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tiff" ContentType="image/tif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svg" ContentType="image/svg+xml"/>
  <Override PartName="/ppt/media/image10.svg" ContentType="image/svg+xml"/>
  <Override PartName="/ppt/media/image11.svg" ContentType="image/svg+xml"/>
  <Override PartName="/ppt/media/image12.svg" ContentType="image/svg+xml"/>
  <Override PartName="/ppt/media/image13.svg" ContentType="image/svg+xml"/>
  <Override PartName="/ppt/media/image14.svg" ContentType="image/svg+xml"/>
  <Override PartName="/ppt/media/image15.svg" ContentType="image/svg+xml"/>
  <Override PartName="/ppt/media/image16.svg" ContentType="image/svg+xml"/>
  <Override PartName="/ppt/media/image17.svg" ContentType="image/svg+xml"/>
  <Override PartName="/ppt/media/image18.svg" ContentType="image/svg+xml"/>
  <Override PartName="/ppt/media/image19.svg" ContentType="image/svg+xml"/>
  <Override PartName="/ppt/media/image2.svg" ContentType="image/svg+xml"/>
  <Override PartName="/ppt/media/image20.svg" ContentType="image/svg+xml"/>
  <Override PartName="/ppt/media/image21.svg" ContentType="image/svg+xml"/>
  <Override PartName="/ppt/media/image22.svg" ContentType="image/svg+xml"/>
  <Override PartName="/ppt/media/image23.svg" ContentType="image/svg+xml"/>
  <Override PartName="/ppt/media/image24.svg" ContentType="image/svg+xml"/>
  <Override PartName="/ppt/media/image25.svg" ContentType="image/svg+xml"/>
  <Override PartName="/ppt/media/image26.svg" ContentType="image/svg+xml"/>
  <Override PartName="/ppt/media/image27.svg" ContentType="image/svg+xml"/>
  <Override PartName="/ppt/media/image28.svg" ContentType="image/svg+xml"/>
  <Override PartName="/ppt/media/image29.svg" ContentType="image/svg+xml"/>
  <Override PartName="/ppt/media/image3.svg" ContentType="image/svg+xml"/>
  <Override PartName="/ppt/media/image30.svg" ContentType="image/svg+xml"/>
  <Override PartName="/ppt/media/image31.svg" ContentType="image/svg+xml"/>
  <Override PartName="/ppt/media/image32.svg" ContentType="image/svg+xml"/>
  <Override PartName="/ppt/media/image33.svg" ContentType="image/svg+xml"/>
  <Override PartName="/ppt/media/image34.svg" ContentType="image/svg+xml"/>
  <Override PartName="/ppt/media/image35.svg" ContentType="image/svg+xml"/>
  <Override PartName="/ppt/media/image36.svg" ContentType="image/svg+xml"/>
  <Override PartName="/ppt/media/image37.svg" ContentType="image/svg+xml"/>
  <Override PartName="/ppt/media/image38.svg" ContentType="image/svg+xml"/>
  <Override PartName="/ppt/media/image39.svg" ContentType="image/svg+xml"/>
  <Override PartName="/ppt/media/image4.svg" ContentType="image/svg+xml"/>
  <Override PartName="/ppt/media/image40.svg" ContentType="image/svg+xml"/>
  <Override PartName="/ppt/media/image42.svg" ContentType="image/svg+xml"/>
  <Override PartName="/ppt/media/image43.svg" ContentType="image/svg+xml"/>
  <Override PartName="/ppt/media/image5.svg" ContentType="image/svg+xml"/>
  <Override PartName="/ppt/media/image6.svg" ContentType="image/svg+xml"/>
  <Override PartName="/ppt/media/image7.svg" ContentType="image/svg+xml"/>
  <Override PartName="/ppt/media/image8.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5" r:id="rId3"/>
    <p:sldMasterId id="2147483662" r:id="rId4"/>
    <p:sldMasterId id="2147483669" r:id="rId5"/>
    <p:sldMasterId id="2147483676" r:id="rId6"/>
    <p:sldMasterId id="2147483683" r:id="rId7"/>
    <p:sldMasterId id="2147483690" r:id="rId8"/>
    <p:sldMasterId id="2147483697" r:id="rId9"/>
    <p:sldMasterId id="2147483704" r:id="rId10"/>
    <p:sldMasterId id="2147483711" r:id="rId11"/>
    <p:sldMasterId id="2147483718" r:id="rId12"/>
    <p:sldMasterId id="2147483725" r:id="rId13"/>
    <p:sldMasterId id="2147483732" r:id="rId14"/>
    <p:sldMasterId id="2147483739" r:id="rId15"/>
    <p:sldMasterId id="2147483746" r:id="rId16"/>
    <p:sldMasterId id="2147483753" r:id="rId17"/>
    <p:sldMasterId id="2147483760" r:id="rId18"/>
    <p:sldMasterId id="2147483767" r:id="rId19"/>
    <p:sldMasterId id="2147483774" r:id="rId20"/>
    <p:sldMasterId id="2147483781" r:id="rId21"/>
    <p:sldMasterId id="2147483788" r:id="rId22"/>
    <p:sldMasterId id="2147483795" r:id="rId23"/>
  </p:sldMasterIdLst>
  <p:notesMasterIdLst>
    <p:notesMasterId r:id="rId26"/>
  </p:notesMasterIdLst>
  <p:sldIdLst>
    <p:sldId id="285" r:id="rId24"/>
    <p:sldId id="341" r:id="rId25"/>
    <p:sldId id="343" r:id="rId27"/>
    <p:sldId id="350" r:id="rId28"/>
    <p:sldId id="426" r:id="rId29"/>
    <p:sldId id="346" r:id="rId30"/>
    <p:sldId id="347" r:id="rId31"/>
    <p:sldId id="348" r:id="rId32"/>
    <p:sldId id="388" r:id="rId33"/>
    <p:sldId id="386" r:id="rId34"/>
    <p:sldId id="387" r:id="rId35"/>
    <p:sldId id="422" r:id="rId36"/>
    <p:sldId id="424" r:id="rId37"/>
    <p:sldId id="496" r:id="rId38"/>
    <p:sldId id="497" r:id="rId39"/>
    <p:sldId id="452" r:id="rId40"/>
    <p:sldId id="468" r:id="rId41"/>
    <p:sldId id="465" r:id="rId42"/>
    <p:sldId id="472" r:id="rId43"/>
    <p:sldId id="466" r:id="rId44"/>
    <p:sldId id="469" r:id="rId45"/>
    <p:sldId id="470" r:id="rId46"/>
    <p:sldId id="479" r:id="rId47"/>
    <p:sldId id="490" r:id="rId48"/>
    <p:sldId id="491" r:id="rId49"/>
    <p:sldId id="492" r:id="rId50"/>
    <p:sldId id="493" r:id="rId51"/>
    <p:sldId id="480" r:id="rId52"/>
    <p:sldId id="481" r:id="rId53"/>
    <p:sldId id="482" r:id="rId54"/>
    <p:sldId id="483" r:id="rId55"/>
    <p:sldId id="484" r:id="rId56"/>
    <p:sldId id="501" r:id="rId57"/>
    <p:sldId id="502" r:id="rId58"/>
    <p:sldId id="503" r:id="rId59"/>
    <p:sldId id="504" r:id="rId60"/>
    <p:sldId id="500" r:id="rId61"/>
    <p:sldId id="499" r:id="rId62"/>
    <p:sldId id="293" r:id="rId63"/>
  </p:sldIdLst>
  <p:sldSz cx="12192000" cy="6858000"/>
  <p:notesSz cx="7103745" cy="10234295"/>
  <p:custDataLst>
    <p:tags r:id="rId6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长安 天下" initials="长安" lastIdx="1" clrIdx="0"/>
  <p:cmAuthor id="0" name="HHW" initials="H" lastIdx="1" clrIdx="0"/>
  <p:cmAuthor id="2" name="Lenovo" initials="L" lastIdx="10" clrIdx="1"/>
  <p:cmAuthor id="3" name="A" initials="A" lastIdx="2" clrIdx="2"/>
  <p:cmAuthor id="75" name="作者" initials="A" lastIdx="0" clrIdx="24"/>
  <p:cmAuthor id="5" name="19472" initials="1" lastIdx="21" clrIdx="4"/>
  <p:cmAuthor id="4" name="nisl" initials="n" lastIdx="1" clrIdx="3"/>
  <p:cmAuthor id="8" name="86178" initials="8" lastIdx="3" clrIdx="7"/>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A91D1"/>
    <a:srgbClr val="E9F6FC"/>
    <a:srgbClr val="51C1CA"/>
    <a:srgbClr val="CE96B8"/>
    <a:srgbClr val="2A9BA6"/>
    <a:srgbClr val="47C0C9"/>
    <a:srgbClr val="DDEFFA"/>
    <a:srgbClr val="37B2BB"/>
    <a:srgbClr val="74CED6"/>
    <a:srgbClr val="3BBA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00" autoAdjust="0"/>
    <p:restoredTop sz="94424" autoAdjust="0"/>
  </p:normalViewPr>
  <p:slideViewPr>
    <p:cSldViewPr snapToGrid="0">
      <p:cViewPr varScale="1">
        <p:scale>
          <a:sx n="69" d="100"/>
          <a:sy n="69" d="100"/>
        </p:scale>
        <p:origin x="66" y="1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8" Type="http://schemas.openxmlformats.org/officeDocument/2006/relationships/tags" Target="tags/tag48.xml"/><Relationship Id="rId67" Type="http://schemas.openxmlformats.org/officeDocument/2006/relationships/commentAuthors" Target="commentAuthors.xml"/><Relationship Id="rId66" Type="http://schemas.openxmlformats.org/officeDocument/2006/relationships/tableStyles" Target="tableStyles.xml"/><Relationship Id="rId65" Type="http://schemas.openxmlformats.org/officeDocument/2006/relationships/viewProps" Target="viewProps.xml"/><Relationship Id="rId64" Type="http://schemas.openxmlformats.org/officeDocument/2006/relationships/presProps" Target="presProps.xml"/><Relationship Id="rId63" Type="http://schemas.openxmlformats.org/officeDocument/2006/relationships/slide" Target="slides/slide39.xml"/><Relationship Id="rId62" Type="http://schemas.openxmlformats.org/officeDocument/2006/relationships/slide" Target="slides/slide38.xml"/><Relationship Id="rId61" Type="http://schemas.openxmlformats.org/officeDocument/2006/relationships/slide" Target="slides/slide37.xml"/><Relationship Id="rId60" Type="http://schemas.openxmlformats.org/officeDocument/2006/relationships/slide" Target="slides/slide36.xml"/><Relationship Id="rId6" Type="http://schemas.openxmlformats.org/officeDocument/2006/relationships/slideMaster" Target="slideMasters/slideMaster5.xml"/><Relationship Id="rId59" Type="http://schemas.openxmlformats.org/officeDocument/2006/relationships/slide" Target="slides/slide35.xml"/><Relationship Id="rId58" Type="http://schemas.openxmlformats.org/officeDocument/2006/relationships/slide" Target="slides/slide34.xml"/><Relationship Id="rId57" Type="http://schemas.openxmlformats.org/officeDocument/2006/relationships/slide" Target="slides/slide33.xml"/><Relationship Id="rId56" Type="http://schemas.openxmlformats.org/officeDocument/2006/relationships/slide" Target="slides/slide32.xml"/><Relationship Id="rId55" Type="http://schemas.openxmlformats.org/officeDocument/2006/relationships/slide" Target="slides/slide31.xml"/><Relationship Id="rId54" Type="http://schemas.openxmlformats.org/officeDocument/2006/relationships/slide" Target="slides/slide30.xml"/><Relationship Id="rId53" Type="http://schemas.openxmlformats.org/officeDocument/2006/relationships/slide" Target="slides/slide29.xml"/><Relationship Id="rId52" Type="http://schemas.openxmlformats.org/officeDocument/2006/relationships/slide" Target="slides/slide28.xml"/><Relationship Id="rId51" Type="http://schemas.openxmlformats.org/officeDocument/2006/relationships/slide" Target="slides/slide27.xml"/><Relationship Id="rId50" Type="http://schemas.openxmlformats.org/officeDocument/2006/relationships/slide" Target="slides/slide26.xml"/><Relationship Id="rId5" Type="http://schemas.openxmlformats.org/officeDocument/2006/relationships/slideMaster" Target="slideMasters/slideMaster4.xml"/><Relationship Id="rId49" Type="http://schemas.openxmlformats.org/officeDocument/2006/relationships/slide" Target="slides/slide25.xml"/><Relationship Id="rId48" Type="http://schemas.openxmlformats.org/officeDocument/2006/relationships/slide" Target="slides/slide24.xml"/><Relationship Id="rId47" Type="http://schemas.openxmlformats.org/officeDocument/2006/relationships/slide" Target="slides/slide23.xml"/><Relationship Id="rId46" Type="http://schemas.openxmlformats.org/officeDocument/2006/relationships/slide" Target="slides/slide22.xml"/><Relationship Id="rId45" Type="http://schemas.openxmlformats.org/officeDocument/2006/relationships/slide" Target="slides/slide21.xml"/><Relationship Id="rId44" Type="http://schemas.openxmlformats.org/officeDocument/2006/relationships/slide" Target="slides/slide20.xml"/><Relationship Id="rId43" Type="http://schemas.openxmlformats.org/officeDocument/2006/relationships/slide" Target="slides/slide19.xml"/><Relationship Id="rId42" Type="http://schemas.openxmlformats.org/officeDocument/2006/relationships/slide" Target="slides/slide18.xml"/><Relationship Id="rId41" Type="http://schemas.openxmlformats.org/officeDocument/2006/relationships/slide" Target="slides/slide17.xml"/><Relationship Id="rId40" Type="http://schemas.openxmlformats.org/officeDocument/2006/relationships/slide" Target="slides/slide16.xml"/><Relationship Id="rId4" Type="http://schemas.openxmlformats.org/officeDocument/2006/relationships/slideMaster" Target="slideMasters/slideMaster3.xml"/><Relationship Id="rId39" Type="http://schemas.openxmlformats.org/officeDocument/2006/relationships/slide" Target="slides/slide15.xml"/><Relationship Id="rId38" Type="http://schemas.openxmlformats.org/officeDocument/2006/relationships/slide" Target="slides/slide14.xml"/><Relationship Id="rId37" Type="http://schemas.openxmlformats.org/officeDocument/2006/relationships/slide" Target="slides/slide13.xml"/><Relationship Id="rId36" Type="http://schemas.openxmlformats.org/officeDocument/2006/relationships/slide" Target="slides/slide12.xml"/><Relationship Id="rId35" Type="http://schemas.openxmlformats.org/officeDocument/2006/relationships/slide" Target="slides/slide11.xml"/><Relationship Id="rId34" Type="http://schemas.openxmlformats.org/officeDocument/2006/relationships/slide" Target="slides/slide10.xml"/><Relationship Id="rId33" Type="http://schemas.openxmlformats.org/officeDocument/2006/relationships/slide" Target="slides/slide9.xml"/><Relationship Id="rId32" Type="http://schemas.openxmlformats.org/officeDocument/2006/relationships/slide" Target="slides/slide8.xml"/><Relationship Id="rId31" Type="http://schemas.openxmlformats.org/officeDocument/2006/relationships/slide" Target="slides/slide7.xml"/><Relationship Id="rId30" Type="http://schemas.openxmlformats.org/officeDocument/2006/relationships/slide" Target="slides/slide6.xml"/><Relationship Id="rId3" Type="http://schemas.openxmlformats.org/officeDocument/2006/relationships/slideMaster" Target="slideMasters/slideMaster2.xml"/><Relationship Id="rId29" Type="http://schemas.openxmlformats.org/officeDocument/2006/relationships/slide" Target="slides/slide5.xml"/><Relationship Id="rId28" Type="http://schemas.openxmlformats.org/officeDocument/2006/relationships/slide" Target="slides/slide4.xml"/><Relationship Id="rId27" Type="http://schemas.openxmlformats.org/officeDocument/2006/relationships/slide" Target="slides/slide3.xml"/><Relationship Id="rId26" Type="http://schemas.openxmlformats.org/officeDocument/2006/relationships/notesMaster" Target="notesMasters/notesMaster1.xml"/><Relationship Id="rId25" Type="http://schemas.openxmlformats.org/officeDocument/2006/relationships/slide" Target="slides/slide2.xml"/><Relationship Id="rId24" Type="http://schemas.openxmlformats.org/officeDocument/2006/relationships/slide" Target="slides/slide1.xml"/><Relationship Id="rId23" Type="http://schemas.openxmlformats.org/officeDocument/2006/relationships/slideMaster" Target="slideMasters/slideMaster22.xml"/><Relationship Id="rId22" Type="http://schemas.openxmlformats.org/officeDocument/2006/relationships/slideMaster" Target="slideMasters/slideMaster21.xml"/><Relationship Id="rId21" Type="http://schemas.openxmlformats.org/officeDocument/2006/relationships/slideMaster" Target="slideMasters/slideMaster20.xml"/><Relationship Id="rId20" Type="http://schemas.openxmlformats.org/officeDocument/2006/relationships/slideMaster" Target="slideMasters/slideMaster19.xml"/><Relationship Id="rId2" Type="http://schemas.openxmlformats.org/officeDocument/2006/relationships/theme" Target="theme/theme1.xml"/><Relationship Id="rId19" Type="http://schemas.openxmlformats.org/officeDocument/2006/relationships/slideMaster" Target="slideMasters/slideMaster18.xml"/><Relationship Id="rId18" Type="http://schemas.openxmlformats.org/officeDocument/2006/relationships/slideMaster" Target="slideMasters/slideMaster17.xml"/><Relationship Id="rId17" Type="http://schemas.openxmlformats.org/officeDocument/2006/relationships/slideMaster" Target="slideMasters/slideMaster16.xml"/><Relationship Id="rId16" Type="http://schemas.openxmlformats.org/officeDocument/2006/relationships/slideMaster" Target="slideMasters/slideMaster15.xml"/><Relationship Id="rId15" Type="http://schemas.openxmlformats.org/officeDocument/2006/relationships/slideMaster" Target="slideMasters/slideMaster14.xml"/><Relationship Id="rId14" Type="http://schemas.openxmlformats.org/officeDocument/2006/relationships/slideMaster" Target="slideMasters/slideMaster13.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AD1CA6A1-1801-46A9-8901-E6DDD4616F0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57DBB512-11BB-4CE1-A45D-142092C12EA8}"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7DBB512-11BB-4CE1-A45D-142092C12EA8}"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7DBB512-11BB-4CE1-A45D-142092C12EA8}"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7DBB512-11BB-4CE1-A45D-142092C12EA8}"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7DBB512-11BB-4CE1-A45D-142092C12EA8}"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7DBB512-11BB-4CE1-A45D-142092C12EA8}"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7DBB512-11BB-4CE1-A45D-142092C12EA8}"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7DBB512-11BB-4CE1-A45D-142092C12EA8}"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7DBB512-11BB-4CE1-A45D-142092C12EA8}"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7DBB512-11BB-4CE1-A45D-142092C12EA8}"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7DBB512-11BB-4CE1-A45D-142092C12EA8}"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7DBB512-11BB-4CE1-A45D-142092C12EA8}"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7DBB512-11BB-4CE1-A45D-142092C12EA8}"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7DBB512-11BB-4CE1-A45D-142092C12EA8}"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7DBB512-11BB-4CE1-A45D-142092C12EA8}"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7DBB512-11BB-4CE1-A45D-142092C12EA8}"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7DBB512-11BB-4CE1-A45D-142092C12EA8}"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7DBB512-11BB-4CE1-A45D-142092C12EA8}"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7DBB512-11BB-4CE1-A45D-142092C12EA8}"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7DBB512-11BB-4CE1-A45D-142092C12EA8}"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7DBB512-11BB-4CE1-A45D-142092C12EA8}"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7DBB512-11BB-4CE1-A45D-142092C12EA8}"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7DBB512-11BB-4CE1-A45D-142092C12EA8}"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7DBB512-11BB-4CE1-A45D-142092C12EA8}"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7DBB512-11BB-4CE1-A45D-142092C12EA8}"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7DBB512-11BB-4CE1-A45D-142092C12EA8}"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7DBB512-11BB-4CE1-A45D-142092C12EA8}"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7DBB512-11BB-4CE1-A45D-142092C12EA8}"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7DBB512-11BB-4CE1-A45D-142092C12EA8}"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7DBB512-11BB-4CE1-A45D-142092C12EA8}"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7DBB512-11BB-4CE1-A45D-142092C12EA8}"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7DBB512-11BB-4CE1-A45D-142092C12EA8}"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7DBB512-11BB-4CE1-A45D-142092C12EA8}"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7DBB512-11BB-4CE1-A45D-142092C12EA8}"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7DBB512-11BB-4CE1-A45D-142092C12EA8}"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7DBB512-11BB-4CE1-A45D-142092C12EA8}"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7DBB512-11BB-4CE1-A45D-142092C12EA8}"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7DBB512-11BB-4CE1-A45D-142092C12EA8}"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png"/><Relationship Id="rId1" Type="http://schemas.openxmlformats.org/officeDocument/2006/relationships/slideMaster" Target="../slideMasters/slideMaster1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png"/><Relationship Id="rId1" Type="http://schemas.openxmlformats.org/officeDocument/2006/relationships/slideMaster" Target="../slideMasters/slideMaster2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png"/><Relationship Id="rId1" Type="http://schemas.openxmlformats.org/officeDocument/2006/relationships/slideMaster" Target="../slideMasters/slideMaster2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png"/><Relationship Id="rId1" Type="http://schemas.openxmlformats.org/officeDocument/2006/relationships/slideMaster" Target="../slideMasters/slideMaster2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7" name="图片 6" descr="资源 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9085" y="218440"/>
            <a:ext cx="320675" cy="259715"/>
          </a:xfrm>
          <a:prstGeom prst="rect">
            <a:avLst/>
          </a:prstGeom>
        </p:spPr>
      </p:pic>
      <p:cxnSp>
        <p:nvCxnSpPr>
          <p:cNvPr id="8" name="直接连接符 7"/>
          <p:cNvCxnSpPr/>
          <p:nvPr userDrawn="1"/>
        </p:nvCxnSpPr>
        <p:spPr>
          <a:xfrm>
            <a:off x="314643" y="619760"/>
            <a:ext cx="11538000" cy="0"/>
          </a:xfrm>
          <a:prstGeom prst="line">
            <a:avLst/>
          </a:prstGeom>
          <a:ln w="19685">
            <a:solidFill>
              <a:srgbClr val="A4CBDE"/>
            </a:solidFill>
          </a:ln>
        </p:spPr>
        <p:style>
          <a:lnRef idx="2">
            <a:schemeClr val="accent1"/>
          </a:lnRef>
          <a:fillRef idx="0">
            <a:schemeClr val="accent1"/>
          </a:fillRef>
          <a:effectRef idx="1">
            <a:schemeClr val="accent1"/>
          </a:effectRef>
          <a:fontRef idx="minor">
            <a:schemeClr val="tx1"/>
          </a:fontRef>
        </p:style>
      </p:cxnSp>
      <p:sp>
        <p:nvSpPr>
          <p:cNvPr id="12" name="标题 11"/>
          <p:cNvSpPr>
            <a:spLocks noGrp="1"/>
          </p:cNvSpPr>
          <p:nvPr>
            <p:ph type="title"/>
          </p:nvPr>
        </p:nvSpPr>
        <p:spPr>
          <a:xfrm>
            <a:off x="633207" y="-13447"/>
            <a:ext cx="6409055" cy="757555"/>
          </a:xfrm>
        </p:spPr>
        <p:txBody>
          <a:bodyPr/>
          <a:lstStyle>
            <a:lvl1pPr>
              <a:defRPr sz="2200" b="1">
                <a:solidFill>
                  <a:srgbClr val="2D2D2D"/>
                </a:solidFill>
                <a:latin typeface="微软雅黑" panose="020B0503020204020204" pitchFamily="34" charset="-122"/>
                <a:ea typeface="微软雅黑" panose="020B0503020204020204" pitchFamily="34" charset="-122"/>
              </a:defRPr>
            </a:lvl1pPr>
          </a:lstStyle>
          <a:p>
            <a:r>
              <a:rPr lang="zh-CN" altLang="en-US" dirty="0" smtClean="0"/>
              <a:t>单击此处编辑母版标题样式</a:t>
            </a:r>
            <a:endParaRPr lang="zh-CN" altLang="en-US" dirty="0"/>
          </a:p>
        </p:txBody>
      </p:sp>
      <p:grpSp>
        <p:nvGrpSpPr>
          <p:cNvPr id="6" name="图形 4"/>
          <p:cNvGrpSpPr/>
          <p:nvPr userDrawn="1"/>
        </p:nvGrpSpPr>
        <p:grpSpPr>
          <a:xfrm>
            <a:off x="10735693" y="251685"/>
            <a:ext cx="1111166" cy="247926"/>
            <a:chOff x="3026537" y="1769312"/>
            <a:chExt cx="5852211" cy="1305762"/>
          </a:xfrm>
          <a:solidFill>
            <a:srgbClr val="2870BF"/>
          </a:solidFill>
          <a:effectLst>
            <a:outerShdw blurRad="50800" dist="38100" dir="2700000" algn="tl" rotWithShape="0">
              <a:schemeClr val="bg1">
                <a:alpha val="40000"/>
              </a:schemeClr>
            </a:outerShdw>
          </a:effectLst>
        </p:grpSpPr>
        <p:grpSp>
          <p:nvGrpSpPr>
            <p:cNvPr id="9" name="图形 4"/>
            <p:cNvGrpSpPr/>
            <p:nvPr/>
          </p:nvGrpSpPr>
          <p:grpSpPr>
            <a:xfrm>
              <a:off x="5805209" y="1769312"/>
              <a:ext cx="3046119" cy="736361"/>
              <a:chOff x="5805209" y="1769312"/>
              <a:chExt cx="3046119" cy="736361"/>
            </a:xfrm>
            <a:grpFill/>
          </p:grpSpPr>
          <p:sp>
            <p:nvSpPr>
              <p:cNvPr id="24" name="任意形状 7"/>
              <p:cNvSpPr/>
              <p:nvPr/>
            </p:nvSpPr>
            <p:spPr>
              <a:xfrm>
                <a:off x="5805209" y="1885054"/>
                <a:ext cx="646709" cy="528581"/>
              </a:xfrm>
              <a:custGeom>
                <a:avLst/>
                <a:gdLst>
                  <a:gd name="connsiteX0" fmla="*/ 339823 w 646709"/>
                  <a:gd name="connsiteY0" fmla="*/ 17192 h 528581"/>
                  <a:gd name="connsiteX1" fmla="*/ 490535 w 646709"/>
                  <a:gd name="connsiteY1" fmla="*/ 1363 h 528581"/>
                  <a:gd name="connsiteX2" fmla="*/ 490535 w 646709"/>
                  <a:gd name="connsiteY2" fmla="*/ 39302 h 528581"/>
                  <a:gd name="connsiteX3" fmla="*/ 405803 w 646709"/>
                  <a:gd name="connsiteY3" fmla="*/ 96167 h 528581"/>
                  <a:gd name="connsiteX4" fmla="*/ 386964 w 646709"/>
                  <a:gd name="connsiteY4" fmla="*/ 194153 h 528581"/>
                  <a:gd name="connsiteX5" fmla="*/ 468600 w 646709"/>
                  <a:gd name="connsiteY5" fmla="*/ 172044 h 528581"/>
                  <a:gd name="connsiteX6" fmla="*/ 487439 w 646709"/>
                  <a:gd name="connsiteY6" fmla="*/ 235275 h 528581"/>
                  <a:gd name="connsiteX7" fmla="*/ 456040 w 646709"/>
                  <a:gd name="connsiteY7" fmla="*/ 247921 h 528581"/>
                  <a:gd name="connsiteX8" fmla="*/ 386964 w 646709"/>
                  <a:gd name="connsiteY8" fmla="*/ 282677 h 528581"/>
                  <a:gd name="connsiteX9" fmla="*/ 377587 w 646709"/>
                  <a:gd name="connsiteY9" fmla="*/ 307970 h 528581"/>
                  <a:gd name="connsiteX10" fmla="*/ 377587 w 646709"/>
                  <a:gd name="connsiteY10" fmla="*/ 368018 h 528581"/>
                  <a:gd name="connsiteX11" fmla="*/ 418362 w 646709"/>
                  <a:gd name="connsiteY11" fmla="*/ 396493 h 528581"/>
                  <a:gd name="connsiteX12" fmla="*/ 493718 w 646709"/>
                  <a:gd name="connsiteY12" fmla="*/ 396493 h 528581"/>
                  <a:gd name="connsiteX13" fmla="*/ 572171 w 646709"/>
                  <a:gd name="connsiteY13" fmla="*/ 390213 h 528581"/>
                  <a:gd name="connsiteX14" fmla="*/ 625505 w 646709"/>
                  <a:gd name="connsiteY14" fmla="*/ 402859 h 528581"/>
                  <a:gd name="connsiteX15" fmla="*/ 628688 w 646709"/>
                  <a:gd name="connsiteY15" fmla="*/ 491297 h 528581"/>
                  <a:gd name="connsiteX16" fmla="*/ 333630 w 646709"/>
                  <a:gd name="connsiteY16" fmla="*/ 469187 h 528581"/>
                  <a:gd name="connsiteX17" fmla="*/ 302231 w 646709"/>
                  <a:gd name="connsiteY17" fmla="*/ 472370 h 528581"/>
                  <a:gd name="connsiteX18" fmla="*/ 286576 w 646709"/>
                  <a:gd name="connsiteY18" fmla="*/ 472370 h 528581"/>
                  <a:gd name="connsiteX19" fmla="*/ 60594 w 646709"/>
                  <a:gd name="connsiteY19" fmla="*/ 510309 h 528581"/>
                  <a:gd name="connsiteX20" fmla="*/ 48034 w 646709"/>
                  <a:gd name="connsiteY20" fmla="*/ 519772 h 528581"/>
                  <a:gd name="connsiteX21" fmla="*/ 29195 w 646709"/>
                  <a:gd name="connsiteY21" fmla="*/ 522955 h 528581"/>
                  <a:gd name="connsiteX22" fmla="*/ 980 w 646709"/>
                  <a:gd name="connsiteY22" fmla="*/ 462907 h 528581"/>
                  <a:gd name="connsiteX23" fmla="*/ 145412 w 646709"/>
                  <a:gd name="connsiteY23" fmla="*/ 431335 h 528581"/>
                  <a:gd name="connsiteX24" fmla="*/ 148509 w 646709"/>
                  <a:gd name="connsiteY24" fmla="*/ 276483 h 528581"/>
                  <a:gd name="connsiteX25" fmla="*/ 145412 w 646709"/>
                  <a:gd name="connsiteY25" fmla="*/ 229081 h 528581"/>
                  <a:gd name="connsiteX26" fmla="*/ 164251 w 646709"/>
                  <a:gd name="connsiteY26" fmla="*/ 210155 h 528581"/>
                  <a:gd name="connsiteX27" fmla="*/ 239607 w 646709"/>
                  <a:gd name="connsiteY27" fmla="*/ 241727 h 528581"/>
                  <a:gd name="connsiteX28" fmla="*/ 220768 w 646709"/>
                  <a:gd name="connsiteY28" fmla="*/ 371287 h 528581"/>
                  <a:gd name="connsiteX29" fmla="*/ 227048 w 646709"/>
                  <a:gd name="connsiteY29" fmla="*/ 406042 h 528581"/>
                  <a:gd name="connsiteX30" fmla="*/ 248983 w 646709"/>
                  <a:gd name="connsiteY30" fmla="*/ 412323 h 528581"/>
                  <a:gd name="connsiteX31" fmla="*/ 292941 w 646709"/>
                  <a:gd name="connsiteY31" fmla="*/ 399676 h 528581"/>
                  <a:gd name="connsiteX32" fmla="*/ 302317 w 646709"/>
                  <a:gd name="connsiteY32" fmla="*/ 371201 h 528581"/>
                  <a:gd name="connsiteX33" fmla="*/ 299221 w 646709"/>
                  <a:gd name="connsiteY33" fmla="*/ 203703 h 528581"/>
                  <a:gd name="connsiteX34" fmla="*/ 299221 w 646709"/>
                  <a:gd name="connsiteY34" fmla="*/ 140471 h 528581"/>
                  <a:gd name="connsiteX35" fmla="*/ 277285 w 646709"/>
                  <a:gd name="connsiteY35" fmla="*/ 111996 h 528581"/>
                  <a:gd name="connsiteX36" fmla="*/ 223951 w 646709"/>
                  <a:gd name="connsiteY36" fmla="*/ 124642 h 528581"/>
                  <a:gd name="connsiteX37" fmla="*/ 176897 w 646709"/>
                  <a:gd name="connsiteY37" fmla="*/ 58314 h 528581"/>
                  <a:gd name="connsiteX38" fmla="*/ 176897 w 646709"/>
                  <a:gd name="connsiteY38" fmla="*/ 48851 h 528581"/>
                  <a:gd name="connsiteX39" fmla="*/ 208295 w 646709"/>
                  <a:gd name="connsiteY39" fmla="*/ 29924 h 528581"/>
                  <a:gd name="connsiteX40" fmla="*/ 339823 w 646709"/>
                  <a:gd name="connsiteY40" fmla="*/ 17192 h 52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6709" h="528581">
                    <a:moveTo>
                      <a:pt x="339823" y="17192"/>
                    </a:moveTo>
                    <a:cubicBezTo>
                      <a:pt x="392125" y="2481"/>
                      <a:pt x="442363" y="-2766"/>
                      <a:pt x="490535" y="1363"/>
                    </a:cubicBezTo>
                    <a:cubicBezTo>
                      <a:pt x="486320" y="14009"/>
                      <a:pt x="486320" y="26655"/>
                      <a:pt x="490535" y="39302"/>
                    </a:cubicBezTo>
                    <a:cubicBezTo>
                      <a:pt x="496815" y="49883"/>
                      <a:pt x="468600" y="68810"/>
                      <a:pt x="405803" y="96167"/>
                    </a:cubicBezTo>
                    <a:cubicBezTo>
                      <a:pt x="393244" y="108813"/>
                      <a:pt x="386964" y="141504"/>
                      <a:pt x="386964" y="194153"/>
                    </a:cubicBezTo>
                    <a:cubicBezTo>
                      <a:pt x="426706" y="183658"/>
                      <a:pt x="453890" y="176259"/>
                      <a:pt x="468600" y="172044"/>
                    </a:cubicBezTo>
                    <a:cubicBezTo>
                      <a:pt x="481159" y="178324"/>
                      <a:pt x="487439" y="199401"/>
                      <a:pt x="487439" y="235275"/>
                    </a:cubicBezTo>
                    <a:cubicBezTo>
                      <a:pt x="481159" y="239491"/>
                      <a:pt x="470664" y="243706"/>
                      <a:pt x="456040" y="247921"/>
                    </a:cubicBezTo>
                    <a:cubicBezTo>
                      <a:pt x="435136" y="256352"/>
                      <a:pt x="412083" y="267966"/>
                      <a:pt x="386964" y="282677"/>
                    </a:cubicBezTo>
                    <a:cubicBezTo>
                      <a:pt x="382749" y="286893"/>
                      <a:pt x="379566" y="295323"/>
                      <a:pt x="377587" y="307970"/>
                    </a:cubicBezTo>
                    <a:cubicBezTo>
                      <a:pt x="375437" y="322766"/>
                      <a:pt x="375437" y="342725"/>
                      <a:pt x="377587" y="368018"/>
                    </a:cubicBezTo>
                    <a:cubicBezTo>
                      <a:pt x="377587" y="389095"/>
                      <a:pt x="391179" y="398558"/>
                      <a:pt x="418362" y="396493"/>
                    </a:cubicBezTo>
                    <a:cubicBezTo>
                      <a:pt x="435051" y="396493"/>
                      <a:pt x="460169" y="396493"/>
                      <a:pt x="493718" y="396493"/>
                    </a:cubicBezTo>
                    <a:cubicBezTo>
                      <a:pt x="531396" y="394429"/>
                      <a:pt x="557547" y="392278"/>
                      <a:pt x="572171" y="390213"/>
                    </a:cubicBezTo>
                    <a:cubicBezTo>
                      <a:pt x="599354" y="385998"/>
                      <a:pt x="617161" y="390213"/>
                      <a:pt x="625505" y="402859"/>
                    </a:cubicBezTo>
                    <a:cubicBezTo>
                      <a:pt x="652688" y="455509"/>
                      <a:pt x="653720" y="485017"/>
                      <a:pt x="628688" y="491297"/>
                    </a:cubicBezTo>
                    <a:cubicBezTo>
                      <a:pt x="547052" y="459724"/>
                      <a:pt x="448642" y="452326"/>
                      <a:pt x="333630" y="469187"/>
                    </a:cubicBezTo>
                    <a:cubicBezTo>
                      <a:pt x="316855" y="471338"/>
                      <a:pt x="306447" y="472370"/>
                      <a:pt x="302231" y="472370"/>
                    </a:cubicBezTo>
                    <a:cubicBezTo>
                      <a:pt x="298016" y="472370"/>
                      <a:pt x="292855" y="472370"/>
                      <a:pt x="286576" y="472370"/>
                    </a:cubicBezTo>
                    <a:cubicBezTo>
                      <a:pt x="207004" y="463940"/>
                      <a:pt x="131649" y="476586"/>
                      <a:pt x="60594" y="510309"/>
                    </a:cubicBezTo>
                    <a:cubicBezTo>
                      <a:pt x="56379" y="512460"/>
                      <a:pt x="52164" y="515557"/>
                      <a:pt x="48034" y="519772"/>
                    </a:cubicBezTo>
                    <a:cubicBezTo>
                      <a:pt x="39604" y="530354"/>
                      <a:pt x="33410" y="531386"/>
                      <a:pt x="29195" y="522955"/>
                    </a:cubicBezTo>
                    <a:cubicBezTo>
                      <a:pt x="6141" y="493448"/>
                      <a:pt x="-3235" y="473489"/>
                      <a:pt x="980" y="462907"/>
                    </a:cubicBezTo>
                    <a:cubicBezTo>
                      <a:pt x="82616" y="450261"/>
                      <a:pt x="130702" y="439766"/>
                      <a:pt x="145412" y="431335"/>
                    </a:cubicBezTo>
                    <a:cubicBezTo>
                      <a:pt x="155821" y="422904"/>
                      <a:pt x="156853" y="371287"/>
                      <a:pt x="148509" y="276483"/>
                    </a:cubicBezTo>
                    <a:cubicBezTo>
                      <a:pt x="146358" y="257557"/>
                      <a:pt x="145412" y="241727"/>
                      <a:pt x="145412" y="229081"/>
                    </a:cubicBezTo>
                    <a:cubicBezTo>
                      <a:pt x="145412" y="218586"/>
                      <a:pt x="151692" y="212219"/>
                      <a:pt x="164251" y="210155"/>
                    </a:cubicBezTo>
                    <a:cubicBezTo>
                      <a:pt x="216553" y="218586"/>
                      <a:pt x="241671" y="229081"/>
                      <a:pt x="239607" y="241727"/>
                    </a:cubicBezTo>
                    <a:cubicBezTo>
                      <a:pt x="216553" y="269085"/>
                      <a:pt x="210273" y="312357"/>
                      <a:pt x="220768" y="371287"/>
                    </a:cubicBezTo>
                    <a:cubicBezTo>
                      <a:pt x="222833" y="386084"/>
                      <a:pt x="224897" y="397612"/>
                      <a:pt x="227048" y="406042"/>
                    </a:cubicBezTo>
                    <a:cubicBezTo>
                      <a:pt x="227048" y="410258"/>
                      <a:pt x="234360" y="412323"/>
                      <a:pt x="248983" y="412323"/>
                    </a:cubicBezTo>
                    <a:cubicBezTo>
                      <a:pt x="265672" y="410258"/>
                      <a:pt x="280382" y="406042"/>
                      <a:pt x="292941" y="399676"/>
                    </a:cubicBezTo>
                    <a:cubicBezTo>
                      <a:pt x="299221" y="395461"/>
                      <a:pt x="302317" y="385998"/>
                      <a:pt x="302317" y="371201"/>
                    </a:cubicBezTo>
                    <a:cubicBezTo>
                      <a:pt x="302317" y="280699"/>
                      <a:pt x="301199" y="224866"/>
                      <a:pt x="299221" y="203703"/>
                    </a:cubicBezTo>
                    <a:cubicBezTo>
                      <a:pt x="299221" y="172130"/>
                      <a:pt x="299221" y="151053"/>
                      <a:pt x="299221" y="140471"/>
                    </a:cubicBezTo>
                    <a:cubicBezTo>
                      <a:pt x="297070" y="123610"/>
                      <a:pt x="289844" y="114147"/>
                      <a:pt x="277285" y="111996"/>
                    </a:cubicBezTo>
                    <a:cubicBezTo>
                      <a:pt x="264726" y="111996"/>
                      <a:pt x="246919" y="116211"/>
                      <a:pt x="223951" y="124642"/>
                    </a:cubicBezTo>
                    <a:cubicBezTo>
                      <a:pt x="209327" y="133073"/>
                      <a:pt x="193585" y="110964"/>
                      <a:pt x="176897" y="58314"/>
                    </a:cubicBezTo>
                    <a:cubicBezTo>
                      <a:pt x="176897" y="54099"/>
                      <a:pt x="176897" y="50916"/>
                      <a:pt x="176897" y="48851"/>
                    </a:cubicBezTo>
                    <a:cubicBezTo>
                      <a:pt x="172682" y="36205"/>
                      <a:pt x="183176" y="29924"/>
                      <a:pt x="208295" y="29924"/>
                    </a:cubicBezTo>
                    <a:cubicBezTo>
                      <a:pt x="260252" y="31903"/>
                      <a:pt x="304210" y="27774"/>
                      <a:pt x="339823" y="17192"/>
                    </a:cubicBezTo>
                    <a:close/>
                  </a:path>
                </a:pathLst>
              </a:custGeom>
              <a:grpFill/>
              <a:ln w="860" cap="flat">
                <a:noFill/>
                <a:prstDash val="solid"/>
                <a:miter/>
              </a:ln>
            </p:spPr>
            <p:txBody>
              <a:bodyPr rtlCol="0" anchor="ctr"/>
              <a:lstStyle/>
              <a:p>
                <a:endParaRPr lang="zh-CN" altLang="en-US"/>
              </a:p>
            </p:txBody>
          </p:sp>
          <p:sp>
            <p:nvSpPr>
              <p:cNvPr id="25" name="任意形状 8"/>
              <p:cNvSpPr/>
              <p:nvPr/>
            </p:nvSpPr>
            <p:spPr>
              <a:xfrm>
                <a:off x="6627623" y="1792353"/>
                <a:ext cx="612994" cy="688006"/>
              </a:xfrm>
              <a:custGeom>
                <a:avLst/>
                <a:gdLst>
                  <a:gd name="connsiteX0" fmla="*/ 139010 w 612994"/>
                  <a:gd name="connsiteY0" fmla="*/ 315243 h 688006"/>
                  <a:gd name="connsiteX1" fmla="*/ 214366 w 612994"/>
                  <a:gd name="connsiteY1" fmla="*/ 283671 h 688006"/>
                  <a:gd name="connsiteX2" fmla="*/ 270882 w 612994"/>
                  <a:gd name="connsiteY2" fmla="*/ 261561 h 688006"/>
                  <a:gd name="connsiteX3" fmla="*/ 302281 w 612994"/>
                  <a:gd name="connsiteY3" fmla="*/ 248915 h 688006"/>
                  <a:gd name="connsiteX4" fmla="*/ 368174 w 612994"/>
                  <a:gd name="connsiteY4" fmla="*/ 204696 h 688006"/>
                  <a:gd name="connsiteX5" fmla="*/ 449810 w 612994"/>
                  <a:gd name="connsiteY5" fmla="*/ 106710 h 688006"/>
                  <a:gd name="connsiteX6" fmla="*/ 471746 w 612994"/>
                  <a:gd name="connsiteY6" fmla="*/ 97246 h 688006"/>
                  <a:gd name="connsiteX7" fmla="*/ 474842 w 612994"/>
                  <a:gd name="connsiteY7" fmla="*/ 100429 h 688006"/>
                  <a:gd name="connsiteX8" fmla="*/ 484305 w 612994"/>
                  <a:gd name="connsiteY8" fmla="*/ 103613 h 688006"/>
                  <a:gd name="connsiteX9" fmla="*/ 487401 w 612994"/>
                  <a:gd name="connsiteY9" fmla="*/ 125722 h 688006"/>
                  <a:gd name="connsiteX10" fmla="*/ 440348 w 612994"/>
                  <a:gd name="connsiteY10" fmla="*/ 173124 h 688006"/>
                  <a:gd name="connsiteX11" fmla="*/ 396389 w 612994"/>
                  <a:gd name="connsiteY11" fmla="*/ 220526 h 688006"/>
                  <a:gd name="connsiteX12" fmla="*/ 387013 w 612994"/>
                  <a:gd name="connsiteY12" fmla="*/ 233172 h 688006"/>
                  <a:gd name="connsiteX13" fmla="*/ 399572 w 612994"/>
                  <a:gd name="connsiteY13" fmla="*/ 239452 h 688006"/>
                  <a:gd name="connsiteX14" fmla="*/ 459186 w 612994"/>
                  <a:gd name="connsiteY14" fmla="*/ 274208 h 688006"/>
                  <a:gd name="connsiteX15" fmla="*/ 449810 w 612994"/>
                  <a:gd name="connsiteY15" fmla="*/ 296317 h 688006"/>
                  <a:gd name="connsiteX16" fmla="*/ 355615 w 612994"/>
                  <a:gd name="connsiteY16" fmla="*/ 353182 h 688006"/>
                  <a:gd name="connsiteX17" fmla="*/ 361895 w 612994"/>
                  <a:gd name="connsiteY17" fmla="*/ 381658 h 688006"/>
                  <a:gd name="connsiteX18" fmla="*/ 383830 w 612994"/>
                  <a:gd name="connsiteY18" fmla="*/ 387938 h 688006"/>
                  <a:gd name="connsiteX19" fmla="*/ 446627 w 612994"/>
                  <a:gd name="connsiteY19" fmla="*/ 384755 h 688006"/>
                  <a:gd name="connsiteX20" fmla="*/ 565941 w 612994"/>
                  <a:gd name="connsiteY20" fmla="*/ 368925 h 688006"/>
                  <a:gd name="connsiteX21" fmla="*/ 612994 w 612994"/>
                  <a:gd name="connsiteY21" fmla="*/ 441620 h 688006"/>
                  <a:gd name="connsiteX22" fmla="*/ 606715 w 612994"/>
                  <a:gd name="connsiteY22" fmla="*/ 463729 h 688006"/>
                  <a:gd name="connsiteX23" fmla="*/ 587876 w 612994"/>
                  <a:gd name="connsiteY23" fmla="*/ 460546 h 688006"/>
                  <a:gd name="connsiteX24" fmla="*/ 390110 w 612994"/>
                  <a:gd name="connsiteY24" fmla="*/ 438437 h 688006"/>
                  <a:gd name="connsiteX25" fmla="*/ 374454 w 612994"/>
                  <a:gd name="connsiteY25" fmla="*/ 457363 h 688006"/>
                  <a:gd name="connsiteX26" fmla="*/ 365077 w 612994"/>
                  <a:gd name="connsiteY26" fmla="*/ 618495 h 688006"/>
                  <a:gd name="connsiteX27" fmla="*/ 361895 w 612994"/>
                  <a:gd name="connsiteY27" fmla="*/ 675360 h 688006"/>
                  <a:gd name="connsiteX28" fmla="*/ 355615 w 612994"/>
                  <a:gd name="connsiteY28" fmla="*/ 688006 h 688006"/>
                  <a:gd name="connsiteX29" fmla="*/ 343055 w 612994"/>
                  <a:gd name="connsiteY29" fmla="*/ 688006 h 688006"/>
                  <a:gd name="connsiteX30" fmla="*/ 157849 w 612994"/>
                  <a:gd name="connsiteY30" fmla="*/ 618495 h 688006"/>
                  <a:gd name="connsiteX31" fmla="*/ 148472 w 612994"/>
                  <a:gd name="connsiteY31" fmla="*/ 605849 h 688006"/>
                  <a:gd name="connsiteX32" fmla="*/ 164128 w 612994"/>
                  <a:gd name="connsiteY32" fmla="*/ 605849 h 688006"/>
                  <a:gd name="connsiteX33" fmla="*/ 280259 w 612994"/>
                  <a:gd name="connsiteY33" fmla="*/ 624775 h 688006"/>
                  <a:gd name="connsiteX34" fmla="*/ 305378 w 612994"/>
                  <a:gd name="connsiteY34" fmla="*/ 596299 h 688006"/>
                  <a:gd name="connsiteX35" fmla="*/ 305378 w 612994"/>
                  <a:gd name="connsiteY35" fmla="*/ 542618 h 688006"/>
                  <a:gd name="connsiteX36" fmla="*/ 308561 w 612994"/>
                  <a:gd name="connsiteY36" fmla="*/ 463643 h 688006"/>
                  <a:gd name="connsiteX37" fmla="*/ 299184 w 612994"/>
                  <a:gd name="connsiteY37" fmla="*/ 454180 h 688006"/>
                  <a:gd name="connsiteX38" fmla="*/ 41804 w 612994"/>
                  <a:gd name="connsiteY38" fmla="*/ 504765 h 688006"/>
                  <a:gd name="connsiteX39" fmla="*/ 13588 w 612994"/>
                  <a:gd name="connsiteY39" fmla="*/ 501582 h 688006"/>
                  <a:gd name="connsiteX40" fmla="*/ 4212 w 612994"/>
                  <a:gd name="connsiteY40" fmla="*/ 479472 h 688006"/>
                  <a:gd name="connsiteX41" fmla="*/ 1029 w 612994"/>
                  <a:gd name="connsiteY41" fmla="*/ 470009 h 688006"/>
                  <a:gd name="connsiteX42" fmla="*/ 13588 w 612994"/>
                  <a:gd name="connsiteY42" fmla="*/ 466826 h 688006"/>
                  <a:gd name="connsiteX43" fmla="*/ 70105 w 612994"/>
                  <a:gd name="connsiteY43" fmla="*/ 454180 h 688006"/>
                  <a:gd name="connsiteX44" fmla="*/ 148558 w 612994"/>
                  <a:gd name="connsiteY44" fmla="*/ 438351 h 688006"/>
                  <a:gd name="connsiteX45" fmla="*/ 283528 w 612994"/>
                  <a:gd name="connsiteY45" fmla="*/ 409875 h 688006"/>
                  <a:gd name="connsiteX46" fmla="*/ 292904 w 612994"/>
                  <a:gd name="connsiteY46" fmla="*/ 406692 h 688006"/>
                  <a:gd name="connsiteX47" fmla="*/ 283528 w 612994"/>
                  <a:gd name="connsiteY47" fmla="*/ 390863 h 688006"/>
                  <a:gd name="connsiteX48" fmla="*/ 255312 w 612994"/>
                  <a:gd name="connsiteY48" fmla="*/ 371936 h 688006"/>
                  <a:gd name="connsiteX49" fmla="*/ 252130 w 612994"/>
                  <a:gd name="connsiteY49" fmla="*/ 353010 h 688006"/>
                  <a:gd name="connsiteX50" fmla="*/ 277248 w 612994"/>
                  <a:gd name="connsiteY50" fmla="*/ 343547 h 688006"/>
                  <a:gd name="connsiteX51" fmla="*/ 305464 w 612994"/>
                  <a:gd name="connsiteY51" fmla="*/ 343547 h 688006"/>
                  <a:gd name="connsiteX52" fmla="*/ 346238 w 612994"/>
                  <a:gd name="connsiteY52" fmla="*/ 315071 h 688006"/>
                  <a:gd name="connsiteX53" fmla="*/ 333679 w 612994"/>
                  <a:gd name="connsiteY53" fmla="*/ 277133 h 688006"/>
                  <a:gd name="connsiteX54" fmla="*/ 164128 w 612994"/>
                  <a:gd name="connsiteY54" fmla="*/ 346644 h 688006"/>
                  <a:gd name="connsiteX55" fmla="*/ 142192 w 612994"/>
                  <a:gd name="connsiteY55" fmla="*/ 346644 h 688006"/>
                  <a:gd name="connsiteX56" fmla="*/ 129633 w 612994"/>
                  <a:gd name="connsiteY56" fmla="*/ 333998 h 688006"/>
                  <a:gd name="connsiteX57" fmla="*/ 123353 w 612994"/>
                  <a:gd name="connsiteY57" fmla="*/ 324535 h 688006"/>
                  <a:gd name="connsiteX58" fmla="*/ 139010 w 612994"/>
                  <a:gd name="connsiteY58" fmla="*/ 315243 h 688006"/>
                  <a:gd name="connsiteX59" fmla="*/ 120171 w 612994"/>
                  <a:gd name="connsiteY59" fmla="*/ 122539 h 688006"/>
                  <a:gd name="connsiteX60" fmla="*/ 233205 w 612994"/>
                  <a:gd name="connsiteY60" fmla="*/ 59308 h 688006"/>
                  <a:gd name="connsiteX61" fmla="*/ 252043 w 612994"/>
                  <a:gd name="connsiteY61" fmla="*/ 53028 h 688006"/>
                  <a:gd name="connsiteX62" fmla="*/ 377637 w 612994"/>
                  <a:gd name="connsiteY62" fmla="*/ 5626 h 688006"/>
                  <a:gd name="connsiteX63" fmla="*/ 409035 w 612994"/>
                  <a:gd name="connsiteY63" fmla="*/ 8809 h 688006"/>
                  <a:gd name="connsiteX64" fmla="*/ 430971 w 612994"/>
                  <a:gd name="connsiteY64" fmla="*/ 30918 h 688006"/>
                  <a:gd name="connsiteX65" fmla="*/ 434154 w 612994"/>
                  <a:gd name="connsiteY65" fmla="*/ 46748 h 688006"/>
                  <a:gd name="connsiteX66" fmla="*/ 415314 w 612994"/>
                  <a:gd name="connsiteY66" fmla="*/ 53028 h 688006"/>
                  <a:gd name="connsiteX67" fmla="*/ 255226 w 612994"/>
                  <a:gd name="connsiteY67" fmla="*/ 106710 h 688006"/>
                  <a:gd name="connsiteX68" fmla="*/ 227011 w 612994"/>
                  <a:gd name="connsiteY68" fmla="*/ 125636 h 688006"/>
                  <a:gd name="connsiteX69" fmla="*/ 189333 w 612994"/>
                  <a:gd name="connsiteY69" fmla="*/ 131916 h 688006"/>
                  <a:gd name="connsiteX70" fmla="*/ 123439 w 612994"/>
                  <a:gd name="connsiteY70" fmla="*/ 138196 h 688006"/>
                  <a:gd name="connsiteX71" fmla="*/ 107783 w 612994"/>
                  <a:gd name="connsiteY71" fmla="*/ 135013 h 688006"/>
                  <a:gd name="connsiteX72" fmla="*/ 120171 w 612994"/>
                  <a:gd name="connsiteY72" fmla="*/ 122539 h 688006"/>
                  <a:gd name="connsiteX73" fmla="*/ 170322 w 612994"/>
                  <a:gd name="connsiteY73" fmla="*/ 248915 h 688006"/>
                  <a:gd name="connsiteX74" fmla="*/ 148386 w 612994"/>
                  <a:gd name="connsiteY74" fmla="*/ 233086 h 688006"/>
                  <a:gd name="connsiteX75" fmla="*/ 129547 w 612994"/>
                  <a:gd name="connsiteY75" fmla="*/ 217257 h 688006"/>
                  <a:gd name="connsiteX76" fmla="*/ 120171 w 612994"/>
                  <a:gd name="connsiteY76" fmla="*/ 207793 h 688006"/>
                  <a:gd name="connsiteX77" fmla="*/ 135827 w 612994"/>
                  <a:gd name="connsiteY77" fmla="*/ 195147 h 688006"/>
                  <a:gd name="connsiteX78" fmla="*/ 236301 w 612994"/>
                  <a:gd name="connsiteY78" fmla="*/ 169855 h 688006"/>
                  <a:gd name="connsiteX79" fmla="*/ 245764 w 612994"/>
                  <a:gd name="connsiteY79" fmla="*/ 173038 h 688006"/>
                  <a:gd name="connsiteX80" fmla="*/ 239484 w 612994"/>
                  <a:gd name="connsiteY80" fmla="*/ 182501 h 688006"/>
                  <a:gd name="connsiteX81" fmla="*/ 198709 w 612994"/>
                  <a:gd name="connsiteY81" fmla="*/ 239366 h 688006"/>
                  <a:gd name="connsiteX82" fmla="*/ 170322 w 612994"/>
                  <a:gd name="connsiteY82" fmla="*/ 248915 h 688006"/>
                  <a:gd name="connsiteX83" fmla="*/ 295915 w 612994"/>
                  <a:gd name="connsiteY83" fmla="*/ 182501 h 688006"/>
                  <a:gd name="connsiteX84" fmla="*/ 286539 w 612994"/>
                  <a:gd name="connsiteY84" fmla="*/ 154025 h 688006"/>
                  <a:gd name="connsiteX85" fmla="*/ 295915 w 612994"/>
                  <a:gd name="connsiteY85" fmla="*/ 135099 h 688006"/>
                  <a:gd name="connsiteX86" fmla="*/ 336690 w 612994"/>
                  <a:gd name="connsiteY86" fmla="*/ 125636 h 688006"/>
                  <a:gd name="connsiteX87" fmla="*/ 364905 w 612994"/>
                  <a:gd name="connsiteY87" fmla="*/ 119356 h 688006"/>
                  <a:gd name="connsiteX88" fmla="*/ 371185 w 612994"/>
                  <a:gd name="connsiteY88" fmla="*/ 122539 h 688006"/>
                  <a:gd name="connsiteX89" fmla="*/ 368088 w 612994"/>
                  <a:gd name="connsiteY89" fmla="*/ 128819 h 688006"/>
                  <a:gd name="connsiteX90" fmla="*/ 324130 w 612994"/>
                  <a:gd name="connsiteY90" fmla="*/ 182501 h 688006"/>
                  <a:gd name="connsiteX91" fmla="*/ 308474 w 612994"/>
                  <a:gd name="connsiteY91" fmla="*/ 195147 h 688006"/>
                  <a:gd name="connsiteX92" fmla="*/ 295915 w 612994"/>
                  <a:gd name="connsiteY92" fmla="*/ 182501 h 68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12994" h="688006">
                    <a:moveTo>
                      <a:pt x="139010" y="315243"/>
                    </a:moveTo>
                    <a:cubicBezTo>
                      <a:pt x="161977" y="308963"/>
                      <a:pt x="187096" y="298382"/>
                      <a:pt x="214366" y="283671"/>
                    </a:cubicBezTo>
                    <a:cubicBezTo>
                      <a:pt x="226925" y="279455"/>
                      <a:pt x="245764" y="272143"/>
                      <a:pt x="270882" y="261561"/>
                    </a:cubicBezTo>
                    <a:cubicBezTo>
                      <a:pt x="279227" y="259497"/>
                      <a:pt x="289721" y="255281"/>
                      <a:pt x="302281" y="248915"/>
                    </a:cubicBezTo>
                    <a:cubicBezTo>
                      <a:pt x="321120" y="244700"/>
                      <a:pt x="343055" y="229989"/>
                      <a:pt x="368174" y="204696"/>
                    </a:cubicBezTo>
                    <a:cubicBezTo>
                      <a:pt x="387013" y="187835"/>
                      <a:pt x="414196" y="155230"/>
                      <a:pt x="449810" y="106710"/>
                    </a:cubicBezTo>
                    <a:cubicBezTo>
                      <a:pt x="453939" y="98279"/>
                      <a:pt x="461251" y="95182"/>
                      <a:pt x="471746" y="97246"/>
                    </a:cubicBezTo>
                    <a:cubicBezTo>
                      <a:pt x="471746" y="99397"/>
                      <a:pt x="472777" y="100429"/>
                      <a:pt x="474842" y="100429"/>
                    </a:cubicBezTo>
                    <a:cubicBezTo>
                      <a:pt x="478971" y="102580"/>
                      <a:pt x="482154" y="103613"/>
                      <a:pt x="484305" y="103613"/>
                    </a:cubicBezTo>
                    <a:cubicBezTo>
                      <a:pt x="494713" y="107828"/>
                      <a:pt x="495746" y="115226"/>
                      <a:pt x="487401" y="125722"/>
                    </a:cubicBezTo>
                    <a:cubicBezTo>
                      <a:pt x="474842" y="138368"/>
                      <a:pt x="459186" y="154197"/>
                      <a:pt x="440348" y="173124"/>
                    </a:cubicBezTo>
                    <a:cubicBezTo>
                      <a:pt x="421508" y="194201"/>
                      <a:pt x="406884" y="210030"/>
                      <a:pt x="396389" y="220526"/>
                    </a:cubicBezTo>
                    <a:cubicBezTo>
                      <a:pt x="390110" y="226806"/>
                      <a:pt x="387013" y="231107"/>
                      <a:pt x="387013" y="233172"/>
                    </a:cubicBezTo>
                    <a:cubicBezTo>
                      <a:pt x="387013" y="237387"/>
                      <a:pt x="391142" y="239452"/>
                      <a:pt x="399572" y="239452"/>
                    </a:cubicBezTo>
                    <a:cubicBezTo>
                      <a:pt x="428820" y="247883"/>
                      <a:pt x="448691" y="259497"/>
                      <a:pt x="459186" y="274208"/>
                    </a:cubicBezTo>
                    <a:cubicBezTo>
                      <a:pt x="465465" y="284789"/>
                      <a:pt x="462283" y="292102"/>
                      <a:pt x="449810" y="296317"/>
                    </a:cubicBezTo>
                    <a:cubicBezTo>
                      <a:pt x="414196" y="319545"/>
                      <a:pt x="382798" y="338471"/>
                      <a:pt x="355615" y="353182"/>
                    </a:cubicBezTo>
                    <a:cubicBezTo>
                      <a:pt x="345120" y="359462"/>
                      <a:pt x="347185" y="369011"/>
                      <a:pt x="361895" y="381658"/>
                    </a:cubicBezTo>
                    <a:cubicBezTo>
                      <a:pt x="366024" y="387938"/>
                      <a:pt x="373335" y="390088"/>
                      <a:pt x="383830" y="387938"/>
                    </a:cubicBezTo>
                    <a:cubicBezTo>
                      <a:pt x="400519" y="387938"/>
                      <a:pt x="421508" y="386905"/>
                      <a:pt x="446627" y="384755"/>
                    </a:cubicBezTo>
                    <a:cubicBezTo>
                      <a:pt x="498929" y="380539"/>
                      <a:pt x="538671" y="375291"/>
                      <a:pt x="565941" y="368925"/>
                    </a:cubicBezTo>
                    <a:cubicBezTo>
                      <a:pt x="582629" y="377356"/>
                      <a:pt x="598371" y="401616"/>
                      <a:pt x="612994" y="441620"/>
                    </a:cubicBezTo>
                    <a:cubicBezTo>
                      <a:pt x="612994" y="454266"/>
                      <a:pt x="610930" y="461664"/>
                      <a:pt x="606715" y="463729"/>
                    </a:cubicBezTo>
                    <a:cubicBezTo>
                      <a:pt x="602500" y="465880"/>
                      <a:pt x="596220" y="464847"/>
                      <a:pt x="587876" y="460546"/>
                    </a:cubicBezTo>
                    <a:cubicBezTo>
                      <a:pt x="533423" y="437404"/>
                      <a:pt x="467530" y="430006"/>
                      <a:pt x="390110" y="438437"/>
                    </a:cubicBezTo>
                    <a:cubicBezTo>
                      <a:pt x="379615" y="438437"/>
                      <a:pt x="374454" y="444717"/>
                      <a:pt x="374454" y="457363"/>
                    </a:cubicBezTo>
                    <a:cubicBezTo>
                      <a:pt x="372303" y="529025"/>
                      <a:pt x="369207" y="582707"/>
                      <a:pt x="365077" y="618495"/>
                    </a:cubicBezTo>
                    <a:cubicBezTo>
                      <a:pt x="358798" y="639486"/>
                      <a:pt x="357679" y="658498"/>
                      <a:pt x="361895" y="675360"/>
                    </a:cubicBezTo>
                    <a:cubicBezTo>
                      <a:pt x="361895" y="681640"/>
                      <a:pt x="359744" y="685855"/>
                      <a:pt x="355615" y="688006"/>
                    </a:cubicBezTo>
                    <a:lnTo>
                      <a:pt x="343055" y="688006"/>
                    </a:lnTo>
                    <a:cubicBezTo>
                      <a:pt x="261420" y="671144"/>
                      <a:pt x="199656" y="648003"/>
                      <a:pt x="157849" y="618495"/>
                    </a:cubicBezTo>
                    <a:cubicBezTo>
                      <a:pt x="149419" y="612215"/>
                      <a:pt x="146322" y="607999"/>
                      <a:pt x="148472" y="605849"/>
                    </a:cubicBezTo>
                    <a:cubicBezTo>
                      <a:pt x="148472" y="603784"/>
                      <a:pt x="153634" y="603784"/>
                      <a:pt x="164128" y="605849"/>
                    </a:cubicBezTo>
                    <a:cubicBezTo>
                      <a:pt x="208086" y="620646"/>
                      <a:pt x="246796" y="626926"/>
                      <a:pt x="280259" y="624775"/>
                    </a:cubicBezTo>
                    <a:cubicBezTo>
                      <a:pt x="294883" y="624775"/>
                      <a:pt x="303227" y="615312"/>
                      <a:pt x="305378" y="596299"/>
                    </a:cubicBezTo>
                    <a:cubicBezTo>
                      <a:pt x="305378" y="585804"/>
                      <a:pt x="305378" y="567824"/>
                      <a:pt x="305378" y="542618"/>
                    </a:cubicBezTo>
                    <a:cubicBezTo>
                      <a:pt x="307442" y="508980"/>
                      <a:pt x="308561" y="482569"/>
                      <a:pt x="308561" y="463643"/>
                    </a:cubicBezTo>
                    <a:cubicBezTo>
                      <a:pt x="308561" y="457363"/>
                      <a:pt x="305378" y="454180"/>
                      <a:pt x="299184" y="454180"/>
                    </a:cubicBezTo>
                    <a:cubicBezTo>
                      <a:pt x="156816" y="464761"/>
                      <a:pt x="71052" y="481537"/>
                      <a:pt x="41804" y="504765"/>
                    </a:cubicBezTo>
                    <a:cubicBezTo>
                      <a:pt x="27180" y="513196"/>
                      <a:pt x="17718" y="512163"/>
                      <a:pt x="13588" y="501582"/>
                    </a:cubicBezTo>
                    <a:cubicBezTo>
                      <a:pt x="9373" y="497366"/>
                      <a:pt x="6191" y="490054"/>
                      <a:pt x="4212" y="479472"/>
                    </a:cubicBezTo>
                    <a:cubicBezTo>
                      <a:pt x="-3" y="475257"/>
                      <a:pt x="-1036" y="472074"/>
                      <a:pt x="1029" y="470009"/>
                    </a:cubicBezTo>
                    <a:cubicBezTo>
                      <a:pt x="1029" y="467944"/>
                      <a:pt x="5158" y="466826"/>
                      <a:pt x="13588" y="466826"/>
                    </a:cubicBezTo>
                    <a:cubicBezTo>
                      <a:pt x="26148" y="468977"/>
                      <a:pt x="44987" y="464761"/>
                      <a:pt x="70105" y="454180"/>
                    </a:cubicBezTo>
                    <a:cubicBezTo>
                      <a:pt x="88944" y="447900"/>
                      <a:pt x="115095" y="442652"/>
                      <a:pt x="148558" y="438351"/>
                    </a:cubicBezTo>
                    <a:cubicBezTo>
                      <a:pt x="225979" y="425704"/>
                      <a:pt x="270968" y="416241"/>
                      <a:pt x="283528" y="409875"/>
                    </a:cubicBezTo>
                    <a:cubicBezTo>
                      <a:pt x="289807" y="409875"/>
                      <a:pt x="292904" y="408843"/>
                      <a:pt x="292904" y="406692"/>
                    </a:cubicBezTo>
                    <a:cubicBezTo>
                      <a:pt x="292904" y="404627"/>
                      <a:pt x="289807" y="399293"/>
                      <a:pt x="283528" y="390863"/>
                    </a:cubicBezTo>
                    <a:cubicBezTo>
                      <a:pt x="270968" y="382432"/>
                      <a:pt x="261592" y="376152"/>
                      <a:pt x="255312" y="371936"/>
                    </a:cubicBezTo>
                    <a:cubicBezTo>
                      <a:pt x="246882" y="367721"/>
                      <a:pt x="245936" y="361441"/>
                      <a:pt x="252130" y="353010"/>
                    </a:cubicBezTo>
                    <a:cubicBezTo>
                      <a:pt x="258409" y="344579"/>
                      <a:pt x="266753" y="341482"/>
                      <a:pt x="277248" y="343547"/>
                    </a:cubicBezTo>
                    <a:cubicBezTo>
                      <a:pt x="283528" y="347762"/>
                      <a:pt x="292904" y="347762"/>
                      <a:pt x="305464" y="343547"/>
                    </a:cubicBezTo>
                    <a:cubicBezTo>
                      <a:pt x="311743" y="343547"/>
                      <a:pt x="325335" y="334084"/>
                      <a:pt x="346238" y="315071"/>
                    </a:cubicBezTo>
                    <a:cubicBezTo>
                      <a:pt x="358798" y="298210"/>
                      <a:pt x="354583" y="285563"/>
                      <a:pt x="333679" y="277133"/>
                    </a:cubicBezTo>
                    <a:cubicBezTo>
                      <a:pt x="306496" y="277133"/>
                      <a:pt x="249979" y="300360"/>
                      <a:pt x="164128" y="346644"/>
                    </a:cubicBezTo>
                    <a:cubicBezTo>
                      <a:pt x="153634" y="352924"/>
                      <a:pt x="146322" y="352924"/>
                      <a:pt x="142192" y="346644"/>
                    </a:cubicBezTo>
                    <a:cubicBezTo>
                      <a:pt x="135913" y="342429"/>
                      <a:pt x="131698" y="338213"/>
                      <a:pt x="129633" y="333998"/>
                    </a:cubicBezTo>
                    <a:cubicBezTo>
                      <a:pt x="123353" y="329782"/>
                      <a:pt x="121203" y="326599"/>
                      <a:pt x="123353" y="324535"/>
                    </a:cubicBezTo>
                    <a:cubicBezTo>
                      <a:pt x="123267" y="320491"/>
                      <a:pt x="128429" y="317394"/>
                      <a:pt x="139010" y="315243"/>
                    </a:cubicBezTo>
                    <a:close/>
                    <a:moveTo>
                      <a:pt x="120171" y="122539"/>
                    </a:moveTo>
                    <a:cubicBezTo>
                      <a:pt x="159913" y="97246"/>
                      <a:pt x="197591" y="76255"/>
                      <a:pt x="233205" y="59308"/>
                    </a:cubicBezTo>
                    <a:cubicBezTo>
                      <a:pt x="237333" y="59308"/>
                      <a:pt x="243613" y="57243"/>
                      <a:pt x="252043" y="53028"/>
                    </a:cubicBezTo>
                    <a:cubicBezTo>
                      <a:pt x="296001" y="38317"/>
                      <a:pt x="337808" y="22487"/>
                      <a:pt x="377637" y="5626"/>
                    </a:cubicBezTo>
                    <a:cubicBezTo>
                      <a:pt x="392260" y="-2805"/>
                      <a:pt x="402755" y="-1773"/>
                      <a:pt x="409035" y="8809"/>
                    </a:cubicBezTo>
                    <a:cubicBezTo>
                      <a:pt x="411099" y="15089"/>
                      <a:pt x="418411" y="22573"/>
                      <a:pt x="430971" y="30918"/>
                    </a:cubicBezTo>
                    <a:cubicBezTo>
                      <a:pt x="435100" y="37198"/>
                      <a:pt x="436132" y="42532"/>
                      <a:pt x="434154" y="46748"/>
                    </a:cubicBezTo>
                    <a:cubicBezTo>
                      <a:pt x="429938" y="50963"/>
                      <a:pt x="423659" y="53028"/>
                      <a:pt x="415314" y="53028"/>
                    </a:cubicBezTo>
                    <a:cubicBezTo>
                      <a:pt x="325335" y="67825"/>
                      <a:pt x="271915" y="85718"/>
                      <a:pt x="255226" y="106710"/>
                    </a:cubicBezTo>
                    <a:cubicBezTo>
                      <a:pt x="248947" y="119356"/>
                      <a:pt x="239570" y="125636"/>
                      <a:pt x="227011" y="125636"/>
                    </a:cubicBezTo>
                    <a:cubicBezTo>
                      <a:pt x="218581" y="127787"/>
                      <a:pt x="206107" y="129851"/>
                      <a:pt x="189333" y="131916"/>
                    </a:cubicBezTo>
                    <a:cubicBezTo>
                      <a:pt x="162150" y="136131"/>
                      <a:pt x="140128" y="138196"/>
                      <a:pt x="123439" y="138196"/>
                    </a:cubicBezTo>
                    <a:cubicBezTo>
                      <a:pt x="115009" y="138196"/>
                      <a:pt x="109762" y="137164"/>
                      <a:pt x="107783" y="135013"/>
                    </a:cubicBezTo>
                    <a:cubicBezTo>
                      <a:pt x="107611" y="133034"/>
                      <a:pt x="111740" y="128819"/>
                      <a:pt x="120171" y="122539"/>
                    </a:cubicBezTo>
                    <a:close/>
                    <a:moveTo>
                      <a:pt x="170322" y="248915"/>
                    </a:moveTo>
                    <a:cubicBezTo>
                      <a:pt x="164042" y="246850"/>
                      <a:pt x="156644" y="241517"/>
                      <a:pt x="148386" y="233086"/>
                    </a:cubicBezTo>
                    <a:cubicBezTo>
                      <a:pt x="139956" y="226806"/>
                      <a:pt x="133762" y="221558"/>
                      <a:pt x="129547" y="217257"/>
                    </a:cubicBezTo>
                    <a:cubicBezTo>
                      <a:pt x="121117" y="213041"/>
                      <a:pt x="118020" y="209944"/>
                      <a:pt x="120171" y="207793"/>
                    </a:cubicBezTo>
                    <a:cubicBezTo>
                      <a:pt x="120171" y="203578"/>
                      <a:pt x="125332" y="199363"/>
                      <a:pt x="135827" y="195147"/>
                    </a:cubicBezTo>
                    <a:cubicBezTo>
                      <a:pt x="169289" y="182501"/>
                      <a:pt x="202753" y="174156"/>
                      <a:pt x="236301" y="169855"/>
                    </a:cubicBezTo>
                    <a:cubicBezTo>
                      <a:pt x="242581" y="169855"/>
                      <a:pt x="245764" y="170973"/>
                      <a:pt x="245764" y="173038"/>
                    </a:cubicBezTo>
                    <a:cubicBezTo>
                      <a:pt x="245764" y="175188"/>
                      <a:pt x="243613" y="178286"/>
                      <a:pt x="239484" y="182501"/>
                    </a:cubicBezTo>
                    <a:cubicBezTo>
                      <a:pt x="220645" y="199363"/>
                      <a:pt x="207054" y="218375"/>
                      <a:pt x="198709" y="239366"/>
                    </a:cubicBezTo>
                    <a:cubicBezTo>
                      <a:pt x="192344" y="256314"/>
                      <a:pt x="182881" y="259497"/>
                      <a:pt x="170322" y="248915"/>
                    </a:cubicBezTo>
                    <a:close/>
                    <a:moveTo>
                      <a:pt x="295915" y="182501"/>
                    </a:moveTo>
                    <a:cubicBezTo>
                      <a:pt x="289636" y="169855"/>
                      <a:pt x="286539" y="160392"/>
                      <a:pt x="286539" y="154025"/>
                    </a:cubicBezTo>
                    <a:cubicBezTo>
                      <a:pt x="280259" y="143530"/>
                      <a:pt x="283356" y="137164"/>
                      <a:pt x="295915" y="135099"/>
                    </a:cubicBezTo>
                    <a:cubicBezTo>
                      <a:pt x="302195" y="133034"/>
                      <a:pt x="315786" y="129851"/>
                      <a:pt x="336690" y="125636"/>
                    </a:cubicBezTo>
                    <a:cubicBezTo>
                      <a:pt x="345034" y="123571"/>
                      <a:pt x="354410" y="121420"/>
                      <a:pt x="364905" y="119356"/>
                    </a:cubicBezTo>
                    <a:cubicBezTo>
                      <a:pt x="369034" y="119356"/>
                      <a:pt x="371185" y="120474"/>
                      <a:pt x="371185" y="122539"/>
                    </a:cubicBezTo>
                    <a:cubicBezTo>
                      <a:pt x="373249" y="122539"/>
                      <a:pt x="372217" y="124690"/>
                      <a:pt x="368088" y="128819"/>
                    </a:cubicBezTo>
                    <a:cubicBezTo>
                      <a:pt x="349249" y="145681"/>
                      <a:pt x="334625" y="163575"/>
                      <a:pt x="324130" y="182501"/>
                    </a:cubicBezTo>
                    <a:cubicBezTo>
                      <a:pt x="317851" y="190932"/>
                      <a:pt x="312603" y="195147"/>
                      <a:pt x="308474" y="195147"/>
                    </a:cubicBezTo>
                    <a:cubicBezTo>
                      <a:pt x="306410" y="195147"/>
                      <a:pt x="302195" y="191018"/>
                      <a:pt x="295915" y="182501"/>
                    </a:cubicBezTo>
                    <a:close/>
                  </a:path>
                </a:pathLst>
              </a:custGeom>
              <a:grpFill/>
              <a:ln w="860" cap="flat">
                <a:noFill/>
                <a:prstDash val="solid"/>
                <a:miter/>
              </a:ln>
            </p:spPr>
            <p:txBody>
              <a:bodyPr rtlCol="0" anchor="ctr"/>
              <a:lstStyle/>
              <a:p>
                <a:endParaRPr lang="zh-CN" altLang="en-US"/>
              </a:p>
            </p:txBody>
          </p:sp>
          <p:sp>
            <p:nvSpPr>
              <p:cNvPr id="26" name="任意形状 9"/>
              <p:cNvSpPr/>
              <p:nvPr/>
            </p:nvSpPr>
            <p:spPr>
              <a:xfrm>
                <a:off x="7368828" y="1806122"/>
                <a:ext cx="707063" cy="661591"/>
              </a:xfrm>
              <a:custGeom>
                <a:avLst/>
                <a:gdLst>
                  <a:gd name="connsiteX0" fmla="*/ 314376 w 707063"/>
                  <a:gd name="connsiteY0" fmla="*/ 345693 h 661591"/>
                  <a:gd name="connsiteX1" fmla="*/ 301817 w 707063"/>
                  <a:gd name="connsiteY1" fmla="*/ 345693 h 661591"/>
                  <a:gd name="connsiteX2" fmla="*/ 282978 w 707063"/>
                  <a:gd name="connsiteY2" fmla="*/ 367803 h 661591"/>
                  <a:gd name="connsiteX3" fmla="*/ 264139 w 707063"/>
                  <a:gd name="connsiteY3" fmla="*/ 377266 h 661591"/>
                  <a:gd name="connsiteX4" fmla="*/ 251579 w 707063"/>
                  <a:gd name="connsiteY4" fmla="*/ 393095 h 661591"/>
                  <a:gd name="connsiteX5" fmla="*/ 251579 w 707063"/>
                  <a:gd name="connsiteY5" fmla="*/ 399375 h 661591"/>
                  <a:gd name="connsiteX6" fmla="*/ 248397 w 707063"/>
                  <a:gd name="connsiteY6" fmla="*/ 430948 h 661591"/>
                  <a:gd name="connsiteX7" fmla="*/ 314290 w 707063"/>
                  <a:gd name="connsiteY7" fmla="*/ 408839 h 661591"/>
                  <a:gd name="connsiteX8" fmla="*/ 329947 w 707063"/>
                  <a:gd name="connsiteY8" fmla="*/ 415119 h 661591"/>
                  <a:gd name="connsiteX9" fmla="*/ 345603 w 707063"/>
                  <a:gd name="connsiteY9" fmla="*/ 462520 h 661591"/>
                  <a:gd name="connsiteX10" fmla="*/ 336226 w 707063"/>
                  <a:gd name="connsiteY10" fmla="*/ 471984 h 661591"/>
                  <a:gd name="connsiteX11" fmla="*/ 264053 w 707063"/>
                  <a:gd name="connsiteY11" fmla="*/ 487813 h 661591"/>
                  <a:gd name="connsiteX12" fmla="*/ 242117 w 707063"/>
                  <a:gd name="connsiteY12" fmla="*/ 506739 h 661591"/>
                  <a:gd name="connsiteX13" fmla="*/ 232741 w 707063"/>
                  <a:gd name="connsiteY13" fmla="*/ 588897 h 661591"/>
                  <a:gd name="connsiteX14" fmla="*/ 235837 w 707063"/>
                  <a:gd name="connsiteY14" fmla="*/ 636299 h 661591"/>
                  <a:gd name="connsiteX15" fmla="*/ 235837 w 707063"/>
                  <a:gd name="connsiteY15" fmla="*/ 652128 h 661591"/>
                  <a:gd name="connsiteX16" fmla="*/ 213902 w 707063"/>
                  <a:gd name="connsiteY16" fmla="*/ 661591 h 661591"/>
                  <a:gd name="connsiteX17" fmla="*/ 188783 w 707063"/>
                  <a:gd name="connsiteY17" fmla="*/ 633116 h 661591"/>
                  <a:gd name="connsiteX18" fmla="*/ 188783 w 707063"/>
                  <a:gd name="connsiteY18" fmla="*/ 576250 h 661591"/>
                  <a:gd name="connsiteX19" fmla="*/ 195063 w 707063"/>
                  <a:gd name="connsiteY19" fmla="*/ 535215 h 661591"/>
                  <a:gd name="connsiteX20" fmla="*/ 179407 w 707063"/>
                  <a:gd name="connsiteY20" fmla="*/ 519386 h 661591"/>
                  <a:gd name="connsiteX21" fmla="*/ 141729 w 707063"/>
                  <a:gd name="connsiteY21" fmla="*/ 528849 h 661591"/>
                  <a:gd name="connsiteX22" fmla="*/ 116610 w 707063"/>
                  <a:gd name="connsiteY22" fmla="*/ 535129 h 661591"/>
                  <a:gd name="connsiteX23" fmla="*/ 100954 w 707063"/>
                  <a:gd name="connsiteY23" fmla="*/ 538312 h 661591"/>
                  <a:gd name="connsiteX24" fmla="*/ 56997 w 707063"/>
                  <a:gd name="connsiteY24" fmla="*/ 547775 h 661591"/>
                  <a:gd name="connsiteX25" fmla="*/ 44437 w 707063"/>
                  <a:gd name="connsiteY25" fmla="*/ 554055 h 661591"/>
                  <a:gd name="connsiteX26" fmla="*/ 35061 w 707063"/>
                  <a:gd name="connsiteY26" fmla="*/ 560335 h 661591"/>
                  <a:gd name="connsiteX27" fmla="*/ 19405 w 707063"/>
                  <a:gd name="connsiteY27" fmla="*/ 557152 h 661591"/>
                  <a:gd name="connsiteX28" fmla="*/ 10028 w 707063"/>
                  <a:gd name="connsiteY28" fmla="*/ 538226 h 661591"/>
                  <a:gd name="connsiteX29" fmla="*/ 652 w 707063"/>
                  <a:gd name="connsiteY29" fmla="*/ 519299 h 661591"/>
                  <a:gd name="connsiteX30" fmla="*/ 10028 w 707063"/>
                  <a:gd name="connsiteY30" fmla="*/ 503470 h 661591"/>
                  <a:gd name="connsiteX31" fmla="*/ 198418 w 707063"/>
                  <a:gd name="connsiteY31" fmla="*/ 446605 h 661591"/>
                  <a:gd name="connsiteX32" fmla="*/ 198418 w 707063"/>
                  <a:gd name="connsiteY32" fmla="*/ 408667 h 661591"/>
                  <a:gd name="connsiteX33" fmla="*/ 188955 w 707063"/>
                  <a:gd name="connsiteY33" fmla="*/ 402386 h 661591"/>
                  <a:gd name="connsiteX34" fmla="*/ 101040 w 707063"/>
                  <a:gd name="connsiteY34" fmla="*/ 437142 h 661591"/>
                  <a:gd name="connsiteX35" fmla="*/ 75922 w 707063"/>
                  <a:gd name="connsiteY35" fmla="*/ 433959 h 661591"/>
                  <a:gd name="connsiteX36" fmla="*/ 72824 w 707063"/>
                  <a:gd name="connsiteY36" fmla="*/ 430776 h 661591"/>
                  <a:gd name="connsiteX37" fmla="*/ 47706 w 707063"/>
                  <a:gd name="connsiteY37" fmla="*/ 396020 h 661591"/>
                  <a:gd name="connsiteX38" fmla="*/ 57082 w 707063"/>
                  <a:gd name="connsiteY38" fmla="*/ 370728 h 661591"/>
                  <a:gd name="connsiteX39" fmla="*/ 66459 w 707063"/>
                  <a:gd name="connsiteY39" fmla="*/ 370728 h 661591"/>
                  <a:gd name="connsiteX40" fmla="*/ 79018 w 707063"/>
                  <a:gd name="connsiteY40" fmla="*/ 367545 h 661591"/>
                  <a:gd name="connsiteX41" fmla="*/ 110417 w 707063"/>
                  <a:gd name="connsiteY41" fmla="*/ 332789 h 661591"/>
                  <a:gd name="connsiteX42" fmla="*/ 116696 w 707063"/>
                  <a:gd name="connsiteY42" fmla="*/ 320143 h 661591"/>
                  <a:gd name="connsiteX43" fmla="*/ 122975 w 707063"/>
                  <a:gd name="connsiteY43" fmla="*/ 310680 h 661591"/>
                  <a:gd name="connsiteX44" fmla="*/ 141815 w 707063"/>
                  <a:gd name="connsiteY44" fmla="*/ 266461 h 661591"/>
                  <a:gd name="connsiteX45" fmla="*/ 126159 w 707063"/>
                  <a:gd name="connsiteY45" fmla="*/ 256998 h 661591"/>
                  <a:gd name="connsiteX46" fmla="*/ 116783 w 707063"/>
                  <a:gd name="connsiteY46" fmla="*/ 260181 h 661591"/>
                  <a:gd name="connsiteX47" fmla="*/ 101126 w 707063"/>
                  <a:gd name="connsiteY47" fmla="*/ 250718 h 661591"/>
                  <a:gd name="connsiteX48" fmla="*/ 94847 w 707063"/>
                  <a:gd name="connsiteY48" fmla="*/ 193853 h 661591"/>
                  <a:gd name="connsiteX49" fmla="*/ 113685 w 707063"/>
                  <a:gd name="connsiteY49" fmla="*/ 174926 h 661591"/>
                  <a:gd name="connsiteX50" fmla="*/ 163923 w 707063"/>
                  <a:gd name="connsiteY50" fmla="*/ 178109 h 661591"/>
                  <a:gd name="connsiteX51" fmla="*/ 195321 w 707063"/>
                  <a:gd name="connsiteY51" fmla="*/ 149634 h 661591"/>
                  <a:gd name="connsiteX52" fmla="*/ 207880 w 707063"/>
                  <a:gd name="connsiteY52" fmla="*/ 111695 h 661591"/>
                  <a:gd name="connsiteX53" fmla="*/ 236095 w 707063"/>
                  <a:gd name="connsiteY53" fmla="*/ 45367 h 661591"/>
                  <a:gd name="connsiteX54" fmla="*/ 248655 w 707063"/>
                  <a:gd name="connsiteY54" fmla="*/ 39087 h 661591"/>
                  <a:gd name="connsiteX55" fmla="*/ 301989 w 707063"/>
                  <a:gd name="connsiteY55" fmla="*/ 54916 h 661591"/>
                  <a:gd name="connsiteX56" fmla="*/ 305086 w 707063"/>
                  <a:gd name="connsiteY56" fmla="*/ 80209 h 661591"/>
                  <a:gd name="connsiteX57" fmla="*/ 298806 w 707063"/>
                  <a:gd name="connsiteY57" fmla="*/ 86489 h 661591"/>
                  <a:gd name="connsiteX58" fmla="*/ 264312 w 707063"/>
                  <a:gd name="connsiteY58" fmla="*/ 140171 h 661591"/>
                  <a:gd name="connsiteX59" fmla="*/ 261128 w 707063"/>
                  <a:gd name="connsiteY59" fmla="*/ 152817 h 661591"/>
                  <a:gd name="connsiteX60" fmla="*/ 276785 w 707063"/>
                  <a:gd name="connsiteY60" fmla="*/ 149634 h 661591"/>
                  <a:gd name="connsiteX61" fmla="*/ 317559 w 707063"/>
                  <a:gd name="connsiteY61" fmla="*/ 149634 h 661591"/>
                  <a:gd name="connsiteX62" fmla="*/ 317559 w 707063"/>
                  <a:gd name="connsiteY62" fmla="*/ 190669 h 661591"/>
                  <a:gd name="connsiteX63" fmla="*/ 279881 w 707063"/>
                  <a:gd name="connsiteY63" fmla="*/ 222242 h 661591"/>
                  <a:gd name="connsiteX64" fmla="*/ 217085 w 707063"/>
                  <a:gd name="connsiteY64" fmla="*/ 244351 h 661591"/>
                  <a:gd name="connsiteX65" fmla="*/ 176310 w 707063"/>
                  <a:gd name="connsiteY65" fmla="*/ 317046 h 661591"/>
                  <a:gd name="connsiteX66" fmla="*/ 173127 w 707063"/>
                  <a:gd name="connsiteY66" fmla="*/ 332875 h 661591"/>
                  <a:gd name="connsiteX67" fmla="*/ 185686 w 707063"/>
                  <a:gd name="connsiteY67" fmla="*/ 332875 h 661591"/>
                  <a:gd name="connsiteX68" fmla="*/ 201343 w 707063"/>
                  <a:gd name="connsiteY68" fmla="*/ 329692 h 661591"/>
                  <a:gd name="connsiteX69" fmla="*/ 210719 w 707063"/>
                  <a:gd name="connsiteY69" fmla="*/ 320229 h 661591"/>
                  <a:gd name="connsiteX70" fmla="*/ 210719 w 707063"/>
                  <a:gd name="connsiteY70" fmla="*/ 285473 h 661591"/>
                  <a:gd name="connsiteX71" fmla="*/ 220095 w 707063"/>
                  <a:gd name="connsiteY71" fmla="*/ 269644 h 661591"/>
                  <a:gd name="connsiteX72" fmla="*/ 257773 w 707063"/>
                  <a:gd name="connsiteY72" fmla="*/ 272827 h 661591"/>
                  <a:gd name="connsiteX73" fmla="*/ 260871 w 707063"/>
                  <a:gd name="connsiteY73" fmla="*/ 288656 h 661591"/>
                  <a:gd name="connsiteX74" fmla="*/ 257773 w 707063"/>
                  <a:gd name="connsiteY74" fmla="*/ 298120 h 661591"/>
                  <a:gd name="connsiteX75" fmla="*/ 254677 w 707063"/>
                  <a:gd name="connsiteY75" fmla="*/ 307583 h 661591"/>
                  <a:gd name="connsiteX76" fmla="*/ 254677 w 707063"/>
                  <a:gd name="connsiteY76" fmla="*/ 320229 h 661591"/>
                  <a:gd name="connsiteX77" fmla="*/ 270333 w 707063"/>
                  <a:gd name="connsiteY77" fmla="*/ 317046 h 661591"/>
                  <a:gd name="connsiteX78" fmla="*/ 301731 w 707063"/>
                  <a:gd name="connsiteY78" fmla="*/ 320229 h 661591"/>
                  <a:gd name="connsiteX79" fmla="*/ 317387 w 707063"/>
                  <a:gd name="connsiteY79" fmla="*/ 301303 h 661591"/>
                  <a:gd name="connsiteX80" fmla="*/ 345603 w 707063"/>
                  <a:gd name="connsiteY80" fmla="*/ 269730 h 661591"/>
                  <a:gd name="connsiteX81" fmla="*/ 439798 w 707063"/>
                  <a:gd name="connsiteY81" fmla="*/ 23257 h 661591"/>
                  <a:gd name="connsiteX82" fmla="*/ 458636 w 707063"/>
                  <a:gd name="connsiteY82" fmla="*/ 1148 h 661591"/>
                  <a:gd name="connsiteX83" fmla="*/ 464916 w 707063"/>
                  <a:gd name="connsiteY83" fmla="*/ 4331 h 661591"/>
                  <a:gd name="connsiteX84" fmla="*/ 499411 w 707063"/>
                  <a:gd name="connsiteY84" fmla="*/ 20160 h 661591"/>
                  <a:gd name="connsiteX85" fmla="*/ 496314 w 707063"/>
                  <a:gd name="connsiteY85" fmla="*/ 35990 h 661591"/>
                  <a:gd name="connsiteX86" fmla="*/ 420959 w 707063"/>
                  <a:gd name="connsiteY86" fmla="*/ 225597 h 661591"/>
                  <a:gd name="connsiteX87" fmla="*/ 420959 w 707063"/>
                  <a:gd name="connsiteY87" fmla="*/ 238243 h 661591"/>
                  <a:gd name="connsiteX88" fmla="*/ 433518 w 707063"/>
                  <a:gd name="connsiteY88" fmla="*/ 235060 h 661591"/>
                  <a:gd name="connsiteX89" fmla="*/ 518250 w 707063"/>
                  <a:gd name="connsiteY89" fmla="*/ 219231 h 661591"/>
                  <a:gd name="connsiteX90" fmla="*/ 565305 w 707063"/>
                  <a:gd name="connsiteY90" fmla="*/ 228694 h 661591"/>
                  <a:gd name="connsiteX91" fmla="*/ 618639 w 707063"/>
                  <a:gd name="connsiteY91" fmla="*/ 272913 h 661591"/>
                  <a:gd name="connsiteX92" fmla="*/ 637478 w 707063"/>
                  <a:gd name="connsiteY92" fmla="*/ 291839 h 661591"/>
                  <a:gd name="connsiteX93" fmla="*/ 643757 w 707063"/>
                  <a:gd name="connsiteY93" fmla="*/ 298120 h 661591"/>
                  <a:gd name="connsiteX94" fmla="*/ 643757 w 707063"/>
                  <a:gd name="connsiteY94" fmla="*/ 320229 h 661591"/>
                  <a:gd name="connsiteX95" fmla="*/ 618639 w 707063"/>
                  <a:gd name="connsiteY95" fmla="*/ 329692 h 661591"/>
                  <a:gd name="connsiteX96" fmla="*/ 580961 w 707063"/>
                  <a:gd name="connsiteY96" fmla="*/ 342338 h 661591"/>
                  <a:gd name="connsiteX97" fmla="*/ 499325 w 707063"/>
                  <a:gd name="connsiteY97" fmla="*/ 354984 h 661591"/>
                  <a:gd name="connsiteX98" fmla="*/ 464830 w 707063"/>
                  <a:gd name="connsiteY98" fmla="*/ 351801 h 661591"/>
                  <a:gd name="connsiteX99" fmla="*/ 452271 w 707063"/>
                  <a:gd name="connsiteY99" fmla="*/ 399203 h 661591"/>
                  <a:gd name="connsiteX100" fmla="*/ 461734 w 707063"/>
                  <a:gd name="connsiteY100" fmla="*/ 437142 h 661591"/>
                  <a:gd name="connsiteX101" fmla="*/ 511970 w 707063"/>
                  <a:gd name="connsiteY101" fmla="*/ 494007 h 661591"/>
                  <a:gd name="connsiteX102" fmla="*/ 518250 w 707063"/>
                  <a:gd name="connsiteY102" fmla="*/ 497190 h 661591"/>
                  <a:gd name="connsiteX103" fmla="*/ 587327 w 707063"/>
                  <a:gd name="connsiteY103" fmla="*/ 554055 h 661591"/>
                  <a:gd name="connsiteX104" fmla="*/ 599886 w 707063"/>
                  <a:gd name="connsiteY104" fmla="*/ 560335 h 661591"/>
                  <a:gd name="connsiteX105" fmla="*/ 621822 w 707063"/>
                  <a:gd name="connsiteY105" fmla="*/ 576165 h 661591"/>
                  <a:gd name="connsiteX106" fmla="*/ 693995 w 707063"/>
                  <a:gd name="connsiteY106" fmla="*/ 614103 h 661591"/>
                  <a:gd name="connsiteX107" fmla="*/ 706554 w 707063"/>
                  <a:gd name="connsiteY107" fmla="*/ 629933 h 661591"/>
                  <a:gd name="connsiteX108" fmla="*/ 678339 w 707063"/>
                  <a:gd name="connsiteY108" fmla="*/ 642579 h 661591"/>
                  <a:gd name="connsiteX109" fmla="*/ 549648 w 707063"/>
                  <a:gd name="connsiteY109" fmla="*/ 629933 h 661591"/>
                  <a:gd name="connsiteX110" fmla="*/ 521433 w 707063"/>
                  <a:gd name="connsiteY110" fmla="*/ 604640 h 661591"/>
                  <a:gd name="connsiteX111" fmla="*/ 490035 w 707063"/>
                  <a:gd name="connsiteY111" fmla="*/ 516203 h 661591"/>
                  <a:gd name="connsiteX112" fmla="*/ 439798 w 707063"/>
                  <a:gd name="connsiteY112" fmla="*/ 497276 h 661591"/>
                  <a:gd name="connsiteX113" fmla="*/ 408400 w 707063"/>
                  <a:gd name="connsiteY113" fmla="*/ 519386 h 661591"/>
                  <a:gd name="connsiteX114" fmla="*/ 402119 w 707063"/>
                  <a:gd name="connsiteY114" fmla="*/ 525666 h 661591"/>
                  <a:gd name="connsiteX115" fmla="*/ 339323 w 707063"/>
                  <a:gd name="connsiteY115" fmla="*/ 591994 h 661591"/>
                  <a:gd name="connsiteX116" fmla="*/ 289086 w 707063"/>
                  <a:gd name="connsiteY116" fmla="*/ 610920 h 661591"/>
                  <a:gd name="connsiteX117" fmla="*/ 279709 w 707063"/>
                  <a:gd name="connsiteY117" fmla="*/ 610920 h 661591"/>
                  <a:gd name="connsiteX118" fmla="*/ 267150 w 707063"/>
                  <a:gd name="connsiteY118" fmla="*/ 607737 h 661591"/>
                  <a:gd name="connsiteX119" fmla="*/ 273430 w 707063"/>
                  <a:gd name="connsiteY119" fmla="*/ 598274 h 661591"/>
                  <a:gd name="connsiteX120" fmla="*/ 405302 w 707063"/>
                  <a:gd name="connsiteY120" fmla="*/ 323412 h 661591"/>
                  <a:gd name="connsiteX121" fmla="*/ 424142 w 707063"/>
                  <a:gd name="connsiteY121" fmla="*/ 310766 h 661591"/>
                  <a:gd name="connsiteX122" fmla="*/ 474378 w 707063"/>
                  <a:gd name="connsiteY122" fmla="*/ 332875 h 661591"/>
                  <a:gd name="connsiteX123" fmla="*/ 490035 w 707063"/>
                  <a:gd name="connsiteY123" fmla="*/ 336058 h 661591"/>
                  <a:gd name="connsiteX124" fmla="*/ 537089 w 707063"/>
                  <a:gd name="connsiteY124" fmla="*/ 285473 h 661591"/>
                  <a:gd name="connsiteX125" fmla="*/ 471196 w 707063"/>
                  <a:gd name="connsiteY125" fmla="*/ 253901 h 661591"/>
                  <a:gd name="connsiteX126" fmla="*/ 461819 w 707063"/>
                  <a:gd name="connsiteY126" fmla="*/ 260181 h 661591"/>
                  <a:gd name="connsiteX127" fmla="*/ 389646 w 707063"/>
                  <a:gd name="connsiteY127" fmla="*/ 301216 h 661591"/>
                  <a:gd name="connsiteX128" fmla="*/ 380270 w 707063"/>
                  <a:gd name="connsiteY128" fmla="*/ 310680 h 661591"/>
                  <a:gd name="connsiteX129" fmla="*/ 314376 w 707063"/>
                  <a:gd name="connsiteY129" fmla="*/ 345693 h 66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707063" h="661591">
                    <a:moveTo>
                      <a:pt x="314376" y="345693"/>
                    </a:moveTo>
                    <a:lnTo>
                      <a:pt x="301817" y="345693"/>
                    </a:lnTo>
                    <a:cubicBezTo>
                      <a:pt x="301817" y="356275"/>
                      <a:pt x="295538" y="363587"/>
                      <a:pt x="282978" y="367803"/>
                    </a:cubicBezTo>
                    <a:cubicBezTo>
                      <a:pt x="276698" y="372018"/>
                      <a:pt x="270419" y="375201"/>
                      <a:pt x="264139" y="377266"/>
                    </a:cubicBezTo>
                    <a:cubicBezTo>
                      <a:pt x="253644" y="381481"/>
                      <a:pt x="249515" y="386729"/>
                      <a:pt x="251579" y="393095"/>
                    </a:cubicBezTo>
                    <a:cubicBezTo>
                      <a:pt x="251579" y="395246"/>
                      <a:pt x="251579" y="397311"/>
                      <a:pt x="251579" y="399375"/>
                    </a:cubicBezTo>
                    <a:cubicBezTo>
                      <a:pt x="251579" y="416237"/>
                      <a:pt x="250461" y="426733"/>
                      <a:pt x="248397" y="430948"/>
                    </a:cubicBezTo>
                    <a:cubicBezTo>
                      <a:pt x="260956" y="433099"/>
                      <a:pt x="282892" y="425700"/>
                      <a:pt x="314290" y="408839"/>
                    </a:cubicBezTo>
                    <a:cubicBezTo>
                      <a:pt x="318419" y="406774"/>
                      <a:pt x="323753" y="408839"/>
                      <a:pt x="329947" y="415119"/>
                    </a:cubicBezTo>
                    <a:cubicBezTo>
                      <a:pt x="342506" y="434045"/>
                      <a:pt x="347667" y="449874"/>
                      <a:pt x="345603" y="462520"/>
                    </a:cubicBezTo>
                    <a:cubicBezTo>
                      <a:pt x="345603" y="470951"/>
                      <a:pt x="342506" y="474134"/>
                      <a:pt x="336226" y="471984"/>
                    </a:cubicBezTo>
                    <a:cubicBezTo>
                      <a:pt x="338291" y="471984"/>
                      <a:pt x="314290" y="477231"/>
                      <a:pt x="264053" y="487813"/>
                    </a:cubicBezTo>
                    <a:cubicBezTo>
                      <a:pt x="249429" y="492028"/>
                      <a:pt x="242117" y="498394"/>
                      <a:pt x="242117" y="506739"/>
                    </a:cubicBezTo>
                    <a:cubicBezTo>
                      <a:pt x="235837" y="527816"/>
                      <a:pt x="232741" y="555260"/>
                      <a:pt x="232741" y="588897"/>
                    </a:cubicBezTo>
                    <a:cubicBezTo>
                      <a:pt x="230590" y="616254"/>
                      <a:pt x="231623" y="632083"/>
                      <a:pt x="235837" y="636299"/>
                    </a:cubicBezTo>
                    <a:cubicBezTo>
                      <a:pt x="242117" y="642579"/>
                      <a:pt x="242117" y="647827"/>
                      <a:pt x="235837" y="652128"/>
                    </a:cubicBezTo>
                    <a:cubicBezTo>
                      <a:pt x="227407" y="658408"/>
                      <a:pt x="220181" y="661591"/>
                      <a:pt x="213902" y="661591"/>
                    </a:cubicBezTo>
                    <a:cubicBezTo>
                      <a:pt x="192998" y="655311"/>
                      <a:pt x="184568" y="645762"/>
                      <a:pt x="188783" y="633116"/>
                    </a:cubicBezTo>
                    <a:cubicBezTo>
                      <a:pt x="188783" y="622620"/>
                      <a:pt x="188783" y="603608"/>
                      <a:pt x="188783" y="576250"/>
                    </a:cubicBezTo>
                    <a:cubicBezTo>
                      <a:pt x="190848" y="557324"/>
                      <a:pt x="192913" y="543646"/>
                      <a:pt x="195063" y="535215"/>
                    </a:cubicBezTo>
                    <a:cubicBezTo>
                      <a:pt x="195063" y="526784"/>
                      <a:pt x="189815" y="521536"/>
                      <a:pt x="179407" y="519386"/>
                    </a:cubicBezTo>
                    <a:cubicBezTo>
                      <a:pt x="170977" y="521536"/>
                      <a:pt x="158504" y="524633"/>
                      <a:pt x="141729" y="528849"/>
                    </a:cubicBezTo>
                    <a:cubicBezTo>
                      <a:pt x="129169" y="533064"/>
                      <a:pt x="120825" y="535129"/>
                      <a:pt x="116610" y="535129"/>
                    </a:cubicBezTo>
                    <a:cubicBezTo>
                      <a:pt x="110331" y="537280"/>
                      <a:pt x="105083" y="538312"/>
                      <a:pt x="100954" y="538312"/>
                    </a:cubicBezTo>
                    <a:cubicBezTo>
                      <a:pt x="77900" y="540463"/>
                      <a:pt x="63276" y="543560"/>
                      <a:pt x="56997" y="547775"/>
                    </a:cubicBezTo>
                    <a:cubicBezTo>
                      <a:pt x="52781" y="549926"/>
                      <a:pt x="48566" y="551990"/>
                      <a:pt x="44437" y="554055"/>
                    </a:cubicBezTo>
                    <a:cubicBezTo>
                      <a:pt x="40222" y="558271"/>
                      <a:pt x="37039" y="560335"/>
                      <a:pt x="35061" y="560335"/>
                    </a:cubicBezTo>
                    <a:cubicBezTo>
                      <a:pt x="28781" y="564551"/>
                      <a:pt x="23534" y="563518"/>
                      <a:pt x="19405" y="557152"/>
                    </a:cubicBezTo>
                    <a:cubicBezTo>
                      <a:pt x="17254" y="555087"/>
                      <a:pt x="14157" y="548721"/>
                      <a:pt x="10028" y="538226"/>
                    </a:cubicBezTo>
                    <a:cubicBezTo>
                      <a:pt x="3748" y="529795"/>
                      <a:pt x="652" y="523515"/>
                      <a:pt x="652" y="519299"/>
                    </a:cubicBezTo>
                    <a:cubicBezTo>
                      <a:pt x="-1499" y="510869"/>
                      <a:pt x="1683" y="505621"/>
                      <a:pt x="10028" y="503470"/>
                    </a:cubicBezTo>
                    <a:cubicBezTo>
                      <a:pt x="83234" y="484544"/>
                      <a:pt x="146030" y="465531"/>
                      <a:pt x="198418" y="446605"/>
                    </a:cubicBezTo>
                    <a:lnTo>
                      <a:pt x="198418" y="408667"/>
                    </a:lnTo>
                    <a:cubicBezTo>
                      <a:pt x="198418" y="404451"/>
                      <a:pt x="195235" y="402386"/>
                      <a:pt x="188955" y="402386"/>
                    </a:cubicBezTo>
                    <a:cubicBezTo>
                      <a:pt x="170117" y="400322"/>
                      <a:pt x="140782" y="411850"/>
                      <a:pt x="101040" y="437142"/>
                    </a:cubicBezTo>
                    <a:cubicBezTo>
                      <a:pt x="88481" y="445573"/>
                      <a:pt x="80136" y="444540"/>
                      <a:pt x="75922" y="433959"/>
                    </a:cubicBezTo>
                    <a:cubicBezTo>
                      <a:pt x="73771" y="433959"/>
                      <a:pt x="72824" y="432927"/>
                      <a:pt x="72824" y="430776"/>
                    </a:cubicBezTo>
                    <a:cubicBezTo>
                      <a:pt x="64394" y="418130"/>
                      <a:pt x="56050" y="406602"/>
                      <a:pt x="47706" y="396020"/>
                    </a:cubicBezTo>
                    <a:cubicBezTo>
                      <a:pt x="37212" y="383374"/>
                      <a:pt x="40308" y="375029"/>
                      <a:pt x="57082" y="370728"/>
                    </a:cubicBezTo>
                    <a:cubicBezTo>
                      <a:pt x="59147" y="372878"/>
                      <a:pt x="62244" y="372878"/>
                      <a:pt x="66459" y="370728"/>
                    </a:cubicBezTo>
                    <a:cubicBezTo>
                      <a:pt x="70588" y="368663"/>
                      <a:pt x="74803" y="367545"/>
                      <a:pt x="79018" y="367545"/>
                    </a:cubicBezTo>
                    <a:cubicBezTo>
                      <a:pt x="87363" y="367545"/>
                      <a:pt x="97858" y="356017"/>
                      <a:pt x="110417" y="332789"/>
                    </a:cubicBezTo>
                    <a:cubicBezTo>
                      <a:pt x="112481" y="326509"/>
                      <a:pt x="114545" y="322293"/>
                      <a:pt x="116696" y="320143"/>
                    </a:cubicBezTo>
                    <a:cubicBezTo>
                      <a:pt x="116696" y="318078"/>
                      <a:pt x="118761" y="314895"/>
                      <a:pt x="122975" y="310680"/>
                    </a:cubicBezTo>
                    <a:cubicBezTo>
                      <a:pt x="133385" y="291753"/>
                      <a:pt x="139664" y="277042"/>
                      <a:pt x="141815" y="266461"/>
                    </a:cubicBezTo>
                    <a:cubicBezTo>
                      <a:pt x="141815" y="255965"/>
                      <a:pt x="136568" y="252782"/>
                      <a:pt x="126159" y="256998"/>
                    </a:cubicBezTo>
                    <a:cubicBezTo>
                      <a:pt x="121944" y="256998"/>
                      <a:pt x="118761" y="258116"/>
                      <a:pt x="116783" y="260181"/>
                    </a:cubicBezTo>
                    <a:cubicBezTo>
                      <a:pt x="104223" y="266461"/>
                      <a:pt x="98976" y="263364"/>
                      <a:pt x="101126" y="250718"/>
                    </a:cubicBezTo>
                    <a:cubicBezTo>
                      <a:pt x="96911" y="238071"/>
                      <a:pt x="94847" y="219145"/>
                      <a:pt x="94847" y="193853"/>
                    </a:cubicBezTo>
                    <a:cubicBezTo>
                      <a:pt x="90631" y="179142"/>
                      <a:pt x="96911" y="172862"/>
                      <a:pt x="113685" y="174926"/>
                    </a:cubicBezTo>
                    <a:cubicBezTo>
                      <a:pt x="132525" y="174926"/>
                      <a:pt x="149212" y="176045"/>
                      <a:pt x="163923" y="178109"/>
                    </a:cubicBezTo>
                    <a:cubicBezTo>
                      <a:pt x="176482" y="180260"/>
                      <a:pt x="186891" y="170711"/>
                      <a:pt x="195321" y="149634"/>
                    </a:cubicBezTo>
                    <a:cubicBezTo>
                      <a:pt x="197385" y="143354"/>
                      <a:pt x="201601" y="130707"/>
                      <a:pt x="207880" y="111695"/>
                    </a:cubicBezTo>
                    <a:cubicBezTo>
                      <a:pt x="218289" y="84338"/>
                      <a:pt x="227752" y="62228"/>
                      <a:pt x="236095" y="45367"/>
                    </a:cubicBezTo>
                    <a:cubicBezTo>
                      <a:pt x="236095" y="41151"/>
                      <a:pt x="240225" y="39087"/>
                      <a:pt x="248655" y="39087"/>
                    </a:cubicBezTo>
                    <a:cubicBezTo>
                      <a:pt x="265343" y="41237"/>
                      <a:pt x="283150" y="46485"/>
                      <a:pt x="301989" y="54916"/>
                    </a:cubicBezTo>
                    <a:cubicBezTo>
                      <a:pt x="312398" y="61196"/>
                      <a:pt x="313430" y="69713"/>
                      <a:pt x="305086" y="80209"/>
                    </a:cubicBezTo>
                    <a:cubicBezTo>
                      <a:pt x="302935" y="82359"/>
                      <a:pt x="300871" y="84424"/>
                      <a:pt x="298806" y="86489"/>
                    </a:cubicBezTo>
                    <a:cubicBezTo>
                      <a:pt x="279967" y="111781"/>
                      <a:pt x="268440" y="129675"/>
                      <a:pt x="264312" y="140171"/>
                    </a:cubicBezTo>
                    <a:cubicBezTo>
                      <a:pt x="262161" y="146451"/>
                      <a:pt x="261128" y="150752"/>
                      <a:pt x="261128" y="152817"/>
                    </a:cubicBezTo>
                    <a:cubicBezTo>
                      <a:pt x="263193" y="152817"/>
                      <a:pt x="268440" y="151784"/>
                      <a:pt x="276785" y="149634"/>
                    </a:cubicBezTo>
                    <a:cubicBezTo>
                      <a:pt x="297688" y="149634"/>
                      <a:pt x="311280" y="149634"/>
                      <a:pt x="317559" y="149634"/>
                    </a:cubicBezTo>
                    <a:cubicBezTo>
                      <a:pt x="332183" y="149634"/>
                      <a:pt x="332183" y="163398"/>
                      <a:pt x="317559" y="190669"/>
                    </a:cubicBezTo>
                    <a:cubicBezTo>
                      <a:pt x="305000" y="211746"/>
                      <a:pt x="292440" y="222242"/>
                      <a:pt x="279881" y="222242"/>
                    </a:cubicBezTo>
                    <a:cubicBezTo>
                      <a:pt x="246418" y="228522"/>
                      <a:pt x="225429" y="236007"/>
                      <a:pt x="217085" y="244351"/>
                    </a:cubicBezTo>
                    <a:cubicBezTo>
                      <a:pt x="202461" y="256998"/>
                      <a:pt x="188869" y="281258"/>
                      <a:pt x="176310" y="317046"/>
                    </a:cubicBezTo>
                    <a:cubicBezTo>
                      <a:pt x="172095" y="323326"/>
                      <a:pt x="171063" y="328660"/>
                      <a:pt x="173127" y="332875"/>
                    </a:cubicBezTo>
                    <a:cubicBezTo>
                      <a:pt x="175191" y="335026"/>
                      <a:pt x="179407" y="335026"/>
                      <a:pt x="185686" y="332875"/>
                    </a:cubicBezTo>
                    <a:cubicBezTo>
                      <a:pt x="194031" y="335026"/>
                      <a:pt x="199278" y="333993"/>
                      <a:pt x="201343" y="329692"/>
                    </a:cubicBezTo>
                    <a:cubicBezTo>
                      <a:pt x="207622" y="329692"/>
                      <a:pt x="210719" y="326509"/>
                      <a:pt x="210719" y="320229"/>
                    </a:cubicBezTo>
                    <a:cubicBezTo>
                      <a:pt x="210719" y="311798"/>
                      <a:pt x="210719" y="300270"/>
                      <a:pt x="210719" y="285473"/>
                    </a:cubicBezTo>
                    <a:cubicBezTo>
                      <a:pt x="208568" y="277042"/>
                      <a:pt x="211751" y="271795"/>
                      <a:pt x="220095" y="269644"/>
                    </a:cubicBezTo>
                    <a:cubicBezTo>
                      <a:pt x="230504" y="267579"/>
                      <a:pt x="243064" y="268612"/>
                      <a:pt x="257773" y="272827"/>
                    </a:cubicBezTo>
                    <a:cubicBezTo>
                      <a:pt x="261902" y="277042"/>
                      <a:pt x="262935" y="282290"/>
                      <a:pt x="260871" y="288656"/>
                    </a:cubicBezTo>
                    <a:cubicBezTo>
                      <a:pt x="258720" y="292872"/>
                      <a:pt x="257773" y="296055"/>
                      <a:pt x="257773" y="298120"/>
                    </a:cubicBezTo>
                    <a:cubicBezTo>
                      <a:pt x="255623" y="302335"/>
                      <a:pt x="254677" y="305518"/>
                      <a:pt x="254677" y="307583"/>
                    </a:cubicBezTo>
                    <a:cubicBezTo>
                      <a:pt x="252526" y="313863"/>
                      <a:pt x="252526" y="318164"/>
                      <a:pt x="254677" y="320229"/>
                    </a:cubicBezTo>
                    <a:cubicBezTo>
                      <a:pt x="256741" y="320229"/>
                      <a:pt x="261989" y="319197"/>
                      <a:pt x="270333" y="317046"/>
                    </a:cubicBezTo>
                    <a:cubicBezTo>
                      <a:pt x="280742" y="310766"/>
                      <a:pt x="291236" y="311798"/>
                      <a:pt x="301731" y="320229"/>
                    </a:cubicBezTo>
                    <a:cubicBezTo>
                      <a:pt x="305860" y="313949"/>
                      <a:pt x="311107" y="307583"/>
                      <a:pt x="317387" y="301303"/>
                    </a:cubicBezTo>
                    <a:cubicBezTo>
                      <a:pt x="329947" y="288656"/>
                      <a:pt x="339323" y="278161"/>
                      <a:pt x="345603" y="269730"/>
                    </a:cubicBezTo>
                    <a:cubicBezTo>
                      <a:pt x="381130" y="212865"/>
                      <a:pt x="412528" y="130707"/>
                      <a:pt x="439798" y="23257"/>
                    </a:cubicBezTo>
                    <a:cubicBezTo>
                      <a:pt x="443927" y="4331"/>
                      <a:pt x="450206" y="-3067"/>
                      <a:pt x="458636" y="1148"/>
                    </a:cubicBezTo>
                    <a:cubicBezTo>
                      <a:pt x="464916" y="5363"/>
                      <a:pt x="466981" y="6396"/>
                      <a:pt x="464916" y="4331"/>
                    </a:cubicBezTo>
                    <a:cubicBezTo>
                      <a:pt x="481605" y="10611"/>
                      <a:pt x="493132" y="15945"/>
                      <a:pt x="499411" y="20160"/>
                    </a:cubicBezTo>
                    <a:cubicBezTo>
                      <a:pt x="503540" y="28591"/>
                      <a:pt x="502594" y="33925"/>
                      <a:pt x="496314" y="35990"/>
                    </a:cubicBezTo>
                    <a:cubicBezTo>
                      <a:pt x="475411" y="57067"/>
                      <a:pt x="450292" y="120298"/>
                      <a:pt x="420959" y="225597"/>
                    </a:cubicBezTo>
                    <a:cubicBezTo>
                      <a:pt x="418808" y="231877"/>
                      <a:pt x="418808" y="236179"/>
                      <a:pt x="420959" y="238243"/>
                    </a:cubicBezTo>
                    <a:cubicBezTo>
                      <a:pt x="423023" y="238243"/>
                      <a:pt x="427238" y="237211"/>
                      <a:pt x="433518" y="235060"/>
                    </a:cubicBezTo>
                    <a:cubicBezTo>
                      <a:pt x="458636" y="226630"/>
                      <a:pt x="486852" y="221382"/>
                      <a:pt x="518250" y="219231"/>
                    </a:cubicBezTo>
                    <a:cubicBezTo>
                      <a:pt x="539154" y="219231"/>
                      <a:pt x="554810" y="222414"/>
                      <a:pt x="565305" y="228694"/>
                    </a:cubicBezTo>
                    <a:cubicBezTo>
                      <a:pt x="577864" y="234974"/>
                      <a:pt x="595585" y="249771"/>
                      <a:pt x="618639" y="272913"/>
                    </a:cubicBezTo>
                    <a:cubicBezTo>
                      <a:pt x="622768" y="279193"/>
                      <a:pt x="629048" y="285559"/>
                      <a:pt x="637478" y="291839"/>
                    </a:cubicBezTo>
                    <a:cubicBezTo>
                      <a:pt x="639542" y="296055"/>
                      <a:pt x="641607" y="298120"/>
                      <a:pt x="643757" y="298120"/>
                    </a:cubicBezTo>
                    <a:cubicBezTo>
                      <a:pt x="652102" y="308701"/>
                      <a:pt x="652102" y="316013"/>
                      <a:pt x="643757" y="320229"/>
                    </a:cubicBezTo>
                    <a:cubicBezTo>
                      <a:pt x="639542" y="322380"/>
                      <a:pt x="631198" y="325477"/>
                      <a:pt x="618639" y="329692"/>
                    </a:cubicBezTo>
                    <a:cubicBezTo>
                      <a:pt x="601864" y="333907"/>
                      <a:pt x="589305" y="338123"/>
                      <a:pt x="580961" y="342338"/>
                    </a:cubicBezTo>
                    <a:cubicBezTo>
                      <a:pt x="562122" y="352920"/>
                      <a:pt x="534939" y="357135"/>
                      <a:pt x="499325" y="354984"/>
                    </a:cubicBezTo>
                    <a:cubicBezTo>
                      <a:pt x="488831" y="348704"/>
                      <a:pt x="477389" y="347586"/>
                      <a:pt x="464830" y="351801"/>
                    </a:cubicBezTo>
                    <a:cubicBezTo>
                      <a:pt x="454335" y="356017"/>
                      <a:pt x="450206" y="371846"/>
                      <a:pt x="452271" y="399203"/>
                    </a:cubicBezTo>
                    <a:cubicBezTo>
                      <a:pt x="452271" y="416065"/>
                      <a:pt x="455368" y="428711"/>
                      <a:pt x="461734" y="437142"/>
                    </a:cubicBezTo>
                    <a:cubicBezTo>
                      <a:pt x="474293" y="449788"/>
                      <a:pt x="490981" y="468714"/>
                      <a:pt x="511970" y="494007"/>
                    </a:cubicBezTo>
                    <a:cubicBezTo>
                      <a:pt x="514035" y="496158"/>
                      <a:pt x="516099" y="497190"/>
                      <a:pt x="518250" y="497190"/>
                    </a:cubicBezTo>
                    <a:cubicBezTo>
                      <a:pt x="530810" y="511987"/>
                      <a:pt x="553778" y="530913"/>
                      <a:pt x="587327" y="554055"/>
                    </a:cubicBezTo>
                    <a:cubicBezTo>
                      <a:pt x="591456" y="558271"/>
                      <a:pt x="595670" y="560335"/>
                      <a:pt x="599886" y="560335"/>
                    </a:cubicBezTo>
                    <a:cubicBezTo>
                      <a:pt x="604015" y="564551"/>
                      <a:pt x="611327" y="569798"/>
                      <a:pt x="621822" y="576165"/>
                    </a:cubicBezTo>
                    <a:cubicBezTo>
                      <a:pt x="657349" y="595091"/>
                      <a:pt x="681435" y="607737"/>
                      <a:pt x="693995" y="614103"/>
                    </a:cubicBezTo>
                    <a:cubicBezTo>
                      <a:pt x="704403" y="620383"/>
                      <a:pt x="708619" y="625631"/>
                      <a:pt x="706554" y="629933"/>
                    </a:cubicBezTo>
                    <a:cubicBezTo>
                      <a:pt x="702339" y="636213"/>
                      <a:pt x="692876" y="640428"/>
                      <a:pt x="678339" y="642579"/>
                    </a:cubicBezTo>
                    <a:cubicBezTo>
                      <a:pt x="621822" y="638363"/>
                      <a:pt x="578896" y="634148"/>
                      <a:pt x="549648" y="629933"/>
                    </a:cubicBezTo>
                    <a:cubicBezTo>
                      <a:pt x="530810" y="625717"/>
                      <a:pt x="521433" y="617286"/>
                      <a:pt x="521433" y="604640"/>
                    </a:cubicBezTo>
                    <a:cubicBezTo>
                      <a:pt x="519282" y="575132"/>
                      <a:pt x="508874" y="545710"/>
                      <a:pt x="490035" y="516203"/>
                    </a:cubicBezTo>
                    <a:cubicBezTo>
                      <a:pt x="479540" y="503556"/>
                      <a:pt x="462852" y="497276"/>
                      <a:pt x="439798" y="497276"/>
                    </a:cubicBezTo>
                    <a:cubicBezTo>
                      <a:pt x="431453" y="497276"/>
                      <a:pt x="420959" y="504675"/>
                      <a:pt x="408400" y="519386"/>
                    </a:cubicBezTo>
                    <a:cubicBezTo>
                      <a:pt x="406249" y="521536"/>
                      <a:pt x="404184" y="523601"/>
                      <a:pt x="402119" y="525666"/>
                    </a:cubicBezTo>
                    <a:cubicBezTo>
                      <a:pt x="381216" y="548893"/>
                      <a:pt x="360227" y="571003"/>
                      <a:pt x="339323" y="591994"/>
                    </a:cubicBezTo>
                    <a:cubicBezTo>
                      <a:pt x="330893" y="600425"/>
                      <a:pt x="314205" y="606791"/>
                      <a:pt x="289086" y="610920"/>
                    </a:cubicBezTo>
                    <a:lnTo>
                      <a:pt x="279709" y="610920"/>
                    </a:lnTo>
                    <a:cubicBezTo>
                      <a:pt x="273430" y="610920"/>
                      <a:pt x="269214" y="609888"/>
                      <a:pt x="267150" y="607737"/>
                    </a:cubicBezTo>
                    <a:cubicBezTo>
                      <a:pt x="265000" y="605672"/>
                      <a:pt x="267150" y="602489"/>
                      <a:pt x="273430" y="598274"/>
                    </a:cubicBezTo>
                    <a:cubicBezTo>
                      <a:pt x="363409" y="537193"/>
                      <a:pt x="407367" y="445573"/>
                      <a:pt x="405302" y="323412"/>
                    </a:cubicBezTo>
                    <a:cubicBezTo>
                      <a:pt x="403152" y="310766"/>
                      <a:pt x="409431" y="306550"/>
                      <a:pt x="424142" y="310766"/>
                    </a:cubicBezTo>
                    <a:cubicBezTo>
                      <a:pt x="445045" y="319197"/>
                      <a:pt x="461819" y="326595"/>
                      <a:pt x="474378" y="332875"/>
                    </a:cubicBezTo>
                    <a:cubicBezTo>
                      <a:pt x="476443" y="337090"/>
                      <a:pt x="481690" y="338123"/>
                      <a:pt x="490035" y="336058"/>
                    </a:cubicBezTo>
                    <a:cubicBezTo>
                      <a:pt x="515153" y="329778"/>
                      <a:pt x="530810" y="312916"/>
                      <a:pt x="537089" y="285473"/>
                    </a:cubicBezTo>
                    <a:cubicBezTo>
                      <a:pt x="532874" y="255965"/>
                      <a:pt x="510938" y="245470"/>
                      <a:pt x="471196" y="253901"/>
                    </a:cubicBezTo>
                    <a:cubicBezTo>
                      <a:pt x="469046" y="256051"/>
                      <a:pt x="465948" y="258116"/>
                      <a:pt x="461819" y="260181"/>
                    </a:cubicBezTo>
                    <a:cubicBezTo>
                      <a:pt x="430421" y="272827"/>
                      <a:pt x="406335" y="286506"/>
                      <a:pt x="389646" y="301216"/>
                    </a:cubicBezTo>
                    <a:cubicBezTo>
                      <a:pt x="387495" y="303367"/>
                      <a:pt x="384399" y="306464"/>
                      <a:pt x="380270" y="310680"/>
                    </a:cubicBezTo>
                    <a:cubicBezTo>
                      <a:pt x="353086" y="336230"/>
                      <a:pt x="331150" y="347844"/>
                      <a:pt x="314376" y="345693"/>
                    </a:cubicBezTo>
                    <a:close/>
                  </a:path>
                </a:pathLst>
              </a:custGeom>
              <a:grpFill/>
              <a:ln w="860" cap="flat">
                <a:noFill/>
                <a:prstDash val="solid"/>
                <a:miter/>
              </a:ln>
            </p:spPr>
            <p:txBody>
              <a:bodyPr rtlCol="0" anchor="ctr"/>
              <a:lstStyle/>
              <a:p>
                <a:endParaRPr lang="zh-CN" altLang="en-US"/>
              </a:p>
            </p:txBody>
          </p:sp>
          <p:sp>
            <p:nvSpPr>
              <p:cNvPr id="27" name="任意形状 10"/>
              <p:cNvSpPr/>
              <p:nvPr/>
            </p:nvSpPr>
            <p:spPr>
              <a:xfrm>
                <a:off x="8176287" y="1769312"/>
                <a:ext cx="675041" cy="736361"/>
              </a:xfrm>
              <a:custGeom>
                <a:avLst/>
                <a:gdLst>
                  <a:gd name="connsiteX0" fmla="*/ 87743 w 675041"/>
                  <a:gd name="connsiteY0" fmla="*/ 316175 h 736361"/>
                  <a:gd name="connsiteX1" fmla="*/ 156819 w 675041"/>
                  <a:gd name="connsiteY1" fmla="*/ 186616 h 736361"/>
                  <a:gd name="connsiteX2" fmla="*/ 225896 w 675041"/>
                  <a:gd name="connsiteY2" fmla="*/ 63422 h 736361"/>
                  <a:gd name="connsiteX3" fmla="*/ 301252 w 675041"/>
                  <a:gd name="connsiteY3" fmla="*/ 110824 h 736361"/>
                  <a:gd name="connsiteX4" fmla="*/ 282412 w 675041"/>
                  <a:gd name="connsiteY4" fmla="*/ 139300 h 736361"/>
                  <a:gd name="connsiteX5" fmla="*/ 241638 w 675041"/>
                  <a:gd name="connsiteY5" fmla="*/ 211994 h 736361"/>
                  <a:gd name="connsiteX6" fmla="*/ 216519 w 675041"/>
                  <a:gd name="connsiteY6" fmla="*/ 243567 h 736361"/>
                  <a:gd name="connsiteX7" fmla="*/ 175744 w 675041"/>
                  <a:gd name="connsiteY7" fmla="*/ 319358 h 736361"/>
                  <a:gd name="connsiteX8" fmla="*/ 188304 w 675041"/>
                  <a:gd name="connsiteY8" fmla="*/ 328821 h 736361"/>
                  <a:gd name="connsiteX9" fmla="*/ 219702 w 675041"/>
                  <a:gd name="connsiteY9" fmla="*/ 357297 h 736361"/>
                  <a:gd name="connsiteX10" fmla="*/ 213423 w 675041"/>
                  <a:gd name="connsiteY10" fmla="*/ 385772 h 736361"/>
                  <a:gd name="connsiteX11" fmla="*/ 188304 w 675041"/>
                  <a:gd name="connsiteY11" fmla="*/ 559550 h 736361"/>
                  <a:gd name="connsiteX12" fmla="*/ 191401 w 675041"/>
                  <a:gd name="connsiteY12" fmla="*/ 581660 h 736361"/>
                  <a:gd name="connsiteX13" fmla="*/ 194584 w 675041"/>
                  <a:gd name="connsiteY13" fmla="*/ 594306 h 736361"/>
                  <a:gd name="connsiteX14" fmla="*/ 134970 w 675041"/>
                  <a:gd name="connsiteY14" fmla="*/ 600586 h 736361"/>
                  <a:gd name="connsiteX15" fmla="*/ 144432 w 675041"/>
                  <a:gd name="connsiteY15" fmla="*/ 483673 h 736361"/>
                  <a:gd name="connsiteX16" fmla="*/ 134970 w 675041"/>
                  <a:gd name="connsiteY16" fmla="*/ 366760 h 736361"/>
                  <a:gd name="connsiteX17" fmla="*/ 103572 w 675041"/>
                  <a:gd name="connsiteY17" fmla="*/ 385686 h 736361"/>
                  <a:gd name="connsiteX18" fmla="*/ 0 w 675041"/>
                  <a:gd name="connsiteY18" fmla="*/ 429905 h 736361"/>
                  <a:gd name="connsiteX19" fmla="*/ 78453 w 675041"/>
                  <a:gd name="connsiteY19" fmla="*/ 325638 h 736361"/>
                  <a:gd name="connsiteX20" fmla="*/ 87743 w 675041"/>
                  <a:gd name="connsiteY20" fmla="*/ 316175 h 736361"/>
                  <a:gd name="connsiteX21" fmla="*/ 404823 w 675041"/>
                  <a:gd name="connsiteY21" fmla="*/ 218188 h 736361"/>
                  <a:gd name="connsiteX22" fmla="*/ 451877 w 675041"/>
                  <a:gd name="connsiteY22" fmla="*/ 199262 h 736361"/>
                  <a:gd name="connsiteX23" fmla="*/ 451877 w 675041"/>
                  <a:gd name="connsiteY23" fmla="*/ 196079 h 736361"/>
                  <a:gd name="connsiteX24" fmla="*/ 454975 w 675041"/>
                  <a:gd name="connsiteY24" fmla="*/ 85532 h 736361"/>
                  <a:gd name="connsiteX25" fmla="*/ 451877 w 675041"/>
                  <a:gd name="connsiteY25" fmla="*/ 9740 h 736361"/>
                  <a:gd name="connsiteX26" fmla="*/ 451877 w 675041"/>
                  <a:gd name="connsiteY26" fmla="*/ 277 h 736361"/>
                  <a:gd name="connsiteX27" fmla="*/ 536610 w 675041"/>
                  <a:gd name="connsiteY27" fmla="*/ 28753 h 736361"/>
                  <a:gd name="connsiteX28" fmla="*/ 530330 w 675041"/>
                  <a:gd name="connsiteY28" fmla="*/ 60325 h 736361"/>
                  <a:gd name="connsiteX29" fmla="*/ 524051 w 675041"/>
                  <a:gd name="connsiteY29" fmla="*/ 91898 h 736361"/>
                  <a:gd name="connsiteX30" fmla="*/ 514674 w 675041"/>
                  <a:gd name="connsiteY30" fmla="*/ 155129 h 736361"/>
                  <a:gd name="connsiteX31" fmla="*/ 520954 w 675041"/>
                  <a:gd name="connsiteY31" fmla="*/ 189885 h 736361"/>
                  <a:gd name="connsiteX32" fmla="*/ 533513 w 675041"/>
                  <a:gd name="connsiteY32" fmla="*/ 186702 h 736361"/>
                  <a:gd name="connsiteX33" fmla="*/ 571191 w 675041"/>
                  <a:gd name="connsiteY33" fmla="*/ 186702 h 736361"/>
                  <a:gd name="connsiteX34" fmla="*/ 596310 w 675041"/>
                  <a:gd name="connsiteY34" fmla="*/ 253030 h 736361"/>
                  <a:gd name="connsiteX35" fmla="*/ 574374 w 675041"/>
                  <a:gd name="connsiteY35" fmla="*/ 256213 h 736361"/>
                  <a:gd name="connsiteX36" fmla="*/ 514760 w 675041"/>
                  <a:gd name="connsiteY36" fmla="*/ 265676 h 736361"/>
                  <a:gd name="connsiteX37" fmla="*/ 511577 w 675041"/>
                  <a:gd name="connsiteY37" fmla="*/ 332004 h 736361"/>
                  <a:gd name="connsiteX38" fmla="*/ 605772 w 675041"/>
                  <a:gd name="connsiteY38" fmla="*/ 328821 h 736361"/>
                  <a:gd name="connsiteX39" fmla="*/ 646547 w 675041"/>
                  <a:gd name="connsiteY39" fmla="*/ 322541 h 736361"/>
                  <a:gd name="connsiteX40" fmla="*/ 674763 w 675041"/>
                  <a:gd name="connsiteY40" fmla="*/ 404699 h 736361"/>
                  <a:gd name="connsiteX41" fmla="*/ 649644 w 675041"/>
                  <a:gd name="connsiteY41" fmla="*/ 404699 h 736361"/>
                  <a:gd name="connsiteX42" fmla="*/ 571191 w 675041"/>
                  <a:gd name="connsiteY42" fmla="*/ 401516 h 736361"/>
                  <a:gd name="connsiteX43" fmla="*/ 505298 w 675041"/>
                  <a:gd name="connsiteY43" fmla="*/ 410979 h 736361"/>
                  <a:gd name="connsiteX44" fmla="*/ 492738 w 675041"/>
                  <a:gd name="connsiteY44" fmla="*/ 638439 h 736361"/>
                  <a:gd name="connsiteX45" fmla="*/ 492738 w 675041"/>
                  <a:gd name="connsiteY45" fmla="*/ 660548 h 736361"/>
                  <a:gd name="connsiteX46" fmla="*/ 495921 w 675041"/>
                  <a:gd name="connsiteY46" fmla="*/ 726876 h 736361"/>
                  <a:gd name="connsiteX47" fmla="*/ 430028 w 675041"/>
                  <a:gd name="connsiteY47" fmla="*/ 726876 h 736361"/>
                  <a:gd name="connsiteX48" fmla="*/ 433124 w 675041"/>
                  <a:gd name="connsiteY48" fmla="*/ 717413 h 736361"/>
                  <a:gd name="connsiteX49" fmla="*/ 445684 w 675041"/>
                  <a:gd name="connsiteY49" fmla="*/ 695304 h 736361"/>
                  <a:gd name="connsiteX50" fmla="*/ 442501 w 675041"/>
                  <a:gd name="connsiteY50" fmla="*/ 537355 h 736361"/>
                  <a:gd name="connsiteX51" fmla="*/ 436222 w 675041"/>
                  <a:gd name="connsiteY51" fmla="*/ 420442 h 736361"/>
                  <a:gd name="connsiteX52" fmla="*/ 401726 w 675041"/>
                  <a:gd name="connsiteY52" fmla="*/ 423625 h 736361"/>
                  <a:gd name="connsiteX53" fmla="*/ 338930 w 675041"/>
                  <a:gd name="connsiteY53" fmla="*/ 433088 h 736361"/>
                  <a:gd name="connsiteX54" fmla="*/ 276133 w 675041"/>
                  <a:gd name="connsiteY54" fmla="*/ 458381 h 736361"/>
                  <a:gd name="connsiteX55" fmla="*/ 269853 w 675041"/>
                  <a:gd name="connsiteY55" fmla="*/ 461564 h 736361"/>
                  <a:gd name="connsiteX56" fmla="*/ 244735 w 675041"/>
                  <a:gd name="connsiteY56" fmla="*/ 429991 h 736361"/>
                  <a:gd name="connsiteX57" fmla="*/ 247832 w 675041"/>
                  <a:gd name="connsiteY57" fmla="*/ 398418 h 736361"/>
                  <a:gd name="connsiteX58" fmla="*/ 304348 w 675041"/>
                  <a:gd name="connsiteY58" fmla="*/ 398418 h 736361"/>
                  <a:gd name="connsiteX59" fmla="*/ 442501 w 675041"/>
                  <a:gd name="connsiteY59" fmla="*/ 344737 h 736361"/>
                  <a:gd name="connsiteX60" fmla="*/ 433124 w 675041"/>
                  <a:gd name="connsiteY60" fmla="*/ 287872 h 736361"/>
                  <a:gd name="connsiteX61" fmla="*/ 411189 w 675041"/>
                  <a:gd name="connsiteY61" fmla="*/ 294152 h 736361"/>
                  <a:gd name="connsiteX62" fmla="*/ 395532 w 675041"/>
                  <a:gd name="connsiteY62" fmla="*/ 297335 h 736361"/>
                  <a:gd name="connsiteX63" fmla="*/ 376694 w 675041"/>
                  <a:gd name="connsiteY63" fmla="*/ 281505 h 736361"/>
                  <a:gd name="connsiteX64" fmla="*/ 373511 w 675041"/>
                  <a:gd name="connsiteY64" fmla="*/ 272042 h 736361"/>
                  <a:gd name="connsiteX65" fmla="*/ 260477 w 675041"/>
                  <a:gd name="connsiteY65" fmla="*/ 344737 h 736361"/>
                  <a:gd name="connsiteX66" fmla="*/ 285595 w 675041"/>
                  <a:gd name="connsiteY66" fmla="*/ 284688 h 736361"/>
                  <a:gd name="connsiteX67" fmla="*/ 323273 w 675041"/>
                  <a:gd name="connsiteY67" fmla="*/ 208897 h 736361"/>
                  <a:gd name="connsiteX68" fmla="*/ 323273 w 675041"/>
                  <a:gd name="connsiteY68" fmla="*/ 202617 h 736361"/>
                  <a:gd name="connsiteX69" fmla="*/ 345209 w 675041"/>
                  <a:gd name="connsiteY69" fmla="*/ 164678 h 736361"/>
                  <a:gd name="connsiteX70" fmla="*/ 404823 w 675041"/>
                  <a:gd name="connsiteY70" fmla="*/ 218188 h 73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75041" h="736361">
                    <a:moveTo>
                      <a:pt x="87743" y="316175"/>
                    </a:moveTo>
                    <a:cubicBezTo>
                      <a:pt x="100303" y="297249"/>
                      <a:pt x="123270" y="254062"/>
                      <a:pt x="156819" y="186616"/>
                    </a:cubicBezTo>
                    <a:cubicBezTo>
                      <a:pt x="192347" y="117104"/>
                      <a:pt x="215401" y="76069"/>
                      <a:pt x="225896" y="63422"/>
                    </a:cubicBezTo>
                    <a:cubicBezTo>
                      <a:pt x="261423" y="71853"/>
                      <a:pt x="286542" y="87683"/>
                      <a:pt x="301252" y="110824"/>
                    </a:cubicBezTo>
                    <a:cubicBezTo>
                      <a:pt x="299101" y="115040"/>
                      <a:pt x="292822" y="124589"/>
                      <a:pt x="282412" y="139300"/>
                    </a:cubicBezTo>
                    <a:cubicBezTo>
                      <a:pt x="261509" y="173023"/>
                      <a:pt x="247918" y="197283"/>
                      <a:pt x="241638" y="211994"/>
                    </a:cubicBezTo>
                    <a:cubicBezTo>
                      <a:pt x="239488" y="216210"/>
                      <a:pt x="231143" y="226791"/>
                      <a:pt x="216519" y="243567"/>
                    </a:cubicBezTo>
                    <a:cubicBezTo>
                      <a:pt x="178842" y="289936"/>
                      <a:pt x="165250" y="315229"/>
                      <a:pt x="175744" y="319358"/>
                    </a:cubicBezTo>
                    <a:cubicBezTo>
                      <a:pt x="177809" y="323573"/>
                      <a:pt x="182025" y="326757"/>
                      <a:pt x="188304" y="328821"/>
                    </a:cubicBezTo>
                    <a:cubicBezTo>
                      <a:pt x="209207" y="337252"/>
                      <a:pt x="219702" y="346715"/>
                      <a:pt x="219702" y="357297"/>
                    </a:cubicBezTo>
                    <a:cubicBezTo>
                      <a:pt x="217552" y="359448"/>
                      <a:pt x="215487" y="368911"/>
                      <a:pt x="213423" y="385772"/>
                    </a:cubicBezTo>
                    <a:cubicBezTo>
                      <a:pt x="194584" y="467930"/>
                      <a:pt x="186239" y="525913"/>
                      <a:pt x="188304" y="559550"/>
                    </a:cubicBezTo>
                    <a:cubicBezTo>
                      <a:pt x="188304" y="565831"/>
                      <a:pt x="189337" y="573315"/>
                      <a:pt x="191401" y="581660"/>
                    </a:cubicBezTo>
                    <a:cubicBezTo>
                      <a:pt x="193465" y="587940"/>
                      <a:pt x="194584" y="592241"/>
                      <a:pt x="194584" y="594306"/>
                    </a:cubicBezTo>
                    <a:cubicBezTo>
                      <a:pt x="165250" y="619599"/>
                      <a:pt x="145378" y="621663"/>
                      <a:pt x="134970" y="600586"/>
                    </a:cubicBezTo>
                    <a:cubicBezTo>
                      <a:pt x="141249" y="571078"/>
                      <a:pt x="144432" y="532193"/>
                      <a:pt x="144432" y="483673"/>
                    </a:cubicBezTo>
                    <a:cubicBezTo>
                      <a:pt x="142282" y="418377"/>
                      <a:pt x="139185" y="379406"/>
                      <a:pt x="134970" y="366760"/>
                    </a:cubicBezTo>
                    <a:cubicBezTo>
                      <a:pt x="128690" y="370975"/>
                      <a:pt x="118196" y="377341"/>
                      <a:pt x="103572" y="385686"/>
                    </a:cubicBezTo>
                    <a:cubicBezTo>
                      <a:pt x="34496" y="427841"/>
                      <a:pt x="0" y="442551"/>
                      <a:pt x="0" y="429905"/>
                    </a:cubicBezTo>
                    <a:cubicBezTo>
                      <a:pt x="0" y="421474"/>
                      <a:pt x="26151" y="386719"/>
                      <a:pt x="78453" y="325638"/>
                    </a:cubicBezTo>
                    <a:cubicBezTo>
                      <a:pt x="82496" y="321423"/>
                      <a:pt x="85593" y="318326"/>
                      <a:pt x="87743" y="316175"/>
                    </a:cubicBezTo>
                    <a:close/>
                    <a:moveTo>
                      <a:pt x="404823" y="218188"/>
                    </a:moveTo>
                    <a:cubicBezTo>
                      <a:pt x="429941" y="218188"/>
                      <a:pt x="445598" y="211908"/>
                      <a:pt x="451877" y="199262"/>
                    </a:cubicBezTo>
                    <a:lnTo>
                      <a:pt x="451877" y="196079"/>
                    </a:lnTo>
                    <a:cubicBezTo>
                      <a:pt x="453942" y="154011"/>
                      <a:pt x="454975" y="117104"/>
                      <a:pt x="454975" y="85532"/>
                    </a:cubicBezTo>
                    <a:cubicBezTo>
                      <a:pt x="454975" y="62390"/>
                      <a:pt x="453856" y="37098"/>
                      <a:pt x="451877" y="9740"/>
                    </a:cubicBezTo>
                    <a:cubicBezTo>
                      <a:pt x="451877" y="5525"/>
                      <a:pt x="451877" y="2342"/>
                      <a:pt x="451877" y="277"/>
                    </a:cubicBezTo>
                    <a:cubicBezTo>
                      <a:pt x="487405" y="-1787"/>
                      <a:pt x="515706" y="7676"/>
                      <a:pt x="536610" y="28753"/>
                    </a:cubicBezTo>
                    <a:cubicBezTo>
                      <a:pt x="536610" y="32968"/>
                      <a:pt x="534459" y="43550"/>
                      <a:pt x="530330" y="60325"/>
                    </a:cubicBezTo>
                    <a:cubicBezTo>
                      <a:pt x="524051" y="79252"/>
                      <a:pt x="521900" y="89833"/>
                      <a:pt x="524051" y="91898"/>
                    </a:cubicBezTo>
                    <a:cubicBezTo>
                      <a:pt x="517771" y="110824"/>
                      <a:pt x="514674" y="131901"/>
                      <a:pt x="514674" y="155129"/>
                    </a:cubicBezTo>
                    <a:cubicBezTo>
                      <a:pt x="512523" y="178357"/>
                      <a:pt x="514674" y="189885"/>
                      <a:pt x="520954" y="189885"/>
                    </a:cubicBezTo>
                    <a:cubicBezTo>
                      <a:pt x="523018" y="189885"/>
                      <a:pt x="527234" y="188852"/>
                      <a:pt x="533513" y="186702"/>
                    </a:cubicBezTo>
                    <a:cubicBezTo>
                      <a:pt x="552352" y="180422"/>
                      <a:pt x="564911" y="180422"/>
                      <a:pt x="571191" y="186702"/>
                    </a:cubicBezTo>
                    <a:cubicBezTo>
                      <a:pt x="594159" y="224640"/>
                      <a:pt x="602589" y="246750"/>
                      <a:pt x="596310" y="253030"/>
                    </a:cubicBezTo>
                    <a:cubicBezTo>
                      <a:pt x="590030" y="255181"/>
                      <a:pt x="582632" y="256213"/>
                      <a:pt x="574374" y="256213"/>
                    </a:cubicBezTo>
                    <a:cubicBezTo>
                      <a:pt x="547191" y="260428"/>
                      <a:pt x="527319" y="263611"/>
                      <a:pt x="514760" y="265676"/>
                    </a:cubicBezTo>
                    <a:cubicBezTo>
                      <a:pt x="510545" y="288904"/>
                      <a:pt x="509512" y="311013"/>
                      <a:pt x="511577" y="332004"/>
                    </a:cubicBezTo>
                    <a:cubicBezTo>
                      <a:pt x="532481" y="334155"/>
                      <a:pt x="563879" y="333123"/>
                      <a:pt x="605772" y="328821"/>
                    </a:cubicBezTo>
                    <a:cubicBezTo>
                      <a:pt x="624611" y="326757"/>
                      <a:pt x="638203" y="324606"/>
                      <a:pt x="646547" y="322541"/>
                    </a:cubicBezTo>
                    <a:cubicBezTo>
                      <a:pt x="667451" y="343618"/>
                      <a:pt x="676827" y="371061"/>
                      <a:pt x="674763" y="404699"/>
                    </a:cubicBezTo>
                    <a:cubicBezTo>
                      <a:pt x="672612" y="406849"/>
                      <a:pt x="664268" y="406849"/>
                      <a:pt x="649644" y="404699"/>
                    </a:cubicBezTo>
                    <a:cubicBezTo>
                      <a:pt x="618245" y="402634"/>
                      <a:pt x="592094" y="401516"/>
                      <a:pt x="571191" y="401516"/>
                    </a:cubicBezTo>
                    <a:cubicBezTo>
                      <a:pt x="529298" y="403666"/>
                      <a:pt x="507362" y="406763"/>
                      <a:pt x="505298" y="410979"/>
                    </a:cubicBezTo>
                    <a:cubicBezTo>
                      <a:pt x="501082" y="463628"/>
                      <a:pt x="496868" y="539506"/>
                      <a:pt x="492738" y="638439"/>
                    </a:cubicBezTo>
                    <a:cubicBezTo>
                      <a:pt x="492738" y="649020"/>
                      <a:pt x="492738" y="656333"/>
                      <a:pt x="492738" y="660548"/>
                    </a:cubicBezTo>
                    <a:cubicBezTo>
                      <a:pt x="492738" y="700552"/>
                      <a:pt x="493770" y="722661"/>
                      <a:pt x="495921" y="726876"/>
                    </a:cubicBezTo>
                    <a:cubicBezTo>
                      <a:pt x="466588" y="739523"/>
                      <a:pt x="444652" y="739523"/>
                      <a:pt x="430028" y="726876"/>
                    </a:cubicBezTo>
                    <a:cubicBezTo>
                      <a:pt x="430028" y="724726"/>
                      <a:pt x="431060" y="721629"/>
                      <a:pt x="433124" y="717413"/>
                    </a:cubicBezTo>
                    <a:cubicBezTo>
                      <a:pt x="441469" y="706832"/>
                      <a:pt x="445684" y="699519"/>
                      <a:pt x="445684" y="695304"/>
                    </a:cubicBezTo>
                    <a:cubicBezTo>
                      <a:pt x="445684" y="627943"/>
                      <a:pt x="444565" y="575208"/>
                      <a:pt x="442501" y="537355"/>
                    </a:cubicBezTo>
                    <a:cubicBezTo>
                      <a:pt x="440351" y="493136"/>
                      <a:pt x="438286" y="454165"/>
                      <a:pt x="436222" y="420442"/>
                    </a:cubicBezTo>
                    <a:cubicBezTo>
                      <a:pt x="434071" y="420442"/>
                      <a:pt x="422544" y="421560"/>
                      <a:pt x="401726" y="423625"/>
                    </a:cubicBezTo>
                    <a:cubicBezTo>
                      <a:pt x="380823" y="425776"/>
                      <a:pt x="359833" y="428873"/>
                      <a:pt x="338930" y="433088"/>
                    </a:cubicBezTo>
                    <a:cubicBezTo>
                      <a:pt x="320091" y="437304"/>
                      <a:pt x="299187" y="445734"/>
                      <a:pt x="276133" y="458381"/>
                    </a:cubicBezTo>
                    <a:lnTo>
                      <a:pt x="269853" y="461564"/>
                    </a:lnTo>
                    <a:cubicBezTo>
                      <a:pt x="261423" y="459499"/>
                      <a:pt x="253079" y="448918"/>
                      <a:pt x="244735" y="429991"/>
                    </a:cubicBezTo>
                    <a:cubicBezTo>
                      <a:pt x="238455" y="411065"/>
                      <a:pt x="239488" y="400483"/>
                      <a:pt x="247832" y="398418"/>
                    </a:cubicBezTo>
                    <a:cubicBezTo>
                      <a:pt x="277080" y="400569"/>
                      <a:pt x="295918" y="400569"/>
                      <a:pt x="304348" y="398418"/>
                    </a:cubicBezTo>
                    <a:cubicBezTo>
                      <a:pt x="356651" y="385772"/>
                      <a:pt x="402673" y="367878"/>
                      <a:pt x="442501" y="344737"/>
                    </a:cubicBezTo>
                    <a:cubicBezTo>
                      <a:pt x="440351" y="308949"/>
                      <a:pt x="437253" y="290022"/>
                      <a:pt x="433124" y="287872"/>
                    </a:cubicBezTo>
                    <a:cubicBezTo>
                      <a:pt x="428910" y="287872"/>
                      <a:pt x="421598" y="290022"/>
                      <a:pt x="411189" y="294152"/>
                    </a:cubicBezTo>
                    <a:cubicBezTo>
                      <a:pt x="402759" y="296302"/>
                      <a:pt x="397512" y="297335"/>
                      <a:pt x="395532" y="297335"/>
                    </a:cubicBezTo>
                    <a:cubicBezTo>
                      <a:pt x="389253" y="297335"/>
                      <a:pt x="382973" y="292087"/>
                      <a:pt x="376694" y="281505"/>
                    </a:cubicBezTo>
                    <a:lnTo>
                      <a:pt x="373511" y="272042"/>
                    </a:lnTo>
                    <a:cubicBezTo>
                      <a:pt x="325338" y="335273"/>
                      <a:pt x="287660" y="359448"/>
                      <a:pt x="260477" y="344737"/>
                    </a:cubicBezTo>
                    <a:cubicBezTo>
                      <a:pt x="254197" y="342672"/>
                      <a:pt x="262542" y="322627"/>
                      <a:pt x="285595" y="284688"/>
                    </a:cubicBezTo>
                    <a:cubicBezTo>
                      <a:pt x="304435" y="248901"/>
                      <a:pt x="316994" y="223608"/>
                      <a:pt x="323273" y="208897"/>
                    </a:cubicBezTo>
                    <a:lnTo>
                      <a:pt x="323273" y="202617"/>
                    </a:lnTo>
                    <a:cubicBezTo>
                      <a:pt x="327403" y="175260"/>
                      <a:pt x="334715" y="162614"/>
                      <a:pt x="345209" y="164678"/>
                    </a:cubicBezTo>
                    <a:cubicBezTo>
                      <a:pt x="370242" y="168722"/>
                      <a:pt x="390113" y="186616"/>
                      <a:pt x="404823" y="218188"/>
                    </a:cubicBezTo>
                    <a:close/>
                  </a:path>
                </a:pathLst>
              </a:custGeom>
              <a:grpFill/>
              <a:ln w="860" cap="flat">
                <a:noFill/>
                <a:prstDash val="solid"/>
                <a:miter/>
              </a:ln>
            </p:spPr>
            <p:txBody>
              <a:bodyPr rtlCol="0" anchor="ctr"/>
              <a:lstStyle/>
              <a:p>
                <a:endParaRPr lang="zh-CN" altLang="en-US"/>
              </a:p>
            </p:txBody>
          </p:sp>
        </p:grpSp>
        <p:sp>
          <p:nvSpPr>
            <p:cNvPr id="10" name="任意形状 11"/>
            <p:cNvSpPr/>
            <p:nvPr/>
          </p:nvSpPr>
          <p:spPr>
            <a:xfrm>
              <a:off x="3053892" y="1820519"/>
              <a:ext cx="2572423" cy="650807"/>
            </a:xfrm>
            <a:custGeom>
              <a:avLst/>
              <a:gdLst>
                <a:gd name="connsiteX0" fmla="*/ 5935 w 2572423"/>
                <a:gd name="connsiteY0" fmla="*/ 89556 h 650807"/>
                <a:gd name="connsiteX1" fmla="*/ 349682 w 2572423"/>
                <a:gd name="connsiteY1" fmla="*/ 89556 h 650807"/>
                <a:gd name="connsiteX2" fmla="*/ 0 w 2572423"/>
                <a:gd name="connsiteY2" fmla="*/ 561252 h 650807"/>
                <a:gd name="connsiteX3" fmla="*/ 0 w 2572423"/>
                <a:gd name="connsiteY3" fmla="*/ 650808 h 650807"/>
                <a:gd name="connsiteX4" fmla="*/ 598632 w 2572423"/>
                <a:gd name="connsiteY4" fmla="*/ 650808 h 650807"/>
                <a:gd name="connsiteX5" fmla="*/ 598632 w 2572423"/>
                <a:gd name="connsiteY5" fmla="*/ 561252 h 650807"/>
                <a:gd name="connsiteX6" fmla="*/ 254885 w 2572423"/>
                <a:gd name="connsiteY6" fmla="*/ 561252 h 650807"/>
                <a:gd name="connsiteX7" fmla="*/ 598632 w 2572423"/>
                <a:gd name="connsiteY7" fmla="*/ 89556 h 650807"/>
                <a:gd name="connsiteX8" fmla="*/ 598632 w 2572423"/>
                <a:gd name="connsiteY8" fmla="*/ 0 h 650807"/>
                <a:gd name="connsiteX9" fmla="*/ 5935 w 2572423"/>
                <a:gd name="connsiteY9" fmla="*/ 0 h 650807"/>
                <a:gd name="connsiteX10" fmla="*/ 5935 w 2572423"/>
                <a:gd name="connsiteY10" fmla="*/ 89556 h 650807"/>
                <a:gd name="connsiteX11" fmla="*/ 663923 w 2572423"/>
                <a:gd name="connsiteY11" fmla="*/ 650808 h 650807"/>
                <a:gd name="connsiteX12" fmla="*/ 1256620 w 2572423"/>
                <a:gd name="connsiteY12" fmla="*/ 650808 h 650807"/>
                <a:gd name="connsiteX13" fmla="*/ 1256620 w 2572423"/>
                <a:gd name="connsiteY13" fmla="*/ 561252 h 650807"/>
                <a:gd name="connsiteX14" fmla="*/ 871324 w 2572423"/>
                <a:gd name="connsiteY14" fmla="*/ 561252 h 650807"/>
                <a:gd name="connsiteX15" fmla="*/ 871324 w 2572423"/>
                <a:gd name="connsiteY15" fmla="*/ 364246 h 650807"/>
                <a:gd name="connsiteX16" fmla="*/ 1221006 w 2572423"/>
                <a:gd name="connsiteY16" fmla="*/ 364246 h 650807"/>
                <a:gd name="connsiteX17" fmla="*/ 1221006 w 2572423"/>
                <a:gd name="connsiteY17" fmla="*/ 280626 h 650807"/>
                <a:gd name="connsiteX18" fmla="*/ 871324 w 2572423"/>
                <a:gd name="connsiteY18" fmla="*/ 280626 h 650807"/>
                <a:gd name="connsiteX19" fmla="*/ 871324 w 2572423"/>
                <a:gd name="connsiteY19" fmla="*/ 89556 h 650807"/>
                <a:gd name="connsiteX20" fmla="*/ 1256620 w 2572423"/>
                <a:gd name="connsiteY20" fmla="*/ 89556 h 650807"/>
                <a:gd name="connsiteX21" fmla="*/ 1256620 w 2572423"/>
                <a:gd name="connsiteY21" fmla="*/ 0 h 650807"/>
                <a:gd name="connsiteX22" fmla="*/ 663923 w 2572423"/>
                <a:gd name="connsiteY22" fmla="*/ 0 h 650807"/>
                <a:gd name="connsiteX23" fmla="*/ 663923 w 2572423"/>
                <a:gd name="connsiteY23" fmla="*/ 650808 h 650807"/>
                <a:gd name="connsiteX24" fmla="*/ 1321825 w 2572423"/>
                <a:gd name="connsiteY24" fmla="*/ 650808 h 650807"/>
                <a:gd name="connsiteX25" fmla="*/ 1529312 w 2572423"/>
                <a:gd name="connsiteY25" fmla="*/ 650808 h 650807"/>
                <a:gd name="connsiteX26" fmla="*/ 1529312 w 2572423"/>
                <a:gd name="connsiteY26" fmla="*/ 364246 h 650807"/>
                <a:gd name="connsiteX27" fmla="*/ 1884930 w 2572423"/>
                <a:gd name="connsiteY27" fmla="*/ 364246 h 650807"/>
                <a:gd name="connsiteX28" fmla="*/ 1884930 w 2572423"/>
                <a:gd name="connsiteY28" fmla="*/ 280626 h 650807"/>
                <a:gd name="connsiteX29" fmla="*/ 1529312 w 2572423"/>
                <a:gd name="connsiteY29" fmla="*/ 280626 h 650807"/>
                <a:gd name="connsiteX30" fmla="*/ 1529312 w 2572423"/>
                <a:gd name="connsiteY30" fmla="*/ 83620 h 650807"/>
                <a:gd name="connsiteX31" fmla="*/ 1914607 w 2572423"/>
                <a:gd name="connsiteY31" fmla="*/ 83620 h 650807"/>
                <a:gd name="connsiteX32" fmla="*/ 1914607 w 2572423"/>
                <a:gd name="connsiteY32" fmla="*/ 0 h 650807"/>
                <a:gd name="connsiteX33" fmla="*/ 1321911 w 2572423"/>
                <a:gd name="connsiteY33" fmla="*/ 0 h 650807"/>
                <a:gd name="connsiteX34" fmla="*/ 1321911 w 2572423"/>
                <a:gd name="connsiteY34" fmla="*/ 650808 h 650807"/>
                <a:gd name="connsiteX35" fmla="*/ 2572423 w 2572423"/>
                <a:gd name="connsiteY35" fmla="*/ 0 h 650807"/>
                <a:gd name="connsiteX36" fmla="*/ 2364936 w 2572423"/>
                <a:gd name="connsiteY36" fmla="*/ 0 h 650807"/>
                <a:gd name="connsiteX37" fmla="*/ 2364936 w 2572423"/>
                <a:gd name="connsiteY37" fmla="*/ 405970 h 650807"/>
                <a:gd name="connsiteX38" fmla="*/ 2275989 w 2572423"/>
                <a:gd name="connsiteY38" fmla="*/ 555230 h 650807"/>
                <a:gd name="connsiteX39" fmla="*/ 2187042 w 2572423"/>
                <a:gd name="connsiteY39" fmla="*/ 405970 h 650807"/>
                <a:gd name="connsiteX40" fmla="*/ 2187042 w 2572423"/>
                <a:gd name="connsiteY40" fmla="*/ 0 h 650807"/>
                <a:gd name="connsiteX41" fmla="*/ 1979555 w 2572423"/>
                <a:gd name="connsiteY41" fmla="*/ 0 h 650807"/>
                <a:gd name="connsiteX42" fmla="*/ 1979555 w 2572423"/>
                <a:gd name="connsiteY42" fmla="*/ 400034 h 650807"/>
                <a:gd name="connsiteX43" fmla="*/ 2222569 w 2572423"/>
                <a:gd name="connsiteY43" fmla="*/ 644872 h 650807"/>
                <a:gd name="connsiteX44" fmla="*/ 2352979 w 2572423"/>
                <a:gd name="connsiteY44" fmla="*/ 644872 h 650807"/>
                <a:gd name="connsiteX45" fmla="*/ 2572251 w 2572423"/>
                <a:gd name="connsiteY45" fmla="*/ 406056 h 650807"/>
                <a:gd name="connsiteX46" fmla="*/ 2572423 w 2572423"/>
                <a:gd name="connsiteY46" fmla="*/ 0 h 65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72423" h="650807">
                  <a:moveTo>
                    <a:pt x="5935" y="89556"/>
                  </a:moveTo>
                  <a:lnTo>
                    <a:pt x="349682" y="89556"/>
                  </a:lnTo>
                  <a:lnTo>
                    <a:pt x="0" y="561252"/>
                  </a:lnTo>
                  <a:lnTo>
                    <a:pt x="0" y="650808"/>
                  </a:lnTo>
                  <a:lnTo>
                    <a:pt x="598632" y="650808"/>
                  </a:lnTo>
                  <a:lnTo>
                    <a:pt x="598632" y="561252"/>
                  </a:lnTo>
                  <a:lnTo>
                    <a:pt x="254885" y="561252"/>
                  </a:lnTo>
                  <a:lnTo>
                    <a:pt x="598632" y="89556"/>
                  </a:lnTo>
                  <a:lnTo>
                    <a:pt x="598632" y="0"/>
                  </a:lnTo>
                  <a:lnTo>
                    <a:pt x="5935" y="0"/>
                  </a:lnTo>
                  <a:lnTo>
                    <a:pt x="5935" y="89556"/>
                  </a:lnTo>
                  <a:close/>
                  <a:moveTo>
                    <a:pt x="663923" y="650808"/>
                  </a:moveTo>
                  <a:lnTo>
                    <a:pt x="1256620" y="650808"/>
                  </a:lnTo>
                  <a:lnTo>
                    <a:pt x="1256620" y="561252"/>
                  </a:lnTo>
                  <a:lnTo>
                    <a:pt x="871324" y="561252"/>
                  </a:lnTo>
                  <a:lnTo>
                    <a:pt x="871324" y="364246"/>
                  </a:lnTo>
                  <a:lnTo>
                    <a:pt x="1221006" y="364246"/>
                  </a:lnTo>
                  <a:lnTo>
                    <a:pt x="1221006" y="280626"/>
                  </a:lnTo>
                  <a:lnTo>
                    <a:pt x="871324" y="280626"/>
                  </a:lnTo>
                  <a:lnTo>
                    <a:pt x="871324" y="89556"/>
                  </a:lnTo>
                  <a:lnTo>
                    <a:pt x="1256620" y="89556"/>
                  </a:lnTo>
                  <a:lnTo>
                    <a:pt x="1256620" y="0"/>
                  </a:lnTo>
                  <a:lnTo>
                    <a:pt x="663923" y="0"/>
                  </a:lnTo>
                  <a:lnTo>
                    <a:pt x="663923" y="650808"/>
                  </a:lnTo>
                  <a:close/>
                  <a:moveTo>
                    <a:pt x="1321825" y="650808"/>
                  </a:moveTo>
                  <a:lnTo>
                    <a:pt x="1529312" y="650808"/>
                  </a:lnTo>
                  <a:lnTo>
                    <a:pt x="1529312" y="364246"/>
                  </a:lnTo>
                  <a:lnTo>
                    <a:pt x="1884930" y="364246"/>
                  </a:lnTo>
                  <a:lnTo>
                    <a:pt x="1884930" y="280626"/>
                  </a:lnTo>
                  <a:lnTo>
                    <a:pt x="1529312" y="280626"/>
                  </a:lnTo>
                  <a:lnTo>
                    <a:pt x="1529312" y="83620"/>
                  </a:lnTo>
                  <a:lnTo>
                    <a:pt x="1914607" y="83620"/>
                  </a:lnTo>
                  <a:lnTo>
                    <a:pt x="1914607" y="0"/>
                  </a:lnTo>
                  <a:lnTo>
                    <a:pt x="1321911" y="0"/>
                  </a:lnTo>
                  <a:lnTo>
                    <a:pt x="1321911" y="650808"/>
                  </a:lnTo>
                  <a:close/>
                  <a:moveTo>
                    <a:pt x="2572423" y="0"/>
                  </a:moveTo>
                  <a:lnTo>
                    <a:pt x="2364936" y="0"/>
                  </a:lnTo>
                  <a:cubicBezTo>
                    <a:pt x="2364936" y="0"/>
                    <a:pt x="2364765" y="356761"/>
                    <a:pt x="2364936" y="405970"/>
                  </a:cubicBezTo>
                  <a:cubicBezTo>
                    <a:pt x="2367947" y="471094"/>
                    <a:pt x="2343861" y="554197"/>
                    <a:pt x="2275989" y="555230"/>
                  </a:cubicBezTo>
                  <a:cubicBezTo>
                    <a:pt x="2215429" y="544992"/>
                    <a:pt x="2194784" y="531142"/>
                    <a:pt x="2187042" y="405970"/>
                  </a:cubicBezTo>
                  <a:cubicBezTo>
                    <a:pt x="2187730" y="337577"/>
                    <a:pt x="2187042" y="0"/>
                    <a:pt x="2187042" y="0"/>
                  </a:cubicBezTo>
                  <a:lnTo>
                    <a:pt x="1979555" y="0"/>
                  </a:lnTo>
                  <a:lnTo>
                    <a:pt x="1979555" y="400034"/>
                  </a:lnTo>
                  <a:cubicBezTo>
                    <a:pt x="1979555" y="400034"/>
                    <a:pt x="1997448" y="627580"/>
                    <a:pt x="2222569" y="644872"/>
                  </a:cubicBezTo>
                  <a:cubicBezTo>
                    <a:pt x="2348162" y="651066"/>
                    <a:pt x="2352979" y="644872"/>
                    <a:pt x="2352979" y="644872"/>
                  </a:cubicBezTo>
                  <a:cubicBezTo>
                    <a:pt x="2352979" y="644872"/>
                    <a:pt x="2532595" y="634376"/>
                    <a:pt x="2572251" y="406056"/>
                  </a:cubicBezTo>
                  <a:cubicBezTo>
                    <a:pt x="2571735" y="219631"/>
                    <a:pt x="2572423" y="0"/>
                    <a:pt x="2572423" y="0"/>
                  </a:cubicBezTo>
                  <a:close/>
                </a:path>
              </a:pathLst>
            </a:custGeom>
            <a:grpFill/>
            <a:ln w="860" cap="flat">
              <a:noFill/>
              <a:prstDash val="solid"/>
              <a:miter/>
            </a:ln>
          </p:spPr>
          <p:txBody>
            <a:bodyPr rtlCol="0" anchor="ctr"/>
            <a:lstStyle/>
            <a:p>
              <a:endParaRPr lang="zh-CN" altLang="en-US"/>
            </a:p>
          </p:txBody>
        </p:sp>
        <p:sp>
          <p:nvSpPr>
            <p:cNvPr id="11" name="任意形状 12"/>
            <p:cNvSpPr/>
            <p:nvPr/>
          </p:nvSpPr>
          <p:spPr>
            <a:xfrm>
              <a:off x="3026537" y="2626522"/>
              <a:ext cx="5852211" cy="31314"/>
            </a:xfrm>
            <a:custGeom>
              <a:avLst/>
              <a:gdLst>
                <a:gd name="connsiteX0" fmla="*/ 0 w 5852211"/>
                <a:gd name="connsiteY0" fmla="*/ 0 h 31314"/>
                <a:gd name="connsiteX1" fmla="*/ 5852212 w 5852211"/>
                <a:gd name="connsiteY1" fmla="*/ 0 h 31314"/>
                <a:gd name="connsiteX2" fmla="*/ 5852212 w 5852211"/>
                <a:gd name="connsiteY2" fmla="*/ 31314 h 31314"/>
                <a:gd name="connsiteX3" fmla="*/ 0 w 5852211"/>
                <a:gd name="connsiteY3" fmla="*/ 31314 h 31314"/>
              </a:gdLst>
              <a:ahLst/>
              <a:cxnLst>
                <a:cxn ang="0">
                  <a:pos x="connsiteX0" y="connsiteY0"/>
                </a:cxn>
                <a:cxn ang="0">
                  <a:pos x="connsiteX1" y="connsiteY1"/>
                </a:cxn>
                <a:cxn ang="0">
                  <a:pos x="connsiteX2" y="connsiteY2"/>
                </a:cxn>
                <a:cxn ang="0">
                  <a:pos x="connsiteX3" y="connsiteY3"/>
                </a:cxn>
              </a:cxnLst>
              <a:rect l="l" t="t" r="r" b="b"/>
              <a:pathLst>
                <a:path w="5852211" h="31314">
                  <a:moveTo>
                    <a:pt x="0" y="0"/>
                  </a:moveTo>
                  <a:lnTo>
                    <a:pt x="5852212" y="0"/>
                  </a:lnTo>
                  <a:lnTo>
                    <a:pt x="5852212" y="31314"/>
                  </a:lnTo>
                  <a:lnTo>
                    <a:pt x="0" y="31314"/>
                  </a:lnTo>
                  <a:close/>
                </a:path>
              </a:pathLst>
            </a:custGeom>
            <a:grpFill/>
            <a:ln w="860" cap="flat">
              <a:noFill/>
              <a:prstDash val="solid"/>
              <a:miter/>
            </a:ln>
          </p:spPr>
          <p:txBody>
            <a:bodyPr rtlCol="0" anchor="ctr"/>
            <a:lstStyle/>
            <a:p>
              <a:endParaRPr lang="zh-CN" altLang="en-US"/>
            </a:p>
          </p:txBody>
        </p:sp>
        <p:grpSp>
          <p:nvGrpSpPr>
            <p:cNvPr id="13" name="图形 4"/>
            <p:cNvGrpSpPr/>
            <p:nvPr/>
          </p:nvGrpSpPr>
          <p:grpSpPr>
            <a:xfrm>
              <a:off x="3476608" y="2737331"/>
              <a:ext cx="4951983" cy="337743"/>
              <a:chOff x="3476608" y="2737331"/>
              <a:chExt cx="4951983" cy="337743"/>
            </a:xfrm>
            <a:grpFill/>
          </p:grpSpPr>
          <p:grpSp>
            <p:nvGrpSpPr>
              <p:cNvPr id="14" name="图形 4"/>
              <p:cNvGrpSpPr/>
              <p:nvPr/>
            </p:nvGrpSpPr>
            <p:grpSpPr>
              <a:xfrm>
                <a:off x="3476608" y="2751071"/>
                <a:ext cx="1941052" cy="324003"/>
                <a:chOff x="3476608" y="2751071"/>
                <a:chExt cx="1941052" cy="324003"/>
              </a:xfrm>
              <a:grpFill/>
            </p:grpSpPr>
            <p:sp>
              <p:nvSpPr>
                <p:cNvPr id="20" name="任意形状 15"/>
                <p:cNvSpPr/>
                <p:nvPr/>
              </p:nvSpPr>
              <p:spPr>
                <a:xfrm>
                  <a:off x="3476608" y="2769502"/>
                  <a:ext cx="288606" cy="294384"/>
                </a:xfrm>
                <a:custGeom>
                  <a:avLst/>
                  <a:gdLst>
                    <a:gd name="connsiteX0" fmla="*/ 19011 w 288606"/>
                    <a:gd name="connsiteY0" fmla="*/ 102030 h 294384"/>
                    <a:gd name="connsiteX1" fmla="*/ 36646 w 288606"/>
                    <a:gd name="connsiteY1" fmla="*/ 99277 h 294384"/>
                    <a:gd name="connsiteX2" fmla="*/ 52904 w 288606"/>
                    <a:gd name="connsiteY2" fmla="*/ 96524 h 294384"/>
                    <a:gd name="connsiteX3" fmla="*/ 67786 w 288606"/>
                    <a:gd name="connsiteY3" fmla="*/ 89728 h 294384"/>
                    <a:gd name="connsiteX4" fmla="*/ 69162 w 288606"/>
                    <a:gd name="connsiteY4" fmla="*/ 40606 h 294384"/>
                    <a:gd name="connsiteX5" fmla="*/ 69162 w 288606"/>
                    <a:gd name="connsiteY5" fmla="*/ 35186 h 294384"/>
                    <a:gd name="connsiteX6" fmla="*/ 74582 w 288606"/>
                    <a:gd name="connsiteY6" fmla="*/ 16088 h 294384"/>
                    <a:gd name="connsiteX7" fmla="*/ 96259 w 288606"/>
                    <a:gd name="connsiteY7" fmla="*/ 28390 h 294384"/>
                    <a:gd name="connsiteX8" fmla="*/ 93507 w 288606"/>
                    <a:gd name="connsiteY8" fmla="*/ 33809 h 294384"/>
                    <a:gd name="connsiteX9" fmla="*/ 86711 w 288606"/>
                    <a:gd name="connsiteY9" fmla="*/ 65210 h 294384"/>
                    <a:gd name="connsiteX10" fmla="*/ 86711 w 288606"/>
                    <a:gd name="connsiteY10" fmla="*/ 78889 h 294384"/>
                    <a:gd name="connsiteX11" fmla="*/ 89378 w 288606"/>
                    <a:gd name="connsiteY11" fmla="*/ 83018 h 294384"/>
                    <a:gd name="connsiteX12" fmla="*/ 104260 w 288606"/>
                    <a:gd name="connsiteY12" fmla="*/ 83018 h 294384"/>
                    <a:gd name="connsiteX13" fmla="*/ 113722 w 288606"/>
                    <a:gd name="connsiteY13" fmla="*/ 100740 h 294384"/>
                    <a:gd name="connsiteX14" fmla="*/ 101507 w 288606"/>
                    <a:gd name="connsiteY14" fmla="*/ 111665 h 294384"/>
                    <a:gd name="connsiteX15" fmla="*/ 85249 w 288606"/>
                    <a:gd name="connsiteY15" fmla="*/ 122591 h 294384"/>
                    <a:gd name="connsiteX16" fmla="*/ 83872 w 288606"/>
                    <a:gd name="connsiteY16" fmla="*/ 133517 h 294384"/>
                    <a:gd name="connsiteX17" fmla="*/ 83872 w 288606"/>
                    <a:gd name="connsiteY17" fmla="*/ 140313 h 294384"/>
                    <a:gd name="connsiteX18" fmla="*/ 93335 w 288606"/>
                    <a:gd name="connsiteY18" fmla="*/ 136184 h 294384"/>
                    <a:gd name="connsiteX19" fmla="*/ 98754 w 288606"/>
                    <a:gd name="connsiteY19" fmla="*/ 132054 h 294384"/>
                    <a:gd name="connsiteX20" fmla="*/ 105550 w 288606"/>
                    <a:gd name="connsiteY20" fmla="*/ 136184 h 294384"/>
                    <a:gd name="connsiteX21" fmla="*/ 94711 w 288606"/>
                    <a:gd name="connsiteY21" fmla="*/ 149862 h 294384"/>
                    <a:gd name="connsiteX22" fmla="*/ 83872 w 288606"/>
                    <a:gd name="connsiteY22" fmla="*/ 163541 h 294384"/>
                    <a:gd name="connsiteX23" fmla="*/ 83872 w 288606"/>
                    <a:gd name="connsiteY23" fmla="*/ 174466 h 294384"/>
                    <a:gd name="connsiteX24" fmla="*/ 85249 w 288606"/>
                    <a:gd name="connsiteY24" fmla="*/ 272711 h 294384"/>
                    <a:gd name="connsiteX25" fmla="*/ 33807 w 288606"/>
                    <a:gd name="connsiteY25" fmla="*/ 244064 h 294384"/>
                    <a:gd name="connsiteX26" fmla="*/ 39226 w 288606"/>
                    <a:gd name="connsiteY26" fmla="*/ 245440 h 294384"/>
                    <a:gd name="connsiteX27" fmla="*/ 67700 w 288606"/>
                    <a:gd name="connsiteY27" fmla="*/ 227718 h 294384"/>
                    <a:gd name="connsiteX28" fmla="*/ 67700 w 288606"/>
                    <a:gd name="connsiteY28" fmla="*/ 179972 h 294384"/>
                    <a:gd name="connsiteX29" fmla="*/ 27097 w 288606"/>
                    <a:gd name="connsiteY29" fmla="*/ 222299 h 294384"/>
                    <a:gd name="connsiteX30" fmla="*/ 25721 w 288606"/>
                    <a:gd name="connsiteY30" fmla="*/ 225051 h 294384"/>
                    <a:gd name="connsiteX31" fmla="*/ 21678 w 288606"/>
                    <a:gd name="connsiteY31" fmla="*/ 230471 h 294384"/>
                    <a:gd name="connsiteX32" fmla="*/ 6796 w 288606"/>
                    <a:gd name="connsiteY32" fmla="*/ 219546 h 294384"/>
                    <a:gd name="connsiteX33" fmla="*/ 0 w 288606"/>
                    <a:gd name="connsiteY33" fmla="*/ 205867 h 294384"/>
                    <a:gd name="connsiteX34" fmla="*/ 4043 w 288606"/>
                    <a:gd name="connsiteY34" fmla="*/ 203114 h 294384"/>
                    <a:gd name="connsiteX35" fmla="*/ 20301 w 288606"/>
                    <a:gd name="connsiteY35" fmla="*/ 190812 h 294384"/>
                    <a:gd name="connsiteX36" fmla="*/ 37936 w 288606"/>
                    <a:gd name="connsiteY36" fmla="*/ 175843 h 294384"/>
                    <a:gd name="connsiteX37" fmla="*/ 66410 w 288606"/>
                    <a:gd name="connsiteY37" fmla="*/ 151325 h 294384"/>
                    <a:gd name="connsiteX38" fmla="*/ 66410 w 288606"/>
                    <a:gd name="connsiteY38" fmla="*/ 128097 h 294384"/>
                    <a:gd name="connsiteX39" fmla="*/ 62366 w 288606"/>
                    <a:gd name="connsiteY39" fmla="*/ 123968 h 294384"/>
                    <a:gd name="connsiteX40" fmla="*/ 55571 w 288606"/>
                    <a:gd name="connsiteY40" fmla="*/ 123968 h 294384"/>
                    <a:gd name="connsiteX41" fmla="*/ 36646 w 288606"/>
                    <a:gd name="connsiteY41" fmla="*/ 133517 h 294384"/>
                    <a:gd name="connsiteX42" fmla="*/ 31226 w 288606"/>
                    <a:gd name="connsiteY42" fmla="*/ 136270 h 294384"/>
                    <a:gd name="connsiteX43" fmla="*/ 20387 w 288606"/>
                    <a:gd name="connsiteY43" fmla="*/ 117171 h 294384"/>
                    <a:gd name="connsiteX44" fmla="*/ 19011 w 288606"/>
                    <a:gd name="connsiteY44" fmla="*/ 102030 h 294384"/>
                    <a:gd name="connsiteX45" fmla="*/ 193809 w 288606"/>
                    <a:gd name="connsiteY45" fmla="*/ 100740 h 294384"/>
                    <a:gd name="connsiteX46" fmla="*/ 193809 w 288606"/>
                    <a:gd name="connsiteY46" fmla="*/ 107536 h 294384"/>
                    <a:gd name="connsiteX47" fmla="*/ 197852 w 288606"/>
                    <a:gd name="connsiteY47" fmla="*/ 111665 h 294384"/>
                    <a:gd name="connsiteX48" fmla="*/ 234412 w 288606"/>
                    <a:gd name="connsiteY48" fmla="*/ 108913 h 294384"/>
                    <a:gd name="connsiteX49" fmla="*/ 262886 w 288606"/>
                    <a:gd name="connsiteY49" fmla="*/ 104783 h 294384"/>
                    <a:gd name="connsiteX50" fmla="*/ 270972 w 288606"/>
                    <a:gd name="connsiteY50" fmla="*/ 103407 h 294384"/>
                    <a:gd name="connsiteX51" fmla="*/ 288606 w 288606"/>
                    <a:gd name="connsiteY51" fmla="*/ 125258 h 294384"/>
                    <a:gd name="connsiteX52" fmla="*/ 283187 w 288606"/>
                    <a:gd name="connsiteY52" fmla="*/ 133431 h 294384"/>
                    <a:gd name="connsiteX53" fmla="*/ 279144 w 288606"/>
                    <a:gd name="connsiteY53" fmla="*/ 133431 h 294384"/>
                    <a:gd name="connsiteX54" fmla="*/ 245251 w 288606"/>
                    <a:gd name="connsiteY54" fmla="*/ 128011 h 294384"/>
                    <a:gd name="connsiteX55" fmla="*/ 228993 w 288606"/>
                    <a:gd name="connsiteY55" fmla="*/ 128011 h 294384"/>
                    <a:gd name="connsiteX56" fmla="*/ 222197 w 288606"/>
                    <a:gd name="connsiteY56" fmla="*/ 137560 h 294384"/>
                    <a:gd name="connsiteX57" fmla="*/ 222197 w 288606"/>
                    <a:gd name="connsiteY57" fmla="*/ 151239 h 294384"/>
                    <a:gd name="connsiteX58" fmla="*/ 237079 w 288606"/>
                    <a:gd name="connsiteY58" fmla="*/ 149862 h 294384"/>
                    <a:gd name="connsiteX59" fmla="*/ 256004 w 288606"/>
                    <a:gd name="connsiteY59" fmla="*/ 148486 h 294384"/>
                    <a:gd name="connsiteX60" fmla="*/ 264176 w 288606"/>
                    <a:gd name="connsiteY60" fmla="*/ 171714 h 294384"/>
                    <a:gd name="connsiteX61" fmla="*/ 260133 w 288606"/>
                    <a:gd name="connsiteY61" fmla="*/ 177133 h 294384"/>
                    <a:gd name="connsiteX62" fmla="*/ 254713 w 288606"/>
                    <a:gd name="connsiteY62" fmla="*/ 177133 h 294384"/>
                    <a:gd name="connsiteX63" fmla="*/ 230369 w 288606"/>
                    <a:gd name="connsiteY63" fmla="*/ 174381 h 294384"/>
                    <a:gd name="connsiteX64" fmla="*/ 219530 w 288606"/>
                    <a:gd name="connsiteY64" fmla="*/ 183930 h 294384"/>
                    <a:gd name="connsiteX65" fmla="*/ 218154 w 288606"/>
                    <a:gd name="connsiteY65" fmla="*/ 207157 h 294384"/>
                    <a:gd name="connsiteX66" fmla="*/ 226240 w 288606"/>
                    <a:gd name="connsiteY66" fmla="*/ 279508 h 294384"/>
                    <a:gd name="connsiteX67" fmla="*/ 227616 w 288606"/>
                    <a:gd name="connsiteY67" fmla="*/ 293186 h 294384"/>
                    <a:gd name="connsiteX68" fmla="*/ 173422 w 288606"/>
                    <a:gd name="connsiteY68" fmla="*/ 279508 h 294384"/>
                    <a:gd name="connsiteX69" fmla="*/ 142282 w 288606"/>
                    <a:gd name="connsiteY69" fmla="*/ 256280 h 294384"/>
                    <a:gd name="connsiteX70" fmla="*/ 154497 w 288606"/>
                    <a:gd name="connsiteY70" fmla="*/ 259033 h 294384"/>
                    <a:gd name="connsiteX71" fmla="*/ 196476 w 288606"/>
                    <a:gd name="connsiteY71" fmla="*/ 260409 h 294384"/>
                    <a:gd name="connsiteX72" fmla="*/ 200519 w 288606"/>
                    <a:gd name="connsiteY72" fmla="*/ 234515 h 294384"/>
                    <a:gd name="connsiteX73" fmla="*/ 200519 w 288606"/>
                    <a:gd name="connsiteY73" fmla="*/ 227718 h 294384"/>
                    <a:gd name="connsiteX74" fmla="*/ 199143 w 288606"/>
                    <a:gd name="connsiteY74" fmla="*/ 193565 h 294384"/>
                    <a:gd name="connsiteX75" fmla="*/ 199143 w 288606"/>
                    <a:gd name="connsiteY75" fmla="*/ 178596 h 294384"/>
                    <a:gd name="connsiteX76" fmla="*/ 144948 w 288606"/>
                    <a:gd name="connsiteY76" fmla="*/ 186769 h 294384"/>
                    <a:gd name="connsiteX77" fmla="*/ 155787 w 288606"/>
                    <a:gd name="connsiteY77" fmla="*/ 193565 h 294384"/>
                    <a:gd name="connsiteX78" fmla="*/ 173422 w 288606"/>
                    <a:gd name="connsiteY78" fmla="*/ 201738 h 294384"/>
                    <a:gd name="connsiteX79" fmla="*/ 159916 w 288606"/>
                    <a:gd name="connsiteY79" fmla="*/ 235891 h 294384"/>
                    <a:gd name="connsiteX80" fmla="*/ 147701 w 288606"/>
                    <a:gd name="connsiteY80" fmla="*/ 220922 h 294384"/>
                    <a:gd name="connsiteX81" fmla="*/ 130067 w 288606"/>
                    <a:gd name="connsiteY81" fmla="*/ 190898 h 294384"/>
                    <a:gd name="connsiteX82" fmla="*/ 123270 w 288606"/>
                    <a:gd name="connsiteY82" fmla="*/ 196318 h 294384"/>
                    <a:gd name="connsiteX83" fmla="*/ 116475 w 288606"/>
                    <a:gd name="connsiteY83" fmla="*/ 189521 h 294384"/>
                    <a:gd name="connsiteX84" fmla="*/ 116475 w 288606"/>
                    <a:gd name="connsiteY84" fmla="*/ 186769 h 294384"/>
                    <a:gd name="connsiteX85" fmla="*/ 113808 w 288606"/>
                    <a:gd name="connsiteY85" fmla="*/ 171800 h 294384"/>
                    <a:gd name="connsiteX86" fmla="*/ 123270 w 288606"/>
                    <a:gd name="connsiteY86" fmla="*/ 170423 h 294384"/>
                    <a:gd name="connsiteX87" fmla="*/ 134109 w 288606"/>
                    <a:gd name="connsiteY87" fmla="*/ 169047 h 294384"/>
                    <a:gd name="connsiteX88" fmla="*/ 197766 w 288606"/>
                    <a:gd name="connsiteY88" fmla="*/ 155368 h 294384"/>
                    <a:gd name="connsiteX89" fmla="*/ 196390 w 288606"/>
                    <a:gd name="connsiteY89" fmla="*/ 147195 h 294384"/>
                    <a:gd name="connsiteX90" fmla="*/ 195014 w 288606"/>
                    <a:gd name="connsiteY90" fmla="*/ 139023 h 294384"/>
                    <a:gd name="connsiteX91" fmla="*/ 180131 w 288606"/>
                    <a:gd name="connsiteY91" fmla="*/ 132226 h 294384"/>
                    <a:gd name="connsiteX92" fmla="*/ 166540 w 288606"/>
                    <a:gd name="connsiteY92" fmla="*/ 136356 h 294384"/>
                    <a:gd name="connsiteX93" fmla="*/ 112346 w 288606"/>
                    <a:gd name="connsiteY93" fmla="*/ 150034 h 294384"/>
                    <a:gd name="connsiteX94" fmla="*/ 106926 w 288606"/>
                    <a:gd name="connsiteY94" fmla="*/ 130936 h 294384"/>
                    <a:gd name="connsiteX95" fmla="*/ 109593 w 288606"/>
                    <a:gd name="connsiteY95" fmla="*/ 130936 h 294384"/>
                    <a:gd name="connsiteX96" fmla="*/ 143486 w 288606"/>
                    <a:gd name="connsiteY96" fmla="*/ 124140 h 294384"/>
                    <a:gd name="connsiteX97" fmla="*/ 150282 w 288606"/>
                    <a:gd name="connsiteY97" fmla="*/ 122763 h 294384"/>
                    <a:gd name="connsiteX98" fmla="*/ 163873 w 288606"/>
                    <a:gd name="connsiteY98" fmla="*/ 114591 h 294384"/>
                    <a:gd name="connsiteX99" fmla="*/ 158454 w 288606"/>
                    <a:gd name="connsiteY99" fmla="*/ 103665 h 294384"/>
                    <a:gd name="connsiteX100" fmla="*/ 142195 w 288606"/>
                    <a:gd name="connsiteY100" fmla="*/ 105041 h 294384"/>
                    <a:gd name="connsiteX101" fmla="*/ 135400 w 288606"/>
                    <a:gd name="connsiteY101" fmla="*/ 94116 h 294384"/>
                    <a:gd name="connsiteX102" fmla="*/ 132647 w 288606"/>
                    <a:gd name="connsiteY102" fmla="*/ 76394 h 294384"/>
                    <a:gd name="connsiteX103" fmla="*/ 143486 w 288606"/>
                    <a:gd name="connsiteY103" fmla="*/ 75017 h 294384"/>
                    <a:gd name="connsiteX104" fmla="*/ 159744 w 288606"/>
                    <a:gd name="connsiteY104" fmla="*/ 72264 h 294384"/>
                    <a:gd name="connsiteX105" fmla="*/ 165164 w 288606"/>
                    <a:gd name="connsiteY105" fmla="*/ 64091 h 294384"/>
                    <a:gd name="connsiteX106" fmla="*/ 167830 w 288606"/>
                    <a:gd name="connsiteY106" fmla="*/ 5420 h 294384"/>
                    <a:gd name="connsiteX107" fmla="*/ 178669 w 288606"/>
                    <a:gd name="connsiteY107" fmla="*/ 0 h 294384"/>
                    <a:gd name="connsiteX108" fmla="*/ 201723 w 288606"/>
                    <a:gd name="connsiteY108" fmla="*/ 9549 h 294384"/>
                    <a:gd name="connsiteX109" fmla="*/ 196304 w 288606"/>
                    <a:gd name="connsiteY109" fmla="*/ 19099 h 294384"/>
                    <a:gd name="connsiteX110" fmla="*/ 193551 w 288606"/>
                    <a:gd name="connsiteY110" fmla="*/ 25895 h 294384"/>
                    <a:gd name="connsiteX111" fmla="*/ 192175 w 288606"/>
                    <a:gd name="connsiteY111" fmla="*/ 54542 h 294384"/>
                    <a:gd name="connsiteX112" fmla="*/ 196218 w 288606"/>
                    <a:gd name="connsiteY112" fmla="*/ 61339 h 294384"/>
                    <a:gd name="connsiteX113" fmla="*/ 225982 w 288606"/>
                    <a:gd name="connsiteY113" fmla="*/ 58586 h 294384"/>
                    <a:gd name="connsiteX114" fmla="*/ 230025 w 288606"/>
                    <a:gd name="connsiteY114" fmla="*/ 70888 h 294384"/>
                    <a:gd name="connsiteX115" fmla="*/ 219186 w 288606"/>
                    <a:gd name="connsiteY115" fmla="*/ 84566 h 294384"/>
                    <a:gd name="connsiteX116" fmla="*/ 200261 w 288606"/>
                    <a:gd name="connsiteY116" fmla="*/ 91363 h 294384"/>
                    <a:gd name="connsiteX117" fmla="*/ 193809 w 288606"/>
                    <a:gd name="connsiteY117" fmla="*/ 100740 h 29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88606" h="294384">
                      <a:moveTo>
                        <a:pt x="19011" y="102030"/>
                      </a:moveTo>
                      <a:cubicBezTo>
                        <a:pt x="19871" y="101170"/>
                        <a:pt x="25807" y="100224"/>
                        <a:pt x="36646" y="99277"/>
                      </a:cubicBezTo>
                      <a:cubicBezTo>
                        <a:pt x="41119" y="98417"/>
                        <a:pt x="46538" y="97471"/>
                        <a:pt x="52904" y="96524"/>
                      </a:cubicBezTo>
                      <a:cubicBezTo>
                        <a:pt x="62797" y="95664"/>
                        <a:pt x="67786" y="93341"/>
                        <a:pt x="67786" y="89728"/>
                      </a:cubicBezTo>
                      <a:cubicBezTo>
                        <a:pt x="67786" y="63317"/>
                        <a:pt x="68216" y="46972"/>
                        <a:pt x="69162" y="40606"/>
                      </a:cubicBezTo>
                      <a:cubicBezTo>
                        <a:pt x="69162" y="39745"/>
                        <a:pt x="69162" y="37853"/>
                        <a:pt x="69162" y="35186"/>
                      </a:cubicBezTo>
                      <a:cubicBezTo>
                        <a:pt x="70969" y="24260"/>
                        <a:pt x="72775" y="17894"/>
                        <a:pt x="74582" y="16088"/>
                      </a:cubicBezTo>
                      <a:cubicBezTo>
                        <a:pt x="83614" y="16088"/>
                        <a:pt x="90840" y="20217"/>
                        <a:pt x="96259" y="28390"/>
                      </a:cubicBezTo>
                      <a:cubicBezTo>
                        <a:pt x="96259" y="30196"/>
                        <a:pt x="95313" y="32003"/>
                        <a:pt x="93507" y="33809"/>
                      </a:cubicBezTo>
                      <a:cubicBezTo>
                        <a:pt x="88087" y="41122"/>
                        <a:pt x="85851" y="51531"/>
                        <a:pt x="86711" y="65210"/>
                      </a:cubicBezTo>
                      <a:cubicBezTo>
                        <a:pt x="86711" y="70630"/>
                        <a:pt x="86711" y="75189"/>
                        <a:pt x="86711" y="78889"/>
                      </a:cubicBezTo>
                      <a:cubicBezTo>
                        <a:pt x="86711" y="81641"/>
                        <a:pt x="87571" y="83018"/>
                        <a:pt x="89378" y="83018"/>
                      </a:cubicBezTo>
                      <a:cubicBezTo>
                        <a:pt x="96603" y="80265"/>
                        <a:pt x="101593" y="80265"/>
                        <a:pt x="104260" y="83018"/>
                      </a:cubicBezTo>
                      <a:cubicBezTo>
                        <a:pt x="110539" y="89384"/>
                        <a:pt x="113722" y="95320"/>
                        <a:pt x="113722" y="100740"/>
                      </a:cubicBezTo>
                      <a:cubicBezTo>
                        <a:pt x="112776" y="105299"/>
                        <a:pt x="108733" y="108913"/>
                        <a:pt x="101507" y="111665"/>
                      </a:cubicBezTo>
                      <a:cubicBezTo>
                        <a:pt x="91528" y="115279"/>
                        <a:pt x="86109" y="118978"/>
                        <a:pt x="85249" y="122591"/>
                      </a:cubicBezTo>
                      <a:cubicBezTo>
                        <a:pt x="84302" y="124398"/>
                        <a:pt x="83872" y="128011"/>
                        <a:pt x="83872" y="133517"/>
                      </a:cubicBezTo>
                      <a:lnTo>
                        <a:pt x="83872" y="140313"/>
                      </a:lnTo>
                      <a:cubicBezTo>
                        <a:pt x="86625" y="140313"/>
                        <a:pt x="89722" y="138937"/>
                        <a:pt x="93335" y="136184"/>
                      </a:cubicBezTo>
                      <a:cubicBezTo>
                        <a:pt x="95141" y="134377"/>
                        <a:pt x="96948" y="133001"/>
                        <a:pt x="98754" y="132054"/>
                      </a:cubicBezTo>
                      <a:cubicBezTo>
                        <a:pt x="102367" y="131194"/>
                        <a:pt x="104604" y="132484"/>
                        <a:pt x="105550" y="136184"/>
                      </a:cubicBezTo>
                      <a:cubicBezTo>
                        <a:pt x="105550" y="137130"/>
                        <a:pt x="101937" y="141603"/>
                        <a:pt x="94711" y="149862"/>
                      </a:cubicBezTo>
                      <a:cubicBezTo>
                        <a:pt x="86625" y="158981"/>
                        <a:pt x="82926" y="163541"/>
                        <a:pt x="83872" y="163541"/>
                      </a:cubicBezTo>
                      <a:cubicBezTo>
                        <a:pt x="83872" y="164487"/>
                        <a:pt x="83872" y="168100"/>
                        <a:pt x="83872" y="174466"/>
                      </a:cubicBezTo>
                      <a:cubicBezTo>
                        <a:pt x="86625" y="239934"/>
                        <a:pt x="87055" y="272711"/>
                        <a:pt x="85249" y="272711"/>
                      </a:cubicBezTo>
                      <a:cubicBezTo>
                        <a:pt x="68044" y="269958"/>
                        <a:pt x="50926" y="260409"/>
                        <a:pt x="33807" y="244064"/>
                      </a:cubicBezTo>
                      <a:lnTo>
                        <a:pt x="39226" y="245440"/>
                      </a:lnTo>
                      <a:cubicBezTo>
                        <a:pt x="58151" y="248193"/>
                        <a:pt x="67700" y="242257"/>
                        <a:pt x="67700" y="227718"/>
                      </a:cubicBezTo>
                      <a:cubicBezTo>
                        <a:pt x="69506" y="198641"/>
                        <a:pt x="69506" y="182725"/>
                        <a:pt x="67700" y="179972"/>
                      </a:cubicBezTo>
                      <a:cubicBezTo>
                        <a:pt x="53248" y="190898"/>
                        <a:pt x="39657" y="205007"/>
                        <a:pt x="27097" y="222299"/>
                      </a:cubicBezTo>
                      <a:cubicBezTo>
                        <a:pt x="26151" y="223245"/>
                        <a:pt x="25721" y="224105"/>
                        <a:pt x="25721" y="225051"/>
                      </a:cubicBezTo>
                      <a:cubicBezTo>
                        <a:pt x="24775" y="229611"/>
                        <a:pt x="23484" y="231417"/>
                        <a:pt x="21678" y="230471"/>
                      </a:cubicBezTo>
                      <a:cubicBezTo>
                        <a:pt x="17118" y="230471"/>
                        <a:pt x="12215" y="226858"/>
                        <a:pt x="6796" y="219546"/>
                      </a:cubicBezTo>
                      <a:cubicBezTo>
                        <a:pt x="2237" y="213179"/>
                        <a:pt x="0" y="208620"/>
                        <a:pt x="0" y="205867"/>
                      </a:cubicBezTo>
                      <a:lnTo>
                        <a:pt x="4043" y="203114"/>
                      </a:lnTo>
                      <a:cubicBezTo>
                        <a:pt x="6710" y="201307"/>
                        <a:pt x="12129" y="197178"/>
                        <a:pt x="20301" y="190812"/>
                      </a:cubicBezTo>
                      <a:cubicBezTo>
                        <a:pt x="22968" y="189005"/>
                        <a:pt x="28904" y="184016"/>
                        <a:pt x="37936" y="175843"/>
                      </a:cubicBezTo>
                      <a:cubicBezTo>
                        <a:pt x="52388" y="161304"/>
                        <a:pt x="61850" y="153131"/>
                        <a:pt x="66410" y="151325"/>
                      </a:cubicBezTo>
                      <a:cubicBezTo>
                        <a:pt x="66410" y="150464"/>
                        <a:pt x="66410" y="142722"/>
                        <a:pt x="66410" y="128097"/>
                      </a:cubicBezTo>
                      <a:cubicBezTo>
                        <a:pt x="66410" y="125344"/>
                        <a:pt x="65033" y="123968"/>
                        <a:pt x="62366" y="123968"/>
                      </a:cubicBezTo>
                      <a:cubicBezTo>
                        <a:pt x="60560" y="123968"/>
                        <a:pt x="58323" y="123968"/>
                        <a:pt x="55571" y="123968"/>
                      </a:cubicBezTo>
                      <a:cubicBezTo>
                        <a:pt x="51011" y="123968"/>
                        <a:pt x="44732" y="127151"/>
                        <a:pt x="36646" y="133517"/>
                      </a:cubicBezTo>
                      <a:cubicBezTo>
                        <a:pt x="33893" y="135323"/>
                        <a:pt x="32087" y="136270"/>
                        <a:pt x="31226" y="136270"/>
                      </a:cubicBezTo>
                      <a:cubicBezTo>
                        <a:pt x="28560" y="137216"/>
                        <a:pt x="24860" y="130850"/>
                        <a:pt x="20387" y="117171"/>
                      </a:cubicBezTo>
                      <a:cubicBezTo>
                        <a:pt x="17635" y="108913"/>
                        <a:pt x="17205" y="103923"/>
                        <a:pt x="19011" y="102030"/>
                      </a:cubicBezTo>
                      <a:close/>
                      <a:moveTo>
                        <a:pt x="193809" y="100740"/>
                      </a:moveTo>
                      <a:lnTo>
                        <a:pt x="193809" y="107536"/>
                      </a:lnTo>
                      <a:cubicBezTo>
                        <a:pt x="193809" y="110289"/>
                        <a:pt x="195185" y="111665"/>
                        <a:pt x="197852" y="111665"/>
                      </a:cubicBezTo>
                      <a:cubicBezTo>
                        <a:pt x="215917" y="110805"/>
                        <a:pt x="228132" y="109859"/>
                        <a:pt x="234412" y="108913"/>
                      </a:cubicBezTo>
                      <a:cubicBezTo>
                        <a:pt x="243444" y="108052"/>
                        <a:pt x="252907" y="106676"/>
                        <a:pt x="262886" y="104783"/>
                      </a:cubicBezTo>
                      <a:cubicBezTo>
                        <a:pt x="266498" y="103923"/>
                        <a:pt x="269165" y="103407"/>
                        <a:pt x="270972" y="103407"/>
                      </a:cubicBezTo>
                      <a:cubicBezTo>
                        <a:pt x="277251" y="104353"/>
                        <a:pt x="283187" y="111580"/>
                        <a:pt x="288606" y="125258"/>
                      </a:cubicBezTo>
                      <a:cubicBezTo>
                        <a:pt x="288606" y="129818"/>
                        <a:pt x="286800" y="132570"/>
                        <a:pt x="283187" y="133431"/>
                      </a:cubicBezTo>
                      <a:cubicBezTo>
                        <a:pt x="282241" y="133431"/>
                        <a:pt x="280950" y="133431"/>
                        <a:pt x="279144" y="133431"/>
                      </a:cubicBezTo>
                      <a:cubicBezTo>
                        <a:pt x="264692" y="129818"/>
                        <a:pt x="253423" y="128011"/>
                        <a:pt x="245251" y="128011"/>
                      </a:cubicBezTo>
                      <a:lnTo>
                        <a:pt x="228993" y="128011"/>
                      </a:lnTo>
                      <a:cubicBezTo>
                        <a:pt x="224433" y="128011"/>
                        <a:pt x="222197" y="131194"/>
                        <a:pt x="222197" y="137560"/>
                      </a:cubicBezTo>
                      <a:lnTo>
                        <a:pt x="222197" y="151239"/>
                      </a:lnTo>
                      <a:cubicBezTo>
                        <a:pt x="228476" y="151239"/>
                        <a:pt x="233466" y="150809"/>
                        <a:pt x="237079" y="149862"/>
                      </a:cubicBezTo>
                      <a:cubicBezTo>
                        <a:pt x="247918" y="148056"/>
                        <a:pt x="254197" y="147625"/>
                        <a:pt x="256004" y="148486"/>
                      </a:cubicBezTo>
                      <a:cubicBezTo>
                        <a:pt x="259616" y="153906"/>
                        <a:pt x="262283" y="161648"/>
                        <a:pt x="264176" y="171714"/>
                      </a:cubicBezTo>
                      <a:cubicBezTo>
                        <a:pt x="263230" y="175327"/>
                        <a:pt x="261939" y="177133"/>
                        <a:pt x="260133" y="177133"/>
                      </a:cubicBezTo>
                      <a:cubicBezTo>
                        <a:pt x="258326" y="177133"/>
                        <a:pt x="256520" y="177133"/>
                        <a:pt x="254713" y="177133"/>
                      </a:cubicBezTo>
                      <a:cubicBezTo>
                        <a:pt x="246627" y="175327"/>
                        <a:pt x="238455" y="174381"/>
                        <a:pt x="230369" y="174381"/>
                      </a:cubicBezTo>
                      <a:cubicBezTo>
                        <a:pt x="223143" y="173520"/>
                        <a:pt x="219530" y="176703"/>
                        <a:pt x="219530" y="183930"/>
                      </a:cubicBezTo>
                      <a:cubicBezTo>
                        <a:pt x="218584" y="193909"/>
                        <a:pt x="218154" y="201652"/>
                        <a:pt x="218154" y="207157"/>
                      </a:cubicBezTo>
                      <a:cubicBezTo>
                        <a:pt x="219014" y="232622"/>
                        <a:pt x="221766" y="256710"/>
                        <a:pt x="226240" y="279508"/>
                      </a:cubicBezTo>
                      <a:cubicBezTo>
                        <a:pt x="227100" y="287680"/>
                        <a:pt x="227616" y="292240"/>
                        <a:pt x="227616" y="293186"/>
                      </a:cubicBezTo>
                      <a:cubicBezTo>
                        <a:pt x="214971" y="296799"/>
                        <a:pt x="196906" y="292240"/>
                        <a:pt x="173422" y="279508"/>
                      </a:cubicBezTo>
                      <a:cubicBezTo>
                        <a:pt x="155357" y="270389"/>
                        <a:pt x="144948" y="262646"/>
                        <a:pt x="142282" y="256280"/>
                      </a:cubicBezTo>
                      <a:cubicBezTo>
                        <a:pt x="142282" y="255420"/>
                        <a:pt x="146325" y="256280"/>
                        <a:pt x="154497" y="259033"/>
                      </a:cubicBezTo>
                      <a:cubicBezTo>
                        <a:pt x="174368" y="265399"/>
                        <a:pt x="188390" y="265829"/>
                        <a:pt x="196476" y="260409"/>
                      </a:cubicBezTo>
                      <a:cubicBezTo>
                        <a:pt x="200089" y="257656"/>
                        <a:pt x="201465" y="249053"/>
                        <a:pt x="200519" y="234515"/>
                      </a:cubicBezTo>
                      <a:cubicBezTo>
                        <a:pt x="200519" y="232708"/>
                        <a:pt x="200519" y="230385"/>
                        <a:pt x="200519" y="227718"/>
                      </a:cubicBezTo>
                      <a:cubicBezTo>
                        <a:pt x="199573" y="214986"/>
                        <a:pt x="199143" y="203630"/>
                        <a:pt x="199143" y="193565"/>
                      </a:cubicBezTo>
                      <a:cubicBezTo>
                        <a:pt x="199143" y="184446"/>
                        <a:pt x="199143" y="179456"/>
                        <a:pt x="199143" y="178596"/>
                      </a:cubicBezTo>
                      <a:cubicBezTo>
                        <a:pt x="175659" y="180403"/>
                        <a:pt x="157594" y="183155"/>
                        <a:pt x="144948" y="186769"/>
                      </a:cubicBezTo>
                      <a:cubicBezTo>
                        <a:pt x="144002" y="187715"/>
                        <a:pt x="147615" y="189952"/>
                        <a:pt x="155787" y="193565"/>
                      </a:cubicBezTo>
                      <a:cubicBezTo>
                        <a:pt x="165680" y="197178"/>
                        <a:pt x="171615" y="199931"/>
                        <a:pt x="173422" y="201738"/>
                      </a:cubicBezTo>
                      <a:cubicBezTo>
                        <a:pt x="171615" y="219976"/>
                        <a:pt x="167056" y="231332"/>
                        <a:pt x="159916" y="235891"/>
                      </a:cubicBezTo>
                      <a:cubicBezTo>
                        <a:pt x="157249" y="236837"/>
                        <a:pt x="153120" y="231762"/>
                        <a:pt x="147701" y="220922"/>
                      </a:cubicBezTo>
                      <a:cubicBezTo>
                        <a:pt x="140475" y="207243"/>
                        <a:pt x="134626" y="197264"/>
                        <a:pt x="130067" y="190898"/>
                      </a:cubicBezTo>
                      <a:lnTo>
                        <a:pt x="123270" y="196318"/>
                      </a:lnTo>
                      <a:cubicBezTo>
                        <a:pt x="120604" y="196318"/>
                        <a:pt x="118281" y="194081"/>
                        <a:pt x="116475" y="189521"/>
                      </a:cubicBezTo>
                      <a:cubicBezTo>
                        <a:pt x="116475" y="188661"/>
                        <a:pt x="116475" y="187715"/>
                        <a:pt x="116475" y="186769"/>
                      </a:cubicBezTo>
                      <a:cubicBezTo>
                        <a:pt x="112862" y="179456"/>
                        <a:pt x="111916" y="174466"/>
                        <a:pt x="113808" y="171800"/>
                      </a:cubicBezTo>
                      <a:lnTo>
                        <a:pt x="123270" y="170423"/>
                      </a:lnTo>
                      <a:cubicBezTo>
                        <a:pt x="125937" y="170423"/>
                        <a:pt x="129550" y="169993"/>
                        <a:pt x="134109" y="169047"/>
                      </a:cubicBezTo>
                      <a:cubicBezTo>
                        <a:pt x="153981" y="167240"/>
                        <a:pt x="175228" y="162681"/>
                        <a:pt x="197766" y="155368"/>
                      </a:cubicBezTo>
                      <a:lnTo>
                        <a:pt x="196390" y="147195"/>
                      </a:lnTo>
                      <a:cubicBezTo>
                        <a:pt x="195444" y="143582"/>
                        <a:pt x="195014" y="140829"/>
                        <a:pt x="195014" y="139023"/>
                      </a:cubicBezTo>
                      <a:cubicBezTo>
                        <a:pt x="194067" y="132657"/>
                        <a:pt x="189164" y="130420"/>
                        <a:pt x="180131" y="132226"/>
                      </a:cubicBezTo>
                      <a:cubicBezTo>
                        <a:pt x="176519" y="133173"/>
                        <a:pt x="171959" y="134549"/>
                        <a:pt x="166540" y="136356"/>
                      </a:cubicBezTo>
                      <a:cubicBezTo>
                        <a:pt x="135830" y="145475"/>
                        <a:pt x="117765" y="150034"/>
                        <a:pt x="112346" y="150034"/>
                      </a:cubicBezTo>
                      <a:cubicBezTo>
                        <a:pt x="107786" y="143668"/>
                        <a:pt x="105980" y="137302"/>
                        <a:pt x="106926" y="130936"/>
                      </a:cubicBezTo>
                      <a:lnTo>
                        <a:pt x="109593" y="130936"/>
                      </a:lnTo>
                      <a:cubicBezTo>
                        <a:pt x="120432" y="131882"/>
                        <a:pt x="131701" y="129559"/>
                        <a:pt x="143486" y="124140"/>
                      </a:cubicBezTo>
                      <a:cubicBezTo>
                        <a:pt x="144346" y="124140"/>
                        <a:pt x="146669" y="123709"/>
                        <a:pt x="150282" y="122763"/>
                      </a:cubicBezTo>
                      <a:cubicBezTo>
                        <a:pt x="159314" y="120957"/>
                        <a:pt x="163873" y="118204"/>
                        <a:pt x="163873" y="114591"/>
                      </a:cubicBezTo>
                      <a:cubicBezTo>
                        <a:pt x="163873" y="109171"/>
                        <a:pt x="162067" y="105471"/>
                        <a:pt x="158454" y="103665"/>
                      </a:cubicBezTo>
                      <a:cubicBezTo>
                        <a:pt x="151228" y="103665"/>
                        <a:pt x="145809" y="104095"/>
                        <a:pt x="142195" y="105041"/>
                      </a:cubicBezTo>
                      <a:cubicBezTo>
                        <a:pt x="140389" y="105988"/>
                        <a:pt x="138153" y="102288"/>
                        <a:pt x="135400" y="94116"/>
                      </a:cubicBezTo>
                      <a:cubicBezTo>
                        <a:pt x="131787" y="84136"/>
                        <a:pt x="130841" y="78200"/>
                        <a:pt x="132647" y="76394"/>
                      </a:cubicBezTo>
                      <a:cubicBezTo>
                        <a:pt x="133507" y="75533"/>
                        <a:pt x="137120" y="75017"/>
                        <a:pt x="143486" y="75017"/>
                      </a:cubicBezTo>
                      <a:cubicBezTo>
                        <a:pt x="150712" y="74157"/>
                        <a:pt x="156131" y="73211"/>
                        <a:pt x="159744" y="72264"/>
                      </a:cubicBezTo>
                      <a:cubicBezTo>
                        <a:pt x="163357" y="73211"/>
                        <a:pt x="165164" y="70458"/>
                        <a:pt x="165164" y="64091"/>
                      </a:cubicBezTo>
                      <a:cubicBezTo>
                        <a:pt x="166024" y="28648"/>
                        <a:pt x="166970" y="9033"/>
                        <a:pt x="167830" y="5420"/>
                      </a:cubicBezTo>
                      <a:cubicBezTo>
                        <a:pt x="168691" y="2667"/>
                        <a:pt x="172303" y="860"/>
                        <a:pt x="178669" y="0"/>
                      </a:cubicBezTo>
                      <a:cubicBezTo>
                        <a:pt x="189508" y="1807"/>
                        <a:pt x="197164" y="4990"/>
                        <a:pt x="201723" y="9549"/>
                      </a:cubicBezTo>
                      <a:cubicBezTo>
                        <a:pt x="201723" y="12302"/>
                        <a:pt x="199917" y="15485"/>
                        <a:pt x="196304" y="19099"/>
                      </a:cubicBezTo>
                      <a:cubicBezTo>
                        <a:pt x="194497" y="22712"/>
                        <a:pt x="193551" y="25034"/>
                        <a:pt x="193551" y="25895"/>
                      </a:cubicBezTo>
                      <a:cubicBezTo>
                        <a:pt x="192605" y="29508"/>
                        <a:pt x="192175" y="39057"/>
                        <a:pt x="192175" y="54542"/>
                      </a:cubicBezTo>
                      <a:cubicBezTo>
                        <a:pt x="192175" y="59962"/>
                        <a:pt x="193551" y="62285"/>
                        <a:pt x="196218" y="61339"/>
                      </a:cubicBezTo>
                      <a:cubicBezTo>
                        <a:pt x="210670" y="57725"/>
                        <a:pt x="220562" y="56779"/>
                        <a:pt x="225982" y="58586"/>
                      </a:cubicBezTo>
                      <a:cubicBezTo>
                        <a:pt x="227788" y="59532"/>
                        <a:pt x="229164" y="63575"/>
                        <a:pt x="230025" y="70888"/>
                      </a:cubicBezTo>
                      <a:cubicBezTo>
                        <a:pt x="230885" y="77254"/>
                        <a:pt x="227358" y="81813"/>
                        <a:pt x="219186" y="84566"/>
                      </a:cubicBezTo>
                      <a:cubicBezTo>
                        <a:pt x="211014" y="87319"/>
                        <a:pt x="204734" y="89556"/>
                        <a:pt x="200261" y="91363"/>
                      </a:cubicBezTo>
                      <a:cubicBezTo>
                        <a:pt x="195099" y="93857"/>
                        <a:pt x="192863" y="97041"/>
                        <a:pt x="193809" y="100740"/>
                      </a:cubicBezTo>
                      <a:close/>
                    </a:path>
                  </a:pathLst>
                </a:custGeom>
                <a:grpFill/>
                <a:ln w="860" cap="flat">
                  <a:noFill/>
                  <a:prstDash val="solid"/>
                  <a:miter/>
                </a:ln>
              </p:spPr>
              <p:txBody>
                <a:bodyPr rtlCol="0" anchor="ctr"/>
                <a:lstStyle/>
                <a:p>
                  <a:endParaRPr lang="zh-CN" altLang="en-US"/>
                </a:p>
              </p:txBody>
            </p:sp>
            <p:sp>
              <p:nvSpPr>
                <p:cNvPr id="21" name="任意形状 16"/>
                <p:cNvSpPr/>
                <p:nvPr/>
              </p:nvSpPr>
              <p:spPr>
                <a:xfrm>
                  <a:off x="4052576" y="2752007"/>
                  <a:ext cx="236394" cy="322645"/>
                </a:xfrm>
                <a:custGeom>
                  <a:avLst/>
                  <a:gdLst>
                    <a:gd name="connsiteX0" fmla="*/ 6061 w 236394"/>
                    <a:gd name="connsiteY0" fmla="*/ 86835 h 322645"/>
                    <a:gd name="connsiteX1" fmla="*/ 27739 w 236394"/>
                    <a:gd name="connsiteY1" fmla="*/ 85458 h 322645"/>
                    <a:gd name="connsiteX2" fmla="*/ 88729 w 236394"/>
                    <a:gd name="connsiteY2" fmla="*/ 69113 h 322645"/>
                    <a:gd name="connsiteX3" fmla="*/ 90105 w 236394"/>
                    <a:gd name="connsiteY3" fmla="*/ 29540 h 322645"/>
                    <a:gd name="connsiteX4" fmla="*/ 90105 w 236394"/>
                    <a:gd name="connsiteY4" fmla="*/ 3645 h 322645"/>
                    <a:gd name="connsiteX5" fmla="*/ 110407 w 236394"/>
                    <a:gd name="connsiteY5" fmla="*/ 892 h 322645"/>
                    <a:gd name="connsiteX6" fmla="*/ 136127 w 236394"/>
                    <a:gd name="connsiteY6" fmla="*/ 13194 h 322645"/>
                    <a:gd name="connsiteX7" fmla="*/ 130708 w 236394"/>
                    <a:gd name="connsiteY7" fmla="*/ 21367 h 322645"/>
                    <a:gd name="connsiteX8" fmla="*/ 126665 w 236394"/>
                    <a:gd name="connsiteY8" fmla="*/ 28163 h 322645"/>
                    <a:gd name="connsiteX9" fmla="*/ 123912 w 236394"/>
                    <a:gd name="connsiteY9" fmla="*/ 51391 h 322645"/>
                    <a:gd name="connsiteX10" fmla="*/ 126665 w 236394"/>
                    <a:gd name="connsiteY10" fmla="*/ 60940 h 322645"/>
                    <a:gd name="connsiteX11" fmla="*/ 199784 w 236394"/>
                    <a:gd name="connsiteY11" fmla="*/ 63693 h 322645"/>
                    <a:gd name="connsiteX12" fmla="*/ 236344 w 236394"/>
                    <a:gd name="connsiteY12" fmla="*/ 96470 h 322645"/>
                    <a:gd name="connsiteX13" fmla="*/ 197032 w 236394"/>
                    <a:gd name="connsiteY13" fmla="*/ 136043 h 322645"/>
                    <a:gd name="connsiteX14" fmla="*/ 192988 w 236394"/>
                    <a:gd name="connsiteY14" fmla="*/ 156518 h 322645"/>
                    <a:gd name="connsiteX15" fmla="*/ 191612 w 236394"/>
                    <a:gd name="connsiteY15" fmla="*/ 163314 h 322645"/>
                    <a:gd name="connsiteX16" fmla="*/ 152300 w 236394"/>
                    <a:gd name="connsiteY16" fmla="*/ 164691 h 322645"/>
                    <a:gd name="connsiteX17" fmla="*/ 125203 w 236394"/>
                    <a:gd name="connsiteY17" fmla="*/ 167444 h 322645"/>
                    <a:gd name="connsiteX18" fmla="*/ 117117 w 236394"/>
                    <a:gd name="connsiteY18" fmla="*/ 284787 h 322645"/>
                    <a:gd name="connsiteX19" fmla="*/ 119869 w 236394"/>
                    <a:gd name="connsiteY19" fmla="*/ 301133 h 322645"/>
                    <a:gd name="connsiteX20" fmla="*/ 122536 w 236394"/>
                    <a:gd name="connsiteY20" fmla="*/ 314811 h 322645"/>
                    <a:gd name="connsiteX21" fmla="*/ 96815 w 236394"/>
                    <a:gd name="connsiteY21" fmla="*/ 316188 h 322645"/>
                    <a:gd name="connsiteX22" fmla="*/ 96815 w 236394"/>
                    <a:gd name="connsiteY22" fmla="*/ 284787 h 322645"/>
                    <a:gd name="connsiteX23" fmla="*/ 99568 w 236394"/>
                    <a:gd name="connsiteY23" fmla="*/ 249343 h 322645"/>
                    <a:gd name="connsiteX24" fmla="*/ 94148 w 236394"/>
                    <a:gd name="connsiteY24" fmla="*/ 200221 h 322645"/>
                    <a:gd name="connsiteX25" fmla="*/ 92772 w 236394"/>
                    <a:gd name="connsiteY25" fmla="*/ 170197 h 322645"/>
                    <a:gd name="connsiteX26" fmla="*/ 48040 w 236394"/>
                    <a:gd name="connsiteY26" fmla="*/ 182499 h 322645"/>
                    <a:gd name="connsiteX27" fmla="*/ 34535 w 236394"/>
                    <a:gd name="connsiteY27" fmla="*/ 171573 h 322645"/>
                    <a:gd name="connsiteX28" fmla="*/ 14233 w 236394"/>
                    <a:gd name="connsiteY28" fmla="*/ 138796 h 322645"/>
                    <a:gd name="connsiteX29" fmla="*/ 728 w 236394"/>
                    <a:gd name="connsiteY29" fmla="*/ 108772 h 322645"/>
                    <a:gd name="connsiteX30" fmla="*/ 6061 w 236394"/>
                    <a:gd name="connsiteY30" fmla="*/ 86835 h 322645"/>
                    <a:gd name="connsiteX31" fmla="*/ 54836 w 236394"/>
                    <a:gd name="connsiteY31" fmla="*/ 152303 h 322645"/>
                    <a:gd name="connsiteX32" fmla="*/ 92772 w 236394"/>
                    <a:gd name="connsiteY32" fmla="*/ 141377 h 322645"/>
                    <a:gd name="connsiteX33" fmla="*/ 91395 w 236394"/>
                    <a:gd name="connsiteY33" fmla="*/ 114106 h 322645"/>
                    <a:gd name="connsiteX34" fmla="*/ 90019 w 236394"/>
                    <a:gd name="connsiteY34" fmla="*/ 92255 h 322645"/>
                    <a:gd name="connsiteX35" fmla="*/ 54836 w 236394"/>
                    <a:gd name="connsiteY35" fmla="*/ 101804 h 322645"/>
                    <a:gd name="connsiteX36" fmla="*/ 54836 w 236394"/>
                    <a:gd name="connsiteY36" fmla="*/ 152303 h 322645"/>
                    <a:gd name="connsiteX37" fmla="*/ 125289 w 236394"/>
                    <a:gd name="connsiteY37" fmla="*/ 137334 h 322645"/>
                    <a:gd name="connsiteX38" fmla="*/ 151009 w 236394"/>
                    <a:gd name="connsiteY38" fmla="*/ 133204 h 322645"/>
                    <a:gd name="connsiteX39" fmla="*/ 171311 w 236394"/>
                    <a:gd name="connsiteY39" fmla="*/ 127785 h 322645"/>
                    <a:gd name="connsiteX40" fmla="*/ 178107 w 236394"/>
                    <a:gd name="connsiteY40" fmla="*/ 84082 h 322645"/>
                    <a:gd name="connsiteX41" fmla="*/ 126665 w 236394"/>
                    <a:gd name="connsiteY41" fmla="*/ 84082 h 322645"/>
                    <a:gd name="connsiteX42" fmla="*/ 122622 w 236394"/>
                    <a:gd name="connsiteY42" fmla="*/ 114106 h 322645"/>
                    <a:gd name="connsiteX43" fmla="*/ 125289 w 236394"/>
                    <a:gd name="connsiteY43" fmla="*/ 137334 h 32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6394" h="322645">
                      <a:moveTo>
                        <a:pt x="6061" y="86835"/>
                      </a:moveTo>
                      <a:cubicBezTo>
                        <a:pt x="6921" y="86835"/>
                        <a:pt x="14147" y="86405"/>
                        <a:pt x="27739" y="85458"/>
                      </a:cubicBezTo>
                      <a:cubicBezTo>
                        <a:pt x="42191" y="84598"/>
                        <a:pt x="62492" y="79092"/>
                        <a:pt x="88729" y="69113"/>
                      </a:cubicBezTo>
                      <a:cubicBezTo>
                        <a:pt x="90535" y="68253"/>
                        <a:pt x="90965" y="55004"/>
                        <a:pt x="90105" y="29540"/>
                      </a:cubicBezTo>
                      <a:cubicBezTo>
                        <a:pt x="89159" y="15861"/>
                        <a:pt x="89159" y="7258"/>
                        <a:pt x="90105" y="3645"/>
                      </a:cubicBezTo>
                      <a:cubicBezTo>
                        <a:pt x="90965" y="32"/>
                        <a:pt x="97761" y="-914"/>
                        <a:pt x="110407" y="892"/>
                      </a:cubicBezTo>
                      <a:cubicBezTo>
                        <a:pt x="125719" y="4505"/>
                        <a:pt x="134321" y="8635"/>
                        <a:pt x="136127" y="13194"/>
                      </a:cubicBezTo>
                      <a:cubicBezTo>
                        <a:pt x="136127" y="15001"/>
                        <a:pt x="134321" y="17754"/>
                        <a:pt x="130708" y="21367"/>
                      </a:cubicBezTo>
                      <a:cubicBezTo>
                        <a:pt x="128041" y="24120"/>
                        <a:pt x="126665" y="26357"/>
                        <a:pt x="126665" y="28163"/>
                      </a:cubicBezTo>
                      <a:cubicBezTo>
                        <a:pt x="124859" y="35476"/>
                        <a:pt x="123912" y="43132"/>
                        <a:pt x="123912" y="51391"/>
                      </a:cubicBezTo>
                      <a:cubicBezTo>
                        <a:pt x="123912" y="57757"/>
                        <a:pt x="124772" y="60940"/>
                        <a:pt x="126665" y="60940"/>
                      </a:cubicBezTo>
                      <a:cubicBezTo>
                        <a:pt x="154622" y="56381"/>
                        <a:pt x="179053" y="57327"/>
                        <a:pt x="199784" y="63693"/>
                      </a:cubicBezTo>
                      <a:cubicBezTo>
                        <a:pt x="225075" y="73673"/>
                        <a:pt x="237290" y="84598"/>
                        <a:pt x="236344" y="96470"/>
                      </a:cubicBezTo>
                      <a:cubicBezTo>
                        <a:pt x="219139" y="107396"/>
                        <a:pt x="206064" y="120558"/>
                        <a:pt x="197032" y="136043"/>
                      </a:cubicBezTo>
                      <a:cubicBezTo>
                        <a:pt x="194365" y="140603"/>
                        <a:pt x="192988" y="147399"/>
                        <a:pt x="192988" y="156518"/>
                      </a:cubicBezTo>
                      <a:lnTo>
                        <a:pt x="191612" y="163314"/>
                      </a:lnTo>
                      <a:cubicBezTo>
                        <a:pt x="174407" y="163314"/>
                        <a:pt x="161332" y="163745"/>
                        <a:pt x="152300" y="164691"/>
                      </a:cubicBezTo>
                      <a:cubicBezTo>
                        <a:pt x="142321" y="165637"/>
                        <a:pt x="133375" y="166498"/>
                        <a:pt x="125203" y="167444"/>
                      </a:cubicBezTo>
                      <a:cubicBezTo>
                        <a:pt x="119783" y="187489"/>
                        <a:pt x="117117" y="226546"/>
                        <a:pt x="117117" y="284787"/>
                      </a:cubicBezTo>
                      <a:cubicBezTo>
                        <a:pt x="117117" y="287540"/>
                        <a:pt x="117977" y="292960"/>
                        <a:pt x="119869" y="301133"/>
                      </a:cubicBezTo>
                      <a:cubicBezTo>
                        <a:pt x="120729" y="307499"/>
                        <a:pt x="121676" y="312058"/>
                        <a:pt x="122536" y="314811"/>
                      </a:cubicBezTo>
                      <a:cubicBezTo>
                        <a:pt x="113503" y="324791"/>
                        <a:pt x="104901" y="325221"/>
                        <a:pt x="96815" y="316188"/>
                      </a:cubicBezTo>
                      <a:cubicBezTo>
                        <a:pt x="96815" y="308875"/>
                        <a:pt x="96815" y="298466"/>
                        <a:pt x="96815" y="284787"/>
                      </a:cubicBezTo>
                      <a:cubicBezTo>
                        <a:pt x="98622" y="269302"/>
                        <a:pt x="99568" y="257516"/>
                        <a:pt x="99568" y="249343"/>
                      </a:cubicBezTo>
                      <a:cubicBezTo>
                        <a:pt x="98622" y="233858"/>
                        <a:pt x="96815" y="217513"/>
                        <a:pt x="94148" y="200221"/>
                      </a:cubicBezTo>
                      <a:cubicBezTo>
                        <a:pt x="93202" y="187489"/>
                        <a:pt x="92772" y="177509"/>
                        <a:pt x="92772" y="170197"/>
                      </a:cubicBezTo>
                      <a:cubicBezTo>
                        <a:pt x="84600" y="168390"/>
                        <a:pt x="69718" y="172520"/>
                        <a:pt x="48040" y="182499"/>
                      </a:cubicBezTo>
                      <a:cubicBezTo>
                        <a:pt x="44427" y="184306"/>
                        <a:pt x="39954" y="180692"/>
                        <a:pt x="34535" y="171573"/>
                      </a:cubicBezTo>
                      <a:cubicBezTo>
                        <a:pt x="30922" y="164261"/>
                        <a:pt x="24126" y="153421"/>
                        <a:pt x="14233" y="138796"/>
                      </a:cubicBezTo>
                      <a:cubicBezTo>
                        <a:pt x="7007" y="131484"/>
                        <a:pt x="2448" y="121505"/>
                        <a:pt x="728" y="108772"/>
                      </a:cubicBezTo>
                      <a:cubicBezTo>
                        <a:pt x="-1165" y="95008"/>
                        <a:pt x="641" y="87695"/>
                        <a:pt x="6061" y="86835"/>
                      </a:cubicBezTo>
                      <a:close/>
                      <a:moveTo>
                        <a:pt x="54836" y="152303"/>
                      </a:moveTo>
                      <a:cubicBezTo>
                        <a:pt x="72901" y="149550"/>
                        <a:pt x="85546" y="145937"/>
                        <a:pt x="92772" y="141377"/>
                      </a:cubicBezTo>
                      <a:cubicBezTo>
                        <a:pt x="92772" y="140517"/>
                        <a:pt x="92342" y="131398"/>
                        <a:pt x="91395" y="114106"/>
                      </a:cubicBezTo>
                      <a:cubicBezTo>
                        <a:pt x="90449" y="107740"/>
                        <a:pt x="90019" y="100428"/>
                        <a:pt x="90019" y="92255"/>
                      </a:cubicBezTo>
                      <a:cubicBezTo>
                        <a:pt x="87353" y="91395"/>
                        <a:pt x="75567" y="94578"/>
                        <a:pt x="54836" y="101804"/>
                      </a:cubicBezTo>
                      <a:cubicBezTo>
                        <a:pt x="37717" y="119096"/>
                        <a:pt x="37717" y="135957"/>
                        <a:pt x="54836" y="152303"/>
                      </a:cubicBezTo>
                      <a:close/>
                      <a:moveTo>
                        <a:pt x="125289" y="137334"/>
                      </a:moveTo>
                      <a:cubicBezTo>
                        <a:pt x="133375" y="135527"/>
                        <a:pt x="141977" y="134151"/>
                        <a:pt x="151009" y="133204"/>
                      </a:cubicBezTo>
                      <a:cubicBezTo>
                        <a:pt x="162709" y="131398"/>
                        <a:pt x="169504" y="129591"/>
                        <a:pt x="171311" y="127785"/>
                      </a:cubicBezTo>
                      <a:cubicBezTo>
                        <a:pt x="178537" y="118666"/>
                        <a:pt x="180773" y="104127"/>
                        <a:pt x="178107" y="84082"/>
                      </a:cubicBezTo>
                      <a:cubicBezTo>
                        <a:pt x="155482" y="78662"/>
                        <a:pt x="138364" y="78662"/>
                        <a:pt x="126665" y="84082"/>
                      </a:cubicBezTo>
                      <a:cubicBezTo>
                        <a:pt x="123912" y="87695"/>
                        <a:pt x="122622" y="97761"/>
                        <a:pt x="122622" y="114106"/>
                      </a:cubicBezTo>
                      <a:cubicBezTo>
                        <a:pt x="121676" y="129591"/>
                        <a:pt x="122622" y="137334"/>
                        <a:pt x="125289" y="137334"/>
                      </a:cubicBezTo>
                      <a:close/>
                    </a:path>
                  </a:pathLst>
                </a:custGeom>
                <a:grpFill/>
                <a:ln w="860" cap="flat">
                  <a:noFill/>
                  <a:prstDash val="solid"/>
                  <a:miter/>
                </a:ln>
              </p:spPr>
              <p:txBody>
                <a:bodyPr rtlCol="0" anchor="ctr"/>
                <a:lstStyle/>
                <a:p>
                  <a:endParaRPr lang="zh-CN" altLang="en-US"/>
                </a:p>
              </p:txBody>
            </p:sp>
            <p:sp>
              <p:nvSpPr>
                <p:cNvPr id="22" name="任意形状 17"/>
                <p:cNvSpPr/>
                <p:nvPr/>
              </p:nvSpPr>
              <p:spPr>
                <a:xfrm>
                  <a:off x="4588823" y="2751071"/>
                  <a:ext cx="272058" cy="324003"/>
                </a:xfrm>
                <a:custGeom>
                  <a:avLst/>
                  <a:gdLst>
                    <a:gd name="connsiteX0" fmla="*/ 1779 w 272058"/>
                    <a:gd name="connsiteY0" fmla="*/ 188768 h 324003"/>
                    <a:gd name="connsiteX1" fmla="*/ 4446 w 272058"/>
                    <a:gd name="connsiteY1" fmla="*/ 188768 h 324003"/>
                    <a:gd name="connsiteX2" fmla="*/ 46424 w 272058"/>
                    <a:gd name="connsiteY2" fmla="*/ 179219 h 324003"/>
                    <a:gd name="connsiteX3" fmla="*/ 139931 w 272058"/>
                    <a:gd name="connsiteY3" fmla="*/ 158744 h 324003"/>
                    <a:gd name="connsiteX4" fmla="*/ 150770 w 272058"/>
                    <a:gd name="connsiteY4" fmla="*/ 155991 h 324003"/>
                    <a:gd name="connsiteX5" fmla="*/ 153437 w 272058"/>
                    <a:gd name="connsiteY5" fmla="*/ 151862 h 324003"/>
                    <a:gd name="connsiteX6" fmla="*/ 148017 w 272058"/>
                    <a:gd name="connsiteY6" fmla="*/ 109536 h 324003"/>
                    <a:gd name="connsiteX7" fmla="*/ 148017 w 272058"/>
                    <a:gd name="connsiteY7" fmla="*/ 102739 h 324003"/>
                    <a:gd name="connsiteX8" fmla="*/ 184577 w 272058"/>
                    <a:gd name="connsiteY8" fmla="*/ 109536 h 324003"/>
                    <a:gd name="connsiteX9" fmla="*/ 183201 w 272058"/>
                    <a:gd name="connsiteY9" fmla="*/ 113665 h 324003"/>
                    <a:gd name="connsiteX10" fmla="*/ 179158 w 272058"/>
                    <a:gd name="connsiteY10" fmla="*/ 132764 h 324003"/>
                    <a:gd name="connsiteX11" fmla="*/ 179158 w 272058"/>
                    <a:gd name="connsiteY11" fmla="*/ 140936 h 324003"/>
                    <a:gd name="connsiteX12" fmla="*/ 183201 w 272058"/>
                    <a:gd name="connsiteY12" fmla="*/ 151862 h 324003"/>
                    <a:gd name="connsiteX13" fmla="*/ 215717 w 272058"/>
                    <a:gd name="connsiteY13" fmla="*/ 150485 h 324003"/>
                    <a:gd name="connsiteX14" fmla="*/ 244191 w 272058"/>
                    <a:gd name="connsiteY14" fmla="*/ 150485 h 324003"/>
                    <a:gd name="connsiteX15" fmla="*/ 250987 w 272058"/>
                    <a:gd name="connsiteY15" fmla="*/ 149109 h 324003"/>
                    <a:gd name="connsiteX16" fmla="*/ 267245 w 272058"/>
                    <a:gd name="connsiteY16" fmla="*/ 172337 h 324003"/>
                    <a:gd name="connsiteX17" fmla="*/ 271288 w 272058"/>
                    <a:gd name="connsiteY17" fmla="*/ 191435 h 324003"/>
                    <a:gd name="connsiteX18" fmla="*/ 259073 w 272058"/>
                    <a:gd name="connsiteY18" fmla="*/ 190059 h 324003"/>
                    <a:gd name="connsiteX19" fmla="*/ 219760 w 272058"/>
                    <a:gd name="connsiteY19" fmla="*/ 179133 h 324003"/>
                    <a:gd name="connsiteX20" fmla="*/ 185867 w 272058"/>
                    <a:gd name="connsiteY20" fmla="*/ 181886 h 324003"/>
                    <a:gd name="connsiteX21" fmla="*/ 181824 w 272058"/>
                    <a:gd name="connsiteY21" fmla="*/ 192812 h 324003"/>
                    <a:gd name="connsiteX22" fmla="*/ 179158 w 272058"/>
                    <a:gd name="connsiteY22" fmla="*/ 251483 h 324003"/>
                    <a:gd name="connsiteX23" fmla="*/ 179158 w 272058"/>
                    <a:gd name="connsiteY23" fmla="*/ 281507 h 324003"/>
                    <a:gd name="connsiteX24" fmla="*/ 180534 w 272058"/>
                    <a:gd name="connsiteY24" fmla="*/ 297853 h 324003"/>
                    <a:gd name="connsiteX25" fmla="*/ 183201 w 272058"/>
                    <a:gd name="connsiteY25" fmla="*/ 323748 h 324003"/>
                    <a:gd name="connsiteX26" fmla="*/ 160147 w 272058"/>
                    <a:gd name="connsiteY26" fmla="*/ 319618 h 324003"/>
                    <a:gd name="connsiteX27" fmla="*/ 153351 w 272058"/>
                    <a:gd name="connsiteY27" fmla="*/ 318242 h 324003"/>
                    <a:gd name="connsiteX28" fmla="*/ 74812 w 272058"/>
                    <a:gd name="connsiteY28" fmla="*/ 290970 h 324003"/>
                    <a:gd name="connsiteX29" fmla="*/ 65349 w 272058"/>
                    <a:gd name="connsiteY29" fmla="*/ 285551 h 324003"/>
                    <a:gd name="connsiteX30" fmla="*/ 78855 w 272058"/>
                    <a:gd name="connsiteY30" fmla="*/ 284174 h 324003"/>
                    <a:gd name="connsiteX31" fmla="*/ 107329 w 272058"/>
                    <a:gd name="connsiteY31" fmla="*/ 286927 h 324003"/>
                    <a:gd name="connsiteX32" fmla="*/ 135802 w 272058"/>
                    <a:gd name="connsiteY32" fmla="*/ 289680 h 324003"/>
                    <a:gd name="connsiteX33" fmla="*/ 156103 w 272058"/>
                    <a:gd name="connsiteY33" fmla="*/ 261032 h 324003"/>
                    <a:gd name="connsiteX34" fmla="*/ 153437 w 272058"/>
                    <a:gd name="connsiteY34" fmla="*/ 196941 h 324003"/>
                    <a:gd name="connsiteX35" fmla="*/ 153437 w 272058"/>
                    <a:gd name="connsiteY35" fmla="*/ 186015 h 324003"/>
                    <a:gd name="connsiteX36" fmla="*/ 107415 w 272058"/>
                    <a:gd name="connsiteY36" fmla="*/ 192812 h 324003"/>
                    <a:gd name="connsiteX37" fmla="*/ 97952 w 272058"/>
                    <a:gd name="connsiteY37" fmla="*/ 194188 h 324003"/>
                    <a:gd name="connsiteX38" fmla="*/ 108791 w 272058"/>
                    <a:gd name="connsiteY38" fmla="*/ 210534 h 324003"/>
                    <a:gd name="connsiteX39" fmla="*/ 114211 w 272058"/>
                    <a:gd name="connsiteY39" fmla="*/ 214663 h 324003"/>
                    <a:gd name="connsiteX40" fmla="*/ 100705 w 272058"/>
                    <a:gd name="connsiteY40" fmla="*/ 246063 h 324003"/>
                    <a:gd name="connsiteX41" fmla="*/ 93909 w 272058"/>
                    <a:gd name="connsiteY41" fmla="*/ 237891 h 324003"/>
                    <a:gd name="connsiteX42" fmla="*/ 61392 w 272058"/>
                    <a:gd name="connsiteY42" fmla="*/ 199694 h 324003"/>
                    <a:gd name="connsiteX43" fmla="*/ 18037 w 272058"/>
                    <a:gd name="connsiteY43" fmla="*/ 216040 h 324003"/>
                    <a:gd name="connsiteX44" fmla="*/ 16661 w 272058"/>
                    <a:gd name="connsiteY44" fmla="*/ 217416 h 324003"/>
                    <a:gd name="connsiteX45" fmla="*/ 3155 w 272058"/>
                    <a:gd name="connsiteY45" fmla="*/ 202447 h 324003"/>
                    <a:gd name="connsiteX46" fmla="*/ 1779 w 272058"/>
                    <a:gd name="connsiteY46" fmla="*/ 188768 h 324003"/>
                    <a:gd name="connsiteX47" fmla="*/ 28876 w 272058"/>
                    <a:gd name="connsiteY47" fmla="*/ 130097 h 324003"/>
                    <a:gd name="connsiteX48" fmla="*/ 69479 w 272058"/>
                    <a:gd name="connsiteY48" fmla="*/ 102826 h 324003"/>
                    <a:gd name="connsiteX49" fmla="*/ 68102 w 272058"/>
                    <a:gd name="connsiteY49" fmla="*/ 112375 h 324003"/>
                    <a:gd name="connsiteX50" fmla="*/ 66726 w 272058"/>
                    <a:gd name="connsiteY50" fmla="*/ 132850 h 324003"/>
                    <a:gd name="connsiteX51" fmla="*/ 69479 w 272058"/>
                    <a:gd name="connsiteY51" fmla="*/ 147819 h 324003"/>
                    <a:gd name="connsiteX52" fmla="*/ 55887 w 272058"/>
                    <a:gd name="connsiteY52" fmla="*/ 149195 h 324003"/>
                    <a:gd name="connsiteX53" fmla="*/ 28876 w 272058"/>
                    <a:gd name="connsiteY53" fmla="*/ 130097 h 324003"/>
                    <a:gd name="connsiteX54" fmla="*/ 89780 w 272058"/>
                    <a:gd name="connsiteY54" fmla="*/ 109622 h 324003"/>
                    <a:gd name="connsiteX55" fmla="*/ 84361 w 272058"/>
                    <a:gd name="connsiteY55" fmla="*/ 89147 h 324003"/>
                    <a:gd name="connsiteX56" fmla="*/ 88404 w 272058"/>
                    <a:gd name="connsiteY56" fmla="*/ 89147 h 324003"/>
                    <a:gd name="connsiteX57" fmla="*/ 142598 w 272058"/>
                    <a:gd name="connsiteY57" fmla="*/ 75468 h 324003"/>
                    <a:gd name="connsiteX58" fmla="*/ 148017 w 272058"/>
                    <a:gd name="connsiteY58" fmla="*/ 72715 h 324003"/>
                    <a:gd name="connsiteX59" fmla="*/ 195416 w 272058"/>
                    <a:gd name="connsiteY59" fmla="*/ 61790 h 324003"/>
                    <a:gd name="connsiteX60" fmla="*/ 223890 w 272058"/>
                    <a:gd name="connsiteY60" fmla="*/ 75468 h 324003"/>
                    <a:gd name="connsiteX61" fmla="*/ 257782 w 272058"/>
                    <a:gd name="connsiteY61" fmla="*/ 127344 h 324003"/>
                    <a:gd name="connsiteX62" fmla="*/ 252363 w 272058"/>
                    <a:gd name="connsiteY62" fmla="*/ 130097 h 324003"/>
                    <a:gd name="connsiteX63" fmla="*/ 241524 w 272058"/>
                    <a:gd name="connsiteY63" fmla="*/ 131473 h 324003"/>
                    <a:gd name="connsiteX64" fmla="*/ 200921 w 272058"/>
                    <a:gd name="connsiteY64" fmla="*/ 134226 h 324003"/>
                    <a:gd name="connsiteX65" fmla="*/ 186040 w 272058"/>
                    <a:gd name="connsiteY65" fmla="*/ 128806 h 324003"/>
                    <a:gd name="connsiteX66" fmla="*/ 198255 w 272058"/>
                    <a:gd name="connsiteY66" fmla="*/ 123386 h 324003"/>
                    <a:gd name="connsiteX67" fmla="*/ 222599 w 272058"/>
                    <a:gd name="connsiteY67" fmla="*/ 104288 h 324003"/>
                    <a:gd name="connsiteX68" fmla="*/ 207717 w 272058"/>
                    <a:gd name="connsiteY68" fmla="*/ 82437 h 324003"/>
                    <a:gd name="connsiteX69" fmla="*/ 191459 w 272058"/>
                    <a:gd name="connsiteY69" fmla="*/ 79684 h 324003"/>
                    <a:gd name="connsiteX70" fmla="*/ 188792 w 272058"/>
                    <a:gd name="connsiteY70" fmla="*/ 79684 h 324003"/>
                    <a:gd name="connsiteX71" fmla="*/ 149480 w 272058"/>
                    <a:gd name="connsiteY71" fmla="*/ 91986 h 324003"/>
                    <a:gd name="connsiteX72" fmla="*/ 110167 w 272058"/>
                    <a:gd name="connsiteY72" fmla="*/ 106955 h 324003"/>
                    <a:gd name="connsiteX73" fmla="*/ 89780 w 272058"/>
                    <a:gd name="connsiteY73" fmla="*/ 109622 h 324003"/>
                    <a:gd name="connsiteX74" fmla="*/ 119630 w 272058"/>
                    <a:gd name="connsiteY74" fmla="*/ 46821 h 324003"/>
                    <a:gd name="connsiteX75" fmla="*/ 123673 w 272058"/>
                    <a:gd name="connsiteY75" fmla="*/ 11377 h 324003"/>
                    <a:gd name="connsiteX76" fmla="*/ 137178 w 272058"/>
                    <a:gd name="connsiteY76" fmla="*/ 451 h 324003"/>
                    <a:gd name="connsiteX77" fmla="*/ 141222 w 272058"/>
                    <a:gd name="connsiteY77" fmla="*/ 8624 h 324003"/>
                    <a:gd name="connsiteX78" fmla="*/ 158856 w 272058"/>
                    <a:gd name="connsiteY78" fmla="*/ 34519 h 324003"/>
                    <a:gd name="connsiteX79" fmla="*/ 164276 w 272058"/>
                    <a:gd name="connsiteY79" fmla="*/ 49488 h 324003"/>
                    <a:gd name="connsiteX80" fmla="*/ 152061 w 272058"/>
                    <a:gd name="connsiteY80" fmla="*/ 54908 h 324003"/>
                    <a:gd name="connsiteX81" fmla="*/ 119630 w 272058"/>
                    <a:gd name="connsiteY81" fmla="*/ 46821 h 3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2058" h="324003">
                      <a:moveTo>
                        <a:pt x="1779" y="188768"/>
                      </a:moveTo>
                      <a:lnTo>
                        <a:pt x="4446" y="188768"/>
                      </a:lnTo>
                      <a:cubicBezTo>
                        <a:pt x="15285" y="188768"/>
                        <a:pt x="29306" y="185585"/>
                        <a:pt x="46424" y="179219"/>
                      </a:cubicBezTo>
                      <a:cubicBezTo>
                        <a:pt x="66296" y="171907"/>
                        <a:pt x="97436" y="165110"/>
                        <a:pt x="139931" y="158744"/>
                      </a:cubicBezTo>
                      <a:cubicBezTo>
                        <a:pt x="143544" y="157884"/>
                        <a:pt x="147157" y="156938"/>
                        <a:pt x="150770" y="155991"/>
                      </a:cubicBezTo>
                      <a:cubicBezTo>
                        <a:pt x="151631" y="155131"/>
                        <a:pt x="152576" y="153755"/>
                        <a:pt x="153437" y="151862"/>
                      </a:cubicBezTo>
                      <a:cubicBezTo>
                        <a:pt x="153437" y="134570"/>
                        <a:pt x="151631" y="120461"/>
                        <a:pt x="148017" y="109536"/>
                      </a:cubicBezTo>
                      <a:cubicBezTo>
                        <a:pt x="147071" y="106783"/>
                        <a:pt x="147071" y="104546"/>
                        <a:pt x="148017" y="102739"/>
                      </a:cubicBezTo>
                      <a:cubicBezTo>
                        <a:pt x="159717" y="99126"/>
                        <a:pt x="171932" y="101363"/>
                        <a:pt x="184577" y="109536"/>
                      </a:cubicBezTo>
                      <a:cubicBezTo>
                        <a:pt x="184577" y="110482"/>
                        <a:pt x="184147" y="111859"/>
                        <a:pt x="183201" y="113665"/>
                      </a:cubicBezTo>
                      <a:cubicBezTo>
                        <a:pt x="179588" y="120031"/>
                        <a:pt x="178211" y="126397"/>
                        <a:pt x="179158" y="132764"/>
                      </a:cubicBezTo>
                      <a:cubicBezTo>
                        <a:pt x="179158" y="134570"/>
                        <a:pt x="179158" y="137323"/>
                        <a:pt x="179158" y="140936"/>
                      </a:cubicBezTo>
                      <a:cubicBezTo>
                        <a:pt x="180018" y="145496"/>
                        <a:pt x="181394" y="149109"/>
                        <a:pt x="183201" y="151862"/>
                      </a:cubicBezTo>
                      <a:cubicBezTo>
                        <a:pt x="192233" y="150055"/>
                        <a:pt x="203072" y="149625"/>
                        <a:pt x="215717" y="150485"/>
                      </a:cubicBezTo>
                      <a:cubicBezTo>
                        <a:pt x="231029" y="151432"/>
                        <a:pt x="240578" y="151432"/>
                        <a:pt x="244191" y="150485"/>
                      </a:cubicBezTo>
                      <a:cubicBezTo>
                        <a:pt x="246857" y="149625"/>
                        <a:pt x="249180" y="149109"/>
                        <a:pt x="250987" y="149109"/>
                      </a:cubicBezTo>
                      <a:cubicBezTo>
                        <a:pt x="254599" y="150916"/>
                        <a:pt x="260019" y="158658"/>
                        <a:pt x="267245" y="172337"/>
                      </a:cubicBezTo>
                      <a:cubicBezTo>
                        <a:pt x="271718" y="183262"/>
                        <a:pt x="273094" y="189629"/>
                        <a:pt x="271288" y="191435"/>
                      </a:cubicBezTo>
                      <a:cubicBezTo>
                        <a:pt x="269482" y="192382"/>
                        <a:pt x="265438" y="191865"/>
                        <a:pt x="259073" y="190059"/>
                      </a:cubicBezTo>
                      <a:cubicBezTo>
                        <a:pt x="250987" y="185499"/>
                        <a:pt x="237825" y="181886"/>
                        <a:pt x="219760" y="179133"/>
                      </a:cubicBezTo>
                      <a:cubicBezTo>
                        <a:pt x="210728" y="178273"/>
                        <a:pt x="199459" y="179133"/>
                        <a:pt x="185867" y="181886"/>
                      </a:cubicBezTo>
                      <a:cubicBezTo>
                        <a:pt x="183115" y="182832"/>
                        <a:pt x="181824" y="186445"/>
                        <a:pt x="181824" y="192812"/>
                      </a:cubicBezTo>
                      <a:cubicBezTo>
                        <a:pt x="181824" y="212856"/>
                        <a:pt x="180878" y="232385"/>
                        <a:pt x="179158" y="251483"/>
                      </a:cubicBezTo>
                      <a:cubicBezTo>
                        <a:pt x="179158" y="263355"/>
                        <a:pt x="179158" y="273335"/>
                        <a:pt x="179158" y="281507"/>
                      </a:cubicBezTo>
                      <a:cubicBezTo>
                        <a:pt x="179158" y="284260"/>
                        <a:pt x="179588" y="289680"/>
                        <a:pt x="180534" y="297853"/>
                      </a:cubicBezTo>
                      <a:cubicBezTo>
                        <a:pt x="183201" y="313338"/>
                        <a:pt x="184147" y="321941"/>
                        <a:pt x="183201" y="323748"/>
                      </a:cubicBezTo>
                      <a:cubicBezTo>
                        <a:pt x="182254" y="324608"/>
                        <a:pt x="174598" y="323317"/>
                        <a:pt x="160147" y="319618"/>
                      </a:cubicBezTo>
                      <a:cubicBezTo>
                        <a:pt x="157480" y="318672"/>
                        <a:pt x="155157" y="318242"/>
                        <a:pt x="153351" y="318242"/>
                      </a:cubicBezTo>
                      <a:cubicBezTo>
                        <a:pt x="120834" y="311876"/>
                        <a:pt x="94597" y="302756"/>
                        <a:pt x="74812" y="290970"/>
                      </a:cubicBezTo>
                      <a:cubicBezTo>
                        <a:pt x="68446" y="288218"/>
                        <a:pt x="65349" y="286411"/>
                        <a:pt x="65349" y="285551"/>
                      </a:cubicBezTo>
                      <a:cubicBezTo>
                        <a:pt x="67156" y="283744"/>
                        <a:pt x="71629" y="283314"/>
                        <a:pt x="78855" y="284174"/>
                      </a:cubicBezTo>
                      <a:cubicBezTo>
                        <a:pt x="90554" y="285981"/>
                        <a:pt x="100103" y="286927"/>
                        <a:pt x="107329" y="286927"/>
                      </a:cubicBezTo>
                      <a:cubicBezTo>
                        <a:pt x="115415" y="287787"/>
                        <a:pt x="124963" y="288734"/>
                        <a:pt x="135802" y="289680"/>
                      </a:cubicBezTo>
                      <a:cubicBezTo>
                        <a:pt x="152061" y="292433"/>
                        <a:pt x="158856" y="282884"/>
                        <a:pt x="156103" y="261032"/>
                      </a:cubicBezTo>
                      <a:cubicBezTo>
                        <a:pt x="156103" y="241934"/>
                        <a:pt x="155157" y="220599"/>
                        <a:pt x="153437" y="196941"/>
                      </a:cubicBezTo>
                      <a:cubicBezTo>
                        <a:pt x="153437" y="192382"/>
                        <a:pt x="153437" y="188768"/>
                        <a:pt x="153437" y="186015"/>
                      </a:cubicBezTo>
                      <a:cubicBezTo>
                        <a:pt x="142598" y="186015"/>
                        <a:pt x="127200" y="188338"/>
                        <a:pt x="107415" y="192812"/>
                      </a:cubicBezTo>
                      <a:cubicBezTo>
                        <a:pt x="103802" y="193758"/>
                        <a:pt x="100619" y="194188"/>
                        <a:pt x="97952" y="194188"/>
                      </a:cubicBezTo>
                      <a:cubicBezTo>
                        <a:pt x="99759" y="199608"/>
                        <a:pt x="103372" y="205114"/>
                        <a:pt x="108791" y="210534"/>
                      </a:cubicBezTo>
                      <a:cubicBezTo>
                        <a:pt x="111458" y="213286"/>
                        <a:pt x="113264" y="214663"/>
                        <a:pt x="114211" y="214663"/>
                      </a:cubicBezTo>
                      <a:cubicBezTo>
                        <a:pt x="113264" y="229202"/>
                        <a:pt x="108791" y="239697"/>
                        <a:pt x="100705" y="246063"/>
                      </a:cubicBezTo>
                      <a:cubicBezTo>
                        <a:pt x="98898" y="247010"/>
                        <a:pt x="96662" y="244257"/>
                        <a:pt x="93909" y="237891"/>
                      </a:cubicBezTo>
                      <a:cubicBezTo>
                        <a:pt x="84877" y="218792"/>
                        <a:pt x="74038" y="206060"/>
                        <a:pt x="61392" y="199694"/>
                      </a:cubicBezTo>
                      <a:cubicBezTo>
                        <a:pt x="40575" y="201501"/>
                        <a:pt x="26209" y="207006"/>
                        <a:pt x="18037" y="216040"/>
                      </a:cubicBezTo>
                      <a:lnTo>
                        <a:pt x="16661" y="217416"/>
                      </a:lnTo>
                      <a:cubicBezTo>
                        <a:pt x="13048" y="216556"/>
                        <a:pt x="8574" y="211480"/>
                        <a:pt x="3155" y="202447"/>
                      </a:cubicBezTo>
                      <a:cubicBezTo>
                        <a:pt x="-544" y="194188"/>
                        <a:pt x="-974" y="189629"/>
                        <a:pt x="1779" y="188768"/>
                      </a:cubicBezTo>
                      <a:close/>
                      <a:moveTo>
                        <a:pt x="28876" y="130097"/>
                      </a:moveTo>
                      <a:cubicBezTo>
                        <a:pt x="40575" y="114611"/>
                        <a:pt x="54167" y="105578"/>
                        <a:pt x="69479" y="102826"/>
                      </a:cubicBezTo>
                      <a:cubicBezTo>
                        <a:pt x="70339" y="102826"/>
                        <a:pt x="69909" y="106009"/>
                        <a:pt x="68102" y="112375"/>
                      </a:cubicBezTo>
                      <a:cubicBezTo>
                        <a:pt x="65436" y="122354"/>
                        <a:pt x="64919" y="129236"/>
                        <a:pt x="66726" y="132850"/>
                      </a:cubicBezTo>
                      <a:cubicBezTo>
                        <a:pt x="70339" y="141022"/>
                        <a:pt x="71199" y="146012"/>
                        <a:pt x="69479" y="147819"/>
                      </a:cubicBezTo>
                      <a:cubicBezTo>
                        <a:pt x="69479" y="149625"/>
                        <a:pt x="64919" y="150141"/>
                        <a:pt x="55887" y="149195"/>
                      </a:cubicBezTo>
                      <a:cubicBezTo>
                        <a:pt x="35155" y="147302"/>
                        <a:pt x="26123" y="140936"/>
                        <a:pt x="28876" y="130097"/>
                      </a:cubicBezTo>
                      <a:close/>
                      <a:moveTo>
                        <a:pt x="89780" y="109622"/>
                      </a:moveTo>
                      <a:cubicBezTo>
                        <a:pt x="84361" y="101449"/>
                        <a:pt x="82554" y="94653"/>
                        <a:pt x="84361" y="89147"/>
                      </a:cubicBezTo>
                      <a:lnTo>
                        <a:pt x="88404" y="89147"/>
                      </a:lnTo>
                      <a:cubicBezTo>
                        <a:pt x="101049" y="88287"/>
                        <a:pt x="119114" y="83727"/>
                        <a:pt x="142598" y="75468"/>
                      </a:cubicBezTo>
                      <a:cubicBezTo>
                        <a:pt x="143458" y="75468"/>
                        <a:pt x="145265" y="74608"/>
                        <a:pt x="148017" y="72715"/>
                      </a:cubicBezTo>
                      <a:cubicBezTo>
                        <a:pt x="167029" y="64543"/>
                        <a:pt x="182770" y="60930"/>
                        <a:pt x="195416" y="61790"/>
                      </a:cubicBezTo>
                      <a:cubicBezTo>
                        <a:pt x="206255" y="62736"/>
                        <a:pt x="215717" y="67210"/>
                        <a:pt x="223890" y="75468"/>
                      </a:cubicBezTo>
                      <a:cubicBezTo>
                        <a:pt x="250987" y="102739"/>
                        <a:pt x="262255" y="120031"/>
                        <a:pt x="257782" y="127344"/>
                      </a:cubicBezTo>
                      <a:cubicBezTo>
                        <a:pt x="256836" y="128290"/>
                        <a:pt x="255116" y="129150"/>
                        <a:pt x="252363" y="130097"/>
                      </a:cubicBezTo>
                      <a:cubicBezTo>
                        <a:pt x="246944" y="130097"/>
                        <a:pt x="243330" y="130527"/>
                        <a:pt x="241524" y="131473"/>
                      </a:cubicBezTo>
                      <a:cubicBezTo>
                        <a:pt x="227932" y="136893"/>
                        <a:pt x="214427" y="137839"/>
                        <a:pt x="200921" y="134226"/>
                      </a:cubicBezTo>
                      <a:cubicBezTo>
                        <a:pt x="190943" y="132419"/>
                        <a:pt x="186040" y="130613"/>
                        <a:pt x="186040" y="128806"/>
                      </a:cubicBezTo>
                      <a:cubicBezTo>
                        <a:pt x="185093" y="127000"/>
                        <a:pt x="189222" y="125193"/>
                        <a:pt x="198255" y="123386"/>
                      </a:cubicBezTo>
                      <a:cubicBezTo>
                        <a:pt x="214513" y="115214"/>
                        <a:pt x="222599" y="108848"/>
                        <a:pt x="222599" y="104288"/>
                      </a:cubicBezTo>
                      <a:cubicBezTo>
                        <a:pt x="219846" y="94309"/>
                        <a:pt x="214943" y="86996"/>
                        <a:pt x="207717" y="82437"/>
                      </a:cubicBezTo>
                      <a:cubicBezTo>
                        <a:pt x="204104" y="80630"/>
                        <a:pt x="198685" y="79684"/>
                        <a:pt x="191459" y="79684"/>
                      </a:cubicBezTo>
                      <a:cubicBezTo>
                        <a:pt x="190513" y="79684"/>
                        <a:pt x="189652" y="79684"/>
                        <a:pt x="188792" y="79684"/>
                      </a:cubicBezTo>
                      <a:cubicBezTo>
                        <a:pt x="176147" y="79684"/>
                        <a:pt x="163071" y="83813"/>
                        <a:pt x="149480" y="91986"/>
                      </a:cubicBezTo>
                      <a:cubicBezTo>
                        <a:pt x="137695" y="98352"/>
                        <a:pt x="124619" y="103342"/>
                        <a:pt x="110167" y="106955"/>
                      </a:cubicBezTo>
                      <a:cubicBezTo>
                        <a:pt x="99328" y="110482"/>
                        <a:pt x="92533" y="111428"/>
                        <a:pt x="89780" y="109622"/>
                      </a:cubicBezTo>
                      <a:close/>
                      <a:moveTo>
                        <a:pt x="119630" y="46821"/>
                      </a:moveTo>
                      <a:cubicBezTo>
                        <a:pt x="115071" y="36841"/>
                        <a:pt x="116447" y="24969"/>
                        <a:pt x="123673" y="11377"/>
                      </a:cubicBezTo>
                      <a:cubicBezTo>
                        <a:pt x="129092" y="2258"/>
                        <a:pt x="133566" y="-1355"/>
                        <a:pt x="137178" y="451"/>
                      </a:cubicBezTo>
                      <a:cubicBezTo>
                        <a:pt x="138039" y="1398"/>
                        <a:pt x="139415" y="4064"/>
                        <a:pt x="141222" y="8624"/>
                      </a:cubicBezTo>
                      <a:cubicBezTo>
                        <a:pt x="145695" y="18603"/>
                        <a:pt x="151631" y="27292"/>
                        <a:pt x="158856" y="34519"/>
                      </a:cubicBezTo>
                      <a:cubicBezTo>
                        <a:pt x="164276" y="40885"/>
                        <a:pt x="166082" y="45875"/>
                        <a:pt x="164276" y="49488"/>
                      </a:cubicBezTo>
                      <a:cubicBezTo>
                        <a:pt x="163329" y="53101"/>
                        <a:pt x="159286" y="54908"/>
                        <a:pt x="152061" y="54908"/>
                      </a:cubicBezTo>
                      <a:cubicBezTo>
                        <a:pt x="135888" y="55940"/>
                        <a:pt x="125049" y="53187"/>
                        <a:pt x="119630" y="46821"/>
                      </a:cubicBezTo>
                      <a:close/>
                    </a:path>
                  </a:pathLst>
                </a:custGeom>
                <a:grpFill/>
                <a:ln w="860" cap="flat">
                  <a:noFill/>
                  <a:prstDash val="solid"/>
                  <a:miter/>
                </a:ln>
              </p:spPr>
              <p:txBody>
                <a:bodyPr rtlCol="0" anchor="ctr"/>
                <a:lstStyle/>
                <a:p>
                  <a:endParaRPr lang="zh-CN" altLang="en-US"/>
                </a:p>
              </p:txBody>
            </p:sp>
            <p:sp>
              <p:nvSpPr>
                <p:cNvPr id="23" name="任意形状 18"/>
                <p:cNvSpPr/>
                <p:nvPr/>
              </p:nvSpPr>
              <p:spPr>
                <a:xfrm>
                  <a:off x="5138493" y="2802793"/>
                  <a:ext cx="279168" cy="227983"/>
                </a:xfrm>
                <a:custGeom>
                  <a:avLst/>
                  <a:gdLst>
                    <a:gd name="connsiteX0" fmla="*/ 146571 w 279168"/>
                    <a:gd name="connsiteY0" fmla="*/ 7401 h 227983"/>
                    <a:gd name="connsiteX1" fmla="*/ 211604 w 279168"/>
                    <a:gd name="connsiteY1" fmla="*/ 604 h 227983"/>
                    <a:gd name="connsiteX2" fmla="*/ 211604 w 279168"/>
                    <a:gd name="connsiteY2" fmla="*/ 16950 h 227983"/>
                    <a:gd name="connsiteX3" fmla="*/ 175044 w 279168"/>
                    <a:gd name="connsiteY3" fmla="*/ 41468 h 227983"/>
                    <a:gd name="connsiteX4" fmla="*/ 166958 w 279168"/>
                    <a:gd name="connsiteY4" fmla="*/ 83794 h 227983"/>
                    <a:gd name="connsiteX5" fmla="*/ 202141 w 279168"/>
                    <a:gd name="connsiteY5" fmla="*/ 74245 h 227983"/>
                    <a:gd name="connsiteX6" fmla="*/ 210227 w 279168"/>
                    <a:gd name="connsiteY6" fmla="*/ 101516 h 227983"/>
                    <a:gd name="connsiteX7" fmla="*/ 196722 w 279168"/>
                    <a:gd name="connsiteY7" fmla="*/ 106936 h 227983"/>
                    <a:gd name="connsiteX8" fmla="*/ 166958 w 279168"/>
                    <a:gd name="connsiteY8" fmla="*/ 121905 h 227983"/>
                    <a:gd name="connsiteX9" fmla="*/ 162915 w 279168"/>
                    <a:gd name="connsiteY9" fmla="*/ 132831 h 227983"/>
                    <a:gd name="connsiteX10" fmla="*/ 162915 w 279168"/>
                    <a:gd name="connsiteY10" fmla="*/ 158725 h 227983"/>
                    <a:gd name="connsiteX11" fmla="*/ 180550 w 279168"/>
                    <a:gd name="connsiteY11" fmla="*/ 171027 h 227983"/>
                    <a:gd name="connsiteX12" fmla="*/ 213066 w 279168"/>
                    <a:gd name="connsiteY12" fmla="*/ 171027 h 227983"/>
                    <a:gd name="connsiteX13" fmla="*/ 246959 w 279168"/>
                    <a:gd name="connsiteY13" fmla="*/ 168275 h 227983"/>
                    <a:gd name="connsiteX14" fmla="*/ 270013 w 279168"/>
                    <a:gd name="connsiteY14" fmla="*/ 173694 h 227983"/>
                    <a:gd name="connsiteX15" fmla="*/ 271390 w 279168"/>
                    <a:gd name="connsiteY15" fmla="*/ 211891 h 227983"/>
                    <a:gd name="connsiteX16" fmla="*/ 144076 w 279168"/>
                    <a:gd name="connsiteY16" fmla="*/ 202342 h 227983"/>
                    <a:gd name="connsiteX17" fmla="*/ 130571 w 279168"/>
                    <a:gd name="connsiteY17" fmla="*/ 203718 h 227983"/>
                    <a:gd name="connsiteX18" fmla="*/ 123775 w 279168"/>
                    <a:gd name="connsiteY18" fmla="*/ 203718 h 227983"/>
                    <a:gd name="connsiteX19" fmla="*/ 26225 w 279168"/>
                    <a:gd name="connsiteY19" fmla="*/ 220064 h 227983"/>
                    <a:gd name="connsiteX20" fmla="*/ 20806 w 279168"/>
                    <a:gd name="connsiteY20" fmla="*/ 224193 h 227983"/>
                    <a:gd name="connsiteX21" fmla="*/ 12634 w 279168"/>
                    <a:gd name="connsiteY21" fmla="*/ 225570 h 227983"/>
                    <a:gd name="connsiteX22" fmla="*/ 418 w 279168"/>
                    <a:gd name="connsiteY22" fmla="*/ 199675 h 227983"/>
                    <a:gd name="connsiteX23" fmla="*/ 62698 w 279168"/>
                    <a:gd name="connsiteY23" fmla="*/ 185997 h 227983"/>
                    <a:gd name="connsiteX24" fmla="*/ 64075 w 279168"/>
                    <a:gd name="connsiteY24" fmla="*/ 119152 h 227983"/>
                    <a:gd name="connsiteX25" fmla="*/ 62698 w 279168"/>
                    <a:gd name="connsiteY25" fmla="*/ 98677 h 227983"/>
                    <a:gd name="connsiteX26" fmla="*/ 70785 w 279168"/>
                    <a:gd name="connsiteY26" fmla="*/ 90505 h 227983"/>
                    <a:gd name="connsiteX27" fmla="*/ 103301 w 279168"/>
                    <a:gd name="connsiteY27" fmla="*/ 104183 h 227983"/>
                    <a:gd name="connsiteX28" fmla="*/ 95215 w 279168"/>
                    <a:gd name="connsiteY28" fmla="*/ 160102 h 227983"/>
                    <a:gd name="connsiteX29" fmla="*/ 97882 w 279168"/>
                    <a:gd name="connsiteY29" fmla="*/ 175071 h 227983"/>
                    <a:gd name="connsiteX30" fmla="*/ 107345 w 279168"/>
                    <a:gd name="connsiteY30" fmla="*/ 177824 h 227983"/>
                    <a:gd name="connsiteX31" fmla="*/ 126270 w 279168"/>
                    <a:gd name="connsiteY31" fmla="*/ 172404 h 227983"/>
                    <a:gd name="connsiteX32" fmla="*/ 130312 w 279168"/>
                    <a:gd name="connsiteY32" fmla="*/ 160102 h 227983"/>
                    <a:gd name="connsiteX33" fmla="*/ 128936 w 279168"/>
                    <a:gd name="connsiteY33" fmla="*/ 87752 h 227983"/>
                    <a:gd name="connsiteX34" fmla="*/ 128936 w 279168"/>
                    <a:gd name="connsiteY34" fmla="*/ 60480 h 227983"/>
                    <a:gd name="connsiteX35" fmla="*/ 119473 w 279168"/>
                    <a:gd name="connsiteY35" fmla="*/ 48178 h 227983"/>
                    <a:gd name="connsiteX36" fmla="*/ 96420 w 279168"/>
                    <a:gd name="connsiteY36" fmla="*/ 53598 h 227983"/>
                    <a:gd name="connsiteX37" fmla="*/ 76118 w 279168"/>
                    <a:gd name="connsiteY37" fmla="*/ 24951 h 227983"/>
                    <a:gd name="connsiteX38" fmla="*/ 76118 w 279168"/>
                    <a:gd name="connsiteY38" fmla="*/ 20821 h 227983"/>
                    <a:gd name="connsiteX39" fmla="*/ 89710 w 279168"/>
                    <a:gd name="connsiteY39" fmla="*/ 12649 h 227983"/>
                    <a:gd name="connsiteX40" fmla="*/ 146571 w 279168"/>
                    <a:gd name="connsiteY40" fmla="*/ 7401 h 2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9168" h="227983">
                      <a:moveTo>
                        <a:pt x="146571" y="7401"/>
                      </a:moveTo>
                      <a:cubicBezTo>
                        <a:pt x="169109" y="1035"/>
                        <a:pt x="190787" y="-1202"/>
                        <a:pt x="211604" y="604"/>
                      </a:cubicBezTo>
                      <a:cubicBezTo>
                        <a:pt x="209797" y="6024"/>
                        <a:pt x="209797" y="11530"/>
                        <a:pt x="211604" y="16950"/>
                      </a:cubicBezTo>
                      <a:cubicBezTo>
                        <a:pt x="214271" y="21510"/>
                        <a:pt x="202141" y="29682"/>
                        <a:pt x="175044" y="41468"/>
                      </a:cubicBezTo>
                      <a:cubicBezTo>
                        <a:pt x="169625" y="46888"/>
                        <a:pt x="166958" y="61083"/>
                        <a:pt x="166958" y="83794"/>
                      </a:cubicBezTo>
                      <a:cubicBezTo>
                        <a:pt x="184077" y="79235"/>
                        <a:pt x="195862" y="76052"/>
                        <a:pt x="202141" y="74245"/>
                      </a:cubicBezTo>
                      <a:cubicBezTo>
                        <a:pt x="207561" y="76998"/>
                        <a:pt x="210227" y="86117"/>
                        <a:pt x="210227" y="101516"/>
                      </a:cubicBezTo>
                      <a:cubicBezTo>
                        <a:pt x="207561" y="103323"/>
                        <a:pt x="203002" y="105129"/>
                        <a:pt x="196722" y="106936"/>
                      </a:cubicBezTo>
                      <a:cubicBezTo>
                        <a:pt x="187690" y="110549"/>
                        <a:pt x="177797" y="115625"/>
                        <a:pt x="166958" y="121905"/>
                      </a:cubicBezTo>
                      <a:cubicBezTo>
                        <a:pt x="165152" y="123712"/>
                        <a:pt x="163775" y="127325"/>
                        <a:pt x="162915" y="132831"/>
                      </a:cubicBezTo>
                      <a:cubicBezTo>
                        <a:pt x="161969" y="139197"/>
                        <a:pt x="161969" y="147800"/>
                        <a:pt x="162915" y="158725"/>
                      </a:cubicBezTo>
                      <a:cubicBezTo>
                        <a:pt x="162915" y="167844"/>
                        <a:pt x="168765" y="171888"/>
                        <a:pt x="180550" y="171027"/>
                      </a:cubicBezTo>
                      <a:cubicBezTo>
                        <a:pt x="187776" y="171027"/>
                        <a:pt x="198614" y="171027"/>
                        <a:pt x="213066" y="171027"/>
                      </a:cubicBezTo>
                      <a:cubicBezTo>
                        <a:pt x="229325" y="170167"/>
                        <a:pt x="240594" y="169221"/>
                        <a:pt x="246959" y="168275"/>
                      </a:cubicBezTo>
                      <a:cubicBezTo>
                        <a:pt x="258658" y="166468"/>
                        <a:pt x="266401" y="168275"/>
                        <a:pt x="270013" y="173694"/>
                      </a:cubicBezTo>
                      <a:cubicBezTo>
                        <a:pt x="281712" y="196406"/>
                        <a:pt x="282229" y="209138"/>
                        <a:pt x="271390" y="211891"/>
                      </a:cubicBezTo>
                      <a:cubicBezTo>
                        <a:pt x="236206" y="198213"/>
                        <a:pt x="193711" y="195030"/>
                        <a:pt x="144076" y="202342"/>
                      </a:cubicBezTo>
                      <a:cubicBezTo>
                        <a:pt x="136850" y="203288"/>
                        <a:pt x="132291" y="203718"/>
                        <a:pt x="130571" y="203718"/>
                      </a:cubicBezTo>
                      <a:cubicBezTo>
                        <a:pt x="128764" y="203718"/>
                        <a:pt x="126528" y="203718"/>
                        <a:pt x="123775" y="203718"/>
                      </a:cubicBezTo>
                      <a:cubicBezTo>
                        <a:pt x="89452" y="200105"/>
                        <a:pt x="56935" y="205525"/>
                        <a:pt x="26225" y="220064"/>
                      </a:cubicBezTo>
                      <a:cubicBezTo>
                        <a:pt x="24418" y="221010"/>
                        <a:pt x="22612" y="222387"/>
                        <a:pt x="20806" y="224193"/>
                      </a:cubicBezTo>
                      <a:cubicBezTo>
                        <a:pt x="17193" y="228753"/>
                        <a:pt x="14440" y="229183"/>
                        <a:pt x="12634" y="225570"/>
                      </a:cubicBezTo>
                      <a:cubicBezTo>
                        <a:pt x="2655" y="212837"/>
                        <a:pt x="-1388" y="204235"/>
                        <a:pt x="418" y="199675"/>
                      </a:cubicBezTo>
                      <a:cubicBezTo>
                        <a:pt x="35601" y="194255"/>
                        <a:pt x="56419" y="189696"/>
                        <a:pt x="62698" y="185997"/>
                      </a:cubicBezTo>
                      <a:cubicBezTo>
                        <a:pt x="67172" y="182383"/>
                        <a:pt x="67688" y="160102"/>
                        <a:pt x="64075" y="119152"/>
                      </a:cubicBezTo>
                      <a:cubicBezTo>
                        <a:pt x="63129" y="110979"/>
                        <a:pt x="62698" y="104183"/>
                        <a:pt x="62698" y="98677"/>
                      </a:cubicBezTo>
                      <a:cubicBezTo>
                        <a:pt x="62698" y="94118"/>
                        <a:pt x="65365" y="91365"/>
                        <a:pt x="70785" y="90505"/>
                      </a:cubicBezTo>
                      <a:cubicBezTo>
                        <a:pt x="93323" y="94118"/>
                        <a:pt x="104162" y="98677"/>
                        <a:pt x="103301" y="104183"/>
                      </a:cubicBezTo>
                      <a:cubicBezTo>
                        <a:pt x="93323" y="116055"/>
                        <a:pt x="90656" y="134637"/>
                        <a:pt x="95215" y="160102"/>
                      </a:cubicBezTo>
                      <a:cubicBezTo>
                        <a:pt x="96076" y="166468"/>
                        <a:pt x="97022" y="171458"/>
                        <a:pt x="97882" y="175071"/>
                      </a:cubicBezTo>
                      <a:cubicBezTo>
                        <a:pt x="97882" y="176877"/>
                        <a:pt x="101065" y="177824"/>
                        <a:pt x="107345" y="177824"/>
                      </a:cubicBezTo>
                      <a:cubicBezTo>
                        <a:pt x="114570" y="176964"/>
                        <a:pt x="120850" y="175071"/>
                        <a:pt x="126270" y="172404"/>
                      </a:cubicBezTo>
                      <a:cubicBezTo>
                        <a:pt x="128936" y="170597"/>
                        <a:pt x="130312" y="166468"/>
                        <a:pt x="130312" y="160102"/>
                      </a:cubicBezTo>
                      <a:cubicBezTo>
                        <a:pt x="130312" y="121045"/>
                        <a:pt x="129882" y="96871"/>
                        <a:pt x="128936" y="87752"/>
                      </a:cubicBezTo>
                      <a:cubicBezTo>
                        <a:pt x="128936" y="74073"/>
                        <a:pt x="128936" y="65040"/>
                        <a:pt x="128936" y="60480"/>
                      </a:cubicBezTo>
                      <a:cubicBezTo>
                        <a:pt x="127990" y="53168"/>
                        <a:pt x="124893" y="49125"/>
                        <a:pt x="119473" y="48178"/>
                      </a:cubicBezTo>
                      <a:cubicBezTo>
                        <a:pt x="114054" y="48178"/>
                        <a:pt x="106398" y="49985"/>
                        <a:pt x="96420" y="53598"/>
                      </a:cubicBezTo>
                      <a:cubicBezTo>
                        <a:pt x="90054" y="57211"/>
                        <a:pt x="83344" y="47662"/>
                        <a:pt x="76118" y="24951"/>
                      </a:cubicBezTo>
                      <a:cubicBezTo>
                        <a:pt x="76118" y="23144"/>
                        <a:pt x="76118" y="21767"/>
                        <a:pt x="76118" y="20821"/>
                      </a:cubicBezTo>
                      <a:cubicBezTo>
                        <a:pt x="74312" y="15401"/>
                        <a:pt x="78871" y="12649"/>
                        <a:pt x="89710" y="12649"/>
                      </a:cubicBezTo>
                      <a:cubicBezTo>
                        <a:pt x="112248" y="13767"/>
                        <a:pt x="131173" y="11960"/>
                        <a:pt x="146571" y="7401"/>
                      </a:cubicBezTo>
                      <a:close/>
                    </a:path>
                  </a:pathLst>
                </a:custGeom>
                <a:grpFill/>
                <a:ln w="860" cap="flat">
                  <a:noFill/>
                  <a:prstDash val="solid"/>
                  <a:miter/>
                </a:ln>
              </p:spPr>
              <p:txBody>
                <a:bodyPr rtlCol="0" anchor="ctr"/>
                <a:lstStyle/>
                <a:p>
                  <a:endParaRPr lang="zh-CN" altLang="en-US"/>
                </a:p>
              </p:txBody>
            </p:sp>
          </p:grpSp>
          <p:grpSp>
            <p:nvGrpSpPr>
              <p:cNvPr id="15" name="图形 4"/>
              <p:cNvGrpSpPr/>
              <p:nvPr/>
            </p:nvGrpSpPr>
            <p:grpSpPr>
              <a:xfrm>
                <a:off x="6477534" y="2737331"/>
                <a:ext cx="1951056" cy="319813"/>
                <a:chOff x="6477534" y="2737331"/>
                <a:chExt cx="1951056" cy="319813"/>
              </a:xfrm>
              <a:grpFill/>
            </p:grpSpPr>
            <p:sp>
              <p:nvSpPr>
                <p:cNvPr id="16" name="任意形状 20"/>
                <p:cNvSpPr/>
                <p:nvPr/>
              </p:nvSpPr>
              <p:spPr>
                <a:xfrm>
                  <a:off x="6477534" y="2776851"/>
                  <a:ext cx="298388" cy="236118"/>
                </a:xfrm>
                <a:custGeom>
                  <a:avLst/>
                  <a:gdLst>
                    <a:gd name="connsiteX0" fmla="*/ 160322 w 298388"/>
                    <a:gd name="connsiteY0" fmla="*/ 151805 h 236118"/>
                    <a:gd name="connsiteX1" fmla="*/ 164365 w 298388"/>
                    <a:gd name="connsiteY1" fmla="*/ 113608 h 236118"/>
                    <a:gd name="connsiteX2" fmla="*/ 171161 w 298388"/>
                    <a:gd name="connsiteY2" fmla="*/ 61733 h 236118"/>
                    <a:gd name="connsiteX3" fmla="*/ 182000 w 298388"/>
                    <a:gd name="connsiteY3" fmla="*/ 7190 h 236118"/>
                    <a:gd name="connsiteX4" fmla="*/ 207721 w 298388"/>
                    <a:gd name="connsiteY4" fmla="*/ 5814 h 236118"/>
                    <a:gd name="connsiteX5" fmla="*/ 210474 w 298388"/>
                    <a:gd name="connsiteY5" fmla="*/ 20783 h 236118"/>
                    <a:gd name="connsiteX6" fmla="*/ 196882 w 298388"/>
                    <a:gd name="connsiteY6" fmla="*/ 69905 h 236118"/>
                    <a:gd name="connsiteX7" fmla="*/ 190086 w 298388"/>
                    <a:gd name="connsiteY7" fmla="*/ 116275 h 236118"/>
                    <a:gd name="connsiteX8" fmla="*/ 188710 w 298388"/>
                    <a:gd name="connsiteY8" fmla="*/ 124448 h 236118"/>
                    <a:gd name="connsiteX9" fmla="*/ 195505 w 298388"/>
                    <a:gd name="connsiteY9" fmla="*/ 119028 h 236118"/>
                    <a:gd name="connsiteX10" fmla="*/ 233442 w 298388"/>
                    <a:gd name="connsiteY10" fmla="*/ 75325 h 236118"/>
                    <a:gd name="connsiteX11" fmla="*/ 257786 w 298388"/>
                    <a:gd name="connsiteY11" fmla="*/ 89004 h 236118"/>
                    <a:gd name="connsiteX12" fmla="*/ 255119 w 298388"/>
                    <a:gd name="connsiteY12" fmla="*/ 102682 h 236118"/>
                    <a:gd name="connsiteX13" fmla="*/ 195505 w 298388"/>
                    <a:gd name="connsiteY13" fmla="*/ 147675 h 236118"/>
                    <a:gd name="connsiteX14" fmla="*/ 184667 w 298388"/>
                    <a:gd name="connsiteY14" fmla="*/ 155848 h 236118"/>
                    <a:gd name="connsiteX15" fmla="*/ 182000 w 298388"/>
                    <a:gd name="connsiteY15" fmla="*/ 176323 h 236118"/>
                    <a:gd name="connsiteX16" fmla="*/ 211764 w 298388"/>
                    <a:gd name="connsiteY16" fmla="*/ 176323 h 236118"/>
                    <a:gd name="connsiteX17" fmla="*/ 274044 w 298388"/>
                    <a:gd name="connsiteY17" fmla="*/ 172194 h 236118"/>
                    <a:gd name="connsiteX18" fmla="*/ 288926 w 298388"/>
                    <a:gd name="connsiteY18" fmla="*/ 180366 h 236118"/>
                    <a:gd name="connsiteX19" fmla="*/ 298389 w 298388"/>
                    <a:gd name="connsiteY19" fmla="*/ 214520 h 236118"/>
                    <a:gd name="connsiteX20" fmla="*/ 295722 w 298388"/>
                    <a:gd name="connsiteY20" fmla="*/ 225445 h 236118"/>
                    <a:gd name="connsiteX21" fmla="*/ 284883 w 298388"/>
                    <a:gd name="connsiteY21" fmla="*/ 224069 h 236118"/>
                    <a:gd name="connsiteX22" fmla="*/ 217183 w 298388"/>
                    <a:gd name="connsiteY22" fmla="*/ 207723 h 236118"/>
                    <a:gd name="connsiteX23" fmla="*/ 172451 w 298388"/>
                    <a:gd name="connsiteY23" fmla="*/ 209100 h 236118"/>
                    <a:gd name="connsiteX24" fmla="*/ 156193 w 298388"/>
                    <a:gd name="connsiteY24" fmla="*/ 210477 h 236118"/>
                    <a:gd name="connsiteX25" fmla="*/ 134515 w 298388"/>
                    <a:gd name="connsiteY25" fmla="*/ 213229 h 236118"/>
                    <a:gd name="connsiteX26" fmla="*/ 106042 w 298388"/>
                    <a:gd name="connsiteY26" fmla="*/ 214606 h 236118"/>
                    <a:gd name="connsiteX27" fmla="*/ 19331 w 298388"/>
                    <a:gd name="connsiteY27" fmla="*/ 233704 h 236118"/>
                    <a:gd name="connsiteX28" fmla="*/ 9869 w 298388"/>
                    <a:gd name="connsiteY28" fmla="*/ 232328 h 236118"/>
                    <a:gd name="connsiteX29" fmla="*/ 3073 w 298388"/>
                    <a:gd name="connsiteY29" fmla="*/ 218649 h 236118"/>
                    <a:gd name="connsiteX30" fmla="*/ 320 w 298388"/>
                    <a:gd name="connsiteY30" fmla="*/ 211853 h 236118"/>
                    <a:gd name="connsiteX31" fmla="*/ 7116 w 298388"/>
                    <a:gd name="connsiteY31" fmla="*/ 209100 h 236118"/>
                    <a:gd name="connsiteX32" fmla="*/ 76192 w 298388"/>
                    <a:gd name="connsiteY32" fmla="*/ 198174 h 236118"/>
                    <a:gd name="connsiteX33" fmla="*/ 89697 w 298388"/>
                    <a:gd name="connsiteY33" fmla="*/ 194045 h 236118"/>
                    <a:gd name="connsiteX34" fmla="*/ 104580 w 298388"/>
                    <a:gd name="connsiteY34" fmla="*/ 179076 h 236118"/>
                    <a:gd name="connsiteX35" fmla="*/ 104580 w 298388"/>
                    <a:gd name="connsiteY35" fmla="*/ 150428 h 236118"/>
                    <a:gd name="connsiteX36" fmla="*/ 100536 w 298388"/>
                    <a:gd name="connsiteY36" fmla="*/ 145009 h 236118"/>
                    <a:gd name="connsiteX37" fmla="*/ 96494 w 298388"/>
                    <a:gd name="connsiteY37" fmla="*/ 147761 h 236118"/>
                    <a:gd name="connsiteX38" fmla="*/ 80235 w 298388"/>
                    <a:gd name="connsiteY38" fmla="*/ 165483 h 236118"/>
                    <a:gd name="connsiteX39" fmla="*/ 66644 w 298388"/>
                    <a:gd name="connsiteY39" fmla="*/ 164107 h 236118"/>
                    <a:gd name="connsiteX40" fmla="*/ 49009 w 298388"/>
                    <a:gd name="connsiteY40" fmla="*/ 140879 h 236118"/>
                    <a:gd name="connsiteX41" fmla="*/ 47632 w 298388"/>
                    <a:gd name="connsiteY41" fmla="*/ 131330 h 236118"/>
                    <a:gd name="connsiteX42" fmla="*/ 54428 w 298388"/>
                    <a:gd name="connsiteY42" fmla="*/ 129953 h 236118"/>
                    <a:gd name="connsiteX43" fmla="*/ 99160 w 298388"/>
                    <a:gd name="connsiteY43" fmla="*/ 117651 h 236118"/>
                    <a:gd name="connsiteX44" fmla="*/ 100536 w 298388"/>
                    <a:gd name="connsiteY44" fmla="*/ 108102 h 236118"/>
                    <a:gd name="connsiteX45" fmla="*/ 101913 w 298388"/>
                    <a:gd name="connsiteY45" fmla="*/ 53560 h 236118"/>
                    <a:gd name="connsiteX46" fmla="*/ 137096 w 298388"/>
                    <a:gd name="connsiteY46" fmla="*/ 50807 h 236118"/>
                    <a:gd name="connsiteX47" fmla="*/ 141139 w 298388"/>
                    <a:gd name="connsiteY47" fmla="*/ 65776 h 236118"/>
                    <a:gd name="connsiteX48" fmla="*/ 134344 w 298388"/>
                    <a:gd name="connsiteY48" fmla="*/ 173570 h 236118"/>
                    <a:gd name="connsiteX49" fmla="*/ 146559 w 298388"/>
                    <a:gd name="connsiteY49" fmla="*/ 174947 h 236118"/>
                    <a:gd name="connsiteX50" fmla="*/ 160322 w 298388"/>
                    <a:gd name="connsiteY50" fmla="*/ 151805 h 23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98388" h="236118">
                      <a:moveTo>
                        <a:pt x="160322" y="151805"/>
                      </a:moveTo>
                      <a:cubicBezTo>
                        <a:pt x="161182" y="143632"/>
                        <a:pt x="162559" y="130900"/>
                        <a:pt x="164365" y="113608"/>
                      </a:cubicBezTo>
                      <a:cubicBezTo>
                        <a:pt x="166172" y="94510"/>
                        <a:pt x="168408" y="77218"/>
                        <a:pt x="171161" y="61733"/>
                      </a:cubicBezTo>
                      <a:cubicBezTo>
                        <a:pt x="173828" y="35322"/>
                        <a:pt x="177441" y="17170"/>
                        <a:pt x="182000" y="7190"/>
                      </a:cubicBezTo>
                      <a:cubicBezTo>
                        <a:pt x="186473" y="-1929"/>
                        <a:pt x="195075" y="-2359"/>
                        <a:pt x="207721" y="5814"/>
                      </a:cubicBezTo>
                      <a:cubicBezTo>
                        <a:pt x="214000" y="10373"/>
                        <a:pt x="214947" y="15363"/>
                        <a:pt x="210474" y="20783"/>
                      </a:cubicBezTo>
                      <a:cubicBezTo>
                        <a:pt x="204108" y="28956"/>
                        <a:pt x="199635" y="45301"/>
                        <a:pt x="196882" y="69905"/>
                      </a:cubicBezTo>
                      <a:cubicBezTo>
                        <a:pt x="194129" y="89004"/>
                        <a:pt x="191893" y="104489"/>
                        <a:pt x="190086" y="116275"/>
                      </a:cubicBezTo>
                      <a:lnTo>
                        <a:pt x="188710" y="124448"/>
                      </a:lnTo>
                      <a:cubicBezTo>
                        <a:pt x="189570" y="124448"/>
                        <a:pt x="191893" y="122641"/>
                        <a:pt x="195505" y="119028"/>
                      </a:cubicBezTo>
                      <a:cubicBezTo>
                        <a:pt x="219850" y="94510"/>
                        <a:pt x="232495" y="79885"/>
                        <a:pt x="233442" y="75325"/>
                      </a:cubicBezTo>
                      <a:cubicBezTo>
                        <a:pt x="238861" y="69905"/>
                        <a:pt x="247033" y="74465"/>
                        <a:pt x="257786" y="89004"/>
                      </a:cubicBezTo>
                      <a:cubicBezTo>
                        <a:pt x="262259" y="98123"/>
                        <a:pt x="261399" y="102682"/>
                        <a:pt x="255119" y="102682"/>
                      </a:cubicBezTo>
                      <a:cubicBezTo>
                        <a:pt x="252367" y="102682"/>
                        <a:pt x="232495" y="117651"/>
                        <a:pt x="195505" y="147675"/>
                      </a:cubicBezTo>
                      <a:cubicBezTo>
                        <a:pt x="190946" y="152235"/>
                        <a:pt x="187333" y="154988"/>
                        <a:pt x="184667" y="155848"/>
                      </a:cubicBezTo>
                      <a:cubicBezTo>
                        <a:pt x="178301" y="162214"/>
                        <a:pt x="177441" y="169010"/>
                        <a:pt x="182000" y="176323"/>
                      </a:cubicBezTo>
                      <a:cubicBezTo>
                        <a:pt x="189226" y="176323"/>
                        <a:pt x="199119" y="176323"/>
                        <a:pt x="211764" y="176323"/>
                      </a:cubicBezTo>
                      <a:cubicBezTo>
                        <a:pt x="250560" y="175463"/>
                        <a:pt x="271378" y="174086"/>
                        <a:pt x="274044" y="172194"/>
                      </a:cubicBezTo>
                      <a:cubicBezTo>
                        <a:pt x="282130" y="170387"/>
                        <a:pt x="287120" y="173140"/>
                        <a:pt x="288926" y="180366"/>
                      </a:cubicBezTo>
                      <a:cubicBezTo>
                        <a:pt x="292539" y="192238"/>
                        <a:pt x="295722" y="203594"/>
                        <a:pt x="298389" y="214520"/>
                      </a:cubicBezTo>
                      <a:cubicBezTo>
                        <a:pt x="298389" y="220886"/>
                        <a:pt x="297442" y="224499"/>
                        <a:pt x="295722" y="225445"/>
                      </a:cubicBezTo>
                      <a:cubicBezTo>
                        <a:pt x="292969" y="227252"/>
                        <a:pt x="289356" y="226822"/>
                        <a:pt x="284883" y="224069"/>
                      </a:cubicBezTo>
                      <a:cubicBezTo>
                        <a:pt x="257786" y="213143"/>
                        <a:pt x="235162" y="207723"/>
                        <a:pt x="217183" y="207723"/>
                      </a:cubicBezTo>
                      <a:cubicBezTo>
                        <a:pt x="192839" y="207723"/>
                        <a:pt x="177871" y="208154"/>
                        <a:pt x="172451" y="209100"/>
                      </a:cubicBezTo>
                      <a:cubicBezTo>
                        <a:pt x="165226" y="209100"/>
                        <a:pt x="159806" y="209530"/>
                        <a:pt x="156193" y="210477"/>
                      </a:cubicBezTo>
                      <a:cubicBezTo>
                        <a:pt x="153440" y="211423"/>
                        <a:pt x="146215" y="212283"/>
                        <a:pt x="134515" y="213229"/>
                      </a:cubicBezTo>
                      <a:cubicBezTo>
                        <a:pt x="120924" y="214176"/>
                        <a:pt x="111461" y="214606"/>
                        <a:pt x="106042" y="214606"/>
                      </a:cubicBezTo>
                      <a:cubicBezTo>
                        <a:pt x="71719" y="214606"/>
                        <a:pt x="42815" y="220972"/>
                        <a:pt x="19331" y="233704"/>
                      </a:cubicBezTo>
                      <a:cubicBezTo>
                        <a:pt x="12965" y="237317"/>
                        <a:pt x="9869" y="236887"/>
                        <a:pt x="9869" y="232328"/>
                      </a:cubicBezTo>
                      <a:cubicBezTo>
                        <a:pt x="7116" y="225962"/>
                        <a:pt x="4879" y="221402"/>
                        <a:pt x="3073" y="218649"/>
                      </a:cubicBezTo>
                      <a:cubicBezTo>
                        <a:pt x="320" y="215896"/>
                        <a:pt x="-540" y="213660"/>
                        <a:pt x="320" y="211853"/>
                      </a:cubicBezTo>
                      <a:cubicBezTo>
                        <a:pt x="1180" y="210046"/>
                        <a:pt x="3503" y="209100"/>
                        <a:pt x="7116" y="209100"/>
                      </a:cubicBezTo>
                      <a:cubicBezTo>
                        <a:pt x="18815" y="209100"/>
                        <a:pt x="41869" y="205487"/>
                        <a:pt x="76192" y="198174"/>
                      </a:cubicBezTo>
                      <a:cubicBezTo>
                        <a:pt x="81611" y="196368"/>
                        <a:pt x="86085" y="194991"/>
                        <a:pt x="89697" y="194045"/>
                      </a:cubicBezTo>
                      <a:cubicBezTo>
                        <a:pt x="97870" y="191292"/>
                        <a:pt x="102773" y="186302"/>
                        <a:pt x="104580" y="179076"/>
                      </a:cubicBezTo>
                      <a:cubicBezTo>
                        <a:pt x="104580" y="169957"/>
                        <a:pt x="104580" y="160408"/>
                        <a:pt x="104580" y="150428"/>
                      </a:cubicBezTo>
                      <a:cubicBezTo>
                        <a:pt x="103633" y="146815"/>
                        <a:pt x="102343" y="145009"/>
                        <a:pt x="100536" y="145009"/>
                      </a:cubicBezTo>
                      <a:cubicBezTo>
                        <a:pt x="99590" y="144148"/>
                        <a:pt x="98300" y="145009"/>
                        <a:pt x="96494" y="147761"/>
                      </a:cubicBezTo>
                      <a:cubicBezTo>
                        <a:pt x="90128" y="155934"/>
                        <a:pt x="84708" y="161870"/>
                        <a:pt x="80235" y="165483"/>
                      </a:cubicBezTo>
                      <a:cubicBezTo>
                        <a:pt x="75676" y="171849"/>
                        <a:pt x="71203" y="171419"/>
                        <a:pt x="66644" y="164107"/>
                      </a:cubicBezTo>
                      <a:cubicBezTo>
                        <a:pt x="56665" y="154988"/>
                        <a:pt x="50815" y="147245"/>
                        <a:pt x="49009" y="140879"/>
                      </a:cubicBezTo>
                      <a:cubicBezTo>
                        <a:pt x="46256" y="137266"/>
                        <a:pt x="45826" y="134083"/>
                        <a:pt x="47632" y="131330"/>
                      </a:cubicBezTo>
                      <a:cubicBezTo>
                        <a:pt x="48493" y="129523"/>
                        <a:pt x="50815" y="129093"/>
                        <a:pt x="54428" y="129953"/>
                      </a:cubicBezTo>
                      <a:cubicBezTo>
                        <a:pt x="67934" y="132706"/>
                        <a:pt x="82902" y="128577"/>
                        <a:pt x="99160" y="117651"/>
                      </a:cubicBezTo>
                      <a:cubicBezTo>
                        <a:pt x="100020" y="117651"/>
                        <a:pt x="100536" y="114468"/>
                        <a:pt x="100536" y="108102"/>
                      </a:cubicBezTo>
                      <a:cubicBezTo>
                        <a:pt x="101397" y="104489"/>
                        <a:pt x="101913" y="86251"/>
                        <a:pt x="101913" y="53560"/>
                      </a:cubicBezTo>
                      <a:cubicBezTo>
                        <a:pt x="105526" y="39881"/>
                        <a:pt x="117225" y="39021"/>
                        <a:pt x="137096" y="50807"/>
                      </a:cubicBezTo>
                      <a:cubicBezTo>
                        <a:pt x="141569" y="54420"/>
                        <a:pt x="142946" y="59496"/>
                        <a:pt x="141139" y="65776"/>
                      </a:cubicBezTo>
                      <a:cubicBezTo>
                        <a:pt x="133913" y="86681"/>
                        <a:pt x="131677" y="122641"/>
                        <a:pt x="134344" y="173570"/>
                      </a:cubicBezTo>
                      <a:cubicBezTo>
                        <a:pt x="133397" y="176323"/>
                        <a:pt x="137526" y="176753"/>
                        <a:pt x="146559" y="174947"/>
                      </a:cubicBezTo>
                      <a:cubicBezTo>
                        <a:pt x="154903" y="174947"/>
                        <a:pt x="159376" y="167290"/>
                        <a:pt x="160322" y="151805"/>
                      </a:cubicBezTo>
                      <a:close/>
                    </a:path>
                  </a:pathLst>
                </a:custGeom>
                <a:grpFill/>
                <a:ln w="860" cap="flat">
                  <a:noFill/>
                  <a:prstDash val="solid"/>
                  <a:miter/>
                </a:ln>
              </p:spPr>
              <p:txBody>
                <a:bodyPr rtlCol="0" anchor="ctr"/>
                <a:lstStyle/>
                <a:p>
                  <a:endParaRPr lang="zh-CN" altLang="en-US"/>
                </a:p>
              </p:txBody>
            </p:sp>
            <p:sp>
              <p:nvSpPr>
                <p:cNvPr id="17" name="任意形状 21"/>
                <p:cNvSpPr/>
                <p:nvPr/>
              </p:nvSpPr>
              <p:spPr>
                <a:xfrm>
                  <a:off x="7027539" y="2737331"/>
                  <a:ext cx="312864" cy="319813"/>
                </a:xfrm>
                <a:custGeom>
                  <a:avLst/>
                  <a:gdLst>
                    <a:gd name="connsiteX0" fmla="*/ 86625 w 312864"/>
                    <a:gd name="connsiteY0" fmla="*/ 148999 h 319813"/>
                    <a:gd name="connsiteX1" fmla="*/ 86625 w 312864"/>
                    <a:gd name="connsiteY1" fmla="*/ 162677 h 319813"/>
                    <a:gd name="connsiteX2" fmla="*/ 129980 w 312864"/>
                    <a:gd name="connsiteY2" fmla="*/ 155881 h 319813"/>
                    <a:gd name="connsiteX3" fmla="*/ 158454 w 312864"/>
                    <a:gd name="connsiteY3" fmla="*/ 168183 h 319813"/>
                    <a:gd name="connsiteX4" fmla="*/ 155787 w 312864"/>
                    <a:gd name="connsiteY4" fmla="*/ 172313 h 319813"/>
                    <a:gd name="connsiteX5" fmla="*/ 140905 w 312864"/>
                    <a:gd name="connsiteY5" fmla="*/ 217306 h 319813"/>
                    <a:gd name="connsiteX6" fmla="*/ 126024 w 312864"/>
                    <a:gd name="connsiteY6" fmla="*/ 250083 h 319813"/>
                    <a:gd name="connsiteX7" fmla="*/ 109765 w 312864"/>
                    <a:gd name="connsiteY7" fmla="*/ 267805 h 319813"/>
                    <a:gd name="connsiteX8" fmla="*/ 93506 w 312864"/>
                    <a:gd name="connsiteY8" fmla="*/ 251459 h 319813"/>
                    <a:gd name="connsiteX9" fmla="*/ 67786 w 312864"/>
                    <a:gd name="connsiteY9" fmla="*/ 225564 h 319813"/>
                    <a:gd name="connsiteX10" fmla="*/ 65033 w 312864"/>
                    <a:gd name="connsiteY10" fmla="*/ 228317 h 319813"/>
                    <a:gd name="connsiteX11" fmla="*/ 44732 w 312864"/>
                    <a:gd name="connsiteY11" fmla="*/ 244663 h 319813"/>
                    <a:gd name="connsiteX12" fmla="*/ 0 w 312864"/>
                    <a:gd name="connsiteY12" fmla="*/ 252835 h 319813"/>
                    <a:gd name="connsiteX13" fmla="*/ 8172 w 312864"/>
                    <a:gd name="connsiteY13" fmla="*/ 247416 h 319813"/>
                    <a:gd name="connsiteX14" fmla="*/ 50151 w 312864"/>
                    <a:gd name="connsiteY14" fmla="*/ 206466 h 319813"/>
                    <a:gd name="connsiteX15" fmla="*/ 63657 w 312864"/>
                    <a:gd name="connsiteY15" fmla="*/ 154591 h 319813"/>
                    <a:gd name="connsiteX16" fmla="*/ 60904 w 312864"/>
                    <a:gd name="connsiteY16" fmla="*/ 124567 h 319813"/>
                    <a:gd name="connsiteX17" fmla="*/ 60904 w 312864"/>
                    <a:gd name="connsiteY17" fmla="*/ 116394 h 319813"/>
                    <a:gd name="connsiteX18" fmla="*/ 70367 w 312864"/>
                    <a:gd name="connsiteY18" fmla="*/ 115017 h 319813"/>
                    <a:gd name="connsiteX19" fmla="*/ 79829 w 312864"/>
                    <a:gd name="connsiteY19" fmla="*/ 115017 h 319813"/>
                    <a:gd name="connsiteX20" fmla="*/ 158368 w 312864"/>
                    <a:gd name="connsiteY20" fmla="*/ 101339 h 319813"/>
                    <a:gd name="connsiteX21" fmla="*/ 148905 w 312864"/>
                    <a:gd name="connsiteY21" fmla="*/ 56346 h 319813"/>
                    <a:gd name="connsiteX22" fmla="*/ 146153 w 312864"/>
                    <a:gd name="connsiteY22" fmla="*/ 40000 h 319813"/>
                    <a:gd name="connsiteX23" fmla="*/ 142109 w 312864"/>
                    <a:gd name="connsiteY23" fmla="*/ 11353 h 319813"/>
                    <a:gd name="connsiteX24" fmla="*/ 148905 w 312864"/>
                    <a:gd name="connsiteY24" fmla="*/ 1804 h 319813"/>
                    <a:gd name="connsiteX25" fmla="*/ 169206 w 312864"/>
                    <a:gd name="connsiteY25" fmla="*/ 427 h 319813"/>
                    <a:gd name="connsiteX26" fmla="*/ 166454 w 312864"/>
                    <a:gd name="connsiteY26" fmla="*/ 7223 h 319813"/>
                    <a:gd name="connsiteX27" fmla="*/ 163787 w 312864"/>
                    <a:gd name="connsiteY27" fmla="*/ 15396 h 319813"/>
                    <a:gd name="connsiteX28" fmla="*/ 180046 w 312864"/>
                    <a:gd name="connsiteY28" fmla="*/ 91790 h 319813"/>
                    <a:gd name="connsiteX29" fmla="*/ 185465 w 312864"/>
                    <a:gd name="connsiteY29" fmla="*/ 94542 h 319813"/>
                    <a:gd name="connsiteX30" fmla="*/ 197680 w 312864"/>
                    <a:gd name="connsiteY30" fmla="*/ 97296 h 319813"/>
                    <a:gd name="connsiteX31" fmla="*/ 203100 w 312864"/>
                    <a:gd name="connsiteY31" fmla="*/ 112264 h 319813"/>
                    <a:gd name="connsiteX32" fmla="*/ 196304 w 312864"/>
                    <a:gd name="connsiteY32" fmla="*/ 116394 h 319813"/>
                    <a:gd name="connsiteX33" fmla="*/ 193637 w 312864"/>
                    <a:gd name="connsiteY33" fmla="*/ 116394 h 319813"/>
                    <a:gd name="connsiteX34" fmla="*/ 186841 w 312864"/>
                    <a:gd name="connsiteY34" fmla="*/ 127319 h 319813"/>
                    <a:gd name="connsiteX35" fmla="*/ 189508 w 312864"/>
                    <a:gd name="connsiteY35" fmla="*/ 140998 h 319813"/>
                    <a:gd name="connsiteX36" fmla="*/ 193552 w 312864"/>
                    <a:gd name="connsiteY36" fmla="*/ 154677 h 319813"/>
                    <a:gd name="connsiteX37" fmla="*/ 197594 w 312864"/>
                    <a:gd name="connsiteY37" fmla="*/ 173775 h 319813"/>
                    <a:gd name="connsiteX38" fmla="*/ 204390 w 312864"/>
                    <a:gd name="connsiteY38" fmla="*/ 190120 h 319813"/>
                    <a:gd name="connsiteX39" fmla="*/ 224691 w 312864"/>
                    <a:gd name="connsiteY39" fmla="*/ 160097 h 319813"/>
                    <a:gd name="connsiteX40" fmla="*/ 231487 w 312864"/>
                    <a:gd name="connsiteY40" fmla="*/ 142375 h 319813"/>
                    <a:gd name="connsiteX41" fmla="*/ 234240 w 312864"/>
                    <a:gd name="connsiteY41" fmla="*/ 136955 h 319813"/>
                    <a:gd name="connsiteX42" fmla="*/ 253165 w 312864"/>
                    <a:gd name="connsiteY42" fmla="*/ 156053 h 319813"/>
                    <a:gd name="connsiteX43" fmla="*/ 235530 w 312864"/>
                    <a:gd name="connsiteY43" fmla="*/ 194250 h 319813"/>
                    <a:gd name="connsiteX44" fmla="*/ 224691 w 312864"/>
                    <a:gd name="connsiteY44" fmla="*/ 210595 h 319813"/>
                    <a:gd name="connsiteX45" fmla="*/ 217896 w 312864"/>
                    <a:gd name="connsiteY45" fmla="*/ 220144 h 319813"/>
                    <a:gd name="connsiteX46" fmla="*/ 235530 w 312864"/>
                    <a:gd name="connsiteY46" fmla="*/ 256965 h 319813"/>
                    <a:gd name="connsiteX47" fmla="*/ 236906 w 312864"/>
                    <a:gd name="connsiteY47" fmla="*/ 258341 h 319813"/>
                    <a:gd name="connsiteX48" fmla="*/ 276219 w 312864"/>
                    <a:gd name="connsiteY48" fmla="*/ 286989 h 319813"/>
                    <a:gd name="connsiteX49" fmla="*/ 292478 w 312864"/>
                    <a:gd name="connsiteY49" fmla="*/ 247416 h 319813"/>
                    <a:gd name="connsiteX50" fmla="*/ 293854 w 312864"/>
                    <a:gd name="connsiteY50" fmla="*/ 205089 h 319813"/>
                    <a:gd name="connsiteX51" fmla="*/ 295230 w 312864"/>
                    <a:gd name="connsiteY51" fmla="*/ 185991 h 319813"/>
                    <a:gd name="connsiteX52" fmla="*/ 312864 w 312864"/>
                    <a:gd name="connsiteY52" fmla="*/ 267890 h 319813"/>
                    <a:gd name="connsiteX53" fmla="*/ 304692 w 312864"/>
                    <a:gd name="connsiteY53" fmla="*/ 319766 h 319813"/>
                    <a:gd name="connsiteX54" fmla="*/ 234240 w 312864"/>
                    <a:gd name="connsiteY54" fmla="*/ 286989 h 319813"/>
                    <a:gd name="connsiteX55" fmla="*/ 207143 w 312864"/>
                    <a:gd name="connsiteY55" fmla="*/ 254212 h 319813"/>
                    <a:gd name="connsiteX56" fmla="*/ 199056 w 312864"/>
                    <a:gd name="connsiteY56" fmla="*/ 241910 h 319813"/>
                    <a:gd name="connsiteX57" fmla="*/ 195013 w 312864"/>
                    <a:gd name="connsiteY57" fmla="*/ 244663 h 319813"/>
                    <a:gd name="connsiteX58" fmla="*/ 185551 w 312864"/>
                    <a:gd name="connsiteY58" fmla="*/ 248792 h 319813"/>
                    <a:gd name="connsiteX59" fmla="*/ 176088 w 312864"/>
                    <a:gd name="connsiteY59" fmla="*/ 248792 h 319813"/>
                    <a:gd name="connsiteX60" fmla="*/ 166626 w 312864"/>
                    <a:gd name="connsiteY60" fmla="*/ 247416 h 319813"/>
                    <a:gd name="connsiteX61" fmla="*/ 159830 w 312864"/>
                    <a:gd name="connsiteY61" fmla="*/ 248792 h 319813"/>
                    <a:gd name="connsiteX62" fmla="*/ 143572 w 312864"/>
                    <a:gd name="connsiteY62" fmla="*/ 246039 h 319813"/>
                    <a:gd name="connsiteX63" fmla="*/ 165250 w 312864"/>
                    <a:gd name="connsiteY63" fmla="*/ 229694 h 319813"/>
                    <a:gd name="connsiteX64" fmla="*/ 177465 w 312864"/>
                    <a:gd name="connsiteY64" fmla="*/ 221521 h 319813"/>
                    <a:gd name="connsiteX65" fmla="*/ 186928 w 312864"/>
                    <a:gd name="connsiteY65" fmla="*/ 210595 h 319813"/>
                    <a:gd name="connsiteX66" fmla="*/ 181508 w 312864"/>
                    <a:gd name="connsiteY66" fmla="*/ 196917 h 319813"/>
                    <a:gd name="connsiteX67" fmla="*/ 170669 w 312864"/>
                    <a:gd name="connsiteY67" fmla="*/ 158720 h 319813"/>
                    <a:gd name="connsiteX68" fmla="*/ 163874 w 312864"/>
                    <a:gd name="connsiteY68" fmla="*/ 132825 h 319813"/>
                    <a:gd name="connsiteX69" fmla="*/ 162497 w 312864"/>
                    <a:gd name="connsiteY69" fmla="*/ 124653 h 319813"/>
                    <a:gd name="connsiteX70" fmla="*/ 146239 w 312864"/>
                    <a:gd name="connsiteY70" fmla="*/ 128782 h 319813"/>
                    <a:gd name="connsiteX71" fmla="*/ 92045 w 312864"/>
                    <a:gd name="connsiteY71" fmla="*/ 139708 h 319813"/>
                    <a:gd name="connsiteX72" fmla="*/ 86625 w 312864"/>
                    <a:gd name="connsiteY72" fmla="*/ 148999 h 319813"/>
                    <a:gd name="connsiteX73" fmla="*/ 93421 w 312864"/>
                    <a:gd name="connsiteY73" fmla="*/ 230898 h 319813"/>
                    <a:gd name="connsiteX74" fmla="*/ 113722 w 312864"/>
                    <a:gd name="connsiteY74" fmla="*/ 218596 h 319813"/>
                    <a:gd name="connsiteX75" fmla="*/ 123184 w 312864"/>
                    <a:gd name="connsiteY75" fmla="*/ 185819 h 319813"/>
                    <a:gd name="connsiteX76" fmla="*/ 113722 w 312864"/>
                    <a:gd name="connsiteY76" fmla="*/ 174893 h 319813"/>
                    <a:gd name="connsiteX77" fmla="*/ 83958 w 312864"/>
                    <a:gd name="connsiteY77" fmla="*/ 183066 h 319813"/>
                    <a:gd name="connsiteX78" fmla="*/ 69076 w 312864"/>
                    <a:gd name="connsiteY78" fmla="*/ 219887 h 319813"/>
                    <a:gd name="connsiteX79" fmla="*/ 93421 w 312864"/>
                    <a:gd name="connsiteY79" fmla="*/ 230898 h 319813"/>
                    <a:gd name="connsiteX80" fmla="*/ 224778 w 312864"/>
                    <a:gd name="connsiteY80" fmla="*/ 101253 h 319813"/>
                    <a:gd name="connsiteX81" fmla="*/ 222025 w 312864"/>
                    <a:gd name="connsiteY81" fmla="*/ 101253 h 319813"/>
                    <a:gd name="connsiteX82" fmla="*/ 211186 w 312864"/>
                    <a:gd name="connsiteY82" fmla="*/ 94457 h 319813"/>
                    <a:gd name="connsiteX83" fmla="*/ 215229 w 312864"/>
                    <a:gd name="connsiteY83" fmla="*/ 61679 h 319813"/>
                    <a:gd name="connsiteX84" fmla="*/ 236906 w 312864"/>
                    <a:gd name="connsiteY84" fmla="*/ 56260 h 319813"/>
                    <a:gd name="connsiteX85" fmla="*/ 240950 w 312864"/>
                    <a:gd name="connsiteY85" fmla="*/ 67185 h 319813"/>
                    <a:gd name="connsiteX86" fmla="*/ 246369 w 312864"/>
                    <a:gd name="connsiteY86" fmla="*/ 76735 h 319813"/>
                    <a:gd name="connsiteX87" fmla="*/ 255831 w 312864"/>
                    <a:gd name="connsiteY87" fmla="*/ 101253 h 319813"/>
                    <a:gd name="connsiteX88" fmla="*/ 231487 w 312864"/>
                    <a:gd name="connsiteY88" fmla="*/ 102629 h 319813"/>
                    <a:gd name="connsiteX89" fmla="*/ 224778 w 312864"/>
                    <a:gd name="connsiteY89" fmla="*/ 101253 h 31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2864" h="319813">
                      <a:moveTo>
                        <a:pt x="86625" y="148999"/>
                      </a:moveTo>
                      <a:lnTo>
                        <a:pt x="86625" y="162677"/>
                      </a:lnTo>
                      <a:cubicBezTo>
                        <a:pt x="96517" y="159924"/>
                        <a:pt x="110970" y="157688"/>
                        <a:pt x="129980" y="155881"/>
                      </a:cubicBezTo>
                      <a:cubicBezTo>
                        <a:pt x="144432" y="155881"/>
                        <a:pt x="153895" y="160010"/>
                        <a:pt x="158454" y="168183"/>
                      </a:cubicBezTo>
                      <a:cubicBezTo>
                        <a:pt x="158454" y="169130"/>
                        <a:pt x="157508" y="170506"/>
                        <a:pt x="155787" y="172313"/>
                      </a:cubicBezTo>
                      <a:cubicBezTo>
                        <a:pt x="149421" y="185045"/>
                        <a:pt x="144519" y="200100"/>
                        <a:pt x="140905" y="217306"/>
                      </a:cubicBezTo>
                      <a:cubicBezTo>
                        <a:pt x="139959" y="222725"/>
                        <a:pt x="135056" y="233651"/>
                        <a:pt x="126024" y="250083"/>
                      </a:cubicBezTo>
                      <a:cubicBezTo>
                        <a:pt x="121464" y="261008"/>
                        <a:pt x="116045" y="266944"/>
                        <a:pt x="109765" y="267805"/>
                      </a:cubicBezTo>
                      <a:cubicBezTo>
                        <a:pt x="107959" y="267805"/>
                        <a:pt x="102539" y="262385"/>
                        <a:pt x="93506" y="251459"/>
                      </a:cubicBezTo>
                      <a:cubicBezTo>
                        <a:pt x="78109" y="233307"/>
                        <a:pt x="69592" y="224618"/>
                        <a:pt x="67786" y="225564"/>
                      </a:cubicBezTo>
                      <a:cubicBezTo>
                        <a:pt x="66839" y="225564"/>
                        <a:pt x="65979" y="226511"/>
                        <a:pt x="65033" y="228317"/>
                      </a:cubicBezTo>
                      <a:cubicBezTo>
                        <a:pt x="58667" y="235630"/>
                        <a:pt x="51958" y="241050"/>
                        <a:pt x="44732" y="244663"/>
                      </a:cubicBezTo>
                      <a:cubicBezTo>
                        <a:pt x="26667" y="253782"/>
                        <a:pt x="11785" y="256535"/>
                        <a:pt x="0" y="252835"/>
                      </a:cubicBezTo>
                      <a:lnTo>
                        <a:pt x="8172" y="247416"/>
                      </a:lnTo>
                      <a:cubicBezTo>
                        <a:pt x="28043" y="233737"/>
                        <a:pt x="42065" y="220144"/>
                        <a:pt x="50151" y="206466"/>
                      </a:cubicBezTo>
                      <a:cubicBezTo>
                        <a:pt x="58324" y="192787"/>
                        <a:pt x="62797" y="175582"/>
                        <a:pt x="63657" y="154591"/>
                      </a:cubicBezTo>
                      <a:cubicBezTo>
                        <a:pt x="62710" y="143665"/>
                        <a:pt x="61850" y="133686"/>
                        <a:pt x="60904" y="124567"/>
                      </a:cubicBezTo>
                      <a:cubicBezTo>
                        <a:pt x="59958" y="120007"/>
                        <a:pt x="59958" y="117254"/>
                        <a:pt x="60904" y="116394"/>
                      </a:cubicBezTo>
                      <a:cubicBezTo>
                        <a:pt x="60904" y="115534"/>
                        <a:pt x="64087" y="115017"/>
                        <a:pt x="70367" y="115017"/>
                      </a:cubicBezTo>
                      <a:cubicBezTo>
                        <a:pt x="73120" y="115017"/>
                        <a:pt x="76216" y="115017"/>
                        <a:pt x="79829" y="115017"/>
                      </a:cubicBezTo>
                      <a:cubicBezTo>
                        <a:pt x="101507" y="113211"/>
                        <a:pt x="127658" y="108651"/>
                        <a:pt x="158368" y="101339"/>
                      </a:cubicBezTo>
                      <a:cubicBezTo>
                        <a:pt x="159228" y="102285"/>
                        <a:pt x="156132" y="87230"/>
                        <a:pt x="148905" y="56346"/>
                      </a:cubicBezTo>
                      <a:cubicBezTo>
                        <a:pt x="147960" y="49980"/>
                        <a:pt x="147099" y="44560"/>
                        <a:pt x="146153" y="40000"/>
                      </a:cubicBezTo>
                      <a:cubicBezTo>
                        <a:pt x="142539" y="24515"/>
                        <a:pt x="141163" y="14966"/>
                        <a:pt x="142109" y="11353"/>
                      </a:cubicBezTo>
                      <a:cubicBezTo>
                        <a:pt x="141163" y="6793"/>
                        <a:pt x="143486" y="3610"/>
                        <a:pt x="148905" y="1804"/>
                      </a:cubicBezTo>
                      <a:cubicBezTo>
                        <a:pt x="157938" y="-3"/>
                        <a:pt x="164734" y="-433"/>
                        <a:pt x="169206" y="427"/>
                      </a:cubicBezTo>
                      <a:cubicBezTo>
                        <a:pt x="169206" y="1373"/>
                        <a:pt x="168261" y="3610"/>
                        <a:pt x="166454" y="7223"/>
                      </a:cubicBezTo>
                      <a:cubicBezTo>
                        <a:pt x="164647" y="11783"/>
                        <a:pt x="163787" y="14536"/>
                        <a:pt x="163787" y="15396"/>
                      </a:cubicBezTo>
                      <a:cubicBezTo>
                        <a:pt x="164647" y="33634"/>
                        <a:pt x="170067" y="59099"/>
                        <a:pt x="180046" y="91790"/>
                      </a:cubicBezTo>
                      <a:cubicBezTo>
                        <a:pt x="180046" y="93596"/>
                        <a:pt x="181852" y="94542"/>
                        <a:pt x="185465" y="94542"/>
                      </a:cubicBezTo>
                      <a:cubicBezTo>
                        <a:pt x="190884" y="94542"/>
                        <a:pt x="194928" y="95489"/>
                        <a:pt x="197680" y="97296"/>
                      </a:cubicBezTo>
                      <a:cubicBezTo>
                        <a:pt x="202154" y="101855"/>
                        <a:pt x="203960" y="106845"/>
                        <a:pt x="203100" y="112264"/>
                      </a:cubicBezTo>
                      <a:cubicBezTo>
                        <a:pt x="203100" y="114071"/>
                        <a:pt x="200863" y="115447"/>
                        <a:pt x="196304" y="116394"/>
                      </a:cubicBezTo>
                      <a:lnTo>
                        <a:pt x="193637" y="116394"/>
                      </a:lnTo>
                      <a:cubicBezTo>
                        <a:pt x="187271" y="117340"/>
                        <a:pt x="185035" y="120953"/>
                        <a:pt x="186841" y="127319"/>
                      </a:cubicBezTo>
                      <a:cubicBezTo>
                        <a:pt x="187701" y="130933"/>
                        <a:pt x="188648" y="135492"/>
                        <a:pt x="189508" y="140998"/>
                      </a:cubicBezTo>
                      <a:cubicBezTo>
                        <a:pt x="190369" y="147364"/>
                        <a:pt x="191745" y="151924"/>
                        <a:pt x="193552" y="154677"/>
                      </a:cubicBezTo>
                      <a:cubicBezTo>
                        <a:pt x="194412" y="158290"/>
                        <a:pt x="195788" y="164656"/>
                        <a:pt x="197594" y="173775"/>
                      </a:cubicBezTo>
                      <a:cubicBezTo>
                        <a:pt x="200347" y="183754"/>
                        <a:pt x="202584" y="189260"/>
                        <a:pt x="204390" y="190120"/>
                      </a:cubicBezTo>
                      <a:cubicBezTo>
                        <a:pt x="208003" y="188314"/>
                        <a:pt x="214798" y="178335"/>
                        <a:pt x="224691" y="160097"/>
                      </a:cubicBezTo>
                      <a:cubicBezTo>
                        <a:pt x="227444" y="155537"/>
                        <a:pt x="229681" y="149687"/>
                        <a:pt x="231487" y="142375"/>
                      </a:cubicBezTo>
                      <a:cubicBezTo>
                        <a:pt x="232347" y="139622"/>
                        <a:pt x="233293" y="137815"/>
                        <a:pt x="234240" y="136955"/>
                      </a:cubicBezTo>
                      <a:cubicBezTo>
                        <a:pt x="244133" y="141514"/>
                        <a:pt x="250498" y="147880"/>
                        <a:pt x="253165" y="156053"/>
                      </a:cubicBezTo>
                      <a:cubicBezTo>
                        <a:pt x="252218" y="161473"/>
                        <a:pt x="246369" y="174291"/>
                        <a:pt x="235530" y="194250"/>
                      </a:cubicBezTo>
                      <a:cubicBezTo>
                        <a:pt x="233723" y="197863"/>
                        <a:pt x="230111" y="203369"/>
                        <a:pt x="224691" y="210595"/>
                      </a:cubicBezTo>
                      <a:cubicBezTo>
                        <a:pt x="221079" y="215155"/>
                        <a:pt x="218842" y="218338"/>
                        <a:pt x="217896" y="220144"/>
                      </a:cubicBezTo>
                      <a:cubicBezTo>
                        <a:pt x="215229" y="222898"/>
                        <a:pt x="221079" y="235114"/>
                        <a:pt x="235530" y="256965"/>
                      </a:cubicBezTo>
                      <a:cubicBezTo>
                        <a:pt x="235530" y="257911"/>
                        <a:pt x="235961" y="258341"/>
                        <a:pt x="236906" y="258341"/>
                      </a:cubicBezTo>
                      <a:cubicBezTo>
                        <a:pt x="252218" y="274687"/>
                        <a:pt x="265381" y="284236"/>
                        <a:pt x="276219" y="286989"/>
                      </a:cubicBezTo>
                      <a:cubicBezTo>
                        <a:pt x="283445" y="286043"/>
                        <a:pt x="288865" y="272880"/>
                        <a:pt x="292478" y="247416"/>
                      </a:cubicBezTo>
                      <a:cubicBezTo>
                        <a:pt x="293338" y="234683"/>
                        <a:pt x="293854" y="220575"/>
                        <a:pt x="293854" y="205089"/>
                      </a:cubicBezTo>
                      <a:cubicBezTo>
                        <a:pt x="293854" y="192357"/>
                        <a:pt x="294284" y="185991"/>
                        <a:pt x="295230" y="185991"/>
                      </a:cubicBezTo>
                      <a:cubicBezTo>
                        <a:pt x="305122" y="198723"/>
                        <a:pt x="311058" y="225994"/>
                        <a:pt x="312864" y="267890"/>
                      </a:cubicBezTo>
                      <a:cubicBezTo>
                        <a:pt x="311058" y="293355"/>
                        <a:pt x="308305" y="310647"/>
                        <a:pt x="304692" y="319766"/>
                      </a:cubicBezTo>
                      <a:cubicBezTo>
                        <a:pt x="280348" y="320626"/>
                        <a:pt x="256778" y="309787"/>
                        <a:pt x="234240" y="286989"/>
                      </a:cubicBezTo>
                      <a:cubicBezTo>
                        <a:pt x="222455" y="274257"/>
                        <a:pt x="213422" y="263331"/>
                        <a:pt x="207143" y="254212"/>
                      </a:cubicBezTo>
                      <a:lnTo>
                        <a:pt x="199056" y="241910"/>
                      </a:lnTo>
                      <a:cubicBezTo>
                        <a:pt x="198111" y="241910"/>
                        <a:pt x="196820" y="242856"/>
                        <a:pt x="195013" y="244663"/>
                      </a:cubicBezTo>
                      <a:cubicBezTo>
                        <a:pt x="190454" y="247416"/>
                        <a:pt x="187358" y="248792"/>
                        <a:pt x="185551" y="248792"/>
                      </a:cubicBezTo>
                      <a:cubicBezTo>
                        <a:pt x="182884" y="249738"/>
                        <a:pt x="179701" y="249738"/>
                        <a:pt x="176088" y="248792"/>
                      </a:cubicBezTo>
                      <a:cubicBezTo>
                        <a:pt x="171529" y="247932"/>
                        <a:pt x="168433" y="247416"/>
                        <a:pt x="166626" y="247416"/>
                      </a:cubicBezTo>
                      <a:cubicBezTo>
                        <a:pt x="164820" y="247416"/>
                        <a:pt x="162583" y="247846"/>
                        <a:pt x="159830" y="248792"/>
                      </a:cubicBezTo>
                      <a:cubicBezTo>
                        <a:pt x="148045" y="248792"/>
                        <a:pt x="142626" y="247932"/>
                        <a:pt x="143572" y="246039"/>
                      </a:cubicBezTo>
                      <a:cubicBezTo>
                        <a:pt x="143572" y="245179"/>
                        <a:pt x="150798" y="239673"/>
                        <a:pt x="165250" y="229694"/>
                      </a:cubicBezTo>
                      <a:cubicBezTo>
                        <a:pt x="170669" y="226081"/>
                        <a:pt x="174712" y="223328"/>
                        <a:pt x="177465" y="221521"/>
                      </a:cubicBezTo>
                      <a:cubicBezTo>
                        <a:pt x="183745" y="217908"/>
                        <a:pt x="186928" y="214209"/>
                        <a:pt x="186928" y="210595"/>
                      </a:cubicBezTo>
                      <a:lnTo>
                        <a:pt x="181508" y="196917"/>
                      </a:lnTo>
                      <a:cubicBezTo>
                        <a:pt x="177895" y="185991"/>
                        <a:pt x="174282" y="173259"/>
                        <a:pt x="170669" y="158720"/>
                      </a:cubicBezTo>
                      <a:cubicBezTo>
                        <a:pt x="167916" y="153300"/>
                        <a:pt x="165680" y="144611"/>
                        <a:pt x="163874" y="132825"/>
                      </a:cubicBezTo>
                      <a:lnTo>
                        <a:pt x="162497" y="124653"/>
                      </a:lnTo>
                      <a:cubicBezTo>
                        <a:pt x="161551" y="124653"/>
                        <a:pt x="156132" y="126029"/>
                        <a:pt x="146239" y="128782"/>
                      </a:cubicBezTo>
                      <a:cubicBezTo>
                        <a:pt x="135400" y="131535"/>
                        <a:pt x="117335" y="135148"/>
                        <a:pt x="92045" y="139708"/>
                      </a:cubicBezTo>
                      <a:cubicBezTo>
                        <a:pt x="88432" y="140396"/>
                        <a:pt x="86625" y="143579"/>
                        <a:pt x="86625" y="148999"/>
                      </a:cubicBezTo>
                      <a:close/>
                      <a:moveTo>
                        <a:pt x="93421" y="230898"/>
                      </a:moveTo>
                      <a:cubicBezTo>
                        <a:pt x="102453" y="230898"/>
                        <a:pt x="109249" y="226769"/>
                        <a:pt x="113722" y="218596"/>
                      </a:cubicBezTo>
                      <a:cubicBezTo>
                        <a:pt x="120002" y="204057"/>
                        <a:pt x="123184" y="193132"/>
                        <a:pt x="123184" y="185819"/>
                      </a:cubicBezTo>
                      <a:cubicBezTo>
                        <a:pt x="121378" y="178507"/>
                        <a:pt x="118195" y="174893"/>
                        <a:pt x="113722" y="174893"/>
                      </a:cubicBezTo>
                      <a:cubicBezTo>
                        <a:pt x="101077" y="174893"/>
                        <a:pt x="91098" y="177646"/>
                        <a:pt x="83958" y="183066"/>
                      </a:cubicBezTo>
                      <a:cubicBezTo>
                        <a:pt x="76732" y="188486"/>
                        <a:pt x="71743" y="200788"/>
                        <a:pt x="69076" y="219887"/>
                      </a:cubicBezTo>
                      <a:cubicBezTo>
                        <a:pt x="78969" y="227285"/>
                        <a:pt x="87055" y="230898"/>
                        <a:pt x="93421" y="230898"/>
                      </a:cubicBezTo>
                      <a:close/>
                      <a:moveTo>
                        <a:pt x="224778" y="101253"/>
                      </a:moveTo>
                      <a:cubicBezTo>
                        <a:pt x="223831" y="101253"/>
                        <a:pt x="222971" y="101253"/>
                        <a:pt x="222025" y="101253"/>
                      </a:cubicBezTo>
                      <a:cubicBezTo>
                        <a:pt x="215659" y="99446"/>
                        <a:pt x="212046" y="97123"/>
                        <a:pt x="211186" y="94457"/>
                      </a:cubicBezTo>
                      <a:cubicBezTo>
                        <a:pt x="208519" y="84477"/>
                        <a:pt x="209809" y="73551"/>
                        <a:pt x="215229" y="61679"/>
                      </a:cubicBezTo>
                      <a:cubicBezTo>
                        <a:pt x="222455" y="52561"/>
                        <a:pt x="229681" y="50754"/>
                        <a:pt x="236906" y="56260"/>
                      </a:cubicBezTo>
                      <a:cubicBezTo>
                        <a:pt x="237767" y="59013"/>
                        <a:pt x="239144" y="62626"/>
                        <a:pt x="240950" y="67185"/>
                      </a:cubicBezTo>
                      <a:cubicBezTo>
                        <a:pt x="242756" y="71745"/>
                        <a:pt x="244563" y="74928"/>
                        <a:pt x="246369" y="76735"/>
                      </a:cubicBezTo>
                      <a:cubicBezTo>
                        <a:pt x="253595" y="88607"/>
                        <a:pt x="256778" y="96779"/>
                        <a:pt x="255831" y="101253"/>
                      </a:cubicBezTo>
                      <a:cubicBezTo>
                        <a:pt x="254886" y="103059"/>
                        <a:pt x="246799" y="103575"/>
                        <a:pt x="231487" y="102629"/>
                      </a:cubicBezTo>
                      <a:cubicBezTo>
                        <a:pt x="227961" y="101683"/>
                        <a:pt x="225724" y="101253"/>
                        <a:pt x="224778" y="101253"/>
                      </a:cubicBezTo>
                      <a:close/>
                    </a:path>
                  </a:pathLst>
                </a:custGeom>
                <a:grpFill/>
                <a:ln w="860" cap="flat">
                  <a:noFill/>
                  <a:prstDash val="solid"/>
                  <a:miter/>
                </a:ln>
              </p:spPr>
              <p:txBody>
                <a:bodyPr rtlCol="0" anchor="ctr"/>
                <a:lstStyle/>
                <a:p>
                  <a:endParaRPr lang="zh-CN" altLang="en-US"/>
                </a:p>
              </p:txBody>
            </p:sp>
            <p:sp>
              <p:nvSpPr>
                <p:cNvPr id="18" name="任意形状 22"/>
                <p:cNvSpPr/>
                <p:nvPr/>
              </p:nvSpPr>
              <p:spPr>
                <a:xfrm>
                  <a:off x="7622896" y="2756598"/>
                  <a:ext cx="240010" cy="274750"/>
                </a:xfrm>
                <a:custGeom>
                  <a:avLst/>
                  <a:gdLst>
                    <a:gd name="connsiteX0" fmla="*/ 150547 w 240010"/>
                    <a:gd name="connsiteY0" fmla="*/ 47832 h 274750"/>
                    <a:gd name="connsiteX1" fmla="*/ 150547 w 240010"/>
                    <a:gd name="connsiteY1" fmla="*/ 76480 h 274750"/>
                    <a:gd name="connsiteX2" fmla="*/ 157343 w 240010"/>
                    <a:gd name="connsiteY2" fmla="*/ 84652 h 274750"/>
                    <a:gd name="connsiteX3" fmla="*/ 226419 w 240010"/>
                    <a:gd name="connsiteY3" fmla="*/ 73727 h 274750"/>
                    <a:gd name="connsiteX4" fmla="*/ 240010 w 240010"/>
                    <a:gd name="connsiteY4" fmla="*/ 110547 h 274750"/>
                    <a:gd name="connsiteX5" fmla="*/ 233214 w 240010"/>
                    <a:gd name="connsiteY5" fmla="*/ 110547 h 274750"/>
                    <a:gd name="connsiteX6" fmla="*/ 211537 w 240010"/>
                    <a:gd name="connsiteY6" fmla="*/ 106418 h 274750"/>
                    <a:gd name="connsiteX7" fmla="*/ 184440 w 240010"/>
                    <a:gd name="connsiteY7" fmla="*/ 109171 h 274750"/>
                    <a:gd name="connsiteX8" fmla="*/ 160009 w 240010"/>
                    <a:gd name="connsiteY8" fmla="*/ 111924 h 274750"/>
                    <a:gd name="connsiteX9" fmla="*/ 151923 w 240010"/>
                    <a:gd name="connsiteY9" fmla="*/ 121473 h 274750"/>
                    <a:gd name="connsiteX10" fmla="*/ 150547 w 240010"/>
                    <a:gd name="connsiteY10" fmla="*/ 195113 h 274750"/>
                    <a:gd name="connsiteX11" fmla="*/ 147794 w 240010"/>
                    <a:gd name="connsiteY11" fmla="*/ 240106 h 274750"/>
                    <a:gd name="connsiteX12" fmla="*/ 145127 w 240010"/>
                    <a:gd name="connsiteY12" fmla="*/ 253785 h 274750"/>
                    <a:gd name="connsiteX13" fmla="*/ 141084 w 240010"/>
                    <a:gd name="connsiteY13" fmla="*/ 274260 h 274750"/>
                    <a:gd name="connsiteX14" fmla="*/ 96352 w 240010"/>
                    <a:gd name="connsiteY14" fmla="*/ 264711 h 274750"/>
                    <a:gd name="connsiteX15" fmla="*/ 50330 w 240010"/>
                    <a:gd name="connsiteY15" fmla="*/ 241483 h 274750"/>
                    <a:gd name="connsiteX16" fmla="*/ 67965 w 240010"/>
                    <a:gd name="connsiteY16" fmla="*/ 241483 h 274750"/>
                    <a:gd name="connsiteX17" fmla="*/ 115363 w 240010"/>
                    <a:gd name="connsiteY17" fmla="*/ 237354 h 274750"/>
                    <a:gd name="connsiteX18" fmla="*/ 127578 w 240010"/>
                    <a:gd name="connsiteY18" fmla="*/ 156831 h 274750"/>
                    <a:gd name="connsiteX19" fmla="*/ 126202 w 240010"/>
                    <a:gd name="connsiteY19" fmla="*/ 132312 h 274750"/>
                    <a:gd name="connsiteX20" fmla="*/ 126202 w 240010"/>
                    <a:gd name="connsiteY20" fmla="*/ 128183 h 274750"/>
                    <a:gd name="connsiteX21" fmla="*/ 118116 w 240010"/>
                    <a:gd name="connsiteY21" fmla="*/ 120010 h 274750"/>
                    <a:gd name="connsiteX22" fmla="*/ 36824 w 240010"/>
                    <a:gd name="connsiteY22" fmla="*/ 133689 h 274750"/>
                    <a:gd name="connsiteX23" fmla="*/ 9727 w 240010"/>
                    <a:gd name="connsiteY23" fmla="*/ 144614 h 274750"/>
                    <a:gd name="connsiteX24" fmla="*/ 6974 w 240010"/>
                    <a:gd name="connsiteY24" fmla="*/ 144614 h 274750"/>
                    <a:gd name="connsiteX25" fmla="*/ 179 w 240010"/>
                    <a:gd name="connsiteY25" fmla="*/ 120096 h 274750"/>
                    <a:gd name="connsiteX26" fmla="*/ 8351 w 240010"/>
                    <a:gd name="connsiteY26" fmla="*/ 120096 h 274750"/>
                    <a:gd name="connsiteX27" fmla="*/ 27276 w 240010"/>
                    <a:gd name="connsiteY27" fmla="*/ 115967 h 274750"/>
                    <a:gd name="connsiteX28" fmla="*/ 116653 w 240010"/>
                    <a:gd name="connsiteY28" fmla="*/ 94116 h 274750"/>
                    <a:gd name="connsiteX29" fmla="*/ 122073 w 240010"/>
                    <a:gd name="connsiteY29" fmla="*/ 87319 h 274750"/>
                    <a:gd name="connsiteX30" fmla="*/ 119320 w 240010"/>
                    <a:gd name="connsiteY30" fmla="*/ 76394 h 274750"/>
                    <a:gd name="connsiteX31" fmla="*/ 115277 w 240010"/>
                    <a:gd name="connsiteY31" fmla="*/ 57295 h 274750"/>
                    <a:gd name="connsiteX32" fmla="*/ 104439 w 240010"/>
                    <a:gd name="connsiteY32" fmla="*/ 47746 h 274750"/>
                    <a:gd name="connsiteX33" fmla="*/ 77342 w 240010"/>
                    <a:gd name="connsiteY33" fmla="*/ 54542 h 274750"/>
                    <a:gd name="connsiteX34" fmla="*/ 70545 w 240010"/>
                    <a:gd name="connsiteY34" fmla="*/ 57295 h 274750"/>
                    <a:gd name="connsiteX35" fmla="*/ 61083 w 240010"/>
                    <a:gd name="connsiteY35" fmla="*/ 60048 h 274750"/>
                    <a:gd name="connsiteX36" fmla="*/ 52996 w 240010"/>
                    <a:gd name="connsiteY36" fmla="*/ 31401 h 274750"/>
                    <a:gd name="connsiteX37" fmla="*/ 73298 w 240010"/>
                    <a:gd name="connsiteY37" fmla="*/ 27271 h 274750"/>
                    <a:gd name="connsiteX38" fmla="*/ 100395 w 240010"/>
                    <a:gd name="connsiteY38" fmla="*/ 20475 h 274750"/>
                    <a:gd name="connsiteX39" fmla="*/ 127493 w 240010"/>
                    <a:gd name="connsiteY39" fmla="*/ 13679 h 274750"/>
                    <a:gd name="connsiteX40" fmla="*/ 185730 w 240010"/>
                    <a:gd name="connsiteY40" fmla="*/ 0 h 274750"/>
                    <a:gd name="connsiteX41" fmla="*/ 199235 w 240010"/>
                    <a:gd name="connsiteY41" fmla="*/ 32777 h 274750"/>
                    <a:gd name="connsiteX42" fmla="*/ 193816 w 240010"/>
                    <a:gd name="connsiteY42" fmla="*/ 34154 h 274750"/>
                    <a:gd name="connsiteX43" fmla="*/ 164052 w 240010"/>
                    <a:gd name="connsiteY43" fmla="*/ 35530 h 274750"/>
                    <a:gd name="connsiteX44" fmla="*/ 150547 w 240010"/>
                    <a:gd name="connsiteY44" fmla="*/ 47832 h 27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0010" h="274750">
                      <a:moveTo>
                        <a:pt x="150547" y="47832"/>
                      </a:moveTo>
                      <a:lnTo>
                        <a:pt x="150547" y="76480"/>
                      </a:lnTo>
                      <a:cubicBezTo>
                        <a:pt x="150547" y="83792"/>
                        <a:pt x="152783" y="86459"/>
                        <a:pt x="157343" y="84652"/>
                      </a:cubicBezTo>
                      <a:cubicBezTo>
                        <a:pt x="188052" y="78286"/>
                        <a:pt x="211107" y="74673"/>
                        <a:pt x="226419" y="73727"/>
                      </a:cubicBezTo>
                      <a:cubicBezTo>
                        <a:pt x="235451" y="84652"/>
                        <a:pt x="240010" y="96955"/>
                        <a:pt x="240010" y="110547"/>
                      </a:cubicBezTo>
                      <a:cubicBezTo>
                        <a:pt x="239064" y="111493"/>
                        <a:pt x="236827" y="111493"/>
                        <a:pt x="233214" y="110547"/>
                      </a:cubicBezTo>
                      <a:cubicBezTo>
                        <a:pt x="224182" y="107794"/>
                        <a:pt x="216956" y="106418"/>
                        <a:pt x="211537" y="106418"/>
                      </a:cubicBezTo>
                      <a:cubicBezTo>
                        <a:pt x="206117" y="106418"/>
                        <a:pt x="197085" y="107364"/>
                        <a:pt x="184440" y="109171"/>
                      </a:cubicBezTo>
                      <a:cubicBezTo>
                        <a:pt x="173600" y="110977"/>
                        <a:pt x="165515" y="111924"/>
                        <a:pt x="160009" y="111924"/>
                      </a:cubicBezTo>
                      <a:cubicBezTo>
                        <a:pt x="154590" y="113730"/>
                        <a:pt x="151923" y="116913"/>
                        <a:pt x="151923" y="121473"/>
                      </a:cubicBezTo>
                      <a:cubicBezTo>
                        <a:pt x="151923" y="159670"/>
                        <a:pt x="151492" y="184274"/>
                        <a:pt x="150547" y="195113"/>
                      </a:cubicBezTo>
                      <a:cubicBezTo>
                        <a:pt x="149601" y="210599"/>
                        <a:pt x="148740" y="225568"/>
                        <a:pt x="147794" y="240106"/>
                      </a:cubicBezTo>
                      <a:cubicBezTo>
                        <a:pt x="146848" y="245526"/>
                        <a:pt x="145988" y="250086"/>
                        <a:pt x="145127" y="253785"/>
                      </a:cubicBezTo>
                      <a:cubicBezTo>
                        <a:pt x="144181" y="266517"/>
                        <a:pt x="142890" y="273314"/>
                        <a:pt x="141084" y="274260"/>
                      </a:cubicBezTo>
                      <a:cubicBezTo>
                        <a:pt x="132998" y="276067"/>
                        <a:pt x="118030" y="272884"/>
                        <a:pt x="96352" y="264711"/>
                      </a:cubicBezTo>
                      <a:cubicBezTo>
                        <a:pt x="69255" y="256538"/>
                        <a:pt x="53857" y="248795"/>
                        <a:pt x="50330" y="241483"/>
                      </a:cubicBezTo>
                      <a:lnTo>
                        <a:pt x="67965" y="241483"/>
                      </a:lnTo>
                      <a:cubicBezTo>
                        <a:pt x="95922" y="242429"/>
                        <a:pt x="111751" y="241053"/>
                        <a:pt x="115363" y="237354"/>
                      </a:cubicBezTo>
                      <a:cubicBezTo>
                        <a:pt x="124395" y="230041"/>
                        <a:pt x="128439" y="203200"/>
                        <a:pt x="127578" y="156831"/>
                      </a:cubicBezTo>
                      <a:cubicBezTo>
                        <a:pt x="126632" y="146851"/>
                        <a:pt x="126202" y="138679"/>
                        <a:pt x="126202" y="132312"/>
                      </a:cubicBezTo>
                      <a:cubicBezTo>
                        <a:pt x="126202" y="130506"/>
                        <a:pt x="126202" y="129129"/>
                        <a:pt x="126202" y="128183"/>
                      </a:cubicBezTo>
                      <a:cubicBezTo>
                        <a:pt x="126202" y="122763"/>
                        <a:pt x="123535" y="120010"/>
                        <a:pt x="118116" y="120010"/>
                      </a:cubicBezTo>
                      <a:cubicBezTo>
                        <a:pt x="84653" y="123624"/>
                        <a:pt x="57556" y="128183"/>
                        <a:pt x="36824" y="133689"/>
                      </a:cubicBezTo>
                      <a:cubicBezTo>
                        <a:pt x="22373" y="138248"/>
                        <a:pt x="13340" y="141862"/>
                        <a:pt x="9727" y="144614"/>
                      </a:cubicBezTo>
                      <a:lnTo>
                        <a:pt x="6974" y="144614"/>
                      </a:lnTo>
                      <a:cubicBezTo>
                        <a:pt x="1555" y="136442"/>
                        <a:pt x="-681" y="128269"/>
                        <a:pt x="179" y="120096"/>
                      </a:cubicBezTo>
                      <a:lnTo>
                        <a:pt x="8351" y="120096"/>
                      </a:lnTo>
                      <a:cubicBezTo>
                        <a:pt x="14631" y="119236"/>
                        <a:pt x="20997" y="117859"/>
                        <a:pt x="27276" y="115967"/>
                      </a:cubicBezTo>
                      <a:cubicBezTo>
                        <a:pt x="67019" y="105988"/>
                        <a:pt x="96782" y="98675"/>
                        <a:pt x="116653" y="94116"/>
                      </a:cubicBezTo>
                      <a:cubicBezTo>
                        <a:pt x="120266" y="94116"/>
                        <a:pt x="122073" y="91879"/>
                        <a:pt x="122073" y="87319"/>
                      </a:cubicBezTo>
                      <a:cubicBezTo>
                        <a:pt x="121127" y="83706"/>
                        <a:pt x="120266" y="80007"/>
                        <a:pt x="119320" y="76394"/>
                      </a:cubicBezTo>
                      <a:cubicBezTo>
                        <a:pt x="117513" y="68221"/>
                        <a:pt x="116137" y="61855"/>
                        <a:pt x="115277" y="57295"/>
                      </a:cubicBezTo>
                      <a:cubicBezTo>
                        <a:pt x="112611" y="49123"/>
                        <a:pt x="108911" y="45940"/>
                        <a:pt x="104439" y="47746"/>
                      </a:cubicBezTo>
                      <a:cubicBezTo>
                        <a:pt x="93599" y="49553"/>
                        <a:pt x="84567" y="51875"/>
                        <a:pt x="77342" y="54542"/>
                      </a:cubicBezTo>
                      <a:cubicBezTo>
                        <a:pt x="75535" y="55489"/>
                        <a:pt x="73298" y="56349"/>
                        <a:pt x="70545" y="57295"/>
                      </a:cubicBezTo>
                      <a:cubicBezTo>
                        <a:pt x="65986" y="60048"/>
                        <a:pt x="62889" y="60908"/>
                        <a:pt x="61083" y="60048"/>
                      </a:cubicBezTo>
                      <a:cubicBezTo>
                        <a:pt x="56524" y="54628"/>
                        <a:pt x="53857" y="45079"/>
                        <a:pt x="52996" y="31401"/>
                      </a:cubicBezTo>
                      <a:cubicBezTo>
                        <a:pt x="52051" y="30540"/>
                        <a:pt x="58847" y="29164"/>
                        <a:pt x="73298" y="27271"/>
                      </a:cubicBezTo>
                      <a:cubicBezTo>
                        <a:pt x="78718" y="26411"/>
                        <a:pt x="87750" y="24088"/>
                        <a:pt x="100395" y="20475"/>
                      </a:cubicBezTo>
                      <a:cubicBezTo>
                        <a:pt x="112094" y="17722"/>
                        <a:pt x="121127" y="15485"/>
                        <a:pt x="127493" y="13679"/>
                      </a:cubicBezTo>
                      <a:cubicBezTo>
                        <a:pt x="152783" y="6366"/>
                        <a:pt x="172224" y="1893"/>
                        <a:pt x="185730" y="0"/>
                      </a:cubicBezTo>
                      <a:cubicBezTo>
                        <a:pt x="195623" y="9979"/>
                        <a:pt x="200182" y="20905"/>
                        <a:pt x="199235" y="32777"/>
                      </a:cubicBezTo>
                      <a:cubicBezTo>
                        <a:pt x="198289" y="33723"/>
                        <a:pt x="196483" y="34154"/>
                        <a:pt x="193816" y="34154"/>
                      </a:cubicBezTo>
                      <a:cubicBezTo>
                        <a:pt x="189257" y="32347"/>
                        <a:pt x="179364" y="32777"/>
                        <a:pt x="164052" y="35530"/>
                      </a:cubicBezTo>
                      <a:cubicBezTo>
                        <a:pt x="155020" y="37423"/>
                        <a:pt x="150547" y="41552"/>
                        <a:pt x="150547" y="47832"/>
                      </a:cubicBezTo>
                      <a:close/>
                    </a:path>
                  </a:pathLst>
                </a:custGeom>
                <a:grpFill/>
                <a:ln w="860" cap="flat">
                  <a:noFill/>
                  <a:prstDash val="solid"/>
                  <a:miter/>
                </a:ln>
              </p:spPr>
              <p:txBody>
                <a:bodyPr rtlCol="0" anchor="ctr"/>
                <a:lstStyle/>
                <a:p>
                  <a:endParaRPr lang="zh-CN" altLang="en-US"/>
                </a:p>
              </p:txBody>
            </p:sp>
            <p:sp>
              <p:nvSpPr>
                <p:cNvPr id="19" name="任意形状 23"/>
                <p:cNvSpPr/>
                <p:nvPr/>
              </p:nvSpPr>
              <p:spPr>
                <a:xfrm>
                  <a:off x="8164075" y="2743344"/>
                  <a:ext cx="264516" cy="297062"/>
                </a:xfrm>
                <a:custGeom>
                  <a:avLst/>
                  <a:gdLst>
                    <a:gd name="connsiteX0" fmla="*/ 59955 w 264516"/>
                    <a:gd name="connsiteY0" fmla="*/ 136189 h 297062"/>
                    <a:gd name="connsiteX1" fmla="*/ 92471 w 264516"/>
                    <a:gd name="connsiteY1" fmla="*/ 122510 h 297062"/>
                    <a:gd name="connsiteX2" fmla="*/ 116902 w 264516"/>
                    <a:gd name="connsiteY2" fmla="*/ 112961 h 297062"/>
                    <a:gd name="connsiteX3" fmla="*/ 130408 w 264516"/>
                    <a:gd name="connsiteY3" fmla="*/ 107541 h 297062"/>
                    <a:gd name="connsiteX4" fmla="*/ 158881 w 264516"/>
                    <a:gd name="connsiteY4" fmla="*/ 88443 h 297062"/>
                    <a:gd name="connsiteX5" fmla="*/ 194065 w 264516"/>
                    <a:gd name="connsiteY5" fmla="*/ 46117 h 297062"/>
                    <a:gd name="connsiteX6" fmla="*/ 203527 w 264516"/>
                    <a:gd name="connsiteY6" fmla="*/ 41987 h 297062"/>
                    <a:gd name="connsiteX7" fmla="*/ 204903 w 264516"/>
                    <a:gd name="connsiteY7" fmla="*/ 43364 h 297062"/>
                    <a:gd name="connsiteX8" fmla="*/ 208946 w 264516"/>
                    <a:gd name="connsiteY8" fmla="*/ 44740 h 297062"/>
                    <a:gd name="connsiteX9" fmla="*/ 210322 w 264516"/>
                    <a:gd name="connsiteY9" fmla="*/ 54289 h 297062"/>
                    <a:gd name="connsiteX10" fmla="*/ 190021 w 264516"/>
                    <a:gd name="connsiteY10" fmla="*/ 74764 h 297062"/>
                    <a:gd name="connsiteX11" fmla="*/ 171096 w 264516"/>
                    <a:gd name="connsiteY11" fmla="*/ 95239 h 297062"/>
                    <a:gd name="connsiteX12" fmla="*/ 167053 w 264516"/>
                    <a:gd name="connsiteY12" fmla="*/ 100659 h 297062"/>
                    <a:gd name="connsiteX13" fmla="*/ 172472 w 264516"/>
                    <a:gd name="connsiteY13" fmla="*/ 103412 h 297062"/>
                    <a:gd name="connsiteX14" fmla="*/ 198194 w 264516"/>
                    <a:gd name="connsiteY14" fmla="*/ 118381 h 297062"/>
                    <a:gd name="connsiteX15" fmla="*/ 194150 w 264516"/>
                    <a:gd name="connsiteY15" fmla="*/ 127930 h 297062"/>
                    <a:gd name="connsiteX16" fmla="*/ 153547 w 264516"/>
                    <a:gd name="connsiteY16" fmla="*/ 152448 h 297062"/>
                    <a:gd name="connsiteX17" fmla="*/ 156215 w 264516"/>
                    <a:gd name="connsiteY17" fmla="*/ 164750 h 297062"/>
                    <a:gd name="connsiteX18" fmla="*/ 165677 w 264516"/>
                    <a:gd name="connsiteY18" fmla="*/ 167503 h 297062"/>
                    <a:gd name="connsiteX19" fmla="*/ 192774 w 264516"/>
                    <a:gd name="connsiteY19" fmla="*/ 166127 h 297062"/>
                    <a:gd name="connsiteX20" fmla="*/ 244216 w 264516"/>
                    <a:gd name="connsiteY20" fmla="*/ 159330 h 297062"/>
                    <a:gd name="connsiteX21" fmla="*/ 264517 w 264516"/>
                    <a:gd name="connsiteY21" fmla="*/ 190731 h 297062"/>
                    <a:gd name="connsiteX22" fmla="*/ 261765 w 264516"/>
                    <a:gd name="connsiteY22" fmla="*/ 200280 h 297062"/>
                    <a:gd name="connsiteX23" fmla="*/ 253593 w 264516"/>
                    <a:gd name="connsiteY23" fmla="*/ 198904 h 297062"/>
                    <a:gd name="connsiteX24" fmla="*/ 168258 w 264516"/>
                    <a:gd name="connsiteY24" fmla="*/ 189355 h 297062"/>
                    <a:gd name="connsiteX25" fmla="*/ 161462 w 264516"/>
                    <a:gd name="connsiteY25" fmla="*/ 197527 h 297062"/>
                    <a:gd name="connsiteX26" fmla="*/ 157418 w 264516"/>
                    <a:gd name="connsiteY26" fmla="*/ 267125 h 297062"/>
                    <a:gd name="connsiteX27" fmla="*/ 156042 w 264516"/>
                    <a:gd name="connsiteY27" fmla="*/ 291643 h 297062"/>
                    <a:gd name="connsiteX28" fmla="*/ 153376 w 264516"/>
                    <a:gd name="connsiteY28" fmla="*/ 297063 h 297062"/>
                    <a:gd name="connsiteX29" fmla="*/ 147956 w 264516"/>
                    <a:gd name="connsiteY29" fmla="*/ 297063 h 297062"/>
                    <a:gd name="connsiteX30" fmla="*/ 68041 w 264516"/>
                    <a:gd name="connsiteY30" fmla="*/ 267038 h 297062"/>
                    <a:gd name="connsiteX31" fmla="*/ 63998 w 264516"/>
                    <a:gd name="connsiteY31" fmla="*/ 261619 h 297062"/>
                    <a:gd name="connsiteX32" fmla="*/ 70794 w 264516"/>
                    <a:gd name="connsiteY32" fmla="*/ 261619 h 297062"/>
                    <a:gd name="connsiteX33" fmla="*/ 120945 w 264516"/>
                    <a:gd name="connsiteY33" fmla="*/ 269792 h 297062"/>
                    <a:gd name="connsiteX34" fmla="*/ 131784 w 264516"/>
                    <a:gd name="connsiteY34" fmla="*/ 257489 h 297062"/>
                    <a:gd name="connsiteX35" fmla="*/ 131784 w 264516"/>
                    <a:gd name="connsiteY35" fmla="*/ 234262 h 297062"/>
                    <a:gd name="connsiteX36" fmla="*/ 133161 w 264516"/>
                    <a:gd name="connsiteY36" fmla="*/ 200108 h 297062"/>
                    <a:gd name="connsiteX37" fmla="*/ 129117 w 264516"/>
                    <a:gd name="connsiteY37" fmla="*/ 195979 h 297062"/>
                    <a:gd name="connsiteX38" fmla="*/ 18062 w 264516"/>
                    <a:gd name="connsiteY38" fmla="*/ 217830 h 297062"/>
                    <a:gd name="connsiteX39" fmla="*/ 5847 w 264516"/>
                    <a:gd name="connsiteY39" fmla="*/ 216454 h 297062"/>
                    <a:gd name="connsiteX40" fmla="*/ 1804 w 264516"/>
                    <a:gd name="connsiteY40" fmla="*/ 206904 h 297062"/>
                    <a:gd name="connsiteX41" fmla="*/ 427 w 264516"/>
                    <a:gd name="connsiteY41" fmla="*/ 202775 h 297062"/>
                    <a:gd name="connsiteX42" fmla="*/ 5847 w 264516"/>
                    <a:gd name="connsiteY42" fmla="*/ 201399 h 297062"/>
                    <a:gd name="connsiteX43" fmla="*/ 30191 w 264516"/>
                    <a:gd name="connsiteY43" fmla="*/ 195979 h 297062"/>
                    <a:gd name="connsiteX44" fmla="*/ 64084 w 264516"/>
                    <a:gd name="connsiteY44" fmla="*/ 189182 h 297062"/>
                    <a:gd name="connsiteX45" fmla="*/ 122321 w 264516"/>
                    <a:gd name="connsiteY45" fmla="*/ 176880 h 297062"/>
                    <a:gd name="connsiteX46" fmla="*/ 126365 w 264516"/>
                    <a:gd name="connsiteY46" fmla="*/ 175504 h 297062"/>
                    <a:gd name="connsiteX47" fmla="*/ 122321 w 264516"/>
                    <a:gd name="connsiteY47" fmla="*/ 168708 h 297062"/>
                    <a:gd name="connsiteX48" fmla="*/ 110106 w 264516"/>
                    <a:gd name="connsiteY48" fmla="*/ 160535 h 297062"/>
                    <a:gd name="connsiteX49" fmla="*/ 108730 w 264516"/>
                    <a:gd name="connsiteY49" fmla="*/ 152362 h 297062"/>
                    <a:gd name="connsiteX50" fmla="*/ 119568 w 264516"/>
                    <a:gd name="connsiteY50" fmla="*/ 148233 h 297062"/>
                    <a:gd name="connsiteX51" fmla="*/ 131784 w 264516"/>
                    <a:gd name="connsiteY51" fmla="*/ 148233 h 297062"/>
                    <a:gd name="connsiteX52" fmla="*/ 149418 w 264516"/>
                    <a:gd name="connsiteY52" fmla="*/ 135931 h 297062"/>
                    <a:gd name="connsiteX53" fmla="*/ 143999 w 264516"/>
                    <a:gd name="connsiteY53" fmla="*/ 119585 h 297062"/>
                    <a:gd name="connsiteX54" fmla="*/ 70880 w 264516"/>
                    <a:gd name="connsiteY54" fmla="*/ 149609 h 297062"/>
                    <a:gd name="connsiteX55" fmla="*/ 61417 w 264516"/>
                    <a:gd name="connsiteY55" fmla="*/ 149609 h 297062"/>
                    <a:gd name="connsiteX56" fmla="*/ 55998 w 264516"/>
                    <a:gd name="connsiteY56" fmla="*/ 144189 h 297062"/>
                    <a:gd name="connsiteX57" fmla="*/ 53245 w 264516"/>
                    <a:gd name="connsiteY57" fmla="*/ 140060 h 297062"/>
                    <a:gd name="connsiteX58" fmla="*/ 59955 w 264516"/>
                    <a:gd name="connsiteY58" fmla="*/ 136189 h 297062"/>
                    <a:gd name="connsiteX59" fmla="*/ 51869 w 264516"/>
                    <a:gd name="connsiteY59" fmla="*/ 52913 h 297062"/>
                    <a:gd name="connsiteX60" fmla="*/ 100643 w 264516"/>
                    <a:gd name="connsiteY60" fmla="*/ 25642 h 297062"/>
                    <a:gd name="connsiteX61" fmla="*/ 108730 w 264516"/>
                    <a:gd name="connsiteY61" fmla="*/ 22889 h 297062"/>
                    <a:gd name="connsiteX62" fmla="*/ 162924 w 264516"/>
                    <a:gd name="connsiteY62" fmla="*/ 2414 h 297062"/>
                    <a:gd name="connsiteX63" fmla="*/ 176430 w 264516"/>
                    <a:gd name="connsiteY63" fmla="*/ 3790 h 297062"/>
                    <a:gd name="connsiteX64" fmla="*/ 185892 w 264516"/>
                    <a:gd name="connsiteY64" fmla="*/ 13340 h 297062"/>
                    <a:gd name="connsiteX65" fmla="*/ 187268 w 264516"/>
                    <a:gd name="connsiteY65" fmla="*/ 20136 h 297062"/>
                    <a:gd name="connsiteX66" fmla="*/ 179183 w 264516"/>
                    <a:gd name="connsiteY66" fmla="*/ 22889 h 297062"/>
                    <a:gd name="connsiteX67" fmla="*/ 110106 w 264516"/>
                    <a:gd name="connsiteY67" fmla="*/ 46117 h 297062"/>
                    <a:gd name="connsiteX68" fmla="*/ 97891 w 264516"/>
                    <a:gd name="connsiteY68" fmla="*/ 54289 h 297062"/>
                    <a:gd name="connsiteX69" fmla="*/ 81633 w 264516"/>
                    <a:gd name="connsiteY69" fmla="*/ 57042 h 297062"/>
                    <a:gd name="connsiteX70" fmla="*/ 53160 w 264516"/>
                    <a:gd name="connsiteY70" fmla="*/ 59795 h 297062"/>
                    <a:gd name="connsiteX71" fmla="*/ 46363 w 264516"/>
                    <a:gd name="connsiteY71" fmla="*/ 58419 h 297062"/>
                    <a:gd name="connsiteX72" fmla="*/ 51869 w 264516"/>
                    <a:gd name="connsiteY72" fmla="*/ 52913 h 297062"/>
                    <a:gd name="connsiteX73" fmla="*/ 73546 w 264516"/>
                    <a:gd name="connsiteY73" fmla="*/ 107541 h 297062"/>
                    <a:gd name="connsiteX74" fmla="*/ 64084 w 264516"/>
                    <a:gd name="connsiteY74" fmla="*/ 100745 h 297062"/>
                    <a:gd name="connsiteX75" fmla="*/ 55998 w 264516"/>
                    <a:gd name="connsiteY75" fmla="*/ 93949 h 297062"/>
                    <a:gd name="connsiteX76" fmla="*/ 51955 w 264516"/>
                    <a:gd name="connsiteY76" fmla="*/ 89819 h 297062"/>
                    <a:gd name="connsiteX77" fmla="*/ 58751 w 264516"/>
                    <a:gd name="connsiteY77" fmla="*/ 84399 h 297062"/>
                    <a:gd name="connsiteX78" fmla="*/ 102106 w 264516"/>
                    <a:gd name="connsiteY78" fmla="*/ 73474 h 297062"/>
                    <a:gd name="connsiteX79" fmla="*/ 106149 w 264516"/>
                    <a:gd name="connsiteY79" fmla="*/ 74850 h 297062"/>
                    <a:gd name="connsiteX80" fmla="*/ 103396 w 264516"/>
                    <a:gd name="connsiteY80" fmla="*/ 78980 h 297062"/>
                    <a:gd name="connsiteX81" fmla="*/ 85762 w 264516"/>
                    <a:gd name="connsiteY81" fmla="*/ 103498 h 297062"/>
                    <a:gd name="connsiteX82" fmla="*/ 73546 w 264516"/>
                    <a:gd name="connsiteY82" fmla="*/ 107541 h 297062"/>
                    <a:gd name="connsiteX83" fmla="*/ 127655 w 264516"/>
                    <a:gd name="connsiteY83" fmla="*/ 78893 h 297062"/>
                    <a:gd name="connsiteX84" fmla="*/ 123612 w 264516"/>
                    <a:gd name="connsiteY84" fmla="*/ 66591 h 297062"/>
                    <a:gd name="connsiteX85" fmla="*/ 127655 w 264516"/>
                    <a:gd name="connsiteY85" fmla="*/ 58419 h 297062"/>
                    <a:gd name="connsiteX86" fmla="*/ 145290 w 264516"/>
                    <a:gd name="connsiteY86" fmla="*/ 54289 h 297062"/>
                    <a:gd name="connsiteX87" fmla="*/ 157505 w 264516"/>
                    <a:gd name="connsiteY87" fmla="*/ 51536 h 297062"/>
                    <a:gd name="connsiteX88" fmla="*/ 160258 w 264516"/>
                    <a:gd name="connsiteY88" fmla="*/ 52913 h 297062"/>
                    <a:gd name="connsiteX89" fmla="*/ 158881 w 264516"/>
                    <a:gd name="connsiteY89" fmla="*/ 55666 h 297062"/>
                    <a:gd name="connsiteX90" fmla="*/ 139956 w 264516"/>
                    <a:gd name="connsiteY90" fmla="*/ 78893 h 297062"/>
                    <a:gd name="connsiteX91" fmla="*/ 133161 w 264516"/>
                    <a:gd name="connsiteY91" fmla="*/ 84313 h 297062"/>
                    <a:gd name="connsiteX92" fmla="*/ 127655 w 264516"/>
                    <a:gd name="connsiteY92" fmla="*/ 78893 h 29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64516" h="297062">
                      <a:moveTo>
                        <a:pt x="59955" y="136189"/>
                      </a:moveTo>
                      <a:cubicBezTo>
                        <a:pt x="69847" y="133436"/>
                        <a:pt x="80687" y="128876"/>
                        <a:pt x="92471" y="122510"/>
                      </a:cubicBezTo>
                      <a:cubicBezTo>
                        <a:pt x="97891" y="120704"/>
                        <a:pt x="106064" y="117521"/>
                        <a:pt x="116902" y="112961"/>
                      </a:cubicBezTo>
                      <a:cubicBezTo>
                        <a:pt x="120515" y="112101"/>
                        <a:pt x="124989" y="110208"/>
                        <a:pt x="130408" y="107541"/>
                      </a:cubicBezTo>
                      <a:cubicBezTo>
                        <a:pt x="138493" y="105734"/>
                        <a:pt x="148042" y="99368"/>
                        <a:pt x="158881" y="88443"/>
                      </a:cubicBezTo>
                      <a:cubicBezTo>
                        <a:pt x="167053" y="81130"/>
                        <a:pt x="178753" y="67108"/>
                        <a:pt x="194065" y="46117"/>
                      </a:cubicBezTo>
                      <a:cubicBezTo>
                        <a:pt x="195871" y="42503"/>
                        <a:pt x="199054" y="41127"/>
                        <a:pt x="203527" y="41987"/>
                      </a:cubicBezTo>
                      <a:cubicBezTo>
                        <a:pt x="203527" y="42933"/>
                        <a:pt x="203957" y="43364"/>
                        <a:pt x="204903" y="43364"/>
                      </a:cubicBezTo>
                      <a:cubicBezTo>
                        <a:pt x="206710" y="44310"/>
                        <a:pt x="208086" y="44740"/>
                        <a:pt x="208946" y="44740"/>
                      </a:cubicBezTo>
                      <a:cubicBezTo>
                        <a:pt x="213420" y="46547"/>
                        <a:pt x="213936" y="49730"/>
                        <a:pt x="210322" y="54289"/>
                      </a:cubicBezTo>
                      <a:cubicBezTo>
                        <a:pt x="204903" y="59709"/>
                        <a:pt x="198108" y="66591"/>
                        <a:pt x="190021" y="74764"/>
                      </a:cubicBezTo>
                      <a:cubicBezTo>
                        <a:pt x="181935" y="83883"/>
                        <a:pt x="175570" y="90679"/>
                        <a:pt x="171096" y="95239"/>
                      </a:cubicBezTo>
                      <a:cubicBezTo>
                        <a:pt x="168430" y="97992"/>
                        <a:pt x="167053" y="99799"/>
                        <a:pt x="167053" y="100659"/>
                      </a:cubicBezTo>
                      <a:cubicBezTo>
                        <a:pt x="167053" y="102466"/>
                        <a:pt x="168860" y="103412"/>
                        <a:pt x="172472" y="103412"/>
                      </a:cubicBezTo>
                      <a:cubicBezTo>
                        <a:pt x="185118" y="107025"/>
                        <a:pt x="193720" y="112101"/>
                        <a:pt x="198194" y="118381"/>
                      </a:cubicBezTo>
                      <a:cubicBezTo>
                        <a:pt x="200860" y="122940"/>
                        <a:pt x="199570" y="126123"/>
                        <a:pt x="194150" y="127930"/>
                      </a:cubicBezTo>
                      <a:cubicBezTo>
                        <a:pt x="178753" y="137909"/>
                        <a:pt x="165247" y="146168"/>
                        <a:pt x="153547" y="152448"/>
                      </a:cubicBezTo>
                      <a:cubicBezTo>
                        <a:pt x="148988" y="155201"/>
                        <a:pt x="149935" y="159245"/>
                        <a:pt x="156215" y="164750"/>
                      </a:cubicBezTo>
                      <a:cubicBezTo>
                        <a:pt x="158021" y="167503"/>
                        <a:pt x="161204" y="168363"/>
                        <a:pt x="165677" y="167503"/>
                      </a:cubicBezTo>
                      <a:cubicBezTo>
                        <a:pt x="172903" y="167503"/>
                        <a:pt x="181935" y="167073"/>
                        <a:pt x="192774" y="166127"/>
                      </a:cubicBezTo>
                      <a:cubicBezTo>
                        <a:pt x="215312" y="164320"/>
                        <a:pt x="232517" y="161997"/>
                        <a:pt x="244216" y="159330"/>
                      </a:cubicBezTo>
                      <a:cubicBezTo>
                        <a:pt x="251442" y="162944"/>
                        <a:pt x="258237" y="173439"/>
                        <a:pt x="264517" y="190731"/>
                      </a:cubicBezTo>
                      <a:cubicBezTo>
                        <a:pt x="264517" y="196151"/>
                        <a:pt x="263571" y="199420"/>
                        <a:pt x="261765" y="200280"/>
                      </a:cubicBezTo>
                      <a:cubicBezTo>
                        <a:pt x="259958" y="201226"/>
                        <a:pt x="257205" y="200710"/>
                        <a:pt x="253593" y="198904"/>
                      </a:cubicBezTo>
                      <a:cubicBezTo>
                        <a:pt x="230108" y="188924"/>
                        <a:pt x="201634" y="185741"/>
                        <a:pt x="168258" y="189355"/>
                      </a:cubicBezTo>
                      <a:cubicBezTo>
                        <a:pt x="163699" y="189355"/>
                        <a:pt x="161462" y="192107"/>
                        <a:pt x="161462" y="197527"/>
                      </a:cubicBezTo>
                      <a:cubicBezTo>
                        <a:pt x="160516" y="228498"/>
                        <a:pt x="159225" y="251639"/>
                        <a:pt x="157418" y="267125"/>
                      </a:cubicBezTo>
                      <a:cubicBezTo>
                        <a:pt x="154666" y="276244"/>
                        <a:pt x="154236" y="284416"/>
                        <a:pt x="156042" y="291643"/>
                      </a:cubicBezTo>
                      <a:cubicBezTo>
                        <a:pt x="156042" y="294396"/>
                        <a:pt x="155096" y="296202"/>
                        <a:pt x="153376" y="297063"/>
                      </a:cubicBezTo>
                      <a:lnTo>
                        <a:pt x="147956" y="297063"/>
                      </a:lnTo>
                      <a:cubicBezTo>
                        <a:pt x="112773" y="289750"/>
                        <a:pt x="86106" y="279771"/>
                        <a:pt x="68041" y="267038"/>
                      </a:cubicBezTo>
                      <a:cubicBezTo>
                        <a:pt x="64428" y="264286"/>
                        <a:pt x="63052" y="262479"/>
                        <a:pt x="63998" y="261619"/>
                      </a:cubicBezTo>
                      <a:cubicBezTo>
                        <a:pt x="63998" y="260758"/>
                        <a:pt x="66234" y="260758"/>
                        <a:pt x="70794" y="261619"/>
                      </a:cubicBezTo>
                      <a:cubicBezTo>
                        <a:pt x="89805" y="267985"/>
                        <a:pt x="106494" y="270738"/>
                        <a:pt x="120945" y="269792"/>
                      </a:cubicBezTo>
                      <a:cubicBezTo>
                        <a:pt x="127225" y="269792"/>
                        <a:pt x="130838" y="265662"/>
                        <a:pt x="131784" y="257489"/>
                      </a:cubicBezTo>
                      <a:cubicBezTo>
                        <a:pt x="131784" y="252930"/>
                        <a:pt x="131784" y="245187"/>
                        <a:pt x="131784" y="234262"/>
                      </a:cubicBezTo>
                      <a:cubicBezTo>
                        <a:pt x="132644" y="219723"/>
                        <a:pt x="133161" y="208367"/>
                        <a:pt x="133161" y="200108"/>
                      </a:cubicBezTo>
                      <a:cubicBezTo>
                        <a:pt x="133161" y="197355"/>
                        <a:pt x="131784" y="195979"/>
                        <a:pt x="129117" y="195979"/>
                      </a:cubicBezTo>
                      <a:cubicBezTo>
                        <a:pt x="67697" y="200538"/>
                        <a:pt x="30621" y="207851"/>
                        <a:pt x="18062" y="217830"/>
                      </a:cubicBezTo>
                      <a:cubicBezTo>
                        <a:pt x="11696" y="221443"/>
                        <a:pt x="7653" y="221013"/>
                        <a:pt x="5847" y="216454"/>
                      </a:cubicBezTo>
                      <a:cubicBezTo>
                        <a:pt x="4040" y="214647"/>
                        <a:pt x="2664" y="211464"/>
                        <a:pt x="1804" y="206904"/>
                      </a:cubicBezTo>
                      <a:cubicBezTo>
                        <a:pt x="-3" y="205098"/>
                        <a:pt x="-433" y="203721"/>
                        <a:pt x="427" y="202775"/>
                      </a:cubicBezTo>
                      <a:cubicBezTo>
                        <a:pt x="427" y="201915"/>
                        <a:pt x="2234" y="201399"/>
                        <a:pt x="5847" y="201399"/>
                      </a:cubicBezTo>
                      <a:cubicBezTo>
                        <a:pt x="11266" y="202345"/>
                        <a:pt x="19352" y="200538"/>
                        <a:pt x="30191" y="195979"/>
                      </a:cubicBezTo>
                      <a:cubicBezTo>
                        <a:pt x="38363" y="193226"/>
                        <a:pt x="49632" y="190989"/>
                        <a:pt x="64084" y="189182"/>
                      </a:cubicBezTo>
                      <a:cubicBezTo>
                        <a:pt x="97461" y="183763"/>
                        <a:pt x="116902" y="179633"/>
                        <a:pt x="122321" y="176880"/>
                      </a:cubicBezTo>
                      <a:cubicBezTo>
                        <a:pt x="124989" y="176880"/>
                        <a:pt x="126365" y="176450"/>
                        <a:pt x="126365" y="175504"/>
                      </a:cubicBezTo>
                      <a:cubicBezTo>
                        <a:pt x="126365" y="174644"/>
                        <a:pt x="124989" y="172321"/>
                        <a:pt x="122321" y="168708"/>
                      </a:cubicBezTo>
                      <a:cubicBezTo>
                        <a:pt x="116902" y="165094"/>
                        <a:pt x="112859" y="162341"/>
                        <a:pt x="110106" y="160535"/>
                      </a:cubicBezTo>
                      <a:cubicBezTo>
                        <a:pt x="106494" y="158728"/>
                        <a:pt x="106064" y="155975"/>
                        <a:pt x="108730" y="152362"/>
                      </a:cubicBezTo>
                      <a:cubicBezTo>
                        <a:pt x="111483" y="148749"/>
                        <a:pt x="115009" y="147372"/>
                        <a:pt x="119568" y="148233"/>
                      </a:cubicBezTo>
                      <a:cubicBezTo>
                        <a:pt x="122321" y="150039"/>
                        <a:pt x="126365" y="150039"/>
                        <a:pt x="131784" y="148233"/>
                      </a:cubicBezTo>
                      <a:cubicBezTo>
                        <a:pt x="134537" y="148233"/>
                        <a:pt x="140386" y="144103"/>
                        <a:pt x="149418" y="135931"/>
                      </a:cubicBezTo>
                      <a:cubicBezTo>
                        <a:pt x="154838" y="128618"/>
                        <a:pt x="153032" y="123198"/>
                        <a:pt x="143999" y="119585"/>
                      </a:cubicBezTo>
                      <a:cubicBezTo>
                        <a:pt x="132214" y="119585"/>
                        <a:pt x="107870" y="129565"/>
                        <a:pt x="70880" y="149609"/>
                      </a:cubicBezTo>
                      <a:cubicBezTo>
                        <a:pt x="66321" y="152362"/>
                        <a:pt x="63224" y="152362"/>
                        <a:pt x="61417" y="149609"/>
                      </a:cubicBezTo>
                      <a:cubicBezTo>
                        <a:pt x="58665" y="147803"/>
                        <a:pt x="56858" y="145996"/>
                        <a:pt x="55998" y="144189"/>
                      </a:cubicBezTo>
                      <a:cubicBezTo>
                        <a:pt x="53245" y="142383"/>
                        <a:pt x="52385" y="141006"/>
                        <a:pt x="53245" y="140060"/>
                      </a:cubicBezTo>
                      <a:cubicBezTo>
                        <a:pt x="53160" y="138425"/>
                        <a:pt x="55396" y="137049"/>
                        <a:pt x="59955" y="136189"/>
                      </a:cubicBezTo>
                      <a:close/>
                      <a:moveTo>
                        <a:pt x="51869" y="52913"/>
                      </a:moveTo>
                      <a:cubicBezTo>
                        <a:pt x="68987" y="41987"/>
                        <a:pt x="85246" y="32954"/>
                        <a:pt x="100643" y="25642"/>
                      </a:cubicBezTo>
                      <a:cubicBezTo>
                        <a:pt x="102450" y="25642"/>
                        <a:pt x="105117" y="24781"/>
                        <a:pt x="108730" y="22889"/>
                      </a:cubicBezTo>
                      <a:cubicBezTo>
                        <a:pt x="127741" y="16523"/>
                        <a:pt x="145720" y="9726"/>
                        <a:pt x="162924" y="2414"/>
                      </a:cubicBezTo>
                      <a:cubicBezTo>
                        <a:pt x="169204" y="-1199"/>
                        <a:pt x="173763" y="-769"/>
                        <a:pt x="176430" y="3790"/>
                      </a:cubicBezTo>
                      <a:cubicBezTo>
                        <a:pt x="177290" y="6543"/>
                        <a:pt x="180473" y="9726"/>
                        <a:pt x="185892" y="13340"/>
                      </a:cubicBezTo>
                      <a:cubicBezTo>
                        <a:pt x="187699" y="16092"/>
                        <a:pt x="188129" y="18329"/>
                        <a:pt x="187268" y="20136"/>
                      </a:cubicBezTo>
                      <a:cubicBezTo>
                        <a:pt x="185462" y="21942"/>
                        <a:pt x="182709" y="22889"/>
                        <a:pt x="179183" y="22889"/>
                      </a:cubicBezTo>
                      <a:cubicBezTo>
                        <a:pt x="140300" y="29255"/>
                        <a:pt x="117332" y="36998"/>
                        <a:pt x="110106" y="46117"/>
                      </a:cubicBezTo>
                      <a:cubicBezTo>
                        <a:pt x="107440" y="51536"/>
                        <a:pt x="103311" y="54289"/>
                        <a:pt x="97891" y="54289"/>
                      </a:cubicBezTo>
                      <a:cubicBezTo>
                        <a:pt x="94278" y="55236"/>
                        <a:pt x="88859" y="56096"/>
                        <a:pt x="81633" y="57042"/>
                      </a:cubicBezTo>
                      <a:cubicBezTo>
                        <a:pt x="69847" y="58849"/>
                        <a:pt x="60385" y="59795"/>
                        <a:pt x="53160" y="59795"/>
                      </a:cubicBezTo>
                      <a:cubicBezTo>
                        <a:pt x="49546" y="59795"/>
                        <a:pt x="47309" y="59365"/>
                        <a:pt x="46363" y="58419"/>
                      </a:cubicBezTo>
                      <a:cubicBezTo>
                        <a:pt x="46449" y="57472"/>
                        <a:pt x="48170" y="55666"/>
                        <a:pt x="51869" y="52913"/>
                      </a:cubicBezTo>
                      <a:close/>
                      <a:moveTo>
                        <a:pt x="73546" y="107541"/>
                      </a:moveTo>
                      <a:cubicBezTo>
                        <a:pt x="70794" y="106681"/>
                        <a:pt x="67697" y="104358"/>
                        <a:pt x="64084" y="100745"/>
                      </a:cubicBezTo>
                      <a:cubicBezTo>
                        <a:pt x="60471" y="97992"/>
                        <a:pt x="57719" y="95755"/>
                        <a:pt x="55998" y="93949"/>
                      </a:cubicBezTo>
                      <a:cubicBezTo>
                        <a:pt x="52385" y="92142"/>
                        <a:pt x="51009" y="90766"/>
                        <a:pt x="51955" y="89819"/>
                      </a:cubicBezTo>
                      <a:cubicBezTo>
                        <a:pt x="51955" y="88013"/>
                        <a:pt x="54191" y="86206"/>
                        <a:pt x="58751" y="84399"/>
                      </a:cubicBezTo>
                      <a:cubicBezTo>
                        <a:pt x="73203" y="78980"/>
                        <a:pt x="87654" y="75280"/>
                        <a:pt x="102106" y="73474"/>
                      </a:cubicBezTo>
                      <a:cubicBezTo>
                        <a:pt x="104859" y="73474"/>
                        <a:pt x="106149" y="73904"/>
                        <a:pt x="106149" y="74850"/>
                      </a:cubicBezTo>
                      <a:cubicBezTo>
                        <a:pt x="106149" y="75797"/>
                        <a:pt x="105203" y="77173"/>
                        <a:pt x="103396" y="78980"/>
                      </a:cubicBezTo>
                      <a:cubicBezTo>
                        <a:pt x="95311" y="86292"/>
                        <a:pt x="89375" y="94465"/>
                        <a:pt x="85762" y="103498"/>
                      </a:cubicBezTo>
                      <a:cubicBezTo>
                        <a:pt x="83009" y="110724"/>
                        <a:pt x="78880" y="112101"/>
                        <a:pt x="73546" y="107541"/>
                      </a:cubicBezTo>
                      <a:close/>
                      <a:moveTo>
                        <a:pt x="127655" y="78893"/>
                      </a:moveTo>
                      <a:cubicBezTo>
                        <a:pt x="124902" y="73474"/>
                        <a:pt x="123612" y="69344"/>
                        <a:pt x="123612" y="66591"/>
                      </a:cubicBezTo>
                      <a:cubicBezTo>
                        <a:pt x="120945" y="62032"/>
                        <a:pt x="122236" y="59279"/>
                        <a:pt x="127655" y="58419"/>
                      </a:cubicBezTo>
                      <a:cubicBezTo>
                        <a:pt x="130321" y="57558"/>
                        <a:pt x="136257" y="56182"/>
                        <a:pt x="145290" y="54289"/>
                      </a:cubicBezTo>
                      <a:cubicBezTo>
                        <a:pt x="148903" y="53429"/>
                        <a:pt x="152946" y="52483"/>
                        <a:pt x="157505" y="51536"/>
                      </a:cubicBezTo>
                      <a:cubicBezTo>
                        <a:pt x="159311" y="51536"/>
                        <a:pt x="160258" y="51966"/>
                        <a:pt x="160258" y="52913"/>
                      </a:cubicBezTo>
                      <a:cubicBezTo>
                        <a:pt x="161118" y="52913"/>
                        <a:pt x="160688" y="53859"/>
                        <a:pt x="158881" y="55666"/>
                      </a:cubicBezTo>
                      <a:cubicBezTo>
                        <a:pt x="150795" y="62978"/>
                        <a:pt x="144429" y="70635"/>
                        <a:pt x="139956" y="78893"/>
                      </a:cubicBezTo>
                      <a:cubicBezTo>
                        <a:pt x="137290" y="82507"/>
                        <a:pt x="134967" y="84313"/>
                        <a:pt x="133161" y="84313"/>
                      </a:cubicBezTo>
                      <a:cubicBezTo>
                        <a:pt x="132214" y="84313"/>
                        <a:pt x="130408" y="82507"/>
                        <a:pt x="127655" y="78893"/>
                      </a:cubicBezTo>
                      <a:close/>
                    </a:path>
                  </a:pathLst>
                </a:custGeom>
                <a:grpFill/>
                <a:ln w="860" cap="flat">
                  <a:noFill/>
                  <a:prstDash val="solid"/>
                  <a:miter/>
                </a:ln>
              </p:spPr>
              <p:txBody>
                <a:bodyPr rtlCol="0" anchor="ctr"/>
                <a:lstStyle/>
                <a:p>
                  <a:endParaRPr lang="zh-CN" altLang="en-US"/>
                </a:p>
              </p:txBody>
            </p:sp>
          </p:grpSp>
        </p:grpSp>
      </p:grpSp>
    </p:spTree>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7" name="图片 6" descr="资源 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9085" y="218440"/>
            <a:ext cx="320675" cy="259715"/>
          </a:xfrm>
          <a:prstGeom prst="rect">
            <a:avLst/>
          </a:prstGeom>
        </p:spPr>
      </p:pic>
      <p:cxnSp>
        <p:nvCxnSpPr>
          <p:cNvPr id="8" name="直接连接符 7"/>
          <p:cNvCxnSpPr/>
          <p:nvPr userDrawn="1"/>
        </p:nvCxnSpPr>
        <p:spPr>
          <a:xfrm>
            <a:off x="314643" y="619760"/>
            <a:ext cx="11538000" cy="0"/>
          </a:xfrm>
          <a:prstGeom prst="line">
            <a:avLst/>
          </a:prstGeom>
          <a:ln w="19685">
            <a:solidFill>
              <a:srgbClr val="A4CBDE"/>
            </a:solidFill>
          </a:ln>
        </p:spPr>
        <p:style>
          <a:lnRef idx="2">
            <a:schemeClr val="accent1"/>
          </a:lnRef>
          <a:fillRef idx="0">
            <a:schemeClr val="accent1"/>
          </a:fillRef>
          <a:effectRef idx="1">
            <a:schemeClr val="accent1"/>
          </a:effectRef>
          <a:fontRef idx="minor">
            <a:schemeClr val="tx1"/>
          </a:fontRef>
        </p:style>
      </p:cxnSp>
      <p:sp>
        <p:nvSpPr>
          <p:cNvPr id="12" name="标题 11"/>
          <p:cNvSpPr>
            <a:spLocks noGrp="1"/>
          </p:cNvSpPr>
          <p:nvPr>
            <p:ph type="title"/>
          </p:nvPr>
        </p:nvSpPr>
        <p:spPr>
          <a:xfrm>
            <a:off x="633207" y="-13447"/>
            <a:ext cx="6409055" cy="757555"/>
          </a:xfrm>
        </p:spPr>
        <p:txBody>
          <a:bodyPr/>
          <a:lstStyle>
            <a:lvl1pPr>
              <a:defRPr sz="2200" b="1">
                <a:solidFill>
                  <a:srgbClr val="2D2D2D"/>
                </a:solidFill>
                <a:latin typeface="微软雅黑" panose="020B0503020204020204" pitchFamily="34" charset="-122"/>
                <a:ea typeface="微软雅黑" panose="020B0503020204020204" pitchFamily="34" charset="-122"/>
              </a:defRPr>
            </a:lvl1pPr>
          </a:lstStyle>
          <a:p>
            <a:r>
              <a:rPr lang="zh-CN" altLang="en-US" dirty="0" smtClean="0"/>
              <a:t>单击此处编辑母版标题样式</a:t>
            </a:r>
            <a:endParaRPr lang="zh-CN" altLang="en-US" dirty="0"/>
          </a:p>
        </p:txBody>
      </p:sp>
      <p:grpSp>
        <p:nvGrpSpPr>
          <p:cNvPr id="6" name="图形 4"/>
          <p:cNvGrpSpPr/>
          <p:nvPr userDrawn="1"/>
        </p:nvGrpSpPr>
        <p:grpSpPr>
          <a:xfrm>
            <a:off x="10735693" y="251685"/>
            <a:ext cx="1111166" cy="247926"/>
            <a:chOff x="3026537" y="1769312"/>
            <a:chExt cx="5852211" cy="1305762"/>
          </a:xfrm>
          <a:solidFill>
            <a:srgbClr val="2870BF"/>
          </a:solidFill>
          <a:effectLst>
            <a:outerShdw blurRad="50800" dist="38100" dir="2700000" algn="tl" rotWithShape="0">
              <a:schemeClr val="bg1">
                <a:alpha val="40000"/>
              </a:schemeClr>
            </a:outerShdw>
          </a:effectLst>
        </p:grpSpPr>
        <p:grpSp>
          <p:nvGrpSpPr>
            <p:cNvPr id="9" name="图形 4"/>
            <p:cNvGrpSpPr/>
            <p:nvPr/>
          </p:nvGrpSpPr>
          <p:grpSpPr>
            <a:xfrm>
              <a:off x="5805209" y="1769312"/>
              <a:ext cx="3046119" cy="736361"/>
              <a:chOff x="5805209" y="1769312"/>
              <a:chExt cx="3046119" cy="736361"/>
            </a:xfrm>
            <a:grpFill/>
          </p:grpSpPr>
          <p:sp>
            <p:nvSpPr>
              <p:cNvPr id="24" name="任意形状 7"/>
              <p:cNvSpPr/>
              <p:nvPr/>
            </p:nvSpPr>
            <p:spPr>
              <a:xfrm>
                <a:off x="5805209" y="1885054"/>
                <a:ext cx="646709" cy="528581"/>
              </a:xfrm>
              <a:custGeom>
                <a:avLst/>
                <a:gdLst>
                  <a:gd name="connsiteX0" fmla="*/ 339823 w 646709"/>
                  <a:gd name="connsiteY0" fmla="*/ 17192 h 528581"/>
                  <a:gd name="connsiteX1" fmla="*/ 490535 w 646709"/>
                  <a:gd name="connsiteY1" fmla="*/ 1363 h 528581"/>
                  <a:gd name="connsiteX2" fmla="*/ 490535 w 646709"/>
                  <a:gd name="connsiteY2" fmla="*/ 39302 h 528581"/>
                  <a:gd name="connsiteX3" fmla="*/ 405803 w 646709"/>
                  <a:gd name="connsiteY3" fmla="*/ 96167 h 528581"/>
                  <a:gd name="connsiteX4" fmla="*/ 386964 w 646709"/>
                  <a:gd name="connsiteY4" fmla="*/ 194153 h 528581"/>
                  <a:gd name="connsiteX5" fmla="*/ 468600 w 646709"/>
                  <a:gd name="connsiteY5" fmla="*/ 172044 h 528581"/>
                  <a:gd name="connsiteX6" fmla="*/ 487439 w 646709"/>
                  <a:gd name="connsiteY6" fmla="*/ 235275 h 528581"/>
                  <a:gd name="connsiteX7" fmla="*/ 456040 w 646709"/>
                  <a:gd name="connsiteY7" fmla="*/ 247921 h 528581"/>
                  <a:gd name="connsiteX8" fmla="*/ 386964 w 646709"/>
                  <a:gd name="connsiteY8" fmla="*/ 282677 h 528581"/>
                  <a:gd name="connsiteX9" fmla="*/ 377587 w 646709"/>
                  <a:gd name="connsiteY9" fmla="*/ 307970 h 528581"/>
                  <a:gd name="connsiteX10" fmla="*/ 377587 w 646709"/>
                  <a:gd name="connsiteY10" fmla="*/ 368018 h 528581"/>
                  <a:gd name="connsiteX11" fmla="*/ 418362 w 646709"/>
                  <a:gd name="connsiteY11" fmla="*/ 396493 h 528581"/>
                  <a:gd name="connsiteX12" fmla="*/ 493718 w 646709"/>
                  <a:gd name="connsiteY12" fmla="*/ 396493 h 528581"/>
                  <a:gd name="connsiteX13" fmla="*/ 572171 w 646709"/>
                  <a:gd name="connsiteY13" fmla="*/ 390213 h 528581"/>
                  <a:gd name="connsiteX14" fmla="*/ 625505 w 646709"/>
                  <a:gd name="connsiteY14" fmla="*/ 402859 h 528581"/>
                  <a:gd name="connsiteX15" fmla="*/ 628688 w 646709"/>
                  <a:gd name="connsiteY15" fmla="*/ 491297 h 528581"/>
                  <a:gd name="connsiteX16" fmla="*/ 333630 w 646709"/>
                  <a:gd name="connsiteY16" fmla="*/ 469187 h 528581"/>
                  <a:gd name="connsiteX17" fmla="*/ 302231 w 646709"/>
                  <a:gd name="connsiteY17" fmla="*/ 472370 h 528581"/>
                  <a:gd name="connsiteX18" fmla="*/ 286576 w 646709"/>
                  <a:gd name="connsiteY18" fmla="*/ 472370 h 528581"/>
                  <a:gd name="connsiteX19" fmla="*/ 60594 w 646709"/>
                  <a:gd name="connsiteY19" fmla="*/ 510309 h 528581"/>
                  <a:gd name="connsiteX20" fmla="*/ 48034 w 646709"/>
                  <a:gd name="connsiteY20" fmla="*/ 519772 h 528581"/>
                  <a:gd name="connsiteX21" fmla="*/ 29195 w 646709"/>
                  <a:gd name="connsiteY21" fmla="*/ 522955 h 528581"/>
                  <a:gd name="connsiteX22" fmla="*/ 980 w 646709"/>
                  <a:gd name="connsiteY22" fmla="*/ 462907 h 528581"/>
                  <a:gd name="connsiteX23" fmla="*/ 145412 w 646709"/>
                  <a:gd name="connsiteY23" fmla="*/ 431335 h 528581"/>
                  <a:gd name="connsiteX24" fmla="*/ 148509 w 646709"/>
                  <a:gd name="connsiteY24" fmla="*/ 276483 h 528581"/>
                  <a:gd name="connsiteX25" fmla="*/ 145412 w 646709"/>
                  <a:gd name="connsiteY25" fmla="*/ 229081 h 528581"/>
                  <a:gd name="connsiteX26" fmla="*/ 164251 w 646709"/>
                  <a:gd name="connsiteY26" fmla="*/ 210155 h 528581"/>
                  <a:gd name="connsiteX27" fmla="*/ 239607 w 646709"/>
                  <a:gd name="connsiteY27" fmla="*/ 241727 h 528581"/>
                  <a:gd name="connsiteX28" fmla="*/ 220768 w 646709"/>
                  <a:gd name="connsiteY28" fmla="*/ 371287 h 528581"/>
                  <a:gd name="connsiteX29" fmla="*/ 227048 w 646709"/>
                  <a:gd name="connsiteY29" fmla="*/ 406042 h 528581"/>
                  <a:gd name="connsiteX30" fmla="*/ 248983 w 646709"/>
                  <a:gd name="connsiteY30" fmla="*/ 412323 h 528581"/>
                  <a:gd name="connsiteX31" fmla="*/ 292941 w 646709"/>
                  <a:gd name="connsiteY31" fmla="*/ 399676 h 528581"/>
                  <a:gd name="connsiteX32" fmla="*/ 302317 w 646709"/>
                  <a:gd name="connsiteY32" fmla="*/ 371201 h 528581"/>
                  <a:gd name="connsiteX33" fmla="*/ 299221 w 646709"/>
                  <a:gd name="connsiteY33" fmla="*/ 203703 h 528581"/>
                  <a:gd name="connsiteX34" fmla="*/ 299221 w 646709"/>
                  <a:gd name="connsiteY34" fmla="*/ 140471 h 528581"/>
                  <a:gd name="connsiteX35" fmla="*/ 277285 w 646709"/>
                  <a:gd name="connsiteY35" fmla="*/ 111996 h 528581"/>
                  <a:gd name="connsiteX36" fmla="*/ 223951 w 646709"/>
                  <a:gd name="connsiteY36" fmla="*/ 124642 h 528581"/>
                  <a:gd name="connsiteX37" fmla="*/ 176897 w 646709"/>
                  <a:gd name="connsiteY37" fmla="*/ 58314 h 528581"/>
                  <a:gd name="connsiteX38" fmla="*/ 176897 w 646709"/>
                  <a:gd name="connsiteY38" fmla="*/ 48851 h 528581"/>
                  <a:gd name="connsiteX39" fmla="*/ 208295 w 646709"/>
                  <a:gd name="connsiteY39" fmla="*/ 29924 h 528581"/>
                  <a:gd name="connsiteX40" fmla="*/ 339823 w 646709"/>
                  <a:gd name="connsiteY40" fmla="*/ 17192 h 52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6709" h="528581">
                    <a:moveTo>
                      <a:pt x="339823" y="17192"/>
                    </a:moveTo>
                    <a:cubicBezTo>
                      <a:pt x="392125" y="2481"/>
                      <a:pt x="442363" y="-2766"/>
                      <a:pt x="490535" y="1363"/>
                    </a:cubicBezTo>
                    <a:cubicBezTo>
                      <a:pt x="486320" y="14009"/>
                      <a:pt x="486320" y="26655"/>
                      <a:pt x="490535" y="39302"/>
                    </a:cubicBezTo>
                    <a:cubicBezTo>
                      <a:pt x="496815" y="49883"/>
                      <a:pt x="468600" y="68810"/>
                      <a:pt x="405803" y="96167"/>
                    </a:cubicBezTo>
                    <a:cubicBezTo>
                      <a:pt x="393244" y="108813"/>
                      <a:pt x="386964" y="141504"/>
                      <a:pt x="386964" y="194153"/>
                    </a:cubicBezTo>
                    <a:cubicBezTo>
                      <a:pt x="426706" y="183658"/>
                      <a:pt x="453890" y="176259"/>
                      <a:pt x="468600" y="172044"/>
                    </a:cubicBezTo>
                    <a:cubicBezTo>
                      <a:pt x="481159" y="178324"/>
                      <a:pt x="487439" y="199401"/>
                      <a:pt x="487439" y="235275"/>
                    </a:cubicBezTo>
                    <a:cubicBezTo>
                      <a:pt x="481159" y="239491"/>
                      <a:pt x="470664" y="243706"/>
                      <a:pt x="456040" y="247921"/>
                    </a:cubicBezTo>
                    <a:cubicBezTo>
                      <a:pt x="435136" y="256352"/>
                      <a:pt x="412083" y="267966"/>
                      <a:pt x="386964" y="282677"/>
                    </a:cubicBezTo>
                    <a:cubicBezTo>
                      <a:pt x="382749" y="286893"/>
                      <a:pt x="379566" y="295323"/>
                      <a:pt x="377587" y="307970"/>
                    </a:cubicBezTo>
                    <a:cubicBezTo>
                      <a:pt x="375437" y="322766"/>
                      <a:pt x="375437" y="342725"/>
                      <a:pt x="377587" y="368018"/>
                    </a:cubicBezTo>
                    <a:cubicBezTo>
                      <a:pt x="377587" y="389095"/>
                      <a:pt x="391179" y="398558"/>
                      <a:pt x="418362" y="396493"/>
                    </a:cubicBezTo>
                    <a:cubicBezTo>
                      <a:pt x="435051" y="396493"/>
                      <a:pt x="460169" y="396493"/>
                      <a:pt x="493718" y="396493"/>
                    </a:cubicBezTo>
                    <a:cubicBezTo>
                      <a:pt x="531396" y="394429"/>
                      <a:pt x="557547" y="392278"/>
                      <a:pt x="572171" y="390213"/>
                    </a:cubicBezTo>
                    <a:cubicBezTo>
                      <a:pt x="599354" y="385998"/>
                      <a:pt x="617161" y="390213"/>
                      <a:pt x="625505" y="402859"/>
                    </a:cubicBezTo>
                    <a:cubicBezTo>
                      <a:pt x="652688" y="455509"/>
                      <a:pt x="653720" y="485017"/>
                      <a:pt x="628688" y="491297"/>
                    </a:cubicBezTo>
                    <a:cubicBezTo>
                      <a:pt x="547052" y="459724"/>
                      <a:pt x="448642" y="452326"/>
                      <a:pt x="333630" y="469187"/>
                    </a:cubicBezTo>
                    <a:cubicBezTo>
                      <a:pt x="316855" y="471338"/>
                      <a:pt x="306447" y="472370"/>
                      <a:pt x="302231" y="472370"/>
                    </a:cubicBezTo>
                    <a:cubicBezTo>
                      <a:pt x="298016" y="472370"/>
                      <a:pt x="292855" y="472370"/>
                      <a:pt x="286576" y="472370"/>
                    </a:cubicBezTo>
                    <a:cubicBezTo>
                      <a:pt x="207004" y="463940"/>
                      <a:pt x="131649" y="476586"/>
                      <a:pt x="60594" y="510309"/>
                    </a:cubicBezTo>
                    <a:cubicBezTo>
                      <a:pt x="56379" y="512460"/>
                      <a:pt x="52164" y="515557"/>
                      <a:pt x="48034" y="519772"/>
                    </a:cubicBezTo>
                    <a:cubicBezTo>
                      <a:pt x="39604" y="530354"/>
                      <a:pt x="33410" y="531386"/>
                      <a:pt x="29195" y="522955"/>
                    </a:cubicBezTo>
                    <a:cubicBezTo>
                      <a:pt x="6141" y="493448"/>
                      <a:pt x="-3235" y="473489"/>
                      <a:pt x="980" y="462907"/>
                    </a:cubicBezTo>
                    <a:cubicBezTo>
                      <a:pt x="82616" y="450261"/>
                      <a:pt x="130702" y="439766"/>
                      <a:pt x="145412" y="431335"/>
                    </a:cubicBezTo>
                    <a:cubicBezTo>
                      <a:pt x="155821" y="422904"/>
                      <a:pt x="156853" y="371287"/>
                      <a:pt x="148509" y="276483"/>
                    </a:cubicBezTo>
                    <a:cubicBezTo>
                      <a:pt x="146358" y="257557"/>
                      <a:pt x="145412" y="241727"/>
                      <a:pt x="145412" y="229081"/>
                    </a:cubicBezTo>
                    <a:cubicBezTo>
                      <a:pt x="145412" y="218586"/>
                      <a:pt x="151692" y="212219"/>
                      <a:pt x="164251" y="210155"/>
                    </a:cubicBezTo>
                    <a:cubicBezTo>
                      <a:pt x="216553" y="218586"/>
                      <a:pt x="241671" y="229081"/>
                      <a:pt x="239607" y="241727"/>
                    </a:cubicBezTo>
                    <a:cubicBezTo>
                      <a:pt x="216553" y="269085"/>
                      <a:pt x="210273" y="312357"/>
                      <a:pt x="220768" y="371287"/>
                    </a:cubicBezTo>
                    <a:cubicBezTo>
                      <a:pt x="222833" y="386084"/>
                      <a:pt x="224897" y="397612"/>
                      <a:pt x="227048" y="406042"/>
                    </a:cubicBezTo>
                    <a:cubicBezTo>
                      <a:pt x="227048" y="410258"/>
                      <a:pt x="234360" y="412323"/>
                      <a:pt x="248983" y="412323"/>
                    </a:cubicBezTo>
                    <a:cubicBezTo>
                      <a:pt x="265672" y="410258"/>
                      <a:pt x="280382" y="406042"/>
                      <a:pt x="292941" y="399676"/>
                    </a:cubicBezTo>
                    <a:cubicBezTo>
                      <a:pt x="299221" y="395461"/>
                      <a:pt x="302317" y="385998"/>
                      <a:pt x="302317" y="371201"/>
                    </a:cubicBezTo>
                    <a:cubicBezTo>
                      <a:pt x="302317" y="280699"/>
                      <a:pt x="301199" y="224866"/>
                      <a:pt x="299221" y="203703"/>
                    </a:cubicBezTo>
                    <a:cubicBezTo>
                      <a:pt x="299221" y="172130"/>
                      <a:pt x="299221" y="151053"/>
                      <a:pt x="299221" y="140471"/>
                    </a:cubicBezTo>
                    <a:cubicBezTo>
                      <a:pt x="297070" y="123610"/>
                      <a:pt x="289844" y="114147"/>
                      <a:pt x="277285" y="111996"/>
                    </a:cubicBezTo>
                    <a:cubicBezTo>
                      <a:pt x="264726" y="111996"/>
                      <a:pt x="246919" y="116211"/>
                      <a:pt x="223951" y="124642"/>
                    </a:cubicBezTo>
                    <a:cubicBezTo>
                      <a:pt x="209327" y="133073"/>
                      <a:pt x="193585" y="110964"/>
                      <a:pt x="176897" y="58314"/>
                    </a:cubicBezTo>
                    <a:cubicBezTo>
                      <a:pt x="176897" y="54099"/>
                      <a:pt x="176897" y="50916"/>
                      <a:pt x="176897" y="48851"/>
                    </a:cubicBezTo>
                    <a:cubicBezTo>
                      <a:pt x="172682" y="36205"/>
                      <a:pt x="183176" y="29924"/>
                      <a:pt x="208295" y="29924"/>
                    </a:cubicBezTo>
                    <a:cubicBezTo>
                      <a:pt x="260252" y="31903"/>
                      <a:pt x="304210" y="27774"/>
                      <a:pt x="339823" y="17192"/>
                    </a:cubicBezTo>
                    <a:close/>
                  </a:path>
                </a:pathLst>
              </a:custGeom>
              <a:grpFill/>
              <a:ln w="860" cap="flat">
                <a:noFill/>
                <a:prstDash val="solid"/>
                <a:miter/>
              </a:ln>
            </p:spPr>
            <p:txBody>
              <a:bodyPr rtlCol="0" anchor="ctr"/>
              <a:lstStyle/>
              <a:p>
                <a:endParaRPr lang="zh-CN" altLang="en-US"/>
              </a:p>
            </p:txBody>
          </p:sp>
          <p:sp>
            <p:nvSpPr>
              <p:cNvPr id="25" name="任意形状 8"/>
              <p:cNvSpPr/>
              <p:nvPr/>
            </p:nvSpPr>
            <p:spPr>
              <a:xfrm>
                <a:off x="6627623" y="1792353"/>
                <a:ext cx="612994" cy="688006"/>
              </a:xfrm>
              <a:custGeom>
                <a:avLst/>
                <a:gdLst>
                  <a:gd name="connsiteX0" fmla="*/ 139010 w 612994"/>
                  <a:gd name="connsiteY0" fmla="*/ 315243 h 688006"/>
                  <a:gd name="connsiteX1" fmla="*/ 214366 w 612994"/>
                  <a:gd name="connsiteY1" fmla="*/ 283671 h 688006"/>
                  <a:gd name="connsiteX2" fmla="*/ 270882 w 612994"/>
                  <a:gd name="connsiteY2" fmla="*/ 261561 h 688006"/>
                  <a:gd name="connsiteX3" fmla="*/ 302281 w 612994"/>
                  <a:gd name="connsiteY3" fmla="*/ 248915 h 688006"/>
                  <a:gd name="connsiteX4" fmla="*/ 368174 w 612994"/>
                  <a:gd name="connsiteY4" fmla="*/ 204696 h 688006"/>
                  <a:gd name="connsiteX5" fmla="*/ 449810 w 612994"/>
                  <a:gd name="connsiteY5" fmla="*/ 106710 h 688006"/>
                  <a:gd name="connsiteX6" fmla="*/ 471746 w 612994"/>
                  <a:gd name="connsiteY6" fmla="*/ 97246 h 688006"/>
                  <a:gd name="connsiteX7" fmla="*/ 474842 w 612994"/>
                  <a:gd name="connsiteY7" fmla="*/ 100429 h 688006"/>
                  <a:gd name="connsiteX8" fmla="*/ 484305 w 612994"/>
                  <a:gd name="connsiteY8" fmla="*/ 103613 h 688006"/>
                  <a:gd name="connsiteX9" fmla="*/ 487401 w 612994"/>
                  <a:gd name="connsiteY9" fmla="*/ 125722 h 688006"/>
                  <a:gd name="connsiteX10" fmla="*/ 440348 w 612994"/>
                  <a:gd name="connsiteY10" fmla="*/ 173124 h 688006"/>
                  <a:gd name="connsiteX11" fmla="*/ 396389 w 612994"/>
                  <a:gd name="connsiteY11" fmla="*/ 220526 h 688006"/>
                  <a:gd name="connsiteX12" fmla="*/ 387013 w 612994"/>
                  <a:gd name="connsiteY12" fmla="*/ 233172 h 688006"/>
                  <a:gd name="connsiteX13" fmla="*/ 399572 w 612994"/>
                  <a:gd name="connsiteY13" fmla="*/ 239452 h 688006"/>
                  <a:gd name="connsiteX14" fmla="*/ 459186 w 612994"/>
                  <a:gd name="connsiteY14" fmla="*/ 274208 h 688006"/>
                  <a:gd name="connsiteX15" fmla="*/ 449810 w 612994"/>
                  <a:gd name="connsiteY15" fmla="*/ 296317 h 688006"/>
                  <a:gd name="connsiteX16" fmla="*/ 355615 w 612994"/>
                  <a:gd name="connsiteY16" fmla="*/ 353182 h 688006"/>
                  <a:gd name="connsiteX17" fmla="*/ 361895 w 612994"/>
                  <a:gd name="connsiteY17" fmla="*/ 381658 h 688006"/>
                  <a:gd name="connsiteX18" fmla="*/ 383830 w 612994"/>
                  <a:gd name="connsiteY18" fmla="*/ 387938 h 688006"/>
                  <a:gd name="connsiteX19" fmla="*/ 446627 w 612994"/>
                  <a:gd name="connsiteY19" fmla="*/ 384755 h 688006"/>
                  <a:gd name="connsiteX20" fmla="*/ 565941 w 612994"/>
                  <a:gd name="connsiteY20" fmla="*/ 368925 h 688006"/>
                  <a:gd name="connsiteX21" fmla="*/ 612994 w 612994"/>
                  <a:gd name="connsiteY21" fmla="*/ 441620 h 688006"/>
                  <a:gd name="connsiteX22" fmla="*/ 606715 w 612994"/>
                  <a:gd name="connsiteY22" fmla="*/ 463729 h 688006"/>
                  <a:gd name="connsiteX23" fmla="*/ 587876 w 612994"/>
                  <a:gd name="connsiteY23" fmla="*/ 460546 h 688006"/>
                  <a:gd name="connsiteX24" fmla="*/ 390110 w 612994"/>
                  <a:gd name="connsiteY24" fmla="*/ 438437 h 688006"/>
                  <a:gd name="connsiteX25" fmla="*/ 374454 w 612994"/>
                  <a:gd name="connsiteY25" fmla="*/ 457363 h 688006"/>
                  <a:gd name="connsiteX26" fmla="*/ 365077 w 612994"/>
                  <a:gd name="connsiteY26" fmla="*/ 618495 h 688006"/>
                  <a:gd name="connsiteX27" fmla="*/ 361895 w 612994"/>
                  <a:gd name="connsiteY27" fmla="*/ 675360 h 688006"/>
                  <a:gd name="connsiteX28" fmla="*/ 355615 w 612994"/>
                  <a:gd name="connsiteY28" fmla="*/ 688006 h 688006"/>
                  <a:gd name="connsiteX29" fmla="*/ 343055 w 612994"/>
                  <a:gd name="connsiteY29" fmla="*/ 688006 h 688006"/>
                  <a:gd name="connsiteX30" fmla="*/ 157849 w 612994"/>
                  <a:gd name="connsiteY30" fmla="*/ 618495 h 688006"/>
                  <a:gd name="connsiteX31" fmla="*/ 148472 w 612994"/>
                  <a:gd name="connsiteY31" fmla="*/ 605849 h 688006"/>
                  <a:gd name="connsiteX32" fmla="*/ 164128 w 612994"/>
                  <a:gd name="connsiteY32" fmla="*/ 605849 h 688006"/>
                  <a:gd name="connsiteX33" fmla="*/ 280259 w 612994"/>
                  <a:gd name="connsiteY33" fmla="*/ 624775 h 688006"/>
                  <a:gd name="connsiteX34" fmla="*/ 305378 w 612994"/>
                  <a:gd name="connsiteY34" fmla="*/ 596299 h 688006"/>
                  <a:gd name="connsiteX35" fmla="*/ 305378 w 612994"/>
                  <a:gd name="connsiteY35" fmla="*/ 542618 h 688006"/>
                  <a:gd name="connsiteX36" fmla="*/ 308561 w 612994"/>
                  <a:gd name="connsiteY36" fmla="*/ 463643 h 688006"/>
                  <a:gd name="connsiteX37" fmla="*/ 299184 w 612994"/>
                  <a:gd name="connsiteY37" fmla="*/ 454180 h 688006"/>
                  <a:gd name="connsiteX38" fmla="*/ 41804 w 612994"/>
                  <a:gd name="connsiteY38" fmla="*/ 504765 h 688006"/>
                  <a:gd name="connsiteX39" fmla="*/ 13588 w 612994"/>
                  <a:gd name="connsiteY39" fmla="*/ 501582 h 688006"/>
                  <a:gd name="connsiteX40" fmla="*/ 4212 w 612994"/>
                  <a:gd name="connsiteY40" fmla="*/ 479472 h 688006"/>
                  <a:gd name="connsiteX41" fmla="*/ 1029 w 612994"/>
                  <a:gd name="connsiteY41" fmla="*/ 470009 h 688006"/>
                  <a:gd name="connsiteX42" fmla="*/ 13588 w 612994"/>
                  <a:gd name="connsiteY42" fmla="*/ 466826 h 688006"/>
                  <a:gd name="connsiteX43" fmla="*/ 70105 w 612994"/>
                  <a:gd name="connsiteY43" fmla="*/ 454180 h 688006"/>
                  <a:gd name="connsiteX44" fmla="*/ 148558 w 612994"/>
                  <a:gd name="connsiteY44" fmla="*/ 438351 h 688006"/>
                  <a:gd name="connsiteX45" fmla="*/ 283528 w 612994"/>
                  <a:gd name="connsiteY45" fmla="*/ 409875 h 688006"/>
                  <a:gd name="connsiteX46" fmla="*/ 292904 w 612994"/>
                  <a:gd name="connsiteY46" fmla="*/ 406692 h 688006"/>
                  <a:gd name="connsiteX47" fmla="*/ 283528 w 612994"/>
                  <a:gd name="connsiteY47" fmla="*/ 390863 h 688006"/>
                  <a:gd name="connsiteX48" fmla="*/ 255312 w 612994"/>
                  <a:gd name="connsiteY48" fmla="*/ 371936 h 688006"/>
                  <a:gd name="connsiteX49" fmla="*/ 252130 w 612994"/>
                  <a:gd name="connsiteY49" fmla="*/ 353010 h 688006"/>
                  <a:gd name="connsiteX50" fmla="*/ 277248 w 612994"/>
                  <a:gd name="connsiteY50" fmla="*/ 343547 h 688006"/>
                  <a:gd name="connsiteX51" fmla="*/ 305464 w 612994"/>
                  <a:gd name="connsiteY51" fmla="*/ 343547 h 688006"/>
                  <a:gd name="connsiteX52" fmla="*/ 346238 w 612994"/>
                  <a:gd name="connsiteY52" fmla="*/ 315071 h 688006"/>
                  <a:gd name="connsiteX53" fmla="*/ 333679 w 612994"/>
                  <a:gd name="connsiteY53" fmla="*/ 277133 h 688006"/>
                  <a:gd name="connsiteX54" fmla="*/ 164128 w 612994"/>
                  <a:gd name="connsiteY54" fmla="*/ 346644 h 688006"/>
                  <a:gd name="connsiteX55" fmla="*/ 142192 w 612994"/>
                  <a:gd name="connsiteY55" fmla="*/ 346644 h 688006"/>
                  <a:gd name="connsiteX56" fmla="*/ 129633 w 612994"/>
                  <a:gd name="connsiteY56" fmla="*/ 333998 h 688006"/>
                  <a:gd name="connsiteX57" fmla="*/ 123353 w 612994"/>
                  <a:gd name="connsiteY57" fmla="*/ 324535 h 688006"/>
                  <a:gd name="connsiteX58" fmla="*/ 139010 w 612994"/>
                  <a:gd name="connsiteY58" fmla="*/ 315243 h 688006"/>
                  <a:gd name="connsiteX59" fmla="*/ 120171 w 612994"/>
                  <a:gd name="connsiteY59" fmla="*/ 122539 h 688006"/>
                  <a:gd name="connsiteX60" fmla="*/ 233205 w 612994"/>
                  <a:gd name="connsiteY60" fmla="*/ 59308 h 688006"/>
                  <a:gd name="connsiteX61" fmla="*/ 252043 w 612994"/>
                  <a:gd name="connsiteY61" fmla="*/ 53028 h 688006"/>
                  <a:gd name="connsiteX62" fmla="*/ 377637 w 612994"/>
                  <a:gd name="connsiteY62" fmla="*/ 5626 h 688006"/>
                  <a:gd name="connsiteX63" fmla="*/ 409035 w 612994"/>
                  <a:gd name="connsiteY63" fmla="*/ 8809 h 688006"/>
                  <a:gd name="connsiteX64" fmla="*/ 430971 w 612994"/>
                  <a:gd name="connsiteY64" fmla="*/ 30918 h 688006"/>
                  <a:gd name="connsiteX65" fmla="*/ 434154 w 612994"/>
                  <a:gd name="connsiteY65" fmla="*/ 46748 h 688006"/>
                  <a:gd name="connsiteX66" fmla="*/ 415314 w 612994"/>
                  <a:gd name="connsiteY66" fmla="*/ 53028 h 688006"/>
                  <a:gd name="connsiteX67" fmla="*/ 255226 w 612994"/>
                  <a:gd name="connsiteY67" fmla="*/ 106710 h 688006"/>
                  <a:gd name="connsiteX68" fmla="*/ 227011 w 612994"/>
                  <a:gd name="connsiteY68" fmla="*/ 125636 h 688006"/>
                  <a:gd name="connsiteX69" fmla="*/ 189333 w 612994"/>
                  <a:gd name="connsiteY69" fmla="*/ 131916 h 688006"/>
                  <a:gd name="connsiteX70" fmla="*/ 123439 w 612994"/>
                  <a:gd name="connsiteY70" fmla="*/ 138196 h 688006"/>
                  <a:gd name="connsiteX71" fmla="*/ 107783 w 612994"/>
                  <a:gd name="connsiteY71" fmla="*/ 135013 h 688006"/>
                  <a:gd name="connsiteX72" fmla="*/ 120171 w 612994"/>
                  <a:gd name="connsiteY72" fmla="*/ 122539 h 688006"/>
                  <a:gd name="connsiteX73" fmla="*/ 170322 w 612994"/>
                  <a:gd name="connsiteY73" fmla="*/ 248915 h 688006"/>
                  <a:gd name="connsiteX74" fmla="*/ 148386 w 612994"/>
                  <a:gd name="connsiteY74" fmla="*/ 233086 h 688006"/>
                  <a:gd name="connsiteX75" fmla="*/ 129547 w 612994"/>
                  <a:gd name="connsiteY75" fmla="*/ 217257 h 688006"/>
                  <a:gd name="connsiteX76" fmla="*/ 120171 w 612994"/>
                  <a:gd name="connsiteY76" fmla="*/ 207793 h 688006"/>
                  <a:gd name="connsiteX77" fmla="*/ 135827 w 612994"/>
                  <a:gd name="connsiteY77" fmla="*/ 195147 h 688006"/>
                  <a:gd name="connsiteX78" fmla="*/ 236301 w 612994"/>
                  <a:gd name="connsiteY78" fmla="*/ 169855 h 688006"/>
                  <a:gd name="connsiteX79" fmla="*/ 245764 w 612994"/>
                  <a:gd name="connsiteY79" fmla="*/ 173038 h 688006"/>
                  <a:gd name="connsiteX80" fmla="*/ 239484 w 612994"/>
                  <a:gd name="connsiteY80" fmla="*/ 182501 h 688006"/>
                  <a:gd name="connsiteX81" fmla="*/ 198709 w 612994"/>
                  <a:gd name="connsiteY81" fmla="*/ 239366 h 688006"/>
                  <a:gd name="connsiteX82" fmla="*/ 170322 w 612994"/>
                  <a:gd name="connsiteY82" fmla="*/ 248915 h 688006"/>
                  <a:gd name="connsiteX83" fmla="*/ 295915 w 612994"/>
                  <a:gd name="connsiteY83" fmla="*/ 182501 h 688006"/>
                  <a:gd name="connsiteX84" fmla="*/ 286539 w 612994"/>
                  <a:gd name="connsiteY84" fmla="*/ 154025 h 688006"/>
                  <a:gd name="connsiteX85" fmla="*/ 295915 w 612994"/>
                  <a:gd name="connsiteY85" fmla="*/ 135099 h 688006"/>
                  <a:gd name="connsiteX86" fmla="*/ 336690 w 612994"/>
                  <a:gd name="connsiteY86" fmla="*/ 125636 h 688006"/>
                  <a:gd name="connsiteX87" fmla="*/ 364905 w 612994"/>
                  <a:gd name="connsiteY87" fmla="*/ 119356 h 688006"/>
                  <a:gd name="connsiteX88" fmla="*/ 371185 w 612994"/>
                  <a:gd name="connsiteY88" fmla="*/ 122539 h 688006"/>
                  <a:gd name="connsiteX89" fmla="*/ 368088 w 612994"/>
                  <a:gd name="connsiteY89" fmla="*/ 128819 h 688006"/>
                  <a:gd name="connsiteX90" fmla="*/ 324130 w 612994"/>
                  <a:gd name="connsiteY90" fmla="*/ 182501 h 688006"/>
                  <a:gd name="connsiteX91" fmla="*/ 308474 w 612994"/>
                  <a:gd name="connsiteY91" fmla="*/ 195147 h 688006"/>
                  <a:gd name="connsiteX92" fmla="*/ 295915 w 612994"/>
                  <a:gd name="connsiteY92" fmla="*/ 182501 h 68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12994" h="688006">
                    <a:moveTo>
                      <a:pt x="139010" y="315243"/>
                    </a:moveTo>
                    <a:cubicBezTo>
                      <a:pt x="161977" y="308963"/>
                      <a:pt x="187096" y="298382"/>
                      <a:pt x="214366" y="283671"/>
                    </a:cubicBezTo>
                    <a:cubicBezTo>
                      <a:pt x="226925" y="279455"/>
                      <a:pt x="245764" y="272143"/>
                      <a:pt x="270882" y="261561"/>
                    </a:cubicBezTo>
                    <a:cubicBezTo>
                      <a:pt x="279227" y="259497"/>
                      <a:pt x="289721" y="255281"/>
                      <a:pt x="302281" y="248915"/>
                    </a:cubicBezTo>
                    <a:cubicBezTo>
                      <a:pt x="321120" y="244700"/>
                      <a:pt x="343055" y="229989"/>
                      <a:pt x="368174" y="204696"/>
                    </a:cubicBezTo>
                    <a:cubicBezTo>
                      <a:pt x="387013" y="187835"/>
                      <a:pt x="414196" y="155230"/>
                      <a:pt x="449810" y="106710"/>
                    </a:cubicBezTo>
                    <a:cubicBezTo>
                      <a:pt x="453939" y="98279"/>
                      <a:pt x="461251" y="95182"/>
                      <a:pt x="471746" y="97246"/>
                    </a:cubicBezTo>
                    <a:cubicBezTo>
                      <a:pt x="471746" y="99397"/>
                      <a:pt x="472777" y="100429"/>
                      <a:pt x="474842" y="100429"/>
                    </a:cubicBezTo>
                    <a:cubicBezTo>
                      <a:pt x="478971" y="102580"/>
                      <a:pt x="482154" y="103613"/>
                      <a:pt x="484305" y="103613"/>
                    </a:cubicBezTo>
                    <a:cubicBezTo>
                      <a:pt x="494713" y="107828"/>
                      <a:pt x="495746" y="115226"/>
                      <a:pt x="487401" y="125722"/>
                    </a:cubicBezTo>
                    <a:cubicBezTo>
                      <a:pt x="474842" y="138368"/>
                      <a:pt x="459186" y="154197"/>
                      <a:pt x="440348" y="173124"/>
                    </a:cubicBezTo>
                    <a:cubicBezTo>
                      <a:pt x="421508" y="194201"/>
                      <a:pt x="406884" y="210030"/>
                      <a:pt x="396389" y="220526"/>
                    </a:cubicBezTo>
                    <a:cubicBezTo>
                      <a:pt x="390110" y="226806"/>
                      <a:pt x="387013" y="231107"/>
                      <a:pt x="387013" y="233172"/>
                    </a:cubicBezTo>
                    <a:cubicBezTo>
                      <a:pt x="387013" y="237387"/>
                      <a:pt x="391142" y="239452"/>
                      <a:pt x="399572" y="239452"/>
                    </a:cubicBezTo>
                    <a:cubicBezTo>
                      <a:pt x="428820" y="247883"/>
                      <a:pt x="448691" y="259497"/>
                      <a:pt x="459186" y="274208"/>
                    </a:cubicBezTo>
                    <a:cubicBezTo>
                      <a:pt x="465465" y="284789"/>
                      <a:pt x="462283" y="292102"/>
                      <a:pt x="449810" y="296317"/>
                    </a:cubicBezTo>
                    <a:cubicBezTo>
                      <a:pt x="414196" y="319545"/>
                      <a:pt x="382798" y="338471"/>
                      <a:pt x="355615" y="353182"/>
                    </a:cubicBezTo>
                    <a:cubicBezTo>
                      <a:pt x="345120" y="359462"/>
                      <a:pt x="347185" y="369011"/>
                      <a:pt x="361895" y="381658"/>
                    </a:cubicBezTo>
                    <a:cubicBezTo>
                      <a:pt x="366024" y="387938"/>
                      <a:pt x="373335" y="390088"/>
                      <a:pt x="383830" y="387938"/>
                    </a:cubicBezTo>
                    <a:cubicBezTo>
                      <a:pt x="400519" y="387938"/>
                      <a:pt x="421508" y="386905"/>
                      <a:pt x="446627" y="384755"/>
                    </a:cubicBezTo>
                    <a:cubicBezTo>
                      <a:pt x="498929" y="380539"/>
                      <a:pt x="538671" y="375291"/>
                      <a:pt x="565941" y="368925"/>
                    </a:cubicBezTo>
                    <a:cubicBezTo>
                      <a:pt x="582629" y="377356"/>
                      <a:pt x="598371" y="401616"/>
                      <a:pt x="612994" y="441620"/>
                    </a:cubicBezTo>
                    <a:cubicBezTo>
                      <a:pt x="612994" y="454266"/>
                      <a:pt x="610930" y="461664"/>
                      <a:pt x="606715" y="463729"/>
                    </a:cubicBezTo>
                    <a:cubicBezTo>
                      <a:pt x="602500" y="465880"/>
                      <a:pt x="596220" y="464847"/>
                      <a:pt x="587876" y="460546"/>
                    </a:cubicBezTo>
                    <a:cubicBezTo>
                      <a:pt x="533423" y="437404"/>
                      <a:pt x="467530" y="430006"/>
                      <a:pt x="390110" y="438437"/>
                    </a:cubicBezTo>
                    <a:cubicBezTo>
                      <a:pt x="379615" y="438437"/>
                      <a:pt x="374454" y="444717"/>
                      <a:pt x="374454" y="457363"/>
                    </a:cubicBezTo>
                    <a:cubicBezTo>
                      <a:pt x="372303" y="529025"/>
                      <a:pt x="369207" y="582707"/>
                      <a:pt x="365077" y="618495"/>
                    </a:cubicBezTo>
                    <a:cubicBezTo>
                      <a:pt x="358798" y="639486"/>
                      <a:pt x="357679" y="658498"/>
                      <a:pt x="361895" y="675360"/>
                    </a:cubicBezTo>
                    <a:cubicBezTo>
                      <a:pt x="361895" y="681640"/>
                      <a:pt x="359744" y="685855"/>
                      <a:pt x="355615" y="688006"/>
                    </a:cubicBezTo>
                    <a:lnTo>
                      <a:pt x="343055" y="688006"/>
                    </a:lnTo>
                    <a:cubicBezTo>
                      <a:pt x="261420" y="671144"/>
                      <a:pt x="199656" y="648003"/>
                      <a:pt x="157849" y="618495"/>
                    </a:cubicBezTo>
                    <a:cubicBezTo>
                      <a:pt x="149419" y="612215"/>
                      <a:pt x="146322" y="607999"/>
                      <a:pt x="148472" y="605849"/>
                    </a:cubicBezTo>
                    <a:cubicBezTo>
                      <a:pt x="148472" y="603784"/>
                      <a:pt x="153634" y="603784"/>
                      <a:pt x="164128" y="605849"/>
                    </a:cubicBezTo>
                    <a:cubicBezTo>
                      <a:pt x="208086" y="620646"/>
                      <a:pt x="246796" y="626926"/>
                      <a:pt x="280259" y="624775"/>
                    </a:cubicBezTo>
                    <a:cubicBezTo>
                      <a:pt x="294883" y="624775"/>
                      <a:pt x="303227" y="615312"/>
                      <a:pt x="305378" y="596299"/>
                    </a:cubicBezTo>
                    <a:cubicBezTo>
                      <a:pt x="305378" y="585804"/>
                      <a:pt x="305378" y="567824"/>
                      <a:pt x="305378" y="542618"/>
                    </a:cubicBezTo>
                    <a:cubicBezTo>
                      <a:pt x="307442" y="508980"/>
                      <a:pt x="308561" y="482569"/>
                      <a:pt x="308561" y="463643"/>
                    </a:cubicBezTo>
                    <a:cubicBezTo>
                      <a:pt x="308561" y="457363"/>
                      <a:pt x="305378" y="454180"/>
                      <a:pt x="299184" y="454180"/>
                    </a:cubicBezTo>
                    <a:cubicBezTo>
                      <a:pt x="156816" y="464761"/>
                      <a:pt x="71052" y="481537"/>
                      <a:pt x="41804" y="504765"/>
                    </a:cubicBezTo>
                    <a:cubicBezTo>
                      <a:pt x="27180" y="513196"/>
                      <a:pt x="17718" y="512163"/>
                      <a:pt x="13588" y="501582"/>
                    </a:cubicBezTo>
                    <a:cubicBezTo>
                      <a:pt x="9373" y="497366"/>
                      <a:pt x="6191" y="490054"/>
                      <a:pt x="4212" y="479472"/>
                    </a:cubicBezTo>
                    <a:cubicBezTo>
                      <a:pt x="-3" y="475257"/>
                      <a:pt x="-1036" y="472074"/>
                      <a:pt x="1029" y="470009"/>
                    </a:cubicBezTo>
                    <a:cubicBezTo>
                      <a:pt x="1029" y="467944"/>
                      <a:pt x="5158" y="466826"/>
                      <a:pt x="13588" y="466826"/>
                    </a:cubicBezTo>
                    <a:cubicBezTo>
                      <a:pt x="26148" y="468977"/>
                      <a:pt x="44987" y="464761"/>
                      <a:pt x="70105" y="454180"/>
                    </a:cubicBezTo>
                    <a:cubicBezTo>
                      <a:pt x="88944" y="447900"/>
                      <a:pt x="115095" y="442652"/>
                      <a:pt x="148558" y="438351"/>
                    </a:cubicBezTo>
                    <a:cubicBezTo>
                      <a:pt x="225979" y="425704"/>
                      <a:pt x="270968" y="416241"/>
                      <a:pt x="283528" y="409875"/>
                    </a:cubicBezTo>
                    <a:cubicBezTo>
                      <a:pt x="289807" y="409875"/>
                      <a:pt x="292904" y="408843"/>
                      <a:pt x="292904" y="406692"/>
                    </a:cubicBezTo>
                    <a:cubicBezTo>
                      <a:pt x="292904" y="404627"/>
                      <a:pt x="289807" y="399293"/>
                      <a:pt x="283528" y="390863"/>
                    </a:cubicBezTo>
                    <a:cubicBezTo>
                      <a:pt x="270968" y="382432"/>
                      <a:pt x="261592" y="376152"/>
                      <a:pt x="255312" y="371936"/>
                    </a:cubicBezTo>
                    <a:cubicBezTo>
                      <a:pt x="246882" y="367721"/>
                      <a:pt x="245936" y="361441"/>
                      <a:pt x="252130" y="353010"/>
                    </a:cubicBezTo>
                    <a:cubicBezTo>
                      <a:pt x="258409" y="344579"/>
                      <a:pt x="266753" y="341482"/>
                      <a:pt x="277248" y="343547"/>
                    </a:cubicBezTo>
                    <a:cubicBezTo>
                      <a:pt x="283528" y="347762"/>
                      <a:pt x="292904" y="347762"/>
                      <a:pt x="305464" y="343547"/>
                    </a:cubicBezTo>
                    <a:cubicBezTo>
                      <a:pt x="311743" y="343547"/>
                      <a:pt x="325335" y="334084"/>
                      <a:pt x="346238" y="315071"/>
                    </a:cubicBezTo>
                    <a:cubicBezTo>
                      <a:pt x="358798" y="298210"/>
                      <a:pt x="354583" y="285563"/>
                      <a:pt x="333679" y="277133"/>
                    </a:cubicBezTo>
                    <a:cubicBezTo>
                      <a:pt x="306496" y="277133"/>
                      <a:pt x="249979" y="300360"/>
                      <a:pt x="164128" y="346644"/>
                    </a:cubicBezTo>
                    <a:cubicBezTo>
                      <a:pt x="153634" y="352924"/>
                      <a:pt x="146322" y="352924"/>
                      <a:pt x="142192" y="346644"/>
                    </a:cubicBezTo>
                    <a:cubicBezTo>
                      <a:pt x="135913" y="342429"/>
                      <a:pt x="131698" y="338213"/>
                      <a:pt x="129633" y="333998"/>
                    </a:cubicBezTo>
                    <a:cubicBezTo>
                      <a:pt x="123353" y="329782"/>
                      <a:pt x="121203" y="326599"/>
                      <a:pt x="123353" y="324535"/>
                    </a:cubicBezTo>
                    <a:cubicBezTo>
                      <a:pt x="123267" y="320491"/>
                      <a:pt x="128429" y="317394"/>
                      <a:pt x="139010" y="315243"/>
                    </a:cubicBezTo>
                    <a:close/>
                    <a:moveTo>
                      <a:pt x="120171" y="122539"/>
                    </a:moveTo>
                    <a:cubicBezTo>
                      <a:pt x="159913" y="97246"/>
                      <a:pt x="197591" y="76255"/>
                      <a:pt x="233205" y="59308"/>
                    </a:cubicBezTo>
                    <a:cubicBezTo>
                      <a:pt x="237333" y="59308"/>
                      <a:pt x="243613" y="57243"/>
                      <a:pt x="252043" y="53028"/>
                    </a:cubicBezTo>
                    <a:cubicBezTo>
                      <a:pt x="296001" y="38317"/>
                      <a:pt x="337808" y="22487"/>
                      <a:pt x="377637" y="5626"/>
                    </a:cubicBezTo>
                    <a:cubicBezTo>
                      <a:pt x="392260" y="-2805"/>
                      <a:pt x="402755" y="-1773"/>
                      <a:pt x="409035" y="8809"/>
                    </a:cubicBezTo>
                    <a:cubicBezTo>
                      <a:pt x="411099" y="15089"/>
                      <a:pt x="418411" y="22573"/>
                      <a:pt x="430971" y="30918"/>
                    </a:cubicBezTo>
                    <a:cubicBezTo>
                      <a:pt x="435100" y="37198"/>
                      <a:pt x="436132" y="42532"/>
                      <a:pt x="434154" y="46748"/>
                    </a:cubicBezTo>
                    <a:cubicBezTo>
                      <a:pt x="429938" y="50963"/>
                      <a:pt x="423659" y="53028"/>
                      <a:pt x="415314" y="53028"/>
                    </a:cubicBezTo>
                    <a:cubicBezTo>
                      <a:pt x="325335" y="67825"/>
                      <a:pt x="271915" y="85718"/>
                      <a:pt x="255226" y="106710"/>
                    </a:cubicBezTo>
                    <a:cubicBezTo>
                      <a:pt x="248947" y="119356"/>
                      <a:pt x="239570" y="125636"/>
                      <a:pt x="227011" y="125636"/>
                    </a:cubicBezTo>
                    <a:cubicBezTo>
                      <a:pt x="218581" y="127787"/>
                      <a:pt x="206107" y="129851"/>
                      <a:pt x="189333" y="131916"/>
                    </a:cubicBezTo>
                    <a:cubicBezTo>
                      <a:pt x="162150" y="136131"/>
                      <a:pt x="140128" y="138196"/>
                      <a:pt x="123439" y="138196"/>
                    </a:cubicBezTo>
                    <a:cubicBezTo>
                      <a:pt x="115009" y="138196"/>
                      <a:pt x="109762" y="137164"/>
                      <a:pt x="107783" y="135013"/>
                    </a:cubicBezTo>
                    <a:cubicBezTo>
                      <a:pt x="107611" y="133034"/>
                      <a:pt x="111740" y="128819"/>
                      <a:pt x="120171" y="122539"/>
                    </a:cubicBezTo>
                    <a:close/>
                    <a:moveTo>
                      <a:pt x="170322" y="248915"/>
                    </a:moveTo>
                    <a:cubicBezTo>
                      <a:pt x="164042" y="246850"/>
                      <a:pt x="156644" y="241517"/>
                      <a:pt x="148386" y="233086"/>
                    </a:cubicBezTo>
                    <a:cubicBezTo>
                      <a:pt x="139956" y="226806"/>
                      <a:pt x="133762" y="221558"/>
                      <a:pt x="129547" y="217257"/>
                    </a:cubicBezTo>
                    <a:cubicBezTo>
                      <a:pt x="121117" y="213041"/>
                      <a:pt x="118020" y="209944"/>
                      <a:pt x="120171" y="207793"/>
                    </a:cubicBezTo>
                    <a:cubicBezTo>
                      <a:pt x="120171" y="203578"/>
                      <a:pt x="125332" y="199363"/>
                      <a:pt x="135827" y="195147"/>
                    </a:cubicBezTo>
                    <a:cubicBezTo>
                      <a:pt x="169289" y="182501"/>
                      <a:pt x="202753" y="174156"/>
                      <a:pt x="236301" y="169855"/>
                    </a:cubicBezTo>
                    <a:cubicBezTo>
                      <a:pt x="242581" y="169855"/>
                      <a:pt x="245764" y="170973"/>
                      <a:pt x="245764" y="173038"/>
                    </a:cubicBezTo>
                    <a:cubicBezTo>
                      <a:pt x="245764" y="175188"/>
                      <a:pt x="243613" y="178286"/>
                      <a:pt x="239484" y="182501"/>
                    </a:cubicBezTo>
                    <a:cubicBezTo>
                      <a:pt x="220645" y="199363"/>
                      <a:pt x="207054" y="218375"/>
                      <a:pt x="198709" y="239366"/>
                    </a:cubicBezTo>
                    <a:cubicBezTo>
                      <a:pt x="192344" y="256314"/>
                      <a:pt x="182881" y="259497"/>
                      <a:pt x="170322" y="248915"/>
                    </a:cubicBezTo>
                    <a:close/>
                    <a:moveTo>
                      <a:pt x="295915" y="182501"/>
                    </a:moveTo>
                    <a:cubicBezTo>
                      <a:pt x="289636" y="169855"/>
                      <a:pt x="286539" y="160392"/>
                      <a:pt x="286539" y="154025"/>
                    </a:cubicBezTo>
                    <a:cubicBezTo>
                      <a:pt x="280259" y="143530"/>
                      <a:pt x="283356" y="137164"/>
                      <a:pt x="295915" y="135099"/>
                    </a:cubicBezTo>
                    <a:cubicBezTo>
                      <a:pt x="302195" y="133034"/>
                      <a:pt x="315786" y="129851"/>
                      <a:pt x="336690" y="125636"/>
                    </a:cubicBezTo>
                    <a:cubicBezTo>
                      <a:pt x="345034" y="123571"/>
                      <a:pt x="354410" y="121420"/>
                      <a:pt x="364905" y="119356"/>
                    </a:cubicBezTo>
                    <a:cubicBezTo>
                      <a:pt x="369034" y="119356"/>
                      <a:pt x="371185" y="120474"/>
                      <a:pt x="371185" y="122539"/>
                    </a:cubicBezTo>
                    <a:cubicBezTo>
                      <a:pt x="373249" y="122539"/>
                      <a:pt x="372217" y="124690"/>
                      <a:pt x="368088" y="128819"/>
                    </a:cubicBezTo>
                    <a:cubicBezTo>
                      <a:pt x="349249" y="145681"/>
                      <a:pt x="334625" y="163575"/>
                      <a:pt x="324130" y="182501"/>
                    </a:cubicBezTo>
                    <a:cubicBezTo>
                      <a:pt x="317851" y="190932"/>
                      <a:pt x="312603" y="195147"/>
                      <a:pt x="308474" y="195147"/>
                    </a:cubicBezTo>
                    <a:cubicBezTo>
                      <a:pt x="306410" y="195147"/>
                      <a:pt x="302195" y="191018"/>
                      <a:pt x="295915" y="182501"/>
                    </a:cubicBezTo>
                    <a:close/>
                  </a:path>
                </a:pathLst>
              </a:custGeom>
              <a:grpFill/>
              <a:ln w="860" cap="flat">
                <a:noFill/>
                <a:prstDash val="solid"/>
                <a:miter/>
              </a:ln>
            </p:spPr>
            <p:txBody>
              <a:bodyPr rtlCol="0" anchor="ctr"/>
              <a:lstStyle/>
              <a:p>
                <a:endParaRPr lang="zh-CN" altLang="en-US"/>
              </a:p>
            </p:txBody>
          </p:sp>
          <p:sp>
            <p:nvSpPr>
              <p:cNvPr id="26" name="任意形状 9"/>
              <p:cNvSpPr/>
              <p:nvPr/>
            </p:nvSpPr>
            <p:spPr>
              <a:xfrm>
                <a:off x="7368828" y="1806122"/>
                <a:ext cx="707063" cy="661591"/>
              </a:xfrm>
              <a:custGeom>
                <a:avLst/>
                <a:gdLst>
                  <a:gd name="connsiteX0" fmla="*/ 314376 w 707063"/>
                  <a:gd name="connsiteY0" fmla="*/ 345693 h 661591"/>
                  <a:gd name="connsiteX1" fmla="*/ 301817 w 707063"/>
                  <a:gd name="connsiteY1" fmla="*/ 345693 h 661591"/>
                  <a:gd name="connsiteX2" fmla="*/ 282978 w 707063"/>
                  <a:gd name="connsiteY2" fmla="*/ 367803 h 661591"/>
                  <a:gd name="connsiteX3" fmla="*/ 264139 w 707063"/>
                  <a:gd name="connsiteY3" fmla="*/ 377266 h 661591"/>
                  <a:gd name="connsiteX4" fmla="*/ 251579 w 707063"/>
                  <a:gd name="connsiteY4" fmla="*/ 393095 h 661591"/>
                  <a:gd name="connsiteX5" fmla="*/ 251579 w 707063"/>
                  <a:gd name="connsiteY5" fmla="*/ 399375 h 661591"/>
                  <a:gd name="connsiteX6" fmla="*/ 248397 w 707063"/>
                  <a:gd name="connsiteY6" fmla="*/ 430948 h 661591"/>
                  <a:gd name="connsiteX7" fmla="*/ 314290 w 707063"/>
                  <a:gd name="connsiteY7" fmla="*/ 408839 h 661591"/>
                  <a:gd name="connsiteX8" fmla="*/ 329947 w 707063"/>
                  <a:gd name="connsiteY8" fmla="*/ 415119 h 661591"/>
                  <a:gd name="connsiteX9" fmla="*/ 345603 w 707063"/>
                  <a:gd name="connsiteY9" fmla="*/ 462520 h 661591"/>
                  <a:gd name="connsiteX10" fmla="*/ 336226 w 707063"/>
                  <a:gd name="connsiteY10" fmla="*/ 471984 h 661591"/>
                  <a:gd name="connsiteX11" fmla="*/ 264053 w 707063"/>
                  <a:gd name="connsiteY11" fmla="*/ 487813 h 661591"/>
                  <a:gd name="connsiteX12" fmla="*/ 242117 w 707063"/>
                  <a:gd name="connsiteY12" fmla="*/ 506739 h 661591"/>
                  <a:gd name="connsiteX13" fmla="*/ 232741 w 707063"/>
                  <a:gd name="connsiteY13" fmla="*/ 588897 h 661591"/>
                  <a:gd name="connsiteX14" fmla="*/ 235837 w 707063"/>
                  <a:gd name="connsiteY14" fmla="*/ 636299 h 661591"/>
                  <a:gd name="connsiteX15" fmla="*/ 235837 w 707063"/>
                  <a:gd name="connsiteY15" fmla="*/ 652128 h 661591"/>
                  <a:gd name="connsiteX16" fmla="*/ 213902 w 707063"/>
                  <a:gd name="connsiteY16" fmla="*/ 661591 h 661591"/>
                  <a:gd name="connsiteX17" fmla="*/ 188783 w 707063"/>
                  <a:gd name="connsiteY17" fmla="*/ 633116 h 661591"/>
                  <a:gd name="connsiteX18" fmla="*/ 188783 w 707063"/>
                  <a:gd name="connsiteY18" fmla="*/ 576250 h 661591"/>
                  <a:gd name="connsiteX19" fmla="*/ 195063 w 707063"/>
                  <a:gd name="connsiteY19" fmla="*/ 535215 h 661591"/>
                  <a:gd name="connsiteX20" fmla="*/ 179407 w 707063"/>
                  <a:gd name="connsiteY20" fmla="*/ 519386 h 661591"/>
                  <a:gd name="connsiteX21" fmla="*/ 141729 w 707063"/>
                  <a:gd name="connsiteY21" fmla="*/ 528849 h 661591"/>
                  <a:gd name="connsiteX22" fmla="*/ 116610 w 707063"/>
                  <a:gd name="connsiteY22" fmla="*/ 535129 h 661591"/>
                  <a:gd name="connsiteX23" fmla="*/ 100954 w 707063"/>
                  <a:gd name="connsiteY23" fmla="*/ 538312 h 661591"/>
                  <a:gd name="connsiteX24" fmla="*/ 56997 w 707063"/>
                  <a:gd name="connsiteY24" fmla="*/ 547775 h 661591"/>
                  <a:gd name="connsiteX25" fmla="*/ 44437 w 707063"/>
                  <a:gd name="connsiteY25" fmla="*/ 554055 h 661591"/>
                  <a:gd name="connsiteX26" fmla="*/ 35061 w 707063"/>
                  <a:gd name="connsiteY26" fmla="*/ 560335 h 661591"/>
                  <a:gd name="connsiteX27" fmla="*/ 19405 w 707063"/>
                  <a:gd name="connsiteY27" fmla="*/ 557152 h 661591"/>
                  <a:gd name="connsiteX28" fmla="*/ 10028 w 707063"/>
                  <a:gd name="connsiteY28" fmla="*/ 538226 h 661591"/>
                  <a:gd name="connsiteX29" fmla="*/ 652 w 707063"/>
                  <a:gd name="connsiteY29" fmla="*/ 519299 h 661591"/>
                  <a:gd name="connsiteX30" fmla="*/ 10028 w 707063"/>
                  <a:gd name="connsiteY30" fmla="*/ 503470 h 661591"/>
                  <a:gd name="connsiteX31" fmla="*/ 198418 w 707063"/>
                  <a:gd name="connsiteY31" fmla="*/ 446605 h 661591"/>
                  <a:gd name="connsiteX32" fmla="*/ 198418 w 707063"/>
                  <a:gd name="connsiteY32" fmla="*/ 408667 h 661591"/>
                  <a:gd name="connsiteX33" fmla="*/ 188955 w 707063"/>
                  <a:gd name="connsiteY33" fmla="*/ 402386 h 661591"/>
                  <a:gd name="connsiteX34" fmla="*/ 101040 w 707063"/>
                  <a:gd name="connsiteY34" fmla="*/ 437142 h 661591"/>
                  <a:gd name="connsiteX35" fmla="*/ 75922 w 707063"/>
                  <a:gd name="connsiteY35" fmla="*/ 433959 h 661591"/>
                  <a:gd name="connsiteX36" fmla="*/ 72824 w 707063"/>
                  <a:gd name="connsiteY36" fmla="*/ 430776 h 661591"/>
                  <a:gd name="connsiteX37" fmla="*/ 47706 w 707063"/>
                  <a:gd name="connsiteY37" fmla="*/ 396020 h 661591"/>
                  <a:gd name="connsiteX38" fmla="*/ 57082 w 707063"/>
                  <a:gd name="connsiteY38" fmla="*/ 370728 h 661591"/>
                  <a:gd name="connsiteX39" fmla="*/ 66459 w 707063"/>
                  <a:gd name="connsiteY39" fmla="*/ 370728 h 661591"/>
                  <a:gd name="connsiteX40" fmla="*/ 79018 w 707063"/>
                  <a:gd name="connsiteY40" fmla="*/ 367545 h 661591"/>
                  <a:gd name="connsiteX41" fmla="*/ 110417 w 707063"/>
                  <a:gd name="connsiteY41" fmla="*/ 332789 h 661591"/>
                  <a:gd name="connsiteX42" fmla="*/ 116696 w 707063"/>
                  <a:gd name="connsiteY42" fmla="*/ 320143 h 661591"/>
                  <a:gd name="connsiteX43" fmla="*/ 122975 w 707063"/>
                  <a:gd name="connsiteY43" fmla="*/ 310680 h 661591"/>
                  <a:gd name="connsiteX44" fmla="*/ 141815 w 707063"/>
                  <a:gd name="connsiteY44" fmla="*/ 266461 h 661591"/>
                  <a:gd name="connsiteX45" fmla="*/ 126159 w 707063"/>
                  <a:gd name="connsiteY45" fmla="*/ 256998 h 661591"/>
                  <a:gd name="connsiteX46" fmla="*/ 116783 w 707063"/>
                  <a:gd name="connsiteY46" fmla="*/ 260181 h 661591"/>
                  <a:gd name="connsiteX47" fmla="*/ 101126 w 707063"/>
                  <a:gd name="connsiteY47" fmla="*/ 250718 h 661591"/>
                  <a:gd name="connsiteX48" fmla="*/ 94847 w 707063"/>
                  <a:gd name="connsiteY48" fmla="*/ 193853 h 661591"/>
                  <a:gd name="connsiteX49" fmla="*/ 113685 w 707063"/>
                  <a:gd name="connsiteY49" fmla="*/ 174926 h 661591"/>
                  <a:gd name="connsiteX50" fmla="*/ 163923 w 707063"/>
                  <a:gd name="connsiteY50" fmla="*/ 178109 h 661591"/>
                  <a:gd name="connsiteX51" fmla="*/ 195321 w 707063"/>
                  <a:gd name="connsiteY51" fmla="*/ 149634 h 661591"/>
                  <a:gd name="connsiteX52" fmla="*/ 207880 w 707063"/>
                  <a:gd name="connsiteY52" fmla="*/ 111695 h 661591"/>
                  <a:gd name="connsiteX53" fmla="*/ 236095 w 707063"/>
                  <a:gd name="connsiteY53" fmla="*/ 45367 h 661591"/>
                  <a:gd name="connsiteX54" fmla="*/ 248655 w 707063"/>
                  <a:gd name="connsiteY54" fmla="*/ 39087 h 661591"/>
                  <a:gd name="connsiteX55" fmla="*/ 301989 w 707063"/>
                  <a:gd name="connsiteY55" fmla="*/ 54916 h 661591"/>
                  <a:gd name="connsiteX56" fmla="*/ 305086 w 707063"/>
                  <a:gd name="connsiteY56" fmla="*/ 80209 h 661591"/>
                  <a:gd name="connsiteX57" fmla="*/ 298806 w 707063"/>
                  <a:gd name="connsiteY57" fmla="*/ 86489 h 661591"/>
                  <a:gd name="connsiteX58" fmla="*/ 264312 w 707063"/>
                  <a:gd name="connsiteY58" fmla="*/ 140171 h 661591"/>
                  <a:gd name="connsiteX59" fmla="*/ 261128 w 707063"/>
                  <a:gd name="connsiteY59" fmla="*/ 152817 h 661591"/>
                  <a:gd name="connsiteX60" fmla="*/ 276785 w 707063"/>
                  <a:gd name="connsiteY60" fmla="*/ 149634 h 661591"/>
                  <a:gd name="connsiteX61" fmla="*/ 317559 w 707063"/>
                  <a:gd name="connsiteY61" fmla="*/ 149634 h 661591"/>
                  <a:gd name="connsiteX62" fmla="*/ 317559 w 707063"/>
                  <a:gd name="connsiteY62" fmla="*/ 190669 h 661591"/>
                  <a:gd name="connsiteX63" fmla="*/ 279881 w 707063"/>
                  <a:gd name="connsiteY63" fmla="*/ 222242 h 661591"/>
                  <a:gd name="connsiteX64" fmla="*/ 217085 w 707063"/>
                  <a:gd name="connsiteY64" fmla="*/ 244351 h 661591"/>
                  <a:gd name="connsiteX65" fmla="*/ 176310 w 707063"/>
                  <a:gd name="connsiteY65" fmla="*/ 317046 h 661591"/>
                  <a:gd name="connsiteX66" fmla="*/ 173127 w 707063"/>
                  <a:gd name="connsiteY66" fmla="*/ 332875 h 661591"/>
                  <a:gd name="connsiteX67" fmla="*/ 185686 w 707063"/>
                  <a:gd name="connsiteY67" fmla="*/ 332875 h 661591"/>
                  <a:gd name="connsiteX68" fmla="*/ 201343 w 707063"/>
                  <a:gd name="connsiteY68" fmla="*/ 329692 h 661591"/>
                  <a:gd name="connsiteX69" fmla="*/ 210719 w 707063"/>
                  <a:gd name="connsiteY69" fmla="*/ 320229 h 661591"/>
                  <a:gd name="connsiteX70" fmla="*/ 210719 w 707063"/>
                  <a:gd name="connsiteY70" fmla="*/ 285473 h 661591"/>
                  <a:gd name="connsiteX71" fmla="*/ 220095 w 707063"/>
                  <a:gd name="connsiteY71" fmla="*/ 269644 h 661591"/>
                  <a:gd name="connsiteX72" fmla="*/ 257773 w 707063"/>
                  <a:gd name="connsiteY72" fmla="*/ 272827 h 661591"/>
                  <a:gd name="connsiteX73" fmla="*/ 260871 w 707063"/>
                  <a:gd name="connsiteY73" fmla="*/ 288656 h 661591"/>
                  <a:gd name="connsiteX74" fmla="*/ 257773 w 707063"/>
                  <a:gd name="connsiteY74" fmla="*/ 298120 h 661591"/>
                  <a:gd name="connsiteX75" fmla="*/ 254677 w 707063"/>
                  <a:gd name="connsiteY75" fmla="*/ 307583 h 661591"/>
                  <a:gd name="connsiteX76" fmla="*/ 254677 w 707063"/>
                  <a:gd name="connsiteY76" fmla="*/ 320229 h 661591"/>
                  <a:gd name="connsiteX77" fmla="*/ 270333 w 707063"/>
                  <a:gd name="connsiteY77" fmla="*/ 317046 h 661591"/>
                  <a:gd name="connsiteX78" fmla="*/ 301731 w 707063"/>
                  <a:gd name="connsiteY78" fmla="*/ 320229 h 661591"/>
                  <a:gd name="connsiteX79" fmla="*/ 317387 w 707063"/>
                  <a:gd name="connsiteY79" fmla="*/ 301303 h 661591"/>
                  <a:gd name="connsiteX80" fmla="*/ 345603 w 707063"/>
                  <a:gd name="connsiteY80" fmla="*/ 269730 h 661591"/>
                  <a:gd name="connsiteX81" fmla="*/ 439798 w 707063"/>
                  <a:gd name="connsiteY81" fmla="*/ 23257 h 661591"/>
                  <a:gd name="connsiteX82" fmla="*/ 458636 w 707063"/>
                  <a:gd name="connsiteY82" fmla="*/ 1148 h 661591"/>
                  <a:gd name="connsiteX83" fmla="*/ 464916 w 707063"/>
                  <a:gd name="connsiteY83" fmla="*/ 4331 h 661591"/>
                  <a:gd name="connsiteX84" fmla="*/ 499411 w 707063"/>
                  <a:gd name="connsiteY84" fmla="*/ 20160 h 661591"/>
                  <a:gd name="connsiteX85" fmla="*/ 496314 w 707063"/>
                  <a:gd name="connsiteY85" fmla="*/ 35990 h 661591"/>
                  <a:gd name="connsiteX86" fmla="*/ 420959 w 707063"/>
                  <a:gd name="connsiteY86" fmla="*/ 225597 h 661591"/>
                  <a:gd name="connsiteX87" fmla="*/ 420959 w 707063"/>
                  <a:gd name="connsiteY87" fmla="*/ 238243 h 661591"/>
                  <a:gd name="connsiteX88" fmla="*/ 433518 w 707063"/>
                  <a:gd name="connsiteY88" fmla="*/ 235060 h 661591"/>
                  <a:gd name="connsiteX89" fmla="*/ 518250 w 707063"/>
                  <a:gd name="connsiteY89" fmla="*/ 219231 h 661591"/>
                  <a:gd name="connsiteX90" fmla="*/ 565305 w 707063"/>
                  <a:gd name="connsiteY90" fmla="*/ 228694 h 661591"/>
                  <a:gd name="connsiteX91" fmla="*/ 618639 w 707063"/>
                  <a:gd name="connsiteY91" fmla="*/ 272913 h 661591"/>
                  <a:gd name="connsiteX92" fmla="*/ 637478 w 707063"/>
                  <a:gd name="connsiteY92" fmla="*/ 291839 h 661591"/>
                  <a:gd name="connsiteX93" fmla="*/ 643757 w 707063"/>
                  <a:gd name="connsiteY93" fmla="*/ 298120 h 661591"/>
                  <a:gd name="connsiteX94" fmla="*/ 643757 w 707063"/>
                  <a:gd name="connsiteY94" fmla="*/ 320229 h 661591"/>
                  <a:gd name="connsiteX95" fmla="*/ 618639 w 707063"/>
                  <a:gd name="connsiteY95" fmla="*/ 329692 h 661591"/>
                  <a:gd name="connsiteX96" fmla="*/ 580961 w 707063"/>
                  <a:gd name="connsiteY96" fmla="*/ 342338 h 661591"/>
                  <a:gd name="connsiteX97" fmla="*/ 499325 w 707063"/>
                  <a:gd name="connsiteY97" fmla="*/ 354984 h 661591"/>
                  <a:gd name="connsiteX98" fmla="*/ 464830 w 707063"/>
                  <a:gd name="connsiteY98" fmla="*/ 351801 h 661591"/>
                  <a:gd name="connsiteX99" fmla="*/ 452271 w 707063"/>
                  <a:gd name="connsiteY99" fmla="*/ 399203 h 661591"/>
                  <a:gd name="connsiteX100" fmla="*/ 461734 w 707063"/>
                  <a:gd name="connsiteY100" fmla="*/ 437142 h 661591"/>
                  <a:gd name="connsiteX101" fmla="*/ 511970 w 707063"/>
                  <a:gd name="connsiteY101" fmla="*/ 494007 h 661591"/>
                  <a:gd name="connsiteX102" fmla="*/ 518250 w 707063"/>
                  <a:gd name="connsiteY102" fmla="*/ 497190 h 661591"/>
                  <a:gd name="connsiteX103" fmla="*/ 587327 w 707063"/>
                  <a:gd name="connsiteY103" fmla="*/ 554055 h 661591"/>
                  <a:gd name="connsiteX104" fmla="*/ 599886 w 707063"/>
                  <a:gd name="connsiteY104" fmla="*/ 560335 h 661591"/>
                  <a:gd name="connsiteX105" fmla="*/ 621822 w 707063"/>
                  <a:gd name="connsiteY105" fmla="*/ 576165 h 661591"/>
                  <a:gd name="connsiteX106" fmla="*/ 693995 w 707063"/>
                  <a:gd name="connsiteY106" fmla="*/ 614103 h 661591"/>
                  <a:gd name="connsiteX107" fmla="*/ 706554 w 707063"/>
                  <a:gd name="connsiteY107" fmla="*/ 629933 h 661591"/>
                  <a:gd name="connsiteX108" fmla="*/ 678339 w 707063"/>
                  <a:gd name="connsiteY108" fmla="*/ 642579 h 661591"/>
                  <a:gd name="connsiteX109" fmla="*/ 549648 w 707063"/>
                  <a:gd name="connsiteY109" fmla="*/ 629933 h 661591"/>
                  <a:gd name="connsiteX110" fmla="*/ 521433 w 707063"/>
                  <a:gd name="connsiteY110" fmla="*/ 604640 h 661591"/>
                  <a:gd name="connsiteX111" fmla="*/ 490035 w 707063"/>
                  <a:gd name="connsiteY111" fmla="*/ 516203 h 661591"/>
                  <a:gd name="connsiteX112" fmla="*/ 439798 w 707063"/>
                  <a:gd name="connsiteY112" fmla="*/ 497276 h 661591"/>
                  <a:gd name="connsiteX113" fmla="*/ 408400 w 707063"/>
                  <a:gd name="connsiteY113" fmla="*/ 519386 h 661591"/>
                  <a:gd name="connsiteX114" fmla="*/ 402119 w 707063"/>
                  <a:gd name="connsiteY114" fmla="*/ 525666 h 661591"/>
                  <a:gd name="connsiteX115" fmla="*/ 339323 w 707063"/>
                  <a:gd name="connsiteY115" fmla="*/ 591994 h 661591"/>
                  <a:gd name="connsiteX116" fmla="*/ 289086 w 707063"/>
                  <a:gd name="connsiteY116" fmla="*/ 610920 h 661591"/>
                  <a:gd name="connsiteX117" fmla="*/ 279709 w 707063"/>
                  <a:gd name="connsiteY117" fmla="*/ 610920 h 661591"/>
                  <a:gd name="connsiteX118" fmla="*/ 267150 w 707063"/>
                  <a:gd name="connsiteY118" fmla="*/ 607737 h 661591"/>
                  <a:gd name="connsiteX119" fmla="*/ 273430 w 707063"/>
                  <a:gd name="connsiteY119" fmla="*/ 598274 h 661591"/>
                  <a:gd name="connsiteX120" fmla="*/ 405302 w 707063"/>
                  <a:gd name="connsiteY120" fmla="*/ 323412 h 661591"/>
                  <a:gd name="connsiteX121" fmla="*/ 424142 w 707063"/>
                  <a:gd name="connsiteY121" fmla="*/ 310766 h 661591"/>
                  <a:gd name="connsiteX122" fmla="*/ 474378 w 707063"/>
                  <a:gd name="connsiteY122" fmla="*/ 332875 h 661591"/>
                  <a:gd name="connsiteX123" fmla="*/ 490035 w 707063"/>
                  <a:gd name="connsiteY123" fmla="*/ 336058 h 661591"/>
                  <a:gd name="connsiteX124" fmla="*/ 537089 w 707063"/>
                  <a:gd name="connsiteY124" fmla="*/ 285473 h 661591"/>
                  <a:gd name="connsiteX125" fmla="*/ 471196 w 707063"/>
                  <a:gd name="connsiteY125" fmla="*/ 253901 h 661591"/>
                  <a:gd name="connsiteX126" fmla="*/ 461819 w 707063"/>
                  <a:gd name="connsiteY126" fmla="*/ 260181 h 661591"/>
                  <a:gd name="connsiteX127" fmla="*/ 389646 w 707063"/>
                  <a:gd name="connsiteY127" fmla="*/ 301216 h 661591"/>
                  <a:gd name="connsiteX128" fmla="*/ 380270 w 707063"/>
                  <a:gd name="connsiteY128" fmla="*/ 310680 h 661591"/>
                  <a:gd name="connsiteX129" fmla="*/ 314376 w 707063"/>
                  <a:gd name="connsiteY129" fmla="*/ 345693 h 66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707063" h="661591">
                    <a:moveTo>
                      <a:pt x="314376" y="345693"/>
                    </a:moveTo>
                    <a:lnTo>
                      <a:pt x="301817" y="345693"/>
                    </a:lnTo>
                    <a:cubicBezTo>
                      <a:pt x="301817" y="356275"/>
                      <a:pt x="295538" y="363587"/>
                      <a:pt x="282978" y="367803"/>
                    </a:cubicBezTo>
                    <a:cubicBezTo>
                      <a:pt x="276698" y="372018"/>
                      <a:pt x="270419" y="375201"/>
                      <a:pt x="264139" y="377266"/>
                    </a:cubicBezTo>
                    <a:cubicBezTo>
                      <a:pt x="253644" y="381481"/>
                      <a:pt x="249515" y="386729"/>
                      <a:pt x="251579" y="393095"/>
                    </a:cubicBezTo>
                    <a:cubicBezTo>
                      <a:pt x="251579" y="395246"/>
                      <a:pt x="251579" y="397311"/>
                      <a:pt x="251579" y="399375"/>
                    </a:cubicBezTo>
                    <a:cubicBezTo>
                      <a:pt x="251579" y="416237"/>
                      <a:pt x="250461" y="426733"/>
                      <a:pt x="248397" y="430948"/>
                    </a:cubicBezTo>
                    <a:cubicBezTo>
                      <a:pt x="260956" y="433099"/>
                      <a:pt x="282892" y="425700"/>
                      <a:pt x="314290" y="408839"/>
                    </a:cubicBezTo>
                    <a:cubicBezTo>
                      <a:pt x="318419" y="406774"/>
                      <a:pt x="323753" y="408839"/>
                      <a:pt x="329947" y="415119"/>
                    </a:cubicBezTo>
                    <a:cubicBezTo>
                      <a:pt x="342506" y="434045"/>
                      <a:pt x="347667" y="449874"/>
                      <a:pt x="345603" y="462520"/>
                    </a:cubicBezTo>
                    <a:cubicBezTo>
                      <a:pt x="345603" y="470951"/>
                      <a:pt x="342506" y="474134"/>
                      <a:pt x="336226" y="471984"/>
                    </a:cubicBezTo>
                    <a:cubicBezTo>
                      <a:pt x="338291" y="471984"/>
                      <a:pt x="314290" y="477231"/>
                      <a:pt x="264053" y="487813"/>
                    </a:cubicBezTo>
                    <a:cubicBezTo>
                      <a:pt x="249429" y="492028"/>
                      <a:pt x="242117" y="498394"/>
                      <a:pt x="242117" y="506739"/>
                    </a:cubicBezTo>
                    <a:cubicBezTo>
                      <a:pt x="235837" y="527816"/>
                      <a:pt x="232741" y="555260"/>
                      <a:pt x="232741" y="588897"/>
                    </a:cubicBezTo>
                    <a:cubicBezTo>
                      <a:pt x="230590" y="616254"/>
                      <a:pt x="231623" y="632083"/>
                      <a:pt x="235837" y="636299"/>
                    </a:cubicBezTo>
                    <a:cubicBezTo>
                      <a:pt x="242117" y="642579"/>
                      <a:pt x="242117" y="647827"/>
                      <a:pt x="235837" y="652128"/>
                    </a:cubicBezTo>
                    <a:cubicBezTo>
                      <a:pt x="227407" y="658408"/>
                      <a:pt x="220181" y="661591"/>
                      <a:pt x="213902" y="661591"/>
                    </a:cubicBezTo>
                    <a:cubicBezTo>
                      <a:pt x="192998" y="655311"/>
                      <a:pt x="184568" y="645762"/>
                      <a:pt x="188783" y="633116"/>
                    </a:cubicBezTo>
                    <a:cubicBezTo>
                      <a:pt x="188783" y="622620"/>
                      <a:pt x="188783" y="603608"/>
                      <a:pt x="188783" y="576250"/>
                    </a:cubicBezTo>
                    <a:cubicBezTo>
                      <a:pt x="190848" y="557324"/>
                      <a:pt x="192913" y="543646"/>
                      <a:pt x="195063" y="535215"/>
                    </a:cubicBezTo>
                    <a:cubicBezTo>
                      <a:pt x="195063" y="526784"/>
                      <a:pt x="189815" y="521536"/>
                      <a:pt x="179407" y="519386"/>
                    </a:cubicBezTo>
                    <a:cubicBezTo>
                      <a:pt x="170977" y="521536"/>
                      <a:pt x="158504" y="524633"/>
                      <a:pt x="141729" y="528849"/>
                    </a:cubicBezTo>
                    <a:cubicBezTo>
                      <a:pt x="129169" y="533064"/>
                      <a:pt x="120825" y="535129"/>
                      <a:pt x="116610" y="535129"/>
                    </a:cubicBezTo>
                    <a:cubicBezTo>
                      <a:pt x="110331" y="537280"/>
                      <a:pt x="105083" y="538312"/>
                      <a:pt x="100954" y="538312"/>
                    </a:cubicBezTo>
                    <a:cubicBezTo>
                      <a:pt x="77900" y="540463"/>
                      <a:pt x="63276" y="543560"/>
                      <a:pt x="56997" y="547775"/>
                    </a:cubicBezTo>
                    <a:cubicBezTo>
                      <a:pt x="52781" y="549926"/>
                      <a:pt x="48566" y="551990"/>
                      <a:pt x="44437" y="554055"/>
                    </a:cubicBezTo>
                    <a:cubicBezTo>
                      <a:pt x="40222" y="558271"/>
                      <a:pt x="37039" y="560335"/>
                      <a:pt x="35061" y="560335"/>
                    </a:cubicBezTo>
                    <a:cubicBezTo>
                      <a:pt x="28781" y="564551"/>
                      <a:pt x="23534" y="563518"/>
                      <a:pt x="19405" y="557152"/>
                    </a:cubicBezTo>
                    <a:cubicBezTo>
                      <a:pt x="17254" y="555087"/>
                      <a:pt x="14157" y="548721"/>
                      <a:pt x="10028" y="538226"/>
                    </a:cubicBezTo>
                    <a:cubicBezTo>
                      <a:pt x="3748" y="529795"/>
                      <a:pt x="652" y="523515"/>
                      <a:pt x="652" y="519299"/>
                    </a:cubicBezTo>
                    <a:cubicBezTo>
                      <a:pt x="-1499" y="510869"/>
                      <a:pt x="1683" y="505621"/>
                      <a:pt x="10028" y="503470"/>
                    </a:cubicBezTo>
                    <a:cubicBezTo>
                      <a:pt x="83234" y="484544"/>
                      <a:pt x="146030" y="465531"/>
                      <a:pt x="198418" y="446605"/>
                    </a:cubicBezTo>
                    <a:lnTo>
                      <a:pt x="198418" y="408667"/>
                    </a:lnTo>
                    <a:cubicBezTo>
                      <a:pt x="198418" y="404451"/>
                      <a:pt x="195235" y="402386"/>
                      <a:pt x="188955" y="402386"/>
                    </a:cubicBezTo>
                    <a:cubicBezTo>
                      <a:pt x="170117" y="400322"/>
                      <a:pt x="140782" y="411850"/>
                      <a:pt x="101040" y="437142"/>
                    </a:cubicBezTo>
                    <a:cubicBezTo>
                      <a:pt x="88481" y="445573"/>
                      <a:pt x="80136" y="444540"/>
                      <a:pt x="75922" y="433959"/>
                    </a:cubicBezTo>
                    <a:cubicBezTo>
                      <a:pt x="73771" y="433959"/>
                      <a:pt x="72824" y="432927"/>
                      <a:pt x="72824" y="430776"/>
                    </a:cubicBezTo>
                    <a:cubicBezTo>
                      <a:pt x="64394" y="418130"/>
                      <a:pt x="56050" y="406602"/>
                      <a:pt x="47706" y="396020"/>
                    </a:cubicBezTo>
                    <a:cubicBezTo>
                      <a:pt x="37212" y="383374"/>
                      <a:pt x="40308" y="375029"/>
                      <a:pt x="57082" y="370728"/>
                    </a:cubicBezTo>
                    <a:cubicBezTo>
                      <a:pt x="59147" y="372878"/>
                      <a:pt x="62244" y="372878"/>
                      <a:pt x="66459" y="370728"/>
                    </a:cubicBezTo>
                    <a:cubicBezTo>
                      <a:pt x="70588" y="368663"/>
                      <a:pt x="74803" y="367545"/>
                      <a:pt x="79018" y="367545"/>
                    </a:cubicBezTo>
                    <a:cubicBezTo>
                      <a:pt x="87363" y="367545"/>
                      <a:pt x="97858" y="356017"/>
                      <a:pt x="110417" y="332789"/>
                    </a:cubicBezTo>
                    <a:cubicBezTo>
                      <a:pt x="112481" y="326509"/>
                      <a:pt x="114545" y="322293"/>
                      <a:pt x="116696" y="320143"/>
                    </a:cubicBezTo>
                    <a:cubicBezTo>
                      <a:pt x="116696" y="318078"/>
                      <a:pt x="118761" y="314895"/>
                      <a:pt x="122975" y="310680"/>
                    </a:cubicBezTo>
                    <a:cubicBezTo>
                      <a:pt x="133385" y="291753"/>
                      <a:pt x="139664" y="277042"/>
                      <a:pt x="141815" y="266461"/>
                    </a:cubicBezTo>
                    <a:cubicBezTo>
                      <a:pt x="141815" y="255965"/>
                      <a:pt x="136568" y="252782"/>
                      <a:pt x="126159" y="256998"/>
                    </a:cubicBezTo>
                    <a:cubicBezTo>
                      <a:pt x="121944" y="256998"/>
                      <a:pt x="118761" y="258116"/>
                      <a:pt x="116783" y="260181"/>
                    </a:cubicBezTo>
                    <a:cubicBezTo>
                      <a:pt x="104223" y="266461"/>
                      <a:pt x="98976" y="263364"/>
                      <a:pt x="101126" y="250718"/>
                    </a:cubicBezTo>
                    <a:cubicBezTo>
                      <a:pt x="96911" y="238071"/>
                      <a:pt x="94847" y="219145"/>
                      <a:pt x="94847" y="193853"/>
                    </a:cubicBezTo>
                    <a:cubicBezTo>
                      <a:pt x="90631" y="179142"/>
                      <a:pt x="96911" y="172862"/>
                      <a:pt x="113685" y="174926"/>
                    </a:cubicBezTo>
                    <a:cubicBezTo>
                      <a:pt x="132525" y="174926"/>
                      <a:pt x="149212" y="176045"/>
                      <a:pt x="163923" y="178109"/>
                    </a:cubicBezTo>
                    <a:cubicBezTo>
                      <a:pt x="176482" y="180260"/>
                      <a:pt x="186891" y="170711"/>
                      <a:pt x="195321" y="149634"/>
                    </a:cubicBezTo>
                    <a:cubicBezTo>
                      <a:pt x="197385" y="143354"/>
                      <a:pt x="201601" y="130707"/>
                      <a:pt x="207880" y="111695"/>
                    </a:cubicBezTo>
                    <a:cubicBezTo>
                      <a:pt x="218289" y="84338"/>
                      <a:pt x="227752" y="62228"/>
                      <a:pt x="236095" y="45367"/>
                    </a:cubicBezTo>
                    <a:cubicBezTo>
                      <a:pt x="236095" y="41151"/>
                      <a:pt x="240225" y="39087"/>
                      <a:pt x="248655" y="39087"/>
                    </a:cubicBezTo>
                    <a:cubicBezTo>
                      <a:pt x="265343" y="41237"/>
                      <a:pt x="283150" y="46485"/>
                      <a:pt x="301989" y="54916"/>
                    </a:cubicBezTo>
                    <a:cubicBezTo>
                      <a:pt x="312398" y="61196"/>
                      <a:pt x="313430" y="69713"/>
                      <a:pt x="305086" y="80209"/>
                    </a:cubicBezTo>
                    <a:cubicBezTo>
                      <a:pt x="302935" y="82359"/>
                      <a:pt x="300871" y="84424"/>
                      <a:pt x="298806" y="86489"/>
                    </a:cubicBezTo>
                    <a:cubicBezTo>
                      <a:pt x="279967" y="111781"/>
                      <a:pt x="268440" y="129675"/>
                      <a:pt x="264312" y="140171"/>
                    </a:cubicBezTo>
                    <a:cubicBezTo>
                      <a:pt x="262161" y="146451"/>
                      <a:pt x="261128" y="150752"/>
                      <a:pt x="261128" y="152817"/>
                    </a:cubicBezTo>
                    <a:cubicBezTo>
                      <a:pt x="263193" y="152817"/>
                      <a:pt x="268440" y="151784"/>
                      <a:pt x="276785" y="149634"/>
                    </a:cubicBezTo>
                    <a:cubicBezTo>
                      <a:pt x="297688" y="149634"/>
                      <a:pt x="311280" y="149634"/>
                      <a:pt x="317559" y="149634"/>
                    </a:cubicBezTo>
                    <a:cubicBezTo>
                      <a:pt x="332183" y="149634"/>
                      <a:pt x="332183" y="163398"/>
                      <a:pt x="317559" y="190669"/>
                    </a:cubicBezTo>
                    <a:cubicBezTo>
                      <a:pt x="305000" y="211746"/>
                      <a:pt x="292440" y="222242"/>
                      <a:pt x="279881" y="222242"/>
                    </a:cubicBezTo>
                    <a:cubicBezTo>
                      <a:pt x="246418" y="228522"/>
                      <a:pt x="225429" y="236007"/>
                      <a:pt x="217085" y="244351"/>
                    </a:cubicBezTo>
                    <a:cubicBezTo>
                      <a:pt x="202461" y="256998"/>
                      <a:pt x="188869" y="281258"/>
                      <a:pt x="176310" y="317046"/>
                    </a:cubicBezTo>
                    <a:cubicBezTo>
                      <a:pt x="172095" y="323326"/>
                      <a:pt x="171063" y="328660"/>
                      <a:pt x="173127" y="332875"/>
                    </a:cubicBezTo>
                    <a:cubicBezTo>
                      <a:pt x="175191" y="335026"/>
                      <a:pt x="179407" y="335026"/>
                      <a:pt x="185686" y="332875"/>
                    </a:cubicBezTo>
                    <a:cubicBezTo>
                      <a:pt x="194031" y="335026"/>
                      <a:pt x="199278" y="333993"/>
                      <a:pt x="201343" y="329692"/>
                    </a:cubicBezTo>
                    <a:cubicBezTo>
                      <a:pt x="207622" y="329692"/>
                      <a:pt x="210719" y="326509"/>
                      <a:pt x="210719" y="320229"/>
                    </a:cubicBezTo>
                    <a:cubicBezTo>
                      <a:pt x="210719" y="311798"/>
                      <a:pt x="210719" y="300270"/>
                      <a:pt x="210719" y="285473"/>
                    </a:cubicBezTo>
                    <a:cubicBezTo>
                      <a:pt x="208568" y="277042"/>
                      <a:pt x="211751" y="271795"/>
                      <a:pt x="220095" y="269644"/>
                    </a:cubicBezTo>
                    <a:cubicBezTo>
                      <a:pt x="230504" y="267579"/>
                      <a:pt x="243064" y="268612"/>
                      <a:pt x="257773" y="272827"/>
                    </a:cubicBezTo>
                    <a:cubicBezTo>
                      <a:pt x="261902" y="277042"/>
                      <a:pt x="262935" y="282290"/>
                      <a:pt x="260871" y="288656"/>
                    </a:cubicBezTo>
                    <a:cubicBezTo>
                      <a:pt x="258720" y="292872"/>
                      <a:pt x="257773" y="296055"/>
                      <a:pt x="257773" y="298120"/>
                    </a:cubicBezTo>
                    <a:cubicBezTo>
                      <a:pt x="255623" y="302335"/>
                      <a:pt x="254677" y="305518"/>
                      <a:pt x="254677" y="307583"/>
                    </a:cubicBezTo>
                    <a:cubicBezTo>
                      <a:pt x="252526" y="313863"/>
                      <a:pt x="252526" y="318164"/>
                      <a:pt x="254677" y="320229"/>
                    </a:cubicBezTo>
                    <a:cubicBezTo>
                      <a:pt x="256741" y="320229"/>
                      <a:pt x="261989" y="319197"/>
                      <a:pt x="270333" y="317046"/>
                    </a:cubicBezTo>
                    <a:cubicBezTo>
                      <a:pt x="280742" y="310766"/>
                      <a:pt x="291236" y="311798"/>
                      <a:pt x="301731" y="320229"/>
                    </a:cubicBezTo>
                    <a:cubicBezTo>
                      <a:pt x="305860" y="313949"/>
                      <a:pt x="311107" y="307583"/>
                      <a:pt x="317387" y="301303"/>
                    </a:cubicBezTo>
                    <a:cubicBezTo>
                      <a:pt x="329947" y="288656"/>
                      <a:pt x="339323" y="278161"/>
                      <a:pt x="345603" y="269730"/>
                    </a:cubicBezTo>
                    <a:cubicBezTo>
                      <a:pt x="381130" y="212865"/>
                      <a:pt x="412528" y="130707"/>
                      <a:pt x="439798" y="23257"/>
                    </a:cubicBezTo>
                    <a:cubicBezTo>
                      <a:pt x="443927" y="4331"/>
                      <a:pt x="450206" y="-3067"/>
                      <a:pt x="458636" y="1148"/>
                    </a:cubicBezTo>
                    <a:cubicBezTo>
                      <a:pt x="464916" y="5363"/>
                      <a:pt x="466981" y="6396"/>
                      <a:pt x="464916" y="4331"/>
                    </a:cubicBezTo>
                    <a:cubicBezTo>
                      <a:pt x="481605" y="10611"/>
                      <a:pt x="493132" y="15945"/>
                      <a:pt x="499411" y="20160"/>
                    </a:cubicBezTo>
                    <a:cubicBezTo>
                      <a:pt x="503540" y="28591"/>
                      <a:pt x="502594" y="33925"/>
                      <a:pt x="496314" y="35990"/>
                    </a:cubicBezTo>
                    <a:cubicBezTo>
                      <a:pt x="475411" y="57067"/>
                      <a:pt x="450292" y="120298"/>
                      <a:pt x="420959" y="225597"/>
                    </a:cubicBezTo>
                    <a:cubicBezTo>
                      <a:pt x="418808" y="231877"/>
                      <a:pt x="418808" y="236179"/>
                      <a:pt x="420959" y="238243"/>
                    </a:cubicBezTo>
                    <a:cubicBezTo>
                      <a:pt x="423023" y="238243"/>
                      <a:pt x="427238" y="237211"/>
                      <a:pt x="433518" y="235060"/>
                    </a:cubicBezTo>
                    <a:cubicBezTo>
                      <a:pt x="458636" y="226630"/>
                      <a:pt x="486852" y="221382"/>
                      <a:pt x="518250" y="219231"/>
                    </a:cubicBezTo>
                    <a:cubicBezTo>
                      <a:pt x="539154" y="219231"/>
                      <a:pt x="554810" y="222414"/>
                      <a:pt x="565305" y="228694"/>
                    </a:cubicBezTo>
                    <a:cubicBezTo>
                      <a:pt x="577864" y="234974"/>
                      <a:pt x="595585" y="249771"/>
                      <a:pt x="618639" y="272913"/>
                    </a:cubicBezTo>
                    <a:cubicBezTo>
                      <a:pt x="622768" y="279193"/>
                      <a:pt x="629048" y="285559"/>
                      <a:pt x="637478" y="291839"/>
                    </a:cubicBezTo>
                    <a:cubicBezTo>
                      <a:pt x="639542" y="296055"/>
                      <a:pt x="641607" y="298120"/>
                      <a:pt x="643757" y="298120"/>
                    </a:cubicBezTo>
                    <a:cubicBezTo>
                      <a:pt x="652102" y="308701"/>
                      <a:pt x="652102" y="316013"/>
                      <a:pt x="643757" y="320229"/>
                    </a:cubicBezTo>
                    <a:cubicBezTo>
                      <a:pt x="639542" y="322380"/>
                      <a:pt x="631198" y="325477"/>
                      <a:pt x="618639" y="329692"/>
                    </a:cubicBezTo>
                    <a:cubicBezTo>
                      <a:pt x="601864" y="333907"/>
                      <a:pt x="589305" y="338123"/>
                      <a:pt x="580961" y="342338"/>
                    </a:cubicBezTo>
                    <a:cubicBezTo>
                      <a:pt x="562122" y="352920"/>
                      <a:pt x="534939" y="357135"/>
                      <a:pt x="499325" y="354984"/>
                    </a:cubicBezTo>
                    <a:cubicBezTo>
                      <a:pt x="488831" y="348704"/>
                      <a:pt x="477389" y="347586"/>
                      <a:pt x="464830" y="351801"/>
                    </a:cubicBezTo>
                    <a:cubicBezTo>
                      <a:pt x="454335" y="356017"/>
                      <a:pt x="450206" y="371846"/>
                      <a:pt x="452271" y="399203"/>
                    </a:cubicBezTo>
                    <a:cubicBezTo>
                      <a:pt x="452271" y="416065"/>
                      <a:pt x="455368" y="428711"/>
                      <a:pt x="461734" y="437142"/>
                    </a:cubicBezTo>
                    <a:cubicBezTo>
                      <a:pt x="474293" y="449788"/>
                      <a:pt x="490981" y="468714"/>
                      <a:pt x="511970" y="494007"/>
                    </a:cubicBezTo>
                    <a:cubicBezTo>
                      <a:pt x="514035" y="496158"/>
                      <a:pt x="516099" y="497190"/>
                      <a:pt x="518250" y="497190"/>
                    </a:cubicBezTo>
                    <a:cubicBezTo>
                      <a:pt x="530810" y="511987"/>
                      <a:pt x="553778" y="530913"/>
                      <a:pt x="587327" y="554055"/>
                    </a:cubicBezTo>
                    <a:cubicBezTo>
                      <a:pt x="591456" y="558271"/>
                      <a:pt x="595670" y="560335"/>
                      <a:pt x="599886" y="560335"/>
                    </a:cubicBezTo>
                    <a:cubicBezTo>
                      <a:pt x="604015" y="564551"/>
                      <a:pt x="611327" y="569798"/>
                      <a:pt x="621822" y="576165"/>
                    </a:cubicBezTo>
                    <a:cubicBezTo>
                      <a:pt x="657349" y="595091"/>
                      <a:pt x="681435" y="607737"/>
                      <a:pt x="693995" y="614103"/>
                    </a:cubicBezTo>
                    <a:cubicBezTo>
                      <a:pt x="704403" y="620383"/>
                      <a:pt x="708619" y="625631"/>
                      <a:pt x="706554" y="629933"/>
                    </a:cubicBezTo>
                    <a:cubicBezTo>
                      <a:pt x="702339" y="636213"/>
                      <a:pt x="692876" y="640428"/>
                      <a:pt x="678339" y="642579"/>
                    </a:cubicBezTo>
                    <a:cubicBezTo>
                      <a:pt x="621822" y="638363"/>
                      <a:pt x="578896" y="634148"/>
                      <a:pt x="549648" y="629933"/>
                    </a:cubicBezTo>
                    <a:cubicBezTo>
                      <a:pt x="530810" y="625717"/>
                      <a:pt x="521433" y="617286"/>
                      <a:pt x="521433" y="604640"/>
                    </a:cubicBezTo>
                    <a:cubicBezTo>
                      <a:pt x="519282" y="575132"/>
                      <a:pt x="508874" y="545710"/>
                      <a:pt x="490035" y="516203"/>
                    </a:cubicBezTo>
                    <a:cubicBezTo>
                      <a:pt x="479540" y="503556"/>
                      <a:pt x="462852" y="497276"/>
                      <a:pt x="439798" y="497276"/>
                    </a:cubicBezTo>
                    <a:cubicBezTo>
                      <a:pt x="431453" y="497276"/>
                      <a:pt x="420959" y="504675"/>
                      <a:pt x="408400" y="519386"/>
                    </a:cubicBezTo>
                    <a:cubicBezTo>
                      <a:pt x="406249" y="521536"/>
                      <a:pt x="404184" y="523601"/>
                      <a:pt x="402119" y="525666"/>
                    </a:cubicBezTo>
                    <a:cubicBezTo>
                      <a:pt x="381216" y="548893"/>
                      <a:pt x="360227" y="571003"/>
                      <a:pt x="339323" y="591994"/>
                    </a:cubicBezTo>
                    <a:cubicBezTo>
                      <a:pt x="330893" y="600425"/>
                      <a:pt x="314205" y="606791"/>
                      <a:pt x="289086" y="610920"/>
                    </a:cubicBezTo>
                    <a:lnTo>
                      <a:pt x="279709" y="610920"/>
                    </a:lnTo>
                    <a:cubicBezTo>
                      <a:pt x="273430" y="610920"/>
                      <a:pt x="269214" y="609888"/>
                      <a:pt x="267150" y="607737"/>
                    </a:cubicBezTo>
                    <a:cubicBezTo>
                      <a:pt x="265000" y="605672"/>
                      <a:pt x="267150" y="602489"/>
                      <a:pt x="273430" y="598274"/>
                    </a:cubicBezTo>
                    <a:cubicBezTo>
                      <a:pt x="363409" y="537193"/>
                      <a:pt x="407367" y="445573"/>
                      <a:pt x="405302" y="323412"/>
                    </a:cubicBezTo>
                    <a:cubicBezTo>
                      <a:pt x="403152" y="310766"/>
                      <a:pt x="409431" y="306550"/>
                      <a:pt x="424142" y="310766"/>
                    </a:cubicBezTo>
                    <a:cubicBezTo>
                      <a:pt x="445045" y="319197"/>
                      <a:pt x="461819" y="326595"/>
                      <a:pt x="474378" y="332875"/>
                    </a:cubicBezTo>
                    <a:cubicBezTo>
                      <a:pt x="476443" y="337090"/>
                      <a:pt x="481690" y="338123"/>
                      <a:pt x="490035" y="336058"/>
                    </a:cubicBezTo>
                    <a:cubicBezTo>
                      <a:pt x="515153" y="329778"/>
                      <a:pt x="530810" y="312916"/>
                      <a:pt x="537089" y="285473"/>
                    </a:cubicBezTo>
                    <a:cubicBezTo>
                      <a:pt x="532874" y="255965"/>
                      <a:pt x="510938" y="245470"/>
                      <a:pt x="471196" y="253901"/>
                    </a:cubicBezTo>
                    <a:cubicBezTo>
                      <a:pt x="469046" y="256051"/>
                      <a:pt x="465948" y="258116"/>
                      <a:pt x="461819" y="260181"/>
                    </a:cubicBezTo>
                    <a:cubicBezTo>
                      <a:pt x="430421" y="272827"/>
                      <a:pt x="406335" y="286506"/>
                      <a:pt x="389646" y="301216"/>
                    </a:cubicBezTo>
                    <a:cubicBezTo>
                      <a:pt x="387495" y="303367"/>
                      <a:pt x="384399" y="306464"/>
                      <a:pt x="380270" y="310680"/>
                    </a:cubicBezTo>
                    <a:cubicBezTo>
                      <a:pt x="353086" y="336230"/>
                      <a:pt x="331150" y="347844"/>
                      <a:pt x="314376" y="345693"/>
                    </a:cubicBezTo>
                    <a:close/>
                  </a:path>
                </a:pathLst>
              </a:custGeom>
              <a:grpFill/>
              <a:ln w="860" cap="flat">
                <a:noFill/>
                <a:prstDash val="solid"/>
                <a:miter/>
              </a:ln>
            </p:spPr>
            <p:txBody>
              <a:bodyPr rtlCol="0" anchor="ctr"/>
              <a:lstStyle/>
              <a:p>
                <a:endParaRPr lang="zh-CN" altLang="en-US"/>
              </a:p>
            </p:txBody>
          </p:sp>
          <p:sp>
            <p:nvSpPr>
              <p:cNvPr id="27" name="任意形状 10"/>
              <p:cNvSpPr/>
              <p:nvPr/>
            </p:nvSpPr>
            <p:spPr>
              <a:xfrm>
                <a:off x="8176287" y="1769312"/>
                <a:ext cx="675041" cy="736361"/>
              </a:xfrm>
              <a:custGeom>
                <a:avLst/>
                <a:gdLst>
                  <a:gd name="connsiteX0" fmla="*/ 87743 w 675041"/>
                  <a:gd name="connsiteY0" fmla="*/ 316175 h 736361"/>
                  <a:gd name="connsiteX1" fmla="*/ 156819 w 675041"/>
                  <a:gd name="connsiteY1" fmla="*/ 186616 h 736361"/>
                  <a:gd name="connsiteX2" fmla="*/ 225896 w 675041"/>
                  <a:gd name="connsiteY2" fmla="*/ 63422 h 736361"/>
                  <a:gd name="connsiteX3" fmla="*/ 301252 w 675041"/>
                  <a:gd name="connsiteY3" fmla="*/ 110824 h 736361"/>
                  <a:gd name="connsiteX4" fmla="*/ 282412 w 675041"/>
                  <a:gd name="connsiteY4" fmla="*/ 139300 h 736361"/>
                  <a:gd name="connsiteX5" fmla="*/ 241638 w 675041"/>
                  <a:gd name="connsiteY5" fmla="*/ 211994 h 736361"/>
                  <a:gd name="connsiteX6" fmla="*/ 216519 w 675041"/>
                  <a:gd name="connsiteY6" fmla="*/ 243567 h 736361"/>
                  <a:gd name="connsiteX7" fmla="*/ 175744 w 675041"/>
                  <a:gd name="connsiteY7" fmla="*/ 319358 h 736361"/>
                  <a:gd name="connsiteX8" fmla="*/ 188304 w 675041"/>
                  <a:gd name="connsiteY8" fmla="*/ 328821 h 736361"/>
                  <a:gd name="connsiteX9" fmla="*/ 219702 w 675041"/>
                  <a:gd name="connsiteY9" fmla="*/ 357297 h 736361"/>
                  <a:gd name="connsiteX10" fmla="*/ 213423 w 675041"/>
                  <a:gd name="connsiteY10" fmla="*/ 385772 h 736361"/>
                  <a:gd name="connsiteX11" fmla="*/ 188304 w 675041"/>
                  <a:gd name="connsiteY11" fmla="*/ 559550 h 736361"/>
                  <a:gd name="connsiteX12" fmla="*/ 191401 w 675041"/>
                  <a:gd name="connsiteY12" fmla="*/ 581660 h 736361"/>
                  <a:gd name="connsiteX13" fmla="*/ 194584 w 675041"/>
                  <a:gd name="connsiteY13" fmla="*/ 594306 h 736361"/>
                  <a:gd name="connsiteX14" fmla="*/ 134970 w 675041"/>
                  <a:gd name="connsiteY14" fmla="*/ 600586 h 736361"/>
                  <a:gd name="connsiteX15" fmla="*/ 144432 w 675041"/>
                  <a:gd name="connsiteY15" fmla="*/ 483673 h 736361"/>
                  <a:gd name="connsiteX16" fmla="*/ 134970 w 675041"/>
                  <a:gd name="connsiteY16" fmla="*/ 366760 h 736361"/>
                  <a:gd name="connsiteX17" fmla="*/ 103572 w 675041"/>
                  <a:gd name="connsiteY17" fmla="*/ 385686 h 736361"/>
                  <a:gd name="connsiteX18" fmla="*/ 0 w 675041"/>
                  <a:gd name="connsiteY18" fmla="*/ 429905 h 736361"/>
                  <a:gd name="connsiteX19" fmla="*/ 78453 w 675041"/>
                  <a:gd name="connsiteY19" fmla="*/ 325638 h 736361"/>
                  <a:gd name="connsiteX20" fmla="*/ 87743 w 675041"/>
                  <a:gd name="connsiteY20" fmla="*/ 316175 h 736361"/>
                  <a:gd name="connsiteX21" fmla="*/ 404823 w 675041"/>
                  <a:gd name="connsiteY21" fmla="*/ 218188 h 736361"/>
                  <a:gd name="connsiteX22" fmla="*/ 451877 w 675041"/>
                  <a:gd name="connsiteY22" fmla="*/ 199262 h 736361"/>
                  <a:gd name="connsiteX23" fmla="*/ 451877 w 675041"/>
                  <a:gd name="connsiteY23" fmla="*/ 196079 h 736361"/>
                  <a:gd name="connsiteX24" fmla="*/ 454975 w 675041"/>
                  <a:gd name="connsiteY24" fmla="*/ 85532 h 736361"/>
                  <a:gd name="connsiteX25" fmla="*/ 451877 w 675041"/>
                  <a:gd name="connsiteY25" fmla="*/ 9740 h 736361"/>
                  <a:gd name="connsiteX26" fmla="*/ 451877 w 675041"/>
                  <a:gd name="connsiteY26" fmla="*/ 277 h 736361"/>
                  <a:gd name="connsiteX27" fmla="*/ 536610 w 675041"/>
                  <a:gd name="connsiteY27" fmla="*/ 28753 h 736361"/>
                  <a:gd name="connsiteX28" fmla="*/ 530330 w 675041"/>
                  <a:gd name="connsiteY28" fmla="*/ 60325 h 736361"/>
                  <a:gd name="connsiteX29" fmla="*/ 524051 w 675041"/>
                  <a:gd name="connsiteY29" fmla="*/ 91898 h 736361"/>
                  <a:gd name="connsiteX30" fmla="*/ 514674 w 675041"/>
                  <a:gd name="connsiteY30" fmla="*/ 155129 h 736361"/>
                  <a:gd name="connsiteX31" fmla="*/ 520954 w 675041"/>
                  <a:gd name="connsiteY31" fmla="*/ 189885 h 736361"/>
                  <a:gd name="connsiteX32" fmla="*/ 533513 w 675041"/>
                  <a:gd name="connsiteY32" fmla="*/ 186702 h 736361"/>
                  <a:gd name="connsiteX33" fmla="*/ 571191 w 675041"/>
                  <a:gd name="connsiteY33" fmla="*/ 186702 h 736361"/>
                  <a:gd name="connsiteX34" fmla="*/ 596310 w 675041"/>
                  <a:gd name="connsiteY34" fmla="*/ 253030 h 736361"/>
                  <a:gd name="connsiteX35" fmla="*/ 574374 w 675041"/>
                  <a:gd name="connsiteY35" fmla="*/ 256213 h 736361"/>
                  <a:gd name="connsiteX36" fmla="*/ 514760 w 675041"/>
                  <a:gd name="connsiteY36" fmla="*/ 265676 h 736361"/>
                  <a:gd name="connsiteX37" fmla="*/ 511577 w 675041"/>
                  <a:gd name="connsiteY37" fmla="*/ 332004 h 736361"/>
                  <a:gd name="connsiteX38" fmla="*/ 605772 w 675041"/>
                  <a:gd name="connsiteY38" fmla="*/ 328821 h 736361"/>
                  <a:gd name="connsiteX39" fmla="*/ 646547 w 675041"/>
                  <a:gd name="connsiteY39" fmla="*/ 322541 h 736361"/>
                  <a:gd name="connsiteX40" fmla="*/ 674763 w 675041"/>
                  <a:gd name="connsiteY40" fmla="*/ 404699 h 736361"/>
                  <a:gd name="connsiteX41" fmla="*/ 649644 w 675041"/>
                  <a:gd name="connsiteY41" fmla="*/ 404699 h 736361"/>
                  <a:gd name="connsiteX42" fmla="*/ 571191 w 675041"/>
                  <a:gd name="connsiteY42" fmla="*/ 401516 h 736361"/>
                  <a:gd name="connsiteX43" fmla="*/ 505298 w 675041"/>
                  <a:gd name="connsiteY43" fmla="*/ 410979 h 736361"/>
                  <a:gd name="connsiteX44" fmla="*/ 492738 w 675041"/>
                  <a:gd name="connsiteY44" fmla="*/ 638439 h 736361"/>
                  <a:gd name="connsiteX45" fmla="*/ 492738 w 675041"/>
                  <a:gd name="connsiteY45" fmla="*/ 660548 h 736361"/>
                  <a:gd name="connsiteX46" fmla="*/ 495921 w 675041"/>
                  <a:gd name="connsiteY46" fmla="*/ 726876 h 736361"/>
                  <a:gd name="connsiteX47" fmla="*/ 430028 w 675041"/>
                  <a:gd name="connsiteY47" fmla="*/ 726876 h 736361"/>
                  <a:gd name="connsiteX48" fmla="*/ 433124 w 675041"/>
                  <a:gd name="connsiteY48" fmla="*/ 717413 h 736361"/>
                  <a:gd name="connsiteX49" fmla="*/ 445684 w 675041"/>
                  <a:gd name="connsiteY49" fmla="*/ 695304 h 736361"/>
                  <a:gd name="connsiteX50" fmla="*/ 442501 w 675041"/>
                  <a:gd name="connsiteY50" fmla="*/ 537355 h 736361"/>
                  <a:gd name="connsiteX51" fmla="*/ 436222 w 675041"/>
                  <a:gd name="connsiteY51" fmla="*/ 420442 h 736361"/>
                  <a:gd name="connsiteX52" fmla="*/ 401726 w 675041"/>
                  <a:gd name="connsiteY52" fmla="*/ 423625 h 736361"/>
                  <a:gd name="connsiteX53" fmla="*/ 338930 w 675041"/>
                  <a:gd name="connsiteY53" fmla="*/ 433088 h 736361"/>
                  <a:gd name="connsiteX54" fmla="*/ 276133 w 675041"/>
                  <a:gd name="connsiteY54" fmla="*/ 458381 h 736361"/>
                  <a:gd name="connsiteX55" fmla="*/ 269853 w 675041"/>
                  <a:gd name="connsiteY55" fmla="*/ 461564 h 736361"/>
                  <a:gd name="connsiteX56" fmla="*/ 244735 w 675041"/>
                  <a:gd name="connsiteY56" fmla="*/ 429991 h 736361"/>
                  <a:gd name="connsiteX57" fmla="*/ 247832 w 675041"/>
                  <a:gd name="connsiteY57" fmla="*/ 398418 h 736361"/>
                  <a:gd name="connsiteX58" fmla="*/ 304348 w 675041"/>
                  <a:gd name="connsiteY58" fmla="*/ 398418 h 736361"/>
                  <a:gd name="connsiteX59" fmla="*/ 442501 w 675041"/>
                  <a:gd name="connsiteY59" fmla="*/ 344737 h 736361"/>
                  <a:gd name="connsiteX60" fmla="*/ 433124 w 675041"/>
                  <a:gd name="connsiteY60" fmla="*/ 287872 h 736361"/>
                  <a:gd name="connsiteX61" fmla="*/ 411189 w 675041"/>
                  <a:gd name="connsiteY61" fmla="*/ 294152 h 736361"/>
                  <a:gd name="connsiteX62" fmla="*/ 395532 w 675041"/>
                  <a:gd name="connsiteY62" fmla="*/ 297335 h 736361"/>
                  <a:gd name="connsiteX63" fmla="*/ 376694 w 675041"/>
                  <a:gd name="connsiteY63" fmla="*/ 281505 h 736361"/>
                  <a:gd name="connsiteX64" fmla="*/ 373511 w 675041"/>
                  <a:gd name="connsiteY64" fmla="*/ 272042 h 736361"/>
                  <a:gd name="connsiteX65" fmla="*/ 260477 w 675041"/>
                  <a:gd name="connsiteY65" fmla="*/ 344737 h 736361"/>
                  <a:gd name="connsiteX66" fmla="*/ 285595 w 675041"/>
                  <a:gd name="connsiteY66" fmla="*/ 284688 h 736361"/>
                  <a:gd name="connsiteX67" fmla="*/ 323273 w 675041"/>
                  <a:gd name="connsiteY67" fmla="*/ 208897 h 736361"/>
                  <a:gd name="connsiteX68" fmla="*/ 323273 w 675041"/>
                  <a:gd name="connsiteY68" fmla="*/ 202617 h 736361"/>
                  <a:gd name="connsiteX69" fmla="*/ 345209 w 675041"/>
                  <a:gd name="connsiteY69" fmla="*/ 164678 h 736361"/>
                  <a:gd name="connsiteX70" fmla="*/ 404823 w 675041"/>
                  <a:gd name="connsiteY70" fmla="*/ 218188 h 73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75041" h="736361">
                    <a:moveTo>
                      <a:pt x="87743" y="316175"/>
                    </a:moveTo>
                    <a:cubicBezTo>
                      <a:pt x="100303" y="297249"/>
                      <a:pt x="123270" y="254062"/>
                      <a:pt x="156819" y="186616"/>
                    </a:cubicBezTo>
                    <a:cubicBezTo>
                      <a:pt x="192347" y="117104"/>
                      <a:pt x="215401" y="76069"/>
                      <a:pt x="225896" y="63422"/>
                    </a:cubicBezTo>
                    <a:cubicBezTo>
                      <a:pt x="261423" y="71853"/>
                      <a:pt x="286542" y="87683"/>
                      <a:pt x="301252" y="110824"/>
                    </a:cubicBezTo>
                    <a:cubicBezTo>
                      <a:pt x="299101" y="115040"/>
                      <a:pt x="292822" y="124589"/>
                      <a:pt x="282412" y="139300"/>
                    </a:cubicBezTo>
                    <a:cubicBezTo>
                      <a:pt x="261509" y="173023"/>
                      <a:pt x="247918" y="197283"/>
                      <a:pt x="241638" y="211994"/>
                    </a:cubicBezTo>
                    <a:cubicBezTo>
                      <a:pt x="239488" y="216210"/>
                      <a:pt x="231143" y="226791"/>
                      <a:pt x="216519" y="243567"/>
                    </a:cubicBezTo>
                    <a:cubicBezTo>
                      <a:pt x="178842" y="289936"/>
                      <a:pt x="165250" y="315229"/>
                      <a:pt x="175744" y="319358"/>
                    </a:cubicBezTo>
                    <a:cubicBezTo>
                      <a:pt x="177809" y="323573"/>
                      <a:pt x="182025" y="326757"/>
                      <a:pt x="188304" y="328821"/>
                    </a:cubicBezTo>
                    <a:cubicBezTo>
                      <a:pt x="209207" y="337252"/>
                      <a:pt x="219702" y="346715"/>
                      <a:pt x="219702" y="357297"/>
                    </a:cubicBezTo>
                    <a:cubicBezTo>
                      <a:pt x="217552" y="359448"/>
                      <a:pt x="215487" y="368911"/>
                      <a:pt x="213423" y="385772"/>
                    </a:cubicBezTo>
                    <a:cubicBezTo>
                      <a:pt x="194584" y="467930"/>
                      <a:pt x="186239" y="525913"/>
                      <a:pt x="188304" y="559550"/>
                    </a:cubicBezTo>
                    <a:cubicBezTo>
                      <a:pt x="188304" y="565831"/>
                      <a:pt x="189337" y="573315"/>
                      <a:pt x="191401" y="581660"/>
                    </a:cubicBezTo>
                    <a:cubicBezTo>
                      <a:pt x="193465" y="587940"/>
                      <a:pt x="194584" y="592241"/>
                      <a:pt x="194584" y="594306"/>
                    </a:cubicBezTo>
                    <a:cubicBezTo>
                      <a:pt x="165250" y="619599"/>
                      <a:pt x="145378" y="621663"/>
                      <a:pt x="134970" y="600586"/>
                    </a:cubicBezTo>
                    <a:cubicBezTo>
                      <a:pt x="141249" y="571078"/>
                      <a:pt x="144432" y="532193"/>
                      <a:pt x="144432" y="483673"/>
                    </a:cubicBezTo>
                    <a:cubicBezTo>
                      <a:pt x="142282" y="418377"/>
                      <a:pt x="139185" y="379406"/>
                      <a:pt x="134970" y="366760"/>
                    </a:cubicBezTo>
                    <a:cubicBezTo>
                      <a:pt x="128690" y="370975"/>
                      <a:pt x="118196" y="377341"/>
                      <a:pt x="103572" y="385686"/>
                    </a:cubicBezTo>
                    <a:cubicBezTo>
                      <a:pt x="34496" y="427841"/>
                      <a:pt x="0" y="442551"/>
                      <a:pt x="0" y="429905"/>
                    </a:cubicBezTo>
                    <a:cubicBezTo>
                      <a:pt x="0" y="421474"/>
                      <a:pt x="26151" y="386719"/>
                      <a:pt x="78453" y="325638"/>
                    </a:cubicBezTo>
                    <a:cubicBezTo>
                      <a:pt x="82496" y="321423"/>
                      <a:pt x="85593" y="318326"/>
                      <a:pt x="87743" y="316175"/>
                    </a:cubicBezTo>
                    <a:close/>
                    <a:moveTo>
                      <a:pt x="404823" y="218188"/>
                    </a:moveTo>
                    <a:cubicBezTo>
                      <a:pt x="429941" y="218188"/>
                      <a:pt x="445598" y="211908"/>
                      <a:pt x="451877" y="199262"/>
                    </a:cubicBezTo>
                    <a:lnTo>
                      <a:pt x="451877" y="196079"/>
                    </a:lnTo>
                    <a:cubicBezTo>
                      <a:pt x="453942" y="154011"/>
                      <a:pt x="454975" y="117104"/>
                      <a:pt x="454975" y="85532"/>
                    </a:cubicBezTo>
                    <a:cubicBezTo>
                      <a:pt x="454975" y="62390"/>
                      <a:pt x="453856" y="37098"/>
                      <a:pt x="451877" y="9740"/>
                    </a:cubicBezTo>
                    <a:cubicBezTo>
                      <a:pt x="451877" y="5525"/>
                      <a:pt x="451877" y="2342"/>
                      <a:pt x="451877" y="277"/>
                    </a:cubicBezTo>
                    <a:cubicBezTo>
                      <a:pt x="487405" y="-1787"/>
                      <a:pt x="515706" y="7676"/>
                      <a:pt x="536610" y="28753"/>
                    </a:cubicBezTo>
                    <a:cubicBezTo>
                      <a:pt x="536610" y="32968"/>
                      <a:pt x="534459" y="43550"/>
                      <a:pt x="530330" y="60325"/>
                    </a:cubicBezTo>
                    <a:cubicBezTo>
                      <a:pt x="524051" y="79252"/>
                      <a:pt x="521900" y="89833"/>
                      <a:pt x="524051" y="91898"/>
                    </a:cubicBezTo>
                    <a:cubicBezTo>
                      <a:pt x="517771" y="110824"/>
                      <a:pt x="514674" y="131901"/>
                      <a:pt x="514674" y="155129"/>
                    </a:cubicBezTo>
                    <a:cubicBezTo>
                      <a:pt x="512523" y="178357"/>
                      <a:pt x="514674" y="189885"/>
                      <a:pt x="520954" y="189885"/>
                    </a:cubicBezTo>
                    <a:cubicBezTo>
                      <a:pt x="523018" y="189885"/>
                      <a:pt x="527234" y="188852"/>
                      <a:pt x="533513" y="186702"/>
                    </a:cubicBezTo>
                    <a:cubicBezTo>
                      <a:pt x="552352" y="180422"/>
                      <a:pt x="564911" y="180422"/>
                      <a:pt x="571191" y="186702"/>
                    </a:cubicBezTo>
                    <a:cubicBezTo>
                      <a:pt x="594159" y="224640"/>
                      <a:pt x="602589" y="246750"/>
                      <a:pt x="596310" y="253030"/>
                    </a:cubicBezTo>
                    <a:cubicBezTo>
                      <a:pt x="590030" y="255181"/>
                      <a:pt x="582632" y="256213"/>
                      <a:pt x="574374" y="256213"/>
                    </a:cubicBezTo>
                    <a:cubicBezTo>
                      <a:pt x="547191" y="260428"/>
                      <a:pt x="527319" y="263611"/>
                      <a:pt x="514760" y="265676"/>
                    </a:cubicBezTo>
                    <a:cubicBezTo>
                      <a:pt x="510545" y="288904"/>
                      <a:pt x="509512" y="311013"/>
                      <a:pt x="511577" y="332004"/>
                    </a:cubicBezTo>
                    <a:cubicBezTo>
                      <a:pt x="532481" y="334155"/>
                      <a:pt x="563879" y="333123"/>
                      <a:pt x="605772" y="328821"/>
                    </a:cubicBezTo>
                    <a:cubicBezTo>
                      <a:pt x="624611" y="326757"/>
                      <a:pt x="638203" y="324606"/>
                      <a:pt x="646547" y="322541"/>
                    </a:cubicBezTo>
                    <a:cubicBezTo>
                      <a:pt x="667451" y="343618"/>
                      <a:pt x="676827" y="371061"/>
                      <a:pt x="674763" y="404699"/>
                    </a:cubicBezTo>
                    <a:cubicBezTo>
                      <a:pt x="672612" y="406849"/>
                      <a:pt x="664268" y="406849"/>
                      <a:pt x="649644" y="404699"/>
                    </a:cubicBezTo>
                    <a:cubicBezTo>
                      <a:pt x="618245" y="402634"/>
                      <a:pt x="592094" y="401516"/>
                      <a:pt x="571191" y="401516"/>
                    </a:cubicBezTo>
                    <a:cubicBezTo>
                      <a:pt x="529298" y="403666"/>
                      <a:pt x="507362" y="406763"/>
                      <a:pt x="505298" y="410979"/>
                    </a:cubicBezTo>
                    <a:cubicBezTo>
                      <a:pt x="501082" y="463628"/>
                      <a:pt x="496868" y="539506"/>
                      <a:pt x="492738" y="638439"/>
                    </a:cubicBezTo>
                    <a:cubicBezTo>
                      <a:pt x="492738" y="649020"/>
                      <a:pt x="492738" y="656333"/>
                      <a:pt x="492738" y="660548"/>
                    </a:cubicBezTo>
                    <a:cubicBezTo>
                      <a:pt x="492738" y="700552"/>
                      <a:pt x="493770" y="722661"/>
                      <a:pt x="495921" y="726876"/>
                    </a:cubicBezTo>
                    <a:cubicBezTo>
                      <a:pt x="466588" y="739523"/>
                      <a:pt x="444652" y="739523"/>
                      <a:pt x="430028" y="726876"/>
                    </a:cubicBezTo>
                    <a:cubicBezTo>
                      <a:pt x="430028" y="724726"/>
                      <a:pt x="431060" y="721629"/>
                      <a:pt x="433124" y="717413"/>
                    </a:cubicBezTo>
                    <a:cubicBezTo>
                      <a:pt x="441469" y="706832"/>
                      <a:pt x="445684" y="699519"/>
                      <a:pt x="445684" y="695304"/>
                    </a:cubicBezTo>
                    <a:cubicBezTo>
                      <a:pt x="445684" y="627943"/>
                      <a:pt x="444565" y="575208"/>
                      <a:pt x="442501" y="537355"/>
                    </a:cubicBezTo>
                    <a:cubicBezTo>
                      <a:pt x="440351" y="493136"/>
                      <a:pt x="438286" y="454165"/>
                      <a:pt x="436222" y="420442"/>
                    </a:cubicBezTo>
                    <a:cubicBezTo>
                      <a:pt x="434071" y="420442"/>
                      <a:pt x="422544" y="421560"/>
                      <a:pt x="401726" y="423625"/>
                    </a:cubicBezTo>
                    <a:cubicBezTo>
                      <a:pt x="380823" y="425776"/>
                      <a:pt x="359833" y="428873"/>
                      <a:pt x="338930" y="433088"/>
                    </a:cubicBezTo>
                    <a:cubicBezTo>
                      <a:pt x="320091" y="437304"/>
                      <a:pt x="299187" y="445734"/>
                      <a:pt x="276133" y="458381"/>
                    </a:cubicBezTo>
                    <a:lnTo>
                      <a:pt x="269853" y="461564"/>
                    </a:lnTo>
                    <a:cubicBezTo>
                      <a:pt x="261423" y="459499"/>
                      <a:pt x="253079" y="448918"/>
                      <a:pt x="244735" y="429991"/>
                    </a:cubicBezTo>
                    <a:cubicBezTo>
                      <a:pt x="238455" y="411065"/>
                      <a:pt x="239488" y="400483"/>
                      <a:pt x="247832" y="398418"/>
                    </a:cubicBezTo>
                    <a:cubicBezTo>
                      <a:pt x="277080" y="400569"/>
                      <a:pt x="295918" y="400569"/>
                      <a:pt x="304348" y="398418"/>
                    </a:cubicBezTo>
                    <a:cubicBezTo>
                      <a:pt x="356651" y="385772"/>
                      <a:pt x="402673" y="367878"/>
                      <a:pt x="442501" y="344737"/>
                    </a:cubicBezTo>
                    <a:cubicBezTo>
                      <a:pt x="440351" y="308949"/>
                      <a:pt x="437253" y="290022"/>
                      <a:pt x="433124" y="287872"/>
                    </a:cubicBezTo>
                    <a:cubicBezTo>
                      <a:pt x="428910" y="287872"/>
                      <a:pt x="421598" y="290022"/>
                      <a:pt x="411189" y="294152"/>
                    </a:cubicBezTo>
                    <a:cubicBezTo>
                      <a:pt x="402759" y="296302"/>
                      <a:pt x="397512" y="297335"/>
                      <a:pt x="395532" y="297335"/>
                    </a:cubicBezTo>
                    <a:cubicBezTo>
                      <a:pt x="389253" y="297335"/>
                      <a:pt x="382973" y="292087"/>
                      <a:pt x="376694" y="281505"/>
                    </a:cubicBezTo>
                    <a:lnTo>
                      <a:pt x="373511" y="272042"/>
                    </a:lnTo>
                    <a:cubicBezTo>
                      <a:pt x="325338" y="335273"/>
                      <a:pt x="287660" y="359448"/>
                      <a:pt x="260477" y="344737"/>
                    </a:cubicBezTo>
                    <a:cubicBezTo>
                      <a:pt x="254197" y="342672"/>
                      <a:pt x="262542" y="322627"/>
                      <a:pt x="285595" y="284688"/>
                    </a:cubicBezTo>
                    <a:cubicBezTo>
                      <a:pt x="304435" y="248901"/>
                      <a:pt x="316994" y="223608"/>
                      <a:pt x="323273" y="208897"/>
                    </a:cubicBezTo>
                    <a:lnTo>
                      <a:pt x="323273" y="202617"/>
                    </a:lnTo>
                    <a:cubicBezTo>
                      <a:pt x="327403" y="175260"/>
                      <a:pt x="334715" y="162614"/>
                      <a:pt x="345209" y="164678"/>
                    </a:cubicBezTo>
                    <a:cubicBezTo>
                      <a:pt x="370242" y="168722"/>
                      <a:pt x="390113" y="186616"/>
                      <a:pt x="404823" y="218188"/>
                    </a:cubicBezTo>
                    <a:close/>
                  </a:path>
                </a:pathLst>
              </a:custGeom>
              <a:grpFill/>
              <a:ln w="860" cap="flat">
                <a:noFill/>
                <a:prstDash val="solid"/>
                <a:miter/>
              </a:ln>
            </p:spPr>
            <p:txBody>
              <a:bodyPr rtlCol="0" anchor="ctr"/>
              <a:lstStyle/>
              <a:p>
                <a:endParaRPr lang="zh-CN" altLang="en-US"/>
              </a:p>
            </p:txBody>
          </p:sp>
        </p:grpSp>
        <p:sp>
          <p:nvSpPr>
            <p:cNvPr id="10" name="任意形状 11"/>
            <p:cNvSpPr/>
            <p:nvPr/>
          </p:nvSpPr>
          <p:spPr>
            <a:xfrm>
              <a:off x="3053892" y="1820519"/>
              <a:ext cx="2572423" cy="650807"/>
            </a:xfrm>
            <a:custGeom>
              <a:avLst/>
              <a:gdLst>
                <a:gd name="connsiteX0" fmla="*/ 5935 w 2572423"/>
                <a:gd name="connsiteY0" fmla="*/ 89556 h 650807"/>
                <a:gd name="connsiteX1" fmla="*/ 349682 w 2572423"/>
                <a:gd name="connsiteY1" fmla="*/ 89556 h 650807"/>
                <a:gd name="connsiteX2" fmla="*/ 0 w 2572423"/>
                <a:gd name="connsiteY2" fmla="*/ 561252 h 650807"/>
                <a:gd name="connsiteX3" fmla="*/ 0 w 2572423"/>
                <a:gd name="connsiteY3" fmla="*/ 650808 h 650807"/>
                <a:gd name="connsiteX4" fmla="*/ 598632 w 2572423"/>
                <a:gd name="connsiteY4" fmla="*/ 650808 h 650807"/>
                <a:gd name="connsiteX5" fmla="*/ 598632 w 2572423"/>
                <a:gd name="connsiteY5" fmla="*/ 561252 h 650807"/>
                <a:gd name="connsiteX6" fmla="*/ 254885 w 2572423"/>
                <a:gd name="connsiteY6" fmla="*/ 561252 h 650807"/>
                <a:gd name="connsiteX7" fmla="*/ 598632 w 2572423"/>
                <a:gd name="connsiteY7" fmla="*/ 89556 h 650807"/>
                <a:gd name="connsiteX8" fmla="*/ 598632 w 2572423"/>
                <a:gd name="connsiteY8" fmla="*/ 0 h 650807"/>
                <a:gd name="connsiteX9" fmla="*/ 5935 w 2572423"/>
                <a:gd name="connsiteY9" fmla="*/ 0 h 650807"/>
                <a:gd name="connsiteX10" fmla="*/ 5935 w 2572423"/>
                <a:gd name="connsiteY10" fmla="*/ 89556 h 650807"/>
                <a:gd name="connsiteX11" fmla="*/ 663923 w 2572423"/>
                <a:gd name="connsiteY11" fmla="*/ 650808 h 650807"/>
                <a:gd name="connsiteX12" fmla="*/ 1256620 w 2572423"/>
                <a:gd name="connsiteY12" fmla="*/ 650808 h 650807"/>
                <a:gd name="connsiteX13" fmla="*/ 1256620 w 2572423"/>
                <a:gd name="connsiteY13" fmla="*/ 561252 h 650807"/>
                <a:gd name="connsiteX14" fmla="*/ 871324 w 2572423"/>
                <a:gd name="connsiteY14" fmla="*/ 561252 h 650807"/>
                <a:gd name="connsiteX15" fmla="*/ 871324 w 2572423"/>
                <a:gd name="connsiteY15" fmla="*/ 364246 h 650807"/>
                <a:gd name="connsiteX16" fmla="*/ 1221006 w 2572423"/>
                <a:gd name="connsiteY16" fmla="*/ 364246 h 650807"/>
                <a:gd name="connsiteX17" fmla="*/ 1221006 w 2572423"/>
                <a:gd name="connsiteY17" fmla="*/ 280626 h 650807"/>
                <a:gd name="connsiteX18" fmla="*/ 871324 w 2572423"/>
                <a:gd name="connsiteY18" fmla="*/ 280626 h 650807"/>
                <a:gd name="connsiteX19" fmla="*/ 871324 w 2572423"/>
                <a:gd name="connsiteY19" fmla="*/ 89556 h 650807"/>
                <a:gd name="connsiteX20" fmla="*/ 1256620 w 2572423"/>
                <a:gd name="connsiteY20" fmla="*/ 89556 h 650807"/>
                <a:gd name="connsiteX21" fmla="*/ 1256620 w 2572423"/>
                <a:gd name="connsiteY21" fmla="*/ 0 h 650807"/>
                <a:gd name="connsiteX22" fmla="*/ 663923 w 2572423"/>
                <a:gd name="connsiteY22" fmla="*/ 0 h 650807"/>
                <a:gd name="connsiteX23" fmla="*/ 663923 w 2572423"/>
                <a:gd name="connsiteY23" fmla="*/ 650808 h 650807"/>
                <a:gd name="connsiteX24" fmla="*/ 1321825 w 2572423"/>
                <a:gd name="connsiteY24" fmla="*/ 650808 h 650807"/>
                <a:gd name="connsiteX25" fmla="*/ 1529312 w 2572423"/>
                <a:gd name="connsiteY25" fmla="*/ 650808 h 650807"/>
                <a:gd name="connsiteX26" fmla="*/ 1529312 w 2572423"/>
                <a:gd name="connsiteY26" fmla="*/ 364246 h 650807"/>
                <a:gd name="connsiteX27" fmla="*/ 1884930 w 2572423"/>
                <a:gd name="connsiteY27" fmla="*/ 364246 h 650807"/>
                <a:gd name="connsiteX28" fmla="*/ 1884930 w 2572423"/>
                <a:gd name="connsiteY28" fmla="*/ 280626 h 650807"/>
                <a:gd name="connsiteX29" fmla="*/ 1529312 w 2572423"/>
                <a:gd name="connsiteY29" fmla="*/ 280626 h 650807"/>
                <a:gd name="connsiteX30" fmla="*/ 1529312 w 2572423"/>
                <a:gd name="connsiteY30" fmla="*/ 83620 h 650807"/>
                <a:gd name="connsiteX31" fmla="*/ 1914607 w 2572423"/>
                <a:gd name="connsiteY31" fmla="*/ 83620 h 650807"/>
                <a:gd name="connsiteX32" fmla="*/ 1914607 w 2572423"/>
                <a:gd name="connsiteY32" fmla="*/ 0 h 650807"/>
                <a:gd name="connsiteX33" fmla="*/ 1321911 w 2572423"/>
                <a:gd name="connsiteY33" fmla="*/ 0 h 650807"/>
                <a:gd name="connsiteX34" fmla="*/ 1321911 w 2572423"/>
                <a:gd name="connsiteY34" fmla="*/ 650808 h 650807"/>
                <a:gd name="connsiteX35" fmla="*/ 2572423 w 2572423"/>
                <a:gd name="connsiteY35" fmla="*/ 0 h 650807"/>
                <a:gd name="connsiteX36" fmla="*/ 2364936 w 2572423"/>
                <a:gd name="connsiteY36" fmla="*/ 0 h 650807"/>
                <a:gd name="connsiteX37" fmla="*/ 2364936 w 2572423"/>
                <a:gd name="connsiteY37" fmla="*/ 405970 h 650807"/>
                <a:gd name="connsiteX38" fmla="*/ 2275989 w 2572423"/>
                <a:gd name="connsiteY38" fmla="*/ 555230 h 650807"/>
                <a:gd name="connsiteX39" fmla="*/ 2187042 w 2572423"/>
                <a:gd name="connsiteY39" fmla="*/ 405970 h 650807"/>
                <a:gd name="connsiteX40" fmla="*/ 2187042 w 2572423"/>
                <a:gd name="connsiteY40" fmla="*/ 0 h 650807"/>
                <a:gd name="connsiteX41" fmla="*/ 1979555 w 2572423"/>
                <a:gd name="connsiteY41" fmla="*/ 0 h 650807"/>
                <a:gd name="connsiteX42" fmla="*/ 1979555 w 2572423"/>
                <a:gd name="connsiteY42" fmla="*/ 400034 h 650807"/>
                <a:gd name="connsiteX43" fmla="*/ 2222569 w 2572423"/>
                <a:gd name="connsiteY43" fmla="*/ 644872 h 650807"/>
                <a:gd name="connsiteX44" fmla="*/ 2352979 w 2572423"/>
                <a:gd name="connsiteY44" fmla="*/ 644872 h 650807"/>
                <a:gd name="connsiteX45" fmla="*/ 2572251 w 2572423"/>
                <a:gd name="connsiteY45" fmla="*/ 406056 h 650807"/>
                <a:gd name="connsiteX46" fmla="*/ 2572423 w 2572423"/>
                <a:gd name="connsiteY46" fmla="*/ 0 h 65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72423" h="650807">
                  <a:moveTo>
                    <a:pt x="5935" y="89556"/>
                  </a:moveTo>
                  <a:lnTo>
                    <a:pt x="349682" y="89556"/>
                  </a:lnTo>
                  <a:lnTo>
                    <a:pt x="0" y="561252"/>
                  </a:lnTo>
                  <a:lnTo>
                    <a:pt x="0" y="650808"/>
                  </a:lnTo>
                  <a:lnTo>
                    <a:pt x="598632" y="650808"/>
                  </a:lnTo>
                  <a:lnTo>
                    <a:pt x="598632" y="561252"/>
                  </a:lnTo>
                  <a:lnTo>
                    <a:pt x="254885" y="561252"/>
                  </a:lnTo>
                  <a:lnTo>
                    <a:pt x="598632" y="89556"/>
                  </a:lnTo>
                  <a:lnTo>
                    <a:pt x="598632" y="0"/>
                  </a:lnTo>
                  <a:lnTo>
                    <a:pt x="5935" y="0"/>
                  </a:lnTo>
                  <a:lnTo>
                    <a:pt x="5935" y="89556"/>
                  </a:lnTo>
                  <a:close/>
                  <a:moveTo>
                    <a:pt x="663923" y="650808"/>
                  </a:moveTo>
                  <a:lnTo>
                    <a:pt x="1256620" y="650808"/>
                  </a:lnTo>
                  <a:lnTo>
                    <a:pt x="1256620" y="561252"/>
                  </a:lnTo>
                  <a:lnTo>
                    <a:pt x="871324" y="561252"/>
                  </a:lnTo>
                  <a:lnTo>
                    <a:pt x="871324" y="364246"/>
                  </a:lnTo>
                  <a:lnTo>
                    <a:pt x="1221006" y="364246"/>
                  </a:lnTo>
                  <a:lnTo>
                    <a:pt x="1221006" y="280626"/>
                  </a:lnTo>
                  <a:lnTo>
                    <a:pt x="871324" y="280626"/>
                  </a:lnTo>
                  <a:lnTo>
                    <a:pt x="871324" y="89556"/>
                  </a:lnTo>
                  <a:lnTo>
                    <a:pt x="1256620" y="89556"/>
                  </a:lnTo>
                  <a:lnTo>
                    <a:pt x="1256620" y="0"/>
                  </a:lnTo>
                  <a:lnTo>
                    <a:pt x="663923" y="0"/>
                  </a:lnTo>
                  <a:lnTo>
                    <a:pt x="663923" y="650808"/>
                  </a:lnTo>
                  <a:close/>
                  <a:moveTo>
                    <a:pt x="1321825" y="650808"/>
                  </a:moveTo>
                  <a:lnTo>
                    <a:pt x="1529312" y="650808"/>
                  </a:lnTo>
                  <a:lnTo>
                    <a:pt x="1529312" y="364246"/>
                  </a:lnTo>
                  <a:lnTo>
                    <a:pt x="1884930" y="364246"/>
                  </a:lnTo>
                  <a:lnTo>
                    <a:pt x="1884930" y="280626"/>
                  </a:lnTo>
                  <a:lnTo>
                    <a:pt x="1529312" y="280626"/>
                  </a:lnTo>
                  <a:lnTo>
                    <a:pt x="1529312" y="83620"/>
                  </a:lnTo>
                  <a:lnTo>
                    <a:pt x="1914607" y="83620"/>
                  </a:lnTo>
                  <a:lnTo>
                    <a:pt x="1914607" y="0"/>
                  </a:lnTo>
                  <a:lnTo>
                    <a:pt x="1321911" y="0"/>
                  </a:lnTo>
                  <a:lnTo>
                    <a:pt x="1321911" y="650808"/>
                  </a:lnTo>
                  <a:close/>
                  <a:moveTo>
                    <a:pt x="2572423" y="0"/>
                  </a:moveTo>
                  <a:lnTo>
                    <a:pt x="2364936" y="0"/>
                  </a:lnTo>
                  <a:cubicBezTo>
                    <a:pt x="2364936" y="0"/>
                    <a:pt x="2364765" y="356761"/>
                    <a:pt x="2364936" y="405970"/>
                  </a:cubicBezTo>
                  <a:cubicBezTo>
                    <a:pt x="2367947" y="471094"/>
                    <a:pt x="2343861" y="554197"/>
                    <a:pt x="2275989" y="555230"/>
                  </a:cubicBezTo>
                  <a:cubicBezTo>
                    <a:pt x="2215429" y="544992"/>
                    <a:pt x="2194784" y="531142"/>
                    <a:pt x="2187042" y="405970"/>
                  </a:cubicBezTo>
                  <a:cubicBezTo>
                    <a:pt x="2187730" y="337577"/>
                    <a:pt x="2187042" y="0"/>
                    <a:pt x="2187042" y="0"/>
                  </a:cubicBezTo>
                  <a:lnTo>
                    <a:pt x="1979555" y="0"/>
                  </a:lnTo>
                  <a:lnTo>
                    <a:pt x="1979555" y="400034"/>
                  </a:lnTo>
                  <a:cubicBezTo>
                    <a:pt x="1979555" y="400034"/>
                    <a:pt x="1997448" y="627580"/>
                    <a:pt x="2222569" y="644872"/>
                  </a:cubicBezTo>
                  <a:cubicBezTo>
                    <a:pt x="2348162" y="651066"/>
                    <a:pt x="2352979" y="644872"/>
                    <a:pt x="2352979" y="644872"/>
                  </a:cubicBezTo>
                  <a:cubicBezTo>
                    <a:pt x="2352979" y="644872"/>
                    <a:pt x="2532595" y="634376"/>
                    <a:pt x="2572251" y="406056"/>
                  </a:cubicBezTo>
                  <a:cubicBezTo>
                    <a:pt x="2571735" y="219631"/>
                    <a:pt x="2572423" y="0"/>
                    <a:pt x="2572423" y="0"/>
                  </a:cubicBezTo>
                  <a:close/>
                </a:path>
              </a:pathLst>
            </a:custGeom>
            <a:grpFill/>
            <a:ln w="860" cap="flat">
              <a:noFill/>
              <a:prstDash val="solid"/>
              <a:miter/>
            </a:ln>
          </p:spPr>
          <p:txBody>
            <a:bodyPr rtlCol="0" anchor="ctr"/>
            <a:lstStyle/>
            <a:p>
              <a:endParaRPr lang="zh-CN" altLang="en-US"/>
            </a:p>
          </p:txBody>
        </p:sp>
        <p:sp>
          <p:nvSpPr>
            <p:cNvPr id="11" name="任意形状 12"/>
            <p:cNvSpPr/>
            <p:nvPr/>
          </p:nvSpPr>
          <p:spPr>
            <a:xfrm>
              <a:off x="3026537" y="2626522"/>
              <a:ext cx="5852211" cy="31314"/>
            </a:xfrm>
            <a:custGeom>
              <a:avLst/>
              <a:gdLst>
                <a:gd name="connsiteX0" fmla="*/ 0 w 5852211"/>
                <a:gd name="connsiteY0" fmla="*/ 0 h 31314"/>
                <a:gd name="connsiteX1" fmla="*/ 5852212 w 5852211"/>
                <a:gd name="connsiteY1" fmla="*/ 0 h 31314"/>
                <a:gd name="connsiteX2" fmla="*/ 5852212 w 5852211"/>
                <a:gd name="connsiteY2" fmla="*/ 31314 h 31314"/>
                <a:gd name="connsiteX3" fmla="*/ 0 w 5852211"/>
                <a:gd name="connsiteY3" fmla="*/ 31314 h 31314"/>
              </a:gdLst>
              <a:ahLst/>
              <a:cxnLst>
                <a:cxn ang="0">
                  <a:pos x="connsiteX0" y="connsiteY0"/>
                </a:cxn>
                <a:cxn ang="0">
                  <a:pos x="connsiteX1" y="connsiteY1"/>
                </a:cxn>
                <a:cxn ang="0">
                  <a:pos x="connsiteX2" y="connsiteY2"/>
                </a:cxn>
                <a:cxn ang="0">
                  <a:pos x="connsiteX3" y="connsiteY3"/>
                </a:cxn>
              </a:cxnLst>
              <a:rect l="l" t="t" r="r" b="b"/>
              <a:pathLst>
                <a:path w="5852211" h="31314">
                  <a:moveTo>
                    <a:pt x="0" y="0"/>
                  </a:moveTo>
                  <a:lnTo>
                    <a:pt x="5852212" y="0"/>
                  </a:lnTo>
                  <a:lnTo>
                    <a:pt x="5852212" y="31314"/>
                  </a:lnTo>
                  <a:lnTo>
                    <a:pt x="0" y="31314"/>
                  </a:lnTo>
                  <a:close/>
                </a:path>
              </a:pathLst>
            </a:custGeom>
            <a:grpFill/>
            <a:ln w="860" cap="flat">
              <a:noFill/>
              <a:prstDash val="solid"/>
              <a:miter/>
            </a:ln>
          </p:spPr>
          <p:txBody>
            <a:bodyPr rtlCol="0" anchor="ctr"/>
            <a:lstStyle/>
            <a:p>
              <a:endParaRPr lang="zh-CN" altLang="en-US"/>
            </a:p>
          </p:txBody>
        </p:sp>
        <p:grpSp>
          <p:nvGrpSpPr>
            <p:cNvPr id="13" name="图形 4"/>
            <p:cNvGrpSpPr/>
            <p:nvPr/>
          </p:nvGrpSpPr>
          <p:grpSpPr>
            <a:xfrm>
              <a:off x="3476608" y="2737331"/>
              <a:ext cx="4951983" cy="337743"/>
              <a:chOff x="3476608" y="2737331"/>
              <a:chExt cx="4951983" cy="337743"/>
            </a:xfrm>
            <a:grpFill/>
          </p:grpSpPr>
          <p:grpSp>
            <p:nvGrpSpPr>
              <p:cNvPr id="14" name="图形 4"/>
              <p:cNvGrpSpPr/>
              <p:nvPr/>
            </p:nvGrpSpPr>
            <p:grpSpPr>
              <a:xfrm>
                <a:off x="3476608" y="2751071"/>
                <a:ext cx="1941052" cy="324003"/>
                <a:chOff x="3476608" y="2751071"/>
                <a:chExt cx="1941052" cy="324003"/>
              </a:xfrm>
              <a:grpFill/>
            </p:grpSpPr>
            <p:sp>
              <p:nvSpPr>
                <p:cNvPr id="20" name="任意形状 15"/>
                <p:cNvSpPr/>
                <p:nvPr/>
              </p:nvSpPr>
              <p:spPr>
                <a:xfrm>
                  <a:off x="3476608" y="2769502"/>
                  <a:ext cx="288606" cy="294384"/>
                </a:xfrm>
                <a:custGeom>
                  <a:avLst/>
                  <a:gdLst>
                    <a:gd name="connsiteX0" fmla="*/ 19011 w 288606"/>
                    <a:gd name="connsiteY0" fmla="*/ 102030 h 294384"/>
                    <a:gd name="connsiteX1" fmla="*/ 36646 w 288606"/>
                    <a:gd name="connsiteY1" fmla="*/ 99277 h 294384"/>
                    <a:gd name="connsiteX2" fmla="*/ 52904 w 288606"/>
                    <a:gd name="connsiteY2" fmla="*/ 96524 h 294384"/>
                    <a:gd name="connsiteX3" fmla="*/ 67786 w 288606"/>
                    <a:gd name="connsiteY3" fmla="*/ 89728 h 294384"/>
                    <a:gd name="connsiteX4" fmla="*/ 69162 w 288606"/>
                    <a:gd name="connsiteY4" fmla="*/ 40606 h 294384"/>
                    <a:gd name="connsiteX5" fmla="*/ 69162 w 288606"/>
                    <a:gd name="connsiteY5" fmla="*/ 35186 h 294384"/>
                    <a:gd name="connsiteX6" fmla="*/ 74582 w 288606"/>
                    <a:gd name="connsiteY6" fmla="*/ 16088 h 294384"/>
                    <a:gd name="connsiteX7" fmla="*/ 96259 w 288606"/>
                    <a:gd name="connsiteY7" fmla="*/ 28390 h 294384"/>
                    <a:gd name="connsiteX8" fmla="*/ 93507 w 288606"/>
                    <a:gd name="connsiteY8" fmla="*/ 33809 h 294384"/>
                    <a:gd name="connsiteX9" fmla="*/ 86711 w 288606"/>
                    <a:gd name="connsiteY9" fmla="*/ 65210 h 294384"/>
                    <a:gd name="connsiteX10" fmla="*/ 86711 w 288606"/>
                    <a:gd name="connsiteY10" fmla="*/ 78889 h 294384"/>
                    <a:gd name="connsiteX11" fmla="*/ 89378 w 288606"/>
                    <a:gd name="connsiteY11" fmla="*/ 83018 h 294384"/>
                    <a:gd name="connsiteX12" fmla="*/ 104260 w 288606"/>
                    <a:gd name="connsiteY12" fmla="*/ 83018 h 294384"/>
                    <a:gd name="connsiteX13" fmla="*/ 113722 w 288606"/>
                    <a:gd name="connsiteY13" fmla="*/ 100740 h 294384"/>
                    <a:gd name="connsiteX14" fmla="*/ 101507 w 288606"/>
                    <a:gd name="connsiteY14" fmla="*/ 111665 h 294384"/>
                    <a:gd name="connsiteX15" fmla="*/ 85249 w 288606"/>
                    <a:gd name="connsiteY15" fmla="*/ 122591 h 294384"/>
                    <a:gd name="connsiteX16" fmla="*/ 83872 w 288606"/>
                    <a:gd name="connsiteY16" fmla="*/ 133517 h 294384"/>
                    <a:gd name="connsiteX17" fmla="*/ 83872 w 288606"/>
                    <a:gd name="connsiteY17" fmla="*/ 140313 h 294384"/>
                    <a:gd name="connsiteX18" fmla="*/ 93335 w 288606"/>
                    <a:gd name="connsiteY18" fmla="*/ 136184 h 294384"/>
                    <a:gd name="connsiteX19" fmla="*/ 98754 w 288606"/>
                    <a:gd name="connsiteY19" fmla="*/ 132054 h 294384"/>
                    <a:gd name="connsiteX20" fmla="*/ 105550 w 288606"/>
                    <a:gd name="connsiteY20" fmla="*/ 136184 h 294384"/>
                    <a:gd name="connsiteX21" fmla="*/ 94711 w 288606"/>
                    <a:gd name="connsiteY21" fmla="*/ 149862 h 294384"/>
                    <a:gd name="connsiteX22" fmla="*/ 83872 w 288606"/>
                    <a:gd name="connsiteY22" fmla="*/ 163541 h 294384"/>
                    <a:gd name="connsiteX23" fmla="*/ 83872 w 288606"/>
                    <a:gd name="connsiteY23" fmla="*/ 174466 h 294384"/>
                    <a:gd name="connsiteX24" fmla="*/ 85249 w 288606"/>
                    <a:gd name="connsiteY24" fmla="*/ 272711 h 294384"/>
                    <a:gd name="connsiteX25" fmla="*/ 33807 w 288606"/>
                    <a:gd name="connsiteY25" fmla="*/ 244064 h 294384"/>
                    <a:gd name="connsiteX26" fmla="*/ 39226 w 288606"/>
                    <a:gd name="connsiteY26" fmla="*/ 245440 h 294384"/>
                    <a:gd name="connsiteX27" fmla="*/ 67700 w 288606"/>
                    <a:gd name="connsiteY27" fmla="*/ 227718 h 294384"/>
                    <a:gd name="connsiteX28" fmla="*/ 67700 w 288606"/>
                    <a:gd name="connsiteY28" fmla="*/ 179972 h 294384"/>
                    <a:gd name="connsiteX29" fmla="*/ 27097 w 288606"/>
                    <a:gd name="connsiteY29" fmla="*/ 222299 h 294384"/>
                    <a:gd name="connsiteX30" fmla="*/ 25721 w 288606"/>
                    <a:gd name="connsiteY30" fmla="*/ 225051 h 294384"/>
                    <a:gd name="connsiteX31" fmla="*/ 21678 w 288606"/>
                    <a:gd name="connsiteY31" fmla="*/ 230471 h 294384"/>
                    <a:gd name="connsiteX32" fmla="*/ 6796 w 288606"/>
                    <a:gd name="connsiteY32" fmla="*/ 219546 h 294384"/>
                    <a:gd name="connsiteX33" fmla="*/ 0 w 288606"/>
                    <a:gd name="connsiteY33" fmla="*/ 205867 h 294384"/>
                    <a:gd name="connsiteX34" fmla="*/ 4043 w 288606"/>
                    <a:gd name="connsiteY34" fmla="*/ 203114 h 294384"/>
                    <a:gd name="connsiteX35" fmla="*/ 20301 w 288606"/>
                    <a:gd name="connsiteY35" fmla="*/ 190812 h 294384"/>
                    <a:gd name="connsiteX36" fmla="*/ 37936 w 288606"/>
                    <a:gd name="connsiteY36" fmla="*/ 175843 h 294384"/>
                    <a:gd name="connsiteX37" fmla="*/ 66410 w 288606"/>
                    <a:gd name="connsiteY37" fmla="*/ 151325 h 294384"/>
                    <a:gd name="connsiteX38" fmla="*/ 66410 w 288606"/>
                    <a:gd name="connsiteY38" fmla="*/ 128097 h 294384"/>
                    <a:gd name="connsiteX39" fmla="*/ 62366 w 288606"/>
                    <a:gd name="connsiteY39" fmla="*/ 123968 h 294384"/>
                    <a:gd name="connsiteX40" fmla="*/ 55571 w 288606"/>
                    <a:gd name="connsiteY40" fmla="*/ 123968 h 294384"/>
                    <a:gd name="connsiteX41" fmla="*/ 36646 w 288606"/>
                    <a:gd name="connsiteY41" fmla="*/ 133517 h 294384"/>
                    <a:gd name="connsiteX42" fmla="*/ 31226 w 288606"/>
                    <a:gd name="connsiteY42" fmla="*/ 136270 h 294384"/>
                    <a:gd name="connsiteX43" fmla="*/ 20387 w 288606"/>
                    <a:gd name="connsiteY43" fmla="*/ 117171 h 294384"/>
                    <a:gd name="connsiteX44" fmla="*/ 19011 w 288606"/>
                    <a:gd name="connsiteY44" fmla="*/ 102030 h 294384"/>
                    <a:gd name="connsiteX45" fmla="*/ 193809 w 288606"/>
                    <a:gd name="connsiteY45" fmla="*/ 100740 h 294384"/>
                    <a:gd name="connsiteX46" fmla="*/ 193809 w 288606"/>
                    <a:gd name="connsiteY46" fmla="*/ 107536 h 294384"/>
                    <a:gd name="connsiteX47" fmla="*/ 197852 w 288606"/>
                    <a:gd name="connsiteY47" fmla="*/ 111665 h 294384"/>
                    <a:gd name="connsiteX48" fmla="*/ 234412 w 288606"/>
                    <a:gd name="connsiteY48" fmla="*/ 108913 h 294384"/>
                    <a:gd name="connsiteX49" fmla="*/ 262886 w 288606"/>
                    <a:gd name="connsiteY49" fmla="*/ 104783 h 294384"/>
                    <a:gd name="connsiteX50" fmla="*/ 270972 w 288606"/>
                    <a:gd name="connsiteY50" fmla="*/ 103407 h 294384"/>
                    <a:gd name="connsiteX51" fmla="*/ 288606 w 288606"/>
                    <a:gd name="connsiteY51" fmla="*/ 125258 h 294384"/>
                    <a:gd name="connsiteX52" fmla="*/ 283187 w 288606"/>
                    <a:gd name="connsiteY52" fmla="*/ 133431 h 294384"/>
                    <a:gd name="connsiteX53" fmla="*/ 279144 w 288606"/>
                    <a:gd name="connsiteY53" fmla="*/ 133431 h 294384"/>
                    <a:gd name="connsiteX54" fmla="*/ 245251 w 288606"/>
                    <a:gd name="connsiteY54" fmla="*/ 128011 h 294384"/>
                    <a:gd name="connsiteX55" fmla="*/ 228993 w 288606"/>
                    <a:gd name="connsiteY55" fmla="*/ 128011 h 294384"/>
                    <a:gd name="connsiteX56" fmla="*/ 222197 w 288606"/>
                    <a:gd name="connsiteY56" fmla="*/ 137560 h 294384"/>
                    <a:gd name="connsiteX57" fmla="*/ 222197 w 288606"/>
                    <a:gd name="connsiteY57" fmla="*/ 151239 h 294384"/>
                    <a:gd name="connsiteX58" fmla="*/ 237079 w 288606"/>
                    <a:gd name="connsiteY58" fmla="*/ 149862 h 294384"/>
                    <a:gd name="connsiteX59" fmla="*/ 256004 w 288606"/>
                    <a:gd name="connsiteY59" fmla="*/ 148486 h 294384"/>
                    <a:gd name="connsiteX60" fmla="*/ 264176 w 288606"/>
                    <a:gd name="connsiteY60" fmla="*/ 171714 h 294384"/>
                    <a:gd name="connsiteX61" fmla="*/ 260133 w 288606"/>
                    <a:gd name="connsiteY61" fmla="*/ 177133 h 294384"/>
                    <a:gd name="connsiteX62" fmla="*/ 254713 w 288606"/>
                    <a:gd name="connsiteY62" fmla="*/ 177133 h 294384"/>
                    <a:gd name="connsiteX63" fmla="*/ 230369 w 288606"/>
                    <a:gd name="connsiteY63" fmla="*/ 174381 h 294384"/>
                    <a:gd name="connsiteX64" fmla="*/ 219530 w 288606"/>
                    <a:gd name="connsiteY64" fmla="*/ 183930 h 294384"/>
                    <a:gd name="connsiteX65" fmla="*/ 218154 w 288606"/>
                    <a:gd name="connsiteY65" fmla="*/ 207157 h 294384"/>
                    <a:gd name="connsiteX66" fmla="*/ 226240 w 288606"/>
                    <a:gd name="connsiteY66" fmla="*/ 279508 h 294384"/>
                    <a:gd name="connsiteX67" fmla="*/ 227616 w 288606"/>
                    <a:gd name="connsiteY67" fmla="*/ 293186 h 294384"/>
                    <a:gd name="connsiteX68" fmla="*/ 173422 w 288606"/>
                    <a:gd name="connsiteY68" fmla="*/ 279508 h 294384"/>
                    <a:gd name="connsiteX69" fmla="*/ 142282 w 288606"/>
                    <a:gd name="connsiteY69" fmla="*/ 256280 h 294384"/>
                    <a:gd name="connsiteX70" fmla="*/ 154497 w 288606"/>
                    <a:gd name="connsiteY70" fmla="*/ 259033 h 294384"/>
                    <a:gd name="connsiteX71" fmla="*/ 196476 w 288606"/>
                    <a:gd name="connsiteY71" fmla="*/ 260409 h 294384"/>
                    <a:gd name="connsiteX72" fmla="*/ 200519 w 288606"/>
                    <a:gd name="connsiteY72" fmla="*/ 234515 h 294384"/>
                    <a:gd name="connsiteX73" fmla="*/ 200519 w 288606"/>
                    <a:gd name="connsiteY73" fmla="*/ 227718 h 294384"/>
                    <a:gd name="connsiteX74" fmla="*/ 199143 w 288606"/>
                    <a:gd name="connsiteY74" fmla="*/ 193565 h 294384"/>
                    <a:gd name="connsiteX75" fmla="*/ 199143 w 288606"/>
                    <a:gd name="connsiteY75" fmla="*/ 178596 h 294384"/>
                    <a:gd name="connsiteX76" fmla="*/ 144948 w 288606"/>
                    <a:gd name="connsiteY76" fmla="*/ 186769 h 294384"/>
                    <a:gd name="connsiteX77" fmla="*/ 155787 w 288606"/>
                    <a:gd name="connsiteY77" fmla="*/ 193565 h 294384"/>
                    <a:gd name="connsiteX78" fmla="*/ 173422 w 288606"/>
                    <a:gd name="connsiteY78" fmla="*/ 201738 h 294384"/>
                    <a:gd name="connsiteX79" fmla="*/ 159916 w 288606"/>
                    <a:gd name="connsiteY79" fmla="*/ 235891 h 294384"/>
                    <a:gd name="connsiteX80" fmla="*/ 147701 w 288606"/>
                    <a:gd name="connsiteY80" fmla="*/ 220922 h 294384"/>
                    <a:gd name="connsiteX81" fmla="*/ 130067 w 288606"/>
                    <a:gd name="connsiteY81" fmla="*/ 190898 h 294384"/>
                    <a:gd name="connsiteX82" fmla="*/ 123270 w 288606"/>
                    <a:gd name="connsiteY82" fmla="*/ 196318 h 294384"/>
                    <a:gd name="connsiteX83" fmla="*/ 116475 w 288606"/>
                    <a:gd name="connsiteY83" fmla="*/ 189521 h 294384"/>
                    <a:gd name="connsiteX84" fmla="*/ 116475 w 288606"/>
                    <a:gd name="connsiteY84" fmla="*/ 186769 h 294384"/>
                    <a:gd name="connsiteX85" fmla="*/ 113808 w 288606"/>
                    <a:gd name="connsiteY85" fmla="*/ 171800 h 294384"/>
                    <a:gd name="connsiteX86" fmla="*/ 123270 w 288606"/>
                    <a:gd name="connsiteY86" fmla="*/ 170423 h 294384"/>
                    <a:gd name="connsiteX87" fmla="*/ 134109 w 288606"/>
                    <a:gd name="connsiteY87" fmla="*/ 169047 h 294384"/>
                    <a:gd name="connsiteX88" fmla="*/ 197766 w 288606"/>
                    <a:gd name="connsiteY88" fmla="*/ 155368 h 294384"/>
                    <a:gd name="connsiteX89" fmla="*/ 196390 w 288606"/>
                    <a:gd name="connsiteY89" fmla="*/ 147195 h 294384"/>
                    <a:gd name="connsiteX90" fmla="*/ 195014 w 288606"/>
                    <a:gd name="connsiteY90" fmla="*/ 139023 h 294384"/>
                    <a:gd name="connsiteX91" fmla="*/ 180131 w 288606"/>
                    <a:gd name="connsiteY91" fmla="*/ 132226 h 294384"/>
                    <a:gd name="connsiteX92" fmla="*/ 166540 w 288606"/>
                    <a:gd name="connsiteY92" fmla="*/ 136356 h 294384"/>
                    <a:gd name="connsiteX93" fmla="*/ 112346 w 288606"/>
                    <a:gd name="connsiteY93" fmla="*/ 150034 h 294384"/>
                    <a:gd name="connsiteX94" fmla="*/ 106926 w 288606"/>
                    <a:gd name="connsiteY94" fmla="*/ 130936 h 294384"/>
                    <a:gd name="connsiteX95" fmla="*/ 109593 w 288606"/>
                    <a:gd name="connsiteY95" fmla="*/ 130936 h 294384"/>
                    <a:gd name="connsiteX96" fmla="*/ 143486 w 288606"/>
                    <a:gd name="connsiteY96" fmla="*/ 124140 h 294384"/>
                    <a:gd name="connsiteX97" fmla="*/ 150282 w 288606"/>
                    <a:gd name="connsiteY97" fmla="*/ 122763 h 294384"/>
                    <a:gd name="connsiteX98" fmla="*/ 163873 w 288606"/>
                    <a:gd name="connsiteY98" fmla="*/ 114591 h 294384"/>
                    <a:gd name="connsiteX99" fmla="*/ 158454 w 288606"/>
                    <a:gd name="connsiteY99" fmla="*/ 103665 h 294384"/>
                    <a:gd name="connsiteX100" fmla="*/ 142195 w 288606"/>
                    <a:gd name="connsiteY100" fmla="*/ 105041 h 294384"/>
                    <a:gd name="connsiteX101" fmla="*/ 135400 w 288606"/>
                    <a:gd name="connsiteY101" fmla="*/ 94116 h 294384"/>
                    <a:gd name="connsiteX102" fmla="*/ 132647 w 288606"/>
                    <a:gd name="connsiteY102" fmla="*/ 76394 h 294384"/>
                    <a:gd name="connsiteX103" fmla="*/ 143486 w 288606"/>
                    <a:gd name="connsiteY103" fmla="*/ 75017 h 294384"/>
                    <a:gd name="connsiteX104" fmla="*/ 159744 w 288606"/>
                    <a:gd name="connsiteY104" fmla="*/ 72264 h 294384"/>
                    <a:gd name="connsiteX105" fmla="*/ 165164 w 288606"/>
                    <a:gd name="connsiteY105" fmla="*/ 64091 h 294384"/>
                    <a:gd name="connsiteX106" fmla="*/ 167830 w 288606"/>
                    <a:gd name="connsiteY106" fmla="*/ 5420 h 294384"/>
                    <a:gd name="connsiteX107" fmla="*/ 178669 w 288606"/>
                    <a:gd name="connsiteY107" fmla="*/ 0 h 294384"/>
                    <a:gd name="connsiteX108" fmla="*/ 201723 w 288606"/>
                    <a:gd name="connsiteY108" fmla="*/ 9549 h 294384"/>
                    <a:gd name="connsiteX109" fmla="*/ 196304 w 288606"/>
                    <a:gd name="connsiteY109" fmla="*/ 19099 h 294384"/>
                    <a:gd name="connsiteX110" fmla="*/ 193551 w 288606"/>
                    <a:gd name="connsiteY110" fmla="*/ 25895 h 294384"/>
                    <a:gd name="connsiteX111" fmla="*/ 192175 w 288606"/>
                    <a:gd name="connsiteY111" fmla="*/ 54542 h 294384"/>
                    <a:gd name="connsiteX112" fmla="*/ 196218 w 288606"/>
                    <a:gd name="connsiteY112" fmla="*/ 61339 h 294384"/>
                    <a:gd name="connsiteX113" fmla="*/ 225982 w 288606"/>
                    <a:gd name="connsiteY113" fmla="*/ 58586 h 294384"/>
                    <a:gd name="connsiteX114" fmla="*/ 230025 w 288606"/>
                    <a:gd name="connsiteY114" fmla="*/ 70888 h 294384"/>
                    <a:gd name="connsiteX115" fmla="*/ 219186 w 288606"/>
                    <a:gd name="connsiteY115" fmla="*/ 84566 h 294384"/>
                    <a:gd name="connsiteX116" fmla="*/ 200261 w 288606"/>
                    <a:gd name="connsiteY116" fmla="*/ 91363 h 294384"/>
                    <a:gd name="connsiteX117" fmla="*/ 193809 w 288606"/>
                    <a:gd name="connsiteY117" fmla="*/ 100740 h 29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88606" h="294384">
                      <a:moveTo>
                        <a:pt x="19011" y="102030"/>
                      </a:moveTo>
                      <a:cubicBezTo>
                        <a:pt x="19871" y="101170"/>
                        <a:pt x="25807" y="100224"/>
                        <a:pt x="36646" y="99277"/>
                      </a:cubicBezTo>
                      <a:cubicBezTo>
                        <a:pt x="41119" y="98417"/>
                        <a:pt x="46538" y="97471"/>
                        <a:pt x="52904" y="96524"/>
                      </a:cubicBezTo>
                      <a:cubicBezTo>
                        <a:pt x="62797" y="95664"/>
                        <a:pt x="67786" y="93341"/>
                        <a:pt x="67786" y="89728"/>
                      </a:cubicBezTo>
                      <a:cubicBezTo>
                        <a:pt x="67786" y="63317"/>
                        <a:pt x="68216" y="46972"/>
                        <a:pt x="69162" y="40606"/>
                      </a:cubicBezTo>
                      <a:cubicBezTo>
                        <a:pt x="69162" y="39745"/>
                        <a:pt x="69162" y="37853"/>
                        <a:pt x="69162" y="35186"/>
                      </a:cubicBezTo>
                      <a:cubicBezTo>
                        <a:pt x="70969" y="24260"/>
                        <a:pt x="72775" y="17894"/>
                        <a:pt x="74582" y="16088"/>
                      </a:cubicBezTo>
                      <a:cubicBezTo>
                        <a:pt x="83614" y="16088"/>
                        <a:pt x="90840" y="20217"/>
                        <a:pt x="96259" y="28390"/>
                      </a:cubicBezTo>
                      <a:cubicBezTo>
                        <a:pt x="96259" y="30196"/>
                        <a:pt x="95313" y="32003"/>
                        <a:pt x="93507" y="33809"/>
                      </a:cubicBezTo>
                      <a:cubicBezTo>
                        <a:pt x="88087" y="41122"/>
                        <a:pt x="85851" y="51531"/>
                        <a:pt x="86711" y="65210"/>
                      </a:cubicBezTo>
                      <a:cubicBezTo>
                        <a:pt x="86711" y="70630"/>
                        <a:pt x="86711" y="75189"/>
                        <a:pt x="86711" y="78889"/>
                      </a:cubicBezTo>
                      <a:cubicBezTo>
                        <a:pt x="86711" y="81641"/>
                        <a:pt x="87571" y="83018"/>
                        <a:pt x="89378" y="83018"/>
                      </a:cubicBezTo>
                      <a:cubicBezTo>
                        <a:pt x="96603" y="80265"/>
                        <a:pt x="101593" y="80265"/>
                        <a:pt x="104260" y="83018"/>
                      </a:cubicBezTo>
                      <a:cubicBezTo>
                        <a:pt x="110539" y="89384"/>
                        <a:pt x="113722" y="95320"/>
                        <a:pt x="113722" y="100740"/>
                      </a:cubicBezTo>
                      <a:cubicBezTo>
                        <a:pt x="112776" y="105299"/>
                        <a:pt x="108733" y="108913"/>
                        <a:pt x="101507" y="111665"/>
                      </a:cubicBezTo>
                      <a:cubicBezTo>
                        <a:pt x="91528" y="115279"/>
                        <a:pt x="86109" y="118978"/>
                        <a:pt x="85249" y="122591"/>
                      </a:cubicBezTo>
                      <a:cubicBezTo>
                        <a:pt x="84302" y="124398"/>
                        <a:pt x="83872" y="128011"/>
                        <a:pt x="83872" y="133517"/>
                      </a:cubicBezTo>
                      <a:lnTo>
                        <a:pt x="83872" y="140313"/>
                      </a:lnTo>
                      <a:cubicBezTo>
                        <a:pt x="86625" y="140313"/>
                        <a:pt x="89722" y="138937"/>
                        <a:pt x="93335" y="136184"/>
                      </a:cubicBezTo>
                      <a:cubicBezTo>
                        <a:pt x="95141" y="134377"/>
                        <a:pt x="96948" y="133001"/>
                        <a:pt x="98754" y="132054"/>
                      </a:cubicBezTo>
                      <a:cubicBezTo>
                        <a:pt x="102367" y="131194"/>
                        <a:pt x="104604" y="132484"/>
                        <a:pt x="105550" y="136184"/>
                      </a:cubicBezTo>
                      <a:cubicBezTo>
                        <a:pt x="105550" y="137130"/>
                        <a:pt x="101937" y="141603"/>
                        <a:pt x="94711" y="149862"/>
                      </a:cubicBezTo>
                      <a:cubicBezTo>
                        <a:pt x="86625" y="158981"/>
                        <a:pt x="82926" y="163541"/>
                        <a:pt x="83872" y="163541"/>
                      </a:cubicBezTo>
                      <a:cubicBezTo>
                        <a:pt x="83872" y="164487"/>
                        <a:pt x="83872" y="168100"/>
                        <a:pt x="83872" y="174466"/>
                      </a:cubicBezTo>
                      <a:cubicBezTo>
                        <a:pt x="86625" y="239934"/>
                        <a:pt x="87055" y="272711"/>
                        <a:pt x="85249" y="272711"/>
                      </a:cubicBezTo>
                      <a:cubicBezTo>
                        <a:pt x="68044" y="269958"/>
                        <a:pt x="50926" y="260409"/>
                        <a:pt x="33807" y="244064"/>
                      </a:cubicBezTo>
                      <a:lnTo>
                        <a:pt x="39226" y="245440"/>
                      </a:lnTo>
                      <a:cubicBezTo>
                        <a:pt x="58151" y="248193"/>
                        <a:pt x="67700" y="242257"/>
                        <a:pt x="67700" y="227718"/>
                      </a:cubicBezTo>
                      <a:cubicBezTo>
                        <a:pt x="69506" y="198641"/>
                        <a:pt x="69506" y="182725"/>
                        <a:pt x="67700" y="179972"/>
                      </a:cubicBezTo>
                      <a:cubicBezTo>
                        <a:pt x="53248" y="190898"/>
                        <a:pt x="39657" y="205007"/>
                        <a:pt x="27097" y="222299"/>
                      </a:cubicBezTo>
                      <a:cubicBezTo>
                        <a:pt x="26151" y="223245"/>
                        <a:pt x="25721" y="224105"/>
                        <a:pt x="25721" y="225051"/>
                      </a:cubicBezTo>
                      <a:cubicBezTo>
                        <a:pt x="24775" y="229611"/>
                        <a:pt x="23484" y="231417"/>
                        <a:pt x="21678" y="230471"/>
                      </a:cubicBezTo>
                      <a:cubicBezTo>
                        <a:pt x="17118" y="230471"/>
                        <a:pt x="12215" y="226858"/>
                        <a:pt x="6796" y="219546"/>
                      </a:cubicBezTo>
                      <a:cubicBezTo>
                        <a:pt x="2237" y="213179"/>
                        <a:pt x="0" y="208620"/>
                        <a:pt x="0" y="205867"/>
                      </a:cubicBezTo>
                      <a:lnTo>
                        <a:pt x="4043" y="203114"/>
                      </a:lnTo>
                      <a:cubicBezTo>
                        <a:pt x="6710" y="201307"/>
                        <a:pt x="12129" y="197178"/>
                        <a:pt x="20301" y="190812"/>
                      </a:cubicBezTo>
                      <a:cubicBezTo>
                        <a:pt x="22968" y="189005"/>
                        <a:pt x="28904" y="184016"/>
                        <a:pt x="37936" y="175843"/>
                      </a:cubicBezTo>
                      <a:cubicBezTo>
                        <a:pt x="52388" y="161304"/>
                        <a:pt x="61850" y="153131"/>
                        <a:pt x="66410" y="151325"/>
                      </a:cubicBezTo>
                      <a:cubicBezTo>
                        <a:pt x="66410" y="150464"/>
                        <a:pt x="66410" y="142722"/>
                        <a:pt x="66410" y="128097"/>
                      </a:cubicBezTo>
                      <a:cubicBezTo>
                        <a:pt x="66410" y="125344"/>
                        <a:pt x="65033" y="123968"/>
                        <a:pt x="62366" y="123968"/>
                      </a:cubicBezTo>
                      <a:cubicBezTo>
                        <a:pt x="60560" y="123968"/>
                        <a:pt x="58323" y="123968"/>
                        <a:pt x="55571" y="123968"/>
                      </a:cubicBezTo>
                      <a:cubicBezTo>
                        <a:pt x="51011" y="123968"/>
                        <a:pt x="44732" y="127151"/>
                        <a:pt x="36646" y="133517"/>
                      </a:cubicBezTo>
                      <a:cubicBezTo>
                        <a:pt x="33893" y="135323"/>
                        <a:pt x="32087" y="136270"/>
                        <a:pt x="31226" y="136270"/>
                      </a:cubicBezTo>
                      <a:cubicBezTo>
                        <a:pt x="28560" y="137216"/>
                        <a:pt x="24860" y="130850"/>
                        <a:pt x="20387" y="117171"/>
                      </a:cubicBezTo>
                      <a:cubicBezTo>
                        <a:pt x="17635" y="108913"/>
                        <a:pt x="17205" y="103923"/>
                        <a:pt x="19011" y="102030"/>
                      </a:cubicBezTo>
                      <a:close/>
                      <a:moveTo>
                        <a:pt x="193809" y="100740"/>
                      </a:moveTo>
                      <a:lnTo>
                        <a:pt x="193809" y="107536"/>
                      </a:lnTo>
                      <a:cubicBezTo>
                        <a:pt x="193809" y="110289"/>
                        <a:pt x="195185" y="111665"/>
                        <a:pt x="197852" y="111665"/>
                      </a:cubicBezTo>
                      <a:cubicBezTo>
                        <a:pt x="215917" y="110805"/>
                        <a:pt x="228132" y="109859"/>
                        <a:pt x="234412" y="108913"/>
                      </a:cubicBezTo>
                      <a:cubicBezTo>
                        <a:pt x="243444" y="108052"/>
                        <a:pt x="252907" y="106676"/>
                        <a:pt x="262886" y="104783"/>
                      </a:cubicBezTo>
                      <a:cubicBezTo>
                        <a:pt x="266498" y="103923"/>
                        <a:pt x="269165" y="103407"/>
                        <a:pt x="270972" y="103407"/>
                      </a:cubicBezTo>
                      <a:cubicBezTo>
                        <a:pt x="277251" y="104353"/>
                        <a:pt x="283187" y="111580"/>
                        <a:pt x="288606" y="125258"/>
                      </a:cubicBezTo>
                      <a:cubicBezTo>
                        <a:pt x="288606" y="129818"/>
                        <a:pt x="286800" y="132570"/>
                        <a:pt x="283187" y="133431"/>
                      </a:cubicBezTo>
                      <a:cubicBezTo>
                        <a:pt x="282241" y="133431"/>
                        <a:pt x="280950" y="133431"/>
                        <a:pt x="279144" y="133431"/>
                      </a:cubicBezTo>
                      <a:cubicBezTo>
                        <a:pt x="264692" y="129818"/>
                        <a:pt x="253423" y="128011"/>
                        <a:pt x="245251" y="128011"/>
                      </a:cubicBezTo>
                      <a:lnTo>
                        <a:pt x="228993" y="128011"/>
                      </a:lnTo>
                      <a:cubicBezTo>
                        <a:pt x="224433" y="128011"/>
                        <a:pt x="222197" y="131194"/>
                        <a:pt x="222197" y="137560"/>
                      </a:cubicBezTo>
                      <a:lnTo>
                        <a:pt x="222197" y="151239"/>
                      </a:lnTo>
                      <a:cubicBezTo>
                        <a:pt x="228476" y="151239"/>
                        <a:pt x="233466" y="150809"/>
                        <a:pt x="237079" y="149862"/>
                      </a:cubicBezTo>
                      <a:cubicBezTo>
                        <a:pt x="247918" y="148056"/>
                        <a:pt x="254197" y="147625"/>
                        <a:pt x="256004" y="148486"/>
                      </a:cubicBezTo>
                      <a:cubicBezTo>
                        <a:pt x="259616" y="153906"/>
                        <a:pt x="262283" y="161648"/>
                        <a:pt x="264176" y="171714"/>
                      </a:cubicBezTo>
                      <a:cubicBezTo>
                        <a:pt x="263230" y="175327"/>
                        <a:pt x="261939" y="177133"/>
                        <a:pt x="260133" y="177133"/>
                      </a:cubicBezTo>
                      <a:cubicBezTo>
                        <a:pt x="258326" y="177133"/>
                        <a:pt x="256520" y="177133"/>
                        <a:pt x="254713" y="177133"/>
                      </a:cubicBezTo>
                      <a:cubicBezTo>
                        <a:pt x="246627" y="175327"/>
                        <a:pt x="238455" y="174381"/>
                        <a:pt x="230369" y="174381"/>
                      </a:cubicBezTo>
                      <a:cubicBezTo>
                        <a:pt x="223143" y="173520"/>
                        <a:pt x="219530" y="176703"/>
                        <a:pt x="219530" y="183930"/>
                      </a:cubicBezTo>
                      <a:cubicBezTo>
                        <a:pt x="218584" y="193909"/>
                        <a:pt x="218154" y="201652"/>
                        <a:pt x="218154" y="207157"/>
                      </a:cubicBezTo>
                      <a:cubicBezTo>
                        <a:pt x="219014" y="232622"/>
                        <a:pt x="221766" y="256710"/>
                        <a:pt x="226240" y="279508"/>
                      </a:cubicBezTo>
                      <a:cubicBezTo>
                        <a:pt x="227100" y="287680"/>
                        <a:pt x="227616" y="292240"/>
                        <a:pt x="227616" y="293186"/>
                      </a:cubicBezTo>
                      <a:cubicBezTo>
                        <a:pt x="214971" y="296799"/>
                        <a:pt x="196906" y="292240"/>
                        <a:pt x="173422" y="279508"/>
                      </a:cubicBezTo>
                      <a:cubicBezTo>
                        <a:pt x="155357" y="270389"/>
                        <a:pt x="144948" y="262646"/>
                        <a:pt x="142282" y="256280"/>
                      </a:cubicBezTo>
                      <a:cubicBezTo>
                        <a:pt x="142282" y="255420"/>
                        <a:pt x="146325" y="256280"/>
                        <a:pt x="154497" y="259033"/>
                      </a:cubicBezTo>
                      <a:cubicBezTo>
                        <a:pt x="174368" y="265399"/>
                        <a:pt x="188390" y="265829"/>
                        <a:pt x="196476" y="260409"/>
                      </a:cubicBezTo>
                      <a:cubicBezTo>
                        <a:pt x="200089" y="257656"/>
                        <a:pt x="201465" y="249053"/>
                        <a:pt x="200519" y="234515"/>
                      </a:cubicBezTo>
                      <a:cubicBezTo>
                        <a:pt x="200519" y="232708"/>
                        <a:pt x="200519" y="230385"/>
                        <a:pt x="200519" y="227718"/>
                      </a:cubicBezTo>
                      <a:cubicBezTo>
                        <a:pt x="199573" y="214986"/>
                        <a:pt x="199143" y="203630"/>
                        <a:pt x="199143" y="193565"/>
                      </a:cubicBezTo>
                      <a:cubicBezTo>
                        <a:pt x="199143" y="184446"/>
                        <a:pt x="199143" y="179456"/>
                        <a:pt x="199143" y="178596"/>
                      </a:cubicBezTo>
                      <a:cubicBezTo>
                        <a:pt x="175659" y="180403"/>
                        <a:pt x="157594" y="183155"/>
                        <a:pt x="144948" y="186769"/>
                      </a:cubicBezTo>
                      <a:cubicBezTo>
                        <a:pt x="144002" y="187715"/>
                        <a:pt x="147615" y="189952"/>
                        <a:pt x="155787" y="193565"/>
                      </a:cubicBezTo>
                      <a:cubicBezTo>
                        <a:pt x="165680" y="197178"/>
                        <a:pt x="171615" y="199931"/>
                        <a:pt x="173422" y="201738"/>
                      </a:cubicBezTo>
                      <a:cubicBezTo>
                        <a:pt x="171615" y="219976"/>
                        <a:pt x="167056" y="231332"/>
                        <a:pt x="159916" y="235891"/>
                      </a:cubicBezTo>
                      <a:cubicBezTo>
                        <a:pt x="157249" y="236837"/>
                        <a:pt x="153120" y="231762"/>
                        <a:pt x="147701" y="220922"/>
                      </a:cubicBezTo>
                      <a:cubicBezTo>
                        <a:pt x="140475" y="207243"/>
                        <a:pt x="134626" y="197264"/>
                        <a:pt x="130067" y="190898"/>
                      </a:cubicBezTo>
                      <a:lnTo>
                        <a:pt x="123270" y="196318"/>
                      </a:lnTo>
                      <a:cubicBezTo>
                        <a:pt x="120604" y="196318"/>
                        <a:pt x="118281" y="194081"/>
                        <a:pt x="116475" y="189521"/>
                      </a:cubicBezTo>
                      <a:cubicBezTo>
                        <a:pt x="116475" y="188661"/>
                        <a:pt x="116475" y="187715"/>
                        <a:pt x="116475" y="186769"/>
                      </a:cubicBezTo>
                      <a:cubicBezTo>
                        <a:pt x="112862" y="179456"/>
                        <a:pt x="111916" y="174466"/>
                        <a:pt x="113808" y="171800"/>
                      </a:cubicBezTo>
                      <a:lnTo>
                        <a:pt x="123270" y="170423"/>
                      </a:lnTo>
                      <a:cubicBezTo>
                        <a:pt x="125937" y="170423"/>
                        <a:pt x="129550" y="169993"/>
                        <a:pt x="134109" y="169047"/>
                      </a:cubicBezTo>
                      <a:cubicBezTo>
                        <a:pt x="153981" y="167240"/>
                        <a:pt x="175228" y="162681"/>
                        <a:pt x="197766" y="155368"/>
                      </a:cubicBezTo>
                      <a:lnTo>
                        <a:pt x="196390" y="147195"/>
                      </a:lnTo>
                      <a:cubicBezTo>
                        <a:pt x="195444" y="143582"/>
                        <a:pt x="195014" y="140829"/>
                        <a:pt x="195014" y="139023"/>
                      </a:cubicBezTo>
                      <a:cubicBezTo>
                        <a:pt x="194067" y="132657"/>
                        <a:pt x="189164" y="130420"/>
                        <a:pt x="180131" y="132226"/>
                      </a:cubicBezTo>
                      <a:cubicBezTo>
                        <a:pt x="176519" y="133173"/>
                        <a:pt x="171959" y="134549"/>
                        <a:pt x="166540" y="136356"/>
                      </a:cubicBezTo>
                      <a:cubicBezTo>
                        <a:pt x="135830" y="145475"/>
                        <a:pt x="117765" y="150034"/>
                        <a:pt x="112346" y="150034"/>
                      </a:cubicBezTo>
                      <a:cubicBezTo>
                        <a:pt x="107786" y="143668"/>
                        <a:pt x="105980" y="137302"/>
                        <a:pt x="106926" y="130936"/>
                      </a:cubicBezTo>
                      <a:lnTo>
                        <a:pt x="109593" y="130936"/>
                      </a:lnTo>
                      <a:cubicBezTo>
                        <a:pt x="120432" y="131882"/>
                        <a:pt x="131701" y="129559"/>
                        <a:pt x="143486" y="124140"/>
                      </a:cubicBezTo>
                      <a:cubicBezTo>
                        <a:pt x="144346" y="124140"/>
                        <a:pt x="146669" y="123709"/>
                        <a:pt x="150282" y="122763"/>
                      </a:cubicBezTo>
                      <a:cubicBezTo>
                        <a:pt x="159314" y="120957"/>
                        <a:pt x="163873" y="118204"/>
                        <a:pt x="163873" y="114591"/>
                      </a:cubicBezTo>
                      <a:cubicBezTo>
                        <a:pt x="163873" y="109171"/>
                        <a:pt x="162067" y="105471"/>
                        <a:pt x="158454" y="103665"/>
                      </a:cubicBezTo>
                      <a:cubicBezTo>
                        <a:pt x="151228" y="103665"/>
                        <a:pt x="145809" y="104095"/>
                        <a:pt x="142195" y="105041"/>
                      </a:cubicBezTo>
                      <a:cubicBezTo>
                        <a:pt x="140389" y="105988"/>
                        <a:pt x="138153" y="102288"/>
                        <a:pt x="135400" y="94116"/>
                      </a:cubicBezTo>
                      <a:cubicBezTo>
                        <a:pt x="131787" y="84136"/>
                        <a:pt x="130841" y="78200"/>
                        <a:pt x="132647" y="76394"/>
                      </a:cubicBezTo>
                      <a:cubicBezTo>
                        <a:pt x="133507" y="75533"/>
                        <a:pt x="137120" y="75017"/>
                        <a:pt x="143486" y="75017"/>
                      </a:cubicBezTo>
                      <a:cubicBezTo>
                        <a:pt x="150712" y="74157"/>
                        <a:pt x="156131" y="73211"/>
                        <a:pt x="159744" y="72264"/>
                      </a:cubicBezTo>
                      <a:cubicBezTo>
                        <a:pt x="163357" y="73211"/>
                        <a:pt x="165164" y="70458"/>
                        <a:pt x="165164" y="64091"/>
                      </a:cubicBezTo>
                      <a:cubicBezTo>
                        <a:pt x="166024" y="28648"/>
                        <a:pt x="166970" y="9033"/>
                        <a:pt x="167830" y="5420"/>
                      </a:cubicBezTo>
                      <a:cubicBezTo>
                        <a:pt x="168691" y="2667"/>
                        <a:pt x="172303" y="860"/>
                        <a:pt x="178669" y="0"/>
                      </a:cubicBezTo>
                      <a:cubicBezTo>
                        <a:pt x="189508" y="1807"/>
                        <a:pt x="197164" y="4990"/>
                        <a:pt x="201723" y="9549"/>
                      </a:cubicBezTo>
                      <a:cubicBezTo>
                        <a:pt x="201723" y="12302"/>
                        <a:pt x="199917" y="15485"/>
                        <a:pt x="196304" y="19099"/>
                      </a:cubicBezTo>
                      <a:cubicBezTo>
                        <a:pt x="194497" y="22712"/>
                        <a:pt x="193551" y="25034"/>
                        <a:pt x="193551" y="25895"/>
                      </a:cubicBezTo>
                      <a:cubicBezTo>
                        <a:pt x="192605" y="29508"/>
                        <a:pt x="192175" y="39057"/>
                        <a:pt x="192175" y="54542"/>
                      </a:cubicBezTo>
                      <a:cubicBezTo>
                        <a:pt x="192175" y="59962"/>
                        <a:pt x="193551" y="62285"/>
                        <a:pt x="196218" y="61339"/>
                      </a:cubicBezTo>
                      <a:cubicBezTo>
                        <a:pt x="210670" y="57725"/>
                        <a:pt x="220562" y="56779"/>
                        <a:pt x="225982" y="58586"/>
                      </a:cubicBezTo>
                      <a:cubicBezTo>
                        <a:pt x="227788" y="59532"/>
                        <a:pt x="229164" y="63575"/>
                        <a:pt x="230025" y="70888"/>
                      </a:cubicBezTo>
                      <a:cubicBezTo>
                        <a:pt x="230885" y="77254"/>
                        <a:pt x="227358" y="81813"/>
                        <a:pt x="219186" y="84566"/>
                      </a:cubicBezTo>
                      <a:cubicBezTo>
                        <a:pt x="211014" y="87319"/>
                        <a:pt x="204734" y="89556"/>
                        <a:pt x="200261" y="91363"/>
                      </a:cubicBezTo>
                      <a:cubicBezTo>
                        <a:pt x="195099" y="93857"/>
                        <a:pt x="192863" y="97041"/>
                        <a:pt x="193809" y="100740"/>
                      </a:cubicBezTo>
                      <a:close/>
                    </a:path>
                  </a:pathLst>
                </a:custGeom>
                <a:grpFill/>
                <a:ln w="860" cap="flat">
                  <a:noFill/>
                  <a:prstDash val="solid"/>
                  <a:miter/>
                </a:ln>
              </p:spPr>
              <p:txBody>
                <a:bodyPr rtlCol="0" anchor="ctr"/>
                <a:lstStyle/>
                <a:p>
                  <a:endParaRPr lang="zh-CN" altLang="en-US"/>
                </a:p>
              </p:txBody>
            </p:sp>
            <p:sp>
              <p:nvSpPr>
                <p:cNvPr id="21" name="任意形状 16"/>
                <p:cNvSpPr/>
                <p:nvPr/>
              </p:nvSpPr>
              <p:spPr>
                <a:xfrm>
                  <a:off x="4052576" y="2752007"/>
                  <a:ext cx="236394" cy="322645"/>
                </a:xfrm>
                <a:custGeom>
                  <a:avLst/>
                  <a:gdLst>
                    <a:gd name="connsiteX0" fmla="*/ 6061 w 236394"/>
                    <a:gd name="connsiteY0" fmla="*/ 86835 h 322645"/>
                    <a:gd name="connsiteX1" fmla="*/ 27739 w 236394"/>
                    <a:gd name="connsiteY1" fmla="*/ 85458 h 322645"/>
                    <a:gd name="connsiteX2" fmla="*/ 88729 w 236394"/>
                    <a:gd name="connsiteY2" fmla="*/ 69113 h 322645"/>
                    <a:gd name="connsiteX3" fmla="*/ 90105 w 236394"/>
                    <a:gd name="connsiteY3" fmla="*/ 29540 h 322645"/>
                    <a:gd name="connsiteX4" fmla="*/ 90105 w 236394"/>
                    <a:gd name="connsiteY4" fmla="*/ 3645 h 322645"/>
                    <a:gd name="connsiteX5" fmla="*/ 110407 w 236394"/>
                    <a:gd name="connsiteY5" fmla="*/ 892 h 322645"/>
                    <a:gd name="connsiteX6" fmla="*/ 136127 w 236394"/>
                    <a:gd name="connsiteY6" fmla="*/ 13194 h 322645"/>
                    <a:gd name="connsiteX7" fmla="*/ 130708 w 236394"/>
                    <a:gd name="connsiteY7" fmla="*/ 21367 h 322645"/>
                    <a:gd name="connsiteX8" fmla="*/ 126665 w 236394"/>
                    <a:gd name="connsiteY8" fmla="*/ 28163 h 322645"/>
                    <a:gd name="connsiteX9" fmla="*/ 123912 w 236394"/>
                    <a:gd name="connsiteY9" fmla="*/ 51391 h 322645"/>
                    <a:gd name="connsiteX10" fmla="*/ 126665 w 236394"/>
                    <a:gd name="connsiteY10" fmla="*/ 60940 h 322645"/>
                    <a:gd name="connsiteX11" fmla="*/ 199784 w 236394"/>
                    <a:gd name="connsiteY11" fmla="*/ 63693 h 322645"/>
                    <a:gd name="connsiteX12" fmla="*/ 236344 w 236394"/>
                    <a:gd name="connsiteY12" fmla="*/ 96470 h 322645"/>
                    <a:gd name="connsiteX13" fmla="*/ 197032 w 236394"/>
                    <a:gd name="connsiteY13" fmla="*/ 136043 h 322645"/>
                    <a:gd name="connsiteX14" fmla="*/ 192988 w 236394"/>
                    <a:gd name="connsiteY14" fmla="*/ 156518 h 322645"/>
                    <a:gd name="connsiteX15" fmla="*/ 191612 w 236394"/>
                    <a:gd name="connsiteY15" fmla="*/ 163314 h 322645"/>
                    <a:gd name="connsiteX16" fmla="*/ 152300 w 236394"/>
                    <a:gd name="connsiteY16" fmla="*/ 164691 h 322645"/>
                    <a:gd name="connsiteX17" fmla="*/ 125203 w 236394"/>
                    <a:gd name="connsiteY17" fmla="*/ 167444 h 322645"/>
                    <a:gd name="connsiteX18" fmla="*/ 117117 w 236394"/>
                    <a:gd name="connsiteY18" fmla="*/ 284787 h 322645"/>
                    <a:gd name="connsiteX19" fmla="*/ 119869 w 236394"/>
                    <a:gd name="connsiteY19" fmla="*/ 301133 h 322645"/>
                    <a:gd name="connsiteX20" fmla="*/ 122536 w 236394"/>
                    <a:gd name="connsiteY20" fmla="*/ 314811 h 322645"/>
                    <a:gd name="connsiteX21" fmla="*/ 96815 w 236394"/>
                    <a:gd name="connsiteY21" fmla="*/ 316188 h 322645"/>
                    <a:gd name="connsiteX22" fmla="*/ 96815 w 236394"/>
                    <a:gd name="connsiteY22" fmla="*/ 284787 h 322645"/>
                    <a:gd name="connsiteX23" fmla="*/ 99568 w 236394"/>
                    <a:gd name="connsiteY23" fmla="*/ 249343 h 322645"/>
                    <a:gd name="connsiteX24" fmla="*/ 94148 w 236394"/>
                    <a:gd name="connsiteY24" fmla="*/ 200221 h 322645"/>
                    <a:gd name="connsiteX25" fmla="*/ 92772 w 236394"/>
                    <a:gd name="connsiteY25" fmla="*/ 170197 h 322645"/>
                    <a:gd name="connsiteX26" fmla="*/ 48040 w 236394"/>
                    <a:gd name="connsiteY26" fmla="*/ 182499 h 322645"/>
                    <a:gd name="connsiteX27" fmla="*/ 34535 w 236394"/>
                    <a:gd name="connsiteY27" fmla="*/ 171573 h 322645"/>
                    <a:gd name="connsiteX28" fmla="*/ 14233 w 236394"/>
                    <a:gd name="connsiteY28" fmla="*/ 138796 h 322645"/>
                    <a:gd name="connsiteX29" fmla="*/ 728 w 236394"/>
                    <a:gd name="connsiteY29" fmla="*/ 108772 h 322645"/>
                    <a:gd name="connsiteX30" fmla="*/ 6061 w 236394"/>
                    <a:gd name="connsiteY30" fmla="*/ 86835 h 322645"/>
                    <a:gd name="connsiteX31" fmla="*/ 54836 w 236394"/>
                    <a:gd name="connsiteY31" fmla="*/ 152303 h 322645"/>
                    <a:gd name="connsiteX32" fmla="*/ 92772 w 236394"/>
                    <a:gd name="connsiteY32" fmla="*/ 141377 h 322645"/>
                    <a:gd name="connsiteX33" fmla="*/ 91395 w 236394"/>
                    <a:gd name="connsiteY33" fmla="*/ 114106 h 322645"/>
                    <a:gd name="connsiteX34" fmla="*/ 90019 w 236394"/>
                    <a:gd name="connsiteY34" fmla="*/ 92255 h 322645"/>
                    <a:gd name="connsiteX35" fmla="*/ 54836 w 236394"/>
                    <a:gd name="connsiteY35" fmla="*/ 101804 h 322645"/>
                    <a:gd name="connsiteX36" fmla="*/ 54836 w 236394"/>
                    <a:gd name="connsiteY36" fmla="*/ 152303 h 322645"/>
                    <a:gd name="connsiteX37" fmla="*/ 125289 w 236394"/>
                    <a:gd name="connsiteY37" fmla="*/ 137334 h 322645"/>
                    <a:gd name="connsiteX38" fmla="*/ 151009 w 236394"/>
                    <a:gd name="connsiteY38" fmla="*/ 133204 h 322645"/>
                    <a:gd name="connsiteX39" fmla="*/ 171311 w 236394"/>
                    <a:gd name="connsiteY39" fmla="*/ 127785 h 322645"/>
                    <a:gd name="connsiteX40" fmla="*/ 178107 w 236394"/>
                    <a:gd name="connsiteY40" fmla="*/ 84082 h 322645"/>
                    <a:gd name="connsiteX41" fmla="*/ 126665 w 236394"/>
                    <a:gd name="connsiteY41" fmla="*/ 84082 h 322645"/>
                    <a:gd name="connsiteX42" fmla="*/ 122622 w 236394"/>
                    <a:gd name="connsiteY42" fmla="*/ 114106 h 322645"/>
                    <a:gd name="connsiteX43" fmla="*/ 125289 w 236394"/>
                    <a:gd name="connsiteY43" fmla="*/ 137334 h 32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6394" h="322645">
                      <a:moveTo>
                        <a:pt x="6061" y="86835"/>
                      </a:moveTo>
                      <a:cubicBezTo>
                        <a:pt x="6921" y="86835"/>
                        <a:pt x="14147" y="86405"/>
                        <a:pt x="27739" y="85458"/>
                      </a:cubicBezTo>
                      <a:cubicBezTo>
                        <a:pt x="42191" y="84598"/>
                        <a:pt x="62492" y="79092"/>
                        <a:pt x="88729" y="69113"/>
                      </a:cubicBezTo>
                      <a:cubicBezTo>
                        <a:pt x="90535" y="68253"/>
                        <a:pt x="90965" y="55004"/>
                        <a:pt x="90105" y="29540"/>
                      </a:cubicBezTo>
                      <a:cubicBezTo>
                        <a:pt x="89159" y="15861"/>
                        <a:pt x="89159" y="7258"/>
                        <a:pt x="90105" y="3645"/>
                      </a:cubicBezTo>
                      <a:cubicBezTo>
                        <a:pt x="90965" y="32"/>
                        <a:pt x="97761" y="-914"/>
                        <a:pt x="110407" y="892"/>
                      </a:cubicBezTo>
                      <a:cubicBezTo>
                        <a:pt x="125719" y="4505"/>
                        <a:pt x="134321" y="8635"/>
                        <a:pt x="136127" y="13194"/>
                      </a:cubicBezTo>
                      <a:cubicBezTo>
                        <a:pt x="136127" y="15001"/>
                        <a:pt x="134321" y="17754"/>
                        <a:pt x="130708" y="21367"/>
                      </a:cubicBezTo>
                      <a:cubicBezTo>
                        <a:pt x="128041" y="24120"/>
                        <a:pt x="126665" y="26357"/>
                        <a:pt x="126665" y="28163"/>
                      </a:cubicBezTo>
                      <a:cubicBezTo>
                        <a:pt x="124859" y="35476"/>
                        <a:pt x="123912" y="43132"/>
                        <a:pt x="123912" y="51391"/>
                      </a:cubicBezTo>
                      <a:cubicBezTo>
                        <a:pt x="123912" y="57757"/>
                        <a:pt x="124772" y="60940"/>
                        <a:pt x="126665" y="60940"/>
                      </a:cubicBezTo>
                      <a:cubicBezTo>
                        <a:pt x="154622" y="56381"/>
                        <a:pt x="179053" y="57327"/>
                        <a:pt x="199784" y="63693"/>
                      </a:cubicBezTo>
                      <a:cubicBezTo>
                        <a:pt x="225075" y="73673"/>
                        <a:pt x="237290" y="84598"/>
                        <a:pt x="236344" y="96470"/>
                      </a:cubicBezTo>
                      <a:cubicBezTo>
                        <a:pt x="219139" y="107396"/>
                        <a:pt x="206064" y="120558"/>
                        <a:pt x="197032" y="136043"/>
                      </a:cubicBezTo>
                      <a:cubicBezTo>
                        <a:pt x="194365" y="140603"/>
                        <a:pt x="192988" y="147399"/>
                        <a:pt x="192988" y="156518"/>
                      </a:cubicBezTo>
                      <a:lnTo>
                        <a:pt x="191612" y="163314"/>
                      </a:lnTo>
                      <a:cubicBezTo>
                        <a:pt x="174407" y="163314"/>
                        <a:pt x="161332" y="163745"/>
                        <a:pt x="152300" y="164691"/>
                      </a:cubicBezTo>
                      <a:cubicBezTo>
                        <a:pt x="142321" y="165637"/>
                        <a:pt x="133375" y="166498"/>
                        <a:pt x="125203" y="167444"/>
                      </a:cubicBezTo>
                      <a:cubicBezTo>
                        <a:pt x="119783" y="187489"/>
                        <a:pt x="117117" y="226546"/>
                        <a:pt x="117117" y="284787"/>
                      </a:cubicBezTo>
                      <a:cubicBezTo>
                        <a:pt x="117117" y="287540"/>
                        <a:pt x="117977" y="292960"/>
                        <a:pt x="119869" y="301133"/>
                      </a:cubicBezTo>
                      <a:cubicBezTo>
                        <a:pt x="120729" y="307499"/>
                        <a:pt x="121676" y="312058"/>
                        <a:pt x="122536" y="314811"/>
                      </a:cubicBezTo>
                      <a:cubicBezTo>
                        <a:pt x="113503" y="324791"/>
                        <a:pt x="104901" y="325221"/>
                        <a:pt x="96815" y="316188"/>
                      </a:cubicBezTo>
                      <a:cubicBezTo>
                        <a:pt x="96815" y="308875"/>
                        <a:pt x="96815" y="298466"/>
                        <a:pt x="96815" y="284787"/>
                      </a:cubicBezTo>
                      <a:cubicBezTo>
                        <a:pt x="98622" y="269302"/>
                        <a:pt x="99568" y="257516"/>
                        <a:pt x="99568" y="249343"/>
                      </a:cubicBezTo>
                      <a:cubicBezTo>
                        <a:pt x="98622" y="233858"/>
                        <a:pt x="96815" y="217513"/>
                        <a:pt x="94148" y="200221"/>
                      </a:cubicBezTo>
                      <a:cubicBezTo>
                        <a:pt x="93202" y="187489"/>
                        <a:pt x="92772" y="177509"/>
                        <a:pt x="92772" y="170197"/>
                      </a:cubicBezTo>
                      <a:cubicBezTo>
                        <a:pt x="84600" y="168390"/>
                        <a:pt x="69718" y="172520"/>
                        <a:pt x="48040" y="182499"/>
                      </a:cubicBezTo>
                      <a:cubicBezTo>
                        <a:pt x="44427" y="184306"/>
                        <a:pt x="39954" y="180692"/>
                        <a:pt x="34535" y="171573"/>
                      </a:cubicBezTo>
                      <a:cubicBezTo>
                        <a:pt x="30922" y="164261"/>
                        <a:pt x="24126" y="153421"/>
                        <a:pt x="14233" y="138796"/>
                      </a:cubicBezTo>
                      <a:cubicBezTo>
                        <a:pt x="7007" y="131484"/>
                        <a:pt x="2448" y="121505"/>
                        <a:pt x="728" y="108772"/>
                      </a:cubicBezTo>
                      <a:cubicBezTo>
                        <a:pt x="-1165" y="95008"/>
                        <a:pt x="641" y="87695"/>
                        <a:pt x="6061" y="86835"/>
                      </a:cubicBezTo>
                      <a:close/>
                      <a:moveTo>
                        <a:pt x="54836" y="152303"/>
                      </a:moveTo>
                      <a:cubicBezTo>
                        <a:pt x="72901" y="149550"/>
                        <a:pt x="85546" y="145937"/>
                        <a:pt x="92772" y="141377"/>
                      </a:cubicBezTo>
                      <a:cubicBezTo>
                        <a:pt x="92772" y="140517"/>
                        <a:pt x="92342" y="131398"/>
                        <a:pt x="91395" y="114106"/>
                      </a:cubicBezTo>
                      <a:cubicBezTo>
                        <a:pt x="90449" y="107740"/>
                        <a:pt x="90019" y="100428"/>
                        <a:pt x="90019" y="92255"/>
                      </a:cubicBezTo>
                      <a:cubicBezTo>
                        <a:pt x="87353" y="91395"/>
                        <a:pt x="75567" y="94578"/>
                        <a:pt x="54836" y="101804"/>
                      </a:cubicBezTo>
                      <a:cubicBezTo>
                        <a:pt x="37717" y="119096"/>
                        <a:pt x="37717" y="135957"/>
                        <a:pt x="54836" y="152303"/>
                      </a:cubicBezTo>
                      <a:close/>
                      <a:moveTo>
                        <a:pt x="125289" y="137334"/>
                      </a:moveTo>
                      <a:cubicBezTo>
                        <a:pt x="133375" y="135527"/>
                        <a:pt x="141977" y="134151"/>
                        <a:pt x="151009" y="133204"/>
                      </a:cubicBezTo>
                      <a:cubicBezTo>
                        <a:pt x="162709" y="131398"/>
                        <a:pt x="169504" y="129591"/>
                        <a:pt x="171311" y="127785"/>
                      </a:cubicBezTo>
                      <a:cubicBezTo>
                        <a:pt x="178537" y="118666"/>
                        <a:pt x="180773" y="104127"/>
                        <a:pt x="178107" y="84082"/>
                      </a:cubicBezTo>
                      <a:cubicBezTo>
                        <a:pt x="155482" y="78662"/>
                        <a:pt x="138364" y="78662"/>
                        <a:pt x="126665" y="84082"/>
                      </a:cubicBezTo>
                      <a:cubicBezTo>
                        <a:pt x="123912" y="87695"/>
                        <a:pt x="122622" y="97761"/>
                        <a:pt x="122622" y="114106"/>
                      </a:cubicBezTo>
                      <a:cubicBezTo>
                        <a:pt x="121676" y="129591"/>
                        <a:pt x="122622" y="137334"/>
                        <a:pt x="125289" y="137334"/>
                      </a:cubicBezTo>
                      <a:close/>
                    </a:path>
                  </a:pathLst>
                </a:custGeom>
                <a:grpFill/>
                <a:ln w="860" cap="flat">
                  <a:noFill/>
                  <a:prstDash val="solid"/>
                  <a:miter/>
                </a:ln>
              </p:spPr>
              <p:txBody>
                <a:bodyPr rtlCol="0" anchor="ctr"/>
                <a:lstStyle/>
                <a:p>
                  <a:endParaRPr lang="zh-CN" altLang="en-US"/>
                </a:p>
              </p:txBody>
            </p:sp>
            <p:sp>
              <p:nvSpPr>
                <p:cNvPr id="22" name="任意形状 17"/>
                <p:cNvSpPr/>
                <p:nvPr/>
              </p:nvSpPr>
              <p:spPr>
                <a:xfrm>
                  <a:off x="4588823" y="2751071"/>
                  <a:ext cx="272058" cy="324003"/>
                </a:xfrm>
                <a:custGeom>
                  <a:avLst/>
                  <a:gdLst>
                    <a:gd name="connsiteX0" fmla="*/ 1779 w 272058"/>
                    <a:gd name="connsiteY0" fmla="*/ 188768 h 324003"/>
                    <a:gd name="connsiteX1" fmla="*/ 4446 w 272058"/>
                    <a:gd name="connsiteY1" fmla="*/ 188768 h 324003"/>
                    <a:gd name="connsiteX2" fmla="*/ 46424 w 272058"/>
                    <a:gd name="connsiteY2" fmla="*/ 179219 h 324003"/>
                    <a:gd name="connsiteX3" fmla="*/ 139931 w 272058"/>
                    <a:gd name="connsiteY3" fmla="*/ 158744 h 324003"/>
                    <a:gd name="connsiteX4" fmla="*/ 150770 w 272058"/>
                    <a:gd name="connsiteY4" fmla="*/ 155991 h 324003"/>
                    <a:gd name="connsiteX5" fmla="*/ 153437 w 272058"/>
                    <a:gd name="connsiteY5" fmla="*/ 151862 h 324003"/>
                    <a:gd name="connsiteX6" fmla="*/ 148017 w 272058"/>
                    <a:gd name="connsiteY6" fmla="*/ 109536 h 324003"/>
                    <a:gd name="connsiteX7" fmla="*/ 148017 w 272058"/>
                    <a:gd name="connsiteY7" fmla="*/ 102739 h 324003"/>
                    <a:gd name="connsiteX8" fmla="*/ 184577 w 272058"/>
                    <a:gd name="connsiteY8" fmla="*/ 109536 h 324003"/>
                    <a:gd name="connsiteX9" fmla="*/ 183201 w 272058"/>
                    <a:gd name="connsiteY9" fmla="*/ 113665 h 324003"/>
                    <a:gd name="connsiteX10" fmla="*/ 179158 w 272058"/>
                    <a:gd name="connsiteY10" fmla="*/ 132764 h 324003"/>
                    <a:gd name="connsiteX11" fmla="*/ 179158 w 272058"/>
                    <a:gd name="connsiteY11" fmla="*/ 140936 h 324003"/>
                    <a:gd name="connsiteX12" fmla="*/ 183201 w 272058"/>
                    <a:gd name="connsiteY12" fmla="*/ 151862 h 324003"/>
                    <a:gd name="connsiteX13" fmla="*/ 215717 w 272058"/>
                    <a:gd name="connsiteY13" fmla="*/ 150485 h 324003"/>
                    <a:gd name="connsiteX14" fmla="*/ 244191 w 272058"/>
                    <a:gd name="connsiteY14" fmla="*/ 150485 h 324003"/>
                    <a:gd name="connsiteX15" fmla="*/ 250987 w 272058"/>
                    <a:gd name="connsiteY15" fmla="*/ 149109 h 324003"/>
                    <a:gd name="connsiteX16" fmla="*/ 267245 w 272058"/>
                    <a:gd name="connsiteY16" fmla="*/ 172337 h 324003"/>
                    <a:gd name="connsiteX17" fmla="*/ 271288 w 272058"/>
                    <a:gd name="connsiteY17" fmla="*/ 191435 h 324003"/>
                    <a:gd name="connsiteX18" fmla="*/ 259073 w 272058"/>
                    <a:gd name="connsiteY18" fmla="*/ 190059 h 324003"/>
                    <a:gd name="connsiteX19" fmla="*/ 219760 w 272058"/>
                    <a:gd name="connsiteY19" fmla="*/ 179133 h 324003"/>
                    <a:gd name="connsiteX20" fmla="*/ 185867 w 272058"/>
                    <a:gd name="connsiteY20" fmla="*/ 181886 h 324003"/>
                    <a:gd name="connsiteX21" fmla="*/ 181824 w 272058"/>
                    <a:gd name="connsiteY21" fmla="*/ 192812 h 324003"/>
                    <a:gd name="connsiteX22" fmla="*/ 179158 w 272058"/>
                    <a:gd name="connsiteY22" fmla="*/ 251483 h 324003"/>
                    <a:gd name="connsiteX23" fmla="*/ 179158 w 272058"/>
                    <a:gd name="connsiteY23" fmla="*/ 281507 h 324003"/>
                    <a:gd name="connsiteX24" fmla="*/ 180534 w 272058"/>
                    <a:gd name="connsiteY24" fmla="*/ 297853 h 324003"/>
                    <a:gd name="connsiteX25" fmla="*/ 183201 w 272058"/>
                    <a:gd name="connsiteY25" fmla="*/ 323748 h 324003"/>
                    <a:gd name="connsiteX26" fmla="*/ 160147 w 272058"/>
                    <a:gd name="connsiteY26" fmla="*/ 319618 h 324003"/>
                    <a:gd name="connsiteX27" fmla="*/ 153351 w 272058"/>
                    <a:gd name="connsiteY27" fmla="*/ 318242 h 324003"/>
                    <a:gd name="connsiteX28" fmla="*/ 74812 w 272058"/>
                    <a:gd name="connsiteY28" fmla="*/ 290970 h 324003"/>
                    <a:gd name="connsiteX29" fmla="*/ 65349 w 272058"/>
                    <a:gd name="connsiteY29" fmla="*/ 285551 h 324003"/>
                    <a:gd name="connsiteX30" fmla="*/ 78855 w 272058"/>
                    <a:gd name="connsiteY30" fmla="*/ 284174 h 324003"/>
                    <a:gd name="connsiteX31" fmla="*/ 107329 w 272058"/>
                    <a:gd name="connsiteY31" fmla="*/ 286927 h 324003"/>
                    <a:gd name="connsiteX32" fmla="*/ 135802 w 272058"/>
                    <a:gd name="connsiteY32" fmla="*/ 289680 h 324003"/>
                    <a:gd name="connsiteX33" fmla="*/ 156103 w 272058"/>
                    <a:gd name="connsiteY33" fmla="*/ 261032 h 324003"/>
                    <a:gd name="connsiteX34" fmla="*/ 153437 w 272058"/>
                    <a:gd name="connsiteY34" fmla="*/ 196941 h 324003"/>
                    <a:gd name="connsiteX35" fmla="*/ 153437 w 272058"/>
                    <a:gd name="connsiteY35" fmla="*/ 186015 h 324003"/>
                    <a:gd name="connsiteX36" fmla="*/ 107415 w 272058"/>
                    <a:gd name="connsiteY36" fmla="*/ 192812 h 324003"/>
                    <a:gd name="connsiteX37" fmla="*/ 97952 w 272058"/>
                    <a:gd name="connsiteY37" fmla="*/ 194188 h 324003"/>
                    <a:gd name="connsiteX38" fmla="*/ 108791 w 272058"/>
                    <a:gd name="connsiteY38" fmla="*/ 210534 h 324003"/>
                    <a:gd name="connsiteX39" fmla="*/ 114211 w 272058"/>
                    <a:gd name="connsiteY39" fmla="*/ 214663 h 324003"/>
                    <a:gd name="connsiteX40" fmla="*/ 100705 w 272058"/>
                    <a:gd name="connsiteY40" fmla="*/ 246063 h 324003"/>
                    <a:gd name="connsiteX41" fmla="*/ 93909 w 272058"/>
                    <a:gd name="connsiteY41" fmla="*/ 237891 h 324003"/>
                    <a:gd name="connsiteX42" fmla="*/ 61392 w 272058"/>
                    <a:gd name="connsiteY42" fmla="*/ 199694 h 324003"/>
                    <a:gd name="connsiteX43" fmla="*/ 18037 w 272058"/>
                    <a:gd name="connsiteY43" fmla="*/ 216040 h 324003"/>
                    <a:gd name="connsiteX44" fmla="*/ 16661 w 272058"/>
                    <a:gd name="connsiteY44" fmla="*/ 217416 h 324003"/>
                    <a:gd name="connsiteX45" fmla="*/ 3155 w 272058"/>
                    <a:gd name="connsiteY45" fmla="*/ 202447 h 324003"/>
                    <a:gd name="connsiteX46" fmla="*/ 1779 w 272058"/>
                    <a:gd name="connsiteY46" fmla="*/ 188768 h 324003"/>
                    <a:gd name="connsiteX47" fmla="*/ 28876 w 272058"/>
                    <a:gd name="connsiteY47" fmla="*/ 130097 h 324003"/>
                    <a:gd name="connsiteX48" fmla="*/ 69479 w 272058"/>
                    <a:gd name="connsiteY48" fmla="*/ 102826 h 324003"/>
                    <a:gd name="connsiteX49" fmla="*/ 68102 w 272058"/>
                    <a:gd name="connsiteY49" fmla="*/ 112375 h 324003"/>
                    <a:gd name="connsiteX50" fmla="*/ 66726 w 272058"/>
                    <a:gd name="connsiteY50" fmla="*/ 132850 h 324003"/>
                    <a:gd name="connsiteX51" fmla="*/ 69479 w 272058"/>
                    <a:gd name="connsiteY51" fmla="*/ 147819 h 324003"/>
                    <a:gd name="connsiteX52" fmla="*/ 55887 w 272058"/>
                    <a:gd name="connsiteY52" fmla="*/ 149195 h 324003"/>
                    <a:gd name="connsiteX53" fmla="*/ 28876 w 272058"/>
                    <a:gd name="connsiteY53" fmla="*/ 130097 h 324003"/>
                    <a:gd name="connsiteX54" fmla="*/ 89780 w 272058"/>
                    <a:gd name="connsiteY54" fmla="*/ 109622 h 324003"/>
                    <a:gd name="connsiteX55" fmla="*/ 84361 w 272058"/>
                    <a:gd name="connsiteY55" fmla="*/ 89147 h 324003"/>
                    <a:gd name="connsiteX56" fmla="*/ 88404 w 272058"/>
                    <a:gd name="connsiteY56" fmla="*/ 89147 h 324003"/>
                    <a:gd name="connsiteX57" fmla="*/ 142598 w 272058"/>
                    <a:gd name="connsiteY57" fmla="*/ 75468 h 324003"/>
                    <a:gd name="connsiteX58" fmla="*/ 148017 w 272058"/>
                    <a:gd name="connsiteY58" fmla="*/ 72715 h 324003"/>
                    <a:gd name="connsiteX59" fmla="*/ 195416 w 272058"/>
                    <a:gd name="connsiteY59" fmla="*/ 61790 h 324003"/>
                    <a:gd name="connsiteX60" fmla="*/ 223890 w 272058"/>
                    <a:gd name="connsiteY60" fmla="*/ 75468 h 324003"/>
                    <a:gd name="connsiteX61" fmla="*/ 257782 w 272058"/>
                    <a:gd name="connsiteY61" fmla="*/ 127344 h 324003"/>
                    <a:gd name="connsiteX62" fmla="*/ 252363 w 272058"/>
                    <a:gd name="connsiteY62" fmla="*/ 130097 h 324003"/>
                    <a:gd name="connsiteX63" fmla="*/ 241524 w 272058"/>
                    <a:gd name="connsiteY63" fmla="*/ 131473 h 324003"/>
                    <a:gd name="connsiteX64" fmla="*/ 200921 w 272058"/>
                    <a:gd name="connsiteY64" fmla="*/ 134226 h 324003"/>
                    <a:gd name="connsiteX65" fmla="*/ 186040 w 272058"/>
                    <a:gd name="connsiteY65" fmla="*/ 128806 h 324003"/>
                    <a:gd name="connsiteX66" fmla="*/ 198255 w 272058"/>
                    <a:gd name="connsiteY66" fmla="*/ 123386 h 324003"/>
                    <a:gd name="connsiteX67" fmla="*/ 222599 w 272058"/>
                    <a:gd name="connsiteY67" fmla="*/ 104288 h 324003"/>
                    <a:gd name="connsiteX68" fmla="*/ 207717 w 272058"/>
                    <a:gd name="connsiteY68" fmla="*/ 82437 h 324003"/>
                    <a:gd name="connsiteX69" fmla="*/ 191459 w 272058"/>
                    <a:gd name="connsiteY69" fmla="*/ 79684 h 324003"/>
                    <a:gd name="connsiteX70" fmla="*/ 188792 w 272058"/>
                    <a:gd name="connsiteY70" fmla="*/ 79684 h 324003"/>
                    <a:gd name="connsiteX71" fmla="*/ 149480 w 272058"/>
                    <a:gd name="connsiteY71" fmla="*/ 91986 h 324003"/>
                    <a:gd name="connsiteX72" fmla="*/ 110167 w 272058"/>
                    <a:gd name="connsiteY72" fmla="*/ 106955 h 324003"/>
                    <a:gd name="connsiteX73" fmla="*/ 89780 w 272058"/>
                    <a:gd name="connsiteY73" fmla="*/ 109622 h 324003"/>
                    <a:gd name="connsiteX74" fmla="*/ 119630 w 272058"/>
                    <a:gd name="connsiteY74" fmla="*/ 46821 h 324003"/>
                    <a:gd name="connsiteX75" fmla="*/ 123673 w 272058"/>
                    <a:gd name="connsiteY75" fmla="*/ 11377 h 324003"/>
                    <a:gd name="connsiteX76" fmla="*/ 137178 w 272058"/>
                    <a:gd name="connsiteY76" fmla="*/ 451 h 324003"/>
                    <a:gd name="connsiteX77" fmla="*/ 141222 w 272058"/>
                    <a:gd name="connsiteY77" fmla="*/ 8624 h 324003"/>
                    <a:gd name="connsiteX78" fmla="*/ 158856 w 272058"/>
                    <a:gd name="connsiteY78" fmla="*/ 34519 h 324003"/>
                    <a:gd name="connsiteX79" fmla="*/ 164276 w 272058"/>
                    <a:gd name="connsiteY79" fmla="*/ 49488 h 324003"/>
                    <a:gd name="connsiteX80" fmla="*/ 152061 w 272058"/>
                    <a:gd name="connsiteY80" fmla="*/ 54908 h 324003"/>
                    <a:gd name="connsiteX81" fmla="*/ 119630 w 272058"/>
                    <a:gd name="connsiteY81" fmla="*/ 46821 h 3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2058" h="324003">
                      <a:moveTo>
                        <a:pt x="1779" y="188768"/>
                      </a:moveTo>
                      <a:lnTo>
                        <a:pt x="4446" y="188768"/>
                      </a:lnTo>
                      <a:cubicBezTo>
                        <a:pt x="15285" y="188768"/>
                        <a:pt x="29306" y="185585"/>
                        <a:pt x="46424" y="179219"/>
                      </a:cubicBezTo>
                      <a:cubicBezTo>
                        <a:pt x="66296" y="171907"/>
                        <a:pt x="97436" y="165110"/>
                        <a:pt x="139931" y="158744"/>
                      </a:cubicBezTo>
                      <a:cubicBezTo>
                        <a:pt x="143544" y="157884"/>
                        <a:pt x="147157" y="156938"/>
                        <a:pt x="150770" y="155991"/>
                      </a:cubicBezTo>
                      <a:cubicBezTo>
                        <a:pt x="151631" y="155131"/>
                        <a:pt x="152576" y="153755"/>
                        <a:pt x="153437" y="151862"/>
                      </a:cubicBezTo>
                      <a:cubicBezTo>
                        <a:pt x="153437" y="134570"/>
                        <a:pt x="151631" y="120461"/>
                        <a:pt x="148017" y="109536"/>
                      </a:cubicBezTo>
                      <a:cubicBezTo>
                        <a:pt x="147071" y="106783"/>
                        <a:pt x="147071" y="104546"/>
                        <a:pt x="148017" y="102739"/>
                      </a:cubicBezTo>
                      <a:cubicBezTo>
                        <a:pt x="159717" y="99126"/>
                        <a:pt x="171932" y="101363"/>
                        <a:pt x="184577" y="109536"/>
                      </a:cubicBezTo>
                      <a:cubicBezTo>
                        <a:pt x="184577" y="110482"/>
                        <a:pt x="184147" y="111859"/>
                        <a:pt x="183201" y="113665"/>
                      </a:cubicBezTo>
                      <a:cubicBezTo>
                        <a:pt x="179588" y="120031"/>
                        <a:pt x="178211" y="126397"/>
                        <a:pt x="179158" y="132764"/>
                      </a:cubicBezTo>
                      <a:cubicBezTo>
                        <a:pt x="179158" y="134570"/>
                        <a:pt x="179158" y="137323"/>
                        <a:pt x="179158" y="140936"/>
                      </a:cubicBezTo>
                      <a:cubicBezTo>
                        <a:pt x="180018" y="145496"/>
                        <a:pt x="181394" y="149109"/>
                        <a:pt x="183201" y="151862"/>
                      </a:cubicBezTo>
                      <a:cubicBezTo>
                        <a:pt x="192233" y="150055"/>
                        <a:pt x="203072" y="149625"/>
                        <a:pt x="215717" y="150485"/>
                      </a:cubicBezTo>
                      <a:cubicBezTo>
                        <a:pt x="231029" y="151432"/>
                        <a:pt x="240578" y="151432"/>
                        <a:pt x="244191" y="150485"/>
                      </a:cubicBezTo>
                      <a:cubicBezTo>
                        <a:pt x="246857" y="149625"/>
                        <a:pt x="249180" y="149109"/>
                        <a:pt x="250987" y="149109"/>
                      </a:cubicBezTo>
                      <a:cubicBezTo>
                        <a:pt x="254599" y="150916"/>
                        <a:pt x="260019" y="158658"/>
                        <a:pt x="267245" y="172337"/>
                      </a:cubicBezTo>
                      <a:cubicBezTo>
                        <a:pt x="271718" y="183262"/>
                        <a:pt x="273094" y="189629"/>
                        <a:pt x="271288" y="191435"/>
                      </a:cubicBezTo>
                      <a:cubicBezTo>
                        <a:pt x="269482" y="192382"/>
                        <a:pt x="265438" y="191865"/>
                        <a:pt x="259073" y="190059"/>
                      </a:cubicBezTo>
                      <a:cubicBezTo>
                        <a:pt x="250987" y="185499"/>
                        <a:pt x="237825" y="181886"/>
                        <a:pt x="219760" y="179133"/>
                      </a:cubicBezTo>
                      <a:cubicBezTo>
                        <a:pt x="210728" y="178273"/>
                        <a:pt x="199459" y="179133"/>
                        <a:pt x="185867" y="181886"/>
                      </a:cubicBezTo>
                      <a:cubicBezTo>
                        <a:pt x="183115" y="182832"/>
                        <a:pt x="181824" y="186445"/>
                        <a:pt x="181824" y="192812"/>
                      </a:cubicBezTo>
                      <a:cubicBezTo>
                        <a:pt x="181824" y="212856"/>
                        <a:pt x="180878" y="232385"/>
                        <a:pt x="179158" y="251483"/>
                      </a:cubicBezTo>
                      <a:cubicBezTo>
                        <a:pt x="179158" y="263355"/>
                        <a:pt x="179158" y="273335"/>
                        <a:pt x="179158" y="281507"/>
                      </a:cubicBezTo>
                      <a:cubicBezTo>
                        <a:pt x="179158" y="284260"/>
                        <a:pt x="179588" y="289680"/>
                        <a:pt x="180534" y="297853"/>
                      </a:cubicBezTo>
                      <a:cubicBezTo>
                        <a:pt x="183201" y="313338"/>
                        <a:pt x="184147" y="321941"/>
                        <a:pt x="183201" y="323748"/>
                      </a:cubicBezTo>
                      <a:cubicBezTo>
                        <a:pt x="182254" y="324608"/>
                        <a:pt x="174598" y="323317"/>
                        <a:pt x="160147" y="319618"/>
                      </a:cubicBezTo>
                      <a:cubicBezTo>
                        <a:pt x="157480" y="318672"/>
                        <a:pt x="155157" y="318242"/>
                        <a:pt x="153351" y="318242"/>
                      </a:cubicBezTo>
                      <a:cubicBezTo>
                        <a:pt x="120834" y="311876"/>
                        <a:pt x="94597" y="302756"/>
                        <a:pt x="74812" y="290970"/>
                      </a:cubicBezTo>
                      <a:cubicBezTo>
                        <a:pt x="68446" y="288218"/>
                        <a:pt x="65349" y="286411"/>
                        <a:pt x="65349" y="285551"/>
                      </a:cubicBezTo>
                      <a:cubicBezTo>
                        <a:pt x="67156" y="283744"/>
                        <a:pt x="71629" y="283314"/>
                        <a:pt x="78855" y="284174"/>
                      </a:cubicBezTo>
                      <a:cubicBezTo>
                        <a:pt x="90554" y="285981"/>
                        <a:pt x="100103" y="286927"/>
                        <a:pt x="107329" y="286927"/>
                      </a:cubicBezTo>
                      <a:cubicBezTo>
                        <a:pt x="115415" y="287787"/>
                        <a:pt x="124963" y="288734"/>
                        <a:pt x="135802" y="289680"/>
                      </a:cubicBezTo>
                      <a:cubicBezTo>
                        <a:pt x="152061" y="292433"/>
                        <a:pt x="158856" y="282884"/>
                        <a:pt x="156103" y="261032"/>
                      </a:cubicBezTo>
                      <a:cubicBezTo>
                        <a:pt x="156103" y="241934"/>
                        <a:pt x="155157" y="220599"/>
                        <a:pt x="153437" y="196941"/>
                      </a:cubicBezTo>
                      <a:cubicBezTo>
                        <a:pt x="153437" y="192382"/>
                        <a:pt x="153437" y="188768"/>
                        <a:pt x="153437" y="186015"/>
                      </a:cubicBezTo>
                      <a:cubicBezTo>
                        <a:pt x="142598" y="186015"/>
                        <a:pt x="127200" y="188338"/>
                        <a:pt x="107415" y="192812"/>
                      </a:cubicBezTo>
                      <a:cubicBezTo>
                        <a:pt x="103802" y="193758"/>
                        <a:pt x="100619" y="194188"/>
                        <a:pt x="97952" y="194188"/>
                      </a:cubicBezTo>
                      <a:cubicBezTo>
                        <a:pt x="99759" y="199608"/>
                        <a:pt x="103372" y="205114"/>
                        <a:pt x="108791" y="210534"/>
                      </a:cubicBezTo>
                      <a:cubicBezTo>
                        <a:pt x="111458" y="213286"/>
                        <a:pt x="113264" y="214663"/>
                        <a:pt x="114211" y="214663"/>
                      </a:cubicBezTo>
                      <a:cubicBezTo>
                        <a:pt x="113264" y="229202"/>
                        <a:pt x="108791" y="239697"/>
                        <a:pt x="100705" y="246063"/>
                      </a:cubicBezTo>
                      <a:cubicBezTo>
                        <a:pt x="98898" y="247010"/>
                        <a:pt x="96662" y="244257"/>
                        <a:pt x="93909" y="237891"/>
                      </a:cubicBezTo>
                      <a:cubicBezTo>
                        <a:pt x="84877" y="218792"/>
                        <a:pt x="74038" y="206060"/>
                        <a:pt x="61392" y="199694"/>
                      </a:cubicBezTo>
                      <a:cubicBezTo>
                        <a:pt x="40575" y="201501"/>
                        <a:pt x="26209" y="207006"/>
                        <a:pt x="18037" y="216040"/>
                      </a:cubicBezTo>
                      <a:lnTo>
                        <a:pt x="16661" y="217416"/>
                      </a:lnTo>
                      <a:cubicBezTo>
                        <a:pt x="13048" y="216556"/>
                        <a:pt x="8574" y="211480"/>
                        <a:pt x="3155" y="202447"/>
                      </a:cubicBezTo>
                      <a:cubicBezTo>
                        <a:pt x="-544" y="194188"/>
                        <a:pt x="-974" y="189629"/>
                        <a:pt x="1779" y="188768"/>
                      </a:cubicBezTo>
                      <a:close/>
                      <a:moveTo>
                        <a:pt x="28876" y="130097"/>
                      </a:moveTo>
                      <a:cubicBezTo>
                        <a:pt x="40575" y="114611"/>
                        <a:pt x="54167" y="105578"/>
                        <a:pt x="69479" y="102826"/>
                      </a:cubicBezTo>
                      <a:cubicBezTo>
                        <a:pt x="70339" y="102826"/>
                        <a:pt x="69909" y="106009"/>
                        <a:pt x="68102" y="112375"/>
                      </a:cubicBezTo>
                      <a:cubicBezTo>
                        <a:pt x="65436" y="122354"/>
                        <a:pt x="64919" y="129236"/>
                        <a:pt x="66726" y="132850"/>
                      </a:cubicBezTo>
                      <a:cubicBezTo>
                        <a:pt x="70339" y="141022"/>
                        <a:pt x="71199" y="146012"/>
                        <a:pt x="69479" y="147819"/>
                      </a:cubicBezTo>
                      <a:cubicBezTo>
                        <a:pt x="69479" y="149625"/>
                        <a:pt x="64919" y="150141"/>
                        <a:pt x="55887" y="149195"/>
                      </a:cubicBezTo>
                      <a:cubicBezTo>
                        <a:pt x="35155" y="147302"/>
                        <a:pt x="26123" y="140936"/>
                        <a:pt x="28876" y="130097"/>
                      </a:cubicBezTo>
                      <a:close/>
                      <a:moveTo>
                        <a:pt x="89780" y="109622"/>
                      </a:moveTo>
                      <a:cubicBezTo>
                        <a:pt x="84361" y="101449"/>
                        <a:pt x="82554" y="94653"/>
                        <a:pt x="84361" y="89147"/>
                      </a:cubicBezTo>
                      <a:lnTo>
                        <a:pt x="88404" y="89147"/>
                      </a:lnTo>
                      <a:cubicBezTo>
                        <a:pt x="101049" y="88287"/>
                        <a:pt x="119114" y="83727"/>
                        <a:pt x="142598" y="75468"/>
                      </a:cubicBezTo>
                      <a:cubicBezTo>
                        <a:pt x="143458" y="75468"/>
                        <a:pt x="145265" y="74608"/>
                        <a:pt x="148017" y="72715"/>
                      </a:cubicBezTo>
                      <a:cubicBezTo>
                        <a:pt x="167029" y="64543"/>
                        <a:pt x="182770" y="60930"/>
                        <a:pt x="195416" y="61790"/>
                      </a:cubicBezTo>
                      <a:cubicBezTo>
                        <a:pt x="206255" y="62736"/>
                        <a:pt x="215717" y="67210"/>
                        <a:pt x="223890" y="75468"/>
                      </a:cubicBezTo>
                      <a:cubicBezTo>
                        <a:pt x="250987" y="102739"/>
                        <a:pt x="262255" y="120031"/>
                        <a:pt x="257782" y="127344"/>
                      </a:cubicBezTo>
                      <a:cubicBezTo>
                        <a:pt x="256836" y="128290"/>
                        <a:pt x="255116" y="129150"/>
                        <a:pt x="252363" y="130097"/>
                      </a:cubicBezTo>
                      <a:cubicBezTo>
                        <a:pt x="246944" y="130097"/>
                        <a:pt x="243330" y="130527"/>
                        <a:pt x="241524" y="131473"/>
                      </a:cubicBezTo>
                      <a:cubicBezTo>
                        <a:pt x="227932" y="136893"/>
                        <a:pt x="214427" y="137839"/>
                        <a:pt x="200921" y="134226"/>
                      </a:cubicBezTo>
                      <a:cubicBezTo>
                        <a:pt x="190943" y="132419"/>
                        <a:pt x="186040" y="130613"/>
                        <a:pt x="186040" y="128806"/>
                      </a:cubicBezTo>
                      <a:cubicBezTo>
                        <a:pt x="185093" y="127000"/>
                        <a:pt x="189222" y="125193"/>
                        <a:pt x="198255" y="123386"/>
                      </a:cubicBezTo>
                      <a:cubicBezTo>
                        <a:pt x="214513" y="115214"/>
                        <a:pt x="222599" y="108848"/>
                        <a:pt x="222599" y="104288"/>
                      </a:cubicBezTo>
                      <a:cubicBezTo>
                        <a:pt x="219846" y="94309"/>
                        <a:pt x="214943" y="86996"/>
                        <a:pt x="207717" y="82437"/>
                      </a:cubicBezTo>
                      <a:cubicBezTo>
                        <a:pt x="204104" y="80630"/>
                        <a:pt x="198685" y="79684"/>
                        <a:pt x="191459" y="79684"/>
                      </a:cubicBezTo>
                      <a:cubicBezTo>
                        <a:pt x="190513" y="79684"/>
                        <a:pt x="189652" y="79684"/>
                        <a:pt x="188792" y="79684"/>
                      </a:cubicBezTo>
                      <a:cubicBezTo>
                        <a:pt x="176147" y="79684"/>
                        <a:pt x="163071" y="83813"/>
                        <a:pt x="149480" y="91986"/>
                      </a:cubicBezTo>
                      <a:cubicBezTo>
                        <a:pt x="137695" y="98352"/>
                        <a:pt x="124619" y="103342"/>
                        <a:pt x="110167" y="106955"/>
                      </a:cubicBezTo>
                      <a:cubicBezTo>
                        <a:pt x="99328" y="110482"/>
                        <a:pt x="92533" y="111428"/>
                        <a:pt x="89780" y="109622"/>
                      </a:cubicBezTo>
                      <a:close/>
                      <a:moveTo>
                        <a:pt x="119630" y="46821"/>
                      </a:moveTo>
                      <a:cubicBezTo>
                        <a:pt x="115071" y="36841"/>
                        <a:pt x="116447" y="24969"/>
                        <a:pt x="123673" y="11377"/>
                      </a:cubicBezTo>
                      <a:cubicBezTo>
                        <a:pt x="129092" y="2258"/>
                        <a:pt x="133566" y="-1355"/>
                        <a:pt x="137178" y="451"/>
                      </a:cubicBezTo>
                      <a:cubicBezTo>
                        <a:pt x="138039" y="1398"/>
                        <a:pt x="139415" y="4064"/>
                        <a:pt x="141222" y="8624"/>
                      </a:cubicBezTo>
                      <a:cubicBezTo>
                        <a:pt x="145695" y="18603"/>
                        <a:pt x="151631" y="27292"/>
                        <a:pt x="158856" y="34519"/>
                      </a:cubicBezTo>
                      <a:cubicBezTo>
                        <a:pt x="164276" y="40885"/>
                        <a:pt x="166082" y="45875"/>
                        <a:pt x="164276" y="49488"/>
                      </a:cubicBezTo>
                      <a:cubicBezTo>
                        <a:pt x="163329" y="53101"/>
                        <a:pt x="159286" y="54908"/>
                        <a:pt x="152061" y="54908"/>
                      </a:cubicBezTo>
                      <a:cubicBezTo>
                        <a:pt x="135888" y="55940"/>
                        <a:pt x="125049" y="53187"/>
                        <a:pt x="119630" y="46821"/>
                      </a:cubicBezTo>
                      <a:close/>
                    </a:path>
                  </a:pathLst>
                </a:custGeom>
                <a:grpFill/>
                <a:ln w="860" cap="flat">
                  <a:noFill/>
                  <a:prstDash val="solid"/>
                  <a:miter/>
                </a:ln>
              </p:spPr>
              <p:txBody>
                <a:bodyPr rtlCol="0" anchor="ctr"/>
                <a:lstStyle/>
                <a:p>
                  <a:endParaRPr lang="zh-CN" altLang="en-US"/>
                </a:p>
              </p:txBody>
            </p:sp>
            <p:sp>
              <p:nvSpPr>
                <p:cNvPr id="23" name="任意形状 18"/>
                <p:cNvSpPr/>
                <p:nvPr/>
              </p:nvSpPr>
              <p:spPr>
                <a:xfrm>
                  <a:off x="5138493" y="2802793"/>
                  <a:ext cx="279168" cy="227983"/>
                </a:xfrm>
                <a:custGeom>
                  <a:avLst/>
                  <a:gdLst>
                    <a:gd name="connsiteX0" fmla="*/ 146571 w 279168"/>
                    <a:gd name="connsiteY0" fmla="*/ 7401 h 227983"/>
                    <a:gd name="connsiteX1" fmla="*/ 211604 w 279168"/>
                    <a:gd name="connsiteY1" fmla="*/ 604 h 227983"/>
                    <a:gd name="connsiteX2" fmla="*/ 211604 w 279168"/>
                    <a:gd name="connsiteY2" fmla="*/ 16950 h 227983"/>
                    <a:gd name="connsiteX3" fmla="*/ 175044 w 279168"/>
                    <a:gd name="connsiteY3" fmla="*/ 41468 h 227983"/>
                    <a:gd name="connsiteX4" fmla="*/ 166958 w 279168"/>
                    <a:gd name="connsiteY4" fmla="*/ 83794 h 227983"/>
                    <a:gd name="connsiteX5" fmla="*/ 202141 w 279168"/>
                    <a:gd name="connsiteY5" fmla="*/ 74245 h 227983"/>
                    <a:gd name="connsiteX6" fmla="*/ 210227 w 279168"/>
                    <a:gd name="connsiteY6" fmla="*/ 101516 h 227983"/>
                    <a:gd name="connsiteX7" fmla="*/ 196722 w 279168"/>
                    <a:gd name="connsiteY7" fmla="*/ 106936 h 227983"/>
                    <a:gd name="connsiteX8" fmla="*/ 166958 w 279168"/>
                    <a:gd name="connsiteY8" fmla="*/ 121905 h 227983"/>
                    <a:gd name="connsiteX9" fmla="*/ 162915 w 279168"/>
                    <a:gd name="connsiteY9" fmla="*/ 132831 h 227983"/>
                    <a:gd name="connsiteX10" fmla="*/ 162915 w 279168"/>
                    <a:gd name="connsiteY10" fmla="*/ 158725 h 227983"/>
                    <a:gd name="connsiteX11" fmla="*/ 180550 w 279168"/>
                    <a:gd name="connsiteY11" fmla="*/ 171027 h 227983"/>
                    <a:gd name="connsiteX12" fmla="*/ 213066 w 279168"/>
                    <a:gd name="connsiteY12" fmla="*/ 171027 h 227983"/>
                    <a:gd name="connsiteX13" fmla="*/ 246959 w 279168"/>
                    <a:gd name="connsiteY13" fmla="*/ 168275 h 227983"/>
                    <a:gd name="connsiteX14" fmla="*/ 270013 w 279168"/>
                    <a:gd name="connsiteY14" fmla="*/ 173694 h 227983"/>
                    <a:gd name="connsiteX15" fmla="*/ 271390 w 279168"/>
                    <a:gd name="connsiteY15" fmla="*/ 211891 h 227983"/>
                    <a:gd name="connsiteX16" fmla="*/ 144076 w 279168"/>
                    <a:gd name="connsiteY16" fmla="*/ 202342 h 227983"/>
                    <a:gd name="connsiteX17" fmla="*/ 130571 w 279168"/>
                    <a:gd name="connsiteY17" fmla="*/ 203718 h 227983"/>
                    <a:gd name="connsiteX18" fmla="*/ 123775 w 279168"/>
                    <a:gd name="connsiteY18" fmla="*/ 203718 h 227983"/>
                    <a:gd name="connsiteX19" fmla="*/ 26225 w 279168"/>
                    <a:gd name="connsiteY19" fmla="*/ 220064 h 227983"/>
                    <a:gd name="connsiteX20" fmla="*/ 20806 w 279168"/>
                    <a:gd name="connsiteY20" fmla="*/ 224193 h 227983"/>
                    <a:gd name="connsiteX21" fmla="*/ 12634 w 279168"/>
                    <a:gd name="connsiteY21" fmla="*/ 225570 h 227983"/>
                    <a:gd name="connsiteX22" fmla="*/ 418 w 279168"/>
                    <a:gd name="connsiteY22" fmla="*/ 199675 h 227983"/>
                    <a:gd name="connsiteX23" fmla="*/ 62698 w 279168"/>
                    <a:gd name="connsiteY23" fmla="*/ 185997 h 227983"/>
                    <a:gd name="connsiteX24" fmla="*/ 64075 w 279168"/>
                    <a:gd name="connsiteY24" fmla="*/ 119152 h 227983"/>
                    <a:gd name="connsiteX25" fmla="*/ 62698 w 279168"/>
                    <a:gd name="connsiteY25" fmla="*/ 98677 h 227983"/>
                    <a:gd name="connsiteX26" fmla="*/ 70785 w 279168"/>
                    <a:gd name="connsiteY26" fmla="*/ 90505 h 227983"/>
                    <a:gd name="connsiteX27" fmla="*/ 103301 w 279168"/>
                    <a:gd name="connsiteY27" fmla="*/ 104183 h 227983"/>
                    <a:gd name="connsiteX28" fmla="*/ 95215 w 279168"/>
                    <a:gd name="connsiteY28" fmla="*/ 160102 h 227983"/>
                    <a:gd name="connsiteX29" fmla="*/ 97882 w 279168"/>
                    <a:gd name="connsiteY29" fmla="*/ 175071 h 227983"/>
                    <a:gd name="connsiteX30" fmla="*/ 107345 w 279168"/>
                    <a:gd name="connsiteY30" fmla="*/ 177824 h 227983"/>
                    <a:gd name="connsiteX31" fmla="*/ 126270 w 279168"/>
                    <a:gd name="connsiteY31" fmla="*/ 172404 h 227983"/>
                    <a:gd name="connsiteX32" fmla="*/ 130312 w 279168"/>
                    <a:gd name="connsiteY32" fmla="*/ 160102 h 227983"/>
                    <a:gd name="connsiteX33" fmla="*/ 128936 w 279168"/>
                    <a:gd name="connsiteY33" fmla="*/ 87752 h 227983"/>
                    <a:gd name="connsiteX34" fmla="*/ 128936 w 279168"/>
                    <a:gd name="connsiteY34" fmla="*/ 60480 h 227983"/>
                    <a:gd name="connsiteX35" fmla="*/ 119473 w 279168"/>
                    <a:gd name="connsiteY35" fmla="*/ 48178 h 227983"/>
                    <a:gd name="connsiteX36" fmla="*/ 96420 w 279168"/>
                    <a:gd name="connsiteY36" fmla="*/ 53598 h 227983"/>
                    <a:gd name="connsiteX37" fmla="*/ 76118 w 279168"/>
                    <a:gd name="connsiteY37" fmla="*/ 24951 h 227983"/>
                    <a:gd name="connsiteX38" fmla="*/ 76118 w 279168"/>
                    <a:gd name="connsiteY38" fmla="*/ 20821 h 227983"/>
                    <a:gd name="connsiteX39" fmla="*/ 89710 w 279168"/>
                    <a:gd name="connsiteY39" fmla="*/ 12649 h 227983"/>
                    <a:gd name="connsiteX40" fmla="*/ 146571 w 279168"/>
                    <a:gd name="connsiteY40" fmla="*/ 7401 h 2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9168" h="227983">
                      <a:moveTo>
                        <a:pt x="146571" y="7401"/>
                      </a:moveTo>
                      <a:cubicBezTo>
                        <a:pt x="169109" y="1035"/>
                        <a:pt x="190787" y="-1202"/>
                        <a:pt x="211604" y="604"/>
                      </a:cubicBezTo>
                      <a:cubicBezTo>
                        <a:pt x="209797" y="6024"/>
                        <a:pt x="209797" y="11530"/>
                        <a:pt x="211604" y="16950"/>
                      </a:cubicBezTo>
                      <a:cubicBezTo>
                        <a:pt x="214271" y="21510"/>
                        <a:pt x="202141" y="29682"/>
                        <a:pt x="175044" y="41468"/>
                      </a:cubicBezTo>
                      <a:cubicBezTo>
                        <a:pt x="169625" y="46888"/>
                        <a:pt x="166958" y="61083"/>
                        <a:pt x="166958" y="83794"/>
                      </a:cubicBezTo>
                      <a:cubicBezTo>
                        <a:pt x="184077" y="79235"/>
                        <a:pt x="195862" y="76052"/>
                        <a:pt x="202141" y="74245"/>
                      </a:cubicBezTo>
                      <a:cubicBezTo>
                        <a:pt x="207561" y="76998"/>
                        <a:pt x="210227" y="86117"/>
                        <a:pt x="210227" y="101516"/>
                      </a:cubicBezTo>
                      <a:cubicBezTo>
                        <a:pt x="207561" y="103323"/>
                        <a:pt x="203002" y="105129"/>
                        <a:pt x="196722" y="106936"/>
                      </a:cubicBezTo>
                      <a:cubicBezTo>
                        <a:pt x="187690" y="110549"/>
                        <a:pt x="177797" y="115625"/>
                        <a:pt x="166958" y="121905"/>
                      </a:cubicBezTo>
                      <a:cubicBezTo>
                        <a:pt x="165152" y="123712"/>
                        <a:pt x="163775" y="127325"/>
                        <a:pt x="162915" y="132831"/>
                      </a:cubicBezTo>
                      <a:cubicBezTo>
                        <a:pt x="161969" y="139197"/>
                        <a:pt x="161969" y="147800"/>
                        <a:pt x="162915" y="158725"/>
                      </a:cubicBezTo>
                      <a:cubicBezTo>
                        <a:pt x="162915" y="167844"/>
                        <a:pt x="168765" y="171888"/>
                        <a:pt x="180550" y="171027"/>
                      </a:cubicBezTo>
                      <a:cubicBezTo>
                        <a:pt x="187776" y="171027"/>
                        <a:pt x="198614" y="171027"/>
                        <a:pt x="213066" y="171027"/>
                      </a:cubicBezTo>
                      <a:cubicBezTo>
                        <a:pt x="229325" y="170167"/>
                        <a:pt x="240594" y="169221"/>
                        <a:pt x="246959" y="168275"/>
                      </a:cubicBezTo>
                      <a:cubicBezTo>
                        <a:pt x="258658" y="166468"/>
                        <a:pt x="266401" y="168275"/>
                        <a:pt x="270013" y="173694"/>
                      </a:cubicBezTo>
                      <a:cubicBezTo>
                        <a:pt x="281712" y="196406"/>
                        <a:pt x="282229" y="209138"/>
                        <a:pt x="271390" y="211891"/>
                      </a:cubicBezTo>
                      <a:cubicBezTo>
                        <a:pt x="236206" y="198213"/>
                        <a:pt x="193711" y="195030"/>
                        <a:pt x="144076" y="202342"/>
                      </a:cubicBezTo>
                      <a:cubicBezTo>
                        <a:pt x="136850" y="203288"/>
                        <a:pt x="132291" y="203718"/>
                        <a:pt x="130571" y="203718"/>
                      </a:cubicBezTo>
                      <a:cubicBezTo>
                        <a:pt x="128764" y="203718"/>
                        <a:pt x="126528" y="203718"/>
                        <a:pt x="123775" y="203718"/>
                      </a:cubicBezTo>
                      <a:cubicBezTo>
                        <a:pt x="89452" y="200105"/>
                        <a:pt x="56935" y="205525"/>
                        <a:pt x="26225" y="220064"/>
                      </a:cubicBezTo>
                      <a:cubicBezTo>
                        <a:pt x="24418" y="221010"/>
                        <a:pt x="22612" y="222387"/>
                        <a:pt x="20806" y="224193"/>
                      </a:cubicBezTo>
                      <a:cubicBezTo>
                        <a:pt x="17193" y="228753"/>
                        <a:pt x="14440" y="229183"/>
                        <a:pt x="12634" y="225570"/>
                      </a:cubicBezTo>
                      <a:cubicBezTo>
                        <a:pt x="2655" y="212837"/>
                        <a:pt x="-1388" y="204235"/>
                        <a:pt x="418" y="199675"/>
                      </a:cubicBezTo>
                      <a:cubicBezTo>
                        <a:pt x="35601" y="194255"/>
                        <a:pt x="56419" y="189696"/>
                        <a:pt x="62698" y="185997"/>
                      </a:cubicBezTo>
                      <a:cubicBezTo>
                        <a:pt x="67172" y="182383"/>
                        <a:pt x="67688" y="160102"/>
                        <a:pt x="64075" y="119152"/>
                      </a:cubicBezTo>
                      <a:cubicBezTo>
                        <a:pt x="63129" y="110979"/>
                        <a:pt x="62698" y="104183"/>
                        <a:pt x="62698" y="98677"/>
                      </a:cubicBezTo>
                      <a:cubicBezTo>
                        <a:pt x="62698" y="94118"/>
                        <a:pt x="65365" y="91365"/>
                        <a:pt x="70785" y="90505"/>
                      </a:cubicBezTo>
                      <a:cubicBezTo>
                        <a:pt x="93323" y="94118"/>
                        <a:pt x="104162" y="98677"/>
                        <a:pt x="103301" y="104183"/>
                      </a:cubicBezTo>
                      <a:cubicBezTo>
                        <a:pt x="93323" y="116055"/>
                        <a:pt x="90656" y="134637"/>
                        <a:pt x="95215" y="160102"/>
                      </a:cubicBezTo>
                      <a:cubicBezTo>
                        <a:pt x="96076" y="166468"/>
                        <a:pt x="97022" y="171458"/>
                        <a:pt x="97882" y="175071"/>
                      </a:cubicBezTo>
                      <a:cubicBezTo>
                        <a:pt x="97882" y="176877"/>
                        <a:pt x="101065" y="177824"/>
                        <a:pt x="107345" y="177824"/>
                      </a:cubicBezTo>
                      <a:cubicBezTo>
                        <a:pt x="114570" y="176964"/>
                        <a:pt x="120850" y="175071"/>
                        <a:pt x="126270" y="172404"/>
                      </a:cubicBezTo>
                      <a:cubicBezTo>
                        <a:pt x="128936" y="170597"/>
                        <a:pt x="130312" y="166468"/>
                        <a:pt x="130312" y="160102"/>
                      </a:cubicBezTo>
                      <a:cubicBezTo>
                        <a:pt x="130312" y="121045"/>
                        <a:pt x="129882" y="96871"/>
                        <a:pt x="128936" y="87752"/>
                      </a:cubicBezTo>
                      <a:cubicBezTo>
                        <a:pt x="128936" y="74073"/>
                        <a:pt x="128936" y="65040"/>
                        <a:pt x="128936" y="60480"/>
                      </a:cubicBezTo>
                      <a:cubicBezTo>
                        <a:pt x="127990" y="53168"/>
                        <a:pt x="124893" y="49125"/>
                        <a:pt x="119473" y="48178"/>
                      </a:cubicBezTo>
                      <a:cubicBezTo>
                        <a:pt x="114054" y="48178"/>
                        <a:pt x="106398" y="49985"/>
                        <a:pt x="96420" y="53598"/>
                      </a:cubicBezTo>
                      <a:cubicBezTo>
                        <a:pt x="90054" y="57211"/>
                        <a:pt x="83344" y="47662"/>
                        <a:pt x="76118" y="24951"/>
                      </a:cubicBezTo>
                      <a:cubicBezTo>
                        <a:pt x="76118" y="23144"/>
                        <a:pt x="76118" y="21767"/>
                        <a:pt x="76118" y="20821"/>
                      </a:cubicBezTo>
                      <a:cubicBezTo>
                        <a:pt x="74312" y="15401"/>
                        <a:pt x="78871" y="12649"/>
                        <a:pt x="89710" y="12649"/>
                      </a:cubicBezTo>
                      <a:cubicBezTo>
                        <a:pt x="112248" y="13767"/>
                        <a:pt x="131173" y="11960"/>
                        <a:pt x="146571" y="7401"/>
                      </a:cubicBezTo>
                      <a:close/>
                    </a:path>
                  </a:pathLst>
                </a:custGeom>
                <a:grpFill/>
                <a:ln w="860" cap="flat">
                  <a:noFill/>
                  <a:prstDash val="solid"/>
                  <a:miter/>
                </a:ln>
              </p:spPr>
              <p:txBody>
                <a:bodyPr rtlCol="0" anchor="ctr"/>
                <a:lstStyle/>
                <a:p>
                  <a:endParaRPr lang="zh-CN" altLang="en-US"/>
                </a:p>
              </p:txBody>
            </p:sp>
          </p:grpSp>
          <p:grpSp>
            <p:nvGrpSpPr>
              <p:cNvPr id="15" name="图形 4"/>
              <p:cNvGrpSpPr/>
              <p:nvPr/>
            </p:nvGrpSpPr>
            <p:grpSpPr>
              <a:xfrm>
                <a:off x="6477534" y="2737331"/>
                <a:ext cx="1951056" cy="319813"/>
                <a:chOff x="6477534" y="2737331"/>
                <a:chExt cx="1951056" cy="319813"/>
              </a:xfrm>
              <a:grpFill/>
            </p:grpSpPr>
            <p:sp>
              <p:nvSpPr>
                <p:cNvPr id="16" name="任意形状 20"/>
                <p:cNvSpPr/>
                <p:nvPr/>
              </p:nvSpPr>
              <p:spPr>
                <a:xfrm>
                  <a:off x="6477534" y="2776851"/>
                  <a:ext cx="298388" cy="236118"/>
                </a:xfrm>
                <a:custGeom>
                  <a:avLst/>
                  <a:gdLst>
                    <a:gd name="connsiteX0" fmla="*/ 160322 w 298388"/>
                    <a:gd name="connsiteY0" fmla="*/ 151805 h 236118"/>
                    <a:gd name="connsiteX1" fmla="*/ 164365 w 298388"/>
                    <a:gd name="connsiteY1" fmla="*/ 113608 h 236118"/>
                    <a:gd name="connsiteX2" fmla="*/ 171161 w 298388"/>
                    <a:gd name="connsiteY2" fmla="*/ 61733 h 236118"/>
                    <a:gd name="connsiteX3" fmla="*/ 182000 w 298388"/>
                    <a:gd name="connsiteY3" fmla="*/ 7190 h 236118"/>
                    <a:gd name="connsiteX4" fmla="*/ 207721 w 298388"/>
                    <a:gd name="connsiteY4" fmla="*/ 5814 h 236118"/>
                    <a:gd name="connsiteX5" fmla="*/ 210474 w 298388"/>
                    <a:gd name="connsiteY5" fmla="*/ 20783 h 236118"/>
                    <a:gd name="connsiteX6" fmla="*/ 196882 w 298388"/>
                    <a:gd name="connsiteY6" fmla="*/ 69905 h 236118"/>
                    <a:gd name="connsiteX7" fmla="*/ 190086 w 298388"/>
                    <a:gd name="connsiteY7" fmla="*/ 116275 h 236118"/>
                    <a:gd name="connsiteX8" fmla="*/ 188710 w 298388"/>
                    <a:gd name="connsiteY8" fmla="*/ 124448 h 236118"/>
                    <a:gd name="connsiteX9" fmla="*/ 195505 w 298388"/>
                    <a:gd name="connsiteY9" fmla="*/ 119028 h 236118"/>
                    <a:gd name="connsiteX10" fmla="*/ 233442 w 298388"/>
                    <a:gd name="connsiteY10" fmla="*/ 75325 h 236118"/>
                    <a:gd name="connsiteX11" fmla="*/ 257786 w 298388"/>
                    <a:gd name="connsiteY11" fmla="*/ 89004 h 236118"/>
                    <a:gd name="connsiteX12" fmla="*/ 255119 w 298388"/>
                    <a:gd name="connsiteY12" fmla="*/ 102682 h 236118"/>
                    <a:gd name="connsiteX13" fmla="*/ 195505 w 298388"/>
                    <a:gd name="connsiteY13" fmla="*/ 147675 h 236118"/>
                    <a:gd name="connsiteX14" fmla="*/ 184667 w 298388"/>
                    <a:gd name="connsiteY14" fmla="*/ 155848 h 236118"/>
                    <a:gd name="connsiteX15" fmla="*/ 182000 w 298388"/>
                    <a:gd name="connsiteY15" fmla="*/ 176323 h 236118"/>
                    <a:gd name="connsiteX16" fmla="*/ 211764 w 298388"/>
                    <a:gd name="connsiteY16" fmla="*/ 176323 h 236118"/>
                    <a:gd name="connsiteX17" fmla="*/ 274044 w 298388"/>
                    <a:gd name="connsiteY17" fmla="*/ 172194 h 236118"/>
                    <a:gd name="connsiteX18" fmla="*/ 288926 w 298388"/>
                    <a:gd name="connsiteY18" fmla="*/ 180366 h 236118"/>
                    <a:gd name="connsiteX19" fmla="*/ 298389 w 298388"/>
                    <a:gd name="connsiteY19" fmla="*/ 214520 h 236118"/>
                    <a:gd name="connsiteX20" fmla="*/ 295722 w 298388"/>
                    <a:gd name="connsiteY20" fmla="*/ 225445 h 236118"/>
                    <a:gd name="connsiteX21" fmla="*/ 284883 w 298388"/>
                    <a:gd name="connsiteY21" fmla="*/ 224069 h 236118"/>
                    <a:gd name="connsiteX22" fmla="*/ 217183 w 298388"/>
                    <a:gd name="connsiteY22" fmla="*/ 207723 h 236118"/>
                    <a:gd name="connsiteX23" fmla="*/ 172451 w 298388"/>
                    <a:gd name="connsiteY23" fmla="*/ 209100 h 236118"/>
                    <a:gd name="connsiteX24" fmla="*/ 156193 w 298388"/>
                    <a:gd name="connsiteY24" fmla="*/ 210477 h 236118"/>
                    <a:gd name="connsiteX25" fmla="*/ 134515 w 298388"/>
                    <a:gd name="connsiteY25" fmla="*/ 213229 h 236118"/>
                    <a:gd name="connsiteX26" fmla="*/ 106042 w 298388"/>
                    <a:gd name="connsiteY26" fmla="*/ 214606 h 236118"/>
                    <a:gd name="connsiteX27" fmla="*/ 19331 w 298388"/>
                    <a:gd name="connsiteY27" fmla="*/ 233704 h 236118"/>
                    <a:gd name="connsiteX28" fmla="*/ 9869 w 298388"/>
                    <a:gd name="connsiteY28" fmla="*/ 232328 h 236118"/>
                    <a:gd name="connsiteX29" fmla="*/ 3073 w 298388"/>
                    <a:gd name="connsiteY29" fmla="*/ 218649 h 236118"/>
                    <a:gd name="connsiteX30" fmla="*/ 320 w 298388"/>
                    <a:gd name="connsiteY30" fmla="*/ 211853 h 236118"/>
                    <a:gd name="connsiteX31" fmla="*/ 7116 w 298388"/>
                    <a:gd name="connsiteY31" fmla="*/ 209100 h 236118"/>
                    <a:gd name="connsiteX32" fmla="*/ 76192 w 298388"/>
                    <a:gd name="connsiteY32" fmla="*/ 198174 h 236118"/>
                    <a:gd name="connsiteX33" fmla="*/ 89697 w 298388"/>
                    <a:gd name="connsiteY33" fmla="*/ 194045 h 236118"/>
                    <a:gd name="connsiteX34" fmla="*/ 104580 w 298388"/>
                    <a:gd name="connsiteY34" fmla="*/ 179076 h 236118"/>
                    <a:gd name="connsiteX35" fmla="*/ 104580 w 298388"/>
                    <a:gd name="connsiteY35" fmla="*/ 150428 h 236118"/>
                    <a:gd name="connsiteX36" fmla="*/ 100536 w 298388"/>
                    <a:gd name="connsiteY36" fmla="*/ 145009 h 236118"/>
                    <a:gd name="connsiteX37" fmla="*/ 96494 w 298388"/>
                    <a:gd name="connsiteY37" fmla="*/ 147761 h 236118"/>
                    <a:gd name="connsiteX38" fmla="*/ 80235 w 298388"/>
                    <a:gd name="connsiteY38" fmla="*/ 165483 h 236118"/>
                    <a:gd name="connsiteX39" fmla="*/ 66644 w 298388"/>
                    <a:gd name="connsiteY39" fmla="*/ 164107 h 236118"/>
                    <a:gd name="connsiteX40" fmla="*/ 49009 w 298388"/>
                    <a:gd name="connsiteY40" fmla="*/ 140879 h 236118"/>
                    <a:gd name="connsiteX41" fmla="*/ 47632 w 298388"/>
                    <a:gd name="connsiteY41" fmla="*/ 131330 h 236118"/>
                    <a:gd name="connsiteX42" fmla="*/ 54428 w 298388"/>
                    <a:gd name="connsiteY42" fmla="*/ 129953 h 236118"/>
                    <a:gd name="connsiteX43" fmla="*/ 99160 w 298388"/>
                    <a:gd name="connsiteY43" fmla="*/ 117651 h 236118"/>
                    <a:gd name="connsiteX44" fmla="*/ 100536 w 298388"/>
                    <a:gd name="connsiteY44" fmla="*/ 108102 h 236118"/>
                    <a:gd name="connsiteX45" fmla="*/ 101913 w 298388"/>
                    <a:gd name="connsiteY45" fmla="*/ 53560 h 236118"/>
                    <a:gd name="connsiteX46" fmla="*/ 137096 w 298388"/>
                    <a:gd name="connsiteY46" fmla="*/ 50807 h 236118"/>
                    <a:gd name="connsiteX47" fmla="*/ 141139 w 298388"/>
                    <a:gd name="connsiteY47" fmla="*/ 65776 h 236118"/>
                    <a:gd name="connsiteX48" fmla="*/ 134344 w 298388"/>
                    <a:gd name="connsiteY48" fmla="*/ 173570 h 236118"/>
                    <a:gd name="connsiteX49" fmla="*/ 146559 w 298388"/>
                    <a:gd name="connsiteY49" fmla="*/ 174947 h 236118"/>
                    <a:gd name="connsiteX50" fmla="*/ 160322 w 298388"/>
                    <a:gd name="connsiteY50" fmla="*/ 151805 h 23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98388" h="236118">
                      <a:moveTo>
                        <a:pt x="160322" y="151805"/>
                      </a:moveTo>
                      <a:cubicBezTo>
                        <a:pt x="161182" y="143632"/>
                        <a:pt x="162559" y="130900"/>
                        <a:pt x="164365" y="113608"/>
                      </a:cubicBezTo>
                      <a:cubicBezTo>
                        <a:pt x="166172" y="94510"/>
                        <a:pt x="168408" y="77218"/>
                        <a:pt x="171161" y="61733"/>
                      </a:cubicBezTo>
                      <a:cubicBezTo>
                        <a:pt x="173828" y="35322"/>
                        <a:pt x="177441" y="17170"/>
                        <a:pt x="182000" y="7190"/>
                      </a:cubicBezTo>
                      <a:cubicBezTo>
                        <a:pt x="186473" y="-1929"/>
                        <a:pt x="195075" y="-2359"/>
                        <a:pt x="207721" y="5814"/>
                      </a:cubicBezTo>
                      <a:cubicBezTo>
                        <a:pt x="214000" y="10373"/>
                        <a:pt x="214947" y="15363"/>
                        <a:pt x="210474" y="20783"/>
                      </a:cubicBezTo>
                      <a:cubicBezTo>
                        <a:pt x="204108" y="28956"/>
                        <a:pt x="199635" y="45301"/>
                        <a:pt x="196882" y="69905"/>
                      </a:cubicBezTo>
                      <a:cubicBezTo>
                        <a:pt x="194129" y="89004"/>
                        <a:pt x="191893" y="104489"/>
                        <a:pt x="190086" y="116275"/>
                      </a:cubicBezTo>
                      <a:lnTo>
                        <a:pt x="188710" y="124448"/>
                      </a:lnTo>
                      <a:cubicBezTo>
                        <a:pt x="189570" y="124448"/>
                        <a:pt x="191893" y="122641"/>
                        <a:pt x="195505" y="119028"/>
                      </a:cubicBezTo>
                      <a:cubicBezTo>
                        <a:pt x="219850" y="94510"/>
                        <a:pt x="232495" y="79885"/>
                        <a:pt x="233442" y="75325"/>
                      </a:cubicBezTo>
                      <a:cubicBezTo>
                        <a:pt x="238861" y="69905"/>
                        <a:pt x="247033" y="74465"/>
                        <a:pt x="257786" y="89004"/>
                      </a:cubicBezTo>
                      <a:cubicBezTo>
                        <a:pt x="262259" y="98123"/>
                        <a:pt x="261399" y="102682"/>
                        <a:pt x="255119" y="102682"/>
                      </a:cubicBezTo>
                      <a:cubicBezTo>
                        <a:pt x="252367" y="102682"/>
                        <a:pt x="232495" y="117651"/>
                        <a:pt x="195505" y="147675"/>
                      </a:cubicBezTo>
                      <a:cubicBezTo>
                        <a:pt x="190946" y="152235"/>
                        <a:pt x="187333" y="154988"/>
                        <a:pt x="184667" y="155848"/>
                      </a:cubicBezTo>
                      <a:cubicBezTo>
                        <a:pt x="178301" y="162214"/>
                        <a:pt x="177441" y="169010"/>
                        <a:pt x="182000" y="176323"/>
                      </a:cubicBezTo>
                      <a:cubicBezTo>
                        <a:pt x="189226" y="176323"/>
                        <a:pt x="199119" y="176323"/>
                        <a:pt x="211764" y="176323"/>
                      </a:cubicBezTo>
                      <a:cubicBezTo>
                        <a:pt x="250560" y="175463"/>
                        <a:pt x="271378" y="174086"/>
                        <a:pt x="274044" y="172194"/>
                      </a:cubicBezTo>
                      <a:cubicBezTo>
                        <a:pt x="282130" y="170387"/>
                        <a:pt x="287120" y="173140"/>
                        <a:pt x="288926" y="180366"/>
                      </a:cubicBezTo>
                      <a:cubicBezTo>
                        <a:pt x="292539" y="192238"/>
                        <a:pt x="295722" y="203594"/>
                        <a:pt x="298389" y="214520"/>
                      </a:cubicBezTo>
                      <a:cubicBezTo>
                        <a:pt x="298389" y="220886"/>
                        <a:pt x="297442" y="224499"/>
                        <a:pt x="295722" y="225445"/>
                      </a:cubicBezTo>
                      <a:cubicBezTo>
                        <a:pt x="292969" y="227252"/>
                        <a:pt x="289356" y="226822"/>
                        <a:pt x="284883" y="224069"/>
                      </a:cubicBezTo>
                      <a:cubicBezTo>
                        <a:pt x="257786" y="213143"/>
                        <a:pt x="235162" y="207723"/>
                        <a:pt x="217183" y="207723"/>
                      </a:cubicBezTo>
                      <a:cubicBezTo>
                        <a:pt x="192839" y="207723"/>
                        <a:pt x="177871" y="208154"/>
                        <a:pt x="172451" y="209100"/>
                      </a:cubicBezTo>
                      <a:cubicBezTo>
                        <a:pt x="165226" y="209100"/>
                        <a:pt x="159806" y="209530"/>
                        <a:pt x="156193" y="210477"/>
                      </a:cubicBezTo>
                      <a:cubicBezTo>
                        <a:pt x="153440" y="211423"/>
                        <a:pt x="146215" y="212283"/>
                        <a:pt x="134515" y="213229"/>
                      </a:cubicBezTo>
                      <a:cubicBezTo>
                        <a:pt x="120924" y="214176"/>
                        <a:pt x="111461" y="214606"/>
                        <a:pt x="106042" y="214606"/>
                      </a:cubicBezTo>
                      <a:cubicBezTo>
                        <a:pt x="71719" y="214606"/>
                        <a:pt x="42815" y="220972"/>
                        <a:pt x="19331" y="233704"/>
                      </a:cubicBezTo>
                      <a:cubicBezTo>
                        <a:pt x="12965" y="237317"/>
                        <a:pt x="9869" y="236887"/>
                        <a:pt x="9869" y="232328"/>
                      </a:cubicBezTo>
                      <a:cubicBezTo>
                        <a:pt x="7116" y="225962"/>
                        <a:pt x="4879" y="221402"/>
                        <a:pt x="3073" y="218649"/>
                      </a:cubicBezTo>
                      <a:cubicBezTo>
                        <a:pt x="320" y="215896"/>
                        <a:pt x="-540" y="213660"/>
                        <a:pt x="320" y="211853"/>
                      </a:cubicBezTo>
                      <a:cubicBezTo>
                        <a:pt x="1180" y="210046"/>
                        <a:pt x="3503" y="209100"/>
                        <a:pt x="7116" y="209100"/>
                      </a:cubicBezTo>
                      <a:cubicBezTo>
                        <a:pt x="18815" y="209100"/>
                        <a:pt x="41869" y="205487"/>
                        <a:pt x="76192" y="198174"/>
                      </a:cubicBezTo>
                      <a:cubicBezTo>
                        <a:pt x="81611" y="196368"/>
                        <a:pt x="86085" y="194991"/>
                        <a:pt x="89697" y="194045"/>
                      </a:cubicBezTo>
                      <a:cubicBezTo>
                        <a:pt x="97870" y="191292"/>
                        <a:pt x="102773" y="186302"/>
                        <a:pt x="104580" y="179076"/>
                      </a:cubicBezTo>
                      <a:cubicBezTo>
                        <a:pt x="104580" y="169957"/>
                        <a:pt x="104580" y="160408"/>
                        <a:pt x="104580" y="150428"/>
                      </a:cubicBezTo>
                      <a:cubicBezTo>
                        <a:pt x="103633" y="146815"/>
                        <a:pt x="102343" y="145009"/>
                        <a:pt x="100536" y="145009"/>
                      </a:cubicBezTo>
                      <a:cubicBezTo>
                        <a:pt x="99590" y="144148"/>
                        <a:pt x="98300" y="145009"/>
                        <a:pt x="96494" y="147761"/>
                      </a:cubicBezTo>
                      <a:cubicBezTo>
                        <a:pt x="90128" y="155934"/>
                        <a:pt x="84708" y="161870"/>
                        <a:pt x="80235" y="165483"/>
                      </a:cubicBezTo>
                      <a:cubicBezTo>
                        <a:pt x="75676" y="171849"/>
                        <a:pt x="71203" y="171419"/>
                        <a:pt x="66644" y="164107"/>
                      </a:cubicBezTo>
                      <a:cubicBezTo>
                        <a:pt x="56665" y="154988"/>
                        <a:pt x="50815" y="147245"/>
                        <a:pt x="49009" y="140879"/>
                      </a:cubicBezTo>
                      <a:cubicBezTo>
                        <a:pt x="46256" y="137266"/>
                        <a:pt x="45826" y="134083"/>
                        <a:pt x="47632" y="131330"/>
                      </a:cubicBezTo>
                      <a:cubicBezTo>
                        <a:pt x="48493" y="129523"/>
                        <a:pt x="50815" y="129093"/>
                        <a:pt x="54428" y="129953"/>
                      </a:cubicBezTo>
                      <a:cubicBezTo>
                        <a:pt x="67934" y="132706"/>
                        <a:pt x="82902" y="128577"/>
                        <a:pt x="99160" y="117651"/>
                      </a:cubicBezTo>
                      <a:cubicBezTo>
                        <a:pt x="100020" y="117651"/>
                        <a:pt x="100536" y="114468"/>
                        <a:pt x="100536" y="108102"/>
                      </a:cubicBezTo>
                      <a:cubicBezTo>
                        <a:pt x="101397" y="104489"/>
                        <a:pt x="101913" y="86251"/>
                        <a:pt x="101913" y="53560"/>
                      </a:cubicBezTo>
                      <a:cubicBezTo>
                        <a:pt x="105526" y="39881"/>
                        <a:pt x="117225" y="39021"/>
                        <a:pt x="137096" y="50807"/>
                      </a:cubicBezTo>
                      <a:cubicBezTo>
                        <a:pt x="141569" y="54420"/>
                        <a:pt x="142946" y="59496"/>
                        <a:pt x="141139" y="65776"/>
                      </a:cubicBezTo>
                      <a:cubicBezTo>
                        <a:pt x="133913" y="86681"/>
                        <a:pt x="131677" y="122641"/>
                        <a:pt x="134344" y="173570"/>
                      </a:cubicBezTo>
                      <a:cubicBezTo>
                        <a:pt x="133397" y="176323"/>
                        <a:pt x="137526" y="176753"/>
                        <a:pt x="146559" y="174947"/>
                      </a:cubicBezTo>
                      <a:cubicBezTo>
                        <a:pt x="154903" y="174947"/>
                        <a:pt x="159376" y="167290"/>
                        <a:pt x="160322" y="151805"/>
                      </a:cubicBezTo>
                      <a:close/>
                    </a:path>
                  </a:pathLst>
                </a:custGeom>
                <a:grpFill/>
                <a:ln w="860" cap="flat">
                  <a:noFill/>
                  <a:prstDash val="solid"/>
                  <a:miter/>
                </a:ln>
              </p:spPr>
              <p:txBody>
                <a:bodyPr rtlCol="0" anchor="ctr"/>
                <a:lstStyle/>
                <a:p>
                  <a:endParaRPr lang="zh-CN" altLang="en-US"/>
                </a:p>
              </p:txBody>
            </p:sp>
            <p:sp>
              <p:nvSpPr>
                <p:cNvPr id="17" name="任意形状 21"/>
                <p:cNvSpPr/>
                <p:nvPr/>
              </p:nvSpPr>
              <p:spPr>
                <a:xfrm>
                  <a:off x="7027539" y="2737331"/>
                  <a:ext cx="312864" cy="319813"/>
                </a:xfrm>
                <a:custGeom>
                  <a:avLst/>
                  <a:gdLst>
                    <a:gd name="connsiteX0" fmla="*/ 86625 w 312864"/>
                    <a:gd name="connsiteY0" fmla="*/ 148999 h 319813"/>
                    <a:gd name="connsiteX1" fmla="*/ 86625 w 312864"/>
                    <a:gd name="connsiteY1" fmla="*/ 162677 h 319813"/>
                    <a:gd name="connsiteX2" fmla="*/ 129980 w 312864"/>
                    <a:gd name="connsiteY2" fmla="*/ 155881 h 319813"/>
                    <a:gd name="connsiteX3" fmla="*/ 158454 w 312864"/>
                    <a:gd name="connsiteY3" fmla="*/ 168183 h 319813"/>
                    <a:gd name="connsiteX4" fmla="*/ 155787 w 312864"/>
                    <a:gd name="connsiteY4" fmla="*/ 172313 h 319813"/>
                    <a:gd name="connsiteX5" fmla="*/ 140905 w 312864"/>
                    <a:gd name="connsiteY5" fmla="*/ 217306 h 319813"/>
                    <a:gd name="connsiteX6" fmla="*/ 126024 w 312864"/>
                    <a:gd name="connsiteY6" fmla="*/ 250083 h 319813"/>
                    <a:gd name="connsiteX7" fmla="*/ 109765 w 312864"/>
                    <a:gd name="connsiteY7" fmla="*/ 267805 h 319813"/>
                    <a:gd name="connsiteX8" fmla="*/ 93506 w 312864"/>
                    <a:gd name="connsiteY8" fmla="*/ 251459 h 319813"/>
                    <a:gd name="connsiteX9" fmla="*/ 67786 w 312864"/>
                    <a:gd name="connsiteY9" fmla="*/ 225564 h 319813"/>
                    <a:gd name="connsiteX10" fmla="*/ 65033 w 312864"/>
                    <a:gd name="connsiteY10" fmla="*/ 228317 h 319813"/>
                    <a:gd name="connsiteX11" fmla="*/ 44732 w 312864"/>
                    <a:gd name="connsiteY11" fmla="*/ 244663 h 319813"/>
                    <a:gd name="connsiteX12" fmla="*/ 0 w 312864"/>
                    <a:gd name="connsiteY12" fmla="*/ 252835 h 319813"/>
                    <a:gd name="connsiteX13" fmla="*/ 8172 w 312864"/>
                    <a:gd name="connsiteY13" fmla="*/ 247416 h 319813"/>
                    <a:gd name="connsiteX14" fmla="*/ 50151 w 312864"/>
                    <a:gd name="connsiteY14" fmla="*/ 206466 h 319813"/>
                    <a:gd name="connsiteX15" fmla="*/ 63657 w 312864"/>
                    <a:gd name="connsiteY15" fmla="*/ 154591 h 319813"/>
                    <a:gd name="connsiteX16" fmla="*/ 60904 w 312864"/>
                    <a:gd name="connsiteY16" fmla="*/ 124567 h 319813"/>
                    <a:gd name="connsiteX17" fmla="*/ 60904 w 312864"/>
                    <a:gd name="connsiteY17" fmla="*/ 116394 h 319813"/>
                    <a:gd name="connsiteX18" fmla="*/ 70367 w 312864"/>
                    <a:gd name="connsiteY18" fmla="*/ 115017 h 319813"/>
                    <a:gd name="connsiteX19" fmla="*/ 79829 w 312864"/>
                    <a:gd name="connsiteY19" fmla="*/ 115017 h 319813"/>
                    <a:gd name="connsiteX20" fmla="*/ 158368 w 312864"/>
                    <a:gd name="connsiteY20" fmla="*/ 101339 h 319813"/>
                    <a:gd name="connsiteX21" fmla="*/ 148905 w 312864"/>
                    <a:gd name="connsiteY21" fmla="*/ 56346 h 319813"/>
                    <a:gd name="connsiteX22" fmla="*/ 146153 w 312864"/>
                    <a:gd name="connsiteY22" fmla="*/ 40000 h 319813"/>
                    <a:gd name="connsiteX23" fmla="*/ 142109 w 312864"/>
                    <a:gd name="connsiteY23" fmla="*/ 11353 h 319813"/>
                    <a:gd name="connsiteX24" fmla="*/ 148905 w 312864"/>
                    <a:gd name="connsiteY24" fmla="*/ 1804 h 319813"/>
                    <a:gd name="connsiteX25" fmla="*/ 169206 w 312864"/>
                    <a:gd name="connsiteY25" fmla="*/ 427 h 319813"/>
                    <a:gd name="connsiteX26" fmla="*/ 166454 w 312864"/>
                    <a:gd name="connsiteY26" fmla="*/ 7223 h 319813"/>
                    <a:gd name="connsiteX27" fmla="*/ 163787 w 312864"/>
                    <a:gd name="connsiteY27" fmla="*/ 15396 h 319813"/>
                    <a:gd name="connsiteX28" fmla="*/ 180046 w 312864"/>
                    <a:gd name="connsiteY28" fmla="*/ 91790 h 319813"/>
                    <a:gd name="connsiteX29" fmla="*/ 185465 w 312864"/>
                    <a:gd name="connsiteY29" fmla="*/ 94542 h 319813"/>
                    <a:gd name="connsiteX30" fmla="*/ 197680 w 312864"/>
                    <a:gd name="connsiteY30" fmla="*/ 97296 h 319813"/>
                    <a:gd name="connsiteX31" fmla="*/ 203100 w 312864"/>
                    <a:gd name="connsiteY31" fmla="*/ 112264 h 319813"/>
                    <a:gd name="connsiteX32" fmla="*/ 196304 w 312864"/>
                    <a:gd name="connsiteY32" fmla="*/ 116394 h 319813"/>
                    <a:gd name="connsiteX33" fmla="*/ 193637 w 312864"/>
                    <a:gd name="connsiteY33" fmla="*/ 116394 h 319813"/>
                    <a:gd name="connsiteX34" fmla="*/ 186841 w 312864"/>
                    <a:gd name="connsiteY34" fmla="*/ 127319 h 319813"/>
                    <a:gd name="connsiteX35" fmla="*/ 189508 w 312864"/>
                    <a:gd name="connsiteY35" fmla="*/ 140998 h 319813"/>
                    <a:gd name="connsiteX36" fmla="*/ 193552 w 312864"/>
                    <a:gd name="connsiteY36" fmla="*/ 154677 h 319813"/>
                    <a:gd name="connsiteX37" fmla="*/ 197594 w 312864"/>
                    <a:gd name="connsiteY37" fmla="*/ 173775 h 319813"/>
                    <a:gd name="connsiteX38" fmla="*/ 204390 w 312864"/>
                    <a:gd name="connsiteY38" fmla="*/ 190120 h 319813"/>
                    <a:gd name="connsiteX39" fmla="*/ 224691 w 312864"/>
                    <a:gd name="connsiteY39" fmla="*/ 160097 h 319813"/>
                    <a:gd name="connsiteX40" fmla="*/ 231487 w 312864"/>
                    <a:gd name="connsiteY40" fmla="*/ 142375 h 319813"/>
                    <a:gd name="connsiteX41" fmla="*/ 234240 w 312864"/>
                    <a:gd name="connsiteY41" fmla="*/ 136955 h 319813"/>
                    <a:gd name="connsiteX42" fmla="*/ 253165 w 312864"/>
                    <a:gd name="connsiteY42" fmla="*/ 156053 h 319813"/>
                    <a:gd name="connsiteX43" fmla="*/ 235530 w 312864"/>
                    <a:gd name="connsiteY43" fmla="*/ 194250 h 319813"/>
                    <a:gd name="connsiteX44" fmla="*/ 224691 w 312864"/>
                    <a:gd name="connsiteY44" fmla="*/ 210595 h 319813"/>
                    <a:gd name="connsiteX45" fmla="*/ 217896 w 312864"/>
                    <a:gd name="connsiteY45" fmla="*/ 220144 h 319813"/>
                    <a:gd name="connsiteX46" fmla="*/ 235530 w 312864"/>
                    <a:gd name="connsiteY46" fmla="*/ 256965 h 319813"/>
                    <a:gd name="connsiteX47" fmla="*/ 236906 w 312864"/>
                    <a:gd name="connsiteY47" fmla="*/ 258341 h 319813"/>
                    <a:gd name="connsiteX48" fmla="*/ 276219 w 312864"/>
                    <a:gd name="connsiteY48" fmla="*/ 286989 h 319813"/>
                    <a:gd name="connsiteX49" fmla="*/ 292478 w 312864"/>
                    <a:gd name="connsiteY49" fmla="*/ 247416 h 319813"/>
                    <a:gd name="connsiteX50" fmla="*/ 293854 w 312864"/>
                    <a:gd name="connsiteY50" fmla="*/ 205089 h 319813"/>
                    <a:gd name="connsiteX51" fmla="*/ 295230 w 312864"/>
                    <a:gd name="connsiteY51" fmla="*/ 185991 h 319813"/>
                    <a:gd name="connsiteX52" fmla="*/ 312864 w 312864"/>
                    <a:gd name="connsiteY52" fmla="*/ 267890 h 319813"/>
                    <a:gd name="connsiteX53" fmla="*/ 304692 w 312864"/>
                    <a:gd name="connsiteY53" fmla="*/ 319766 h 319813"/>
                    <a:gd name="connsiteX54" fmla="*/ 234240 w 312864"/>
                    <a:gd name="connsiteY54" fmla="*/ 286989 h 319813"/>
                    <a:gd name="connsiteX55" fmla="*/ 207143 w 312864"/>
                    <a:gd name="connsiteY55" fmla="*/ 254212 h 319813"/>
                    <a:gd name="connsiteX56" fmla="*/ 199056 w 312864"/>
                    <a:gd name="connsiteY56" fmla="*/ 241910 h 319813"/>
                    <a:gd name="connsiteX57" fmla="*/ 195013 w 312864"/>
                    <a:gd name="connsiteY57" fmla="*/ 244663 h 319813"/>
                    <a:gd name="connsiteX58" fmla="*/ 185551 w 312864"/>
                    <a:gd name="connsiteY58" fmla="*/ 248792 h 319813"/>
                    <a:gd name="connsiteX59" fmla="*/ 176088 w 312864"/>
                    <a:gd name="connsiteY59" fmla="*/ 248792 h 319813"/>
                    <a:gd name="connsiteX60" fmla="*/ 166626 w 312864"/>
                    <a:gd name="connsiteY60" fmla="*/ 247416 h 319813"/>
                    <a:gd name="connsiteX61" fmla="*/ 159830 w 312864"/>
                    <a:gd name="connsiteY61" fmla="*/ 248792 h 319813"/>
                    <a:gd name="connsiteX62" fmla="*/ 143572 w 312864"/>
                    <a:gd name="connsiteY62" fmla="*/ 246039 h 319813"/>
                    <a:gd name="connsiteX63" fmla="*/ 165250 w 312864"/>
                    <a:gd name="connsiteY63" fmla="*/ 229694 h 319813"/>
                    <a:gd name="connsiteX64" fmla="*/ 177465 w 312864"/>
                    <a:gd name="connsiteY64" fmla="*/ 221521 h 319813"/>
                    <a:gd name="connsiteX65" fmla="*/ 186928 w 312864"/>
                    <a:gd name="connsiteY65" fmla="*/ 210595 h 319813"/>
                    <a:gd name="connsiteX66" fmla="*/ 181508 w 312864"/>
                    <a:gd name="connsiteY66" fmla="*/ 196917 h 319813"/>
                    <a:gd name="connsiteX67" fmla="*/ 170669 w 312864"/>
                    <a:gd name="connsiteY67" fmla="*/ 158720 h 319813"/>
                    <a:gd name="connsiteX68" fmla="*/ 163874 w 312864"/>
                    <a:gd name="connsiteY68" fmla="*/ 132825 h 319813"/>
                    <a:gd name="connsiteX69" fmla="*/ 162497 w 312864"/>
                    <a:gd name="connsiteY69" fmla="*/ 124653 h 319813"/>
                    <a:gd name="connsiteX70" fmla="*/ 146239 w 312864"/>
                    <a:gd name="connsiteY70" fmla="*/ 128782 h 319813"/>
                    <a:gd name="connsiteX71" fmla="*/ 92045 w 312864"/>
                    <a:gd name="connsiteY71" fmla="*/ 139708 h 319813"/>
                    <a:gd name="connsiteX72" fmla="*/ 86625 w 312864"/>
                    <a:gd name="connsiteY72" fmla="*/ 148999 h 319813"/>
                    <a:gd name="connsiteX73" fmla="*/ 93421 w 312864"/>
                    <a:gd name="connsiteY73" fmla="*/ 230898 h 319813"/>
                    <a:gd name="connsiteX74" fmla="*/ 113722 w 312864"/>
                    <a:gd name="connsiteY74" fmla="*/ 218596 h 319813"/>
                    <a:gd name="connsiteX75" fmla="*/ 123184 w 312864"/>
                    <a:gd name="connsiteY75" fmla="*/ 185819 h 319813"/>
                    <a:gd name="connsiteX76" fmla="*/ 113722 w 312864"/>
                    <a:gd name="connsiteY76" fmla="*/ 174893 h 319813"/>
                    <a:gd name="connsiteX77" fmla="*/ 83958 w 312864"/>
                    <a:gd name="connsiteY77" fmla="*/ 183066 h 319813"/>
                    <a:gd name="connsiteX78" fmla="*/ 69076 w 312864"/>
                    <a:gd name="connsiteY78" fmla="*/ 219887 h 319813"/>
                    <a:gd name="connsiteX79" fmla="*/ 93421 w 312864"/>
                    <a:gd name="connsiteY79" fmla="*/ 230898 h 319813"/>
                    <a:gd name="connsiteX80" fmla="*/ 224778 w 312864"/>
                    <a:gd name="connsiteY80" fmla="*/ 101253 h 319813"/>
                    <a:gd name="connsiteX81" fmla="*/ 222025 w 312864"/>
                    <a:gd name="connsiteY81" fmla="*/ 101253 h 319813"/>
                    <a:gd name="connsiteX82" fmla="*/ 211186 w 312864"/>
                    <a:gd name="connsiteY82" fmla="*/ 94457 h 319813"/>
                    <a:gd name="connsiteX83" fmla="*/ 215229 w 312864"/>
                    <a:gd name="connsiteY83" fmla="*/ 61679 h 319813"/>
                    <a:gd name="connsiteX84" fmla="*/ 236906 w 312864"/>
                    <a:gd name="connsiteY84" fmla="*/ 56260 h 319813"/>
                    <a:gd name="connsiteX85" fmla="*/ 240950 w 312864"/>
                    <a:gd name="connsiteY85" fmla="*/ 67185 h 319813"/>
                    <a:gd name="connsiteX86" fmla="*/ 246369 w 312864"/>
                    <a:gd name="connsiteY86" fmla="*/ 76735 h 319813"/>
                    <a:gd name="connsiteX87" fmla="*/ 255831 w 312864"/>
                    <a:gd name="connsiteY87" fmla="*/ 101253 h 319813"/>
                    <a:gd name="connsiteX88" fmla="*/ 231487 w 312864"/>
                    <a:gd name="connsiteY88" fmla="*/ 102629 h 319813"/>
                    <a:gd name="connsiteX89" fmla="*/ 224778 w 312864"/>
                    <a:gd name="connsiteY89" fmla="*/ 101253 h 31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2864" h="319813">
                      <a:moveTo>
                        <a:pt x="86625" y="148999"/>
                      </a:moveTo>
                      <a:lnTo>
                        <a:pt x="86625" y="162677"/>
                      </a:lnTo>
                      <a:cubicBezTo>
                        <a:pt x="96517" y="159924"/>
                        <a:pt x="110970" y="157688"/>
                        <a:pt x="129980" y="155881"/>
                      </a:cubicBezTo>
                      <a:cubicBezTo>
                        <a:pt x="144432" y="155881"/>
                        <a:pt x="153895" y="160010"/>
                        <a:pt x="158454" y="168183"/>
                      </a:cubicBezTo>
                      <a:cubicBezTo>
                        <a:pt x="158454" y="169130"/>
                        <a:pt x="157508" y="170506"/>
                        <a:pt x="155787" y="172313"/>
                      </a:cubicBezTo>
                      <a:cubicBezTo>
                        <a:pt x="149421" y="185045"/>
                        <a:pt x="144519" y="200100"/>
                        <a:pt x="140905" y="217306"/>
                      </a:cubicBezTo>
                      <a:cubicBezTo>
                        <a:pt x="139959" y="222725"/>
                        <a:pt x="135056" y="233651"/>
                        <a:pt x="126024" y="250083"/>
                      </a:cubicBezTo>
                      <a:cubicBezTo>
                        <a:pt x="121464" y="261008"/>
                        <a:pt x="116045" y="266944"/>
                        <a:pt x="109765" y="267805"/>
                      </a:cubicBezTo>
                      <a:cubicBezTo>
                        <a:pt x="107959" y="267805"/>
                        <a:pt x="102539" y="262385"/>
                        <a:pt x="93506" y="251459"/>
                      </a:cubicBezTo>
                      <a:cubicBezTo>
                        <a:pt x="78109" y="233307"/>
                        <a:pt x="69592" y="224618"/>
                        <a:pt x="67786" y="225564"/>
                      </a:cubicBezTo>
                      <a:cubicBezTo>
                        <a:pt x="66839" y="225564"/>
                        <a:pt x="65979" y="226511"/>
                        <a:pt x="65033" y="228317"/>
                      </a:cubicBezTo>
                      <a:cubicBezTo>
                        <a:pt x="58667" y="235630"/>
                        <a:pt x="51958" y="241050"/>
                        <a:pt x="44732" y="244663"/>
                      </a:cubicBezTo>
                      <a:cubicBezTo>
                        <a:pt x="26667" y="253782"/>
                        <a:pt x="11785" y="256535"/>
                        <a:pt x="0" y="252835"/>
                      </a:cubicBezTo>
                      <a:lnTo>
                        <a:pt x="8172" y="247416"/>
                      </a:lnTo>
                      <a:cubicBezTo>
                        <a:pt x="28043" y="233737"/>
                        <a:pt x="42065" y="220144"/>
                        <a:pt x="50151" y="206466"/>
                      </a:cubicBezTo>
                      <a:cubicBezTo>
                        <a:pt x="58324" y="192787"/>
                        <a:pt x="62797" y="175582"/>
                        <a:pt x="63657" y="154591"/>
                      </a:cubicBezTo>
                      <a:cubicBezTo>
                        <a:pt x="62710" y="143665"/>
                        <a:pt x="61850" y="133686"/>
                        <a:pt x="60904" y="124567"/>
                      </a:cubicBezTo>
                      <a:cubicBezTo>
                        <a:pt x="59958" y="120007"/>
                        <a:pt x="59958" y="117254"/>
                        <a:pt x="60904" y="116394"/>
                      </a:cubicBezTo>
                      <a:cubicBezTo>
                        <a:pt x="60904" y="115534"/>
                        <a:pt x="64087" y="115017"/>
                        <a:pt x="70367" y="115017"/>
                      </a:cubicBezTo>
                      <a:cubicBezTo>
                        <a:pt x="73120" y="115017"/>
                        <a:pt x="76216" y="115017"/>
                        <a:pt x="79829" y="115017"/>
                      </a:cubicBezTo>
                      <a:cubicBezTo>
                        <a:pt x="101507" y="113211"/>
                        <a:pt x="127658" y="108651"/>
                        <a:pt x="158368" y="101339"/>
                      </a:cubicBezTo>
                      <a:cubicBezTo>
                        <a:pt x="159228" y="102285"/>
                        <a:pt x="156132" y="87230"/>
                        <a:pt x="148905" y="56346"/>
                      </a:cubicBezTo>
                      <a:cubicBezTo>
                        <a:pt x="147960" y="49980"/>
                        <a:pt x="147099" y="44560"/>
                        <a:pt x="146153" y="40000"/>
                      </a:cubicBezTo>
                      <a:cubicBezTo>
                        <a:pt x="142539" y="24515"/>
                        <a:pt x="141163" y="14966"/>
                        <a:pt x="142109" y="11353"/>
                      </a:cubicBezTo>
                      <a:cubicBezTo>
                        <a:pt x="141163" y="6793"/>
                        <a:pt x="143486" y="3610"/>
                        <a:pt x="148905" y="1804"/>
                      </a:cubicBezTo>
                      <a:cubicBezTo>
                        <a:pt x="157938" y="-3"/>
                        <a:pt x="164734" y="-433"/>
                        <a:pt x="169206" y="427"/>
                      </a:cubicBezTo>
                      <a:cubicBezTo>
                        <a:pt x="169206" y="1373"/>
                        <a:pt x="168261" y="3610"/>
                        <a:pt x="166454" y="7223"/>
                      </a:cubicBezTo>
                      <a:cubicBezTo>
                        <a:pt x="164647" y="11783"/>
                        <a:pt x="163787" y="14536"/>
                        <a:pt x="163787" y="15396"/>
                      </a:cubicBezTo>
                      <a:cubicBezTo>
                        <a:pt x="164647" y="33634"/>
                        <a:pt x="170067" y="59099"/>
                        <a:pt x="180046" y="91790"/>
                      </a:cubicBezTo>
                      <a:cubicBezTo>
                        <a:pt x="180046" y="93596"/>
                        <a:pt x="181852" y="94542"/>
                        <a:pt x="185465" y="94542"/>
                      </a:cubicBezTo>
                      <a:cubicBezTo>
                        <a:pt x="190884" y="94542"/>
                        <a:pt x="194928" y="95489"/>
                        <a:pt x="197680" y="97296"/>
                      </a:cubicBezTo>
                      <a:cubicBezTo>
                        <a:pt x="202154" y="101855"/>
                        <a:pt x="203960" y="106845"/>
                        <a:pt x="203100" y="112264"/>
                      </a:cubicBezTo>
                      <a:cubicBezTo>
                        <a:pt x="203100" y="114071"/>
                        <a:pt x="200863" y="115447"/>
                        <a:pt x="196304" y="116394"/>
                      </a:cubicBezTo>
                      <a:lnTo>
                        <a:pt x="193637" y="116394"/>
                      </a:lnTo>
                      <a:cubicBezTo>
                        <a:pt x="187271" y="117340"/>
                        <a:pt x="185035" y="120953"/>
                        <a:pt x="186841" y="127319"/>
                      </a:cubicBezTo>
                      <a:cubicBezTo>
                        <a:pt x="187701" y="130933"/>
                        <a:pt x="188648" y="135492"/>
                        <a:pt x="189508" y="140998"/>
                      </a:cubicBezTo>
                      <a:cubicBezTo>
                        <a:pt x="190369" y="147364"/>
                        <a:pt x="191745" y="151924"/>
                        <a:pt x="193552" y="154677"/>
                      </a:cubicBezTo>
                      <a:cubicBezTo>
                        <a:pt x="194412" y="158290"/>
                        <a:pt x="195788" y="164656"/>
                        <a:pt x="197594" y="173775"/>
                      </a:cubicBezTo>
                      <a:cubicBezTo>
                        <a:pt x="200347" y="183754"/>
                        <a:pt x="202584" y="189260"/>
                        <a:pt x="204390" y="190120"/>
                      </a:cubicBezTo>
                      <a:cubicBezTo>
                        <a:pt x="208003" y="188314"/>
                        <a:pt x="214798" y="178335"/>
                        <a:pt x="224691" y="160097"/>
                      </a:cubicBezTo>
                      <a:cubicBezTo>
                        <a:pt x="227444" y="155537"/>
                        <a:pt x="229681" y="149687"/>
                        <a:pt x="231487" y="142375"/>
                      </a:cubicBezTo>
                      <a:cubicBezTo>
                        <a:pt x="232347" y="139622"/>
                        <a:pt x="233293" y="137815"/>
                        <a:pt x="234240" y="136955"/>
                      </a:cubicBezTo>
                      <a:cubicBezTo>
                        <a:pt x="244133" y="141514"/>
                        <a:pt x="250498" y="147880"/>
                        <a:pt x="253165" y="156053"/>
                      </a:cubicBezTo>
                      <a:cubicBezTo>
                        <a:pt x="252218" y="161473"/>
                        <a:pt x="246369" y="174291"/>
                        <a:pt x="235530" y="194250"/>
                      </a:cubicBezTo>
                      <a:cubicBezTo>
                        <a:pt x="233723" y="197863"/>
                        <a:pt x="230111" y="203369"/>
                        <a:pt x="224691" y="210595"/>
                      </a:cubicBezTo>
                      <a:cubicBezTo>
                        <a:pt x="221079" y="215155"/>
                        <a:pt x="218842" y="218338"/>
                        <a:pt x="217896" y="220144"/>
                      </a:cubicBezTo>
                      <a:cubicBezTo>
                        <a:pt x="215229" y="222898"/>
                        <a:pt x="221079" y="235114"/>
                        <a:pt x="235530" y="256965"/>
                      </a:cubicBezTo>
                      <a:cubicBezTo>
                        <a:pt x="235530" y="257911"/>
                        <a:pt x="235961" y="258341"/>
                        <a:pt x="236906" y="258341"/>
                      </a:cubicBezTo>
                      <a:cubicBezTo>
                        <a:pt x="252218" y="274687"/>
                        <a:pt x="265381" y="284236"/>
                        <a:pt x="276219" y="286989"/>
                      </a:cubicBezTo>
                      <a:cubicBezTo>
                        <a:pt x="283445" y="286043"/>
                        <a:pt x="288865" y="272880"/>
                        <a:pt x="292478" y="247416"/>
                      </a:cubicBezTo>
                      <a:cubicBezTo>
                        <a:pt x="293338" y="234683"/>
                        <a:pt x="293854" y="220575"/>
                        <a:pt x="293854" y="205089"/>
                      </a:cubicBezTo>
                      <a:cubicBezTo>
                        <a:pt x="293854" y="192357"/>
                        <a:pt x="294284" y="185991"/>
                        <a:pt x="295230" y="185991"/>
                      </a:cubicBezTo>
                      <a:cubicBezTo>
                        <a:pt x="305122" y="198723"/>
                        <a:pt x="311058" y="225994"/>
                        <a:pt x="312864" y="267890"/>
                      </a:cubicBezTo>
                      <a:cubicBezTo>
                        <a:pt x="311058" y="293355"/>
                        <a:pt x="308305" y="310647"/>
                        <a:pt x="304692" y="319766"/>
                      </a:cubicBezTo>
                      <a:cubicBezTo>
                        <a:pt x="280348" y="320626"/>
                        <a:pt x="256778" y="309787"/>
                        <a:pt x="234240" y="286989"/>
                      </a:cubicBezTo>
                      <a:cubicBezTo>
                        <a:pt x="222455" y="274257"/>
                        <a:pt x="213422" y="263331"/>
                        <a:pt x="207143" y="254212"/>
                      </a:cubicBezTo>
                      <a:lnTo>
                        <a:pt x="199056" y="241910"/>
                      </a:lnTo>
                      <a:cubicBezTo>
                        <a:pt x="198111" y="241910"/>
                        <a:pt x="196820" y="242856"/>
                        <a:pt x="195013" y="244663"/>
                      </a:cubicBezTo>
                      <a:cubicBezTo>
                        <a:pt x="190454" y="247416"/>
                        <a:pt x="187358" y="248792"/>
                        <a:pt x="185551" y="248792"/>
                      </a:cubicBezTo>
                      <a:cubicBezTo>
                        <a:pt x="182884" y="249738"/>
                        <a:pt x="179701" y="249738"/>
                        <a:pt x="176088" y="248792"/>
                      </a:cubicBezTo>
                      <a:cubicBezTo>
                        <a:pt x="171529" y="247932"/>
                        <a:pt x="168433" y="247416"/>
                        <a:pt x="166626" y="247416"/>
                      </a:cubicBezTo>
                      <a:cubicBezTo>
                        <a:pt x="164820" y="247416"/>
                        <a:pt x="162583" y="247846"/>
                        <a:pt x="159830" y="248792"/>
                      </a:cubicBezTo>
                      <a:cubicBezTo>
                        <a:pt x="148045" y="248792"/>
                        <a:pt x="142626" y="247932"/>
                        <a:pt x="143572" y="246039"/>
                      </a:cubicBezTo>
                      <a:cubicBezTo>
                        <a:pt x="143572" y="245179"/>
                        <a:pt x="150798" y="239673"/>
                        <a:pt x="165250" y="229694"/>
                      </a:cubicBezTo>
                      <a:cubicBezTo>
                        <a:pt x="170669" y="226081"/>
                        <a:pt x="174712" y="223328"/>
                        <a:pt x="177465" y="221521"/>
                      </a:cubicBezTo>
                      <a:cubicBezTo>
                        <a:pt x="183745" y="217908"/>
                        <a:pt x="186928" y="214209"/>
                        <a:pt x="186928" y="210595"/>
                      </a:cubicBezTo>
                      <a:lnTo>
                        <a:pt x="181508" y="196917"/>
                      </a:lnTo>
                      <a:cubicBezTo>
                        <a:pt x="177895" y="185991"/>
                        <a:pt x="174282" y="173259"/>
                        <a:pt x="170669" y="158720"/>
                      </a:cubicBezTo>
                      <a:cubicBezTo>
                        <a:pt x="167916" y="153300"/>
                        <a:pt x="165680" y="144611"/>
                        <a:pt x="163874" y="132825"/>
                      </a:cubicBezTo>
                      <a:lnTo>
                        <a:pt x="162497" y="124653"/>
                      </a:lnTo>
                      <a:cubicBezTo>
                        <a:pt x="161551" y="124653"/>
                        <a:pt x="156132" y="126029"/>
                        <a:pt x="146239" y="128782"/>
                      </a:cubicBezTo>
                      <a:cubicBezTo>
                        <a:pt x="135400" y="131535"/>
                        <a:pt x="117335" y="135148"/>
                        <a:pt x="92045" y="139708"/>
                      </a:cubicBezTo>
                      <a:cubicBezTo>
                        <a:pt x="88432" y="140396"/>
                        <a:pt x="86625" y="143579"/>
                        <a:pt x="86625" y="148999"/>
                      </a:cubicBezTo>
                      <a:close/>
                      <a:moveTo>
                        <a:pt x="93421" y="230898"/>
                      </a:moveTo>
                      <a:cubicBezTo>
                        <a:pt x="102453" y="230898"/>
                        <a:pt x="109249" y="226769"/>
                        <a:pt x="113722" y="218596"/>
                      </a:cubicBezTo>
                      <a:cubicBezTo>
                        <a:pt x="120002" y="204057"/>
                        <a:pt x="123184" y="193132"/>
                        <a:pt x="123184" y="185819"/>
                      </a:cubicBezTo>
                      <a:cubicBezTo>
                        <a:pt x="121378" y="178507"/>
                        <a:pt x="118195" y="174893"/>
                        <a:pt x="113722" y="174893"/>
                      </a:cubicBezTo>
                      <a:cubicBezTo>
                        <a:pt x="101077" y="174893"/>
                        <a:pt x="91098" y="177646"/>
                        <a:pt x="83958" y="183066"/>
                      </a:cubicBezTo>
                      <a:cubicBezTo>
                        <a:pt x="76732" y="188486"/>
                        <a:pt x="71743" y="200788"/>
                        <a:pt x="69076" y="219887"/>
                      </a:cubicBezTo>
                      <a:cubicBezTo>
                        <a:pt x="78969" y="227285"/>
                        <a:pt x="87055" y="230898"/>
                        <a:pt x="93421" y="230898"/>
                      </a:cubicBezTo>
                      <a:close/>
                      <a:moveTo>
                        <a:pt x="224778" y="101253"/>
                      </a:moveTo>
                      <a:cubicBezTo>
                        <a:pt x="223831" y="101253"/>
                        <a:pt x="222971" y="101253"/>
                        <a:pt x="222025" y="101253"/>
                      </a:cubicBezTo>
                      <a:cubicBezTo>
                        <a:pt x="215659" y="99446"/>
                        <a:pt x="212046" y="97123"/>
                        <a:pt x="211186" y="94457"/>
                      </a:cubicBezTo>
                      <a:cubicBezTo>
                        <a:pt x="208519" y="84477"/>
                        <a:pt x="209809" y="73551"/>
                        <a:pt x="215229" y="61679"/>
                      </a:cubicBezTo>
                      <a:cubicBezTo>
                        <a:pt x="222455" y="52561"/>
                        <a:pt x="229681" y="50754"/>
                        <a:pt x="236906" y="56260"/>
                      </a:cubicBezTo>
                      <a:cubicBezTo>
                        <a:pt x="237767" y="59013"/>
                        <a:pt x="239144" y="62626"/>
                        <a:pt x="240950" y="67185"/>
                      </a:cubicBezTo>
                      <a:cubicBezTo>
                        <a:pt x="242756" y="71745"/>
                        <a:pt x="244563" y="74928"/>
                        <a:pt x="246369" y="76735"/>
                      </a:cubicBezTo>
                      <a:cubicBezTo>
                        <a:pt x="253595" y="88607"/>
                        <a:pt x="256778" y="96779"/>
                        <a:pt x="255831" y="101253"/>
                      </a:cubicBezTo>
                      <a:cubicBezTo>
                        <a:pt x="254886" y="103059"/>
                        <a:pt x="246799" y="103575"/>
                        <a:pt x="231487" y="102629"/>
                      </a:cubicBezTo>
                      <a:cubicBezTo>
                        <a:pt x="227961" y="101683"/>
                        <a:pt x="225724" y="101253"/>
                        <a:pt x="224778" y="101253"/>
                      </a:cubicBezTo>
                      <a:close/>
                    </a:path>
                  </a:pathLst>
                </a:custGeom>
                <a:grpFill/>
                <a:ln w="860" cap="flat">
                  <a:noFill/>
                  <a:prstDash val="solid"/>
                  <a:miter/>
                </a:ln>
              </p:spPr>
              <p:txBody>
                <a:bodyPr rtlCol="0" anchor="ctr"/>
                <a:lstStyle/>
                <a:p>
                  <a:endParaRPr lang="zh-CN" altLang="en-US"/>
                </a:p>
              </p:txBody>
            </p:sp>
            <p:sp>
              <p:nvSpPr>
                <p:cNvPr id="18" name="任意形状 22"/>
                <p:cNvSpPr/>
                <p:nvPr/>
              </p:nvSpPr>
              <p:spPr>
                <a:xfrm>
                  <a:off x="7622896" y="2756598"/>
                  <a:ext cx="240010" cy="274750"/>
                </a:xfrm>
                <a:custGeom>
                  <a:avLst/>
                  <a:gdLst>
                    <a:gd name="connsiteX0" fmla="*/ 150547 w 240010"/>
                    <a:gd name="connsiteY0" fmla="*/ 47832 h 274750"/>
                    <a:gd name="connsiteX1" fmla="*/ 150547 w 240010"/>
                    <a:gd name="connsiteY1" fmla="*/ 76480 h 274750"/>
                    <a:gd name="connsiteX2" fmla="*/ 157343 w 240010"/>
                    <a:gd name="connsiteY2" fmla="*/ 84652 h 274750"/>
                    <a:gd name="connsiteX3" fmla="*/ 226419 w 240010"/>
                    <a:gd name="connsiteY3" fmla="*/ 73727 h 274750"/>
                    <a:gd name="connsiteX4" fmla="*/ 240010 w 240010"/>
                    <a:gd name="connsiteY4" fmla="*/ 110547 h 274750"/>
                    <a:gd name="connsiteX5" fmla="*/ 233214 w 240010"/>
                    <a:gd name="connsiteY5" fmla="*/ 110547 h 274750"/>
                    <a:gd name="connsiteX6" fmla="*/ 211537 w 240010"/>
                    <a:gd name="connsiteY6" fmla="*/ 106418 h 274750"/>
                    <a:gd name="connsiteX7" fmla="*/ 184440 w 240010"/>
                    <a:gd name="connsiteY7" fmla="*/ 109171 h 274750"/>
                    <a:gd name="connsiteX8" fmla="*/ 160009 w 240010"/>
                    <a:gd name="connsiteY8" fmla="*/ 111924 h 274750"/>
                    <a:gd name="connsiteX9" fmla="*/ 151923 w 240010"/>
                    <a:gd name="connsiteY9" fmla="*/ 121473 h 274750"/>
                    <a:gd name="connsiteX10" fmla="*/ 150547 w 240010"/>
                    <a:gd name="connsiteY10" fmla="*/ 195113 h 274750"/>
                    <a:gd name="connsiteX11" fmla="*/ 147794 w 240010"/>
                    <a:gd name="connsiteY11" fmla="*/ 240106 h 274750"/>
                    <a:gd name="connsiteX12" fmla="*/ 145127 w 240010"/>
                    <a:gd name="connsiteY12" fmla="*/ 253785 h 274750"/>
                    <a:gd name="connsiteX13" fmla="*/ 141084 w 240010"/>
                    <a:gd name="connsiteY13" fmla="*/ 274260 h 274750"/>
                    <a:gd name="connsiteX14" fmla="*/ 96352 w 240010"/>
                    <a:gd name="connsiteY14" fmla="*/ 264711 h 274750"/>
                    <a:gd name="connsiteX15" fmla="*/ 50330 w 240010"/>
                    <a:gd name="connsiteY15" fmla="*/ 241483 h 274750"/>
                    <a:gd name="connsiteX16" fmla="*/ 67965 w 240010"/>
                    <a:gd name="connsiteY16" fmla="*/ 241483 h 274750"/>
                    <a:gd name="connsiteX17" fmla="*/ 115363 w 240010"/>
                    <a:gd name="connsiteY17" fmla="*/ 237354 h 274750"/>
                    <a:gd name="connsiteX18" fmla="*/ 127578 w 240010"/>
                    <a:gd name="connsiteY18" fmla="*/ 156831 h 274750"/>
                    <a:gd name="connsiteX19" fmla="*/ 126202 w 240010"/>
                    <a:gd name="connsiteY19" fmla="*/ 132312 h 274750"/>
                    <a:gd name="connsiteX20" fmla="*/ 126202 w 240010"/>
                    <a:gd name="connsiteY20" fmla="*/ 128183 h 274750"/>
                    <a:gd name="connsiteX21" fmla="*/ 118116 w 240010"/>
                    <a:gd name="connsiteY21" fmla="*/ 120010 h 274750"/>
                    <a:gd name="connsiteX22" fmla="*/ 36824 w 240010"/>
                    <a:gd name="connsiteY22" fmla="*/ 133689 h 274750"/>
                    <a:gd name="connsiteX23" fmla="*/ 9727 w 240010"/>
                    <a:gd name="connsiteY23" fmla="*/ 144614 h 274750"/>
                    <a:gd name="connsiteX24" fmla="*/ 6974 w 240010"/>
                    <a:gd name="connsiteY24" fmla="*/ 144614 h 274750"/>
                    <a:gd name="connsiteX25" fmla="*/ 179 w 240010"/>
                    <a:gd name="connsiteY25" fmla="*/ 120096 h 274750"/>
                    <a:gd name="connsiteX26" fmla="*/ 8351 w 240010"/>
                    <a:gd name="connsiteY26" fmla="*/ 120096 h 274750"/>
                    <a:gd name="connsiteX27" fmla="*/ 27276 w 240010"/>
                    <a:gd name="connsiteY27" fmla="*/ 115967 h 274750"/>
                    <a:gd name="connsiteX28" fmla="*/ 116653 w 240010"/>
                    <a:gd name="connsiteY28" fmla="*/ 94116 h 274750"/>
                    <a:gd name="connsiteX29" fmla="*/ 122073 w 240010"/>
                    <a:gd name="connsiteY29" fmla="*/ 87319 h 274750"/>
                    <a:gd name="connsiteX30" fmla="*/ 119320 w 240010"/>
                    <a:gd name="connsiteY30" fmla="*/ 76394 h 274750"/>
                    <a:gd name="connsiteX31" fmla="*/ 115277 w 240010"/>
                    <a:gd name="connsiteY31" fmla="*/ 57295 h 274750"/>
                    <a:gd name="connsiteX32" fmla="*/ 104439 w 240010"/>
                    <a:gd name="connsiteY32" fmla="*/ 47746 h 274750"/>
                    <a:gd name="connsiteX33" fmla="*/ 77342 w 240010"/>
                    <a:gd name="connsiteY33" fmla="*/ 54542 h 274750"/>
                    <a:gd name="connsiteX34" fmla="*/ 70545 w 240010"/>
                    <a:gd name="connsiteY34" fmla="*/ 57295 h 274750"/>
                    <a:gd name="connsiteX35" fmla="*/ 61083 w 240010"/>
                    <a:gd name="connsiteY35" fmla="*/ 60048 h 274750"/>
                    <a:gd name="connsiteX36" fmla="*/ 52996 w 240010"/>
                    <a:gd name="connsiteY36" fmla="*/ 31401 h 274750"/>
                    <a:gd name="connsiteX37" fmla="*/ 73298 w 240010"/>
                    <a:gd name="connsiteY37" fmla="*/ 27271 h 274750"/>
                    <a:gd name="connsiteX38" fmla="*/ 100395 w 240010"/>
                    <a:gd name="connsiteY38" fmla="*/ 20475 h 274750"/>
                    <a:gd name="connsiteX39" fmla="*/ 127493 w 240010"/>
                    <a:gd name="connsiteY39" fmla="*/ 13679 h 274750"/>
                    <a:gd name="connsiteX40" fmla="*/ 185730 w 240010"/>
                    <a:gd name="connsiteY40" fmla="*/ 0 h 274750"/>
                    <a:gd name="connsiteX41" fmla="*/ 199235 w 240010"/>
                    <a:gd name="connsiteY41" fmla="*/ 32777 h 274750"/>
                    <a:gd name="connsiteX42" fmla="*/ 193816 w 240010"/>
                    <a:gd name="connsiteY42" fmla="*/ 34154 h 274750"/>
                    <a:gd name="connsiteX43" fmla="*/ 164052 w 240010"/>
                    <a:gd name="connsiteY43" fmla="*/ 35530 h 274750"/>
                    <a:gd name="connsiteX44" fmla="*/ 150547 w 240010"/>
                    <a:gd name="connsiteY44" fmla="*/ 47832 h 27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0010" h="274750">
                      <a:moveTo>
                        <a:pt x="150547" y="47832"/>
                      </a:moveTo>
                      <a:lnTo>
                        <a:pt x="150547" y="76480"/>
                      </a:lnTo>
                      <a:cubicBezTo>
                        <a:pt x="150547" y="83792"/>
                        <a:pt x="152783" y="86459"/>
                        <a:pt x="157343" y="84652"/>
                      </a:cubicBezTo>
                      <a:cubicBezTo>
                        <a:pt x="188052" y="78286"/>
                        <a:pt x="211107" y="74673"/>
                        <a:pt x="226419" y="73727"/>
                      </a:cubicBezTo>
                      <a:cubicBezTo>
                        <a:pt x="235451" y="84652"/>
                        <a:pt x="240010" y="96955"/>
                        <a:pt x="240010" y="110547"/>
                      </a:cubicBezTo>
                      <a:cubicBezTo>
                        <a:pt x="239064" y="111493"/>
                        <a:pt x="236827" y="111493"/>
                        <a:pt x="233214" y="110547"/>
                      </a:cubicBezTo>
                      <a:cubicBezTo>
                        <a:pt x="224182" y="107794"/>
                        <a:pt x="216956" y="106418"/>
                        <a:pt x="211537" y="106418"/>
                      </a:cubicBezTo>
                      <a:cubicBezTo>
                        <a:pt x="206117" y="106418"/>
                        <a:pt x="197085" y="107364"/>
                        <a:pt x="184440" y="109171"/>
                      </a:cubicBezTo>
                      <a:cubicBezTo>
                        <a:pt x="173600" y="110977"/>
                        <a:pt x="165515" y="111924"/>
                        <a:pt x="160009" y="111924"/>
                      </a:cubicBezTo>
                      <a:cubicBezTo>
                        <a:pt x="154590" y="113730"/>
                        <a:pt x="151923" y="116913"/>
                        <a:pt x="151923" y="121473"/>
                      </a:cubicBezTo>
                      <a:cubicBezTo>
                        <a:pt x="151923" y="159670"/>
                        <a:pt x="151492" y="184274"/>
                        <a:pt x="150547" y="195113"/>
                      </a:cubicBezTo>
                      <a:cubicBezTo>
                        <a:pt x="149601" y="210599"/>
                        <a:pt x="148740" y="225568"/>
                        <a:pt x="147794" y="240106"/>
                      </a:cubicBezTo>
                      <a:cubicBezTo>
                        <a:pt x="146848" y="245526"/>
                        <a:pt x="145988" y="250086"/>
                        <a:pt x="145127" y="253785"/>
                      </a:cubicBezTo>
                      <a:cubicBezTo>
                        <a:pt x="144181" y="266517"/>
                        <a:pt x="142890" y="273314"/>
                        <a:pt x="141084" y="274260"/>
                      </a:cubicBezTo>
                      <a:cubicBezTo>
                        <a:pt x="132998" y="276067"/>
                        <a:pt x="118030" y="272884"/>
                        <a:pt x="96352" y="264711"/>
                      </a:cubicBezTo>
                      <a:cubicBezTo>
                        <a:pt x="69255" y="256538"/>
                        <a:pt x="53857" y="248795"/>
                        <a:pt x="50330" y="241483"/>
                      </a:cubicBezTo>
                      <a:lnTo>
                        <a:pt x="67965" y="241483"/>
                      </a:lnTo>
                      <a:cubicBezTo>
                        <a:pt x="95922" y="242429"/>
                        <a:pt x="111751" y="241053"/>
                        <a:pt x="115363" y="237354"/>
                      </a:cubicBezTo>
                      <a:cubicBezTo>
                        <a:pt x="124395" y="230041"/>
                        <a:pt x="128439" y="203200"/>
                        <a:pt x="127578" y="156831"/>
                      </a:cubicBezTo>
                      <a:cubicBezTo>
                        <a:pt x="126632" y="146851"/>
                        <a:pt x="126202" y="138679"/>
                        <a:pt x="126202" y="132312"/>
                      </a:cubicBezTo>
                      <a:cubicBezTo>
                        <a:pt x="126202" y="130506"/>
                        <a:pt x="126202" y="129129"/>
                        <a:pt x="126202" y="128183"/>
                      </a:cubicBezTo>
                      <a:cubicBezTo>
                        <a:pt x="126202" y="122763"/>
                        <a:pt x="123535" y="120010"/>
                        <a:pt x="118116" y="120010"/>
                      </a:cubicBezTo>
                      <a:cubicBezTo>
                        <a:pt x="84653" y="123624"/>
                        <a:pt x="57556" y="128183"/>
                        <a:pt x="36824" y="133689"/>
                      </a:cubicBezTo>
                      <a:cubicBezTo>
                        <a:pt x="22373" y="138248"/>
                        <a:pt x="13340" y="141862"/>
                        <a:pt x="9727" y="144614"/>
                      </a:cubicBezTo>
                      <a:lnTo>
                        <a:pt x="6974" y="144614"/>
                      </a:lnTo>
                      <a:cubicBezTo>
                        <a:pt x="1555" y="136442"/>
                        <a:pt x="-681" y="128269"/>
                        <a:pt x="179" y="120096"/>
                      </a:cubicBezTo>
                      <a:lnTo>
                        <a:pt x="8351" y="120096"/>
                      </a:lnTo>
                      <a:cubicBezTo>
                        <a:pt x="14631" y="119236"/>
                        <a:pt x="20997" y="117859"/>
                        <a:pt x="27276" y="115967"/>
                      </a:cubicBezTo>
                      <a:cubicBezTo>
                        <a:pt x="67019" y="105988"/>
                        <a:pt x="96782" y="98675"/>
                        <a:pt x="116653" y="94116"/>
                      </a:cubicBezTo>
                      <a:cubicBezTo>
                        <a:pt x="120266" y="94116"/>
                        <a:pt x="122073" y="91879"/>
                        <a:pt x="122073" y="87319"/>
                      </a:cubicBezTo>
                      <a:cubicBezTo>
                        <a:pt x="121127" y="83706"/>
                        <a:pt x="120266" y="80007"/>
                        <a:pt x="119320" y="76394"/>
                      </a:cubicBezTo>
                      <a:cubicBezTo>
                        <a:pt x="117513" y="68221"/>
                        <a:pt x="116137" y="61855"/>
                        <a:pt x="115277" y="57295"/>
                      </a:cubicBezTo>
                      <a:cubicBezTo>
                        <a:pt x="112611" y="49123"/>
                        <a:pt x="108911" y="45940"/>
                        <a:pt x="104439" y="47746"/>
                      </a:cubicBezTo>
                      <a:cubicBezTo>
                        <a:pt x="93599" y="49553"/>
                        <a:pt x="84567" y="51875"/>
                        <a:pt x="77342" y="54542"/>
                      </a:cubicBezTo>
                      <a:cubicBezTo>
                        <a:pt x="75535" y="55489"/>
                        <a:pt x="73298" y="56349"/>
                        <a:pt x="70545" y="57295"/>
                      </a:cubicBezTo>
                      <a:cubicBezTo>
                        <a:pt x="65986" y="60048"/>
                        <a:pt x="62889" y="60908"/>
                        <a:pt x="61083" y="60048"/>
                      </a:cubicBezTo>
                      <a:cubicBezTo>
                        <a:pt x="56524" y="54628"/>
                        <a:pt x="53857" y="45079"/>
                        <a:pt x="52996" y="31401"/>
                      </a:cubicBezTo>
                      <a:cubicBezTo>
                        <a:pt x="52051" y="30540"/>
                        <a:pt x="58847" y="29164"/>
                        <a:pt x="73298" y="27271"/>
                      </a:cubicBezTo>
                      <a:cubicBezTo>
                        <a:pt x="78718" y="26411"/>
                        <a:pt x="87750" y="24088"/>
                        <a:pt x="100395" y="20475"/>
                      </a:cubicBezTo>
                      <a:cubicBezTo>
                        <a:pt x="112094" y="17722"/>
                        <a:pt x="121127" y="15485"/>
                        <a:pt x="127493" y="13679"/>
                      </a:cubicBezTo>
                      <a:cubicBezTo>
                        <a:pt x="152783" y="6366"/>
                        <a:pt x="172224" y="1893"/>
                        <a:pt x="185730" y="0"/>
                      </a:cubicBezTo>
                      <a:cubicBezTo>
                        <a:pt x="195623" y="9979"/>
                        <a:pt x="200182" y="20905"/>
                        <a:pt x="199235" y="32777"/>
                      </a:cubicBezTo>
                      <a:cubicBezTo>
                        <a:pt x="198289" y="33723"/>
                        <a:pt x="196483" y="34154"/>
                        <a:pt x="193816" y="34154"/>
                      </a:cubicBezTo>
                      <a:cubicBezTo>
                        <a:pt x="189257" y="32347"/>
                        <a:pt x="179364" y="32777"/>
                        <a:pt x="164052" y="35530"/>
                      </a:cubicBezTo>
                      <a:cubicBezTo>
                        <a:pt x="155020" y="37423"/>
                        <a:pt x="150547" y="41552"/>
                        <a:pt x="150547" y="47832"/>
                      </a:cubicBezTo>
                      <a:close/>
                    </a:path>
                  </a:pathLst>
                </a:custGeom>
                <a:grpFill/>
                <a:ln w="860" cap="flat">
                  <a:noFill/>
                  <a:prstDash val="solid"/>
                  <a:miter/>
                </a:ln>
              </p:spPr>
              <p:txBody>
                <a:bodyPr rtlCol="0" anchor="ctr"/>
                <a:lstStyle/>
                <a:p>
                  <a:endParaRPr lang="zh-CN" altLang="en-US"/>
                </a:p>
              </p:txBody>
            </p:sp>
            <p:sp>
              <p:nvSpPr>
                <p:cNvPr id="19" name="任意形状 23"/>
                <p:cNvSpPr/>
                <p:nvPr/>
              </p:nvSpPr>
              <p:spPr>
                <a:xfrm>
                  <a:off x="8164075" y="2743344"/>
                  <a:ext cx="264516" cy="297062"/>
                </a:xfrm>
                <a:custGeom>
                  <a:avLst/>
                  <a:gdLst>
                    <a:gd name="connsiteX0" fmla="*/ 59955 w 264516"/>
                    <a:gd name="connsiteY0" fmla="*/ 136189 h 297062"/>
                    <a:gd name="connsiteX1" fmla="*/ 92471 w 264516"/>
                    <a:gd name="connsiteY1" fmla="*/ 122510 h 297062"/>
                    <a:gd name="connsiteX2" fmla="*/ 116902 w 264516"/>
                    <a:gd name="connsiteY2" fmla="*/ 112961 h 297062"/>
                    <a:gd name="connsiteX3" fmla="*/ 130408 w 264516"/>
                    <a:gd name="connsiteY3" fmla="*/ 107541 h 297062"/>
                    <a:gd name="connsiteX4" fmla="*/ 158881 w 264516"/>
                    <a:gd name="connsiteY4" fmla="*/ 88443 h 297062"/>
                    <a:gd name="connsiteX5" fmla="*/ 194065 w 264516"/>
                    <a:gd name="connsiteY5" fmla="*/ 46117 h 297062"/>
                    <a:gd name="connsiteX6" fmla="*/ 203527 w 264516"/>
                    <a:gd name="connsiteY6" fmla="*/ 41987 h 297062"/>
                    <a:gd name="connsiteX7" fmla="*/ 204903 w 264516"/>
                    <a:gd name="connsiteY7" fmla="*/ 43364 h 297062"/>
                    <a:gd name="connsiteX8" fmla="*/ 208946 w 264516"/>
                    <a:gd name="connsiteY8" fmla="*/ 44740 h 297062"/>
                    <a:gd name="connsiteX9" fmla="*/ 210322 w 264516"/>
                    <a:gd name="connsiteY9" fmla="*/ 54289 h 297062"/>
                    <a:gd name="connsiteX10" fmla="*/ 190021 w 264516"/>
                    <a:gd name="connsiteY10" fmla="*/ 74764 h 297062"/>
                    <a:gd name="connsiteX11" fmla="*/ 171096 w 264516"/>
                    <a:gd name="connsiteY11" fmla="*/ 95239 h 297062"/>
                    <a:gd name="connsiteX12" fmla="*/ 167053 w 264516"/>
                    <a:gd name="connsiteY12" fmla="*/ 100659 h 297062"/>
                    <a:gd name="connsiteX13" fmla="*/ 172472 w 264516"/>
                    <a:gd name="connsiteY13" fmla="*/ 103412 h 297062"/>
                    <a:gd name="connsiteX14" fmla="*/ 198194 w 264516"/>
                    <a:gd name="connsiteY14" fmla="*/ 118381 h 297062"/>
                    <a:gd name="connsiteX15" fmla="*/ 194150 w 264516"/>
                    <a:gd name="connsiteY15" fmla="*/ 127930 h 297062"/>
                    <a:gd name="connsiteX16" fmla="*/ 153547 w 264516"/>
                    <a:gd name="connsiteY16" fmla="*/ 152448 h 297062"/>
                    <a:gd name="connsiteX17" fmla="*/ 156215 w 264516"/>
                    <a:gd name="connsiteY17" fmla="*/ 164750 h 297062"/>
                    <a:gd name="connsiteX18" fmla="*/ 165677 w 264516"/>
                    <a:gd name="connsiteY18" fmla="*/ 167503 h 297062"/>
                    <a:gd name="connsiteX19" fmla="*/ 192774 w 264516"/>
                    <a:gd name="connsiteY19" fmla="*/ 166127 h 297062"/>
                    <a:gd name="connsiteX20" fmla="*/ 244216 w 264516"/>
                    <a:gd name="connsiteY20" fmla="*/ 159330 h 297062"/>
                    <a:gd name="connsiteX21" fmla="*/ 264517 w 264516"/>
                    <a:gd name="connsiteY21" fmla="*/ 190731 h 297062"/>
                    <a:gd name="connsiteX22" fmla="*/ 261765 w 264516"/>
                    <a:gd name="connsiteY22" fmla="*/ 200280 h 297062"/>
                    <a:gd name="connsiteX23" fmla="*/ 253593 w 264516"/>
                    <a:gd name="connsiteY23" fmla="*/ 198904 h 297062"/>
                    <a:gd name="connsiteX24" fmla="*/ 168258 w 264516"/>
                    <a:gd name="connsiteY24" fmla="*/ 189355 h 297062"/>
                    <a:gd name="connsiteX25" fmla="*/ 161462 w 264516"/>
                    <a:gd name="connsiteY25" fmla="*/ 197527 h 297062"/>
                    <a:gd name="connsiteX26" fmla="*/ 157418 w 264516"/>
                    <a:gd name="connsiteY26" fmla="*/ 267125 h 297062"/>
                    <a:gd name="connsiteX27" fmla="*/ 156042 w 264516"/>
                    <a:gd name="connsiteY27" fmla="*/ 291643 h 297062"/>
                    <a:gd name="connsiteX28" fmla="*/ 153376 w 264516"/>
                    <a:gd name="connsiteY28" fmla="*/ 297063 h 297062"/>
                    <a:gd name="connsiteX29" fmla="*/ 147956 w 264516"/>
                    <a:gd name="connsiteY29" fmla="*/ 297063 h 297062"/>
                    <a:gd name="connsiteX30" fmla="*/ 68041 w 264516"/>
                    <a:gd name="connsiteY30" fmla="*/ 267038 h 297062"/>
                    <a:gd name="connsiteX31" fmla="*/ 63998 w 264516"/>
                    <a:gd name="connsiteY31" fmla="*/ 261619 h 297062"/>
                    <a:gd name="connsiteX32" fmla="*/ 70794 w 264516"/>
                    <a:gd name="connsiteY32" fmla="*/ 261619 h 297062"/>
                    <a:gd name="connsiteX33" fmla="*/ 120945 w 264516"/>
                    <a:gd name="connsiteY33" fmla="*/ 269792 h 297062"/>
                    <a:gd name="connsiteX34" fmla="*/ 131784 w 264516"/>
                    <a:gd name="connsiteY34" fmla="*/ 257489 h 297062"/>
                    <a:gd name="connsiteX35" fmla="*/ 131784 w 264516"/>
                    <a:gd name="connsiteY35" fmla="*/ 234262 h 297062"/>
                    <a:gd name="connsiteX36" fmla="*/ 133161 w 264516"/>
                    <a:gd name="connsiteY36" fmla="*/ 200108 h 297062"/>
                    <a:gd name="connsiteX37" fmla="*/ 129117 w 264516"/>
                    <a:gd name="connsiteY37" fmla="*/ 195979 h 297062"/>
                    <a:gd name="connsiteX38" fmla="*/ 18062 w 264516"/>
                    <a:gd name="connsiteY38" fmla="*/ 217830 h 297062"/>
                    <a:gd name="connsiteX39" fmla="*/ 5847 w 264516"/>
                    <a:gd name="connsiteY39" fmla="*/ 216454 h 297062"/>
                    <a:gd name="connsiteX40" fmla="*/ 1804 w 264516"/>
                    <a:gd name="connsiteY40" fmla="*/ 206904 h 297062"/>
                    <a:gd name="connsiteX41" fmla="*/ 427 w 264516"/>
                    <a:gd name="connsiteY41" fmla="*/ 202775 h 297062"/>
                    <a:gd name="connsiteX42" fmla="*/ 5847 w 264516"/>
                    <a:gd name="connsiteY42" fmla="*/ 201399 h 297062"/>
                    <a:gd name="connsiteX43" fmla="*/ 30191 w 264516"/>
                    <a:gd name="connsiteY43" fmla="*/ 195979 h 297062"/>
                    <a:gd name="connsiteX44" fmla="*/ 64084 w 264516"/>
                    <a:gd name="connsiteY44" fmla="*/ 189182 h 297062"/>
                    <a:gd name="connsiteX45" fmla="*/ 122321 w 264516"/>
                    <a:gd name="connsiteY45" fmla="*/ 176880 h 297062"/>
                    <a:gd name="connsiteX46" fmla="*/ 126365 w 264516"/>
                    <a:gd name="connsiteY46" fmla="*/ 175504 h 297062"/>
                    <a:gd name="connsiteX47" fmla="*/ 122321 w 264516"/>
                    <a:gd name="connsiteY47" fmla="*/ 168708 h 297062"/>
                    <a:gd name="connsiteX48" fmla="*/ 110106 w 264516"/>
                    <a:gd name="connsiteY48" fmla="*/ 160535 h 297062"/>
                    <a:gd name="connsiteX49" fmla="*/ 108730 w 264516"/>
                    <a:gd name="connsiteY49" fmla="*/ 152362 h 297062"/>
                    <a:gd name="connsiteX50" fmla="*/ 119568 w 264516"/>
                    <a:gd name="connsiteY50" fmla="*/ 148233 h 297062"/>
                    <a:gd name="connsiteX51" fmla="*/ 131784 w 264516"/>
                    <a:gd name="connsiteY51" fmla="*/ 148233 h 297062"/>
                    <a:gd name="connsiteX52" fmla="*/ 149418 w 264516"/>
                    <a:gd name="connsiteY52" fmla="*/ 135931 h 297062"/>
                    <a:gd name="connsiteX53" fmla="*/ 143999 w 264516"/>
                    <a:gd name="connsiteY53" fmla="*/ 119585 h 297062"/>
                    <a:gd name="connsiteX54" fmla="*/ 70880 w 264516"/>
                    <a:gd name="connsiteY54" fmla="*/ 149609 h 297062"/>
                    <a:gd name="connsiteX55" fmla="*/ 61417 w 264516"/>
                    <a:gd name="connsiteY55" fmla="*/ 149609 h 297062"/>
                    <a:gd name="connsiteX56" fmla="*/ 55998 w 264516"/>
                    <a:gd name="connsiteY56" fmla="*/ 144189 h 297062"/>
                    <a:gd name="connsiteX57" fmla="*/ 53245 w 264516"/>
                    <a:gd name="connsiteY57" fmla="*/ 140060 h 297062"/>
                    <a:gd name="connsiteX58" fmla="*/ 59955 w 264516"/>
                    <a:gd name="connsiteY58" fmla="*/ 136189 h 297062"/>
                    <a:gd name="connsiteX59" fmla="*/ 51869 w 264516"/>
                    <a:gd name="connsiteY59" fmla="*/ 52913 h 297062"/>
                    <a:gd name="connsiteX60" fmla="*/ 100643 w 264516"/>
                    <a:gd name="connsiteY60" fmla="*/ 25642 h 297062"/>
                    <a:gd name="connsiteX61" fmla="*/ 108730 w 264516"/>
                    <a:gd name="connsiteY61" fmla="*/ 22889 h 297062"/>
                    <a:gd name="connsiteX62" fmla="*/ 162924 w 264516"/>
                    <a:gd name="connsiteY62" fmla="*/ 2414 h 297062"/>
                    <a:gd name="connsiteX63" fmla="*/ 176430 w 264516"/>
                    <a:gd name="connsiteY63" fmla="*/ 3790 h 297062"/>
                    <a:gd name="connsiteX64" fmla="*/ 185892 w 264516"/>
                    <a:gd name="connsiteY64" fmla="*/ 13340 h 297062"/>
                    <a:gd name="connsiteX65" fmla="*/ 187268 w 264516"/>
                    <a:gd name="connsiteY65" fmla="*/ 20136 h 297062"/>
                    <a:gd name="connsiteX66" fmla="*/ 179183 w 264516"/>
                    <a:gd name="connsiteY66" fmla="*/ 22889 h 297062"/>
                    <a:gd name="connsiteX67" fmla="*/ 110106 w 264516"/>
                    <a:gd name="connsiteY67" fmla="*/ 46117 h 297062"/>
                    <a:gd name="connsiteX68" fmla="*/ 97891 w 264516"/>
                    <a:gd name="connsiteY68" fmla="*/ 54289 h 297062"/>
                    <a:gd name="connsiteX69" fmla="*/ 81633 w 264516"/>
                    <a:gd name="connsiteY69" fmla="*/ 57042 h 297062"/>
                    <a:gd name="connsiteX70" fmla="*/ 53160 w 264516"/>
                    <a:gd name="connsiteY70" fmla="*/ 59795 h 297062"/>
                    <a:gd name="connsiteX71" fmla="*/ 46363 w 264516"/>
                    <a:gd name="connsiteY71" fmla="*/ 58419 h 297062"/>
                    <a:gd name="connsiteX72" fmla="*/ 51869 w 264516"/>
                    <a:gd name="connsiteY72" fmla="*/ 52913 h 297062"/>
                    <a:gd name="connsiteX73" fmla="*/ 73546 w 264516"/>
                    <a:gd name="connsiteY73" fmla="*/ 107541 h 297062"/>
                    <a:gd name="connsiteX74" fmla="*/ 64084 w 264516"/>
                    <a:gd name="connsiteY74" fmla="*/ 100745 h 297062"/>
                    <a:gd name="connsiteX75" fmla="*/ 55998 w 264516"/>
                    <a:gd name="connsiteY75" fmla="*/ 93949 h 297062"/>
                    <a:gd name="connsiteX76" fmla="*/ 51955 w 264516"/>
                    <a:gd name="connsiteY76" fmla="*/ 89819 h 297062"/>
                    <a:gd name="connsiteX77" fmla="*/ 58751 w 264516"/>
                    <a:gd name="connsiteY77" fmla="*/ 84399 h 297062"/>
                    <a:gd name="connsiteX78" fmla="*/ 102106 w 264516"/>
                    <a:gd name="connsiteY78" fmla="*/ 73474 h 297062"/>
                    <a:gd name="connsiteX79" fmla="*/ 106149 w 264516"/>
                    <a:gd name="connsiteY79" fmla="*/ 74850 h 297062"/>
                    <a:gd name="connsiteX80" fmla="*/ 103396 w 264516"/>
                    <a:gd name="connsiteY80" fmla="*/ 78980 h 297062"/>
                    <a:gd name="connsiteX81" fmla="*/ 85762 w 264516"/>
                    <a:gd name="connsiteY81" fmla="*/ 103498 h 297062"/>
                    <a:gd name="connsiteX82" fmla="*/ 73546 w 264516"/>
                    <a:gd name="connsiteY82" fmla="*/ 107541 h 297062"/>
                    <a:gd name="connsiteX83" fmla="*/ 127655 w 264516"/>
                    <a:gd name="connsiteY83" fmla="*/ 78893 h 297062"/>
                    <a:gd name="connsiteX84" fmla="*/ 123612 w 264516"/>
                    <a:gd name="connsiteY84" fmla="*/ 66591 h 297062"/>
                    <a:gd name="connsiteX85" fmla="*/ 127655 w 264516"/>
                    <a:gd name="connsiteY85" fmla="*/ 58419 h 297062"/>
                    <a:gd name="connsiteX86" fmla="*/ 145290 w 264516"/>
                    <a:gd name="connsiteY86" fmla="*/ 54289 h 297062"/>
                    <a:gd name="connsiteX87" fmla="*/ 157505 w 264516"/>
                    <a:gd name="connsiteY87" fmla="*/ 51536 h 297062"/>
                    <a:gd name="connsiteX88" fmla="*/ 160258 w 264516"/>
                    <a:gd name="connsiteY88" fmla="*/ 52913 h 297062"/>
                    <a:gd name="connsiteX89" fmla="*/ 158881 w 264516"/>
                    <a:gd name="connsiteY89" fmla="*/ 55666 h 297062"/>
                    <a:gd name="connsiteX90" fmla="*/ 139956 w 264516"/>
                    <a:gd name="connsiteY90" fmla="*/ 78893 h 297062"/>
                    <a:gd name="connsiteX91" fmla="*/ 133161 w 264516"/>
                    <a:gd name="connsiteY91" fmla="*/ 84313 h 297062"/>
                    <a:gd name="connsiteX92" fmla="*/ 127655 w 264516"/>
                    <a:gd name="connsiteY92" fmla="*/ 78893 h 29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64516" h="297062">
                      <a:moveTo>
                        <a:pt x="59955" y="136189"/>
                      </a:moveTo>
                      <a:cubicBezTo>
                        <a:pt x="69847" y="133436"/>
                        <a:pt x="80687" y="128876"/>
                        <a:pt x="92471" y="122510"/>
                      </a:cubicBezTo>
                      <a:cubicBezTo>
                        <a:pt x="97891" y="120704"/>
                        <a:pt x="106064" y="117521"/>
                        <a:pt x="116902" y="112961"/>
                      </a:cubicBezTo>
                      <a:cubicBezTo>
                        <a:pt x="120515" y="112101"/>
                        <a:pt x="124989" y="110208"/>
                        <a:pt x="130408" y="107541"/>
                      </a:cubicBezTo>
                      <a:cubicBezTo>
                        <a:pt x="138493" y="105734"/>
                        <a:pt x="148042" y="99368"/>
                        <a:pt x="158881" y="88443"/>
                      </a:cubicBezTo>
                      <a:cubicBezTo>
                        <a:pt x="167053" y="81130"/>
                        <a:pt x="178753" y="67108"/>
                        <a:pt x="194065" y="46117"/>
                      </a:cubicBezTo>
                      <a:cubicBezTo>
                        <a:pt x="195871" y="42503"/>
                        <a:pt x="199054" y="41127"/>
                        <a:pt x="203527" y="41987"/>
                      </a:cubicBezTo>
                      <a:cubicBezTo>
                        <a:pt x="203527" y="42933"/>
                        <a:pt x="203957" y="43364"/>
                        <a:pt x="204903" y="43364"/>
                      </a:cubicBezTo>
                      <a:cubicBezTo>
                        <a:pt x="206710" y="44310"/>
                        <a:pt x="208086" y="44740"/>
                        <a:pt x="208946" y="44740"/>
                      </a:cubicBezTo>
                      <a:cubicBezTo>
                        <a:pt x="213420" y="46547"/>
                        <a:pt x="213936" y="49730"/>
                        <a:pt x="210322" y="54289"/>
                      </a:cubicBezTo>
                      <a:cubicBezTo>
                        <a:pt x="204903" y="59709"/>
                        <a:pt x="198108" y="66591"/>
                        <a:pt x="190021" y="74764"/>
                      </a:cubicBezTo>
                      <a:cubicBezTo>
                        <a:pt x="181935" y="83883"/>
                        <a:pt x="175570" y="90679"/>
                        <a:pt x="171096" y="95239"/>
                      </a:cubicBezTo>
                      <a:cubicBezTo>
                        <a:pt x="168430" y="97992"/>
                        <a:pt x="167053" y="99799"/>
                        <a:pt x="167053" y="100659"/>
                      </a:cubicBezTo>
                      <a:cubicBezTo>
                        <a:pt x="167053" y="102466"/>
                        <a:pt x="168860" y="103412"/>
                        <a:pt x="172472" y="103412"/>
                      </a:cubicBezTo>
                      <a:cubicBezTo>
                        <a:pt x="185118" y="107025"/>
                        <a:pt x="193720" y="112101"/>
                        <a:pt x="198194" y="118381"/>
                      </a:cubicBezTo>
                      <a:cubicBezTo>
                        <a:pt x="200860" y="122940"/>
                        <a:pt x="199570" y="126123"/>
                        <a:pt x="194150" y="127930"/>
                      </a:cubicBezTo>
                      <a:cubicBezTo>
                        <a:pt x="178753" y="137909"/>
                        <a:pt x="165247" y="146168"/>
                        <a:pt x="153547" y="152448"/>
                      </a:cubicBezTo>
                      <a:cubicBezTo>
                        <a:pt x="148988" y="155201"/>
                        <a:pt x="149935" y="159245"/>
                        <a:pt x="156215" y="164750"/>
                      </a:cubicBezTo>
                      <a:cubicBezTo>
                        <a:pt x="158021" y="167503"/>
                        <a:pt x="161204" y="168363"/>
                        <a:pt x="165677" y="167503"/>
                      </a:cubicBezTo>
                      <a:cubicBezTo>
                        <a:pt x="172903" y="167503"/>
                        <a:pt x="181935" y="167073"/>
                        <a:pt x="192774" y="166127"/>
                      </a:cubicBezTo>
                      <a:cubicBezTo>
                        <a:pt x="215312" y="164320"/>
                        <a:pt x="232517" y="161997"/>
                        <a:pt x="244216" y="159330"/>
                      </a:cubicBezTo>
                      <a:cubicBezTo>
                        <a:pt x="251442" y="162944"/>
                        <a:pt x="258237" y="173439"/>
                        <a:pt x="264517" y="190731"/>
                      </a:cubicBezTo>
                      <a:cubicBezTo>
                        <a:pt x="264517" y="196151"/>
                        <a:pt x="263571" y="199420"/>
                        <a:pt x="261765" y="200280"/>
                      </a:cubicBezTo>
                      <a:cubicBezTo>
                        <a:pt x="259958" y="201226"/>
                        <a:pt x="257205" y="200710"/>
                        <a:pt x="253593" y="198904"/>
                      </a:cubicBezTo>
                      <a:cubicBezTo>
                        <a:pt x="230108" y="188924"/>
                        <a:pt x="201634" y="185741"/>
                        <a:pt x="168258" y="189355"/>
                      </a:cubicBezTo>
                      <a:cubicBezTo>
                        <a:pt x="163699" y="189355"/>
                        <a:pt x="161462" y="192107"/>
                        <a:pt x="161462" y="197527"/>
                      </a:cubicBezTo>
                      <a:cubicBezTo>
                        <a:pt x="160516" y="228498"/>
                        <a:pt x="159225" y="251639"/>
                        <a:pt x="157418" y="267125"/>
                      </a:cubicBezTo>
                      <a:cubicBezTo>
                        <a:pt x="154666" y="276244"/>
                        <a:pt x="154236" y="284416"/>
                        <a:pt x="156042" y="291643"/>
                      </a:cubicBezTo>
                      <a:cubicBezTo>
                        <a:pt x="156042" y="294396"/>
                        <a:pt x="155096" y="296202"/>
                        <a:pt x="153376" y="297063"/>
                      </a:cubicBezTo>
                      <a:lnTo>
                        <a:pt x="147956" y="297063"/>
                      </a:lnTo>
                      <a:cubicBezTo>
                        <a:pt x="112773" y="289750"/>
                        <a:pt x="86106" y="279771"/>
                        <a:pt x="68041" y="267038"/>
                      </a:cubicBezTo>
                      <a:cubicBezTo>
                        <a:pt x="64428" y="264286"/>
                        <a:pt x="63052" y="262479"/>
                        <a:pt x="63998" y="261619"/>
                      </a:cubicBezTo>
                      <a:cubicBezTo>
                        <a:pt x="63998" y="260758"/>
                        <a:pt x="66234" y="260758"/>
                        <a:pt x="70794" y="261619"/>
                      </a:cubicBezTo>
                      <a:cubicBezTo>
                        <a:pt x="89805" y="267985"/>
                        <a:pt x="106494" y="270738"/>
                        <a:pt x="120945" y="269792"/>
                      </a:cubicBezTo>
                      <a:cubicBezTo>
                        <a:pt x="127225" y="269792"/>
                        <a:pt x="130838" y="265662"/>
                        <a:pt x="131784" y="257489"/>
                      </a:cubicBezTo>
                      <a:cubicBezTo>
                        <a:pt x="131784" y="252930"/>
                        <a:pt x="131784" y="245187"/>
                        <a:pt x="131784" y="234262"/>
                      </a:cubicBezTo>
                      <a:cubicBezTo>
                        <a:pt x="132644" y="219723"/>
                        <a:pt x="133161" y="208367"/>
                        <a:pt x="133161" y="200108"/>
                      </a:cubicBezTo>
                      <a:cubicBezTo>
                        <a:pt x="133161" y="197355"/>
                        <a:pt x="131784" y="195979"/>
                        <a:pt x="129117" y="195979"/>
                      </a:cubicBezTo>
                      <a:cubicBezTo>
                        <a:pt x="67697" y="200538"/>
                        <a:pt x="30621" y="207851"/>
                        <a:pt x="18062" y="217830"/>
                      </a:cubicBezTo>
                      <a:cubicBezTo>
                        <a:pt x="11696" y="221443"/>
                        <a:pt x="7653" y="221013"/>
                        <a:pt x="5847" y="216454"/>
                      </a:cubicBezTo>
                      <a:cubicBezTo>
                        <a:pt x="4040" y="214647"/>
                        <a:pt x="2664" y="211464"/>
                        <a:pt x="1804" y="206904"/>
                      </a:cubicBezTo>
                      <a:cubicBezTo>
                        <a:pt x="-3" y="205098"/>
                        <a:pt x="-433" y="203721"/>
                        <a:pt x="427" y="202775"/>
                      </a:cubicBezTo>
                      <a:cubicBezTo>
                        <a:pt x="427" y="201915"/>
                        <a:pt x="2234" y="201399"/>
                        <a:pt x="5847" y="201399"/>
                      </a:cubicBezTo>
                      <a:cubicBezTo>
                        <a:pt x="11266" y="202345"/>
                        <a:pt x="19352" y="200538"/>
                        <a:pt x="30191" y="195979"/>
                      </a:cubicBezTo>
                      <a:cubicBezTo>
                        <a:pt x="38363" y="193226"/>
                        <a:pt x="49632" y="190989"/>
                        <a:pt x="64084" y="189182"/>
                      </a:cubicBezTo>
                      <a:cubicBezTo>
                        <a:pt x="97461" y="183763"/>
                        <a:pt x="116902" y="179633"/>
                        <a:pt x="122321" y="176880"/>
                      </a:cubicBezTo>
                      <a:cubicBezTo>
                        <a:pt x="124989" y="176880"/>
                        <a:pt x="126365" y="176450"/>
                        <a:pt x="126365" y="175504"/>
                      </a:cubicBezTo>
                      <a:cubicBezTo>
                        <a:pt x="126365" y="174644"/>
                        <a:pt x="124989" y="172321"/>
                        <a:pt x="122321" y="168708"/>
                      </a:cubicBezTo>
                      <a:cubicBezTo>
                        <a:pt x="116902" y="165094"/>
                        <a:pt x="112859" y="162341"/>
                        <a:pt x="110106" y="160535"/>
                      </a:cubicBezTo>
                      <a:cubicBezTo>
                        <a:pt x="106494" y="158728"/>
                        <a:pt x="106064" y="155975"/>
                        <a:pt x="108730" y="152362"/>
                      </a:cubicBezTo>
                      <a:cubicBezTo>
                        <a:pt x="111483" y="148749"/>
                        <a:pt x="115009" y="147372"/>
                        <a:pt x="119568" y="148233"/>
                      </a:cubicBezTo>
                      <a:cubicBezTo>
                        <a:pt x="122321" y="150039"/>
                        <a:pt x="126365" y="150039"/>
                        <a:pt x="131784" y="148233"/>
                      </a:cubicBezTo>
                      <a:cubicBezTo>
                        <a:pt x="134537" y="148233"/>
                        <a:pt x="140386" y="144103"/>
                        <a:pt x="149418" y="135931"/>
                      </a:cubicBezTo>
                      <a:cubicBezTo>
                        <a:pt x="154838" y="128618"/>
                        <a:pt x="153032" y="123198"/>
                        <a:pt x="143999" y="119585"/>
                      </a:cubicBezTo>
                      <a:cubicBezTo>
                        <a:pt x="132214" y="119585"/>
                        <a:pt x="107870" y="129565"/>
                        <a:pt x="70880" y="149609"/>
                      </a:cubicBezTo>
                      <a:cubicBezTo>
                        <a:pt x="66321" y="152362"/>
                        <a:pt x="63224" y="152362"/>
                        <a:pt x="61417" y="149609"/>
                      </a:cubicBezTo>
                      <a:cubicBezTo>
                        <a:pt x="58665" y="147803"/>
                        <a:pt x="56858" y="145996"/>
                        <a:pt x="55998" y="144189"/>
                      </a:cubicBezTo>
                      <a:cubicBezTo>
                        <a:pt x="53245" y="142383"/>
                        <a:pt x="52385" y="141006"/>
                        <a:pt x="53245" y="140060"/>
                      </a:cubicBezTo>
                      <a:cubicBezTo>
                        <a:pt x="53160" y="138425"/>
                        <a:pt x="55396" y="137049"/>
                        <a:pt x="59955" y="136189"/>
                      </a:cubicBezTo>
                      <a:close/>
                      <a:moveTo>
                        <a:pt x="51869" y="52913"/>
                      </a:moveTo>
                      <a:cubicBezTo>
                        <a:pt x="68987" y="41987"/>
                        <a:pt x="85246" y="32954"/>
                        <a:pt x="100643" y="25642"/>
                      </a:cubicBezTo>
                      <a:cubicBezTo>
                        <a:pt x="102450" y="25642"/>
                        <a:pt x="105117" y="24781"/>
                        <a:pt x="108730" y="22889"/>
                      </a:cubicBezTo>
                      <a:cubicBezTo>
                        <a:pt x="127741" y="16523"/>
                        <a:pt x="145720" y="9726"/>
                        <a:pt x="162924" y="2414"/>
                      </a:cubicBezTo>
                      <a:cubicBezTo>
                        <a:pt x="169204" y="-1199"/>
                        <a:pt x="173763" y="-769"/>
                        <a:pt x="176430" y="3790"/>
                      </a:cubicBezTo>
                      <a:cubicBezTo>
                        <a:pt x="177290" y="6543"/>
                        <a:pt x="180473" y="9726"/>
                        <a:pt x="185892" y="13340"/>
                      </a:cubicBezTo>
                      <a:cubicBezTo>
                        <a:pt x="187699" y="16092"/>
                        <a:pt x="188129" y="18329"/>
                        <a:pt x="187268" y="20136"/>
                      </a:cubicBezTo>
                      <a:cubicBezTo>
                        <a:pt x="185462" y="21942"/>
                        <a:pt x="182709" y="22889"/>
                        <a:pt x="179183" y="22889"/>
                      </a:cubicBezTo>
                      <a:cubicBezTo>
                        <a:pt x="140300" y="29255"/>
                        <a:pt x="117332" y="36998"/>
                        <a:pt x="110106" y="46117"/>
                      </a:cubicBezTo>
                      <a:cubicBezTo>
                        <a:pt x="107440" y="51536"/>
                        <a:pt x="103311" y="54289"/>
                        <a:pt x="97891" y="54289"/>
                      </a:cubicBezTo>
                      <a:cubicBezTo>
                        <a:pt x="94278" y="55236"/>
                        <a:pt x="88859" y="56096"/>
                        <a:pt x="81633" y="57042"/>
                      </a:cubicBezTo>
                      <a:cubicBezTo>
                        <a:pt x="69847" y="58849"/>
                        <a:pt x="60385" y="59795"/>
                        <a:pt x="53160" y="59795"/>
                      </a:cubicBezTo>
                      <a:cubicBezTo>
                        <a:pt x="49546" y="59795"/>
                        <a:pt x="47309" y="59365"/>
                        <a:pt x="46363" y="58419"/>
                      </a:cubicBezTo>
                      <a:cubicBezTo>
                        <a:pt x="46449" y="57472"/>
                        <a:pt x="48170" y="55666"/>
                        <a:pt x="51869" y="52913"/>
                      </a:cubicBezTo>
                      <a:close/>
                      <a:moveTo>
                        <a:pt x="73546" y="107541"/>
                      </a:moveTo>
                      <a:cubicBezTo>
                        <a:pt x="70794" y="106681"/>
                        <a:pt x="67697" y="104358"/>
                        <a:pt x="64084" y="100745"/>
                      </a:cubicBezTo>
                      <a:cubicBezTo>
                        <a:pt x="60471" y="97992"/>
                        <a:pt x="57719" y="95755"/>
                        <a:pt x="55998" y="93949"/>
                      </a:cubicBezTo>
                      <a:cubicBezTo>
                        <a:pt x="52385" y="92142"/>
                        <a:pt x="51009" y="90766"/>
                        <a:pt x="51955" y="89819"/>
                      </a:cubicBezTo>
                      <a:cubicBezTo>
                        <a:pt x="51955" y="88013"/>
                        <a:pt x="54191" y="86206"/>
                        <a:pt x="58751" y="84399"/>
                      </a:cubicBezTo>
                      <a:cubicBezTo>
                        <a:pt x="73203" y="78980"/>
                        <a:pt x="87654" y="75280"/>
                        <a:pt x="102106" y="73474"/>
                      </a:cubicBezTo>
                      <a:cubicBezTo>
                        <a:pt x="104859" y="73474"/>
                        <a:pt x="106149" y="73904"/>
                        <a:pt x="106149" y="74850"/>
                      </a:cubicBezTo>
                      <a:cubicBezTo>
                        <a:pt x="106149" y="75797"/>
                        <a:pt x="105203" y="77173"/>
                        <a:pt x="103396" y="78980"/>
                      </a:cubicBezTo>
                      <a:cubicBezTo>
                        <a:pt x="95311" y="86292"/>
                        <a:pt x="89375" y="94465"/>
                        <a:pt x="85762" y="103498"/>
                      </a:cubicBezTo>
                      <a:cubicBezTo>
                        <a:pt x="83009" y="110724"/>
                        <a:pt x="78880" y="112101"/>
                        <a:pt x="73546" y="107541"/>
                      </a:cubicBezTo>
                      <a:close/>
                      <a:moveTo>
                        <a:pt x="127655" y="78893"/>
                      </a:moveTo>
                      <a:cubicBezTo>
                        <a:pt x="124902" y="73474"/>
                        <a:pt x="123612" y="69344"/>
                        <a:pt x="123612" y="66591"/>
                      </a:cubicBezTo>
                      <a:cubicBezTo>
                        <a:pt x="120945" y="62032"/>
                        <a:pt x="122236" y="59279"/>
                        <a:pt x="127655" y="58419"/>
                      </a:cubicBezTo>
                      <a:cubicBezTo>
                        <a:pt x="130321" y="57558"/>
                        <a:pt x="136257" y="56182"/>
                        <a:pt x="145290" y="54289"/>
                      </a:cubicBezTo>
                      <a:cubicBezTo>
                        <a:pt x="148903" y="53429"/>
                        <a:pt x="152946" y="52483"/>
                        <a:pt x="157505" y="51536"/>
                      </a:cubicBezTo>
                      <a:cubicBezTo>
                        <a:pt x="159311" y="51536"/>
                        <a:pt x="160258" y="51966"/>
                        <a:pt x="160258" y="52913"/>
                      </a:cubicBezTo>
                      <a:cubicBezTo>
                        <a:pt x="161118" y="52913"/>
                        <a:pt x="160688" y="53859"/>
                        <a:pt x="158881" y="55666"/>
                      </a:cubicBezTo>
                      <a:cubicBezTo>
                        <a:pt x="150795" y="62978"/>
                        <a:pt x="144429" y="70635"/>
                        <a:pt x="139956" y="78893"/>
                      </a:cubicBezTo>
                      <a:cubicBezTo>
                        <a:pt x="137290" y="82507"/>
                        <a:pt x="134967" y="84313"/>
                        <a:pt x="133161" y="84313"/>
                      </a:cubicBezTo>
                      <a:cubicBezTo>
                        <a:pt x="132214" y="84313"/>
                        <a:pt x="130408" y="82507"/>
                        <a:pt x="127655" y="78893"/>
                      </a:cubicBezTo>
                      <a:close/>
                    </a:path>
                  </a:pathLst>
                </a:custGeom>
                <a:grpFill/>
                <a:ln w="860" cap="flat">
                  <a:noFill/>
                  <a:prstDash val="solid"/>
                  <a:miter/>
                </a:ln>
              </p:spPr>
              <p:txBody>
                <a:bodyPr rtlCol="0" anchor="ctr"/>
                <a:lstStyle/>
                <a:p>
                  <a:endParaRPr lang="zh-CN" altLang="en-US"/>
                </a:p>
              </p:txBody>
            </p:sp>
          </p:grpSp>
        </p:grpSp>
      </p:grpSp>
    </p:spTree>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7" name="图片 6" descr="资源 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9085" y="218440"/>
            <a:ext cx="320675" cy="259715"/>
          </a:xfrm>
          <a:prstGeom prst="rect">
            <a:avLst/>
          </a:prstGeom>
        </p:spPr>
      </p:pic>
      <p:cxnSp>
        <p:nvCxnSpPr>
          <p:cNvPr id="8" name="直接连接符 7"/>
          <p:cNvCxnSpPr/>
          <p:nvPr userDrawn="1"/>
        </p:nvCxnSpPr>
        <p:spPr>
          <a:xfrm>
            <a:off x="314643" y="619760"/>
            <a:ext cx="11538000" cy="0"/>
          </a:xfrm>
          <a:prstGeom prst="line">
            <a:avLst/>
          </a:prstGeom>
          <a:ln w="19685">
            <a:solidFill>
              <a:srgbClr val="A4CBDE"/>
            </a:solidFill>
          </a:ln>
        </p:spPr>
        <p:style>
          <a:lnRef idx="2">
            <a:schemeClr val="accent1"/>
          </a:lnRef>
          <a:fillRef idx="0">
            <a:schemeClr val="accent1"/>
          </a:fillRef>
          <a:effectRef idx="1">
            <a:schemeClr val="accent1"/>
          </a:effectRef>
          <a:fontRef idx="minor">
            <a:schemeClr val="tx1"/>
          </a:fontRef>
        </p:style>
      </p:cxnSp>
      <p:sp>
        <p:nvSpPr>
          <p:cNvPr id="12" name="标题 11"/>
          <p:cNvSpPr>
            <a:spLocks noGrp="1"/>
          </p:cNvSpPr>
          <p:nvPr>
            <p:ph type="title"/>
          </p:nvPr>
        </p:nvSpPr>
        <p:spPr>
          <a:xfrm>
            <a:off x="633207" y="-13447"/>
            <a:ext cx="6409055" cy="757555"/>
          </a:xfrm>
        </p:spPr>
        <p:txBody>
          <a:bodyPr/>
          <a:lstStyle>
            <a:lvl1pPr>
              <a:defRPr sz="2200" b="1">
                <a:solidFill>
                  <a:srgbClr val="2D2D2D"/>
                </a:solidFill>
                <a:latin typeface="微软雅黑" panose="020B0503020204020204" pitchFamily="34" charset="-122"/>
                <a:ea typeface="微软雅黑" panose="020B0503020204020204" pitchFamily="34" charset="-122"/>
              </a:defRPr>
            </a:lvl1pPr>
          </a:lstStyle>
          <a:p>
            <a:r>
              <a:rPr lang="zh-CN" altLang="en-US" dirty="0" smtClean="0"/>
              <a:t>单击此处编辑母版标题样式</a:t>
            </a:r>
            <a:endParaRPr lang="zh-CN" altLang="en-US" dirty="0"/>
          </a:p>
        </p:txBody>
      </p:sp>
      <p:grpSp>
        <p:nvGrpSpPr>
          <p:cNvPr id="6" name="图形 4"/>
          <p:cNvGrpSpPr/>
          <p:nvPr userDrawn="1"/>
        </p:nvGrpSpPr>
        <p:grpSpPr>
          <a:xfrm>
            <a:off x="10735693" y="251685"/>
            <a:ext cx="1111166" cy="247926"/>
            <a:chOff x="3026537" y="1769312"/>
            <a:chExt cx="5852211" cy="1305762"/>
          </a:xfrm>
          <a:solidFill>
            <a:srgbClr val="2870BF"/>
          </a:solidFill>
          <a:effectLst>
            <a:outerShdw blurRad="50800" dist="38100" dir="2700000" algn="tl" rotWithShape="0">
              <a:schemeClr val="bg1">
                <a:alpha val="40000"/>
              </a:schemeClr>
            </a:outerShdw>
          </a:effectLst>
        </p:grpSpPr>
        <p:grpSp>
          <p:nvGrpSpPr>
            <p:cNvPr id="9" name="图形 4"/>
            <p:cNvGrpSpPr/>
            <p:nvPr/>
          </p:nvGrpSpPr>
          <p:grpSpPr>
            <a:xfrm>
              <a:off x="5805209" y="1769312"/>
              <a:ext cx="3046119" cy="736361"/>
              <a:chOff x="5805209" y="1769312"/>
              <a:chExt cx="3046119" cy="736361"/>
            </a:xfrm>
            <a:grpFill/>
          </p:grpSpPr>
          <p:sp>
            <p:nvSpPr>
              <p:cNvPr id="24" name="任意形状 7"/>
              <p:cNvSpPr/>
              <p:nvPr/>
            </p:nvSpPr>
            <p:spPr>
              <a:xfrm>
                <a:off x="5805209" y="1885054"/>
                <a:ext cx="646709" cy="528581"/>
              </a:xfrm>
              <a:custGeom>
                <a:avLst/>
                <a:gdLst>
                  <a:gd name="connsiteX0" fmla="*/ 339823 w 646709"/>
                  <a:gd name="connsiteY0" fmla="*/ 17192 h 528581"/>
                  <a:gd name="connsiteX1" fmla="*/ 490535 w 646709"/>
                  <a:gd name="connsiteY1" fmla="*/ 1363 h 528581"/>
                  <a:gd name="connsiteX2" fmla="*/ 490535 w 646709"/>
                  <a:gd name="connsiteY2" fmla="*/ 39302 h 528581"/>
                  <a:gd name="connsiteX3" fmla="*/ 405803 w 646709"/>
                  <a:gd name="connsiteY3" fmla="*/ 96167 h 528581"/>
                  <a:gd name="connsiteX4" fmla="*/ 386964 w 646709"/>
                  <a:gd name="connsiteY4" fmla="*/ 194153 h 528581"/>
                  <a:gd name="connsiteX5" fmla="*/ 468600 w 646709"/>
                  <a:gd name="connsiteY5" fmla="*/ 172044 h 528581"/>
                  <a:gd name="connsiteX6" fmla="*/ 487439 w 646709"/>
                  <a:gd name="connsiteY6" fmla="*/ 235275 h 528581"/>
                  <a:gd name="connsiteX7" fmla="*/ 456040 w 646709"/>
                  <a:gd name="connsiteY7" fmla="*/ 247921 h 528581"/>
                  <a:gd name="connsiteX8" fmla="*/ 386964 w 646709"/>
                  <a:gd name="connsiteY8" fmla="*/ 282677 h 528581"/>
                  <a:gd name="connsiteX9" fmla="*/ 377587 w 646709"/>
                  <a:gd name="connsiteY9" fmla="*/ 307970 h 528581"/>
                  <a:gd name="connsiteX10" fmla="*/ 377587 w 646709"/>
                  <a:gd name="connsiteY10" fmla="*/ 368018 h 528581"/>
                  <a:gd name="connsiteX11" fmla="*/ 418362 w 646709"/>
                  <a:gd name="connsiteY11" fmla="*/ 396493 h 528581"/>
                  <a:gd name="connsiteX12" fmla="*/ 493718 w 646709"/>
                  <a:gd name="connsiteY12" fmla="*/ 396493 h 528581"/>
                  <a:gd name="connsiteX13" fmla="*/ 572171 w 646709"/>
                  <a:gd name="connsiteY13" fmla="*/ 390213 h 528581"/>
                  <a:gd name="connsiteX14" fmla="*/ 625505 w 646709"/>
                  <a:gd name="connsiteY14" fmla="*/ 402859 h 528581"/>
                  <a:gd name="connsiteX15" fmla="*/ 628688 w 646709"/>
                  <a:gd name="connsiteY15" fmla="*/ 491297 h 528581"/>
                  <a:gd name="connsiteX16" fmla="*/ 333630 w 646709"/>
                  <a:gd name="connsiteY16" fmla="*/ 469187 h 528581"/>
                  <a:gd name="connsiteX17" fmla="*/ 302231 w 646709"/>
                  <a:gd name="connsiteY17" fmla="*/ 472370 h 528581"/>
                  <a:gd name="connsiteX18" fmla="*/ 286576 w 646709"/>
                  <a:gd name="connsiteY18" fmla="*/ 472370 h 528581"/>
                  <a:gd name="connsiteX19" fmla="*/ 60594 w 646709"/>
                  <a:gd name="connsiteY19" fmla="*/ 510309 h 528581"/>
                  <a:gd name="connsiteX20" fmla="*/ 48034 w 646709"/>
                  <a:gd name="connsiteY20" fmla="*/ 519772 h 528581"/>
                  <a:gd name="connsiteX21" fmla="*/ 29195 w 646709"/>
                  <a:gd name="connsiteY21" fmla="*/ 522955 h 528581"/>
                  <a:gd name="connsiteX22" fmla="*/ 980 w 646709"/>
                  <a:gd name="connsiteY22" fmla="*/ 462907 h 528581"/>
                  <a:gd name="connsiteX23" fmla="*/ 145412 w 646709"/>
                  <a:gd name="connsiteY23" fmla="*/ 431335 h 528581"/>
                  <a:gd name="connsiteX24" fmla="*/ 148509 w 646709"/>
                  <a:gd name="connsiteY24" fmla="*/ 276483 h 528581"/>
                  <a:gd name="connsiteX25" fmla="*/ 145412 w 646709"/>
                  <a:gd name="connsiteY25" fmla="*/ 229081 h 528581"/>
                  <a:gd name="connsiteX26" fmla="*/ 164251 w 646709"/>
                  <a:gd name="connsiteY26" fmla="*/ 210155 h 528581"/>
                  <a:gd name="connsiteX27" fmla="*/ 239607 w 646709"/>
                  <a:gd name="connsiteY27" fmla="*/ 241727 h 528581"/>
                  <a:gd name="connsiteX28" fmla="*/ 220768 w 646709"/>
                  <a:gd name="connsiteY28" fmla="*/ 371287 h 528581"/>
                  <a:gd name="connsiteX29" fmla="*/ 227048 w 646709"/>
                  <a:gd name="connsiteY29" fmla="*/ 406042 h 528581"/>
                  <a:gd name="connsiteX30" fmla="*/ 248983 w 646709"/>
                  <a:gd name="connsiteY30" fmla="*/ 412323 h 528581"/>
                  <a:gd name="connsiteX31" fmla="*/ 292941 w 646709"/>
                  <a:gd name="connsiteY31" fmla="*/ 399676 h 528581"/>
                  <a:gd name="connsiteX32" fmla="*/ 302317 w 646709"/>
                  <a:gd name="connsiteY32" fmla="*/ 371201 h 528581"/>
                  <a:gd name="connsiteX33" fmla="*/ 299221 w 646709"/>
                  <a:gd name="connsiteY33" fmla="*/ 203703 h 528581"/>
                  <a:gd name="connsiteX34" fmla="*/ 299221 w 646709"/>
                  <a:gd name="connsiteY34" fmla="*/ 140471 h 528581"/>
                  <a:gd name="connsiteX35" fmla="*/ 277285 w 646709"/>
                  <a:gd name="connsiteY35" fmla="*/ 111996 h 528581"/>
                  <a:gd name="connsiteX36" fmla="*/ 223951 w 646709"/>
                  <a:gd name="connsiteY36" fmla="*/ 124642 h 528581"/>
                  <a:gd name="connsiteX37" fmla="*/ 176897 w 646709"/>
                  <a:gd name="connsiteY37" fmla="*/ 58314 h 528581"/>
                  <a:gd name="connsiteX38" fmla="*/ 176897 w 646709"/>
                  <a:gd name="connsiteY38" fmla="*/ 48851 h 528581"/>
                  <a:gd name="connsiteX39" fmla="*/ 208295 w 646709"/>
                  <a:gd name="connsiteY39" fmla="*/ 29924 h 528581"/>
                  <a:gd name="connsiteX40" fmla="*/ 339823 w 646709"/>
                  <a:gd name="connsiteY40" fmla="*/ 17192 h 52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6709" h="528581">
                    <a:moveTo>
                      <a:pt x="339823" y="17192"/>
                    </a:moveTo>
                    <a:cubicBezTo>
                      <a:pt x="392125" y="2481"/>
                      <a:pt x="442363" y="-2766"/>
                      <a:pt x="490535" y="1363"/>
                    </a:cubicBezTo>
                    <a:cubicBezTo>
                      <a:pt x="486320" y="14009"/>
                      <a:pt x="486320" y="26655"/>
                      <a:pt x="490535" y="39302"/>
                    </a:cubicBezTo>
                    <a:cubicBezTo>
                      <a:pt x="496815" y="49883"/>
                      <a:pt x="468600" y="68810"/>
                      <a:pt x="405803" y="96167"/>
                    </a:cubicBezTo>
                    <a:cubicBezTo>
                      <a:pt x="393244" y="108813"/>
                      <a:pt x="386964" y="141504"/>
                      <a:pt x="386964" y="194153"/>
                    </a:cubicBezTo>
                    <a:cubicBezTo>
                      <a:pt x="426706" y="183658"/>
                      <a:pt x="453890" y="176259"/>
                      <a:pt x="468600" y="172044"/>
                    </a:cubicBezTo>
                    <a:cubicBezTo>
                      <a:pt x="481159" y="178324"/>
                      <a:pt x="487439" y="199401"/>
                      <a:pt x="487439" y="235275"/>
                    </a:cubicBezTo>
                    <a:cubicBezTo>
                      <a:pt x="481159" y="239491"/>
                      <a:pt x="470664" y="243706"/>
                      <a:pt x="456040" y="247921"/>
                    </a:cubicBezTo>
                    <a:cubicBezTo>
                      <a:pt x="435136" y="256352"/>
                      <a:pt x="412083" y="267966"/>
                      <a:pt x="386964" y="282677"/>
                    </a:cubicBezTo>
                    <a:cubicBezTo>
                      <a:pt x="382749" y="286893"/>
                      <a:pt x="379566" y="295323"/>
                      <a:pt x="377587" y="307970"/>
                    </a:cubicBezTo>
                    <a:cubicBezTo>
                      <a:pt x="375437" y="322766"/>
                      <a:pt x="375437" y="342725"/>
                      <a:pt x="377587" y="368018"/>
                    </a:cubicBezTo>
                    <a:cubicBezTo>
                      <a:pt x="377587" y="389095"/>
                      <a:pt x="391179" y="398558"/>
                      <a:pt x="418362" y="396493"/>
                    </a:cubicBezTo>
                    <a:cubicBezTo>
                      <a:pt x="435051" y="396493"/>
                      <a:pt x="460169" y="396493"/>
                      <a:pt x="493718" y="396493"/>
                    </a:cubicBezTo>
                    <a:cubicBezTo>
                      <a:pt x="531396" y="394429"/>
                      <a:pt x="557547" y="392278"/>
                      <a:pt x="572171" y="390213"/>
                    </a:cubicBezTo>
                    <a:cubicBezTo>
                      <a:pt x="599354" y="385998"/>
                      <a:pt x="617161" y="390213"/>
                      <a:pt x="625505" y="402859"/>
                    </a:cubicBezTo>
                    <a:cubicBezTo>
                      <a:pt x="652688" y="455509"/>
                      <a:pt x="653720" y="485017"/>
                      <a:pt x="628688" y="491297"/>
                    </a:cubicBezTo>
                    <a:cubicBezTo>
                      <a:pt x="547052" y="459724"/>
                      <a:pt x="448642" y="452326"/>
                      <a:pt x="333630" y="469187"/>
                    </a:cubicBezTo>
                    <a:cubicBezTo>
                      <a:pt x="316855" y="471338"/>
                      <a:pt x="306447" y="472370"/>
                      <a:pt x="302231" y="472370"/>
                    </a:cubicBezTo>
                    <a:cubicBezTo>
                      <a:pt x="298016" y="472370"/>
                      <a:pt x="292855" y="472370"/>
                      <a:pt x="286576" y="472370"/>
                    </a:cubicBezTo>
                    <a:cubicBezTo>
                      <a:pt x="207004" y="463940"/>
                      <a:pt x="131649" y="476586"/>
                      <a:pt x="60594" y="510309"/>
                    </a:cubicBezTo>
                    <a:cubicBezTo>
                      <a:pt x="56379" y="512460"/>
                      <a:pt x="52164" y="515557"/>
                      <a:pt x="48034" y="519772"/>
                    </a:cubicBezTo>
                    <a:cubicBezTo>
                      <a:pt x="39604" y="530354"/>
                      <a:pt x="33410" y="531386"/>
                      <a:pt x="29195" y="522955"/>
                    </a:cubicBezTo>
                    <a:cubicBezTo>
                      <a:pt x="6141" y="493448"/>
                      <a:pt x="-3235" y="473489"/>
                      <a:pt x="980" y="462907"/>
                    </a:cubicBezTo>
                    <a:cubicBezTo>
                      <a:pt x="82616" y="450261"/>
                      <a:pt x="130702" y="439766"/>
                      <a:pt x="145412" y="431335"/>
                    </a:cubicBezTo>
                    <a:cubicBezTo>
                      <a:pt x="155821" y="422904"/>
                      <a:pt x="156853" y="371287"/>
                      <a:pt x="148509" y="276483"/>
                    </a:cubicBezTo>
                    <a:cubicBezTo>
                      <a:pt x="146358" y="257557"/>
                      <a:pt x="145412" y="241727"/>
                      <a:pt x="145412" y="229081"/>
                    </a:cubicBezTo>
                    <a:cubicBezTo>
                      <a:pt x="145412" y="218586"/>
                      <a:pt x="151692" y="212219"/>
                      <a:pt x="164251" y="210155"/>
                    </a:cubicBezTo>
                    <a:cubicBezTo>
                      <a:pt x="216553" y="218586"/>
                      <a:pt x="241671" y="229081"/>
                      <a:pt x="239607" y="241727"/>
                    </a:cubicBezTo>
                    <a:cubicBezTo>
                      <a:pt x="216553" y="269085"/>
                      <a:pt x="210273" y="312357"/>
                      <a:pt x="220768" y="371287"/>
                    </a:cubicBezTo>
                    <a:cubicBezTo>
                      <a:pt x="222833" y="386084"/>
                      <a:pt x="224897" y="397612"/>
                      <a:pt x="227048" y="406042"/>
                    </a:cubicBezTo>
                    <a:cubicBezTo>
                      <a:pt x="227048" y="410258"/>
                      <a:pt x="234360" y="412323"/>
                      <a:pt x="248983" y="412323"/>
                    </a:cubicBezTo>
                    <a:cubicBezTo>
                      <a:pt x="265672" y="410258"/>
                      <a:pt x="280382" y="406042"/>
                      <a:pt x="292941" y="399676"/>
                    </a:cubicBezTo>
                    <a:cubicBezTo>
                      <a:pt x="299221" y="395461"/>
                      <a:pt x="302317" y="385998"/>
                      <a:pt x="302317" y="371201"/>
                    </a:cubicBezTo>
                    <a:cubicBezTo>
                      <a:pt x="302317" y="280699"/>
                      <a:pt x="301199" y="224866"/>
                      <a:pt x="299221" y="203703"/>
                    </a:cubicBezTo>
                    <a:cubicBezTo>
                      <a:pt x="299221" y="172130"/>
                      <a:pt x="299221" y="151053"/>
                      <a:pt x="299221" y="140471"/>
                    </a:cubicBezTo>
                    <a:cubicBezTo>
                      <a:pt x="297070" y="123610"/>
                      <a:pt x="289844" y="114147"/>
                      <a:pt x="277285" y="111996"/>
                    </a:cubicBezTo>
                    <a:cubicBezTo>
                      <a:pt x="264726" y="111996"/>
                      <a:pt x="246919" y="116211"/>
                      <a:pt x="223951" y="124642"/>
                    </a:cubicBezTo>
                    <a:cubicBezTo>
                      <a:pt x="209327" y="133073"/>
                      <a:pt x="193585" y="110964"/>
                      <a:pt x="176897" y="58314"/>
                    </a:cubicBezTo>
                    <a:cubicBezTo>
                      <a:pt x="176897" y="54099"/>
                      <a:pt x="176897" y="50916"/>
                      <a:pt x="176897" y="48851"/>
                    </a:cubicBezTo>
                    <a:cubicBezTo>
                      <a:pt x="172682" y="36205"/>
                      <a:pt x="183176" y="29924"/>
                      <a:pt x="208295" y="29924"/>
                    </a:cubicBezTo>
                    <a:cubicBezTo>
                      <a:pt x="260252" y="31903"/>
                      <a:pt x="304210" y="27774"/>
                      <a:pt x="339823" y="17192"/>
                    </a:cubicBezTo>
                    <a:close/>
                  </a:path>
                </a:pathLst>
              </a:custGeom>
              <a:grpFill/>
              <a:ln w="860" cap="flat">
                <a:noFill/>
                <a:prstDash val="solid"/>
                <a:miter/>
              </a:ln>
            </p:spPr>
            <p:txBody>
              <a:bodyPr rtlCol="0" anchor="ctr"/>
              <a:lstStyle/>
              <a:p>
                <a:endParaRPr lang="zh-CN" altLang="en-US"/>
              </a:p>
            </p:txBody>
          </p:sp>
          <p:sp>
            <p:nvSpPr>
              <p:cNvPr id="25" name="任意形状 8"/>
              <p:cNvSpPr/>
              <p:nvPr/>
            </p:nvSpPr>
            <p:spPr>
              <a:xfrm>
                <a:off x="6627623" y="1792353"/>
                <a:ext cx="612994" cy="688006"/>
              </a:xfrm>
              <a:custGeom>
                <a:avLst/>
                <a:gdLst>
                  <a:gd name="connsiteX0" fmla="*/ 139010 w 612994"/>
                  <a:gd name="connsiteY0" fmla="*/ 315243 h 688006"/>
                  <a:gd name="connsiteX1" fmla="*/ 214366 w 612994"/>
                  <a:gd name="connsiteY1" fmla="*/ 283671 h 688006"/>
                  <a:gd name="connsiteX2" fmla="*/ 270882 w 612994"/>
                  <a:gd name="connsiteY2" fmla="*/ 261561 h 688006"/>
                  <a:gd name="connsiteX3" fmla="*/ 302281 w 612994"/>
                  <a:gd name="connsiteY3" fmla="*/ 248915 h 688006"/>
                  <a:gd name="connsiteX4" fmla="*/ 368174 w 612994"/>
                  <a:gd name="connsiteY4" fmla="*/ 204696 h 688006"/>
                  <a:gd name="connsiteX5" fmla="*/ 449810 w 612994"/>
                  <a:gd name="connsiteY5" fmla="*/ 106710 h 688006"/>
                  <a:gd name="connsiteX6" fmla="*/ 471746 w 612994"/>
                  <a:gd name="connsiteY6" fmla="*/ 97246 h 688006"/>
                  <a:gd name="connsiteX7" fmla="*/ 474842 w 612994"/>
                  <a:gd name="connsiteY7" fmla="*/ 100429 h 688006"/>
                  <a:gd name="connsiteX8" fmla="*/ 484305 w 612994"/>
                  <a:gd name="connsiteY8" fmla="*/ 103613 h 688006"/>
                  <a:gd name="connsiteX9" fmla="*/ 487401 w 612994"/>
                  <a:gd name="connsiteY9" fmla="*/ 125722 h 688006"/>
                  <a:gd name="connsiteX10" fmla="*/ 440348 w 612994"/>
                  <a:gd name="connsiteY10" fmla="*/ 173124 h 688006"/>
                  <a:gd name="connsiteX11" fmla="*/ 396389 w 612994"/>
                  <a:gd name="connsiteY11" fmla="*/ 220526 h 688006"/>
                  <a:gd name="connsiteX12" fmla="*/ 387013 w 612994"/>
                  <a:gd name="connsiteY12" fmla="*/ 233172 h 688006"/>
                  <a:gd name="connsiteX13" fmla="*/ 399572 w 612994"/>
                  <a:gd name="connsiteY13" fmla="*/ 239452 h 688006"/>
                  <a:gd name="connsiteX14" fmla="*/ 459186 w 612994"/>
                  <a:gd name="connsiteY14" fmla="*/ 274208 h 688006"/>
                  <a:gd name="connsiteX15" fmla="*/ 449810 w 612994"/>
                  <a:gd name="connsiteY15" fmla="*/ 296317 h 688006"/>
                  <a:gd name="connsiteX16" fmla="*/ 355615 w 612994"/>
                  <a:gd name="connsiteY16" fmla="*/ 353182 h 688006"/>
                  <a:gd name="connsiteX17" fmla="*/ 361895 w 612994"/>
                  <a:gd name="connsiteY17" fmla="*/ 381658 h 688006"/>
                  <a:gd name="connsiteX18" fmla="*/ 383830 w 612994"/>
                  <a:gd name="connsiteY18" fmla="*/ 387938 h 688006"/>
                  <a:gd name="connsiteX19" fmla="*/ 446627 w 612994"/>
                  <a:gd name="connsiteY19" fmla="*/ 384755 h 688006"/>
                  <a:gd name="connsiteX20" fmla="*/ 565941 w 612994"/>
                  <a:gd name="connsiteY20" fmla="*/ 368925 h 688006"/>
                  <a:gd name="connsiteX21" fmla="*/ 612994 w 612994"/>
                  <a:gd name="connsiteY21" fmla="*/ 441620 h 688006"/>
                  <a:gd name="connsiteX22" fmla="*/ 606715 w 612994"/>
                  <a:gd name="connsiteY22" fmla="*/ 463729 h 688006"/>
                  <a:gd name="connsiteX23" fmla="*/ 587876 w 612994"/>
                  <a:gd name="connsiteY23" fmla="*/ 460546 h 688006"/>
                  <a:gd name="connsiteX24" fmla="*/ 390110 w 612994"/>
                  <a:gd name="connsiteY24" fmla="*/ 438437 h 688006"/>
                  <a:gd name="connsiteX25" fmla="*/ 374454 w 612994"/>
                  <a:gd name="connsiteY25" fmla="*/ 457363 h 688006"/>
                  <a:gd name="connsiteX26" fmla="*/ 365077 w 612994"/>
                  <a:gd name="connsiteY26" fmla="*/ 618495 h 688006"/>
                  <a:gd name="connsiteX27" fmla="*/ 361895 w 612994"/>
                  <a:gd name="connsiteY27" fmla="*/ 675360 h 688006"/>
                  <a:gd name="connsiteX28" fmla="*/ 355615 w 612994"/>
                  <a:gd name="connsiteY28" fmla="*/ 688006 h 688006"/>
                  <a:gd name="connsiteX29" fmla="*/ 343055 w 612994"/>
                  <a:gd name="connsiteY29" fmla="*/ 688006 h 688006"/>
                  <a:gd name="connsiteX30" fmla="*/ 157849 w 612994"/>
                  <a:gd name="connsiteY30" fmla="*/ 618495 h 688006"/>
                  <a:gd name="connsiteX31" fmla="*/ 148472 w 612994"/>
                  <a:gd name="connsiteY31" fmla="*/ 605849 h 688006"/>
                  <a:gd name="connsiteX32" fmla="*/ 164128 w 612994"/>
                  <a:gd name="connsiteY32" fmla="*/ 605849 h 688006"/>
                  <a:gd name="connsiteX33" fmla="*/ 280259 w 612994"/>
                  <a:gd name="connsiteY33" fmla="*/ 624775 h 688006"/>
                  <a:gd name="connsiteX34" fmla="*/ 305378 w 612994"/>
                  <a:gd name="connsiteY34" fmla="*/ 596299 h 688006"/>
                  <a:gd name="connsiteX35" fmla="*/ 305378 w 612994"/>
                  <a:gd name="connsiteY35" fmla="*/ 542618 h 688006"/>
                  <a:gd name="connsiteX36" fmla="*/ 308561 w 612994"/>
                  <a:gd name="connsiteY36" fmla="*/ 463643 h 688006"/>
                  <a:gd name="connsiteX37" fmla="*/ 299184 w 612994"/>
                  <a:gd name="connsiteY37" fmla="*/ 454180 h 688006"/>
                  <a:gd name="connsiteX38" fmla="*/ 41804 w 612994"/>
                  <a:gd name="connsiteY38" fmla="*/ 504765 h 688006"/>
                  <a:gd name="connsiteX39" fmla="*/ 13588 w 612994"/>
                  <a:gd name="connsiteY39" fmla="*/ 501582 h 688006"/>
                  <a:gd name="connsiteX40" fmla="*/ 4212 w 612994"/>
                  <a:gd name="connsiteY40" fmla="*/ 479472 h 688006"/>
                  <a:gd name="connsiteX41" fmla="*/ 1029 w 612994"/>
                  <a:gd name="connsiteY41" fmla="*/ 470009 h 688006"/>
                  <a:gd name="connsiteX42" fmla="*/ 13588 w 612994"/>
                  <a:gd name="connsiteY42" fmla="*/ 466826 h 688006"/>
                  <a:gd name="connsiteX43" fmla="*/ 70105 w 612994"/>
                  <a:gd name="connsiteY43" fmla="*/ 454180 h 688006"/>
                  <a:gd name="connsiteX44" fmla="*/ 148558 w 612994"/>
                  <a:gd name="connsiteY44" fmla="*/ 438351 h 688006"/>
                  <a:gd name="connsiteX45" fmla="*/ 283528 w 612994"/>
                  <a:gd name="connsiteY45" fmla="*/ 409875 h 688006"/>
                  <a:gd name="connsiteX46" fmla="*/ 292904 w 612994"/>
                  <a:gd name="connsiteY46" fmla="*/ 406692 h 688006"/>
                  <a:gd name="connsiteX47" fmla="*/ 283528 w 612994"/>
                  <a:gd name="connsiteY47" fmla="*/ 390863 h 688006"/>
                  <a:gd name="connsiteX48" fmla="*/ 255312 w 612994"/>
                  <a:gd name="connsiteY48" fmla="*/ 371936 h 688006"/>
                  <a:gd name="connsiteX49" fmla="*/ 252130 w 612994"/>
                  <a:gd name="connsiteY49" fmla="*/ 353010 h 688006"/>
                  <a:gd name="connsiteX50" fmla="*/ 277248 w 612994"/>
                  <a:gd name="connsiteY50" fmla="*/ 343547 h 688006"/>
                  <a:gd name="connsiteX51" fmla="*/ 305464 w 612994"/>
                  <a:gd name="connsiteY51" fmla="*/ 343547 h 688006"/>
                  <a:gd name="connsiteX52" fmla="*/ 346238 w 612994"/>
                  <a:gd name="connsiteY52" fmla="*/ 315071 h 688006"/>
                  <a:gd name="connsiteX53" fmla="*/ 333679 w 612994"/>
                  <a:gd name="connsiteY53" fmla="*/ 277133 h 688006"/>
                  <a:gd name="connsiteX54" fmla="*/ 164128 w 612994"/>
                  <a:gd name="connsiteY54" fmla="*/ 346644 h 688006"/>
                  <a:gd name="connsiteX55" fmla="*/ 142192 w 612994"/>
                  <a:gd name="connsiteY55" fmla="*/ 346644 h 688006"/>
                  <a:gd name="connsiteX56" fmla="*/ 129633 w 612994"/>
                  <a:gd name="connsiteY56" fmla="*/ 333998 h 688006"/>
                  <a:gd name="connsiteX57" fmla="*/ 123353 w 612994"/>
                  <a:gd name="connsiteY57" fmla="*/ 324535 h 688006"/>
                  <a:gd name="connsiteX58" fmla="*/ 139010 w 612994"/>
                  <a:gd name="connsiteY58" fmla="*/ 315243 h 688006"/>
                  <a:gd name="connsiteX59" fmla="*/ 120171 w 612994"/>
                  <a:gd name="connsiteY59" fmla="*/ 122539 h 688006"/>
                  <a:gd name="connsiteX60" fmla="*/ 233205 w 612994"/>
                  <a:gd name="connsiteY60" fmla="*/ 59308 h 688006"/>
                  <a:gd name="connsiteX61" fmla="*/ 252043 w 612994"/>
                  <a:gd name="connsiteY61" fmla="*/ 53028 h 688006"/>
                  <a:gd name="connsiteX62" fmla="*/ 377637 w 612994"/>
                  <a:gd name="connsiteY62" fmla="*/ 5626 h 688006"/>
                  <a:gd name="connsiteX63" fmla="*/ 409035 w 612994"/>
                  <a:gd name="connsiteY63" fmla="*/ 8809 h 688006"/>
                  <a:gd name="connsiteX64" fmla="*/ 430971 w 612994"/>
                  <a:gd name="connsiteY64" fmla="*/ 30918 h 688006"/>
                  <a:gd name="connsiteX65" fmla="*/ 434154 w 612994"/>
                  <a:gd name="connsiteY65" fmla="*/ 46748 h 688006"/>
                  <a:gd name="connsiteX66" fmla="*/ 415314 w 612994"/>
                  <a:gd name="connsiteY66" fmla="*/ 53028 h 688006"/>
                  <a:gd name="connsiteX67" fmla="*/ 255226 w 612994"/>
                  <a:gd name="connsiteY67" fmla="*/ 106710 h 688006"/>
                  <a:gd name="connsiteX68" fmla="*/ 227011 w 612994"/>
                  <a:gd name="connsiteY68" fmla="*/ 125636 h 688006"/>
                  <a:gd name="connsiteX69" fmla="*/ 189333 w 612994"/>
                  <a:gd name="connsiteY69" fmla="*/ 131916 h 688006"/>
                  <a:gd name="connsiteX70" fmla="*/ 123439 w 612994"/>
                  <a:gd name="connsiteY70" fmla="*/ 138196 h 688006"/>
                  <a:gd name="connsiteX71" fmla="*/ 107783 w 612994"/>
                  <a:gd name="connsiteY71" fmla="*/ 135013 h 688006"/>
                  <a:gd name="connsiteX72" fmla="*/ 120171 w 612994"/>
                  <a:gd name="connsiteY72" fmla="*/ 122539 h 688006"/>
                  <a:gd name="connsiteX73" fmla="*/ 170322 w 612994"/>
                  <a:gd name="connsiteY73" fmla="*/ 248915 h 688006"/>
                  <a:gd name="connsiteX74" fmla="*/ 148386 w 612994"/>
                  <a:gd name="connsiteY74" fmla="*/ 233086 h 688006"/>
                  <a:gd name="connsiteX75" fmla="*/ 129547 w 612994"/>
                  <a:gd name="connsiteY75" fmla="*/ 217257 h 688006"/>
                  <a:gd name="connsiteX76" fmla="*/ 120171 w 612994"/>
                  <a:gd name="connsiteY76" fmla="*/ 207793 h 688006"/>
                  <a:gd name="connsiteX77" fmla="*/ 135827 w 612994"/>
                  <a:gd name="connsiteY77" fmla="*/ 195147 h 688006"/>
                  <a:gd name="connsiteX78" fmla="*/ 236301 w 612994"/>
                  <a:gd name="connsiteY78" fmla="*/ 169855 h 688006"/>
                  <a:gd name="connsiteX79" fmla="*/ 245764 w 612994"/>
                  <a:gd name="connsiteY79" fmla="*/ 173038 h 688006"/>
                  <a:gd name="connsiteX80" fmla="*/ 239484 w 612994"/>
                  <a:gd name="connsiteY80" fmla="*/ 182501 h 688006"/>
                  <a:gd name="connsiteX81" fmla="*/ 198709 w 612994"/>
                  <a:gd name="connsiteY81" fmla="*/ 239366 h 688006"/>
                  <a:gd name="connsiteX82" fmla="*/ 170322 w 612994"/>
                  <a:gd name="connsiteY82" fmla="*/ 248915 h 688006"/>
                  <a:gd name="connsiteX83" fmla="*/ 295915 w 612994"/>
                  <a:gd name="connsiteY83" fmla="*/ 182501 h 688006"/>
                  <a:gd name="connsiteX84" fmla="*/ 286539 w 612994"/>
                  <a:gd name="connsiteY84" fmla="*/ 154025 h 688006"/>
                  <a:gd name="connsiteX85" fmla="*/ 295915 w 612994"/>
                  <a:gd name="connsiteY85" fmla="*/ 135099 h 688006"/>
                  <a:gd name="connsiteX86" fmla="*/ 336690 w 612994"/>
                  <a:gd name="connsiteY86" fmla="*/ 125636 h 688006"/>
                  <a:gd name="connsiteX87" fmla="*/ 364905 w 612994"/>
                  <a:gd name="connsiteY87" fmla="*/ 119356 h 688006"/>
                  <a:gd name="connsiteX88" fmla="*/ 371185 w 612994"/>
                  <a:gd name="connsiteY88" fmla="*/ 122539 h 688006"/>
                  <a:gd name="connsiteX89" fmla="*/ 368088 w 612994"/>
                  <a:gd name="connsiteY89" fmla="*/ 128819 h 688006"/>
                  <a:gd name="connsiteX90" fmla="*/ 324130 w 612994"/>
                  <a:gd name="connsiteY90" fmla="*/ 182501 h 688006"/>
                  <a:gd name="connsiteX91" fmla="*/ 308474 w 612994"/>
                  <a:gd name="connsiteY91" fmla="*/ 195147 h 688006"/>
                  <a:gd name="connsiteX92" fmla="*/ 295915 w 612994"/>
                  <a:gd name="connsiteY92" fmla="*/ 182501 h 68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12994" h="688006">
                    <a:moveTo>
                      <a:pt x="139010" y="315243"/>
                    </a:moveTo>
                    <a:cubicBezTo>
                      <a:pt x="161977" y="308963"/>
                      <a:pt x="187096" y="298382"/>
                      <a:pt x="214366" y="283671"/>
                    </a:cubicBezTo>
                    <a:cubicBezTo>
                      <a:pt x="226925" y="279455"/>
                      <a:pt x="245764" y="272143"/>
                      <a:pt x="270882" y="261561"/>
                    </a:cubicBezTo>
                    <a:cubicBezTo>
                      <a:pt x="279227" y="259497"/>
                      <a:pt x="289721" y="255281"/>
                      <a:pt x="302281" y="248915"/>
                    </a:cubicBezTo>
                    <a:cubicBezTo>
                      <a:pt x="321120" y="244700"/>
                      <a:pt x="343055" y="229989"/>
                      <a:pt x="368174" y="204696"/>
                    </a:cubicBezTo>
                    <a:cubicBezTo>
                      <a:pt x="387013" y="187835"/>
                      <a:pt x="414196" y="155230"/>
                      <a:pt x="449810" y="106710"/>
                    </a:cubicBezTo>
                    <a:cubicBezTo>
                      <a:pt x="453939" y="98279"/>
                      <a:pt x="461251" y="95182"/>
                      <a:pt x="471746" y="97246"/>
                    </a:cubicBezTo>
                    <a:cubicBezTo>
                      <a:pt x="471746" y="99397"/>
                      <a:pt x="472777" y="100429"/>
                      <a:pt x="474842" y="100429"/>
                    </a:cubicBezTo>
                    <a:cubicBezTo>
                      <a:pt x="478971" y="102580"/>
                      <a:pt x="482154" y="103613"/>
                      <a:pt x="484305" y="103613"/>
                    </a:cubicBezTo>
                    <a:cubicBezTo>
                      <a:pt x="494713" y="107828"/>
                      <a:pt x="495746" y="115226"/>
                      <a:pt x="487401" y="125722"/>
                    </a:cubicBezTo>
                    <a:cubicBezTo>
                      <a:pt x="474842" y="138368"/>
                      <a:pt x="459186" y="154197"/>
                      <a:pt x="440348" y="173124"/>
                    </a:cubicBezTo>
                    <a:cubicBezTo>
                      <a:pt x="421508" y="194201"/>
                      <a:pt x="406884" y="210030"/>
                      <a:pt x="396389" y="220526"/>
                    </a:cubicBezTo>
                    <a:cubicBezTo>
                      <a:pt x="390110" y="226806"/>
                      <a:pt x="387013" y="231107"/>
                      <a:pt x="387013" y="233172"/>
                    </a:cubicBezTo>
                    <a:cubicBezTo>
                      <a:pt x="387013" y="237387"/>
                      <a:pt x="391142" y="239452"/>
                      <a:pt x="399572" y="239452"/>
                    </a:cubicBezTo>
                    <a:cubicBezTo>
                      <a:pt x="428820" y="247883"/>
                      <a:pt x="448691" y="259497"/>
                      <a:pt x="459186" y="274208"/>
                    </a:cubicBezTo>
                    <a:cubicBezTo>
                      <a:pt x="465465" y="284789"/>
                      <a:pt x="462283" y="292102"/>
                      <a:pt x="449810" y="296317"/>
                    </a:cubicBezTo>
                    <a:cubicBezTo>
                      <a:pt x="414196" y="319545"/>
                      <a:pt x="382798" y="338471"/>
                      <a:pt x="355615" y="353182"/>
                    </a:cubicBezTo>
                    <a:cubicBezTo>
                      <a:pt x="345120" y="359462"/>
                      <a:pt x="347185" y="369011"/>
                      <a:pt x="361895" y="381658"/>
                    </a:cubicBezTo>
                    <a:cubicBezTo>
                      <a:pt x="366024" y="387938"/>
                      <a:pt x="373335" y="390088"/>
                      <a:pt x="383830" y="387938"/>
                    </a:cubicBezTo>
                    <a:cubicBezTo>
                      <a:pt x="400519" y="387938"/>
                      <a:pt x="421508" y="386905"/>
                      <a:pt x="446627" y="384755"/>
                    </a:cubicBezTo>
                    <a:cubicBezTo>
                      <a:pt x="498929" y="380539"/>
                      <a:pt x="538671" y="375291"/>
                      <a:pt x="565941" y="368925"/>
                    </a:cubicBezTo>
                    <a:cubicBezTo>
                      <a:pt x="582629" y="377356"/>
                      <a:pt x="598371" y="401616"/>
                      <a:pt x="612994" y="441620"/>
                    </a:cubicBezTo>
                    <a:cubicBezTo>
                      <a:pt x="612994" y="454266"/>
                      <a:pt x="610930" y="461664"/>
                      <a:pt x="606715" y="463729"/>
                    </a:cubicBezTo>
                    <a:cubicBezTo>
                      <a:pt x="602500" y="465880"/>
                      <a:pt x="596220" y="464847"/>
                      <a:pt x="587876" y="460546"/>
                    </a:cubicBezTo>
                    <a:cubicBezTo>
                      <a:pt x="533423" y="437404"/>
                      <a:pt x="467530" y="430006"/>
                      <a:pt x="390110" y="438437"/>
                    </a:cubicBezTo>
                    <a:cubicBezTo>
                      <a:pt x="379615" y="438437"/>
                      <a:pt x="374454" y="444717"/>
                      <a:pt x="374454" y="457363"/>
                    </a:cubicBezTo>
                    <a:cubicBezTo>
                      <a:pt x="372303" y="529025"/>
                      <a:pt x="369207" y="582707"/>
                      <a:pt x="365077" y="618495"/>
                    </a:cubicBezTo>
                    <a:cubicBezTo>
                      <a:pt x="358798" y="639486"/>
                      <a:pt x="357679" y="658498"/>
                      <a:pt x="361895" y="675360"/>
                    </a:cubicBezTo>
                    <a:cubicBezTo>
                      <a:pt x="361895" y="681640"/>
                      <a:pt x="359744" y="685855"/>
                      <a:pt x="355615" y="688006"/>
                    </a:cubicBezTo>
                    <a:lnTo>
                      <a:pt x="343055" y="688006"/>
                    </a:lnTo>
                    <a:cubicBezTo>
                      <a:pt x="261420" y="671144"/>
                      <a:pt x="199656" y="648003"/>
                      <a:pt x="157849" y="618495"/>
                    </a:cubicBezTo>
                    <a:cubicBezTo>
                      <a:pt x="149419" y="612215"/>
                      <a:pt x="146322" y="607999"/>
                      <a:pt x="148472" y="605849"/>
                    </a:cubicBezTo>
                    <a:cubicBezTo>
                      <a:pt x="148472" y="603784"/>
                      <a:pt x="153634" y="603784"/>
                      <a:pt x="164128" y="605849"/>
                    </a:cubicBezTo>
                    <a:cubicBezTo>
                      <a:pt x="208086" y="620646"/>
                      <a:pt x="246796" y="626926"/>
                      <a:pt x="280259" y="624775"/>
                    </a:cubicBezTo>
                    <a:cubicBezTo>
                      <a:pt x="294883" y="624775"/>
                      <a:pt x="303227" y="615312"/>
                      <a:pt x="305378" y="596299"/>
                    </a:cubicBezTo>
                    <a:cubicBezTo>
                      <a:pt x="305378" y="585804"/>
                      <a:pt x="305378" y="567824"/>
                      <a:pt x="305378" y="542618"/>
                    </a:cubicBezTo>
                    <a:cubicBezTo>
                      <a:pt x="307442" y="508980"/>
                      <a:pt x="308561" y="482569"/>
                      <a:pt x="308561" y="463643"/>
                    </a:cubicBezTo>
                    <a:cubicBezTo>
                      <a:pt x="308561" y="457363"/>
                      <a:pt x="305378" y="454180"/>
                      <a:pt x="299184" y="454180"/>
                    </a:cubicBezTo>
                    <a:cubicBezTo>
                      <a:pt x="156816" y="464761"/>
                      <a:pt x="71052" y="481537"/>
                      <a:pt x="41804" y="504765"/>
                    </a:cubicBezTo>
                    <a:cubicBezTo>
                      <a:pt x="27180" y="513196"/>
                      <a:pt x="17718" y="512163"/>
                      <a:pt x="13588" y="501582"/>
                    </a:cubicBezTo>
                    <a:cubicBezTo>
                      <a:pt x="9373" y="497366"/>
                      <a:pt x="6191" y="490054"/>
                      <a:pt x="4212" y="479472"/>
                    </a:cubicBezTo>
                    <a:cubicBezTo>
                      <a:pt x="-3" y="475257"/>
                      <a:pt x="-1036" y="472074"/>
                      <a:pt x="1029" y="470009"/>
                    </a:cubicBezTo>
                    <a:cubicBezTo>
                      <a:pt x="1029" y="467944"/>
                      <a:pt x="5158" y="466826"/>
                      <a:pt x="13588" y="466826"/>
                    </a:cubicBezTo>
                    <a:cubicBezTo>
                      <a:pt x="26148" y="468977"/>
                      <a:pt x="44987" y="464761"/>
                      <a:pt x="70105" y="454180"/>
                    </a:cubicBezTo>
                    <a:cubicBezTo>
                      <a:pt x="88944" y="447900"/>
                      <a:pt x="115095" y="442652"/>
                      <a:pt x="148558" y="438351"/>
                    </a:cubicBezTo>
                    <a:cubicBezTo>
                      <a:pt x="225979" y="425704"/>
                      <a:pt x="270968" y="416241"/>
                      <a:pt x="283528" y="409875"/>
                    </a:cubicBezTo>
                    <a:cubicBezTo>
                      <a:pt x="289807" y="409875"/>
                      <a:pt x="292904" y="408843"/>
                      <a:pt x="292904" y="406692"/>
                    </a:cubicBezTo>
                    <a:cubicBezTo>
                      <a:pt x="292904" y="404627"/>
                      <a:pt x="289807" y="399293"/>
                      <a:pt x="283528" y="390863"/>
                    </a:cubicBezTo>
                    <a:cubicBezTo>
                      <a:pt x="270968" y="382432"/>
                      <a:pt x="261592" y="376152"/>
                      <a:pt x="255312" y="371936"/>
                    </a:cubicBezTo>
                    <a:cubicBezTo>
                      <a:pt x="246882" y="367721"/>
                      <a:pt x="245936" y="361441"/>
                      <a:pt x="252130" y="353010"/>
                    </a:cubicBezTo>
                    <a:cubicBezTo>
                      <a:pt x="258409" y="344579"/>
                      <a:pt x="266753" y="341482"/>
                      <a:pt x="277248" y="343547"/>
                    </a:cubicBezTo>
                    <a:cubicBezTo>
                      <a:pt x="283528" y="347762"/>
                      <a:pt x="292904" y="347762"/>
                      <a:pt x="305464" y="343547"/>
                    </a:cubicBezTo>
                    <a:cubicBezTo>
                      <a:pt x="311743" y="343547"/>
                      <a:pt x="325335" y="334084"/>
                      <a:pt x="346238" y="315071"/>
                    </a:cubicBezTo>
                    <a:cubicBezTo>
                      <a:pt x="358798" y="298210"/>
                      <a:pt x="354583" y="285563"/>
                      <a:pt x="333679" y="277133"/>
                    </a:cubicBezTo>
                    <a:cubicBezTo>
                      <a:pt x="306496" y="277133"/>
                      <a:pt x="249979" y="300360"/>
                      <a:pt x="164128" y="346644"/>
                    </a:cubicBezTo>
                    <a:cubicBezTo>
                      <a:pt x="153634" y="352924"/>
                      <a:pt x="146322" y="352924"/>
                      <a:pt x="142192" y="346644"/>
                    </a:cubicBezTo>
                    <a:cubicBezTo>
                      <a:pt x="135913" y="342429"/>
                      <a:pt x="131698" y="338213"/>
                      <a:pt x="129633" y="333998"/>
                    </a:cubicBezTo>
                    <a:cubicBezTo>
                      <a:pt x="123353" y="329782"/>
                      <a:pt x="121203" y="326599"/>
                      <a:pt x="123353" y="324535"/>
                    </a:cubicBezTo>
                    <a:cubicBezTo>
                      <a:pt x="123267" y="320491"/>
                      <a:pt x="128429" y="317394"/>
                      <a:pt x="139010" y="315243"/>
                    </a:cubicBezTo>
                    <a:close/>
                    <a:moveTo>
                      <a:pt x="120171" y="122539"/>
                    </a:moveTo>
                    <a:cubicBezTo>
                      <a:pt x="159913" y="97246"/>
                      <a:pt x="197591" y="76255"/>
                      <a:pt x="233205" y="59308"/>
                    </a:cubicBezTo>
                    <a:cubicBezTo>
                      <a:pt x="237333" y="59308"/>
                      <a:pt x="243613" y="57243"/>
                      <a:pt x="252043" y="53028"/>
                    </a:cubicBezTo>
                    <a:cubicBezTo>
                      <a:pt x="296001" y="38317"/>
                      <a:pt x="337808" y="22487"/>
                      <a:pt x="377637" y="5626"/>
                    </a:cubicBezTo>
                    <a:cubicBezTo>
                      <a:pt x="392260" y="-2805"/>
                      <a:pt x="402755" y="-1773"/>
                      <a:pt x="409035" y="8809"/>
                    </a:cubicBezTo>
                    <a:cubicBezTo>
                      <a:pt x="411099" y="15089"/>
                      <a:pt x="418411" y="22573"/>
                      <a:pt x="430971" y="30918"/>
                    </a:cubicBezTo>
                    <a:cubicBezTo>
                      <a:pt x="435100" y="37198"/>
                      <a:pt x="436132" y="42532"/>
                      <a:pt x="434154" y="46748"/>
                    </a:cubicBezTo>
                    <a:cubicBezTo>
                      <a:pt x="429938" y="50963"/>
                      <a:pt x="423659" y="53028"/>
                      <a:pt x="415314" y="53028"/>
                    </a:cubicBezTo>
                    <a:cubicBezTo>
                      <a:pt x="325335" y="67825"/>
                      <a:pt x="271915" y="85718"/>
                      <a:pt x="255226" y="106710"/>
                    </a:cubicBezTo>
                    <a:cubicBezTo>
                      <a:pt x="248947" y="119356"/>
                      <a:pt x="239570" y="125636"/>
                      <a:pt x="227011" y="125636"/>
                    </a:cubicBezTo>
                    <a:cubicBezTo>
                      <a:pt x="218581" y="127787"/>
                      <a:pt x="206107" y="129851"/>
                      <a:pt x="189333" y="131916"/>
                    </a:cubicBezTo>
                    <a:cubicBezTo>
                      <a:pt x="162150" y="136131"/>
                      <a:pt x="140128" y="138196"/>
                      <a:pt x="123439" y="138196"/>
                    </a:cubicBezTo>
                    <a:cubicBezTo>
                      <a:pt x="115009" y="138196"/>
                      <a:pt x="109762" y="137164"/>
                      <a:pt x="107783" y="135013"/>
                    </a:cubicBezTo>
                    <a:cubicBezTo>
                      <a:pt x="107611" y="133034"/>
                      <a:pt x="111740" y="128819"/>
                      <a:pt x="120171" y="122539"/>
                    </a:cubicBezTo>
                    <a:close/>
                    <a:moveTo>
                      <a:pt x="170322" y="248915"/>
                    </a:moveTo>
                    <a:cubicBezTo>
                      <a:pt x="164042" y="246850"/>
                      <a:pt x="156644" y="241517"/>
                      <a:pt x="148386" y="233086"/>
                    </a:cubicBezTo>
                    <a:cubicBezTo>
                      <a:pt x="139956" y="226806"/>
                      <a:pt x="133762" y="221558"/>
                      <a:pt x="129547" y="217257"/>
                    </a:cubicBezTo>
                    <a:cubicBezTo>
                      <a:pt x="121117" y="213041"/>
                      <a:pt x="118020" y="209944"/>
                      <a:pt x="120171" y="207793"/>
                    </a:cubicBezTo>
                    <a:cubicBezTo>
                      <a:pt x="120171" y="203578"/>
                      <a:pt x="125332" y="199363"/>
                      <a:pt x="135827" y="195147"/>
                    </a:cubicBezTo>
                    <a:cubicBezTo>
                      <a:pt x="169289" y="182501"/>
                      <a:pt x="202753" y="174156"/>
                      <a:pt x="236301" y="169855"/>
                    </a:cubicBezTo>
                    <a:cubicBezTo>
                      <a:pt x="242581" y="169855"/>
                      <a:pt x="245764" y="170973"/>
                      <a:pt x="245764" y="173038"/>
                    </a:cubicBezTo>
                    <a:cubicBezTo>
                      <a:pt x="245764" y="175188"/>
                      <a:pt x="243613" y="178286"/>
                      <a:pt x="239484" y="182501"/>
                    </a:cubicBezTo>
                    <a:cubicBezTo>
                      <a:pt x="220645" y="199363"/>
                      <a:pt x="207054" y="218375"/>
                      <a:pt x="198709" y="239366"/>
                    </a:cubicBezTo>
                    <a:cubicBezTo>
                      <a:pt x="192344" y="256314"/>
                      <a:pt x="182881" y="259497"/>
                      <a:pt x="170322" y="248915"/>
                    </a:cubicBezTo>
                    <a:close/>
                    <a:moveTo>
                      <a:pt x="295915" y="182501"/>
                    </a:moveTo>
                    <a:cubicBezTo>
                      <a:pt x="289636" y="169855"/>
                      <a:pt x="286539" y="160392"/>
                      <a:pt x="286539" y="154025"/>
                    </a:cubicBezTo>
                    <a:cubicBezTo>
                      <a:pt x="280259" y="143530"/>
                      <a:pt x="283356" y="137164"/>
                      <a:pt x="295915" y="135099"/>
                    </a:cubicBezTo>
                    <a:cubicBezTo>
                      <a:pt x="302195" y="133034"/>
                      <a:pt x="315786" y="129851"/>
                      <a:pt x="336690" y="125636"/>
                    </a:cubicBezTo>
                    <a:cubicBezTo>
                      <a:pt x="345034" y="123571"/>
                      <a:pt x="354410" y="121420"/>
                      <a:pt x="364905" y="119356"/>
                    </a:cubicBezTo>
                    <a:cubicBezTo>
                      <a:pt x="369034" y="119356"/>
                      <a:pt x="371185" y="120474"/>
                      <a:pt x="371185" y="122539"/>
                    </a:cubicBezTo>
                    <a:cubicBezTo>
                      <a:pt x="373249" y="122539"/>
                      <a:pt x="372217" y="124690"/>
                      <a:pt x="368088" y="128819"/>
                    </a:cubicBezTo>
                    <a:cubicBezTo>
                      <a:pt x="349249" y="145681"/>
                      <a:pt x="334625" y="163575"/>
                      <a:pt x="324130" y="182501"/>
                    </a:cubicBezTo>
                    <a:cubicBezTo>
                      <a:pt x="317851" y="190932"/>
                      <a:pt x="312603" y="195147"/>
                      <a:pt x="308474" y="195147"/>
                    </a:cubicBezTo>
                    <a:cubicBezTo>
                      <a:pt x="306410" y="195147"/>
                      <a:pt x="302195" y="191018"/>
                      <a:pt x="295915" y="182501"/>
                    </a:cubicBezTo>
                    <a:close/>
                  </a:path>
                </a:pathLst>
              </a:custGeom>
              <a:grpFill/>
              <a:ln w="860" cap="flat">
                <a:noFill/>
                <a:prstDash val="solid"/>
                <a:miter/>
              </a:ln>
            </p:spPr>
            <p:txBody>
              <a:bodyPr rtlCol="0" anchor="ctr"/>
              <a:lstStyle/>
              <a:p>
                <a:endParaRPr lang="zh-CN" altLang="en-US"/>
              </a:p>
            </p:txBody>
          </p:sp>
          <p:sp>
            <p:nvSpPr>
              <p:cNvPr id="26" name="任意形状 9"/>
              <p:cNvSpPr/>
              <p:nvPr/>
            </p:nvSpPr>
            <p:spPr>
              <a:xfrm>
                <a:off x="7368828" y="1806122"/>
                <a:ext cx="707063" cy="661591"/>
              </a:xfrm>
              <a:custGeom>
                <a:avLst/>
                <a:gdLst>
                  <a:gd name="connsiteX0" fmla="*/ 314376 w 707063"/>
                  <a:gd name="connsiteY0" fmla="*/ 345693 h 661591"/>
                  <a:gd name="connsiteX1" fmla="*/ 301817 w 707063"/>
                  <a:gd name="connsiteY1" fmla="*/ 345693 h 661591"/>
                  <a:gd name="connsiteX2" fmla="*/ 282978 w 707063"/>
                  <a:gd name="connsiteY2" fmla="*/ 367803 h 661591"/>
                  <a:gd name="connsiteX3" fmla="*/ 264139 w 707063"/>
                  <a:gd name="connsiteY3" fmla="*/ 377266 h 661591"/>
                  <a:gd name="connsiteX4" fmla="*/ 251579 w 707063"/>
                  <a:gd name="connsiteY4" fmla="*/ 393095 h 661591"/>
                  <a:gd name="connsiteX5" fmla="*/ 251579 w 707063"/>
                  <a:gd name="connsiteY5" fmla="*/ 399375 h 661591"/>
                  <a:gd name="connsiteX6" fmla="*/ 248397 w 707063"/>
                  <a:gd name="connsiteY6" fmla="*/ 430948 h 661591"/>
                  <a:gd name="connsiteX7" fmla="*/ 314290 w 707063"/>
                  <a:gd name="connsiteY7" fmla="*/ 408839 h 661591"/>
                  <a:gd name="connsiteX8" fmla="*/ 329947 w 707063"/>
                  <a:gd name="connsiteY8" fmla="*/ 415119 h 661591"/>
                  <a:gd name="connsiteX9" fmla="*/ 345603 w 707063"/>
                  <a:gd name="connsiteY9" fmla="*/ 462520 h 661591"/>
                  <a:gd name="connsiteX10" fmla="*/ 336226 w 707063"/>
                  <a:gd name="connsiteY10" fmla="*/ 471984 h 661591"/>
                  <a:gd name="connsiteX11" fmla="*/ 264053 w 707063"/>
                  <a:gd name="connsiteY11" fmla="*/ 487813 h 661591"/>
                  <a:gd name="connsiteX12" fmla="*/ 242117 w 707063"/>
                  <a:gd name="connsiteY12" fmla="*/ 506739 h 661591"/>
                  <a:gd name="connsiteX13" fmla="*/ 232741 w 707063"/>
                  <a:gd name="connsiteY13" fmla="*/ 588897 h 661591"/>
                  <a:gd name="connsiteX14" fmla="*/ 235837 w 707063"/>
                  <a:gd name="connsiteY14" fmla="*/ 636299 h 661591"/>
                  <a:gd name="connsiteX15" fmla="*/ 235837 w 707063"/>
                  <a:gd name="connsiteY15" fmla="*/ 652128 h 661591"/>
                  <a:gd name="connsiteX16" fmla="*/ 213902 w 707063"/>
                  <a:gd name="connsiteY16" fmla="*/ 661591 h 661591"/>
                  <a:gd name="connsiteX17" fmla="*/ 188783 w 707063"/>
                  <a:gd name="connsiteY17" fmla="*/ 633116 h 661591"/>
                  <a:gd name="connsiteX18" fmla="*/ 188783 w 707063"/>
                  <a:gd name="connsiteY18" fmla="*/ 576250 h 661591"/>
                  <a:gd name="connsiteX19" fmla="*/ 195063 w 707063"/>
                  <a:gd name="connsiteY19" fmla="*/ 535215 h 661591"/>
                  <a:gd name="connsiteX20" fmla="*/ 179407 w 707063"/>
                  <a:gd name="connsiteY20" fmla="*/ 519386 h 661591"/>
                  <a:gd name="connsiteX21" fmla="*/ 141729 w 707063"/>
                  <a:gd name="connsiteY21" fmla="*/ 528849 h 661591"/>
                  <a:gd name="connsiteX22" fmla="*/ 116610 w 707063"/>
                  <a:gd name="connsiteY22" fmla="*/ 535129 h 661591"/>
                  <a:gd name="connsiteX23" fmla="*/ 100954 w 707063"/>
                  <a:gd name="connsiteY23" fmla="*/ 538312 h 661591"/>
                  <a:gd name="connsiteX24" fmla="*/ 56997 w 707063"/>
                  <a:gd name="connsiteY24" fmla="*/ 547775 h 661591"/>
                  <a:gd name="connsiteX25" fmla="*/ 44437 w 707063"/>
                  <a:gd name="connsiteY25" fmla="*/ 554055 h 661591"/>
                  <a:gd name="connsiteX26" fmla="*/ 35061 w 707063"/>
                  <a:gd name="connsiteY26" fmla="*/ 560335 h 661591"/>
                  <a:gd name="connsiteX27" fmla="*/ 19405 w 707063"/>
                  <a:gd name="connsiteY27" fmla="*/ 557152 h 661591"/>
                  <a:gd name="connsiteX28" fmla="*/ 10028 w 707063"/>
                  <a:gd name="connsiteY28" fmla="*/ 538226 h 661591"/>
                  <a:gd name="connsiteX29" fmla="*/ 652 w 707063"/>
                  <a:gd name="connsiteY29" fmla="*/ 519299 h 661591"/>
                  <a:gd name="connsiteX30" fmla="*/ 10028 w 707063"/>
                  <a:gd name="connsiteY30" fmla="*/ 503470 h 661591"/>
                  <a:gd name="connsiteX31" fmla="*/ 198418 w 707063"/>
                  <a:gd name="connsiteY31" fmla="*/ 446605 h 661591"/>
                  <a:gd name="connsiteX32" fmla="*/ 198418 w 707063"/>
                  <a:gd name="connsiteY32" fmla="*/ 408667 h 661591"/>
                  <a:gd name="connsiteX33" fmla="*/ 188955 w 707063"/>
                  <a:gd name="connsiteY33" fmla="*/ 402386 h 661591"/>
                  <a:gd name="connsiteX34" fmla="*/ 101040 w 707063"/>
                  <a:gd name="connsiteY34" fmla="*/ 437142 h 661591"/>
                  <a:gd name="connsiteX35" fmla="*/ 75922 w 707063"/>
                  <a:gd name="connsiteY35" fmla="*/ 433959 h 661591"/>
                  <a:gd name="connsiteX36" fmla="*/ 72824 w 707063"/>
                  <a:gd name="connsiteY36" fmla="*/ 430776 h 661591"/>
                  <a:gd name="connsiteX37" fmla="*/ 47706 w 707063"/>
                  <a:gd name="connsiteY37" fmla="*/ 396020 h 661591"/>
                  <a:gd name="connsiteX38" fmla="*/ 57082 w 707063"/>
                  <a:gd name="connsiteY38" fmla="*/ 370728 h 661591"/>
                  <a:gd name="connsiteX39" fmla="*/ 66459 w 707063"/>
                  <a:gd name="connsiteY39" fmla="*/ 370728 h 661591"/>
                  <a:gd name="connsiteX40" fmla="*/ 79018 w 707063"/>
                  <a:gd name="connsiteY40" fmla="*/ 367545 h 661591"/>
                  <a:gd name="connsiteX41" fmla="*/ 110417 w 707063"/>
                  <a:gd name="connsiteY41" fmla="*/ 332789 h 661591"/>
                  <a:gd name="connsiteX42" fmla="*/ 116696 w 707063"/>
                  <a:gd name="connsiteY42" fmla="*/ 320143 h 661591"/>
                  <a:gd name="connsiteX43" fmla="*/ 122975 w 707063"/>
                  <a:gd name="connsiteY43" fmla="*/ 310680 h 661591"/>
                  <a:gd name="connsiteX44" fmla="*/ 141815 w 707063"/>
                  <a:gd name="connsiteY44" fmla="*/ 266461 h 661591"/>
                  <a:gd name="connsiteX45" fmla="*/ 126159 w 707063"/>
                  <a:gd name="connsiteY45" fmla="*/ 256998 h 661591"/>
                  <a:gd name="connsiteX46" fmla="*/ 116783 w 707063"/>
                  <a:gd name="connsiteY46" fmla="*/ 260181 h 661591"/>
                  <a:gd name="connsiteX47" fmla="*/ 101126 w 707063"/>
                  <a:gd name="connsiteY47" fmla="*/ 250718 h 661591"/>
                  <a:gd name="connsiteX48" fmla="*/ 94847 w 707063"/>
                  <a:gd name="connsiteY48" fmla="*/ 193853 h 661591"/>
                  <a:gd name="connsiteX49" fmla="*/ 113685 w 707063"/>
                  <a:gd name="connsiteY49" fmla="*/ 174926 h 661591"/>
                  <a:gd name="connsiteX50" fmla="*/ 163923 w 707063"/>
                  <a:gd name="connsiteY50" fmla="*/ 178109 h 661591"/>
                  <a:gd name="connsiteX51" fmla="*/ 195321 w 707063"/>
                  <a:gd name="connsiteY51" fmla="*/ 149634 h 661591"/>
                  <a:gd name="connsiteX52" fmla="*/ 207880 w 707063"/>
                  <a:gd name="connsiteY52" fmla="*/ 111695 h 661591"/>
                  <a:gd name="connsiteX53" fmla="*/ 236095 w 707063"/>
                  <a:gd name="connsiteY53" fmla="*/ 45367 h 661591"/>
                  <a:gd name="connsiteX54" fmla="*/ 248655 w 707063"/>
                  <a:gd name="connsiteY54" fmla="*/ 39087 h 661591"/>
                  <a:gd name="connsiteX55" fmla="*/ 301989 w 707063"/>
                  <a:gd name="connsiteY55" fmla="*/ 54916 h 661591"/>
                  <a:gd name="connsiteX56" fmla="*/ 305086 w 707063"/>
                  <a:gd name="connsiteY56" fmla="*/ 80209 h 661591"/>
                  <a:gd name="connsiteX57" fmla="*/ 298806 w 707063"/>
                  <a:gd name="connsiteY57" fmla="*/ 86489 h 661591"/>
                  <a:gd name="connsiteX58" fmla="*/ 264312 w 707063"/>
                  <a:gd name="connsiteY58" fmla="*/ 140171 h 661591"/>
                  <a:gd name="connsiteX59" fmla="*/ 261128 w 707063"/>
                  <a:gd name="connsiteY59" fmla="*/ 152817 h 661591"/>
                  <a:gd name="connsiteX60" fmla="*/ 276785 w 707063"/>
                  <a:gd name="connsiteY60" fmla="*/ 149634 h 661591"/>
                  <a:gd name="connsiteX61" fmla="*/ 317559 w 707063"/>
                  <a:gd name="connsiteY61" fmla="*/ 149634 h 661591"/>
                  <a:gd name="connsiteX62" fmla="*/ 317559 w 707063"/>
                  <a:gd name="connsiteY62" fmla="*/ 190669 h 661591"/>
                  <a:gd name="connsiteX63" fmla="*/ 279881 w 707063"/>
                  <a:gd name="connsiteY63" fmla="*/ 222242 h 661591"/>
                  <a:gd name="connsiteX64" fmla="*/ 217085 w 707063"/>
                  <a:gd name="connsiteY64" fmla="*/ 244351 h 661591"/>
                  <a:gd name="connsiteX65" fmla="*/ 176310 w 707063"/>
                  <a:gd name="connsiteY65" fmla="*/ 317046 h 661591"/>
                  <a:gd name="connsiteX66" fmla="*/ 173127 w 707063"/>
                  <a:gd name="connsiteY66" fmla="*/ 332875 h 661591"/>
                  <a:gd name="connsiteX67" fmla="*/ 185686 w 707063"/>
                  <a:gd name="connsiteY67" fmla="*/ 332875 h 661591"/>
                  <a:gd name="connsiteX68" fmla="*/ 201343 w 707063"/>
                  <a:gd name="connsiteY68" fmla="*/ 329692 h 661591"/>
                  <a:gd name="connsiteX69" fmla="*/ 210719 w 707063"/>
                  <a:gd name="connsiteY69" fmla="*/ 320229 h 661591"/>
                  <a:gd name="connsiteX70" fmla="*/ 210719 w 707063"/>
                  <a:gd name="connsiteY70" fmla="*/ 285473 h 661591"/>
                  <a:gd name="connsiteX71" fmla="*/ 220095 w 707063"/>
                  <a:gd name="connsiteY71" fmla="*/ 269644 h 661591"/>
                  <a:gd name="connsiteX72" fmla="*/ 257773 w 707063"/>
                  <a:gd name="connsiteY72" fmla="*/ 272827 h 661591"/>
                  <a:gd name="connsiteX73" fmla="*/ 260871 w 707063"/>
                  <a:gd name="connsiteY73" fmla="*/ 288656 h 661591"/>
                  <a:gd name="connsiteX74" fmla="*/ 257773 w 707063"/>
                  <a:gd name="connsiteY74" fmla="*/ 298120 h 661591"/>
                  <a:gd name="connsiteX75" fmla="*/ 254677 w 707063"/>
                  <a:gd name="connsiteY75" fmla="*/ 307583 h 661591"/>
                  <a:gd name="connsiteX76" fmla="*/ 254677 w 707063"/>
                  <a:gd name="connsiteY76" fmla="*/ 320229 h 661591"/>
                  <a:gd name="connsiteX77" fmla="*/ 270333 w 707063"/>
                  <a:gd name="connsiteY77" fmla="*/ 317046 h 661591"/>
                  <a:gd name="connsiteX78" fmla="*/ 301731 w 707063"/>
                  <a:gd name="connsiteY78" fmla="*/ 320229 h 661591"/>
                  <a:gd name="connsiteX79" fmla="*/ 317387 w 707063"/>
                  <a:gd name="connsiteY79" fmla="*/ 301303 h 661591"/>
                  <a:gd name="connsiteX80" fmla="*/ 345603 w 707063"/>
                  <a:gd name="connsiteY80" fmla="*/ 269730 h 661591"/>
                  <a:gd name="connsiteX81" fmla="*/ 439798 w 707063"/>
                  <a:gd name="connsiteY81" fmla="*/ 23257 h 661591"/>
                  <a:gd name="connsiteX82" fmla="*/ 458636 w 707063"/>
                  <a:gd name="connsiteY82" fmla="*/ 1148 h 661591"/>
                  <a:gd name="connsiteX83" fmla="*/ 464916 w 707063"/>
                  <a:gd name="connsiteY83" fmla="*/ 4331 h 661591"/>
                  <a:gd name="connsiteX84" fmla="*/ 499411 w 707063"/>
                  <a:gd name="connsiteY84" fmla="*/ 20160 h 661591"/>
                  <a:gd name="connsiteX85" fmla="*/ 496314 w 707063"/>
                  <a:gd name="connsiteY85" fmla="*/ 35990 h 661591"/>
                  <a:gd name="connsiteX86" fmla="*/ 420959 w 707063"/>
                  <a:gd name="connsiteY86" fmla="*/ 225597 h 661591"/>
                  <a:gd name="connsiteX87" fmla="*/ 420959 w 707063"/>
                  <a:gd name="connsiteY87" fmla="*/ 238243 h 661591"/>
                  <a:gd name="connsiteX88" fmla="*/ 433518 w 707063"/>
                  <a:gd name="connsiteY88" fmla="*/ 235060 h 661591"/>
                  <a:gd name="connsiteX89" fmla="*/ 518250 w 707063"/>
                  <a:gd name="connsiteY89" fmla="*/ 219231 h 661591"/>
                  <a:gd name="connsiteX90" fmla="*/ 565305 w 707063"/>
                  <a:gd name="connsiteY90" fmla="*/ 228694 h 661591"/>
                  <a:gd name="connsiteX91" fmla="*/ 618639 w 707063"/>
                  <a:gd name="connsiteY91" fmla="*/ 272913 h 661591"/>
                  <a:gd name="connsiteX92" fmla="*/ 637478 w 707063"/>
                  <a:gd name="connsiteY92" fmla="*/ 291839 h 661591"/>
                  <a:gd name="connsiteX93" fmla="*/ 643757 w 707063"/>
                  <a:gd name="connsiteY93" fmla="*/ 298120 h 661591"/>
                  <a:gd name="connsiteX94" fmla="*/ 643757 w 707063"/>
                  <a:gd name="connsiteY94" fmla="*/ 320229 h 661591"/>
                  <a:gd name="connsiteX95" fmla="*/ 618639 w 707063"/>
                  <a:gd name="connsiteY95" fmla="*/ 329692 h 661591"/>
                  <a:gd name="connsiteX96" fmla="*/ 580961 w 707063"/>
                  <a:gd name="connsiteY96" fmla="*/ 342338 h 661591"/>
                  <a:gd name="connsiteX97" fmla="*/ 499325 w 707063"/>
                  <a:gd name="connsiteY97" fmla="*/ 354984 h 661591"/>
                  <a:gd name="connsiteX98" fmla="*/ 464830 w 707063"/>
                  <a:gd name="connsiteY98" fmla="*/ 351801 h 661591"/>
                  <a:gd name="connsiteX99" fmla="*/ 452271 w 707063"/>
                  <a:gd name="connsiteY99" fmla="*/ 399203 h 661591"/>
                  <a:gd name="connsiteX100" fmla="*/ 461734 w 707063"/>
                  <a:gd name="connsiteY100" fmla="*/ 437142 h 661591"/>
                  <a:gd name="connsiteX101" fmla="*/ 511970 w 707063"/>
                  <a:gd name="connsiteY101" fmla="*/ 494007 h 661591"/>
                  <a:gd name="connsiteX102" fmla="*/ 518250 w 707063"/>
                  <a:gd name="connsiteY102" fmla="*/ 497190 h 661591"/>
                  <a:gd name="connsiteX103" fmla="*/ 587327 w 707063"/>
                  <a:gd name="connsiteY103" fmla="*/ 554055 h 661591"/>
                  <a:gd name="connsiteX104" fmla="*/ 599886 w 707063"/>
                  <a:gd name="connsiteY104" fmla="*/ 560335 h 661591"/>
                  <a:gd name="connsiteX105" fmla="*/ 621822 w 707063"/>
                  <a:gd name="connsiteY105" fmla="*/ 576165 h 661591"/>
                  <a:gd name="connsiteX106" fmla="*/ 693995 w 707063"/>
                  <a:gd name="connsiteY106" fmla="*/ 614103 h 661591"/>
                  <a:gd name="connsiteX107" fmla="*/ 706554 w 707063"/>
                  <a:gd name="connsiteY107" fmla="*/ 629933 h 661591"/>
                  <a:gd name="connsiteX108" fmla="*/ 678339 w 707063"/>
                  <a:gd name="connsiteY108" fmla="*/ 642579 h 661591"/>
                  <a:gd name="connsiteX109" fmla="*/ 549648 w 707063"/>
                  <a:gd name="connsiteY109" fmla="*/ 629933 h 661591"/>
                  <a:gd name="connsiteX110" fmla="*/ 521433 w 707063"/>
                  <a:gd name="connsiteY110" fmla="*/ 604640 h 661591"/>
                  <a:gd name="connsiteX111" fmla="*/ 490035 w 707063"/>
                  <a:gd name="connsiteY111" fmla="*/ 516203 h 661591"/>
                  <a:gd name="connsiteX112" fmla="*/ 439798 w 707063"/>
                  <a:gd name="connsiteY112" fmla="*/ 497276 h 661591"/>
                  <a:gd name="connsiteX113" fmla="*/ 408400 w 707063"/>
                  <a:gd name="connsiteY113" fmla="*/ 519386 h 661591"/>
                  <a:gd name="connsiteX114" fmla="*/ 402119 w 707063"/>
                  <a:gd name="connsiteY114" fmla="*/ 525666 h 661591"/>
                  <a:gd name="connsiteX115" fmla="*/ 339323 w 707063"/>
                  <a:gd name="connsiteY115" fmla="*/ 591994 h 661591"/>
                  <a:gd name="connsiteX116" fmla="*/ 289086 w 707063"/>
                  <a:gd name="connsiteY116" fmla="*/ 610920 h 661591"/>
                  <a:gd name="connsiteX117" fmla="*/ 279709 w 707063"/>
                  <a:gd name="connsiteY117" fmla="*/ 610920 h 661591"/>
                  <a:gd name="connsiteX118" fmla="*/ 267150 w 707063"/>
                  <a:gd name="connsiteY118" fmla="*/ 607737 h 661591"/>
                  <a:gd name="connsiteX119" fmla="*/ 273430 w 707063"/>
                  <a:gd name="connsiteY119" fmla="*/ 598274 h 661591"/>
                  <a:gd name="connsiteX120" fmla="*/ 405302 w 707063"/>
                  <a:gd name="connsiteY120" fmla="*/ 323412 h 661591"/>
                  <a:gd name="connsiteX121" fmla="*/ 424142 w 707063"/>
                  <a:gd name="connsiteY121" fmla="*/ 310766 h 661591"/>
                  <a:gd name="connsiteX122" fmla="*/ 474378 w 707063"/>
                  <a:gd name="connsiteY122" fmla="*/ 332875 h 661591"/>
                  <a:gd name="connsiteX123" fmla="*/ 490035 w 707063"/>
                  <a:gd name="connsiteY123" fmla="*/ 336058 h 661591"/>
                  <a:gd name="connsiteX124" fmla="*/ 537089 w 707063"/>
                  <a:gd name="connsiteY124" fmla="*/ 285473 h 661591"/>
                  <a:gd name="connsiteX125" fmla="*/ 471196 w 707063"/>
                  <a:gd name="connsiteY125" fmla="*/ 253901 h 661591"/>
                  <a:gd name="connsiteX126" fmla="*/ 461819 w 707063"/>
                  <a:gd name="connsiteY126" fmla="*/ 260181 h 661591"/>
                  <a:gd name="connsiteX127" fmla="*/ 389646 w 707063"/>
                  <a:gd name="connsiteY127" fmla="*/ 301216 h 661591"/>
                  <a:gd name="connsiteX128" fmla="*/ 380270 w 707063"/>
                  <a:gd name="connsiteY128" fmla="*/ 310680 h 661591"/>
                  <a:gd name="connsiteX129" fmla="*/ 314376 w 707063"/>
                  <a:gd name="connsiteY129" fmla="*/ 345693 h 66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707063" h="661591">
                    <a:moveTo>
                      <a:pt x="314376" y="345693"/>
                    </a:moveTo>
                    <a:lnTo>
                      <a:pt x="301817" y="345693"/>
                    </a:lnTo>
                    <a:cubicBezTo>
                      <a:pt x="301817" y="356275"/>
                      <a:pt x="295538" y="363587"/>
                      <a:pt x="282978" y="367803"/>
                    </a:cubicBezTo>
                    <a:cubicBezTo>
                      <a:pt x="276698" y="372018"/>
                      <a:pt x="270419" y="375201"/>
                      <a:pt x="264139" y="377266"/>
                    </a:cubicBezTo>
                    <a:cubicBezTo>
                      <a:pt x="253644" y="381481"/>
                      <a:pt x="249515" y="386729"/>
                      <a:pt x="251579" y="393095"/>
                    </a:cubicBezTo>
                    <a:cubicBezTo>
                      <a:pt x="251579" y="395246"/>
                      <a:pt x="251579" y="397311"/>
                      <a:pt x="251579" y="399375"/>
                    </a:cubicBezTo>
                    <a:cubicBezTo>
                      <a:pt x="251579" y="416237"/>
                      <a:pt x="250461" y="426733"/>
                      <a:pt x="248397" y="430948"/>
                    </a:cubicBezTo>
                    <a:cubicBezTo>
                      <a:pt x="260956" y="433099"/>
                      <a:pt x="282892" y="425700"/>
                      <a:pt x="314290" y="408839"/>
                    </a:cubicBezTo>
                    <a:cubicBezTo>
                      <a:pt x="318419" y="406774"/>
                      <a:pt x="323753" y="408839"/>
                      <a:pt x="329947" y="415119"/>
                    </a:cubicBezTo>
                    <a:cubicBezTo>
                      <a:pt x="342506" y="434045"/>
                      <a:pt x="347667" y="449874"/>
                      <a:pt x="345603" y="462520"/>
                    </a:cubicBezTo>
                    <a:cubicBezTo>
                      <a:pt x="345603" y="470951"/>
                      <a:pt x="342506" y="474134"/>
                      <a:pt x="336226" y="471984"/>
                    </a:cubicBezTo>
                    <a:cubicBezTo>
                      <a:pt x="338291" y="471984"/>
                      <a:pt x="314290" y="477231"/>
                      <a:pt x="264053" y="487813"/>
                    </a:cubicBezTo>
                    <a:cubicBezTo>
                      <a:pt x="249429" y="492028"/>
                      <a:pt x="242117" y="498394"/>
                      <a:pt x="242117" y="506739"/>
                    </a:cubicBezTo>
                    <a:cubicBezTo>
                      <a:pt x="235837" y="527816"/>
                      <a:pt x="232741" y="555260"/>
                      <a:pt x="232741" y="588897"/>
                    </a:cubicBezTo>
                    <a:cubicBezTo>
                      <a:pt x="230590" y="616254"/>
                      <a:pt x="231623" y="632083"/>
                      <a:pt x="235837" y="636299"/>
                    </a:cubicBezTo>
                    <a:cubicBezTo>
                      <a:pt x="242117" y="642579"/>
                      <a:pt x="242117" y="647827"/>
                      <a:pt x="235837" y="652128"/>
                    </a:cubicBezTo>
                    <a:cubicBezTo>
                      <a:pt x="227407" y="658408"/>
                      <a:pt x="220181" y="661591"/>
                      <a:pt x="213902" y="661591"/>
                    </a:cubicBezTo>
                    <a:cubicBezTo>
                      <a:pt x="192998" y="655311"/>
                      <a:pt x="184568" y="645762"/>
                      <a:pt x="188783" y="633116"/>
                    </a:cubicBezTo>
                    <a:cubicBezTo>
                      <a:pt x="188783" y="622620"/>
                      <a:pt x="188783" y="603608"/>
                      <a:pt x="188783" y="576250"/>
                    </a:cubicBezTo>
                    <a:cubicBezTo>
                      <a:pt x="190848" y="557324"/>
                      <a:pt x="192913" y="543646"/>
                      <a:pt x="195063" y="535215"/>
                    </a:cubicBezTo>
                    <a:cubicBezTo>
                      <a:pt x="195063" y="526784"/>
                      <a:pt x="189815" y="521536"/>
                      <a:pt x="179407" y="519386"/>
                    </a:cubicBezTo>
                    <a:cubicBezTo>
                      <a:pt x="170977" y="521536"/>
                      <a:pt x="158504" y="524633"/>
                      <a:pt x="141729" y="528849"/>
                    </a:cubicBezTo>
                    <a:cubicBezTo>
                      <a:pt x="129169" y="533064"/>
                      <a:pt x="120825" y="535129"/>
                      <a:pt x="116610" y="535129"/>
                    </a:cubicBezTo>
                    <a:cubicBezTo>
                      <a:pt x="110331" y="537280"/>
                      <a:pt x="105083" y="538312"/>
                      <a:pt x="100954" y="538312"/>
                    </a:cubicBezTo>
                    <a:cubicBezTo>
                      <a:pt x="77900" y="540463"/>
                      <a:pt x="63276" y="543560"/>
                      <a:pt x="56997" y="547775"/>
                    </a:cubicBezTo>
                    <a:cubicBezTo>
                      <a:pt x="52781" y="549926"/>
                      <a:pt x="48566" y="551990"/>
                      <a:pt x="44437" y="554055"/>
                    </a:cubicBezTo>
                    <a:cubicBezTo>
                      <a:pt x="40222" y="558271"/>
                      <a:pt x="37039" y="560335"/>
                      <a:pt x="35061" y="560335"/>
                    </a:cubicBezTo>
                    <a:cubicBezTo>
                      <a:pt x="28781" y="564551"/>
                      <a:pt x="23534" y="563518"/>
                      <a:pt x="19405" y="557152"/>
                    </a:cubicBezTo>
                    <a:cubicBezTo>
                      <a:pt x="17254" y="555087"/>
                      <a:pt x="14157" y="548721"/>
                      <a:pt x="10028" y="538226"/>
                    </a:cubicBezTo>
                    <a:cubicBezTo>
                      <a:pt x="3748" y="529795"/>
                      <a:pt x="652" y="523515"/>
                      <a:pt x="652" y="519299"/>
                    </a:cubicBezTo>
                    <a:cubicBezTo>
                      <a:pt x="-1499" y="510869"/>
                      <a:pt x="1683" y="505621"/>
                      <a:pt x="10028" y="503470"/>
                    </a:cubicBezTo>
                    <a:cubicBezTo>
                      <a:pt x="83234" y="484544"/>
                      <a:pt x="146030" y="465531"/>
                      <a:pt x="198418" y="446605"/>
                    </a:cubicBezTo>
                    <a:lnTo>
                      <a:pt x="198418" y="408667"/>
                    </a:lnTo>
                    <a:cubicBezTo>
                      <a:pt x="198418" y="404451"/>
                      <a:pt x="195235" y="402386"/>
                      <a:pt x="188955" y="402386"/>
                    </a:cubicBezTo>
                    <a:cubicBezTo>
                      <a:pt x="170117" y="400322"/>
                      <a:pt x="140782" y="411850"/>
                      <a:pt x="101040" y="437142"/>
                    </a:cubicBezTo>
                    <a:cubicBezTo>
                      <a:pt x="88481" y="445573"/>
                      <a:pt x="80136" y="444540"/>
                      <a:pt x="75922" y="433959"/>
                    </a:cubicBezTo>
                    <a:cubicBezTo>
                      <a:pt x="73771" y="433959"/>
                      <a:pt x="72824" y="432927"/>
                      <a:pt x="72824" y="430776"/>
                    </a:cubicBezTo>
                    <a:cubicBezTo>
                      <a:pt x="64394" y="418130"/>
                      <a:pt x="56050" y="406602"/>
                      <a:pt x="47706" y="396020"/>
                    </a:cubicBezTo>
                    <a:cubicBezTo>
                      <a:pt x="37212" y="383374"/>
                      <a:pt x="40308" y="375029"/>
                      <a:pt x="57082" y="370728"/>
                    </a:cubicBezTo>
                    <a:cubicBezTo>
                      <a:pt x="59147" y="372878"/>
                      <a:pt x="62244" y="372878"/>
                      <a:pt x="66459" y="370728"/>
                    </a:cubicBezTo>
                    <a:cubicBezTo>
                      <a:pt x="70588" y="368663"/>
                      <a:pt x="74803" y="367545"/>
                      <a:pt x="79018" y="367545"/>
                    </a:cubicBezTo>
                    <a:cubicBezTo>
                      <a:pt x="87363" y="367545"/>
                      <a:pt x="97858" y="356017"/>
                      <a:pt x="110417" y="332789"/>
                    </a:cubicBezTo>
                    <a:cubicBezTo>
                      <a:pt x="112481" y="326509"/>
                      <a:pt x="114545" y="322293"/>
                      <a:pt x="116696" y="320143"/>
                    </a:cubicBezTo>
                    <a:cubicBezTo>
                      <a:pt x="116696" y="318078"/>
                      <a:pt x="118761" y="314895"/>
                      <a:pt x="122975" y="310680"/>
                    </a:cubicBezTo>
                    <a:cubicBezTo>
                      <a:pt x="133385" y="291753"/>
                      <a:pt x="139664" y="277042"/>
                      <a:pt x="141815" y="266461"/>
                    </a:cubicBezTo>
                    <a:cubicBezTo>
                      <a:pt x="141815" y="255965"/>
                      <a:pt x="136568" y="252782"/>
                      <a:pt x="126159" y="256998"/>
                    </a:cubicBezTo>
                    <a:cubicBezTo>
                      <a:pt x="121944" y="256998"/>
                      <a:pt x="118761" y="258116"/>
                      <a:pt x="116783" y="260181"/>
                    </a:cubicBezTo>
                    <a:cubicBezTo>
                      <a:pt x="104223" y="266461"/>
                      <a:pt x="98976" y="263364"/>
                      <a:pt x="101126" y="250718"/>
                    </a:cubicBezTo>
                    <a:cubicBezTo>
                      <a:pt x="96911" y="238071"/>
                      <a:pt x="94847" y="219145"/>
                      <a:pt x="94847" y="193853"/>
                    </a:cubicBezTo>
                    <a:cubicBezTo>
                      <a:pt x="90631" y="179142"/>
                      <a:pt x="96911" y="172862"/>
                      <a:pt x="113685" y="174926"/>
                    </a:cubicBezTo>
                    <a:cubicBezTo>
                      <a:pt x="132525" y="174926"/>
                      <a:pt x="149212" y="176045"/>
                      <a:pt x="163923" y="178109"/>
                    </a:cubicBezTo>
                    <a:cubicBezTo>
                      <a:pt x="176482" y="180260"/>
                      <a:pt x="186891" y="170711"/>
                      <a:pt x="195321" y="149634"/>
                    </a:cubicBezTo>
                    <a:cubicBezTo>
                      <a:pt x="197385" y="143354"/>
                      <a:pt x="201601" y="130707"/>
                      <a:pt x="207880" y="111695"/>
                    </a:cubicBezTo>
                    <a:cubicBezTo>
                      <a:pt x="218289" y="84338"/>
                      <a:pt x="227752" y="62228"/>
                      <a:pt x="236095" y="45367"/>
                    </a:cubicBezTo>
                    <a:cubicBezTo>
                      <a:pt x="236095" y="41151"/>
                      <a:pt x="240225" y="39087"/>
                      <a:pt x="248655" y="39087"/>
                    </a:cubicBezTo>
                    <a:cubicBezTo>
                      <a:pt x="265343" y="41237"/>
                      <a:pt x="283150" y="46485"/>
                      <a:pt x="301989" y="54916"/>
                    </a:cubicBezTo>
                    <a:cubicBezTo>
                      <a:pt x="312398" y="61196"/>
                      <a:pt x="313430" y="69713"/>
                      <a:pt x="305086" y="80209"/>
                    </a:cubicBezTo>
                    <a:cubicBezTo>
                      <a:pt x="302935" y="82359"/>
                      <a:pt x="300871" y="84424"/>
                      <a:pt x="298806" y="86489"/>
                    </a:cubicBezTo>
                    <a:cubicBezTo>
                      <a:pt x="279967" y="111781"/>
                      <a:pt x="268440" y="129675"/>
                      <a:pt x="264312" y="140171"/>
                    </a:cubicBezTo>
                    <a:cubicBezTo>
                      <a:pt x="262161" y="146451"/>
                      <a:pt x="261128" y="150752"/>
                      <a:pt x="261128" y="152817"/>
                    </a:cubicBezTo>
                    <a:cubicBezTo>
                      <a:pt x="263193" y="152817"/>
                      <a:pt x="268440" y="151784"/>
                      <a:pt x="276785" y="149634"/>
                    </a:cubicBezTo>
                    <a:cubicBezTo>
                      <a:pt x="297688" y="149634"/>
                      <a:pt x="311280" y="149634"/>
                      <a:pt x="317559" y="149634"/>
                    </a:cubicBezTo>
                    <a:cubicBezTo>
                      <a:pt x="332183" y="149634"/>
                      <a:pt x="332183" y="163398"/>
                      <a:pt x="317559" y="190669"/>
                    </a:cubicBezTo>
                    <a:cubicBezTo>
                      <a:pt x="305000" y="211746"/>
                      <a:pt x="292440" y="222242"/>
                      <a:pt x="279881" y="222242"/>
                    </a:cubicBezTo>
                    <a:cubicBezTo>
                      <a:pt x="246418" y="228522"/>
                      <a:pt x="225429" y="236007"/>
                      <a:pt x="217085" y="244351"/>
                    </a:cubicBezTo>
                    <a:cubicBezTo>
                      <a:pt x="202461" y="256998"/>
                      <a:pt x="188869" y="281258"/>
                      <a:pt x="176310" y="317046"/>
                    </a:cubicBezTo>
                    <a:cubicBezTo>
                      <a:pt x="172095" y="323326"/>
                      <a:pt x="171063" y="328660"/>
                      <a:pt x="173127" y="332875"/>
                    </a:cubicBezTo>
                    <a:cubicBezTo>
                      <a:pt x="175191" y="335026"/>
                      <a:pt x="179407" y="335026"/>
                      <a:pt x="185686" y="332875"/>
                    </a:cubicBezTo>
                    <a:cubicBezTo>
                      <a:pt x="194031" y="335026"/>
                      <a:pt x="199278" y="333993"/>
                      <a:pt x="201343" y="329692"/>
                    </a:cubicBezTo>
                    <a:cubicBezTo>
                      <a:pt x="207622" y="329692"/>
                      <a:pt x="210719" y="326509"/>
                      <a:pt x="210719" y="320229"/>
                    </a:cubicBezTo>
                    <a:cubicBezTo>
                      <a:pt x="210719" y="311798"/>
                      <a:pt x="210719" y="300270"/>
                      <a:pt x="210719" y="285473"/>
                    </a:cubicBezTo>
                    <a:cubicBezTo>
                      <a:pt x="208568" y="277042"/>
                      <a:pt x="211751" y="271795"/>
                      <a:pt x="220095" y="269644"/>
                    </a:cubicBezTo>
                    <a:cubicBezTo>
                      <a:pt x="230504" y="267579"/>
                      <a:pt x="243064" y="268612"/>
                      <a:pt x="257773" y="272827"/>
                    </a:cubicBezTo>
                    <a:cubicBezTo>
                      <a:pt x="261902" y="277042"/>
                      <a:pt x="262935" y="282290"/>
                      <a:pt x="260871" y="288656"/>
                    </a:cubicBezTo>
                    <a:cubicBezTo>
                      <a:pt x="258720" y="292872"/>
                      <a:pt x="257773" y="296055"/>
                      <a:pt x="257773" y="298120"/>
                    </a:cubicBezTo>
                    <a:cubicBezTo>
                      <a:pt x="255623" y="302335"/>
                      <a:pt x="254677" y="305518"/>
                      <a:pt x="254677" y="307583"/>
                    </a:cubicBezTo>
                    <a:cubicBezTo>
                      <a:pt x="252526" y="313863"/>
                      <a:pt x="252526" y="318164"/>
                      <a:pt x="254677" y="320229"/>
                    </a:cubicBezTo>
                    <a:cubicBezTo>
                      <a:pt x="256741" y="320229"/>
                      <a:pt x="261989" y="319197"/>
                      <a:pt x="270333" y="317046"/>
                    </a:cubicBezTo>
                    <a:cubicBezTo>
                      <a:pt x="280742" y="310766"/>
                      <a:pt x="291236" y="311798"/>
                      <a:pt x="301731" y="320229"/>
                    </a:cubicBezTo>
                    <a:cubicBezTo>
                      <a:pt x="305860" y="313949"/>
                      <a:pt x="311107" y="307583"/>
                      <a:pt x="317387" y="301303"/>
                    </a:cubicBezTo>
                    <a:cubicBezTo>
                      <a:pt x="329947" y="288656"/>
                      <a:pt x="339323" y="278161"/>
                      <a:pt x="345603" y="269730"/>
                    </a:cubicBezTo>
                    <a:cubicBezTo>
                      <a:pt x="381130" y="212865"/>
                      <a:pt x="412528" y="130707"/>
                      <a:pt x="439798" y="23257"/>
                    </a:cubicBezTo>
                    <a:cubicBezTo>
                      <a:pt x="443927" y="4331"/>
                      <a:pt x="450206" y="-3067"/>
                      <a:pt x="458636" y="1148"/>
                    </a:cubicBezTo>
                    <a:cubicBezTo>
                      <a:pt x="464916" y="5363"/>
                      <a:pt x="466981" y="6396"/>
                      <a:pt x="464916" y="4331"/>
                    </a:cubicBezTo>
                    <a:cubicBezTo>
                      <a:pt x="481605" y="10611"/>
                      <a:pt x="493132" y="15945"/>
                      <a:pt x="499411" y="20160"/>
                    </a:cubicBezTo>
                    <a:cubicBezTo>
                      <a:pt x="503540" y="28591"/>
                      <a:pt x="502594" y="33925"/>
                      <a:pt x="496314" y="35990"/>
                    </a:cubicBezTo>
                    <a:cubicBezTo>
                      <a:pt x="475411" y="57067"/>
                      <a:pt x="450292" y="120298"/>
                      <a:pt x="420959" y="225597"/>
                    </a:cubicBezTo>
                    <a:cubicBezTo>
                      <a:pt x="418808" y="231877"/>
                      <a:pt x="418808" y="236179"/>
                      <a:pt x="420959" y="238243"/>
                    </a:cubicBezTo>
                    <a:cubicBezTo>
                      <a:pt x="423023" y="238243"/>
                      <a:pt x="427238" y="237211"/>
                      <a:pt x="433518" y="235060"/>
                    </a:cubicBezTo>
                    <a:cubicBezTo>
                      <a:pt x="458636" y="226630"/>
                      <a:pt x="486852" y="221382"/>
                      <a:pt x="518250" y="219231"/>
                    </a:cubicBezTo>
                    <a:cubicBezTo>
                      <a:pt x="539154" y="219231"/>
                      <a:pt x="554810" y="222414"/>
                      <a:pt x="565305" y="228694"/>
                    </a:cubicBezTo>
                    <a:cubicBezTo>
                      <a:pt x="577864" y="234974"/>
                      <a:pt x="595585" y="249771"/>
                      <a:pt x="618639" y="272913"/>
                    </a:cubicBezTo>
                    <a:cubicBezTo>
                      <a:pt x="622768" y="279193"/>
                      <a:pt x="629048" y="285559"/>
                      <a:pt x="637478" y="291839"/>
                    </a:cubicBezTo>
                    <a:cubicBezTo>
                      <a:pt x="639542" y="296055"/>
                      <a:pt x="641607" y="298120"/>
                      <a:pt x="643757" y="298120"/>
                    </a:cubicBezTo>
                    <a:cubicBezTo>
                      <a:pt x="652102" y="308701"/>
                      <a:pt x="652102" y="316013"/>
                      <a:pt x="643757" y="320229"/>
                    </a:cubicBezTo>
                    <a:cubicBezTo>
                      <a:pt x="639542" y="322380"/>
                      <a:pt x="631198" y="325477"/>
                      <a:pt x="618639" y="329692"/>
                    </a:cubicBezTo>
                    <a:cubicBezTo>
                      <a:pt x="601864" y="333907"/>
                      <a:pt x="589305" y="338123"/>
                      <a:pt x="580961" y="342338"/>
                    </a:cubicBezTo>
                    <a:cubicBezTo>
                      <a:pt x="562122" y="352920"/>
                      <a:pt x="534939" y="357135"/>
                      <a:pt x="499325" y="354984"/>
                    </a:cubicBezTo>
                    <a:cubicBezTo>
                      <a:pt x="488831" y="348704"/>
                      <a:pt x="477389" y="347586"/>
                      <a:pt x="464830" y="351801"/>
                    </a:cubicBezTo>
                    <a:cubicBezTo>
                      <a:pt x="454335" y="356017"/>
                      <a:pt x="450206" y="371846"/>
                      <a:pt x="452271" y="399203"/>
                    </a:cubicBezTo>
                    <a:cubicBezTo>
                      <a:pt x="452271" y="416065"/>
                      <a:pt x="455368" y="428711"/>
                      <a:pt x="461734" y="437142"/>
                    </a:cubicBezTo>
                    <a:cubicBezTo>
                      <a:pt x="474293" y="449788"/>
                      <a:pt x="490981" y="468714"/>
                      <a:pt x="511970" y="494007"/>
                    </a:cubicBezTo>
                    <a:cubicBezTo>
                      <a:pt x="514035" y="496158"/>
                      <a:pt x="516099" y="497190"/>
                      <a:pt x="518250" y="497190"/>
                    </a:cubicBezTo>
                    <a:cubicBezTo>
                      <a:pt x="530810" y="511987"/>
                      <a:pt x="553778" y="530913"/>
                      <a:pt x="587327" y="554055"/>
                    </a:cubicBezTo>
                    <a:cubicBezTo>
                      <a:pt x="591456" y="558271"/>
                      <a:pt x="595670" y="560335"/>
                      <a:pt x="599886" y="560335"/>
                    </a:cubicBezTo>
                    <a:cubicBezTo>
                      <a:pt x="604015" y="564551"/>
                      <a:pt x="611327" y="569798"/>
                      <a:pt x="621822" y="576165"/>
                    </a:cubicBezTo>
                    <a:cubicBezTo>
                      <a:pt x="657349" y="595091"/>
                      <a:pt x="681435" y="607737"/>
                      <a:pt x="693995" y="614103"/>
                    </a:cubicBezTo>
                    <a:cubicBezTo>
                      <a:pt x="704403" y="620383"/>
                      <a:pt x="708619" y="625631"/>
                      <a:pt x="706554" y="629933"/>
                    </a:cubicBezTo>
                    <a:cubicBezTo>
                      <a:pt x="702339" y="636213"/>
                      <a:pt x="692876" y="640428"/>
                      <a:pt x="678339" y="642579"/>
                    </a:cubicBezTo>
                    <a:cubicBezTo>
                      <a:pt x="621822" y="638363"/>
                      <a:pt x="578896" y="634148"/>
                      <a:pt x="549648" y="629933"/>
                    </a:cubicBezTo>
                    <a:cubicBezTo>
                      <a:pt x="530810" y="625717"/>
                      <a:pt x="521433" y="617286"/>
                      <a:pt x="521433" y="604640"/>
                    </a:cubicBezTo>
                    <a:cubicBezTo>
                      <a:pt x="519282" y="575132"/>
                      <a:pt x="508874" y="545710"/>
                      <a:pt x="490035" y="516203"/>
                    </a:cubicBezTo>
                    <a:cubicBezTo>
                      <a:pt x="479540" y="503556"/>
                      <a:pt x="462852" y="497276"/>
                      <a:pt x="439798" y="497276"/>
                    </a:cubicBezTo>
                    <a:cubicBezTo>
                      <a:pt x="431453" y="497276"/>
                      <a:pt x="420959" y="504675"/>
                      <a:pt x="408400" y="519386"/>
                    </a:cubicBezTo>
                    <a:cubicBezTo>
                      <a:pt x="406249" y="521536"/>
                      <a:pt x="404184" y="523601"/>
                      <a:pt x="402119" y="525666"/>
                    </a:cubicBezTo>
                    <a:cubicBezTo>
                      <a:pt x="381216" y="548893"/>
                      <a:pt x="360227" y="571003"/>
                      <a:pt x="339323" y="591994"/>
                    </a:cubicBezTo>
                    <a:cubicBezTo>
                      <a:pt x="330893" y="600425"/>
                      <a:pt x="314205" y="606791"/>
                      <a:pt x="289086" y="610920"/>
                    </a:cubicBezTo>
                    <a:lnTo>
                      <a:pt x="279709" y="610920"/>
                    </a:lnTo>
                    <a:cubicBezTo>
                      <a:pt x="273430" y="610920"/>
                      <a:pt x="269214" y="609888"/>
                      <a:pt x="267150" y="607737"/>
                    </a:cubicBezTo>
                    <a:cubicBezTo>
                      <a:pt x="265000" y="605672"/>
                      <a:pt x="267150" y="602489"/>
                      <a:pt x="273430" y="598274"/>
                    </a:cubicBezTo>
                    <a:cubicBezTo>
                      <a:pt x="363409" y="537193"/>
                      <a:pt x="407367" y="445573"/>
                      <a:pt x="405302" y="323412"/>
                    </a:cubicBezTo>
                    <a:cubicBezTo>
                      <a:pt x="403152" y="310766"/>
                      <a:pt x="409431" y="306550"/>
                      <a:pt x="424142" y="310766"/>
                    </a:cubicBezTo>
                    <a:cubicBezTo>
                      <a:pt x="445045" y="319197"/>
                      <a:pt x="461819" y="326595"/>
                      <a:pt x="474378" y="332875"/>
                    </a:cubicBezTo>
                    <a:cubicBezTo>
                      <a:pt x="476443" y="337090"/>
                      <a:pt x="481690" y="338123"/>
                      <a:pt x="490035" y="336058"/>
                    </a:cubicBezTo>
                    <a:cubicBezTo>
                      <a:pt x="515153" y="329778"/>
                      <a:pt x="530810" y="312916"/>
                      <a:pt x="537089" y="285473"/>
                    </a:cubicBezTo>
                    <a:cubicBezTo>
                      <a:pt x="532874" y="255965"/>
                      <a:pt x="510938" y="245470"/>
                      <a:pt x="471196" y="253901"/>
                    </a:cubicBezTo>
                    <a:cubicBezTo>
                      <a:pt x="469046" y="256051"/>
                      <a:pt x="465948" y="258116"/>
                      <a:pt x="461819" y="260181"/>
                    </a:cubicBezTo>
                    <a:cubicBezTo>
                      <a:pt x="430421" y="272827"/>
                      <a:pt x="406335" y="286506"/>
                      <a:pt x="389646" y="301216"/>
                    </a:cubicBezTo>
                    <a:cubicBezTo>
                      <a:pt x="387495" y="303367"/>
                      <a:pt x="384399" y="306464"/>
                      <a:pt x="380270" y="310680"/>
                    </a:cubicBezTo>
                    <a:cubicBezTo>
                      <a:pt x="353086" y="336230"/>
                      <a:pt x="331150" y="347844"/>
                      <a:pt x="314376" y="345693"/>
                    </a:cubicBezTo>
                    <a:close/>
                  </a:path>
                </a:pathLst>
              </a:custGeom>
              <a:grpFill/>
              <a:ln w="860" cap="flat">
                <a:noFill/>
                <a:prstDash val="solid"/>
                <a:miter/>
              </a:ln>
            </p:spPr>
            <p:txBody>
              <a:bodyPr rtlCol="0" anchor="ctr"/>
              <a:lstStyle/>
              <a:p>
                <a:endParaRPr lang="zh-CN" altLang="en-US"/>
              </a:p>
            </p:txBody>
          </p:sp>
          <p:sp>
            <p:nvSpPr>
              <p:cNvPr id="27" name="任意形状 10"/>
              <p:cNvSpPr/>
              <p:nvPr/>
            </p:nvSpPr>
            <p:spPr>
              <a:xfrm>
                <a:off x="8176287" y="1769312"/>
                <a:ext cx="675041" cy="736361"/>
              </a:xfrm>
              <a:custGeom>
                <a:avLst/>
                <a:gdLst>
                  <a:gd name="connsiteX0" fmla="*/ 87743 w 675041"/>
                  <a:gd name="connsiteY0" fmla="*/ 316175 h 736361"/>
                  <a:gd name="connsiteX1" fmla="*/ 156819 w 675041"/>
                  <a:gd name="connsiteY1" fmla="*/ 186616 h 736361"/>
                  <a:gd name="connsiteX2" fmla="*/ 225896 w 675041"/>
                  <a:gd name="connsiteY2" fmla="*/ 63422 h 736361"/>
                  <a:gd name="connsiteX3" fmla="*/ 301252 w 675041"/>
                  <a:gd name="connsiteY3" fmla="*/ 110824 h 736361"/>
                  <a:gd name="connsiteX4" fmla="*/ 282412 w 675041"/>
                  <a:gd name="connsiteY4" fmla="*/ 139300 h 736361"/>
                  <a:gd name="connsiteX5" fmla="*/ 241638 w 675041"/>
                  <a:gd name="connsiteY5" fmla="*/ 211994 h 736361"/>
                  <a:gd name="connsiteX6" fmla="*/ 216519 w 675041"/>
                  <a:gd name="connsiteY6" fmla="*/ 243567 h 736361"/>
                  <a:gd name="connsiteX7" fmla="*/ 175744 w 675041"/>
                  <a:gd name="connsiteY7" fmla="*/ 319358 h 736361"/>
                  <a:gd name="connsiteX8" fmla="*/ 188304 w 675041"/>
                  <a:gd name="connsiteY8" fmla="*/ 328821 h 736361"/>
                  <a:gd name="connsiteX9" fmla="*/ 219702 w 675041"/>
                  <a:gd name="connsiteY9" fmla="*/ 357297 h 736361"/>
                  <a:gd name="connsiteX10" fmla="*/ 213423 w 675041"/>
                  <a:gd name="connsiteY10" fmla="*/ 385772 h 736361"/>
                  <a:gd name="connsiteX11" fmla="*/ 188304 w 675041"/>
                  <a:gd name="connsiteY11" fmla="*/ 559550 h 736361"/>
                  <a:gd name="connsiteX12" fmla="*/ 191401 w 675041"/>
                  <a:gd name="connsiteY12" fmla="*/ 581660 h 736361"/>
                  <a:gd name="connsiteX13" fmla="*/ 194584 w 675041"/>
                  <a:gd name="connsiteY13" fmla="*/ 594306 h 736361"/>
                  <a:gd name="connsiteX14" fmla="*/ 134970 w 675041"/>
                  <a:gd name="connsiteY14" fmla="*/ 600586 h 736361"/>
                  <a:gd name="connsiteX15" fmla="*/ 144432 w 675041"/>
                  <a:gd name="connsiteY15" fmla="*/ 483673 h 736361"/>
                  <a:gd name="connsiteX16" fmla="*/ 134970 w 675041"/>
                  <a:gd name="connsiteY16" fmla="*/ 366760 h 736361"/>
                  <a:gd name="connsiteX17" fmla="*/ 103572 w 675041"/>
                  <a:gd name="connsiteY17" fmla="*/ 385686 h 736361"/>
                  <a:gd name="connsiteX18" fmla="*/ 0 w 675041"/>
                  <a:gd name="connsiteY18" fmla="*/ 429905 h 736361"/>
                  <a:gd name="connsiteX19" fmla="*/ 78453 w 675041"/>
                  <a:gd name="connsiteY19" fmla="*/ 325638 h 736361"/>
                  <a:gd name="connsiteX20" fmla="*/ 87743 w 675041"/>
                  <a:gd name="connsiteY20" fmla="*/ 316175 h 736361"/>
                  <a:gd name="connsiteX21" fmla="*/ 404823 w 675041"/>
                  <a:gd name="connsiteY21" fmla="*/ 218188 h 736361"/>
                  <a:gd name="connsiteX22" fmla="*/ 451877 w 675041"/>
                  <a:gd name="connsiteY22" fmla="*/ 199262 h 736361"/>
                  <a:gd name="connsiteX23" fmla="*/ 451877 w 675041"/>
                  <a:gd name="connsiteY23" fmla="*/ 196079 h 736361"/>
                  <a:gd name="connsiteX24" fmla="*/ 454975 w 675041"/>
                  <a:gd name="connsiteY24" fmla="*/ 85532 h 736361"/>
                  <a:gd name="connsiteX25" fmla="*/ 451877 w 675041"/>
                  <a:gd name="connsiteY25" fmla="*/ 9740 h 736361"/>
                  <a:gd name="connsiteX26" fmla="*/ 451877 w 675041"/>
                  <a:gd name="connsiteY26" fmla="*/ 277 h 736361"/>
                  <a:gd name="connsiteX27" fmla="*/ 536610 w 675041"/>
                  <a:gd name="connsiteY27" fmla="*/ 28753 h 736361"/>
                  <a:gd name="connsiteX28" fmla="*/ 530330 w 675041"/>
                  <a:gd name="connsiteY28" fmla="*/ 60325 h 736361"/>
                  <a:gd name="connsiteX29" fmla="*/ 524051 w 675041"/>
                  <a:gd name="connsiteY29" fmla="*/ 91898 h 736361"/>
                  <a:gd name="connsiteX30" fmla="*/ 514674 w 675041"/>
                  <a:gd name="connsiteY30" fmla="*/ 155129 h 736361"/>
                  <a:gd name="connsiteX31" fmla="*/ 520954 w 675041"/>
                  <a:gd name="connsiteY31" fmla="*/ 189885 h 736361"/>
                  <a:gd name="connsiteX32" fmla="*/ 533513 w 675041"/>
                  <a:gd name="connsiteY32" fmla="*/ 186702 h 736361"/>
                  <a:gd name="connsiteX33" fmla="*/ 571191 w 675041"/>
                  <a:gd name="connsiteY33" fmla="*/ 186702 h 736361"/>
                  <a:gd name="connsiteX34" fmla="*/ 596310 w 675041"/>
                  <a:gd name="connsiteY34" fmla="*/ 253030 h 736361"/>
                  <a:gd name="connsiteX35" fmla="*/ 574374 w 675041"/>
                  <a:gd name="connsiteY35" fmla="*/ 256213 h 736361"/>
                  <a:gd name="connsiteX36" fmla="*/ 514760 w 675041"/>
                  <a:gd name="connsiteY36" fmla="*/ 265676 h 736361"/>
                  <a:gd name="connsiteX37" fmla="*/ 511577 w 675041"/>
                  <a:gd name="connsiteY37" fmla="*/ 332004 h 736361"/>
                  <a:gd name="connsiteX38" fmla="*/ 605772 w 675041"/>
                  <a:gd name="connsiteY38" fmla="*/ 328821 h 736361"/>
                  <a:gd name="connsiteX39" fmla="*/ 646547 w 675041"/>
                  <a:gd name="connsiteY39" fmla="*/ 322541 h 736361"/>
                  <a:gd name="connsiteX40" fmla="*/ 674763 w 675041"/>
                  <a:gd name="connsiteY40" fmla="*/ 404699 h 736361"/>
                  <a:gd name="connsiteX41" fmla="*/ 649644 w 675041"/>
                  <a:gd name="connsiteY41" fmla="*/ 404699 h 736361"/>
                  <a:gd name="connsiteX42" fmla="*/ 571191 w 675041"/>
                  <a:gd name="connsiteY42" fmla="*/ 401516 h 736361"/>
                  <a:gd name="connsiteX43" fmla="*/ 505298 w 675041"/>
                  <a:gd name="connsiteY43" fmla="*/ 410979 h 736361"/>
                  <a:gd name="connsiteX44" fmla="*/ 492738 w 675041"/>
                  <a:gd name="connsiteY44" fmla="*/ 638439 h 736361"/>
                  <a:gd name="connsiteX45" fmla="*/ 492738 w 675041"/>
                  <a:gd name="connsiteY45" fmla="*/ 660548 h 736361"/>
                  <a:gd name="connsiteX46" fmla="*/ 495921 w 675041"/>
                  <a:gd name="connsiteY46" fmla="*/ 726876 h 736361"/>
                  <a:gd name="connsiteX47" fmla="*/ 430028 w 675041"/>
                  <a:gd name="connsiteY47" fmla="*/ 726876 h 736361"/>
                  <a:gd name="connsiteX48" fmla="*/ 433124 w 675041"/>
                  <a:gd name="connsiteY48" fmla="*/ 717413 h 736361"/>
                  <a:gd name="connsiteX49" fmla="*/ 445684 w 675041"/>
                  <a:gd name="connsiteY49" fmla="*/ 695304 h 736361"/>
                  <a:gd name="connsiteX50" fmla="*/ 442501 w 675041"/>
                  <a:gd name="connsiteY50" fmla="*/ 537355 h 736361"/>
                  <a:gd name="connsiteX51" fmla="*/ 436222 w 675041"/>
                  <a:gd name="connsiteY51" fmla="*/ 420442 h 736361"/>
                  <a:gd name="connsiteX52" fmla="*/ 401726 w 675041"/>
                  <a:gd name="connsiteY52" fmla="*/ 423625 h 736361"/>
                  <a:gd name="connsiteX53" fmla="*/ 338930 w 675041"/>
                  <a:gd name="connsiteY53" fmla="*/ 433088 h 736361"/>
                  <a:gd name="connsiteX54" fmla="*/ 276133 w 675041"/>
                  <a:gd name="connsiteY54" fmla="*/ 458381 h 736361"/>
                  <a:gd name="connsiteX55" fmla="*/ 269853 w 675041"/>
                  <a:gd name="connsiteY55" fmla="*/ 461564 h 736361"/>
                  <a:gd name="connsiteX56" fmla="*/ 244735 w 675041"/>
                  <a:gd name="connsiteY56" fmla="*/ 429991 h 736361"/>
                  <a:gd name="connsiteX57" fmla="*/ 247832 w 675041"/>
                  <a:gd name="connsiteY57" fmla="*/ 398418 h 736361"/>
                  <a:gd name="connsiteX58" fmla="*/ 304348 w 675041"/>
                  <a:gd name="connsiteY58" fmla="*/ 398418 h 736361"/>
                  <a:gd name="connsiteX59" fmla="*/ 442501 w 675041"/>
                  <a:gd name="connsiteY59" fmla="*/ 344737 h 736361"/>
                  <a:gd name="connsiteX60" fmla="*/ 433124 w 675041"/>
                  <a:gd name="connsiteY60" fmla="*/ 287872 h 736361"/>
                  <a:gd name="connsiteX61" fmla="*/ 411189 w 675041"/>
                  <a:gd name="connsiteY61" fmla="*/ 294152 h 736361"/>
                  <a:gd name="connsiteX62" fmla="*/ 395532 w 675041"/>
                  <a:gd name="connsiteY62" fmla="*/ 297335 h 736361"/>
                  <a:gd name="connsiteX63" fmla="*/ 376694 w 675041"/>
                  <a:gd name="connsiteY63" fmla="*/ 281505 h 736361"/>
                  <a:gd name="connsiteX64" fmla="*/ 373511 w 675041"/>
                  <a:gd name="connsiteY64" fmla="*/ 272042 h 736361"/>
                  <a:gd name="connsiteX65" fmla="*/ 260477 w 675041"/>
                  <a:gd name="connsiteY65" fmla="*/ 344737 h 736361"/>
                  <a:gd name="connsiteX66" fmla="*/ 285595 w 675041"/>
                  <a:gd name="connsiteY66" fmla="*/ 284688 h 736361"/>
                  <a:gd name="connsiteX67" fmla="*/ 323273 w 675041"/>
                  <a:gd name="connsiteY67" fmla="*/ 208897 h 736361"/>
                  <a:gd name="connsiteX68" fmla="*/ 323273 w 675041"/>
                  <a:gd name="connsiteY68" fmla="*/ 202617 h 736361"/>
                  <a:gd name="connsiteX69" fmla="*/ 345209 w 675041"/>
                  <a:gd name="connsiteY69" fmla="*/ 164678 h 736361"/>
                  <a:gd name="connsiteX70" fmla="*/ 404823 w 675041"/>
                  <a:gd name="connsiteY70" fmla="*/ 218188 h 73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75041" h="736361">
                    <a:moveTo>
                      <a:pt x="87743" y="316175"/>
                    </a:moveTo>
                    <a:cubicBezTo>
                      <a:pt x="100303" y="297249"/>
                      <a:pt x="123270" y="254062"/>
                      <a:pt x="156819" y="186616"/>
                    </a:cubicBezTo>
                    <a:cubicBezTo>
                      <a:pt x="192347" y="117104"/>
                      <a:pt x="215401" y="76069"/>
                      <a:pt x="225896" y="63422"/>
                    </a:cubicBezTo>
                    <a:cubicBezTo>
                      <a:pt x="261423" y="71853"/>
                      <a:pt x="286542" y="87683"/>
                      <a:pt x="301252" y="110824"/>
                    </a:cubicBezTo>
                    <a:cubicBezTo>
                      <a:pt x="299101" y="115040"/>
                      <a:pt x="292822" y="124589"/>
                      <a:pt x="282412" y="139300"/>
                    </a:cubicBezTo>
                    <a:cubicBezTo>
                      <a:pt x="261509" y="173023"/>
                      <a:pt x="247918" y="197283"/>
                      <a:pt x="241638" y="211994"/>
                    </a:cubicBezTo>
                    <a:cubicBezTo>
                      <a:pt x="239488" y="216210"/>
                      <a:pt x="231143" y="226791"/>
                      <a:pt x="216519" y="243567"/>
                    </a:cubicBezTo>
                    <a:cubicBezTo>
                      <a:pt x="178842" y="289936"/>
                      <a:pt x="165250" y="315229"/>
                      <a:pt x="175744" y="319358"/>
                    </a:cubicBezTo>
                    <a:cubicBezTo>
                      <a:pt x="177809" y="323573"/>
                      <a:pt x="182025" y="326757"/>
                      <a:pt x="188304" y="328821"/>
                    </a:cubicBezTo>
                    <a:cubicBezTo>
                      <a:pt x="209207" y="337252"/>
                      <a:pt x="219702" y="346715"/>
                      <a:pt x="219702" y="357297"/>
                    </a:cubicBezTo>
                    <a:cubicBezTo>
                      <a:pt x="217552" y="359448"/>
                      <a:pt x="215487" y="368911"/>
                      <a:pt x="213423" y="385772"/>
                    </a:cubicBezTo>
                    <a:cubicBezTo>
                      <a:pt x="194584" y="467930"/>
                      <a:pt x="186239" y="525913"/>
                      <a:pt x="188304" y="559550"/>
                    </a:cubicBezTo>
                    <a:cubicBezTo>
                      <a:pt x="188304" y="565831"/>
                      <a:pt x="189337" y="573315"/>
                      <a:pt x="191401" y="581660"/>
                    </a:cubicBezTo>
                    <a:cubicBezTo>
                      <a:pt x="193465" y="587940"/>
                      <a:pt x="194584" y="592241"/>
                      <a:pt x="194584" y="594306"/>
                    </a:cubicBezTo>
                    <a:cubicBezTo>
                      <a:pt x="165250" y="619599"/>
                      <a:pt x="145378" y="621663"/>
                      <a:pt x="134970" y="600586"/>
                    </a:cubicBezTo>
                    <a:cubicBezTo>
                      <a:pt x="141249" y="571078"/>
                      <a:pt x="144432" y="532193"/>
                      <a:pt x="144432" y="483673"/>
                    </a:cubicBezTo>
                    <a:cubicBezTo>
                      <a:pt x="142282" y="418377"/>
                      <a:pt x="139185" y="379406"/>
                      <a:pt x="134970" y="366760"/>
                    </a:cubicBezTo>
                    <a:cubicBezTo>
                      <a:pt x="128690" y="370975"/>
                      <a:pt x="118196" y="377341"/>
                      <a:pt x="103572" y="385686"/>
                    </a:cubicBezTo>
                    <a:cubicBezTo>
                      <a:pt x="34496" y="427841"/>
                      <a:pt x="0" y="442551"/>
                      <a:pt x="0" y="429905"/>
                    </a:cubicBezTo>
                    <a:cubicBezTo>
                      <a:pt x="0" y="421474"/>
                      <a:pt x="26151" y="386719"/>
                      <a:pt x="78453" y="325638"/>
                    </a:cubicBezTo>
                    <a:cubicBezTo>
                      <a:pt x="82496" y="321423"/>
                      <a:pt x="85593" y="318326"/>
                      <a:pt x="87743" y="316175"/>
                    </a:cubicBezTo>
                    <a:close/>
                    <a:moveTo>
                      <a:pt x="404823" y="218188"/>
                    </a:moveTo>
                    <a:cubicBezTo>
                      <a:pt x="429941" y="218188"/>
                      <a:pt x="445598" y="211908"/>
                      <a:pt x="451877" y="199262"/>
                    </a:cubicBezTo>
                    <a:lnTo>
                      <a:pt x="451877" y="196079"/>
                    </a:lnTo>
                    <a:cubicBezTo>
                      <a:pt x="453942" y="154011"/>
                      <a:pt x="454975" y="117104"/>
                      <a:pt x="454975" y="85532"/>
                    </a:cubicBezTo>
                    <a:cubicBezTo>
                      <a:pt x="454975" y="62390"/>
                      <a:pt x="453856" y="37098"/>
                      <a:pt x="451877" y="9740"/>
                    </a:cubicBezTo>
                    <a:cubicBezTo>
                      <a:pt x="451877" y="5525"/>
                      <a:pt x="451877" y="2342"/>
                      <a:pt x="451877" y="277"/>
                    </a:cubicBezTo>
                    <a:cubicBezTo>
                      <a:pt x="487405" y="-1787"/>
                      <a:pt x="515706" y="7676"/>
                      <a:pt x="536610" y="28753"/>
                    </a:cubicBezTo>
                    <a:cubicBezTo>
                      <a:pt x="536610" y="32968"/>
                      <a:pt x="534459" y="43550"/>
                      <a:pt x="530330" y="60325"/>
                    </a:cubicBezTo>
                    <a:cubicBezTo>
                      <a:pt x="524051" y="79252"/>
                      <a:pt x="521900" y="89833"/>
                      <a:pt x="524051" y="91898"/>
                    </a:cubicBezTo>
                    <a:cubicBezTo>
                      <a:pt x="517771" y="110824"/>
                      <a:pt x="514674" y="131901"/>
                      <a:pt x="514674" y="155129"/>
                    </a:cubicBezTo>
                    <a:cubicBezTo>
                      <a:pt x="512523" y="178357"/>
                      <a:pt x="514674" y="189885"/>
                      <a:pt x="520954" y="189885"/>
                    </a:cubicBezTo>
                    <a:cubicBezTo>
                      <a:pt x="523018" y="189885"/>
                      <a:pt x="527234" y="188852"/>
                      <a:pt x="533513" y="186702"/>
                    </a:cubicBezTo>
                    <a:cubicBezTo>
                      <a:pt x="552352" y="180422"/>
                      <a:pt x="564911" y="180422"/>
                      <a:pt x="571191" y="186702"/>
                    </a:cubicBezTo>
                    <a:cubicBezTo>
                      <a:pt x="594159" y="224640"/>
                      <a:pt x="602589" y="246750"/>
                      <a:pt x="596310" y="253030"/>
                    </a:cubicBezTo>
                    <a:cubicBezTo>
                      <a:pt x="590030" y="255181"/>
                      <a:pt x="582632" y="256213"/>
                      <a:pt x="574374" y="256213"/>
                    </a:cubicBezTo>
                    <a:cubicBezTo>
                      <a:pt x="547191" y="260428"/>
                      <a:pt x="527319" y="263611"/>
                      <a:pt x="514760" y="265676"/>
                    </a:cubicBezTo>
                    <a:cubicBezTo>
                      <a:pt x="510545" y="288904"/>
                      <a:pt x="509512" y="311013"/>
                      <a:pt x="511577" y="332004"/>
                    </a:cubicBezTo>
                    <a:cubicBezTo>
                      <a:pt x="532481" y="334155"/>
                      <a:pt x="563879" y="333123"/>
                      <a:pt x="605772" y="328821"/>
                    </a:cubicBezTo>
                    <a:cubicBezTo>
                      <a:pt x="624611" y="326757"/>
                      <a:pt x="638203" y="324606"/>
                      <a:pt x="646547" y="322541"/>
                    </a:cubicBezTo>
                    <a:cubicBezTo>
                      <a:pt x="667451" y="343618"/>
                      <a:pt x="676827" y="371061"/>
                      <a:pt x="674763" y="404699"/>
                    </a:cubicBezTo>
                    <a:cubicBezTo>
                      <a:pt x="672612" y="406849"/>
                      <a:pt x="664268" y="406849"/>
                      <a:pt x="649644" y="404699"/>
                    </a:cubicBezTo>
                    <a:cubicBezTo>
                      <a:pt x="618245" y="402634"/>
                      <a:pt x="592094" y="401516"/>
                      <a:pt x="571191" y="401516"/>
                    </a:cubicBezTo>
                    <a:cubicBezTo>
                      <a:pt x="529298" y="403666"/>
                      <a:pt x="507362" y="406763"/>
                      <a:pt x="505298" y="410979"/>
                    </a:cubicBezTo>
                    <a:cubicBezTo>
                      <a:pt x="501082" y="463628"/>
                      <a:pt x="496868" y="539506"/>
                      <a:pt x="492738" y="638439"/>
                    </a:cubicBezTo>
                    <a:cubicBezTo>
                      <a:pt x="492738" y="649020"/>
                      <a:pt x="492738" y="656333"/>
                      <a:pt x="492738" y="660548"/>
                    </a:cubicBezTo>
                    <a:cubicBezTo>
                      <a:pt x="492738" y="700552"/>
                      <a:pt x="493770" y="722661"/>
                      <a:pt x="495921" y="726876"/>
                    </a:cubicBezTo>
                    <a:cubicBezTo>
                      <a:pt x="466588" y="739523"/>
                      <a:pt x="444652" y="739523"/>
                      <a:pt x="430028" y="726876"/>
                    </a:cubicBezTo>
                    <a:cubicBezTo>
                      <a:pt x="430028" y="724726"/>
                      <a:pt x="431060" y="721629"/>
                      <a:pt x="433124" y="717413"/>
                    </a:cubicBezTo>
                    <a:cubicBezTo>
                      <a:pt x="441469" y="706832"/>
                      <a:pt x="445684" y="699519"/>
                      <a:pt x="445684" y="695304"/>
                    </a:cubicBezTo>
                    <a:cubicBezTo>
                      <a:pt x="445684" y="627943"/>
                      <a:pt x="444565" y="575208"/>
                      <a:pt x="442501" y="537355"/>
                    </a:cubicBezTo>
                    <a:cubicBezTo>
                      <a:pt x="440351" y="493136"/>
                      <a:pt x="438286" y="454165"/>
                      <a:pt x="436222" y="420442"/>
                    </a:cubicBezTo>
                    <a:cubicBezTo>
                      <a:pt x="434071" y="420442"/>
                      <a:pt x="422544" y="421560"/>
                      <a:pt x="401726" y="423625"/>
                    </a:cubicBezTo>
                    <a:cubicBezTo>
                      <a:pt x="380823" y="425776"/>
                      <a:pt x="359833" y="428873"/>
                      <a:pt x="338930" y="433088"/>
                    </a:cubicBezTo>
                    <a:cubicBezTo>
                      <a:pt x="320091" y="437304"/>
                      <a:pt x="299187" y="445734"/>
                      <a:pt x="276133" y="458381"/>
                    </a:cubicBezTo>
                    <a:lnTo>
                      <a:pt x="269853" y="461564"/>
                    </a:lnTo>
                    <a:cubicBezTo>
                      <a:pt x="261423" y="459499"/>
                      <a:pt x="253079" y="448918"/>
                      <a:pt x="244735" y="429991"/>
                    </a:cubicBezTo>
                    <a:cubicBezTo>
                      <a:pt x="238455" y="411065"/>
                      <a:pt x="239488" y="400483"/>
                      <a:pt x="247832" y="398418"/>
                    </a:cubicBezTo>
                    <a:cubicBezTo>
                      <a:pt x="277080" y="400569"/>
                      <a:pt x="295918" y="400569"/>
                      <a:pt x="304348" y="398418"/>
                    </a:cubicBezTo>
                    <a:cubicBezTo>
                      <a:pt x="356651" y="385772"/>
                      <a:pt x="402673" y="367878"/>
                      <a:pt x="442501" y="344737"/>
                    </a:cubicBezTo>
                    <a:cubicBezTo>
                      <a:pt x="440351" y="308949"/>
                      <a:pt x="437253" y="290022"/>
                      <a:pt x="433124" y="287872"/>
                    </a:cubicBezTo>
                    <a:cubicBezTo>
                      <a:pt x="428910" y="287872"/>
                      <a:pt x="421598" y="290022"/>
                      <a:pt x="411189" y="294152"/>
                    </a:cubicBezTo>
                    <a:cubicBezTo>
                      <a:pt x="402759" y="296302"/>
                      <a:pt x="397512" y="297335"/>
                      <a:pt x="395532" y="297335"/>
                    </a:cubicBezTo>
                    <a:cubicBezTo>
                      <a:pt x="389253" y="297335"/>
                      <a:pt x="382973" y="292087"/>
                      <a:pt x="376694" y="281505"/>
                    </a:cubicBezTo>
                    <a:lnTo>
                      <a:pt x="373511" y="272042"/>
                    </a:lnTo>
                    <a:cubicBezTo>
                      <a:pt x="325338" y="335273"/>
                      <a:pt x="287660" y="359448"/>
                      <a:pt x="260477" y="344737"/>
                    </a:cubicBezTo>
                    <a:cubicBezTo>
                      <a:pt x="254197" y="342672"/>
                      <a:pt x="262542" y="322627"/>
                      <a:pt x="285595" y="284688"/>
                    </a:cubicBezTo>
                    <a:cubicBezTo>
                      <a:pt x="304435" y="248901"/>
                      <a:pt x="316994" y="223608"/>
                      <a:pt x="323273" y="208897"/>
                    </a:cubicBezTo>
                    <a:lnTo>
                      <a:pt x="323273" y="202617"/>
                    </a:lnTo>
                    <a:cubicBezTo>
                      <a:pt x="327403" y="175260"/>
                      <a:pt x="334715" y="162614"/>
                      <a:pt x="345209" y="164678"/>
                    </a:cubicBezTo>
                    <a:cubicBezTo>
                      <a:pt x="370242" y="168722"/>
                      <a:pt x="390113" y="186616"/>
                      <a:pt x="404823" y="218188"/>
                    </a:cubicBezTo>
                    <a:close/>
                  </a:path>
                </a:pathLst>
              </a:custGeom>
              <a:grpFill/>
              <a:ln w="860" cap="flat">
                <a:noFill/>
                <a:prstDash val="solid"/>
                <a:miter/>
              </a:ln>
            </p:spPr>
            <p:txBody>
              <a:bodyPr rtlCol="0" anchor="ctr"/>
              <a:lstStyle/>
              <a:p>
                <a:endParaRPr lang="zh-CN" altLang="en-US"/>
              </a:p>
            </p:txBody>
          </p:sp>
        </p:grpSp>
        <p:sp>
          <p:nvSpPr>
            <p:cNvPr id="10" name="任意形状 11"/>
            <p:cNvSpPr/>
            <p:nvPr/>
          </p:nvSpPr>
          <p:spPr>
            <a:xfrm>
              <a:off x="3053892" y="1820519"/>
              <a:ext cx="2572423" cy="650807"/>
            </a:xfrm>
            <a:custGeom>
              <a:avLst/>
              <a:gdLst>
                <a:gd name="connsiteX0" fmla="*/ 5935 w 2572423"/>
                <a:gd name="connsiteY0" fmla="*/ 89556 h 650807"/>
                <a:gd name="connsiteX1" fmla="*/ 349682 w 2572423"/>
                <a:gd name="connsiteY1" fmla="*/ 89556 h 650807"/>
                <a:gd name="connsiteX2" fmla="*/ 0 w 2572423"/>
                <a:gd name="connsiteY2" fmla="*/ 561252 h 650807"/>
                <a:gd name="connsiteX3" fmla="*/ 0 w 2572423"/>
                <a:gd name="connsiteY3" fmla="*/ 650808 h 650807"/>
                <a:gd name="connsiteX4" fmla="*/ 598632 w 2572423"/>
                <a:gd name="connsiteY4" fmla="*/ 650808 h 650807"/>
                <a:gd name="connsiteX5" fmla="*/ 598632 w 2572423"/>
                <a:gd name="connsiteY5" fmla="*/ 561252 h 650807"/>
                <a:gd name="connsiteX6" fmla="*/ 254885 w 2572423"/>
                <a:gd name="connsiteY6" fmla="*/ 561252 h 650807"/>
                <a:gd name="connsiteX7" fmla="*/ 598632 w 2572423"/>
                <a:gd name="connsiteY7" fmla="*/ 89556 h 650807"/>
                <a:gd name="connsiteX8" fmla="*/ 598632 w 2572423"/>
                <a:gd name="connsiteY8" fmla="*/ 0 h 650807"/>
                <a:gd name="connsiteX9" fmla="*/ 5935 w 2572423"/>
                <a:gd name="connsiteY9" fmla="*/ 0 h 650807"/>
                <a:gd name="connsiteX10" fmla="*/ 5935 w 2572423"/>
                <a:gd name="connsiteY10" fmla="*/ 89556 h 650807"/>
                <a:gd name="connsiteX11" fmla="*/ 663923 w 2572423"/>
                <a:gd name="connsiteY11" fmla="*/ 650808 h 650807"/>
                <a:gd name="connsiteX12" fmla="*/ 1256620 w 2572423"/>
                <a:gd name="connsiteY12" fmla="*/ 650808 h 650807"/>
                <a:gd name="connsiteX13" fmla="*/ 1256620 w 2572423"/>
                <a:gd name="connsiteY13" fmla="*/ 561252 h 650807"/>
                <a:gd name="connsiteX14" fmla="*/ 871324 w 2572423"/>
                <a:gd name="connsiteY14" fmla="*/ 561252 h 650807"/>
                <a:gd name="connsiteX15" fmla="*/ 871324 w 2572423"/>
                <a:gd name="connsiteY15" fmla="*/ 364246 h 650807"/>
                <a:gd name="connsiteX16" fmla="*/ 1221006 w 2572423"/>
                <a:gd name="connsiteY16" fmla="*/ 364246 h 650807"/>
                <a:gd name="connsiteX17" fmla="*/ 1221006 w 2572423"/>
                <a:gd name="connsiteY17" fmla="*/ 280626 h 650807"/>
                <a:gd name="connsiteX18" fmla="*/ 871324 w 2572423"/>
                <a:gd name="connsiteY18" fmla="*/ 280626 h 650807"/>
                <a:gd name="connsiteX19" fmla="*/ 871324 w 2572423"/>
                <a:gd name="connsiteY19" fmla="*/ 89556 h 650807"/>
                <a:gd name="connsiteX20" fmla="*/ 1256620 w 2572423"/>
                <a:gd name="connsiteY20" fmla="*/ 89556 h 650807"/>
                <a:gd name="connsiteX21" fmla="*/ 1256620 w 2572423"/>
                <a:gd name="connsiteY21" fmla="*/ 0 h 650807"/>
                <a:gd name="connsiteX22" fmla="*/ 663923 w 2572423"/>
                <a:gd name="connsiteY22" fmla="*/ 0 h 650807"/>
                <a:gd name="connsiteX23" fmla="*/ 663923 w 2572423"/>
                <a:gd name="connsiteY23" fmla="*/ 650808 h 650807"/>
                <a:gd name="connsiteX24" fmla="*/ 1321825 w 2572423"/>
                <a:gd name="connsiteY24" fmla="*/ 650808 h 650807"/>
                <a:gd name="connsiteX25" fmla="*/ 1529312 w 2572423"/>
                <a:gd name="connsiteY25" fmla="*/ 650808 h 650807"/>
                <a:gd name="connsiteX26" fmla="*/ 1529312 w 2572423"/>
                <a:gd name="connsiteY26" fmla="*/ 364246 h 650807"/>
                <a:gd name="connsiteX27" fmla="*/ 1884930 w 2572423"/>
                <a:gd name="connsiteY27" fmla="*/ 364246 h 650807"/>
                <a:gd name="connsiteX28" fmla="*/ 1884930 w 2572423"/>
                <a:gd name="connsiteY28" fmla="*/ 280626 h 650807"/>
                <a:gd name="connsiteX29" fmla="*/ 1529312 w 2572423"/>
                <a:gd name="connsiteY29" fmla="*/ 280626 h 650807"/>
                <a:gd name="connsiteX30" fmla="*/ 1529312 w 2572423"/>
                <a:gd name="connsiteY30" fmla="*/ 83620 h 650807"/>
                <a:gd name="connsiteX31" fmla="*/ 1914607 w 2572423"/>
                <a:gd name="connsiteY31" fmla="*/ 83620 h 650807"/>
                <a:gd name="connsiteX32" fmla="*/ 1914607 w 2572423"/>
                <a:gd name="connsiteY32" fmla="*/ 0 h 650807"/>
                <a:gd name="connsiteX33" fmla="*/ 1321911 w 2572423"/>
                <a:gd name="connsiteY33" fmla="*/ 0 h 650807"/>
                <a:gd name="connsiteX34" fmla="*/ 1321911 w 2572423"/>
                <a:gd name="connsiteY34" fmla="*/ 650808 h 650807"/>
                <a:gd name="connsiteX35" fmla="*/ 2572423 w 2572423"/>
                <a:gd name="connsiteY35" fmla="*/ 0 h 650807"/>
                <a:gd name="connsiteX36" fmla="*/ 2364936 w 2572423"/>
                <a:gd name="connsiteY36" fmla="*/ 0 h 650807"/>
                <a:gd name="connsiteX37" fmla="*/ 2364936 w 2572423"/>
                <a:gd name="connsiteY37" fmla="*/ 405970 h 650807"/>
                <a:gd name="connsiteX38" fmla="*/ 2275989 w 2572423"/>
                <a:gd name="connsiteY38" fmla="*/ 555230 h 650807"/>
                <a:gd name="connsiteX39" fmla="*/ 2187042 w 2572423"/>
                <a:gd name="connsiteY39" fmla="*/ 405970 h 650807"/>
                <a:gd name="connsiteX40" fmla="*/ 2187042 w 2572423"/>
                <a:gd name="connsiteY40" fmla="*/ 0 h 650807"/>
                <a:gd name="connsiteX41" fmla="*/ 1979555 w 2572423"/>
                <a:gd name="connsiteY41" fmla="*/ 0 h 650807"/>
                <a:gd name="connsiteX42" fmla="*/ 1979555 w 2572423"/>
                <a:gd name="connsiteY42" fmla="*/ 400034 h 650807"/>
                <a:gd name="connsiteX43" fmla="*/ 2222569 w 2572423"/>
                <a:gd name="connsiteY43" fmla="*/ 644872 h 650807"/>
                <a:gd name="connsiteX44" fmla="*/ 2352979 w 2572423"/>
                <a:gd name="connsiteY44" fmla="*/ 644872 h 650807"/>
                <a:gd name="connsiteX45" fmla="*/ 2572251 w 2572423"/>
                <a:gd name="connsiteY45" fmla="*/ 406056 h 650807"/>
                <a:gd name="connsiteX46" fmla="*/ 2572423 w 2572423"/>
                <a:gd name="connsiteY46" fmla="*/ 0 h 65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72423" h="650807">
                  <a:moveTo>
                    <a:pt x="5935" y="89556"/>
                  </a:moveTo>
                  <a:lnTo>
                    <a:pt x="349682" y="89556"/>
                  </a:lnTo>
                  <a:lnTo>
                    <a:pt x="0" y="561252"/>
                  </a:lnTo>
                  <a:lnTo>
                    <a:pt x="0" y="650808"/>
                  </a:lnTo>
                  <a:lnTo>
                    <a:pt x="598632" y="650808"/>
                  </a:lnTo>
                  <a:lnTo>
                    <a:pt x="598632" y="561252"/>
                  </a:lnTo>
                  <a:lnTo>
                    <a:pt x="254885" y="561252"/>
                  </a:lnTo>
                  <a:lnTo>
                    <a:pt x="598632" y="89556"/>
                  </a:lnTo>
                  <a:lnTo>
                    <a:pt x="598632" y="0"/>
                  </a:lnTo>
                  <a:lnTo>
                    <a:pt x="5935" y="0"/>
                  </a:lnTo>
                  <a:lnTo>
                    <a:pt x="5935" y="89556"/>
                  </a:lnTo>
                  <a:close/>
                  <a:moveTo>
                    <a:pt x="663923" y="650808"/>
                  </a:moveTo>
                  <a:lnTo>
                    <a:pt x="1256620" y="650808"/>
                  </a:lnTo>
                  <a:lnTo>
                    <a:pt x="1256620" y="561252"/>
                  </a:lnTo>
                  <a:lnTo>
                    <a:pt x="871324" y="561252"/>
                  </a:lnTo>
                  <a:lnTo>
                    <a:pt x="871324" y="364246"/>
                  </a:lnTo>
                  <a:lnTo>
                    <a:pt x="1221006" y="364246"/>
                  </a:lnTo>
                  <a:lnTo>
                    <a:pt x="1221006" y="280626"/>
                  </a:lnTo>
                  <a:lnTo>
                    <a:pt x="871324" y="280626"/>
                  </a:lnTo>
                  <a:lnTo>
                    <a:pt x="871324" y="89556"/>
                  </a:lnTo>
                  <a:lnTo>
                    <a:pt x="1256620" y="89556"/>
                  </a:lnTo>
                  <a:lnTo>
                    <a:pt x="1256620" y="0"/>
                  </a:lnTo>
                  <a:lnTo>
                    <a:pt x="663923" y="0"/>
                  </a:lnTo>
                  <a:lnTo>
                    <a:pt x="663923" y="650808"/>
                  </a:lnTo>
                  <a:close/>
                  <a:moveTo>
                    <a:pt x="1321825" y="650808"/>
                  </a:moveTo>
                  <a:lnTo>
                    <a:pt x="1529312" y="650808"/>
                  </a:lnTo>
                  <a:lnTo>
                    <a:pt x="1529312" y="364246"/>
                  </a:lnTo>
                  <a:lnTo>
                    <a:pt x="1884930" y="364246"/>
                  </a:lnTo>
                  <a:lnTo>
                    <a:pt x="1884930" y="280626"/>
                  </a:lnTo>
                  <a:lnTo>
                    <a:pt x="1529312" y="280626"/>
                  </a:lnTo>
                  <a:lnTo>
                    <a:pt x="1529312" y="83620"/>
                  </a:lnTo>
                  <a:lnTo>
                    <a:pt x="1914607" y="83620"/>
                  </a:lnTo>
                  <a:lnTo>
                    <a:pt x="1914607" y="0"/>
                  </a:lnTo>
                  <a:lnTo>
                    <a:pt x="1321911" y="0"/>
                  </a:lnTo>
                  <a:lnTo>
                    <a:pt x="1321911" y="650808"/>
                  </a:lnTo>
                  <a:close/>
                  <a:moveTo>
                    <a:pt x="2572423" y="0"/>
                  </a:moveTo>
                  <a:lnTo>
                    <a:pt x="2364936" y="0"/>
                  </a:lnTo>
                  <a:cubicBezTo>
                    <a:pt x="2364936" y="0"/>
                    <a:pt x="2364765" y="356761"/>
                    <a:pt x="2364936" y="405970"/>
                  </a:cubicBezTo>
                  <a:cubicBezTo>
                    <a:pt x="2367947" y="471094"/>
                    <a:pt x="2343861" y="554197"/>
                    <a:pt x="2275989" y="555230"/>
                  </a:cubicBezTo>
                  <a:cubicBezTo>
                    <a:pt x="2215429" y="544992"/>
                    <a:pt x="2194784" y="531142"/>
                    <a:pt x="2187042" y="405970"/>
                  </a:cubicBezTo>
                  <a:cubicBezTo>
                    <a:pt x="2187730" y="337577"/>
                    <a:pt x="2187042" y="0"/>
                    <a:pt x="2187042" y="0"/>
                  </a:cubicBezTo>
                  <a:lnTo>
                    <a:pt x="1979555" y="0"/>
                  </a:lnTo>
                  <a:lnTo>
                    <a:pt x="1979555" y="400034"/>
                  </a:lnTo>
                  <a:cubicBezTo>
                    <a:pt x="1979555" y="400034"/>
                    <a:pt x="1997448" y="627580"/>
                    <a:pt x="2222569" y="644872"/>
                  </a:cubicBezTo>
                  <a:cubicBezTo>
                    <a:pt x="2348162" y="651066"/>
                    <a:pt x="2352979" y="644872"/>
                    <a:pt x="2352979" y="644872"/>
                  </a:cubicBezTo>
                  <a:cubicBezTo>
                    <a:pt x="2352979" y="644872"/>
                    <a:pt x="2532595" y="634376"/>
                    <a:pt x="2572251" y="406056"/>
                  </a:cubicBezTo>
                  <a:cubicBezTo>
                    <a:pt x="2571735" y="219631"/>
                    <a:pt x="2572423" y="0"/>
                    <a:pt x="2572423" y="0"/>
                  </a:cubicBezTo>
                  <a:close/>
                </a:path>
              </a:pathLst>
            </a:custGeom>
            <a:grpFill/>
            <a:ln w="860" cap="flat">
              <a:noFill/>
              <a:prstDash val="solid"/>
              <a:miter/>
            </a:ln>
          </p:spPr>
          <p:txBody>
            <a:bodyPr rtlCol="0" anchor="ctr"/>
            <a:lstStyle/>
            <a:p>
              <a:endParaRPr lang="zh-CN" altLang="en-US"/>
            </a:p>
          </p:txBody>
        </p:sp>
        <p:sp>
          <p:nvSpPr>
            <p:cNvPr id="11" name="任意形状 12"/>
            <p:cNvSpPr/>
            <p:nvPr/>
          </p:nvSpPr>
          <p:spPr>
            <a:xfrm>
              <a:off x="3026537" y="2626522"/>
              <a:ext cx="5852211" cy="31314"/>
            </a:xfrm>
            <a:custGeom>
              <a:avLst/>
              <a:gdLst>
                <a:gd name="connsiteX0" fmla="*/ 0 w 5852211"/>
                <a:gd name="connsiteY0" fmla="*/ 0 h 31314"/>
                <a:gd name="connsiteX1" fmla="*/ 5852212 w 5852211"/>
                <a:gd name="connsiteY1" fmla="*/ 0 h 31314"/>
                <a:gd name="connsiteX2" fmla="*/ 5852212 w 5852211"/>
                <a:gd name="connsiteY2" fmla="*/ 31314 h 31314"/>
                <a:gd name="connsiteX3" fmla="*/ 0 w 5852211"/>
                <a:gd name="connsiteY3" fmla="*/ 31314 h 31314"/>
              </a:gdLst>
              <a:ahLst/>
              <a:cxnLst>
                <a:cxn ang="0">
                  <a:pos x="connsiteX0" y="connsiteY0"/>
                </a:cxn>
                <a:cxn ang="0">
                  <a:pos x="connsiteX1" y="connsiteY1"/>
                </a:cxn>
                <a:cxn ang="0">
                  <a:pos x="connsiteX2" y="connsiteY2"/>
                </a:cxn>
                <a:cxn ang="0">
                  <a:pos x="connsiteX3" y="connsiteY3"/>
                </a:cxn>
              </a:cxnLst>
              <a:rect l="l" t="t" r="r" b="b"/>
              <a:pathLst>
                <a:path w="5852211" h="31314">
                  <a:moveTo>
                    <a:pt x="0" y="0"/>
                  </a:moveTo>
                  <a:lnTo>
                    <a:pt x="5852212" y="0"/>
                  </a:lnTo>
                  <a:lnTo>
                    <a:pt x="5852212" y="31314"/>
                  </a:lnTo>
                  <a:lnTo>
                    <a:pt x="0" y="31314"/>
                  </a:lnTo>
                  <a:close/>
                </a:path>
              </a:pathLst>
            </a:custGeom>
            <a:grpFill/>
            <a:ln w="860" cap="flat">
              <a:noFill/>
              <a:prstDash val="solid"/>
              <a:miter/>
            </a:ln>
          </p:spPr>
          <p:txBody>
            <a:bodyPr rtlCol="0" anchor="ctr"/>
            <a:lstStyle/>
            <a:p>
              <a:endParaRPr lang="zh-CN" altLang="en-US"/>
            </a:p>
          </p:txBody>
        </p:sp>
        <p:grpSp>
          <p:nvGrpSpPr>
            <p:cNvPr id="13" name="图形 4"/>
            <p:cNvGrpSpPr/>
            <p:nvPr/>
          </p:nvGrpSpPr>
          <p:grpSpPr>
            <a:xfrm>
              <a:off x="3476608" y="2737331"/>
              <a:ext cx="4951983" cy="337743"/>
              <a:chOff x="3476608" y="2737331"/>
              <a:chExt cx="4951983" cy="337743"/>
            </a:xfrm>
            <a:grpFill/>
          </p:grpSpPr>
          <p:grpSp>
            <p:nvGrpSpPr>
              <p:cNvPr id="14" name="图形 4"/>
              <p:cNvGrpSpPr/>
              <p:nvPr/>
            </p:nvGrpSpPr>
            <p:grpSpPr>
              <a:xfrm>
                <a:off x="3476608" y="2751071"/>
                <a:ext cx="1941052" cy="324003"/>
                <a:chOff x="3476608" y="2751071"/>
                <a:chExt cx="1941052" cy="324003"/>
              </a:xfrm>
              <a:grpFill/>
            </p:grpSpPr>
            <p:sp>
              <p:nvSpPr>
                <p:cNvPr id="20" name="任意形状 15"/>
                <p:cNvSpPr/>
                <p:nvPr/>
              </p:nvSpPr>
              <p:spPr>
                <a:xfrm>
                  <a:off x="3476608" y="2769502"/>
                  <a:ext cx="288606" cy="294384"/>
                </a:xfrm>
                <a:custGeom>
                  <a:avLst/>
                  <a:gdLst>
                    <a:gd name="connsiteX0" fmla="*/ 19011 w 288606"/>
                    <a:gd name="connsiteY0" fmla="*/ 102030 h 294384"/>
                    <a:gd name="connsiteX1" fmla="*/ 36646 w 288606"/>
                    <a:gd name="connsiteY1" fmla="*/ 99277 h 294384"/>
                    <a:gd name="connsiteX2" fmla="*/ 52904 w 288606"/>
                    <a:gd name="connsiteY2" fmla="*/ 96524 h 294384"/>
                    <a:gd name="connsiteX3" fmla="*/ 67786 w 288606"/>
                    <a:gd name="connsiteY3" fmla="*/ 89728 h 294384"/>
                    <a:gd name="connsiteX4" fmla="*/ 69162 w 288606"/>
                    <a:gd name="connsiteY4" fmla="*/ 40606 h 294384"/>
                    <a:gd name="connsiteX5" fmla="*/ 69162 w 288606"/>
                    <a:gd name="connsiteY5" fmla="*/ 35186 h 294384"/>
                    <a:gd name="connsiteX6" fmla="*/ 74582 w 288606"/>
                    <a:gd name="connsiteY6" fmla="*/ 16088 h 294384"/>
                    <a:gd name="connsiteX7" fmla="*/ 96259 w 288606"/>
                    <a:gd name="connsiteY7" fmla="*/ 28390 h 294384"/>
                    <a:gd name="connsiteX8" fmla="*/ 93507 w 288606"/>
                    <a:gd name="connsiteY8" fmla="*/ 33809 h 294384"/>
                    <a:gd name="connsiteX9" fmla="*/ 86711 w 288606"/>
                    <a:gd name="connsiteY9" fmla="*/ 65210 h 294384"/>
                    <a:gd name="connsiteX10" fmla="*/ 86711 w 288606"/>
                    <a:gd name="connsiteY10" fmla="*/ 78889 h 294384"/>
                    <a:gd name="connsiteX11" fmla="*/ 89378 w 288606"/>
                    <a:gd name="connsiteY11" fmla="*/ 83018 h 294384"/>
                    <a:gd name="connsiteX12" fmla="*/ 104260 w 288606"/>
                    <a:gd name="connsiteY12" fmla="*/ 83018 h 294384"/>
                    <a:gd name="connsiteX13" fmla="*/ 113722 w 288606"/>
                    <a:gd name="connsiteY13" fmla="*/ 100740 h 294384"/>
                    <a:gd name="connsiteX14" fmla="*/ 101507 w 288606"/>
                    <a:gd name="connsiteY14" fmla="*/ 111665 h 294384"/>
                    <a:gd name="connsiteX15" fmla="*/ 85249 w 288606"/>
                    <a:gd name="connsiteY15" fmla="*/ 122591 h 294384"/>
                    <a:gd name="connsiteX16" fmla="*/ 83872 w 288606"/>
                    <a:gd name="connsiteY16" fmla="*/ 133517 h 294384"/>
                    <a:gd name="connsiteX17" fmla="*/ 83872 w 288606"/>
                    <a:gd name="connsiteY17" fmla="*/ 140313 h 294384"/>
                    <a:gd name="connsiteX18" fmla="*/ 93335 w 288606"/>
                    <a:gd name="connsiteY18" fmla="*/ 136184 h 294384"/>
                    <a:gd name="connsiteX19" fmla="*/ 98754 w 288606"/>
                    <a:gd name="connsiteY19" fmla="*/ 132054 h 294384"/>
                    <a:gd name="connsiteX20" fmla="*/ 105550 w 288606"/>
                    <a:gd name="connsiteY20" fmla="*/ 136184 h 294384"/>
                    <a:gd name="connsiteX21" fmla="*/ 94711 w 288606"/>
                    <a:gd name="connsiteY21" fmla="*/ 149862 h 294384"/>
                    <a:gd name="connsiteX22" fmla="*/ 83872 w 288606"/>
                    <a:gd name="connsiteY22" fmla="*/ 163541 h 294384"/>
                    <a:gd name="connsiteX23" fmla="*/ 83872 w 288606"/>
                    <a:gd name="connsiteY23" fmla="*/ 174466 h 294384"/>
                    <a:gd name="connsiteX24" fmla="*/ 85249 w 288606"/>
                    <a:gd name="connsiteY24" fmla="*/ 272711 h 294384"/>
                    <a:gd name="connsiteX25" fmla="*/ 33807 w 288606"/>
                    <a:gd name="connsiteY25" fmla="*/ 244064 h 294384"/>
                    <a:gd name="connsiteX26" fmla="*/ 39226 w 288606"/>
                    <a:gd name="connsiteY26" fmla="*/ 245440 h 294384"/>
                    <a:gd name="connsiteX27" fmla="*/ 67700 w 288606"/>
                    <a:gd name="connsiteY27" fmla="*/ 227718 h 294384"/>
                    <a:gd name="connsiteX28" fmla="*/ 67700 w 288606"/>
                    <a:gd name="connsiteY28" fmla="*/ 179972 h 294384"/>
                    <a:gd name="connsiteX29" fmla="*/ 27097 w 288606"/>
                    <a:gd name="connsiteY29" fmla="*/ 222299 h 294384"/>
                    <a:gd name="connsiteX30" fmla="*/ 25721 w 288606"/>
                    <a:gd name="connsiteY30" fmla="*/ 225051 h 294384"/>
                    <a:gd name="connsiteX31" fmla="*/ 21678 w 288606"/>
                    <a:gd name="connsiteY31" fmla="*/ 230471 h 294384"/>
                    <a:gd name="connsiteX32" fmla="*/ 6796 w 288606"/>
                    <a:gd name="connsiteY32" fmla="*/ 219546 h 294384"/>
                    <a:gd name="connsiteX33" fmla="*/ 0 w 288606"/>
                    <a:gd name="connsiteY33" fmla="*/ 205867 h 294384"/>
                    <a:gd name="connsiteX34" fmla="*/ 4043 w 288606"/>
                    <a:gd name="connsiteY34" fmla="*/ 203114 h 294384"/>
                    <a:gd name="connsiteX35" fmla="*/ 20301 w 288606"/>
                    <a:gd name="connsiteY35" fmla="*/ 190812 h 294384"/>
                    <a:gd name="connsiteX36" fmla="*/ 37936 w 288606"/>
                    <a:gd name="connsiteY36" fmla="*/ 175843 h 294384"/>
                    <a:gd name="connsiteX37" fmla="*/ 66410 w 288606"/>
                    <a:gd name="connsiteY37" fmla="*/ 151325 h 294384"/>
                    <a:gd name="connsiteX38" fmla="*/ 66410 w 288606"/>
                    <a:gd name="connsiteY38" fmla="*/ 128097 h 294384"/>
                    <a:gd name="connsiteX39" fmla="*/ 62366 w 288606"/>
                    <a:gd name="connsiteY39" fmla="*/ 123968 h 294384"/>
                    <a:gd name="connsiteX40" fmla="*/ 55571 w 288606"/>
                    <a:gd name="connsiteY40" fmla="*/ 123968 h 294384"/>
                    <a:gd name="connsiteX41" fmla="*/ 36646 w 288606"/>
                    <a:gd name="connsiteY41" fmla="*/ 133517 h 294384"/>
                    <a:gd name="connsiteX42" fmla="*/ 31226 w 288606"/>
                    <a:gd name="connsiteY42" fmla="*/ 136270 h 294384"/>
                    <a:gd name="connsiteX43" fmla="*/ 20387 w 288606"/>
                    <a:gd name="connsiteY43" fmla="*/ 117171 h 294384"/>
                    <a:gd name="connsiteX44" fmla="*/ 19011 w 288606"/>
                    <a:gd name="connsiteY44" fmla="*/ 102030 h 294384"/>
                    <a:gd name="connsiteX45" fmla="*/ 193809 w 288606"/>
                    <a:gd name="connsiteY45" fmla="*/ 100740 h 294384"/>
                    <a:gd name="connsiteX46" fmla="*/ 193809 w 288606"/>
                    <a:gd name="connsiteY46" fmla="*/ 107536 h 294384"/>
                    <a:gd name="connsiteX47" fmla="*/ 197852 w 288606"/>
                    <a:gd name="connsiteY47" fmla="*/ 111665 h 294384"/>
                    <a:gd name="connsiteX48" fmla="*/ 234412 w 288606"/>
                    <a:gd name="connsiteY48" fmla="*/ 108913 h 294384"/>
                    <a:gd name="connsiteX49" fmla="*/ 262886 w 288606"/>
                    <a:gd name="connsiteY49" fmla="*/ 104783 h 294384"/>
                    <a:gd name="connsiteX50" fmla="*/ 270972 w 288606"/>
                    <a:gd name="connsiteY50" fmla="*/ 103407 h 294384"/>
                    <a:gd name="connsiteX51" fmla="*/ 288606 w 288606"/>
                    <a:gd name="connsiteY51" fmla="*/ 125258 h 294384"/>
                    <a:gd name="connsiteX52" fmla="*/ 283187 w 288606"/>
                    <a:gd name="connsiteY52" fmla="*/ 133431 h 294384"/>
                    <a:gd name="connsiteX53" fmla="*/ 279144 w 288606"/>
                    <a:gd name="connsiteY53" fmla="*/ 133431 h 294384"/>
                    <a:gd name="connsiteX54" fmla="*/ 245251 w 288606"/>
                    <a:gd name="connsiteY54" fmla="*/ 128011 h 294384"/>
                    <a:gd name="connsiteX55" fmla="*/ 228993 w 288606"/>
                    <a:gd name="connsiteY55" fmla="*/ 128011 h 294384"/>
                    <a:gd name="connsiteX56" fmla="*/ 222197 w 288606"/>
                    <a:gd name="connsiteY56" fmla="*/ 137560 h 294384"/>
                    <a:gd name="connsiteX57" fmla="*/ 222197 w 288606"/>
                    <a:gd name="connsiteY57" fmla="*/ 151239 h 294384"/>
                    <a:gd name="connsiteX58" fmla="*/ 237079 w 288606"/>
                    <a:gd name="connsiteY58" fmla="*/ 149862 h 294384"/>
                    <a:gd name="connsiteX59" fmla="*/ 256004 w 288606"/>
                    <a:gd name="connsiteY59" fmla="*/ 148486 h 294384"/>
                    <a:gd name="connsiteX60" fmla="*/ 264176 w 288606"/>
                    <a:gd name="connsiteY60" fmla="*/ 171714 h 294384"/>
                    <a:gd name="connsiteX61" fmla="*/ 260133 w 288606"/>
                    <a:gd name="connsiteY61" fmla="*/ 177133 h 294384"/>
                    <a:gd name="connsiteX62" fmla="*/ 254713 w 288606"/>
                    <a:gd name="connsiteY62" fmla="*/ 177133 h 294384"/>
                    <a:gd name="connsiteX63" fmla="*/ 230369 w 288606"/>
                    <a:gd name="connsiteY63" fmla="*/ 174381 h 294384"/>
                    <a:gd name="connsiteX64" fmla="*/ 219530 w 288606"/>
                    <a:gd name="connsiteY64" fmla="*/ 183930 h 294384"/>
                    <a:gd name="connsiteX65" fmla="*/ 218154 w 288606"/>
                    <a:gd name="connsiteY65" fmla="*/ 207157 h 294384"/>
                    <a:gd name="connsiteX66" fmla="*/ 226240 w 288606"/>
                    <a:gd name="connsiteY66" fmla="*/ 279508 h 294384"/>
                    <a:gd name="connsiteX67" fmla="*/ 227616 w 288606"/>
                    <a:gd name="connsiteY67" fmla="*/ 293186 h 294384"/>
                    <a:gd name="connsiteX68" fmla="*/ 173422 w 288606"/>
                    <a:gd name="connsiteY68" fmla="*/ 279508 h 294384"/>
                    <a:gd name="connsiteX69" fmla="*/ 142282 w 288606"/>
                    <a:gd name="connsiteY69" fmla="*/ 256280 h 294384"/>
                    <a:gd name="connsiteX70" fmla="*/ 154497 w 288606"/>
                    <a:gd name="connsiteY70" fmla="*/ 259033 h 294384"/>
                    <a:gd name="connsiteX71" fmla="*/ 196476 w 288606"/>
                    <a:gd name="connsiteY71" fmla="*/ 260409 h 294384"/>
                    <a:gd name="connsiteX72" fmla="*/ 200519 w 288606"/>
                    <a:gd name="connsiteY72" fmla="*/ 234515 h 294384"/>
                    <a:gd name="connsiteX73" fmla="*/ 200519 w 288606"/>
                    <a:gd name="connsiteY73" fmla="*/ 227718 h 294384"/>
                    <a:gd name="connsiteX74" fmla="*/ 199143 w 288606"/>
                    <a:gd name="connsiteY74" fmla="*/ 193565 h 294384"/>
                    <a:gd name="connsiteX75" fmla="*/ 199143 w 288606"/>
                    <a:gd name="connsiteY75" fmla="*/ 178596 h 294384"/>
                    <a:gd name="connsiteX76" fmla="*/ 144948 w 288606"/>
                    <a:gd name="connsiteY76" fmla="*/ 186769 h 294384"/>
                    <a:gd name="connsiteX77" fmla="*/ 155787 w 288606"/>
                    <a:gd name="connsiteY77" fmla="*/ 193565 h 294384"/>
                    <a:gd name="connsiteX78" fmla="*/ 173422 w 288606"/>
                    <a:gd name="connsiteY78" fmla="*/ 201738 h 294384"/>
                    <a:gd name="connsiteX79" fmla="*/ 159916 w 288606"/>
                    <a:gd name="connsiteY79" fmla="*/ 235891 h 294384"/>
                    <a:gd name="connsiteX80" fmla="*/ 147701 w 288606"/>
                    <a:gd name="connsiteY80" fmla="*/ 220922 h 294384"/>
                    <a:gd name="connsiteX81" fmla="*/ 130067 w 288606"/>
                    <a:gd name="connsiteY81" fmla="*/ 190898 h 294384"/>
                    <a:gd name="connsiteX82" fmla="*/ 123270 w 288606"/>
                    <a:gd name="connsiteY82" fmla="*/ 196318 h 294384"/>
                    <a:gd name="connsiteX83" fmla="*/ 116475 w 288606"/>
                    <a:gd name="connsiteY83" fmla="*/ 189521 h 294384"/>
                    <a:gd name="connsiteX84" fmla="*/ 116475 w 288606"/>
                    <a:gd name="connsiteY84" fmla="*/ 186769 h 294384"/>
                    <a:gd name="connsiteX85" fmla="*/ 113808 w 288606"/>
                    <a:gd name="connsiteY85" fmla="*/ 171800 h 294384"/>
                    <a:gd name="connsiteX86" fmla="*/ 123270 w 288606"/>
                    <a:gd name="connsiteY86" fmla="*/ 170423 h 294384"/>
                    <a:gd name="connsiteX87" fmla="*/ 134109 w 288606"/>
                    <a:gd name="connsiteY87" fmla="*/ 169047 h 294384"/>
                    <a:gd name="connsiteX88" fmla="*/ 197766 w 288606"/>
                    <a:gd name="connsiteY88" fmla="*/ 155368 h 294384"/>
                    <a:gd name="connsiteX89" fmla="*/ 196390 w 288606"/>
                    <a:gd name="connsiteY89" fmla="*/ 147195 h 294384"/>
                    <a:gd name="connsiteX90" fmla="*/ 195014 w 288606"/>
                    <a:gd name="connsiteY90" fmla="*/ 139023 h 294384"/>
                    <a:gd name="connsiteX91" fmla="*/ 180131 w 288606"/>
                    <a:gd name="connsiteY91" fmla="*/ 132226 h 294384"/>
                    <a:gd name="connsiteX92" fmla="*/ 166540 w 288606"/>
                    <a:gd name="connsiteY92" fmla="*/ 136356 h 294384"/>
                    <a:gd name="connsiteX93" fmla="*/ 112346 w 288606"/>
                    <a:gd name="connsiteY93" fmla="*/ 150034 h 294384"/>
                    <a:gd name="connsiteX94" fmla="*/ 106926 w 288606"/>
                    <a:gd name="connsiteY94" fmla="*/ 130936 h 294384"/>
                    <a:gd name="connsiteX95" fmla="*/ 109593 w 288606"/>
                    <a:gd name="connsiteY95" fmla="*/ 130936 h 294384"/>
                    <a:gd name="connsiteX96" fmla="*/ 143486 w 288606"/>
                    <a:gd name="connsiteY96" fmla="*/ 124140 h 294384"/>
                    <a:gd name="connsiteX97" fmla="*/ 150282 w 288606"/>
                    <a:gd name="connsiteY97" fmla="*/ 122763 h 294384"/>
                    <a:gd name="connsiteX98" fmla="*/ 163873 w 288606"/>
                    <a:gd name="connsiteY98" fmla="*/ 114591 h 294384"/>
                    <a:gd name="connsiteX99" fmla="*/ 158454 w 288606"/>
                    <a:gd name="connsiteY99" fmla="*/ 103665 h 294384"/>
                    <a:gd name="connsiteX100" fmla="*/ 142195 w 288606"/>
                    <a:gd name="connsiteY100" fmla="*/ 105041 h 294384"/>
                    <a:gd name="connsiteX101" fmla="*/ 135400 w 288606"/>
                    <a:gd name="connsiteY101" fmla="*/ 94116 h 294384"/>
                    <a:gd name="connsiteX102" fmla="*/ 132647 w 288606"/>
                    <a:gd name="connsiteY102" fmla="*/ 76394 h 294384"/>
                    <a:gd name="connsiteX103" fmla="*/ 143486 w 288606"/>
                    <a:gd name="connsiteY103" fmla="*/ 75017 h 294384"/>
                    <a:gd name="connsiteX104" fmla="*/ 159744 w 288606"/>
                    <a:gd name="connsiteY104" fmla="*/ 72264 h 294384"/>
                    <a:gd name="connsiteX105" fmla="*/ 165164 w 288606"/>
                    <a:gd name="connsiteY105" fmla="*/ 64091 h 294384"/>
                    <a:gd name="connsiteX106" fmla="*/ 167830 w 288606"/>
                    <a:gd name="connsiteY106" fmla="*/ 5420 h 294384"/>
                    <a:gd name="connsiteX107" fmla="*/ 178669 w 288606"/>
                    <a:gd name="connsiteY107" fmla="*/ 0 h 294384"/>
                    <a:gd name="connsiteX108" fmla="*/ 201723 w 288606"/>
                    <a:gd name="connsiteY108" fmla="*/ 9549 h 294384"/>
                    <a:gd name="connsiteX109" fmla="*/ 196304 w 288606"/>
                    <a:gd name="connsiteY109" fmla="*/ 19099 h 294384"/>
                    <a:gd name="connsiteX110" fmla="*/ 193551 w 288606"/>
                    <a:gd name="connsiteY110" fmla="*/ 25895 h 294384"/>
                    <a:gd name="connsiteX111" fmla="*/ 192175 w 288606"/>
                    <a:gd name="connsiteY111" fmla="*/ 54542 h 294384"/>
                    <a:gd name="connsiteX112" fmla="*/ 196218 w 288606"/>
                    <a:gd name="connsiteY112" fmla="*/ 61339 h 294384"/>
                    <a:gd name="connsiteX113" fmla="*/ 225982 w 288606"/>
                    <a:gd name="connsiteY113" fmla="*/ 58586 h 294384"/>
                    <a:gd name="connsiteX114" fmla="*/ 230025 w 288606"/>
                    <a:gd name="connsiteY114" fmla="*/ 70888 h 294384"/>
                    <a:gd name="connsiteX115" fmla="*/ 219186 w 288606"/>
                    <a:gd name="connsiteY115" fmla="*/ 84566 h 294384"/>
                    <a:gd name="connsiteX116" fmla="*/ 200261 w 288606"/>
                    <a:gd name="connsiteY116" fmla="*/ 91363 h 294384"/>
                    <a:gd name="connsiteX117" fmla="*/ 193809 w 288606"/>
                    <a:gd name="connsiteY117" fmla="*/ 100740 h 29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88606" h="294384">
                      <a:moveTo>
                        <a:pt x="19011" y="102030"/>
                      </a:moveTo>
                      <a:cubicBezTo>
                        <a:pt x="19871" y="101170"/>
                        <a:pt x="25807" y="100224"/>
                        <a:pt x="36646" y="99277"/>
                      </a:cubicBezTo>
                      <a:cubicBezTo>
                        <a:pt x="41119" y="98417"/>
                        <a:pt x="46538" y="97471"/>
                        <a:pt x="52904" y="96524"/>
                      </a:cubicBezTo>
                      <a:cubicBezTo>
                        <a:pt x="62797" y="95664"/>
                        <a:pt x="67786" y="93341"/>
                        <a:pt x="67786" y="89728"/>
                      </a:cubicBezTo>
                      <a:cubicBezTo>
                        <a:pt x="67786" y="63317"/>
                        <a:pt x="68216" y="46972"/>
                        <a:pt x="69162" y="40606"/>
                      </a:cubicBezTo>
                      <a:cubicBezTo>
                        <a:pt x="69162" y="39745"/>
                        <a:pt x="69162" y="37853"/>
                        <a:pt x="69162" y="35186"/>
                      </a:cubicBezTo>
                      <a:cubicBezTo>
                        <a:pt x="70969" y="24260"/>
                        <a:pt x="72775" y="17894"/>
                        <a:pt x="74582" y="16088"/>
                      </a:cubicBezTo>
                      <a:cubicBezTo>
                        <a:pt x="83614" y="16088"/>
                        <a:pt x="90840" y="20217"/>
                        <a:pt x="96259" y="28390"/>
                      </a:cubicBezTo>
                      <a:cubicBezTo>
                        <a:pt x="96259" y="30196"/>
                        <a:pt x="95313" y="32003"/>
                        <a:pt x="93507" y="33809"/>
                      </a:cubicBezTo>
                      <a:cubicBezTo>
                        <a:pt x="88087" y="41122"/>
                        <a:pt x="85851" y="51531"/>
                        <a:pt x="86711" y="65210"/>
                      </a:cubicBezTo>
                      <a:cubicBezTo>
                        <a:pt x="86711" y="70630"/>
                        <a:pt x="86711" y="75189"/>
                        <a:pt x="86711" y="78889"/>
                      </a:cubicBezTo>
                      <a:cubicBezTo>
                        <a:pt x="86711" y="81641"/>
                        <a:pt x="87571" y="83018"/>
                        <a:pt x="89378" y="83018"/>
                      </a:cubicBezTo>
                      <a:cubicBezTo>
                        <a:pt x="96603" y="80265"/>
                        <a:pt x="101593" y="80265"/>
                        <a:pt x="104260" y="83018"/>
                      </a:cubicBezTo>
                      <a:cubicBezTo>
                        <a:pt x="110539" y="89384"/>
                        <a:pt x="113722" y="95320"/>
                        <a:pt x="113722" y="100740"/>
                      </a:cubicBezTo>
                      <a:cubicBezTo>
                        <a:pt x="112776" y="105299"/>
                        <a:pt x="108733" y="108913"/>
                        <a:pt x="101507" y="111665"/>
                      </a:cubicBezTo>
                      <a:cubicBezTo>
                        <a:pt x="91528" y="115279"/>
                        <a:pt x="86109" y="118978"/>
                        <a:pt x="85249" y="122591"/>
                      </a:cubicBezTo>
                      <a:cubicBezTo>
                        <a:pt x="84302" y="124398"/>
                        <a:pt x="83872" y="128011"/>
                        <a:pt x="83872" y="133517"/>
                      </a:cubicBezTo>
                      <a:lnTo>
                        <a:pt x="83872" y="140313"/>
                      </a:lnTo>
                      <a:cubicBezTo>
                        <a:pt x="86625" y="140313"/>
                        <a:pt x="89722" y="138937"/>
                        <a:pt x="93335" y="136184"/>
                      </a:cubicBezTo>
                      <a:cubicBezTo>
                        <a:pt x="95141" y="134377"/>
                        <a:pt x="96948" y="133001"/>
                        <a:pt x="98754" y="132054"/>
                      </a:cubicBezTo>
                      <a:cubicBezTo>
                        <a:pt x="102367" y="131194"/>
                        <a:pt x="104604" y="132484"/>
                        <a:pt x="105550" y="136184"/>
                      </a:cubicBezTo>
                      <a:cubicBezTo>
                        <a:pt x="105550" y="137130"/>
                        <a:pt x="101937" y="141603"/>
                        <a:pt x="94711" y="149862"/>
                      </a:cubicBezTo>
                      <a:cubicBezTo>
                        <a:pt x="86625" y="158981"/>
                        <a:pt x="82926" y="163541"/>
                        <a:pt x="83872" y="163541"/>
                      </a:cubicBezTo>
                      <a:cubicBezTo>
                        <a:pt x="83872" y="164487"/>
                        <a:pt x="83872" y="168100"/>
                        <a:pt x="83872" y="174466"/>
                      </a:cubicBezTo>
                      <a:cubicBezTo>
                        <a:pt x="86625" y="239934"/>
                        <a:pt x="87055" y="272711"/>
                        <a:pt x="85249" y="272711"/>
                      </a:cubicBezTo>
                      <a:cubicBezTo>
                        <a:pt x="68044" y="269958"/>
                        <a:pt x="50926" y="260409"/>
                        <a:pt x="33807" y="244064"/>
                      </a:cubicBezTo>
                      <a:lnTo>
                        <a:pt x="39226" y="245440"/>
                      </a:lnTo>
                      <a:cubicBezTo>
                        <a:pt x="58151" y="248193"/>
                        <a:pt x="67700" y="242257"/>
                        <a:pt x="67700" y="227718"/>
                      </a:cubicBezTo>
                      <a:cubicBezTo>
                        <a:pt x="69506" y="198641"/>
                        <a:pt x="69506" y="182725"/>
                        <a:pt x="67700" y="179972"/>
                      </a:cubicBezTo>
                      <a:cubicBezTo>
                        <a:pt x="53248" y="190898"/>
                        <a:pt x="39657" y="205007"/>
                        <a:pt x="27097" y="222299"/>
                      </a:cubicBezTo>
                      <a:cubicBezTo>
                        <a:pt x="26151" y="223245"/>
                        <a:pt x="25721" y="224105"/>
                        <a:pt x="25721" y="225051"/>
                      </a:cubicBezTo>
                      <a:cubicBezTo>
                        <a:pt x="24775" y="229611"/>
                        <a:pt x="23484" y="231417"/>
                        <a:pt x="21678" y="230471"/>
                      </a:cubicBezTo>
                      <a:cubicBezTo>
                        <a:pt x="17118" y="230471"/>
                        <a:pt x="12215" y="226858"/>
                        <a:pt x="6796" y="219546"/>
                      </a:cubicBezTo>
                      <a:cubicBezTo>
                        <a:pt x="2237" y="213179"/>
                        <a:pt x="0" y="208620"/>
                        <a:pt x="0" y="205867"/>
                      </a:cubicBezTo>
                      <a:lnTo>
                        <a:pt x="4043" y="203114"/>
                      </a:lnTo>
                      <a:cubicBezTo>
                        <a:pt x="6710" y="201307"/>
                        <a:pt x="12129" y="197178"/>
                        <a:pt x="20301" y="190812"/>
                      </a:cubicBezTo>
                      <a:cubicBezTo>
                        <a:pt x="22968" y="189005"/>
                        <a:pt x="28904" y="184016"/>
                        <a:pt x="37936" y="175843"/>
                      </a:cubicBezTo>
                      <a:cubicBezTo>
                        <a:pt x="52388" y="161304"/>
                        <a:pt x="61850" y="153131"/>
                        <a:pt x="66410" y="151325"/>
                      </a:cubicBezTo>
                      <a:cubicBezTo>
                        <a:pt x="66410" y="150464"/>
                        <a:pt x="66410" y="142722"/>
                        <a:pt x="66410" y="128097"/>
                      </a:cubicBezTo>
                      <a:cubicBezTo>
                        <a:pt x="66410" y="125344"/>
                        <a:pt x="65033" y="123968"/>
                        <a:pt x="62366" y="123968"/>
                      </a:cubicBezTo>
                      <a:cubicBezTo>
                        <a:pt x="60560" y="123968"/>
                        <a:pt x="58323" y="123968"/>
                        <a:pt x="55571" y="123968"/>
                      </a:cubicBezTo>
                      <a:cubicBezTo>
                        <a:pt x="51011" y="123968"/>
                        <a:pt x="44732" y="127151"/>
                        <a:pt x="36646" y="133517"/>
                      </a:cubicBezTo>
                      <a:cubicBezTo>
                        <a:pt x="33893" y="135323"/>
                        <a:pt x="32087" y="136270"/>
                        <a:pt x="31226" y="136270"/>
                      </a:cubicBezTo>
                      <a:cubicBezTo>
                        <a:pt x="28560" y="137216"/>
                        <a:pt x="24860" y="130850"/>
                        <a:pt x="20387" y="117171"/>
                      </a:cubicBezTo>
                      <a:cubicBezTo>
                        <a:pt x="17635" y="108913"/>
                        <a:pt x="17205" y="103923"/>
                        <a:pt x="19011" y="102030"/>
                      </a:cubicBezTo>
                      <a:close/>
                      <a:moveTo>
                        <a:pt x="193809" y="100740"/>
                      </a:moveTo>
                      <a:lnTo>
                        <a:pt x="193809" y="107536"/>
                      </a:lnTo>
                      <a:cubicBezTo>
                        <a:pt x="193809" y="110289"/>
                        <a:pt x="195185" y="111665"/>
                        <a:pt x="197852" y="111665"/>
                      </a:cubicBezTo>
                      <a:cubicBezTo>
                        <a:pt x="215917" y="110805"/>
                        <a:pt x="228132" y="109859"/>
                        <a:pt x="234412" y="108913"/>
                      </a:cubicBezTo>
                      <a:cubicBezTo>
                        <a:pt x="243444" y="108052"/>
                        <a:pt x="252907" y="106676"/>
                        <a:pt x="262886" y="104783"/>
                      </a:cubicBezTo>
                      <a:cubicBezTo>
                        <a:pt x="266498" y="103923"/>
                        <a:pt x="269165" y="103407"/>
                        <a:pt x="270972" y="103407"/>
                      </a:cubicBezTo>
                      <a:cubicBezTo>
                        <a:pt x="277251" y="104353"/>
                        <a:pt x="283187" y="111580"/>
                        <a:pt x="288606" y="125258"/>
                      </a:cubicBezTo>
                      <a:cubicBezTo>
                        <a:pt x="288606" y="129818"/>
                        <a:pt x="286800" y="132570"/>
                        <a:pt x="283187" y="133431"/>
                      </a:cubicBezTo>
                      <a:cubicBezTo>
                        <a:pt x="282241" y="133431"/>
                        <a:pt x="280950" y="133431"/>
                        <a:pt x="279144" y="133431"/>
                      </a:cubicBezTo>
                      <a:cubicBezTo>
                        <a:pt x="264692" y="129818"/>
                        <a:pt x="253423" y="128011"/>
                        <a:pt x="245251" y="128011"/>
                      </a:cubicBezTo>
                      <a:lnTo>
                        <a:pt x="228993" y="128011"/>
                      </a:lnTo>
                      <a:cubicBezTo>
                        <a:pt x="224433" y="128011"/>
                        <a:pt x="222197" y="131194"/>
                        <a:pt x="222197" y="137560"/>
                      </a:cubicBezTo>
                      <a:lnTo>
                        <a:pt x="222197" y="151239"/>
                      </a:lnTo>
                      <a:cubicBezTo>
                        <a:pt x="228476" y="151239"/>
                        <a:pt x="233466" y="150809"/>
                        <a:pt x="237079" y="149862"/>
                      </a:cubicBezTo>
                      <a:cubicBezTo>
                        <a:pt x="247918" y="148056"/>
                        <a:pt x="254197" y="147625"/>
                        <a:pt x="256004" y="148486"/>
                      </a:cubicBezTo>
                      <a:cubicBezTo>
                        <a:pt x="259616" y="153906"/>
                        <a:pt x="262283" y="161648"/>
                        <a:pt x="264176" y="171714"/>
                      </a:cubicBezTo>
                      <a:cubicBezTo>
                        <a:pt x="263230" y="175327"/>
                        <a:pt x="261939" y="177133"/>
                        <a:pt x="260133" y="177133"/>
                      </a:cubicBezTo>
                      <a:cubicBezTo>
                        <a:pt x="258326" y="177133"/>
                        <a:pt x="256520" y="177133"/>
                        <a:pt x="254713" y="177133"/>
                      </a:cubicBezTo>
                      <a:cubicBezTo>
                        <a:pt x="246627" y="175327"/>
                        <a:pt x="238455" y="174381"/>
                        <a:pt x="230369" y="174381"/>
                      </a:cubicBezTo>
                      <a:cubicBezTo>
                        <a:pt x="223143" y="173520"/>
                        <a:pt x="219530" y="176703"/>
                        <a:pt x="219530" y="183930"/>
                      </a:cubicBezTo>
                      <a:cubicBezTo>
                        <a:pt x="218584" y="193909"/>
                        <a:pt x="218154" y="201652"/>
                        <a:pt x="218154" y="207157"/>
                      </a:cubicBezTo>
                      <a:cubicBezTo>
                        <a:pt x="219014" y="232622"/>
                        <a:pt x="221766" y="256710"/>
                        <a:pt x="226240" y="279508"/>
                      </a:cubicBezTo>
                      <a:cubicBezTo>
                        <a:pt x="227100" y="287680"/>
                        <a:pt x="227616" y="292240"/>
                        <a:pt x="227616" y="293186"/>
                      </a:cubicBezTo>
                      <a:cubicBezTo>
                        <a:pt x="214971" y="296799"/>
                        <a:pt x="196906" y="292240"/>
                        <a:pt x="173422" y="279508"/>
                      </a:cubicBezTo>
                      <a:cubicBezTo>
                        <a:pt x="155357" y="270389"/>
                        <a:pt x="144948" y="262646"/>
                        <a:pt x="142282" y="256280"/>
                      </a:cubicBezTo>
                      <a:cubicBezTo>
                        <a:pt x="142282" y="255420"/>
                        <a:pt x="146325" y="256280"/>
                        <a:pt x="154497" y="259033"/>
                      </a:cubicBezTo>
                      <a:cubicBezTo>
                        <a:pt x="174368" y="265399"/>
                        <a:pt x="188390" y="265829"/>
                        <a:pt x="196476" y="260409"/>
                      </a:cubicBezTo>
                      <a:cubicBezTo>
                        <a:pt x="200089" y="257656"/>
                        <a:pt x="201465" y="249053"/>
                        <a:pt x="200519" y="234515"/>
                      </a:cubicBezTo>
                      <a:cubicBezTo>
                        <a:pt x="200519" y="232708"/>
                        <a:pt x="200519" y="230385"/>
                        <a:pt x="200519" y="227718"/>
                      </a:cubicBezTo>
                      <a:cubicBezTo>
                        <a:pt x="199573" y="214986"/>
                        <a:pt x="199143" y="203630"/>
                        <a:pt x="199143" y="193565"/>
                      </a:cubicBezTo>
                      <a:cubicBezTo>
                        <a:pt x="199143" y="184446"/>
                        <a:pt x="199143" y="179456"/>
                        <a:pt x="199143" y="178596"/>
                      </a:cubicBezTo>
                      <a:cubicBezTo>
                        <a:pt x="175659" y="180403"/>
                        <a:pt x="157594" y="183155"/>
                        <a:pt x="144948" y="186769"/>
                      </a:cubicBezTo>
                      <a:cubicBezTo>
                        <a:pt x="144002" y="187715"/>
                        <a:pt x="147615" y="189952"/>
                        <a:pt x="155787" y="193565"/>
                      </a:cubicBezTo>
                      <a:cubicBezTo>
                        <a:pt x="165680" y="197178"/>
                        <a:pt x="171615" y="199931"/>
                        <a:pt x="173422" y="201738"/>
                      </a:cubicBezTo>
                      <a:cubicBezTo>
                        <a:pt x="171615" y="219976"/>
                        <a:pt x="167056" y="231332"/>
                        <a:pt x="159916" y="235891"/>
                      </a:cubicBezTo>
                      <a:cubicBezTo>
                        <a:pt x="157249" y="236837"/>
                        <a:pt x="153120" y="231762"/>
                        <a:pt x="147701" y="220922"/>
                      </a:cubicBezTo>
                      <a:cubicBezTo>
                        <a:pt x="140475" y="207243"/>
                        <a:pt x="134626" y="197264"/>
                        <a:pt x="130067" y="190898"/>
                      </a:cubicBezTo>
                      <a:lnTo>
                        <a:pt x="123270" y="196318"/>
                      </a:lnTo>
                      <a:cubicBezTo>
                        <a:pt x="120604" y="196318"/>
                        <a:pt x="118281" y="194081"/>
                        <a:pt x="116475" y="189521"/>
                      </a:cubicBezTo>
                      <a:cubicBezTo>
                        <a:pt x="116475" y="188661"/>
                        <a:pt x="116475" y="187715"/>
                        <a:pt x="116475" y="186769"/>
                      </a:cubicBezTo>
                      <a:cubicBezTo>
                        <a:pt x="112862" y="179456"/>
                        <a:pt x="111916" y="174466"/>
                        <a:pt x="113808" y="171800"/>
                      </a:cubicBezTo>
                      <a:lnTo>
                        <a:pt x="123270" y="170423"/>
                      </a:lnTo>
                      <a:cubicBezTo>
                        <a:pt x="125937" y="170423"/>
                        <a:pt x="129550" y="169993"/>
                        <a:pt x="134109" y="169047"/>
                      </a:cubicBezTo>
                      <a:cubicBezTo>
                        <a:pt x="153981" y="167240"/>
                        <a:pt x="175228" y="162681"/>
                        <a:pt x="197766" y="155368"/>
                      </a:cubicBezTo>
                      <a:lnTo>
                        <a:pt x="196390" y="147195"/>
                      </a:lnTo>
                      <a:cubicBezTo>
                        <a:pt x="195444" y="143582"/>
                        <a:pt x="195014" y="140829"/>
                        <a:pt x="195014" y="139023"/>
                      </a:cubicBezTo>
                      <a:cubicBezTo>
                        <a:pt x="194067" y="132657"/>
                        <a:pt x="189164" y="130420"/>
                        <a:pt x="180131" y="132226"/>
                      </a:cubicBezTo>
                      <a:cubicBezTo>
                        <a:pt x="176519" y="133173"/>
                        <a:pt x="171959" y="134549"/>
                        <a:pt x="166540" y="136356"/>
                      </a:cubicBezTo>
                      <a:cubicBezTo>
                        <a:pt x="135830" y="145475"/>
                        <a:pt x="117765" y="150034"/>
                        <a:pt x="112346" y="150034"/>
                      </a:cubicBezTo>
                      <a:cubicBezTo>
                        <a:pt x="107786" y="143668"/>
                        <a:pt x="105980" y="137302"/>
                        <a:pt x="106926" y="130936"/>
                      </a:cubicBezTo>
                      <a:lnTo>
                        <a:pt x="109593" y="130936"/>
                      </a:lnTo>
                      <a:cubicBezTo>
                        <a:pt x="120432" y="131882"/>
                        <a:pt x="131701" y="129559"/>
                        <a:pt x="143486" y="124140"/>
                      </a:cubicBezTo>
                      <a:cubicBezTo>
                        <a:pt x="144346" y="124140"/>
                        <a:pt x="146669" y="123709"/>
                        <a:pt x="150282" y="122763"/>
                      </a:cubicBezTo>
                      <a:cubicBezTo>
                        <a:pt x="159314" y="120957"/>
                        <a:pt x="163873" y="118204"/>
                        <a:pt x="163873" y="114591"/>
                      </a:cubicBezTo>
                      <a:cubicBezTo>
                        <a:pt x="163873" y="109171"/>
                        <a:pt x="162067" y="105471"/>
                        <a:pt x="158454" y="103665"/>
                      </a:cubicBezTo>
                      <a:cubicBezTo>
                        <a:pt x="151228" y="103665"/>
                        <a:pt x="145809" y="104095"/>
                        <a:pt x="142195" y="105041"/>
                      </a:cubicBezTo>
                      <a:cubicBezTo>
                        <a:pt x="140389" y="105988"/>
                        <a:pt x="138153" y="102288"/>
                        <a:pt x="135400" y="94116"/>
                      </a:cubicBezTo>
                      <a:cubicBezTo>
                        <a:pt x="131787" y="84136"/>
                        <a:pt x="130841" y="78200"/>
                        <a:pt x="132647" y="76394"/>
                      </a:cubicBezTo>
                      <a:cubicBezTo>
                        <a:pt x="133507" y="75533"/>
                        <a:pt x="137120" y="75017"/>
                        <a:pt x="143486" y="75017"/>
                      </a:cubicBezTo>
                      <a:cubicBezTo>
                        <a:pt x="150712" y="74157"/>
                        <a:pt x="156131" y="73211"/>
                        <a:pt x="159744" y="72264"/>
                      </a:cubicBezTo>
                      <a:cubicBezTo>
                        <a:pt x="163357" y="73211"/>
                        <a:pt x="165164" y="70458"/>
                        <a:pt x="165164" y="64091"/>
                      </a:cubicBezTo>
                      <a:cubicBezTo>
                        <a:pt x="166024" y="28648"/>
                        <a:pt x="166970" y="9033"/>
                        <a:pt x="167830" y="5420"/>
                      </a:cubicBezTo>
                      <a:cubicBezTo>
                        <a:pt x="168691" y="2667"/>
                        <a:pt x="172303" y="860"/>
                        <a:pt x="178669" y="0"/>
                      </a:cubicBezTo>
                      <a:cubicBezTo>
                        <a:pt x="189508" y="1807"/>
                        <a:pt x="197164" y="4990"/>
                        <a:pt x="201723" y="9549"/>
                      </a:cubicBezTo>
                      <a:cubicBezTo>
                        <a:pt x="201723" y="12302"/>
                        <a:pt x="199917" y="15485"/>
                        <a:pt x="196304" y="19099"/>
                      </a:cubicBezTo>
                      <a:cubicBezTo>
                        <a:pt x="194497" y="22712"/>
                        <a:pt x="193551" y="25034"/>
                        <a:pt x="193551" y="25895"/>
                      </a:cubicBezTo>
                      <a:cubicBezTo>
                        <a:pt x="192605" y="29508"/>
                        <a:pt x="192175" y="39057"/>
                        <a:pt x="192175" y="54542"/>
                      </a:cubicBezTo>
                      <a:cubicBezTo>
                        <a:pt x="192175" y="59962"/>
                        <a:pt x="193551" y="62285"/>
                        <a:pt x="196218" y="61339"/>
                      </a:cubicBezTo>
                      <a:cubicBezTo>
                        <a:pt x="210670" y="57725"/>
                        <a:pt x="220562" y="56779"/>
                        <a:pt x="225982" y="58586"/>
                      </a:cubicBezTo>
                      <a:cubicBezTo>
                        <a:pt x="227788" y="59532"/>
                        <a:pt x="229164" y="63575"/>
                        <a:pt x="230025" y="70888"/>
                      </a:cubicBezTo>
                      <a:cubicBezTo>
                        <a:pt x="230885" y="77254"/>
                        <a:pt x="227358" y="81813"/>
                        <a:pt x="219186" y="84566"/>
                      </a:cubicBezTo>
                      <a:cubicBezTo>
                        <a:pt x="211014" y="87319"/>
                        <a:pt x="204734" y="89556"/>
                        <a:pt x="200261" y="91363"/>
                      </a:cubicBezTo>
                      <a:cubicBezTo>
                        <a:pt x="195099" y="93857"/>
                        <a:pt x="192863" y="97041"/>
                        <a:pt x="193809" y="100740"/>
                      </a:cubicBezTo>
                      <a:close/>
                    </a:path>
                  </a:pathLst>
                </a:custGeom>
                <a:grpFill/>
                <a:ln w="860" cap="flat">
                  <a:noFill/>
                  <a:prstDash val="solid"/>
                  <a:miter/>
                </a:ln>
              </p:spPr>
              <p:txBody>
                <a:bodyPr rtlCol="0" anchor="ctr"/>
                <a:lstStyle/>
                <a:p>
                  <a:endParaRPr lang="zh-CN" altLang="en-US"/>
                </a:p>
              </p:txBody>
            </p:sp>
            <p:sp>
              <p:nvSpPr>
                <p:cNvPr id="21" name="任意形状 16"/>
                <p:cNvSpPr/>
                <p:nvPr/>
              </p:nvSpPr>
              <p:spPr>
                <a:xfrm>
                  <a:off x="4052576" y="2752007"/>
                  <a:ext cx="236394" cy="322645"/>
                </a:xfrm>
                <a:custGeom>
                  <a:avLst/>
                  <a:gdLst>
                    <a:gd name="connsiteX0" fmla="*/ 6061 w 236394"/>
                    <a:gd name="connsiteY0" fmla="*/ 86835 h 322645"/>
                    <a:gd name="connsiteX1" fmla="*/ 27739 w 236394"/>
                    <a:gd name="connsiteY1" fmla="*/ 85458 h 322645"/>
                    <a:gd name="connsiteX2" fmla="*/ 88729 w 236394"/>
                    <a:gd name="connsiteY2" fmla="*/ 69113 h 322645"/>
                    <a:gd name="connsiteX3" fmla="*/ 90105 w 236394"/>
                    <a:gd name="connsiteY3" fmla="*/ 29540 h 322645"/>
                    <a:gd name="connsiteX4" fmla="*/ 90105 w 236394"/>
                    <a:gd name="connsiteY4" fmla="*/ 3645 h 322645"/>
                    <a:gd name="connsiteX5" fmla="*/ 110407 w 236394"/>
                    <a:gd name="connsiteY5" fmla="*/ 892 h 322645"/>
                    <a:gd name="connsiteX6" fmla="*/ 136127 w 236394"/>
                    <a:gd name="connsiteY6" fmla="*/ 13194 h 322645"/>
                    <a:gd name="connsiteX7" fmla="*/ 130708 w 236394"/>
                    <a:gd name="connsiteY7" fmla="*/ 21367 h 322645"/>
                    <a:gd name="connsiteX8" fmla="*/ 126665 w 236394"/>
                    <a:gd name="connsiteY8" fmla="*/ 28163 h 322645"/>
                    <a:gd name="connsiteX9" fmla="*/ 123912 w 236394"/>
                    <a:gd name="connsiteY9" fmla="*/ 51391 h 322645"/>
                    <a:gd name="connsiteX10" fmla="*/ 126665 w 236394"/>
                    <a:gd name="connsiteY10" fmla="*/ 60940 h 322645"/>
                    <a:gd name="connsiteX11" fmla="*/ 199784 w 236394"/>
                    <a:gd name="connsiteY11" fmla="*/ 63693 h 322645"/>
                    <a:gd name="connsiteX12" fmla="*/ 236344 w 236394"/>
                    <a:gd name="connsiteY12" fmla="*/ 96470 h 322645"/>
                    <a:gd name="connsiteX13" fmla="*/ 197032 w 236394"/>
                    <a:gd name="connsiteY13" fmla="*/ 136043 h 322645"/>
                    <a:gd name="connsiteX14" fmla="*/ 192988 w 236394"/>
                    <a:gd name="connsiteY14" fmla="*/ 156518 h 322645"/>
                    <a:gd name="connsiteX15" fmla="*/ 191612 w 236394"/>
                    <a:gd name="connsiteY15" fmla="*/ 163314 h 322645"/>
                    <a:gd name="connsiteX16" fmla="*/ 152300 w 236394"/>
                    <a:gd name="connsiteY16" fmla="*/ 164691 h 322645"/>
                    <a:gd name="connsiteX17" fmla="*/ 125203 w 236394"/>
                    <a:gd name="connsiteY17" fmla="*/ 167444 h 322645"/>
                    <a:gd name="connsiteX18" fmla="*/ 117117 w 236394"/>
                    <a:gd name="connsiteY18" fmla="*/ 284787 h 322645"/>
                    <a:gd name="connsiteX19" fmla="*/ 119869 w 236394"/>
                    <a:gd name="connsiteY19" fmla="*/ 301133 h 322645"/>
                    <a:gd name="connsiteX20" fmla="*/ 122536 w 236394"/>
                    <a:gd name="connsiteY20" fmla="*/ 314811 h 322645"/>
                    <a:gd name="connsiteX21" fmla="*/ 96815 w 236394"/>
                    <a:gd name="connsiteY21" fmla="*/ 316188 h 322645"/>
                    <a:gd name="connsiteX22" fmla="*/ 96815 w 236394"/>
                    <a:gd name="connsiteY22" fmla="*/ 284787 h 322645"/>
                    <a:gd name="connsiteX23" fmla="*/ 99568 w 236394"/>
                    <a:gd name="connsiteY23" fmla="*/ 249343 h 322645"/>
                    <a:gd name="connsiteX24" fmla="*/ 94148 w 236394"/>
                    <a:gd name="connsiteY24" fmla="*/ 200221 h 322645"/>
                    <a:gd name="connsiteX25" fmla="*/ 92772 w 236394"/>
                    <a:gd name="connsiteY25" fmla="*/ 170197 h 322645"/>
                    <a:gd name="connsiteX26" fmla="*/ 48040 w 236394"/>
                    <a:gd name="connsiteY26" fmla="*/ 182499 h 322645"/>
                    <a:gd name="connsiteX27" fmla="*/ 34535 w 236394"/>
                    <a:gd name="connsiteY27" fmla="*/ 171573 h 322645"/>
                    <a:gd name="connsiteX28" fmla="*/ 14233 w 236394"/>
                    <a:gd name="connsiteY28" fmla="*/ 138796 h 322645"/>
                    <a:gd name="connsiteX29" fmla="*/ 728 w 236394"/>
                    <a:gd name="connsiteY29" fmla="*/ 108772 h 322645"/>
                    <a:gd name="connsiteX30" fmla="*/ 6061 w 236394"/>
                    <a:gd name="connsiteY30" fmla="*/ 86835 h 322645"/>
                    <a:gd name="connsiteX31" fmla="*/ 54836 w 236394"/>
                    <a:gd name="connsiteY31" fmla="*/ 152303 h 322645"/>
                    <a:gd name="connsiteX32" fmla="*/ 92772 w 236394"/>
                    <a:gd name="connsiteY32" fmla="*/ 141377 h 322645"/>
                    <a:gd name="connsiteX33" fmla="*/ 91395 w 236394"/>
                    <a:gd name="connsiteY33" fmla="*/ 114106 h 322645"/>
                    <a:gd name="connsiteX34" fmla="*/ 90019 w 236394"/>
                    <a:gd name="connsiteY34" fmla="*/ 92255 h 322645"/>
                    <a:gd name="connsiteX35" fmla="*/ 54836 w 236394"/>
                    <a:gd name="connsiteY35" fmla="*/ 101804 h 322645"/>
                    <a:gd name="connsiteX36" fmla="*/ 54836 w 236394"/>
                    <a:gd name="connsiteY36" fmla="*/ 152303 h 322645"/>
                    <a:gd name="connsiteX37" fmla="*/ 125289 w 236394"/>
                    <a:gd name="connsiteY37" fmla="*/ 137334 h 322645"/>
                    <a:gd name="connsiteX38" fmla="*/ 151009 w 236394"/>
                    <a:gd name="connsiteY38" fmla="*/ 133204 h 322645"/>
                    <a:gd name="connsiteX39" fmla="*/ 171311 w 236394"/>
                    <a:gd name="connsiteY39" fmla="*/ 127785 h 322645"/>
                    <a:gd name="connsiteX40" fmla="*/ 178107 w 236394"/>
                    <a:gd name="connsiteY40" fmla="*/ 84082 h 322645"/>
                    <a:gd name="connsiteX41" fmla="*/ 126665 w 236394"/>
                    <a:gd name="connsiteY41" fmla="*/ 84082 h 322645"/>
                    <a:gd name="connsiteX42" fmla="*/ 122622 w 236394"/>
                    <a:gd name="connsiteY42" fmla="*/ 114106 h 322645"/>
                    <a:gd name="connsiteX43" fmla="*/ 125289 w 236394"/>
                    <a:gd name="connsiteY43" fmla="*/ 137334 h 32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6394" h="322645">
                      <a:moveTo>
                        <a:pt x="6061" y="86835"/>
                      </a:moveTo>
                      <a:cubicBezTo>
                        <a:pt x="6921" y="86835"/>
                        <a:pt x="14147" y="86405"/>
                        <a:pt x="27739" y="85458"/>
                      </a:cubicBezTo>
                      <a:cubicBezTo>
                        <a:pt x="42191" y="84598"/>
                        <a:pt x="62492" y="79092"/>
                        <a:pt x="88729" y="69113"/>
                      </a:cubicBezTo>
                      <a:cubicBezTo>
                        <a:pt x="90535" y="68253"/>
                        <a:pt x="90965" y="55004"/>
                        <a:pt x="90105" y="29540"/>
                      </a:cubicBezTo>
                      <a:cubicBezTo>
                        <a:pt x="89159" y="15861"/>
                        <a:pt x="89159" y="7258"/>
                        <a:pt x="90105" y="3645"/>
                      </a:cubicBezTo>
                      <a:cubicBezTo>
                        <a:pt x="90965" y="32"/>
                        <a:pt x="97761" y="-914"/>
                        <a:pt x="110407" y="892"/>
                      </a:cubicBezTo>
                      <a:cubicBezTo>
                        <a:pt x="125719" y="4505"/>
                        <a:pt x="134321" y="8635"/>
                        <a:pt x="136127" y="13194"/>
                      </a:cubicBezTo>
                      <a:cubicBezTo>
                        <a:pt x="136127" y="15001"/>
                        <a:pt x="134321" y="17754"/>
                        <a:pt x="130708" y="21367"/>
                      </a:cubicBezTo>
                      <a:cubicBezTo>
                        <a:pt x="128041" y="24120"/>
                        <a:pt x="126665" y="26357"/>
                        <a:pt x="126665" y="28163"/>
                      </a:cubicBezTo>
                      <a:cubicBezTo>
                        <a:pt x="124859" y="35476"/>
                        <a:pt x="123912" y="43132"/>
                        <a:pt x="123912" y="51391"/>
                      </a:cubicBezTo>
                      <a:cubicBezTo>
                        <a:pt x="123912" y="57757"/>
                        <a:pt x="124772" y="60940"/>
                        <a:pt x="126665" y="60940"/>
                      </a:cubicBezTo>
                      <a:cubicBezTo>
                        <a:pt x="154622" y="56381"/>
                        <a:pt x="179053" y="57327"/>
                        <a:pt x="199784" y="63693"/>
                      </a:cubicBezTo>
                      <a:cubicBezTo>
                        <a:pt x="225075" y="73673"/>
                        <a:pt x="237290" y="84598"/>
                        <a:pt x="236344" y="96470"/>
                      </a:cubicBezTo>
                      <a:cubicBezTo>
                        <a:pt x="219139" y="107396"/>
                        <a:pt x="206064" y="120558"/>
                        <a:pt x="197032" y="136043"/>
                      </a:cubicBezTo>
                      <a:cubicBezTo>
                        <a:pt x="194365" y="140603"/>
                        <a:pt x="192988" y="147399"/>
                        <a:pt x="192988" y="156518"/>
                      </a:cubicBezTo>
                      <a:lnTo>
                        <a:pt x="191612" y="163314"/>
                      </a:lnTo>
                      <a:cubicBezTo>
                        <a:pt x="174407" y="163314"/>
                        <a:pt x="161332" y="163745"/>
                        <a:pt x="152300" y="164691"/>
                      </a:cubicBezTo>
                      <a:cubicBezTo>
                        <a:pt x="142321" y="165637"/>
                        <a:pt x="133375" y="166498"/>
                        <a:pt x="125203" y="167444"/>
                      </a:cubicBezTo>
                      <a:cubicBezTo>
                        <a:pt x="119783" y="187489"/>
                        <a:pt x="117117" y="226546"/>
                        <a:pt x="117117" y="284787"/>
                      </a:cubicBezTo>
                      <a:cubicBezTo>
                        <a:pt x="117117" y="287540"/>
                        <a:pt x="117977" y="292960"/>
                        <a:pt x="119869" y="301133"/>
                      </a:cubicBezTo>
                      <a:cubicBezTo>
                        <a:pt x="120729" y="307499"/>
                        <a:pt x="121676" y="312058"/>
                        <a:pt x="122536" y="314811"/>
                      </a:cubicBezTo>
                      <a:cubicBezTo>
                        <a:pt x="113503" y="324791"/>
                        <a:pt x="104901" y="325221"/>
                        <a:pt x="96815" y="316188"/>
                      </a:cubicBezTo>
                      <a:cubicBezTo>
                        <a:pt x="96815" y="308875"/>
                        <a:pt x="96815" y="298466"/>
                        <a:pt x="96815" y="284787"/>
                      </a:cubicBezTo>
                      <a:cubicBezTo>
                        <a:pt x="98622" y="269302"/>
                        <a:pt x="99568" y="257516"/>
                        <a:pt x="99568" y="249343"/>
                      </a:cubicBezTo>
                      <a:cubicBezTo>
                        <a:pt x="98622" y="233858"/>
                        <a:pt x="96815" y="217513"/>
                        <a:pt x="94148" y="200221"/>
                      </a:cubicBezTo>
                      <a:cubicBezTo>
                        <a:pt x="93202" y="187489"/>
                        <a:pt x="92772" y="177509"/>
                        <a:pt x="92772" y="170197"/>
                      </a:cubicBezTo>
                      <a:cubicBezTo>
                        <a:pt x="84600" y="168390"/>
                        <a:pt x="69718" y="172520"/>
                        <a:pt x="48040" y="182499"/>
                      </a:cubicBezTo>
                      <a:cubicBezTo>
                        <a:pt x="44427" y="184306"/>
                        <a:pt x="39954" y="180692"/>
                        <a:pt x="34535" y="171573"/>
                      </a:cubicBezTo>
                      <a:cubicBezTo>
                        <a:pt x="30922" y="164261"/>
                        <a:pt x="24126" y="153421"/>
                        <a:pt x="14233" y="138796"/>
                      </a:cubicBezTo>
                      <a:cubicBezTo>
                        <a:pt x="7007" y="131484"/>
                        <a:pt x="2448" y="121505"/>
                        <a:pt x="728" y="108772"/>
                      </a:cubicBezTo>
                      <a:cubicBezTo>
                        <a:pt x="-1165" y="95008"/>
                        <a:pt x="641" y="87695"/>
                        <a:pt x="6061" y="86835"/>
                      </a:cubicBezTo>
                      <a:close/>
                      <a:moveTo>
                        <a:pt x="54836" y="152303"/>
                      </a:moveTo>
                      <a:cubicBezTo>
                        <a:pt x="72901" y="149550"/>
                        <a:pt x="85546" y="145937"/>
                        <a:pt x="92772" y="141377"/>
                      </a:cubicBezTo>
                      <a:cubicBezTo>
                        <a:pt x="92772" y="140517"/>
                        <a:pt x="92342" y="131398"/>
                        <a:pt x="91395" y="114106"/>
                      </a:cubicBezTo>
                      <a:cubicBezTo>
                        <a:pt x="90449" y="107740"/>
                        <a:pt x="90019" y="100428"/>
                        <a:pt x="90019" y="92255"/>
                      </a:cubicBezTo>
                      <a:cubicBezTo>
                        <a:pt x="87353" y="91395"/>
                        <a:pt x="75567" y="94578"/>
                        <a:pt x="54836" y="101804"/>
                      </a:cubicBezTo>
                      <a:cubicBezTo>
                        <a:pt x="37717" y="119096"/>
                        <a:pt x="37717" y="135957"/>
                        <a:pt x="54836" y="152303"/>
                      </a:cubicBezTo>
                      <a:close/>
                      <a:moveTo>
                        <a:pt x="125289" y="137334"/>
                      </a:moveTo>
                      <a:cubicBezTo>
                        <a:pt x="133375" y="135527"/>
                        <a:pt x="141977" y="134151"/>
                        <a:pt x="151009" y="133204"/>
                      </a:cubicBezTo>
                      <a:cubicBezTo>
                        <a:pt x="162709" y="131398"/>
                        <a:pt x="169504" y="129591"/>
                        <a:pt x="171311" y="127785"/>
                      </a:cubicBezTo>
                      <a:cubicBezTo>
                        <a:pt x="178537" y="118666"/>
                        <a:pt x="180773" y="104127"/>
                        <a:pt x="178107" y="84082"/>
                      </a:cubicBezTo>
                      <a:cubicBezTo>
                        <a:pt x="155482" y="78662"/>
                        <a:pt x="138364" y="78662"/>
                        <a:pt x="126665" y="84082"/>
                      </a:cubicBezTo>
                      <a:cubicBezTo>
                        <a:pt x="123912" y="87695"/>
                        <a:pt x="122622" y="97761"/>
                        <a:pt x="122622" y="114106"/>
                      </a:cubicBezTo>
                      <a:cubicBezTo>
                        <a:pt x="121676" y="129591"/>
                        <a:pt x="122622" y="137334"/>
                        <a:pt x="125289" y="137334"/>
                      </a:cubicBezTo>
                      <a:close/>
                    </a:path>
                  </a:pathLst>
                </a:custGeom>
                <a:grpFill/>
                <a:ln w="860" cap="flat">
                  <a:noFill/>
                  <a:prstDash val="solid"/>
                  <a:miter/>
                </a:ln>
              </p:spPr>
              <p:txBody>
                <a:bodyPr rtlCol="0" anchor="ctr"/>
                <a:lstStyle/>
                <a:p>
                  <a:endParaRPr lang="zh-CN" altLang="en-US"/>
                </a:p>
              </p:txBody>
            </p:sp>
            <p:sp>
              <p:nvSpPr>
                <p:cNvPr id="22" name="任意形状 17"/>
                <p:cNvSpPr/>
                <p:nvPr/>
              </p:nvSpPr>
              <p:spPr>
                <a:xfrm>
                  <a:off x="4588823" y="2751071"/>
                  <a:ext cx="272058" cy="324003"/>
                </a:xfrm>
                <a:custGeom>
                  <a:avLst/>
                  <a:gdLst>
                    <a:gd name="connsiteX0" fmla="*/ 1779 w 272058"/>
                    <a:gd name="connsiteY0" fmla="*/ 188768 h 324003"/>
                    <a:gd name="connsiteX1" fmla="*/ 4446 w 272058"/>
                    <a:gd name="connsiteY1" fmla="*/ 188768 h 324003"/>
                    <a:gd name="connsiteX2" fmla="*/ 46424 w 272058"/>
                    <a:gd name="connsiteY2" fmla="*/ 179219 h 324003"/>
                    <a:gd name="connsiteX3" fmla="*/ 139931 w 272058"/>
                    <a:gd name="connsiteY3" fmla="*/ 158744 h 324003"/>
                    <a:gd name="connsiteX4" fmla="*/ 150770 w 272058"/>
                    <a:gd name="connsiteY4" fmla="*/ 155991 h 324003"/>
                    <a:gd name="connsiteX5" fmla="*/ 153437 w 272058"/>
                    <a:gd name="connsiteY5" fmla="*/ 151862 h 324003"/>
                    <a:gd name="connsiteX6" fmla="*/ 148017 w 272058"/>
                    <a:gd name="connsiteY6" fmla="*/ 109536 h 324003"/>
                    <a:gd name="connsiteX7" fmla="*/ 148017 w 272058"/>
                    <a:gd name="connsiteY7" fmla="*/ 102739 h 324003"/>
                    <a:gd name="connsiteX8" fmla="*/ 184577 w 272058"/>
                    <a:gd name="connsiteY8" fmla="*/ 109536 h 324003"/>
                    <a:gd name="connsiteX9" fmla="*/ 183201 w 272058"/>
                    <a:gd name="connsiteY9" fmla="*/ 113665 h 324003"/>
                    <a:gd name="connsiteX10" fmla="*/ 179158 w 272058"/>
                    <a:gd name="connsiteY10" fmla="*/ 132764 h 324003"/>
                    <a:gd name="connsiteX11" fmla="*/ 179158 w 272058"/>
                    <a:gd name="connsiteY11" fmla="*/ 140936 h 324003"/>
                    <a:gd name="connsiteX12" fmla="*/ 183201 w 272058"/>
                    <a:gd name="connsiteY12" fmla="*/ 151862 h 324003"/>
                    <a:gd name="connsiteX13" fmla="*/ 215717 w 272058"/>
                    <a:gd name="connsiteY13" fmla="*/ 150485 h 324003"/>
                    <a:gd name="connsiteX14" fmla="*/ 244191 w 272058"/>
                    <a:gd name="connsiteY14" fmla="*/ 150485 h 324003"/>
                    <a:gd name="connsiteX15" fmla="*/ 250987 w 272058"/>
                    <a:gd name="connsiteY15" fmla="*/ 149109 h 324003"/>
                    <a:gd name="connsiteX16" fmla="*/ 267245 w 272058"/>
                    <a:gd name="connsiteY16" fmla="*/ 172337 h 324003"/>
                    <a:gd name="connsiteX17" fmla="*/ 271288 w 272058"/>
                    <a:gd name="connsiteY17" fmla="*/ 191435 h 324003"/>
                    <a:gd name="connsiteX18" fmla="*/ 259073 w 272058"/>
                    <a:gd name="connsiteY18" fmla="*/ 190059 h 324003"/>
                    <a:gd name="connsiteX19" fmla="*/ 219760 w 272058"/>
                    <a:gd name="connsiteY19" fmla="*/ 179133 h 324003"/>
                    <a:gd name="connsiteX20" fmla="*/ 185867 w 272058"/>
                    <a:gd name="connsiteY20" fmla="*/ 181886 h 324003"/>
                    <a:gd name="connsiteX21" fmla="*/ 181824 w 272058"/>
                    <a:gd name="connsiteY21" fmla="*/ 192812 h 324003"/>
                    <a:gd name="connsiteX22" fmla="*/ 179158 w 272058"/>
                    <a:gd name="connsiteY22" fmla="*/ 251483 h 324003"/>
                    <a:gd name="connsiteX23" fmla="*/ 179158 w 272058"/>
                    <a:gd name="connsiteY23" fmla="*/ 281507 h 324003"/>
                    <a:gd name="connsiteX24" fmla="*/ 180534 w 272058"/>
                    <a:gd name="connsiteY24" fmla="*/ 297853 h 324003"/>
                    <a:gd name="connsiteX25" fmla="*/ 183201 w 272058"/>
                    <a:gd name="connsiteY25" fmla="*/ 323748 h 324003"/>
                    <a:gd name="connsiteX26" fmla="*/ 160147 w 272058"/>
                    <a:gd name="connsiteY26" fmla="*/ 319618 h 324003"/>
                    <a:gd name="connsiteX27" fmla="*/ 153351 w 272058"/>
                    <a:gd name="connsiteY27" fmla="*/ 318242 h 324003"/>
                    <a:gd name="connsiteX28" fmla="*/ 74812 w 272058"/>
                    <a:gd name="connsiteY28" fmla="*/ 290970 h 324003"/>
                    <a:gd name="connsiteX29" fmla="*/ 65349 w 272058"/>
                    <a:gd name="connsiteY29" fmla="*/ 285551 h 324003"/>
                    <a:gd name="connsiteX30" fmla="*/ 78855 w 272058"/>
                    <a:gd name="connsiteY30" fmla="*/ 284174 h 324003"/>
                    <a:gd name="connsiteX31" fmla="*/ 107329 w 272058"/>
                    <a:gd name="connsiteY31" fmla="*/ 286927 h 324003"/>
                    <a:gd name="connsiteX32" fmla="*/ 135802 w 272058"/>
                    <a:gd name="connsiteY32" fmla="*/ 289680 h 324003"/>
                    <a:gd name="connsiteX33" fmla="*/ 156103 w 272058"/>
                    <a:gd name="connsiteY33" fmla="*/ 261032 h 324003"/>
                    <a:gd name="connsiteX34" fmla="*/ 153437 w 272058"/>
                    <a:gd name="connsiteY34" fmla="*/ 196941 h 324003"/>
                    <a:gd name="connsiteX35" fmla="*/ 153437 w 272058"/>
                    <a:gd name="connsiteY35" fmla="*/ 186015 h 324003"/>
                    <a:gd name="connsiteX36" fmla="*/ 107415 w 272058"/>
                    <a:gd name="connsiteY36" fmla="*/ 192812 h 324003"/>
                    <a:gd name="connsiteX37" fmla="*/ 97952 w 272058"/>
                    <a:gd name="connsiteY37" fmla="*/ 194188 h 324003"/>
                    <a:gd name="connsiteX38" fmla="*/ 108791 w 272058"/>
                    <a:gd name="connsiteY38" fmla="*/ 210534 h 324003"/>
                    <a:gd name="connsiteX39" fmla="*/ 114211 w 272058"/>
                    <a:gd name="connsiteY39" fmla="*/ 214663 h 324003"/>
                    <a:gd name="connsiteX40" fmla="*/ 100705 w 272058"/>
                    <a:gd name="connsiteY40" fmla="*/ 246063 h 324003"/>
                    <a:gd name="connsiteX41" fmla="*/ 93909 w 272058"/>
                    <a:gd name="connsiteY41" fmla="*/ 237891 h 324003"/>
                    <a:gd name="connsiteX42" fmla="*/ 61392 w 272058"/>
                    <a:gd name="connsiteY42" fmla="*/ 199694 h 324003"/>
                    <a:gd name="connsiteX43" fmla="*/ 18037 w 272058"/>
                    <a:gd name="connsiteY43" fmla="*/ 216040 h 324003"/>
                    <a:gd name="connsiteX44" fmla="*/ 16661 w 272058"/>
                    <a:gd name="connsiteY44" fmla="*/ 217416 h 324003"/>
                    <a:gd name="connsiteX45" fmla="*/ 3155 w 272058"/>
                    <a:gd name="connsiteY45" fmla="*/ 202447 h 324003"/>
                    <a:gd name="connsiteX46" fmla="*/ 1779 w 272058"/>
                    <a:gd name="connsiteY46" fmla="*/ 188768 h 324003"/>
                    <a:gd name="connsiteX47" fmla="*/ 28876 w 272058"/>
                    <a:gd name="connsiteY47" fmla="*/ 130097 h 324003"/>
                    <a:gd name="connsiteX48" fmla="*/ 69479 w 272058"/>
                    <a:gd name="connsiteY48" fmla="*/ 102826 h 324003"/>
                    <a:gd name="connsiteX49" fmla="*/ 68102 w 272058"/>
                    <a:gd name="connsiteY49" fmla="*/ 112375 h 324003"/>
                    <a:gd name="connsiteX50" fmla="*/ 66726 w 272058"/>
                    <a:gd name="connsiteY50" fmla="*/ 132850 h 324003"/>
                    <a:gd name="connsiteX51" fmla="*/ 69479 w 272058"/>
                    <a:gd name="connsiteY51" fmla="*/ 147819 h 324003"/>
                    <a:gd name="connsiteX52" fmla="*/ 55887 w 272058"/>
                    <a:gd name="connsiteY52" fmla="*/ 149195 h 324003"/>
                    <a:gd name="connsiteX53" fmla="*/ 28876 w 272058"/>
                    <a:gd name="connsiteY53" fmla="*/ 130097 h 324003"/>
                    <a:gd name="connsiteX54" fmla="*/ 89780 w 272058"/>
                    <a:gd name="connsiteY54" fmla="*/ 109622 h 324003"/>
                    <a:gd name="connsiteX55" fmla="*/ 84361 w 272058"/>
                    <a:gd name="connsiteY55" fmla="*/ 89147 h 324003"/>
                    <a:gd name="connsiteX56" fmla="*/ 88404 w 272058"/>
                    <a:gd name="connsiteY56" fmla="*/ 89147 h 324003"/>
                    <a:gd name="connsiteX57" fmla="*/ 142598 w 272058"/>
                    <a:gd name="connsiteY57" fmla="*/ 75468 h 324003"/>
                    <a:gd name="connsiteX58" fmla="*/ 148017 w 272058"/>
                    <a:gd name="connsiteY58" fmla="*/ 72715 h 324003"/>
                    <a:gd name="connsiteX59" fmla="*/ 195416 w 272058"/>
                    <a:gd name="connsiteY59" fmla="*/ 61790 h 324003"/>
                    <a:gd name="connsiteX60" fmla="*/ 223890 w 272058"/>
                    <a:gd name="connsiteY60" fmla="*/ 75468 h 324003"/>
                    <a:gd name="connsiteX61" fmla="*/ 257782 w 272058"/>
                    <a:gd name="connsiteY61" fmla="*/ 127344 h 324003"/>
                    <a:gd name="connsiteX62" fmla="*/ 252363 w 272058"/>
                    <a:gd name="connsiteY62" fmla="*/ 130097 h 324003"/>
                    <a:gd name="connsiteX63" fmla="*/ 241524 w 272058"/>
                    <a:gd name="connsiteY63" fmla="*/ 131473 h 324003"/>
                    <a:gd name="connsiteX64" fmla="*/ 200921 w 272058"/>
                    <a:gd name="connsiteY64" fmla="*/ 134226 h 324003"/>
                    <a:gd name="connsiteX65" fmla="*/ 186040 w 272058"/>
                    <a:gd name="connsiteY65" fmla="*/ 128806 h 324003"/>
                    <a:gd name="connsiteX66" fmla="*/ 198255 w 272058"/>
                    <a:gd name="connsiteY66" fmla="*/ 123386 h 324003"/>
                    <a:gd name="connsiteX67" fmla="*/ 222599 w 272058"/>
                    <a:gd name="connsiteY67" fmla="*/ 104288 h 324003"/>
                    <a:gd name="connsiteX68" fmla="*/ 207717 w 272058"/>
                    <a:gd name="connsiteY68" fmla="*/ 82437 h 324003"/>
                    <a:gd name="connsiteX69" fmla="*/ 191459 w 272058"/>
                    <a:gd name="connsiteY69" fmla="*/ 79684 h 324003"/>
                    <a:gd name="connsiteX70" fmla="*/ 188792 w 272058"/>
                    <a:gd name="connsiteY70" fmla="*/ 79684 h 324003"/>
                    <a:gd name="connsiteX71" fmla="*/ 149480 w 272058"/>
                    <a:gd name="connsiteY71" fmla="*/ 91986 h 324003"/>
                    <a:gd name="connsiteX72" fmla="*/ 110167 w 272058"/>
                    <a:gd name="connsiteY72" fmla="*/ 106955 h 324003"/>
                    <a:gd name="connsiteX73" fmla="*/ 89780 w 272058"/>
                    <a:gd name="connsiteY73" fmla="*/ 109622 h 324003"/>
                    <a:gd name="connsiteX74" fmla="*/ 119630 w 272058"/>
                    <a:gd name="connsiteY74" fmla="*/ 46821 h 324003"/>
                    <a:gd name="connsiteX75" fmla="*/ 123673 w 272058"/>
                    <a:gd name="connsiteY75" fmla="*/ 11377 h 324003"/>
                    <a:gd name="connsiteX76" fmla="*/ 137178 w 272058"/>
                    <a:gd name="connsiteY76" fmla="*/ 451 h 324003"/>
                    <a:gd name="connsiteX77" fmla="*/ 141222 w 272058"/>
                    <a:gd name="connsiteY77" fmla="*/ 8624 h 324003"/>
                    <a:gd name="connsiteX78" fmla="*/ 158856 w 272058"/>
                    <a:gd name="connsiteY78" fmla="*/ 34519 h 324003"/>
                    <a:gd name="connsiteX79" fmla="*/ 164276 w 272058"/>
                    <a:gd name="connsiteY79" fmla="*/ 49488 h 324003"/>
                    <a:gd name="connsiteX80" fmla="*/ 152061 w 272058"/>
                    <a:gd name="connsiteY80" fmla="*/ 54908 h 324003"/>
                    <a:gd name="connsiteX81" fmla="*/ 119630 w 272058"/>
                    <a:gd name="connsiteY81" fmla="*/ 46821 h 3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2058" h="324003">
                      <a:moveTo>
                        <a:pt x="1779" y="188768"/>
                      </a:moveTo>
                      <a:lnTo>
                        <a:pt x="4446" y="188768"/>
                      </a:lnTo>
                      <a:cubicBezTo>
                        <a:pt x="15285" y="188768"/>
                        <a:pt x="29306" y="185585"/>
                        <a:pt x="46424" y="179219"/>
                      </a:cubicBezTo>
                      <a:cubicBezTo>
                        <a:pt x="66296" y="171907"/>
                        <a:pt x="97436" y="165110"/>
                        <a:pt x="139931" y="158744"/>
                      </a:cubicBezTo>
                      <a:cubicBezTo>
                        <a:pt x="143544" y="157884"/>
                        <a:pt x="147157" y="156938"/>
                        <a:pt x="150770" y="155991"/>
                      </a:cubicBezTo>
                      <a:cubicBezTo>
                        <a:pt x="151631" y="155131"/>
                        <a:pt x="152576" y="153755"/>
                        <a:pt x="153437" y="151862"/>
                      </a:cubicBezTo>
                      <a:cubicBezTo>
                        <a:pt x="153437" y="134570"/>
                        <a:pt x="151631" y="120461"/>
                        <a:pt x="148017" y="109536"/>
                      </a:cubicBezTo>
                      <a:cubicBezTo>
                        <a:pt x="147071" y="106783"/>
                        <a:pt x="147071" y="104546"/>
                        <a:pt x="148017" y="102739"/>
                      </a:cubicBezTo>
                      <a:cubicBezTo>
                        <a:pt x="159717" y="99126"/>
                        <a:pt x="171932" y="101363"/>
                        <a:pt x="184577" y="109536"/>
                      </a:cubicBezTo>
                      <a:cubicBezTo>
                        <a:pt x="184577" y="110482"/>
                        <a:pt x="184147" y="111859"/>
                        <a:pt x="183201" y="113665"/>
                      </a:cubicBezTo>
                      <a:cubicBezTo>
                        <a:pt x="179588" y="120031"/>
                        <a:pt x="178211" y="126397"/>
                        <a:pt x="179158" y="132764"/>
                      </a:cubicBezTo>
                      <a:cubicBezTo>
                        <a:pt x="179158" y="134570"/>
                        <a:pt x="179158" y="137323"/>
                        <a:pt x="179158" y="140936"/>
                      </a:cubicBezTo>
                      <a:cubicBezTo>
                        <a:pt x="180018" y="145496"/>
                        <a:pt x="181394" y="149109"/>
                        <a:pt x="183201" y="151862"/>
                      </a:cubicBezTo>
                      <a:cubicBezTo>
                        <a:pt x="192233" y="150055"/>
                        <a:pt x="203072" y="149625"/>
                        <a:pt x="215717" y="150485"/>
                      </a:cubicBezTo>
                      <a:cubicBezTo>
                        <a:pt x="231029" y="151432"/>
                        <a:pt x="240578" y="151432"/>
                        <a:pt x="244191" y="150485"/>
                      </a:cubicBezTo>
                      <a:cubicBezTo>
                        <a:pt x="246857" y="149625"/>
                        <a:pt x="249180" y="149109"/>
                        <a:pt x="250987" y="149109"/>
                      </a:cubicBezTo>
                      <a:cubicBezTo>
                        <a:pt x="254599" y="150916"/>
                        <a:pt x="260019" y="158658"/>
                        <a:pt x="267245" y="172337"/>
                      </a:cubicBezTo>
                      <a:cubicBezTo>
                        <a:pt x="271718" y="183262"/>
                        <a:pt x="273094" y="189629"/>
                        <a:pt x="271288" y="191435"/>
                      </a:cubicBezTo>
                      <a:cubicBezTo>
                        <a:pt x="269482" y="192382"/>
                        <a:pt x="265438" y="191865"/>
                        <a:pt x="259073" y="190059"/>
                      </a:cubicBezTo>
                      <a:cubicBezTo>
                        <a:pt x="250987" y="185499"/>
                        <a:pt x="237825" y="181886"/>
                        <a:pt x="219760" y="179133"/>
                      </a:cubicBezTo>
                      <a:cubicBezTo>
                        <a:pt x="210728" y="178273"/>
                        <a:pt x="199459" y="179133"/>
                        <a:pt x="185867" y="181886"/>
                      </a:cubicBezTo>
                      <a:cubicBezTo>
                        <a:pt x="183115" y="182832"/>
                        <a:pt x="181824" y="186445"/>
                        <a:pt x="181824" y="192812"/>
                      </a:cubicBezTo>
                      <a:cubicBezTo>
                        <a:pt x="181824" y="212856"/>
                        <a:pt x="180878" y="232385"/>
                        <a:pt x="179158" y="251483"/>
                      </a:cubicBezTo>
                      <a:cubicBezTo>
                        <a:pt x="179158" y="263355"/>
                        <a:pt x="179158" y="273335"/>
                        <a:pt x="179158" y="281507"/>
                      </a:cubicBezTo>
                      <a:cubicBezTo>
                        <a:pt x="179158" y="284260"/>
                        <a:pt x="179588" y="289680"/>
                        <a:pt x="180534" y="297853"/>
                      </a:cubicBezTo>
                      <a:cubicBezTo>
                        <a:pt x="183201" y="313338"/>
                        <a:pt x="184147" y="321941"/>
                        <a:pt x="183201" y="323748"/>
                      </a:cubicBezTo>
                      <a:cubicBezTo>
                        <a:pt x="182254" y="324608"/>
                        <a:pt x="174598" y="323317"/>
                        <a:pt x="160147" y="319618"/>
                      </a:cubicBezTo>
                      <a:cubicBezTo>
                        <a:pt x="157480" y="318672"/>
                        <a:pt x="155157" y="318242"/>
                        <a:pt x="153351" y="318242"/>
                      </a:cubicBezTo>
                      <a:cubicBezTo>
                        <a:pt x="120834" y="311876"/>
                        <a:pt x="94597" y="302756"/>
                        <a:pt x="74812" y="290970"/>
                      </a:cubicBezTo>
                      <a:cubicBezTo>
                        <a:pt x="68446" y="288218"/>
                        <a:pt x="65349" y="286411"/>
                        <a:pt x="65349" y="285551"/>
                      </a:cubicBezTo>
                      <a:cubicBezTo>
                        <a:pt x="67156" y="283744"/>
                        <a:pt x="71629" y="283314"/>
                        <a:pt x="78855" y="284174"/>
                      </a:cubicBezTo>
                      <a:cubicBezTo>
                        <a:pt x="90554" y="285981"/>
                        <a:pt x="100103" y="286927"/>
                        <a:pt x="107329" y="286927"/>
                      </a:cubicBezTo>
                      <a:cubicBezTo>
                        <a:pt x="115415" y="287787"/>
                        <a:pt x="124963" y="288734"/>
                        <a:pt x="135802" y="289680"/>
                      </a:cubicBezTo>
                      <a:cubicBezTo>
                        <a:pt x="152061" y="292433"/>
                        <a:pt x="158856" y="282884"/>
                        <a:pt x="156103" y="261032"/>
                      </a:cubicBezTo>
                      <a:cubicBezTo>
                        <a:pt x="156103" y="241934"/>
                        <a:pt x="155157" y="220599"/>
                        <a:pt x="153437" y="196941"/>
                      </a:cubicBezTo>
                      <a:cubicBezTo>
                        <a:pt x="153437" y="192382"/>
                        <a:pt x="153437" y="188768"/>
                        <a:pt x="153437" y="186015"/>
                      </a:cubicBezTo>
                      <a:cubicBezTo>
                        <a:pt x="142598" y="186015"/>
                        <a:pt x="127200" y="188338"/>
                        <a:pt x="107415" y="192812"/>
                      </a:cubicBezTo>
                      <a:cubicBezTo>
                        <a:pt x="103802" y="193758"/>
                        <a:pt x="100619" y="194188"/>
                        <a:pt x="97952" y="194188"/>
                      </a:cubicBezTo>
                      <a:cubicBezTo>
                        <a:pt x="99759" y="199608"/>
                        <a:pt x="103372" y="205114"/>
                        <a:pt x="108791" y="210534"/>
                      </a:cubicBezTo>
                      <a:cubicBezTo>
                        <a:pt x="111458" y="213286"/>
                        <a:pt x="113264" y="214663"/>
                        <a:pt x="114211" y="214663"/>
                      </a:cubicBezTo>
                      <a:cubicBezTo>
                        <a:pt x="113264" y="229202"/>
                        <a:pt x="108791" y="239697"/>
                        <a:pt x="100705" y="246063"/>
                      </a:cubicBezTo>
                      <a:cubicBezTo>
                        <a:pt x="98898" y="247010"/>
                        <a:pt x="96662" y="244257"/>
                        <a:pt x="93909" y="237891"/>
                      </a:cubicBezTo>
                      <a:cubicBezTo>
                        <a:pt x="84877" y="218792"/>
                        <a:pt x="74038" y="206060"/>
                        <a:pt x="61392" y="199694"/>
                      </a:cubicBezTo>
                      <a:cubicBezTo>
                        <a:pt x="40575" y="201501"/>
                        <a:pt x="26209" y="207006"/>
                        <a:pt x="18037" y="216040"/>
                      </a:cubicBezTo>
                      <a:lnTo>
                        <a:pt x="16661" y="217416"/>
                      </a:lnTo>
                      <a:cubicBezTo>
                        <a:pt x="13048" y="216556"/>
                        <a:pt x="8574" y="211480"/>
                        <a:pt x="3155" y="202447"/>
                      </a:cubicBezTo>
                      <a:cubicBezTo>
                        <a:pt x="-544" y="194188"/>
                        <a:pt x="-974" y="189629"/>
                        <a:pt x="1779" y="188768"/>
                      </a:cubicBezTo>
                      <a:close/>
                      <a:moveTo>
                        <a:pt x="28876" y="130097"/>
                      </a:moveTo>
                      <a:cubicBezTo>
                        <a:pt x="40575" y="114611"/>
                        <a:pt x="54167" y="105578"/>
                        <a:pt x="69479" y="102826"/>
                      </a:cubicBezTo>
                      <a:cubicBezTo>
                        <a:pt x="70339" y="102826"/>
                        <a:pt x="69909" y="106009"/>
                        <a:pt x="68102" y="112375"/>
                      </a:cubicBezTo>
                      <a:cubicBezTo>
                        <a:pt x="65436" y="122354"/>
                        <a:pt x="64919" y="129236"/>
                        <a:pt x="66726" y="132850"/>
                      </a:cubicBezTo>
                      <a:cubicBezTo>
                        <a:pt x="70339" y="141022"/>
                        <a:pt x="71199" y="146012"/>
                        <a:pt x="69479" y="147819"/>
                      </a:cubicBezTo>
                      <a:cubicBezTo>
                        <a:pt x="69479" y="149625"/>
                        <a:pt x="64919" y="150141"/>
                        <a:pt x="55887" y="149195"/>
                      </a:cubicBezTo>
                      <a:cubicBezTo>
                        <a:pt x="35155" y="147302"/>
                        <a:pt x="26123" y="140936"/>
                        <a:pt x="28876" y="130097"/>
                      </a:cubicBezTo>
                      <a:close/>
                      <a:moveTo>
                        <a:pt x="89780" y="109622"/>
                      </a:moveTo>
                      <a:cubicBezTo>
                        <a:pt x="84361" y="101449"/>
                        <a:pt x="82554" y="94653"/>
                        <a:pt x="84361" y="89147"/>
                      </a:cubicBezTo>
                      <a:lnTo>
                        <a:pt x="88404" y="89147"/>
                      </a:lnTo>
                      <a:cubicBezTo>
                        <a:pt x="101049" y="88287"/>
                        <a:pt x="119114" y="83727"/>
                        <a:pt x="142598" y="75468"/>
                      </a:cubicBezTo>
                      <a:cubicBezTo>
                        <a:pt x="143458" y="75468"/>
                        <a:pt x="145265" y="74608"/>
                        <a:pt x="148017" y="72715"/>
                      </a:cubicBezTo>
                      <a:cubicBezTo>
                        <a:pt x="167029" y="64543"/>
                        <a:pt x="182770" y="60930"/>
                        <a:pt x="195416" y="61790"/>
                      </a:cubicBezTo>
                      <a:cubicBezTo>
                        <a:pt x="206255" y="62736"/>
                        <a:pt x="215717" y="67210"/>
                        <a:pt x="223890" y="75468"/>
                      </a:cubicBezTo>
                      <a:cubicBezTo>
                        <a:pt x="250987" y="102739"/>
                        <a:pt x="262255" y="120031"/>
                        <a:pt x="257782" y="127344"/>
                      </a:cubicBezTo>
                      <a:cubicBezTo>
                        <a:pt x="256836" y="128290"/>
                        <a:pt x="255116" y="129150"/>
                        <a:pt x="252363" y="130097"/>
                      </a:cubicBezTo>
                      <a:cubicBezTo>
                        <a:pt x="246944" y="130097"/>
                        <a:pt x="243330" y="130527"/>
                        <a:pt x="241524" y="131473"/>
                      </a:cubicBezTo>
                      <a:cubicBezTo>
                        <a:pt x="227932" y="136893"/>
                        <a:pt x="214427" y="137839"/>
                        <a:pt x="200921" y="134226"/>
                      </a:cubicBezTo>
                      <a:cubicBezTo>
                        <a:pt x="190943" y="132419"/>
                        <a:pt x="186040" y="130613"/>
                        <a:pt x="186040" y="128806"/>
                      </a:cubicBezTo>
                      <a:cubicBezTo>
                        <a:pt x="185093" y="127000"/>
                        <a:pt x="189222" y="125193"/>
                        <a:pt x="198255" y="123386"/>
                      </a:cubicBezTo>
                      <a:cubicBezTo>
                        <a:pt x="214513" y="115214"/>
                        <a:pt x="222599" y="108848"/>
                        <a:pt x="222599" y="104288"/>
                      </a:cubicBezTo>
                      <a:cubicBezTo>
                        <a:pt x="219846" y="94309"/>
                        <a:pt x="214943" y="86996"/>
                        <a:pt x="207717" y="82437"/>
                      </a:cubicBezTo>
                      <a:cubicBezTo>
                        <a:pt x="204104" y="80630"/>
                        <a:pt x="198685" y="79684"/>
                        <a:pt x="191459" y="79684"/>
                      </a:cubicBezTo>
                      <a:cubicBezTo>
                        <a:pt x="190513" y="79684"/>
                        <a:pt x="189652" y="79684"/>
                        <a:pt x="188792" y="79684"/>
                      </a:cubicBezTo>
                      <a:cubicBezTo>
                        <a:pt x="176147" y="79684"/>
                        <a:pt x="163071" y="83813"/>
                        <a:pt x="149480" y="91986"/>
                      </a:cubicBezTo>
                      <a:cubicBezTo>
                        <a:pt x="137695" y="98352"/>
                        <a:pt x="124619" y="103342"/>
                        <a:pt x="110167" y="106955"/>
                      </a:cubicBezTo>
                      <a:cubicBezTo>
                        <a:pt x="99328" y="110482"/>
                        <a:pt x="92533" y="111428"/>
                        <a:pt x="89780" y="109622"/>
                      </a:cubicBezTo>
                      <a:close/>
                      <a:moveTo>
                        <a:pt x="119630" y="46821"/>
                      </a:moveTo>
                      <a:cubicBezTo>
                        <a:pt x="115071" y="36841"/>
                        <a:pt x="116447" y="24969"/>
                        <a:pt x="123673" y="11377"/>
                      </a:cubicBezTo>
                      <a:cubicBezTo>
                        <a:pt x="129092" y="2258"/>
                        <a:pt x="133566" y="-1355"/>
                        <a:pt x="137178" y="451"/>
                      </a:cubicBezTo>
                      <a:cubicBezTo>
                        <a:pt x="138039" y="1398"/>
                        <a:pt x="139415" y="4064"/>
                        <a:pt x="141222" y="8624"/>
                      </a:cubicBezTo>
                      <a:cubicBezTo>
                        <a:pt x="145695" y="18603"/>
                        <a:pt x="151631" y="27292"/>
                        <a:pt x="158856" y="34519"/>
                      </a:cubicBezTo>
                      <a:cubicBezTo>
                        <a:pt x="164276" y="40885"/>
                        <a:pt x="166082" y="45875"/>
                        <a:pt x="164276" y="49488"/>
                      </a:cubicBezTo>
                      <a:cubicBezTo>
                        <a:pt x="163329" y="53101"/>
                        <a:pt x="159286" y="54908"/>
                        <a:pt x="152061" y="54908"/>
                      </a:cubicBezTo>
                      <a:cubicBezTo>
                        <a:pt x="135888" y="55940"/>
                        <a:pt x="125049" y="53187"/>
                        <a:pt x="119630" y="46821"/>
                      </a:cubicBezTo>
                      <a:close/>
                    </a:path>
                  </a:pathLst>
                </a:custGeom>
                <a:grpFill/>
                <a:ln w="860" cap="flat">
                  <a:noFill/>
                  <a:prstDash val="solid"/>
                  <a:miter/>
                </a:ln>
              </p:spPr>
              <p:txBody>
                <a:bodyPr rtlCol="0" anchor="ctr"/>
                <a:lstStyle/>
                <a:p>
                  <a:endParaRPr lang="zh-CN" altLang="en-US"/>
                </a:p>
              </p:txBody>
            </p:sp>
            <p:sp>
              <p:nvSpPr>
                <p:cNvPr id="23" name="任意形状 18"/>
                <p:cNvSpPr/>
                <p:nvPr/>
              </p:nvSpPr>
              <p:spPr>
                <a:xfrm>
                  <a:off x="5138493" y="2802793"/>
                  <a:ext cx="279168" cy="227983"/>
                </a:xfrm>
                <a:custGeom>
                  <a:avLst/>
                  <a:gdLst>
                    <a:gd name="connsiteX0" fmla="*/ 146571 w 279168"/>
                    <a:gd name="connsiteY0" fmla="*/ 7401 h 227983"/>
                    <a:gd name="connsiteX1" fmla="*/ 211604 w 279168"/>
                    <a:gd name="connsiteY1" fmla="*/ 604 h 227983"/>
                    <a:gd name="connsiteX2" fmla="*/ 211604 w 279168"/>
                    <a:gd name="connsiteY2" fmla="*/ 16950 h 227983"/>
                    <a:gd name="connsiteX3" fmla="*/ 175044 w 279168"/>
                    <a:gd name="connsiteY3" fmla="*/ 41468 h 227983"/>
                    <a:gd name="connsiteX4" fmla="*/ 166958 w 279168"/>
                    <a:gd name="connsiteY4" fmla="*/ 83794 h 227983"/>
                    <a:gd name="connsiteX5" fmla="*/ 202141 w 279168"/>
                    <a:gd name="connsiteY5" fmla="*/ 74245 h 227983"/>
                    <a:gd name="connsiteX6" fmla="*/ 210227 w 279168"/>
                    <a:gd name="connsiteY6" fmla="*/ 101516 h 227983"/>
                    <a:gd name="connsiteX7" fmla="*/ 196722 w 279168"/>
                    <a:gd name="connsiteY7" fmla="*/ 106936 h 227983"/>
                    <a:gd name="connsiteX8" fmla="*/ 166958 w 279168"/>
                    <a:gd name="connsiteY8" fmla="*/ 121905 h 227983"/>
                    <a:gd name="connsiteX9" fmla="*/ 162915 w 279168"/>
                    <a:gd name="connsiteY9" fmla="*/ 132831 h 227983"/>
                    <a:gd name="connsiteX10" fmla="*/ 162915 w 279168"/>
                    <a:gd name="connsiteY10" fmla="*/ 158725 h 227983"/>
                    <a:gd name="connsiteX11" fmla="*/ 180550 w 279168"/>
                    <a:gd name="connsiteY11" fmla="*/ 171027 h 227983"/>
                    <a:gd name="connsiteX12" fmla="*/ 213066 w 279168"/>
                    <a:gd name="connsiteY12" fmla="*/ 171027 h 227983"/>
                    <a:gd name="connsiteX13" fmla="*/ 246959 w 279168"/>
                    <a:gd name="connsiteY13" fmla="*/ 168275 h 227983"/>
                    <a:gd name="connsiteX14" fmla="*/ 270013 w 279168"/>
                    <a:gd name="connsiteY14" fmla="*/ 173694 h 227983"/>
                    <a:gd name="connsiteX15" fmla="*/ 271390 w 279168"/>
                    <a:gd name="connsiteY15" fmla="*/ 211891 h 227983"/>
                    <a:gd name="connsiteX16" fmla="*/ 144076 w 279168"/>
                    <a:gd name="connsiteY16" fmla="*/ 202342 h 227983"/>
                    <a:gd name="connsiteX17" fmla="*/ 130571 w 279168"/>
                    <a:gd name="connsiteY17" fmla="*/ 203718 h 227983"/>
                    <a:gd name="connsiteX18" fmla="*/ 123775 w 279168"/>
                    <a:gd name="connsiteY18" fmla="*/ 203718 h 227983"/>
                    <a:gd name="connsiteX19" fmla="*/ 26225 w 279168"/>
                    <a:gd name="connsiteY19" fmla="*/ 220064 h 227983"/>
                    <a:gd name="connsiteX20" fmla="*/ 20806 w 279168"/>
                    <a:gd name="connsiteY20" fmla="*/ 224193 h 227983"/>
                    <a:gd name="connsiteX21" fmla="*/ 12634 w 279168"/>
                    <a:gd name="connsiteY21" fmla="*/ 225570 h 227983"/>
                    <a:gd name="connsiteX22" fmla="*/ 418 w 279168"/>
                    <a:gd name="connsiteY22" fmla="*/ 199675 h 227983"/>
                    <a:gd name="connsiteX23" fmla="*/ 62698 w 279168"/>
                    <a:gd name="connsiteY23" fmla="*/ 185997 h 227983"/>
                    <a:gd name="connsiteX24" fmla="*/ 64075 w 279168"/>
                    <a:gd name="connsiteY24" fmla="*/ 119152 h 227983"/>
                    <a:gd name="connsiteX25" fmla="*/ 62698 w 279168"/>
                    <a:gd name="connsiteY25" fmla="*/ 98677 h 227983"/>
                    <a:gd name="connsiteX26" fmla="*/ 70785 w 279168"/>
                    <a:gd name="connsiteY26" fmla="*/ 90505 h 227983"/>
                    <a:gd name="connsiteX27" fmla="*/ 103301 w 279168"/>
                    <a:gd name="connsiteY27" fmla="*/ 104183 h 227983"/>
                    <a:gd name="connsiteX28" fmla="*/ 95215 w 279168"/>
                    <a:gd name="connsiteY28" fmla="*/ 160102 h 227983"/>
                    <a:gd name="connsiteX29" fmla="*/ 97882 w 279168"/>
                    <a:gd name="connsiteY29" fmla="*/ 175071 h 227983"/>
                    <a:gd name="connsiteX30" fmla="*/ 107345 w 279168"/>
                    <a:gd name="connsiteY30" fmla="*/ 177824 h 227983"/>
                    <a:gd name="connsiteX31" fmla="*/ 126270 w 279168"/>
                    <a:gd name="connsiteY31" fmla="*/ 172404 h 227983"/>
                    <a:gd name="connsiteX32" fmla="*/ 130312 w 279168"/>
                    <a:gd name="connsiteY32" fmla="*/ 160102 h 227983"/>
                    <a:gd name="connsiteX33" fmla="*/ 128936 w 279168"/>
                    <a:gd name="connsiteY33" fmla="*/ 87752 h 227983"/>
                    <a:gd name="connsiteX34" fmla="*/ 128936 w 279168"/>
                    <a:gd name="connsiteY34" fmla="*/ 60480 h 227983"/>
                    <a:gd name="connsiteX35" fmla="*/ 119473 w 279168"/>
                    <a:gd name="connsiteY35" fmla="*/ 48178 h 227983"/>
                    <a:gd name="connsiteX36" fmla="*/ 96420 w 279168"/>
                    <a:gd name="connsiteY36" fmla="*/ 53598 h 227983"/>
                    <a:gd name="connsiteX37" fmla="*/ 76118 w 279168"/>
                    <a:gd name="connsiteY37" fmla="*/ 24951 h 227983"/>
                    <a:gd name="connsiteX38" fmla="*/ 76118 w 279168"/>
                    <a:gd name="connsiteY38" fmla="*/ 20821 h 227983"/>
                    <a:gd name="connsiteX39" fmla="*/ 89710 w 279168"/>
                    <a:gd name="connsiteY39" fmla="*/ 12649 h 227983"/>
                    <a:gd name="connsiteX40" fmla="*/ 146571 w 279168"/>
                    <a:gd name="connsiteY40" fmla="*/ 7401 h 2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9168" h="227983">
                      <a:moveTo>
                        <a:pt x="146571" y="7401"/>
                      </a:moveTo>
                      <a:cubicBezTo>
                        <a:pt x="169109" y="1035"/>
                        <a:pt x="190787" y="-1202"/>
                        <a:pt x="211604" y="604"/>
                      </a:cubicBezTo>
                      <a:cubicBezTo>
                        <a:pt x="209797" y="6024"/>
                        <a:pt x="209797" y="11530"/>
                        <a:pt x="211604" y="16950"/>
                      </a:cubicBezTo>
                      <a:cubicBezTo>
                        <a:pt x="214271" y="21510"/>
                        <a:pt x="202141" y="29682"/>
                        <a:pt x="175044" y="41468"/>
                      </a:cubicBezTo>
                      <a:cubicBezTo>
                        <a:pt x="169625" y="46888"/>
                        <a:pt x="166958" y="61083"/>
                        <a:pt x="166958" y="83794"/>
                      </a:cubicBezTo>
                      <a:cubicBezTo>
                        <a:pt x="184077" y="79235"/>
                        <a:pt x="195862" y="76052"/>
                        <a:pt x="202141" y="74245"/>
                      </a:cubicBezTo>
                      <a:cubicBezTo>
                        <a:pt x="207561" y="76998"/>
                        <a:pt x="210227" y="86117"/>
                        <a:pt x="210227" y="101516"/>
                      </a:cubicBezTo>
                      <a:cubicBezTo>
                        <a:pt x="207561" y="103323"/>
                        <a:pt x="203002" y="105129"/>
                        <a:pt x="196722" y="106936"/>
                      </a:cubicBezTo>
                      <a:cubicBezTo>
                        <a:pt x="187690" y="110549"/>
                        <a:pt x="177797" y="115625"/>
                        <a:pt x="166958" y="121905"/>
                      </a:cubicBezTo>
                      <a:cubicBezTo>
                        <a:pt x="165152" y="123712"/>
                        <a:pt x="163775" y="127325"/>
                        <a:pt x="162915" y="132831"/>
                      </a:cubicBezTo>
                      <a:cubicBezTo>
                        <a:pt x="161969" y="139197"/>
                        <a:pt x="161969" y="147800"/>
                        <a:pt x="162915" y="158725"/>
                      </a:cubicBezTo>
                      <a:cubicBezTo>
                        <a:pt x="162915" y="167844"/>
                        <a:pt x="168765" y="171888"/>
                        <a:pt x="180550" y="171027"/>
                      </a:cubicBezTo>
                      <a:cubicBezTo>
                        <a:pt x="187776" y="171027"/>
                        <a:pt x="198614" y="171027"/>
                        <a:pt x="213066" y="171027"/>
                      </a:cubicBezTo>
                      <a:cubicBezTo>
                        <a:pt x="229325" y="170167"/>
                        <a:pt x="240594" y="169221"/>
                        <a:pt x="246959" y="168275"/>
                      </a:cubicBezTo>
                      <a:cubicBezTo>
                        <a:pt x="258658" y="166468"/>
                        <a:pt x="266401" y="168275"/>
                        <a:pt x="270013" y="173694"/>
                      </a:cubicBezTo>
                      <a:cubicBezTo>
                        <a:pt x="281712" y="196406"/>
                        <a:pt x="282229" y="209138"/>
                        <a:pt x="271390" y="211891"/>
                      </a:cubicBezTo>
                      <a:cubicBezTo>
                        <a:pt x="236206" y="198213"/>
                        <a:pt x="193711" y="195030"/>
                        <a:pt x="144076" y="202342"/>
                      </a:cubicBezTo>
                      <a:cubicBezTo>
                        <a:pt x="136850" y="203288"/>
                        <a:pt x="132291" y="203718"/>
                        <a:pt x="130571" y="203718"/>
                      </a:cubicBezTo>
                      <a:cubicBezTo>
                        <a:pt x="128764" y="203718"/>
                        <a:pt x="126528" y="203718"/>
                        <a:pt x="123775" y="203718"/>
                      </a:cubicBezTo>
                      <a:cubicBezTo>
                        <a:pt x="89452" y="200105"/>
                        <a:pt x="56935" y="205525"/>
                        <a:pt x="26225" y="220064"/>
                      </a:cubicBezTo>
                      <a:cubicBezTo>
                        <a:pt x="24418" y="221010"/>
                        <a:pt x="22612" y="222387"/>
                        <a:pt x="20806" y="224193"/>
                      </a:cubicBezTo>
                      <a:cubicBezTo>
                        <a:pt x="17193" y="228753"/>
                        <a:pt x="14440" y="229183"/>
                        <a:pt x="12634" y="225570"/>
                      </a:cubicBezTo>
                      <a:cubicBezTo>
                        <a:pt x="2655" y="212837"/>
                        <a:pt x="-1388" y="204235"/>
                        <a:pt x="418" y="199675"/>
                      </a:cubicBezTo>
                      <a:cubicBezTo>
                        <a:pt x="35601" y="194255"/>
                        <a:pt x="56419" y="189696"/>
                        <a:pt x="62698" y="185997"/>
                      </a:cubicBezTo>
                      <a:cubicBezTo>
                        <a:pt x="67172" y="182383"/>
                        <a:pt x="67688" y="160102"/>
                        <a:pt x="64075" y="119152"/>
                      </a:cubicBezTo>
                      <a:cubicBezTo>
                        <a:pt x="63129" y="110979"/>
                        <a:pt x="62698" y="104183"/>
                        <a:pt x="62698" y="98677"/>
                      </a:cubicBezTo>
                      <a:cubicBezTo>
                        <a:pt x="62698" y="94118"/>
                        <a:pt x="65365" y="91365"/>
                        <a:pt x="70785" y="90505"/>
                      </a:cubicBezTo>
                      <a:cubicBezTo>
                        <a:pt x="93323" y="94118"/>
                        <a:pt x="104162" y="98677"/>
                        <a:pt x="103301" y="104183"/>
                      </a:cubicBezTo>
                      <a:cubicBezTo>
                        <a:pt x="93323" y="116055"/>
                        <a:pt x="90656" y="134637"/>
                        <a:pt x="95215" y="160102"/>
                      </a:cubicBezTo>
                      <a:cubicBezTo>
                        <a:pt x="96076" y="166468"/>
                        <a:pt x="97022" y="171458"/>
                        <a:pt x="97882" y="175071"/>
                      </a:cubicBezTo>
                      <a:cubicBezTo>
                        <a:pt x="97882" y="176877"/>
                        <a:pt x="101065" y="177824"/>
                        <a:pt x="107345" y="177824"/>
                      </a:cubicBezTo>
                      <a:cubicBezTo>
                        <a:pt x="114570" y="176964"/>
                        <a:pt x="120850" y="175071"/>
                        <a:pt x="126270" y="172404"/>
                      </a:cubicBezTo>
                      <a:cubicBezTo>
                        <a:pt x="128936" y="170597"/>
                        <a:pt x="130312" y="166468"/>
                        <a:pt x="130312" y="160102"/>
                      </a:cubicBezTo>
                      <a:cubicBezTo>
                        <a:pt x="130312" y="121045"/>
                        <a:pt x="129882" y="96871"/>
                        <a:pt x="128936" y="87752"/>
                      </a:cubicBezTo>
                      <a:cubicBezTo>
                        <a:pt x="128936" y="74073"/>
                        <a:pt x="128936" y="65040"/>
                        <a:pt x="128936" y="60480"/>
                      </a:cubicBezTo>
                      <a:cubicBezTo>
                        <a:pt x="127990" y="53168"/>
                        <a:pt x="124893" y="49125"/>
                        <a:pt x="119473" y="48178"/>
                      </a:cubicBezTo>
                      <a:cubicBezTo>
                        <a:pt x="114054" y="48178"/>
                        <a:pt x="106398" y="49985"/>
                        <a:pt x="96420" y="53598"/>
                      </a:cubicBezTo>
                      <a:cubicBezTo>
                        <a:pt x="90054" y="57211"/>
                        <a:pt x="83344" y="47662"/>
                        <a:pt x="76118" y="24951"/>
                      </a:cubicBezTo>
                      <a:cubicBezTo>
                        <a:pt x="76118" y="23144"/>
                        <a:pt x="76118" y="21767"/>
                        <a:pt x="76118" y="20821"/>
                      </a:cubicBezTo>
                      <a:cubicBezTo>
                        <a:pt x="74312" y="15401"/>
                        <a:pt x="78871" y="12649"/>
                        <a:pt x="89710" y="12649"/>
                      </a:cubicBezTo>
                      <a:cubicBezTo>
                        <a:pt x="112248" y="13767"/>
                        <a:pt x="131173" y="11960"/>
                        <a:pt x="146571" y="7401"/>
                      </a:cubicBezTo>
                      <a:close/>
                    </a:path>
                  </a:pathLst>
                </a:custGeom>
                <a:grpFill/>
                <a:ln w="860" cap="flat">
                  <a:noFill/>
                  <a:prstDash val="solid"/>
                  <a:miter/>
                </a:ln>
              </p:spPr>
              <p:txBody>
                <a:bodyPr rtlCol="0" anchor="ctr"/>
                <a:lstStyle/>
                <a:p>
                  <a:endParaRPr lang="zh-CN" altLang="en-US"/>
                </a:p>
              </p:txBody>
            </p:sp>
          </p:grpSp>
          <p:grpSp>
            <p:nvGrpSpPr>
              <p:cNvPr id="15" name="图形 4"/>
              <p:cNvGrpSpPr/>
              <p:nvPr/>
            </p:nvGrpSpPr>
            <p:grpSpPr>
              <a:xfrm>
                <a:off x="6477534" y="2737331"/>
                <a:ext cx="1951056" cy="319813"/>
                <a:chOff x="6477534" y="2737331"/>
                <a:chExt cx="1951056" cy="319813"/>
              </a:xfrm>
              <a:grpFill/>
            </p:grpSpPr>
            <p:sp>
              <p:nvSpPr>
                <p:cNvPr id="16" name="任意形状 20"/>
                <p:cNvSpPr/>
                <p:nvPr/>
              </p:nvSpPr>
              <p:spPr>
                <a:xfrm>
                  <a:off x="6477534" y="2776851"/>
                  <a:ext cx="298388" cy="236118"/>
                </a:xfrm>
                <a:custGeom>
                  <a:avLst/>
                  <a:gdLst>
                    <a:gd name="connsiteX0" fmla="*/ 160322 w 298388"/>
                    <a:gd name="connsiteY0" fmla="*/ 151805 h 236118"/>
                    <a:gd name="connsiteX1" fmla="*/ 164365 w 298388"/>
                    <a:gd name="connsiteY1" fmla="*/ 113608 h 236118"/>
                    <a:gd name="connsiteX2" fmla="*/ 171161 w 298388"/>
                    <a:gd name="connsiteY2" fmla="*/ 61733 h 236118"/>
                    <a:gd name="connsiteX3" fmla="*/ 182000 w 298388"/>
                    <a:gd name="connsiteY3" fmla="*/ 7190 h 236118"/>
                    <a:gd name="connsiteX4" fmla="*/ 207721 w 298388"/>
                    <a:gd name="connsiteY4" fmla="*/ 5814 h 236118"/>
                    <a:gd name="connsiteX5" fmla="*/ 210474 w 298388"/>
                    <a:gd name="connsiteY5" fmla="*/ 20783 h 236118"/>
                    <a:gd name="connsiteX6" fmla="*/ 196882 w 298388"/>
                    <a:gd name="connsiteY6" fmla="*/ 69905 h 236118"/>
                    <a:gd name="connsiteX7" fmla="*/ 190086 w 298388"/>
                    <a:gd name="connsiteY7" fmla="*/ 116275 h 236118"/>
                    <a:gd name="connsiteX8" fmla="*/ 188710 w 298388"/>
                    <a:gd name="connsiteY8" fmla="*/ 124448 h 236118"/>
                    <a:gd name="connsiteX9" fmla="*/ 195505 w 298388"/>
                    <a:gd name="connsiteY9" fmla="*/ 119028 h 236118"/>
                    <a:gd name="connsiteX10" fmla="*/ 233442 w 298388"/>
                    <a:gd name="connsiteY10" fmla="*/ 75325 h 236118"/>
                    <a:gd name="connsiteX11" fmla="*/ 257786 w 298388"/>
                    <a:gd name="connsiteY11" fmla="*/ 89004 h 236118"/>
                    <a:gd name="connsiteX12" fmla="*/ 255119 w 298388"/>
                    <a:gd name="connsiteY12" fmla="*/ 102682 h 236118"/>
                    <a:gd name="connsiteX13" fmla="*/ 195505 w 298388"/>
                    <a:gd name="connsiteY13" fmla="*/ 147675 h 236118"/>
                    <a:gd name="connsiteX14" fmla="*/ 184667 w 298388"/>
                    <a:gd name="connsiteY14" fmla="*/ 155848 h 236118"/>
                    <a:gd name="connsiteX15" fmla="*/ 182000 w 298388"/>
                    <a:gd name="connsiteY15" fmla="*/ 176323 h 236118"/>
                    <a:gd name="connsiteX16" fmla="*/ 211764 w 298388"/>
                    <a:gd name="connsiteY16" fmla="*/ 176323 h 236118"/>
                    <a:gd name="connsiteX17" fmla="*/ 274044 w 298388"/>
                    <a:gd name="connsiteY17" fmla="*/ 172194 h 236118"/>
                    <a:gd name="connsiteX18" fmla="*/ 288926 w 298388"/>
                    <a:gd name="connsiteY18" fmla="*/ 180366 h 236118"/>
                    <a:gd name="connsiteX19" fmla="*/ 298389 w 298388"/>
                    <a:gd name="connsiteY19" fmla="*/ 214520 h 236118"/>
                    <a:gd name="connsiteX20" fmla="*/ 295722 w 298388"/>
                    <a:gd name="connsiteY20" fmla="*/ 225445 h 236118"/>
                    <a:gd name="connsiteX21" fmla="*/ 284883 w 298388"/>
                    <a:gd name="connsiteY21" fmla="*/ 224069 h 236118"/>
                    <a:gd name="connsiteX22" fmla="*/ 217183 w 298388"/>
                    <a:gd name="connsiteY22" fmla="*/ 207723 h 236118"/>
                    <a:gd name="connsiteX23" fmla="*/ 172451 w 298388"/>
                    <a:gd name="connsiteY23" fmla="*/ 209100 h 236118"/>
                    <a:gd name="connsiteX24" fmla="*/ 156193 w 298388"/>
                    <a:gd name="connsiteY24" fmla="*/ 210477 h 236118"/>
                    <a:gd name="connsiteX25" fmla="*/ 134515 w 298388"/>
                    <a:gd name="connsiteY25" fmla="*/ 213229 h 236118"/>
                    <a:gd name="connsiteX26" fmla="*/ 106042 w 298388"/>
                    <a:gd name="connsiteY26" fmla="*/ 214606 h 236118"/>
                    <a:gd name="connsiteX27" fmla="*/ 19331 w 298388"/>
                    <a:gd name="connsiteY27" fmla="*/ 233704 h 236118"/>
                    <a:gd name="connsiteX28" fmla="*/ 9869 w 298388"/>
                    <a:gd name="connsiteY28" fmla="*/ 232328 h 236118"/>
                    <a:gd name="connsiteX29" fmla="*/ 3073 w 298388"/>
                    <a:gd name="connsiteY29" fmla="*/ 218649 h 236118"/>
                    <a:gd name="connsiteX30" fmla="*/ 320 w 298388"/>
                    <a:gd name="connsiteY30" fmla="*/ 211853 h 236118"/>
                    <a:gd name="connsiteX31" fmla="*/ 7116 w 298388"/>
                    <a:gd name="connsiteY31" fmla="*/ 209100 h 236118"/>
                    <a:gd name="connsiteX32" fmla="*/ 76192 w 298388"/>
                    <a:gd name="connsiteY32" fmla="*/ 198174 h 236118"/>
                    <a:gd name="connsiteX33" fmla="*/ 89697 w 298388"/>
                    <a:gd name="connsiteY33" fmla="*/ 194045 h 236118"/>
                    <a:gd name="connsiteX34" fmla="*/ 104580 w 298388"/>
                    <a:gd name="connsiteY34" fmla="*/ 179076 h 236118"/>
                    <a:gd name="connsiteX35" fmla="*/ 104580 w 298388"/>
                    <a:gd name="connsiteY35" fmla="*/ 150428 h 236118"/>
                    <a:gd name="connsiteX36" fmla="*/ 100536 w 298388"/>
                    <a:gd name="connsiteY36" fmla="*/ 145009 h 236118"/>
                    <a:gd name="connsiteX37" fmla="*/ 96494 w 298388"/>
                    <a:gd name="connsiteY37" fmla="*/ 147761 h 236118"/>
                    <a:gd name="connsiteX38" fmla="*/ 80235 w 298388"/>
                    <a:gd name="connsiteY38" fmla="*/ 165483 h 236118"/>
                    <a:gd name="connsiteX39" fmla="*/ 66644 w 298388"/>
                    <a:gd name="connsiteY39" fmla="*/ 164107 h 236118"/>
                    <a:gd name="connsiteX40" fmla="*/ 49009 w 298388"/>
                    <a:gd name="connsiteY40" fmla="*/ 140879 h 236118"/>
                    <a:gd name="connsiteX41" fmla="*/ 47632 w 298388"/>
                    <a:gd name="connsiteY41" fmla="*/ 131330 h 236118"/>
                    <a:gd name="connsiteX42" fmla="*/ 54428 w 298388"/>
                    <a:gd name="connsiteY42" fmla="*/ 129953 h 236118"/>
                    <a:gd name="connsiteX43" fmla="*/ 99160 w 298388"/>
                    <a:gd name="connsiteY43" fmla="*/ 117651 h 236118"/>
                    <a:gd name="connsiteX44" fmla="*/ 100536 w 298388"/>
                    <a:gd name="connsiteY44" fmla="*/ 108102 h 236118"/>
                    <a:gd name="connsiteX45" fmla="*/ 101913 w 298388"/>
                    <a:gd name="connsiteY45" fmla="*/ 53560 h 236118"/>
                    <a:gd name="connsiteX46" fmla="*/ 137096 w 298388"/>
                    <a:gd name="connsiteY46" fmla="*/ 50807 h 236118"/>
                    <a:gd name="connsiteX47" fmla="*/ 141139 w 298388"/>
                    <a:gd name="connsiteY47" fmla="*/ 65776 h 236118"/>
                    <a:gd name="connsiteX48" fmla="*/ 134344 w 298388"/>
                    <a:gd name="connsiteY48" fmla="*/ 173570 h 236118"/>
                    <a:gd name="connsiteX49" fmla="*/ 146559 w 298388"/>
                    <a:gd name="connsiteY49" fmla="*/ 174947 h 236118"/>
                    <a:gd name="connsiteX50" fmla="*/ 160322 w 298388"/>
                    <a:gd name="connsiteY50" fmla="*/ 151805 h 23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98388" h="236118">
                      <a:moveTo>
                        <a:pt x="160322" y="151805"/>
                      </a:moveTo>
                      <a:cubicBezTo>
                        <a:pt x="161182" y="143632"/>
                        <a:pt x="162559" y="130900"/>
                        <a:pt x="164365" y="113608"/>
                      </a:cubicBezTo>
                      <a:cubicBezTo>
                        <a:pt x="166172" y="94510"/>
                        <a:pt x="168408" y="77218"/>
                        <a:pt x="171161" y="61733"/>
                      </a:cubicBezTo>
                      <a:cubicBezTo>
                        <a:pt x="173828" y="35322"/>
                        <a:pt x="177441" y="17170"/>
                        <a:pt x="182000" y="7190"/>
                      </a:cubicBezTo>
                      <a:cubicBezTo>
                        <a:pt x="186473" y="-1929"/>
                        <a:pt x="195075" y="-2359"/>
                        <a:pt x="207721" y="5814"/>
                      </a:cubicBezTo>
                      <a:cubicBezTo>
                        <a:pt x="214000" y="10373"/>
                        <a:pt x="214947" y="15363"/>
                        <a:pt x="210474" y="20783"/>
                      </a:cubicBezTo>
                      <a:cubicBezTo>
                        <a:pt x="204108" y="28956"/>
                        <a:pt x="199635" y="45301"/>
                        <a:pt x="196882" y="69905"/>
                      </a:cubicBezTo>
                      <a:cubicBezTo>
                        <a:pt x="194129" y="89004"/>
                        <a:pt x="191893" y="104489"/>
                        <a:pt x="190086" y="116275"/>
                      </a:cubicBezTo>
                      <a:lnTo>
                        <a:pt x="188710" y="124448"/>
                      </a:lnTo>
                      <a:cubicBezTo>
                        <a:pt x="189570" y="124448"/>
                        <a:pt x="191893" y="122641"/>
                        <a:pt x="195505" y="119028"/>
                      </a:cubicBezTo>
                      <a:cubicBezTo>
                        <a:pt x="219850" y="94510"/>
                        <a:pt x="232495" y="79885"/>
                        <a:pt x="233442" y="75325"/>
                      </a:cubicBezTo>
                      <a:cubicBezTo>
                        <a:pt x="238861" y="69905"/>
                        <a:pt x="247033" y="74465"/>
                        <a:pt x="257786" y="89004"/>
                      </a:cubicBezTo>
                      <a:cubicBezTo>
                        <a:pt x="262259" y="98123"/>
                        <a:pt x="261399" y="102682"/>
                        <a:pt x="255119" y="102682"/>
                      </a:cubicBezTo>
                      <a:cubicBezTo>
                        <a:pt x="252367" y="102682"/>
                        <a:pt x="232495" y="117651"/>
                        <a:pt x="195505" y="147675"/>
                      </a:cubicBezTo>
                      <a:cubicBezTo>
                        <a:pt x="190946" y="152235"/>
                        <a:pt x="187333" y="154988"/>
                        <a:pt x="184667" y="155848"/>
                      </a:cubicBezTo>
                      <a:cubicBezTo>
                        <a:pt x="178301" y="162214"/>
                        <a:pt x="177441" y="169010"/>
                        <a:pt x="182000" y="176323"/>
                      </a:cubicBezTo>
                      <a:cubicBezTo>
                        <a:pt x="189226" y="176323"/>
                        <a:pt x="199119" y="176323"/>
                        <a:pt x="211764" y="176323"/>
                      </a:cubicBezTo>
                      <a:cubicBezTo>
                        <a:pt x="250560" y="175463"/>
                        <a:pt x="271378" y="174086"/>
                        <a:pt x="274044" y="172194"/>
                      </a:cubicBezTo>
                      <a:cubicBezTo>
                        <a:pt x="282130" y="170387"/>
                        <a:pt x="287120" y="173140"/>
                        <a:pt x="288926" y="180366"/>
                      </a:cubicBezTo>
                      <a:cubicBezTo>
                        <a:pt x="292539" y="192238"/>
                        <a:pt x="295722" y="203594"/>
                        <a:pt x="298389" y="214520"/>
                      </a:cubicBezTo>
                      <a:cubicBezTo>
                        <a:pt x="298389" y="220886"/>
                        <a:pt x="297442" y="224499"/>
                        <a:pt x="295722" y="225445"/>
                      </a:cubicBezTo>
                      <a:cubicBezTo>
                        <a:pt x="292969" y="227252"/>
                        <a:pt x="289356" y="226822"/>
                        <a:pt x="284883" y="224069"/>
                      </a:cubicBezTo>
                      <a:cubicBezTo>
                        <a:pt x="257786" y="213143"/>
                        <a:pt x="235162" y="207723"/>
                        <a:pt x="217183" y="207723"/>
                      </a:cubicBezTo>
                      <a:cubicBezTo>
                        <a:pt x="192839" y="207723"/>
                        <a:pt x="177871" y="208154"/>
                        <a:pt x="172451" y="209100"/>
                      </a:cubicBezTo>
                      <a:cubicBezTo>
                        <a:pt x="165226" y="209100"/>
                        <a:pt x="159806" y="209530"/>
                        <a:pt x="156193" y="210477"/>
                      </a:cubicBezTo>
                      <a:cubicBezTo>
                        <a:pt x="153440" y="211423"/>
                        <a:pt x="146215" y="212283"/>
                        <a:pt x="134515" y="213229"/>
                      </a:cubicBezTo>
                      <a:cubicBezTo>
                        <a:pt x="120924" y="214176"/>
                        <a:pt x="111461" y="214606"/>
                        <a:pt x="106042" y="214606"/>
                      </a:cubicBezTo>
                      <a:cubicBezTo>
                        <a:pt x="71719" y="214606"/>
                        <a:pt x="42815" y="220972"/>
                        <a:pt x="19331" y="233704"/>
                      </a:cubicBezTo>
                      <a:cubicBezTo>
                        <a:pt x="12965" y="237317"/>
                        <a:pt x="9869" y="236887"/>
                        <a:pt x="9869" y="232328"/>
                      </a:cubicBezTo>
                      <a:cubicBezTo>
                        <a:pt x="7116" y="225962"/>
                        <a:pt x="4879" y="221402"/>
                        <a:pt x="3073" y="218649"/>
                      </a:cubicBezTo>
                      <a:cubicBezTo>
                        <a:pt x="320" y="215896"/>
                        <a:pt x="-540" y="213660"/>
                        <a:pt x="320" y="211853"/>
                      </a:cubicBezTo>
                      <a:cubicBezTo>
                        <a:pt x="1180" y="210046"/>
                        <a:pt x="3503" y="209100"/>
                        <a:pt x="7116" y="209100"/>
                      </a:cubicBezTo>
                      <a:cubicBezTo>
                        <a:pt x="18815" y="209100"/>
                        <a:pt x="41869" y="205487"/>
                        <a:pt x="76192" y="198174"/>
                      </a:cubicBezTo>
                      <a:cubicBezTo>
                        <a:pt x="81611" y="196368"/>
                        <a:pt x="86085" y="194991"/>
                        <a:pt x="89697" y="194045"/>
                      </a:cubicBezTo>
                      <a:cubicBezTo>
                        <a:pt x="97870" y="191292"/>
                        <a:pt x="102773" y="186302"/>
                        <a:pt x="104580" y="179076"/>
                      </a:cubicBezTo>
                      <a:cubicBezTo>
                        <a:pt x="104580" y="169957"/>
                        <a:pt x="104580" y="160408"/>
                        <a:pt x="104580" y="150428"/>
                      </a:cubicBezTo>
                      <a:cubicBezTo>
                        <a:pt x="103633" y="146815"/>
                        <a:pt x="102343" y="145009"/>
                        <a:pt x="100536" y="145009"/>
                      </a:cubicBezTo>
                      <a:cubicBezTo>
                        <a:pt x="99590" y="144148"/>
                        <a:pt x="98300" y="145009"/>
                        <a:pt x="96494" y="147761"/>
                      </a:cubicBezTo>
                      <a:cubicBezTo>
                        <a:pt x="90128" y="155934"/>
                        <a:pt x="84708" y="161870"/>
                        <a:pt x="80235" y="165483"/>
                      </a:cubicBezTo>
                      <a:cubicBezTo>
                        <a:pt x="75676" y="171849"/>
                        <a:pt x="71203" y="171419"/>
                        <a:pt x="66644" y="164107"/>
                      </a:cubicBezTo>
                      <a:cubicBezTo>
                        <a:pt x="56665" y="154988"/>
                        <a:pt x="50815" y="147245"/>
                        <a:pt x="49009" y="140879"/>
                      </a:cubicBezTo>
                      <a:cubicBezTo>
                        <a:pt x="46256" y="137266"/>
                        <a:pt x="45826" y="134083"/>
                        <a:pt x="47632" y="131330"/>
                      </a:cubicBezTo>
                      <a:cubicBezTo>
                        <a:pt x="48493" y="129523"/>
                        <a:pt x="50815" y="129093"/>
                        <a:pt x="54428" y="129953"/>
                      </a:cubicBezTo>
                      <a:cubicBezTo>
                        <a:pt x="67934" y="132706"/>
                        <a:pt x="82902" y="128577"/>
                        <a:pt x="99160" y="117651"/>
                      </a:cubicBezTo>
                      <a:cubicBezTo>
                        <a:pt x="100020" y="117651"/>
                        <a:pt x="100536" y="114468"/>
                        <a:pt x="100536" y="108102"/>
                      </a:cubicBezTo>
                      <a:cubicBezTo>
                        <a:pt x="101397" y="104489"/>
                        <a:pt x="101913" y="86251"/>
                        <a:pt x="101913" y="53560"/>
                      </a:cubicBezTo>
                      <a:cubicBezTo>
                        <a:pt x="105526" y="39881"/>
                        <a:pt x="117225" y="39021"/>
                        <a:pt x="137096" y="50807"/>
                      </a:cubicBezTo>
                      <a:cubicBezTo>
                        <a:pt x="141569" y="54420"/>
                        <a:pt x="142946" y="59496"/>
                        <a:pt x="141139" y="65776"/>
                      </a:cubicBezTo>
                      <a:cubicBezTo>
                        <a:pt x="133913" y="86681"/>
                        <a:pt x="131677" y="122641"/>
                        <a:pt x="134344" y="173570"/>
                      </a:cubicBezTo>
                      <a:cubicBezTo>
                        <a:pt x="133397" y="176323"/>
                        <a:pt x="137526" y="176753"/>
                        <a:pt x="146559" y="174947"/>
                      </a:cubicBezTo>
                      <a:cubicBezTo>
                        <a:pt x="154903" y="174947"/>
                        <a:pt x="159376" y="167290"/>
                        <a:pt x="160322" y="151805"/>
                      </a:cubicBezTo>
                      <a:close/>
                    </a:path>
                  </a:pathLst>
                </a:custGeom>
                <a:grpFill/>
                <a:ln w="860" cap="flat">
                  <a:noFill/>
                  <a:prstDash val="solid"/>
                  <a:miter/>
                </a:ln>
              </p:spPr>
              <p:txBody>
                <a:bodyPr rtlCol="0" anchor="ctr"/>
                <a:lstStyle/>
                <a:p>
                  <a:endParaRPr lang="zh-CN" altLang="en-US"/>
                </a:p>
              </p:txBody>
            </p:sp>
            <p:sp>
              <p:nvSpPr>
                <p:cNvPr id="17" name="任意形状 21"/>
                <p:cNvSpPr/>
                <p:nvPr/>
              </p:nvSpPr>
              <p:spPr>
                <a:xfrm>
                  <a:off x="7027539" y="2737331"/>
                  <a:ext cx="312864" cy="319813"/>
                </a:xfrm>
                <a:custGeom>
                  <a:avLst/>
                  <a:gdLst>
                    <a:gd name="connsiteX0" fmla="*/ 86625 w 312864"/>
                    <a:gd name="connsiteY0" fmla="*/ 148999 h 319813"/>
                    <a:gd name="connsiteX1" fmla="*/ 86625 w 312864"/>
                    <a:gd name="connsiteY1" fmla="*/ 162677 h 319813"/>
                    <a:gd name="connsiteX2" fmla="*/ 129980 w 312864"/>
                    <a:gd name="connsiteY2" fmla="*/ 155881 h 319813"/>
                    <a:gd name="connsiteX3" fmla="*/ 158454 w 312864"/>
                    <a:gd name="connsiteY3" fmla="*/ 168183 h 319813"/>
                    <a:gd name="connsiteX4" fmla="*/ 155787 w 312864"/>
                    <a:gd name="connsiteY4" fmla="*/ 172313 h 319813"/>
                    <a:gd name="connsiteX5" fmla="*/ 140905 w 312864"/>
                    <a:gd name="connsiteY5" fmla="*/ 217306 h 319813"/>
                    <a:gd name="connsiteX6" fmla="*/ 126024 w 312864"/>
                    <a:gd name="connsiteY6" fmla="*/ 250083 h 319813"/>
                    <a:gd name="connsiteX7" fmla="*/ 109765 w 312864"/>
                    <a:gd name="connsiteY7" fmla="*/ 267805 h 319813"/>
                    <a:gd name="connsiteX8" fmla="*/ 93506 w 312864"/>
                    <a:gd name="connsiteY8" fmla="*/ 251459 h 319813"/>
                    <a:gd name="connsiteX9" fmla="*/ 67786 w 312864"/>
                    <a:gd name="connsiteY9" fmla="*/ 225564 h 319813"/>
                    <a:gd name="connsiteX10" fmla="*/ 65033 w 312864"/>
                    <a:gd name="connsiteY10" fmla="*/ 228317 h 319813"/>
                    <a:gd name="connsiteX11" fmla="*/ 44732 w 312864"/>
                    <a:gd name="connsiteY11" fmla="*/ 244663 h 319813"/>
                    <a:gd name="connsiteX12" fmla="*/ 0 w 312864"/>
                    <a:gd name="connsiteY12" fmla="*/ 252835 h 319813"/>
                    <a:gd name="connsiteX13" fmla="*/ 8172 w 312864"/>
                    <a:gd name="connsiteY13" fmla="*/ 247416 h 319813"/>
                    <a:gd name="connsiteX14" fmla="*/ 50151 w 312864"/>
                    <a:gd name="connsiteY14" fmla="*/ 206466 h 319813"/>
                    <a:gd name="connsiteX15" fmla="*/ 63657 w 312864"/>
                    <a:gd name="connsiteY15" fmla="*/ 154591 h 319813"/>
                    <a:gd name="connsiteX16" fmla="*/ 60904 w 312864"/>
                    <a:gd name="connsiteY16" fmla="*/ 124567 h 319813"/>
                    <a:gd name="connsiteX17" fmla="*/ 60904 w 312864"/>
                    <a:gd name="connsiteY17" fmla="*/ 116394 h 319813"/>
                    <a:gd name="connsiteX18" fmla="*/ 70367 w 312864"/>
                    <a:gd name="connsiteY18" fmla="*/ 115017 h 319813"/>
                    <a:gd name="connsiteX19" fmla="*/ 79829 w 312864"/>
                    <a:gd name="connsiteY19" fmla="*/ 115017 h 319813"/>
                    <a:gd name="connsiteX20" fmla="*/ 158368 w 312864"/>
                    <a:gd name="connsiteY20" fmla="*/ 101339 h 319813"/>
                    <a:gd name="connsiteX21" fmla="*/ 148905 w 312864"/>
                    <a:gd name="connsiteY21" fmla="*/ 56346 h 319813"/>
                    <a:gd name="connsiteX22" fmla="*/ 146153 w 312864"/>
                    <a:gd name="connsiteY22" fmla="*/ 40000 h 319813"/>
                    <a:gd name="connsiteX23" fmla="*/ 142109 w 312864"/>
                    <a:gd name="connsiteY23" fmla="*/ 11353 h 319813"/>
                    <a:gd name="connsiteX24" fmla="*/ 148905 w 312864"/>
                    <a:gd name="connsiteY24" fmla="*/ 1804 h 319813"/>
                    <a:gd name="connsiteX25" fmla="*/ 169206 w 312864"/>
                    <a:gd name="connsiteY25" fmla="*/ 427 h 319813"/>
                    <a:gd name="connsiteX26" fmla="*/ 166454 w 312864"/>
                    <a:gd name="connsiteY26" fmla="*/ 7223 h 319813"/>
                    <a:gd name="connsiteX27" fmla="*/ 163787 w 312864"/>
                    <a:gd name="connsiteY27" fmla="*/ 15396 h 319813"/>
                    <a:gd name="connsiteX28" fmla="*/ 180046 w 312864"/>
                    <a:gd name="connsiteY28" fmla="*/ 91790 h 319813"/>
                    <a:gd name="connsiteX29" fmla="*/ 185465 w 312864"/>
                    <a:gd name="connsiteY29" fmla="*/ 94542 h 319813"/>
                    <a:gd name="connsiteX30" fmla="*/ 197680 w 312864"/>
                    <a:gd name="connsiteY30" fmla="*/ 97296 h 319813"/>
                    <a:gd name="connsiteX31" fmla="*/ 203100 w 312864"/>
                    <a:gd name="connsiteY31" fmla="*/ 112264 h 319813"/>
                    <a:gd name="connsiteX32" fmla="*/ 196304 w 312864"/>
                    <a:gd name="connsiteY32" fmla="*/ 116394 h 319813"/>
                    <a:gd name="connsiteX33" fmla="*/ 193637 w 312864"/>
                    <a:gd name="connsiteY33" fmla="*/ 116394 h 319813"/>
                    <a:gd name="connsiteX34" fmla="*/ 186841 w 312864"/>
                    <a:gd name="connsiteY34" fmla="*/ 127319 h 319813"/>
                    <a:gd name="connsiteX35" fmla="*/ 189508 w 312864"/>
                    <a:gd name="connsiteY35" fmla="*/ 140998 h 319813"/>
                    <a:gd name="connsiteX36" fmla="*/ 193552 w 312864"/>
                    <a:gd name="connsiteY36" fmla="*/ 154677 h 319813"/>
                    <a:gd name="connsiteX37" fmla="*/ 197594 w 312864"/>
                    <a:gd name="connsiteY37" fmla="*/ 173775 h 319813"/>
                    <a:gd name="connsiteX38" fmla="*/ 204390 w 312864"/>
                    <a:gd name="connsiteY38" fmla="*/ 190120 h 319813"/>
                    <a:gd name="connsiteX39" fmla="*/ 224691 w 312864"/>
                    <a:gd name="connsiteY39" fmla="*/ 160097 h 319813"/>
                    <a:gd name="connsiteX40" fmla="*/ 231487 w 312864"/>
                    <a:gd name="connsiteY40" fmla="*/ 142375 h 319813"/>
                    <a:gd name="connsiteX41" fmla="*/ 234240 w 312864"/>
                    <a:gd name="connsiteY41" fmla="*/ 136955 h 319813"/>
                    <a:gd name="connsiteX42" fmla="*/ 253165 w 312864"/>
                    <a:gd name="connsiteY42" fmla="*/ 156053 h 319813"/>
                    <a:gd name="connsiteX43" fmla="*/ 235530 w 312864"/>
                    <a:gd name="connsiteY43" fmla="*/ 194250 h 319813"/>
                    <a:gd name="connsiteX44" fmla="*/ 224691 w 312864"/>
                    <a:gd name="connsiteY44" fmla="*/ 210595 h 319813"/>
                    <a:gd name="connsiteX45" fmla="*/ 217896 w 312864"/>
                    <a:gd name="connsiteY45" fmla="*/ 220144 h 319813"/>
                    <a:gd name="connsiteX46" fmla="*/ 235530 w 312864"/>
                    <a:gd name="connsiteY46" fmla="*/ 256965 h 319813"/>
                    <a:gd name="connsiteX47" fmla="*/ 236906 w 312864"/>
                    <a:gd name="connsiteY47" fmla="*/ 258341 h 319813"/>
                    <a:gd name="connsiteX48" fmla="*/ 276219 w 312864"/>
                    <a:gd name="connsiteY48" fmla="*/ 286989 h 319813"/>
                    <a:gd name="connsiteX49" fmla="*/ 292478 w 312864"/>
                    <a:gd name="connsiteY49" fmla="*/ 247416 h 319813"/>
                    <a:gd name="connsiteX50" fmla="*/ 293854 w 312864"/>
                    <a:gd name="connsiteY50" fmla="*/ 205089 h 319813"/>
                    <a:gd name="connsiteX51" fmla="*/ 295230 w 312864"/>
                    <a:gd name="connsiteY51" fmla="*/ 185991 h 319813"/>
                    <a:gd name="connsiteX52" fmla="*/ 312864 w 312864"/>
                    <a:gd name="connsiteY52" fmla="*/ 267890 h 319813"/>
                    <a:gd name="connsiteX53" fmla="*/ 304692 w 312864"/>
                    <a:gd name="connsiteY53" fmla="*/ 319766 h 319813"/>
                    <a:gd name="connsiteX54" fmla="*/ 234240 w 312864"/>
                    <a:gd name="connsiteY54" fmla="*/ 286989 h 319813"/>
                    <a:gd name="connsiteX55" fmla="*/ 207143 w 312864"/>
                    <a:gd name="connsiteY55" fmla="*/ 254212 h 319813"/>
                    <a:gd name="connsiteX56" fmla="*/ 199056 w 312864"/>
                    <a:gd name="connsiteY56" fmla="*/ 241910 h 319813"/>
                    <a:gd name="connsiteX57" fmla="*/ 195013 w 312864"/>
                    <a:gd name="connsiteY57" fmla="*/ 244663 h 319813"/>
                    <a:gd name="connsiteX58" fmla="*/ 185551 w 312864"/>
                    <a:gd name="connsiteY58" fmla="*/ 248792 h 319813"/>
                    <a:gd name="connsiteX59" fmla="*/ 176088 w 312864"/>
                    <a:gd name="connsiteY59" fmla="*/ 248792 h 319813"/>
                    <a:gd name="connsiteX60" fmla="*/ 166626 w 312864"/>
                    <a:gd name="connsiteY60" fmla="*/ 247416 h 319813"/>
                    <a:gd name="connsiteX61" fmla="*/ 159830 w 312864"/>
                    <a:gd name="connsiteY61" fmla="*/ 248792 h 319813"/>
                    <a:gd name="connsiteX62" fmla="*/ 143572 w 312864"/>
                    <a:gd name="connsiteY62" fmla="*/ 246039 h 319813"/>
                    <a:gd name="connsiteX63" fmla="*/ 165250 w 312864"/>
                    <a:gd name="connsiteY63" fmla="*/ 229694 h 319813"/>
                    <a:gd name="connsiteX64" fmla="*/ 177465 w 312864"/>
                    <a:gd name="connsiteY64" fmla="*/ 221521 h 319813"/>
                    <a:gd name="connsiteX65" fmla="*/ 186928 w 312864"/>
                    <a:gd name="connsiteY65" fmla="*/ 210595 h 319813"/>
                    <a:gd name="connsiteX66" fmla="*/ 181508 w 312864"/>
                    <a:gd name="connsiteY66" fmla="*/ 196917 h 319813"/>
                    <a:gd name="connsiteX67" fmla="*/ 170669 w 312864"/>
                    <a:gd name="connsiteY67" fmla="*/ 158720 h 319813"/>
                    <a:gd name="connsiteX68" fmla="*/ 163874 w 312864"/>
                    <a:gd name="connsiteY68" fmla="*/ 132825 h 319813"/>
                    <a:gd name="connsiteX69" fmla="*/ 162497 w 312864"/>
                    <a:gd name="connsiteY69" fmla="*/ 124653 h 319813"/>
                    <a:gd name="connsiteX70" fmla="*/ 146239 w 312864"/>
                    <a:gd name="connsiteY70" fmla="*/ 128782 h 319813"/>
                    <a:gd name="connsiteX71" fmla="*/ 92045 w 312864"/>
                    <a:gd name="connsiteY71" fmla="*/ 139708 h 319813"/>
                    <a:gd name="connsiteX72" fmla="*/ 86625 w 312864"/>
                    <a:gd name="connsiteY72" fmla="*/ 148999 h 319813"/>
                    <a:gd name="connsiteX73" fmla="*/ 93421 w 312864"/>
                    <a:gd name="connsiteY73" fmla="*/ 230898 h 319813"/>
                    <a:gd name="connsiteX74" fmla="*/ 113722 w 312864"/>
                    <a:gd name="connsiteY74" fmla="*/ 218596 h 319813"/>
                    <a:gd name="connsiteX75" fmla="*/ 123184 w 312864"/>
                    <a:gd name="connsiteY75" fmla="*/ 185819 h 319813"/>
                    <a:gd name="connsiteX76" fmla="*/ 113722 w 312864"/>
                    <a:gd name="connsiteY76" fmla="*/ 174893 h 319813"/>
                    <a:gd name="connsiteX77" fmla="*/ 83958 w 312864"/>
                    <a:gd name="connsiteY77" fmla="*/ 183066 h 319813"/>
                    <a:gd name="connsiteX78" fmla="*/ 69076 w 312864"/>
                    <a:gd name="connsiteY78" fmla="*/ 219887 h 319813"/>
                    <a:gd name="connsiteX79" fmla="*/ 93421 w 312864"/>
                    <a:gd name="connsiteY79" fmla="*/ 230898 h 319813"/>
                    <a:gd name="connsiteX80" fmla="*/ 224778 w 312864"/>
                    <a:gd name="connsiteY80" fmla="*/ 101253 h 319813"/>
                    <a:gd name="connsiteX81" fmla="*/ 222025 w 312864"/>
                    <a:gd name="connsiteY81" fmla="*/ 101253 h 319813"/>
                    <a:gd name="connsiteX82" fmla="*/ 211186 w 312864"/>
                    <a:gd name="connsiteY82" fmla="*/ 94457 h 319813"/>
                    <a:gd name="connsiteX83" fmla="*/ 215229 w 312864"/>
                    <a:gd name="connsiteY83" fmla="*/ 61679 h 319813"/>
                    <a:gd name="connsiteX84" fmla="*/ 236906 w 312864"/>
                    <a:gd name="connsiteY84" fmla="*/ 56260 h 319813"/>
                    <a:gd name="connsiteX85" fmla="*/ 240950 w 312864"/>
                    <a:gd name="connsiteY85" fmla="*/ 67185 h 319813"/>
                    <a:gd name="connsiteX86" fmla="*/ 246369 w 312864"/>
                    <a:gd name="connsiteY86" fmla="*/ 76735 h 319813"/>
                    <a:gd name="connsiteX87" fmla="*/ 255831 w 312864"/>
                    <a:gd name="connsiteY87" fmla="*/ 101253 h 319813"/>
                    <a:gd name="connsiteX88" fmla="*/ 231487 w 312864"/>
                    <a:gd name="connsiteY88" fmla="*/ 102629 h 319813"/>
                    <a:gd name="connsiteX89" fmla="*/ 224778 w 312864"/>
                    <a:gd name="connsiteY89" fmla="*/ 101253 h 31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2864" h="319813">
                      <a:moveTo>
                        <a:pt x="86625" y="148999"/>
                      </a:moveTo>
                      <a:lnTo>
                        <a:pt x="86625" y="162677"/>
                      </a:lnTo>
                      <a:cubicBezTo>
                        <a:pt x="96517" y="159924"/>
                        <a:pt x="110970" y="157688"/>
                        <a:pt x="129980" y="155881"/>
                      </a:cubicBezTo>
                      <a:cubicBezTo>
                        <a:pt x="144432" y="155881"/>
                        <a:pt x="153895" y="160010"/>
                        <a:pt x="158454" y="168183"/>
                      </a:cubicBezTo>
                      <a:cubicBezTo>
                        <a:pt x="158454" y="169130"/>
                        <a:pt x="157508" y="170506"/>
                        <a:pt x="155787" y="172313"/>
                      </a:cubicBezTo>
                      <a:cubicBezTo>
                        <a:pt x="149421" y="185045"/>
                        <a:pt x="144519" y="200100"/>
                        <a:pt x="140905" y="217306"/>
                      </a:cubicBezTo>
                      <a:cubicBezTo>
                        <a:pt x="139959" y="222725"/>
                        <a:pt x="135056" y="233651"/>
                        <a:pt x="126024" y="250083"/>
                      </a:cubicBezTo>
                      <a:cubicBezTo>
                        <a:pt x="121464" y="261008"/>
                        <a:pt x="116045" y="266944"/>
                        <a:pt x="109765" y="267805"/>
                      </a:cubicBezTo>
                      <a:cubicBezTo>
                        <a:pt x="107959" y="267805"/>
                        <a:pt x="102539" y="262385"/>
                        <a:pt x="93506" y="251459"/>
                      </a:cubicBezTo>
                      <a:cubicBezTo>
                        <a:pt x="78109" y="233307"/>
                        <a:pt x="69592" y="224618"/>
                        <a:pt x="67786" y="225564"/>
                      </a:cubicBezTo>
                      <a:cubicBezTo>
                        <a:pt x="66839" y="225564"/>
                        <a:pt x="65979" y="226511"/>
                        <a:pt x="65033" y="228317"/>
                      </a:cubicBezTo>
                      <a:cubicBezTo>
                        <a:pt x="58667" y="235630"/>
                        <a:pt x="51958" y="241050"/>
                        <a:pt x="44732" y="244663"/>
                      </a:cubicBezTo>
                      <a:cubicBezTo>
                        <a:pt x="26667" y="253782"/>
                        <a:pt x="11785" y="256535"/>
                        <a:pt x="0" y="252835"/>
                      </a:cubicBezTo>
                      <a:lnTo>
                        <a:pt x="8172" y="247416"/>
                      </a:lnTo>
                      <a:cubicBezTo>
                        <a:pt x="28043" y="233737"/>
                        <a:pt x="42065" y="220144"/>
                        <a:pt x="50151" y="206466"/>
                      </a:cubicBezTo>
                      <a:cubicBezTo>
                        <a:pt x="58324" y="192787"/>
                        <a:pt x="62797" y="175582"/>
                        <a:pt x="63657" y="154591"/>
                      </a:cubicBezTo>
                      <a:cubicBezTo>
                        <a:pt x="62710" y="143665"/>
                        <a:pt x="61850" y="133686"/>
                        <a:pt x="60904" y="124567"/>
                      </a:cubicBezTo>
                      <a:cubicBezTo>
                        <a:pt x="59958" y="120007"/>
                        <a:pt x="59958" y="117254"/>
                        <a:pt x="60904" y="116394"/>
                      </a:cubicBezTo>
                      <a:cubicBezTo>
                        <a:pt x="60904" y="115534"/>
                        <a:pt x="64087" y="115017"/>
                        <a:pt x="70367" y="115017"/>
                      </a:cubicBezTo>
                      <a:cubicBezTo>
                        <a:pt x="73120" y="115017"/>
                        <a:pt x="76216" y="115017"/>
                        <a:pt x="79829" y="115017"/>
                      </a:cubicBezTo>
                      <a:cubicBezTo>
                        <a:pt x="101507" y="113211"/>
                        <a:pt x="127658" y="108651"/>
                        <a:pt x="158368" y="101339"/>
                      </a:cubicBezTo>
                      <a:cubicBezTo>
                        <a:pt x="159228" y="102285"/>
                        <a:pt x="156132" y="87230"/>
                        <a:pt x="148905" y="56346"/>
                      </a:cubicBezTo>
                      <a:cubicBezTo>
                        <a:pt x="147960" y="49980"/>
                        <a:pt x="147099" y="44560"/>
                        <a:pt x="146153" y="40000"/>
                      </a:cubicBezTo>
                      <a:cubicBezTo>
                        <a:pt x="142539" y="24515"/>
                        <a:pt x="141163" y="14966"/>
                        <a:pt x="142109" y="11353"/>
                      </a:cubicBezTo>
                      <a:cubicBezTo>
                        <a:pt x="141163" y="6793"/>
                        <a:pt x="143486" y="3610"/>
                        <a:pt x="148905" y="1804"/>
                      </a:cubicBezTo>
                      <a:cubicBezTo>
                        <a:pt x="157938" y="-3"/>
                        <a:pt x="164734" y="-433"/>
                        <a:pt x="169206" y="427"/>
                      </a:cubicBezTo>
                      <a:cubicBezTo>
                        <a:pt x="169206" y="1373"/>
                        <a:pt x="168261" y="3610"/>
                        <a:pt x="166454" y="7223"/>
                      </a:cubicBezTo>
                      <a:cubicBezTo>
                        <a:pt x="164647" y="11783"/>
                        <a:pt x="163787" y="14536"/>
                        <a:pt x="163787" y="15396"/>
                      </a:cubicBezTo>
                      <a:cubicBezTo>
                        <a:pt x="164647" y="33634"/>
                        <a:pt x="170067" y="59099"/>
                        <a:pt x="180046" y="91790"/>
                      </a:cubicBezTo>
                      <a:cubicBezTo>
                        <a:pt x="180046" y="93596"/>
                        <a:pt x="181852" y="94542"/>
                        <a:pt x="185465" y="94542"/>
                      </a:cubicBezTo>
                      <a:cubicBezTo>
                        <a:pt x="190884" y="94542"/>
                        <a:pt x="194928" y="95489"/>
                        <a:pt x="197680" y="97296"/>
                      </a:cubicBezTo>
                      <a:cubicBezTo>
                        <a:pt x="202154" y="101855"/>
                        <a:pt x="203960" y="106845"/>
                        <a:pt x="203100" y="112264"/>
                      </a:cubicBezTo>
                      <a:cubicBezTo>
                        <a:pt x="203100" y="114071"/>
                        <a:pt x="200863" y="115447"/>
                        <a:pt x="196304" y="116394"/>
                      </a:cubicBezTo>
                      <a:lnTo>
                        <a:pt x="193637" y="116394"/>
                      </a:lnTo>
                      <a:cubicBezTo>
                        <a:pt x="187271" y="117340"/>
                        <a:pt x="185035" y="120953"/>
                        <a:pt x="186841" y="127319"/>
                      </a:cubicBezTo>
                      <a:cubicBezTo>
                        <a:pt x="187701" y="130933"/>
                        <a:pt x="188648" y="135492"/>
                        <a:pt x="189508" y="140998"/>
                      </a:cubicBezTo>
                      <a:cubicBezTo>
                        <a:pt x="190369" y="147364"/>
                        <a:pt x="191745" y="151924"/>
                        <a:pt x="193552" y="154677"/>
                      </a:cubicBezTo>
                      <a:cubicBezTo>
                        <a:pt x="194412" y="158290"/>
                        <a:pt x="195788" y="164656"/>
                        <a:pt x="197594" y="173775"/>
                      </a:cubicBezTo>
                      <a:cubicBezTo>
                        <a:pt x="200347" y="183754"/>
                        <a:pt x="202584" y="189260"/>
                        <a:pt x="204390" y="190120"/>
                      </a:cubicBezTo>
                      <a:cubicBezTo>
                        <a:pt x="208003" y="188314"/>
                        <a:pt x="214798" y="178335"/>
                        <a:pt x="224691" y="160097"/>
                      </a:cubicBezTo>
                      <a:cubicBezTo>
                        <a:pt x="227444" y="155537"/>
                        <a:pt x="229681" y="149687"/>
                        <a:pt x="231487" y="142375"/>
                      </a:cubicBezTo>
                      <a:cubicBezTo>
                        <a:pt x="232347" y="139622"/>
                        <a:pt x="233293" y="137815"/>
                        <a:pt x="234240" y="136955"/>
                      </a:cubicBezTo>
                      <a:cubicBezTo>
                        <a:pt x="244133" y="141514"/>
                        <a:pt x="250498" y="147880"/>
                        <a:pt x="253165" y="156053"/>
                      </a:cubicBezTo>
                      <a:cubicBezTo>
                        <a:pt x="252218" y="161473"/>
                        <a:pt x="246369" y="174291"/>
                        <a:pt x="235530" y="194250"/>
                      </a:cubicBezTo>
                      <a:cubicBezTo>
                        <a:pt x="233723" y="197863"/>
                        <a:pt x="230111" y="203369"/>
                        <a:pt x="224691" y="210595"/>
                      </a:cubicBezTo>
                      <a:cubicBezTo>
                        <a:pt x="221079" y="215155"/>
                        <a:pt x="218842" y="218338"/>
                        <a:pt x="217896" y="220144"/>
                      </a:cubicBezTo>
                      <a:cubicBezTo>
                        <a:pt x="215229" y="222898"/>
                        <a:pt x="221079" y="235114"/>
                        <a:pt x="235530" y="256965"/>
                      </a:cubicBezTo>
                      <a:cubicBezTo>
                        <a:pt x="235530" y="257911"/>
                        <a:pt x="235961" y="258341"/>
                        <a:pt x="236906" y="258341"/>
                      </a:cubicBezTo>
                      <a:cubicBezTo>
                        <a:pt x="252218" y="274687"/>
                        <a:pt x="265381" y="284236"/>
                        <a:pt x="276219" y="286989"/>
                      </a:cubicBezTo>
                      <a:cubicBezTo>
                        <a:pt x="283445" y="286043"/>
                        <a:pt x="288865" y="272880"/>
                        <a:pt x="292478" y="247416"/>
                      </a:cubicBezTo>
                      <a:cubicBezTo>
                        <a:pt x="293338" y="234683"/>
                        <a:pt x="293854" y="220575"/>
                        <a:pt x="293854" y="205089"/>
                      </a:cubicBezTo>
                      <a:cubicBezTo>
                        <a:pt x="293854" y="192357"/>
                        <a:pt x="294284" y="185991"/>
                        <a:pt x="295230" y="185991"/>
                      </a:cubicBezTo>
                      <a:cubicBezTo>
                        <a:pt x="305122" y="198723"/>
                        <a:pt x="311058" y="225994"/>
                        <a:pt x="312864" y="267890"/>
                      </a:cubicBezTo>
                      <a:cubicBezTo>
                        <a:pt x="311058" y="293355"/>
                        <a:pt x="308305" y="310647"/>
                        <a:pt x="304692" y="319766"/>
                      </a:cubicBezTo>
                      <a:cubicBezTo>
                        <a:pt x="280348" y="320626"/>
                        <a:pt x="256778" y="309787"/>
                        <a:pt x="234240" y="286989"/>
                      </a:cubicBezTo>
                      <a:cubicBezTo>
                        <a:pt x="222455" y="274257"/>
                        <a:pt x="213422" y="263331"/>
                        <a:pt x="207143" y="254212"/>
                      </a:cubicBezTo>
                      <a:lnTo>
                        <a:pt x="199056" y="241910"/>
                      </a:lnTo>
                      <a:cubicBezTo>
                        <a:pt x="198111" y="241910"/>
                        <a:pt x="196820" y="242856"/>
                        <a:pt x="195013" y="244663"/>
                      </a:cubicBezTo>
                      <a:cubicBezTo>
                        <a:pt x="190454" y="247416"/>
                        <a:pt x="187358" y="248792"/>
                        <a:pt x="185551" y="248792"/>
                      </a:cubicBezTo>
                      <a:cubicBezTo>
                        <a:pt x="182884" y="249738"/>
                        <a:pt x="179701" y="249738"/>
                        <a:pt x="176088" y="248792"/>
                      </a:cubicBezTo>
                      <a:cubicBezTo>
                        <a:pt x="171529" y="247932"/>
                        <a:pt x="168433" y="247416"/>
                        <a:pt x="166626" y="247416"/>
                      </a:cubicBezTo>
                      <a:cubicBezTo>
                        <a:pt x="164820" y="247416"/>
                        <a:pt x="162583" y="247846"/>
                        <a:pt x="159830" y="248792"/>
                      </a:cubicBezTo>
                      <a:cubicBezTo>
                        <a:pt x="148045" y="248792"/>
                        <a:pt x="142626" y="247932"/>
                        <a:pt x="143572" y="246039"/>
                      </a:cubicBezTo>
                      <a:cubicBezTo>
                        <a:pt x="143572" y="245179"/>
                        <a:pt x="150798" y="239673"/>
                        <a:pt x="165250" y="229694"/>
                      </a:cubicBezTo>
                      <a:cubicBezTo>
                        <a:pt x="170669" y="226081"/>
                        <a:pt x="174712" y="223328"/>
                        <a:pt x="177465" y="221521"/>
                      </a:cubicBezTo>
                      <a:cubicBezTo>
                        <a:pt x="183745" y="217908"/>
                        <a:pt x="186928" y="214209"/>
                        <a:pt x="186928" y="210595"/>
                      </a:cubicBezTo>
                      <a:lnTo>
                        <a:pt x="181508" y="196917"/>
                      </a:lnTo>
                      <a:cubicBezTo>
                        <a:pt x="177895" y="185991"/>
                        <a:pt x="174282" y="173259"/>
                        <a:pt x="170669" y="158720"/>
                      </a:cubicBezTo>
                      <a:cubicBezTo>
                        <a:pt x="167916" y="153300"/>
                        <a:pt x="165680" y="144611"/>
                        <a:pt x="163874" y="132825"/>
                      </a:cubicBezTo>
                      <a:lnTo>
                        <a:pt x="162497" y="124653"/>
                      </a:lnTo>
                      <a:cubicBezTo>
                        <a:pt x="161551" y="124653"/>
                        <a:pt x="156132" y="126029"/>
                        <a:pt x="146239" y="128782"/>
                      </a:cubicBezTo>
                      <a:cubicBezTo>
                        <a:pt x="135400" y="131535"/>
                        <a:pt x="117335" y="135148"/>
                        <a:pt x="92045" y="139708"/>
                      </a:cubicBezTo>
                      <a:cubicBezTo>
                        <a:pt x="88432" y="140396"/>
                        <a:pt x="86625" y="143579"/>
                        <a:pt x="86625" y="148999"/>
                      </a:cubicBezTo>
                      <a:close/>
                      <a:moveTo>
                        <a:pt x="93421" y="230898"/>
                      </a:moveTo>
                      <a:cubicBezTo>
                        <a:pt x="102453" y="230898"/>
                        <a:pt x="109249" y="226769"/>
                        <a:pt x="113722" y="218596"/>
                      </a:cubicBezTo>
                      <a:cubicBezTo>
                        <a:pt x="120002" y="204057"/>
                        <a:pt x="123184" y="193132"/>
                        <a:pt x="123184" y="185819"/>
                      </a:cubicBezTo>
                      <a:cubicBezTo>
                        <a:pt x="121378" y="178507"/>
                        <a:pt x="118195" y="174893"/>
                        <a:pt x="113722" y="174893"/>
                      </a:cubicBezTo>
                      <a:cubicBezTo>
                        <a:pt x="101077" y="174893"/>
                        <a:pt x="91098" y="177646"/>
                        <a:pt x="83958" y="183066"/>
                      </a:cubicBezTo>
                      <a:cubicBezTo>
                        <a:pt x="76732" y="188486"/>
                        <a:pt x="71743" y="200788"/>
                        <a:pt x="69076" y="219887"/>
                      </a:cubicBezTo>
                      <a:cubicBezTo>
                        <a:pt x="78969" y="227285"/>
                        <a:pt x="87055" y="230898"/>
                        <a:pt x="93421" y="230898"/>
                      </a:cubicBezTo>
                      <a:close/>
                      <a:moveTo>
                        <a:pt x="224778" y="101253"/>
                      </a:moveTo>
                      <a:cubicBezTo>
                        <a:pt x="223831" y="101253"/>
                        <a:pt x="222971" y="101253"/>
                        <a:pt x="222025" y="101253"/>
                      </a:cubicBezTo>
                      <a:cubicBezTo>
                        <a:pt x="215659" y="99446"/>
                        <a:pt x="212046" y="97123"/>
                        <a:pt x="211186" y="94457"/>
                      </a:cubicBezTo>
                      <a:cubicBezTo>
                        <a:pt x="208519" y="84477"/>
                        <a:pt x="209809" y="73551"/>
                        <a:pt x="215229" y="61679"/>
                      </a:cubicBezTo>
                      <a:cubicBezTo>
                        <a:pt x="222455" y="52561"/>
                        <a:pt x="229681" y="50754"/>
                        <a:pt x="236906" y="56260"/>
                      </a:cubicBezTo>
                      <a:cubicBezTo>
                        <a:pt x="237767" y="59013"/>
                        <a:pt x="239144" y="62626"/>
                        <a:pt x="240950" y="67185"/>
                      </a:cubicBezTo>
                      <a:cubicBezTo>
                        <a:pt x="242756" y="71745"/>
                        <a:pt x="244563" y="74928"/>
                        <a:pt x="246369" y="76735"/>
                      </a:cubicBezTo>
                      <a:cubicBezTo>
                        <a:pt x="253595" y="88607"/>
                        <a:pt x="256778" y="96779"/>
                        <a:pt x="255831" y="101253"/>
                      </a:cubicBezTo>
                      <a:cubicBezTo>
                        <a:pt x="254886" y="103059"/>
                        <a:pt x="246799" y="103575"/>
                        <a:pt x="231487" y="102629"/>
                      </a:cubicBezTo>
                      <a:cubicBezTo>
                        <a:pt x="227961" y="101683"/>
                        <a:pt x="225724" y="101253"/>
                        <a:pt x="224778" y="101253"/>
                      </a:cubicBezTo>
                      <a:close/>
                    </a:path>
                  </a:pathLst>
                </a:custGeom>
                <a:grpFill/>
                <a:ln w="860" cap="flat">
                  <a:noFill/>
                  <a:prstDash val="solid"/>
                  <a:miter/>
                </a:ln>
              </p:spPr>
              <p:txBody>
                <a:bodyPr rtlCol="0" anchor="ctr"/>
                <a:lstStyle/>
                <a:p>
                  <a:endParaRPr lang="zh-CN" altLang="en-US"/>
                </a:p>
              </p:txBody>
            </p:sp>
            <p:sp>
              <p:nvSpPr>
                <p:cNvPr id="18" name="任意形状 22"/>
                <p:cNvSpPr/>
                <p:nvPr/>
              </p:nvSpPr>
              <p:spPr>
                <a:xfrm>
                  <a:off x="7622896" y="2756598"/>
                  <a:ext cx="240010" cy="274750"/>
                </a:xfrm>
                <a:custGeom>
                  <a:avLst/>
                  <a:gdLst>
                    <a:gd name="connsiteX0" fmla="*/ 150547 w 240010"/>
                    <a:gd name="connsiteY0" fmla="*/ 47832 h 274750"/>
                    <a:gd name="connsiteX1" fmla="*/ 150547 w 240010"/>
                    <a:gd name="connsiteY1" fmla="*/ 76480 h 274750"/>
                    <a:gd name="connsiteX2" fmla="*/ 157343 w 240010"/>
                    <a:gd name="connsiteY2" fmla="*/ 84652 h 274750"/>
                    <a:gd name="connsiteX3" fmla="*/ 226419 w 240010"/>
                    <a:gd name="connsiteY3" fmla="*/ 73727 h 274750"/>
                    <a:gd name="connsiteX4" fmla="*/ 240010 w 240010"/>
                    <a:gd name="connsiteY4" fmla="*/ 110547 h 274750"/>
                    <a:gd name="connsiteX5" fmla="*/ 233214 w 240010"/>
                    <a:gd name="connsiteY5" fmla="*/ 110547 h 274750"/>
                    <a:gd name="connsiteX6" fmla="*/ 211537 w 240010"/>
                    <a:gd name="connsiteY6" fmla="*/ 106418 h 274750"/>
                    <a:gd name="connsiteX7" fmla="*/ 184440 w 240010"/>
                    <a:gd name="connsiteY7" fmla="*/ 109171 h 274750"/>
                    <a:gd name="connsiteX8" fmla="*/ 160009 w 240010"/>
                    <a:gd name="connsiteY8" fmla="*/ 111924 h 274750"/>
                    <a:gd name="connsiteX9" fmla="*/ 151923 w 240010"/>
                    <a:gd name="connsiteY9" fmla="*/ 121473 h 274750"/>
                    <a:gd name="connsiteX10" fmla="*/ 150547 w 240010"/>
                    <a:gd name="connsiteY10" fmla="*/ 195113 h 274750"/>
                    <a:gd name="connsiteX11" fmla="*/ 147794 w 240010"/>
                    <a:gd name="connsiteY11" fmla="*/ 240106 h 274750"/>
                    <a:gd name="connsiteX12" fmla="*/ 145127 w 240010"/>
                    <a:gd name="connsiteY12" fmla="*/ 253785 h 274750"/>
                    <a:gd name="connsiteX13" fmla="*/ 141084 w 240010"/>
                    <a:gd name="connsiteY13" fmla="*/ 274260 h 274750"/>
                    <a:gd name="connsiteX14" fmla="*/ 96352 w 240010"/>
                    <a:gd name="connsiteY14" fmla="*/ 264711 h 274750"/>
                    <a:gd name="connsiteX15" fmla="*/ 50330 w 240010"/>
                    <a:gd name="connsiteY15" fmla="*/ 241483 h 274750"/>
                    <a:gd name="connsiteX16" fmla="*/ 67965 w 240010"/>
                    <a:gd name="connsiteY16" fmla="*/ 241483 h 274750"/>
                    <a:gd name="connsiteX17" fmla="*/ 115363 w 240010"/>
                    <a:gd name="connsiteY17" fmla="*/ 237354 h 274750"/>
                    <a:gd name="connsiteX18" fmla="*/ 127578 w 240010"/>
                    <a:gd name="connsiteY18" fmla="*/ 156831 h 274750"/>
                    <a:gd name="connsiteX19" fmla="*/ 126202 w 240010"/>
                    <a:gd name="connsiteY19" fmla="*/ 132312 h 274750"/>
                    <a:gd name="connsiteX20" fmla="*/ 126202 w 240010"/>
                    <a:gd name="connsiteY20" fmla="*/ 128183 h 274750"/>
                    <a:gd name="connsiteX21" fmla="*/ 118116 w 240010"/>
                    <a:gd name="connsiteY21" fmla="*/ 120010 h 274750"/>
                    <a:gd name="connsiteX22" fmla="*/ 36824 w 240010"/>
                    <a:gd name="connsiteY22" fmla="*/ 133689 h 274750"/>
                    <a:gd name="connsiteX23" fmla="*/ 9727 w 240010"/>
                    <a:gd name="connsiteY23" fmla="*/ 144614 h 274750"/>
                    <a:gd name="connsiteX24" fmla="*/ 6974 w 240010"/>
                    <a:gd name="connsiteY24" fmla="*/ 144614 h 274750"/>
                    <a:gd name="connsiteX25" fmla="*/ 179 w 240010"/>
                    <a:gd name="connsiteY25" fmla="*/ 120096 h 274750"/>
                    <a:gd name="connsiteX26" fmla="*/ 8351 w 240010"/>
                    <a:gd name="connsiteY26" fmla="*/ 120096 h 274750"/>
                    <a:gd name="connsiteX27" fmla="*/ 27276 w 240010"/>
                    <a:gd name="connsiteY27" fmla="*/ 115967 h 274750"/>
                    <a:gd name="connsiteX28" fmla="*/ 116653 w 240010"/>
                    <a:gd name="connsiteY28" fmla="*/ 94116 h 274750"/>
                    <a:gd name="connsiteX29" fmla="*/ 122073 w 240010"/>
                    <a:gd name="connsiteY29" fmla="*/ 87319 h 274750"/>
                    <a:gd name="connsiteX30" fmla="*/ 119320 w 240010"/>
                    <a:gd name="connsiteY30" fmla="*/ 76394 h 274750"/>
                    <a:gd name="connsiteX31" fmla="*/ 115277 w 240010"/>
                    <a:gd name="connsiteY31" fmla="*/ 57295 h 274750"/>
                    <a:gd name="connsiteX32" fmla="*/ 104439 w 240010"/>
                    <a:gd name="connsiteY32" fmla="*/ 47746 h 274750"/>
                    <a:gd name="connsiteX33" fmla="*/ 77342 w 240010"/>
                    <a:gd name="connsiteY33" fmla="*/ 54542 h 274750"/>
                    <a:gd name="connsiteX34" fmla="*/ 70545 w 240010"/>
                    <a:gd name="connsiteY34" fmla="*/ 57295 h 274750"/>
                    <a:gd name="connsiteX35" fmla="*/ 61083 w 240010"/>
                    <a:gd name="connsiteY35" fmla="*/ 60048 h 274750"/>
                    <a:gd name="connsiteX36" fmla="*/ 52996 w 240010"/>
                    <a:gd name="connsiteY36" fmla="*/ 31401 h 274750"/>
                    <a:gd name="connsiteX37" fmla="*/ 73298 w 240010"/>
                    <a:gd name="connsiteY37" fmla="*/ 27271 h 274750"/>
                    <a:gd name="connsiteX38" fmla="*/ 100395 w 240010"/>
                    <a:gd name="connsiteY38" fmla="*/ 20475 h 274750"/>
                    <a:gd name="connsiteX39" fmla="*/ 127493 w 240010"/>
                    <a:gd name="connsiteY39" fmla="*/ 13679 h 274750"/>
                    <a:gd name="connsiteX40" fmla="*/ 185730 w 240010"/>
                    <a:gd name="connsiteY40" fmla="*/ 0 h 274750"/>
                    <a:gd name="connsiteX41" fmla="*/ 199235 w 240010"/>
                    <a:gd name="connsiteY41" fmla="*/ 32777 h 274750"/>
                    <a:gd name="connsiteX42" fmla="*/ 193816 w 240010"/>
                    <a:gd name="connsiteY42" fmla="*/ 34154 h 274750"/>
                    <a:gd name="connsiteX43" fmla="*/ 164052 w 240010"/>
                    <a:gd name="connsiteY43" fmla="*/ 35530 h 274750"/>
                    <a:gd name="connsiteX44" fmla="*/ 150547 w 240010"/>
                    <a:gd name="connsiteY44" fmla="*/ 47832 h 27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0010" h="274750">
                      <a:moveTo>
                        <a:pt x="150547" y="47832"/>
                      </a:moveTo>
                      <a:lnTo>
                        <a:pt x="150547" y="76480"/>
                      </a:lnTo>
                      <a:cubicBezTo>
                        <a:pt x="150547" y="83792"/>
                        <a:pt x="152783" y="86459"/>
                        <a:pt x="157343" y="84652"/>
                      </a:cubicBezTo>
                      <a:cubicBezTo>
                        <a:pt x="188052" y="78286"/>
                        <a:pt x="211107" y="74673"/>
                        <a:pt x="226419" y="73727"/>
                      </a:cubicBezTo>
                      <a:cubicBezTo>
                        <a:pt x="235451" y="84652"/>
                        <a:pt x="240010" y="96955"/>
                        <a:pt x="240010" y="110547"/>
                      </a:cubicBezTo>
                      <a:cubicBezTo>
                        <a:pt x="239064" y="111493"/>
                        <a:pt x="236827" y="111493"/>
                        <a:pt x="233214" y="110547"/>
                      </a:cubicBezTo>
                      <a:cubicBezTo>
                        <a:pt x="224182" y="107794"/>
                        <a:pt x="216956" y="106418"/>
                        <a:pt x="211537" y="106418"/>
                      </a:cubicBezTo>
                      <a:cubicBezTo>
                        <a:pt x="206117" y="106418"/>
                        <a:pt x="197085" y="107364"/>
                        <a:pt x="184440" y="109171"/>
                      </a:cubicBezTo>
                      <a:cubicBezTo>
                        <a:pt x="173600" y="110977"/>
                        <a:pt x="165515" y="111924"/>
                        <a:pt x="160009" y="111924"/>
                      </a:cubicBezTo>
                      <a:cubicBezTo>
                        <a:pt x="154590" y="113730"/>
                        <a:pt x="151923" y="116913"/>
                        <a:pt x="151923" y="121473"/>
                      </a:cubicBezTo>
                      <a:cubicBezTo>
                        <a:pt x="151923" y="159670"/>
                        <a:pt x="151492" y="184274"/>
                        <a:pt x="150547" y="195113"/>
                      </a:cubicBezTo>
                      <a:cubicBezTo>
                        <a:pt x="149601" y="210599"/>
                        <a:pt x="148740" y="225568"/>
                        <a:pt x="147794" y="240106"/>
                      </a:cubicBezTo>
                      <a:cubicBezTo>
                        <a:pt x="146848" y="245526"/>
                        <a:pt x="145988" y="250086"/>
                        <a:pt x="145127" y="253785"/>
                      </a:cubicBezTo>
                      <a:cubicBezTo>
                        <a:pt x="144181" y="266517"/>
                        <a:pt x="142890" y="273314"/>
                        <a:pt x="141084" y="274260"/>
                      </a:cubicBezTo>
                      <a:cubicBezTo>
                        <a:pt x="132998" y="276067"/>
                        <a:pt x="118030" y="272884"/>
                        <a:pt x="96352" y="264711"/>
                      </a:cubicBezTo>
                      <a:cubicBezTo>
                        <a:pt x="69255" y="256538"/>
                        <a:pt x="53857" y="248795"/>
                        <a:pt x="50330" y="241483"/>
                      </a:cubicBezTo>
                      <a:lnTo>
                        <a:pt x="67965" y="241483"/>
                      </a:lnTo>
                      <a:cubicBezTo>
                        <a:pt x="95922" y="242429"/>
                        <a:pt x="111751" y="241053"/>
                        <a:pt x="115363" y="237354"/>
                      </a:cubicBezTo>
                      <a:cubicBezTo>
                        <a:pt x="124395" y="230041"/>
                        <a:pt x="128439" y="203200"/>
                        <a:pt x="127578" y="156831"/>
                      </a:cubicBezTo>
                      <a:cubicBezTo>
                        <a:pt x="126632" y="146851"/>
                        <a:pt x="126202" y="138679"/>
                        <a:pt x="126202" y="132312"/>
                      </a:cubicBezTo>
                      <a:cubicBezTo>
                        <a:pt x="126202" y="130506"/>
                        <a:pt x="126202" y="129129"/>
                        <a:pt x="126202" y="128183"/>
                      </a:cubicBezTo>
                      <a:cubicBezTo>
                        <a:pt x="126202" y="122763"/>
                        <a:pt x="123535" y="120010"/>
                        <a:pt x="118116" y="120010"/>
                      </a:cubicBezTo>
                      <a:cubicBezTo>
                        <a:pt x="84653" y="123624"/>
                        <a:pt x="57556" y="128183"/>
                        <a:pt x="36824" y="133689"/>
                      </a:cubicBezTo>
                      <a:cubicBezTo>
                        <a:pt x="22373" y="138248"/>
                        <a:pt x="13340" y="141862"/>
                        <a:pt x="9727" y="144614"/>
                      </a:cubicBezTo>
                      <a:lnTo>
                        <a:pt x="6974" y="144614"/>
                      </a:lnTo>
                      <a:cubicBezTo>
                        <a:pt x="1555" y="136442"/>
                        <a:pt x="-681" y="128269"/>
                        <a:pt x="179" y="120096"/>
                      </a:cubicBezTo>
                      <a:lnTo>
                        <a:pt x="8351" y="120096"/>
                      </a:lnTo>
                      <a:cubicBezTo>
                        <a:pt x="14631" y="119236"/>
                        <a:pt x="20997" y="117859"/>
                        <a:pt x="27276" y="115967"/>
                      </a:cubicBezTo>
                      <a:cubicBezTo>
                        <a:pt x="67019" y="105988"/>
                        <a:pt x="96782" y="98675"/>
                        <a:pt x="116653" y="94116"/>
                      </a:cubicBezTo>
                      <a:cubicBezTo>
                        <a:pt x="120266" y="94116"/>
                        <a:pt x="122073" y="91879"/>
                        <a:pt x="122073" y="87319"/>
                      </a:cubicBezTo>
                      <a:cubicBezTo>
                        <a:pt x="121127" y="83706"/>
                        <a:pt x="120266" y="80007"/>
                        <a:pt x="119320" y="76394"/>
                      </a:cubicBezTo>
                      <a:cubicBezTo>
                        <a:pt x="117513" y="68221"/>
                        <a:pt x="116137" y="61855"/>
                        <a:pt x="115277" y="57295"/>
                      </a:cubicBezTo>
                      <a:cubicBezTo>
                        <a:pt x="112611" y="49123"/>
                        <a:pt x="108911" y="45940"/>
                        <a:pt x="104439" y="47746"/>
                      </a:cubicBezTo>
                      <a:cubicBezTo>
                        <a:pt x="93599" y="49553"/>
                        <a:pt x="84567" y="51875"/>
                        <a:pt x="77342" y="54542"/>
                      </a:cubicBezTo>
                      <a:cubicBezTo>
                        <a:pt x="75535" y="55489"/>
                        <a:pt x="73298" y="56349"/>
                        <a:pt x="70545" y="57295"/>
                      </a:cubicBezTo>
                      <a:cubicBezTo>
                        <a:pt x="65986" y="60048"/>
                        <a:pt x="62889" y="60908"/>
                        <a:pt x="61083" y="60048"/>
                      </a:cubicBezTo>
                      <a:cubicBezTo>
                        <a:pt x="56524" y="54628"/>
                        <a:pt x="53857" y="45079"/>
                        <a:pt x="52996" y="31401"/>
                      </a:cubicBezTo>
                      <a:cubicBezTo>
                        <a:pt x="52051" y="30540"/>
                        <a:pt x="58847" y="29164"/>
                        <a:pt x="73298" y="27271"/>
                      </a:cubicBezTo>
                      <a:cubicBezTo>
                        <a:pt x="78718" y="26411"/>
                        <a:pt x="87750" y="24088"/>
                        <a:pt x="100395" y="20475"/>
                      </a:cubicBezTo>
                      <a:cubicBezTo>
                        <a:pt x="112094" y="17722"/>
                        <a:pt x="121127" y="15485"/>
                        <a:pt x="127493" y="13679"/>
                      </a:cubicBezTo>
                      <a:cubicBezTo>
                        <a:pt x="152783" y="6366"/>
                        <a:pt x="172224" y="1893"/>
                        <a:pt x="185730" y="0"/>
                      </a:cubicBezTo>
                      <a:cubicBezTo>
                        <a:pt x="195623" y="9979"/>
                        <a:pt x="200182" y="20905"/>
                        <a:pt x="199235" y="32777"/>
                      </a:cubicBezTo>
                      <a:cubicBezTo>
                        <a:pt x="198289" y="33723"/>
                        <a:pt x="196483" y="34154"/>
                        <a:pt x="193816" y="34154"/>
                      </a:cubicBezTo>
                      <a:cubicBezTo>
                        <a:pt x="189257" y="32347"/>
                        <a:pt x="179364" y="32777"/>
                        <a:pt x="164052" y="35530"/>
                      </a:cubicBezTo>
                      <a:cubicBezTo>
                        <a:pt x="155020" y="37423"/>
                        <a:pt x="150547" y="41552"/>
                        <a:pt x="150547" y="47832"/>
                      </a:cubicBezTo>
                      <a:close/>
                    </a:path>
                  </a:pathLst>
                </a:custGeom>
                <a:grpFill/>
                <a:ln w="860" cap="flat">
                  <a:noFill/>
                  <a:prstDash val="solid"/>
                  <a:miter/>
                </a:ln>
              </p:spPr>
              <p:txBody>
                <a:bodyPr rtlCol="0" anchor="ctr"/>
                <a:lstStyle/>
                <a:p>
                  <a:endParaRPr lang="zh-CN" altLang="en-US"/>
                </a:p>
              </p:txBody>
            </p:sp>
            <p:sp>
              <p:nvSpPr>
                <p:cNvPr id="19" name="任意形状 23"/>
                <p:cNvSpPr/>
                <p:nvPr/>
              </p:nvSpPr>
              <p:spPr>
                <a:xfrm>
                  <a:off x="8164075" y="2743344"/>
                  <a:ext cx="264516" cy="297062"/>
                </a:xfrm>
                <a:custGeom>
                  <a:avLst/>
                  <a:gdLst>
                    <a:gd name="connsiteX0" fmla="*/ 59955 w 264516"/>
                    <a:gd name="connsiteY0" fmla="*/ 136189 h 297062"/>
                    <a:gd name="connsiteX1" fmla="*/ 92471 w 264516"/>
                    <a:gd name="connsiteY1" fmla="*/ 122510 h 297062"/>
                    <a:gd name="connsiteX2" fmla="*/ 116902 w 264516"/>
                    <a:gd name="connsiteY2" fmla="*/ 112961 h 297062"/>
                    <a:gd name="connsiteX3" fmla="*/ 130408 w 264516"/>
                    <a:gd name="connsiteY3" fmla="*/ 107541 h 297062"/>
                    <a:gd name="connsiteX4" fmla="*/ 158881 w 264516"/>
                    <a:gd name="connsiteY4" fmla="*/ 88443 h 297062"/>
                    <a:gd name="connsiteX5" fmla="*/ 194065 w 264516"/>
                    <a:gd name="connsiteY5" fmla="*/ 46117 h 297062"/>
                    <a:gd name="connsiteX6" fmla="*/ 203527 w 264516"/>
                    <a:gd name="connsiteY6" fmla="*/ 41987 h 297062"/>
                    <a:gd name="connsiteX7" fmla="*/ 204903 w 264516"/>
                    <a:gd name="connsiteY7" fmla="*/ 43364 h 297062"/>
                    <a:gd name="connsiteX8" fmla="*/ 208946 w 264516"/>
                    <a:gd name="connsiteY8" fmla="*/ 44740 h 297062"/>
                    <a:gd name="connsiteX9" fmla="*/ 210322 w 264516"/>
                    <a:gd name="connsiteY9" fmla="*/ 54289 h 297062"/>
                    <a:gd name="connsiteX10" fmla="*/ 190021 w 264516"/>
                    <a:gd name="connsiteY10" fmla="*/ 74764 h 297062"/>
                    <a:gd name="connsiteX11" fmla="*/ 171096 w 264516"/>
                    <a:gd name="connsiteY11" fmla="*/ 95239 h 297062"/>
                    <a:gd name="connsiteX12" fmla="*/ 167053 w 264516"/>
                    <a:gd name="connsiteY12" fmla="*/ 100659 h 297062"/>
                    <a:gd name="connsiteX13" fmla="*/ 172472 w 264516"/>
                    <a:gd name="connsiteY13" fmla="*/ 103412 h 297062"/>
                    <a:gd name="connsiteX14" fmla="*/ 198194 w 264516"/>
                    <a:gd name="connsiteY14" fmla="*/ 118381 h 297062"/>
                    <a:gd name="connsiteX15" fmla="*/ 194150 w 264516"/>
                    <a:gd name="connsiteY15" fmla="*/ 127930 h 297062"/>
                    <a:gd name="connsiteX16" fmla="*/ 153547 w 264516"/>
                    <a:gd name="connsiteY16" fmla="*/ 152448 h 297062"/>
                    <a:gd name="connsiteX17" fmla="*/ 156215 w 264516"/>
                    <a:gd name="connsiteY17" fmla="*/ 164750 h 297062"/>
                    <a:gd name="connsiteX18" fmla="*/ 165677 w 264516"/>
                    <a:gd name="connsiteY18" fmla="*/ 167503 h 297062"/>
                    <a:gd name="connsiteX19" fmla="*/ 192774 w 264516"/>
                    <a:gd name="connsiteY19" fmla="*/ 166127 h 297062"/>
                    <a:gd name="connsiteX20" fmla="*/ 244216 w 264516"/>
                    <a:gd name="connsiteY20" fmla="*/ 159330 h 297062"/>
                    <a:gd name="connsiteX21" fmla="*/ 264517 w 264516"/>
                    <a:gd name="connsiteY21" fmla="*/ 190731 h 297062"/>
                    <a:gd name="connsiteX22" fmla="*/ 261765 w 264516"/>
                    <a:gd name="connsiteY22" fmla="*/ 200280 h 297062"/>
                    <a:gd name="connsiteX23" fmla="*/ 253593 w 264516"/>
                    <a:gd name="connsiteY23" fmla="*/ 198904 h 297062"/>
                    <a:gd name="connsiteX24" fmla="*/ 168258 w 264516"/>
                    <a:gd name="connsiteY24" fmla="*/ 189355 h 297062"/>
                    <a:gd name="connsiteX25" fmla="*/ 161462 w 264516"/>
                    <a:gd name="connsiteY25" fmla="*/ 197527 h 297062"/>
                    <a:gd name="connsiteX26" fmla="*/ 157418 w 264516"/>
                    <a:gd name="connsiteY26" fmla="*/ 267125 h 297062"/>
                    <a:gd name="connsiteX27" fmla="*/ 156042 w 264516"/>
                    <a:gd name="connsiteY27" fmla="*/ 291643 h 297062"/>
                    <a:gd name="connsiteX28" fmla="*/ 153376 w 264516"/>
                    <a:gd name="connsiteY28" fmla="*/ 297063 h 297062"/>
                    <a:gd name="connsiteX29" fmla="*/ 147956 w 264516"/>
                    <a:gd name="connsiteY29" fmla="*/ 297063 h 297062"/>
                    <a:gd name="connsiteX30" fmla="*/ 68041 w 264516"/>
                    <a:gd name="connsiteY30" fmla="*/ 267038 h 297062"/>
                    <a:gd name="connsiteX31" fmla="*/ 63998 w 264516"/>
                    <a:gd name="connsiteY31" fmla="*/ 261619 h 297062"/>
                    <a:gd name="connsiteX32" fmla="*/ 70794 w 264516"/>
                    <a:gd name="connsiteY32" fmla="*/ 261619 h 297062"/>
                    <a:gd name="connsiteX33" fmla="*/ 120945 w 264516"/>
                    <a:gd name="connsiteY33" fmla="*/ 269792 h 297062"/>
                    <a:gd name="connsiteX34" fmla="*/ 131784 w 264516"/>
                    <a:gd name="connsiteY34" fmla="*/ 257489 h 297062"/>
                    <a:gd name="connsiteX35" fmla="*/ 131784 w 264516"/>
                    <a:gd name="connsiteY35" fmla="*/ 234262 h 297062"/>
                    <a:gd name="connsiteX36" fmla="*/ 133161 w 264516"/>
                    <a:gd name="connsiteY36" fmla="*/ 200108 h 297062"/>
                    <a:gd name="connsiteX37" fmla="*/ 129117 w 264516"/>
                    <a:gd name="connsiteY37" fmla="*/ 195979 h 297062"/>
                    <a:gd name="connsiteX38" fmla="*/ 18062 w 264516"/>
                    <a:gd name="connsiteY38" fmla="*/ 217830 h 297062"/>
                    <a:gd name="connsiteX39" fmla="*/ 5847 w 264516"/>
                    <a:gd name="connsiteY39" fmla="*/ 216454 h 297062"/>
                    <a:gd name="connsiteX40" fmla="*/ 1804 w 264516"/>
                    <a:gd name="connsiteY40" fmla="*/ 206904 h 297062"/>
                    <a:gd name="connsiteX41" fmla="*/ 427 w 264516"/>
                    <a:gd name="connsiteY41" fmla="*/ 202775 h 297062"/>
                    <a:gd name="connsiteX42" fmla="*/ 5847 w 264516"/>
                    <a:gd name="connsiteY42" fmla="*/ 201399 h 297062"/>
                    <a:gd name="connsiteX43" fmla="*/ 30191 w 264516"/>
                    <a:gd name="connsiteY43" fmla="*/ 195979 h 297062"/>
                    <a:gd name="connsiteX44" fmla="*/ 64084 w 264516"/>
                    <a:gd name="connsiteY44" fmla="*/ 189182 h 297062"/>
                    <a:gd name="connsiteX45" fmla="*/ 122321 w 264516"/>
                    <a:gd name="connsiteY45" fmla="*/ 176880 h 297062"/>
                    <a:gd name="connsiteX46" fmla="*/ 126365 w 264516"/>
                    <a:gd name="connsiteY46" fmla="*/ 175504 h 297062"/>
                    <a:gd name="connsiteX47" fmla="*/ 122321 w 264516"/>
                    <a:gd name="connsiteY47" fmla="*/ 168708 h 297062"/>
                    <a:gd name="connsiteX48" fmla="*/ 110106 w 264516"/>
                    <a:gd name="connsiteY48" fmla="*/ 160535 h 297062"/>
                    <a:gd name="connsiteX49" fmla="*/ 108730 w 264516"/>
                    <a:gd name="connsiteY49" fmla="*/ 152362 h 297062"/>
                    <a:gd name="connsiteX50" fmla="*/ 119568 w 264516"/>
                    <a:gd name="connsiteY50" fmla="*/ 148233 h 297062"/>
                    <a:gd name="connsiteX51" fmla="*/ 131784 w 264516"/>
                    <a:gd name="connsiteY51" fmla="*/ 148233 h 297062"/>
                    <a:gd name="connsiteX52" fmla="*/ 149418 w 264516"/>
                    <a:gd name="connsiteY52" fmla="*/ 135931 h 297062"/>
                    <a:gd name="connsiteX53" fmla="*/ 143999 w 264516"/>
                    <a:gd name="connsiteY53" fmla="*/ 119585 h 297062"/>
                    <a:gd name="connsiteX54" fmla="*/ 70880 w 264516"/>
                    <a:gd name="connsiteY54" fmla="*/ 149609 h 297062"/>
                    <a:gd name="connsiteX55" fmla="*/ 61417 w 264516"/>
                    <a:gd name="connsiteY55" fmla="*/ 149609 h 297062"/>
                    <a:gd name="connsiteX56" fmla="*/ 55998 w 264516"/>
                    <a:gd name="connsiteY56" fmla="*/ 144189 h 297062"/>
                    <a:gd name="connsiteX57" fmla="*/ 53245 w 264516"/>
                    <a:gd name="connsiteY57" fmla="*/ 140060 h 297062"/>
                    <a:gd name="connsiteX58" fmla="*/ 59955 w 264516"/>
                    <a:gd name="connsiteY58" fmla="*/ 136189 h 297062"/>
                    <a:gd name="connsiteX59" fmla="*/ 51869 w 264516"/>
                    <a:gd name="connsiteY59" fmla="*/ 52913 h 297062"/>
                    <a:gd name="connsiteX60" fmla="*/ 100643 w 264516"/>
                    <a:gd name="connsiteY60" fmla="*/ 25642 h 297062"/>
                    <a:gd name="connsiteX61" fmla="*/ 108730 w 264516"/>
                    <a:gd name="connsiteY61" fmla="*/ 22889 h 297062"/>
                    <a:gd name="connsiteX62" fmla="*/ 162924 w 264516"/>
                    <a:gd name="connsiteY62" fmla="*/ 2414 h 297062"/>
                    <a:gd name="connsiteX63" fmla="*/ 176430 w 264516"/>
                    <a:gd name="connsiteY63" fmla="*/ 3790 h 297062"/>
                    <a:gd name="connsiteX64" fmla="*/ 185892 w 264516"/>
                    <a:gd name="connsiteY64" fmla="*/ 13340 h 297062"/>
                    <a:gd name="connsiteX65" fmla="*/ 187268 w 264516"/>
                    <a:gd name="connsiteY65" fmla="*/ 20136 h 297062"/>
                    <a:gd name="connsiteX66" fmla="*/ 179183 w 264516"/>
                    <a:gd name="connsiteY66" fmla="*/ 22889 h 297062"/>
                    <a:gd name="connsiteX67" fmla="*/ 110106 w 264516"/>
                    <a:gd name="connsiteY67" fmla="*/ 46117 h 297062"/>
                    <a:gd name="connsiteX68" fmla="*/ 97891 w 264516"/>
                    <a:gd name="connsiteY68" fmla="*/ 54289 h 297062"/>
                    <a:gd name="connsiteX69" fmla="*/ 81633 w 264516"/>
                    <a:gd name="connsiteY69" fmla="*/ 57042 h 297062"/>
                    <a:gd name="connsiteX70" fmla="*/ 53160 w 264516"/>
                    <a:gd name="connsiteY70" fmla="*/ 59795 h 297062"/>
                    <a:gd name="connsiteX71" fmla="*/ 46363 w 264516"/>
                    <a:gd name="connsiteY71" fmla="*/ 58419 h 297062"/>
                    <a:gd name="connsiteX72" fmla="*/ 51869 w 264516"/>
                    <a:gd name="connsiteY72" fmla="*/ 52913 h 297062"/>
                    <a:gd name="connsiteX73" fmla="*/ 73546 w 264516"/>
                    <a:gd name="connsiteY73" fmla="*/ 107541 h 297062"/>
                    <a:gd name="connsiteX74" fmla="*/ 64084 w 264516"/>
                    <a:gd name="connsiteY74" fmla="*/ 100745 h 297062"/>
                    <a:gd name="connsiteX75" fmla="*/ 55998 w 264516"/>
                    <a:gd name="connsiteY75" fmla="*/ 93949 h 297062"/>
                    <a:gd name="connsiteX76" fmla="*/ 51955 w 264516"/>
                    <a:gd name="connsiteY76" fmla="*/ 89819 h 297062"/>
                    <a:gd name="connsiteX77" fmla="*/ 58751 w 264516"/>
                    <a:gd name="connsiteY77" fmla="*/ 84399 h 297062"/>
                    <a:gd name="connsiteX78" fmla="*/ 102106 w 264516"/>
                    <a:gd name="connsiteY78" fmla="*/ 73474 h 297062"/>
                    <a:gd name="connsiteX79" fmla="*/ 106149 w 264516"/>
                    <a:gd name="connsiteY79" fmla="*/ 74850 h 297062"/>
                    <a:gd name="connsiteX80" fmla="*/ 103396 w 264516"/>
                    <a:gd name="connsiteY80" fmla="*/ 78980 h 297062"/>
                    <a:gd name="connsiteX81" fmla="*/ 85762 w 264516"/>
                    <a:gd name="connsiteY81" fmla="*/ 103498 h 297062"/>
                    <a:gd name="connsiteX82" fmla="*/ 73546 w 264516"/>
                    <a:gd name="connsiteY82" fmla="*/ 107541 h 297062"/>
                    <a:gd name="connsiteX83" fmla="*/ 127655 w 264516"/>
                    <a:gd name="connsiteY83" fmla="*/ 78893 h 297062"/>
                    <a:gd name="connsiteX84" fmla="*/ 123612 w 264516"/>
                    <a:gd name="connsiteY84" fmla="*/ 66591 h 297062"/>
                    <a:gd name="connsiteX85" fmla="*/ 127655 w 264516"/>
                    <a:gd name="connsiteY85" fmla="*/ 58419 h 297062"/>
                    <a:gd name="connsiteX86" fmla="*/ 145290 w 264516"/>
                    <a:gd name="connsiteY86" fmla="*/ 54289 h 297062"/>
                    <a:gd name="connsiteX87" fmla="*/ 157505 w 264516"/>
                    <a:gd name="connsiteY87" fmla="*/ 51536 h 297062"/>
                    <a:gd name="connsiteX88" fmla="*/ 160258 w 264516"/>
                    <a:gd name="connsiteY88" fmla="*/ 52913 h 297062"/>
                    <a:gd name="connsiteX89" fmla="*/ 158881 w 264516"/>
                    <a:gd name="connsiteY89" fmla="*/ 55666 h 297062"/>
                    <a:gd name="connsiteX90" fmla="*/ 139956 w 264516"/>
                    <a:gd name="connsiteY90" fmla="*/ 78893 h 297062"/>
                    <a:gd name="connsiteX91" fmla="*/ 133161 w 264516"/>
                    <a:gd name="connsiteY91" fmla="*/ 84313 h 297062"/>
                    <a:gd name="connsiteX92" fmla="*/ 127655 w 264516"/>
                    <a:gd name="connsiteY92" fmla="*/ 78893 h 29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64516" h="297062">
                      <a:moveTo>
                        <a:pt x="59955" y="136189"/>
                      </a:moveTo>
                      <a:cubicBezTo>
                        <a:pt x="69847" y="133436"/>
                        <a:pt x="80687" y="128876"/>
                        <a:pt x="92471" y="122510"/>
                      </a:cubicBezTo>
                      <a:cubicBezTo>
                        <a:pt x="97891" y="120704"/>
                        <a:pt x="106064" y="117521"/>
                        <a:pt x="116902" y="112961"/>
                      </a:cubicBezTo>
                      <a:cubicBezTo>
                        <a:pt x="120515" y="112101"/>
                        <a:pt x="124989" y="110208"/>
                        <a:pt x="130408" y="107541"/>
                      </a:cubicBezTo>
                      <a:cubicBezTo>
                        <a:pt x="138493" y="105734"/>
                        <a:pt x="148042" y="99368"/>
                        <a:pt x="158881" y="88443"/>
                      </a:cubicBezTo>
                      <a:cubicBezTo>
                        <a:pt x="167053" y="81130"/>
                        <a:pt x="178753" y="67108"/>
                        <a:pt x="194065" y="46117"/>
                      </a:cubicBezTo>
                      <a:cubicBezTo>
                        <a:pt x="195871" y="42503"/>
                        <a:pt x="199054" y="41127"/>
                        <a:pt x="203527" y="41987"/>
                      </a:cubicBezTo>
                      <a:cubicBezTo>
                        <a:pt x="203527" y="42933"/>
                        <a:pt x="203957" y="43364"/>
                        <a:pt x="204903" y="43364"/>
                      </a:cubicBezTo>
                      <a:cubicBezTo>
                        <a:pt x="206710" y="44310"/>
                        <a:pt x="208086" y="44740"/>
                        <a:pt x="208946" y="44740"/>
                      </a:cubicBezTo>
                      <a:cubicBezTo>
                        <a:pt x="213420" y="46547"/>
                        <a:pt x="213936" y="49730"/>
                        <a:pt x="210322" y="54289"/>
                      </a:cubicBezTo>
                      <a:cubicBezTo>
                        <a:pt x="204903" y="59709"/>
                        <a:pt x="198108" y="66591"/>
                        <a:pt x="190021" y="74764"/>
                      </a:cubicBezTo>
                      <a:cubicBezTo>
                        <a:pt x="181935" y="83883"/>
                        <a:pt x="175570" y="90679"/>
                        <a:pt x="171096" y="95239"/>
                      </a:cubicBezTo>
                      <a:cubicBezTo>
                        <a:pt x="168430" y="97992"/>
                        <a:pt x="167053" y="99799"/>
                        <a:pt x="167053" y="100659"/>
                      </a:cubicBezTo>
                      <a:cubicBezTo>
                        <a:pt x="167053" y="102466"/>
                        <a:pt x="168860" y="103412"/>
                        <a:pt x="172472" y="103412"/>
                      </a:cubicBezTo>
                      <a:cubicBezTo>
                        <a:pt x="185118" y="107025"/>
                        <a:pt x="193720" y="112101"/>
                        <a:pt x="198194" y="118381"/>
                      </a:cubicBezTo>
                      <a:cubicBezTo>
                        <a:pt x="200860" y="122940"/>
                        <a:pt x="199570" y="126123"/>
                        <a:pt x="194150" y="127930"/>
                      </a:cubicBezTo>
                      <a:cubicBezTo>
                        <a:pt x="178753" y="137909"/>
                        <a:pt x="165247" y="146168"/>
                        <a:pt x="153547" y="152448"/>
                      </a:cubicBezTo>
                      <a:cubicBezTo>
                        <a:pt x="148988" y="155201"/>
                        <a:pt x="149935" y="159245"/>
                        <a:pt x="156215" y="164750"/>
                      </a:cubicBezTo>
                      <a:cubicBezTo>
                        <a:pt x="158021" y="167503"/>
                        <a:pt x="161204" y="168363"/>
                        <a:pt x="165677" y="167503"/>
                      </a:cubicBezTo>
                      <a:cubicBezTo>
                        <a:pt x="172903" y="167503"/>
                        <a:pt x="181935" y="167073"/>
                        <a:pt x="192774" y="166127"/>
                      </a:cubicBezTo>
                      <a:cubicBezTo>
                        <a:pt x="215312" y="164320"/>
                        <a:pt x="232517" y="161997"/>
                        <a:pt x="244216" y="159330"/>
                      </a:cubicBezTo>
                      <a:cubicBezTo>
                        <a:pt x="251442" y="162944"/>
                        <a:pt x="258237" y="173439"/>
                        <a:pt x="264517" y="190731"/>
                      </a:cubicBezTo>
                      <a:cubicBezTo>
                        <a:pt x="264517" y="196151"/>
                        <a:pt x="263571" y="199420"/>
                        <a:pt x="261765" y="200280"/>
                      </a:cubicBezTo>
                      <a:cubicBezTo>
                        <a:pt x="259958" y="201226"/>
                        <a:pt x="257205" y="200710"/>
                        <a:pt x="253593" y="198904"/>
                      </a:cubicBezTo>
                      <a:cubicBezTo>
                        <a:pt x="230108" y="188924"/>
                        <a:pt x="201634" y="185741"/>
                        <a:pt x="168258" y="189355"/>
                      </a:cubicBezTo>
                      <a:cubicBezTo>
                        <a:pt x="163699" y="189355"/>
                        <a:pt x="161462" y="192107"/>
                        <a:pt x="161462" y="197527"/>
                      </a:cubicBezTo>
                      <a:cubicBezTo>
                        <a:pt x="160516" y="228498"/>
                        <a:pt x="159225" y="251639"/>
                        <a:pt x="157418" y="267125"/>
                      </a:cubicBezTo>
                      <a:cubicBezTo>
                        <a:pt x="154666" y="276244"/>
                        <a:pt x="154236" y="284416"/>
                        <a:pt x="156042" y="291643"/>
                      </a:cubicBezTo>
                      <a:cubicBezTo>
                        <a:pt x="156042" y="294396"/>
                        <a:pt x="155096" y="296202"/>
                        <a:pt x="153376" y="297063"/>
                      </a:cubicBezTo>
                      <a:lnTo>
                        <a:pt x="147956" y="297063"/>
                      </a:lnTo>
                      <a:cubicBezTo>
                        <a:pt x="112773" y="289750"/>
                        <a:pt x="86106" y="279771"/>
                        <a:pt x="68041" y="267038"/>
                      </a:cubicBezTo>
                      <a:cubicBezTo>
                        <a:pt x="64428" y="264286"/>
                        <a:pt x="63052" y="262479"/>
                        <a:pt x="63998" y="261619"/>
                      </a:cubicBezTo>
                      <a:cubicBezTo>
                        <a:pt x="63998" y="260758"/>
                        <a:pt x="66234" y="260758"/>
                        <a:pt x="70794" y="261619"/>
                      </a:cubicBezTo>
                      <a:cubicBezTo>
                        <a:pt x="89805" y="267985"/>
                        <a:pt x="106494" y="270738"/>
                        <a:pt x="120945" y="269792"/>
                      </a:cubicBezTo>
                      <a:cubicBezTo>
                        <a:pt x="127225" y="269792"/>
                        <a:pt x="130838" y="265662"/>
                        <a:pt x="131784" y="257489"/>
                      </a:cubicBezTo>
                      <a:cubicBezTo>
                        <a:pt x="131784" y="252930"/>
                        <a:pt x="131784" y="245187"/>
                        <a:pt x="131784" y="234262"/>
                      </a:cubicBezTo>
                      <a:cubicBezTo>
                        <a:pt x="132644" y="219723"/>
                        <a:pt x="133161" y="208367"/>
                        <a:pt x="133161" y="200108"/>
                      </a:cubicBezTo>
                      <a:cubicBezTo>
                        <a:pt x="133161" y="197355"/>
                        <a:pt x="131784" y="195979"/>
                        <a:pt x="129117" y="195979"/>
                      </a:cubicBezTo>
                      <a:cubicBezTo>
                        <a:pt x="67697" y="200538"/>
                        <a:pt x="30621" y="207851"/>
                        <a:pt x="18062" y="217830"/>
                      </a:cubicBezTo>
                      <a:cubicBezTo>
                        <a:pt x="11696" y="221443"/>
                        <a:pt x="7653" y="221013"/>
                        <a:pt x="5847" y="216454"/>
                      </a:cubicBezTo>
                      <a:cubicBezTo>
                        <a:pt x="4040" y="214647"/>
                        <a:pt x="2664" y="211464"/>
                        <a:pt x="1804" y="206904"/>
                      </a:cubicBezTo>
                      <a:cubicBezTo>
                        <a:pt x="-3" y="205098"/>
                        <a:pt x="-433" y="203721"/>
                        <a:pt x="427" y="202775"/>
                      </a:cubicBezTo>
                      <a:cubicBezTo>
                        <a:pt x="427" y="201915"/>
                        <a:pt x="2234" y="201399"/>
                        <a:pt x="5847" y="201399"/>
                      </a:cubicBezTo>
                      <a:cubicBezTo>
                        <a:pt x="11266" y="202345"/>
                        <a:pt x="19352" y="200538"/>
                        <a:pt x="30191" y="195979"/>
                      </a:cubicBezTo>
                      <a:cubicBezTo>
                        <a:pt x="38363" y="193226"/>
                        <a:pt x="49632" y="190989"/>
                        <a:pt x="64084" y="189182"/>
                      </a:cubicBezTo>
                      <a:cubicBezTo>
                        <a:pt x="97461" y="183763"/>
                        <a:pt x="116902" y="179633"/>
                        <a:pt x="122321" y="176880"/>
                      </a:cubicBezTo>
                      <a:cubicBezTo>
                        <a:pt x="124989" y="176880"/>
                        <a:pt x="126365" y="176450"/>
                        <a:pt x="126365" y="175504"/>
                      </a:cubicBezTo>
                      <a:cubicBezTo>
                        <a:pt x="126365" y="174644"/>
                        <a:pt x="124989" y="172321"/>
                        <a:pt x="122321" y="168708"/>
                      </a:cubicBezTo>
                      <a:cubicBezTo>
                        <a:pt x="116902" y="165094"/>
                        <a:pt x="112859" y="162341"/>
                        <a:pt x="110106" y="160535"/>
                      </a:cubicBezTo>
                      <a:cubicBezTo>
                        <a:pt x="106494" y="158728"/>
                        <a:pt x="106064" y="155975"/>
                        <a:pt x="108730" y="152362"/>
                      </a:cubicBezTo>
                      <a:cubicBezTo>
                        <a:pt x="111483" y="148749"/>
                        <a:pt x="115009" y="147372"/>
                        <a:pt x="119568" y="148233"/>
                      </a:cubicBezTo>
                      <a:cubicBezTo>
                        <a:pt x="122321" y="150039"/>
                        <a:pt x="126365" y="150039"/>
                        <a:pt x="131784" y="148233"/>
                      </a:cubicBezTo>
                      <a:cubicBezTo>
                        <a:pt x="134537" y="148233"/>
                        <a:pt x="140386" y="144103"/>
                        <a:pt x="149418" y="135931"/>
                      </a:cubicBezTo>
                      <a:cubicBezTo>
                        <a:pt x="154838" y="128618"/>
                        <a:pt x="153032" y="123198"/>
                        <a:pt x="143999" y="119585"/>
                      </a:cubicBezTo>
                      <a:cubicBezTo>
                        <a:pt x="132214" y="119585"/>
                        <a:pt x="107870" y="129565"/>
                        <a:pt x="70880" y="149609"/>
                      </a:cubicBezTo>
                      <a:cubicBezTo>
                        <a:pt x="66321" y="152362"/>
                        <a:pt x="63224" y="152362"/>
                        <a:pt x="61417" y="149609"/>
                      </a:cubicBezTo>
                      <a:cubicBezTo>
                        <a:pt x="58665" y="147803"/>
                        <a:pt x="56858" y="145996"/>
                        <a:pt x="55998" y="144189"/>
                      </a:cubicBezTo>
                      <a:cubicBezTo>
                        <a:pt x="53245" y="142383"/>
                        <a:pt x="52385" y="141006"/>
                        <a:pt x="53245" y="140060"/>
                      </a:cubicBezTo>
                      <a:cubicBezTo>
                        <a:pt x="53160" y="138425"/>
                        <a:pt x="55396" y="137049"/>
                        <a:pt x="59955" y="136189"/>
                      </a:cubicBezTo>
                      <a:close/>
                      <a:moveTo>
                        <a:pt x="51869" y="52913"/>
                      </a:moveTo>
                      <a:cubicBezTo>
                        <a:pt x="68987" y="41987"/>
                        <a:pt x="85246" y="32954"/>
                        <a:pt x="100643" y="25642"/>
                      </a:cubicBezTo>
                      <a:cubicBezTo>
                        <a:pt x="102450" y="25642"/>
                        <a:pt x="105117" y="24781"/>
                        <a:pt x="108730" y="22889"/>
                      </a:cubicBezTo>
                      <a:cubicBezTo>
                        <a:pt x="127741" y="16523"/>
                        <a:pt x="145720" y="9726"/>
                        <a:pt x="162924" y="2414"/>
                      </a:cubicBezTo>
                      <a:cubicBezTo>
                        <a:pt x="169204" y="-1199"/>
                        <a:pt x="173763" y="-769"/>
                        <a:pt x="176430" y="3790"/>
                      </a:cubicBezTo>
                      <a:cubicBezTo>
                        <a:pt x="177290" y="6543"/>
                        <a:pt x="180473" y="9726"/>
                        <a:pt x="185892" y="13340"/>
                      </a:cubicBezTo>
                      <a:cubicBezTo>
                        <a:pt x="187699" y="16092"/>
                        <a:pt x="188129" y="18329"/>
                        <a:pt x="187268" y="20136"/>
                      </a:cubicBezTo>
                      <a:cubicBezTo>
                        <a:pt x="185462" y="21942"/>
                        <a:pt x="182709" y="22889"/>
                        <a:pt x="179183" y="22889"/>
                      </a:cubicBezTo>
                      <a:cubicBezTo>
                        <a:pt x="140300" y="29255"/>
                        <a:pt x="117332" y="36998"/>
                        <a:pt x="110106" y="46117"/>
                      </a:cubicBezTo>
                      <a:cubicBezTo>
                        <a:pt x="107440" y="51536"/>
                        <a:pt x="103311" y="54289"/>
                        <a:pt x="97891" y="54289"/>
                      </a:cubicBezTo>
                      <a:cubicBezTo>
                        <a:pt x="94278" y="55236"/>
                        <a:pt x="88859" y="56096"/>
                        <a:pt x="81633" y="57042"/>
                      </a:cubicBezTo>
                      <a:cubicBezTo>
                        <a:pt x="69847" y="58849"/>
                        <a:pt x="60385" y="59795"/>
                        <a:pt x="53160" y="59795"/>
                      </a:cubicBezTo>
                      <a:cubicBezTo>
                        <a:pt x="49546" y="59795"/>
                        <a:pt x="47309" y="59365"/>
                        <a:pt x="46363" y="58419"/>
                      </a:cubicBezTo>
                      <a:cubicBezTo>
                        <a:pt x="46449" y="57472"/>
                        <a:pt x="48170" y="55666"/>
                        <a:pt x="51869" y="52913"/>
                      </a:cubicBezTo>
                      <a:close/>
                      <a:moveTo>
                        <a:pt x="73546" y="107541"/>
                      </a:moveTo>
                      <a:cubicBezTo>
                        <a:pt x="70794" y="106681"/>
                        <a:pt x="67697" y="104358"/>
                        <a:pt x="64084" y="100745"/>
                      </a:cubicBezTo>
                      <a:cubicBezTo>
                        <a:pt x="60471" y="97992"/>
                        <a:pt x="57719" y="95755"/>
                        <a:pt x="55998" y="93949"/>
                      </a:cubicBezTo>
                      <a:cubicBezTo>
                        <a:pt x="52385" y="92142"/>
                        <a:pt x="51009" y="90766"/>
                        <a:pt x="51955" y="89819"/>
                      </a:cubicBezTo>
                      <a:cubicBezTo>
                        <a:pt x="51955" y="88013"/>
                        <a:pt x="54191" y="86206"/>
                        <a:pt x="58751" y="84399"/>
                      </a:cubicBezTo>
                      <a:cubicBezTo>
                        <a:pt x="73203" y="78980"/>
                        <a:pt x="87654" y="75280"/>
                        <a:pt x="102106" y="73474"/>
                      </a:cubicBezTo>
                      <a:cubicBezTo>
                        <a:pt x="104859" y="73474"/>
                        <a:pt x="106149" y="73904"/>
                        <a:pt x="106149" y="74850"/>
                      </a:cubicBezTo>
                      <a:cubicBezTo>
                        <a:pt x="106149" y="75797"/>
                        <a:pt x="105203" y="77173"/>
                        <a:pt x="103396" y="78980"/>
                      </a:cubicBezTo>
                      <a:cubicBezTo>
                        <a:pt x="95311" y="86292"/>
                        <a:pt x="89375" y="94465"/>
                        <a:pt x="85762" y="103498"/>
                      </a:cubicBezTo>
                      <a:cubicBezTo>
                        <a:pt x="83009" y="110724"/>
                        <a:pt x="78880" y="112101"/>
                        <a:pt x="73546" y="107541"/>
                      </a:cubicBezTo>
                      <a:close/>
                      <a:moveTo>
                        <a:pt x="127655" y="78893"/>
                      </a:moveTo>
                      <a:cubicBezTo>
                        <a:pt x="124902" y="73474"/>
                        <a:pt x="123612" y="69344"/>
                        <a:pt x="123612" y="66591"/>
                      </a:cubicBezTo>
                      <a:cubicBezTo>
                        <a:pt x="120945" y="62032"/>
                        <a:pt x="122236" y="59279"/>
                        <a:pt x="127655" y="58419"/>
                      </a:cubicBezTo>
                      <a:cubicBezTo>
                        <a:pt x="130321" y="57558"/>
                        <a:pt x="136257" y="56182"/>
                        <a:pt x="145290" y="54289"/>
                      </a:cubicBezTo>
                      <a:cubicBezTo>
                        <a:pt x="148903" y="53429"/>
                        <a:pt x="152946" y="52483"/>
                        <a:pt x="157505" y="51536"/>
                      </a:cubicBezTo>
                      <a:cubicBezTo>
                        <a:pt x="159311" y="51536"/>
                        <a:pt x="160258" y="51966"/>
                        <a:pt x="160258" y="52913"/>
                      </a:cubicBezTo>
                      <a:cubicBezTo>
                        <a:pt x="161118" y="52913"/>
                        <a:pt x="160688" y="53859"/>
                        <a:pt x="158881" y="55666"/>
                      </a:cubicBezTo>
                      <a:cubicBezTo>
                        <a:pt x="150795" y="62978"/>
                        <a:pt x="144429" y="70635"/>
                        <a:pt x="139956" y="78893"/>
                      </a:cubicBezTo>
                      <a:cubicBezTo>
                        <a:pt x="137290" y="82507"/>
                        <a:pt x="134967" y="84313"/>
                        <a:pt x="133161" y="84313"/>
                      </a:cubicBezTo>
                      <a:cubicBezTo>
                        <a:pt x="132214" y="84313"/>
                        <a:pt x="130408" y="82507"/>
                        <a:pt x="127655" y="78893"/>
                      </a:cubicBezTo>
                      <a:close/>
                    </a:path>
                  </a:pathLst>
                </a:custGeom>
                <a:grpFill/>
                <a:ln w="860" cap="flat">
                  <a:noFill/>
                  <a:prstDash val="solid"/>
                  <a:miter/>
                </a:ln>
              </p:spPr>
              <p:txBody>
                <a:bodyPr rtlCol="0" anchor="ctr"/>
                <a:lstStyle/>
                <a:p>
                  <a:endParaRPr lang="zh-CN" altLang="en-US"/>
                </a:p>
              </p:txBody>
            </p:sp>
          </p:grpSp>
        </p:grpSp>
      </p:grpSp>
    </p:spTree>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7" name="图片 6" descr="资源 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9085" y="218440"/>
            <a:ext cx="320675" cy="259715"/>
          </a:xfrm>
          <a:prstGeom prst="rect">
            <a:avLst/>
          </a:prstGeom>
        </p:spPr>
      </p:pic>
      <p:cxnSp>
        <p:nvCxnSpPr>
          <p:cNvPr id="8" name="直接连接符 7"/>
          <p:cNvCxnSpPr/>
          <p:nvPr userDrawn="1"/>
        </p:nvCxnSpPr>
        <p:spPr>
          <a:xfrm>
            <a:off x="314643" y="619760"/>
            <a:ext cx="11538000" cy="0"/>
          </a:xfrm>
          <a:prstGeom prst="line">
            <a:avLst/>
          </a:prstGeom>
          <a:ln w="19685">
            <a:solidFill>
              <a:srgbClr val="A4CBDE"/>
            </a:solidFill>
          </a:ln>
        </p:spPr>
        <p:style>
          <a:lnRef idx="2">
            <a:schemeClr val="accent1"/>
          </a:lnRef>
          <a:fillRef idx="0">
            <a:schemeClr val="accent1"/>
          </a:fillRef>
          <a:effectRef idx="1">
            <a:schemeClr val="accent1"/>
          </a:effectRef>
          <a:fontRef idx="minor">
            <a:schemeClr val="tx1"/>
          </a:fontRef>
        </p:style>
      </p:cxnSp>
      <p:sp>
        <p:nvSpPr>
          <p:cNvPr id="12" name="标题 11"/>
          <p:cNvSpPr>
            <a:spLocks noGrp="1"/>
          </p:cNvSpPr>
          <p:nvPr>
            <p:ph type="title"/>
          </p:nvPr>
        </p:nvSpPr>
        <p:spPr>
          <a:xfrm>
            <a:off x="633207" y="-13447"/>
            <a:ext cx="6409055" cy="757555"/>
          </a:xfrm>
        </p:spPr>
        <p:txBody>
          <a:bodyPr/>
          <a:lstStyle>
            <a:lvl1pPr>
              <a:defRPr sz="2200" b="1">
                <a:solidFill>
                  <a:srgbClr val="2D2D2D"/>
                </a:solidFill>
                <a:latin typeface="微软雅黑" panose="020B0503020204020204" pitchFamily="34" charset="-122"/>
                <a:ea typeface="微软雅黑" panose="020B0503020204020204" pitchFamily="34" charset="-122"/>
              </a:defRPr>
            </a:lvl1pPr>
          </a:lstStyle>
          <a:p>
            <a:r>
              <a:rPr lang="zh-CN" altLang="en-US" dirty="0" smtClean="0"/>
              <a:t>单击此处编辑母版标题样式</a:t>
            </a:r>
            <a:endParaRPr lang="zh-CN" altLang="en-US" dirty="0"/>
          </a:p>
        </p:txBody>
      </p:sp>
      <p:grpSp>
        <p:nvGrpSpPr>
          <p:cNvPr id="6" name="图形 4"/>
          <p:cNvGrpSpPr/>
          <p:nvPr userDrawn="1"/>
        </p:nvGrpSpPr>
        <p:grpSpPr>
          <a:xfrm>
            <a:off x="10735693" y="251685"/>
            <a:ext cx="1111166" cy="247926"/>
            <a:chOff x="3026537" y="1769312"/>
            <a:chExt cx="5852211" cy="1305762"/>
          </a:xfrm>
          <a:solidFill>
            <a:srgbClr val="2870BF"/>
          </a:solidFill>
          <a:effectLst>
            <a:outerShdw blurRad="50800" dist="38100" dir="2700000" algn="tl" rotWithShape="0">
              <a:schemeClr val="bg1">
                <a:alpha val="40000"/>
              </a:schemeClr>
            </a:outerShdw>
          </a:effectLst>
        </p:grpSpPr>
        <p:grpSp>
          <p:nvGrpSpPr>
            <p:cNvPr id="9" name="图形 4"/>
            <p:cNvGrpSpPr/>
            <p:nvPr/>
          </p:nvGrpSpPr>
          <p:grpSpPr>
            <a:xfrm>
              <a:off x="5805209" y="1769312"/>
              <a:ext cx="3046119" cy="736361"/>
              <a:chOff x="5805209" y="1769312"/>
              <a:chExt cx="3046119" cy="736361"/>
            </a:xfrm>
            <a:grpFill/>
          </p:grpSpPr>
          <p:sp>
            <p:nvSpPr>
              <p:cNvPr id="24" name="任意形状 7"/>
              <p:cNvSpPr/>
              <p:nvPr/>
            </p:nvSpPr>
            <p:spPr>
              <a:xfrm>
                <a:off x="5805209" y="1885054"/>
                <a:ext cx="646709" cy="528581"/>
              </a:xfrm>
              <a:custGeom>
                <a:avLst/>
                <a:gdLst>
                  <a:gd name="connsiteX0" fmla="*/ 339823 w 646709"/>
                  <a:gd name="connsiteY0" fmla="*/ 17192 h 528581"/>
                  <a:gd name="connsiteX1" fmla="*/ 490535 w 646709"/>
                  <a:gd name="connsiteY1" fmla="*/ 1363 h 528581"/>
                  <a:gd name="connsiteX2" fmla="*/ 490535 w 646709"/>
                  <a:gd name="connsiteY2" fmla="*/ 39302 h 528581"/>
                  <a:gd name="connsiteX3" fmla="*/ 405803 w 646709"/>
                  <a:gd name="connsiteY3" fmla="*/ 96167 h 528581"/>
                  <a:gd name="connsiteX4" fmla="*/ 386964 w 646709"/>
                  <a:gd name="connsiteY4" fmla="*/ 194153 h 528581"/>
                  <a:gd name="connsiteX5" fmla="*/ 468600 w 646709"/>
                  <a:gd name="connsiteY5" fmla="*/ 172044 h 528581"/>
                  <a:gd name="connsiteX6" fmla="*/ 487439 w 646709"/>
                  <a:gd name="connsiteY6" fmla="*/ 235275 h 528581"/>
                  <a:gd name="connsiteX7" fmla="*/ 456040 w 646709"/>
                  <a:gd name="connsiteY7" fmla="*/ 247921 h 528581"/>
                  <a:gd name="connsiteX8" fmla="*/ 386964 w 646709"/>
                  <a:gd name="connsiteY8" fmla="*/ 282677 h 528581"/>
                  <a:gd name="connsiteX9" fmla="*/ 377587 w 646709"/>
                  <a:gd name="connsiteY9" fmla="*/ 307970 h 528581"/>
                  <a:gd name="connsiteX10" fmla="*/ 377587 w 646709"/>
                  <a:gd name="connsiteY10" fmla="*/ 368018 h 528581"/>
                  <a:gd name="connsiteX11" fmla="*/ 418362 w 646709"/>
                  <a:gd name="connsiteY11" fmla="*/ 396493 h 528581"/>
                  <a:gd name="connsiteX12" fmla="*/ 493718 w 646709"/>
                  <a:gd name="connsiteY12" fmla="*/ 396493 h 528581"/>
                  <a:gd name="connsiteX13" fmla="*/ 572171 w 646709"/>
                  <a:gd name="connsiteY13" fmla="*/ 390213 h 528581"/>
                  <a:gd name="connsiteX14" fmla="*/ 625505 w 646709"/>
                  <a:gd name="connsiteY14" fmla="*/ 402859 h 528581"/>
                  <a:gd name="connsiteX15" fmla="*/ 628688 w 646709"/>
                  <a:gd name="connsiteY15" fmla="*/ 491297 h 528581"/>
                  <a:gd name="connsiteX16" fmla="*/ 333630 w 646709"/>
                  <a:gd name="connsiteY16" fmla="*/ 469187 h 528581"/>
                  <a:gd name="connsiteX17" fmla="*/ 302231 w 646709"/>
                  <a:gd name="connsiteY17" fmla="*/ 472370 h 528581"/>
                  <a:gd name="connsiteX18" fmla="*/ 286576 w 646709"/>
                  <a:gd name="connsiteY18" fmla="*/ 472370 h 528581"/>
                  <a:gd name="connsiteX19" fmla="*/ 60594 w 646709"/>
                  <a:gd name="connsiteY19" fmla="*/ 510309 h 528581"/>
                  <a:gd name="connsiteX20" fmla="*/ 48034 w 646709"/>
                  <a:gd name="connsiteY20" fmla="*/ 519772 h 528581"/>
                  <a:gd name="connsiteX21" fmla="*/ 29195 w 646709"/>
                  <a:gd name="connsiteY21" fmla="*/ 522955 h 528581"/>
                  <a:gd name="connsiteX22" fmla="*/ 980 w 646709"/>
                  <a:gd name="connsiteY22" fmla="*/ 462907 h 528581"/>
                  <a:gd name="connsiteX23" fmla="*/ 145412 w 646709"/>
                  <a:gd name="connsiteY23" fmla="*/ 431335 h 528581"/>
                  <a:gd name="connsiteX24" fmla="*/ 148509 w 646709"/>
                  <a:gd name="connsiteY24" fmla="*/ 276483 h 528581"/>
                  <a:gd name="connsiteX25" fmla="*/ 145412 w 646709"/>
                  <a:gd name="connsiteY25" fmla="*/ 229081 h 528581"/>
                  <a:gd name="connsiteX26" fmla="*/ 164251 w 646709"/>
                  <a:gd name="connsiteY26" fmla="*/ 210155 h 528581"/>
                  <a:gd name="connsiteX27" fmla="*/ 239607 w 646709"/>
                  <a:gd name="connsiteY27" fmla="*/ 241727 h 528581"/>
                  <a:gd name="connsiteX28" fmla="*/ 220768 w 646709"/>
                  <a:gd name="connsiteY28" fmla="*/ 371287 h 528581"/>
                  <a:gd name="connsiteX29" fmla="*/ 227048 w 646709"/>
                  <a:gd name="connsiteY29" fmla="*/ 406042 h 528581"/>
                  <a:gd name="connsiteX30" fmla="*/ 248983 w 646709"/>
                  <a:gd name="connsiteY30" fmla="*/ 412323 h 528581"/>
                  <a:gd name="connsiteX31" fmla="*/ 292941 w 646709"/>
                  <a:gd name="connsiteY31" fmla="*/ 399676 h 528581"/>
                  <a:gd name="connsiteX32" fmla="*/ 302317 w 646709"/>
                  <a:gd name="connsiteY32" fmla="*/ 371201 h 528581"/>
                  <a:gd name="connsiteX33" fmla="*/ 299221 w 646709"/>
                  <a:gd name="connsiteY33" fmla="*/ 203703 h 528581"/>
                  <a:gd name="connsiteX34" fmla="*/ 299221 w 646709"/>
                  <a:gd name="connsiteY34" fmla="*/ 140471 h 528581"/>
                  <a:gd name="connsiteX35" fmla="*/ 277285 w 646709"/>
                  <a:gd name="connsiteY35" fmla="*/ 111996 h 528581"/>
                  <a:gd name="connsiteX36" fmla="*/ 223951 w 646709"/>
                  <a:gd name="connsiteY36" fmla="*/ 124642 h 528581"/>
                  <a:gd name="connsiteX37" fmla="*/ 176897 w 646709"/>
                  <a:gd name="connsiteY37" fmla="*/ 58314 h 528581"/>
                  <a:gd name="connsiteX38" fmla="*/ 176897 w 646709"/>
                  <a:gd name="connsiteY38" fmla="*/ 48851 h 528581"/>
                  <a:gd name="connsiteX39" fmla="*/ 208295 w 646709"/>
                  <a:gd name="connsiteY39" fmla="*/ 29924 h 528581"/>
                  <a:gd name="connsiteX40" fmla="*/ 339823 w 646709"/>
                  <a:gd name="connsiteY40" fmla="*/ 17192 h 52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6709" h="528581">
                    <a:moveTo>
                      <a:pt x="339823" y="17192"/>
                    </a:moveTo>
                    <a:cubicBezTo>
                      <a:pt x="392125" y="2481"/>
                      <a:pt x="442363" y="-2766"/>
                      <a:pt x="490535" y="1363"/>
                    </a:cubicBezTo>
                    <a:cubicBezTo>
                      <a:pt x="486320" y="14009"/>
                      <a:pt x="486320" y="26655"/>
                      <a:pt x="490535" y="39302"/>
                    </a:cubicBezTo>
                    <a:cubicBezTo>
                      <a:pt x="496815" y="49883"/>
                      <a:pt x="468600" y="68810"/>
                      <a:pt x="405803" y="96167"/>
                    </a:cubicBezTo>
                    <a:cubicBezTo>
                      <a:pt x="393244" y="108813"/>
                      <a:pt x="386964" y="141504"/>
                      <a:pt x="386964" y="194153"/>
                    </a:cubicBezTo>
                    <a:cubicBezTo>
                      <a:pt x="426706" y="183658"/>
                      <a:pt x="453890" y="176259"/>
                      <a:pt x="468600" y="172044"/>
                    </a:cubicBezTo>
                    <a:cubicBezTo>
                      <a:pt x="481159" y="178324"/>
                      <a:pt x="487439" y="199401"/>
                      <a:pt x="487439" y="235275"/>
                    </a:cubicBezTo>
                    <a:cubicBezTo>
                      <a:pt x="481159" y="239491"/>
                      <a:pt x="470664" y="243706"/>
                      <a:pt x="456040" y="247921"/>
                    </a:cubicBezTo>
                    <a:cubicBezTo>
                      <a:pt x="435136" y="256352"/>
                      <a:pt x="412083" y="267966"/>
                      <a:pt x="386964" y="282677"/>
                    </a:cubicBezTo>
                    <a:cubicBezTo>
                      <a:pt x="382749" y="286893"/>
                      <a:pt x="379566" y="295323"/>
                      <a:pt x="377587" y="307970"/>
                    </a:cubicBezTo>
                    <a:cubicBezTo>
                      <a:pt x="375437" y="322766"/>
                      <a:pt x="375437" y="342725"/>
                      <a:pt x="377587" y="368018"/>
                    </a:cubicBezTo>
                    <a:cubicBezTo>
                      <a:pt x="377587" y="389095"/>
                      <a:pt x="391179" y="398558"/>
                      <a:pt x="418362" y="396493"/>
                    </a:cubicBezTo>
                    <a:cubicBezTo>
                      <a:pt x="435051" y="396493"/>
                      <a:pt x="460169" y="396493"/>
                      <a:pt x="493718" y="396493"/>
                    </a:cubicBezTo>
                    <a:cubicBezTo>
                      <a:pt x="531396" y="394429"/>
                      <a:pt x="557547" y="392278"/>
                      <a:pt x="572171" y="390213"/>
                    </a:cubicBezTo>
                    <a:cubicBezTo>
                      <a:pt x="599354" y="385998"/>
                      <a:pt x="617161" y="390213"/>
                      <a:pt x="625505" y="402859"/>
                    </a:cubicBezTo>
                    <a:cubicBezTo>
                      <a:pt x="652688" y="455509"/>
                      <a:pt x="653720" y="485017"/>
                      <a:pt x="628688" y="491297"/>
                    </a:cubicBezTo>
                    <a:cubicBezTo>
                      <a:pt x="547052" y="459724"/>
                      <a:pt x="448642" y="452326"/>
                      <a:pt x="333630" y="469187"/>
                    </a:cubicBezTo>
                    <a:cubicBezTo>
                      <a:pt x="316855" y="471338"/>
                      <a:pt x="306447" y="472370"/>
                      <a:pt x="302231" y="472370"/>
                    </a:cubicBezTo>
                    <a:cubicBezTo>
                      <a:pt x="298016" y="472370"/>
                      <a:pt x="292855" y="472370"/>
                      <a:pt x="286576" y="472370"/>
                    </a:cubicBezTo>
                    <a:cubicBezTo>
                      <a:pt x="207004" y="463940"/>
                      <a:pt x="131649" y="476586"/>
                      <a:pt x="60594" y="510309"/>
                    </a:cubicBezTo>
                    <a:cubicBezTo>
                      <a:pt x="56379" y="512460"/>
                      <a:pt x="52164" y="515557"/>
                      <a:pt x="48034" y="519772"/>
                    </a:cubicBezTo>
                    <a:cubicBezTo>
                      <a:pt x="39604" y="530354"/>
                      <a:pt x="33410" y="531386"/>
                      <a:pt x="29195" y="522955"/>
                    </a:cubicBezTo>
                    <a:cubicBezTo>
                      <a:pt x="6141" y="493448"/>
                      <a:pt x="-3235" y="473489"/>
                      <a:pt x="980" y="462907"/>
                    </a:cubicBezTo>
                    <a:cubicBezTo>
                      <a:pt x="82616" y="450261"/>
                      <a:pt x="130702" y="439766"/>
                      <a:pt x="145412" y="431335"/>
                    </a:cubicBezTo>
                    <a:cubicBezTo>
                      <a:pt x="155821" y="422904"/>
                      <a:pt x="156853" y="371287"/>
                      <a:pt x="148509" y="276483"/>
                    </a:cubicBezTo>
                    <a:cubicBezTo>
                      <a:pt x="146358" y="257557"/>
                      <a:pt x="145412" y="241727"/>
                      <a:pt x="145412" y="229081"/>
                    </a:cubicBezTo>
                    <a:cubicBezTo>
                      <a:pt x="145412" y="218586"/>
                      <a:pt x="151692" y="212219"/>
                      <a:pt x="164251" y="210155"/>
                    </a:cubicBezTo>
                    <a:cubicBezTo>
                      <a:pt x="216553" y="218586"/>
                      <a:pt x="241671" y="229081"/>
                      <a:pt x="239607" y="241727"/>
                    </a:cubicBezTo>
                    <a:cubicBezTo>
                      <a:pt x="216553" y="269085"/>
                      <a:pt x="210273" y="312357"/>
                      <a:pt x="220768" y="371287"/>
                    </a:cubicBezTo>
                    <a:cubicBezTo>
                      <a:pt x="222833" y="386084"/>
                      <a:pt x="224897" y="397612"/>
                      <a:pt x="227048" y="406042"/>
                    </a:cubicBezTo>
                    <a:cubicBezTo>
                      <a:pt x="227048" y="410258"/>
                      <a:pt x="234360" y="412323"/>
                      <a:pt x="248983" y="412323"/>
                    </a:cubicBezTo>
                    <a:cubicBezTo>
                      <a:pt x="265672" y="410258"/>
                      <a:pt x="280382" y="406042"/>
                      <a:pt x="292941" y="399676"/>
                    </a:cubicBezTo>
                    <a:cubicBezTo>
                      <a:pt x="299221" y="395461"/>
                      <a:pt x="302317" y="385998"/>
                      <a:pt x="302317" y="371201"/>
                    </a:cubicBezTo>
                    <a:cubicBezTo>
                      <a:pt x="302317" y="280699"/>
                      <a:pt x="301199" y="224866"/>
                      <a:pt x="299221" y="203703"/>
                    </a:cubicBezTo>
                    <a:cubicBezTo>
                      <a:pt x="299221" y="172130"/>
                      <a:pt x="299221" y="151053"/>
                      <a:pt x="299221" y="140471"/>
                    </a:cubicBezTo>
                    <a:cubicBezTo>
                      <a:pt x="297070" y="123610"/>
                      <a:pt x="289844" y="114147"/>
                      <a:pt x="277285" y="111996"/>
                    </a:cubicBezTo>
                    <a:cubicBezTo>
                      <a:pt x="264726" y="111996"/>
                      <a:pt x="246919" y="116211"/>
                      <a:pt x="223951" y="124642"/>
                    </a:cubicBezTo>
                    <a:cubicBezTo>
                      <a:pt x="209327" y="133073"/>
                      <a:pt x="193585" y="110964"/>
                      <a:pt x="176897" y="58314"/>
                    </a:cubicBezTo>
                    <a:cubicBezTo>
                      <a:pt x="176897" y="54099"/>
                      <a:pt x="176897" y="50916"/>
                      <a:pt x="176897" y="48851"/>
                    </a:cubicBezTo>
                    <a:cubicBezTo>
                      <a:pt x="172682" y="36205"/>
                      <a:pt x="183176" y="29924"/>
                      <a:pt x="208295" y="29924"/>
                    </a:cubicBezTo>
                    <a:cubicBezTo>
                      <a:pt x="260252" y="31903"/>
                      <a:pt x="304210" y="27774"/>
                      <a:pt x="339823" y="17192"/>
                    </a:cubicBezTo>
                    <a:close/>
                  </a:path>
                </a:pathLst>
              </a:custGeom>
              <a:grpFill/>
              <a:ln w="860" cap="flat">
                <a:noFill/>
                <a:prstDash val="solid"/>
                <a:miter/>
              </a:ln>
            </p:spPr>
            <p:txBody>
              <a:bodyPr rtlCol="0" anchor="ctr"/>
              <a:lstStyle/>
              <a:p>
                <a:endParaRPr lang="zh-CN" altLang="en-US"/>
              </a:p>
            </p:txBody>
          </p:sp>
          <p:sp>
            <p:nvSpPr>
              <p:cNvPr id="25" name="任意形状 8"/>
              <p:cNvSpPr/>
              <p:nvPr/>
            </p:nvSpPr>
            <p:spPr>
              <a:xfrm>
                <a:off x="6627623" y="1792353"/>
                <a:ext cx="612994" cy="688006"/>
              </a:xfrm>
              <a:custGeom>
                <a:avLst/>
                <a:gdLst>
                  <a:gd name="connsiteX0" fmla="*/ 139010 w 612994"/>
                  <a:gd name="connsiteY0" fmla="*/ 315243 h 688006"/>
                  <a:gd name="connsiteX1" fmla="*/ 214366 w 612994"/>
                  <a:gd name="connsiteY1" fmla="*/ 283671 h 688006"/>
                  <a:gd name="connsiteX2" fmla="*/ 270882 w 612994"/>
                  <a:gd name="connsiteY2" fmla="*/ 261561 h 688006"/>
                  <a:gd name="connsiteX3" fmla="*/ 302281 w 612994"/>
                  <a:gd name="connsiteY3" fmla="*/ 248915 h 688006"/>
                  <a:gd name="connsiteX4" fmla="*/ 368174 w 612994"/>
                  <a:gd name="connsiteY4" fmla="*/ 204696 h 688006"/>
                  <a:gd name="connsiteX5" fmla="*/ 449810 w 612994"/>
                  <a:gd name="connsiteY5" fmla="*/ 106710 h 688006"/>
                  <a:gd name="connsiteX6" fmla="*/ 471746 w 612994"/>
                  <a:gd name="connsiteY6" fmla="*/ 97246 h 688006"/>
                  <a:gd name="connsiteX7" fmla="*/ 474842 w 612994"/>
                  <a:gd name="connsiteY7" fmla="*/ 100429 h 688006"/>
                  <a:gd name="connsiteX8" fmla="*/ 484305 w 612994"/>
                  <a:gd name="connsiteY8" fmla="*/ 103613 h 688006"/>
                  <a:gd name="connsiteX9" fmla="*/ 487401 w 612994"/>
                  <a:gd name="connsiteY9" fmla="*/ 125722 h 688006"/>
                  <a:gd name="connsiteX10" fmla="*/ 440348 w 612994"/>
                  <a:gd name="connsiteY10" fmla="*/ 173124 h 688006"/>
                  <a:gd name="connsiteX11" fmla="*/ 396389 w 612994"/>
                  <a:gd name="connsiteY11" fmla="*/ 220526 h 688006"/>
                  <a:gd name="connsiteX12" fmla="*/ 387013 w 612994"/>
                  <a:gd name="connsiteY12" fmla="*/ 233172 h 688006"/>
                  <a:gd name="connsiteX13" fmla="*/ 399572 w 612994"/>
                  <a:gd name="connsiteY13" fmla="*/ 239452 h 688006"/>
                  <a:gd name="connsiteX14" fmla="*/ 459186 w 612994"/>
                  <a:gd name="connsiteY14" fmla="*/ 274208 h 688006"/>
                  <a:gd name="connsiteX15" fmla="*/ 449810 w 612994"/>
                  <a:gd name="connsiteY15" fmla="*/ 296317 h 688006"/>
                  <a:gd name="connsiteX16" fmla="*/ 355615 w 612994"/>
                  <a:gd name="connsiteY16" fmla="*/ 353182 h 688006"/>
                  <a:gd name="connsiteX17" fmla="*/ 361895 w 612994"/>
                  <a:gd name="connsiteY17" fmla="*/ 381658 h 688006"/>
                  <a:gd name="connsiteX18" fmla="*/ 383830 w 612994"/>
                  <a:gd name="connsiteY18" fmla="*/ 387938 h 688006"/>
                  <a:gd name="connsiteX19" fmla="*/ 446627 w 612994"/>
                  <a:gd name="connsiteY19" fmla="*/ 384755 h 688006"/>
                  <a:gd name="connsiteX20" fmla="*/ 565941 w 612994"/>
                  <a:gd name="connsiteY20" fmla="*/ 368925 h 688006"/>
                  <a:gd name="connsiteX21" fmla="*/ 612994 w 612994"/>
                  <a:gd name="connsiteY21" fmla="*/ 441620 h 688006"/>
                  <a:gd name="connsiteX22" fmla="*/ 606715 w 612994"/>
                  <a:gd name="connsiteY22" fmla="*/ 463729 h 688006"/>
                  <a:gd name="connsiteX23" fmla="*/ 587876 w 612994"/>
                  <a:gd name="connsiteY23" fmla="*/ 460546 h 688006"/>
                  <a:gd name="connsiteX24" fmla="*/ 390110 w 612994"/>
                  <a:gd name="connsiteY24" fmla="*/ 438437 h 688006"/>
                  <a:gd name="connsiteX25" fmla="*/ 374454 w 612994"/>
                  <a:gd name="connsiteY25" fmla="*/ 457363 h 688006"/>
                  <a:gd name="connsiteX26" fmla="*/ 365077 w 612994"/>
                  <a:gd name="connsiteY26" fmla="*/ 618495 h 688006"/>
                  <a:gd name="connsiteX27" fmla="*/ 361895 w 612994"/>
                  <a:gd name="connsiteY27" fmla="*/ 675360 h 688006"/>
                  <a:gd name="connsiteX28" fmla="*/ 355615 w 612994"/>
                  <a:gd name="connsiteY28" fmla="*/ 688006 h 688006"/>
                  <a:gd name="connsiteX29" fmla="*/ 343055 w 612994"/>
                  <a:gd name="connsiteY29" fmla="*/ 688006 h 688006"/>
                  <a:gd name="connsiteX30" fmla="*/ 157849 w 612994"/>
                  <a:gd name="connsiteY30" fmla="*/ 618495 h 688006"/>
                  <a:gd name="connsiteX31" fmla="*/ 148472 w 612994"/>
                  <a:gd name="connsiteY31" fmla="*/ 605849 h 688006"/>
                  <a:gd name="connsiteX32" fmla="*/ 164128 w 612994"/>
                  <a:gd name="connsiteY32" fmla="*/ 605849 h 688006"/>
                  <a:gd name="connsiteX33" fmla="*/ 280259 w 612994"/>
                  <a:gd name="connsiteY33" fmla="*/ 624775 h 688006"/>
                  <a:gd name="connsiteX34" fmla="*/ 305378 w 612994"/>
                  <a:gd name="connsiteY34" fmla="*/ 596299 h 688006"/>
                  <a:gd name="connsiteX35" fmla="*/ 305378 w 612994"/>
                  <a:gd name="connsiteY35" fmla="*/ 542618 h 688006"/>
                  <a:gd name="connsiteX36" fmla="*/ 308561 w 612994"/>
                  <a:gd name="connsiteY36" fmla="*/ 463643 h 688006"/>
                  <a:gd name="connsiteX37" fmla="*/ 299184 w 612994"/>
                  <a:gd name="connsiteY37" fmla="*/ 454180 h 688006"/>
                  <a:gd name="connsiteX38" fmla="*/ 41804 w 612994"/>
                  <a:gd name="connsiteY38" fmla="*/ 504765 h 688006"/>
                  <a:gd name="connsiteX39" fmla="*/ 13588 w 612994"/>
                  <a:gd name="connsiteY39" fmla="*/ 501582 h 688006"/>
                  <a:gd name="connsiteX40" fmla="*/ 4212 w 612994"/>
                  <a:gd name="connsiteY40" fmla="*/ 479472 h 688006"/>
                  <a:gd name="connsiteX41" fmla="*/ 1029 w 612994"/>
                  <a:gd name="connsiteY41" fmla="*/ 470009 h 688006"/>
                  <a:gd name="connsiteX42" fmla="*/ 13588 w 612994"/>
                  <a:gd name="connsiteY42" fmla="*/ 466826 h 688006"/>
                  <a:gd name="connsiteX43" fmla="*/ 70105 w 612994"/>
                  <a:gd name="connsiteY43" fmla="*/ 454180 h 688006"/>
                  <a:gd name="connsiteX44" fmla="*/ 148558 w 612994"/>
                  <a:gd name="connsiteY44" fmla="*/ 438351 h 688006"/>
                  <a:gd name="connsiteX45" fmla="*/ 283528 w 612994"/>
                  <a:gd name="connsiteY45" fmla="*/ 409875 h 688006"/>
                  <a:gd name="connsiteX46" fmla="*/ 292904 w 612994"/>
                  <a:gd name="connsiteY46" fmla="*/ 406692 h 688006"/>
                  <a:gd name="connsiteX47" fmla="*/ 283528 w 612994"/>
                  <a:gd name="connsiteY47" fmla="*/ 390863 h 688006"/>
                  <a:gd name="connsiteX48" fmla="*/ 255312 w 612994"/>
                  <a:gd name="connsiteY48" fmla="*/ 371936 h 688006"/>
                  <a:gd name="connsiteX49" fmla="*/ 252130 w 612994"/>
                  <a:gd name="connsiteY49" fmla="*/ 353010 h 688006"/>
                  <a:gd name="connsiteX50" fmla="*/ 277248 w 612994"/>
                  <a:gd name="connsiteY50" fmla="*/ 343547 h 688006"/>
                  <a:gd name="connsiteX51" fmla="*/ 305464 w 612994"/>
                  <a:gd name="connsiteY51" fmla="*/ 343547 h 688006"/>
                  <a:gd name="connsiteX52" fmla="*/ 346238 w 612994"/>
                  <a:gd name="connsiteY52" fmla="*/ 315071 h 688006"/>
                  <a:gd name="connsiteX53" fmla="*/ 333679 w 612994"/>
                  <a:gd name="connsiteY53" fmla="*/ 277133 h 688006"/>
                  <a:gd name="connsiteX54" fmla="*/ 164128 w 612994"/>
                  <a:gd name="connsiteY54" fmla="*/ 346644 h 688006"/>
                  <a:gd name="connsiteX55" fmla="*/ 142192 w 612994"/>
                  <a:gd name="connsiteY55" fmla="*/ 346644 h 688006"/>
                  <a:gd name="connsiteX56" fmla="*/ 129633 w 612994"/>
                  <a:gd name="connsiteY56" fmla="*/ 333998 h 688006"/>
                  <a:gd name="connsiteX57" fmla="*/ 123353 w 612994"/>
                  <a:gd name="connsiteY57" fmla="*/ 324535 h 688006"/>
                  <a:gd name="connsiteX58" fmla="*/ 139010 w 612994"/>
                  <a:gd name="connsiteY58" fmla="*/ 315243 h 688006"/>
                  <a:gd name="connsiteX59" fmla="*/ 120171 w 612994"/>
                  <a:gd name="connsiteY59" fmla="*/ 122539 h 688006"/>
                  <a:gd name="connsiteX60" fmla="*/ 233205 w 612994"/>
                  <a:gd name="connsiteY60" fmla="*/ 59308 h 688006"/>
                  <a:gd name="connsiteX61" fmla="*/ 252043 w 612994"/>
                  <a:gd name="connsiteY61" fmla="*/ 53028 h 688006"/>
                  <a:gd name="connsiteX62" fmla="*/ 377637 w 612994"/>
                  <a:gd name="connsiteY62" fmla="*/ 5626 h 688006"/>
                  <a:gd name="connsiteX63" fmla="*/ 409035 w 612994"/>
                  <a:gd name="connsiteY63" fmla="*/ 8809 h 688006"/>
                  <a:gd name="connsiteX64" fmla="*/ 430971 w 612994"/>
                  <a:gd name="connsiteY64" fmla="*/ 30918 h 688006"/>
                  <a:gd name="connsiteX65" fmla="*/ 434154 w 612994"/>
                  <a:gd name="connsiteY65" fmla="*/ 46748 h 688006"/>
                  <a:gd name="connsiteX66" fmla="*/ 415314 w 612994"/>
                  <a:gd name="connsiteY66" fmla="*/ 53028 h 688006"/>
                  <a:gd name="connsiteX67" fmla="*/ 255226 w 612994"/>
                  <a:gd name="connsiteY67" fmla="*/ 106710 h 688006"/>
                  <a:gd name="connsiteX68" fmla="*/ 227011 w 612994"/>
                  <a:gd name="connsiteY68" fmla="*/ 125636 h 688006"/>
                  <a:gd name="connsiteX69" fmla="*/ 189333 w 612994"/>
                  <a:gd name="connsiteY69" fmla="*/ 131916 h 688006"/>
                  <a:gd name="connsiteX70" fmla="*/ 123439 w 612994"/>
                  <a:gd name="connsiteY70" fmla="*/ 138196 h 688006"/>
                  <a:gd name="connsiteX71" fmla="*/ 107783 w 612994"/>
                  <a:gd name="connsiteY71" fmla="*/ 135013 h 688006"/>
                  <a:gd name="connsiteX72" fmla="*/ 120171 w 612994"/>
                  <a:gd name="connsiteY72" fmla="*/ 122539 h 688006"/>
                  <a:gd name="connsiteX73" fmla="*/ 170322 w 612994"/>
                  <a:gd name="connsiteY73" fmla="*/ 248915 h 688006"/>
                  <a:gd name="connsiteX74" fmla="*/ 148386 w 612994"/>
                  <a:gd name="connsiteY74" fmla="*/ 233086 h 688006"/>
                  <a:gd name="connsiteX75" fmla="*/ 129547 w 612994"/>
                  <a:gd name="connsiteY75" fmla="*/ 217257 h 688006"/>
                  <a:gd name="connsiteX76" fmla="*/ 120171 w 612994"/>
                  <a:gd name="connsiteY76" fmla="*/ 207793 h 688006"/>
                  <a:gd name="connsiteX77" fmla="*/ 135827 w 612994"/>
                  <a:gd name="connsiteY77" fmla="*/ 195147 h 688006"/>
                  <a:gd name="connsiteX78" fmla="*/ 236301 w 612994"/>
                  <a:gd name="connsiteY78" fmla="*/ 169855 h 688006"/>
                  <a:gd name="connsiteX79" fmla="*/ 245764 w 612994"/>
                  <a:gd name="connsiteY79" fmla="*/ 173038 h 688006"/>
                  <a:gd name="connsiteX80" fmla="*/ 239484 w 612994"/>
                  <a:gd name="connsiteY80" fmla="*/ 182501 h 688006"/>
                  <a:gd name="connsiteX81" fmla="*/ 198709 w 612994"/>
                  <a:gd name="connsiteY81" fmla="*/ 239366 h 688006"/>
                  <a:gd name="connsiteX82" fmla="*/ 170322 w 612994"/>
                  <a:gd name="connsiteY82" fmla="*/ 248915 h 688006"/>
                  <a:gd name="connsiteX83" fmla="*/ 295915 w 612994"/>
                  <a:gd name="connsiteY83" fmla="*/ 182501 h 688006"/>
                  <a:gd name="connsiteX84" fmla="*/ 286539 w 612994"/>
                  <a:gd name="connsiteY84" fmla="*/ 154025 h 688006"/>
                  <a:gd name="connsiteX85" fmla="*/ 295915 w 612994"/>
                  <a:gd name="connsiteY85" fmla="*/ 135099 h 688006"/>
                  <a:gd name="connsiteX86" fmla="*/ 336690 w 612994"/>
                  <a:gd name="connsiteY86" fmla="*/ 125636 h 688006"/>
                  <a:gd name="connsiteX87" fmla="*/ 364905 w 612994"/>
                  <a:gd name="connsiteY87" fmla="*/ 119356 h 688006"/>
                  <a:gd name="connsiteX88" fmla="*/ 371185 w 612994"/>
                  <a:gd name="connsiteY88" fmla="*/ 122539 h 688006"/>
                  <a:gd name="connsiteX89" fmla="*/ 368088 w 612994"/>
                  <a:gd name="connsiteY89" fmla="*/ 128819 h 688006"/>
                  <a:gd name="connsiteX90" fmla="*/ 324130 w 612994"/>
                  <a:gd name="connsiteY90" fmla="*/ 182501 h 688006"/>
                  <a:gd name="connsiteX91" fmla="*/ 308474 w 612994"/>
                  <a:gd name="connsiteY91" fmla="*/ 195147 h 688006"/>
                  <a:gd name="connsiteX92" fmla="*/ 295915 w 612994"/>
                  <a:gd name="connsiteY92" fmla="*/ 182501 h 68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12994" h="688006">
                    <a:moveTo>
                      <a:pt x="139010" y="315243"/>
                    </a:moveTo>
                    <a:cubicBezTo>
                      <a:pt x="161977" y="308963"/>
                      <a:pt x="187096" y="298382"/>
                      <a:pt x="214366" y="283671"/>
                    </a:cubicBezTo>
                    <a:cubicBezTo>
                      <a:pt x="226925" y="279455"/>
                      <a:pt x="245764" y="272143"/>
                      <a:pt x="270882" y="261561"/>
                    </a:cubicBezTo>
                    <a:cubicBezTo>
                      <a:pt x="279227" y="259497"/>
                      <a:pt x="289721" y="255281"/>
                      <a:pt x="302281" y="248915"/>
                    </a:cubicBezTo>
                    <a:cubicBezTo>
                      <a:pt x="321120" y="244700"/>
                      <a:pt x="343055" y="229989"/>
                      <a:pt x="368174" y="204696"/>
                    </a:cubicBezTo>
                    <a:cubicBezTo>
                      <a:pt x="387013" y="187835"/>
                      <a:pt x="414196" y="155230"/>
                      <a:pt x="449810" y="106710"/>
                    </a:cubicBezTo>
                    <a:cubicBezTo>
                      <a:pt x="453939" y="98279"/>
                      <a:pt x="461251" y="95182"/>
                      <a:pt x="471746" y="97246"/>
                    </a:cubicBezTo>
                    <a:cubicBezTo>
                      <a:pt x="471746" y="99397"/>
                      <a:pt x="472777" y="100429"/>
                      <a:pt x="474842" y="100429"/>
                    </a:cubicBezTo>
                    <a:cubicBezTo>
                      <a:pt x="478971" y="102580"/>
                      <a:pt x="482154" y="103613"/>
                      <a:pt x="484305" y="103613"/>
                    </a:cubicBezTo>
                    <a:cubicBezTo>
                      <a:pt x="494713" y="107828"/>
                      <a:pt x="495746" y="115226"/>
                      <a:pt x="487401" y="125722"/>
                    </a:cubicBezTo>
                    <a:cubicBezTo>
                      <a:pt x="474842" y="138368"/>
                      <a:pt x="459186" y="154197"/>
                      <a:pt x="440348" y="173124"/>
                    </a:cubicBezTo>
                    <a:cubicBezTo>
                      <a:pt x="421508" y="194201"/>
                      <a:pt x="406884" y="210030"/>
                      <a:pt x="396389" y="220526"/>
                    </a:cubicBezTo>
                    <a:cubicBezTo>
                      <a:pt x="390110" y="226806"/>
                      <a:pt x="387013" y="231107"/>
                      <a:pt x="387013" y="233172"/>
                    </a:cubicBezTo>
                    <a:cubicBezTo>
                      <a:pt x="387013" y="237387"/>
                      <a:pt x="391142" y="239452"/>
                      <a:pt x="399572" y="239452"/>
                    </a:cubicBezTo>
                    <a:cubicBezTo>
                      <a:pt x="428820" y="247883"/>
                      <a:pt x="448691" y="259497"/>
                      <a:pt x="459186" y="274208"/>
                    </a:cubicBezTo>
                    <a:cubicBezTo>
                      <a:pt x="465465" y="284789"/>
                      <a:pt x="462283" y="292102"/>
                      <a:pt x="449810" y="296317"/>
                    </a:cubicBezTo>
                    <a:cubicBezTo>
                      <a:pt x="414196" y="319545"/>
                      <a:pt x="382798" y="338471"/>
                      <a:pt x="355615" y="353182"/>
                    </a:cubicBezTo>
                    <a:cubicBezTo>
                      <a:pt x="345120" y="359462"/>
                      <a:pt x="347185" y="369011"/>
                      <a:pt x="361895" y="381658"/>
                    </a:cubicBezTo>
                    <a:cubicBezTo>
                      <a:pt x="366024" y="387938"/>
                      <a:pt x="373335" y="390088"/>
                      <a:pt x="383830" y="387938"/>
                    </a:cubicBezTo>
                    <a:cubicBezTo>
                      <a:pt x="400519" y="387938"/>
                      <a:pt x="421508" y="386905"/>
                      <a:pt x="446627" y="384755"/>
                    </a:cubicBezTo>
                    <a:cubicBezTo>
                      <a:pt x="498929" y="380539"/>
                      <a:pt x="538671" y="375291"/>
                      <a:pt x="565941" y="368925"/>
                    </a:cubicBezTo>
                    <a:cubicBezTo>
                      <a:pt x="582629" y="377356"/>
                      <a:pt x="598371" y="401616"/>
                      <a:pt x="612994" y="441620"/>
                    </a:cubicBezTo>
                    <a:cubicBezTo>
                      <a:pt x="612994" y="454266"/>
                      <a:pt x="610930" y="461664"/>
                      <a:pt x="606715" y="463729"/>
                    </a:cubicBezTo>
                    <a:cubicBezTo>
                      <a:pt x="602500" y="465880"/>
                      <a:pt x="596220" y="464847"/>
                      <a:pt x="587876" y="460546"/>
                    </a:cubicBezTo>
                    <a:cubicBezTo>
                      <a:pt x="533423" y="437404"/>
                      <a:pt x="467530" y="430006"/>
                      <a:pt x="390110" y="438437"/>
                    </a:cubicBezTo>
                    <a:cubicBezTo>
                      <a:pt x="379615" y="438437"/>
                      <a:pt x="374454" y="444717"/>
                      <a:pt x="374454" y="457363"/>
                    </a:cubicBezTo>
                    <a:cubicBezTo>
                      <a:pt x="372303" y="529025"/>
                      <a:pt x="369207" y="582707"/>
                      <a:pt x="365077" y="618495"/>
                    </a:cubicBezTo>
                    <a:cubicBezTo>
                      <a:pt x="358798" y="639486"/>
                      <a:pt x="357679" y="658498"/>
                      <a:pt x="361895" y="675360"/>
                    </a:cubicBezTo>
                    <a:cubicBezTo>
                      <a:pt x="361895" y="681640"/>
                      <a:pt x="359744" y="685855"/>
                      <a:pt x="355615" y="688006"/>
                    </a:cubicBezTo>
                    <a:lnTo>
                      <a:pt x="343055" y="688006"/>
                    </a:lnTo>
                    <a:cubicBezTo>
                      <a:pt x="261420" y="671144"/>
                      <a:pt x="199656" y="648003"/>
                      <a:pt x="157849" y="618495"/>
                    </a:cubicBezTo>
                    <a:cubicBezTo>
                      <a:pt x="149419" y="612215"/>
                      <a:pt x="146322" y="607999"/>
                      <a:pt x="148472" y="605849"/>
                    </a:cubicBezTo>
                    <a:cubicBezTo>
                      <a:pt x="148472" y="603784"/>
                      <a:pt x="153634" y="603784"/>
                      <a:pt x="164128" y="605849"/>
                    </a:cubicBezTo>
                    <a:cubicBezTo>
                      <a:pt x="208086" y="620646"/>
                      <a:pt x="246796" y="626926"/>
                      <a:pt x="280259" y="624775"/>
                    </a:cubicBezTo>
                    <a:cubicBezTo>
                      <a:pt x="294883" y="624775"/>
                      <a:pt x="303227" y="615312"/>
                      <a:pt x="305378" y="596299"/>
                    </a:cubicBezTo>
                    <a:cubicBezTo>
                      <a:pt x="305378" y="585804"/>
                      <a:pt x="305378" y="567824"/>
                      <a:pt x="305378" y="542618"/>
                    </a:cubicBezTo>
                    <a:cubicBezTo>
                      <a:pt x="307442" y="508980"/>
                      <a:pt x="308561" y="482569"/>
                      <a:pt x="308561" y="463643"/>
                    </a:cubicBezTo>
                    <a:cubicBezTo>
                      <a:pt x="308561" y="457363"/>
                      <a:pt x="305378" y="454180"/>
                      <a:pt x="299184" y="454180"/>
                    </a:cubicBezTo>
                    <a:cubicBezTo>
                      <a:pt x="156816" y="464761"/>
                      <a:pt x="71052" y="481537"/>
                      <a:pt x="41804" y="504765"/>
                    </a:cubicBezTo>
                    <a:cubicBezTo>
                      <a:pt x="27180" y="513196"/>
                      <a:pt x="17718" y="512163"/>
                      <a:pt x="13588" y="501582"/>
                    </a:cubicBezTo>
                    <a:cubicBezTo>
                      <a:pt x="9373" y="497366"/>
                      <a:pt x="6191" y="490054"/>
                      <a:pt x="4212" y="479472"/>
                    </a:cubicBezTo>
                    <a:cubicBezTo>
                      <a:pt x="-3" y="475257"/>
                      <a:pt x="-1036" y="472074"/>
                      <a:pt x="1029" y="470009"/>
                    </a:cubicBezTo>
                    <a:cubicBezTo>
                      <a:pt x="1029" y="467944"/>
                      <a:pt x="5158" y="466826"/>
                      <a:pt x="13588" y="466826"/>
                    </a:cubicBezTo>
                    <a:cubicBezTo>
                      <a:pt x="26148" y="468977"/>
                      <a:pt x="44987" y="464761"/>
                      <a:pt x="70105" y="454180"/>
                    </a:cubicBezTo>
                    <a:cubicBezTo>
                      <a:pt x="88944" y="447900"/>
                      <a:pt x="115095" y="442652"/>
                      <a:pt x="148558" y="438351"/>
                    </a:cubicBezTo>
                    <a:cubicBezTo>
                      <a:pt x="225979" y="425704"/>
                      <a:pt x="270968" y="416241"/>
                      <a:pt x="283528" y="409875"/>
                    </a:cubicBezTo>
                    <a:cubicBezTo>
                      <a:pt x="289807" y="409875"/>
                      <a:pt x="292904" y="408843"/>
                      <a:pt x="292904" y="406692"/>
                    </a:cubicBezTo>
                    <a:cubicBezTo>
                      <a:pt x="292904" y="404627"/>
                      <a:pt x="289807" y="399293"/>
                      <a:pt x="283528" y="390863"/>
                    </a:cubicBezTo>
                    <a:cubicBezTo>
                      <a:pt x="270968" y="382432"/>
                      <a:pt x="261592" y="376152"/>
                      <a:pt x="255312" y="371936"/>
                    </a:cubicBezTo>
                    <a:cubicBezTo>
                      <a:pt x="246882" y="367721"/>
                      <a:pt x="245936" y="361441"/>
                      <a:pt x="252130" y="353010"/>
                    </a:cubicBezTo>
                    <a:cubicBezTo>
                      <a:pt x="258409" y="344579"/>
                      <a:pt x="266753" y="341482"/>
                      <a:pt x="277248" y="343547"/>
                    </a:cubicBezTo>
                    <a:cubicBezTo>
                      <a:pt x="283528" y="347762"/>
                      <a:pt x="292904" y="347762"/>
                      <a:pt x="305464" y="343547"/>
                    </a:cubicBezTo>
                    <a:cubicBezTo>
                      <a:pt x="311743" y="343547"/>
                      <a:pt x="325335" y="334084"/>
                      <a:pt x="346238" y="315071"/>
                    </a:cubicBezTo>
                    <a:cubicBezTo>
                      <a:pt x="358798" y="298210"/>
                      <a:pt x="354583" y="285563"/>
                      <a:pt x="333679" y="277133"/>
                    </a:cubicBezTo>
                    <a:cubicBezTo>
                      <a:pt x="306496" y="277133"/>
                      <a:pt x="249979" y="300360"/>
                      <a:pt x="164128" y="346644"/>
                    </a:cubicBezTo>
                    <a:cubicBezTo>
                      <a:pt x="153634" y="352924"/>
                      <a:pt x="146322" y="352924"/>
                      <a:pt x="142192" y="346644"/>
                    </a:cubicBezTo>
                    <a:cubicBezTo>
                      <a:pt x="135913" y="342429"/>
                      <a:pt x="131698" y="338213"/>
                      <a:pt x="129633" y="333998"/>
                    </a:cubicBezTo>
                    <a:cubicBezTo>
                      <a:pt x="123353" y="329782"/>
                      <a:pt x="121203" y="326599"/>
                      <a:pt x="123353" y="324535"/>
                    </a:cubicBezTo>
                    <a:cubicBezTo>
                      <a:pt x="123267" y="320491"/>
                      <a:pt x="128429" y="317394"/>
                      <a:pt x="139010" y="315243"/>
                    </a:cubicBezTo>
                    <a:close/>
                    <a:moveTo>
                      <a:pt x="120171" y="122539"/>
                    </a:moveTo>
                    <a:cubicBezTo>
                      <a:pt x="159913" y="97246"/>
                      <a:pt x="197591" y="76255"/>
                      <a:pt x="233205" y="59308"/>
                    </a:cubicBezTo>
                    <a:cubicBezTo>
                      <a:pt x="237333" y="59308"/>
                      <a:pt x="243613" y="57243"/>
                      <a:pt x="252043" y="53028"/>
                    </a:cubicBezTo>
                    <a:cubicBezTo>
                      <a:pt x="296001" y="38317"/>
                      <a:pt x="337808" y="22487"/>
                      <a:pt x="377637" y="5626"/>
                    </a:cubicBezTo>
                    <a:cubicBezTo>
                      <a:pt x="392260" y="-2805"/>
                      <a:pt x="402755" y="-1773"/>
                      <a:pt x="409035" y="8809"/>
                    </a:cubicBezTo>
                    <a:cubicBezTo>
                      <a:pt x="411099" y="15089"/>
                      <a:pt x="418411" y="22573"/>
                      <a:pt x="430971" y="30918"/>
                    </a:cubicBezTo>
                    <a:cubicBezTo>
                      <a:pt x="435100" y="37198"/>
                      <a:pt x="436132" y="42532"/>
                      <a:pt x="434154" y="46748"/>
                    </a:cubicBezTo>
                    <a:cubicBezTo>
                      <a:pt x="429938" y="50963"/>
                      <a:pt x="423659" y="53028"/>
                      <a:pt x="415314" y="53028"/>
                    </a:cubicBezTo>
                    <a:cubicBezTo>
                      <a:pt x="325335" y="67825"/>
                      <a:pt x="271915" y="85718"/>
                      <a:pt x="255226" y="106710"/>
                    </a:cubicBezTo>
                    <a:cubicBezTo>
                      <a:pt x="248947" y="119356"/>
                      <a:pt x="239570" y="125636"/>
                      <a:pt x="227011" y="125636"/>
                    </a:cubicBezTo>
                    <a:cubicBezTo>
                      <a:pt x="218581" y="127787"/>
                      <a:pt x="206107" y="129851"/>
                      <a:pt x="189333" y="131916"/>
                    </a:cubicBezTo>
                    <a:cubicBezTo>
                      <a:pt x="162150" y="136131"/>
                      <a:pt x="140128" y="138196"/>
                      <a:pt x="123439" y="138196"/>
                    </a:cubicBezTo>
                    <a:cubicBezTo>
                      <a:pt x="115009" y="138196"/>
                      <a:pt x="109762" y="137164"/>
                      <a:pt x="107783" y="135013"/>
                    </a:cubicBezTo>
                    <a:cubicBezTo>
                      <a:pt x="107611" y="133034"/>
                      <a:pt x="111740" y="128819"/>
                      <a:pt x="120171" y="122539"/>
                    </a:cubicBezTo>
                    <a:close/>
                    <a:moveTo>
                      <a:pt x="170322" y="248915"/>
                    </a:moveTo>
                    <a:cubicBezTo>
                      <a:pt x="164042" y="246850"/>
                      <a:pt x="156644" y="241517"/>
                      <a:pt x="148386" y="233086"/>
                    </a:cubicBezTo>
                    <a:cubicBezTo>
                      <a:pt x="139956" y="226806"/>
                      <a:pt x="133762" y="221558"/>
                      <a:pt x="129547" y="217257"/>
                    </a:cubicBezTo>
                    <a:cubicBezTo>
                      <a:pt x="121117" y="213041"/>
                      <a:pt x="118020" y="209944"/>
                      <a:pt x="120171" y="207793"/>
                    </a:cubicBezTo>
                    <a:cubicBezTo>
                      <a:pt x="120171" y="203578"/>
                      <a:pt x="125332" y="199363"/>
                      <a:pt x="135827" y="195147"/>
                    </a:cubicBezTo>
                    <a:cubicBezTo>
                      <a:pt x="169289" y="182501"/>
                      <a:pt x="202753" y="174156"/>
                      <a:pt x="236301" y="169855"/>
                    </a:cubicBezTo>
                    <a:cubicBezTo>
                      <a:pt x="242581" y="169855"/>
                      <a:pt x="245764" y="170973"/>
                      <a:pt x="245764" y="173038"/>
                    </a:cubicBezTo>
                    <a:cubicBezTo>
                      <a:pt x="245764" y="175188"/>
                      <a:pt x="243613" y="178286"/>
                      <a:pt x="239484" y="182501"/>
                    </a:cubicBezTo>
                    <a:cubicBezTo>
                      <a:pt x="220645" y="199363"/>
                      <a:pt x="207054" y="218375"/>
                      <a:pt x="198709" y="239366"/>
                    </a:cubicBezTo>
                    <a:cubicBezTo>
                      <a:pt x="192344" y="256314"/>
                      <a:pt x="182881" y="259497"/>
                      <a:pt x="170322" y="248915"/>
                    </a:cubicBezTo>
                    <a:close/>
                    <a:moveTo>
                      <a:pt x="295915" y="182501"/>
                    </a:moveTo>
                    <a:cubicBezTo>
                      <a:pt x="289636" y="169855"/>
                      <a:pt x="286539" y="160392"/>
                      <a:pt x="286539" y="154025"/>
                    </a:cubicBezTo>
                    <a:cubicBezTo>
                      <a:pt x="280259" y="143530"/>
                      <a:pt x="283356" y="137164"/>
                      <a:pt x="295915" y="135099"/>
                    </a:cubicBezTo>
                    <a:cubicBezTo>
                      <a:pt x="302195" y="133034"/>
                      <a:pt x="315786" y="129851"/>
                      <a:pt x="336690" y="125636"/>
                    </a:cubicBezTo>
                    <a:cubicBezTo>
                      <a:pt x="345034" y="123571"/>
                      <a:pt x="354410" y="121420"/>
                      <a:pt x="364905" y="119356"/>
                    </a:cubicBezTo>
                    <a:cubicBezTo>
                      <a:pt x="369034" y="119356"/>
                      <a:pt x="371185" y="120474"/>
                      <a:pt x="371185" y="122539"/>
                    </a:cubicBezTo>
                    <a:cubicBezTo>
                      <a:pt x="373249" y="122539"/>
                      <a:pt x="372217" y="124690"/>
                      <a:pt x="368088" y="128819"/>
                    </a:cubicBezTo>
                    <a:cubicBezTo>
                      <a:pt x="349249" y="145681"/>
                      <a:pt x="334625" y="163575"/>
                      <a:pt x="324130" y="182501"/>
                    </a:cubicBezTo>
                    <a:cubicBezTo>
                      <a:pt x="317851" y="190932"/>
                      <a:pt x="312603" y="195147"/>
                      <a:pt x="308474" y="195147"/>
                    </a:cubicBezTo>
                    <a:cubicBezTo>
                      <a:pt x="306410" y="195147"/>
                      <a:pt x="302195" y="191018"/>
                      <a:pt x="295915" y="182501"/>
                    </a:cubicBezTo>
                    <a:close/>
                  </a:path>
                </a:pathLst>
              </a:custGeom>
              <a:grpFill/>
              <a:ln w="860" cap="flat">
                <a:noFill/>
                <a:prstDash val="solid"/>
                <a:miter/>
              </a:ln>
            </p:spPr>
            <p:txBody>
              <a:bodyPr rtlCol="0" anchor="ctr"/>
              <a:lstStyle/>
              <a:p>
                <a:endParaRPr lang="zh-CN" altLang="en-US"/>
              </a:p>
            </p:txBody>
          </p:sp>
          <p:sp>
            <p:nvSpPr>
              <p:cNvPr id="26" name="任意形状 9"/>
              <p:cNvSpPr/>
              <p:nvPr/>
            </p:nvSpPr>
            <p:spPr>
              <a:xfrm>
                <a:off x="7368828" y="1806122"/>
                <a:ext cx="707063" cy="661591"/>
              </a:xfrm>
              <a:custGeom>
                <a:avLst/>
                <a:gdLst>
                  <a:gd name="connsiteX0" fmla="*/ 314376 w 707063"/>
                  <a:gd name="connsiteY0" fmla="*/ 345693 h 661591"/>
                  <a:gd name="connsiteX1" fmla="*/ 301817 w 707063"/>
                  <a:gd name="connsiteY1" fmla="*/ 345693 h 661591"/>
                  <a:gd name="connsiteX2" fmla="*/ 282978 w 707063"/>
                  <a:gd name="connsiteY2" fmla="*/ 367803 h 661591"/>
                  <a:gd name="connsiteX3" fmla="*/ 264139 w 707063"/>
                  <a:gd name="connsiteY3" fmla="*/ 377266 h 661591"/>
                  <a:gd name="connsiteX4" fmla="*/ 251579 w 707063"/>
                  <a:gd name="connsiteY4" fmla="*/ 393095 h 661591"/>
                  <a:gd name="connsiteX5" fmla="*/ 251579 w 707063"/>
                  <a:gd name="connsiteY5" fmla="*/ 399375 h 661591"/>
                  <a:gd name="connsiteX6" fmla="*/ 248397 w 707063"/>
                  <a:gd name="connsiteY6" fmla="*/ 430948 h 661591"/>
                  <a:gd name="connsiteX7" fmla="*/ 314290 w 707063"/>
                  <a:gd name="connsiteY7" fmla="*/ 408839 h 661591"/>
                  <a:gd name="connsiteX8" fmla="*/ 329947 w 707063"/>
                  <a:gd name="connsiteY8" fmla="*/ 415119 h 661591"/>
                  <a:gd name="connsiteX9" fmla="*/ 345603 w 707063"/>
                  <a:gd name="connsiteY9" fmla="*/ 462520 h 661591"/>
                  <a:gd name="connsiteX10" fmla="*/ 336226 w 707063"/>
                  <a:gd name="connsiteY10" fmla="*/ 471984 h 661591"/>
                  <a:gd name="connsiteX11" fmla="*/ 264053 w 707063"/>
                  <a:gd name="connsiteY11" fmla="*/ 487813 h 661591"/>
                  <a:gd name="connsiteX12" fmla="*/ 242117 w 707063"/>
                  <a:gd name="connsiteY12" fmla="*/ 506739 h 661591"/>
                  <a:gd name="connsiteX13" fmla="*/ 232741 w 707063"/>
                  <a:gd name="connsiteY13" fmla="*/ 588897 h 661591"/>
                  <a:gd name="connsiteX14" fmla="*/ 235837 w 707063"/>
                  <a:gd name="connsiteY14" fmla="*/ 636299 h 661591"/>
                  <a:gd name="connsiteX15" fmla="*/ 235837 w 707063"/>
                  <a:gd name="connsiteY15" fmla="*/ 652128 h 661591"/>
                  <a:gd name="connsiteX16" fmla="*/ 213902 w 707063"/>
                  <a:gd name="connsiteY16" fmla="*/ 661591 h 661591"/>
                  <a:gd name="connsiteX17" fmla="*/ 188783 w 707063"/>
                  <a:gd name="connsiteY17" fmla="*/ 633116 h 661591"/>
                  <a:gd name="connsiteX18" fmla="*/ 188783 w 707063"/>
                  <a:gd name="connsiteY18" fmla="*/ 576250 h 661591"/>
                  <a:gd name="connsiteX19" fmla="*/ 195063 w 707063"/>
                  <a:gd name="connsiteY19" fmla="*/ 535215 h 661591"/>
                  <a:gd name="connsiteX20" fmla="*/ 179407 w 707063"/>
                  <a:gd name="connsiteY20" fmla="*/ 519386 h 661591"/>
                  <a:gd name="connsiteX21" fmla="*/ 141729 w 707063"/>
                  <a:gd name="connsiteY21" fmla="*/ 528849 h 661591"/>
                  <a:gd name="connsiteX22" fmla="*/ 116610 w 707063"/>
                  <a:gd name="connsiteY22" fmla="*/ 535129 h 661591"/>
                  <a:gd name="connsiteX23" fmla="*/ 100954 w 707063"/>
                  <a:gd name="connsiteY23" fmla="*/ 538312 h 661591"/>
                  <a:gd name="connsiteX24" fmla="*/ 56997 w 707063"/>
                  <a:gd name="connsiteY24" fmla="*/ 547775 h 661591"/>
                  <a:gd name="connsiteX25" fmla="*/ 44437 w 707063"/>
                  <a:gd name="connsiteY25" fmla="*/ 554055 h 661591"/>
                  <a:gd name="connsiteX26" fmla="*/ 35061 w 707063"/>
                  <a:gd name="connsiteY26" fmla="*/ 560335 h 661591"/>
                  <a:gd name="connsiteX27" fmla="*/ 19405 w 707063"/>
                  <a:gd name="connsiteY27" fmla="*/ 557152 h 661591"/>
                  <a:gd name="connsiteX28" fmla="*/ 10028 w 707063"/>
                  <a:gd name="connsiteY28" fmla="*/ 538226 h 661591"/>
                  <a:gd name="connsiteX29" fmla="*/ 652 w 707063"/>
                  <a:gd name="connsiteY29" fmla="*/ 519299 h 661591"/>
                  <a:gd name="connsiteX30" fmla="*/ 10028 w 707063"/>
                  <a:gd name="connsiteY30" fmla="*/ 503470 h 661591"/>
                  <a:gd name="connsiteX31" fmla="*/ 198418 w 707063"/>
                  <a:gd name="connsiteY31" fmla="*/ 446605 h 661591"/>
                  <a:gd name="connsiteX32" fmla="*/ 198418 w 707063"/>
                  <a:gd name="connsiteY32" fmla="*/ 408667 h 661591"/>
                  <a:gd name="connsiteX33" fmla="*/ 188955 w 707063"/>
                  <a:gd name="connsiteY33" fmla="*/ 402386 h 661591"/>
                  <a:gd name="connsiteX34" fmla="*/ 101040 w 707063"/>
                  <a:gd name="connsiteY34" fmla="*/ 437142 h 661591"/>
                  <a:gd name="connsiteX35" fmla="*/ 75922 w 707063"/>
                  <a:gd name="connsiteY35" fmla="*/ 433959 h 661591"/>
                  <a:gd name="connsiteX36" fmla="*/ 72824 w 707063"/>
                  <a:gd name="connsiteY36" fmla="*/ 430776 h 661591"/>
                  <a:gd name="connsiteX37" fmla="*/ 47706 w 707063"/>
                  <a:gd name="connsiteY37" fmla="*/ 396020 h 661591"/>
                  <a:gd name="connsiteX38" fmla="*/ 57082 w 707063"/>
                  <a:gd name="connsiteY38" fmla="*/ 370728 h 661591"/>
                  <a:gd name="connsiteX39" fmla="*/ 66459 w 707063"/>
                  <a:gd name="connsiteY39" fmla="*/ 370728 h 661591"/>
                  <a:gd name="connsiteX40" fmla="*/ 79018 w 707063"/>
                  <a:gd name="connsiteY40" fmla="*/ 367545 h 661591"/>
                  <a:gd name="connsiteX41" fmla="*/ 110417 w 707063"/>
                  <a:gd name="connsiteY41" fmla="*/ 332789 h 661591"/>
                  <a:gd name="connsiteX42" fmla="*/ 116696 w 707063"/>
                  <a:gd name="connsiteY42" fmla="*/ 320143 h 661591"/>
                  <a:gd name="connsiteX43" fmla="*/ 122975 w 707063"/>
                  <a:gd name="connsiteY43" fmla="*/ 310680 h 661591"/>
                  <a:gd name="connsiteX44" fmla="*/ 141815 w 707063"/>
                  <a:gd name="connsiteY44" fmla="*/ 266461 h 661591"/>
                  <a:gd name="connsiteX45" fmla="*/ 126159 w 707063"/>
                  <a:gd name="connsiteY45" fmla="*/ 256998 h 661591"/>
                  <a:gd name="connsiteX46" fmla="*/ 116783 w 707063"/>
                  <a:gd name="connsiteY46" fmla="*/ 260181 h 661591"/>
                  <a:gd name="connsiteX47" fmla="*/ 101126 w 707063"/>
                  <a:gd name="connsiteY47" fmla="*/ 250718 h 661591"/>
                  <a:gd name="connsiteX48" fmla="*/ 94847 w 707063"/>
                  <a:gd name="connsiteY48" fmla="*/ 193853 h 661591"/>
                  <a:gd name="connsiteX49" fmla="*/ 113685 w 707063"/>
                  <a:gd name="connsiteY49" fmla="*/ 174926 h 661591"/>
                  <a:gd name="connsiteX50" fmla="*/ 163923 w 707063"/>
                  <a:gd name="connsiteY50" fmla="*/ 178109 h 661591"/>
                  <a:gd name="connsiteX51" fmla="*/ 195321 w 707063"/>
                  <a:gd name="connsiteY51" fmla="*/ 149634 h 661591"/>
                  <a:gd name="connsiteX52" fmla="*/ 207880 w 707063"/>
                  <a:gd name="connsiteY52" fmla="*/ 111695 h 661591"/>
                  <a:gd name="connsiteX53" fmla="*/ 236095 w 707063"/>
                  <a:gd name="connsiteY53" fmla="*/ 45367 h 661591"/>
                  <a:gd name="connsiteX54" fmla="*/ 248655 w 707063"/>
                  <a:gd name="connsiteY54" fmla="*/ 39087 h 661591"/>
                  <a:gd name="connsiteX55" fmla="*/ 301989 w 707063"/>
                  <a:gd name="connsiteY55" fmla="*/ 54916 h 661591"/>
                  <a:gd name="connsiteX56" fmla="*/ 305086 w 707063"/>
                  <a:gd name="connsiteY56" fmla="*/ 80209 h 661591"/>
                  <a:gd name="connsiteX57" fmla="*/ 298806 w 707063"/>
                  <a:gd name="connsiteY57" fmla="*/ 86489 h 661591"/>
                  <a:gd name="connsiteX58" fmla="*/ 264312 w 707063"/>
                  <a:gd name="connsiteY58" fmla="*/ 140171 h 661591"/>
                  <a:gd name="connsiteX59" fmla="*/ 261128 w 707063"/>
                  <a:gd name="connsiteY59" fmla="*/ 152817 h 661591"/>
                  <a:gd name="connsiteX60" fmla="*/ 276785 w 707063"/>
                  <a:gd name="connsiteY60" fmla="*/ 149634 h 661591"/>
                  <a:gd name="connsiteX61" fmla="*/ 317559 w 707063"/>
                  <a:gd name="connsiteY61" fmla="*/ 149634 h 661591"/>
                  <a:gd name="connsiteX62" fmla="*/ 317559 w 707063"/>
                  <a:gd name="connsiteY62" fmla="*/ 190669 h 661591"/>
                  <a:gd name="connsiteX63" fmla="*/ 279881 w 707063"/>
                  <a:gd name="connsiteY63" fmla="*/ 222242 h 661591"/>
                  <a:gd name="connsiteX64" fmla="*/ 217085 w 707063"/>
                  <a:gd name="connsiteY64" fmla="*/ 244351 h 661591"/>
                  <a:gd name="connsiteX65" fmla="*/ 176310 w 707063"/>
                  <a:gd name="connsiteY65" fmla="*/ 317046 h 661591"/>
                  <a:gd name="connsiteX66" fmla="*/ 173127 w 707063"/>
                  <a:gd name="connsiteY66" fmla="*/ 332875 h 661591"/>
                  <a:gd name="connsiteX67" fmla="*/ 185686 w 707063"/>
                  <a:gd name="connsiteY67" fmla="*/ 332875 h 661591"/>
                  <a:gd name="connsiteX68" fmla="*/ 201343 w 707063"/>
                  <a:gd name="connsiteY68" fmla="*/ 329692 h 661591"/>
                  <a:gd name="connsiteX69" fmla="*/ 210719 w 707063"/>
                  <a:gd name="connsiteY69" fmla="*/ 320229 h 661591"/>
                  <a:gd name="connsiteX70" fmla="*/ 210719 w 707063"/>
                  <a:gd name="connsiteY70" fmla="*/ 285473 h 661591"/>
                  <a:gd name="connsiteX71" fmla="*/ 220095 w 707063"/>
                  <a:gd name="connsiteY71" fmla="*/ 269644 h 661591"/>
                  <a:gd name="connsiteX72" fmla="*/ 257773 w 707063"/>
                  <a:gd name="connsiteY72" fmla="*/ 272827 h 661591"/>
                  <a:gd name="connsiteX73" fmla="*/ 260871 w 707063"/>
                  <a:gd name="connsiteY73" fmla="*/ 288656 h 661591"/>
                  <a:gd name="connsiteX74" fmla="*/ 257773 w 707063"/>
                  <a:gd name="connsiteY74" fmla="*/ 298120 h 661591"/>
                  <a:gd name="connsiteX75" fmla="*/ 254677 w 707063"/>
                  <a:gd name="connsiteY75" fmla="*/ 307583 h 661591"/>
                  <a:gd name="connsiteX76" fmla="*/ 254677 w 707063"/>
                  <a:gd name="connsiteY76" fmla="*/ 320229 h 661591"/>
                  <a:gd name="connsiteX77" fmla="*/ 270333 w 707063"/>
                  <a:gd name="connsiteY77" fmla="*/ 317046 h 661591"/>
                  <a:gd name="connsiteX78" fmla="*/ 301731 w 707063"/>
                  <a:gd name="connsiteY78" fmla="*/ 320229 h 661591"/>
                  <a:gd name="connsiteX79" fmla="*/ 317387 w 707063"/>
                  <a:gd name="connsiteY79" fmla="*/ 301303 h 661591"/>
                  <a:gd name="connsiteX80" fmla="*/ 345603 w 707063"/>
                  <a:gd name="connsiteY80" fmla="*/ 269730 h 661591"/>
                  <a:gd name="connsiteX81" fmla="*/ 439798 w 707063"/>
                  <a:gd name="connsiteY81" fmla="*/ 23257 h 661591"/>
                  <a:gd name="connsiteX82" fmla="*/ 458636 w 707063"/>
                  <a:gd name="connsiteY82" fmla="*/ 1148 h 661591"/>
                  <a:gd name="connsiteX83" fmla="*/ 464916 w 707063"/>
                  <a:gd name="connsiteY83" fmla="*/ 4331 h 661591"/>
                  <a:gd name="connsiteX84" fmla="*/ 499411 w 707063"/>
                  <a:gd name="connsiteY84" fmla="*/ 20160 h 661591"/>
                  <a:gd name="connsiteX85" fmla="*/ 496314 w 707063"/>
                  <a:gd name="connsiteY85" fmla="*/ 35990 h 661591"/>
                  <a:gd name="connsiteX86" fmla="*/ 420959 w 707063"/>
                  <a:gd name="connsiteY86" fmla="*/ 225597 h 661591"/>
                  <a:gd name="connsiteX87" fmla="*/ 420959 w 707063"/>
                  <a:gd name="connsiteY87" fmla="*/ 238243 h 661591"/>
                  <a:gd name="connsiteX88" fmla="*/ 433518 w 707063"/>
                  <a:gd name="connsiteY88" fmla="*/ 235060 h 661591"/>
                  <a:gd name="connsiteX89" fmla="*/ 518250 w 707063"/>
                  <a:gd name="connsiteY89" fmla="*/ 219231 h 661591"/>
                  <a:gd name="connsiteX90" fmla="*/ 565305 w 707063"/>
                  <a:gd name="connsiteY90" fmla="*/ 228694 h 661591"/>
                  <a:gd name="connsiteX91" fmla="*/ 618639 w 707063"/>
                  <a:gd name="connsiteY91" fmla="*/ 272913 h 661591"/>
                  <a:gd name="connsiteX92" fmla="*/ 637478 w 707063"/>
                  <a:gd name="connsiteY92" fmla="*/ 291839 h 661591"/>
                  <a:gd name="connsiteX93" fmla="*/ 643757 w 707063"/>
                  <a:gd name="connsiteY93" fmla="*/ 298120 h 661591"/>
                  <a:gd name="connsiteX94" fmla="*/ 643757 w 707063"/>
                  <a:gd name="connsiteY94" fmla="*/ 320229 h 661591"/>
                  <a:gd name="connsiteX95" fmla="*/ 618639 w 707063"/>
                  <a:gd name="connsiteY95" fmla="*/ 329692 h 661591"/>
                  <a:gd name="connsiteX96" fmla="*/ 580961 w 707063"/>
                  <a:gd name="connsiteY96" fmla="*/ 342338 h 661591"/>
                  <a:gd name="connsiteX97" fmla="*/ 499325 w 707063"/>
                  <a:gd name="connsiteY97" fmla="*/ 354984 h 661591"/>
                  <a:gd name="connsiteX98" fmla="*/ 464830 w 707063"/>
                  <a:gd name="connsiteY98" fmla="*/ 351801 h 661591"/>
                  <a:gd name="connsiteX99" fmla="*/ 452271 w 707063"/>
                  <a:gd name="connsiteY99" fmla="*/ 399203 h 661591"/>
                  <a:gd name="connsiteX100" fmla="*/ 461734 w 707063"/>
                  <a:gd name="connsiteY100" fmla="*/ 437142 h 661591"/>
                  <a:gd name="connsiteX101" fmla="*/ 511970 w 707063"/>
                  <a:gd name="connsiteY101" fmla="*/ 494007 h 661591"/>
                  <a:gd name="connsiteX102" fmla="*/ 518250 w 707063"/>
                  <a:gd name="connsiteY102" fmla="*/ 497190 h 661591"/>
                  <a:gd name="connsiteX103" fmla="*/ 587327 w 707063"/>
                  <a:gd name="connsiteY103" fmla="*/ 554055 h 661591"/>
                  <a:gd name="connsiteX104" fmla="*/ 599886 w 707063"/>
                  <a:gd name="connsiteY104" fmla="*/ 560335 h 661591"/>
                  <a:gd name="connsiteX105" fmla="*/ 621822 w 707063"/>
                  <a:gd name="connsiteY105" fmla="*/ 576165 h 661591"/>
                  <a:gd name="connsiteX106" fmla="*/ 693995 w 707063"/>
                  <a:gd name="connsiteY106" fmla="*/ 614103 h 661591"/>
                  <a:gd name="connsiteX107" fmla="*/ 706554 w 707063"/>
                  <a:gd name="connsiteY107" fmla="*/ 629933 h 661591"/>
                  <a:gd name="connsiteX108" fmla="*/ 678339 w 707063"/>
                  <a:gd name="connsiteY108" fmla="*/ 642579 h 661591"/>
                  <a:gd name="connsiteX109" fmla="*/ 549648 w 707063"/>
                  <a:gd name="connsiteY109" fmla="*/ 629933 h 661591"/>
                  <a:gd name="connsiteX110" fmla="*/ 521433 w 707063"/>
                  <a:gd name="connsiteY110" fmla="*/ 604640 h 661591"/>
                  <a:gd name="connsiteX111" fmla="*/ 490035 w 707063"/>
                  <a:gd name="connsiteY111" fmla="*/ 516203 h 661591"/>
                  <a:gd name="connsiteX112" fmla="*/ 439798 w 707063"/>
                  <a:gd name="connsiteY112" fmla="*/ 497276 h 661591"/>
                  <a:gd name="connsiteX113" fmla="*/ 408400 w 707063"/>
                  <a:gd name="connsiteY113" fmla="*/ 519386 h 661591"/>
                  <a:gd name="connsiteX114" fmla="*/ 402119 w 707063"/>
                  <a:gd name="connsiteY114" fmla="*/ 525666 h 661591"/>
                  <a:gd name="connsiteX115" fmla="*/ 339323 w 707063"/>
                  <a:gd name="connsiteY115" fmla="*/ 591994 h 661591"/>
                  <a:gd name="connsiteX116" fmla="*/ 289086 w 707063"/>
                  <a:gd name="connsiteY116" fmla="*/ 610920 h 661591"/>
                  <a:gd name="connsiteX117" fmla="*/ 279709 w 707063"/>
                  <a:gd name="connsiteY117" fmla="*/ 610920 h 661591"/>
                  <a:gd name="connsiteX118" fmla="*/ 267150 w 707063"/>
                  <a:gd name="connsiteY118" fmla="*/ 607737 h 661591"/>
                  <a:gd name="connsiteX119" fmla="*/ 273430 w 707063"/>
                  <a:gd name="connsiteY119" fmla="*/ 598274 h 661591"/>
                  <a:gd name="connsiteX120" fmla="*/ 405302 w 707063"/>
                  <a:gd name="connsiteY120" fmla="*/ 323412 h 661591"/>
                  <a:gd name="connsiteX121" fmla="*/ 424142 w 707063"/>
                  <a:gd name="connsiteY121" fmla="*/ 310766 h 661591"/>
                  <a:gd name="connsiteX122" fmla="*/ 474378 w 707063"/>
                  <a:gd name="connsiteY122" fmla="*/ 332875 h 661591"/>
                  <a:gd name="connsiteX123" fmla="*/ 490035 w 707063"/>
                  <a:gd name="connsiteY123" fmla="*/ 336058 h 661591"/>
                  <a:gd name="connsiteX124" fmla="*/ 537089 w 707063"/>
                  <a:gd name="connsiteY124" fmla="*/ 285473 h 661591"/>
                  <a:gd name="connsiteX125" fmla="*/ 471196 w 707063"/>
                  <a:gd name="connsiteY125" fmla="*/ 253901 h 661591"/>
                  <a:gd name="connsiteX126" fmla="*/ 461819 w 707063"/>
                  <a:gd name="connsiteY126" fmla="*/ 260181 h 661591"/>
                  <a:gd name="connsiteX127" fmla="*/ 389646 w 707063"/>
                  <a:gd name="connsiteY127" fmla="*/ 301216 h 661591"/>
                  <a:gd name="connsiteX128" fmla="*/ 380270 w 707063"/>
                  <a:gd name="connsiteY128" fmla="*/ 310680 h 661591"/>
                  <a:gd name="connsiteX129" fmla="*/ 314376 w 707063"/>
                  <a:gd name="connsiteY129" fmla="*/ 345693 h 66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707063" h="661591">
                    <a:moveTo>
                      <a:pt x="314376" y="345693"/>
                    </a:moveTo>
                    <a:lnTo>
                      <a:pt x="301817" y="345693"/>
                    </a:lnTo>
                    <a:cubicBezTo>
                      <a:pt x="301817" y="356275"/>
                      <a:pt x="295538" y="363587"/>
                      <a:pt x="282978" y="367803"/>
                    </a:cubicBezTo>
                    <a:cubicBezTo>
                      <a:pt x="276698" y="372018"/>
                      <a:pt x="270419" y="375201"/>
                      <a:pt x="264139" y="377266"/>
                    </a:cubicBezTo>
                    <a:cubicBezTo>
                      <a:pt x="253644" y="381481"/>
                      <a:pt x="249515" y="386729"/>
                      <a:pt x="251579" y="393095"/>
                    </a:cubicBezTo>
                    <a:cubicBezTo>
                      <a:pt x="251579" y="395246"/>
                      <a:pt x="251579" y="397311"/>
                      <a:pt x="251579" y="399375"/>
                    </a:cubicBezTo>
                    <a:cubicBezTo>
                      <a:pt x="251579" y="416237"/>
                      <a:pt x="250461" y="426733"/>
                      <a:pt x="248397" y="430948"/>
                    </a:cubicBezTo>
                    <a:cubicBezTo>
                      <a:pt x="260956" y="433099"/>
                      <a:pt x="282892" y="425700"/>
                      <a:pt x="314290" y="408839"/>
                    </a:cubicBezTo>
                    <a:cubicBezTo>
                      <a:pt x="318419" y="406774"/>
                      <a:pt x="323753" y="408839"/>
                      <a:pt x="329947" y="415119"/>
                    </a:cubicBezTo>
                    <a:cubicBezTo>
                      <a:pt x="342506" y="434045"/>
                      <a:pt x="347667" y="449874"/>
                      <a:pt x="345603" y="462520"/>
                    </a:cubicBezTo>
                    <a:cubicBezTo>
                      <a:pt x="345603" y="470951"/>
                      <a:pt x="342506" y="474134"/>
                      <a:pt x="336226" y="471984"/>
                    </a:cubicBezTo>
                    <a:cubicBezTo>
                      <a:pt x="338291" y="471984"/>
                      <a:pt x="314290" y="477231"/>
                      <a:pt x="264053" y="487813"/>
                    </a:cubicBezTo>
                    <a:cubicBezTo>
                      <a:pt x="249429" y="492028"/>
                      <a:pt x="242117" y="498394"/>
                      <a:pt x="242117" y="506739"/>
                    </a:cubicBezTo>
                    <a:cubicBezTo>
                      <a:pt x="235837" y="527816"/>
                      <a:pt x="232741" y="555260"/>
                      <a:pt x="232741" y="588897"/>
                    </a:cubicBezTo>
                    <a:cubicBezTo>
                      <a:pt x="230590" y="616254"/>
                      <a:pt x="231623" y="632083"/>
                      <a:pt x="235837" y="636299"/>
                    </a:cubicBezTo>
                    <a:cubicBezTo>
                      <a:pt x="242117" y="642579"/>
                      <a:pt x="242117" y="647827"/>
                      <a:pt x="235837" y="652128"/>
                    </a:cubicBezTo>
                    <a:cubicBezTo>
                      <a:pt x="227407" y="658408"/>
                      <a:pt x="220181" y="661591"/>
                      <a:pt x="213902" y="661591"/>
                    </a:cubicBezTo>
                    <a:cubicBezTo>
                      <a:pt x="192998" y="655311"/>
                      <a:pt x="184568" y="645762"/>
                      <a:pt x="188783" y="633116"/>
                    </a:cubicBezTo>
                    <a:cubicBezTo>
                      <a:pt x="188783" y="622620"/>
                      <a:pt x="188783" y="603608"/>
                      <a:pt x="188783" y="576250"/>
                    </a:cubicBezTo>
                    <a:cubicBezTo>
                      <a:pt x="190848" y="557324"/>
                      <a:pt x="192913" y="543646"/>
                      <a:pt x="195063" y="535215"/>
                    </a:cubicBezTo>
                    <a:cubicBezTo>
                      <a:pt x="195063" y="526784"/>
                      <a:pt x="189815" y="521536"/>
                      <a:pt x="179407" y="519386"/>
                    </a:cubicBezTo>
                    <a:cubicBezTo>
                      <a:pt x="170977" y="521536"/>
                      <a:pt x="158504" y="524633"/>
                      <a:pt x="141729" y="528849"/>
                    </a:cubicBezTo>
                    <a:cubicBezTo>
                      <a:pt x="129169" y="533064"/>
                      <a:pt x="120825" y="535129"/>
                      <a:pt x="116610" y="535129"/>
                    </a:cubicBezTo>
                    <a:cubicBezTo>
                      <a:pt x="110331" y="537280"/>
                      <a:pt x="105083" y="538312"/>
                      <a:pt x="100954" y="538312"/>
                    </a:cubicBezTo>
                    <a:cubicBezTo>
                      <a:pt x="77900" y="540463"/>
                      <a:pt x="63276" y="543560"/>
                      <a:pt x="56997" y="547775"/>
                    </a:cubicBezTo>
                    <a:cubicBezTo>
                      <a:pt x="52781" y="549926"/>
                      <a:pt x="48566" y="551990"/>
                      <a:pt x="44437" y="554055"/>
                    </a:cubicBezTo>
                    <a:cubicBezTo>
                      <a:pt x="40222" y="558271"/>
                      <a:pt x="37039" y="560335"/>
                      <a:pt x="35061" y="560335"/>
                    </a:cubicBezTo>
                    <a:cubicBezTo>
                      <a:pt x="28781" y="564551"/>
                      <a:pt x="23534" y="563518"/>
                      <a:pt x="19405" y="557152"/>
                    </a:cubicBezTo>
                    <a:cubicBezTo>
                      <a:pt x="17254" y="555087"/>
                      <a:pt x="14157" y="548721"/>
                      <a:pt x="10028" y="538226"/>
                    </a:cubicBezTo>
                    <a:cubicBezTo>
                      <a:pt x="3748" y="529795"/>
                      <a:pt x="652" y="523515"/>
                      <a:pt x="652" y="519299"/>
                    </a:cubicBezTo>
                    <a:cubicBezTo>
                      <a:pt x="-1499" y="510869"/>
                      <a:pt x="1683" y="505621"/>
                      <a:pt x="10028" y="503470"/>
                    </a:cubicBezTo>
                    <a:cubicBezTo>
                      <a:pt x="83234" y="484544"/>
                      <a:pt x="146030" y="465531"/>
                      <a:pt x="198418" y="446605"/>
                    </a:cubicBezTo>
                    <a:lnTo>
                      <a:pt x="198418" y="408667"/>
                    </a:lnTo>
                    <a:cubicBezTo>
                      <a:pt x="198418" y="404451"/>
                      <a:pt x="195235" y="402386"/>
                      <a:pt x="188955" y="402386"/>
                    </a:cubicBezTo>
                    <a:cubicBezTo>
                      <a:pt x="170117" y="400322"/>
                      <a:pt x="140782" y="411850"/>
                      <a:pt x="101040" y="437142"/>
                    </a:cubicBezTo>
                    <a:cubicBezTo>
                      <a:pt x="88481" y="445573"/>
                      <a:pt x="80136" y="444540"/>
                      <a:pt x="75922" y="433959"/>
                    </a:cubicBezTo>
                    <a:cubicBezTo>
                      <a:pt x="73771" y="433959"/>
                      <a:pt x="72824" y="432927"/>
                      <a:pt x="72824" y="430776"/>
                    </a:cubicBezTo>
                    <a:cubicBezTo>
                      <a:pt x="64394" y="418130"/>
                      <a:pt x="56050" y="406602"/>
                      <a:pt x="47706" y="396020"/>
                    </a:cubicBezTo>
                    <a:cubicBezTo>
                      <a:pt x="37212" y="383374"/>
                      <a:pt x="40308" y="375029"/>
                      <a:pt x="57082" y="370728"/>
                    </a:cubicBezTo>
                    <a:cubicBezTo>
                      <a:pt x="59147" y="372878"/>
                      <a:pt x="62244" y="372878"/>
                      <a:pt x="66459" y="370728"/>
                    </a:cubicBezTo>
                    <a:cubicBezTo>
                      <a:pt x="70588" y="368663"/>
                      <a:pt x="74803" y="367545"/>
                      <a:pt x="79018" y="367545"/>
                    </a:cubicBezTo>
                    <a:cubicBezTo>
                      <a:pt x="87363" y="367545"/>
                      <a:pt x="97858" y="356017"/>
                      <a:pt x="110417" y="332789"/>
                    </a:cubicBezTo>
                    <a:cubicBezTo>
                      <a:pt x="112481" y="326509"/>
                      <a:pt x="114545" y="322293"/>
                      <a:pt x="116696" y="320143"/>
                    </a:cubicBezTo>
                    <a:cubicBezTo>
                      <a:pt x="116696" y="318078"/>
                      <a:pt x="118761" y="314895"/>
                      <a:pt x="122975" y="310680"/>
                    </a:cubicBezTo>
                    <a:cubicBezTo>
                      <a:pt x="133385" y="291753"/>
                      <a:pt x="139664" y="277042"/>
                      <a:pt x="141815" y="266461"/>
                    </a:cubicBezTo>
                    <a:cubicBezTo>
                      <a:pt x="141815" y="255965"/>
                      <a:pt x="136568" y="252782"/>
                      <a:pt x="126159" y="256998"/>
                    </a:cubicBezTo>
                    <a:cubicBezTo>
                      <a:pt x="121944" y="256998"/>
                      <a:pt x="118761" y="258116"/>
                      <a:pt x="116783" y="260181"/>
                    </a:cubicBezTo>
                    <a:cubicBezTo>
                      <a:pt x="104223" y="266461"/>
                      <a:pt x="98976" y="263364"/>
                      <a:pt x="101126" y="250718"/>
                    </a:cubicBezTo>
                    <a:cubicBezTo>
                      <a:pt x="96911" y="238071"/>
                      <a:pt x="94847" y="219145"/>
                      <a:pt x="94847" y="193853"/>
                    </a:cubicBezTo>
                    <a:cubicBezTo>
                      <a:pt x="90631" y="179142"/>
                      <a:pt x="96911" y="172862"/>
                      <a:pt x="113685" y="174926"/>
                    </a:cubicBezTo>
                    <a:cubicBezTo>
                      <a:pt x="132525" y="174926"/>
                      <a:pt x="149212" y="176045"/>
                      <a:pt x="163923" y="178109"/>
                    </a:cubicBezTo>
                    <a:cubicBezTo>
                      <a:pt x="176482" y="180260"/>
                      <a:pt x="186891" y="170711"/>
                      <a:pt x="195321" y="149634"/>
                    </a:cubicBezTo>
                    <a:cubicBezTo>
                      <a:pt x="197385" y="143354"/>
                      <a:pt x="201601" y="130707"/>
                      <a:pt x="207880" y="111695"/>
                    </a:cubicBezTo>
                    <a:cubicBezTo>
                      <a:pt x="218289" y="84338"/>
                      <a:pt x="227752" y="62228"/>
                      <a:pt x="236095" y="45367"/>
                    </a:cubicBezTo>
                    <a:cubicBezTo>
                      <a:pt x="236095" y="41151"/>
                      <a:pt x="240225" y="39087"/>
                      <a:pt x="248655" y="39087"/>
                    </a:cubicBezTo>
                    <a:cubicBezTo>
                      <a:pt x="265343" y="41237"/>
                      <a:pt x="283150" y="46485"/>
                      <a:pt x="301989" y="54916"/>
                    </a:cubicBezTo>
                    <a:cubicBezTo>
                      <a:pt x="312398" y="61196"/>
                      <a:pt x="313430" y="69713"/>
                      <a:pt x="305086" y="80209"/>
                    </a:cubicBezTo>
                    <a:cubicBezTo>
                      <a:pt x="302935" y="82359"/>
                      <a:pt x="300871" y="84424"/>
                      <a:pt x="298806" y="86489"/>
                    </a:cubicBezTo>
                    <a:cubicBezTo>
                      <a:pt x="279967" y="111781"/>
                      <a:pt x="268440" y="129675"/>
                      <a:pt x="264312" y="140171"/>
                    </a:cubicBezTo>
                    <a:cubicBezTo>
                      <a:pt x="262161" y="146451"/>
                      <a:pt x="261128" y="150752"/>
                      <a:pt x="261128" y="152817"/>
                    </a:cubicBezTo>
                    <a:cubicBezTo>
                      <a:pt x="263193" y="152817"/>
                      <a:pt x="268440" y="151784"/>
                      <a:pt x="276785" y="149634"/>
                    </a:cubicBezTo>
                    <a:cubicBezTo>
                      <a:pt x="297688" y="149634"/>
                      <a:pt x="311280" y="149634"/>
                      <a:pt x="317559" y="149634"/>
                    </a:cubicBezTo>
                    <a:cubicBezTo>
                      <a:pt x="332183" y="149634"/>
                      <a:pt x="332183" y="163398"/>
                      <a:pt x="317559" y="190669"/>
                    </a:cubicBezTo>
                    <a:cubicBezTo>
                      <a:pt x="305000" y="211746"/>
                      <a:pt x="292440" y="222242"/>
                      <a:pt x="279881" y="222242"/>
                    </a:cubicBezTo>
                    <a:cubicBezTo>
                      <a:pt x="246418" y="228522"/>
                      <a:pt x="225429" y="236007"/>
                      <a:pt x="217085" y="244351"/>
                    </a:cubicBezTo>
                    <a:cubicBezTo>
                      <a:pt x="202461" y="256998"/>
                      <a:pt x="188869" y="281258"/>
                      <a:pt x="176310" y="317046"/>
                    </a:cubicBezTo>
                    <a:cubicBezTo>
                      <a:pt x="172095" y="323326"/>
                      <a:pt x="171063" y="328660"/>
                      <a:pt x="173127" y="332875"/>
                    </a:cubicBezTo>
                    <a:cubicBezTo>
                      <a:pt x="175191" y="335026"/>
                      <a:pt x="179407" y="335026"/>
                      <a:pt x="185686" y="332875"/>
                    </a:cubicBezTo>
                    <a:cubicBezTo>
                      <a:pt x="194031" y="335026"/>
                      <a:pt x="199278" y="333993"/>
                      <a:pt x="201343" y="329692"/>
                    </a:cubicBezTo>
                    <a:cubicBezTo>
                      <a:pt x="207622" y="329692"/>
                      <a:pt x="210719" y="326509"/>
                      <a:pt x="210719" y="320229"/>
                    </a:cubicBezTo>
                    <a:cubicBezTo>
                      <a:pt x="210719" y="311798"/>
                      <a:pt x="210719" y="300270"/>
                      <a:pt x="210719" y="285473"/>
                    </a:cubicBezTo>
                    <a:cubicBezTo>
                      <a:pt x="208568" y="277042"/>
                      <a:pt x="211751" y="271795"/>
                      <a:pt x="220095" y="269644"/>
                    </a:cubicBezTo>
                    <a:cubicBezTo>
                      <a:pt x="230504" y="267579"/>
                      <a:pt x="243064" y="268612"/>
                      <a:pt x="257773" y="272827"/>
                    </a:cubicBezTo>
                    <a:cubicBezTo>
                      <a:pt x="261902" y="277042"/>
                      <a:pt x="262935" y="282290"/>
                      <a:pt x="260871" y="288656"/>
                    </a:cubicBezTo>
                    <a:cubicBezTo>
                      <a:pt x="258720" y="292872"/>
                      <a:pt x="257773" y="296055"/>
                      <a:pt x="257773" y="298120"/>
                    </a:cubicBezTo>
                    <a:cubicBezTo>
                      <a:pt x="255623" y="302335"/>
                      <a:pt x="254677" y="305518"/>
                      <a:pt x="254677" y="307583"/>
                    </a:cubicBezTo>
                    <a:cubicBezTo>
                      <a:pt x="252526" y="313863"/>
                      <a:pt x="252526" y="318164"/>
                      <a:pt x="254677" y="320229"/>
                    </a:cubicBezTo>
                    <a:cubicBezTo>
                      <a:pt x="256741" y="320229"/>
                      <a:pt x="261989" y="319197"/>
                      <a:pt x="270333" y="317046"/>
                    </a:cubicBezTo>
                    <a:cubicBezTo>
                      <a:pt x="280742" y="310766"/>
                      <a:pt x="291236" y="311798"/>
                      <a:pt x="301731" y="320229"/>
                    </a:cubicBezTo>
                    <a:cubicBezTo>
                      <a:pt x="305860" y="313949"/>
                      <a:pt x="311107" y="307583"/>
                      <a:pt x="317387" y="301303"/>
                    </a:cubicBezTo>
                    <a:cubicBezTo>
                      <a:pt x="329947" y="288656"/>
                      <a:pt x="339323" y="278161"/>
                      <a:pt x="345603" y="269730"/>
                    </a:cubicBezTo>
                    <a:cubicBezTo>
                      <a:pt x="381130" y="212865"/>
                      <a:pt x="412528" y="130707"/>
                      <a:pt x="439798" y="23257"/>
                    </a:cubicBezTo>
                    <a:cubicBezTo>
                      <a:pt x="443927" y="4331"/>
                      <a:pt x="450206" y="-3067"/>
                      <a:pt x="458636" y="1148"/>
                    </a:cubicBezTo>
                    <a:cubicBezTo>
                      <a:pt x="464916" y="5363"/>
                      <a:pt x="466981" y="6396"/>
                      <a:pt x="464916" y="4331"/>
                    </a:cubicBezTo>
                    <a:cubicBezTo>
                      <a:pt x="481605" y="10611"/>
                      <a:pt x="493132" y="15945"/>
                      <a:pt x="499411" y="20160"/>
                    </a:cubicBezTo>
                    <a:cubicBezTo>
                      <a:pt x="503540" y="28591"/>
                      <a:pt x="502594" y="33925"/>
                      <a:pt x="496314" y="35990"/>
                    </a:cubicBezTo>
                    <a:cubicBezTo>
                      <a:pt x="475411" y="57067"/>
                      <a:pt x="450292" y="120298"/>
                      <a:pt x="420959" y="225597"/>
                    </a:cubicBezTo>
                    <a:cubicBezTo>
                      <a:pt x="418808" y="231877"/>
                      <a:pt x="418808" y="236179"/>
                      <a:pt x="420959" y="238243"/>
                    </a:cubicBezTo>
                    <a:cubicBezTo>
                      <a:pt x="423023" y="238243"/>
                      <a:pt x="427238" y="237211"/>
                      <a:pt x="433518" y="235060"/>
                    </a:cubicBezTo>
                    <a:cubicBezTo>
                      <a:pt x="458636" y="226630"/>
                      <a:pt x="486852" y="221382"/>
                      <a:pt x="518250" y="219231"/>
                    </a:cubicBezTo>
                    <a:cubicBezTo>
                      <a:pt x="539154" y="219231"/>
                      <a:pt x="554810" y="222414"/>
                      <a:pt x="565305" y="228694"/>
                    </a:cubicBezTo>
                    <a:cubicBezTo>
                      <a:pt x="577864" y="234974"/>
                      <a:pt x="595585" y="249771"/>
                      <a:pt x="618639" y="272913"/>
                    </a:cubicBezTo>
                    <a:cubicBezTo>
                      <a:pt x="622768" y="279193"/>
                      <a:pt x="629048" y="285559"/>
                      <a:pt x="637478" y="291839"/>
                    </a:cubicBezTo>
                    <a:cubicBezTo>
                      <a:pt x="639542" y="296055"/>
                      <a:pt x="641607" y="298120"/>
                      <a:pt x="643757" y="298120"/>
                    </a:cubicBezTo>
                    <a:cubicBezTo>
                      <a:pt x="652102" y="308701"/>
                      <a:pt x="652102" y="316013"/>
                      <a:pt x="643757" y="320229"/>
                    </a:cubicBezTo>
                    <a:cubicBezTo>
                      <a:pt x="639542" y="322380"/>
                      <a:pt x="631198" y="325477"/>
                      <a:pt x="618639" y="329692"/>
                    </a:cubicBezTo>
                    <a:cubicBezTo>
                      <a:pt x="601864" y="333907"/>
                      <a:pt x="589305" y="338123"/>
                      <a:pt x="580961" y="342338"/>
                    </a:cubicBezTo>
                    <a:cubicBezTo>
                      <a:pt x="562122" y="352920"/>
                      <a:pt x="534939" y="357135"/>
                      <a:pt x="499325" y="354984"/>
                    </a:cubicBezTo>
                    <a:cubicBezTo>
                      <a:pt x="488831" y="348704"/>
                      <a:pt x="477389" y="347586"/>
                      <a:pt x="464830" y="351801"/>
                    </a:cubicBezTo>
                    <a:cubicBezTo>
                      <a:pt x="454335" y="356017"/>
                      <a:pt x="450206" y="371846"/>
                      <a:pt x="452271" y="399203"/>
                    </a:cubicBezTo>
                    <a:cubicBezTo>
                      <a:pt x="452271" y="416065"/>
                      <a:pt x="455368" y="428711"/>
                      <a:pt x="461734" y="437142"/>
                    </a:cubicBezTo>
                    <a:cubicBezTo>
                      <a:pt x="474293" y="449788"/>
                      <a:pt x="490981" y="468714"/>
                      <a:pt x="511970" y="494007"/>
                    </a:cubicBezTo>
                    <a:cubicBezTo>
                      <a:pt x="514035" y="496158"/>
                      <a:pt x="516099" y="497190"/>
                      <a:pt x="518250" y="497190"/>
                    </a:cubicBezTo>
                    <a:cubicBezTo>
                      <a:pt x="530810" y="511987"/>
                      <a:pt x="553778" y="530913"/>
                      <a:pt x="587327" y="554055"/>
                    </a:cubicBezTo>
                    <a:cubicBezTo>
                      <a:pt x="591456" y="558271"/>
                      <a:pt x="595670" y="560335"/>
                      <a:pt x="599886" y="560335"/>
                    </a:cubicBezTo>
                    <a:cubicBezTo>
                      <a:pt x="604015" y="564551"/>
                      <a:pt x="611327" y="569798"/>
                      <a:pt x="621822" y="576165"/>
                    </a:cubicBezTo>
                    <a:cubicBezTo>
                      <a:pt x="657349" y="595091"/>
                      <a:pt x="681435" y="607737"/>
                      <a:pt x="693995" y="614103"/>
                    </a:cubicBezTo>
                    <a:cubicBezTo>
                      <a:pt x="704403" y="620383"/>
                      <a:pt x="708619" y="625631"/>
                      <a:pt x="706554" y="629933"/>
                    </a:cubicBezTo>
                    <a:cubicBezTo>
                      <a:pt x="702339" y="636213"/>
                      <a:pt x="692876" y="640428"/>
                      <a:pt x="678339" y="642579"/>
                    </a:cubicBezTo>
                    <a:cubicBezTo>
                      <a:pt x="621822" y="638363"/>
                      <a:pt x="578896" y="634148"/>
                      <a:pt x="549648" y="629933"/>
                    </a:cubicBezTo>
                    <a:cubicBezTo>
                      <a:pt x="530810" y="625717"/>
                      <a:pt x="521433" y="617286"/>
                      <a:pt x="521433" y="604640"/>
                    </a:cubicBezTo>
                    <a:cubicBezTo>
                      <a:pt x="519282" y="575132"/>
                      <a:pt x="508874" y="545710"/>
                      <a:pt x="490035" y="516203"/>
                    </a:cubicBezTo>
                    <a:cubicBezTo>
                      <a:pt x="479540" y="503556"/>
                      <a:pt x="462852" y="497276"/>
                      <a:pt x="439798" y="497276"/>
                    </a:cubicBezTo>
                    <a:cubicBezTo>
                      <a:pt x="431453" y="497276"/>
                      <a:pt x="420959" y="504675"/>
                      <a:pt x="408400" y="519386"/>
                    </a:cubicBezTo>
                    <a:cubicBezTo>
                      <a:pt x="406249" y="521536"/>
                      <a:pt x="404184" y="523601"/>
                      <a:pt x="402119" y="525666"/>
                    </a:cubicBezTo>
                    <a:cubicBezTo>
                      <a:pt x="381216" y="548893"/>
                      <a:pt x="360227" y="571003"/>
                      <a:pt x="339323" y="591994"/>
                    </a:cubicBezTo>
                    <a:cubicBezTo>
                      <a:pt x="330893" y="600425"/>
                      <a:pt x="314205" y="606791"/>
                      <a:pt x="289086" y="610920"/>
                    </a:cubicBezTo>
                    <a:lnTo>
                      <a:pt x="279709" y="610920"/>
                    </a:lnTo>
                    <a:cubicBezTo>
                      <a:pt x="273430" y="610920"/>
                      <a:pt x="269214" y="609888"/>
                      <a:pt x="267150" y="607737"/>
                    </a:cubicBezTo>
                    <a:cubicBezTo>
                      <a:pt x="265000" y="605672"/>
                      <a:pt x="267150" y="602489"/>
                      <a:pt x="273430" y="598274"/>
                    </a:cubicBezTo>
                    <a:cubicBezTo>
                      <a:pt x="363409" y="537193"/>
                      <a:pt x="407367" y="445573"/>
                      <a:pt x="405302" y="323412"/>
                    </a:cubicBezTo>
                    <a:cubicBezTo>
                      <a:pt x="403152" y="310766"/>
                      <a:pt x="409431" y="306550"/>
                      <a:pt x="424142" y="310766"/>
                    </a:cubicBezTo>
                    <a:cubicBezTo>
                      <a:pt x="445045" y="319197"/>
                      <a:pt x="461819" y="326595"/>
                      <a:pt x="474378" y="332875"/>
                    </a:cubicBezTo>
                    <a:cubicBezTo>
                      <a:pt x="476443" y="337090"/>
                      <a:pt x="481690" y="338123"/>
                      <a:pt x="490035" y="336058"/>
                    </a:cubicBezTo>
                    <a:cubicBezTo>
                      <a:pt x="515153" y="329778"/>
                      <a:pt x="530810" y="312916"/>
                      <a:pt x="537089" y="285473"/>
                    </a:cubicBezTo>
                    <a:cubicBezTo>
                      <a:pt x="532874" y="255965"/>
                      <a:pt x="510938" y="245470"/>
                      <a:pt x="471196" y="253901"/>
                    </a:cubicBezTo>
                    <a:cubicBezTo>
                      <a:pt x="469046" y="256051"/>
                      <a:pt x="465948" y="258116"/>
                      <a:pt x="461819" y="260181"/>
                    </a:cubicBezTo>
                    <a:cubicBezTo>
                      <a:pt x="430421" y="272827"/>
                      <a:pt x="406335" y="286506"/>
                      <a:pt x="389646" y="301216"/>
                    </a:cubicBezTo>
                    <a:cubicBezTo>
                      <a:pt x="387495" y="303367"/>
                      <a:pt x="384399" y="306464"/>
                      <a:pt x="380270" y="310680"/>
                    </a:cubicBezTo>
                    <a:cubicBezTo>
                      <a:pt x="353086" y="336230"/>
                      <a:pt x="331150" y="347844"/>
                      <a:pt x="314376" y="345693"/>
                    </a:cubicBezTo>
                    <a:close/>
                  </a:path>
                </a:pathLst>
              </a:custGeom>
              <a:grpFill/>
              <a:ln w="860" cap="flat">
                <a:noFill/>
                <a:prstDash val="solid"/>
                <a:miter/>
              </a:ln>
            </p:spPr>
            <p:txBody>
              <a:bodyPr rtlCol="0" anchor="ctr"/>
              <a:lstStyle/>
              <a:p>
                <a:endParaRPr lang="zh-CN" altLang="en-US"/>
              </a:p>
            </p:txBody>
          </p:sp>
          <p:sp>
            <p:nvSpPr>
              <p:cNvPr id="27" name="任意形状 10"/>
              <p:cNvSpPr/>
              <p:nvPr/>
            </p:nvSpPr>
            <p:spPr>
              <a:xfrm>
                <a:off x="8176287" y="1769312"/>
                <a:ext cx="675041" cy="736361"/>
              </a:xfrm>
              <a:custGeom>
                <a:avLst/>
                <a:gdLst>
                  <a:gd name="connsiteX0" fmla="*/ 87743 w 675041"/>
                  <a:gd name="connsiteY0" fmla="*/ 316175 h 736361"/>
                  <a:gd name="connsiteX1" fmla="*/ 156819 w 675041"/>
                  <a:gd name="connsiteY1" fmla="*/ 186616 h 736361"/>
                  <a:gd name="connsiteX2" fmla="*/ 225896 w 675041"/>
                  <a:gd name="connsiteY2" fmla="*/ 63422 h 736361"/>
                  <a:gd name="connsiteX3" fmla="*/ 301252 w 675041"/>
                  <a:gd name="connsiteY3" fmla="*/ 110824 h 736361"/>
                  <a:gd name="connsiteX4" fmla="*/ 282412 w 675041"/>
                  <a:gd name="connsiteY4" fmla="*/ 139300 h 736361"/>
                  <a:gd name="connsiteX5" fmla="*/ 241638 w 675041"/>
                  <a:gd name="connsiteY5" fmla="*/ 211994 h 736361"/>
                  <a:gd name="connsiteX6" fmla="*/ 216519 w 675041"/>
                  <a:gd name="connsiteY6" fmla="*/ 243567 h 736361"/>
                  <a:gd name="connsiteX7" fmla="*/ 175744 w 675041"/>
                  <a:gd name="connsiteY7" fmla="*/ 319358 h 736361"/>
                  <a:gd name="connsiteX8" fmla="*/ 188304 w 675041"/>
                  <a:gd name="connsiteY8" fmla="*/ 328821 h 736361"/>
                  <a:gd name="connsiteX9" fmla="*/ 219702 w 675041"/>
                  <a:gd name="connsiteY9" fmla="*/ 357297 h 736361"/>
                  <a:gd name="connsiteX10" fmla="*/ 213423 w 675041"/>
                  <a:gd name="connsiteY10" fmla="*/ 385772 h 736361"/>
                  <a:gd name="connsiteX11" fmla="*/ 188304 w 675041"/>
                  <a:gd name="connsiteY11" fmla="*/ 559550 h 736361"/>
                  <a:gd name="connsiteX12" fmla="*/ 191401 w 675041"/>
                  <a:gd name="connsiteY12" fmla="*/ 581660 h 736361"/>
                  <a:gd name="connsiteX13" fmla="*/ 194584 w 675041"/>
                  <a:gd name="connsiteY13" fmla="*/ 594306 h 736361"/>
                  <a:gd name="connsiteX14" fmla="*/ 134970 w 675041"/>
                  <a:gd name="connsiteY14" fmla="*/ 600586 h 736361"/>
                  <a:gd name="connsiteX15" fmla="*/ 144432 w 675041"/>
                  <a:gd name="connsiteY15" fmla="*/ 483673 h 736361"/>
                  <a:gd name="connsiteX16" fmla="*/ 134970 w 675041"/>
                  <a:gd name="connsiteY16" fmla="*/ 366760 h 736361"/>
                  <a:gd name="connsiteX17" fmla="*/ 103572 w 675041"/>
                  <a:gd name="connsiteY17" fmla="*/ 385686 h 736361"/>
                  <a:gd name="connsiteX18" fmla="*/ 0 w 675041"/>
                  <a:gd name="connsiteY18" fmla="*/ 429905 h 736361"/>
                  <a:gd name="connsiteX19" fmla="*/ 78453 w 675041"/>
                  <a:gd name="connsiteY19" fmla="*/ 325638 h 736361"/>
                  <a:gd name="connsiteX20" fmla="*/ 87743 w 675041"/>
                  <a:gd name="connsiteY20" fmla="*/ 316175 h 736361"/>
                  <a:gd name="connsiteX21" fmla="*/ 404823 w 675041"/>
                  <a:gd name="connsiteY21" fmla="*/ 218188 h 736361"/>
                  <a:gd name="connsiteX22" fmla="*/ 451877 w 675041"/>
                  <a:gd name="connsiteY22" fmla="*/ 199262 h 736361"/>
                  <a:gd name="connsiteX23" fmla="*/ 451877 w 675041"/>
                  <a:gd name="connsiteY23" fmla="*/ 196079 h 736361"/>
                  <a:gd name="connsiteX24" fmla="*/ 454975 w 675041"/>
                  <a:gd name="connsiteY24" fmla="*/ 85532 h 736361"/>
                  <a:gd name="connsiteX25" fmla="*/ 451877 w 675041"/>
                  <a:gd name="connsiteY25" fmla="*/ 9740 h 736361"/>
                  <a:gd name="connsiteX26" fmla="*/ 451877 w 675041"/>
                  <a:gd name="connsiteY26" fmla="*/ 277 h 736361"/>
                  <a:gd name="connsiteX27" fmla="*/ 536610 w 675041"/>
                  <a:gd name="connsiteY27" fmla="*/ 28753 h 736361"/>
                  <a:gd name="connsiteX28" fmla="*/ 530330 w 675041"/>
                  <a:gd name="connsiteY28" fmla="*/ 60325 h 736361"/>
                  <a:gd name="connsiteX29" fmla="*/ 524051 w 675041"/>
                  <a:gd name="connsiteY29" fmla="*/ 91898 h 736361"/>
                  <a:gd name="connsiteX30" fmla="*/ 514674 w 675041"/>
                  <a:gd name="connsiteY30" fmla="*/ 155129 h 736361"/>
                  <a:gd name="connsiteX31" fmla="*/ 520954 w 675041"/>
                  <a:gd name="connsiteY31" fmla="*/ 189885 h 736361"/>
                  <a:gd name="connsiteX32" fmla="*/ 533513 w 675041"/>
                  <a:gd name="connsiteY32" fmla="*/ 186702 h 736361"/>
                  <a:gd name="connsiteX33" fmla="*/ 571191 w 675041"/>
                  <a:gd name="connsiteY33" fmla="*/ 186702 h 736361"/>
                  <a:gd name="connsiteX34" fmla="*/ 596310 w 675041"/>
                  <a:gd name="connsiteY34" fmla="*/ 253030 h 736361"/>
                  <a:gd name="connsiteX35" fmla="*/ 574374 w 675041"/>
                  <a:gd name="connsiteY35" fmla="*/ 256213 h 736361"/>
                  <a:gd name="connsiteX36" fmla="*/ 514760 w 675041"/>
                  <a:gd name="connsiteY36" fmla="*/ 265676 h 736361"/>
                  <a:gd name="connsiteX37" fmla="*/ 511577 w 675041"/>
                  <a:gd name="connsiteY37" fmla="*/ 332004 h 736361"/>
                  <a:gd name="connsiteX38" fmla="*/ 605772 w 675041"/>
                  <a:gd name="connsiteY38" fmla="*/ 328821 h 736361"/>
                  <a:gd name="connsiteX39" fmla="*/ 646547 w 675041"/>
                  <a:gd name="connsiteY39" fmla="*/ 322541 h 736361"/>
                  <a:gd name="connsiteX40" fmla="*/ 674763 w 675041"/>
                  <a:gd name="connsiteY40" fmla="*/ 404699 h 736361"/>
                  <a:gd name="connsiteX41" fmla="*/ 649644 w 675041"/>
                  <a:gd name="connsiteY41" fmla="*/ 404699 h 736361"/>
                  <a:gd name="connsiteX42" fmla="*/ 571191 w 675041"/>
                  <a:gd name="connsiteY42" fmla="*/ 401516 h 736361"/>
                  <a:gd name="connsiteX43" fmla="*/ 505298 w 675041"/>
                  <a:gd name="connsiteY43" fmla="*/ 410979 h 736361"/>
                  <a:gd name="connsiteX44" fmla="*/ 492738 w 675041"/>
                  <a:gd name="connsiteY44" fmla="*/ 638439 h 736361"/>
                  <a:gd name="connsiteX45" fmla="*/ 492738 w 675041"/>
                  <a:gd name="connsiteY45" fmla="*/ 660548 h 736361"/>
                  <a:gd name="connsiteX46" fmla="*/ 495921 w 675041"/>
                  <a:gd name="connsiteY46" fmla="*/ 726876 h 736361"/>
                  <a:gd name="connsiteX47" fmla="*/ 430028 w 675041"/>
                  <a:gd name="connsiteY47" fmla="*/ 726876 h 736361"/>
                  <a:gd name="connsiteX48" fmla="*/ 433124 w 675041"/>
                  <a:gd name="connsiteY48" fmla="*/ 717413 h 736361"/>
                  <a:gd name="connsiteX49" fmla="*/ 445684 w 675041"/>
                  <a:gd name="connsiteY49" fmla="*/ 695304 h 736361"/>
                  <a:gd name="connsiteX50" fmla="*/ 442501 w 675041"/>
                  <a:gd name="connsiteY50" fmla="*/ 537355 h 736361"/>
                  <a:gd name="connsiteX51" fmla="*/ 436222 w 675041"/>
                  <a:gd name="connsiteY51" fmla="*/ 420442 h 736361"/>
                  <a:gd name="connsiteX52" fmla="*/ 401726 w 675041"/>
                  <a:gd name="connsiteY52" fmla="*/ 423625 h 736361"/>
                  <a:gd name="connsiteX53" fmla="*/ 338930 w 675041"/>
                  <a:gd name="connsiteY53" fmla="*/ 433088 h 736361"/>
                  <a:gd name="connsiteX54" fmla="*/ 276133 w 675041"/>
                  <a:gd name="connsiteY54" fmla="*/ 458381 h 736361"/>
                  <a:gd name="connsiteX55" fmla="*/ 269853 w 675041"/>
                  <a:gd name="connsiteY55" fmla="*/ 461564 h 736361"/>
                  <a:gd name="connsiteX56" fmla="*/ 244735 w 675041"/>
                  <a:gd name="connsiteY56" fmla="*/ 429991 h 736361"/>
                  <a:gd name="connsiteX57" fmla="*/ 247832 w 675041"/>
                  <a:gd name="connsiteY57" fmla="*/ 398418 h 736361"/>
                  <a:gd name="connsiteX58" fmla="*/ 304348 w 675041"/>
                  <a:gd name="connsiteY58" fmla="*/ 398418 h 736361"/>
                  <a:gd name="connsiteX59" fmla="*/ 442501 w 675041"/>
                  <a:gd name="connsiteY59" fmla="*/ 344737 h 736361"/>
                  <a:gd name="connsiteX60" fmla="*/ 433124 w 675041"/>
                  <a:gd name="connsiteY60" fmla="*/ 287872 h 736361"/>
                  <a:gd name="connsiteX61" fmla="*/ 411189 w 675041"/>
                  <a:gd name="connsiteY61" fmla="*/ 294152 h 736361"/>
                  <a:gd name="connsiteX62" fmla="*/ 395532 w 675041"/>
                  <a:gd name="connsiteY62" fmla="*/ 297335 h 736361"/>
                  <a:gd name="connsiteX63" fmla="*/ 376694 w 675041"/>
                  <a:gd name="connsiteY63" fmla="*/ 281505 h 736361"/>
                  <a:gd name="connsiteX64" fmla="*/ 373511 w 675041"/>
                  <a:gd name="connsiteY64" fmla="*/ 272042 h 736361"/>
                  <a:gd name="connsiteX65" fmla="*/ 260477 w 675041"/>
                  <a:gd name="connsiteY65" fmla="*/ 344737 h 736361"/>
                  <a:gd name="connsiteX66" fmla="*/ 285595 w 675041"/>
                  <a:gd name="connsiteY66" fmla="*/ 284688 h 736361"/>
                  <a:gd name="connsiteX67" fmla="*/ 323273 w 675041"/>
                  <a:gd name="connsiteY67" fmla="*/ 208897 h 736361"/>
                  <a:gd name="connsiteX68" fmla="*/ 323273 w 675041"/>
                  <a:gd name="connsiteY68" fmla="*/ 202617 h 736361"/>
                  <a:gd name="connsiteX69" fmla="*/ 345209 w 675041"/>
                  <a:gd name="connsiteY69" fmla="*/ 164678 h 736361"/>
                  <a:gd name="connsiteX70" fmla="*/ 404823 w 675041"/>
                  <a:gd name="connsiteY70" fmla="*/ 218188 h 73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75041" h="736361">
                    <a:moveTo>
                      <a:pt x="87743" y="316175"/>
                    </a:moveTo>
                    <a:cubicBezTo>
                      <a:pt x="100303" y="297249"/>
                      <a:pt x="123270" y="254062"/>
                      <a:pt x="156819" y="186616"/>
                    </a:cubicBezTo>
                    <a:cubicBezTo>
                      <a:pt x="192347" y="117104"/>
                      <a:pt x="215401" y="76069"/>
                      <a:pt x="225896" y="63422"/>
                    </a:cubicBezTo>
                    <a:cubicBezTo>
                      <a:pt x="261423" y="71853"/>
                      <a:pt x="286542" y="87683"/>
                      <a:pt x="301252" y="110824"/>
                    </a:cubicBezTo>
                    <a:cubicBezTo>
                      <a:pt x="299101" y="115040"/>
                      <a:pt x="292822" y="124589"/>
                      <a:pt x="282412" y="139300"/>
                    </a:cubicBezTo>
                    <a:cubicBezTo>
                      <a:pt x="261509" y="173023"/>
                      <a:pt x="247918" y="197283"/>
                      <a:pt x="241638" y="211994"/>
                    </a:cubicBezTo>
                    <a:cubicBezTo>
                      <a:pt x="239488" y="216210"/>
                      <a:pt x="231143" y="226791"/>
                      <a:pt x="216519" y="243567"/>
                    </a:cubicBezTo>
                    <a:cubicBezTo>
                      <a:pt x="178842" y="289936"/>
                      <a:pt x="165250" y="315229"/>
                      <a:pt x="175744" y="319358"/>
                    </a:cubicBezTo>
                    <a:cubicBezTo>
                      <a:pt x="177809" y="323573"/>
                      <a:pt x="182025" y="326757"/>
                      <a:pt x="188304" y="328821"/>
                    </a:cubicBezTo>
                    <a:cubicBezTo>
                      <a:pt x="209207" y="337252"/>
                      <a:pt x="219702" y="346715"/>
                      <a:pt x="219702" y="357297"/>
                    </a:cubicBezTo>
                    <a:cubicBezTo>
                      <a:pt x="217552" y="359448"/>
                      <a:pt x="215487" y="368911"/>
                      <a:pt x="213423" y="385772"/>
                    </a:cubicBezTo>
                    <a:cubicBezTo>
                      <a:pt x="194584" y="467930"/>
                      <a:pt x="186239" y="525913"/>
                      <a:pt x="188304" y="559550"/>
                    </a:cubicBezTo>
                    <a:cubicBezTo>
                      <a:pt x="188304" y="565831"/>
                      <a:pt x="189337" y="573315"/>
                      <a:pt x="191401" y="581660"/>
                    </a:cubicBezTo>
                    <a:cubicBezTo>
                      <a:pt x="193465" y="587940"/>
                      <a:pt x="194584" y="592241"/>
                      <a:pt x="194584" y="594306"/>
                    </a:cubicBezTo>
                    <a:cubicBezTo>
                      <a:pt x="165250" y="619599"/>
                      <a:pt x="145378" y="621663"/>
                      <a:pt x="134970" y="600586"/>
                    </a:cubicBezTo>
                    <a:cubicBezTo>
                      <a:pt x="141249" y="571078"/>
                      <a:pt x="144432" y="532193"/>
                      <a:pt x="144432" y="483673"/>
                    </a:cubicBezTo>
                    <a:cubicBezTo>
                      <a:pt x="142282" y="418377"/>
                      <a:pt x="139185" y="379406"/>
                      <a:pt x="134970" y="366760"/>
                    </a:cubicBezTo>
                    <a:cubicBezTo>
                      <a:pt x="128690" y="370975"/>
                      <a:pt x="118196" y="377341"/>
                      <a:pt x="103572" y="385686"/>
                    </a:cubicBezTo>
                    <a:cubicBezTo>
                      <a:pt x="34496" y="427841"/>
                      <a:pt x="0" y="442551"/>
                      <a:pt x="0" y="429905"/>
                    </a:cubicBezTo>
                    <a:cubicBezTo>
                      <a:pt x="0" y="421474"/>
                      <a:pt x="26151" y="386719"/>
                      <a:pt x="78453" y="325638"/>
                    </a:cubicBezTo>
                    <a:cubicBezTo>
                      <a:pt x="82496" y="321423"/>
                      <a:pt x="85593" y="318326"/>
                      <a:pt x="87743" y="316175"/>
                    </a:cubicBezTo>
                    <a:close/>
                    <a:moveTo>
                      <a:pt x="404823" y="218188"/>
                    </a:moveTo>
                    <a:cubicBezTo>
                      <a:pt x="429941" y="218188"/>
                      <a:pt x="445598" y="211908"/>
                      <a:pt x="451877" y="199262"/>
                    </a:cubicBezTo>
                    <a:lnTo>
                      <a:pt x="451877" y="196079"/>
                    </a:lnTo>
                    <a:cubicBezTo>
                      <a:pt x="453942" y="154011"/>
                      <a:pt x="454975" y="117104"/>
                      <a:pt x="454975" y="85532"/>
                    </a:cubicBezTo>
                    <a:cubicBezTo>
                      <a:pt x="454975" y="62390"/>
                      <a:pt x="453856" y="37098"/>
                      <a:pt x="451877" y="9740"/>
                    </a:cubicBezTo>
                    <a:cubicBezTo>
                      <a:pt x="451877" y="5525"/>
                      <a:pt x="451877" y="2342"/>
                      <a:pt x="451877" y="277"/>
                    </a:cubicBezTo>
                    <a:cubicBezTo>
                      <a:pt x="487405" y="-1787"/>
                      <a:pt x="515706" y="7676"/>
                      <a:pt x="536610" y="28753"/>
                    </a:cubicBezTo>
                    <a:cubicBezTo>
                      <a:pt x="536610" y="32968"/>
                      <a:pt x="534459" y="43550"/>
                      <a:pt x="530330" y="60325"/>
                    </a:cubicBezTo>
                    <a:cubicBezTo>
                      <a:pt x="524051" y="79252"/>
                      <a:pt x="521900" y="89833"/>
                      <a:pt x="524051" y="91898"/>
                    </a:cubicBezTo>
                    <a:cubicBezTo>
                      <a:pt x="517771" y="110824"/>
                      <a:pt x="514674" y="131901"/>
                      <a:pt x="514674" y="155129"/>
                    </a:cubicBezTo>
                    <a:cubicBezTo>
                      <a:pt x="512523" y="178357"/>
                      <a:pt x="514674" y="189885"/>
                      <a:pt x="520954" y="189885"/>
                    </a:cubicBezTo>
                    <a:cubicBezTo>
                      <a:pt x="523018" y="189885"/>
                      <a:pt x="527234" y="188852"/>
                      <a:pt x="533513" y="186702"/>
                    </a:cubicBezTo>
                    <a:cubicBezTo>
                      <a:pt x="552352" y="180422"/>
                      <a:pt x="564911" y="180422"/>
                      <a:pt x="571191" y="186702"/>
                    </a:cubicBezTo>
                    <a:cubicBezTo>
                      <a:pt x="594159" y="224640"/>
                      <a:pt x="602589" y="246750"/>
                      <a:pt x="596310" y="253030"/>
                    </a:cubicBezTo>
                    <a:cubicBezTo>
                      <a:pt x="590030" y="255181"/>
                      <a:pt x="582632" y="256213"/>
                      <a:pt x="574374" y="256213"/>
                    </a:cubicBezTo>
                    <a:cubicBezTo>
                      <a:pt x="547191" y="260428"/>
                      <a:pt x="527319" y="263611"/>
                      <a:pt x="514760" y="265676"/>
                    </a:cubicBezTo>
                    <a:cubicBezTo>
                      <a:pt x="510545" y="288904"/>
                      <a:pt x="509512" y="311013"/>
                      <a:pt x="511577" y="332004"/>
                    </a:cubicBezTo>
                    <a:cubicBezTo>
                      <a:pt x="532481" y="334155"/>
                      <a:pt x="563879" y="333123"/>
                      <a:pt x="605772" y="328821"/>
                    </a:cubicBezTo>
                    <a:cubicBezTo>
                      <a:pt x="624611" y="326757"/>
                      <a:pt x="638203" y="324606"/>
                      <a:pt x="646547" y="322541"/>
                    </a:cubicBezTo>
                    <a:cubicBezTo>
                      <a:pt x="667451" y="343618"/>
                      <a:pt x="676827" y="371061"/>
                      <a:pt x="674763" y="404699"/>
                    </a:cubicBezTo>
                    <a:cubicBezTo>
                      <a:pt x="672612" y="406849"/>
                      <a:pt x="664268" y="406849"/>
                      <a:pt x="649644" y="404699"/>
                    </a:cubicBezTo>
                    <a:cubicBezTo>
                      <a:pt x="618245" y="402634"/>
                      <a:pt x="592094" y="401516"/>
                      <a:pt x="571191" y="401516"/>
                    </a:cubicBezTo>
                    <a:cubicBezTo>
                      <a:pt x="529298" y="403666"/>
                      <a:pt x="507362" y="406763"/>
                      <a:pt x="505298" y="410979"/>
                    </a:cubicBezTo>
                    <a:cubicBezTo>
                      <a:pt x="501082" y="463628"/>
                      <a:pt x="496868" y="539506"/>
                      <a:pt x="492738" y="638439"/>
                    </a:cubicBezTo>
                    <a:cubicBezTo>
                      <a:pt x="492738" y="649020"/>
                      <a:pt x="492738" y="656333"/>
                      <a:pt x="492738" y="660548"/>
                    </a:cubicBezTo>
                    <a:cubicBezTo>
                      <a:pt x="492738" y="700552"/>
                      <a:pt x="493770" y="722661"/>
                      <a:pt x="495921" y="726876"/>
                    </a:cubicBezTo>
                    <a:cubicBezTo>
                      <a:pt x="466588" y="739523"/>
                      <a:pt x="444652" y="739523"/>
                      <a:pt x="430028" y="726876"/>
                    </a:cubicBezTo>
                    <a:cubicBezTo>
                      <a:pt x="430028" y="724726"/>
                      <a:pt x="431060" y="721629"/>
                      <a:pt x="433124" y="717413"/>
                    </a:cubicBezTo>
                    <a:cubicBezTo>
                      <a:pt x="441469" y="706832"/>
                      <a:pt x="445684" y="699519"/>
                      <a:pt x="445684" y="695304"/>
                    </a:cubicBezTo>
                    <a:cubicBezTo>
                      <a:pt x="445684" y="627943"/>
                      <a:pt x="444565" y="575208"/>
                      <a:pt x="442501" y="537355"/>
                    </a:cubicBezTo>
                    <a:cubicBezTo>
                      <a:pt x="440351" y="493136"/>
                      <a:pt x="438286" y="454165"/>
                      <a:pt x="436222" y="420442"/>
                    </a:cubicBezTo>
                    <a:cubicBezTo>
                      <a:pt x="434071" y="420442"/>
                      <a:pt x="422544" y="421560"/>
                      <a:pt x="401726" y="423625"/>
                    </a:cubicBezTo>
                    <a:cubicBezTo>
                      <a:pt x="380823" y="425776"/>
                      <a:pt x="359833" y="428873"/>
                      <a:pt x="338930" y="433088"/>
                    </a:cubicBezTo>
                    <a:cubicBezTo>
                      <a:pt x="320091" y="437304"/>
                      <a:pt x="299187" y="445734"/>
                      <a:pt x="276133" y="458381"/>
                    </a:cubicBezTo>
                    <a:lnTo>
                      <a:pt x="269853" y="461564"/>
                    </a:lnTo>
                    <a:cubicBezTo>
                      <a:pt x="261423" y="459499"/>
                      <a:pt x="253079" y="448918"/>
                      <a:pt x="244735" y="429991"/>
                    </a:cubicBezTo>
                    <a:cubicBezTo>
                      <a:pt x="238455" y="411065"/>
                      <a:pt x="239488" y="400483"/>
                      <a:pt x="247832" y="398418"/>
                    </a:cubicBezTo>
                    <a:cubicBezTo>
                      <a:pt x="277080" y="400569"/>
                      <a:pt x="295918" y="400569"/>
                      <a:pt x="304348" y="398418"/>
                    </a:cubicBezTo>
                    <a:cubicBezTo>
                      <a:pt x="356651" y="385772"/>
                      <a:pt x="402673" y="367878"/>
                      <a:pt x="442501" y="344737"/>
                    </a:cubicBezTo>
                    <a:cubicBezTo>
                      <a:pt x="440351" y="308949"/>
                      <a:pt x="437253" y="290022"/>
                      <a:pt x="433124" y="287872"/>
                    </a:cubicBezTo>
                    <a:cubicBezTo>
                      <a:pt x="428910" y="287872"/>
                      <a:pt x="421598" y="290022"/>
                      <a:pt x="411189" y="294152"/>
                    </a:cubicBezTo>
                    <a:cubicBezTo>
                      <a:pt x="402759" y="296302"/>
                      <a:pt x="397512" y="297335"/>
                      <a:pt x="395532" y="297335"/>
                    </a:cubicBezTo>
                    <a:cubicBezTo>
                      <a:pt x="389253" y="297335"/>
                      <a:pt x="382973" y="292087"/>
                      <a:pt x="376694" y="281505"/>
                    </a:cubicBezTo>
                    <a:lnTo>
                      <a:pt x="373511" y="272042"/>
                    </a:lnTo>
                    <a:cubicBezTo>
                      <a:pt x="325338" y="335273"/>
                      <a:pt x="287660" y="359448"/>
                      <a:pt x="260477" y="344737"/>
                    </a:cubicBezTo>
                    <a:cubicBezTo>
                      <a:pt x="254197" y="342672"/>
                      <a:pt x="262542" y="322627"/>
                      <a:pt x="285595" y="284688"/>
                    </a:cubicBezTo>
                    <a:cubicBezTo>
                      <a:pt x="304435" y="248901"/>
                      <a:pt x="316994" y="223608"/>
                      <a:pt x="323273" y="208897"/>
                    </a:cubicBezTo>
                    <a:lnTo>
                      <a:pt x="323273" y="202617"/>
                    </a:lnTo>
                    <a:cubicBezTo>
                      <a:pt x="327403" y="175260"/>
                      <a:pt x="334715" y="162614"/>
                      <a:pt x="345209" y="164678"/>
                    </a:cubicBezTo>
                    <a:cubicBezTo>
                      <a:pt x="370242" y="168722"/>
                      <a:pt x="390113" y="186616"/>
                      <a:pt x="404823" y="218188"/>
                    </a:cubicBezTo>
                    <a:close/>
                  </a:path>
                </a:pathLst>
              </a:custGeom>
              <a:grpFill/>
              <a:ln w="860" cap="flat">
                <a:noFill/>
                <a:prstDash val="solid"/>
                <a:miter/>
              </a:ln>
            </p:spPr>
            <p:txBody>
              <a:bodyPr rtlCol="0" anchor="ctr"/>
              <a:lstStyle/>
              <a:p>
                <a:endParaRPr lang="zh-CN" altLang="en-US"/>
              </a:p>
            </p:txBody>
          </p:sp>
        </p:grpSp>
        <p:sp>
          <p:nvSpPr>
            <p:cNvPr id="10" name="任意形状 11"/>
            <p:cNvSpPr/>
            <p:nvPr/>
          </p:nvSpPr>
          <p:spPr>
            <a:xfrm>
              <a:off x="3053892" y="1820519"/>
              <a:ext cx="2572423" cy="650807"/>
            </a:xfrm>
            <a:custGeom>
              <a:avLst/>
              <a:gdLst>
                <a:gd name="connsiteX0" fmla="*/ 5935 w 2572423"/>
                <a:gd name="connsiteY0" fmla="*/ 89556 h 650807"/>
                <a:gd name="connsiteX1" fmla="*/ 349682 w 2572423"/>
                <a:gd name="connsiteY1" fmla="*/ 89556 h 650807"/>
                <a:gd name="connsiteX2" fmla="*/ 0 w 2572423"/>
                <a:gd name="connsiteY2" fmla="*/ 561252 h 650807"/>
                <a:gd name="connsiteX3" fmla="*/ 0 w 2572423"/>
                <a:gd name="connsiteY3" fmla="*/ 650808 h 650807"/>
                <a:gd name="connsiteX4" fmla="*/ 598632 w 2572423"/>
                <a:gd name="connsiteY4" fmla="*/ 650808 h 650807"/>
                <a:gd name="connsiteX5" fmla="*/ 598632 w 2572423"/>
                <a:gd name="connsiteY5" fmla="*/ 561252 h 650807"/>
                <a:gd name="connsiteX6" fmla="*/ 254885 w 2572423"/>
                <a:gd name="connsiteY6" fmla="*/ 561252 h 650807"/>
                <a:gd name="connsiteX7" fmla="*/ 598632 w 2572423"/>
                <a:gd name="connsiteY7" fmla="*/ 89556 h 650807"/>
                <a:gd name="connsiteX8" fmla="*/ 598632 w 2572423"/>
                <a:gd name="connsiteY8" fmla="*/ 0 h 650807"/>
                <a:gd name="connsiteX9" fmla="*/ 5935 w 2572423"/>
                <a:gd name="connsiteY9" fmla="*/ 0 h 650807"/>
                <a:gd name="connsiteX10" fmla="*/ 5935 w 2572423"/>
                <a:gd name="connsiteY10" fmla="*/ 89556 h 650807"/>
                <a:gd name="connsiteX11" fmla="*/ 663923 w 2572423"/>
                <a:gd name="connsiteY11" fmla="*/ 650808 h 650807"/>
                <a:gd name="connsiteX12" fmla="*/ 1256620 w 2572423"/>
                <a:gd name="connsiteY12" fmla="*/ 650808 h 650807"/>
                <a:gd name="connsiteX13" fmla="*/ 1256620 w 2572423"/>
                <a:gd name="connsiteY13" fmla="*/ 561252 h 650807"/>
                <a:gd name="connsiteX14" fmla="*/ 871324 w 2572423"/>
                <a:gd name="connsiteY14" fmla="*/ 561252 h 650807"/>
                <a:gd name="connsiteX15" fmla="*/ 871324 w 2572423"/>
                <a:gd name="connsiteY15" fmla="*/ 364246 h 650807"/>
                <a:gd name="connsiteX16" fmla="*/ 1221006 w 2572423"/>
                <a:gd name="connsiteY16" fmla="*/ 364246 h 650807"/>
                <a:gd name="connsiteX17" fmla="*/ 1221006 w 2572423"/>
                <a:gd name="connsiteY17" fmla="*/ 280626 h 650807"/>
                <a:gd name="connsiteX18" fmla="*/ 871324 w 2572423"/>
                <a:gd name="connsiteY18" fmla="*/ 280626 h 650807"/>
                <a:gd name="connsiteX19" fmla="*/ 871324 w 2572423"/>
                <a:gd name="connsiteY19" fmla="*/ 89556 h 650807"/>
                <a:gd name="connsiteX20" fmla="*/ 1256620 w 2572423"/>
                <a:gd name="connsiteY20" fmla="*/ 89556 h 650807"/>
                <a:gd name="connsiteX21" fmla="*/ 1256620 w 2572423"/>
                <a:gd name="connsiteY21" fmla="*/ 0 h 650807"/>
                <a:gd name="connsiteX22" fmla="*/ 663923 w 2572423"/>
                <a:gd name="connsiteY22" fmla="*/ 0 h 650807"/>
                <a:gd name="connsiteX23" fmla="*/ 663923 w 2572423"/>
                <a:gd name="connsiteY23" fmla="*/ 650808 h 650807"/>
                <a:gd name="connsiteX24" fmla="*/ 1321825 w 2572423"/>
                <a:gd name="connsiteY24" fmla="*/ 650808 h 650807"/>
                <a:gd name="connsiteX25" fmla="*/ 1529312 w 2572423"/>
                <a:gd name="connsiteY25" fmla="*/ 650808 h 650807"/>
                <a:gd name="connsiteX26" fmla="*/ 1529312 w 2572423"/>
                <a:gd name="connsiteY26" fmla="*/ 364246 h 650807"/>
                <a:gd name="connsiteX27" fmla="*/ 1884930 w 2572423"/>
                <a:gd name="connsiteY27" fmla="*/ 364246 h 650807"/>
                <a:gd name="connsiteX28" fmla="*/ 1884930 w 2572423"/>
                <a:gd name="connsiteY28" fmla="*/ 280626 h 650807"/>
                <a:gd name="connsiteX29" fmla="*/ 1529312 w 2572423"/>
                <a:gd name="connsiteY29" fmla="*/ 280626 h 650807"/>
                <a:gd name="connsiteX30" fmla="*/ 1529312 w 2572423"/>
                <a:gd name="connsiteY30" fmla="*/ 83620 h 650807"/>
                <a:gd name="connsiteX31" fmla="*/ 1914607 w 2572423"/>
                <a:gd name="connsiteY31" fmla="*/ 83620 h 650807"/>
                <a:gd name="connsiteX32" fmla="*/ 1914607 w 2572423"/>
                <a:gd name="connsiteY32" fmla="*/ 0 h 650807"/>
                <a:gd name="connsiteX33" fmla="*/ 1321911 w 2572423"/>
                <a:gd name="connsiteY33" fmla="*/ 0 h 650807"/>
                <a:gd name="connsiteX34" fmla="*/ 1321911 w 2572423"/>
                <a:gd name="connsiteY34" fmla="*/ 650808 h 650807"/>
                <a:gd name="connsiteX35" fmla="*/ 2572423 w 2572423"/>
                <a:gd name="connsiteY35" fmla="*/ 0 h 650807"/>
                <a:gd name="connsiteX36" fmla="*/ 2364936 w 2572423"/>
                <a:gd name="connsiteY36" fmla="*/ 0 h 650807"/>
                <a:gd name="connsiteX37" fmla="*/ 2364936 w 2572423"/>
                <a:gd name="connsiteY37" fmla="*/ 405970 h 650807"/>
                <a:gd name="connsiteX38" fmla="*/ 2275989 w 2572423"/>
                <a:gd name="connsiteY38" fmla="*/ 555230 h 650807"/>
                <a:gd name="connsiteX39" fmla="*/ 2187042 w 2572423"/>
                <a:gd name="connsiteY39" fmla="*/ 405970 h 650807"/>
                <a:gd name="connsiteX40" fmla="*/ 2187042 w 2572423"/>
                <a:gd name="connsiteY40" fmla="*/ 0 h 650807"/>
                <a:gd name="connsiteX41" fmla="*/ 1979555 w 2572423"/>
                <a:gd name="connsiteY41" fmla="*/ 0 h 650807"/>
                <a:gd name="connsiteX42" fmla="*/ 1979555 w 2572423"/>
                <a:gd name="connsiteY42" fmla="*/ 400034 h 650807"/>
                <a:gd name="connsiteX43" fmla="*/ 2222569 w 2572423"/>
                <a:gd name="connsiteY43" fmla="*/ 644872 h 650807"/>
                <a:gd name="connsiteX44" fmla="*/ 2352979 w 2572423"/>
                <a:gd name="connsiteY44" fmla="*/ 644872 h 650807"/>
                <a:gd name="connsiteX45" fmla="*/ 2572251 w 2572423"/>
                <a:gd name="connsiteY45" fmla="*/ 406056 h 650807"/>
                <a:gd name="connsiteX46" fmla="*/ 2572423 w 2572423"/>
                <a:gd name="connsiteY46" fmla="*/ 0 h 65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72423" h="650807">
                  <a:moveTo>
                    <a:pt x="5935" y="89556"/>
                  </a:moveTo>
                  <a:lnTo>
                    <a:pt x="349682" y="89556"/>
                  </a:lnTo>
                  <a:lnTo>
                    <a:pt x="0" y="561252"/>
                  </a:lnTo>
                  <a:lnTo>
                    <a:pt x="0" y="650808"/>
                  </a:lnTo>
                  <a:lnTo>
                    <a:pt x="598632" y="650808"/>
                  </a:lnTo>
                  <a:lnTo>
                    <a:pt x="598632" y="561252"/>
                  </a:lnTo>
                  <a:lnTo>
                    <a:pt x="254885" y="561252"/>
                  </a:lnTo>
                  <a:lnTo>
                    <a:pt x="598632" y="89556"/>
                  </a:lnTo>
                  <a:lnTo>
                    <a:pt x="598632" y="0"/>
                  </a:lnTo>
                  <a:lnTo>
                    <a:pt x="5935" y="0"/>
                  </a:lnTo>
                  <a:lnTo>
                    <a:pt x="5935" y="89556"/>
                  </a:lnTo>
                  <a:close/>
                  <a:moveTo>
                    <a:pt x="663923" y="650808"/>
                  </a:moveTo>
                  <a:lnTo>
                    <a:pt x="1256620" y="650808"/>
                  </a:lnTo>
                  <a:lnTo>
                    <a:pt x="1256620" y="561252"/>
                  </a:lnTo>
                  <a:lnTo>
                    <a:pt x="871324" y="561252"/>
                  </a:lnTo>
                  <a:lnTo>
                    <a:pt x="871324" y="364246"/>
                  </a:lnTo>
                  <a:lnTo>
                    <a:pt x="1221006" y="364246"/>
                  </a:lnTo>
                  <a:lnTo>
                    <a:pt x="1221006" y="280626"/>
                  </a:lnTo>
                  <a:lnTo>
                    <a:pt x="871324" y="280626"/>
                  </a:lnTo>
                  <a:lnTo>
                    <a:pt x="871324" y="89556"/>
                  </a:lnTo>
                  <a:lnTo>
                    <a:pt x="1256620" y="89556"/>
                  </a:lnTo>
                  <a:lnTo>
                    <a:pt x="1256620" y="0"/>
                  </a:lnTo>
                  <a:lnTo>
                    <a:pt x="663923" y="0"/>
                  </a:lnTo>
                  <a:lnTo>
                    <a:pt x="663923" y="650808"/>
                  </a:lnTo>
                  <a:close/>
                  <a:moveTo>
                    <a:pt x="1321825" y="650808"/>
                  </a:moveTo>
                  <a:lnTo>
                    <a:pt x="1529312" y="650808"/>
                  </a:lnTo>
                  <a:lnTo>
                    <a:pt x="1529312" y="364246"/>
                  </a:lnTo>
                  <a:lnTo>
                    <a:pt x="1884930" y="364246"/>
                  </a:lnTo>
                  <a:lnTo>
                    <a:pt x="1884930" y="280626"/>
                  </a:lnTo>
                  <a:lnTo>
                    <a:pt x="1529312" y="280626"/>
                  </a:lnTo>
                  <a:lnTo>
                    <a:pt x="1529312" y="83620"/>
                  </a:lnTo>
                  <a:lnTo>
                    <a:pt x="1914607" y="83620"/>
                  </a:lnTo>
                  <a:lnTo>
                    <a:pt x="1914607" y="0"/>
                  </a:lnTo>
                  <a:lnTo>
                    <a:pt x="1321911" y="0"/>
                  </a:lnTo>
                  <a:lnTo>
                    <a:pt x="1321911" y="650808"/>
                  </a:lnTo>
                  <a:close/>
                  <a:moveTo>
                    <a:pt x="2572423" y="0"/>
                  </a:moveTo>
                  <a:lnTo>
                    <a:pt x="2364936" y="0"/>
                  </a:lnTo>
                  <a:cubicBezTo>
                    <a:pt x="2364936" y="0"/>
                    <a:pt x="2364765" y="356761"/>
                    <a:pt x="2364936" y="405970"/>
                  </a:cubicBezTo>
                  <a:cubicBezTo>
                    <a:pt x="2367947" y="471094"/>
                    <a:pt x="2343861" y="554197"/>
                    <a:pt x="2275989" y="555230"/>
                  </a:cubicBezTo>
                  <a:cubicBezTo>
                    <a:pt x="2215429" y="544992"/>
                    <a:pt x="2194784" y="531142"/>
                    <a:pt x="2187042" y="405970"/>
                  </a:cubicBezTo>
                  <a:cubicBezTo>
                    <a:pt x="2187730" y="337577"/>
                    <a:pt x="2187042" y="0"/>
                    <a:pt x="2187042" y="0"/>
                  </a:cubicBezTo>
                  <a:lnTo>
                    <a:pt x="1979555" y="0"/>
                  </a:lnTo>
                  <a:lnTo>
                    <a:pt x="1979555" y="400034"/>
                  </a:lnTo>
                  <a:cubicBezTo>
                    <a:pt x="1979555" y="400034"/>
                    <a:pt x="1997448" y="627580"/>
                    <a:pt x="2222569" y="644872"/>
                  </a:cubicBezTo>
                  <a:cubicBezTo>
                    <a:pt x="2348162" y="651066"/>
                    <a:pt x="2352979" y="644872"/>
                    <a:pt x="2352979" y="644872"/>
                  </a:cubicBezTo>
                  <a:cubicBezTo>
                    <a:pt x="2352979" y="644872"/>
                    <a:pt x="2532595" y="634376"/>
                    <a:pt x="2572251" y="406056"/>
                  </a:cubicBezTo>
                  <a:cubicBezTo>
                    <a:pt x="2571735" y="219631"/>
                    <a:pt x="2572423" y="0"/>
                    <a:pt x="2572423" y="0"/>
                  </a:cubicBezTo>
                  <a:close/>
                </a:path>
              </a:pathLst>
            </a:custGeom>
            <a:grpFill/>
            <a:ln w="860" cap="flat">
              <a:noFill/>
              <a:prstDash val="solid"/>
              <a:miter/>
            </a:ln>
          </p:spPr>
          <p:txBody>
            <a:bodyPr rtlCol="0" anchor="ctr"/>
            <a:lstStyle/>
            <a:p>
              <a:endParaRPr lang="zh-CN" altLang="en-US"/>
            </a:p>
          </p:txBody>
        </p:sp>
        <p:sp>
          <p:nvSpPr>
            <p:cNvPr id="11" name="任意形状 12"/>
            <p:cNvSpPr/>
            <p:nvPr/>
          </p:nvSpPr>
          <p:spPr>
            <a:xfrm>
              <a:off x="3026537" y="2626522"/>
              <a:ext cx="5852211" cy="31314"/>
            </a:xfrm>
            <a:custGeom>
              <a:avLst/>
              <a:gdLst>
                <a:gd name="connsiteX0" fmla="*/ 0 w 5852211"/>
                <a:gd name="connsiteY0" fmla="*/ 0 h 31314"/>
                <a:gd name="connsiteX1" fmla="*/ 5852212 w 5852211"/>
                <a:gd name="connsiteY1" fmla="*/ 0 h 31314"/>
                <a:gd name="connsiteX2" fmla="*/ 5852212 w 5852211"/>
                <a:gd name="connsiteY2" fmla="*/ 31314 h 31314"/>
                <a:gd name="connsiteX3" fmla="*/ 0 w 5852211"/>
                <a:gd name="connsiteY3" fmla="*/ 31314 h 31314"/>
              </a:gdLst>
              <a:ahLst/>
              <a:cxnLst>
                <a:cxn ang="0">
                  <a:pos x="connsiteX0" y="connsiteY0"/>
                </a:cxn>
                <a:cxn ang="0">
                  <a:pos x="connsiteX1" y="connsiteY1"/>
                </a:cxn>
                <a:cxn ang="0">
                  <a:pos x="connsiteX2" y="connsiteY2"/>
                </a:cxn>
                <a:cxn ang="0">
                  <a:pos x="connsiteX3" y="connsiteY3"/>
                </a:cxn>
              </a:cxnLst>
              <a:rect l="l" t="t" r="r" b="b"/>
              <a:pathLst>
                <a:path w="5852211" h="31314">
                  <a:moveTo>
                    <a:pt x="0" y="0"/>
                  </a:moveTo>
                  <a:lnTo>
                    <a:pt x="5852212" y="0"/>
                  </a:lnTo>
                  <a:lnTo>
                    <a:pt x="5852212" y="31314"/>
                  </a:lnTo>
                  <a:lnTo>
                    <a:pt x="0" y="31314"/>
                  </a:lnTo>
                  <a:close/>
                </a:path>
              </a:pathLst>
            </a:custGeom>
            <a:grpFill/>
            <a:ln w="860" cap="flat">
              <a:noFill/>
              <a:prstDash val="solid"/>
              <a:miter/>
            </a:ln>
          </p:spPr>
          <p:txBody>
            <a:bodyPr rtlCol="0" anchor="ctr"/>
            <a:lstStyle/>
            <a:p>
              <a:endParaRPr lang="zh-CN" altLang="en-US"/>
            </a:p>
          </p:txBody>
        </p:sp>
        <p:grpSp>
          <p:nvGrpSpPr>
            <p:cNvPr id="13" name="图形 4"/>
            <p:cNvGrpSpPr/>
            <p:nvPr/>
          </p:nvGrpSpPr>
          <p:grpSpPr>
            <a:xfrm>
              <a:off x="3476608" y="2737331"/>
              <a:ext cx="4951983" cy="337743"/>
              <a:chOff x="3476608" y="2737331"/>
              <a:chExt cx="4951983" cy="337743"/>
            </a:xfrm>
            <a:grpFill/>
          </p:grpSpPr>
          <p:grpSp>
            <p:nvGrpSpPr>
              <p:cNvPr id="14" name="图形 4"/>
              <p:cNvGrpSpPr/>
              <p:nvPr/>
            </p:nvGrpSpPr>
            <p:grpSpPr>
              <a:xfrm>
                <a:off x="3476608" y="2751071"/>
                <a:ext cx="1941052" cy="324003"/>
                <a:chOff x="3476608" y="2751071"/>
                <a:chExt cx="1941052" cy="324003"/>
              </a:xfrm>
              <a:grpFill/>
            </p:grpSpPr>
            <p:sp>
              <p:nvSpPr>
                <p:cNvPr id="20" name="任意形状 15"/>
                <p:cNvSpPr/>
                <p:nvPr/>
              </p:nvSpPr>
              <p:spPr>
                <a:xfrm>
                  <a:off x="3476608" y="2769502"/>
                  <a:ext cx="288606" cy="294384"/>
                </a:xfrm>
                <a:custGeom>
                  <a:avLst/>
                  <a:gdLst>
                    <a:gd name="connsiteX0" fmla="*/ 19011 w 288606"/>
                    <a:gd name="connsiteY0" fmla="*/ 102030 h 294384"/>
                    <a:gd name="connsiteX1" fmla="*/ 36646 w 288606"/>
                    <a:gd name="connsiteY1" fmla="*/ 99277 h 294384"/>
                    <a:gd name="connsiteX2" fmla="*/ 52904 w 288606"/>
                    <a:gd name="connsiteY2" fmla="*/ 96524 h 294384"/>
                    <a:gd name="connsiteX3" fmla="*/ 67786 w 288606"/>
                    <a:gd name="connsiteY3" fmla="*/ 89728 h 294384"/>
                    <a:gd name="connsiteX4" fmla="*/ 69162 w 288606"/>
                    <a:gd name="connsiteY4" fmla="*/ 40606 h 294384"/>
                    <a:gd name="connsiteX5" fmla="*/ 69162 w 288606"/>
                    <a:gd name="connsiteY5" fmla="*/ 35186 h 294384"/>
                    <a:gd name="connsiteX6" fmla="*/ 74582 w 288606"/>
                    <a:gd name="connsiteY6" fmla="*/ 16088 h 294384"/>
                    <a:gd name="connsiteX7" fmla="*/ 96259 w 288606"/>
                    <a:gd name="connsiteY7" fmla="*/ 28390 h 294384"/>
                    <a:gd name="connsiteX8" fmla="*/ 93507 w 288606"/>
                    <a:gd name="connsiteY8" fmla="*/ 33809 h 294384"/>
                    <a:gd name="connsiteX9" fmla="*/ 86711 w 288606"/>
                    <a:gd name="connsiteY9" fmla="*/ 65210 h 294384"/>
                    <a:gd name="connsiteX10" fmla="*/ 86711 w 288606"/>
                    <a:gd name="connsiteY10" fmla="*/ 78889 h 294384"/>
                    <a:gd name="connsiteX11" fmla="*/ 89378 w 288606"/>
                    <a:gd name="connsiteY11" fmla="*/ 83018 h 294384"/>
                    <a:gd name="connsiteX12" fmla="*/ 104260 w 288606"/>
                    <a:gd name="connsiteY12" fmla="*/ 83018 h 294384"/>
                    <a:gd name="connsiteX13" fmla="*/ 113722 w 288606"/>
                    <a:gd name="connsiteY13" fmla="*/ 100740 h 294384"/>
                    <a:gd name="connsiteX14" fmla="*/ 101507 w 288606"/>
                    <a:gd name="connsiteY14" fmla="*/ 111665 h 294384"/>
                    <a:gd name="connsiteX15" fmla="*/ 85249 w 288606"/>
                    <a:gd name="connsiteY15" fmla="*/ 122591 h 294384"/>
                    <a:gd name="connsiteX16" fmla="*/ 83872 w 288606"/>
                    <a:gd name="connsiteY16" fmla="*/ 133517 h 294384"/>
                    <a:gd name="connsiteX17" fmla="*/ 83872 w 288606"/>
                    <a:gd name="connsiteY17" fmla="*/ 140313 h 294384"/>
                    <a:gd name="connsiteX18" fmla="*/ 93335 w 288606"/>
                    <a:gd name="connsiteY18" fmla="*/ 136184 h 294384"/>
                    <a:gd name="connsiteX19" fmla="*/ 98754 w 288606"/>
                    <a:gd name="connsiteY19" fmla="*/ 132054 h 294384"/>
                    <a:gd name="connsiteX20" fmla="*/ 105550 w 288606"/>
                    <a:gd name="connsiteY20" fmla="*/ 136184 h 294384"/>
                    <a:gd name="connsiteX21" fmla="*/ 94711 w 288606"/>
                    <a:gd name="connsiteY21" fmla="*/ 149862 h 294384"/>
                    <a:gd name="connsiteX22" fmla="*/ 83872 w 288606"/>
                    <a:gd name="connsiteY22" fmla="*/ 163541 h 294384"/>
                    <a:gd name="connsiteX23" fmla="*/ 83872 w 288606"/>
                    <a:gd name="connsiteY23" fmla="*/ 174466 h 294384"/>
                    <a:gd name="connsiteX24" fmla="*/ 85249 w 288606"/>
                    <a:gd name="connsiteY24" fmla="*/ 272711 h 294384"/>
                    <a:gd name="connsiteX25" fmla="*/ 33807 w 288606"/>
                    <a:gd name="connsiteY25" fmla="*/ 244064 h 294384"/>
                    <a:gd name="connsiteX26" fmla="*/ 39226 w 288606"/>
                    <a:gd name="connsiteY26" fmla="*/ 245440 h 294384"/>
                    <a:gd name="connsiteX27" fmla="*/ 67700 w 288606"/>
                    <a:gd name="connsiteY27" fmla="*/ 227718 h 294384"/>
                    <a:gd name="connsiteX28" fmla="*/ 67700 w 288606"/>
                    <a:gd name="connsiteY28" fmla="*/ 179972 h 294384"/>
                    <a:gd name="connsiteX29" fmla="*/ 27097 w 288606"/>
                    <a:gd name="connsiteY29" fmla="*/ 222299 h 294384"/>
                    <a:gd name="connsiteX30" fmla="*/ 25721 w 288606"/>
                    <a:gd name="connsiteY30" fmla="*/ 225051 h 294384"/>
                    <a:gd name="connsiteX31" fmla="*/ 21678 w 288606"/>
                    <a:gd name="connsiteY31" fmla="*/ 230471 h 294384"/>
                    <a:gd name="connsiteX32" fmla="*/ 6796 w 288606"/>
                    <a:gd name="connsiteY32" fmla="*/ 219546 h 294384"/>
                    <a:gd name="connsiteX33" fmla="*/ 0 w 288606"/>
                    <a:gd name="connsiteY33" fmla="*/ 205867 h 294384"/>
                    <a:gd name="connsiteX34" fmla="*/ 4043 w 288606"/>
                    <a:gd name="connsiteY34" fmla="*/ 203114 h 294384"/>
                    <a:gd name="connsiteX35" fmla="*/ 20301 w 288606"/>
                    <a:gd name="connsiteY35" fmla="*/ 190812 h 294384"/>
                    <a:gd name="connsiteX36" fmla="*/ 37936 w 288606"/>
                    <a:gd name="connsiteY36" fmla="*/ 175843 h 294384"/>
                    <a:gd name="connsiteX37" fmla="*/ 66410 w 288606"/>
                    <a:gd name="connsiteY37" fmla="*/ 151325 h 294384"/>
                    <a:gd name="connsiteX38" fmla="*/ 66410 w 288606"/>
                    <a:gd name="connsiteY38" fmla="*/ 128097 h 294384"/>
                    <a:gd name="connsiteX39" fmla="*/ 62366 w 288606"/>
                    <a:gd name="connsiteY39" fmla="*/ 123968 h 294384"/>
                    <a:gd name="connsiteX40" fmla="*/ 55571 w 288606"/>
                    <a:gd name="connsiteY40" fmla="*/ 123968 h 294384"/>
                    <a:gd name="connsiteX41" fmla="*/ 36646 w 288606"/>
                    <a:gd name="connsiteY41" fmla="*/ 133517 h 294384"/>
                    <a:gd name="connsiteX42" fmla="*/ 31226 w 288606"/>
                    <a:gd name="connsiteY42" fmla="*/ 136270 h 294384"/>
                    <a:gd name="connsiteX43" fmla="*/ 20387 w 288606"/>
                    <a:gd name="connsiteY43" fmla="*/ 117171 h 294384"/>
                    <a:gd name="connsiteX44" fmla="*/ 19011 w 288606"/>
                    <a:gd name="connsiteY44" fmla="*/ 102030 h 294384"/>
                    <a:gd name="connsiteX45" fmla="*/ 193809 w 288606"/>
                    <a:gd name="connsiteY45" fmla="*/ 100740 h 294384"/>
                    <a:gd name="connsiteX46" fmla="*/ 193809 w 288606"/>
                    <a:gd name="connsiteY46" fmla="*/ 107536 h 294384"/>
                    <a:gd name="connsiteX47" fmla="*/ 197852 w 288606"/>
                    <a:gd name="connsiteY47" fmla="*/ 111665 h 294384"/>
                    <a:gd name="connsiteX48" fmla="*/ 234412 w 288606"/>
                    <a:gd name="connsiteY48" fmla="*/ 108913 h 294384"/>
                    <a:gd name="connsiteX49" fmla="*/ 262886 w 288606"/>
                    <a:gd name="connsiteY49" fmla="*/ 104783 h 294384"/>
                    <a:gd name="connsiteX50" fmla="*/ 270972 w 288606"/>
                    <a:gd name="connsiteY50" fmla="*/ 103407 h 294384"/>
                    <a:gd name="connsiteX51" fmla="*/ 288606 w 288606"/>
                    <a:gd name="connsiteY51" fmla="*/ 125258 h 294384"/>
                    <a:gd name="connsiteX52" fmla="*/ 283187 w 288606"/>
                    <a:gd name="connsiteY52" fmla="*/ 133431 h 294384"/>
                    <a:gd name="connsiteX53" fmla="*/ 279144 w 288606"/>
                    <a:gd name="connsiteY53" fmla="*/ 133431 h 294384"/>
                    <a:gd name="connsiteX54" fmla="*/ 245251 w 288606"/>
                    <a:gd name="connsiteY54" fmla="*/ 128011 h 294384"/>
                    <a:gd name="connsiteX55" fmla="*/ 228993 w 288606"/>
                    <a:gd name="connsiteY55" fmla="*/ 128011 h 294384"/>
                    <a:gd name="connsiteX56" fmla="*/ 222197 w 288606"/>
                    <a:gd name="connsiteY56" fmla="*/ 137560 h 294384"/>
                    <a:gd name="connsiteX57" fmla="*/ 222197 w 288606"/>
                    <a:gd name="connsiteY57" fmla="*/ 151239 h 294384"/>
                    <a:gd name="connsiteX58" fmla="*/ 237079 w 288606"/>
                    <a:gd name="connsiteY58" fmla="*/ 149862 h 294384"/>
                    <a:gd name="connsiteX59" fmla="*/ 256004 w 288606"/>
                    <a:gd name="connsiteY59" fmla="*/ 148486 h 294384"/>
                    <a:gd name="connsiteX60" fmla="*/ 264176 w 288606"/>
                    <a:gd name="connsiteY60" fmla="*/ 171714 h 294384"/>
                    <a:gd name="connsiteX61" fmla="*/ 260133 w 288606"/>
                    <a:gd name="connsiteY61" fmla="*/ 177133 h 294384"/>
                    <a:gd name="connsiteX62" fmla="*/ 254713 w 288606"/>
                    <a:gd name="connsiteY62" fmla="*/ 177133 h 294384"/>
                    <a:gd name="connsiteX63" fmla="*/ 230369 w 288606"/>
                    <a:gd name="connsiteY63" fmla="*/ 174381 h 294384"/>
                    <a:gd name="connsiteX64" fmla="*/ 219530 w 288606"/>
                    <a:gd name="connsiteY64" fmla="*/ 183930 h 294384"/>
                    <a:gd name="connsiteX65" fmla="*/ 218154 w 288606"/>
                    <a:gd name="connsiteY65" fmla="*/ 207157 h 294384"/>
                    <a:gd name="connsiteX66" fmla="*/ 226240 w 288606"/>
                    <a:gd name="connsiteY66" fmla="*/ 279508 h 294384"/>
                    <a:gd name="connsiteX67" fmla="*/ 227616 w 288606"/>
                    <a:gd name="connsiteY67" fmla="*/ 293186 h 294384"/>
                    <a:gd name="connsiteX68" fmla="*/ 173422 w 288606"/>
                    <a:gd name="connsiteY68" fmla="*/ 279508 h 294384"/>
                    <a:gd name="connsiteX69" fmla="*/ 142282 w 288606"/>
                    <a:gd name="connsiteY69" fmla="*/ 256280 h 294384"/>
                    <a:gd name="connsiteX70" fmla="*/ 154497 w 288606"/>
                    <a:gd name="connsiteY70" fmla="*/ 259033 h 294384"/>
                    <a:gd name="connsiteX71" fmla="*/ 196476 w 288606"/>
                    <a:gd name="connsiteY71" fmla="*/ 260409 h 294384"/>
                    <a:gd name="connsiteX72" fmla="*/ 200519 w 288606"/>
                    <a:gd name="connsiteY72" fmla="*/ 234515 h 294384"/>
                    <a:gd name="connsiteX73" fmla="*/ 200519 w 288606"/>
                    <a:gd name="connsiteY73" fmla="*/ 227718 h 294384"/>
                    <a:gd name="connsiteX74" fmla="*/ 199143 w 288606"/>
                    <a:gd name="connsiteY74" fmla="*/ 193565 h 294384"/>
                    <a:gd name="connsiteX75" fmla="*/ 199143 w 288606"/>
                    <a:gd name="connsiteY75" fmla="*/ 178596 h 294384"/>
                    <a:gd name="connsiteX76" fmla="*/ 144948 w 288606"/>
                    <a:gd name="connsiteY76" fmla="*/ 186769 h 294384"/>
                    <a:gd name="connsiteX77" fmla="*/ 155787 w 288606"/>
                    <a:gd name="connsiteY77" fmla="*/ 193565 h 294384"/>
                    <a:gd name="connsiteX78" fmla="*/ 173422 w 288606"/>
                    <a:gd name="connsiteY78" fmla="*/ 201738 h 294384"/>
                    <a:gd name="connsiteX79" fmla="*/ 159916 w 288606"/>
                    <a:gd name="connsiteY79" fmla="*/ 235891 h 294384"/>
                    <a:gd name="connsiteX80" fmla="*/ 147701 w 288606"/>
                    <a:gd name="connsiteY80" fmla="*/ 220922 h 294384"/>
                    <a:gd name="connsiteX81" fmla="*/ 130067 w 288606"/>
                    <a:gd name="connsiteY81" fmla="*/ 190898 h 294384"/>
                    <a:gd name="connsiteX82" fmla="*/ 123270 w 288606"/>
                    <a:gd name="connsiteY82" fmla="*/ 196318 h 294384"/>
                    <a:gd name="connsiteX83" fmla="*/ 116475 w 288606"/>
                    <a:gd name="connsiteY83" fmla="*/ 189521 h 294384"/>
                    <a:gd name="connsiteX84" fmla="*/ 116475 w 288606"/>
                    <a:gd name="connsiteY84" fmla="*/ 186769 h 294384"/>
                    <a:gd name="connsiteX85" fmla="*/ 113808 w 288606"/>
                    <a:gd name="connsiteY85" fmla="*/ 171800 h 294384"/>
                    <a:gd name="connsiteX86" fmla="*/ 123270 w 288606"/>
                    <a:gd name="connsiteY86" fmla="*/ 170423 h 294384"/>
                    <a:gd name="connsiteX87" fmla="*/ 134109 w 288606"/>
                    <a:gd name="connsiteY87" fmla="*/ 169047 h 294384"/>
                    <a:gd name="connsiteX88" fmla="*/ 197766 w 288606"/>
                    <a:gd name="connsiteY88" fmla="*/ 155368 h 294384"/>
                    <a:gd name="connsiteX89" fmla="*/ 196390 w 288606"/>
                    <a:gd name="connsiteY89" fmla="*/ 147195 h 294384"/>
                    <a:gd name="connsiteX90" fmla="*/ 195014 w 288606"/>
                    <a:gd name="connsiteY90" fmla="*/ 139023 h 294384"/>
                    <a:gd name="connsiteX91" fmla="*/ 180131 w 288606"/>
                    <a:gd name="connsiteY91" fmla="*/ 132226 h 294384"/>
                    <a:gd name="connsiteX92" fmla="*/ 166540 w 288606"/>
                    <a:gd name="connsiteY92" fmla="*/ 136356 h 294384"/>
                    <a:gd name="connsiteX93" fmla="*/ 112346 w 288606"/>
                    <a:gd name="connsiteY93" fmla="*/ 150034 h 294384"/>
                    <a:gd name="connsiteX94" fmla="*/ 106926 w 288606"/>
                    <a:gd name="connsiteY94" fmla="*/ 130936 h 294384"/>
                    <a:gd name="connsiteX95" fmla="*/ 109593 w 288606"/>
                    <a:gd name="connsiteY95" fmla="*/ 130936 h 294384"/>
                    <a:gd name="connsiteX96" fmla="*/ 143486 w 288606"/>
                    <a:gd name="connsiteY96" fmla="*/ 124140 h 294384"/>
                    <a:gd name="connsiteX97" fmla="*/ 150282 w 288606"/>
                    <a:gd name="connsiteY97" fmla="*/ 122763 h 294384"/>
                    <a:gd name="connsiteX98" fmla="*/ 163873 w 288606"/>
                    <a:gd name="connsiteY98" fmla="*/ 114591 h 294384"/>
                    <a:gd name="connsiteX99" fmla="*/ 158454 w 288606"/>
                    <a:gd name="connsiteY99" fmla="*/ 103665 h 294384"/>
                    <a:gd name="connsiteX100" fmla="*/ 142195 w 288606"/>
                    <a:gd name="connsiteY100" fmla="*/ 105041 h 294384"/>
                    <a:gd name="connsiteX101" fmla="*/ 135400 w 288606"/>
                    <a:gd name="connsiteY101" fmla="*/ 94116 h 294384"/>
                    <a:gd name="connsiteX102" fmla="*/ 132647 w 288606"/>
                    <a:gd name="connsiteY102" fmla="*/ 76394 h 294384"/>
                    <a:gd name="connsiteX103" fmla="*/ 143486 w 288606"/>
                    <a:gd name="connsiteY103" fmla="*/ 75017 h 294384"/>
                    <a:gd name="connsiteX104" fmla="*/ 159744 w 288606"/>
                    <a:gd name="connsiteY104" fmla="*/ 72264 h 294384"/>
                    <a:gd name="connsiteX105" fmla="*/ 165164 w 288606"/>
                    <a:gd name="connsiteY105" fmla="*/ 64091 h 294384"/>
                    <a:gd name="connsiteX106" fmla="*/ 167830 w 288606"/>
                    <a:gd name="connsiteY106" fmla="*/ 5420 h 294384"/>
                    <a:gd name="connsiteX107" fmla="*/ 178669 w 288606"/>
                    <a:gd name="connsiteY107" fmla="*/ 0 h 294384"/>
                    <a:gd name="connsiteX108" fmla="*/ 201723 w 288606"/>
                    <a:gd name="connsiteY108" fmla="*/ 9549 h 294384"/>
                    <a:gd name="connsiteX109" fmla="*/ 196304 w 288606"/>
                    <a:gd name="connsiteY109" fmla="*/ 19099 h 294384"/>
                    <a:gd name="connsiteX110" fmla="*/ 193551 w 288606"/>
                    <a:gd name="connsiteY110" fmla="*/ 25895 h 294384"/>
                    <a:gd name="connsiteX111" fmla="*/ 192175 w 288606"/>
                    <a:gd name="connsiteY111" fmla="*/ 54542 h 294384"/>
                    <a:gd name="connsiteX112" fmla="*/ 196218 w 288606"/>
                    <a:gd name="connsiteY112" fmla="*/ 61339 h 294384"/>
                    <a:gd name="connsiteX113" fmla="*/ 225982 w 288606"/>
                    <a:gd name="connsiteY113" fmla="*/ 58586 h 294384"/>
                    <a:gd name="connsiteX114" fmla="*/ 230025 w 288606"/>
                    <a:gd name="connsiteY114" fmla="*/ 70888 h 294384"/>
                    <a:gd name="connsiteX115" fmla="*/ 219186 w 288606"/>
                    <a:gd name="connsiteY115" fmla="*/ 84566 h 294384"/>
                    <a:gd name="connsiteX116" fmla="*/ 200261 w 288606"/>
                    <a:gd name="connsiteY116" fmla="*/ 91363 h 294384"/>
                    <a:gd name="connsiteX117" fmla="*/ 193809 w 288606"/>
                    <a:gd name="connsiteY117" fmla="*/ 100740 h 29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88606" h="294384">
                      <a:moveTo>
                        <a:pt x="19011" y="102030"/>
                      </a:moveTo>
                      <a:cubicBezTo>
                        <a:pt x="19871" y="101170"/>
                        <a:pt x="25807" y="100224"/>
                        <a:pt x="36646" y="99277"/>
                      </a:cubicBezTo>
                      <a:cubicBezTo>
                        <a:pt x="41119" y="98417"/>
                        <a:pt x="46538" y="97471"/>
                        <a:pt x="52904" y="96524"/>
                      </a:cubicBezTo>
                      <a:cubicBezTo>
                        <a:pt x="62797" y="95664"/>
                        <a:pt x="67786" y="93341"/>
                        <a:pt x="67786" y="89728"/>
                      </a:cubicBezTo>
                      <a:cubicBezTo>
                        <a:pt x="67786" y="63317"/>
                        <a:pt x="68216" y="46972"/>
                        <a:pt x="69162" y="40606"/>
                      </a:cubicBezTo>
                      <a:cubicBezTo>
                        <a:pt x="69162" y="39745"/>
                        <a:pt x="69162" y="37853"/>
                        <a:pt x="69162" y="35186"/>
                      </a:cubicBezTo>
                      <a:cubicBezTo>
                        <a:pt x="70969" y="24260"/>
                        <a:pt x="72775" y="17894"/>
                        <a:pt x="74582" y="16088"/>
                      </a:cubicBezTo>
                      <a:cubicBezTo>
                        <a:pt x="83614" y="16088"/>
                        <a:pt x="90840" y="20217"/>
                        <a:pt x="96259" y="28390"/>
                      </a:cubicBezTo>
                      <a:cubicBezTo>
                        <a:pt x="96259" y="30196"/>
                        <a:pt x="95313" y="32003"/>
                        <a:pt x="93507" y="33809"/>
                      </a:cubicBezTo>
                      <a:cubicBezTo>
                        <a:pt x="88087" y="41122"/>
                        <a:pt x="85851" y="51531"/>
                        <a:pt x="86711" y="65210"/>
                      </a:cubicBezTo>
                      <a:cubicBezTo>
                        <a:pt x="86711" y="70630"/>
                        <a:pt x="86711" y="75189"/>
                        <a:pt x="86711" y="78889"/>
                      </a:cubicBezTo>
                      <a:cubicBezTo>
                        <a:pt x="86711" y="81641"/>
                        <a:pt x="87571" y="83018"/>
                        <a:pt x="89378" y="83018"/>
                      </a:cubicBezTo>
                      <a:cubicBezTo>
                        <a:pt x="96603" y="80265"/>
                        <a:pt x="101593" y="80265"/>
                        <a:pt x="104260" y="83018"/>
                      </a:cubicBezTo>
                      <a:cubicBezTo>
                        <a:pt x="110539" y="89384"/>
                        <a:pt x="113722" y="95320"/>
                        <a:pt x="113722" y="100740"/>
                      </a:cubicBezTo>
                      <a:cubicBezTo>
                        <a:pt x="112776" y="105299"/>
                        <a:pt x="108733" y="108913"/>
                        <a:pt x="101507" y="111665"/>
                      </a:cubicBezTo>
                      <a:cubicBezTo>
                        <a:pt x="91528" y="115279"/>
                        <a:pt x="86109" y="118978"/>
                        <a:pt x="85249" y="122591"/>
                      </a:cubicBezTo>
                      <a:cubicBezTo>
                        <a:pt x="84302" y="124398"/>
                        <a:pt x="83872" y="128011"/>
                        <a:pt x="83872" y="133517"/>
                      </a:cubicBezTo>
                      <a:lnTo>
                        <a:pt x="83872" y="140313"/>
                      </a:lnTo>
                      <a:cubicBezTo>
                        <a:pt x="86625" y="140313"/>
                        <a:pt x="89722" y="138937"/>
                        <a:pt x="93335" y="136184"/>
                      </a:cubicBezTo>
                      <a:cubicBezTo>
                        <a:pt x="95141" y="134377"/>
                        <a:pt x="96948" y="133001"/>
                        <a:pt x="98754" y="132054"/>
                      </a:cubicBezTo>
                      <a:cubicBezTo>
                        <a:pt x="102367" y="131194"/>
                        <a:pt x="104604" y="132484"/>
                        <a:pt x="105550" y="136184"/>
                      </a:cubicBezTo>
                      <a:cubicBezTo>
                        <a:pt x="105550" y="137130"/>
                        <a:pt x="101937" y="141603"/>
                        <a:pt x="94711" y="149862"/>
                      </a:cubicBezTo>
                      <a:cubicBezTo>
                        <a:pt x="86625" y="158981"/>
                        <a:pt x="82926" y="163541"/>
                        <a:pt x="83872" y="163541"/>
                      </a:cubicBezTo>
                      <a:cubicBezTo>
                        <a:pt x="83872" y="164487"/>
                        <a:pt x="83872" y="168100"/>
                        <a:pt x="83872" y="174466"/>
                      </a:cubicBezTo>
                      <a:cubicBezTo>
                        <a:pt x="86625" y="239934"/>
                        <a:pt x="87055" y="272711"/>
                        <a:pt x="85249" y="272711"/>
                      </a:cubicBezTo>
                      <a:cubicBezTo>
                        <a:pt x="68044" y="269958"/>
                        <a:pt x="50926" y="260409"/>
                        <a:pt x="33807" y="244064"/>
                      </a:cubicBezTo>
                      <a:lnTo>
                        <a:pt x="39226" y="245440"/>
                      </a:lnTo>
                      <a:cubicBezTo>
                        <a:pt x="58151" y="248193"/>
                        <a:pt x="67700" y="242257"/>
                        <a:pt x="67700" y="227718"/>
                      </a:cubicBezTo>
                      <a:cubicBezTo>
                        <a:pt x="69506" y="198641"/>
                        <a:pt x="69506" y="182725"/>
                        <a:pt x="67700" y="179972"/>
                      </a:cubicBezTo>
                      <a:cubicBezTo>
                        <a:pt x="53248" y="190898"/>
                        <a:pt x="39657" y="205007"/>
                        <a:pt x="27097" y="222299"/>
                      </a:cubicBezTo>
                      <a:cubicBezTo>
                        <a:pt x="26151" y="223245"/>
                        <a:pt x="25721" y="224105"/>
                        <a:pt x="25721" y="225051"/>
                      </a:cubicBezTo>
                      <a:cubicBezTo>
                        <a:pt x="24775" y="229611"/>
                        <a:pt x="23484" y="231417"/>
                        <a:pt x="21678" y="230471"/>
                      </a:cubicBezTo>
                      <a:cubicBezTo>
                        <a:pt x="17118" y="230471"/>
                        <a:pt x="12215" y="226858"/>
                        <a:pt x="6796" y="219546"/>
                      </a:cubicBezTo>
                      <a:cubicBezTo>
                        <a:pt x="2237" y="213179"/>
                        <a:pt x="0" y="208620"/>
                        <a:pt x="0" y="205867"/>
                      </a:cubicBezTo>
                      <a:lnTo>
                        <a:pt x="4043" y="203114"/>
                      </a:lnTo>
                      <a:cubicBezTo>
                        <a:pt x="6710" y="201307"/>
                        <a:pt x="12129" y="197178"/>
                        <a:pt x="20301" y="190812"/>
                      </a:cubicBezTo>
                      <a:cubicBezTo>
                        <a:pt x="22968" y="189005"/>
                        <a:pt x="28904" y="184016"/>
                        <a:pt x="37936" y="175843"/>
                      </a:cubicBezTo>
                      <a:cubicBezTo>
                        <a:pt x="52388" y="161304"/>
                        <a:pt x="61850" y="153131"/>
                        <a:pt x="66410" y="151325"/>
                      </a:cubicBezTo>
                      <a:cubicBezTo>
                        <a:pt x="66410" y="150464"/>
                        <a:pt x="66410" y="142722"/>
                        <a:pt x="66410" y="128097"/>
                      </a:cubicBezTo>
                      <a:cubicBezTo>
                        <a:pt x="66410" y="125344"/>
                        <a:pt x="65033" y="123968"/>
                        <a:pt x="62366" y="123968"/>
                      </a:cubicBezTo>
                      <a:cubicBezTo>
                        <a:pt x="60560" y="123968"/>
                        <a:pt x="58323" y="123968"/>
                        <a:pt x="55571" y="123968"/>
                      </a:cubicBezTo>
                      <a:cubicBezTo>
                        <a:pt x="51011" y="123968"/>
                        <a:pt x="44732" y="127151"/>
                        <a:pt x="36646" y="133517"/>
                      </a:cubicBezTo>
                      <a:cubicBezTo>
                        <a:pt x="33893" y="135323"/>
                        <a:pt x="32087" y="136270"/>
                        <a:pt x="31226" y="136270"/>
                      </a:cubicBezTo>
                      <a:cubicBezTo>
                        <a:pt x="28560" y="137216"/>
                        <a:pt x="24860" y="130850"/>
                        <a:pt x="20387" y="117171"/>
                      </a:cubicBezTo>
                      <a:cubicBezTo>
                        <a:pt x="17635" y="108913"/>
                        <a:pt x="17205" y="103923"/>
                        <a:pt x="19011" y="102030"/>
                      </a:cubicBezTo>
                      <a:close/>
                      <a:moveTo>
                        <a:pt x="193809" y="100740"/>
                      </a:moveTo>
                      <a:lnTo>
                        <a:pt x="193809" y="107536"/>
                      </a:lnTo>
                      <a:cubicBezTo>
                        <a:pt x="193809" y="110289"/>
                        <a:pt x="195185" y="111665"/>
                        <a:pt x="197852" y="111665"/>
                      </a:cubicBezTo>
                      <a:cubicBezTo>
                        <a:pt x="215917" y="110805"/>
                        <a:pt x="228132" y="109859"/>
                        <a:pt x="234412" y="108913"/>
                      </a:cubicBezTo>
                      <a:cubicBezTo>
                        <a:pt x="243444" y="108052"/>
                        <a:pt x="252907" y="106676"/>
                        <a:pt x="262886" y="104783"/>
                      </a:cubicBezTo>
                      <a:cubicBezTo>
                        <a:pt x="266498" y="103923"/>
                        <a:pt x="269165" y="103407"/>
                        <a:pt x="270972" y="103407"/>
                      </a:cubicBezTo>
                      <a:cubicBezTo>
                        <a:pt x="277251" y="104353"/>
                        <a:pt x="283187" y="111580"/>
                        <a:pt x="288606" y="125258"/>
                      </a:cubicBezTo>
                      <a:cubicBezTo>
                        <a:pt x="288606" y="129818"/>
                        <a:pt x="286800" y="132570"/>
                        <a:pt x="283187" y="133431"/>
                      </a:cubicBezTo>
                      <a:cubicBezTo>
                        <a:pt x="282241" y="133431"/>
                        <a:pt x="280950" y="133431"/>
                        <a:pt x="279144" y="133431"/>
                      </a:cubicBezTo>
                      <a:cubicBezTo>
                        <a:pt x="264692" y="129818"/>
                        <a:pt x="253423" y="128011"/>
                        <a:pt x="245251" y="128011"/>
                      </a:cubicBezTo>
                      <a:lnTo>
                        <a:pt x="228993" y="128011"/>
                      </a:lnTo>
                      <a:cubicBezTo>
                        <a:pt x="224433" y="128011"/>
                        <a:pt x="222197" y="131194"/>
                        <a:pt x="222197" y="137560"/>
                      </a:cubicBezTo>
                      <a:lnTo>
                        <a:pt x="222197" y="151239"/>
                      </a:lnTo>
                      <a:cubicBezTo>
                        <a:pt x="228476" y="151239"/>
                        <a:pt x="233466" y="150809"/>
                        <a:pt x="237079" y="149862"/>
                      </a:cubicBezTo>
                      <a:cubicBezTo>
                        <a:pt x="247918" y="148056"/>
                        <a:pt x="254197" y="147625"/>
                        <a:pt x="256004" y="148486"/>
                      </a:cubicBezTo>
                      <a:cubicBezTo>
                        <a:pt x="259616" y="153906"/>
                        <a:pt x="262283" y="161648"/>
                        <a:pt x="264176" y="171714"/>
                      </a:cubicBezTo>
                      <a:cubicBezTo>
                        <a:pt x="263230" y="175327"/>
                        <a:pt x="261939" y="177133"/>
                        <a:pt x="260133" y="177133"/>
                      </a:cubicBezTo>
                      <a:cubicBezTo>
                        <a:pt x="258326" y="177133"/>
                        <a:pt x="256520" y="177133"/>
                        <a:pt x="254713" y="177133"/>
                      </a:cubicBezTo>
                      <a:cubicBezTo>
                        <a:pt x="246627" y="175327"/>
                        <a:pt x="238455" y="174381"/>
                        <a:pt x="230369" y="174381"/>
                      </a:cubicBezTo>
                      <a:cubicBezTo>
                        <a:pt x="223143" y="173520"/>
                        <a:pt x="219530" y="176703"/>
                        <a:pt x="219530" y="183930"/>
                      </a:cubicBezTo>
                      <a:cubicBezTo>
                        <a:pt x="218584" y="193909"/>
                        <a:pt x="218154" y="201652"/>
                        <a:pt x="218154" y="207157"/>
                      </a:cubicBezTo>
                      <a:cubicBezTo>
                        <a:pt x="219014" y="232622"/>
                        <a:pt x="221766" y="256710"/>
                        <a:pt x="226240" y="279508"/>
                      </a:cubicBezTo>
                      <a:cubicBezTo>
                        <a:pt x="227100" y="287680"/>
                        <a:pt x="227616" y="292240"/>
                        <a:pt x="227616" y="293186"/>
                      </a:cubicBezTo>
                      <a:cubicBezTo>
                        <a:pt x="214971" y="296799"/>
                        <a:pt x="196906" y="292240"/>
                        <a:pt x="173422" y="279508"/>
                      </a:cubicBezTo>
                      <a:cubicBezTo>
                        <a:pt x="155357" y="270389"/>
                        <a:pt x="144948" y="262646"/>
                        <a:pt x="142282" y="256280"/>
                      </a:cubicBezTo>
                      <a:cubicBezTo>
                        <a:pt x="142282" y="255420"/>
                        <a:pt x="146325" y="256280"/>
                        <a:pt x="154497" y="259033"/>
                      </a:cubicBezTo>
                      <a:cubicBezTo>
                        <a:pt x="174368" y="265399"/>
                        <a:pt x="188390" y="265829"/>
                        <a:pt x="196476" y="260409"/>
                      </a:cubicBezTo>
                      <a:cubicBezTo>
                        <a:pt x="200089" y="257656"/>
                        <a:pt x="201465" y="249053"/>
                        <a:pt x="200519" y="234515"/>
                      </a:cubicBezTo>
                      <a:cubicBezTo>
                        <a:pt x="200519" y="232708"/>
                        <a:pt x="200519" y="230385"/>
                        <a:pt x="200519" y="227718"/>
                      </a:cubicBezTo>
                      <a:cubicBezTo>
                        <a:pt x="199573" y="214986"/>
                        <a:pt x="199143" y="203630"/>
                        <a:pt x="199143" y="193565"/>
                      </a:cubicBezTo>
                      <a:cubicBezTo>
                        <a:pt x="199143" y="184446"/>
                        <a:pt x="199143" y="179456"/>
                        <a:pt x="199143" y="178596"/>
                      </a:cubicBezTo>
                      <a:cubicBezTo>
                        <a:pt x="175659" y="180403"/>
                        <a:pt x="157594" y="183155"/>
                        <a:pt x="144948" y="186769"/>
                      </a:cubicBezTo>
                      <a:cubicBezTo>
                        <a:pt x="144002" y="187715"/>
                        <a:pt x="147615" y="189952"/>
                        <a:pt x="155787" y="193565"/>
                      </a:cubicBezTo>
                      <a:cubicBezTo>
                        <a:pt x="165680" y="197178"/>
                        <a:pt x="171615" y="199931"/>
                        <a:pt x="173422" y="201738"/>
                      </a:cubicBezTo>
                      <a:cubicBezTo>
                        <a:pt x="171615" y="219976"/>
                        <a:pt x="167056" y="231332"/>
                        <a:pt x="159916" y="235891"/>
                      </a:cubicBezTo>
                      <a:cubicBezTo>
                        <a:pt x="157249" y="236837"/>
                        <a:pt x="153120" y="231762"/>
                        <a:pt x="147701" y="220922"/>
                      </a:cubicBezTo>
                      <a:cubicBezTo>
                        <a:pt x="140475" y="207243"/>
                        <a:pt x="134626" y="197264"/>
                        <a:pt x="130067" y="190898"/>
                      </a:cubicBezTo>
                      <a:lnTo>
                        <a:pt x="123270" y="196318"/>
                      </a:lnTo>
                      <a:cubicBezTo>
                        <a:pt x="120604" y="196318"/>
                        <a:pt x="118281" y="194081"/>
                        <a:pt x="116475" y="189521"/>
                      </a:cubicBezTo>
                      <a:cubicBezTo>
                        <a:pt x="116475" y="188661"/>
                        <a:pt x="116475" y="187715"/>
                        <a:pt x="116475" y="186769"/>
                      </a:cubicBezTo>
                      <a:cubicBezTo>
                        <a:pt x="112862" y="179456"/>
                        <a:pt x="111916" y="174466"/>
                        <a:pt x="113808" y="171800"/>
                      </a:cubicBezTo>
                      <a:lnTo>
                        <a:pt x="123270" y="170423"/>
                      </a:lnTo>
                      <a:cubicBezTo>
                        <a:pt x="125937" y="170423"/>
                        <a:pt x="129550" y="169993"/>
                        <a:pt x="134109" y="169047"/>
                      </a:cubicBezTo>
                      <a:cubicBezTo>
                        <a:pt x="153981" y="167240"/>
                        <a:pt x="175228" y="162681"/>
                        <a:pt x="197766" y="155368"/>
                      </a:cubicBezTo>
                      <a:lnTo>
                        <a:pt x="196390" y="147195"/>
                      </a:lnTo>
                      <a:cubicBezTo>
                        <a:pt x="195444" y="143582"/>
                        <a:pt x="195014" y="140829"/>
                        <a:pt x="195014" y="139023"/>
                      </a:cubicBezTo>
                      <a:cubicBezTo>
                        <a:pt x="194067" y="132657"/>
                        <a:pt x="189164" y="130420"/>
                        <a:pt x="180131" y="132226"/>
                      </a:cubicBezTo>
                      <a:cubicBezTo>
                        <a:pt x="176519" y="133173"/>
                        <a:pt x="171959" y="134549"/>
                        <a:pt x="166540" y="136356"/>
                      </a:cubicBezTo>
                      <a:cubicBezTo>
                        <a:pt x="135830" y="145475"/>
                        <a:pt x="117765" y="150034"/>
                        <a:pt x="112346" y="150034"/>
                      </a:cubicBezTo>
                      <a:cubicBezTo>
                        <a:pt x="107786" y="143668"/>
                        <a:pt x="105980" y="137302"/>
                        <a:pt x="106926" y="130936"/>
                      </a:cubicBezTo>
                      <a:lnTo>
                        <a:pt x="109593" y="130936"/>
                      </a:lnTo>
                      <a:cubicBezTo>
                        <a:pt x="120432" y="131882"/>
                        <a:pt x="131701" y="129559"/>
                        <a:pt x="143486" y="124140"/>
                      </a:cubicBezTo>
                      <a:cubicBezTo>
                        <a:pt x="144346" y="124140"/>
                        <a:pt x="146669" y="123709"/>
                        <a:pt x="150282" y="122763"/>
                      </a:cubicBezTo>
                      <a:cubicBezTo>
                        <a:pt x="159314" y="120957"/>
                        <a:pt x="163873" y="118204"/>
                        <a:pt x="163873" y="114591"/>
                      </a:cubicBezTo>
                      <a:cubicBezTo>
                        <a:pt x="163873" y="109171"/>
                        <a:pt x="162067" y="105471"/>
                        <a:pt x="158454" y="103665"/>
                      </a:cubicBezTo>
                      <a:cubicBezTo>
                        <a:pt x="151228" y="103665"/>
                        <a:pt x="145809" y="104095"/>
                        <a:pt x="142195" y="105041"/>
                      </a:cubicBezTo>
                      <a:cubicBezTo>
                        <a:pt x="140389" y="105988"/>
                        <a:pt x="138153" y="102288"/>
                        <a:pt x="135400" y="94116"/>
                      </a:cubicBezTo>
                      <a:cubicBezTo>
                        <a:pt x="131787" y="84136"/>
                        <a:pt x="130841" y="78200"/>
                        <a:pt x="132647" y="76394"/>
                      </a:cubicBezTo>
                      <a:cubicBezTo>
                        <a:pt x="133507" y="75533"/>
                        <a:pt x="137120" y="75017"/>
                        <a:pt x="143486" y="75017"/>
                      </a:cubicBezTo>
                      <a:cubicBezTo>
                        <a:pt x="150712" y="74157"/>
                        <a:pt x="156131" y="73211"/>
                        <a:pt x="159744" y="72264"/>
                      </a:cubicBezTo>
                      <a:cubicBezTo>
                        <a:pt x="163357" y="73211"/>
                        <a:pt x="165164" y="70458"/>
                        <a:pt x="165164" y="64091"/>
                      </a:cubicBezTo>
                      <a:cubicBezTo>
                        <a:pt x="166024" y="28648"/>
                        <a:pt x="166970" y="9033"/>
                        <a:pt x="167830" y="5420"/>
                      </a:cubicBezTo>
                      <a:cubicBezTo>
                        <a:pt x="168691" y="2667"/>
                        <a:pt x="172303" y="860"/>
                        <a:pt x="178669" y="0"/>
                      </a:cubicBezTo>
                      <a:cubicBezTo>
                        <a:pt x="189508" y="1807"/>
                        <a:pt x="197164" y="4990"/>
                        <a:pt x="201723" y="9549"/>
                      </a:cubicBezTo>
                      <a:cubicBezTo>
                        <a:pt x="201723" y="12302"/>
                        <a:pt x="199917" y="15485"/>
                        <a:pt x="196304" y="19099"/>
                      </a:cubicBezTo>
                      <a:cubicBezTo>
                        <a:pt x="194497" y="22712"/>
                        <a:pt x="193551" y="25034"/>
                        <a:pt x="193551" y="25895"/>
                      </a:cubicBezTo>
                      <a:cubicBezTo>
                        <a:pt x="192605" y="29508"/>
                        <a:pt x="192175" y="39057"/>
                        <a:pt x="192175" y="54542"/>
                      </a:cubicBezTo>
                      <a:cubicBezTo>
                        <a:pt x="192175" y="59962"/>
                        <a:pt x="193551" y="62285"/>
                        <a:pt x="196218" y="61339"/>
                      </a:cubicBezTo>
                      <a:cubicBezTo>
                        <a:pt x="210670" y="57725"/>
                        <a:pt x="220562" y="56779"/>
                        <a:pt x="225982" y="58586"/>
                      </a:cubicBezTo>
                      <a:cubicBezTo>
                        <a:pt x="227788" y="59532"/>
                        <a:pt x="229164" y="63575"/>
                        <a:pt x="230025" y="70888"/>
                      </a:cubicBezTo>
                      <a:cubicBezTo>
                        <a:pt x="230885" y="77254"/>
                        <a:pt x="227358" y="81813"/>
                        <a:pt x="219186" y="84566"/>
                      </a:cubicBezTo>
                      <a:cubicBezTo>
                        <a:pt x="211014" y="87319"/>
                        <a:pt x="204734" y="89556"/>
                        <a:pt x="200261" y="91363"/>
                      </a:cubicBezTo>
                      <a:cubicBezTo>
                        <a:pt x="195099" y="93857"/>
                        <a:pt x="192863" y="97041"/>
                        <a:pt x="193809" y="100740"/>
                      </a:cubicBezTo>
                      <a:close/>
                    </a:path>
                  </a:pathLst>
                </a:custGeom>
                <a:grpFill/>
                <a:ln w="860" cap="flat">
                  <a:noFill/>
                  <a:prstDash val="solid"/>
                  <a:miter/>
                </a:ln>
              </p:spPr>
              <p:txBody>
                <a:bodyPr rtlCol="0" anchor="ctr"/>
                <a:lstStyle/>
                <a:p>
                  <a:endParaRPr lang="zh-CN" altLang="en-US"/>
                </a:p>
              </p:txBody>
            </p:sp>
            <p:sp>
              <p:nvSpPr>
                <p:cNvPr id="21" name="任意形状 16"/>
                <p:cNvSpPr/>
                <p:nvPr/>
              </p:nvSpPr>
              <p:spPr>
                <a:xfrm>
                  <a:off x="4052576" y="2752007"/>
                  <a:ext cx="236394" cy="322645"/>
                </a:xfrm>
                <a:custGeom>
                  <a:avLst/>
                  <a:gdLst>
                    <a:gd name="connsiteX0" fmla="*/ 6061 w 236394"/>
                    <a:gd name="connsiteY0" fmla="*/ 86835 h 322645"/>
                    <a:gd name="connsiteX1" fmla="*/ 27739 w 236394"/>
                    <a:gd name="connsiteY1" fmla="*/ 85458 h 322645"/>
                    <a:gd name="connsiteX2" fmla="*/ 88729 w 236394"/>
                    <a:gd name="connsiteY2" fmla="*/ 69113 h 322645"/>
                    <a:gd name="connsiteX3" fmla="*/ 90105 w 236394"/>
                    <a:gd name="connsiteY3" fmla="*/ 29540 h 322645"/>
                    <a:gd name="connsiteX4" fmla="*/ 90105 w 236394"/>
                    <a:gd name="connsiteY4" fmla="*/ 3645 h 322645"/>
                    <a:gd name="connsiteX5" fmla="*/ 110407 w 236394"/>
                    <a:gd name="connsiteY5" fmla="*/ 892 h 322645"/>
                    <a:gd name="connsiteX6" fmla="*/ 136127 w 236394"/>
                    <a:gd name="connsiteY6" fmla="*/ 13194 h 322645"/>
                    <a:gd name="connsiteX7" fmla="*/ 130708 w 236394"/>
                    <a:gd name="connsiteY7" fmla="*/ 21367 h 322645"/>
                    <a:gd name="connsiteX8" fmla="*/ 126665 w 236394"/>
                    <a:gd name="connsiteY8" fmla="*/ 28163 h 322645"/>
                    <a:gd name="connsiteX9" fmla="*/ 123912 w 236394"/>
                    <a:gd name="connsiteY9" fmla="*/ 51391 h 322645"/>
                    <a:gd name="connsiteX10" fmla="*/ 126665 w 236394"/>
                    <a:gd name="connsiteY10" fmla="*/ 60940 h 322645"/>
                    <a:gd name="connsiteX11" fmla="*/ 199784 w 236394"/>
                    <a:gd name="connsiteY11" fmla="*/ 63693 h 322645"/>
                    <a:gd name="connsiteX12" fmla="*/ 236344 w 236394"/>
                    <a:gd name="connsiteY12" fmla="*/ 96470 h 322645"/>
                    <a:gd name="connsiteX13" fmla="*/ 197032 w 236394"/>
                    <a:gd name="connsiteY13" fmla="*/ 136043 h 322645"/>
                    <a:gd name="connsiteX14" fmla="*/ 192988 w 236394"/>
                    <a:gd name="connsiteY14" fmla="*/ 156518 h 322645"/>
                    <a:gd name="connsiteX15" fmla="*/ 191612 w 236394"/>
                    <a:gd name="connsiteY15" fmla="*/ 163314 h 322645"/>
                    <a:gd name="connsiteX16" fmla="*/ 152300 w 236394"/>
                    <a:gd name="connsiteY16" fmla="*/ 164691 h 322645"/>
                    <a:gd name="connsiteX17" fmla="*/ 125203 w 236394"/>
                    <a:gd name="connsiteY17" fmla="*/ 167444 h 322645"/>
                    <a:gd name="connsiteX18" fmla="*/ 117117 w 236394"/>
                    <a:gd name="connsiteY18" fmla="*/ 284787 h 322645"/>
                    <a:gd name="connsiteX19" fmla="*/ 119869 w 236394"/>
                    <a:gd name="connsiteY19" fmla="*/ 301133 h 322645"/>
                    <a:gd name="connsiteX20" fmla="*/ 122536 w 236394"/>
                    <a:gd name="connsiteY20" fmla="*/ 314811 h 322645"/>
                    <a:gd name="connsiteX21" fmla="*/ 96815 w 236394"/>
                    <a:gd name="connsiteY21" fmla="*/ 316188 h 322645"/>
                    <a:gd name="connsiteX22" fmla="*/ 96815 w 236394"/>
                    <a:gd name="connsiteY22" fmla="*/ 284787 h 322645"/>
                    <a:gd name="connsiteX23" fmla="*/ 99568 w 236394"/>
                    <a:gd name="connsiteY23" fmla="*/ 249343 h 322645"/>
                    <a:gd name="connsiteX24" fmla="*/ 94148 w 236394"/>
                    <a:gd name="connsiteY24" fmla="*/ 200221 h 322645"/>
                    <a:gd name="connsiteX25" fmla="*/ 92772 w 236394"/>
                    <a:gd name="connsiteY25" fmla="*/ 170197 h 322645"/>
                    <a:gd name="connsiteX26" fmla="*/ 48040 w 236394"/>
                    <a:gd name="connsiteY26" fmla="*/ 182499 h 322645"/>
                    <a:gd name="connsiteX27" fmla="*/ 34535 w 236394"/>
                    <a:gd name="connsiteY27" fmla="*/ 171573 h 322645"/>
                    <a:gd name="connsiteX28" fmla="*/ 14233 w 236394"/>
                    <a:gd name="connsiteY28" fmla="*/ 138796 h 322645"/>
                    <a:gd name="connsiteX29" fmla="*/ 728 w 236394"/>
                    <a:gd name="connsiteY29" fmla="*/ 108772 h 322645"/>
                    <a:gd name="connsiteX30" fmla="*/ 6061 w 236394"/>
                    <a:gd name="connsiteY30" fmla="*/ 86835 h 322645"/>
                    <a:gd name="connsiteX31" fmla="*/ 54836 w 236394"/>
                    <a:gd name="connsiteY31" fmla="*/ 152303 h 322645"/>
                    <a:gd name="connsiteX32" fmla="*/ 92772 w 236394"/>
                    <a:gd name="connsiteY32" fmla="*/ 141377 h 322645"/>
                    <a:gd name="connsiteX33" fmla="*/ 91395 w 236394"/>
                    <a:gd name="connsiteY33" fmla="*/ 114106 h 322645"/>
                    <a:gd name="connsiteX34" fmla="*/ 90019 w 236394"/>
                    <a:gd name="connsiteY34" fmla="*/ 92255 h 322645"/>
                    <a:gd name="connsiteX35" fmla="*/ 54836 w 236394"/>
                    <a:gd name="connsiteY35" fmla="*/ 101804 h 322645"/>
                    <a:gd name="connsiteX36" fmla="*/ 54836 w 236394"/>
                    <a:gd name="connsiteY36" fmla="*/ 152303 h 322645"/>
                    <a:gd name="connsiteX37" fmla="*/ 125289 w 236394"/>
                    <a:gd name="connsiteY37" fmla="*/ 137334 h 322645"/>
                    <a:gd name="connsiteX38" fmla="*/ 151009 w 236394"/>
                    <a:gd name="connsiteY38" fmla="*/ 133204 h 322645"/>
                    <a:gd name="connsiteX39" fmla="*/ 171311 w 236394"/>
                    <a:gd name="connsiteY39" fmla="*/ 127785 h 322645"/>
                    <a:gd name="connsiteX40" fmla="*/ 178107 w 236394"/>
                    <a:gd name="connsiteY40" fmla="*/ 84082 h 322645"/>
                    <a:gd name="connsiteX41" fmla="*/ 126665 w 236394"/>
                    <a:gd name="connsiteY41" fmla="*/ 84082 h 322645"/>
                    <a:gd name="connsiteX42" fmla="*/ 122622 w 236394"/>
                    <a:gd name="connsiteY42" fmla="*/ 114106 h 322645"/>
                    <a:gd name="connsiteX43" fmla="*/ 125289 w 236394"/>
                    <a:gd name="connsiteY43" fmla="*/ 137334 h 32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6394" h="322645">
                      <a:moveTo>
                        <a:pt x="6061" y="86835"/>
                      </a:moveTo>
                      <a:cubicBezTo>
                        <a:pt x="6921" y="86835"/>
                        <a:pt x="14147" y="86405"/>
                        <a:pt x="27739" y="85458"/>
                      </a:cubicBezTo>
                      <a:cubicBezTo>
                        <a:pt x="42191" y="84598"/>
                        <a:pt x="62492" y="79092"/>
                        <a:pt x="88729" y="69113"/>
                      </a:cubicBezTo>
                      <a:cubicBezTo>
                        <a:pt x="90535" y="68253"/>
                        <a:pt x="90965" y="55004"/>
                        <a:pt x="90105" y="29540"/>
                      </a:cubicBezTo>
                      <a:cubicBezTo>
                        <a:pt x="89159" y="15861"/>
                        <a:pt x="89159" y="7258"/>
                        <a:pt x="90105" y="3645"/>
                      </a:cubicBezTo>
                      <a:cubicBezTo>
                        <a:pt x="90965" y="32"/>
                        <a:pt x="97761" y="-914"/>
                        <a:pt x="110407" y="892"/>
                      </a:cubicBezTo>
                      <a:cubicBezTo>
                        <a:pt x="125719" y="4505"/>
                        <a:pt x="134321" y="8635"/>
                        <a:pt x="136127" y="13194"/>
                      </a:cubicBezTo>
                      <a:cubicBezTo>
                        <a:pt x="136127" y="15001"/>
                        <a:pt x="134321" y="17754"/>
                        <a:pt x="130708" y="21367"/>
                      </a:cubicBezTo>
                      <a:cubicBezTo>
                        <a:pt x="128041" y="24120"/>
                        <a:pt x="126665" y="26357"/>
                        <a:pt x="126665" y="28163"/>
                      </a:cubicBezTo>
                      <a:cubicBezTo>
                        <a:pt x="124859" y="35476"/>
                        <a:pt x="123912" y="43132"/>
                        <a:pt x="123912" y="51391"/>
                      </a:cubicBezTo>
                      <a:cubicBezTo>
                        <a:pt x="123912" y="57757"/>
                        <a:pt x="124772" y="60940"/>
                        <a:pt x="126665" y="60940"/>
                      </a:cubicBezTo>
                      <a:cubicBezTo>
                        <a:pt x="154622" y="56381"/>
                        <a:pt x="179053" y="57327"/>
                        <a:pt x="199784" y="63693"/>
                      </a:cubicBezTo>
                      <a:cubicBezTo>
                        <a:pt x="225075" y="73673"/>
                        <a:pt x="237290" y="84598"/>
                        <a:pt x="236344" y="96470"/>
                      </a:cubicBezTo>
                      <a:cubicBezTo>
                        <a:pt x="219139" y="107396"/>
                        <a:pt x="206064" y="120558"/>
                        <a:pt x="197032" y="136043"/>
                      </a:cubicBezTo>
                      <a:cubicBezTo>
                        <a:pt x="194365" y="140603"/>
                        <a:pt x="192988" y="147399"/>
                        <a:pt x="192988" y="156518"/>
                      </a:cubicBezTo>
                      <a:lnTo>
                        <a:pt x="191612" y="163314"/>
                      </a:lnTo>
                      <a:cubicBezTo>
                        <a:pt x="174407" y="163314"/>
                        <a:pt x="161332" y="163745"/>
                        <a:pt x="152300" y="164691"/>
                      </a:cubicBezTo>
                      <a:cubicBezTo>
                        <a:pt x="142321" y="165637"/>
                        <a:pt x="133375" y="166498"/>
                        <a:pt x="125203" y="167444"/>
                      </a:cubicBezTo>
                      <a:cubicBezTo>
                        <a:pt x="119783" y="187489"/>
                        <a:pt x="117117" y="226546"/>
                        <a:pt x="117117" y="284787"/>
                      </a:cubicBezTo>
                      <a:cubicBezTo>
                        <a:pt x="117117" y="287540"/>
                        <a:pt x="117977" y="292960"/>
                        <a:pt x="119869" y="301133"/>
                      </a:cubicBezTo>
                      <a:cubicBezTo>
                        <a:pt x="120729" y="307499"/>
                        <a:pt x="121676" y="312058"/>
                        <a:pt x="122536" y="314811"/>
                      </a:cubicBezTo>
                      <a:cubicBezTo>
                        <a:pt x="113503" y="324791"/>
                        <a:pt x="104901" y="325221"/>
                        <a:pt x="96815" y="316188"/>
                      </a:cubicBezTo>
                      <a:cubicBezTo>
                        <a:pt x="96815" y="308875"/>
                        <a:pt x="96815" y="298466"/>
                        <a:pt x="96815" y="284787"/>
                      </a:cubicBezTo>
                      <a:cubicBezTo>
                        <a:pt x="98622" y="269302"/>
                        <a:pt x="99568" y="257516"/>
                        <a:pt x="99568" y="249343"/>
                      </a:cubicBezTo>
                      <a:cubicBezTo>
                        <a:pt x="98622" y="233858"/>
                        <a:pt x="96815" y="217513"/>
                        <a:pt x="94148" y="200221"/>
                      </a:cubicBezTo>
                      <a:cubicBezTo>
                        <a:pt x="93202" y="187489"/>
                        <a:pt x="92772" y="177509"/>
                        <a:pt x="92772" y="170197"/>
                      </a:cubicBezTo>
                      <a:cubicBezTo>
                        <a:pt x="84600" y="168390"/>
                        <a:pt x="69718" y="172520"/>
                        <a:pt x="48040" y="182499"/>
                      </a:cubicBezTo>
                      <a:cubicBezTo>
                        <a:pt x="44427" y="184306"/>
                        <a:pt x="39954" y="180692"/>
                        <a:pt x="34535" y="171573"/>
                      </a:cubicBezTo>
                      <a:cubicBezTo>
                        <a:pt x="30922" y="164261"/>
                        <a:pt x="24126" y="153421"/>
                        <a:pt x="14233" y="138796"/>
                      </a:cubicBezTo>
                      <a:cubicBezTo>
                        <a:pt x="7007" y="131484"/>
                        <a:pt x="2448" y="121505"/>
                        <a:pt x="728" y="108772"/>
                      </a:cubicBezTo>
                      <a:cubicBezTo>
                        <a:pt x="-1165" y="95008"/>
                        <a:pt x="641" y="87695"/>
                        <a:pt x="6061" y="86835"/>
                      </a:cubicBezTo>
                      <a:close/>
                      <a:moveTo>
                        <a:pt x="54836" y="152303"/>
                      </a:moveTo>
                      <a:cubicBezTo>
                        <a:pt x="72901" y="149550"/>
                        <a:pt x="85546" y="145937"/>
                        <a:pt x="92772" y="141377"/>
                      </a:cubicBezTo>
                      <a:cubicBezTo>
                        <a:pt x="92772" y="140517"/>
                        <a:pt x="92342" y="131398"/>
                        <a:pt x="91395" y="114106"/>
                      </a:cubicBezTo>
                      <a:cubicBezTo>
                        <a:pt x="90449" y="107740"/>
                        <a:pt x="90019" y="100428"/>
                        <a:pt x="90019" y="92255"/>
                      </a:cubicBezTo>
                      <a:cubicBezTo>
                        <a:pt x="87353" y="91395"/>
                        <a:pt x="75567" y="94578"/>
                        <a:pt x="54836" y="101804"/>
                      </a:cubicBezTo>
                      <a:cubicBezTo>
                        <a:pt x="37717" y="119096"/>
                        <a:pt x="37717" y="135957"/>
                        <a:pt x="54836" y="152303"/>
                      </a:cubicBezTo>
                      <a:close/>
                      <a:moveTo>
                        <a:pt x="125289" y="137334"/>
                      </a:moveTo>
                      <a:cubicBezTo>
                        <a:pt x="133375" y="135527"/>
                        <a:pt x="141977" y="134151"/>
                        <a:pt x="151009" y="133204"/>
                      </a:cubicBezTo>
                      <a:cubicBezTo>
                        <a:pt x="162709" y="131398"/>
                        <a:pt x="169504" y="129591"/>
                        <a:pt x="171311" y="127785"/>
                      </a:cubicBezTo>
                      <a:cubicBezTo>
                        <a:pt x="178537" y="118666"/>
                        <a:pt x="180773" y="104127"/>
                        <a:pt x="178107" y="84082"/>
                      </a:cubicBezTo>
                      <a:cubicBezTo>
                        <a:pt x="155482" y="78662"/>
                        <a:pt x="138364" y="78662"/>
                        <a:pt x="126665" y="84082"/>
                      </a:cubicBezTo>
                      <a:cubicBezTo>
                        <a:pt x="123912" y="87695"/>
                        <a:pt x="122622" y="97761"/>
                        <a:pt x="122622" y="114106"/>
                      </a:cubicBezTo>
                      <a:cubicBezTo>
                        <a:pt x="121676" y="129591"/>
                        <a:pt x="122622" y="137334"/>
                        <a:pt x="125289" y="137334"/>
                      </a:cubicBezTo>
                      <a:close/>
                    </a:path>
                  </a:pathLst>
                </a:custGeom>
                <a:grpFill/>
                <a:ln w="860" cap="flat">
                  <a:noFill/>
                  <a:prstDash val="solid"/>
                  <a:miter/>
                </a:ln>
              </p:spPr>
              <p:txBody>
                <a:bodyPr rtlCol="0" anchor="ctr"/>
                <a:lstStyle/>
                <a:p>
                  <a:endParaRPr lang="zh-CN" altLang="en-US"/>
                </a:p>
              </p:txBody>
            </p:sp>
            <p:sp>
              <p:nvSpPr>
                <p:cNvPr id="22" name="任意形状 17"/>
                <p:cNvSpPr/>
                <p:nvPr/>
              </p:nvSpPr>
              <p:spPr>
                <a:xfrm>
                  <a:off x="4588823" y="2751071"/>
                  <a:ext cx="272058" cy="324003"/>
                </a:xfrm>
                <a:custGeom>
                  <a:avLst/>
                  <a:gdLst>
                    <a:gd name="connsiteX0" fmla="*/ 1779 w 272058"/>
                    <a:gd name="connsiteY0" fmla="*/ 188768 h 324003"/>
                    <a:gd name="connsiteX1" fmla="*/ 4446 w 272058"/>
                    <a:gd name="connsiteY1" fmla="*/ 188768 h 324003"/>
                    <a:gd name="connsiteX2" fmla="*/ 46424 w 272058"/>
                    <a:gd name="connsiteY2" fmla="*/ 179219 h 324003"/>
                    <a:gd name="connsiteX3" fmla="*/ 139931 w 272058"/>
                    <a:gd name="connsiteY3" fmla="*/ 158744 h 324003"/>
                    <a:gd name="connsiteX4" fmla="*/ 150770 w 272058"/>
                    <a:gd name="connsiteY4" fmla="*/ 155991 h 324003"/>
                    <a:gd name="connsiteX5" fmla="*/ 153437 w 272058"/>
                    <a:gd name="connsiteY5" fmla="*/ 151862 h 324003"/>
                    <a:gd name="connsiteX6" fmla="*/ 148017 w 272058"/>
                    <a:gd name="connsiteY6" fmla="*/ 109536 h 324003"/>
                    <a:gd name="connsiteX7" fmla="*/ 148017 w 272058"/>
                    <a:gd name="connsiteY7" fmla="*/ 102739 h 324003"/>
                    <a:gd name="connsiteX8" fmla="*/ 184577 w 272058"/>
                    <a:gd name="connsiteY8" fmla="*/ 109536 h 324003"/>
                    <a:gd name="connsiteX9" fmla="*/ 183201 w 272058"/>
                    <a:gd name="connsiteY9" fmla="*/ 113665 h 324003"/>
                    <a:gd name="connsiteX10" fmla="*/ 179158 w 272058"/>
                    <a:gd name="connsiteY10" fmla="*/ 132764 h 324003"/>
                    <a:gd name="connsiteX11" fmla="*/ 179158 w 272058"/>
                    <a:gd name="connsiteY11" fmla="*/ 140936 h 324003"/>
                    <a:gd name="connsiteX12" fmla="*/ 183201 w 272058"/>
                    <a:gd name="connsiteY12" fmla="*/ 151862 h 324003"/>
                    <a:gd name="connsiteX13" fmla="*/ 215717 w 272058"/>
                    <a:gd name="connsiteY13" fmla="*/ 150485 h 324003"/>
                    <a:gd name="connsiteX14" fmla="*/ 244191 w 272058"/>
                    <a:gd name="connsiteY14" fmla="*/ 150485 h 324003"/>
                    <a:gd name="connsiteX15" fmla="*/ 250987 w 272058"/>
                    <a:gd name="connsiteY15" fmla="*/ 149109 h 324003"/>
                    <a:gd name="connsiteX16" fmla="*/ 267245 w 272058"/>
                    <a:gd name="connsiteY16" fmla="*/ 172337 h 324003"/>
                    <a:gd name="connsiteX17" fmla="*/ 271288 w 272058"/>
                    <a:gd name="connsiteY17" fmla="*/ 191435 h 324003"/>
                    <a:gd name="connsiteX18" fmla="*/ 259073 w 272058"/>
                    <a:gd name="connsiteY18" fmla="*/ 190059 h 324003"/>
                    <a:gd name="connsiteX19" fmla="*/ 219760 w 272058"/>
                    <a:gd name="connsiteY19" fmla="*/ 179133 h 324003"/>
                    <a:gd name="connsiteX20" fmla="*/ 185867 w 272058"/>
                    <a:gd name="connsiteY20" fmla="*/ 181886 h 324003"/>
                    <a:gd name="connsiteX21" fmla="*/ 181824 w 272058"/>
                    <a:gd name="connsiteY21" fmla="*/ 192812 h 324003"/>
                    <a:gd name="connsiteX22" fmla="*/ 179158 w 272058"/>
                    <a:gd name="connsiteY22" fmla="*/ 251483 h 324003"/>
                    <a:gd name="connsiteX23" fmla="*/ 179158 w 272058"/>
                    <a:gd name="connsiteY23" fmla="*/ 281507 h 324003"/>
                    <a:gd name="connsiteX24" fmla="*/ 180534 w 272058"/>
                    <a:gd name="connsiteY24" fmla="*/ 297853 h 324003"/>
                    <a:gd name="connsiteX25" fmla="*/ 183201 w 272058"/>
                    <a:gd name="connsiteY25" fmla="*/ 323748 h 324003"/>
                    <a:gd name="connsiteX26" fmla="*/ 160147 w 272058"/>
                    <a:gd name="connsiteY26" fmla="*/ 319618 h 324003"/>
                    <a:gd name="connsiteX27" fmla="*/ 153351 w 272058"/>
                    <a:gd name="connsiteY27" fmla="*/ 318242 h 324003"/>
                    <a:gd name="connsiteX28" fmla="*/ 74812 w 272058"/>
                    <a:gd name="connsiteY28" fmla="*/ 290970 h 324003"/>
                    <a:gd name="connsiteX29" fmla="*/ 65349 w 272058"/>
                    <a:gd name="connsiteY29" fmla="*/ 285551 h 324003"/>
                    <a:gd name="connsiteX30" fmla="*/ 78855 w 272058"/>
                    <a:gd name="connsiteY30" fmla="*/ 284174 h 324003"/>
                    <a:gd name="connsiteX31" fmla="*/ 107329 w 272058"/>
                    <a:gd name="connsiteY31" fmla="*/ 286927 h 324003"/>
                    <a:gd name="connsiteX32" fmla="*/ 135802 w 272058"/>
                    <a:gd name="connsiteY32" fmla="*/ 289680 h 324003"/>
                    <a:gd name="connsiteX33" fmla="*/ 156103 w 272058"/>
                    <a:gd name="connsiteY33" fmla="*/ 261032 h 324003"/>
                    <a:gd name="connsiteX34" fmla="*/ 153437 w 272058"/>
                    <a:gd name="connsiteY34" fmla="*/ 196941 h 324003"/>
                    <a:gd name="connsiteX35" fmla="*/ 153437 w 272058"/>
                    <a:gd name="connsiteY35" fmla="*/ 186015 h 324003"/>
                    <a:gd name="connsiteX36" fmla="*/ 107415 w 272058"/>
                    <a:gd name="connsiteY36" fmla="*/ 192812 h 324003"/>
                    <a:gd name="connsiteX37" fmla="*/ 97952 w 272058"/>
                    <a:gd name="connsiteY37" fmla="*/ 194188 h 324003"/>
                    <a:gd name="connsiteX38" fmla="*/ 108791 w 272058"/>
                    <a:gd name="connsiteY38" fmla="*/ 210534 h 324003"/>
                    <a:gd name="connsiteX39" fmla="*/ 114211 w 272058"/>
                    <a:gd name="connsiteY39" fmla="*/ 214663 h 324003"/>
                    <a:gd name="connsiteX40" fmla="*/ 100705 w 272058"/>
                    <a:gd name="connsiteY40" fmla="*/ 246063 h 324003"/>
                    <a:gd name="connsiteX41" fmla="*/ 93909 w 272058"/>
                    <a:gd name="connsiteY41" fmla="*/ 237891 h 324003"/>
                    <a:gd name="connsiteX42" fmla="*/ 61392 w 272058"/>
                    <a:gd name="connsiteY42" fmla="*/ 199694 h 324003"/>
                    <a:gd name="connsiteX43" fmla="*/ 18037 w 272058"/>
                    <a:gd name="connsiteY43" fmla="*/ 216040 h 324003"/>
                    <a:gd name="connsiteX44" fmla="*/ 16661 w 272058"/>
                    <a:gd name="connsiteY44" fmla="*/ 217416 h 324003"/>
                    <a:gd name="connsiteX45" fmla="*/ 3155 w 272058"/>
                    <a:gd name="connsiteY45" fmla="*/ 202447 h 324003"/>
                    <a:gd name="connsiteX46" fmla="*/ 1779 w 272058"/>
                    <a:gd name="connsiteY46" fmla="*/ 188768 h 324003"/>
                    <a:gd name="connsiteX47" fmla="*/ 28876 w 272058"/>
                    <a:gd name="connsiteY47" fmla="*/ 130097 h 324003"/>
                    <a:gd name="connsiteX48" fmla="*/ 69479 w 272058"/>
                    <a:gd name="connsiteY48" fmla="*/ 102826 h 324003"/>
                    <a:gd name="connsiteX49" fmla="*/ 68102 w 272058"/>
                    <a:gd name="connsiteY49" fmla="*/ 112375 h 324003"/>
                    <a:gd name="connsiteX50" fmla="*/ 66726 w 272058"/>
                    <a:gd name="connsiteY50" fmla="*/ 132850 h 324003"/>
                    <a:gd name="connsiteX51" fmla="*/ 69479 w 272058"/>
                    <a:gd name="connsiteY51" fmla="*/ 147819 h 324003"/>
                    <a:gd name="connsiteX52" fmla="*/ 55887 w 272058"/>
                    <a:gd name="connsiteY52" fmla="*/ 149195 h 324003"/>
                    <a:gd name="connsiteX53" fmla="*/ 28876 w 272058"/>
                    <a:gd name="connsiteY53" fmla="*/ 130097 h 324003"/>
                    <a:gd name="connsiteX54" fmla="*/ 89780 w 272058"/>
                    <a:gd name="connsiteY54" fmla="*/ 109622 h 324003"/>
                    <a:gd name="connsiteX55" fmla="*/ 84361 w 272058"/>
                    <a:gd name="connsiteY55" fmla="*/ 89147 h 324003"/>
                    <a:gd name="connsiteX56" fmla="*/ 88404 w 272058"/>
                    <a:gd name="connsiteY56" fmla="*/ 89147 h 324003"/>
                    <a:gd name="connsiteX57" fmla="*/ 142598 w 272058"/>
                    <a:gd name="connsiteY57" fmla="*/ 75468 h 324003"/>
                    <a:gd name="connsiteX58" fmla="*/ 148017 w 272058"/>
                    <a:gd name="connsiteY58" fmla="*/ 72715 h 324003"/>
                    <a:gd name="connsiteX59" fmla="*/ 195416 w 272058"/>
                    <a:gd name="connsiteY59" fmla="*/ 61790 h 324003"/>
                    <a:gd name="connsiteX60" fmla="*/ 223890 w 272058"/>
                    <a:gd name="connsiteY60" fmla="*/ 75468 h 324003"/>
                    <a:gd name="connsiteX61" fmla="*/ 257782 w 272058"/>
                    <a:gd name="connsiteY61" fmla="*/ 127344 h 324003"/>
                    <a:gd name="connsiteX62" fmla="*/ 252363 w 272058"/>
                    <a:gd name="connsiteY62" fmla="*/ 130097 h 324003"/>
                    <a:gd name="connsiteX63" fmla="*/ 241524 w 272058"/>
                    <a:gd name="connsiteY63" fmla="*/ 131473 h 324003"/>
                    <a:gd name="connsiteX64" fmla="*/ 200921 w 272058"/>
                    <a:gd name="connsiteY64" fmla="*/ 134226 h 324003"/>
                    <a:gd name="connsiteX65" fmla="*/ 186040 w 272058"/>
                    <a:gd name="connsiteY65" fmla="*/ 128806 h 324003"/>
                    <a:gd name="connsiteX66" fmla="*/ 198255 w 272058"/>
                    <a:gd name="connsiteY66" fmla="*/ 123386 h 324003"/>
                    <a:gd name="connsiteX67" fmla="*/ 222599 w 272058"/>
                    <a:gd name="connsiteY67" fmla="*/ 104288 h 324003"/>
                    <a:gd name="connsiteX68" fmla="*/ 207717 w 272058"/>
                    <a:gd name="connsiteY68" fmla="*/ 82437 h 324003"/>
                    <a:gd name="connsiteX69" fmla="*/ 191459 w 272058"/>
                    <a:gd name="connsiteY69" fmla="*/ 79684 h 324003"/>
                    <a:gd name="connsiteX70" fmla="*/ 188792 w 272058"/>
                    <a:gd name="connsiteY70" fmla="*/ 79684 h 324003"/>
                    <a:gd name="connsiteX71" fmla="*/ 149480 w 272058"/>
                    <a:gd name="connsiteY71" fmla="*/ 91986 h 324003"/>
                    <a:gd name="connsiteX72" fmla="*/ 110167 w 272058"/>
                    <a:gd name="connsiteY72" fmla="*/ 106955 h 324003"/>
                    <a:gd name="connsiteX73" fmla="*/ 89780 w 272058"/>
                    <a:gd name="connsiteY73" fmla="*/ 109622 h 324003"/>
                    <a:gd name="connsiteX74" fmla="*/ 119630 w 272058"/>
                    <a:gd name="connsiteY74" fmla="*/ 46821 h 324003"/>
                    <a:gd name="connsiteX75" fmla="*/ 123673 w 272058"/>
                    <a:gd name="connsiteY75" fmla="*/ 11377 h 324003"/>
                    <a:gd name="connsiteX76" fmla="*/ 137178 w 272058"/>
                    <a:gd name="connsiteY76" fmla="*/ 451 h 324003"/>
                    <a:gd name="connsiteX77" fmla="*/ 141222 w 272058"/>
                    <a:gd name="connsiteY77" fmla="*/ 8624 h 324003"/>
                    <a:gd name="connsiteX78" fmla="*/ 158856 w 272058"/>
                    <a:gd name="connsiteY78" fmla="*/ 34519 h 324003"/>
                    <a:gd name="connsiteX79" fmla="*/ 164276 w 272058"/>
                    <a:gd name="connsiteY79" fmla="*/ 49488 h 324003"/>
                    <a:gd name="connsiteX80" fmla="*/ 152061 w 272058"/>
                    <a:gd name="connsiteY80" fmla="*/ 54908 h 324003"/>
                    <a:gd name="connsiteX81" fmla="*/ 119630 w 272058"/>
                    <a:gd name="connsiteY81" fmla="*/ 46821 h 3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2058" h="324003">
                      <a:moveTo>
                        <a:pt x="1779" y="188768"/>
                      </a:moveTo>
                      <a:lnTo>
                        <a:pt x="4446" y="188768"/>
                      </a:lnTo>
                      <a:cubicBezTo>
                        <a:pt x="15285" y="188768"/>
                        <a:pt x="29306" y="185585"/>
                        <a:pt x="46424" y="179219"/>
                      </a:cubicBezTo>
                      <a:cubicBezTo>
                        <a:pt x="66296" y="171907"/>
                        <a:pt x="97436" y="165110"/>
                        <a:pt x="139931" y="158744"/>
                      </a:cubicBezTo>
                      <a:cubicBezTo>
                        <a:pt x="143544" y="157884"/>
                        <a:pt x="147157" y="156938"/>
                        <a:pt x="150770" y="155991"/>
                      </a:cubicBezTo>
                      <a:cubicBezTo>
                        <a:pt x="151631" y="155131"/>
                        <a:pt x="152576" y="153755"/>
                        <a:pt x="153437" y="151862"/>
                      </a:cubicBezTo>
                      <a:cubicBezTo>
                        <a:pt x="153437" y="134570"/>
                        <a:pt x="151631" y="120461"/>
                        <a:pt x="148017" y="109536"/>
                      </a:cubicBezTo>
                      <a:cubicBezTo>
                        <a:pt x="147071" y="106783"/>
                        <a:pt x="147071" y="104546"/>
                        <a:pt x="148017" y="102739"/>
                      </a:cubicBezTo>
                      <a:cubicBezTo>
                        <a:pt x="159717" y="99126"/>
                        <a:pt x="171932" y="101363"/>
                        <a:pt x="184577" y="109536"/>
                      </a:cubicBezTo>
                      <a:cubicBezTo>
                        <a:pt x="184577" y="110482"/>
                        <a:pt x="184147" y="111859"/>
                        <a:pt x="183201" y="113665"/>
                      </a:cubicBezTo>
                      <a:cubicBezTo>
                        <a:pt x="179588" y="120031"/>
                        <a:pt x="178211" y="126397"/>
                        <a:pt x="179158" y="132764"/>
                      </a:cubicBezTo>
                      <a:cubicBezTo>
                        <a:pt x="179158" y="134570"/>
                        <a:pt x="179158" y="137323"/>
                        <a:pt x="179158" y="140936"/>
                      </a:cubicBezTo>
                      <a:cubicBezTo>
                        <a:pt x="180018" y="145496"/>
                        <a:pt x="181394" y="149109"/>
                        <a:pt x="183201" y="151862"/>
                      </a:cubicBezTo>
                      <a:cubicBezTo>
                        <a:pt x="192233" y="150055"/>
                        <a:pt x="203072" y="149625"/>
                        <a:pt x="215717" y="150485"/>
                      </a:cubicBezTo>
                      <a:cubicBezTo>
                        <a:pt x="231029" y="151432"/>
                        <a:pt x="240578" y="151432"/>
                        <a:pt x="244191" y="150485"/>
                      </a:cubicBezTo>
                      <a:cubicBezTo>
                        <a:pt x="246857" y="149625"/>
                        <a:pt x="249180" y="149109"/>
                        <a:pt x="250987" y="149109"/>
                      </a:cubicBezTo>
                      <a:cubicBezTo>
                        <a:pt x="254599" y="150916"/>
                        <a:pt x="260019" y="158658"/>
                        <a:pt x="267245" y="172337"/>
                      </a:cubicBezTo>
                      <a:cubicBezTo>
                        <a:pt x="271718" y="183262"/>
                        <a:pt x="273094" y="189629"/>
                        <a:pt x="271288" y="191435"/>
                      </a:cubicBezTo>
                      <a:cubicBezTo>
                        <a:pt x="269482" y="192382"/>
                        <a:pt x="265438" y="191865"/>
                        <a:pt x="259073" y="190059"/>
                      </a:cubicBezTo>
                      <a:cubicBezTo>
                        <a:pt x="250987" y="185499"/>
                        <a:pt x="237825" y="181886"/>
                        <a:pt x="219760" y="179133"/>
                      </a:cubicBezTo>
                      <a:cubicBezTo>
                        <a:pt x="210728" y="178273"/>
                        <a:pt x="199459" y="179133"/>
                        <a:pt x="185867" y="181886"/>
                      </a:cubicBezTo>
                      <a:cubicBezTo>
                        <a:pt x="183115" y="182832"/>
                        <a:pt x="181824" y="186445"/>
                        <a:pt x="181824" y="192812"/>
                      </a:cubicBezTo>
                      <a:cubicBezTo>
                        <a:pt x="181824" y="212856"/>
                        <a:pt x="180878" y="232385"/>
                        <a:pt x="179158" y="251483"/>
                      </a:cubicBezTo>
                      <a:cubicBezTo>
                        <a:pt x="179158" y="263355"/>
                        <a:pt x="179158" y="273335"/>
                        <a:pt x="179158" y="281507"/>
                      </a:cubicBezTo>
                      <a:cubicBezTo>
                        <a:pt x="179158" y="284260"/>
                        <a:pt x="179588" y="289680"/>
                        <a:pt x="180534" y="297853"/>
                      </a:cubicBezTo>
                      <a:cubicBezTo>
                        <a:pt x="183201" y="313338"/>
                        <a:pt x="184147" y="321941"/>
                        <a:pt x="183201" y="323748"/>
                      </a:cubicBezTo>
                      <a:cubicBezTo>
                        <a:pt x="182254" y="324608"/>
                        <a:pt x="174598" y="323317"/>
                        <a:pt x="160147" y="319618"/>
                      </a:cubicBezTo>
                      <a:cubicBezTo>
                        <a:pt x="157480" y="318672"/>
                        <a:pt x="155157" y="318242"/>
                        <a:pt x="153351" y="318242"/>
                      </a:cubicBezTo>
                      <a:cubicBezTo>
                        <a:pt x="120834" y="311876"/>
                        <a:pt x="94597" y="302756"/>
                        <a:pt x="74812" y="290970"/>
                      </a:cubicBezTo>
                      <a:cubicBezTo>
                        <a:pt x="68446" y="288218"/>
                        <a:pt x="65349" y="286411"/>
                        <a:pt x="65349" y="285551"/>
                      </a:cubicBezTo>
                      <a:cubicBezTo>
                        <a:pt x="67156" y="283744"/>
                        <a:pt x="71629" y="283314"/>
                        <a:pt x="78855" y="284174"/>
                      </a:cubicBezTo>
                      <a:cubicBezTo>
                        <a:pt x="90554" y="285981"/>
                        <a:pt x="100103" y="286927"/>
                        <a:pt x="107329" y="286927"/>
                      </a:cubicBezTo>
                      <a:cubicBezTo>
                        <a:pt x="115415" y="287787"/>
                        <a:pt x="124963" y="288734"/>
                        <a:pt x="135802" y="289680"/>
                      </a:cubicBezTo>
                      <a:cubicBezTo>
                        <a:pt x="152061" y="292433"/>
                        <a:pt x="158856" y="282884"/>
                        <a:pt x="156103" y="261032"/>
                      </a:cubicBezTo>
                      <a:cubicBezTo>
                        <a:pt x="156103" y="241934"/>
                        <a:pt x="155157" y="220599"/>
                        <a:pt x="153437" y="196941"/>
                      </a:cubicBezTo>
                      <a:cubicBezTo>
                        <a:pt x="153437" y="192382"/>
                        <a:pt x="153437" y="188768"/>
                        <a:pt x="153437" y="186015"/>
                      </a:cubicBezTo>
                      <a:cubicBezTo>
                        <a:pt x="142598" y="186015"/>
                        <a:pt x="127200" y="188338"/>
                        <a:pt x="107415" y="192812"/>
                      </a:cubicBezTo>
                      <a:cubicBezTo>
                        <a:pt x="103802" y="193758"/>
                        <a:pt x="100619" y="194188"/>
                        <a:pt x="97952" y="194188"/>
                      </a:cubicBezTo>
                      <a:cubicBezTo>
                        <a:pt x="99759" y="199608"/>
                        <a:pt x="103372" y="205114"/>
                        <a:pt x="108791" y="210534"/>
                      </a:cubicBezTo>
                      <a:cubicBezTo>
                        <a:pt x="111458" y="213286"/>
                        <a:pt x="113264" y="214663"/>
                        <a:pt x="114211" y="214663"/>
                      </a:cubicBezTo>
                      <a:cubicBezTo>
                        <a:pt x="113264" y="229202"/>
                        <a:pt x="108791" y="239697"/>
                        <a:pt x="100705" y="246063"/>
                      </a:cubicBezTo>
                      <a:cubicBezTo>
                        <a:pt x="98898" y="247010"/>
                        <a:pt x="96662" y="244257"/>
                        <a:pt x="93909" y="237891"/>
                      </a:cubicBezTo>
                      <a:cubicBezTo>
                        <a:pt x="84877" y="218792"/>
                        <a:pt x="74038" y="206060"/>
                        <a:pt x="61392" y="199694"/>
                      </a:cubicBezTo>
                      <a:cubicBezTo>
                        <a:pt x="40575" y="201501"/>
                        <a:pt x="26209" y="207006"/>
                        <a:pt x="18037" y="216040"/>
                      </a:cubicBezTo>
                      <a:lnTo>
                        <a:pt x="16661" y="217416"/>
                      </a:lnTo>
                      <a:cubicBezTo>
                        <a:pt x="13048" y="216556"/>
                        <a:pt x="8574" y="211480"/>
                        <a:pt x="3155" y="202447"/>
                      </a:cubicBezTo>
                      <a:cubicBezTo>
                        <a:pt x="-544" y="194188"/>
                        <a:pt x="-974" y="189629"/>
                        <a:pt x="1779" y="188768"/>
                      </a:cubicBezTo>
                      <a:close/>
                      <a:moveTo>
                        <a:pt x="28876" y="130097"/>
                      </a:moveTo>
                      <a:cubicBezTo>
                        <a:pt x="40575" y="114611"/>
                        <a:pt x="54167" y="105578"/>
                        <a:pt x="69479" y="102826"/>
                      </a:cubicBezTo>
                      <a:cubicBezTo>
                        <a:pt x="70339" y="102826"/>
                        <a:pt x="69909" y="106009"/>
                        <a:pt x="68102" y="112375"/>
                      </a:cubicBezTo>
                      <a:cubicBezTo>
                        <a:pt x="65436" y="122354"/>
                        <a:pt x="64919" y="129236"/>
                        <a:pt x="66726" y="132850"/>
                      </a:cubicBezTo>
                      <a:cubicBezTo>
                        <a:pt x="70339" y="141022"/>
                        <a:pt x="71199" y="146012"/>
                        <a:pt x="69479" y="147819"/>
                      </a:cubicBezTo>
                      <a:cubicBezTo>
                        <a:pt x="69479" y="149625"/>
                        <a:pt x="64919" y="150141"/>
                        <a:pt x="55887" y="149195"/>
                      </a:cubicBezTo>
                      <a:cubicBezTo>
                        <a:pt x="35155" y="147302"/>
                        <a:pt x="26123" y="140936"/>
                        <a:pt x="28876" y="130097"/>
                      </a:cubicBezTo>
                      <a:close/>
                      <a:moveTo>
                        <a:pt x="89780" y="109622"/>
                      </a:moveTo>
                      <a:cubicBezTo>
                        <a:pt x="84361" y="101449"/>
                        <a:pt x="82554" y="94653"/>
                        <a:pt x="84361" y="89147"/>
                      </a:cubicBezTo>
                      <a:lnTo>
                        <a:pt x="88404" y="89147"/>
                      </a:lnTo>
                      <a:cubicBezTo>
                        <a:pt x="101049" y="88287"/>
                        <a:pt x="119114" y="83727"/>
                        <a:pt x="142598" y="75468"/>
                      </a:cubicBezTo>
                      <a:cubicBezTo>
                        <a:pt x="143458" y="75468"/>
                        <a:pt x="145265" y="74608"/>
                        <a:pt x="148017" y="72715"/>
                      </a:cubicBezTo>
                      <a:cubicBezTo>
                        <a:pt x="167029" y="64543"/>
                        <a:pt x="182770" y="60930"/>
                        <a:pt x="195416" y="61790"/>
                      </a:cubicBezTo>
                      <a:cubicBezTo>
                        <a:pt x="206255" y="62736"/>
                        <a:pt x="215717" y="67210"/>
                        <a:pt x="223890" y="75468"/>
                      </a:cubicBezTo>
                      <a:cubicBezTo>
                        <a:pt x="250987" y="102739"/>
                        <a:pt x="262255" y="120031"/>
                        <a:pt x="257782" y="127344"/>
                      </a:cubicBezTo>
                      <a:cubicBezTo>
                        <a:pt x="256836" y="128290"/>
                        <a:pt x="255116" y="129150"/>
                        <a:pt x="252363" y="130097"/>
                      </a:cubicBezTo>
                      <a:cubicBezTo>
                        <a:pt x="246944" y="130097"/>
                        <a:pt x="243330" y="130527"/>
                        <a:pt x="241524" y="131473"/>
                      </a:cubicBezTo>
                      <a:cubicBezTo>
                        <a:pt x="227932" y="136893"/>
                        <a:pt x="214427" y="137839"/>
                        <a:pt x="200921" y="134226"/>
                      </a:cubicBezTo>
                      <a:cubicBezTo>
                        <a:pt x="190943" y="132419"/>
                        <a:pt x="186040" y="130613"/>
                        <a:pt x="186040" y="128806"/>
                      </a:cubicBezTo>
                      <a:cubicBezTo>
                        <a:pt x="185093" y="127000"/>
                        <a:pt x="189222" y="125193"/>
                        <a:pt x="198255" y="123386"/>
                      </a:cubicBezTo>
                      <a:cubicBezTo>
                        <a:pt x="214513" y="115214"/>
                        <a:pt x="222599" y="108848"/>
                        <a:pt x="222599" y="104288"/>
                      </a:cubicBezTo>
                      <a:cubicBezTo>
                        <a:pt x="219846" y="94309"/>
                        <a:pt x="214943" y="86996"/>
                        <a:pt x="207717" y="82437"/>
                      </a:cubicBezTo>
                      <a:cubicBezTo>
                        <a:pt x="204104" y="80630"/>
                        <a:pt x="198685" y="79684"/>
                        <a:pt x="191459" y="79684"/>
                      </a:cubicBezTo>
                      <a:cubicBezTo>
                        <a:pt x="190513" y="79684"/>
                        <a:pt x="189652" y="79684"/>
                        <a:pt x="188792" y="79684"/>
                      </a:cubicBezTo>
                      <a:cubicBezTo>
                        <a:pt x="176147" y="79684"/>
                        <a:pt x="163071" y="83813"/>
                        <a:pt x="149480" y="91986"/>
                      </a:cubicBezTo>
                      <a:cubicBezTo>
                        <a:pt x="137695" y="98352"/>
                        <a:pt x="124619" y="103342"/>
                        <a:pt x="110167" y="106955"/>
                      </a:cubicBezTo>
                      <a:cubicBezTo>
                        <a:pt x="99328" y="110482"/>
                        <a:pt x="92533" y="111428"/>
                        <a:pt x="89780" y="109622"/>
                      </a:cubicBezTo>
                      <a:close/>
                      <a:moveTo>
                        <a:pt x="119630" y="46821"/>
                      </a:moveTo>
                      <a:cubicBezTo>
                        <a:pt x="115071" y="36841"/>
                        <a:pt x="116447" y="24969"/>
                        <a:pt x="123673" y="11377"/>
                      </a:cubicBezTo>
                      <a:cubicBezTo>
                        <a:pt x="129092" y="2258"/>
                        <a:pt x="133566" y="-1355"/>
                        <a:pt x="137178" y="451"/>
                      </a:cubicBezTo>
                      <a:cubicBezTo>
                        <a:pt x="138039" y="1398"/>
                        <a:pt x="139415" y="4064"/>
                        <a:pt x="141222" y="8624"/>
                      </a:cubicBezTo>
                      <a:cubicBezTo>
                        <a:pt x="145695" y="18603"/>
                        <a:pt x="151631" y="27292"/>
                        <a:pt x="158856" y="34519"/>
                      </a:cubicBezTo>
                      <a:cubicBezTo>
                        <a:pt x="164276" y="40885"/>
                        <a:pt x="166082" y="45875"/>
                        <a:pt x="164276" y="49488"/>
                      </a:cubicBezTo>
                      <a:cubicBezTo>
                        <a:pt x="163329" y="53101"/>
                        <a:pt x="159286" y="54908"/>
                        <a:pt x="152061" y="54908"/>
                      </a:cubicBezTo>
                      <a:cubicBezTo>
                        <a:pt x="135888" y="55940"/>
                        <a:pt x="125049" y="53187"/>
                        <a:pt x="119630" y="46821"/>
                      </a:cubicBezTo>
                      <a:close/>
                    </a:path>
                  </a:pathLst>
                </a:custGeom>
                <a:grpFill/>
                <a:ln w="860" cap="flat">
                  <a:noFill/>
                  <a:prstDash val="solid"/>
                  <a:miter/>
                </a:ln>
              </p:spPr>
              <p:txBody>
                <a:bodyPr rtlCol="0" anchor="ctr"/>
                <a:lstStyle/>
                <a:p>
                  <a:endParaRPr lang="zh-CN" altLang="en-US"/>
                </a:p>
              </p:txBody>
            </p:sp>
            <p:sp>
              <p:nvSpPr>
                <p:cNvPr id="23" name="任意形状 18"/>
                <p:cNvSpPr/>
                <p:nvPr/>
              </p:nvSpPr>
              <p:spPr>
                <a:xfrm>
                  <a:off x="5138493" y="2802793"/>
                  <a:ext cx="279168" cy="227983"/>
                </a:xfrm>
                <a:custGeom>
                  <a:avLst/>
                  <a:gdLst>
                    <a:gd name="connsiteX0" fmla="*/ 146571 w 279168"/>
                    <a:gd name="connsiteY0" fmla="*/ 7401 h 227983"/>
                    <a:gd name="connsiteX1" fmla="*/ 211604 w 279168"/>
                    <a:gd name="connsiteY1" fmla="*/ 604 h 227983"/>
                    <a:gd name="connsiteX2" fmla="*/ 211604 w 279168"/>
                    <a:gd name="connsiteY2" fmla="*/ 16950 h 227983"/>
                    <a:gd name="connsiteX3" fmla="*/ 175044 w 279168"/>
                    <a:gd name="connsiteY3" fmla="*/ 41468 h 227983"/>
                    <a:gd name="connsiteX4" fmla="*/ 166958 w 279168"/>
                    <a:gd name="connsiteY4" fmla="*/ 83794 h 227983"/>
                    <a:gd name="connsiteX5" fmla="*/ 202141 w 279168"/>
                    <a:gd name="connsiteY5" fmla="*/ 74245 h 227983"/>
                    <a:gd name="connsiteX6" fmla="*/ 210227 w 279168"/>
                    <a:gd name="connsiteY6" fmla="*/ 101516 h 227983"/>
                    <a:gd name="connsiteX7" fmla="*/ 196722 w 279168"/>
                    <a:gd name="connsiteY7" fmla="*/ 106936 h 227983"/>
                    <a:gd name="connsiteX8" fmla="*/ 166958 w 279168"/>
                    <a:gd name="connsiteY8" fmla="*/ 121905 h 227983"/>
                    <a:gd name="connsiteX9" fmla="*/ 162915 w 279168"/>
                    <a:gd name="connsiteY9" fmla="*/ 132831 h 227983"/>
                    <a:gd name="connsiteX10" fmla="*/ 162915 w 279168"/>
                    <a:gd name="connsiteY10" fmla="*/ 158725 h 227983"/>
                    <a:gd name="connsiteX11" fmla="*/ 180550 w 279168"/>
                    <a:gd name="connsiteY11" fmla="*/ 171027 h 227983"/>
                    <a:gd name="connsiteX12" fmla="*/ 213066 w 279168"/>
                    <a:gd name="connsiteY12" fmla="*/ 171027 h 227983"/>
                    <a:gd name="connsiteX13" fmla="*/ 246959 w 279168"/>
                    <a:gd name="connsiteY13" fmla="*/ 168275 h 227983"/>
                    <a:gd name="connsiteX14" fmla="*/ 270013 w 279168"/>
                    <a:gd name="connsiteY14" fmla="*/ 173694 h 227983"/>
                    <a:gd name="connsiteX15" fmla="*/ 271390 w 279168"/>
                    <a:gd name="connsiteY15" fmla="*/ 211891 h 227983"/>
                    <a:gd name="connsiteX16" fmla="*/ 144076 w 279168"/>
                    <a:gd name="connsiteY16" fmla="*/ 202342 h 227983"/>
                    <a:gd name="connsiteX17" fmla="*/ 130571 w 279168"/>
                    <a:gd name="connsiteY17" fmla="*/ 203718 h 227983"/>
                    <a:gd name="connsiteX18" fmla="*/ 123775 w 279168"/>
                    <a:gd name="connsiteY18" fmla="*/ 203718 h 227983"/>
                    <a:gd name="connsiteX19" fmla="*/ 26225 w 279168"/>
                    <a:gd name="connsiteY19" fmla="*/ 220064 h 227983"/>
                    <a:gd name="connsiteX20" fmla="*/ 20806 w 279168"/>
                    <a:gd name="connsiteY20" fmla="*/ 224193 h 227983"/>
                    <a:gd name="connsiteX21" fmla="*/ 12634 w 279168"/>
                    <a:gd name="connsiteY21" fmla="*/ 225570 h 227983"/>
                    <a:gd name="connsiteX22" fmla="*/ 418 w 279168"/>
                    <a:gd name="connsiteY22" fmla="*/ 199675 h 227983"/>
                    <a:gd name="connsiteX23" fmla="*/ 62698 w 279168"/>
                    <a:gd name="connsiteY23" fmla="*/ 185997 h 227983"/>
                    <a:gd name="connsiteX24" fmla="*/ 64075 w 279168"/>
                    <a:gd name="connsiteY24" fmla="*/ 119152 h 227983"/>
                    <a:gd name="connsiteX25" fmla="*/ 62698 w 279168"/>
                    <a:gd name="connsiteY25" fmla="*/ 98677 h 227983"/>
                    <a:gd name="connsiteX26" fmla="*/ 70785 w 279168"/>
                    <a:gd name="connsiteY26" fmla="*/ 90505 h 227983"/>
                    <a:gd name="connsiteX27" fmla="*/ 103301 w 279168"/>
                    <a:gd name="connsiteY27" fmla="*/ 104183 h 227983"/>
                    <a:gd name="connsiteX28" fmla="*/ 95215 w 279168"/>
                    <a:gd name="connsiteY28" fmla="*/ 160102 h 227983"/>
                    <a:gd name="connsiteX29" fmla="*/ 97882 w 279168"/>
                    <a:gd name="connsiteY29" fmla="*/ 175071 h 227983"/>
                    <a:gd name="connsiteX30" fmla="*/ 107345 w 279168"/>
                    <a:gd name="connsiteY30" fmla="*/ 177824 h 227983"/>
                    <a:gd name="connsiteX31" fmla="*/ 126270 w 279168"/>
                    <a:gd name="connsiteY31" fmla="*/ 172404 h 227983"/>
                    <a:gd name="connsiteX32" fmla="*/ 130312 w 279168"/>
                    <a:gd name="connsiteY32" fmla="*/ 160102 h 227983"/>
                    <a:gd name="connsiteX33" fmla="*/ 128936 w 279168"/>
                    <a:gd name="connsiteY33" fmla="*/ 87752 h 227983"/>
                    <a:gd name="connsiteX34" fmla="*/ 128936 w 279168"/>
                    <a:gd name="connsiteY34" fmla="*/ 60480 h 227983"/>
                    <a:gd name="connsiteX35" fmla="*/ 119473 w 279168"/>
                    <a:gd name="connsiteY35" fmla="*/ 48178 h 227983"/>
                    <a:gd name="connsiteX36" fmla="*/ 96420 w 279168"/>
                    <a:gd name="connsiteY36" fmla="*/ 53598 h 227983"/>
                    <a:gd name="connsiteX37" fmla="*/ 76118 w 279168"/>
                    <a:gd name="connsiteY37" fmla="*/ 24951 h 227983"/>
                    <a:gd name="connsiteX38" fmla="*/ 76118 w 279168"/>
                    <a:gd name="connsiteY38" fmla="*/ 20821 h 227983"/>
                    <a:gd name="connsiteX39" fmla="*/ 89710 w 279168"/>
                    <a:gd name="connsiteY39" fmla="*/ 12649 h 227983"/>
                    <a:gd name="connsiteX40" fmla="*/ 146571 w 279168"/>
                    <a:gd name="connsiteY40" fmla="*/ 7401 h 2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9168" h="227983">
                      <a:moveTo>
                        <a:pt x="146571" y="7401"/>
                      </a:moveTo>
                      <a:cubicBezTo>
                        <a:pt x="169109" y="1035"/>
                        <a:pt x="190787" y="-1202"/>
                        <a:pt x="211604" y="604"/>
                      </a:cubicBezTo>
                      <a:cubicBezTo>
                        <a:pt x="209797" y="6024"/>
                        <a:pt x="209797" y="11530"/>
                        <a:pt x="211604" y="16950"/>
                      </a:cubicBezTo>
                      <a:cubicBezTo>
                        <a:pt x="214271" y="21510"/>
                        <a:pt x="202141" y="29682"/>
                        <a:pt x="175044" y="41468"/>
                      </a:cubicBezTo>
                      <a:cubicBezTo>
                        <a:pt x="169625" y="46888"/>
                        <a:pt x="166958" y="61083"/>
                        <a:pt x="166958" y="83794"/>
                      </a:cubicBezTo>
                      <a:cubicBezTo>
                        <a:pt x="184077" y="79235"/>
                        <a:pt x="195862" y="76052"/>
                        <a:pt x="202141" y="74245"/>
                      </a:cubicBezTo>
                      <a:cubicBezTo>
                        <a:pt x="207561" y="76998"/>
                        <a:pt x="210227" y="86117"/>
                        <a:pt x="210227" y="101516"/>
                      </a:cubicBezTo>
                      <a:cubicBezTo>
                        <a:pt x="207561" y="103323"/>
                        <a:pt x="203002" y="105129"/>
                        <a:pt x="196722" y="106936"/>
                      </a:cubicBezTo>
                      <a:cubicBezTo>
                        <a:pt x="187690" y="110549"/>
                        <a:pt x="177797" y="115625"/>
                        <a:pt x="166958" y="121905"/>
                      </a:cubicBezTo>
                      <a:cubicBezTo>
                        <a:pt x="165152" y="123712"/>
                        <a:pt x="163775" y="127325"/>
                        <a:pt x="162915" y="132831"/>
                      </a:cubicBezTo>
                      <a:cubicBezTo>
                        <a:pt x="161969" y="139197"/>
                        <a:pt x="161969" y="147800"/>
                        <a:pt x="162915" y="158725"/>
                      </a:cubicBezTo>
                      <a:cubicBezTo>
                        <a:pt x="162915" y="167844"/>
                        <a:pt x="168765" y="171888"/>
                        <a:pt x="180550" y="171027"/>
                      </a:cubicBezTo>
                      <a:cubicBezTo>
                        <a:pt x="187776" y="171027"/>
                        <a:pt x="198614" y="171027"/>
                        <a:pt x="213066" y="171027"/>
                      </a:cubicBezTo>
                      <a:cubicBezTo>
                        <a:pt x="229325" y="170167"/>
                        <a:pt x="240594" y="169221"/>
                        <a:pt x="246959" y="168275"/>
                      </a:cubicBezTo>
                      <a:cubicBezTo>
                        <a:pt x="258658" y="166468"/>
                        <a:pt x="266401" y="168275"/>
                        <a:pt x="270013" y="173694"/>
                      </a:cubicBezTo>
                      <a:cubicBezTo>
                        <a:pt x="281712" y="196406"/>
                        <a:pt x="282229" y="209138"/>
                        <a:pt x="271390" y="211891"/>
                      </a:cubicBezTo>
                      <a:cubicBezTo>
                        <a:pt x="236206" y="198213"/>
                        <a:pt x="193711" y="195030"/>
                        <a:pt x="144076" y="202342"/>
                      </a:cubicBezTo>
                      <a:cubicBezTo>
                        <a:pt x="136850" y="203288"/>
                        <a:pt x="132291" y="203718"/>
                        <a:pt x="130571" y="203718"/>
                      </a:cubicBezTo>
                      <a:cubicBezTo>
                        <a:pt x="128764" y="203718"/>
                        <a:pt x="126528" y="203718"/>
                        <a:pt x="123775" y="203718"/>
                      </a:cubicBezTo>
                      <a:cubicBezTo>
                        <a:pt x="89452" y="200105"/>
                        <a:pt x="56935" y="205525"/>
                        <a:pt x="26225" y="220064"/>
                      </a:cubicBezTo>
                      <a:cubicBezTo>
                        <a:pt x="24418" y="221010"/>
                        <a:pt x="22612" y="222387"/>
                        <a:pt x="20806" y="224193"/>
                      </a:cubicBezTo>
                      <a:cubicBezTo>
                        <a:pt x="17193" y="228753"/>
                        <a:pt x="14440" y="229183"/>
                        <a:pt x="12634" y="225570"/>
                      </a:cubicBezTo>
                      <a:cubicBezTo>
                        <a:pt x="2655" y="212837"/>
                        <a:pt x="-1388" y="204235"/>
                        <a:pt x="418" y="199675"/>
                      </a:cubicBezTo>
                      <a:cubicBezTo>
                        <a:pt x="35601" y="194255"/>
                        <a:pt x="56419" y="189696"/>
                        <a:pt x="62698" y="185997"/>
                      </a:cubicBezTo>
                      <a:cubicBezTo>
                        <a:pt x="67172" y="182383"/>
                        <a:pt x="67688" y="160102"/>
                        <a:pt x="64075" y="119152"/>
                      </a:cubicBezTo>
                      <a:cubicBezTo>
                        <a:pt x="63129" y="110979"/>
                        <a:pt x="62698" y="104183"/>
                        <a:pt x="62698" y="98677"/>
                      </a:cubicBezTo>
                      <a:cubicBezTo>
                        <a:pt x="62698" y="94118"/>
                        <a:pt x="65365" y="91365"/>
                        <a:pt x="70785" y="90505"/>
                      </a:cubicBezTo>
                      <a:cubicBezTo>
                        <a:pt x="93323" y="94118"/>
                        <a:pt x="104162" y="98677"/>
                        <a:pt x="103301" y="104183"/>
                      </a:cubicBezTo>
                      <a:cubicBezTo>
                        <a:pt x="93323" y="116055"/>
                        <a:pt x="90656" y="134637"/>
                        <a:pt x="95215" y="160102"/>
                      </a:cubicBezTo>
                      <a:cubicBezTo>
                        <a:pt x="96076" y="166468"/>
                        <a:pt x="97022" y="171458"/>
                        <a:pt x="97882" y="175071"/>
                      </a:cubicBezTo>
                      <a:cubicBezTo>
                        <a:pt x="97882" y="176877"/>
                        <a:pt x="101065" y="177824"/>
                        <a:pt x="107345" y="177824"/>
                      </a:cubicBezTo>
                      <a:cubicBezTo>
                        <a:pt x="114570" y="176964"/>
                        <a:pt x="120850" y="175071"/>
                        <a:pt x="126270" y="172404"/>
                      </a:cubicBezTo>
                      <a:cubicBezTo>
                        <a:pt x="128936" y="170597"/>
                        <a:pt x="130312" y="166468"/>
                        <a:pt x="130312" y="160102"/>
                      </a:cubicBezTo>
                      <a:cubicBezTo>
                        <a:pt x="130312" y="121045"/>
                        <a:pt x="129882" y="96871"/>
                        <a:pt x="128936" y="87752"/>
                      </a:cubicBezTo>
                      <a:cubicBezTo>
                        <a:pt x="128936" y="74073"/>
                        <a:pt x="128936" y="65040"/>
                        <a:pt x="128936" y="60480"/>
                      </a:cubicBezTo>
                      <a:cubicBezTo>
                        <a:pt x="127990" y="53168"/>
                        <a:pt x="124893" y="49125"/>
                        <a:pt x="119473" y="48178"/>
                      </a:cubicBezTo>
                      <a:cubicBezTo>
                        <a:pt x="114054" y="48178"/>
                        <a:pt x="106398" y="49985"/>
                        <a:pt x="96420" y="53598"/>
                      </a:cubicBezTo>
                      <a:cubicBezTo>
                        <a:pt x="90054" y="57211"/>
                        <a:pt x="83344" y="47662"/>
                        <a:pt x="76118" y="24951"/>
                      </a:cubicBezTo>
                      <a:cubicBezTo>
                        <a:pt x="76118" y="23144"/>
                        <a:pt x="76118" y="21767"/>
                        <a:pt x="76118" y="20821"/>
                      </a:cubicBezTo>
                      <a:cubicBezTo>
                        <a:pt x="74312" y="15401"/>
                        <a:pt x="78871" y="12649"/>
                        <a:pt x="89710" y="12649"/>
                      </a:cubicBezTo>
                      <a:cubicBezTo>
                        <a:pt x="112248" y="13767"/>
                        <a:pt x="131173" y="11960"/>
                        <a:pt x="146571" y="7401"/>
                      </a:cubicBezTo>
                      <a:close/>
                    </a:path>
                  </a:pathLst>
                </a:custGeom>
                <a:grpFill/>
                <a:ln w="860" cap="flat">
                  <a:noFill/>
                  <a:prstDash val="solid"/>
                  <a:miter/>
                </a:ln>
              </p:spPr>
              <p:txBody>
                <a:bodyPr rtlCol="0" anchor="ctr"/>
                <a:lstStyle/>
                <a:p>
                  <a:endParaRPr lang="zh-CN" altLang="en-US"/>
                </a:p>
              </p:txBody>
            </p:sp>
          </p:grpSp>
          <p:grpSp>
            <p:nvGrpSpPr>
              <p:cNvPr id="15" name="图形 4"/>
              <p:cNvGrpSpPr/>
              <p:nvPr/>
            </p:nvGrpSpPr>
            <p:grpSpPr>
              <a:xfrm>
                <a:off x="6477534" y="2737331"/>
                <a:ext cx="1951056" cy="319813"/>
                <a:chOff x="6477534" y="2737331"/>
                <a:chExt cx="1951056" cy="319813"/>
              </a:xfrm>
              <a:grpFill/>
            </p:grpSpPr>
            <p:sp>
              <p:nvSpPr>
                <p:cNvPr id="16" name="任意形状 20"/>
                <p:cNvSpPr/>
                <p:nvPr/>
              </p:nvSpPr>
              <p:spPr>
                <a:xfrm>
                  <a:off x="6477534" y="2776851"/>
                  <a:ext cx="298388" cy="236118"/>
                </a:xfrm>
                <a:custGeom>
                  <a:avLst/>
                  <a:gdLst>
                    <a:gd name="connsiteX0" fmla="*/ 160322 w 298388"/>
                    <a:gd name="connsiteY0" fmla="*/ 151805 h 236118"/>
                    <a:gd name="connsiteX1" fmla="*/ 164365 w 298388"/>
                    <a:gd name="connsiteY1" fmla="*/ 113608 h 236118"/>
                    <a:gd name="connsiteX2" fmla="*/ 171161 w 298388"/>
                    <a:gd name="connsiteY2" fmla="*/ 61733 h 236118"/>
                    <a:gd name="connsiteX3" fmla="*/ 182000 w 298388"/>
                    <a:gd name="connsiteY3" fmla="*/ 7190 h 236118"/>
                    <a:gd name="connsiteX4" fmla="*/ 207721 w 298388"/>
                    <a:gd name="connsiteY4" fmla="*/ 5814 h 236118"/>
                    <a:gd name="connsiteX5" fmla="*/ 210474 w 298388"/>
                    <a:gd name="connsiteY5" fmla="*/ 20783 h 236118"/>
                    <a:gd name="connsiteX6" fmla="*/ 196882 w 298388"/>
                    <a:gd name="connsiteY6" fmla="*/ 69905 h 236118"/>
                    <a:gd name="connsiteX7" fmla="*/ 190086 w 298388"/>
                    <a:gd name="connsiteY7" fmla="*/ 116275 h 236118"/>
                    <a:gd name="connsiteX8" fmla="*/ 188710 w 298388"/>
                    <a:gd name="connsiteY8" fmla="*/ 124448 h 236118"/>
                    <a:gd name="connsiteX9" fmla="*/ 195505 w 298388"/>
                    <a:gd name="connsiteY9" fmla="*/ 119028 h 236118"/>
                    <a:gd name="connsiteX10" fmla="*/ 233442 w 298388"/>
                    <a:gd name="connsiteY10" fmla="*/ 75325 h 236118"/>
                    <a:gd name="connsiteX11" fmla="*/ 257786 w 298388"/>
                    <a:gd name="connsiteY11" fmla="*/ 89004 h 236118"/>
                    <a:gd name="connsiteX12" fmla="*/ 255119 w 298388"/>
                    <a:gd name="connsiteY12" fmla="*/ 102682 h 236118"/>
                    <a:gd name="connsiteX13" fmla="*/ 195505 w 298388"/>
                    <a:gd name="connsiteY13" fmla="*/ 147675 h 236118"/>
                    <a:gd name="connsiteX14" fmla="*/ 184667 w 298388"/>
                    <a:gd name="connsiteY14" fmla="*/ 155848 h 236118"/>
                    <a:gd name="connsiteX15" fmla="*/ 182000 w 298388"/>
                    <a:gd name="connsiteY15" fmla="*/ 176323 h 236118"/>
                    <a:gd name="connsiteX16" fmla="*/ 211764 w 298388"/>
                    <a:gd name="connsiteY16" fmla="*/ 176323 h 236118"/>
                    <a:gd name="connsiteX17" fmla="*/ 274044 w 298388"/>
                    <a:gd name="connsiteY17" fmla="*/ 172194 h 236118"/>
                    <a:gd name="connsiteX18" fmla="*/ 288926 w 298388"/>
                    <a:gd name="connsiteY18" fmla="*/ 180366 h 236118"/>
                    <a:gd name="connsiteX19" fmla="*/ 298389 w 298388"/>
                    <a:gd name="connsiteY19" fmla="*/ 214520 h 236118"/>
                    <a:gd name="connsiteX20" fmla="*/ 295722 w 298388"/>
                    <a:gd name="connsiteY20" fmla="*/ 225445 h 236118"/>
                    <a:gd name="connsiteX21" fmla="*/ 284883 w 298388"/>
                    <a:gd name="connsiteY21" fmla="*/ 224069 h 236118"/>
                    <a:gd name="connsiteX22" fmla="*/ 217183 w 298388"/>
                    <a:gd name="connsiteY22" fmla="*/ 207723 h 236118"/>
                    <a:gd name="connsiteX23" fmla="*/ 172451 w 298388"/>
                    <a:gd name="connsiteY23" fmla="*/ 209100 h 236118"/>
                    <a:gd name="connsiteX24" fmla="*/ 156193 w 298388"/>
                    <a:gd name="connsiteY24" fmla="*/ 210477 h 236118"/>
                    <a:gd name="connsiteX25" fmla="*/ 134515 w 298388"/>
                    <a:gd name="connsiteY25" fmla="*/ 213229 h 236118"/>
                    <a:gd name="connsiteX26" fmla="*/ 106042 w 298388"/>
                    <a:gd name="connsiteY26" fmla="*/ 214606 h 236118"/>
                    <a:gd name="connsiteX27" fmla="*/ 19331 w 298388"/>
                    <a:gd name="connsiteY27" fmla="*/ 233704 h 236118"/>
                    <a:gd name="connsiteX28" fmla="*/ 9869 w 298388"/>
                    <a:gd name="connsiteY28" fmla="*/ 232328 h 236118"/>
                    <a:gd name="connsiteX29" fmla="*/ 3073 w 298388"/>
                    <a:gd name="connsiteY29" fmla="*/ 218649 h 236118"/>
                    <a:gd name="connsiteX30" fmla="*/ 320 w 298388"/>
                    <a:gd name="connsiteY30" fmla="*/ 211853 h 236118"/>
                    <a:gd name="connsiteX31" fmla="*/ 7116 w 298388"/>
                    <a:gd name="connsiteY31" fmla="*/ 209100 h 236118"/>
                    <a:gd name="connsiteX32" fmla="*/ 76192 w 298388"/>
                    <a:gd name="connsiteY32" fmla="*/ 198174 h 236118"/>
                    <a:gd name="connsiteX33" fmla="*/ 89697 w 298388"/>
                    <a:gd name="connsiteY33" fmla="*/ 194045 h 236118"/>
                    <a:gd name="connsiteX34" fmla="*/ 104580 w 298388"/>
                    <a:gd name="connsiteY34" fmla="*/ 179076 h 236118"/>
                    <a:gd name="connsiteX35" fmla="*/ 104580 w 298388"/>
                    <a:gd name="connsiteY35" fmla="*/ 150428 h 236118"/>
                    <a:gd name="connsiteX36" fmla="*/ 100536 w 298388"/>
                    <a:gd name="connsiteY36" fmla="*/ 145009 h 236118"/>
                    <a:gd name="connsiteX37" fmla="*/ 96494 w 298388"/>
                    <a:gd name="connsiteY37" fmla="*/ 147761 h 236118"/>
                    <a:gd name="connsiteX38" fmla="*/ 80235 w 298388"/>
                    <a:gd name="connsiteY38" fmla="*/ 165483 h 236118"/>
                    <a:gd name="connsiteX39" fmla="*/ 66644 w 298388"/>
                    <a:gd name="connsiteY39" fmla="*/ 164107 h 236118"/>
                    <a:gd name="connsiteX40" fmla="*/ 49009 w 298388"/>
                    <a:gd name="connsiteY40" fmla="*/ 140879 h 236118"/>
                    <a:gd name="connsiteX41" fmla="*/ 47632 w 298388"/>
                    <a:gd name="connsiteY41" fmla="*/ 131330 h 236118"/>
                    <a:gd name="connsiteX42" fmla="*/ 54428 w 298388"/>
                    <a:gd name="connsiteY42" fmla="*/ 129953 h 236118"/>
                    <a:gd name="connsiteX43" fmla="*/ 99160 w 298388"/>
                    <a:gd name="connsiteY43" fmla="*/ 117651 h 236118"/>
                    <a:gd name="connsiteX44" fmla="*/ 100536 w 298388"/>
                    <a:gd name="connsiteY44" fmla="*/ 108102 h 236118"/>
                    <a:gd name="connsiteX45" fmla="*/ 101913 w 298388"/>
                    <a:gd name="connsiteY45" fmla="*/ 53560 h 236118"/>
                    <a:gd name="connsiteX46" fmla="*/ 137096 w 298388"/>
                    <a:gd name="connsiteY46" fmla="*/ 50807 h 236118"/>
                    <a:gd name="connsiteX47" fmla="*/ 141139 w 298388"/>
                    <a:gd name="connsiteY47" fmla="*/ 65776 h 236118"/>
                    <a:gd name="connsiteX48" fmla="*/ 134344 w 298388"/>
                    <a:gd name="connsiteY48" fmla="*/ 173570 h 236118"/>
                    <a:gd name="connsiteX49" fmla="*/ 146559 w 298388"/>
                    <a:gd name="connsiteY49" fmla="*/ 174947 h 236118"/>
                    <a:gd name="connsiteX50" fmla="*/ 160322 w 298388"/>
                    <a:gd name="connsiteY50" fmla="*/ 151805 h 23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98388" h="236118">
                      <a:moveTo>
                        <a:pt x="160322" y="151805"/>
                      </a:moveTo>
                      <a:cubicBezTo>
                        <a:pt x="161182" y="143632"/>
                        <a:pt x="162559" y="130900"/>
                        <a:pt x="164365" y="113608"/>
                      </a:cubicBezTo>
                      <a:cubicBezTo>
                        <a:pt x="166172" y="94510"/>
                        <a:pt x="168408" y="77218"/>
                        <a:pt x="171161" y="61733"/>
                      </a:cubicBezTo>
                      <a:cubicBezTo>
                        <a:pt x="173828" y="35322"/>
                        <a:pt x="177441" y="17170"/>
                        <a:pt x="182000" y="7190"/>
                      </a:cubicBezTo>
                      <a:cubicBezTo>
                        <a:pt x="186473" y="-1929"/>
                        <a:pt x="195075" y="-2359"/>
                        <a:pt x="207721" y="5814"/>
                      </a:cubicBezTo>
                      <a:cubicBezTo>
                        <a:pt x="214000" y="10373"/>
                        <a:pt x="214947" y="15363"/>
                        <a:pt x="210474" y="20783"/>
                      </a:cubicBezTo>
                      <a:cubicBezTo>
                        <a:pt x="204108" y="28956"/>
                        <a:pt x="199635" y="45301"/>
                        <a:pt x="196882" y="69905"/>
                      </a:cubicBezTo>
                      <a:cubicBezTo>
                        <a:pt x="194129" y="89004"/>
                        <a:pt x="191893" y="104489"/>
                        <a:pt x="190086" y="116275"/>
                      </a:cubicBezTo>
                      <a:lnTo>
                        <a:pt x="188710" y="124448"/>
                      </a:lnTo>
                      <a:cubicBezTo>
                        <a:pt x="189570" y="124448"/>
                        <a:pt x="191893" y="122641"/>
                        <a:pt x="195505" y="119028"/>
                      </a:cubicBezTo>
                      <a:cubicBezTo>
                        <a:pt x="219850" y="94510"/>
                        <a:pt x="232495" y="79885"/>
                        <a:pt x="233442" y="75325"/>
                      </a:cubicBezTo>
                      <a:cubicBezTo>
                        <a:pt x="238861" y="69905"/>
                        <a:pt x="247033" y="74465"/>
                        <a:pt x="257786" y="89004"/>
                      </a:cubicBezTo>
                      <a:cubicBezTo>
                        <a:pt x="262259" y="98123"/>
                        <a:pt x="261399" y="102682"/>
                        <a:pt x="255119" y="102682"/>
                      </a:cubicBezTo>
                      <a:cubicBezTo>
                        <a:pt x="252367" y="102682"/>
                        <a:pt x="232495" y="117651"/>
                        <a:pt x="195505" y="147675"/>
                      </a:cubicBezTo>
                      <a:cubicBezTo>
                        <a:pt x="190946" y="152235"/>
                        <a:pt x="187333" y="154988"/>
                        <a:pt x="184667" y="155848"/>
                      </a:cubicBezTo>
                      <a:cubicBezTo>
                        <a:pt x="178301" y="162214"/>
                        <a:pt x="177441" y="169010"/>
                        <a:pt x="182000" y="176323"/>
                      </a:cubicBezTo>
                      <a:cubicBezTo>
                        <a:pt x="189226" y="176323"/>
                        <a:pt x="199119" y="176323"/>
                        <a:pt x="211764" y="176323"/>
                      </a:cubicBezTo>
                      <a:cubicBezTo>
                        <a:pt x="250560" y="175463"/>
                        <a:pt x="271378" y="174086"/>
                        <a:pt x="274044" y="172194"/>
                      </a:cubicBezTo>
                      <a:cubicBezTo>
                        <a:pt x="282130" y="170387"/>
                        <a:pt x="287120" y="173140"/>
                        <a:pt x="288926" y="180366"/>
                      </a:cubicBezTo>
                      <a:cubicBezTo>
                        <a:pt x="292539" y="192238"/>
                        <a:pt x="295722" y="203594"/>
                        <a:pt x="298389" y="214520"/>
                      </a:cubicBezTo>
                      <a:cubicBezTo>
                        <a:pt x="298389" y="220886"/>
                        <a:pt x="297442" y="224499"/>
                        <a:pt x="295722" y="225445"/>
                      </a:cubicBezTo>
                      <a:cubicBezTo>
                        <a:pt x="292969" y="227252"/>
                        <a:pt x="289356" y="226822"/>
                        <a:pt x="284883" y="224069"/>
                      </a:cubicBezTo>
                      <a:cubicBezTo>
                        <a:pt x="257786" y="213143"/>
                        <a:pt x="235162" y="207723"/>
                        <a:pt x="217183" y="207723"/>
                      </a:cubicBezTo>
                      <a:cubicBezTo>
                        <a:pt x="192839" y="207723"/>
                        <a:pt x="177871" y="208154"/>
                        <a:pt x="172451" y="209100"/>
                      </a:cubicBezTo>
                      <a:cubicBezTo>
                        <a:pt x="165226" y="209100"/>
                        <a:pt x="159806" y="209530"/>
                        <a:pt x="156193" y="210477"/>
                      </a:cubicBezTo>
                      <a:cubicBezTo>
                        <a:pt x="153440" y="211423"/>
                        <a:pt x="146215" y="212283"/>
                        <a:pt x="134515" y="213229"/>
                      </a:cubicBezTo>
                      <a:cubicBezTo>
                        <a:pt x="120924" y="214176"/>
                        <a:pt x="111461" y="214606"/>
                        <a:pt x="106042" y="214606"/>
                      </a:cubicBezTo>
                      <a:cubicBezTo>
                        <a:pt x="71719" y="214606"/>
                        <a:pt x="42815" y="220972"/>
                        <a:pt x="19331" y="233704"/>
                      </a:cubicBezTo>
                      <a:cubicBezTo>
                        <a:pt x="12965" y="237317"/>
                        <a:pt x="9869" y="236887"/>
                        <a:pt x="9869" y="232328"/>
                      </a:cubicBezTo>
                      <a:cubicBezTo>
                        <a:pt x="7116" y="225962"/>
                        <a:pt x="4879" y="221402"/>
                        <a:pt x="3073" y="218649"/>
                      </a:cubicBezTo>
                      <a:cubicBezTo>
                        <a:pt x="320" y="215896"/>
                        <a:pt x="-540" y="213660"/>
                        <a:pt x="320" y="211853"/>
                      </a:cubicBezTo>
                      <a:cubicBezTo>
                        <a:pt x="1180" y="210046"/>
                        <a:pt x="3503" y="209100"/>
                        <a:pt x="7116" y="209100"/>
                      </a:cubicBezTo>
                      <a:cubicBezTo>
                        <a:pt x="18815" y="209100"/>
                        <a:pt x="41869" y="205487"/>
                        <a:pt x="76192" y="198174"/>
                      </a:cubicBezTo>
                      <a:cubicBezTo>
                        <a:pt x="81611" y="196368"/>
                        <a:pt x="86085" y="194991"/>
                        <a:pt x="89697" y="194045"/>
                      </a:cubicBezTo>
                      <a:cubicBezTo>
                        <a:pt x="97870" y="191292"/>
                        <a:pt x="102773" y="186302"/>
                        <a:pt x="104580" y="179076"/>
                      </a:cubicBezTo>
                      <a:cubicBezTo>
                        <a:pt x="104580" y="169957"/>
                        <a:pt x="104580" y="160408"/>
                        <a:pt x="104580" y="150428"/>
                      </a:cubicBezTo>
                      <a:cubicBezTo>
                        <a:pt x="103633" y="146815"/>
                        <a:pt x="102343" y="145009"/>
                        <a:pt x="100536" y="145009"/>
                      </a:cubicBezTo>
                      <a:cubicBezTo>
                        <a:pt x="99590" y="144148"/>
                        <a:pt x="98300" y="145009"/>
                        <a:pt x="96494" y="147761"/>
                      </a:cubicBezTo>
                      <a:cubicBezTo>
                        <a:pt x="90128" y="155934"/>
                        <a:pt x="84708" y="161870"/>
                        <a:pt x="80235" y="165483"/>
                      </a:cubicBezTo>
                      <a:cubicBezTo>
                        <a:pt x="75676" y="171849"/>
                        <a:pt x="71203" y="171419"/>
                        <a:pt x="66644" y="164107"/>
                      </a:cubicBezTo>
                      <a:cubicBezTo>
                        <a:pt x="56665" y="154988"/>
                        <a:pt x="50815" y="147245"/>
                        <a:pt x="49009" y="140879"/>
                      </a:cubicBezTo>
                      <a:cubicBezTo>
                        <a:pt x="46256" y="137266"/>
                        <a:pt x="45826" y="134083"/>
                        <a:pt x="47632" y="131330"/>
                      </a:cubicBezTo>
                      <a:cubicBezTo>
                        <a:pt x="48493" y="129523"/>
                        <a:pt x="50815" y="129093"/>
                        <a:pt x="54428" y="129953"/>
                      </a:cubicBezTo>
                      <a:cubicBezTo>
                        <a:pt x="67934" y="132706"/>
                        <a:pt x="82902" y="128577"/>
                        <a:pt x="99160" y="117651"/>
                      </a:cubicBezTo>
                      <a:cubicBezTo>
                        <a:pt x="100020" y="117651"/>
                        <a:pt x="100536" y="114468"/>
                        <a:pt x="100536" y="108102"/>
                      </a:cubicBezTo>
                      <a:cubicBezTo>
                        <a:pt x="101397" y="104489"/>
                        <a:pt x="101913" y="86251"/>
                        <a:pt x="101913" y="53560"/>
                      </a:cubicBezTo>
                      <a:cubicBezTo>
                        <a:pt x="105526" y="39881"/>
                        <a:pt x="117225" y="39021"/>
                        <a:pt x="137096" y="50807"/>
                      </a:cubicBezTo>
                      <a:cubicBezTo>
                        <a:pt x="141569" y="54420"/>
                        <a:pt x="142946" y="59496"/>
                        <a:pt x="141139" y="65776"/>
                      </a:cubicBezTo>
                      <a:cubicBezTo>
                        <a:pt x="133913" y="86681"/>
                        <a:pt x="131677" y="122641"/>
                        <a:pt x="134344" y="173570"/>
                      </a:cubicBezTo>
                      <a:cubicBezTo>
                        <a:pt x="133397" y="176323"/>
                        <a:pt x="137526" y="176753"/>
                        <a:pt x="146559" y="174947"/>
                      </a:cubicBezTo>
                      <a:cubicBezTo>
                        <a:pt x="154903" y="174947"/>
                        <a:pt x="159376" y="167290"/>
                        <a:pt x="160322" y="151805"/>
                      </a:cubicBezTo>
                      <a:close/>
                    </a:path>
                  </a:pathLst>
                </a:custGeom>
                <a:grpFill/>
                <a:ln w="860" cap="flat">
                  <a:noFill/>
                  <a:prstDash val="solid"/>
                  <a:miter/>
                </a:ln>
              </p:spPr>
              <p:txBody>
                <a:bodyPr rtlCol="0" anchor="ctr"/>
                <a:lstStyle/>
                <a:p>
                  <a:endParaRPr lang="zh-CN" altLang="en-US"/>
                </a:p>
              </p:txBody>
            </p:sp>
            <p:sp>
              <p:nvSpPr>
                <p:cNvPr id="17" name="任意形状 21"/>
                <p:cNvSpPr/>
                <p:nvPr/>
              </p:nvSpPr>
              <p:spPr>
                <a:xfrm>
                  <a:off x="7027539" y="2737331"/>
                  <a:ext cx="312864" cy="319813"/>
                </a:xfrm>
                <a:custGeom>
                  <a:avLst/>
                  <a:gdLst>
                    <a:gd name="connsiteX0" fmla="*/ 86625 w 312864"/>
                    <a:gd name="connsiteY0" fmla="*/ 148999 h 319813"/>
                    <a:gd name="connsiteX1" fmla="*/ 86625 w 312864"/>
                    <a:gd name="connsiteY1" fmla="*/ 162677 h 319813"/>
                    <a:gd name="connsiteX2" fmla="*/ 129980 w 312864"/>
                    <a:gd name="connsiteY2" fmla="*/ 155881 h 319813"/>
                    <a:gd name="connsiteX3" fmla="*/ 158454 w 312864"/>
                    <a:gd name="connsiteY3" fmla="*/ 168183 h 319813"/>
                    <a:gd name="connsiteX4" fmla="*/ 155787 w 312864"/>
                    <a:gd name="connsiteY4" fmla="*/ 172313 h 319813"/>
                    <a:gd name="connsiteX5" fmla="*/ 140905 w 312864"/>
                    <a:gd name="connsiteY5" fmla="*/ 217306 h 319813"/>
                    <a:gd name="connsiteX6" fmla="*/ 126024 w 312864"/>
                    <a:gd name="connsiteY6" fmla="*/ 250083 h 319813"/>
                    <a:gd name="connsiteX7" fmla="*/ 109765 w 312864"/>
                    <a:gd name="connsiteY7" fmla="*/ 267805 h 319813"/>
                    <a:gd name="connsiteX8" fmla="*/ 93506 w 312864"/>
                    <a:gd name="connsiteY8" fmla="*/ 251459 h 319813"/>
                    <a:gd name="connsiteX9" fmla="*/ 67786 w 312864"/>
                    <a:gd name="connsiteY9" fmla="*/ 225564 h 319813"/>
                    <a:gd name="connsiteX10" fmla="*/ 65033 w 312864"/>
                    <a:gd name="connsiteY10" fmla="*/ 228317 h 319813"/>
                    <a:gd name="connsiteX11" fmla="*/ 44732 w 312864"/>
                    <a:gd name="connsiteY11" fmla="*/ 244663 h 319813"/>
                    <a:gd name="connsiteX12" fmla="*/ 0 w 312864"/>
                    <a:gd name="connsiteY12" fmla="*/ 252835 h 319813"/>
                    <a:gd name="connsiteX13" fmla="*/ 8172 w 312864"/>
                    <a:gd name="connsiteY13" fmla="*/ 247416 h 319813"/>
                    <a:gd name="connsiteX14" fmla="*/ 50151 w 312864"/>
                    <a:gd name="connsiteY14" fmla="*/ 206466 h 319813"/>
                    <a:gd name="connsiteX15" fmla="*/ 63657 w 312864"/>
                    <a:gd name="connsiteY15" fmla="*/ 154591 h 319813"/>
                    <a:gd name="connsiteX16" fmla="*/ 60904 w 312864"/>
                    <a:gd name="connsiteY16" fmla="*/ 124567 h 319813"/>
                    <a:gd name="connsiteX17" fmla="*/ 60904 w 312864"/>
                    <a:gd name="connsiteY17" fmla="*/ 116394 h 319813"/>
                    <a:gd name="connsiteX18" fmla="*/ 70367 w 312864"/>
                    <a:gd name="connsiteY18" fmla="*/ 115017 h 319813"/>
                    <a:gd name="connsiteX19" fmla="*/ 79829 w 312864"/>
                    <a:gd name="connsiteY19" fmla="*/ 115017 h 319813"/>
                    <a:gd name="connsiteX20" fmla="*/ 158368 w 312864"/>
                    <a:gd name="connsiteY20" fmla="*/ 101339 h 319813"/>
                    <a:gd name="connsiteX21" fmla="*/ 148905 w 312864"/>
                    <a:gd name="connsiteY21" fmla="*/ 56346 h 319813"/>
                    <a:gd name="connsiteX22" fmla="*/ 146153 w 312864"/>
                    <a:gd name="connsiteY22" fmla="*/ 40000 h 319813"/>
                    <a:gd name="connsiteX23" fmla="*/ 142109 w 312864"/>
                    <a:gd name="connsiteY23" fmla="*/ 11353 h 319813"/>
                    <a:gd name="connsiteX24" fmla="*/ 148905 w 312864"/>
                    <a:gd name="connsiteY24" fmla="*/ 1804 h 319813"/>
                    <a:gd name="connsiteX25" fmla="*/ 169206 w 312864"/>
                    <a:gd name="connsiteY25" fmla="*/ 427 h 319813"/>
                    <a:gd name="connsiteX26" fmla="*/ 166454 w 312864"/>
                    <a:gd name="connsiteY26" fmla="*/ 7223 h 319813"/>
                    <a:gd name="connsiteX27" fmla="*/ 163787 w 312864"/>
                    <a:gd name="connsiteY27" fmla="*/ 15396 h 319813"/>
                    <a:gd name="connsiteX28" fmla="*/ 180046 w 312864"/>
                    <a:gd name="connsiteY28" fmla="*/ 91790 h 319813"/>
                    <a:gd name="connsiteX29" fmla="*/ 185465 w 312864"/>
                    <a:gd name="connsiteY29" fmla="*/ 94542 h 319813"/>
                    <a:gd name="connsiteX30" fmla="*/ 197680 w 312864"/>
                    <a:gd name="connsiteY30" fmla="*/ 97296 h 319813"/>
                    <a:gd name="connsiteX31" fmla="*/ 203100 w 312864"/>
                    <a:gd name="connsiteY31" fmla="*/ 112264 h 319813"/>
                    <a:gd name="connsiteX32" fmla="*/ 196304 w 312864"/>
                    <a:gd name="connsiteY32" fmla="*/ 116394 h 319813"/>
                    <a:gd name="connsiteX33" fmla="*/ 193637 w 312864"/>
                    <a:gd name="connsiteY33" fmla="*/ 116394 h 319813"/>
                    <a:gd name="connsiteX34" fmla="*/ 186841 w 312864"/>
                    <a:gd name="connsiteY34" fmla="*/ 127319 h 319813"/>
                    <a:gd name="connsiteX35" fmla="*/ 189508 w 312864"/>
                    <a:gd name="connsiteY35" fmla="*/ 140998 h 319813"/>
                    <a:gd name="connsiteX36" fmla="*/ 193552 w 312864"/>
                    <a:gd name="connsiteY36" fmla="*/ 154677 h 319813"/>
                    <a:gd name="connsiteX37" fmla="*/ 197594 w 312864"/>
                    <a:gd name="connsiteY37" fmla="*/ 173775 h 319813"/>
                    <a:gd name="connsiteX38" fmla="*/ 204390 w 312864"/>
                    <a:gd name="connsiteY38" fmla="*/ 190120 h 319813"/>
                    <a:gd name="connsiteX39" fmla="*/ 224691 w 312864"/>
                    <a:gd name="connsiteY39" fmla="*/ 160097 h 319813"/>
                    <a:gd name="connsiteX40" fmla="*/ 231487 w 312864"/>
                    <a:gd name="connsiteY40" fmla="*/ 142375 h 319813"/>
                    <a:gd name="connsiteX41" fmla="*/ 234240 w 312864"/>
                    <a:gd name="connsiteY41" fmla="*/ 136955 h 319813"/>
                    <a:gd name="connsiteX42" fmla="*/ 253165 w 312864"/>
                    <a:gd name="connsiteY42" fmla="*/ 156053 h 319813"/>
                    <a:gd name="connsiteX43" fmla="*/ 235530 w 312864"/>
                    <a:gd name="connsiteY43" fmla="*/ 194250 h 319813"/>
                    <a:gd name="connsiteX44" fmla="*/ 224691 w 312864"/>
                    <a:gd name="connsiteY44" fmla="*/ 210595 h 319813"/>
                    <a:gd name="connsiteX45" fmla="*/ 217896 w 312864"/>
                    <a:gd name="connsiteY45" fmla="*/ 220144 h 319813"/>
                    <a:gd name="connsiteX46" fmla="*/ 235530 w 312864"/>
                    <a:gd name="connsiteY46" fmla="*/ 256965 h 319813"/>
                    <a:gd name="connsiteX47" fmla="*/ 236906 w 312864"/>
                    <a:gd name="connsiteY47" fmla="*/ 258341 h 319813"/>
                    <a:gd name="connsiteX48" fmla="*/ 276219 w 312864"/>
                    <a:gd name="connsiteY48" fmla="*/ 286989 h 319813"/>
                    <a:gd name="connsiteX49" fmla="*/ 292478 w 312864"/>
                    <a:gd name="connsiteY49" fmla="*/ 247416 h 319813"/>
                    <a:gd name="connsiteX50" fmla="*/ 293854 w 312864"/>
                    <a:gd name="connsiteY50" fmla="*/ 205089 h 319813"/>
                    <a:gd name="connsiteX51" fmla="*/ 295230 w 312864"/>
                    <a:gd name="connsiteY51" fmla="*/ 185991 h 319813"/>
                    <a:gd name="connsiteX52" fmla="*/ 312864 w 312864"/>
                    <a:gd name="connsiteY52" fmla="*/ 267890 h 319813"/>
                    <a:gd name="connsiteX53" fmla="*/ 304692 w 312864"/>
                    <a:gd name="connsiteY53" fmla="*/ 319766 h 319813"/>
                    <a:gd name="connsiteX54" fmla="*/ 234240 w 312864"/>
                    <a:gd name="connsiteY54" fmla="*/ 286989 h 319813"/>
                    <a:gd name="connsiteX55" fmla="*/ 207143 w 312864"/>
                    <a:gd name="connsiteY55" fmla="*/ 254212 h 319813"/>
                    <a:gd name="connsiteX56" fmla="*/ 199056 w 312864"/>
                    <a:gd name="connsiteY56" fmla="*/ 241910 h 319813"/>
                    <a:gd name="connsiteX57" fmla="*/ 195013 w 312864"/>
                    <a:gd name="connsiteY57" fmla="*/ 244663 h 319813"/>
                    <a:gd name="connsiteX58" fmla="*/ 185551 w 312864"/>
                    <a:gd name="connsiteY58" fmla="*/ 248792 h 319813"/>
                    <a:gd name="connsiteX59" fmla="*/ 176088 w 312864"/>
                    <a:gd name="connsiteY59" fmla="*/ 248792 h 319813"/>
                    <a:gd name="connsiteX60" fmla="*/ 166626 w 312864"/>
                    <a:gd name="connsiteY60" fmla="*/ 247416 h 319813"/>
                    <a:gd name="connsiteX61" fmla="*/ 159830 w 312864"/>
                    <a:gd name="connsiteY61" fmla="*/ 248792 h 319813"/>
                    <a:gd name="connsiteX62" fmla="*/ 143572 w 312864"/>
                    <a:gd name="connsiteY62" fmla="*/ 246039 h 319813"/>
                    <a:gd name="connsiteX63" fmla="*/ 165250 w 312864"/>
                    <a:gd name="connsiteY63" fmla="*/ 229694 h 319813"/>
                    <a:gd name="connsiteX64" fmla="*/ 177465 w 312864"/>
                    <a:gd name="connsiteY64" fmla="*/ 221521 h 319813"/>
                    <a:gd name="connsiteX65" fmla="*/ 186928 w 312864"/>
                    <a:gd name="connsiteY65" fmla="*/ 210595 h 319813"/>
                    <a:gd name="connsiteX66" fmla="*/ 181508 w 312864"/>
                    <a:gd name="connsiteY66" fmla="*/ 196917 h 319813"/>
                    <a:gd name="connsiteX67" fmla="*/ 170669 w 312864"/>
                    <a:gd name="connsiteY67" fmla="*/ 158720 h 319813"/>
                    <a:gd name="connsiteX68" fmla="*/ 163874 w 312864"/>
                    <a:gd name="connsiteY68" fmla="*/ 132825 h 319813"/>
                    <a:gd name="connsiteX69" fmla="*/ 162497 w 312864"/>
                    <a:gd name="connsiteY69" fmla="*/ 124653 h 319813"/>
                    <a:gd name="connsiteX70" fmla="*/ 146239 w 312864"/>
                    <a:gd name="connsiteY70" fmla="*/ 128782 h 319813"/>
                    <a:gd name="connsiteX71" fmla="*/ 92045 w 312864"/>
                    <a:gd name="connsiteY71" fmla="*/ 139708 h 319813"/>
                    <a:gd name="connsiteX72" fmla="*/ 86625 w 312864"/>
                    <a:gd name="connsiteY72" fmla="*/ 148999 h 319813"/>
                    <a:gd name="connsiteX73" fmla="*/ 93421 w 312864"/>
                    <a:gd name="connsiteY73" fmla="*/ 230898 h 319813"/>
                    <a:gd name="connsiteX74" fmla="*/ 113722 w 312864"/>
                    <a:gd name="connsiteY74" fmla="*/ 218596 h 319813"/>
                    <a:gd name="connsiteX75" fmla="*/ 123184 w 312864"/>
                    <a:gd name="connsiteY75" fmla="*/ 185819 h 319813"/>
                    <a:gd name="connsiteX76" fmla="*/ 113722 w 312864"/>
                    <a:gd name="connsiteY76" fmla="*/ 174893 h 319813"/>
                    <a:gd name="connsiteX77" fmla="*/ 83958 w 312864"/>
                    <a:gd name="connsiteY77" fmla="*/ 183066 h 319813"/>
                    <a:gd name="connsiteX78" fmla="*/ 69076 w 312864"/>
                    <a:gd name="connsiteY78" fmla="*/ 219887 h 319813"/>
                    <a:gd name="connsiteX79" fmla="*/ 93421 w 312864"/>
                    <a:gd name="connsiteY79" fmla="*/ 230898 h 319813"/>
                    <a:gd name="connsiteX80" fmla="*/ 224778 w 312864"/>
                    <a:gd name="connsiteY80" fmla="*/ 101253 h 319813"/>
                    <a:gd name="connsiteX81" fmla="*/ 222025 w 312864"/>
                    <a:gd name="connsiteY81" fmla="*/ 101253 h 319813"/>
                    <a:gd name="connsiteX82" fmla="*/ 211186 w 312864"/>
                    <a:gd name="connsiteY82" fmla="*/ 94457 h 319813"/>
                    <a:gd name="connsiteX83" fmla="*/ 215229 w 312864"/>
                    <a:gd name="connsiteY83" fmla="*/ 61679 h 319813"/>
                    <a:gd name="connsiteX84" fmla="*/ 236906 w 312864"/>
                    <a:gd name="connsiteY84" fmla="*/ 56260 h 319813"/>
                    <a:gd name="connsiteX85" fmla="*/ 240950 w 312864"/>
                    <a:gd name="connsiteY85" fmla="*/ 67185 h 319813"/>
                    <a:gd name="connsiteX86" fmla="*/ 246369 w 312864"/>
                    <a:gd name="connsiteY86" fmla="*/ 76735 h 319813"/>
                    <a:gd name="connsiteX87" fmla="*/ 255831 w 312864"/>
                    <a:gd name="connsiteY87" fmla="*/ 101253 h 319813"/>
                    <a:gd name="connsiteX88" fmla="*/ 231487 w 312864"/>
                    <a:gd name="connsiteY88" fmla="*/ 102629 h 319813"/>
                    <a:gd name="connsiteX89" fmla="*/ 224778 w 312864"/>
                    <a:gd name="connsiteY89" fmla="*/ 101253 h 31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2864" h="319813">
                      <a:moveTo>
                        <a:pt x="86625" y="148999"/>
                      </a:moveTo>
                      <a:lnTo>
                        <a:pt x="86625" y="162677"/>
                      </a:lnTo>
                      <a:cubicBezTo>
                        <a:pt x="96517" y="159924"/>
                        <a:pt x="110970" y="157688"/>
                        <a:pt x="129980" y="155881"/>
                      </a:cubicBezTo>
                      <a:cubicBezTo>
                        <a:pt x="144432" y="155881"/>
                        <a:pt x="153895" y="160010"/>
                        <a:pt x="158454" y="168183"/>
                      </a:cubicBezTo>
                      <a:cubicBezTo>
                        <a:pt x="158454" y="169130"/>
                        <a:pt x="157508" y="170506"/>
                        <a:pt x="155787" y="172313"/>
                      </a:cubicBezTo>
                      <a:cubicBezTo>
                        <a:pt x="149421" y="185045"/>
                        <a:pt x="144519" y="200100"/>
                        <a:pt x="140905" y="217306"/>
                      </a:cubicBezTo>
                      <a:cubicBezTo>
                        <a:pt x="139959" y="222725"/>
                        <a:pt x="135056" y="233651"/>
                        <a:pt x="126024" y="250083"/>
                      </a:cubicBezTo>
                      <a:cubicBezTo>
                        <a:pt x="121464" y="261008"/>
                        <a:pt x="116045" y="266944"/>
                        <a:pt x="109765" y="267805"/>
                      </a:cubicBezTo>
                      <a:cubicBezTo>
                        <a:pt x="107959" y="267805"/>
                        <a:pt x="102539" y="262385"/>
                        <a:pt x="93506" y="251459"/>
                      </a:cubicBezTo>
                      <a:cubicBezTo>
                        <a:pt x="78109" y="233307"/>
                        <a:pt x="69592" y="224618"/>
                        <a:pt x="67786" y="225564"/>
                      </a:cubicBezTo>
                      <a:cubicBezTo>
                        <a:pt x="66839" y="225564"/>
                        <a:pt x="65979" y="226511"/>
                        <a:pt x="65033" y="228317"/>
                      </a:cubicBezTo>
                      <a:cubicBezTo>
                        <a:pt x="58667" y="235630"/>
                        <a:pt x="51958" y="241050"/>
                        <a:pt x="44732" y="244663"/>
                      </a:cubicBezTo>
                      <a:cubicBezTo>
                        <a:pt x="26667" y="253782"/>
                        <a:pt x="11785" y="256535"/>
                        <a:pt x="0" y="252835"/>
                      </a:cubicBezTo>
                      <a:lnTo>
                        <a:pt x="8172" y="247416"/>
                      </a:lnTo>
                      <a:cubicBezTo>
                        <a:pt x="28043" y="233737"/>
                        <a:pt x="42065" y="220144"/>
                        <a:pt x="50151" y="206466"/>
                      </a:cubicBezTo>
                      <a:cubicBezTo>
                        <a:pt x="58324" y="192787"/>
                        <a:pt x="62797" y="175582"/>
                        <a:pt x="63657" y="154591"/>
                      </a:cubicBezTo>
                      <a:cubicBezTo>
                        <a:pt x="62710" y="143665"/>
                        <a:pt x="61850" y="133686"/>
                        <a:pt x="60904" y="124567"/>
                      </a:cubicBezTo>
                      <a:cubicBezTo>
                        <a:pt x="59958" y="120007"/>
                        <a:pt x="59958" y="117254"/>
                        <a:pt x="60904" y="116394"/>
                      </a:cubicBezTo>
                      <a:cubicBezTo>
                        <a:pt x="60904" y="115534"/>
                        <a:pt x="64087" y="115017"/>
                        <a:pt x="70367" y="115017"/>
                      </a:cubicBezTo>
                      <a:cubicBezTo>
                        <a:pt x="73120" y="115017"/>
                        <a:pt x="76216" y="115017"/>
                        <a:pt x="79829" y="115017"/>
                      </a:cubicBezTo>
                      <a:cubicBezTo>
                        <a:pt x="101507" y="113211"/>
                        <a:pt x="127658" y="108651"/>
                        <a:pt x="158368" y="101339"/>
                      </a:cubicBezTo>
                      <a:cubicBezTo>
                        <a:pt x="159228" y="102285"/>
                        <a:pt x="156132" y="87230"/>
                        <a:pt x="148905" y="56346"/>
                      </a:cubicBezTo>
                      <a:cubicBezTo>
                        <a:pt x="147960" y="49980"/>
                        <a:pt x="147099" y="44560"/>
                        <a:pt x="146153" y="40000"/>
                      </a:cubicBezTo>
                      <a:cubicBezTo>
                        <a:pt x="142539" y="24515"/>
                        <a:pt x="141163" y="14966"/>
                        <a:pt x="142109" y="11353"/>
                      </a:cubicBezTo>
                      <a:cubicBezTo>
                        <a:pt x="141163" y="6793"/>
                        <a:pt x="143486" y="3610"/>
                        <a:pt x="148905" y="1804"/>
                      </a:cubicBezTo>
                      <a:cubicBezTo>
                        <a:pt x="157938" y="-3"/>
                        <a:pt x="164734" y="-433"/>
                        <a:pt x="169206" y="427"/>
                      </a:cubicBezTo>
                      <a:cubicBezTo>
                        <a:pt x="169206" y="1373"/>
                        <a:pt x="168261" y="3610"/>
                        <a:pt x="166454" y="7223"/>
                      </a:cubicBezTo>
                      <a:cubicBezTo>
                        <a:pt x="164647" y="11783"/>
                        <a:pt x="163787" y="14536"/>
                        <a:pt x="163787" y="15396"/>
                      </a:cubicBezTo>
                      <a:cubicBezTo>
                        <a:pt x="164647" y="33634"/>
                        <a:pt x="170067" y="59099"/>
                        <a:pt x="180046" y="91790"/>
                      </a:cubicBezTo>
                      <a:cubicBezTo>
                        <a:pt x="180046" y="93596"/>
                        <a:pt x="181852" y="94542"/>
                        <a:pt x="185465" y="94542"/>
                      </a:cubicBezTo>
                      <a:cubicBezTo>
                        <a:pt x="190884" y="94542"/>
                        <a:pt x="194928" y="95489"/>
                        <a:pt x="197680" y="97296"/>
                      </a:cubicBezTo>
                      <a:cubicBezTo>
                        <a:pt x="202154" y="101855"/>
                        <a:pt x="203960" y="106845"/>
                        <a:pt x="203100" y="112264"/>
                      </a:cubicBezTo>
                      <a:cubicBezTo>
                        <a:pt x="203100" y="114071"/>
                        <a:pt x="200863" y="115447"/>
                        <a:pt x="196304" y="116394"/>
                      </a:cubicBezTo>
                      <a:lnTo>
                        <a:pt x="193637" y="116394"/>
                      </a:lnTo>
                      <a:cubicBezTo>
                        <a:pt x="187271" y="117340"/>
                        <a:pt x="185035" y="120953"/>
                        <a:pt x="186841" y="127319"/>
                      </a:cubicBezTo>
                      <a:cubicBezTo>
                        <a:pt x="187701" y="130933"/>
                        <a:pt x="188648" y="135492"/>
                        <a:pt x="189508" y="140998"/>
                      </a:cubicBezTo>
                      <a:cubicBezTo>
                        <a:pt x="190369" y="147364"/>
                        <a:pt x="191745" y="151924"/>
                        <a:pt x="193552" y="154677"/>
                      </a:cubicBezTo>
                      <a:cubicBezTo>
                        <a:pt x="194412" y="158290"/>
                        <a:pt x="195788" y="164656"/>
                        <a:pt x="197594" y="173775"/>
                      </a:cubicBezTo>
                      <a:cubicBezTo>
                        <a:pt x="200347" y="183754"/>
                        <a:pt x="202584" y="189260"/>
                        <a:pt x="204390" y="190120"/>
                      </a:cubicBezTo>
                      <a:cubicBezTo>
                        <a:pt x="208003" y="188314"/>
                        <a:pt x="214798" y="178335"/>
                        <a:pt x="224691" y="160097"/>
                      </a:cubicBezTo>
                      <a:cubicBezTo>
                        <a:pt x="227444" y="155537"/>
                        <a:pt x="229681" y="149687"/>
                        <a:pt x="231487" y="142375"/>
                      </a:cubicBezTo>
                      <a:cubicBezTo>
                        <a:pt x="232347" y="139622"/>
                        <a:pt x="233293" y="137815"/>
                        <a:pt x="234240" y="136955"/>
                      </a:cubicBezTo>
                      <a:cubicBezTo>
                        <a:pt x="244133" y="141514"/>
                        <a:pt x="250498" y="147880"/>
                        <a:pt x="253165" y="156053"/>
                      </a:cubicBezTo>
                      <a:cubicBezTo>
                        <a:pt x="252218" y="161473"/>
                        <a:pt x="246369" y="174291"/>
                        <a:pt x="235530" y="194250"/>
                      </a:cubicBezTo>
                      <a:cubicBezTo>
                        <a:pt x="233723" y="197863"/>
                        <a:pt x="230111" y="203369"/>
                        <a:pt x="224691" y="210595"/>
                      </a:cubicBezTo>
                      <a:cubicBezTo>
                        <a:pt x="221079" y="215155"/>
                        <a:pt x="218842" y="218338"/>
                        <a:pt x="217896" y="220144"/>
                      </a:cubicBezTo>
                      <a:cubicBezTo>
                        <a:pt x="215229" y="222898"/>
                        <a:pt x="221079" y="235114"/>
                        <a:pt x="235530" y="256965"/>
                      </a:cubicBezTo>
                      <a:cubicBezTo>
                        <a:pt x="235530" y="257911"/>
                        <a:pt x="235961" y="258341"/>
                        <a:pt x="236906" y="258341"/>
                      </a:cubicBezTo>
                      <a:cubicBezTo>
                        <a:pt x="252218" y="274687"/>
                        <a:pt x="265381" y="284236"/>
                        <a:pt x="276219" y="286989"/>
                      </a:cubicBezTo>
                      <a:cubicBezTo>
                        <a:pt x="283445" y="286043"/>
                        <a:pt x="288865" y="272880"/>
                        <a:pt x="292478" y="247416"/>
                      </a:cubicBezTo>
                      <a:cubicBezTo>
                        <a:pt x="293338" y="234683"/>
                        <a:pt x="293854" y="220575"/>
                        <a:pt x="293854" y="205089"/>
                      </a:cubicBezTo>
                      <a:cubicBezTo>
                        <a:pt x="293854" y="192357"/>
                        <a:pt x="294284" y="185991"/>
                        <a:pt x="295230" y="185991"/>
                      </a:cubicBezTo>
                      <a:cubicBezTo>
                        <a:pt x="305122" y="198723"/>
                        <a:pt x="311058" y="225994"/>
                        <a:pt x="312864" y="267890"/>
                      </a:cubicBezTo>
                      <a:cubicBezTo>
                        <a:pt x="311058" y="293355"/>
                        <a:pt x="308305" y="310647"/>
                        <a:pt x="304692" y="319766"/>
                      </a:cubicBezTo>
                      <a:cubicBezTo>
                        <a:pt x="280348" y="320626"/>
                        <a:pt x="256778" y="309787"/>
                        <a:pt x="234240" y="286989"/>
                      </a:cubicBezTo>
                      <a:cubicBezTo>
                        <a:pt x="222455" y="274257"/>
                        <a:pt x="213422" y="263331"/>
                        <a:pt x="207143" y="254212"/>
                      </a:cubicBezTo>
                      <a:lnTo>
                        <a:pt x="199056" y="241910"/>
                      </a:lnTo>
                      <a:cubicBezTo>
                        <a:pt x="198111" y="241910"/>
                        <a:pt x="196820" y="242856"/>
                        <a:pt x="195013" y="244663"/>
                      </a:cubicBezTo>
                      <a:cubicBezTo>
                        <a:pt x="190454" y="247416"/>
                        <a:pt x="187358" y="248792"/>
                        <a:pt x="185551" y="248792"/>
                      </a:cubicBezTo>
                      <a:cubicBezTo>
                        <a:pt x="182884" y="249738"/>
                        <a:pt x="179701" y="249738"/>
                        <a:pt x="176088" y="248792"/>
                      </a:cubicBezTo>
                      <a:cubicBezTo>
                        <a:pt x="171529" y="247932"/>
                        <a:pt x="168433" y="247416"/>
                        <a:pt x="166626" y="247416"/>
                      </a:cubicBezTo>
                      <a:cubicBezTo>
                        <a:pt x="164820" y="247416"/>
                        <a:pt x="162583" y="247846"/>
                        <a:pt x="159830" y="248792"/>
                      </a:cubicBezTo>
                      <a:cubicBezTo>
                        <a:pt x="148045" y="248792"/>
                        <a:pt x="142626" y="247932"/>
                        <a:pt x="143572" y="246039"/>
                      </a:cubicBezTo>
                      <a:cubicBezTo>
                        <a:pt x="143572" y="245179"/>
                        <a:pt x="150798" y="239673"/>
                        <a:pt x="165250" y="229694"/>
                      </a:cubicBezTo>
                      <a:cubicBezTo>
                        <a:pt x="170669" y="226081"/>
                        <a:pt x="174712" y="223328"/>
                        <a:pt x="177465" y="221521"/>
                      </a:cubicBezTo>
                      <a:cubicBezTo>
                        <a:pt x="183745" y="217908"/>
                        <a:pt x="186928" y="214209"/>
                        <a:pt x="186928" y="210595"/>
                      </a:cubicBezTo>
                      <a:lnTo>
                        <a:pt x="181508" y="196917"/>
                      </a:lnTo>
                      <a:cubicBezTo>
                        <a:pt x="177895" y="185991"/>
                        <a:pt x="174282" y="173259"/>
                        <a:pt x="170669" y="158720"/>
                      </a:cubicBezTo>
                      <a:cubicBezTo>
                        <a:pt x="167916" y="153300"/>
                        <a:pt x="165680" y="144611"/>
                        <a:pt x="163874" y="132825"/>
                      </a:cubicBezTo>
                      <a:lnTo>
                        <a:pt x="162497" y="124653"/>
                      </a:lnTo>
                      <a:cubicBezTo>
                        <a:pt x="161551" y="124653"/>
                        <a:pt x="156132" y="126029"/>
                        <a:pt x="146239" y="128782"/>
                      </a:cubicBezTo>
                      <a:cubicBezTo>
                        <a:pt x="135400" y="131535"/>
                        <a:pt x="117335" y="135148"/>
                        <a:pt x="92045" y="139708"/>
                      </a:cubicBezTo>
                      <a:cubicBezTo>
                        <a:pt x="88432" y="140396"/>
                        <a:pt x="86625" y="143579"/>
                        <a:pt x="86625" y="148999"/>
                      </a:cubicBezTo>
                      <a:close/>
                      <a:moveTo>
                        <a:pt x="93421" y="230898"/>
                      </a:moveTo>
                      <a:cubicBezTo>
                        <a:pt x="102453" y="230898"/>
                        <a:pt x="109249" y="226769"/>
                        <a:pt x="113722" y="218596"/>
                      </a:cubicBezTo>
                      <a:cubicBezTo>
                        <a:pt x="120002" y="204057"/>
                        <a:pt x="123184" y="193132"/>
                        <a:pt x="123184" y="185819"/>
                      </a:cubicBezTo>
                      <a:cubicBezTo>
                        <a:pt x="121378" y="178507"/>
                        <a:pt x="118195" y="174893"/>
                        <a:pt x="113722" y="174893"/>
                      </a:cubicBezTo>
                      <a:cubicBezTo>
                        <a:pt x="101077" y="174893"/>
                        <a:pt x="91098" y="177646"/>
                        <a:pt x="83958" y="183066"/>
                      </a:cubicBezTo>
                      <a:cubicBezTo>
                        <a:pt x="76732" y="188486"/>
                        <a:pt x="71743" y="200788"/>
                        <a:pt x="69076" y="219887"/>
                      </a:cubicBezTo>
                      <a:cubicBezTo>
                        <a:pt x="78969" y="227285"/>
                        <a:pt x="87055" y="230898"/>
                        <a:pt x="93421" y="230898"/>
                      </a:cubicBezTo>
                      <a:close/>
                      <a:moveTo>
                        <a:pt x="224778" y="101253"/>
                      </a:moveTo>
                      <a:cubicBezTo>
                        <a:pt x="223831" y="101253"/>
                        <a:pt x="222971" y="101253"/>
                        <a:pt x="222025" y="101253"/>
                      </a:cubicBezTo>
                      <a:cubicBezTo>
                        <a:pt x="215659" y="99446"/>
                        <a:pt x="212046" y="97123"/>
                        <a:pt x="211186" y="94457"/>
                      </a:cubicBezTo>
                      <a:cubicBezTo>
                        <a:pt x="208519" y="84477"/>
                        <a:pt x="209809" y="73551"/>
                        <a:pt x="215229" y="61679"/>
                      </a:cubicBezTo>
                      <a:cubicBezTo>
                        <a:pt x="222455" y="52561"/>
                        <a:pt x="229681" y="50754"/>
                        <a:pt x="236906" y="56260"/>
                      </a:cubicBezTo>
                      <a:cubicBezTo>
                        <a:pt x="237767" y="59013"/>
                        <a:pt x="239144" y="62626"/>
                        <a:pt x="240950" y="67185"/>
                      </a:cubicBezTo>
                      <a:cubicBezTo>
                        <a:pt x="242756" y="71745"/>
                        <a:pt x="244563" y="74928"/>
                        <a:pt x="246369" y="76735"/>
                      </a:cubicBezTo>
                      <a:cubicBezTo>
                        <a:pt x="253595" y="88607"/>
                        <a:pt x="256778" y="96779"/>
                        <a:pt x="255831" y="101253"/>
                      </a:cubicBezTo>
                      <a:cubicBezTo>
                        <a:pt x="254886" y="103059"/>
                        <a:pt x="246799" y="103575"/>
                        <a:pt x="231487" y="102629"/>
                      </a:cubicBezTo>
                      <a:cubicBezTo>
                        <a:pt x="227961" y="101683"/>
                        <a:pt x="225724" y="101253"/>
                        <a:pt x="224778" y="101253"/>
                      </a:cubicBezTo>
                      <a:close/>
                    </a:path>
                  </a:pathLst>
                </a:custGeom>
                <a:grpFill/>
                <a:ln w="860" cap="flat">
                  <a:noFill/>
                  <a:prstDash val="solid"/>
                  <a:miter/>
                </a:ln>
              </p:spPr>
              <p:txBody>
                <a:bodyPr rtlCol="0" anchor="ctr"/>
                <a:lstStyle/>
                <a:p>
                  <a:endParaRPr lang="zh-CN" altLang="en-US"/>
                </a:p>
              </p:txBody>
            </p:sp>
            <p:sp>
              <p:nvSpPr>
                <p:cNvPr id="18" name="任意形状 22"/>
                <p:cNvSpPr/>
                <p:nvPr/>
              </p:nvSpPr>
              <p:spPr>
                <a:xfrm>
                  <a:off x="7622896" y="2756598"/>
                  <a:ext cx="240010" cy="274750"/>
                </a:xfrm>
                <a:custGeom>
                  <a:avLst/>
                  <a:gdLst>
                    <a:gd name="connsiteX0" fmla="*/ 150547 w 240010"/>
                    <a:gd name="connsiteY0" fmla="*/ 47832 h 274750"/>
                    <a:gd name="connsiteX1" fmla="*/ 150547 w 240010"/>
                    <a:gd name="connsiteY1" fmla="*/ 76480 h 274750"/>
                    <a:gd name="connsiteX2" fmla="*/ 157343 w 240010"/>
                    <a:gd name="connsiteY2" fmla="*/ 84652 h 274750"/>
                    <a:gd name="connsiteX3" fmla="*/ 226419 w 240010"/>
                    <a:gd name="connsiteY3" fmla="*/ 73727 h 274750"/>
                    <a:gd name="connsiteX4" fmla="*/ 240010 w 240010"/>
                    <a:gd name="connsiteY4" fmla="*/ 110547 h 274750"/>
                    <a:gd name="connsiteX5" fmla="*/ 233214 w 240010"/>
                    <a:gd name="connsiteY5" fmla="*/ 110547 h 274750"/>
                    <a:gd name="connsiteX6" fmla="*/ 211537 w 240010"/>
                    <a:gd name="connsiteY6" fmla="*/ 106418 h 274750"/>
                    <a:gd name="connsiteX7" fmla="*/ 184440 w 240010"/>
                    <a:gd name="connsiteY7" fmla="*/ 109171 h 274750"/>
                    <a:gd name="connsiteX8" fmla="*/ 160009 w 240010"/>
                    <a:gd name="connsiteY8" fmla="*/ 111924 h 274750"/>
                    <a:gd name="connsiteX9" fmla="*/ 151923 w 240010"/>
                    <a:gd name="connsiteY9" fmla="*/ 121473 h 274750"/>
                    <a:gd name="connsiteX10" fmla="*/ 150547 w 240010"/>
                    <a:gd name="connsiteY10" fmla="*/ 195113 h 274750"/>
                    <a:gd name="connsiteX11" fmla="*/ 147794 w 240010"/>
                    <a:gd name="connsiteY11" fmla="*/ 240106 h 274750"/>
                    <a:gd name="connsiteX12" fmla="*/ 145127 w 240010"/>
                    <a:gd name="connsiteY12" fmla="*/ 253785 h 274750"/>
                    <a:gd name="connsiteX13" fmla="*/ 141084 w 240010"/>
                    <a:gd name="connsiteY13" fmla="*/ 274260 h 274750"/>
                    <a:gd name="connsiteX14" fmla="*/ 96352 w 240010"/>
                    <a:gd name="connsiteY14" fmla="*/ 264711 h 274750"/>
                    <a:gd name="connsiteX15" fmla="*/ 50330 w 240010"/>
                    <a:gd name="connsiteY15" fmla="*/ 241483 h 274750"/>
                    <a:gd name="connsiteX16" fmla="*/ 67965 w 240010"/>
                    <a:gd name="connsiteY16" fmla="*/ 241483 h 274750"/>
                    <a:gd name="connsiteX17" fmla="*/ 115363 w 240010"/>
                    <a:gd name="connsiteY17" fmla="*/ 237354 h 274750"/>
                    <a:gd name="connsiteX18" fmla="*/ 127578 w 240010"/>
                    <a:gd name="connsiteY18" fmla="*/ 156831 h 274750"/>
                    <a:gd name="connsiteX19" fmla="*/ 126202 w 240010"/>
                    <a:gd name="connsiteY19" fmla="*/ 132312 h 274750"/>
                    <a:gd name="connsiteX20" fmla="*/ 126202 w 240010"/>
                    <a:gd name="connsiteY20" fmla="*/ 128183 h 274750"/>
                    <a:gd name="connsiteX21" fmla="*/ 118116 w 240010"/>
                    <a:gd name="connsiteY21" fmla="*/ 120010 h 274750"/>
                    <a:gd name="connsiteX22" fmla="*/ 36824 w 240010"/>
                    <a:gd name="connsiteY22" fmla="*/ 133689 h 274750"/>
                    <a:gd name="connsiteX23" fmla="*/ 9727 w 240010"/>
                    <a:gd name="connsiteY23" fmla="*/ 144614 h 274750"/>
                    <a:gd name="connsiteX24" fmla="*/ 6974 w 240010"/>
                    <a:gd name="connsiteY24" fmla="*/ 144614 h 274750"/>
                    <a:gd name="connsiteX25" fmla="*/ 179 w 240010"/>
                    <a:gd name="connsiteY25" fmla="*/ 120096 h 274750"/>
                    <a:gd name="connsiteX26" fmla="*/ 8351 w 240010"/>
                    <a:gd name="connsiteY26" fmla="*/ 120096 h 274750"/>
                    <a:gd name="connsiteX27" fmla="*/ 27276 w 240010"/>
                    <a:gd name="connsiteY27" fmla="*/ 115967 h 274750"/>
                    <a:gd name="connsiteX28" fmla="*/ 116653 w 240010"/>
                    <a:gd name="connsiteY28" fmla="*/ 94116 h 274750"/>
                    <a:gd name="connsiteX29" fmla="*/ 122073 w 240010"/>
                    <a:gd name="connsiteY29" fmla="*/ 87319 h 274750"/>
                    <a:gd name="connsiteX30" fmla="*/ 119320 w 240010"/>
                    <a:gd name="connsiteY30" fmla="*/ 76394 h 274750"/>
                    <a:gd name="connsiteX31" fmla="*/ 115277 w 240010"/>
                    <a:gd name="connsiteY31" fmla="*/ 57295 h 274750"/>
                    <a:gd name="connsiteX32" fmla="*/ 104439 w 240010"/>
                    <a:gd name="connsiteY32" fmla="*/ 47746 h 274750"/>
                    <a:gd name="connsiteX33" fmla="*/ 77342 w 240010"/>
                    <a:gd name="connsiteY33" fmla="*/ 54542 h 274750"/>
                    <a:gd name="connsiteX34" fmla="*/ 70545 w 240010"/>
                    <a:gd name="connsiteY34" fmla="*/ 57295 h 274750"/>
                    <a:gd name="connsiteX35" fmla="*/ 61083 w 240010"/>
                    <a:gd name="connsiteY35" fmla="*/ 60048 h 274750"/>
                    <a:gd name="connsiteX36" fmla="*/ 52996 w 240010"/>
                    <a:gd name="connsiteY36" fmla="*/ 31401 h 274750"/>
                    <a:gd name="connsiteX37" fmla="*/ 73298 w 240010"/>
                    <a:gd name="connsiteY37" fmla="*/ 27271 h 274750"/>
                    <a:gd name="connsiteX38" fmla="*/ 100395 w 240010"/>
                    <a:gd name="connsiteY38" fmla="*/ 20475 h 274750"/>
                    <a:gd name="connsiteX39" fmla="*/ 127493 w 240010"/>
                    <a:gd name="connsiteY39" fmla="*/ 13679 h 274750"/>
                    <a:gd name="connsiteX40" fmla="*/ 185730 w 240010"/>
                    <a:gd name="connsiteY40" fmla="*/ 0 h 274750"/>
                    <a:gd name="connsiteX41" fmla="*/ 199235 w 240010"/>
                    <a:gd name="connsiteY41" fmla="*/ 32777 h 274750"/>
                    <a:gd name="connsiteX42" fmla="*/ 193816 w 240010"/>
                    <a:gd name="connsiteY42" fmla="*/ 34154 h 274750"/>
                    <a:gd name="connsiteX43" fmla="*/ 164052 w 240010"/>
                    <a:gd name="connsiteY43" fmla="*/ 35530 h 274750"/>
                    <a:gd name="connsiteX44" fmla="*/ 150547 w 240010"/>
                    <a:gd name="connsiteY44" fmla="*/ 47832 h 27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0010" h="274750">
                      <a:moveTo>
                        <a:pt x="150547" y="47832"/>
                      </a:moveTo>
                      <a:lnTo>
                        <a:pt x="150547" y="76480"/>
                      </a:lnTo>
                      <a:cubicBezTo>
                        <a:pt x="150547" y="83792"/>
                        <a:pt x="152783" y="86459"/>
                        <a:pt x="157343" y="84652"/>
                      </a:cubicBezTo>
                      <a:cubicBezTo>
                        <a:pt x="188052" y="78286"/>
                        <a:pt x="211107" y="74673"/>
                        <a:pt x="226419" y="73727"/>
                      </a:cubicBezTo>
                      <a:cubicBezTo>
                        <a:pt x="235451" y="84652"/>
                        <a:pt x="240010" y="96955"/>
                        <a:pt x="240010" y="110547"/>
                      </a:cubicBezTo>
                      <a:cubicBezTo>
                        <a:pt x="239064" y="111493"/>
                        <a:pt x="236827" y="111493"/>
                        <a:pt x="233214" y="110547"/>
                      </a:cubicBezTo>
                      <a:cubicBezTo>
                        <a:pt x="224182" y="107794"/>
                        <a:pt x="216956" y="106418"/>
                        <a:pt x="211537" y="106418"/>
                      </a:cubicBezTo>
                      <a:cubicBezTo>
                        <a:pt x="206117" y="106418"/>
                        <a:pt x="197085" y="107364"/>
                        <a:pt x="184440" y="109171"/>
                      </a:cubicBezTo>
                      <a:cubicBezTo>
                        <a:pt x="173600" y="110977"/>
                        <a:pt x="165515" y="111924"/>
                        <a:pt x="160009" y="111924"/>
                      </a:cubicBezTo>
                      <a:cubicBezTo>
                        <a:pt x="154590" y="113730"/>
                        <a:pt x="151923" y="116913"/>
                        <a:pt x="151923" y="121473"/>
                      </a:cubicBezTo>
                      <a:cubicBezTo>
                        <a:pt x="151923" y="159670"/>
                        <a:pt x="151492" y="184274"/>
                        <a:pt x="150547" y="195113"/>
                      </a:cubicBezTo>
                      <a:cubicBezTo>
                        <a:pt x="149601" y="210599"/>
                        <a:pt x="148740" y="225568"/>
                        <a:pt x="147794" y="240106"/>
                      </a:cubicBezTo>
                      <a:cubicBezTo>
                        <a:pt x="146848" y="245526"/>
                        <a:pt x="145988" y="250086"/>
                        <a:pt x="145127" y="253785"/>
                      </a:cubicBezTo>
                      <a:cubicBezTo>
                        <a:pt x="144181" y="266517"/>
                        <a:pt x="142890" y="273314"/>
                        <a:pt x="141084" y="274260"/>
                      </a:cubicBezTo>
                      <a:cubicBezTo>
                        <a:pt x="132998" y="276067"/>
                        <a:pt x="118030" y="272884"/>
                        <a:pt x="96352" y="264711"/>
                      </a:cubicBezTo>
                      <a:cubicBezTo>
                        <a:pt x="69255" y="256538"/>
                        <a:pt x="53857" y="248795"/>
                        <a:pt x="50330" y="241483"/>
                      </a:cubicBezTo>
                      <a:lnTo>
                        <a:pt x="67965" y="241483"/>
                      </a:lnTo>
                      <a:cubicBezTo>
                        <a:pt x="95922" y="242429"/>
                        <a:pt x="111751" y="241053"/>
                        <a:pt x="115363" y="237354"/>
                      </a:cubicBezTo>
                      <a:cubicBezTo>
                        <a:pt x="124395" y="230041"/>
                        <a:pt x="128439" y="203200"/>
                        <a:pt x="127578" y="156831"/>
                      </a:cubicBezTo>
                      <a:cubicBezTo>
                        <a:pt x="126632" y="146851"/>
                        <a:pt x="126202" y="138679"/>
                        <a:pt x="126202" y="132312"/>
                      </a:cubicBezTo>
                      <a:cubicBezTo>
                        <a:pt x="126202" y="130506"/>
                        <a:pt x="126202" y="129129"/>
                        <a:pt x="126202" y="128183"/>
                      </a:cubicBezTo>
                      <a:cubicBezTo>
                        <a:pt x="126202" y="122763"/>
                        <a:pt x="123535" y="120010"/>
                        <a:pt x="118116" y="120010"/>
                      </a:cubicBezTo>
                      <a:cubicBezTo>
                        <a:pt x="84653" y="123624"/>
                        <a:pt x="57556" y="128183"/>
                        <a:pt x="36824" y="133689"/>
                      </a:cubicBezTo>
                      <a:cubicBezTo>
                        <a:pt x="22373" y="138248"/>
                        <a:pt x="13340" y="141862"/>
                        <a:pt x="9727" y="144614"/>
                      </a:cubicBezTo>
                      <a:lnTo>
                        <a:pt x="6974" y="144614"/>
                      </a:lnTo>
                      <a:cubicBezTo>
                        <a:pt x="1555" y="136442"/>
                        <a:pt x="-681" y="128269"/>
                        <a:pt x="179" y="120096"/>
                      </a:cubicBezTo>
                      <a:lnTo>
                        <a:pt x="8351" y="120096"/>
                      </a:lnTo>
                      <a:cubicBezTo>
                        <a:pt x="14631" y="119236"/>
                        <a:pt x="20997" y="117859"/>
                        <a:pt x="27276" y="115967"/>
                      </a:cubicBezTo>
                      <a:cubicBezTo>
                        <a:pt x="67019" y="105988"/>
                        <a:pt x="96782" y="98675"/>
                        <a:pt x="116653" y="94116"/>
                      </a:cubicBezTo>
                      <a:cubicBezTo>
                        <a:pt x="120266" y="94116"/>
                        <a:pt x="122073" y="91879"/>
                        <a:pt x="122073" y="87319"/>
                      </a:cubicBezTo>
                      <a:cubicBezTo>
                        <a:pt x="121127" y="83706"/>
                        <a:pt x="120266" y="80007"/>
                        <a:pt x="119320" y="76394"/>
                      </a:cubicBezTo>
                      <a:cubicBezTo>
                        <a:pt x="117513" y="68221"/>
                        <a:pt x="116137" y="61855"/>
                        <a:pt x="115277" y="57295"/>
                      </a:cubicBezTo>
                      <a:cubicBezTo>
                        <a:pt x="112611" y="49123"/>
                        <a:pt x="108911" y="45940"/>
                        <a:pt x="104439" y="47746"/>
                      </a:cubicBezTo>
                      <a:cubicBezTo>
                        <a:pt x="93599" y="49553"/>
                        <a:pt x="84567" y="51875"/>
                        <a:pt x="77342" y="54542"/>
                      </a:cubicBezTo>
                      <a:cubicBezTo>
                        <a:pt x="75535" y="55489"/>
                        <a:pt x="73298" y="56349"/>
                        <a:pt x="70545" y="57295"/>
                      </a:cubicBezTo>
                      <a:cubicBezTo>
                        <a:pt x="65986" y="60048"/>
                        <a:pt x="62889" y="60908"/>
                        <a:pt x="61083" y="60048"/>
                      </a:cubicBezTo>
                      <a:cubicBezTo>
                        <a:pt x="56524" y="54628"/>
                        <a:pt x="53857" y="45079"/>
                        <a:pt x="52996" y="31401"/>
                      </a:cubicBezTo>
                      <a:cubicBezTo>
                        <a:pt x="52051" y="30540"/>
                        <a:pt x="58847" y="29164"/>
                        <a:pt x="73298" y="27271"/>
                      </a:cubicBezTo>
                      <a:cubicBezTo>
                        <a:pt x="78718" y="26411"/>
                        <a:pt x="87750" y="24088"/>
                        <a:pt x="100395" y="20475"/>
                      </a:cubicBezTo>
                      <a:cubicBezTo>
                        <a:pt x="112094" y="17722"/>
                        <a:pt x="121127" y="15485"/>
                        <a:pt x="127493" y="13679"/>
                      </a:cubicBezTo>
                      <a:cubicBezTo>
                        <a:pt x="152783" y="6366"/>
                        <a:pt x="172224" y="1893"/>
                        <a:pt x="185730" y="0"/>
                      </a:cubicBezTo>
                      <a:cubicBezTo>
                        <a:pt x="195623" y="9979"/>
                        <a:pt x="200182" y="20905"/>
                        <a:pt x="199235" y="32777"/>
                      </a:cubicBezTo>
                      <a:cubicBezTo>
                        <a:pt x="198289" y="33723"/>
                        <a:pt x="196483" y="34154"/>
                        <a:pt x="193816" y="34154"/>
                      </a:cubicBezTo>
                      <a:cubicBezTo>
                        <a:pt x="189257" y="32347"/>
                        <a:pt x="179364" y="32777"/>
                        <a:pt x="164052" y="35530"/>
                      </a:cubicBezTo>
                      <a:cubicBezTo>
                        <a:pt x="155020" y="37423"/>
                        <a:pt x="150547" y="41552"/>
                        <a:pt x="150547" y="47832"/>
                      </a:cubicBezTo>
                      <a:close/>
                    </a:path>
                  </a:pathLst>
                </a:custGeom>
                <a:grpFill/>
                <a:ln w="860" cap="flat">
                  <a:noFill/>
                  <a:prstDash val="solid"/>
                  <a:miter/>
                </a:ln>
              </p:spPr>
              <p:txBody>
                <a:bodyPr rtlCol="0" anchor="ctr"/>
                <a:lstStyle/>
                <a:p>
                  <a:endParaRPr lang="zh-CN" altLang="en-US"/>
                </a:p>
              </p:txBody>
            </p:sp>
            <p:sp>
              <p:nvSpPr>
                <p:cNvPr id="19" name="任意形状 23"/>
                <p:cNvSpPr/>
                <p:nvPr/>
              </p:nvSpPr>
              <p:spPr>
                <a:xfrm>
                  <a:off x="8164075" y="2743344"/>
                  <a:ext cx="264516" cy="297062"/>
                </a:xfrm>
                <a:custGeom>
                  <a:avLst/>
                  <a:gdLst>
                    <a:gd name="connsiteX0" fmla="*/ 59955 w 264516"/>
                    <a:gd name="connsiteY0" fmla="*/ 136189 h 297062"/>
                    <a:gd name="connsiteX1" fmla="*/ 92471 w 264516"/>
                    <a:gd name="connsiteY1" fmla="*/ 122510 h 297062"/>
                    <a:gd name="connsiteX2" fmla="*/ 116902 w 264516"/>
                    <a:gd name="connsiteY2" fmla="*/ 112961 h 297062"/>
                    <a:gd name="connsiteX3" fmla="*/ 130408 w 264516"/>
                    <a:gd name="connsiteY3" fmla="*/ 107541 h 297062"/>
                    <a:gd name="connsiteX4" fmla="*/ 158881 w 264516"/>
                    <a:gd name="connsiteY4" fmla="*/ 88443 h 297062"/>
                    <a:gd name="connsiteX5" fmla="*/ 194065 w 264516"/>
                    <a:gd name="connsiteY5" fmla="*/ 46117 h 297062"/>
                    <a:gd name="connsiteX6" fmla="*/ 203527 w 264516"/>
                    <a:gd name="connsiteY6" fmla="*/ 41987 h 297062"/>
                    <a:gd name="connsiteX7" fmla="*/ 204903 w 264516"/>
                    <a:gd name="connsiteY7" fmla="*/ 43364 h 297062"/>
                    <a:gd name="connsiteX8" fmla="*/ 208946 w 264516"/>
                    <a:gd name="connsiteY8" fmla="*/ 44740 h 297062"/>
                    <a:gd name="connsiteX9" fmla="*/ 210322 w 264516"/>
                    <a:gd name="connsiteY9" fmla="*/ 54289 h 297062"/>
                    <a:gd name="connsiteX10" fmla="*/ 190021 w 264516"/>
                    <a:gd name="connsiteY10" fmla="*/ 74764 h 297062"/>
                    <a:gd name="connsiteX11" fmla="*/ 171096 w 264516"/>
                    <a:gd name="connsiteY11" fmla="*/ 95239 h 297062"/>
                    <a:gd name="connsiteX12" fmla="*/ 167053 w 264516"/>
                    <a:gd name="connsiteY12" fmla="*/ 100659 h 297062"/>
                    <a:gd name="connsiteX13" fmla="*/ 172472 w 264516"/>
                    <a:gd name="connsiteY13" fmla="*/ 103412 h 297062"/>
                    <a:gd name="connsiteX14" fmla="*/ 198194 w 264516"/>
                    <a:gd name="connsiteY14" fmla="*/ 118381 h 297062"/>
                    <a:gd name="connsiteX15" fmla="*/ 194150 w 264516"/>
                    <a:gd name="connsiteY15" fmla="*/ 127930 h 297062"/>
                    <a:gd name="connsiteX16" fmla="*/ 153547 w 264516"/>
                    <a:gd name="connsiteY16" fmla="*/ 152448 h 297062"/>
                    <a:gd name="connsiteX17" fmla="*/ 156215 w 264516"/>
                    <a:gd name="connsiteY17" fmla="*/ 164750 h 297062"/>
                    <a:gd name="connsiteX18" fmla="*/ 165677 w 264516"/>
                    <a:gd name="connsiteY18" fmla="*/ 167503 h 297062"/>
                    <a:gd name="connsiteX19" fmla="*/ 192774 w 264516"/>
                    <a:gd name="connsiteY19" fmla="*/ 166127 h 297062"/>
                    <a:gd name="connsiteX20" fmla="*/ 244216 w 264516"/>
                    <a:gd name="connsiteY20" fmla="*/ 159330 h 297062"/>
                    <a:gd name="connsiteX21" fmla="*/ 264517 w 264516"/>
                    <a:gd name="connsiteY21" fmla="*/ 190731 h 297062"/>
                    <a:gd name="connsiteX22" fmla="*/ 261765 w 264516"/>
                    <a:gd name="connsiteY22" fmla="*/ 200280 h 297062"/>
                    <a:gd name="connsiteX23" fmla="*/ 253593 w 264516"/>
                    <a:gd name="connsiteY23" fmla="*/ 198904 h 297062"/>
                    <a:gd name="connsiteX24" fmla="*/ 168258 w 264516"/>
                    <a:gd name="connsiteY24" fmla="*/ 189355 h 297062"/>
                    <a:gd name="connsiteX25" fmla="*/ 161462 w 264516"/>
                    <a:gd name="connsiteY25" fmla="*/ 197527 h 297062"/>
                    <a:gd name="connsiteX26" fmla="*/ 157418 w 264516"/>
                    <a:gd name="connsiteY26" fmla="*/ 267125 h 297062"/>
                    <a:gd name="connsiteX27" fmla="*/ 156042 w 264516"/>
                    <a:gd name="connsiteY27" fmla="*/ 291643 h 297062"/>
                    <a:gd name="connsiteX28" fmla="*/ 153376 w 264516"/>
                    <a:gd name="connsiteY28" fmla="*/ 297063 h 297062"/>
                    <a:gd name="connsiteX29" fmla="*/ 147956 w 264516"/>
                    <a:gd name="connsiteY29" fmla="*/ 297063 h 297062"/>
                    <a:gd name="connsiteX30" fmla="*/ 68041 w 264516"/>
                    <a:gd name="connsiteY30" fmla="*/ 267038 h 297062"/>
                    <a:gd name="connsiteX31" fmla="*/ 63998 w 264516"/>
                    <a:gd name="connsiteY31" fmla="*/ 261619 h 297062"/>
                    <a:gd name="connsiteX32" fmla="*/ 70794 w 264516"/>
                    <a:gd name="connsiteY32" fmla="*/ 261619 h 297062"/>
                    <a:gd name="connsiteX33" fmla="*/ 120945 w 264516"/>
                    <a:gd name="connsiteY33" fmla="*/ 269792 h 297062"/>
                    <a:gd name="connsiteX34" fmla="*/ 131784 w 264516"/>
                    <a:gd name="connsiteY34" fmla="*/ 257489 h 297062"/>
                    <a:gd name="connsiteX35" fmla="*/ 131784 w 264516"/>
                    <a:gd name="connsiteY35" fmla="*/ 234262 h 297062"/>
                    <a:gd name="connsiteX36" fmla="*/ 133161 w 264516"/>
                    <a:gd name="connsiteY36" fmla="*/ 200108 h 297062"/>
                    <a:gd name="connsiteX37" fmla="*/ 129117 w 264516"/>
                    <a:gd name="connsiteY37" fmla="*/ 195979 h 297062"/>
                    <a:gd name="connsiteX38" fmla="*/ 18062 w 264516"/>
                    <a:gd name="connsiteY38" fmla="*/ 217830 h 297062"/>
                    <a:gd name="connsiteX39" fmla="*/ 5847 w 264516"/>
                    <a:gd name="connsiteY39" fmla="*/ 216454 h 297062"/>
                    <a:gd name="connsiteX40" fmla="*/ 1804 w 264516"/>
                    <a:gd name="connsiteY40" fmla="*/ 206904 h 297062"/>
                    <a:gd name="connsiteX41" fmla="*/ 427 w 264516"/>
                    <a:gd name="connsiteY41" fmla="*/ 202775 h 297062"/>
                    <a:gd name="connsiteX42" fmla="*/ 5847 w 264516"/>
                    <a:gd name="connsiteY42" fmla="*/ 201399 h 297062"/>
                    <a:gd name="connsiteX43" fmla="*/ 30191 w 264516"/>
                    <a:gd name="connsiteY43" fmla="*/ 195979 h 297062"/>
                    <a:gd name="connsiteX44" fmla="*/ 64084 w 264516"/>
                    <a:gd name="connsiteY44" fmla="*/ 189182 h 297062"/>
                    <a:gd name="connsiteX45" fmla="*/ 122321 w 264516"/>
                    <a:gd name="connsiteY45" fmla="*/ 176880 h 297062"/>
                    <a:gd name="connsiteX46" fmla="*/ 126365 w 264516"/>
                    <a:gd name="connsiteY46" fmla="*/ 175504 h 297062"/>
                    <a:gd name="connsiteX47" fmla="*/ 122321 w 264516"/>
                    <a:gd name="connsiteY47" fmla="*/ 168708 h 297062"/>
                    <a:gd name="connsiteX48" fmla="*/ 110106 w 264516"/>
                    <a:gd name="connsiteY48" fmla="*/ 160535 h 297062"/>
                    <a:gd name="connsiteX49" fmla="*/ 108730 w 264516"/>
                    <a:gd name="connsiteY49" fmla="*/ 152362 h 297062"/>
                    <a:gd name="connsiteX50" fmla="*/ 119568 w 264516"/>
                    <a:gd name="connsiteY50" fmla="*/ 148233 h 297062"/>
                    <a:gd name="connsiteX51" fmla="*/ 131784 w 264516"/>
                    <a:gd name="connsiteY51" fmla="*/ 148233 h 297062"/>
                    <a:gd name="connsiteX52" fmla="*/ 149418 w 264516"/>
                    <a:gd name="connsiteY52" fmla="*/ 135931 h 297062"/>
                    <a:gd name="connsiteX53" fmla="*/ 143999 w 264516"/>
                    <a:gd name="connsiteY53" fmla="*/ 119585 h 297062"/>
                    <a:gd name="connsiteX54" fmla="*/ 70880 w 264516"/>
                    <a:gd name="connsiteY54" fmla="*/ 149609 h 297062"/>
                    <a:gd name="connsiteX55" fmla="*/ 61417 w 264516"/>
                    <a:gd name="connsiteY55" fmla="*/ 149609 h 297062"/>
                    <a:gd name="connsiteX56" fmla="*/ 55998 w 264516"/>
                    <a:gd name="connsiteY56" fmla="*/ 144189 h 297062"/>
                    <a:gd name="connsiteX57" fmla="*/ 53245 w 264516"/>
                    <a:gd name="connsiteY57" fmla="*/ 140060 h 297062"/>
                    <a:gd name="connsiteX58" fmla="*/ 59955 w 264516"/>
                    <a:gd name="connsiteY58" fmla="*/ 136189 h 297062"/>
                    <a:gd name="connsiteX59" fmla="*/ 51869 w 264516"/>
                    <a:gd name="connsiteY59" fmla="*/ 52913 h 297062"/>
                    <a:gd name="connsiteX60" fmla="*/ 100643 w 264516"/>
                    <a:gd name="connsiteY60" fmla="*/ 25642 h 297062"/>
                    <a:gd name="connsiteX61" fmla="*/ 108730 w 264516"/>
                    <a:gd name="connsiteY61" fmla="*/ 22889 h 297062"/>
                    <a:gd name="connsiteX62" fmla="*/ 162924 w 264516"/>
                    <a:gd name="connsiteY62" fmla="*/ 2414 h 297062"/>
                    <a:gd name="connsiteX63" fmla="*/ 176430 w 264516"/>
                    <a:gd name="connsiteY63" fmla="*/ 3790 h 297062"/>
                    <a:gd name="connsiteX64" fmla="*/ 185892 w 264516"/>
                    <a:gd name="connsiteY64" fmla="*/ 13340 h 297062"/>
                    <a:gd name="connsiteX65" fmla="*/ 187268 w 264516"/>
                    <a:gd name="connsiteY65" fmla="*/ 20136 h 297062"/>
                    <a:gd name="connsiteX66" fmla="*/ 179183 w 264516"/>
                    <a:gd name="connsiteY66" fmla="*/ 22889 h 297062"/>
                    <a:gd name="connsiteX67" fmla="*/ 110106 w 264516"/>
                    <a:gd name="connsiteY67" fmla="*/ 46117 h 297062"/>
                    <a:gd name="connsiteX68" fmla="*/ 97891 w 264516"/>
                    <a:gd name="connsiteY68" fmla="*/ 54289 h 297062"/>
                    <a:gd name="connsiteX69" fmla="*/ 81633 w 264516"/>
                    <a:gd name="connsiteY69" fmla="*/ 57042 h 297062"/>
                    <a:gd name="connsiteX70" fmla="*/ 53160 w 264516"/>
                    <a:gd name="connsiteY70" fmla="*/ 59795 h 297062"/>
                    <a:gd name="connsiteX71" fmla="*/ 46363 w 264516"/>
                    <a:gd name="connsiteY71" fmla="*/ 58419 h 297062"/>
                    <a:gd name="connsiteX72" fmla="*/ 51869 w 264516"/>
                    <a:gd name="connsiteY72" fmla="*/ 52913 h 297062"/>
                    <a:gd name="connsiteX73" fmla="*/ 73546 w 264516"/>
                    <a:gd name="connsiteY73" fmla="*/ 107541 h 297062"/>
                    <a:gd name="connsiteX74" fmla="*/ 64084 w 264516"/>
                    <a:gd name="connsiteY74" fmla="*/ 100745 h 297062"/>
                    <a:gd name="connsiteX75" fmla="*/ 55998 w 264516"/>
                    <a:gd name="connsiteY75" fmla="*/ 93949 h 297062"/>
                    <a:gd name="connsiteX76" fmla="*/ 51955 w 264516"/>
                    <a:gd name="connsiteY76" fmla="*/ 89819 h 297062"/>
                    <a:gd name="connsiteX77" fmla="*/ 58751 w 264516"/>
                    <a:gd name="connsiteY77" fmla="*/ 84399 h 297062"/>
                    <a:gd name="connsiteX78" fmla="*/ 102106 w 264516"/>
                    <a:gd name="connsiteY78" fmla="*/ 73474 h 297062"/>
                    <a:gd name="connsiteX79" fmla="*/ 106149 w 264516"/>
                    <a:gd name="connsiteY79" fmla="*/ 74850 h 297062"/>
                    <a:gd name="connsiteX80" fmla="*/ 103396 w 264516"/>
                    <a:gd name="connsiteY80" fmla="*/ 78980 h 297062"/>
                    <a:gd name="connsiteX81" fmla="*/ 85762 w 264516"/>
                    <a:gd name="connsiteY81" fmla="*/ 103498 h 297062"/>
                    <a:gd name="connsiteX82" fmla="*/ 73546 w 264516"/>
                    <a:gd name="connsiteY82" fmla="*/ 107541 h 297062"/>
                    <a:gd name="connsiteX83" fmla="*/ 127655 w 264516"/>
                    <a:gd name="connsiteY83" fmla="*/ 78893 h 297062"/>
                    <a:gd name="connsiteX84" fmla="*/ 123612 w 264516"/>
                    <a:gd name="connsiteY84" fmla="*/ 66591 h 297062"/>
                    <a:gd name="connsiteX85" fmla="*/ 127655 w 264516"/>
                    <a:gd name="connsiteY85" fmla="*/ 58419 h 297062"/>
                    <a:gd name="connsiteX86" fmla="*/ 145290 w 264516"/>
                    <a:gd name="connsiteY86" fmla="*/ 54289 h 297062"/>
                    <a:gd name="connsiteX87" fmla="*/ 157505 w 264516"/>
                    <a:gd name="connsiteY87" fmla="*/ 51536 h 297062"/>
                    <a:gd name="connsiteX88" fmla="*/ 160258 w 264516"/>
                    <a:gd name="connsiteY88" fmla="*/ 52913 h 297062"/>
                    <a:gd name="connsiteX89" fmla="*/ 158881 w 264516"/>
                    <a:gd name="connsiteY89" fmla="*/ 55666 h 297062"/>
                    <a:gd name="connsiteX90" fmla="*/ 139956 w 264516"/>
                    <a:gd name="connsiteY90" fmla="*/ 78893 h 297062"/>
                    <a:gd name="connsiteX91" fmla="*/ 133161 w 264516"/>
                    <a:gd name="connsiteY91" fmla="*/ 84313 h 297062"/>
                    <a:gd name="connsiteX92" fmla="*/ 127655 w 264516"/>
                    <a:gd name="connsiteY92" fmla="*/ 78893 h 29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64516" h="297062">
                      <a:moveTo>
                        <a:pt x="59955" y="136189"/>
                      </a:moveTo>
                      <a:cubicBezTo>
                        <a:pt x="69847" y="133436"/>
                        <a:pt x="80687" y="128876"/>
                        <a:pt x="92471" y="122510"/>
                      </a:cubicBezTo>
                      <a:cubicBezTo>
                        <a:pt x="97891" y="120704"/>
                        <a:pt x="106064" y="117521"/>
                        <a:pt x="116902" y="112961"/>
                      </a:cubicBezTo>
                      <a:cubicBezTo>
                        <a:pt x="120515" y="112101"/>
                        <a:pt x="124989" y="110208"/>
                        <a:pt x="130408" y="107541"/>
                      </a:cubicBezTo>
                      <a:cubicBezTo>
                        <a:pt x="138493" y="105734"/>
                        <a:pt x="148042" y="99368"/>
                        <a:pt x="158881" y="88443"/>
                      </a:cubicBezTo>
                      <a:cubicBezTo>
                        <a:pt x="167053" y="81130"/>
                        <a:pt x="178753" y="67108"/>
                        <a:pt x="194065" y="46117"/>
                      </a:cubicBezTo>
                      <a:cubicBezTo>
                        <a:pt x="195871" y="42503"/>
                        <a:pt x="199054" y="41127"/>
                        <a:pt x="203527" y="41987"/>
                      </a:cubicBezTo>
                      <a:cubicBezTo>
                        <a:pt x="203527" y="42933"/>
                        <a:pt x="203957" y="43364"/>
                        <a:pt x="204903" y="43364"/>
                      </a:cubicBezTo>
                      <a:cubicBezTo>
                        <a:pt x="206710" y="44310"/>
                        <a:pt x="208086" y="44740"/>
                        <a:pt x="208946" y="44740"/>
                      </a:cubicBezTo>
                      <a:cubicBezTo>
                        <a:pt x="213420" y="46547"/>
                        <a:pt x="213936" y="49730"/>
                        <a:pt x="210322" y="54289"/>
                      </a:cubicBezTo>
                      <a:cubicBezTo>
                        <a:pt x="204903" y="59709"/>
                        <a:pt x="198108" y="66591"/>
                        <a:pt x="190021" y="74764"/>
                      </a:cubicBezTo>
                      <a:cubicBezTo>
                        <a:pt x="181935" y="83883"/>
                        <a:pt x="175570" y="90679"/>
                        <a:pt x="171096" y="95239"/>
                      </a:cubicBezTo>
                      <a:cubicBezTo>
                        <a:pt x="168430" y="97992"/>
                        <a:pt x="167053" y="99799"/>
                        <a:pt x="167053" y="100659"/>
                      </a:cubicBezTo>
                      <a:cubicBezTo>
                        <a:pt x="167053" y="102466"/>
                        <a:pt x="168860" y="103412"/>
                        <a:pt x="172472" y="103412"/>
                      </a:cubicBezTo>
                      <a:cubicBezTo>
                        <a:pt x="185118" y="107025"/>
                        <a:pt x="193720" y="112101"/>
                        <a:pt x="198194" y="118381"/>
                      </a:cubicBezTo>
                      <a:cubicBezTo>
                        <a:pt x="200860" y="122940"/>
                        <a:pt x="199570" y="126123"/>
                        <a:pt x="194150" y="127930"/>
                      </a:cubicBezTo>
                      <a:cubicBezTo>
                        <a:pt x="178753" y="137909"/>
                        <a:pt x="165247" y="146168"/>
                        <a:pt x="153547" y="152448"/>
                      </a:cubicBezTo>
                      <a:cubicBezTo>
                        <a:pt x="148988" y="155201"/>
                        <a:pt x="149935" y="159245"/>
                        <a:pt x="156215" y="164750"/>
                      </a:cubicBezTo>
                      <a:cubicBezTo>
                        <a:pt x="158021" y="167503"/>
                        <a:pt x="161204" y="168363"/>
                        <a:pt x="165677" y="167503"/>
                      </a:cubicBezTo>
                      <a:cubicBezTo>
                        <a:pt x="172903" y="167503"/>
                        <a:pt x="181935" y="167073"/>
                        <a:pt x="192774" y="166127"/>
                      </a:cubicBezTo>
                      <a:cubicBezTo>
                        <a:pt x="215312" y="164320"/>
                        <a:pt x="232517" y="161997"/>
                        <a:pt x="244216" y="159330"/>
                      </a:cubicBezTo>
                      <a:cubicBezTo>
                        <a:pt x="251442" y="162944"/>
                        <a:pt x="258237" y="173439"/>
                        <a:pt x="264517" y="190731"/>
                      </a:cubicBezTo>
                      <a:cubicBezTo>
                        <a:pt x="264517" y="196151"/>
                        <a:pt x="263571" y="199420"/>
                        <a:pt x="261765" y="200280"/>
                      </a:cubicBezTo>
                      <a:cubicBezTo>
                        <a:pt x="259958" y="201226"/>
                        <a:pt x="257205" y="200710"/>
                        <a:pt x="253593" y="198904"/>
                      </a:cubicBezTo>
                      <a:cubicBezTo>
                        <a:pt x="230108" y="188924"/>
                        <a:pt x="201634" y="185741"/>
                        <a:pt x="168258" y="189355"/>
                      </a:cubicBezTo>
                      <a:cubicBezTo>
                        <a:pt x="163699" y="189355"/>
                        <a:pt x="161462" y="192107"/>
                        <a:pt x="161462" y="197527"/>
                      </a:cubicBezTo>
                      <a:cubicBezTo>
                        <a:pt x="160516" y="228498"/>
                        <a:pt x="159225" y="251639"/>
                        <a:pt x="157418" y="267125"/>
                      </a:cubicBezTo>
                      <a:cubicBezTo>
                        <a:pt x="154666" y="276244"/>
                        <a:pt x="154236" y="284416"/>
                        <a:pt x="156042" y="291643"/>
                      </a:cubicBezTo>
                      <a:cubicBezTo>
                        <a:pt x="156042" y="294396"/>
                        <a:pt x="155096" y="296202"/>
                        <a:pt x="153376" y="297063"/>
                      </a:cubicBezTo>
                      <a:lnTo>
                        <a:pt x="147956" y="297063"/>
                      </a:lnTo>
                      <a:cubicBezTo>
                        <a:pt x="112773" y="289750"/>
                        <a:pt x="86106" y="279771"/>
                        <a:pt x="68041" y="267038"/>
                      </a:cubicBezTo>
                      <a:cubicBezTo>
                        <a:pt x="64428" y="264286"/>
                        <a:pt x="63052" y="262479"/>
                        <a:pt x="63998" y="261619"/>
                      </a:cubicBezTo>
                      <a:cubicBezTo>
                        <a:pt x="63998" y="260758"/>
                        <a:pt x="66234" y="260758"/>
                        <a:pt x="70794" y="261619"/>
                      </a:cubicBezTo>
                      <a:cubicBezTo>
                        <a:pt x="89805" y="267985"/>
                        <a:pt x="106494" y="270738"/>
                        <a:pt x="120945" y="269792"/>
                      </a:cubicBezTo>
                      <a:cubicBezTo>
                        <a:pt x="127225" y="269792"/>
                        <a:pt x="130838" y="265662"/>
                        <a:pt x="131784" y="257489"/>
                      </a:cubicBezTo>
                      <a:cubicBezTo>
                        <a:pt x="131784" y="252930"/>
                        <a:pt x="131784" y="245187"/>
                        <a:pt x="131784" y="234262"/>
                      </a:cubicBezTo>
                      <a:cubicBezTo>
                        <a:pt x="132644" y="219723"/>
                        <a:pt x="133161" y="208367"/>
                        <a:pt x="133161" y="200108"/>
                      </a:cubicBezTo>
                      <a:cubicBezTo>
                        <a:pt x="133161" y="197355"/>
                        <a:pt x="131784" y="195979"/>
                        <a:pt x="129117" y="195979"/>
                      </a:cubicBezTo>
                      <a:cubicBezTo>
                        <a:pt x="67697" y="200538"/>
                        <a:pt x="30621" y="207851"/>
                        <a:pt x="18062" y="217830"/>
                      </a:cubicBezTo>
                      <a:cubicBezTo>
                        <a:pt x="11696" y="221443"/>
                        <a:pt x="7653" y="221013"/>
                        <a:pt x="5847" y="216454"/>
                      </a:cubicBezTo>
                      <a:cubicBezTo>
                        <a:pt x="4040" y="214647"/>
                        <a:pt x="2664" y="211464"/>
                        <a:pt x="1804" y="206904"/>
                      </a:cubicBezTo>
                      <a:cubicBezTo>
                        <a:pt x="-3" y="205098"/>
                        <a:pt x="-433" y="203721"/>
                        <a:pt x="427" y="202775"/>
                      </a:cubicBezTo>
                      <a:cubicBezTo>
                        <a:pt x="427" y="201915"/>
                        <a:pt x="2234" y="201399"/>
                        <a:pt x="5847" y="201399"/>
                      </a:cubicBezTo>
                      <a:cubicBezTo>
                        <a:pt x="11266" y="202345"/>
                        <a:pt x="19352" y="200538"/>
                        <a:pt x="30191" y="195979"/>
                      </a:cubicBezTo>
                      <a:cubicBezTo>
                        <a:pt x="38363" y="193226"/>
                        <a:pt x="49632" y="190989"/>
                        <a:pt x="64084" y="189182"/>
                      </a:cubicBezTo>
                      <a:cubicBezTo>
                        <a:pt x="97461" y="183763"/>
                        <a:pt x="116902" y="179633"/>
                        <a:pt x="122321" y="176880"/>
                      </a:cubicBezTo>
                      <a:cubicBezTo>
                        <a:pt x="124989" y="176880"/>
                        <a:pt x="126365" y="176450"/>
                        <a:pt x="126365" y="175504"/>
                      </a:cubicBezTo>
                      <a:cubicBezTo>
                        <a:pt x="126365" y="174644"/>
                        <a:pt x="124989" y="172321"/>
                        <a:pt x="122321" y="168708"/>
                      </a:cubicBezTo>
                      <a:cubicBezTo>
                        <a:pt x="116902" y="165094"/>
                        <a:pt x="112859" y="162341"/>
                        <a:pt x="110106" y="160535"/>
                      </a:cubicBezTo>
                      <a:cubicBezTo>
                        <a:pt x="106494" y="158728"/>
                        <a:pt x="106064" y="155975"/>
                        <a:pt x="108730" y="152362"/>
                      </a:cubicBezTo>
                      <a:cubicBezTo>
                        <a:pt x="111483" y="148749"/>
                        <a:pt x="115009" y="147372"/>
                        <a:pt x="119568" y="148233"/>
                      </a:cubicBezTo>
                      <a:cubicBezTo>
                        <a:pt x="122321" y="150039"/>
                        <a:pt x="126365" y="150039"/>
                        <a:pt x="131784" y="148233"/>
                      </a:cubicBezTo>
                      <a:cubicBezTo>
                        <a:pt x="134537" y="148233"/>
                        <a:pt x="140386" y="144103"/>
                        <a:pt x="149418" y="135931"/>
                      </a:cubicBezTo>
                      <a:cubicBezTo>
                        <a:pt x="154838" y="128618"/>
                        <a:pt x="153032" y="123198"/>
                        <a:pt x="143999" y="119585"/>
                      </a:cubicBezTo>
                      <a:cubicBezTo>
                        <a:pt x="132214" y="119585"/>
                        <a:pt x="107870" y="129565"/>
                        <a:pt x="70880" y="149609"/>
                      </a:cubicBezTo>
                      <a:cubicBezTo>
                        <a:pt x="66321" y="152362"/>
                        <a:pt x="63224" y="152362"/>
                        <a:pt x="61417" y="149609"/>
                      </a:cubicBezTo>
                      <a:cubicBezTo>
                        <a:pt x="58665" y="147803"/>
                        <a:pt x="56858" y="145996"/>
                        <a:pt x="55998" y="144189"/>
                      </a:cubicBezTo>
                      <a:cubicBezTo>
                        <a:pt x="53245" y="142383"/>
                        <a:pt x="52385" y="141006"/>
                        <a:pt x="53245" y="140060"/>
                      </a:cubicBezTo>
                      <a:cubicBezTo>
                        <a:pt x="53160" y="138425"/>
                        <a:pt x="55396" y="137049"/>
                        <a:pt x="59955" y="136189"/>
                      </a:cubicBezTo>
                      <a:close/>
                      <a:moveTo>
                        <a:pt x="51869" y="52913"/>
                      </a:moveTo>
                      <a:cubicBezTo>
                        <a:pt x="68987" y="41987"/>
                        <a:pt x="85246" y="32954"/>
                        <a:pt x="100643" y="25642"/>
                      </a:cubicBezTo>
                      <a:cubicBezTo>
                        <a:pt x="102450" y="25642"/>
                        <a:pt x="105117" y="24781"/>
                        <a:pt x="108730" y="22889"/>
                      </a:cubicBezTo>
                      <a:cubicBezTo>
                        <a:pt x="127741" y="16523"/>
                        <a:pt x="145720" y="9726"/>
                        <a:pt x="162924" y="2414"/>
                      </a:cubicBezTo>
                      <a:cubicBezTo>
                        <a:pt x="169204" y="-1199"/>
                        <a:pt x="173763" y="-769"/>
                        <a:pt x="176430" y="3790"/>
                      </a:cubicBezTo>
                      <a:cubicBezTo>
                        <a:pt x="177290" y="6543"/>
                        <a:pt x="180473" y="9726"/>
                        <a:pt x="185892" y="13340"/>
                      </a:cubicBezTo>
                      <a:cubicBezTo>
                        <a:pt x="187699" y="16092"/>
                        <a:pt x="188129" y="18329"/>
                        <a:pt x="187268" y="20136"/>
                      </a:cubicBezTo>
                      <a:cubicBezTo>
                        <a:pt x="185462" y="21942"/>
                        <a:pt x="182709" y="22889"/>
                        <a:pt x="179183" y="22889"/>
                      </a:cubicBezTo>
                      <a:cubicBezTo>
                        <a:pt x="140300" y="29255"/>
                        <a:pt x="117332" y="36998"/>
                        <a:pt x="110106" y="46117"/>
                      </a:cubicBezTo>
                      <a:cubicBezTo>
                        <a:pt x="107440" y="51536"/>
                        <a:pt x="103311" y="54289"/>
                        <a:pt x="97891" y="54289"/>
                      </a:cubicBezTo>
                      <a:cubicBezTo>
                        <a:pt x="94278" y="55236"/>
                        <a:pt x="88859" y="56096"/>
                        <a:pt x="81633" y="57042"/>
                      </a:cubicBezTo>
                      <a:cubicBezTo>
                        <a:pt x="69847" y="58849"/>
                        <a:pt x="60385" y="59795"/>
                        <a:pt x="53160" y="59795"/>
                      </a:cubicBezTo>
                      <a:cubicBezTo>
                        <a:pt x="49546" y="59795"/>
                        <a:pt x="47309" y="59365"/>
                        <a:pt x="46363" y="58419"/>
                      </a:cubicBezTo>
                      <a:cubicBezTo>
                        <a:pt x="46449" y="57472"/>
                        <a:pt x="48170" y="55666"/>
                        <a:pt x="51869" y="52913"/>
                      </a:cubicBezTo>
                      <a:close/>
                      <a:moveTo>
                        <a:pt x="73546" y="107541"/>
                      </a:moveTo>
                      <a:cubicBezTo>
                        <a:pt x="70794" y="106681"/>
                        <a:pt x="67697" y="104358"/>
                        <a:pt x="64084" y="100745"/>
                      </a:cubicBezTo>
                      <a:cubicBezTo>
                        <a:pt x="60471" y="97992"/>
                        <a:pt x="57719" y="95755"/>
                        <a:pt x="55998" y="93949"/>
                      </a:cubicBezTo>
                      <a:cubicBezTo>
                        <a:pt x="52385" y="92142"/>
                        <a:pt x="51009" y="90766"/>
                        <a:pt x="51955" y="89819"/>
                      </a:cubicBezTo>
                      <a:cubicBezTo>
                        <a:pt x="51955" y="88013"/>
                        <a:pt x="54191" y="86206"/>
                        <a:pt x="58751" y="84399"/>
                      </a:cubicBezTo>
                      <a:cubicBezTo>
                        <a:pt x="73203" y="78980"/>
                        <a:pt x="87654" y="75280"/>
                        <a:pt x="102106" y="73474"/>
                      </a:cubicBezTo>
                      <a:cubicBezTo>
                        <a:pt x="104859" y="73474"/>
                        <a:pt x="106149" y="73904"/>
                        <a:pt x="106149" y="74850"/>
                      </a:cubicBezTo>
                      <a:cubicBezTo>
                        <a:pt x="106149" y="75797"/>
                        <a:pt x="105203" y="77173"/>
                        <a:pt x="103396" y="78980"/>
                      </a:cubicBezTo>
                      <a:cubicBezTo>
                        <a:pt x="95311" y="86292"/>
                        <a:pt x="89375" y="94465"/>
                        <a:pt x="85762" y="103498"/>
                      </a:cubicBezTo>
                      <a:cubicBezTo>
                        <a:pt x="83009" y="110724"/>
                        <a:pt x="78880" y="112101"/>
                        <a:pt x="73546" y="107541"/>
                      </a:cubicBezTo>
                      <a:close/>
                      <a:moveTo>
                        <a:pt x="127655" y="78893"/>
                      </a:moveTo>
                      <a:cubicBezTo>
                        <a:pt x="124902" y="73474"/>
                        <a:pt x="123612" y="69344"/>
                        <a:pt x="123612" y="66591"/>
                      </a:cubicBezTo>
                      <a:cubicBezTo>
                        <a:pt x="120945" y="62032"/>
                        <a:pt x="122236" y="59279"/>
                        <a:pt x="127655" y="58419"/>
                      </a:cubicBezTo>
                      <a:cubicBezTo>
                        <a:pt x="130321" y="57558"/>
                        <a:pt x="136257" y="56182"/>
                        <a:pt x="145290" y="54289"/>
                      </a:cubicBezTo>
                      <a:cubicBezTo>
                        <a:pt x="148903" y="53429"/>
                        <a:pt x="152946" y="52483"/>
                        <a:pt x="157505" y="51536"/>
                      </a:cubicBezTo>
                      <a:cubicBezTo>
                        <a:pt x="159311" y="51536"/>
                        <a:pt x="160258" y="51966"/>
                        <a:pt x="160258" y="52913"/>
                      </a:cubicBezTo>
                      <a:cubicBezTo>
                        <a:pt x="161118" y="52913"/>
                        <a:pt x="160688" y="53859"/>
                        <a:pt x="158881" y="55666"/>
                      </a:cubicBezTo>
                      <a:cubicBezTo>
                        <a:pt x="150795" y="62978"/>
                        <a:pt x="144429" y="70635"/>
                        <a:pt x="139956" y="78893"/>
                      </a:cubicBezTo>
                      <a:cubicBezTo>
                        <a:pt x="137290" y="82507"/>
                        <a:pt x="134967" y="84313"/>
                        <a:pt x="133161" y="84313"/>
                      </a:cubicBezTo>
                      <a:cubicBezTo>
                        <a:pt x="132214" y="84313"/>
                        <a:pt x="130408" y="82507"/>
                        <a:pt x="127655" y="78893"/>
                      </a:cubicBezTo>
                      <a:close/>
                    </a:path>
                  </a:pathLst>
                </a:custGeom>
                <a:grpFill/>
                <a:ln w="860" cap="flat">
                  <a:noFill/>
                  <a:prstDash val="solid"/>
                  <a:miter/>
                </a:ln>
              </p:spPr>
              <p:txBody>
                <a:bodyPr rtlCol="0" anchor="ctr"/>
                <a:lstStyle/>
                <a:p>
                  <a:endParaRPr lang="zh-CN" altLang="en-US"/>
                </a:p>
              </p:txBody>
            </p:sp>
          </p:grpSp>
        </p:grpSp>
      </p:grpSp>
    </p:spTree>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7" name="图片 6" descr="资源 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9085" y="218440"/>
            <a:ext cx="320675" cy="259715"/>
          </a:xfrm>
          <a:prstGeom prst="rect">
            <a:avLst/>
          </a:prstGeom>
        </p:spPr>
      </p:pic>
      <p:cxnSp>
        <p:nvCxnSpPr>
          <p:cNvPr id="8" name="直接连接符 7"/>
          <p:cNvCxnSpPr/>
          <p:nvPr userDrawn="1"/>
        </p:nvCxnSpPr>
        <p:spPr>
          <a:xfrm>
            <a:off x="314643" y="619760"/>
            <a:ext cx="11538000" cy="0"/>
          </a:xfrm>
          <a:prstGeom prst="line">
            <a:avLst/>
          </a:prstGeom>
          <a:ln w="19685">
            <a:solidFill>
              <a:srgbClr val="A4CBDE"/>
            </a:solidFill>
          </a:ln>
        </p:spPr>
        <p:style>
          <a:lnRef idx="2">
            <a:schemeClr val="accent1"/>
          </a:lnRef>
          <a:fillRef idx="0">
            <a:schemeClr val="accent1"/>
          </a:fillRef>
          <a:effectRef idx="1">
            <a:schemeClr val="accent1"/>
          </a:effectRef>
          <a:fontRef idx="minor">
            <a:schemeClr val="tx1"/>
          </a:fontRef>
        </p:style>
      </p:cxnSp>
      <p:sp>
        <p:nvSpPr>
          <p:cNvPr id="12" name="标题 11"/>
          <p:cNvSpPr>
            <a:spLocks noGrp="1"/>
          </p:cNvSpPr>
          <p:nvPr>
            <p:ph type="title"/>
          </p:nvPr>
        </p:nvSpPr>
        <p:spPr>
          <a:xfrm>
            <a:off x="633207" y="-13447"/>
            <a:ext cx="6409055" cy="757555"/>
          </a:xfrm>
        </p:spPr>
        <p:txBody>
          <a:bodyPr/>
          <a:lstStyle>
            <a:lvl1pPr>
              <a:defRPr sz="2200" b="1">
                <a:solidFill>
                  <a:srgbClr val="2D2D2D"/>
                </a:solidFill>
                <a:latin typeface="微软雅黑" panose="020B0503020204020204" pitchFamily="34" charset="-122"/>
                <a:ea typeface="微软雅黑" panose="020B0503020204020204" pitchFamily="34" charset="-122"/>
              </a:defRPr>
            </a:lvl1pPr>
          </a:lstStyle>
          <a:p>
            <a:r>
              <a:rPr lang="zh-CN" altLang="en-US" dirty="0" smtClean="0"/>
              <a:t>单击此处编辑母版标题样式</a:t>
            </a:r>
            <a:endParaRPr lang="zh-CN" altLang="en-US" dirty="0"/>
          </a:p>
        </p:txBody>
      </p:sp>
      <p:grpSp>
        <p:nvGrpSpPr>
          <p:cNvPr id="6" name="图形 4"/>
          <p:cNvGrpSpPr/>
          <p:nvPr userDrawn="1"/>
        </p:nvGrpSpPr>
        <p:grpSpPr>
          <a:xfrm>
            <a:off x="10735693" y="251685"/>
            <a:ext cx="1111166" cy="247926"/>
            <a:chOff x="3026537" y="1769312"/>
            <a:chExt cx="5852211" cy="1305762"/>
          </a:xfrm>
          <a:solidFill>
            <a:srgbClr val="2870BF"/>
          </a:solidFill>
          <a:effectLst>
            <a:outerShdw blurRad="50800" dist="38100" dir="2700000" algn="tl" rotWithShape="0">
              <a:schemeClr val="bg1">
                <a:alpha val="40000"/>
              </a:schemeClr>
            </a:outerShdw>
          </a:effectLst>
        </p:grpSpPr>
        <p:grpSp>
          <p:nvGrpSpPr>
            <p:cNvPr id="9" name="图形 4"/>
            <p:cNvGrpSpPr/>
            <p:nvPr/>
          </p:nvGrpSpPr>
          <p:grpSpPr>
            <a:xfrm>
              <a:off x="5805209" y="1769312"/>
              <a:ext cx="3046119" cy="736361"/>
              <a:chOff x="5805209" y="1769312"/>
              <a:chExt cx="3046119" cy="736361"/>
            </a:xfrm>
            <a:grpFill/>
          </p:grpSpPr>
          <p:sp>
            <p:nvSpPr>
              <p:cNvPr id="24" name="任意形状 7"/>
              <p:cNvSpPr/>
              <p:nvPr/>
            </p:nvSpPr>
            <p:spPr>
              <a:xfrm>
                <a:off x="5805209" y="1885054"/>
                <a:ext cx="646709" cy="528581"/>
              </a:xfrm>
              <a:custGeom>
                <a:avLst/>
                <a:gdLst>
                  <a:gd name="connsiteX0" fmla="*/ 339823 w 646709"/>
                  <a:gd name="connsiteY0" fmla="*/ 17192 h 528581"/>
                  <a:gd name="connsiteX1" fmla="*/ 490535 w 646709"/>
                  <a:gd name="connsiteY1" fmla="*/ 1363 h 528581"/>
                  <a:gd name="connsiteX2" fmla="*/ 490535 w 646709"/>
                  <a:gd name="connsiteY2" fmla="*/ 39302 h 528581"/>
                  <a:gd name="connsiteX3" fmla="*/ 405803 w 646709"/>
                  <a:gd name="connsiteY3" fmla="*/ 96167 h 528581"/>
                  <a:gd name="connsiteX4" fmla="*/ 386964 w 646709"/>
                  <a:gd name="connsiteY4" fmla="*/ 194153 h 528581"/>
                  <a:gd name="connsiteX5" fmla="*/ 468600 w 646709"/>
                  <a:gd name="connsiteY5" fmla="*/ 172044 h 528581"/>
                  <a:gd name="connsiteX6" fmla="*/ 487439 w 646709"/>
                  <a:gd name="connsiteY6" fmla="*/ 235275 h 528581"/>
                  <a:gd name="connsiteX7" fmla="*/ 456040 w 646709"/>
                  <a:gd name="connsiteY7" fmla="*/ 247921 h 528581"/>
                  <a:gd name="connsiteX8" fmla="*/ 386964 w 646709"/>
                  <a:gd name="connsiteY8" fmla="*/ 282677 h 528581"/>
                  <a:gd name="connsiteX9" fmla="*/ 377587 w 646709"/>
                  <a:gd name="connsiteY9" fmla="*/ 307970 h 528581"/>
                  <a:gd name="connsiteX10" fmla="*/ 377587 w 646709"/>
                  <a:gd name="connsiteY10" fmla="*/ 368018 h 528581"/>
                  <a:gd name="connsiteX11" fmla="*/ 418362 w 646709"/>
                  <a:gd name="connsiteY11" fmla="*/ 396493 h 528581"/>
                  <a:gd name="connsiteX12" fmla="*/ 493718 w 646709"/>
                  <a:gd name="connsiteY12" fmla="*/ 396493 h 528581"/>
                  <a:gd name="connsiteX13" fmla="*/ 572171 w 646709"/>
                  <a:gd name="connsiteY13" fmla="*/ 390213 h 528581"/>
                  <a:gd name="connsiteX14" fmla="*/ 625505 w 646709"/>
                  <a:gd name="connsiteY14" fmla="*/ 402859 h 528581"/>
                  <a:gd name="connsiteX15" fmla="*/ 628688 w 646709"/>
                  <a:gd name="connsiteY15" fmla="*/ 491297 h 528581"/>
                  <a:gd name="connsiteX16" fmla="*/ 333630 w 646709"/>
                  <a:gd name="connsiteY16" fmla="*/ 469187 h 528581"/>
                  <a:gd name="connsiteX17" fmla="*/ 302231 w 646709"/>
                  <a:gd name="connsiteY17" fmla="*/ 472370 h 528581"/>
                  <a:gd name="connsiteX18" fmla="*/ 286576 w 646709"/>
                  <a:gd name="connsiteY18" fmla="*/ 472370 h 528581"/>
                  <a:gd name="connsiteX19" fmla="*/ 60594 w 646709"/>
                  <a:gd name="connsiteY19" fmla="*/ 510309 h 528581"/>
                  <a:gd name="connsiteX20" fmla="*/ 48034 w 646709"/>
                  <a:gd name="connsiteY20" fmla="*/ 519772 h 528581"/>
                  <a:gd name="connsiteX21" fmla="*/ 29195 w 646709"/>
                  <a:gd name="connsiteY21" fmla="*/ 522955 h 528581"/>
                  <a:gd name="connsiteX22" fmla="*/ 980 w 646709"/>
                  <a:gd name="connsiteY22" fmla="*/ 462907 h 528581"/>
                  <a:gd name="connsiteX23" fmla="*/ 145412 w 646709"/>
                  <a:gd name="connsiteY23" fmla="*/ 431335 h 528581"/>
                  <a:gd name="connsiteX24" fmla="*/ 148509 w 646709"/>
                  <a:gd name="connsiteY24" fmla="*/ 276483 h 528581"/>
                  <a:gd name="connsiteX25" fmla="*/ 145412 w 646709"/>
                  <a:gd name="connsiteY25" fmla="*/ 229081 h 528581"/>
                  <a:gd name="connsiteX26" fmla="*/ 164251 w 646709"/>
                  <a:gd name="connsiteY26" fmla="*/ 210155 h 528581"/>
                  <a:gd name="connsiteX27" fmla="*/ 239607 w 646709"/>
                  <a:gd name="connsiteY27" fmla="*/ 241727 h 528581"/>
                  <a:gd name="connsiteX28" fmla="*/ 220768 w 646709"/>
                  <a:gd name="connsiteY28" fmla="*/ 371287 h 528581"/>
                  <a:gd name="connsiteX29" fmla="*/ 227048 w 646709"/>
                  <a:gd name="connsiteY29" fmla="*/ 406042 h 528581"/>
                  <a:gd name="connsiteX30" fmla="*/ 248983 w 646709"/>
                  <a:gd name="connsiteY30" fmla="*/ 412323 h 528581"/>
                  <a:gd name="connsiteX31" fmla="*/ 292941 w 646709"/>
                  <a:gd name="connsiteY31" fmla="*/ 399676 h 528581"/>
                  <a:gd name="connsiteX32" fmla="*/ 302317 w 646709"/>
                  <a:gd name="connsiteY32" fmla="*/ 371201 h 528581"/>
                  <a:gd name="connsiteX33" fmla="*/ 299221 w 646709"/>
                  <a:gd name="connsiteY33" fmla="*/ 203703 h 528581"/>
                  <a:gd name="connsiteX34" fmla="*/ 299221 w 646709"/>
                  <a:gd name="connsiteY34" fmla="*/ 140471 h 528581"/>
                  <a:gd name="connsiteX35" fmla="*/ 277285 w 646709"/>
                  <a:gd name="connsiteY35" fmla="*/ 111996 h 528581"/>
                  <a:gd name="connsiteX36" fmla="*/ 223951 w 646709"/>
                  <a:gd name="connsiteY36" fmla="*/ 124642 h 528581"/>
                  <a:gd name="connsiteX37" fmla="*/ 176897 w 646709"/>
                  <a:gd name="connsiteY37" fmla="*/ 58314 h 528581"/>
                  <a:gd name="connsiteX38" fmla="*/ 176897 w 646709"/>
                  <a:gd name="connsiteY38" fmla="*/ 48851 h 528581"/>
                  <a:gd name="connsiteX39" fmla="*/ 208295 w 646709"/>
                  <a:gd name="connsiteY39" fmla="*/ 29924 h 528581"/>
                  <a:gd name="connsiteX40" fmla="*/ 339823 w 646709"/>
                  <a:gd name="connsiteY40" fmla="*/ 17192 h 52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6709" h="528581">
                    <a:moveTo>
                      <a:pt x="339823" y="17192"/>
                    </a:moveTo>
                    <a:cubicBezTo>
                      <a:pt x="392125" y="2481"/>
                      <a:pt x="442363" y="-2766"/>
                      <a:pt x="490535" y="1363"/>
                    </a:cubicBezTo>
                    <a:cubicBezTo>
                      <a:pt x="486320" y="14009"/>
                      <a:pt x="486320" y="26655"/>
                      <a:pt x="490535" y="39302"/>
                    </a:cubicBezTo>
                    <a:cubicBezTo>
                      <a:pt x="496815" y="49883"/>
                      <a:pt x="468600" y="68810"/>
                      <a:pt x="405803" y="96167"/>
                    </a:cubicBezTo>
                    <a:cubicBezTo>
                      <a:pt x="393244" y="108813"/>
                      <a:pt x="386964" y="141504"/>
                      <a:pt x="386964" y="194153"/>
                    </a:cubicBezTo>
                    <a:cubicBezTo>
                      <a:pt x="426706" y="183658"/>
                      <a:pt x="453890" y="176259"/>
                      <a:pt x="468600" y="172044"/>
                    </a:cubicBezTo>
                    <a:cubicBezTo>
                      <a:pt x="481159" y="178324"/>
                      <a:pt x="487439" y="199401"/>
                      <a:pt x="487439" y="235275"/>
                    </a:cubicBezTo>
                    <a:cubicBezTo>
                      <a:pt x="481159" y="239491"/>
                      <a:pt x="470664" y="243706"/>
                      <a:pt x="456040" y="247921"/>
                    </a:cubicBezTo>
                    <a:cubicBezTo>
                      <a:pt x="435136" y="256352"/>
                      <a:pt x="412083" y="267966"/>
                      <a:pt x="386964" y="282677"/>
                    </a:cubicBezTo>
                    <a:cubicBezTo>
                      <a:pt x="382749" y="286893"/>
                      <a:pt x="379566" y="295323"/>
                      <a:pt x="377587" y="307970"/>
                    </a:cubicBezTo>
                    <a:cubicBezTo>
                      <a:pt x="375437" y="322766"/>
                      <a:pt x="375437" y="342725"/>
                      <a:pt x="377587" y="368018"/>
                    </a:cubicBezTo>
                    <a:cubicBezTo>
                      <a:pt x="377587" y="389095"/>
                      <a:pt x="391179" y="398558"/>
                      <a:pt x="418362" y="396493"/>
                    </a:cubicBezTo>
                    <a:cubicBezTo>
                      <a:pt x="435051" y="396493"/>
                      <a:pt x="460169" y="396493"/>
                      <a:pt x="493718" y="396493"/>
                    </a:cubicBezTo>
                    <a:cubicBezTo>
                      <a:pt x="531396" y="394429"/>
                      <a:pt x="557547" y="392278"/>
                      <a:pt x="572171" y="390213"/>
                    </a:cubicBezTo>
                    <a:cubicBezTo>
                      <a:pt x="599354" y="385998"/>
                      <a:pt x="617161" y="390213"/>
                      <a:pt x="625505" y="402859"/>
                    </a:cubicBezTo>
                    <a:cubicBezTo>
                      <a:pt x="652688" y="455509"/>
                      <a:pt x="653720" y="485017"/>
                      <a:pt x="628688" y="491297"/>
                    </a:cubicBezTo>
                    <a:cubicBezTo>
                      <a:pt x="547052" y="459724"/>
                      <a:pt x="448642" y="452326"/>
                      <a:pt x="333630" y="469187"/>
                    </a:cubicBezTo>
                    <a:cubicBezTo>
                      <a:pt x="316855" y="471338"/>
                      <a:pt x="306447" y="472370"/>
                      <a:pt x="302231" y="472370"/>
                    </a:cubicBezTo>
                    <a:cubicBezTo>
                      <a:pt x="298016" y="472370"/>
                      <a:pt x="292855" y="472370"/>
                      <a:pt x="286576" y="472370"/>
                    </a:cubicBezTo>
                    <a:cubicBezTo>
                      <a:pt x="207004" y="463940"/>
                      <a:pt x="131649" y="476586"/>
                      <a:pt x="60594" y="510309"/>
                    </a:cubicBezTo>
                    <a:cubicBezTo>
                      <a:pt x="56379" y="512460"/>
                      <a:pt x="52164" y="515557"/>
                      <a:pt x="48034" y="519772"/>
                    </a:cubicBezTo>
                    <a:cubicBezTo>
                      <a:pt x="39604" y="530354"/>
                      <a:pt x="33410" y="531386"/>
                      <a:pt x="29195" y="522955"/>
                    </a:cubicBezTo>
                    <a:cubicBezTo>
                      <a:pt x="6141" y="493448"/>
                      <a:pt x="-3235" y="473489"/>
                      <a:pt x="980" y="462907"/>
                    </a:cubicBezTo>
                    <a:cubicBezTo>
                      <a:pt x="82616" y="450261"/>
                      <a:pt x="130702" y="439766"/>
                      <a:pt x="145412" y="431335"/>
                    </a:cubicBezTo>
                    <a:cubicBezTo>
                      <a:pt x="155821" y="422904"/>
                      <a:pt x="156853" y="371287"/>
                      <a:pt x="148509" y="276483"/>
                    </a:cubicBezTo>
                    <a:cubicBezTo>
                      <a:pt x="146358" y="257557"/>
                      <a:pt x="145412" y="241727"/>
                      <a:pt x="145412" y="229081"/>
                    </a:cubicBezTo>
                    <a:cubicBezTo>
                      <a:pt x="145412" y="218586"/>
                      <a:pt x="151692" y="212219"/>
                      <a:pt x="164251" y="210155"/>
                    </a:cubicBezTo>
                    <a:cubicBezTo>
                      <a:pt x="216553" y="218586"/>
                      <a:pt x="241671" y="229081"/>
                      <a:pt x="239607" y="241727"/>
                    </a:cubicBezTo>
                    <a:cubicBezTo>
                      <a:pt x="216553" y="269085"/>
                      <a:pt x="210273" y="312357"/>
                      <a:pt x="220768" y="371287"/>
                    </a:cubicBezTo>
                    <a:cubicBezTo>
                      <a:pt x="222833" y="386084"/>
                      <a:pt x="224897" y="397612"/>
                      <a:pt x="227048" y="406042"/>
                    </a:cubicBezTo>
                    <a:cubicBezTo>
                      <a:pt x="227048" y="410258"/>
                      <a:pt x="234360" y="412323"/>
                      <a:pt x="248983" y="412323"/>
                    </a:cubicBezTo>
                    <a:cubicBezTo>
                      <a:pt x="265672" y="410258"/>
                      <a:pt x="280382" y="406042"/>
                      <a:pt x="292941" y="399676"/>
                    </a:cubicBezTo>
                    <a:cubicBezTo>
                      <a:pt x="299221" y="395461"/>
                      <a:pt x="302317" y="385998"/>
                      <a:pt x="302317" y="371201"/>
                    </a:cubicBezTo>
                    <a:cubicBezTo>
                      <a:pt x="302317" y="280699"/>
                      <a:pt x="301199" y="224866"/>
                      <a:pt x="299221" y="203703"/>
                    </a:cubicBezTo>
                    <a:cubicBezTo>
                      <a:pt x="299221" y="172130"/>
                      <a:pt x="299221" y="151053"/>
                      <a:pt x="299221" y="140471"/>
                    </a:cubicBezTo>
                    <a:cubicBezTo>
                      <a:pt x="297070" y="123610"/>
                      <a:pt x="289844" y="114147"/>
                      <a:pt x="277285" y="111996"/>
                    </a:cubicBezTo>
                    <a:cubicBezTo>
                      <a:pt x="264726" y="111996"/>
                      <a:pt x="246919" y="116211"/>
                      <a:pt x="223951" y="124642"/>
                    </a:cubicBezTo>
                    <a:cubicBezTo>
                      <a:pt x="209327" y="133073"/>
                      <a:pt x="193585" y="110964"/>
                      <a:pt x="176897" y="58314"/>
                    </a:cubicBezTo>
                    <a:cubicBezTo>
                      <a:pt x="176897" y="54099"/>
                      <a:pt x="176897" y="50916"/>
                      <a:pt x="176897" y="48851"/>
                    </a:cubicBezTo>
                    <a:cubicBezTo>
                      <a:pt x="172682" y="36205"/>
                      <a:pt x="183176" y="29924"/>
                      <a:pt x="208295" y="29924"/>
                    </a:cubicBezTo>
                    <a:cubicBezTo>
                      <a:pt x="260252" y="31903"/>
                      <a:pt x="304210" y="27774"/>
                      <a:pt x="339823" y="17192"/>
                    </a:cubicBezTo>
                    <a:close/>
                  </a:path>
                </a:pathLst>
              </a:custGeom>
              <a:grpFill/>
              <a:ln w="860" cap="flat">
                <a:noFill/>
                <a:prstDash val="solid"/>
                <a:miter/>
              </a:ln>
            </p:spPr>
            <p:txBody>
              <a:bodyPr rtlCol="0" anchor="ctr"/>
              <a:lstStyle/>
              <a:p>
                <a:endParaRPr lang="zh-CN" altLang="en-US"/>
              </a:p>
            </p:txBody>
          </p:sp>
          <p:sp>
            <p:nvSpPr>
              <p:cNvPr id="25" name="任意形状 8"/>
              <p:cNvSpPr/>
              <p:nvPr/>
            </p:nvSpPr>
            <p:spPr>
              <a:xfrm>
                <a:off x="6627623" y="1792353"/>
                <a:ext cx="612994" cy="688006"/>
              </a:xfrm>
              <a:custGeom>
                <a:avLst/>
                <a:gdLst>
                  <a:gd name="connsiteX0" fmla="*/ 139010 w 612994"/>
                  <a:gd name="connsiteY0" fmla="*/ 315243 h 688006"/>
                  <a:gd name="connsiteX1" fmla="*/ 214366 w 612994"/>
                  <a:gd name="connsiteY1" fmla="*/ 283671 h 688006"/>
                  <a:gd name="connsiteX2" fmla="*/ 270882 w 612994"/>
                  <a:gd name="connsiteY2" fmla="*/ 261561 h 688006"/>
                  <a:gd name="connsiteX3" fmla="*/ 302281 w 612994"/>
                  <a:gd name="connsiteY3" fmla="*/ 248915 h 688006"/>
                  <a:gd name="connsiteX4" fmla="*/ 368174 w 612994"/>
                  <a:gd name="connsiteY4" fmla="*/ 204696 h 688006"/>
                  <a:gd name="connsiteX5" fmla="*/ 449810 w 612994"/>
                  <a:gd name="connsiteY5" fmla="*/ 106710 h 688006"/>
                  <a:gd name="connsiteX6" fmla="*/ 471746 w 612994"/>
                  <a:gd name="connsiteY6" fmla="*/ 97246 h 688006"/>
                  <a:gd name="connsiteX7" fmla="*/ 474842 w 612994"/>
                  <a:gd name="connsiteY7" fmla="*/ 100429 h 688006"/>
                  <a:gd name="connsiteX8" fmla="*/ 484305 w 612994"/>
                  <a:gd name="connsiteY8" fmla="*/ 103613 h 688006"/>
                  <a:gd name="connsiteX9" fmla="*/ 487401 w 612994"/>
                  <a:gd name="connsiteY9" fmla="*/ 125722 h 688006"/>
                  <a:gd name="connsiteX10" fmla="*/ 440348 w 612994"/>
                  <a:gd name="connsiteY10" fmla="*/ 173124 h 688006"/>
                  <a:gd name="connsiteX11" fmla="*/ 396389 w 612994"/>
                  <a:gd name="connsiteY11" fmla="*/ 220526 h 688006"/>
                  <a:gd name="connsiteX12" fmla="*/ 387013 w 612994"/>
                  <a:gd name="connsiteY12" fmla="*/ 233172 h 688006"/>
                  <a:gd name="connsiteX13" fmla="*/ 399572 w 612994"/>
                  <a:gd name="connsiteY13" fmla="*/ 239452 h 688006"/>
                  <a:gd name="connsiteX14" fmla="*/ 459186 w 612994"/>
                  <a:gd name="connsiteY14" fmla="*/ 274208 h 688006"/>
                  <a:gd name="connsiteX15" fmla="*/ 449810 w 612994"/>
                  <a:gd name="connsiteY15" fmla="*/ 296317 h 688006"/>
                  <a:gd name="connsiteX16" fmla="*/ 355615 w 612994"/>
                  <a:gd name="connsiteY16" fmla="*/ 353182 h 688006"/>
                  <a:gd name="connsiteX17" fmla="*/ 361895 w 612994"/>
                  <a:gd name="connsiteY17" fmla="*/ 381658 h 688006"/>
                  <a:gd name="connsiteX18" fmla="*/ 383830 w 612994"/>
                  <a:gd name="connsiteY18" fmla="*/ 387938 h 688006"/>
                  <a:gd name="connsiteX19" fmla="*/ 446627 w 612994"/>
                  <a:gd name="connsiteY19" fmla="*/ 384755 h 688006"/>
                  <a:gd name="connsiteX20" fmla="*/ 565941 w 612994"/>
                  <a:gd name="connsiteY20" fmla="*/ 368925 h 688006"/>
                  <a:gd name="connsiteX21" fmla="*/ 612994 w 612994"/>
                  <a:gd name="connsiteY21" fmla="*/ 441620 h 688006"/>
                  <a:gd name="connsiteX22" fmla="*/ 606715 w 612994"/>
                  <a:gd name="connsiteY22" fmla="*/ 463729 h 688006"/>
                  <a:gd name="connsiteX23" fmla="*/ 587876 w 612994"/>
                  <a:gd name="connsiteY23" fmla="*/ 460546 h 688006"/>
                  <a:gd name="connsiteX24" fmla="*/ 390110 w 612994"/>
                  <a:gd name="connsiteY24" fmla="*/ 438437 h 688006"/>
                  <a:gd name="connsiteX25" fmla="*/ 374454 w 612994"/>
                  <a:gd name="connsiteY25" fmla="*/ 457363 h 688006"/>
                  <a:gd name="connsiteX26" fmla="*/ 365077 w 612994"/>
                  <a:gd name="connsiteY26" fmla="*/ 618495 h 688006"/>
                  <a:gd name="connsiteX27" fmla="*/ 361895 w 612994"/>
                  <a:gd name="connsiteY27" fmla="*/ 675360 h 688006"/>
                  <a:gd name="connsiteX28" fmla="*/ 355615 w 612994"/>
                  <a:gd name="connsiteY28" fmla="*/ 688006 h 688006"/>
                  <a:gd name="connsiteX29" fmla="*/ 343055 w 612994"/>
                  <a:gd name="connsiteY29" fmla="*/ 688006 h 688006"/>
                  <a:gd name="connsiteX30" fmla="*/ 157849 w 612994"/>
                  <a:gd name="connsiteY30" fmla="*/ 618495 h 688006"/>
                  <a:gd name="connsiteX31" fmla="*/ 148472 w 612994"/>
                  <a:gd name="connsiteY31" fmla="*/ 605849 h 688006"/>
                  <a:gd name="connsiteX32" fmla="*/ 164128 w 612994"/>
                  <a:gd name="connsiteY32" fmla="*/ 605849 h 688006"/>
                  <a:gd name="connsiteX33" fmla="*/ 280259 w 612994"/>
                  <a:gd name="connsiteY33" fmla="*/ 624775 h 688006"/>
                  <a:gd name="connsiteX34" fmla="*/ 305378 w 612994"/>
                  <a:gd name="connsiteY34" fmla="*/ 596299 h 688006"/>
                  <a:gd name="connsiteX35" fmla="*/ 305378 w 612994"/>
                  <a:gd name="connsiteY35" fmla="*/ 542618 h 688006"/>
                  <a:gd name="connsiteX36" fmla="*/ 308561 w 612994"/>
                  <a:gd name="connsiteY36" fmla="*/ 463643 h 688006"/>
                  <a:gd name="connsiteX37" fmla="*/ 299184 w 612994"/>
                  <a:gd name="connsiteY37" fmla="*/ 454180 h 688006"/>
                  <a:gd name="connsiteX38" fmla="*/ 41804 w 612994"/>
                  <a:gd name="connsiteY38" fmla="*/ 504765 h 688006"/>
                  <a:gd name="connsiteX39" fmla="*/ 13588 w 612994"/>
                  <a:gd name="connsiteY39" fmla="*/ 501582 h 688006"/>
                  <a:gd name="connsiteX40" fmla="*/ 4212 w 612994"/>
                  <a:gd name="connsiteY40" fmla="*/ 479472 h 688006"/>
                  <a:gd name="connsiteX41" fmla="*/ 1029 w 612994"/>
                  <a:gd name="connsiteY41" fmla="*/ 470009 h 688006"/>
                  <a:gd name="connsiteX42" fmla="*/ 13588 w 612994"/>
                  <a:gd name="connsiteY42" fmla="*/ 466826 h 688006"/>
                  <a:gd name="connsiteX43" fmla="*/ 70105 w 612994"/>
                  <a:gd name="connsiteY43" fmla="*/ 454180 h 688006"/>
                  <a:gd name="connsiteX44" fmla="*/ 148558 w 612994"/>
                  <a:gd name="connsiteY44" fmla="*/ 438351 h 688006"/>
                  <a:gd name="connsiteX45" fmla="*/ 283528 w 612994"/>
                  <a:gd name="connsiteY45" fmla="*/ 409875 h 688006"/>
                  <a:gd name="connsiteX46" fmla="*/ 292904 w 612994"/>
                  <a:gd name="connsiteY46" fmla="*/ 406692 h 688006"/>
                  <a:gd name="connsiteX47" fmla="*/ 283528 w 612994"/>
                  <a:gd name="connsiteY47" fmla="*/ 390863 h 688006"/>
                  <a:gd name="connsiteX48" fmla="*/ 255312 w 612994"/>
                  <a:gd name="connsiteY48" fmla="*/ 371936 h 688006"/>
                  <a:gd name="connsiteX49" fmla="*/ 252130 w 612994"/>
                  <a:gd name="connsiteY49" fmla="*/ 353010 h 688006"/>
                  <a:gd name="connsiteX50" fmla="*/ 277248 w 612994"/>
                  <a:gd name="connsiteY50" fmla="*/ 343547 h 688006"/>
                  <a:gd name="connsiteX51" fmla="*/ 305464 w 612994"/>
                  <a:gd name="connsiteY51" fmla="*/ 343547 h 688006"/>
                  <a:gd name="connsiteX52" fmla="*/ 346238 w 612994"/>
                  <a:gd name="connsiteY52" fmla="*/ 315071 h 688006"/>
                  <a:gd name="connsiteX53" fmla="*/ 333679 w 612994"/>
                  <a:gd name="connsiteY53" fmla="*/ 277133 h 688006"/>
                  <a:gd name="connsiteX54" fmla="*/ 164128 w 612994"/>
                  <a:gd name="connsiteY54" fmla="*/ 346644 h 688006"/>
                  <a:gd name="connsiteX55" fmla="*/ 142192 w 612994"/>
                  <a:gd name="connsiteY55" fmla="*/ 346644 h 688006"/>
                  <a:gd name="connsiteX56" fmla="*/ 129633 w 612994"/>
                  <a:gd name="connsiteY56" fmla="*/ 333998 h 688006"/>
                  <a:gd name="connsiteX57" fmla="*/ 123353 w 612994"/>
                  <a:gd name="connsiteY57" fmla="*/ 324535 h 688006"/>
                  <a:gd name="connsiteX58" fmla="*/ 139010 w 612994"/>
                  <a:gd name="connsiteY58" fmla="*/ 315243 h 688006"/>
                  <a:gd name="connsiteX59" fmla="*/ 120171 w 612994"/>
                  <a:gd name="connsiteY59" fmla="*/ 122539 h 688006"/>
                  <a:gd name="connsiteX60" fmla="*/ 233205 w 612994"/>
                  <a:gd name="connsiteY60" fmla="*/ 59308 h 688006"/>
                  <a:gd name="connsiteX61" fmla="*/ 252043 w 612994"/>
                  <a:gd name="connsiteY61" fmla="*/ 53028 h 688006"/>
                  <a:gd name="connsiteX62" fmla="*/ 377637 w 612994"/>
                  <a:gd name="connsiteY62" fmla="*/ 5626 h 688006"/>
                  <a:gd name="connsiteX63" fmla="*/ 409035 w 612994"/>
                  <a:gd name="connsiteY63" fmla="*/ 8809 h 688006"/>
                  <a:gd name="connsiteX64" fmla="*/ 430971 w 612994"/>
                  <a:gd name="connsiteY64" fmla="*/ 30918 h 688006"/>
                  <a:gd name="connsiteX65" fmla="*/ 434154 w 612994"/>
                  <a:gd name="connsiteY65" fmla="*/ 46748 h 688006"/>
                  <a:gd name="connsiteX66" fmla="*/ 415314 w 612994"/>
                  <a:gd name="connsiteY66" fmla="*/ 53028 h 688006"/>
                  <a:gd name="connsiteX67" fmla="*/ 255226 w 612994"/>
                  <a:gd name="connsiteY67" fmla="*/ 106710 h 688006"/>
                  <a:gd name="connsiteX68" fmla="*/ 227011 w 612994"/>
                  <a:gd name="connsiteY68" fmla="*/ 125636 h 688006"/>
                  <a:gd name="connsiteX69" fmla="*/ 189333 w 612994"/>
                  <a:gd name="connsiteY69" fmla="*/ 131916 h 688006"/>
                  <a:gd name="connsiteX70" fmla="*/ 123439 w 612994"/>
                  <a:gd name="connsiteY70" fmla="*/ 138196 h 688006"/>
                  <a:gd name="connsiteX71" fmla="*/ 107783 w 612994"/>
                  <a:gd name="connsiteY71" fmla="*/ 135013 h 688006"/>
                  <a:gd name="connsiteX72" fmla="*/ 120171 w 612994"/>
                  <a:gd name="connsiteY72" fmla="*/ 122539 h 688006"/>
                  <a:gd name="connsiteX73" fmla="*/ 170322 w 612994"/>
                  <a:gd name="connsiteY73" fmla="*/ 248915 h 688006"/>
                  <a:gd name="connsiteX74" fmla="*/ 148386 w 612994"/>
                  <a:gd name="connsiteY74" fmla="*/ 233086 h 688006"/>
                  <a:gd name="connsiteX75" fmla="*/ 129547 w 612994"/>
                  <a:gd name="connsiteY75" fmla="*/ 217257 h 688006"/>
                  <a:gd name="connsiteX76" fmla="*/ 120171 w 612994"/>
                  <a:gd name="connsiteY76" fmla="*/ 207793 h 688006"/>
                  <a:gd name="connsiteX77" fmla="*/ 135827 w 612994"/>
                  <a:gd name="connsiteY77" fmla="*/ 195147 h 688006"/>
                  <a:gd name="connsiteX78" fmla="*/ 236301 w 612994"/>
                  <a:gd name="connsiteY78" fmla="*/ 169855 h 688006"/>
                  <a:gd name="connsiteX79" fmla="*/ 245764 w 612994"/>
                  <a:gd name="connsiteY79" fmla="*/ 173038 h 688006"/>
                  <a:gd name="connsiteX80" fmla="*/ 239484 w 612994"/>
                  <a:gd name="connsiteY80" fmla="*/ 182501 h 688006"/>
                  <a:gd name="connsiteX81" fmla="*/ 198709 w 612994"/>
                  <a:gd name="connsiteY81" fmla="*/ 239366 h 688006"/>
                  <a:gd name="connsiteX82" fmla="*/ 170322 w 612994"/>
                  <a:gd name="connsiteY82" fmla="*/ 248915 h 688006"/>
                  <a:gd name="connsiteX83" fmla="*/ 295915 w 612994"/>
                  <a:gd name="connsiteY83" fmla="*/ 182501 h 688006"/>
                  <a:gd name="connsiteX84" fmla="*/ 286539 w 612994"/>
                  <a:gd name="connsiteY84" fmla="*/ 154025 h 688006"/>
                  <a:gd name="connsiteX85" fmla="*/ 295915 w 612994"/>
                  <a:gd name="connsiteY85" fmla="*/ 135099 h 688006"/>
                  <a:gd name="connsiteX86" fmla="*/ 336690 w 612994"/>
                  <a:gd name="connsiteY86" fmla="*/ 125636 h 688006"/>
                  <a:gd name="connsiteX87" fmla="*/ 364905 w 612994"/>
                  <a:gd name="connsiteY87" fmla="*/ 119356 h 688006"/>
                  <a:gd name="connsiteX88" fmla="*/ 371185 w 612994"/>
                  <a:gd name="connsiteY88" fmla="*/ 122539 h 688006"/>
                  <a:gd name="connsiteX89" fmla="*/ 368088 w 612994"/>
                  <a:gd name="connsiteY89" fmla="*/ 128819 h 688006"/>
                  <a:gd name="connsiteX90" fmla="*/ 324130 w 612994"/>
                  <a:gd name="connsiteY90" fmla="*/ 182501 h 688006"/>
                  <a:gd name="connsiteX91" fmla="*/ 308474 w 612994"/>
                  <a:gd name="connsiteY91" fmla="*/ 195147 h 688006"/>
                  <a:gd name="connsiteX92" fmla="*/ 295915 w 612994"/>
                  <a:gd name="connsiteY92" fmla="*/ 182501 h 68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12994" h="688006">
                    <a:moveTo>
                      <a:pt x="139010" y="315243"/>
                    </a:moveTo>
                    <a:cubicBezTo>
                      <a:pt x="161977" y="308963"/>
                      <a:pt x="187096" y="298382"/>
                      <a:pt x="214366" y="283671"/>
                    </a:cubicBezTo>
                    <a:cubicBezTo>
                      <a:pt x="226925" y="279455"/>
                      <a:pt x="245764" y="272143"/>
                      <a:pt x="270882" y="261561"/>
                    </a:cubicBezTo>
                    <a:cubicBezTo>
                      <a:pt x="279227" y="259497"/>
                      <a:pt x="289721" y="255281"/>
                      <a:pt x="302281" y="248915"/>
                    </a:cubicBezTo>
                    <a:cubicBezTo>
                      <a:pt x="321120" y="244700"/>
                      <a:pt x="343055" y="229989"/>
                      <a:pt x="368174" y="204696"/>
                    </a:cubicBezTo>
                    <a:cubicBezTo>
                      <a:pt x="387013" y="187835"/>
                      <a:pt x="414196" y="155230"/>
                      <a:pt x="449810" y="106710"/>
                    </a:cubicBezTo>
                    <a:cubicBezTo>
                      <a:pt x="453939" y="98279"/>
                      <a:pt x="461251" y="95182"/>
                      <a:pt x="471746" y="97246"/>
                    </a:cubicBezTo>
                    <a:cubicBezTo>
                      <a:pt x="471746" y="99397"/>
                      <a:pt x="472777" y="100429"/>
                      <a:pt x="474842" y="100429"/>
                    </a:cubicBezTo>
                    <a:cubicBezTo>
                      <a:pt x="478971" y="102580"/>
                      <a:pt x="482154" y="103613"/>
                      <a:pt x="484305" y="103613"/>
                    </a:cubicBezTo>
                    <a:cubicBezTo>
                      <a:pt x="494713" y="107828"/>
                      <a:pt x="495746" y="115226"/>
                      <a:pt x="487401" y="125722"/>
                    </a:cubicBezTo>
                    <a:cubicBezTo>
                      <a:pt x="474842" y="138368"/>
                      <a:pt x="459186" y="154197"/>
                      <a:pt x="440348" y="173124"/>
                    </a:cubicBezTo>
                    <a:cubicBezTo>
                      <a:pt x="421508" y="194201"/>
                      <a:pt x="406884" y="210030"/>
                      <a:pt x="396389" y="220526"/>
                    </a:cubicBezTo>
                    <a:cubicBezTo>
                      <a:pt x="390110" y="226806"/>
                      <a:pt x="387013" y="231107"/>
                      <a:pt x="387013" y="233172"/>
                    </a:cubicBezTo>
                    <a:cubicBezTo>
                      <a:pt x="387013" y="237387"/>
                      <a:pt x="391142" y="239452"/>
                      <a:pt x="399572" y="239452"/>
                    </a:cubicBezTo>
                    <a:cubicBezTo>
                      <a:pt x="428820" y="247883"/>
                      <a:pt x="448691" y="259497"/>
                      <a:pt x="459186" y="274208"/>
                    </a:cubicBezTo>
                    <a:cubicBezTo>
                      <a:pt x="465465" y="284789"/>
                      <a:pt x="462283" y="292102"/>
                      <a:pt x="449810" y="296317"/>
                    </a:cubicBezTo>
                    <a:cubicBezTo>
                      <a:pt x="414196" y="319545"/>
                      <a:pt x="382798" y="338471"/>
                      <a:pt x="355615" y="353182"/>
                    </a:cubicBezTo>
                    <a:cubicBezTo>
                      <a:pt x="345120" y="359462"/>
                      <a:pt x="347185" y="369011"/>
                      <a:pt x="361895" y="381658"/>
                    </a:cubicBezTo>
                    <a:cubicBezTo>
                      <a:pt x="366024" y="387938"/>
                      <a:pt x="373335" y="390088"/>
                      <a:pt x="383830" y="387938"/>
                    </a:cubicBezTo>
                    <a:cubicBezTo>
                      <a:pt x="400519" y="387938"/>
                      <a:pt x="421508" y="386905"/>
                      <a:pt x="446627" y="384755"/>
                    </a:cubicBezTo>
                    <a:cubicBezTo>
                      <a:pt x="498929" y="380539"/>
                      <a:pt x="538671" y="375291"/>
                      <a:pt x="565941" y="368925"/>
                    </a:cubicBezTo>
                    <a:cubicBezTo>
                      <a:pt x="582629" y="377356"/>
                      <a:pt x="598371" y="401616"/>
                      <a:pt x="612994" y="441620"/>
                    </a:cubicBezTo>
                    <a:cubicBezTo>
                      <a:pt x="612994" y="454266"/>
                      <a:pt x="610930" y="461664"/>
                      <a:pt x="606715" y="463729"/>
                    </a:cubicBezTo>
                    <a:cubicBezTo>
                      <a:pt x="602500" y="465880"/>
                      <a:pt x="596220" y="464847"/>
                      <a:pt x="587876" y="460546"/>
                    </a:cubicBezTo>
                    <a:cubicBezTo>
                      <a:pt x="533423" y="437404"/>
                      <a:pt x="467530" y="430006"/>
                      <a:pt x="390110" y="438437"/>
                    </a:cubicBezTo>
                    <a:cubicBezTo>
                      <a:pt x="379615" y="438437"/>
                      <a:pt x="374454" y="444717"/>
                      <a:pt x="374454" y="457363"/>
                    </a:cubicBezTo>
                    <a:cubicBezTo>
                      <a:pt x="372303" y="529025"/>
                      <a:pt x="369207" y="582707"/>
                      <a:pt x="365077" y="618495"/>
                    </a:cubicBezTo>
                    <a:cubicBezTo>
                      <a:pt x="358798" y="639486"/>
                      <a:pt x="357679" y="658498"/>
                      <a:pt x="361895" y="675360"/>
                    </a:cubicBezTo>
                    <a:cubicBezTo>
                      <a:pt x="361895" y="681640"/>
                      <a:pt x="359744" y="685855"/>
                      <a:pt x="355615" y="688006"/>
                    </a:cubicBezTo>
                    <a:lnTo>
                      <a:pt x="343055" y="688006"/>
                    </a:lnTo>
                    <a:cubicBezTo>
                      <a:pt x="261420" y="671144"/>
                      <a:pt x="199656" y="648003"/>
                      <a:pt x="157849" y="618495"/>
                    </a:cubicBezTo>
                    <a:cubicBezTo>
                      <a:pt x="149419" y="612215"/>
                      <a:pt x="146322" y="607999"/>
                      <a:pt x="148472" y="605849"/>
                    </a:cubicBezTo>
                    <a:cubicBezTo>
                      <a:pt x="148472" y="603784"/>
                      <a:pt x="153634" y="603784"/>
                      <a:pt x="164128" y="605849"/>
                    </a:cubicBezTo>
                    <a:cubicBezTo>
                      <a:pt x="208086" y="620646"/>
                      <a:pt x="246796" y="626926"/>
                      <a:pt x="280259" y="624775"/>
                    </a:cubicBezTo>
                    <a:cubicBezTo>
                      <a:pt x="294883" y="624775"/>
                      <a:pt x="303227" y="615312"/>
                      <a:pt x="305378" y="596299"/>
                    </a:cubicBezTo>
                    <a:cubicBezTo>
                      <a:pt x="305378" y="585804"/>
                      <a:pt x="305378" y="567824"/>
                      <a:pt x="305378" y="542618"/>
                    </a:cubicBezTo>
                    <a:cubicBezTo>
                      <a:pt x="307442" y="508980"/>
                      <a:pt x="308561" y="482569"/>
                      <a:pt x="308561" y="463643"/>
                    </a:cubicBezTo>
                    <a:cubicBezTo>
                      <a:pt x="308561" y="457363"/>
                      <a:pt x="305378" y="454180"/>
                      <a:pt x="299184" y="454180"/>
                    </a:cubicBezTo>
                    <a:cubicBezTo>
                      <a:pt x="156816" y="464761"/>
                      <a:pt x="71052" y="481537"/>
                      <a:pt x="41804" y="504765"/>
                    </a:cubicBezTo>
                    <a:cubicBezTo>
                      <a:pt x="27180" y="513196"/>
                      <a:pt x="17718" y="512163"/>
                      <a:pt x="13588" y="501582"/>
                    </a:cubicBezTo>
                    <a:cubicBezTo>
                      <a:pt x="9373" y="497366"/>
                      <a:pt x="6191" y="490054"/>
                      <a:pt x="4212" y="479472"/>
                    </a:cubicBezTo>
                    <a:cubicBezTo>
                      <a:pt x="-3" y="475257"/>
                      <a:pt x="-1036" y="472074"/>
                      <a:pt x="1029" y="470009"/>
                    </a:cubicBezTo>
                    <a:cubicBezTo>
                      <a:pt x="1029" y="467944"/>
                      <a:pt x="5158" y="466826"/>
                      <a:pt x="13588" y="466826"/>
                    </a:cubicBezTo>
                    <a:cubicBezTo>
                      <a:pt x="26148" y="468977"/>
                      <a:pt x="44987" y="464761"/>
                      <a:pt x="70105" y="454180"/>
                    </a:cubicBezTo>
                    <a:cubicBezTo>
                      <a:pt x="88944" y="447900"/>
                      <a:pt x="115095" y="442652"/>
                      <a:pt x="148558" y="438351"/>
                    </a:cubicBezTo>
                    <a:cubicBezTo>
                      <a:pt x="225979" y="425704"/>
                      <a:pt x="270968" y="416241"/>
                      <a:pt x="283528" y="409875"/>
                    </a:cubicBezTo>
                    <a:cubicBezTo>
                      <a:pt x="289807" y="409875"/>
                      <a:pt x="292904" y="408843"/>
                      <a:pt x="292904" y="406692"/>
                    </a:cubicBezTo>
                    <a:cubicBezTo>
                      <a:pt x="292904" y="404627"/>
                      <a:pt x="289807" y="399293"/>
                      <a:pt x="283528" y="390863"/>
                    </a:cubicBezTo>
                    <a:cubicBezTo>
                      <a:pt x="270968" y="382432"/>
                      <a:pt x="261592" y="376152"/>
                      <a:pt x="255312" y="371936"/>
                    </a:cubicBezTo>
                    <a:cubicBezTo>
                      <a:pt x="246882" y="367721"/>
                      <a:pt x="245936" y="361441"/>
                      <a:pt x="252130" y="353010"/>
                    </a:cubicBezTo>
                    <a:cubicBezTo>
                      <a:pt x="258409" y="344579"/>
                      <a:pt x="266753" y="341482"/>
                      <a:pt x="277248" y="343547"/>
                    </a:cubicBezTo>
                    <a:cubicBezTo>
                      <a:pt x="283528" y="347762"/>
                      <a:pt x="292904" y="347762"/>
                      <a:pt x="305464" y="343547"/>
                    </a:cubicBezTo>
                    <a:cubicBezTo>
                      <a:pt x="311743" y="343547"/>
                      <a:pt x="325335" y="334084"/>
                      <a:pt x="346238" y="315071"/>
                    </a:cubicBezTo>
                    <a:cubicBezTo>
                      <a:pt x="358798" y="298210"/>
                      <a:pt x="354583" y="285563"/>
                      <a:pt x="333679" y="277133"/>
                    </a:cubicBezTo>
                    <a:cubicBezTo>
                      <a:pt x="306496" y="277133"/>
                      <a:pt x="249979" y="300360"/>
                      <a:pt x="164128" y="346644"/>
                    </a:cubicBezTo>
                    <a:cubicBezTo>
                      <a:pt x="153634" y="352924"/>
                      <a:pt x="146322" y="352924"/>
                      <a:pt x="142192" y="346644"/>
                    </a:cubicBezTo>
                    <a:cubicBezTo>
                      <a:pt x="135913" y="342429"/>
                      <a:pt x="131698" y="338213"/>
                      <a:pt x="129633" y="333998"/>
                    </a:cubicBezTo>
                    <a:cubicBezTo>
                      <a:pt x="123353" y="329782"/>
                      <a:pt x="121203" y="326599"/>
                      <a:pt x="123353" y="324535"/>
                    </a:cubicBezTo>
                    <a:cubicBezTo>
                      <a:pt x="123267" y="320491"/>
                      <a:pt x="128429" y="317394"/>
                      <a:pt x="139010" y="315243"/>
                    </a:cubicBezTo>
                    <a:close/>
                    <a:moveTo>
                      <a:pt x="120171" y="122539"/>
                    </a:moveTo>
                    <a:cubicBezTo>
                      <a:pt x="159913" y="97246"/>
                      <a:pt x="197591" y="76255"/>
                      <a:pt x="233205" y="59308"/>
                    </a:cubicBezTo>
                    <a:cubicBezTo>
                      <a:pt x="237333" y="59308"/>
                      <a:pt x="243613" y="57243"/>
                      <a:pt x="252043" y="53028"/>
                    </a:cubicBezTo>
                    <a:cubicBezTo>
                      <a:pt x="296001" y="38317"/>
                      <a:pt x="337808" y="22487"/>
                      <a:pt x="377637" y="5626"/>
                    </a:cubicBezTo>
                    <a:cubicBezTo>
                      <a:pt x="392260" y="-2805"/>
                      <a:pt x="402755" y="-1773"/>
                      <a:pt x="409035" y="8809"/>
                    </a:cubicBezTo>
                    <a:cubicBezTo>
                      <a:pt x="411099" y="15089"/>
                      <a:pt x="418411" y="22573"/>
                      <a:pt x="430971" y="30918"/>
                    </a:cubicBezTo>
                    <a:cubicBezTo>
                      <a:pt x="435100" y="37198"/>
                      <a:pt x="436132" y="42532"/>
                      <a:pt x="434154" y="46748"/>
                    </a:cubicBezTo>
                    <a:cubicBezTo>
                      <a:pt x="429938" y="50963"/>
                      <a:pt x="423659" y="53028"/>
                      <a:pt x="415314" y="53028"/>
                    </a:cubicBezTo>
                    <a:cubicBezTo>
                      <a:pt x="325335" y="67825"/>
                      <a:pt x="271915" y="85718"/>
                      <a:pt x="255226" y="106710"/>
                    </a:cubicBezTo>
                    <a:cubicBezTo>
                      <a:pt x="248947" y="119356"/>
                      <a:pt x="239570" y="125636"/>
                      <a:pt x="227011" y="125636"/>
                    </a:cubicBezTo>
                    <a:cubicBezTo>
                      <a:pt x="218581" y="127787"/>
                      <a:pt x="206107" y="129851"/>
                      <a:pt x="189333" y="131916"/>
                    </a:cubicBezTo>
                    <a:cubicBezTo>
                      <a:pt x="162150" y="136131"/>
                      <a:pt x="140128" y="138196"/>
                      <a:pt x="123439" y="138196"/>
                    </a:cubicBezTo>
                    <a:cubicBezTo>
                      <a:pt x="115009" y="138196"/>
                      <a:pt x="109762" y="137164"/>
                      <a:pt x="107783" y="135013"/>
                    </a:cubicBezTo>
                    <a:cubicBezTo>
                      <a:pt x="107611" y="133034"/>
                      <a:pt x="111740" y="128819"/>
                      <a:pt x="120171" y="122539"/>
                    </a:cubicBezTo>
                    <a:close/>
                    <a:moveTo>
                      <a:pt x="170322" y="248915"/>
                    </a:moveTo>
                    <a:cubicBezTo>
                      <a:pt x="164042" y="246850"/>
                      <a:pt x="156644" y="241517"/>
                      <a:pt x="148386" y="233086"/>
                    </a:cubicBezTo>
                    <a:cubicBezTo>
                      <a:pt x="139956" y="226806"/>
                      <a:pt x="133762" y="221558"/>
                      <a:pt x="129547" y="217257"/>
                    </a:cubicBezTo>
                    <a:cubicBezTo>
                      <a:pt x="121117" y="213041"/>
                      <a:pt x="118020" y="209944"/>
                      <a:pt x="120171" y="207793"/>
                    </a:cubicBezTo>
                    <a:cubicBezTo>
                      <a:pt x="120171" y="203578"/>
                      <a:pt x="125332" y="199363"/>
                      <a:pt x="135827" y="195147"/>
                    </a:cubicBezTo>
                    <a:cubicBezTo>
                      <a:pt x="169289" y="182501"/>
                      <a:pt x="202753" y="174156"/>
                      <a:pt x="236301" y="169855"/>
                    </a:cubicBezTo>
                    <a:cubicBezTo>
                      <a:pt x="242581" y="169855"/>
                      <a:pt x="245764" y="170973"/>
                      <a:pt x="245764" y="173038"/>
                    </a:cubicBezTo>
                    <a:cubicBezTo>
                      <a:pt x="245764" y="175188"/>
                      <a:pt x="243613" y="178286"/>
                      <a:pt x="239484" y="182501"/>
                    </a:cubicBezTo>
                    <a:cubicBezTo>
                      <a:pt x="220645" y="199363"/>
                      <a:pt x="207054" y="218375"/>
                      <a:pt x="198709" y="239366"/>
                    </a:cubicBezTo>
                    <a:cubicBezTo>
                      <a:pt x="192344" y="256314"/>
                      <a:pt x="182881" y="259497"/>
                      <a:pt x="170322" y="248915"/>
                    </a:cubicBezTo>
                    <a:close/>
                    <a:moveTo>
                      <a:pt x="295915" y="182501"/>
                    </a:moveTo>
                    <a:cubicBezTo>
                      <a:pt x="289636" y="169855"/>
                      <a:pt x="286539" y="160392"/>
                      <a:pt x="286539" y="154025"/>
                    </a:cubicBezTo>
                    <a:cubicBezTo>
                      <a:pt x="280259" y="143530"/>
                      <a:pt x="283356" y="137164"/>
                      <a:pt x="295915" y="135099"/>
                    </a:cubicBezTo>
                    <a:cubicBezTo>
                      <a:pt x="302195" y="133034"/>
                      <a:pt x="315786" y="129851"/>
                      <a:pt x="336690" y="125636"/>
                    </a:cubicBezTo>
                    <a:cubicBezTo>
                      <a:pt x="345034" y="123571"/>
                      <a:pt x="354410" y="121420"/>
                      <a:pt x="364905" y="119356"/>
                    </a:cubicBezTo>
                    <a:cubicBezTo>
                      <a:pt x="369034" y="119356"/>
                      <a:pt x="371185" y="120474"/>
                      <a:pt x="371185" y="122539"/>
                    </a:cubicBezTo>
                    <a:cubicBezTo>
                      <a:pt x="373249" y="122539"/>
                      <a:pt x="372217" y="124690"/>
                      <a:pt x="368088" y="128819"/>
                    </a:cubicBezTo>
                    <a:cubicBezTo>
                      <a:pt x="349249" y="145681"/>
                      <a:pt x="334625" y="163575"/>
                      <a:pt x="324130" y="182501"/>
                    </a:cubicBezTo>
                    <a:cubicBezTo>
                      <a:pt x="317851" y="190932"/>
                      <a:pt x="312603" y="195147"/>
                      <a:pt x="308474" y="195147"/>
                    </a:cubicBezTo>
                    <a:cubicBezTo>
                      <a:pt x="306410" y="195147"/>
                      <a:pt x="302195" y="191018"/>
                      <a:pt x="295915" y="182501"/>
                    </a:cubicBezTo>
                    <a:close/>
                  </a:path>
                </a:pathLst>
              </a:custGeom>
              <a:grpFill/>
              <a:ln w="860" cap="flat">
                <a:noFill/>
                <a:prstDash val="solid"/>
                <a:miter/>
              </a:ln>
            </p:spPr>
            <p:txBody>
              <a:bodyPr rtlCol="0" anchor="ctr"/>
              <a:lstStyle/>
              <a:p>
                <a:endParaRPr lang="zh-CN" altLang="en-US"/>
              </a:p>
            </p:txBody>
          </p:sp>
          <p:sp>
            <p:nvSpPr>
              <p:cNvPr id="26" name="任意形状 9"/>
              <p:cNvSpPr/>
              <p:nvPr/>
            </p:nvSpPr>
            <p:spPr>
              <a:xfrm>
                <a:off x="7368828" y="1806122"/>
                <a:ext cx="707063" cy="661591"/>
              </a:xfrm>
              <a:custGeom>
                <a:avLst/>
                <a:gdLst>
                  <a:gd name="connsiteX0" fmla="*/ 314376 w 707063"/>
                  <a:gd name="connsiteY0" fmla="*/ 345693 h 661591"/>
                  <a:gd name="connsiteX1" fmla="*/ 301817 w 707063"/>
                  <a:gd name="connsiteY1" fmla="*/ 345693 h 661591"/>
                  <a:gd name="connsiteX2" fmla="*/ 282978 w 707063"/>
                  <a:gd name="connsiteY2" fmla="*/ 367803 h 661591"/>
                  <a:gd name="connsiteX3" fmla="*/ 264139 w 707063"/>
                  <a:gd name="connsiteY3" fmla="*/ 377266 h 661591"/>
                  <a:gd name="connsiteX4" fmla="*/ 251579 w 707063"/>
                  <a:gd name="connsiteY4" fmla="*/ 393095 h 661591"/>
                  <a:gd name="connsiteX5" fmla="*/ 251579 w 707063"/>
                  <a:gd name="connsiteY5" fmla="*/ 399375 h 661591"/>
                  <a:gd name="connsiteX6" fmla="*/ 248397 w 707063"/>
                  <a:gd name="connsiteY6" fmla="*/ 430948 h 661591"/>
                  <a:gd name="connsiteX7" fmla="*/ 314290 w 707063"/>
                  <a:gd name="connsiteY7" fmla="*/ 408839 h 661591"/>
                  <a:gd name="connsiteX8" fmla="*/ 329947 w 707063"/>
                  <a:gd name="connsiteY8" fmla="*/ 415119 h 661591"/>
                  <a:gd name="connsiteX9" fmla="*/ 345603 w 707063"/>
                  <a:gd name="connsiteY9" fmla="*/ 462520 h 661591"/>
                  <a:gd name="connsiteX10" fmla="*/ 336226 w 707063"/>
                  <a:gd name="connsiteY10" fmla="*/ 471984 h 661591"/>
                  <a:gd name="connsiteX11" fmla="*/ 264053 w 707063"/>
                  <a:gd name="connsiteY11" fmla="*/ 487813 h 661591"/>
                  <a:gd name="connsiteX12" fmla="*/ 242117 w 707063"/>
                  <a:gd name="connsiteY12" fmla="*/ 506739 h 661591"/>
                  <a:gd name="connsiteX13" fmla="*/ 232741 w 707063"/>
                  <a:gd name="connsiteY13" fmla="*/ 588897 h 661591"/>
                  <a:gd name="connsiteX14" fmla="*/ 235837 w 707063"/>
                  <a:gd name="connsiteY14" fmla="*/ 636299 h 661591"/>
                  <a:gd name="connsiteX15" fmla="*/ 235837 w 707063"/>
                  <a:gd name="connsiteY15" fmla="*/ 652128 h 661591"/>
                  <a:gd name="connsiteX16" fmla="*/ 213902 w 707063"/>
                  <a:gd name="connsiteY16" fmla="*/ 661591 h 661591"/>
                  <a:gd name="connsiteX17" fmla="*/ 188783 w 707063"/>
                  <a:gd name="connsiteY17" fmla="*/ 633116 h 661591"/>
                  <a:gd name="connsiteX18" fmla="*/ 188783 w 707063"/>
                  <a:gd name="connsiteY18" fmla="*/ 576250 h 661591"/>
                  <a:gd name="connsiteX19" fmla="*/ 195063 w 707063"/>
                  <a:gd name="connsiteY19" fmla="*/ 535215 h 661591"/>
                  <a:gd name="connsiteX20" fmla="*/ 179407 w 707063"/>
                  <a:gd name="connsiteY20" fmla="*/ 519386 h 661591"/>
                  <a:gd name="connsiteX21" fmla="*/ 141729 w 707063"/>
                  <a:gd name="connsiteY21" fmla="*/ 528849 h 661591"/>
                  <a:gd name="connsiteX22" fmla="*/ 116610 w 707063"/>
                  <a:gd name="connsiteY22" fmla="*/ 535129 h 661591"/>
                  <a:gd name="connsiteX23" fmla="*/ 100954 w 707063"/>
                  <a:gd name="connsiteY23" fmla="*/ 538312 h 661591"/>
                  <a:gd name="connsiteX24" fmla="*/ 56997 w 707063"/>
                  <a:gd name="connsiteY24" fmla="*/ 547775 h 661591"/>
                  <a:gd name="connsiteX25" fmla="*/ 44437 w 707063"/>
                  <a:gd name="connsiteY25" fmla="*/ 554055 h 661591"/>
                  <a:gd name="connsiteX26" fmla="*/ 35061 w 707063"/>
                  <a:gd name="connsiteY26" fmla="*/ 560335 h 661591"/>
                  <a:gd name="connsiteX27" fmla="*/ 19405 w 707063"/>
                  <a:gd name="connsiteY27" fmla="*/ 557152 h 661591"/>
                  <a:gd name="connsiteX28" fmla="*/ 10028 w 707063"/>
                  <a:gd name="connsiteY28" fmla="*/ 538226 h 661591"/>
                  <a:gd name="connsiteX29" fmla="*/ 652 w 707063"/>
                  <a:gd name="connsiteY29" fmla="*/ 519299 h 661591"/>
                  <a:gd name="connsiteX30" fmla="*/ 10028 w 707063"/>
                  <a:gd name="connsiteY30" fmla="*/ 503470 h 661591"/>
                  <a:gd name="connsiteX31" fmla="*/ 198418 w 707063"/>
                  <a:gd name="connsiteY31" fmla="*/ 446605 h 661591"/>
                  <a:gd name="connsiteX32" fmla="*/ 198418 w 707063"/>
                  <a:gd name="connsiteY32" fmla="*/ 408667 h 661591"/>
                  <a:gd name="connsiteX33" fmla="*/ 188955 w 707063"/>
                  <a:gd name="connsiteY33" fmla="*/ 402386 h 661591"/>
                  <a:gd name="connsiteX34" fmla="*/ 101040 w 707063"/>
                  <a:gd name="connsiteY34" fmla="*/ 437142 h 661591"/>
                  <a:gd name="connsiteX35" fmla="*/ 75922 w 707063"/>
                  <a:gd name="connsiteY35" fmla="*/ 433959 h 661591"/>
                  <a:gd name="connsiteX36" fmla="*/ 72824 w 707063"/>
                  <a:gd name="connsiteY36" fmla="*/ 430776 h 661591"/>
                  <a:gd name="connsiteX37" fmla="*/ 47706 w 707063"/>
                  <a:gd name="connsiteY37" fmla="*/ 396020 h 661591"/>
                  <a:gd name="connsiteX38" fmla="*/ 57082 w 707063"/>
                  <a:gd name="connsiteY38" fmla="*/ 370728 h 661591"/>
                  <a:gd name="connsiteX39" fmla="*/ 66459 w 707063"/>
                  <a:gd name="connsiteY39" fmla="*/ 370728 h 661591"/>
                  <a:gd name="connsiteX40" fmla="*/ 79018 w 707063"/>
                  <a:gd name="connsiteY40" fmla="*/ 367545 h 661591"/>
                  <a:gd name="connsiteX41" fmla="*/ 110417 w 707063"/>
                  <a:gd name="connsiteY41" fmla="*/ 332789 h 661591"/>
                  <a:gd name="connsiteX42" fmla="*/ 116696 w 707063"/>
                  <a:gd name="connsiteY42" fmla="*/ 320143 h 661591"/>
                  <a:gd name="connsiteX43" fmla="*/ 122975 w 707063"/>
                  <a:gd name="connsiteY43" fmla="*/ 310680 h 661591"/>
                  <a:gd name="connsiteX44" fmla="*/ 141815 w 707063"/>
                  <a:gd name="connsiteY44" fmla="*/ 266461 h 661591"/>
                  <a:gd name="connsiteX45" fmla="*/ 126159 w 707063"/>
                  <a:gd name="connsiteY45" fmla="*/ 256998 h 661591"/>
                  <a:gd name="connsiteX46" fmla="*/ 116783 w 707063"/>
                  <a:gd name="connsiteY46" fmla="*/ 260181 h 661591"/>
                  <a:gd name="connsiteX47" fmla="*/ 101126 w 707063"/>
                  <a:gd name="connsiteY47" fmla="*/ 250718 h 661591"/>
                  <a:gd name="connsiteX48" fmla="*/ 94847 w 707063"/>
                  <a:gd name="connsiteY48" fmla="*/ 193853 h 661591"/>
                  <a:gd name="connsiteX49" fmla="*/ 113685 w 707063"/>
                  <a:gd name="connsiteY49" fmla="*/ 174926 h 661591"/>
                  <a:gd name="connsiteX50" fmla="*/ 163923 w 707063"/>
                  <a:gd name="connsiteY50" fmla="*/ 178109 h 661591"/>
                  <a:gd name="connsiteX51" fmla="*/ 195321 w 707063"/>
                  <a:gd name="connsiteY51" fmla="*/ 149634 h 661591"/>
                  <a:gd name="connsiteX52" fmla="*/ 207880 w 707063"/>
                  <a:gd name="connsiteY52" fmla="*/ 111695 h 661591"/>
                  <a:gd name="connsiteX53" fmla="*/ 236095 w 707063"/>
                  <a:gd name="connsiteY53" fmla="*/ 45367 h 661591"/>
                  <a:gd name="connsiteX54" fmla="*/ 248655 w 707063"/>
                  <a:gd name="connsiteY54" fmla="*/ 39087 h 661591"/>
                  <a:gd name="connsiteX55" fmla="*/ 301989 w 707063"/>
                  <a:gd name="connsiteY55" fmla="*/ 54916 h 661591"/>
                  <a:gd name="connsiteX56" fmla="*/ 305086 w 707063"/>
                  <a:gd name="connsiteY56" fmla="*/ 80209 h 661591"/>
                  <a:gd name="connsiteX57" fmla="*/ 298806 w 707063"/>
                  <a:gd name="connsiteY57" fmla="*/ 86489 h 661591"/>
                  <a:gd name="connsiteX58" fmla="*/ 264312 w 707063"/>
                  <a:gd name="connsiteY58" fmla="*/ 140171 h 661591"/>
                  <a:gd name="connsiteX59" fmla="*/ 261128 w 707063"/>
                  <a:gd name="connsiteY59" fmla="*/ 152817 h 661591"/>
                  <a:gd name="connsiteX60" fmla="*/ 276785 w 707063"/>
                  <a:gd name="connsiteY60" fmla="*/ 149634 h 661591"/>
                  <a:gd name="connsiteX61" fmla="*/ 317559 w 707063"/>
                  <a:gd name="connsiteY61" fmla="*/ 149634 h 661591"/>
                  <a:gd name="connsiteX62" fmla="*/ 317559 w 707063"/>
                  <a:gd name="connsiteY62" fmla="*/ 190669 h 661591"/>
                  <a:gd name="connsiteX63" fmla="*/ 279881 w 707063"/>
                  <a:gd name="connsiteY63" fmla="*/ 222242 h 661591"/>
                  <a:gd name="connsiteX64" fmla="*/ 217085 w 707063"/>
                  <a:gd name="connsiteY64" fmla="*/ 244351 h 661591"/>
                  <a:gd name="connsiteX65" fmla="*/ 176310 w 707063"/>
                  <a:gd name="connsiteY65" fmla="*/ 317046 h 661591"/>
                  <a:gd name="connsiteX66" fmla="*/ 173127 w 707063"/>
                  <a:gd name="connsiteY66" fmla="*/ 332875 h 661591"/>
                  <a:gd name="connsiteX67" fmla="*/ 185686 w 707063"/>
                  <a:gd name="connsiteY67" fmla="*/ 332875 h 661591"/>
                  <a:gd name="connsiteX68" fmla="*/ 201343 w 707063"/>
                  <a:gd name="connsiteY68" fmla="*/ 329692 h 661591"/>
                  <a:gd name="connsiteX69" fmla="*/ 210719 w 707063"/>
                  <a:gd name="connsiteY69" fmla="*/ 320229 h 661591"/>
                  <a:gd name="connsiteX70" fmla="*/ 210719 w 707063"/>
                  <a:gd name="connsiteY70" fmla="*/ 285473 h 661591"/>
                  <a:gd name="connsiteX71" fmla="*/ 220095 w 707063"/>
                  <a:gd name="connsiteY71" fmla="*/ 269644 h 661591"/>
                  <a:gd name="connsiteX72" fmla="*/ 257773 w 707063"/>
                  <a:gd name="connsiteY72" fmla="*/ 272827 h 661591"/>
                  <a:gd name="connsiteX73" fmla="*/ 260871 w 707063"/>
                  <a:gd name="connsiteY73" fmla="*/ 288656 h 661591"/>
                  <a:gd name="connsiteX74" fmla="*/ 257773 w 707063"/>
                  <a:gd name="connsiteY74" fmla="*/ 298120 h 661591"/>
                  <a:gd name="connsiteX75" fmla="*/ 254677 w 707063"/>
                  <a:gd name="connsiteY75" fmla="*/ 307583 h 661591"/>
                  <a:gd name="connsiteX76" fmla="*/ 254677 w 707063"/>
                  <a:gd name="connsiteY76" fmla="*/ 320229 h 661591"/>
                  <a:gd name="connsiteX77" fmla="*/ 270333 w 707063"/>
                  <a:gd name="connsiteY77" fmla="*/ 317046 h 661591"/>
                  <a:gd name="connsiteX78" fmla="*/ 301731 w 707063"/>
                  <a:gd name="connsiteY78" fmla="*/ 320229 h 661591"/>
                  <a:gd name="connsiteX79" fmla="*/ 317387 w 707063"/>
                  <a:gd name="connsiteY79" fmla="*/ 301303 h 661591"/>
                  <a:gd name="connsiteX80" fmla="*/ 345603 w 707063"/>
                  <a:gd name="connsiteY80" fmla="*/ 269730 h 661591"/>
                  <a:gd name="connsiteX81" fmla="*/ 439798 w 707063"/>
                  <a:gd name="connsiteY81" fmla="*/ 23257 h 661591"/>
                  <a:gd name="connsiteX82" fmla="*/ 458636 w 707063"/>
                  <a:gd name="connsiteY82" fmla="*/ 1148 h 661591"/>
                  <a:gd name="connsiteX83" fmla="*/ 464916 w 707063"/>
                  <a:gd name="connsiteY83" fmla="*/ 4331 h 661591"/>
                  <a:gd name="connsiteX84" fmla="*/ 499411 w 707063"/>
                  <a:gd name="connsiteY84" fmla="*/ 20160 h 661591"/>
                  <a:gd name="connsiteX85" fmla="*/ 496314 w 707063"/>
                  <a:gd name="connsiteY85" fmla="*/ 35990 h 661591"/>
                  <a:gd name="connsiteX86" fmla="*/ 420959 w 707063"/>
                  <a:gd name="connsiteY86" fmla="*/ 225597 h 661591"/>
                  <a:gd name="connsiteX87" fmla="*/ 420959 w 707063"/>
                  <a:gd name="connsiteY87" fmla="*/ 238243 h 661591"/>
                  <a:gd name="connsiteX88" fmla="*/ 433518 w 707063"/>
                  <a:gd name="connsiteY88" fmla="*/ 235060 h 661591"/>
                  <a:gd name="connsiteX89" fmla="*/ 518250 w 707063"/>
                  <a:gd name="connsiteY89" fmla="*/ 219231 h 661591"/>
                  <a:gd name="connsiteX90" fmla="*/ 565305 w 707063"/>
                  <a:gd name="connsiteY90" fmla="*/ 228694 h 661591"/>
                  <a:gd name="connsiteX91" fmla="*/ 618639 w 707063"/>
                  <a:gd name="connsiteY91" fmla="*/ 272913 h 661591"/>
                  <a:gd name="connsiteX92" fmla="*/ 637478 w 707063"/>
                  <a:gd name="connsiteY92" fmla="*/ 291839 h 661591"/>
                  <a:gd name="connsiteX93" fmla="*/ 643757 w 707063"/>
                  <a:gd name="connsiteY93" fmla="*/ 298120 h 661591"/>
                  <a:gd name="connsiteX94" fmla="*/ 643757 w 707063"/>
                  <a:gd name="connsiteY94" fmla="*/ 320229 h 661591"/>
                  <a:gd name="connsiteX95" fmla="*/ 618639 w 707063"/>
                  <a:gd name="connsiteY95" fmla="*/ 329692 h 661591"/>
                  <a:gd name="connsiteX96" fmla="*/ 580961 w 707063"/>
                  <a:gd name="connsiteY96" fmla="*/ 342338 h 661591"/>
                  <a:gd name="connsiteX97" fmla="*/ 499325 w 707063"/>
                  <a:gd name="connsiteY97" fmla="*/ 354984 h 661591"/>
                  <a:gd name="connsiteX98" fmla="*/ 464830 w 707063"/>
                  <a:gd name="connsiteY98" fmla="*/ 351801 h 661591"/>
                  <a:gd name="connsiteX99" fmla="*/ 452271 w 707063"/>
                  <a:gd name="connsiteY99" fmla="*/ 399203 h 661591"/>
                  <a:gd name="connsiteX100" fmla="*/ 461734 w 707063"/>
                  <a:gd name="connsiteY100" fmla="*/ 437142 h 661591"/>
                  <a:gd name="connsiteX101" fmla="*/ 511970 w 707063"/>
                  <a:gd name="connsiteY101" fmla="*/ 494007 h 661591"/>
                  <a:gd name="connsiteX102" fmla="*/ 518250 w 707063"/>
                  <a:gd name="connsiteY102" fmla="*/ 497190 h 661591"/>
                  <a:gd name="connsiteX103" fmla="*/ 587327 w 707063"/>
                  <a:gd name="connsiteY103" fmla="*/ 554055 h 661591"/>
                  <a:gd name="connsiteX104" fmla="*/ 599886 w 707063"/>
                  <a:gd name="connsiteY104" fmla="*/ 560335 h 661591"/>
                  <a:gd name="connsiteX105" fmla="*/ 621822 w 707063"/>
                  <a:gd name="connsiteY105" fmla="*/ 576165 h 661591"/>
                  <a:gd name="connsiteX106" fmla="*/ 693995 w 707063"/>
                  <a:gd name="connsiteY106" fmla="*/ 614103 h 661591"/>
                  <a:gd name="connsiteX107" fmla="*/ 706554 w 707063"/>
                  <a:gd name="connsiteY107" fmla="*/ 629933 h 661591"/>
                  <a:gd name="connsiteX108" fmla="*/ 678339 w 707063"/>
                  <a:gd name="connsiteY108" fmla="*/ 642579 h 661591"/>
                  <a:gd name="connsiteX109" fmla="*/ 549648 w 707063"/>
                  <a:gd name="connsiteY109" fmla="*/ 629933 h 661591"/>
                  <a:gd name="connsiteX110" fmla="*/ 521433 w 707063"/>
                  <a:gd name="connsiteY110" fmla="*/ 604640 h 661591"/>
                  <a:gd name="connsiteX111" fmla="*/ 490035 w 707063"/>
                  <a:gd name="connsiteY111" fmla="*/ 516203 h 661591"/>
                  <a:gd name="connsiteX112" fmla="*/ 439798 w 707063"/>
                  <a:gd name="connsiteY112" fmla="*/ 497276 h 661591"/>
                  <a:gd name="connsiteX113" fmla="*/ 408400 w 707063"/>
                  <a:gd name="connsiteY113" fmla="*/ 519386 h 661591"/>
                  <a:gd name="connsiteX114" fmla="*/ 402119 w 707063"/>
                  <a:gd name="connsiteY114" fmla="*/ 525666 h 661591"/>
                  <a:gd name="connsiteX115" fmla="*/ 339323 w 707063"/>
                  <a:gd name="connsiteY115" fmla="*/ 591994 h 661591"/>
                  <a:gd name="connsiteX116" fmla="*/ 289086 w 707063"/>
                  <a:gd name="connsiteY116" fmla="*/ 610920 h 661591"/>
                  <a:gd name="connsiteX117" fmla="*/ 279709 w 707063"/>
                  <a:gd name="connsiteY117" fmla="*/ 610920 h 661591"/>
                  <a:gd name="connsiteX118" fmla="*/ 267150 w 707063"/>
                  <a:gd name="connsiteY118" fmla="*/ 607737 h 661591"/>
                  <a:gd name="connsiteX119" fmla="*/ 273430 w 707063"/>
                  <a:gd name="connsiteY119" fmla="*/ 598274 h 661591"/>
                  <a:gd name="connsiteX120" fmla="*/ 405302 w 707063"/>
                  <a:gd name="connsiteY120" fmla="*/ 323412 h 661591"/>
                  <a:gd name="connsiteX121" fmla="*/ 424142 w 707063"/>
                  <a:gd name="connsiteY121" fmla="*/ 310766 h 661591"/>
                  <a:gd name="connsiteX122" fmla="*/ 474378 w 707063"/>
                  <a:gd name="connsiteY122" fmla="*/ 332875 h 661591"/>
                  <a:gd name="connsiteX123" fmla="*/ 490035 w 707063"/>
                  <a:gd name="connsiteY123" fmla="*/ 336058 h 661591"/>
                  <a:gd name="connsiteX124" fmla="*/ 537089 w 707063"/>
                  <a:gd name="connsiteY124" fmla="*/ 285473 h 661591"/>
                  <a:gd name="connsiteX125" fmla="*/ 471196 w 707063"/>
                  <a:gd name="connsiteY125" fmla="*/ 253901 h 661591"/>
                  <a:gd name="connsiteX126" fmla="*/ 461819 w 707063"/>
                  <a:gd name="connsiteY126" fmla="*/ 260181 h 661591"/>
                  <a:gd name="connsiteX127" fmla="*/ 389646 w 707063"/>
                  <a:gd name="connsiteY127" fmla="*/ 301216 h 661591"/>
                  <a:gd name="connsiteX128" fmla="*/ 380270 w 707063"/>
                  <a:gd name="connsiteY128" fmla="*/ 310680 h 661591"/>
                  <a:gd name="connsiteX129" fmla="*/ 314376 w 707063"/>
                  <a:gd name="connsiteY129" fmla="*/ 345693 h 66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707063" h="661591">
                    <a:moveTo>
                      <a:pt x="314376" y="345693"/>
                    </a:moveTo>
                    <a:lnTo>
                      <a:pt x="301817" y="345693"/>
                    </a:lnTo>
                    <a:cubicBezTo>
                      <a:pt x="301817" y="356275"/>
                      <a:pt x="295538" y="363587"/>
                      <a:pt x="282978" y="367803"/>
                    </a:cubicBezTo>
                    <a:cubicBezTo>
                      <a:pt x="276698" y="372018"/>
                      <a:pt x="270419" y="375201"/>
                      <a:pt x="264139" y="377266"/>
                    </a:cubicBezTo>
                    <a:cubicBezTo>
                      <a:pt x="253644" y="381481"/>
                      <a:pt x="249515" y="386729"/>
                      <a:pt x="251579" y="393095"/>
                    </a:cubicBezTo>
                    <a:cubicBezTo>
                      <a:pt x="251579" y="395246"/>
                      <a:pt x="251579" y="397311"/>
                      <a:pt x="251579" y="399375"/>
                    </a:cubicBezTo>
                    <a:cubicBezTo>
                      <a:pt x="251579" y="416237"/>
                      <a:pt x="250461" y="426733"/>
                      <a:pt x="248397" y="430948"/>
                    </a:cubicBezTo>
                    <a:cubicBezTo>
                      <a:pt x="260956" y="433099"/>
                      <a:pt x="282892" y="425700"/>
                      <a:pt x="314290" y="408839"/>
                    </a:cubicBezTo>
                    <a:cubicBezTo>
                      <a:pt x="318419" y="406774"/>
                      <a:pt x="323753" y="408839"/>
                      <a:pt x="329947" y="415119"/>
                    </a:cubicBezTo>
                    <a:cubicBezTo>
                      <a:pt x="342506" y="434045"/>
                      <a:pt x="347667" y="449874"/>
                      <a:pt x="345603" y="462520"/>
                    </a:cubicBezTo>
                    <a:cubicBezTo>
                      <a:pt x="345603" y="470951"/>
                      <a:pt x="342506" y="474134"/>
                      <a:pt x="336226" y="471984"/>
                    </a:cubicBezTo>
                    <a:cubicBezTo>
                      <a:pt x="338291" y="471984"/>
                      <a:pt x="314290" y="477231"/>
                      <a:pt x="264053" y="487813"/>
                    </a:cubicBezTo>
                    <a:cubicBezTo>
                      <a:pt x="249429" y="492028"/>
                      <a:pt x="242117" y="498394"/>
                      <a:pt x="242117" y="506739"/>
                    </a:cubicBezTo>
                    <a:cubicBezTo>
                      <a:pt x="235837" y="527816"/>
                      <a:pt x="232741" y="555260"/>
                      <a:pt x="232741" y="588897"/>
                    </a:cubicBezTo>
                    <a:cubicBezTo>
                      <a:pt x="230590" y="616254"/>
                      <a:pt x="231623" y="632083"/>
                      <a:pt x="235837" y="636299"/>
                    </a:cubicBezTo>
                    <a:cubicBezTo>
                      <a:pt x="242117" y="642579"/>
                      <a:pt x="242117" y="647827"/>
                      <a:pt x="235837" y="652128"/>
                    </a:cubicBezTo>
                    <a:cubicBezTo>
                      <a:pt x="227407" y="658408"/>
                      <a:pt x="220181" y="661591"/>
                      <a:pt x="213902" y="661591"/>
                    </a:cubicBezTo>
                    <a:cubicBezTo>
                      <a:pt x="192998" y="655311"/>
                      <a:pt x="184568" y="645762"/>
                      <a:pt x="188783" y="633116"/>
                    </a:cubicBezTo>
                    <a:cubicBezTo>
                      <a:pt x="188783" y="622620"/>
                      <a:pt x="188783" y="603608"/>
                      <a:pt x="188783" y="576250"/>
                    </a:cubicBezTo>
                    <a:cubicBezTo>
                      <a:pt x="190848" y="557324"/>
                      <a:pt x="192913" y="543646"/>
                      <a:pt x="195063" y="535215"/>
                    </a:cubicBezTo>
                    <a:cubicBezTo>
                      <a:pt x="195063" y="526784"/>
                      <a:pt x="189815" y="521536"/>
                      <a:pt x="179407" y="519386"/>
                    </a:cubicBezTo>
                    <a:cubicBezTo>
                      <a:pt x="170977" y="521536"/>
                      <a:pt x="158504" y="524633"/>
                      <a:pt x="141729" y="528849"/>
                    </a:cubicBezTo>
                    <a:cubicBezTo>
                      <a:pt x="129169" y="533064"/>
                      <a:pt x="120825" y="535129"/>
                      <a:pt x="116610" y="535129"/>
                    </a:cubicBezTo>
                    <a:cubicBezTo>
                      <a:pt x="110331" y="537280"/>
                      <a:pt x="105083" y="538312"/>
                      <a:pt x="100954" y="538312"/>
                    </a:cubicBezTo>
                    <a:cubicBezTo>
                      <a:pt x="77900" y="540463"/>
                      <a:pt x="63276" y="543560"/>
                      <a:pt x="56997" y="547775"/>
                    </a:cubicBezTo>
                    <a:cubicBezTo>
                      <a:pt x="52781" y="549926"/>
                      <a:pt x="48566" y="551990"/>
                      <a:pt x="44437" y="554055"/>
                    </a:cubicBezTo>
                    <a:cubicBezTo>
                      <a:pt x="40222" y="558271"/>
                      <a:pt x="37039" y="560335"/>
                      <a:pt x="35061" y="560335"/>
                    </a:cubicBezTo>
                    <a:cubicBezTo>
                      <a:pt x="28781" y="564551"/>
                      <a:pt x="23534" y="563518"/>
                      <a:pt x="19405" y="557152"/>
                    </a:cubicBezTo>
                    <a:cubicBezTo>
                      <a:pt x="17254" y="555087"/>
                      <a:pt x="14157" y="548721"/>
                      <a:pt x="10028" y="538226"/>
                    </a:cubicBezTo>
                    <a:cubicBezTo>
                      <a:pt x="3748" y="529795"/>
                      <a:pt x="652" y="523515"/>
                      <a:pt x="652" y="519299"/>
                    </a:cubicBezTo>
                    <a:cubicBezTo>
                      <a:pt x="-1499" y="510869"/>
                      <a:pt x="1683" y="505621"/>
                      <a:pt x="10028" y="503470"/>
                    </a:cubicBezTo>
                    <a:cubicBezTo>
                      <a:pt x="83234" y="484544"/>
                      <a:pt x="146030" y="465531"/>
                      <a:pt x="198418" y="446605"/>
                    </a:cubicBezTo>
                    <a:lnTo>
                      <a:pt x="198418" y="408667"/>
                    </a:lnTo>
                    <a:cubicBezTo>
                      <a:pt x="198418" y="404451"/>
                      <a:pt x="195235" y="402386"/>
                      <a:pt x="188955" y="402386"/>
                    </a:cubicBezTo>
                    <a:cubicBezTo>
                      <a:pt x="170117" y="400322"/>
                      <a:pt x="140782" y="411850"/>
                      <a:pt x="101040" y="437142"/>
                    </a:cubicBezTo>
                    <a:cubicBezTo>
                      <a:pt x="88481" y="445573"/>
                      <a:pt x="80136" y="444540"/>
                      <a:pt x="75922" y="433959"/>
                    </a:cubicBezTo>
                    <a:cubicBezTo>
                      <a:pt x="73771" y="433959"/>
                      <a:pt x="72824" y="432927"/>
                      <a:pt x="72824" y="430776"/>
                    </a:cubicBezTo>
                    <a:cubicBezTo>
                      <a:pt x="64394" y="418130"/>
                      <a:pt x="56050" y="406602"/>
                      <a:pt x="47706" y="396020"/>
                    </a:cubicBezTo>
                    <a:cubicBezTo>
                      <a:pt x="37212" y="383374"/>
                      <a:pt x="40308" y="375029"/>
                      <a:pt x="57082" y="370728"/>
                    </a:cubicBezTo>
                    <a:cubicBezTo>
                      <a:pt x="59147" y="372878"/>
                      <a:pt x="62244" y="372878"/>
                      <a:pt x="66459" y="370728"/>
                    </a:cubicBezTo>
                    <a:cubicBezTo>
                      <a:pt x="70588" y="368663"/>
                      <a:pt x="74803" y="367545"/>
                      <a:pt x="79018" y="367545"/>
                    </a:cubicBezTo>
                    <a:cubicBezTo>
                      <a:pt x="87363" y="367545"/>
                      <a:pt x="97858" y="356017"/>
                      <a:pt x="110417" y="332789"/>
                    </a:cubicBezTo>
                    <a:cubicBezTo>
                      <a:pt x="112481" y="326509"/>
                      <a:pt x="114545" y="322293"/>
                      <a:pt x="116696" y="320143"/>
                    </a:cubicBezTo>
                    <a:cubicBezTo>
                      <a:pt x="116696" y="318078"/>
                      <a:pt x="118761" y="314895"/>
                      <a:pt x="122975" y="310680"/>
                    </a:cubicBezTo>
                    <a:cubicBezTo>
                      <a:pt x="133385" y="291753"/>
                      <a:pt x="139664" y="277042"/>
                      <a:pt x="141815" y="266461"/>
                    </a:cubicBezTo>
                    <a:cubicBezTo>
                      <a:pt x="141815" y="255965"/>
                      <a:pt x="136568" y="252782"/>
                      <a:pt x="126159" y="256998"/>
                    </a:cubicBezTo>
                    <a:cubicBezTo>
                      <a:pt x="121944" y="256998"/>
                      <a:pt x="118761" y="258116"/>
                      <a:pt x="116783" y="260181"/>
                    </a:cubicBezTo>
                    <a:cubicBezTo>
                      <a:pt x="104223" y="266461"/>
                      <a:pt x="98976" y="263364"/>
                      <a:pt x="101126" y="250718"/>
                    </a:cubicBezTo>
                    <a:cubicBezTo>
                      <a:pt x="96911" y="238071"/>
                      <a:pt x="94847" y="219145"/>
                      <a:pt x="94847" y="193853"/>
                    </a:cubicBezTo>
                    <a:cubicBezTo>
                      <a:pt x="90631" y="179142"/>
                      <a:pt x="96911" y="172862"/>
                      <a:pt x="113685" y="174926"/>
                    </a:cubicBezTo>
                    <a:cubicBezTo>
                      <a:pt x="132525" y="174926"/>
                      <a:pt x="149212" y="176045"/>
                      <a:pt x="163923" y="178109"/>
                    </a:cubicBezTo>
                    <a:cubicBezTo>
                      <a:pt x="176482" y="180260"/>
                      <a:pt x="186891" y="170711"/>
                      <a:pt x="195321" y="149634"/>
                    </a:cubicBezTo>
                    <a:cubicBezTo>
                      <a:pt x="197385" y="143354"/>
                      <a:pt x="201601" y="130707"/>
                      <a:pt x="207880" y="111695"/>
                    </a:cubicBezTo>
                    <a:cubicBezTo>
                      <a:pt x="218289" y="84338"/>
                      <a:pt x="227752" y="62228"/>
                      <a:pt x="236095" y="45367"/>
                    </a:cubicBezTo>
                    <a:cubicBezTo>
                      <a:pt x="236095" y="41151"/>
                      <a:pt x="240225" y="39087"/>
                      <a:pt x="248655" y="39087"/>
                    </a:cubicBezTo>
                    <a:cubicBezTo>
                      <a:pt x="265343" y="41237"/>
                      <a:pt x="283150" y="46485"/>
                      <a:pt x="301989" y="54916"/>
                    </a:cubicBezTo>
                    <a:cubicBezTo>
                      <a:pt x="312398" y="61196"/>
                      <a:pt x="313430" y="69713"/>
                      <a:pt x="305086" y="80209"/>
                    </a:cubicBezTo>
                    <a:cubicBezTo>
                      <a:pt x="302935" y="82359"/>
                      <a:pt x="300871" y="84424"/>
                      <a:pt x="298806" y="86489"/>
                    </a:cubicBezTo>
                    <a:cubicBezTo>
                      <a:pt x="279967" y="111781"/>
                      <a:pt x="268440" y="129675"/>
                      <a:pt x="264312" y="140171"/>
                    </a:cubicBezTo>
                    <a:cubicBezTo>
                      <a:pt x="262161" y="146451"/>
                      <a:pt x="261128" y="150752"/>
                      <a:pt x="261128" y="152817"/>
                    </a:cubicBezTo>
                    <a:cubicBezTo>
                      <a:pt x="263193" y="152817"/>
                      <a:pt x="268440" y="151784"/>
                      <a:pt x="276785" y="149634"/>
                    </a:cubicBezTo>
                    <a:cubicBezTo>
                      <a:pt x="297688" y="149634"/>
                      <a:pt x="311280" y="149634"/>
                      <a:pt x="317559" y="149634"/>
                    </a:cubicBezTo>
                    <a:cubicBezTo>
                      <a:pt x="332183" y="149634"/>
                      <a:pt x="332183" y="163398"/>
                      <a:pt x="317559" y="190669"/>
                    </a:cubicBezTo>
                    <a:cubicBezTo>
                      <a:pt x="305000" y="211746"/>
                      <a:pt x="292440" y="222242"/>
                      <a:pt x="279881" y="222242"/>
                    </a:cubicBezTo>
                    <a:cubicBezTo>
                      <a:pt x="246418" y="228522"/>
                      <a:pt x="225429" y="236007"/>
                      <a:pt x="217085" y="244351"/>
                    </a:cubicBezTo>
                    <a:cubicBezTo>
                      <a:pt x="202461" y="256998"/>
                      <a:pt x="188869" y="281258"/>
                      <a:pt x="176310" y="317046"/>
                    </a:cubicBezTo>
                    <a:cubicBezTo>
                      <a:pt x="172095" y="323326"/>
                      <a:pt x="171063" y="328660"/>
                      <a:pt x="173127" y="332875"/>
                    </a:cubicBezTo>
                    <a:cubicBezTo>
                      <a:pt x="175191" y="335026"/>
                      <a:pt x="179407" y="335026"/>
                      <a:pt x="185686" y="332875"/>
                    </a:cubicBezTo>
                    <a:cubicBezTo>
                      <a:pt x="194031" y="335026"/>
                      <a:pt x="199278" y="333993"/>
                      <a:pt x="201343" y="329692"/>
                    </a:cubicBezTo>
                    <a:cubicBezTo>
                      <a:pt x="207622" y="329692"/>
                      <a:pt x="210719" y="326509"/>
                      <a:pt x="210719" y="320229"/>
                    </a:cubicBezTo>
                    <a:cubicBezTo>
                      <a:pt x="210719" y="311798"/>
                      <a:pt x="210719" y="300270"/>
                      <a:pt x="210719" y="285473"/>
                    </a:cubicBezTo>
                    <a:cubicBezTo>
                      <a:pt x="208568" y="277042"/>
                      <a:pt x="211751" y="271795"/>
                      <a:pt x="220095" y="269644"/>
                    </a:cubicBezTo>
                    <a:cubicBezTo>
                      <a:pt x="230504" y="267579"/>
                      <a:pt x="243064" y="268612"/>
                      <a:pt x="257773" y="272827"/>
                    </a:cubicBezTo>
                    <a:cubicBezTo>
                      <a:pt x="261902" y="277042"/>
                      <a:pt x="262935" y="282290"/>
                      <a:pt x="260871" y="288656"/>
                    </a:cubicBezTo>
                    <a:cubicBezTo>
                      <a:pt x="258720" y="292872"/>
                      <a:pt x="257773" y="296055"/>
                      <a:pt x="257773" y="298120"/>
                    </a:cubicBezTo>
                    <a:cubicBezTo>
                      <a:pt x="255623" y="302335"/>
                      <a:pt x="254677" y="305518"/>
                      <a:pt x="254677" y="307583"/>
                    </a:cubicBezTo>
                    <a:cubicBezTo>
                      <a:pt x="252526" y="313863"/>
                      <a:pt x="252526" y="318164"/>
                      <a:pt x="254677" y="320229"/>
                    </a:cubicBezTo>
                    <a:cubicBezTo>
                      <a:pt x="256741" y="320229"/>
                      <a:pt x="261989" y="319197"/>
                      <a:pt x="270333" y="317046"/>
                    </a:cubicBezTo>
                    <a:cubicBezTo>
                      <a:pt x="280742" y="310766"/>
                      <a:pt x="291236" y="311798"/>
                      <a:pt x="301731" y="320229"/>
                    </a:cubicBezTo>
                    <a:cubicBezTo>
                      <a:pt x="305860" y="313949"/>
                      <a:pt x="311107" y="307583"/>
                      <a:pt x="317387" y="301303"/>
                    </a:cubicBezTo>
                    <a:cubicBezTo>
                      <a:pt x="329947" y="288656"/>
                      <a:pt x="339323" y="278161"/>
                      <a:pt x="345603" y="269730"/>
                    </a:cubicBezTo>
                    <a:cubicBezTo>
                      <a:pt x="381130" y="212865"/>
                      <a:pt x="412528" y="130707"/>
                      <a:pt x="439798" y="23257"/>
                    </a:cubicBezTo>
                    <a:cubicBezTo>
                      <a:pt x="443927" y="4331"/>
                      <a:pt x="450206" y="-3067"/>
                      <a:pt x="458636" y="1148"/>
                    </a:cubicBezTo>
                    <a:cubicBezTo>
                      <a:pt x="464916" y="5363"/>
                      <a:pt x="466981" y="6396"/>
                      <a:pt x="464916" y="4331"/>
                    </a:cubicBezTo>
                    <a:cubicBezTo>
                      <a:pt x="481605" y="10611"/>
                      <a:pt x="493132" y="15945"/>
                      <a:pt x="499411" y="20160"/>
                    </a:cubicBezTo>
                    <a:cubicBezTo>
                      <a:pt x="503540" y="28591"/>
                      <a:pt x="502594" y="33925"/>
                      <a:pt x="496314" y="35990"/>
                    </a:cubicBezTo>
                    <a:cubicBezTo>
                      <a:pt x="475411" y="57067"/>
                      <a:pt x="450292" y="120298"/>
                      <a:pt x="420959" y="225597"/>
                    </a:cubicBezTo>
                    <a:cubicBezTo>
                      <a:pt x="418808" y="231877"/>
                      <a:pt x="418808" y="236179"/>
                      <a:pt x="420959" y="238243"/>
                    </a:cubicBezTo>
                    <a:cubicBezTo>
                      <a:pt x="423023" y="238243"/>
                      <a:pt x="427238" y="237211"/>
                      <a:pt x="433518" y="235060"/>
                    </a:cubicBezTo>
                    <a:cubicBezTo>
                      <a:pt x="458636" y="226630"/>
                      <a:pt x="486852" y="221382"/>
                      <a:pt x="518250" y="219231"/>
                    </a:cubicBezTo>
                    <a:cubicBezTo>
                      <a:pt x="539154" y="219231"/>
                      <a:pt x="554810" y="222414"/>
                      <a:pt x="565305" y="228694"/>
                    </a:cubicBezTo>
                    <a:cubicBezTo>
                      <a:pt x="577864" y="234974"/>
                      <a:pt x="595585" y="249771"/>
                      <a:pt x="618639" y="272913"/>
                    </a:cubicBezTo>
                    <a:cubicBezTo>
                      <a:pt x="622768" y="279193"/>
                      <a:pt x="629048" y="285559"/>
                      <a:pt x="637478" y="291839"/>
                    </a:cubicBezTo>
                    <a:cubicBezTo>
                      <a:pt x="639542" y="296055"/>
                      <a:pt x="641607" y="298120"/>
                      <a:pt x="643757" y="298120"/>
                    </a:cubicBezTo>
                    <a:cubicBezTo>
                      <a:pt x="652102" y="308701"/>
                      <a:pt x="652102" y="316013"/>
                      <a:pt x="643757" y="320229"/>
                    </a:cubicBezTo>
                    <a:cubicBezTo>
                      <a:pt x="639542" y="322380"/>
                      <a:pt x="631198" y="325477"/>
                      <a:pt x="618639" y="329692"/>
                    </a:cubicBezTo>
                    <a:cubicBezTo>
                      <a:pt x="601864" y="333907"/>
                      <a:pt x="589305" y="338123"/>
                      <a:pt x="580961" y="342338"/>
                    </a:cubicBezTo>
                    <a:cubicBezTo>
                      <a:pt x="562122" y="352920"/>
                      <a:pt x="534939" y="357135"/>
                      <a:pt x="499325" y="354984"/>
                    </a:cubicBezTo>
                    <a:cubicBezTo>
                      <a:pt x="488831" y="348704"/>
                      <a:pt x="477389" y="347586"/>
                      <a:pt x="464830" y="351801"/>
                    </a:cubicBezTo>
                    <a:cubicBezTo>
                      <a:pt x="454335" y="356017"/>
                      <a:pt x="450206" y="371846"/>
                      <a:pt x="452271" y="399203"/>
                    </a:cubicBezTo>
                    <a:cubicBezTo>
                      <a:pt x="452271" y="416065"/>
                      <a:pt x="455368" y="428711"/>
                      <a:pt x="461734" y="437142"/>
                    </a:cubicBezTo>
                    <a:cubicBezTo>
                      <a:pt x="474293" y="449788"/>
                      <a:pt x="490981" y="468714"/>
                      <a:pt x="511970" y="494007"/>
                    </a:cubicBezTo>
                    <a:cubicBezTo>
                      <a:pt x="514035" y="496158"/>
                      <a:pt x="516099" y="497190"/>
                      <a:pt x="518250" y="497190"/>
                    </a:cubicBezTo>
                    <a:cubicBezTo>
                      <a:pt x="530810" y="511987"/>
                      <a:pt x="553778" y="530913"/>
                      <a:pt x="587327" y="554055"/>
                    </a:cubicBezTo>
                    <a:cubicBezTo>
                      <a:pt x="591456" y="558271"/>
                      <a:pt x="595670" y="560335"/>
                      <a:pt x="599886" y="560335"/>
                    </a:cubicBezTo>
                    <a:cubicBezTo>
                      <a:pt x="604015" y="564551"/>
                      <a:pt x="611327" y="569798"/>
                      <a:pt x="621822" y="576165"/>
                    </a:cubicBezTo>
                    <a:cubicBezTo>
                      <a:pt x="657349" y="595091"/>
                      <a:pt x="681435" y="607737"/>
                      <a:pt x="693995" y="614103"/>
                    </a:cubicBezTo>
                    <a:cubicBezTo>
                      <a:pt x="704403" y="620383"/>
                      <a:pt x="708619" y="625631"/>
                      <a:pt x="706554" y="629933"/>
                    </a:cubicBezTo>
                    <a:cubicBezTo>
                      <a:pt x="702339" y="636213"/>
                      <a:pt x="692876" y="640428"/>
                      <a:pt x="678339" y="642579"/>
                    </a:cubicBezTo>
                    <a:cubicBezTo>
                      <a:pt x="621822" y="638363"/>
                      <a:pt x="578896" y="634148"/>
                      <a:pt x="549648" y="629933"/>
                    </a:cubicBezTo>
                    <a:cubicBezTo>
                      <a:pt x="530810" y="625717"/>
                      <a:pt x="521433" y="617286"/>
                      <a:pt x="521433" y="604640"/>
                    </a:cubicBezTo>
                    <a:cubicBezTo>
                      <a:pt x="519282" y="575132"/>
                      <a:pt x="508874" y="545710"/>
                      <a:pt x="490035" y="516203"/>
                    </a:cubicBezTo>
                    <a:cubicBezTo>
                      <a:pt x="479540" y="503556"/>
                      <a:pt x="462852" y="497276"/>
                      <a:pt x="439798" y="497276"/>
                    </a:cubicBezTo>
                    <a:cubicBezTo>
                      <a:pt x="431453" y="497276"/>
                      <a:pt x="420959" y="504675"/>
                      <a:pt x="408400" y="519386"/>
                    </a:cubicBezTo>
                    <a:cubicBezTo>
                      <a:pt x="406249" y="521536"/>
                      <a:pt x="404184" y="523601"/>
                      <a:pt x="402119" y="525666"/>
                    </a:cubicBezTo>
                    <a:cubicBezTo>
                      <a:pt x="381216" y="548893"/>
                      <a:pt x="360227" y="571003"/>
                      <a:pt x="339323" y="591994"/>
                    </a:cubicBezTo>
                    <a:cubicBezTo>
                      <a:pt x="330893" y="600425"/>
                      <a:pt x="314205" y="606791"/>
                      <a:pt x="289086" y="610920"/>
                    </a:cubicBezTo>
                    <a:lnTo>
                      <a:pt x="279709" y="610920"/>
                    </a:lnTo>
                    <a:cubicBezTo>
                      <a:pt x="273430" y="610920"/>
                      <a:pt x="269214" y="609888"/>
                      <a:pt x="267150" y="607737"/>
                    </a:cubicBezTo>
                    <a:cubicBezTo>
                      <a:pt x="265000" y="605672"/>
                      <a:pt x="267150" y="602489"/>
                      <a:pt x="273430" y="598274"/>
                    </a:cubicBezTo>
                    <a:cubicBezTo>
                      <a:pt x="363409" y="537193"/>
                      <a:pt x="407367" y="445573"/>
                      <a:pt x="405302" y="323412"/>
                    </a:cubicBezTo>
                    <a:cubicBezTo>
                      <a:pt x="403152" y="310766"/>
                      <a:pt x="409431" y="306550"/>
                      <a:pt x="424142" y="310766"/>
                    </a:cubicBezTo>
                    <a:cubicBezTo>
                      <a:pt x="445045" y="319197"/>
                      <a:pt x="461819" y="326595"/>
                      <a:pt x="474378" y="332875"/>
                    </a:cubicBezTo>
                    <a:cubicBezTo>
                      <a:pt x="476443" y="337090"/>
                      <a:pt x="481690" y="338123"/>
                      <a:pt x="490035" y="336058"/>
                    </a:cubicBezTo>
                    <a:cubicBezTo>
                      <a:pt x="515153" y="329778"/>
                      <a:pt x="530810" y="312916"/>
                      <a:pt x="537089" y="285473"/>
                    </a:cubicBezTo>
                    <a:cubicBezTo>
                      <a:pt x="532874" y="255965"/>
                      <a:pt x="510938" y="245470"/>
                      <a:pt x="471196" y="253901"/>
                    </a:cubicBezTo>
                    <a:cubicBezTo>
                      <a:pt x="469046" y="256051"/>
                      <a:pt x="465948" y="258116"/>
                      <a:pt x="461819" y="260181"/>
                    </a:cubicBezTo>
                    <a:cubicBezTo>
                      <a:pt x="430421" y="272827"/>
                      <a:pt x="406335" y="286506"/>
                      <a:pt x="389646" y="301216"/>
                    </a:cubicBezTo>
                    <a:cubicBezTo>
                      <a:pt x="387495" y="303367"/>
                      <a:pt x="384399" y="306464"/>
                      <a:pt x="380270" y="310680"/>
                    </a:cubicBezTo>
                    <a:cubicBezTo>
                      <a:pt x="353086" y="336230"/>
                      <a:pt x="331150" y="347844"/>
                      <a:pt x="314376" y="345693"/>
                    </a:cubicBezTo>
                    <a:close/>
                  </a:path>
                </a:pathLst>
              </a:custGeom>
              <a:grpFill/>
              <a:ln w="860" cap="flat">
                <a:noFill/>
                <a:prstDash val="solid"/>
                <a:miter/>
              </a:ln>
            </p:spPr>
            <p:txBody>
              <a:bodyPr rtlCol="0" anchor="ctr"/>
              <a:lstStyle/>
              <a:p>
                <a:endParaRPr lang="zh-CN" altLang="en-US"/>
              </a:p>
            </p:txBody>
          </p:sp>
          <p:sp>
            <p:nvSpPr>
              <p:cNvPr id="27" name="任意形状 10"/>
              <p:cNvSpPr/>
              <p:nvPr/>
            </p:nvSpPr>
            <p:spPr>
              <a:xfrm>
                <a:off x="8176287" y="1769312"/>
                <a:ext cx="675041" cy="736361"/>
              </a:xfrm>
              <a:custGeom>
                <a:avLst/>
                <a:gdLst>
                  <a:gd name="connsiteX0" fmla="*/ 87743 w 675041"/>
                  <a:gd name="connsiteY0" fmla="*/ 316175 h 736361"/>
                  <a:gd name="connsiteX1" fmla="*/ 156819 w 675041"/>
                  <a:gd name="connsiteY1" fmla="*/ 186616 h 736361"/>
                  <a:gd name="connsiteX2" fmla="*/ 225896 w 675041"/>
                  <a:gd name="connsiteY2" fmla="*/ 63422 h 736361"/>
                  <a:gd name="connsiteX3" fmla="*/ 301252 w 675041"/>
                  <a:gd name="connsiteY3" fmla="*/ 110824 h 736361"/>
                  <a:gd name="connsiteX4" fmla="*/ 282412 w 675041"/>
                  <a:gd name="connsiteY4" fmla="*/ 139300 h 736361"/>
                  <a:gd name="connsiteX5" fmla="*/ 241638 w 675041"/>
                  <a:gd name="connsiteY5" fmla="*/ 211994 h 736361"/>
                  <a:gd name="connsiteX6" fmla="*/ 216519 w 675041"/>
                  <a:gd name="connsiteY6" fmla="*/ 243567 h 736361"/>
                  <a:gd name="connsiteX7" fmla="*/ 175744 w 675041"/>
                  <a:gd name="connsiteY7" fmla="*/ 319358 h 736361"/>
                  <a:gd name="connsiteX8" fmla="*/ 188304 w 675041"/>
                  <a:gd name="connsiteY8" fmla="*/ 328821 h 736361"/>
                  <a:gd name="connsiteX9" fmla="*/ 219702 w 675041"/>
                  <a:gd name="connsiteY9" fmla="*/ 357297 h 736361"/>
                  <a:gd name="connsiteX10" fmla="*/ 213423 w 675041"/>
                  <a:gd name="connsiteY10" fmla="*/ 385772 h 736361"/>
                  <a:gd name="connsiteX11" fmla="*/ 188304 w 675041"/>
                  <a:gd name="connsiteY11" fmla="*/ 559550 h 736361"/>
                  <a:gd name="connsiteX12" fmla="*/ 191401 w 675041"/>
                  <a:gd name="connsiteY12" fmla="*/ 581660 h 736361"/>
                  <a:gd name="connsiteX13" fmla="*/ 194584 w 675041"/>
                  <a:gd name="connsiteY13" fmla="*/ 594306 h 736361"/>
                  <a:gd name="connsiteX14" fmla="*/ 134970 w 675041"/>
                  <a:gd name="connsiteY14" fmla="*/ 600586 h 736361"/>
                  <a:gd name="connsiteX15" fmla="*/ 144432 w 675041"/>
                  <a:gd name="connsiteY15" fmla="*/ 483673 h 736361"/>
                  <a:gd name="connsiteX16" fmla="*/ 134970 w 675041"/>
                  <a:gd name="connsiteY16" fmla="*/ 366760 h 736361"/>
                  <a:gd name="connsiteX17" fmla="*/ 103572 w 675041"/>
                  <a:gd name="connsiteY17" fmla="*/ 385686 h 736361"/>
                  <a:gd name="connsiteX18" fmla="*/ 0 w 675041"/>
                  <a:gd name="connsiteY18" fmla="*/ 429905 h 736361"/>
                  <a:gd name="connsiteX19" fmla="*/ 78453 w 675041"/>
                  <a:gd name="connsiteY19" fmla="*/ 325638 h 736361"/>
                  <a:gd name="connsiteX20" fmla="*/ 87743 w 675041"/>
                  <a:gd name="connsiteY20" fmla="*/ 316175 h 736361"/>
                  <a:gd name="connsiteX21" fmla="*/ 404823 w 675041"/>
                  <a:gd name="connsiteY21" fmla="*/ 218188 h 736361"/>
                  <a:gd name="connsiteX22" fmla="*/ 451877 w 675041"/>
                  <a:gd name="connsiteY22" fmla="*/ 199262 h 736361"/>
                  <a:gd name="connsiteX23" fmla="*/ 451877 w 675041"/>
                  <a:gd name="connsiteY23" fmla="*/ 196079 h 736361"/>
                  <a:gd name="connsiteX24" fmla="*/ 454975 w 675041"/>
                  <a:gd name="connsiteY24" fmla="*/ 85532 h 736361"/>
                  <a:gd name="connsiteX25" fmla="*/ 451877 w 675041"/>
                  <a:gd name="connsiteY25" fmla="*/ 9740 h 736361"/>
                  <a:gd name="connsiteX26" fmla="*/ 451877 w 675041"/>
                  <a:gd name="connsiteY26" fmla="*/ 277 h 736361"/>
                  <a:gd name="connsiteX27" fmla="*/ 536610 w 675041"/>
                  <a:gd name="connsiteY27" fmla="*/ 28753 h 736361"/>
                  <a:gd name="connsiteX28" fmla="*/ 530330 w 675041"/>
                  <a:gd name="connsiteY28" fmla="*/ 60325 h 736361"/>
                  <a:gd name="connsiteX29" fmla="*/ 524051 w 675041"/>
                  <a:gd name="connsiteY29" fmla="*/ 91898 h 736361"/>
                  <a:gd name="connsiteX30" fmla="*/ 514674 w 675041"/>
                  <a:gd name="connsiteY30" fmla="*/ 155129 h 736361"/>
                  <a:gd name="connsiteX31" fmla="*/ 520954 w 675041"/>
                  <a:gd name="connsiteY31" fmla="*/ 189885 h 736361"/>
                  <a:gd name="connsiteX32" fmla="*/ 533513 w 675041"/>
                  <a:gd name="connsiteY32" fmla="*/ 186702 h 736361"/>
                  <a:gd name="connsiteX33" fmla="*/ 571191 w 675041"/>
                  <a:gd name="connsiteY33" fmla="*/ 186702 h 736361"/>
                  <a:gd name="connsiteX34" fmla="*/ 596310 w 675041"/>
                  <a:gd name="connsiteY34" fmla="*/ 253030 h 736361"/>
                  <a:gd name="connsiteX35" fmla="*/ 574374 w 675041"/>
                  <a:gd name="connsiteY35" fmla="*/ 256213 h 736361"/>
                  <a:gd name="connsiteX36" fmla="*/ 514760 w 675041"/>
                  <a:gd name="connsiteY36" fmla="*/ 265676 h 736361"/>
                  <a:gd name="connsiteX37" fmla="*/ 511577 w 675041"/>
                  <a:gd name="connsiteY37" fmla="*/ 332004 h 736361"/>
                  <a:gd name="connsiteX38" fmla="*/ 605772 w 675041"/>
                  <a:gd name="connsiteY38" fmla="*/ 328821 h 736361"/>
                  <a:gd name="connsiteX39" fmla="*/ 646547 w 675041"/>
                  <a:gd name="connsiteY39" fmla="*/ 322541 h 736361"/>
                  <a:gd name="connsiteX40" fmla="*/ 674763 w 675041"/>
                  <a:gd name="connsiteY40" fmla="*/ 404699 h 736361"/>
                  <a:gd name="connsiteX41" fmla="*/ 649644 w 675041"/>
                  <a:gd name="connsiteY41" fmla="*/ 404699 h 736361"/>
                  <a:gd name="connsiteX42" fmla="*/ 571191 w 675041"/>
                  <a:gd name="connsiteY42" fmla="*/ 401516 h 736361"/>
                  <a:gd name="connsiteX43" fmla="*/ 505298 w 675041"/>
                  <a:gd name="connsiteY43" fmla="*/ 410979 h 736361"/>
                  <a:gd name="connsiteX44" fmla="*/ 492738 w 675041"/>
                  <a:gd name="connsiteY44" fmla="*/ 638439 h 736361"/>
                  <a:gd name="connsiteX45" fmla="*/ 492738 w 675041"/>
                  <a:gd name="connsiteY45" fmla="*/ 660548 h 736361"/>
                  <a:gd name="connsiteX46" fmla="*/ 495921 w 675041"/>
                  <a:gd name="connsiteY46" fmla="*/ 726876 h 736361"/>
                  <a:gd name="connsiteX47" fmla="*/ 430028 w 675041"/>
                  <a:gd name="connsiteY47" fmla="*/ 726876 h 736361"/>
                  <a:gd name="connsiteX48" fmla="*/ 433124 w 675041"/>
                  <a:gd name="connsiteY48" fmla="*/ 717413 h 736361"/>
                  <a:gd name="connsiteX49" fmla="*/ 445684 w 675041"/>
                  <a:gd name="connsiteY49" fmla="*/ 695304 h 736361"/>
                  <a:gd name="connsiteX50" fmla="*/ 442501 w 675041"/>
                  <a:gd name="connsiteY50" fmla="*/ 537355 h 736361"/>
                  <a:gd name="connsiteX51" fmla="*/ 436222 w 675041"/>
                  <a:gd name="connsiteY51" fmla="*/ 420442 h 736361"/>
                  <a:gd name="connsiteX52" fmla="*/ 401726 w 675041"/>
                  <a:gd name="connsiteY52" fmla="*/ 423625 h 736361"/>
                  <a:gd name="connsiteX53" fmla="*/ 338930 w 675041"/>
                  <a:gd name="connsiteY53" fmla="*/ 433088 h 736361"/>
                  <a:gd name="connsiteX54" fmla="*/ 276133 w 675041"/>
                  <a:gd name="connsiteY54" fmla="*/ 458381 h 736361"/>
                  <a:gd name="connsiteX55" fmla="*/ 269853 w 675041"/>
                  <a:gd name="connsiteY55" fmla="*/ 461564 h 736361"/>
                  <a:gd name="connsiteX56" fmla="*/ 244735 w 675041"/>
                  <a:gd name="connsiteY56" fmla="*/ 429991 h 736361"/>
                  <a:gd name="connsiteX57" fmla="*/ 247832 w 675041"/>
                  <a:gd name="connsiteY57" fmla="*/ 398418 h 736361"/>
                  <a:gd name="connsiteX58" fmla="*/ 304348 w 675041"/>
                  <a:gd name="connsiteY58" fmla="*/ 398418 h 736361"/>
                  <a:gd name="connsiteX59" fmla="*/ 442501 w 675041"/>
                  <a:gd name="connsiteY59" fmla="*/ 344737 h 736361"/>
                  <a:gd name="connsiteX60" fmla="*/ 433124 w 675041"/>
                  <a:gd name="connsiteY60" fmla="*/ 287872 h 736361"/>
                  <a:gd name="connsiteX61" fmla="*/ 411189 w 675041"/>
                  <a:gd name="connsiteY61" fmla="*/ 294152 h 736361"/>
                  <a:gd name="connsiteX62" fmla="*/ 395532 w 675041"/>
                  <a:gd name="connsiteY62" fmla="*/ 297335 h 736361"/>
                  <a:gd name="connsiteX63" fmla="*/ 376694 w 675041"/>
                  <a:gd name="connsiteY63" fmla="*/ 281505 h 736361"/>
                  <a:gd name="connsiteX64" fmla="*/ 373511 w 675041"/>
                  <a:gd name="connsiteY64" fmla="*/ 272042 h 736361"/>
                  <a:gd name="connsiteX65" fmla="*/ 260477 w 675041"/>
                  <a:gd name="connsiteY65" fmla="*/ 344737 h 736361"/>
                  <a:gd name="connsiteX66" fmla="*/ 285595 w 675041"/>
                  <a:gd name="connsiteY66" fmla="*/ 284688 h 736361"/>
                  <a:gd name="connsiteX67" fmla="*/ 323273 w 675041"/>
                  <a:gd name="connsiteY67" fmla="*/ 208897 h 736361"/>
                  <a:gd name="connsiteX68" fmla="*/ 323273 w 675041"/>
                  <a:gd name="connsiteY68" fmla="*/ 202617 h 736361"/>
                  <a:gd name="connsiteX69" fmla="*/ 345209 w 675041"/>
                  <a:gd name="connsiteY69" fmla="*/ 164678 h 736361"/>
                  <a:gd name="connsiteX70" fmla="*/ 404823 w 675041"/>
                  <a:gd name="connsiteY70" fmla="*/ 218188 h 73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75041" h="736361">
                    <a:moveTo>
                      <a:pt x="87743" y="316175"/>
                    </a:moveTo>
                    <a:cubicBezTo>
                      <a:pt x="100303" y="297249"/>
                      <a:pt x="123270" y="254062"/>
                      <a:pt x="156819" y="186616"/>
                    </a:cubicBezTo>
                    <a:cubicBezTo>
                      <a:pt x="192347" y="117104"/>
                      <a:pt x="215401" y="76069"/>
                      <a:pt x="225896" y="63422"/>
                    </a:cubicBezTo>
                    <a:cubicBezTo>
                      <a:pt x="261423" y="71853"/>
                      <a:pt x="286542" y="87683"/>
                      <a:pt x="301252" y="110824"/>
                    </a:cubicBezTo>
                    <a:cubicBezTo>
                      <a:pt x="299101" y="115040"/>
                      <a:pt x="292822" y="124589"/>
                      <a:pt x="282412" y="139300"/>
                    </a:cubicBezTo>
                    <a:cubicBezTo>
                      <a:pt x="261509" y="173023"/>
                      <a:pt x="247918" y="197283"/>
                      <a:pt x="241638" y="211994"/>
                    </a:cubicBezTo>
                    <a:cubicBezTo>
                      <a:pt x="239488" y="216210"/>
                      <a:pt x="231143" y="226791"/>
                      <a:pt x="216519" y="243567"/>
                    </a:cubicBezTo>
                    <a:cubicBezTo>
                      <a:pt x="178842" y="289936"/>
                      <a:pt x="165250" y="315229"/>
                      <a:pt x="175744" y="319358"/>
                    </a:cubicBezTo>
                    <a:cubicBezTo>
                      <a:pt x="177809" y="323573"/>
                      <a:pt x="182025" y="326757"/>
                      <a:pt x="188304" y="328821"/>
                    </a:cubicBezTo>
                    <a:cubicBezTo>
                      <a:pt x="209207" y="337252"/>
                      <a:pt x="219702" y="346715"/>
                      <a:pt x="219702" y="357297"/>
                    </a:cubicBezTo>
                    <a:cubicBezTo>
                      <a:pt x="217552" y="359448"/>
                      <a:pt x="215487" y="368911"/>
                      <a:pt x="213423" y="385772"/>
                    </a:cubicBezTo>
                    <a:cubicBezTo>
                      <a:pt x="194584" y="467930"/>
                      <a:pt x="186239" y="525913"/>
                      <a:pt x="188304" y="559550"/>
                    </a:cubicBezTo>
                    <a:cubicBezTo>
                      <a:pt x="188304" y="565831"/>
                      <a:pt x="189337" y="573315"/>
                      <a:pt x="191401" y="581660"/>
                    </a:cubicBezTo>
                    <a:cubicBezTo>
                      <a:pt x="193465" y="587940"/>
                      <a:pt x="194584" y="592241"/>
                      <a:pt x="194584" y="594306"/>
                    </a:cubicBezTo>
                    <a:cubicBezTo>
                      <a:pt x="165250" y="619599"/>
                      <a:pt x="145378" y="621663"/>
                      <a:pt x="134970" y="600586"/>
                    </a:cubicBezTo>
                    <a:cubicBezTo>
                      <a:pt x="141249" y="571078"/>
                      <a:pt x="144432" y="532193"/>
                      <a:pt x="144432" y="483673"/>
                    </a:cubicBezTo>
                    <a:cubicBezTo>
                      <a:pt x="142282" y="418377"/>
                      <a:pt x="139185" y="379406"/>
                      <a:pt x="134970" y="366760"/>
                    </a:cubicBezTo>
                    <a:cubicBezTo>
                      <a:pt x="128690" y="370975"/>
                      <a:pt x="118196" y="377341"/>
                      <a:pt x="103572" y="385686"/>
                    </a:cubicBezTo>
                    <a:cubicBezTo>
                      <a:pt x="34496" y="427841"/>
                      <a:pt x="0" y="442551"/>
                      <a:pt x="0" y="429905"/>
                    </a:cubicBezTo>
                    <a:cubicBezTo>
                      <a:pt x="0" y="421474"/>
                      <a:pt x="26151" y="386719"/>
                      <a:pt x="78453" y="325638"/>
                    </a:cubicBezTo>
                    <a:cubicBezTo>
                      <a:pt x="82496" y="321423"/>
                      <a:pt x="85593" y="318326"/>
                      <a:pt x="87743" y="316175"/>
                    </a:cubicBezTo>
                    <a:close/>
                    <a:moveTo>
                      <a:pt x="404823" y="218188"/>
                    </a:moveTo>
                    <a:cubicBezTo>
                      <a:pt x="429941" y="218188"/>
                      <a:pt x="445598" y="211908"/>
                      <a:pt x="451877" y="199262"/>
                    </a:cubicBezTo>
                    <a:lnTo>
                      <a:pt x="451877" y="196079"/>
                    </a:lnTo>
                    <a:cubicBezTo>
                      <a:pt x="453942" y="154011"/>
                      <a:pt x="454975" y="117104"/>
                      <a:pt x="454975" y="85532"/>
                    </a:cubicBezTo>
                    <a:cubicBezTo>
                      <a:pt x="454975" y="62390"/>
                      <a:pt x="453856" y="37098"/>
                      <a:pt x="451877" y="9740"/>
                    </a:cubicBezTo>
                    <a:cubicBezTo>
                      <a:pt x="451877" y="5525"/>
                      <a:pt x="451877" y="2342"/>
                      <a:pt x="451877" y="277"/>
                    </a:cubicBezTo>
                    <a:cubicBezTo>
                      <a:pt x="487405" y="-1787"/>
                      <a:pt x="515706" y="7676"/>
                      <a:pt x="536610" y="28753"/>
                    </a:cubicBezTo>
                    <a:cubicBezTo>
                      <a:pt x="536610" y="32968"/>
                      <a:pt x="534459" y="43550"/>
                      <a:pt x="530330" y="60325"/>
                    </a:cubicBezTo>
                    <a:cubicBezTo>
                      <a:pt x="524051" y="79252"/>
                      <a:pt x="521900" y="89833"/>
                      <a:pt x="524051" y="91898"/>
                    </a:cubicBezTo>
                    <a:cubicBezTo>
                      <a:pt x="517771" y="110824"/>
                      <a:pt x="514674" y="131901"/>
                      <a:pt x="514674" y="155129"/>
                    </a:cubicBezTo>
                    <a:cubicBezTo>
                      <a:pt x="512523" y="178357"/>
                      <a:pt x="514674" y="189885"/>
                      <a:pt x="520954" y="189885"/>
                    </a:cubicBezTo>
                    <a:cubicBezTo>
                      <a:pt x="523018" y="189885"/>
                      <a:pt x="527234" y="188852"/>
                      <a:pt x="533513" y="186702"/>
                    </a:cubicBezTo>
                    <a:cubicBezTo>
                      <a:pt x="552352" y="180422"/>
                      <a:pt x="564911" y="180422"/>
                      <a:pt x="571191" y="186702"/>
                    </a:cubicBezTo>
                    <a:cubicBezTo>
                      <a:pt x="594159" y="224640"/>
                      <a:pt x="602589" y="246750"/>
                      <a:pt x="596310" y="253030"/>
                    </a:cubicBezTo>
                    <a:cubicBezTo>
                      <a:pt x="590030" y="255181"/>
                      <a:pt x="582632" y="256213"/>
                      <a:pt x="574374" y="256213"/>
                    </a:cubicBezTo>
                    <a:cubicBezTo>
                      <a:pt x="547191" y="260428"/>
                      <a:pt x="527319" y="263611"/>
                      <a:pt x="514760" y="265676"/>
                    </a:cubicBezTo>
                    <a:cubicBezTo>
                      <a:pt x="510545" y="288904"/>
                      <a:pt x="509512" y="311013"/>
                      <a:pt x="511577" y="332004"/>
                    </a:cubicBezTo>
                    <a:cubicBezTo>
                      <a:pt x="532481" y="334155"/>
                      <a:pt x="563879" y="333123"/>
                      <a:pt x="605772" y="328821"/>
                    </a:cubicBezTo>
                    <a:cubicBezTo>
                      <a:pt x="624611" y="326757"/>
                      <a:pt x="638203" y="324606"/>
                      <a:pt x="646547" y="322541"/>
                    </a:cubicBezTo>
                    <a:cubicBezTo>
                      <a:pt x="667451" y="343618"/>
                      <a:pt x="676827" y="371061"/>
                      <a:pt x="674763" y="404699"/>
                    </a:cubicBezTo>
                    <a:cubicBezTo>
                      <a:pt x="672612" y="406849"/>
                      <a:pt x="664268" y="406849"/>
                      <a:pt x="649644" y="404699"/>
                    </a:cubicBezTo>
                    <a:cubicBezTo>
                      <a:pt x="618245" y="402634"/>
                      <a:pt x="592094" y="401516"/>
                      <a:pt x="571191" y="401516"/>
                    </a:cubicBezTo>
                    <a:cubicBezTo>
                      <a:pt x="529298" y="403666"/>
                      <a:pt x="507362" y="406763"/>
                      <a:pt x="505298" y="410979"/>
                    </a:cubicBezTo>
                    <a:cubicBezTo>
                      <a:pt x="501082" y="463628"/>
                      <a:pt x="496868" y="539506"/>
                      <a:pt x="492738" y="638439"/>
                    </a:cubicBezTo>
                    <a:cubicBezTo>
                      <a:pt x="492738" y="649020"/>
                      <a:pt x="492738" y="656333"/>
                      <a:pt x="492738" y="660548"/>
                    </a:cubicBezTo>
                    <a:cubicBezTo>
                      <a:pt x="492738" y="700552"/>
                      <a:pt x="493770" y="722661"/>
                      <a:pt x="495921" y="726876"/>
                    </a:cubicBezTo>
                    <a:cubicBezTo>
                      <a:pt x="466588" y="739523"/>
                      <a:pt x="444652" y="739523"/>
                      <a:pt x="430028" y="726876"/>
                    </a:cubicBezTo>
                    <a:cubicBezTo>
                      <a:pt x="430028" y="724726"/>
                      <a:pt x="431060" y="721629"/>
                      <a:pt x="433124" y="717413"/>
                    </a:cubicBezTo>
                    <a:cubicBezTo>
                      <a:pt x="441469" y="706832"/>
                      <a:pt x="445684" y="699519"/>
                      <a:pt x="445684" y="695304"/>
                    </a:cubicBezTo>
                    <a:cubicBezTo>
                      <a:pt x="445684" y="627943"/>
                      <a:pt x="444565" y="575208"/>
                      <a:pt x="442501" y="537355"/>
                    </a:cubicBezTo>
                    <a:cubicBezTo>
                      <a:pt x="440351" y="493136"/>
                      <a:pt x="438286" y="454165"/>
                      <a:pt x="436222" y="420442"/>
                    </a:cubicBezTo>
                    <a:cubicBezTo>
                      <a:pt x="434071" y="420442"/>
                      <a:pt x="422544" y="421560"/>
                      <a:pt x="401726" y="423625"/>
                    </a:cubicBezTo>
                    <a:cubicBezTo>
                      <a:pt x="380823" y="425776"/>
                      <a:pt x="359833" y="428873"/>
                      <a:pt x="338930" y="433088"/>
                    </a:cubicBezTo>
                    <a:cubicBezTo>
                      <a:pt x="320091" y="437304"/>
                      <a:pt x="299187" y="445734"/>
                      <a:pt x="276133" y="458381"/>
                    </a:cubicBezTo>
                    <a:lnTo>
                      <a:pt x="269853" y="461564"/>
                    </a:lnTo>
                    <a:cubicBezTo>
                      <a:pt x="261423" y="459499"/>
                      <a:pt x="253079" y="448918"/>
                      <a:pt x="244735" y="429991"/>
                    </a:cubicBezTo>
                    <a:cubicBezTo>
                      <a:pt x="238455" y="411065"/>
                      <a:pt x="239488" y="400483"/>
                      <a:pt x="247832" y="398418"/>
                    </a:cubicBezTo>
                    <a:cubicBezTo>
                      <a:pt x="277080" y="400569"/>
                      <a:pt x="295918" y="400569"/>
                      <a:pt x="304348" y="398418"/>
                    </a:cubicBezTo>
                    <a:cubicBezTo>
                      <a:pt x="356651" y="385772"/>
                      <a:pt x="402673" y="367878"/>
                      <a:pt x="442501" y="344737"/>
                    </a:cubicBezTo>
                    <a:cubicBezTo>
                      <a:pt x="440351" y="308949"/>
                      <a:pt x="437253" y="290022"/>
                      <a:pt x="433124" y="287872"/>
                    </a:cubicBezTo>
                    <a:cubicBezTo>
                      <a:pt x="428910" y="287872"/>
                      <a:pt x="421598" y="290022"/>
                      <a:pt x="411189" y="294152"/>
                    </a:cubicBezTo>
                    <a:cubicBezTo>
                      <a:pt x="402759" y="296302"/>
                      <a:pt x="397512" y="297335"/>
                      <a:pt x="395532" y="297335"/>
                    </a:cubicBezTo>
                    <a:cubicBezTo>
                      <a:pt x="389253" y="297335"/>
                      <a:pt x="382973" y="292087"/>
                      <a:pt x="376694" y="281505"/>
                    </a:cubicBezTo>
                    <a:lnTo>
                      <a:pt x="373511" y="272042"/>
                    </a:lnTo>
                    <a:cubicBezTo>
                      <a:pt x="325338" y="335273"/>
                      <a:pt x="287660" y="359448"/>
                      <a:pt x="260477" y="344737"/>
                    </a:cubicBezTo>
                    <a:cubicBezTo>
                      <a:pt x="254197" y="342672"/>
                      <a:pt x="262542" y="322627"/>
                      <a:pt x="285595" y="284688"/>
                    </a:cubicBezTo>
                    <a:cubicBezTo>
                      <a:pt x="304435" y="248901"/>
                      <a:pt x="316994" y="223608"/>
                      <a:pt x="323273" y="208897"/>
                    </a:cubicBezTo>
                    <a:lnTo>
                      <a:pt x="323273" y="202617"/>
                    </a:lnTo>
                    <a:cubicBezTo>
                      <a:pt x="327403" y="175260"/>
                      <a:pt x="334715" y="162614"/>
                      <a:pt x="345209" y="164678"/>
                    </a:cubicBezTo>
                    <a:cubicBezTo>
                      <a:pt x="370242" y="168722"/>
                      <a:pt x="390113" y="186616"/>
                      <a:pt x="404823" y="218188"/>
                    </a:cubicBezTo>
                    <a:close/>
                  </a:path>
                </a:pathLst>
              </a:custGeom>
              <a:grpFill/>
              <a:ln w="860" cap="flat">
                <a:noFill/>
                <a:prstDash val="solid"/>
                <a:miter/>
              </a:ln>
            </p:spPr>
            <p:txBody>
              <a:bodyPr rtlCol="0" anchor="ctr"/>
              <a:lstStyle/>
              <a:p>
                <a:endParaRPr lang="zh-CN" altLang="en-US"/>
              </a:p>
            </p:txBody>
          </p:sp>
        </p:grpSp>
        <p:sp>
          <p:nvSpPr>
            <p:cNvPr id="10" name="任意形状 11"/>
            <p:cNvSpPr/>
            <p:nvPr/>
          </p:nvSpPr>
          <p:spPr>
            <a:xfrm>
              <a:off x="3053892" y="1820519"/>
              <a:ext cx="2572423" cy="650807"/>
            </a:xfrm>
            <a:custGeom>
              <a:avLst/>
              <a:gdLst>
                <a:gd name="connsiteX0" fmla="*/ 5935 w 2572423"/>
                <a:gd name="connsiteY0" fmla="*/ 89556 h 650807"/>
                <a:gd name="connsiteX1" fmla="*/ 349682 w 2572423"/>
                <a:gd name="connsiteY1" fmla="*/ 89556 h 650807"/>
                <a:gd name="connsiteX2" fmla="*/ 0 w 2572423"/>
                <a:gd name="connsiteY2" fmla="*/ 561252 h 650807"/>
                <a:gd name="connsiteX3" fmla="*/ 0 w 2572423"/>
                <a:gd name="connsiteY3" fmla="*/ 650808 h 650807"/>
                <a:gd name="connsiteX4" fmla="*/ 598632 w 2572423"/>
                <a:gd name="connsiteY4" fmla="*/ 650808 h 650807"/>
                <a:gd name="connsiteX5" fmla="*/ 598632 w 2572423"/>
                <a:gd name="connsiteY5" fmla="*/ 561252 h 650807"/>
                <a:gd name="connsiteX6" fmla="*/ 254885 w 2572423"/>
                <a:gd name="connsiteY6" fmla="*/ 561252 h 650807"/>
                <a:gd name="connsiteX7" fmla="*/ 598632 w 2572423"/>
                <a:gd name="connsiteY7" fmla="*/ 89556 h 650807"/>
                <a:gd name="connsiteX8" fmla="*/ 598632 w 2572423"/>
                <a:gd name="connsiteY8" fmla="*/ 0 h 650807"/>
                <a:gd name="connsiteX9" fmla="*/ 5935 w 2572423"/>
                <a:gd name="connsiteY9" fmla="*/ 0 h 650807"/>
                <a:gd name="connsiteX10" fmla="*/ 5935 w 2572423"/>
                <a:gd name="connsiteY10" fmla="*/ 89556 h 650807"/>
                <a:gd name="connsiteX11" fmla="*/ 663923 w 2572423"/>
                <a:gd name="connsiteY11" fmla="*/ 650808 h 650807"/>
                <a:gd name="connsiteX12" fmla="*/ 1256620 w 2572423"/>
                <a:gd name="connsiteY12" fmla="*/ 650808 h 650807"/>
                <a:gd name="connsiteX13" fmla="*/ 1256620 w 2572423"/>
                <a:gd name="connsiteY13" fmla="*/ 561252 h 650807"/>
                <a:gd name="connsiteX14" fmla="*/ 871324 w 2572423"/>
                <a:gd name="connsiteY14" fmla="*/ 561252 h 650807"/>
                <a:gd name="connsiteX15" fmla="*/ 871324 w 2572423"/>
                <a:gd name="connsiteY15" fmla="*/ 364246 h 650807"/>
                <a:gd name="connsiteX16" fmla="*/ 1221006 w 2572423"/>
                <a:gd name="connsiteY16" fmla="*/ 364246 h 650807"/>
                <a:gd name="connsiteX17" fmla="*/ 1221006 w 2572423"/>
                <a:gd name="connsiteY17" fmla="*/ 280626 h 650807"/>
                <a:gd name="connsiteX18" fmla="*/ 871324 w 2572423"/>
                <a:gd name="connsiteY18" fmla="*/ 280626 h 650807"/>
                <a:gd name="connsiteX19" fmla="*/ 871324 w 2572423"/>
                <a:gd name="connsiteY19" fmla="*/ 89556 h 650807"/>
                <a:gd name="connsiteX20" fmla="*/ 1256620 w 2572423"/>
                <a:gd name="connsiteY20" fmla="*/ 89556 h 650807"/>
                <a:gd name="connsiteX21" fmla="*/ 1256620 w 2572423"/>
                <a:gd name="connsiteY21" fmla="*/ 0 h 650807"/>
                <a:gd name="connsiteX22" fmla="*/ 663923 w 2572423"/>
                <a:gd name="connsiteY22" fmla="*/ 0 h 650807"/>
                <a:gd name="connsiteX23" fmla="*/ 663923 w 2572423"/>
                <a:gd name="connsiteY23" fmla="*/ 650808 h 650807"/>
                <a:gd name="connsiteX24" fmla="*/ 1321825 w 2572423"/>
                <a:gd name="connsiteY24" fmla="*/ 650808 h 650807"/>
                <a:gd name="connsiteX25" fmla="*/ 1529312 w 2572423"/>
                <a:gd name="connsiteY25" fmla="*/ 650808 h 650807"/>
                <a:gd name="connsiteX26" fmla="*/ 1529312 w 2572423"/>
                <a:gd name="connsiteY26" fmla="*/ 364246 h 650807"/>
                <a:gd name="connsiteX27" fmla="*/ 1884930 w 2572423"/>
                <a:gd name="connsiteY27" fmla="*/ 364246 h 650807"/>
                <a:gd name="connsiteX28" fmla="*/ 1884930 w 2572423"/>
                <a:gd name="connsiteY28" fmla="*/ 280626 h 650807"/>
                <a:gd name="connsiteX29" fmla="*/ 1529312 w 2572423"/>
                <a:gd name="connsiteY29" fmla="*/ 280626 h 650807"/>
                <a:gd name="connsiteX30" fmla="*/ 1529312 w 2572423"/>
                <a:gd name="connsiteY30" fmla="*/ 83620 h 650807"/>
                <a:gd name="connsiteX31" fmla="*/ 1914607 w 2572423"/>
                <a:gd name="connsiteY31" fmla="*/ 83620 h 650807"/>
                <a:gd name="connsiteX32" fmla="*/ 1914607 w 2572423"/>
                <a:gd name="connsiteY32" fmla="*/ 0 h 650807"/>
                <a:gd name="connsiteX33" fmla="*/ 1321911 w 2572423"/>
                <a:gd name="connsiteY33" fmla="*/ 0 h 650807"/>
                <a:gd name="connsiteX34" fmla="*/ 1321911 w 2572423"/>
                <a:gd name="connsiteY34" fmla="*/ 650808 h 650807"/>
                <a:gd name="connsiteX35" fmla="*/ 2572423 w 2572423"/>
                <a:gd name="connsiteY35" fmla="*/ 0 h 650807"/>
                <a:gd name="connsiteX36" fmla="*/ 2364936 w 2572423"/>
                <a:gd name="connsiteY36" fmla="*/ 0 h 650807"/>
                <a:gd name="connsiteX37" fmla="*/ 2364936 w 2572423"/>
                <a:gd name="connsiteY37" fmla="*/ 405970 h 650807"/>
                <a:gd name="connsiteX38" fmla="*/ 2275989 w 2572423"/>
                <a:gd name="connsiteY38" fmla="*/ 555230 h 650807"/>
                <a:gd name="connsiteX39" fmla="*/ 2187042 w 2572423"/>
                <a:gd name="connsiteY39" fmla="*/ 405970 h 650807"/>
                <a:gd name="connsiteX40" fmla="*/ 2187042 w 2572423"/>
                <a:gd name="connsiteY40" fmla="*/ 0 h 650807"/>
                <a:gd name="connsiteX41" fmla="*/ 1979555 w 2572423"/>
                <a:gd name="connsiteY41" fmla="*/ 0 h 650807"/>
                <a:gd name="connsiteX42" fmla="*/ 1979555 w 2572423"/>
                <a:gd name="connsiteY42" fmla="*/ 400034 h 650807"/>
                <a:gd name="connsiteX43" fmla="*/ 2222569 w 2572423"/>
                <a:gd name="connsiteY43" fmla="*/ 644872 h 650807"/>
                <a:gd name="connsiteX44" fmla="*/ 2352979 w 2572423"/>
                <a:gd name="connsiteY44" fmla="*/ 644872 h 650807"/>
                <a:gd name="connsiteX45" fmla="*/ 2572251 w 2572423"/>
                <a:gd name="connsiteY45" fmla="*/ 406056 h 650807"/>
                <a:gd name="connsiteX46" fmla="*/ 2572423 w 2572423"/>
                <a:gd name="connsiteY46" fmla="*/ 0 h 65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72423" h="650807">
                  <a:moveTo>
                    <a:pt x="5935" y="89556"/>
                  </a:moveTo>
                  <a:lnTo>
                    <a:pt x="349682" y="89556"/>
                  </a:lnTo>
                  <a:lnTo>
                    <a:pt x="0" y="561252"/>
                  </a:lnTo>
                  <a:lnTo>
                    <a:pt x="0" y="650808"/>
                  </a:lnTo>
                  <a:lnTo>
                    <a:pt x="598632" y="650808"/>
                  </a:lnTo>
                  <a:lnTo>
                    <a:pt x="598632" y="561252"/>
                  </a:lnTo>
                  <a:lnTo>
                    <a:pt x="254885" y="561252"/>
                  </a:lnTo>
                  <a:lnTo>
                    <a:pt x="598632" y="89556"/>
                  </a:lnTo>
                  <a:lnTo>
                    <a:pt x="598632" y="0"/>
                  </a:lnTo>
                  <a:lnTo>
                    <a:pt x="5935" y="0"/>
                  </a:lnTo>
                  <a:lnTo>
                    <a:pt x="5935" y="89556"/>
                  </a:lnTo>
                  <a:close/>
                  <a:moveTo>
                    <a:pt x="663923" y="650808"/>
                  </a:moveTo>
                  <a:lnTo>
                    <a:pt x="1256620" y="650808"/>
                  </a:lnTo>
                  <a:lnTo>
                    <a:pt x="1256620" y="561252"/>
                  </a:lnTo>
                  <a:lnTo>
                    <a:pt x="871324" y="561252"/>
                  </a:lnTo>
                  <a:lnTo>
                    <a:pt x="871324" y="364246"/>
                  </a:lnTo>
                  <a:lnTo>
                    <a:pt x="1221006" y="364246"/>
                  </a:lnTo>
                  <a:lnTo>
                    <a:pt x="1221006" y="280626"/>
                  </a:lnTo>
                  <a:lnTo>
                    <a:pt x="871324" y="280626"/>
                  </a:lnTo>
                  <a:lnTo>
                    <a:pt x="871324" y="89556"/>
                  </a:lnTo>
                  <a:lnTo>
                    <a:pt x="1256620" y="89556"/>
                  </a:lnTo>
                  <a:lnTo>
                    <a:pt x="1256620" y="0"/>
                  </a:lnTo>
                  <a:lnTo>
                    <a:pt x="663923" y="0"/>
                  </a:lnTo>
                  <a:lnTo>
                    <a:pt x="663923" y="650808"/>
                  </a:lnTo>
                  <a:close/>
                  <a:moveTo>
                    <a:pt x="1321825" y="650808"/>
                  </a:moveTo>
                  <a:lnTo>
                    <a:pt x="1529312" y="650808"/>
                  </a:lnTo>
                  <a:lnTo>
                    <a:pt x="1529312" y="364246"/>
                  </a:lnTo>
                  <a:lnTo>
                    <a:pt x="1884930" y="364246"/>
                  </a:lnTo>
                  <a:lnTo>
                    <a:pt x="1884930" y="280626"/>
                  </a:lnTo>
                  <a:lnTo>
                    <a:pt x="1529312" y="280626"/>
                  </a:lnTo>
                  <a:lnTo>
                    <a:pt x="1529312" y="83620"/>
                  </a:lnTo>
                  <a:lnTo>
                    <a:pt x="1914607" y="83620"/>
                  </a:lnTo>
                  <a:lnTo>
                    <a:pt x="1914607" y="0"/>
                  </a:lnTo>
                  <a:lnTo>
                    <a:pt x="1321911" y="0"/>
                  </a:lnTo>
                  <a:lnTo>
                    <a:pt x="1321911" y="650808"/>
                  </a:lnTo>
                  <a:close/>
                  <a:moveTo>
                    <a:pt x="2572423" y="0"/>
                  </a:moveTo>
                  <a:lnTo>
                    <a:pt x="2364936" y="0"/>
                  </a:lnTo>
                  <a:cubicBezTo>
                    <a:pt x="2364936" y="0"/>
                    <a:pt x="2364765" y="356761"/>
                    <a:pt x="2364936" y="405970"/>
                  </a:cubicBezTo>
                  <a:cubicBezTo>
                    <a:pt x="2367947" y="471094"/>
                    <a:pt x="2343861" y="554197"/>
                    <a:pt x="2275989" y="555230"/>
                  </a:cubicBezTo>
                  <a:cubicBezTo>
                    <a:pt x="2215429" y="544992"/>
                    <a:pt x="2194784" y="531142"/>
                    <a:pt x="2187042" y="405970"/>
                  </a:cubicBezTo>
                  <a:cubicBezTo>
                    <a:pt x="2187730" y="337577"/>
                    <a:pt x="2187042" y="0"/>
                    <a:pt x="2187042" y="0"/>
                  </a:cubicBezTo>
                  <a:lnTo>
                    <a:pt x="1979555" y="0"/>
                  </a:lnTo>
                  <a:lnTo>
                    <a:pt x="1979555" y="400034"/>
                  </a:lnTo>
                  <a:cubicBezTo>
                    <a:pt x="1979555" y="400034"/>
                    <a:pt x="1997448" y="627580"/>
                    <a:pt x="2222569" y="644872"/>
                  </a:cubicBezTo>
                  <a:cubicBezTo>
                    <a:pt x="2348162" y="651066"/>
                    <a:pt x="2352979" y="644872"/>
                    <a:pt x="2352979" y="644872"/>
                  </a:cubicBezTo>
                  <a:cubicBezTo>
                    <a:pt x="2352979" y="644872"/>
                    <a:pt x="2532595" y="634376"/>
                    <a:pt x="2572251" y="406056"/>
                  </a:cubicBezTo>
                  <a:cubicBezTo>
                    <a:pt x="2571735" y="219631"/>
                    <a:pt x="2572423" y="0"/>
                    <a:pt x="2572423" y="0"/>
                  </a:cubicBezTo>
                  <a:close/>
                </a:path>
              </a:pathLst>
            </a:custGeom>
            <a:grpFill/>
            <a:ln w="860" cap="flat">
              <a:noFill/>
              <a:prstDash val="solid"/>
              <a:miter/>
            </a:ln>
          </p:spPr>
          <p:txBody>
            <a:bodyPr rtlCol="0" anchor="ctr"/>
            <a:lstStyle/>
            <a:p>
              <a:endParaRPr lang="zh-CN" altLang="en-US"/>
            </a:p>
          </p:txBody>
        </p:sp>
        <p:sp>
          <p:nvSpPr>
            <p:cNvPr id="11" name="任意形状 12"/>
            <p:cNvSpPr/>
            <p:nvPr/>
          </p:nvSpPr>
          <p:spPr>
            <a:xfrm>
              <a:off x="3026537" y="2626522"/>
              <a:ext cx="5852211" cy="31314"/>
            </a:xfrm>
            <a:custGeom>
              <a:avLst/>
              <a:gdLst>
                <a:gd name="connsiteX0" fmla="*/ 0 w 5852211"/>
                <a:gd name="connsiteY0" fmla="*/ 0 h 31314"/>
                <a:gd name="connsiteX1" fmla="*/ 5852212 w 5852211"/>
                <a:gd name="connsiteY1" fmla="*/ 0 h 31314"/>
                <a:gd name="connsiteX2" fmla="*/ 5852212 w 5852211"/>
                <a:gd name="connsiteY2" fmla="*/ 31314 h 31314"/>
                <a:gd name="connsiteX3" fmla="*/ 0 w 5852211"/>
                <a:gd name="connsiteY3" fmla="*/ 31314 h 31314"/>
              </a:gdLst>
              <a:ahLst/>
              <a:cxnLst>
                <a:cxn ang="0">
                  <a:pos x="connsiteX0" y="connsiteY0"/>
                </a:cxn>
                <a:cxn ang="0">
                  <a:pos x="connsiteX1" y="connsiteY1"/>
                </a:cxn>
                <a:cxn ang="0">
                  <a:pos x="connsiteX2" y="connsiteY2"/>
                </a:cxn>
                <a:cxn ang="0">
                  <a:pos x="connsiteX3" y="connsiteY3"/>
                </a:cxn>
              </a:cxnLst>
              <a:rect l="l" t="t" r="r" b="b"/>
              <a:pathLst>
                <a:path w="5852211" h="31314">
                  <a:moveTo>
                    <a:pt x="0" y="0"/>
                  </a:moveTo>
                  <a:lnTo>
                    <a:pt x="5852212" y="0"/>
                  </a:lnTo>
                  <a:lnTo>
                    <a:pt x="5852212" y="31314"/>
                  </a:lnTo>
                  <a:lnTo>
                    <a:pt x="0" y="31314"/>
                  </a:lnTo>
                  <a:close/>
                </a:path>
              </a:pathLst>
            </a:custGeom>
            <a:grpFill/>
            <a:ln w="860" cap="flat">
              <a:noFill/>
              <a:prstDash val="solid"/>
              <a:miter/>
            </a:ln>
          </p:spPr>
          <p:txBody>
            <a:bodyPr rtlCol="0" anchor="ctr"/>
            <a:lstStyle/>
            <a:p>
              <a:endParaRPr lang="zh-CN" altLang="en-US"/>
            </a:p>
          </p:txBody>
        </p:sp>
        <p:grpSp>
          <p:nvGrpSpPr>
            <p:cNvPr id="13" name="图形 4"/>
            <p:cNvGrpSpPr/>
            <p:nvPr/>
          </p:nvGrpSpPr>
          <p:grpSpPr>
            <a:xfrm>
              <a:off x="3476608" y="2737331"/>
              <a:ext cx="4951983" cy="337743"/>
              <a:chOff x="3476608" y="2737331"/>
              <a:chExt cx="4951983" cy="337743"/>
            </a:xfrm>
            <a:grpFill/>
          </p:grpSpPr>
          <p:grpSp>
            <p:nvGrpSpPr>
              <p:cNvPr id="14" name="图形 4"/>
              <p:cNvGrpSpPr/>
              <p:nvPr/>
            </p:nvGrpSpPr>
            <p:grpSpPr>
              <a:xfrm>
                <a:off x="3476608" y="2751071"/>
                <a:ext cx="1941052" cy="324003"/>
                <a:chOff x="3476608" y="2751071"/>
                <a:chExt cx="1941052" cy="324003"/>
              </a:xfrm>
              <a:grpFill/>
            </p:grpSpPr>
            <p:sp>
              <p:nvSpPr>
                <p:cNvPr id="20" name="任意形状 15"/>
                <p:cNvSpPr/>
                <p:nvPr/>
              </p:nvSpPr>
              <p:spPr>
                <a:xfrm>
                  <a:off x="3476608" y="2769502"/>
                  <a:ext cx="288606" cy="294384"/>
                </a:xfrm>
                <a:custGeom>
                  <a:avLst/>
                  <a:gdLst>
                    <a:gd name="connsiteX0" fmla="*/ 19011 w 288606"/>
                    <a:gd name="connsiteY0" fmla="*/ 102030 h 294384"/>
                    <a:gd name="connsiteX1" fmla="*/ 36646 w 288606"/>
                    <a:gd name="connsiteY1" fmla="*/ 99277 h 294384"/>
                    <a:gd name="connsiteX2" fmla="*/ 52904 w 288606"/>
                    <a:gd name="connsiteY2" fmla="*/ 96524 h 294384"/>
                    <a:gd name="connsiteX3" fmla="*/ 67786 w 288606"/>
                    <a:gd name="connsiteY3" fmla="*/ 89728 h 294384"/>
                    <a:gd name="connsiteX4" fmla="*/ 69162 w 288606"/>
                    <a:gd name="connsiteY4" fmla="*/ 40606 h 294384"/>
                    <a:gd name="connsiteX5" fmla="*/ 69162 w 288606"/>
                    <a:gd name="connsiteY5" fmla="*/ 35186 h 294384"/>
                    <a:gd name="connsiteX6" fmla="*/ 74582 w 288606"/>
                    <a:gd name="connsiteY6" fmla="*/ 16088 h 294384"/>
                    <a:gd name="connsiteX7" fmla="*/ 96259 w 288606"/>
                    <a:gd name="connsiteY7" fmla="*/ 28390 h 294384"/>
                    <a:gd name="connsiteX8" fmla="*/ 93507 w 288606"/>
                    <a:gd name="connsiteY8" fmla="*/ 33809 h 294384"/>
                    <a:gd name="connsiteX9" fmla="*/ 86711 w 288606"/>
                    <a:gd name="connsiteY9" fmla="*/ 65210 h 294384"/>
                    <a:gd name="connsiteX10" fmla="*/ 86711 w 288606"/>
                    <a:gd name="connsiteY10" fmla="*/ 78889 h 294384"/>
                    <a:gd name="connsiteX11" fmla="*/ 89378 w 288606"/>
                    <a:gd name="connsiteY11" fmla="*/ 83018 h 294384"/>
                    <a:gd name="connsiteX12" fmla="*/ 104260 w 288606"/>
                    <a:gd name="connsiteY12" fmla="*/ 83018 h 294384"/>
                    <a:gd name="connsiteX13" fmla="*/ 113722 w 288606"/>
                    <a:gd name="connsiteY13" fmla="*/ 100740 h 294384"/>
                    <a:gd name="connsiteX14" fmla="*/ 101507 w 288606"/>
                    <a:gd name="connsiteY14" fmla="*/ 111665 h 294384"/>
                    <a:gd name="connsiteX15" fmla="*/ 85249 w 288606"/>
                    <a:gd name="connsiteY15" fmla="*/ 122591 h 294384"/>
                    <a:gd name="connsiteX16" fmla="*/ 83872 w 288606"/>
                    <a:gd name="connsiteY16" fmla="*/ 133517 h 294384"/>
                    <a:gd name="connsiteX17" fmla="*/ 83872 w 288606"/>
                    <a:gd name="connsiteY17" fmla="*/ 140313 h 294384"/>
                    <a:gd name="connsiteX18" fmla="*/ 93335 w 288606"/>
                    <a:gd name="connsiteY18" fmla="*/ 136184 h 294384"/>
                    <a:gd name="connsiteX19" fmla="*/ 98754 w 288606"/>
                    <a:gd name="connsiteY19" fmla="*/ 132054 h 294384"/>
                    <a:gd name="connsiteX20" fmla="*/ 105550 w 288606"/>
                    <a:gd name="connsiteY20" fmla="*/ 136184 h 294384"/>
                    <a:gd name="connsiteX21" fmla="*/ 94711 w 288606"/>
                    <a:gd name="connsiteY21" fmla="*/ 149862 h 294384"/>
                    <a:gd name="connsiteX22" fmla="*/ 83872 w 288606"/>
                    <a:gd name="connsiteY22" fmla="*/ 163541 h 294384"/>
                    <a:gd name="connsiteX23" fmla="*/ 83872 w 288606"/>
                    <a:gd name="connsiteY23" fmla="*/ 174466 h 294384"/>
                    <a:gd name="connsiteX24" fmla="*/ 85249 w 288606"/>
                    <a:gd name="connsiteY24" fmla="*/ 272711 h 294384"/>
                    <a:gd name="connsiteX25" fmla="*/ 33807 w 288606"/>
                    <a:gd name="connsiteY25" fmla="*/ 244064 h 294384"/>
                    <a:gd name="connsiteX26" fmla="*/ 39226 w 288606"/>
                    <a:gd name="connsiteY26" fmla="*/ 245440 h 294384"/>
                    <a:gd name="connsiteX27" fmla="*/ 67700 w 288606"/>
                    <a:gd name="connsiteY27" fmla="*/ 227718 h 294384"/>
                    <a:gd name="connsiteX28" fmla="*/ 67700 w 288606"/>
                    <a:gd name="connsiteY28" fmla="*/ 179972 h 294384"/>
                    <a:gd name="connsiteX29" fmla="*/ 27097 w 288606"/>
                    <a:gd name="connsiteY29" fmla="*/ 222299 h 294384"/>
                    <a:gd name="connsiteX30" fmla="*/ 25721 w 288606"/>
                    <a:gd name="connsiteY30" fmla="*/ 225051 h 294384"/>
                    <a:gd name="connsiteX31" fmla="*/ 21678 w 288606"/>
                    <a:gd name="connsiteY31" fmla="*/ 230471 h 294384"/>
                    <a:gd name="connsiteX32" fmla="*/ 6796 w 288606"/>
                    <a:gd name="connsiteY32" fmla="*/ 219546 h 294384"/>
                    <a:gd name="connsiteX33" fmla="*/ 0 w 288606"/>
                    <a:gd name="connsiteY33" fmla="*/ 205867 h 294384"/>
                    <a:gd name="connsiteX34" fmla="*/ 4043 w 288606"/>
                    <a:gd name="connsiteY34" fmla="*/ 203114 h 294384"/>
                    <a:gd name="connsiteX35" fmla="*/ 20301 w 288606"/>
                    <a:gd name="connsiteY35" fmla="*/ 190812 h 294384"/>
                    <a:gd name="connsiteX36" fmla="*/ 37936 w 288606"/>
                    <a:gd name="connsiteY36" fmla="*/ 175843 h 294384"/>
                    <a:gd name="connsiteX37" fmla="*/ 66410 w 288606"/>
                    <a:gd name="connsiteY37" fmla="*/ 151325 h 294384"/>
                    <a:gd name="connsiteX38" fmla="*/ 66410 w 288606"/>
                    <a:gd name="connsiteY38" fmla="*/ 128097 h 294384"/>
                    <a:gd name="connsiteX39" fmla="*/ 62366 w 288606"/>
                    <a:gd name="connsiteY39" fmla="*/ 123968 h 294384"/>
                    <a:gd name="connsiteX40" fmla="*/ 55571 w 288606"/>
                    <a:gd name="connsiteY40" fmla="*/ 123968 h 294384"/>
                    <a:gd name="connsiteX41" fmla="*/ 36646 w 288606"/>
                    <a:gd name="connsiteY41" fmla="*/ 133517 h 294384"/>
                    <a:gd name="connsiteX42" fmla="*/ 31226 w 288606"/>
                    <a:gd name="connsiteY42" fmla="*/ 136270 h 294384"/>
                    <a:gd name="connsiteX43" fmla="*/ 20387 w 288606"/>
                    <a:gd name="connsiteY43" fmla="*/ 117171 h 294384"/>
                    <a:gd name="connsiteX44" fmla="*/ 19011 w 288606"/>
                    <a:gd name="connsiteY44" fmla="*/ 102030 h 294384"/>
                    <a:gd name="connsiteX45" fmla="*/ 193809 w 288606"/>
                    <a:gd name="connsiteY45" fmla="*/ 100740 h 294384"/>
                    <a:gd name="connsiteX46" fmla="*/ 193809 w 288606"/>
                    <a:gd name="connsiteY46" fmla="*/ 107536 h 294384"/>
                    <a:gd name="connsiteX47" fmla="*/ 197852 w 288606"/>
                    <a:gd name="connsiteY47" fmla="*/ 111665 h 294384"/>
                    <a:gd name="connsiteX48" fmla="*/ 234412 w 288606"/>
                    <a:gd name="connsiteY48" fmla="*/ 108913 h 294384"/>
                    <a:gd name="connsiteX49" fmla="*/ 262886 w 288606"/>
                    <a:gd name="connsiteY49" fmla="*/ 104783 h 294384"/>
                    <a:gd name="connsiteX50" fmla="*/ 270972 w 288606"/>
                    <a:gd name="connsiteY50" fmla="*/ 103407 h 294384"/>
                    <a:gd name="connsiteX51" fmla="*/ 288606 w 288606"/>
                    <a:gd name="connsiteY51" fmla="*/ 125258 h 294384"/>
                    <a:gd name="connsiteX52" fmla="*/ 283187 w 288606"/>
                    <a:gd name="connsiteY52" fmla="*/ 133431 h 294384"/>
                    <a:gd name="connsiteX53" fmla="*/ 279144 w 288606"/>
                    <a:gd name="connsiteY53" fmla="*/ 133431 h 294384"/>
                    <a:gd name="connsiteX54" fmla="*/ 245251 w 288606"/>
                    <a:gd name="connsiteY54" fmla="*/ 128011 h 294384"/>
                    <a:gd name="connsiteX55" fmla="*/ 228993 w 288606"/>
                    <a:gd name="connsiteY55" fmla="*/ 128011 h 294384"/>
                    <a:gd name="connsiteX56" fmla="*/ 222197 w 288606"/>
                    <a:gd name="connsiteY56" fmla="*/ 137560 h 294384"/>
                    <a:gd name="connsiteX57" fmla="*/ 222197 w 288606"/>
                    <a:gd name="connsiteY57" fmla="*/ 151239 h 294384"/>
                    <a:gd name="connsiteX58" fmla="*/ 237079 w 288606"/>
                    <a:gd name="connsiteY58" fmla="*/ 149862 h 294384"/>
                    <a:gd name="connsiteX59" fmla="*/ 256004 w 288606"/>
                    <a:gd name="connsiteY59" fmla="*/ 148486 h 294384"/>
                    <a:gd name="connsiteX60" fmla="*/ 264176 w 288606"/>
                    <a:gd name="connsiteY60" fmla="*/ 171714 h 294384"/>
                    <a:gd name="connsiteX61" fmla="*/ 260133 w 288606"/>
                    <a:gd name="connsiteY61" fmla="*/ 177133 h 294384"/>
                    <a:gd name="connsiteX62" fmla="*/ 254713 w 288606"/>
                    <a:gd name="connsiteY62" fmla="*/ 177133 h 294384"/>
                    <a:gd name="connsiteX63" fmla="*/ 230369 w 288606"/>
                    <a:gd name="connsiteY63" fmla="*/ 174381 h 294384"/>
                    <a:gd name="connsiteX64" fmla="*/ 219530 w 288606"/>
                    <a:gd name="connsiteY64" fmla="*/ 183930 h 294384"/>
                    <a:gd name="connsiteX65" fmla="*/ 218154 w 288606"/>
                    <a:gd name="connsiteY65" fmla="*/ 207157 h 294384"/>
                    <a:gd name="connsiteX66" fmla="*/ 226240 w 288606"/>
                    <a:gd name="connsiteY66" fmla="*/ 279508 h 294384"/>
                    <a:gd name="connsiteX67" fmla="*/ 227616 w 288606"/>
                    <a:gd name="connsiteY67" fmla="*/ 293186 h 294384"/>
                    <a:gd name="connsiteX68" fmla="*/ 173422 w 288606"/>
                    <a:gd name="connsiteY68" fmla="*/ 279508 h 294384"/>
                    <a:gd name="connsiteX69" fmla="*/ 142282 w 288606"/>
                    <a:gd name="connsiteY69" fmla="*/ 256280 h 294384"/>
                    <a:gd name="connsiteX70" fmla="*/ 154497 w 288606"/>
                    <a:gd name="connsiteY70" fmla="*/ 259033 h 294384"/>
                    <a:gd name="connsiteX71" fmla="*/ 196476 w 288606"/>
                    <a:gd name="connsiteY71" fmla="*/ 260409 h 294384"/>
                    <a:gd name="connsiteX72" fmla="*/ 200519 w 288606"/>
                    <a:gd name="connsiteY72" fmla="*/ 234515 h 294384"/>
                    <a:gd name="connsiteX73" fmla="*/ 200519 w 288606"/>
                    <a:gd name="connsiteY73" fmla="*/ 227718 h 294384"/>
                    <a:gd name="connsiteX74" fmla="*/ 199143 w 288606"/>
                    <a:gd name="connsiteY74" fmla="*/ 193565 h 294384"/>
                    <a:gd name="connsiteX75" fmla="*/ 199143 w 288606"/>
                    <a:gd name="connsiteY75" fmla="*/ 178596 h 294384"/>
                    <a:gd name="connsiteX76" fmla="*/ 144948 w 288606"/>
                    <a:gd name="connsiteY76" fmla="*/ 186769 h 294384"/>
                    <a:gd name="connsiteX77" fmla="*/ 155787 w 288606"/>
                    <a:gd name="connsiteY77" fmla="*/ 193565 h 294384"/>
                    <a:gd name="connsiteX78" fmla="*/ 173422 w 288606"/>
                    <a:gd name="connsiteY78" fmla="*/ 201738 h 294384"/>
                    <a:gd name="connsiteX79" fmla="*/ 159916 w 288606"/>
                    <a:gd name="connsiteY79" fmla="*/ 235891 h 294384"/>
                    <a:gd name="connsiteX80" fmla="*/ 147701 w 288606"/>
                    <a:gd name="connsiteY80" fmla="*/ 220922 h 294384"/>
                    <a:gd name="connsiteX81" fmla="*/ 130067 w 288606"/>
                    <a:gd name="connsiteY81" fmla="*/ 190898 h 294384"/>
                    <a:gd name="connsiteX82" fmla="*/ 123270 w 288606"/>
                    <a:gd name="connsiteY82" fmla="*/ 196318 h 294384"/>
                    <a:gd name="connsiteX83" fmla="*/ 116475 w 288606"/>
                    <a:gd name="connsiteY83" fmla="*/ 189521 h 294384"/>
                    <a:gd name="connsiteX84" fmla="*/ 116475 w 288606"/>
                    <a:gd name="connsiteY84" fmla="*/ 186769 h 294384"/>
                    <a:gd name="connsiteX85" fmla="*/ 113808 w 288606"/>
                    <a:gd name="connsiteY85" fmla="*/ 171800 h 294384"/>
                    <a:gd name="connsiteX86" fmla="*/ 123270 w 288606"/>
                    <a:gd name="connsiteY86" fmla="*/ 170423 h 294384"/>
                    <a:gd name="connsiteX87" fmla="*/ 134109 w 288606"/>
                    <a:gd name="connsiteY87" fmla="*/ 169047 h 294384"/>
                    <a:gd name="connsiteX88" fmla="*/ 197766 w 288606"/>
                    <a:gd name="connsiteY88" fmla="*/ 155368 h 294384"/>
                    <a:gd name="connsiteX89" fmla="*/ 196390 w 288606"/>
                    <a:gd name="connsiteY89" fmla="*/ 147195 h 294384"/>
                    <a:gd name="connsiteX90" fmla="*/ 195014 w 288606"/>
                    <a:gd name="connsiteY90" fmla="*/ 139023 h 294384"/>
                    <a:gd name="connsiteX91" fmla="*/ 180131 w 288606"/>
                    <a:gd name="connsiteY91" fmla="*/ 132226 h 294384"/>
                    <a:gd name="connsiteX92" fmla="*/ 166540 w 288606"/>
                    <a:gd name="connsiteY92" fmla="*/ 136356 h 294384"/>
                    <a:gd name="connsiteX93" fmla="*/ 112346 w 288606"/>
                    <a:gd name="connsiteY93" fmla="*/ 150034 h 294384"/>
                    <a:gd name="connsiteX94" fmla="*/ 106926 w 288606"/>
                    <a:gd name="connsiteY94" fmla="*/ 130936 h 294384"/>
                    <a:gd name="connsiteX95" fmla="*/ 109593 w 288606"/>
                    <a:gd name="connsiteY95" fmla="*/ 130936 h 294384"/>
                    <a:gd name="connsiteX96" fmla="*/ 143486 w 288606"/>
                    <a:gd name="connsiteY96" fmla="*/ 124140 h 294384"/>
                    <a:gd name="connsiteX97" fmla="*/ 150282 w 288606"/>
                    <a:gd name="connsiteY97" fmla="*/ 122763 h 294384"/>
                    <a:gd name="connsiteX98" fmla="*/ 163873 w 288606"/>
                    <a:gd name="connsiteY98" fmla="*/ 114591 h 294384"/>
                    <a:gd name="connsiteX99" fmla="*/ 158454 w 288606"/>
                    <a:gd name="connsiteY99" fmla="*/ 103665 h 294384"/>
                    <a:gd name="connsiteX100" fmla="*/ 142195 w 288606"/>
                    <a:gd name="connsiteY100" fmla="*/ 105041 h 294384"/>
                    <a:gd name="connsiteX101" fmla="*/ 135400 w 288606"/>
                    <a:gd name="connsiteY101" fmla="*/ 94116 h 294384"/>
                    <a:gd name="connsiteX102" fmla="*/ 132647 w 288606"/>
                    <a:gd name="connsiteY102" fmla="*/ 76394 h 294384"/>
                    <a:gd name="connsiteX103" fmla="*/ 143486 w 288606"/>
                    <a:gd name="connsiteY103" fmla="*/ 75017 h 294384"/>
                    <a:gd name="connsiteX104" fmla="*/ 159744 w 288606"/>
                    <a:gd name="connsiteY104" fmla="*/ 72264 h 294384"/>
                    <a:gd name="connsiteX105" fmla="*/ 165164 w 288606"/>
                    <a:gd name="connsiteY105" fmla="*/ 64091 h 294384"/>
                    <a:gd name="connsiteX106" fmla="*/ 167830 w 288606"/>
                    <a:gd name="connsiteY106" fmla="*/ 5420 h 294384"/>
                    <a:gd name="connsiteX107" fmla="*/ 178669 w 288606"/>
                    <a:gd name="connsiteY107" fmla="*/ 0 h 294384"/>
                    <a:gd name="connsiteX108" fmla="*/ 201723 w 288606"/>
                    <a:gd name="connsiteY108" fmla="*/ 9549 h 294384"/>
                    <a:gd name="connsiteX109" fmla="*/ 196304 w 288606"/>
                    <a:gd name="connsiteY109" fmla="*/ 19099 h 294384"/>
                    <a:gd name="connsiteX110" fmla="*/ 193551 w 288606"/>
                    <a:gd name="connsiteY110" fmla="*/ 25895 h 294384"/>
                    <a:gd name="connsiteX111" fmla="*/ 192175 w 288606"/>
                    <a:gd name="connsiteY111" fmla="*/ 54542 h 294384"/>
                    <a:gd name="connsiteX112" fmla="*/ 196218 w 288606"/>
                    <a:gd name="connsiteY112" fmla="*/ 61339 h 294384"/>
                    <a:gd name="connsiteX113" fmla="*/ 225982 w 288606"/>
                    <a:gd name="connsiteY113" fmla="*/ 58586 h 294384"/>
                    <a:gd name="connsiteX114" fmla="*/ 230025 w 288606"/>
                    <a:gd name="connsiteY114" fmla="*/ 70888 h 294384"/>
                    <a:gd name="connsiteX115" fmla="*/ 219186 w 288606"/>
                    <a:gd name="connsiteY115" fmla="*/ 84566 h 294384"/>
                    <a:gd name="connsiteX116" fmla="*/ 200261 w 288606"/>
                    <a:gd name="connsiteY116" fmla="*/ 91363 h 294384"/>
                    <a:gd name="connsiteX117" fmla="*/ 193809 w 288606"/>
                    <a:gd name="connsiteY117" fmla="*/ 100740 h 29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88606" h="294384">
                      <a:moveTo>
                        <a:pt x="19011" y="102030"/>
                      </a:moveTo>
                      <a:cubicBezTo>
                        <a:pt x="19871" y="101170"/>
                        <a:pt x="25807" y="100224"/>
                        <a:pt x="36646" y="99277"/>
                      </a:cubicBezTo>
                      <a:cubicBezTo>
                        <a:pt x="41119" y="98417"/>
                        <a:pt x="46538" y="97471"/>
                        <a:pt x="52904" y="96524"/>
                      </a:cubicBezTo>
                      <a:cubicBezTo>
                        <a:pt x="62797" y="95664"/>
                        <a:pt x="67786" y="93341"/>
                        <a:pt x="67786" y="89728"/>
                      </a:cubicBezTo>
                      <a:cubicBezTo>
                        <a:pt x="67786" y="63317"/>
                        <a:pt x="68216" y="46972"/>
                        <a:pt x="69162" y="40606"/>
                      </a:cubicBezTo>
                      <a:cubicBezTo>
                        <a:pt x="69162" y="39745"/>
                        <a:pt x="69162" y="37853"/>
                        <a:pt x="69162" y="35186"/>
                      </a:cubicBezTo>
                      <a:cubicBezTo>
                        <a:pt x="70969" y="24260"/>
                        <a:pt x="72775" y="17894"/>
                        <a:pt x="74582" y="16088"/>
                      </a:cubicBezTo>
                      <a:cubicBezTo>
                        <a:pt x="83614" y="16088"/>
                        <a:pt x="90840" y="20217"/>
                        <a:pt x="96259" y="28390"/>
                      </a:cubicBezTo>
                      <a:cubicBezTo>
                        <a:pt x="96259" y="30196"/>
                        <a:pt x="95313" y="32003"/>
                        <a:pt x="93507" y="33809"/>
                      </a:cubicBezTo>
                      <a:cubicBezTo>
                        <a:pt x="88087" y="41122"/>
                        <a:pt x="85851" y="51531"/>
                        <a:pt x="86711" y="65210"/>
                      </a:cubicBezTo>
                      <a:cubicBezTo>
                        <a:pt x="86711" y="70630"/>
                        <a:pt x="86711" y="75189"/>
                        <a:pt x="86711" y="78889"/>
                      </a:cubicBezTo>
                      <a:cubicBezTo>
                        <a:pt x="86711" y="81641"/>
                        <a:pt x="87571" y="83018"/>
                        <a:pt x="89378" y="83018"/>
                      </a:cubicBezTo>
                      <a:cubicBezTo>
                        <a:pt x="96603" y="80265"/>
                        <a:pt x="101593" y="80265"/>
                        <a:pt x="104260" y="83018"/>
                      </a:cubicBezTo>
                      <a:cubicBezTo>
                        <a:pt x="110539" y="89384"/>
                        <a:pt x="113722" y="95320"/>
                        <a:pt x="113722" y="100740"/>
                      </a:cubicBezTo>
                      <a:cubicBezTo>
                        <a:pt x="112776" y="105299"/>
                        <a:pt x="108733" y="108913"/>
                        <a:pt x="101507" y="111665"/>
                      </a:cubicBezTo>
                      <a:cubicBezTo>
                        <a:pt x="91528" y="115279"/>
                        <a:pt x="86109" y="118978"/>
                        <a:pt x="85249" y="122591"/>
                      </a:cubicBezTo>
                      <a:cubicBezTo>
                        <a:pt x="84302" y="124398"/>
                        <a:pt x="83872" y="128011"/>
                        <a:pt x="83872" y="133517"/>
                      </a:cubicBezTo>
                      <a:lnTo>
                        <a:pt x="83872" y="140313"/>
                      </a:lnTo>
                      <a:cubicBezTo>
                        <a:pt x="86625" y="140313"/>
                        <a:pt x="89722" y="138937"/>
                        <a:pt x="93335" y="136184"/>
                      </a:cubicBezTo>
                      <a:cubicBezTo>
                        <a:pt x="95141" y="134377"/>
                        <a:pt x="96948" y="133001"/>
                        <a:pt x="98754" y="132054"/>
                      </a:cubicBezTo>
                      <a:cubicBezTo>
                        <a:pt x="102367" y="131194"/>
                        <a:pt x="104604" y="132484"/>
                        <a:pt x="105550" y="136184"/>
                      </a:cubicBezTo>
                      <a:cubicBezTo>
                        <a:pt x="105550" y="137130"/>
                        <a:pt x="101937" y="141603"/>
                        <a:pt x="94711" y="149862"/>
                      </a:cubicBezTo>
                      <a:cubicBezTo>
                        <a:pt x="86625" y="158981"/>
                        <a:pt x="82926" y="163541"/>
                        <a:pt x="83872" y="163541"/>
                      </a:cubicBezTo>
                      <a:cubicBezTo>
                        <a:pt x="83872" y="164487"/>
                        <a:pt x="83872" y="168100"/>
                        <a:pt x="83872" y="174466"/>
                      </a:cubicBezTo>
                      <a:cubicBezTo>
                        <a:pt x="86625" y="239934"/>
                        <a:pt x="87055" y="272711"/>
                        <a:pt x="85249" y="272711"/>
                      </a:cubicBezTo>
                      <a:cubicBezTo>
                        <a:pt x="68044" y="269958"/>
                        <a:pt x="50926" y="260409"/>
                        <a:pt x="33807" y="244064"/>
                      </a:cubicBezTo>
                      <a:lnTo>
                        <a:pt x="39226" y="245440"/>
                      </a:lnTo>
                      <a:cubicBezTo>
                        <a:pt x="58151" y="248193"/>
                        <a:pt x="67700" y="242257"/>
                        <a:pt x="67700" y="227718"/>
                      </a:cubicBezTo>
                      <a:cubicBezTo>
                        <a:pt x="69506" y="198641"/>
                        <a:pt x="69506" y="182725"/>
                        <a:pt x="67700" y="179972"/>
                      </a:cubicBezTo>
                      <a:cubicBezTo>
                        <a:pt x="53248" y="190898"/>
                        <a:pt x="39657" y="205007"/>
                        <a:pt x="27097" y="222299"/>
                      </a:cubicBezTo>
                      <a:cubicBezTo>
                        <a:pt x="26151" y="223245"/>
                        <a:pt x="25721" y="224105"/>
                        <a:pt x="25721" y="225051"/>
                      </a:cubicBezTo>
                      <a:cubicBezTo>
                        <a:pt x="24775" y="229611"/>
                        <a:pt x="23484" y="231417"/>
                        <a:pt x="21678" y="230471"/>
                      </a:cubicBezTo>
                      <a:cubicBezTo>
                        <a:pt x="17118" y="230471"/>
                        <a:pt x="12215" y="226858"/>
                        <a:pt x="6796" y="219546"/>
                      </a:cubicBezTo>
                      <a:cubicBezTo>
                        <a:pt x="2237" y="213179"/>
                        <a:pt x="0" y="208620"/>
                        <a:pt x="0" y="205867"/>
                      </a:cubicBezTo>
                      <a:lnTo>
                        <a:pt x="4043" y="203114"/>
                      </a:lnTo>
                      <a:cubicBezTo>
                        <a:pt x="6710" y="201307"/>
                        <a:pt x="12129" y="197178"/>
                        <a:pt x="20301" y="190812"/>
                      </a:cubicBezTo>
                      <a:cubicBezTo>
                        <a:pt x="22968" y="189005"/>
                        <a:pt x="28904" y="184016"/>
                        <a:pt x="37936" y="175843"/>
                      </a:cubicBezTo>
                      <a:cubicBezTo>
                        <a:pt x="52388" y="161304"/>
                        <a:pt x="61850" y="153131"/>
                        <a:pt x="66410" y="151325"/>
                      </a:cubicBezTo>
                      <a:cubicBezTo>
                        <a:pt x="66410" y="150464"/>
                        <a:pt x="66410" y="142722"/>
                        <a:pt x="66410" y="128097"/>
                      </a:cubicBezTo>
                      <a:cubicBezTo>
                        <a:pt x="66410" y="125344"/>
                        <a:pt x="65033" y="123968"/>
                        <a:pt x="62366" y="123968"/>
                      </a:cubicBezTo>
                      <a:cubicBezTo>
                        <a:pt x="60560" y="123968"/>
                        <a:pt x="58323" y="123968"/>
                        <a:pt x="55571" y="123968"/>
                      </a:cubicBezTo>
                      <a:cubicBezTo>
                        <a:pt x="51011" y="123968"/>
                        <a:pt x="44732" y="127151"/>
                        <a:pt x="36646" y="133517"/>
                      </a:cubicBezTo>
                      <a:cubicBezTo>
                        <a:pt x="33893" y="135323"/>
                        <a:pt x="32087" y="136270"/>
                        <a:pt x="31226" y="136270"/>
                      </a:cubicBezTo>
                      <a:cubicBezTo>
                        <a:pt x="28560" y="137216"/>
                        <a:pt x="24860" y="130850"/>
                        <a:pt x="20387" y="117171"/>
                      </a:cubicBezTo>
                      <a:cubicBezTo>
                        <a:pt x="17635" y="108913"/>
                        <a:pt x="17205" y="103923"/>
                        <a:pt x="19011" y="102030"/>
                      </a:cubicBezTo>
                      <a:close/>
                      <a:moveTo>
                        <a:pt x="193809" y="100740"/>
                      </a:moveTo>
                      <a:lnTo>
                        <a:pt x="193809" y="107536"/>
                      </a:lnTo>
                      <a:cubicBezTo>
                        <a:pt x="193809" y="110289"/>
                        <a:pt x="195185" y="111665"/>
                        <a:pt x="197852" y="111665"/>
                      </a:cubicBezTo>
                      <a:cubicBezTo>
                        <a:pt x="215917" y="110805"/>
                        <a:pt x="228132" y="109859"/>
                        <a:pt x="234412" y="108913"/>
                      </a:cubicBezTo>
                      <a:cubicBezTo>
                        <a:pt x="243444" y="108052"/>
                        <a:pt x="252907" y="106676"/>
                        <a:pt x="262886" y="104783"/>
                      </a:cubicBezTo>
                      <a:cubicBezTo>
                        <a:pt x="266498" y="103923"/>
                        <a:pt x="269165" y="103407"/>
                        <a:pt x="270972" y="103407"/>
                      </a:cubicBezTo>
                      <a:cubicBezTo>
                        <a:pt x="277251" y="104353"/>
                        <a:pt x="283187" y="111580"/>
                        <a:pt x="288606" y="125258"/>
                      </a:cubicBezTo>
                      <a:cubicBezTo>
                        <a:pt x="288606" y="129818"/>
                        <a:pt x="286800" y="132570"/>
                        <a:pt x="283187" y="133431"/>
                      </a:cubicBezTo>
                      <a:cubicBezTo>
                        <a:pt x="282241" y="133431"/>
                        <a:pt x="280950" y="133431"/>
                        <a:pt x="279144" y="133431"/>
                      </a:cubicBezTo>
                      <a:cubicBezTo>
                        <a:pt x="264692" y="129818"/>
                        <a:pt x="253423" y="128011"/>
                        <a:pt x="245251" y="128011"/>
                      </a:cubicBezTo>
                      <a:lnTo>
                        <a:pt x="228993" y="128011"/>
                      </a:lnTo>
                      <a:cubicBezTo>
                        <a:pt x="224433" y="128011"/>
                        <a:pt x="222197" y="131194"/>
                        <a:pt x="222197" y="137560"/>
                      </a:cubicBezTo>
                      <a:lnTo>
                        <a:pt x="222197" y="151239"/>
                      </a:lnTo>
                      <a:cubicBezTo>
                        <a:pt x="228476" y="151239"/>
                        <a:pt x="233466" y="150809"/>
                        <a:pt x="237079" y="149862"/>
                      </a:cubicBezTo>
                      <a:cubicBezTo>
                        <a:pt x="247918" y="148056"/>
                        <a:pt x="254197" y="147625"/>
                        <a:pt x="256004" y="148486"/>
                      </a:cubicBezTo>
                      <a:cubicBezTo>
                        <a:pt x="259616" y="153906"/>
                        <a:pt x="262283" y="161648"/>
                        <a:pt x="264176" y="171714"/>
                      </a:cubicBezTo>
                      <a:cubicBezTo>
                        <a:pt x="263230" y="175327"/>
                        <a:pt x="261939" y="177133"/>
                        <a:pt x="260133" y="177133"/>
                      </a:cubicBezTo>
                      <a:cubicBezTo>
                        <a:pt x="258326" y="177133"/>
                        <a:pt x="256520" y="177133"/>
                        <a:pt x="254713" y="177133"/>
                      </a:cubicBezTo>
                      <a:cubicBezTo>
                        <a:pt x="246627" y="175327"/>
                        <a:pt x="238455" y="174381"/>
                        <a:pt x="230369" y="174381"/>
                      </a:cubicBezTo>
                      <a:cubicBezTo>
                        <a:pt x="223143" y="173520"/>
                        <a:pt x="219530" y="176703"/>
                        <a:pt x="219530" y="183930"/>
                      </a:cubicBezTo>
                      <a:cubicBezTo>
                        <a:pt x="218584" y="193909"/>
                        <a:pt x="218154" y="201652"/>
                        <a:pt x="218154" y="207157"/>
                      </a:cubicBezTo>
                      <a:cubicBezTo>
                        <a:pt x="219014" y="232622"/>
                        <a:pt x="221766" y="256710"/>
                        <a:pt x="226240" y="279508"/>
                      </a:cubicBezTo>
                      <a:cubicBezTo>
                        <a:pt x="227100" y="287680"/>
                        <a:pt x="227616" y="292240"/>
                        <a:pt x="227616" y="293186"/>
                      </a:cubicBezTo>
                      <a:cubicBezTo>
                        <a:pt x="214971" y="296799"/>
                        <a:pt x="196906" y="292240"/>
                        <a:pt x="173422" y="279508"/>
                      </a:cubicBezTo>
                      <a:cubicBezTo>
                        <a:pt x="155357" y="270389"/>
                        <a:pt x="144948" y="262646"/>
                        <a:pt x="142282" y="256280"/>
                      </a:cubicBezTo>
                      <a:cubicBezTo>
                        <a:pt x="142282" y="255420"/>
                        <a:pt x="146325" y="256280"/>
                        <a:pt x="154497" y="259033"/>
                      </a:cubicBezTo>
                      <a:cubicBezTo>
                        <a:pt x="174368" y="265399"/>
                        <a:pt x="188390" y="265829"/>
                        <a:pt x="196476" y="260409"/>
                      </a:cubicBezTo>
                      <a:cubicBezTo>
                        <a:pt x="200089" y="257656"/>
                        <a:pt x="201465" y="249053"/>
                        <a:pt x="200519" y="234515"/>
                      </a:cubicBezTo>
                      <a:cubicBezTo>
                        <a:pt x="200519" y="232708"/>
                        <a:pt x="200519" y="230385"/>
                        <a:pt x="200519" y="227718"/>
                      </a:cubicBezTo>
                      <a:cubicBezTo>
                        <a:pt x="199573" y="214986"/>
                        <a:pt x="199143" y="203630"/>
                        <a:pt x="199143" y="193565"/>
                      </a:cubicBezTo>
                      <a:cubicBezTo>
                        <a:pt x="199143" y="184446"/>
                        <a:pt x="199143" y="179456"/>
                        <a:pt x="199143" y="178596"/>
                      </a:cubicBezTo>
                      <a:cubicBezTo>
                        <a:pt x="175659" y="180403"/>
                        <a:pt x="157594" y="183155"/>
                        <a:pt x="144948" y="186769"/>
                      </a:cubicBezTo>
                      <a:cubicBezTo>
                        <a:pt x="144002" y="187715"/>
                        <a:pt x="147615" y="189952"/>
                        <a:pt x="155787" y="193565"/>
                      </a:cubicBezTo>
                      <a:cubicBezTo>
                        <a:pt x="165680" y="197178"/>
                        <a:pt x="171615" y="199931"/>
                        <a:pt x="173422" y="201738"/>
                      </a:cubicBezTo>
                      <a:cubicBezTo>
                        <a:pt x="171615" y="219976"/>
                        <a:pt x="167056" y="231332"/>
                        <a:pt x="159916" y="235891"/>
                      </a:cubicBezTo>
                      <a:cubicBezTo>
                        <a:pt x="157249" y="236837"/>
                        <a:pt x="153120" y="231762"/>
                        <a:pt x="147701" y="220922"/>
                      </a:cubicBezTo>
                      <a:cubicBezTo>
                        <a:pt x="140475" y="207243"/>
                        <a:pt x="134626" y="197264"/>
                        <a:pt x="130067" y="190898"/>
                      </a:cubicBezTo>
                      <a:lnTo>
                        <a:pt x="123270" y="196318"/>
                      </a:lnTo>
                      <a:cubicBezTo>
                        <a:pt x="120604" y="196318"/>
                        <a:pt x="118281" y="194081"/>
                        <a:pt x="116475" y="189521"/>
                      </a:cubicBezTo>
                      <a:cubicBezTo>
                        <a:pt x="116475" y="188661"/>
                        <a:pt x="116475" y="187715"/>
                        <a:pt x="116475" y="186769"/>
                      </a:cubicBezTo>
                      <a:cubicBezTo>
                        <a:pt x="112862" y="179456"/>
                        <a:pt x="111916" y="174466"/>
                        <a:pt x="113808" y="171800"/>
                      </a:cubicBezTo>
                      <a:lnTo>
                        <a:pt x="123270" y="170423"/>
                      </a:lnTo>
                      <a:cubicBezTo>
                        <a:pt x="125937" y="170423"/>
                        <a:pt x="129550" y="169993"/>
                        <a:pt x="134109" y="169047"/>
                      </a:cubicBezTo>
                      <a:cubicBezTo>
                        <a:pt x="153981" y="167240"/>
                        <a:pt x="175228" y="162681"/>
                        <a:pt x="197766" y="155368"/>
                      </a:cubicBezTo>
                      <a:lnTo>
                        <a:pt x="196390" y="147195"/>
                      </a:lnTo>
                      <a:cubicBezTo>
                        <a:pt x="195444" y="143582"/>
                        <a:pt x="195014" y="140829"/>
                        <a:pt x="195014" y="139023"/>
                      </a:cubicBezTo>
                      <a:cubicBezTo>
                        <a:pt x="194067" y="132657"/>
                        <a:pt x="189164" y="130420"/>
                        <a:pt x="180131" y="132226"/>
                      </a:cubicBezTo>
                      <a:cubicBezTo>
                        <a:pt x="176519" y="133173"/>
                        <a:pt x="171959" y="134549"/>
                        <a:pt x="166540" y="136356"/>
                      </a:cubicBezTo>
                      <a:cubicBezTo>
                        <a:pt x="135830" y="145475"/>
                        <a:pt x="117765" y="150034"/>
                        <a:pt x="112346" y="150034"/>
                      </a:cubicBezTo>
                      <a:cubicBezTo>
                        <a:pt x="107786" y="143668"/>
                        <a:pt x="105980" y="137302"/>
                        <a:pt x="106926" y="130936"/>
                      </a:cubicBezTo>
                      <a:lnTo>
                        <a:pt x="109593" y="130936"/>
                      </a:lnTo>
                      <a:cubicBezTo>
                        <a:pt x="120432" y="131882"/>
                        <a:pt x="131701" y="129559"/>
                        <a:pt x="143486" y="124140"/>
                      </a:cubicBezTo>
                      <a:cubicBezTo>
                        <a:pt x="144346" y="124140"/>
                        <a:pt x="146669" y="123709"/>
                        <a:pt x="150282" y="122763"/>
                      </a:cubicBezTo>
                      <a:cubicBezTo>
                        <a:pt x="159314" y="120957"/>
                        <a:pt x="163873" y="118204"/>
                        <a:pt x="163873" y="114591"/>
                      </a:cubicBezTo>
                      <a:cubicBezTo>
                        <a:pt x="163873" y="109171"/>
                        <a:pt x="162067" y="105471"/>
                        <a:pt x="158454" y="103665"/>
                      </a:cubicBezTo>
                      <a:cubicBezTo>
                        <a:pt x="151228" y="103665"/>
                        <a:pt x="145809" y="104095"/>
                        <a:pt x="142195" y="105041"/>
                      </a:cubicBezTo>
                      <a:cubicBezTo>
                        <a:pt x="140389" y="105988"/>
                        <a:pt x="138153" y="102288"/>
                        <a:pt x="135400" y="94116"/>
                      </a:cubicBezTo>
                      <a:cubicBezTo>
                        <a:pt x="131787" y="84136"/>
                        <a:pt x="130841" y="78200"/>
                        <a:pt x="132647" y="76394"/>
                      </a:cubicBezTo>
                      <a:cubicBezTo>
                        <a:pt x="133507" y="75533"/>
                        <a:pt x="137120" y="75017"/>
                        <a:pt x="143486" y="75017"/>
                      </a:cubicBezTo>
                      <a:cubicBezTo>
                        <a:pt x="150712" y="74157"/>
                        <a:pt x="156131" y="73211"/>
                        <a:pt x="159744" y="72264"/>
                      </a:cubicBezTo>
                      <a:cubicBezTo>
                        <a:pt x="163357" y="73211"/>
                        <a:pt x="165164" y="70458"/>
                        <a:pt x="165164" y="64091"/>
                      </a:cubicBezTo>
                      <a:cubicBezTo>
                        <a:pt x="166024" y="28648"/>
                        <a:pt x="166970" y="9033"/>
                        <a:pt x="167830" y="5420"/>
                      </a:cubicBezTo>
                      <a:cubicBezTo>
                        <a:pt x="168691" y="2667"/>
                        <a:pt x="172303" y="860"/>
                        <a:pt x="178669" y="0"/>
                      </a:cubicBezTo>
                      <a:cubicBezTo>
                        <a:pt x="189508" y="1807"/>
                        <a:pt x="197164" y="4990"/>
                        <a:pt x="201723" y="9549"/>
                      </a:cubicBezTo>
                      <a:cubicBezTo>
                        <a:pt x="201723" y="12302"/>
                        <a:pt x="199917" y="15485"/>
                        <a:pt x="196304" y="19099"/>
                      </a:cubicBezTo>
                      <a:cubicBezTo>
                        <a:pt x="194497" y="22712"/>
                        <a:pt x="193551" y="25034"/>
                        <a:pt x="193551" y="25895"/>
                      </a:cubicBezTo>
                      <a:cubicBezTo>
                        <a:pt x="192605" y="29508"/>
                        <a:pt x="192175" y="39057"/>
                        <a:pt x="192175" y="54542"/>
                      </a:cubicBezTo>
                      <a:cubicBezTo>
                        <a:pt x="192175" y="59962"/>
                        <a:pt x="193551" y="62285"/>
                        <a:pt x="196218" y="61339"/>
                      </a:cubicBezTo>
                      <a:cubicBezTo>
                        <a:pt x="210670" y="57725"/>
                        <a:pt x="220562" y="56779"/>
                        <a:pt x="225982" y="58586"/>
                      </a:cubicBezTo>
                      <a:cubicBezTo>
                        <a:pt x="227788" y="59532"/>
                        <a:pt x="229164" y="63575"/>
                        <a:pt x="230025" y="70888"/>
                      </a:cubicBezTo>
                      <a:cubicBezTo>
                        <a:pt x="230885" y="77254"/>
                        <a:pt x="227358" y="81813"/>
                        <a:pt x="219186" y="84566"/>
                      </a:cubicBezTo>
                      <a:cubicBezTo>
                        <a:pt x="211014" y="87319"/>
                        <a:pt x="204734" y="89556"/>
                        <a:pt x="200261" y="91363"/>
                      </a:cubicBezTo>
                      <a:cubicBezTo>
                        <a:pt x="195099" y="93857"/>
                        <a:pt x="192863" y="97041"/>
                        <a:pt x="193809" y="100740"/>
                      </a:cubicBezTo>
                      <a:close/>
                    </a:path>
                  </a:pathLst>
                </a:custGeom>
                <a:grpFill/>
                <a:ln w="860" cap="flat">
                  <a:noFill/>
                  <a:prstDash val="solid"/>
                  <a:miter/>
                </a:ln>
              </p:spPr>
              <p:txBody>
                <a:bodyPr rtlCol="0" anchor="ctr"/>
                <a:lstStyle/>
                <a:p>
                  <a:endParaRPr lang="zh-CN" altLang="en-US"/>
                </a:p>
              </p:txBody>
            </p:sp>
            <p:sp>
              <p:nvSpPr>
                <p:cNvPr id="21" name="任意形状 16"/>
                <p:cNvSpPr/>
                <p:nvPr/>
              </p:nvSpPr>
              <p:spPr>
                <a:xfrm>
                  <a:off x="4052576" y="2752007"/>
                  <a:ext cx="236394" cy="322645"/>
                </a:xfrm>
                <a:custGeom>
                  <a:avLst/>
                  <a:gdLst>
                    <a:gd name="connsiteX0" fmla="*/ 6061 w 236394"/>
                    <a:gd name="connsiteY0" fmla="*/ 86835 h 322645"/>
                    <a:gd name="connsiteX1" fmla="*/ 27739 w 236394"/>
                    <a:gd name="connsiteY1" fmla="*/ 85458 h 322645"/>
                    <a:gd name="connsiteX2" fmla="*/ 88729 w 236394"/>
                    <a:gd name="connsiteY2" fmla="*/ 69113 h 322645"/>
                    <a:gd name="connsiteX3" fmla="*/ 90105 w 236394"/>
                    <a:gd name="connsiteY3" fmla="*/ 29540 h 322645"/>
                    <a:gd name="connsiteX4" fmla="*/ 90105 w 236394"/>
                    <a:gd name="connsiteY4" fmla="*/ 3645 h 322645"/>
                    <a:gd name="connsiteX5" fmla="*/ 110407 w 236394"/>
                    <a:gd name="connsiteY5" fmla="*/ 892 h 322645"/>
                    <a:gd name="connsiteX6" fmla="*/ 136127 w 236394"/>
                    <a:gd name="connsiteY6" fmla="*/ 13194 h 322645"/>
                    <a:gd name="connsiteX7" fmla="*/ 130708 w 236394"/>
                    <a:gd name="connsiteY7" fmla="*/ 21367 h 322645"/>
                    <a:gd name="connsiteX8" fmla="*/ 126665 w 236394"/>
                    <a:gd name="connsiteY8" fmla="*/ 28163 h 322645"/>
                    <a:gd name="connsiteX9" fmla="*/ 123912 w 236394"/>
                    <a:gd name="connsiteY9" fmla="*/ 51391 h 322645"/>
                    <a:gd name="connsiteX10" fmla="*/ 126665 w 236394"/>
                    <a:gd name="connsiteY10" fmla="*/ 60940 h 322645"/>
                    <a:gd name="connsiteX11" fmla="*/ 199784 w 236394"/>
                    <a:gd name="connsiteY11" fmla="*/ 63693 h 322645"/>
                    <a:gd name="connsiteX12" fmla="*/ 236344 w 236394"/>
                    <a:gd name="connsiteY12" fmla="*/ 96470 h 322645"/>
                    <a:gd name="connsiteX13" fmla="*/ 197032 w 236394"/>
                    <a:gd name="connsiteY13" fmla="*/ 136043 h 322645"/>
                    <a:gd name="connsiteX14" fmla="*/ 192988 w 236394"/>
                    <a:gd name="connsiteY14" fmla="*/ 156518 h 322645"/>
                    <a:gd name="connsiteX15" fmla="*/ 191612 w 236394"/>
                    <a:gd name="connsiteY15" fmla="*/ 163314 h 322645"/>
                    <a:gd name="connsiteX16" fmla="*/ 152300 w 236394"/>
                    <a:gd name="connsiteY16" fmla="*/ 164691 h 322645"/>
                    <a:gd name="connsiteX17" fmla="*/ 125203 w 236394"/>
                    <a:gd name="connsiteY17" fmla="*/ 167444 h 322645"/>
                    <a:gd name="connsiteX18" fmla="*/ 117117 w 236394"/>
                    <a:gd name="connsiteY18" fmla="*/ 284787 h 322645"/>
                    <a:gd name="connsiteX19" fmla="*/ 119869 w 236394"/>
                    <a:gd name="connsiteY19" fmla="*/ 301133 h 322645"/>
                    <a:gd name="connsiteX20" fmla="*/ 122536 w 236394"/>
                    <a:gd name="connsiteY20" fmla="*/ 314811 h 322645"/>
                    <a:gd name="connsiteX21" fmla="*/ 96815 w 236394"/>
                    <a:gd name="connsiteY21" fmla="*/ 316188 h 322645"/>
                    <a:gd name="connsiteX22" fmla="*/ 96815 w 236394"/>
                    <a:gd name="connsiteY22" fmla="*/ 284787 h 322645"/>
                    <a:gd name="connsiteX23" fmla="*/ 99568 w 236394"/>
                    <a:gd name="connsiteY23" fmla="*/ 249343 h 322645"/>
                    <a:gd name="connsiteX24" fmla="*/ 94148 w 236394"/>
                    <a:gd name="connsiteY24" fmla="*/ 200221 h 322645"/>
                    <a:gd name="connsiteX25" fmla="*/ 92772 w 236394"/>
                    <a:gd name="connsiteY25" fmla="*/ 170197 h 322645"/>
                    <a:gd name="connsiteX26" fmla="*/ 48040 w 236394"/>
                    <a:gd name="connsiteY26" fmla="*/ 182499 h 322645"/>
                    <a:gd name="connsiteX27" fmla="*/ 34535 w 236394"/>
                    <a:gd name="connsiteY27" fmla="*/ 171573 h 322645"/>
                    <a:gd name="connsiteX28" fmla="*/ 14233 w 236394"/>
                    <a:gd name="connsiteY28" fmla="*/ 138796 h 322645"/>
                    <a:gd name="connsiteX29" fmla="*/ 728 w 236394"/>
                    <a:gd name="connsiteY29" fmla="*/ 108772 h 322645"/>
                    <a:gd name="connsiteX30" fmla="*/ 6061 w 236394"/>
                    <a:gd name="connsiteY30" fmla="*/ 86835 h 322645"/>
                    <a:gd name="connsiteX31" fmla="*/ 54836 w 236394"/>
                    <a:gd name="connsiteY31" fmla="*/ 152303 h 322645"/>
                    <a:gd name="connsiteX32" fmla="*/ 92772 w 236394"/>
                    <a:gd name="connsiteY32" fmla="*/ 141377 h 322645"/>
                    <a:gd name="connsiteX33" fmla="*/ 91395 w 236394"/>
                    <a:gd name="connsiteY33" fmla="*/ 114106 h 322645"/>
                    <a:gd name="connsiteX34" fmla="*/ 90019 w 236394"/>
                    <a:gd name="connsiteY34" fmla="*/ 92255 h 322645"/>
                    <a:gd name="connsiteX35" fmla="*/ 54836 w 236394"/>
                    <a:gd name="connsiteY35" fmla="*/ 101804 h 322645"/>
                    <a:gd name="connsiteX36" fmla="*/ 54836 w 236394"/>
                    <a:gd name="connsiteY36" fmla="*/ 152303 h 322645"/>
                    <a:gd name="connsiteX37" fmla="*/ 125289 w 236394"/>
                    <a:gd name="connsiteY37" fmla="*/ 137334 h 322645"/>
                    <a:gd name="connsiteX38" fmla="*/ 151009 w 236394"/>
                    <a:gd name="connsiteY38" fmla="*/ 133204 h 322645"/>
                    <a:gd name="connsiteX39" fmla="*/ 171311 w 236394"/>
                    <a:gd name="connsiteY39" fmla="*/ 127785 h 322645"/>
                    <a:gd name="connsiteX40" fmla="*/ 178107 w 236394"/>
                    <a:gd name="connsiteY40" fmla="*/ 84082 h 322645"/>
                    <a:gd name="connsiteX41" fmla="*/ 126665 w 236394"/>
                    <a:gd name="connsiteY41" fmla="*/ 84082 h 322645"/>
                    <a:gd name="connsiteX42" fmla="*/ 122622 w 236394"/>
                    <a:gd name="connsiteY42" fmla="*/ 114106 h 322645"/>
                    <a:gd name="connsiteX43" fmla="*/ 125289 w 236394"/>
                    <a:gd name="connsiteY43" fmla="*/ 137334 h 32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6394" h="322645">
                      <a:moveTo>
                        <a:pt x="6061" y="86835"/>
                      </a:moveTo>
                      <a:cubicBezTo>
                        <a:pt x="6921" y="86835"/>
                        <a:pt x="14147" y="86405"/>
                        <a:pt x="27739" y="85458"/>
                      </a:cubicBezTo>
                      <a:cubicBezTo>
                        <a:pt x="42191" y="84598"/>
                        <a:pt x="62492" y="79092"/>
                        <a:pt x="88729" y="69113"/>
                      </a:cubicBezTo>
                      <a:cubicBezTo>
                        <a:pt x="90535" y="68253"/>
                        <a:pt x="90965" y="55004"/>
                        <a:pt x="90105" y="29540"/>
                      </a:cubicBezTo>
                      <a:cubicBezTo>
                        <a:pt x="89159" y="15861"/>
                        <a:pt x="89159" y="7258"/>
                        <a:pt x="90105" y="3645"/>
                      </a:cubicBezTo>
                      <a:cubicBezTo>
                        <a:pt x="90965" y="32"/>
                        <a:pt x="97761" y="-914"/>
                        <a:pt x="110407" y="892"/>
                      </a:cubicBezTo>
                      <a:cubicBezTo>
                        <a:pt x="125719" y="4505"/>
                        <a:pt x="134321" y="8635"/>
                        <a:pt x="136127" y="13194"/>
                      </a:cubicBezTo>
                      <a:cubicBezTo>
                        <a:pt x="136127" y="15001"/>
                        <a:pt x="134321" y="17754"/>
                        <a:pt x="130708" y="21367"/>
                      </a:cubicBezTo>
                      <a:cubicBezTo>
                        <a:pt x="128041" y="24120"/>
                        <a:pt x="126665" y="26357"/>
                        <a:pt x="126665" y="28163"/>
                      </a:cubicBezTo>
                      <a:cubicBezTo>
                        <a:pt x="124859" y="35476"/>
                        <a:pt x="123912" y="43132"/>
                        <a:pt x="123912" y="51391"/>
                      </a:cubicBezTo>
                      <a:cubicBezTo>
                        <a:pt x="123912" y="57757"/>
                        <a:pt x="124772" y="60940"/>
                        <a:pt x="126665" y="60940"/>
                      </a:cubicBezTo>
                      <a:cubicBezTo>
                        <a:pt x="154622" y="56381"/>
                        <a:pt x="179053" y="57327"/>
                        <a:pt x="199784" y="63693"/>
                      </a:cubicBezTo>
                      <a:cubicBezTo>
                        <a:pt x="225075" y="73673"/>
                        <a:pt x="237290" y="84598"/>
                        <a:pt x="236344" y="96470"/>
                      </a:cubicBezTo>
                      <a:cubicBezTo>
                        <a:pt x="219139" y="107396"/>
                        <a:pt x="206064" y="120558"/>
                        <a:pt x="197032" y="136043"/>
                      </a:cubicBezTo>
                      <a:cubicBezTo>
                        <a:pt x="194365" y="140603"/>
                        <a:pt x="192988" y="147399"/>
                        <a:pt x="192988" y="156518"/>
                      </a:cubicBezTo>
                      <a:lnTo>
                        <a:pt x="191612" y="163314"/>
                      </a:lnTo>
                      <a:cubicBezTo>
                        <a:pt x="174407" y="163314"/>
                        <a:pt x="161332" y="163745"/>
                        <a:pt x="152300" y="164691"/>
                      </a:cubicBezTo>
                      <a:cubicBezTo>
                        <a:pt x="142321" y="165637"/>
                        <a:pt x="133375" y="166498"/>
                        <a:pt x="125203" y="167444"/>
                      </a:cubicBezTo>
                      <a:cubicBezTo>
                        <a:pt x="119783" y="187489"/>
                        <a:pt x="117117" y="226546"/>
                        <a:pt x="117117" y="284787"/>
                      </a:cubicBezTo>
                      <a:cubicBezTo>
                        <a:pt x="117117" y="287540"/>
                        <a:pt x="117977" y="292960"/>
                        <a:pt x="119869" y="301133"/>
                      </a:cubicBezTo>
                      <a:cubicBezTo>
                        <a:pt x="120729" y="307499"/>
                        <a:pt x="121676" y="312058"/>
                        <a:pt x="122536" y="314811"/>
                      </a:cubicBezTo>
                      <a:cubicBezTo>
                        <a:pt x="113503" y="324791"/>
                        <a:pt x="104901" y="325221"/>
                        <a:pt x="96815" y="316188"/>
                      </a:cubicBezTo>
                      <a:cubicBezTo>
                        <a:pt x="96815" y="308875"/>
                        <a:pt x="96815" y="298466"/>
                        <a:pt x="96815" y="284787"/>
                      </a:cubicBezTo>
                      <a:cubicBezTo>
                        <a:pt x="98622" y="269302"/>
                        <a:pt x="99568" y="257516"/>
                        <a:pt x="99568" y="249343"/>
                      </a:cubicBezTo>
                      <a:cubicBezTo>
                        <a:pt x="98622" y="233858"/>
                        <a:pt x="96815" y="217513"/>
                        <a:pt x="94148" y="200221"/>
                      </a:cubicBezTo>
                      <a:cubicBezTo>
                        <a:pt x="93202" y="187489"/>
                        <a:pt x="92772" y="177509"/>
                        <a:pt x="92772" y="170197"/>
                      </a:cubicBezTo>
                      <a:cubicBezTo>
                        <a:pt x="84600" y="168390"/>
                        <a:pt x="69718" y="172520"/>
                        <a:pt x="48040" y="182499"/>
                      </a:cubicBezTo>
                      <a:cubicBezTo>
                        <a:pt x="44427" y="184306"/>
                        <a:pt x="39954" y="180692"/>
                        <a:pt x="34535" y="171573"/>
                      </a:cubicBezTo>
                      <a:cubicBezTo>
                        <a:pt x="30922" y="164261"/>
                        <a:pt x="24126" y="153421"/>
                        <a:pt x="14233" y="138796"/>
                      </a:cubicBezTo>
                      <a:cubicBezTo>
                        <a:pt x="7007" y="131484"/>
                        <a:pt x="2448" y="121505"/>
                        <a:pt x="728" y="108772"/>
                      </a:cubicBezTo>
                      <a:cubicBezTo>
                        <a:pt x="-1165" y="95008"/>
                        <a:pt x="641" y="87695"/>
                        <a:pt x="6061" y="86835"/>
                      </a:cubicBezTo>
                      <a:close/>
                      <a:moveTo>
                        <a:pt x="54836" y="152303"/>
                      </a:moveTo>
                      <a:cubicBezTo>
                        <a:pt x="72901" y="149550"/>
                        <a:pt x="85546" y="145937"/>
                        <a:pt x="92772" y="141377"/>
                      </a:cubicBezTo>
                      <a:cubicBezTo>
                        <a:pt x="92772" y="140517"/>
                        <a:pt x="92342" y="131398"/>
                        <a:pt x="91395" y="114106"/>
                      </a:cubicBezTo>
                      <a:cubicBezTo>
                        <a:pt x="90449" y="107740"/>
                        <a:pt x="90019" y="100428"/>
                        <a:pt x="90019" y="92255"/>
                      </a:cubicBezTo>
                      <a:cubicBezTo>
                        <a:pt x="87353" y="91395"/>
                        <a:pt x="75567" y="94578"/>
                        <a:pt x="54836" y="101804"/>
                      </a:cubicBezTo>
                      <a:cubicBezTo>
                        <a:pt x="37717" y="119096"/>
                        <a:pt x="37717" y="135957"/>
                        <a:pt x="54836" y="152303"/>
                      </a:cubicBezTo>
                      <a:close/>
                      <a:moveTo>
                        <a:pt x="125289" y="137334"/>
                      </a:moveTo>
                      <a:cubicBezTo>
                        <a:pt x="133375" y="135527"/>
                        <a:pt x="141977" y="134151"/>
                        <a:pt x="151009" y="133204"/>
                      </a:cubicBezTo>
                      <a:cubicBezTo>
                        <a:pt x="162709" y="131398"/>
                        <a:pt x="169504" y="129591"/>
                        <a:pt x="171311" y="127785"/>
                      </a:cubicBezTo>
                      <a:cubicBezTo>
                        <a:pt x="178537" y="118666"/>
                        <a:pt x="180773" y="104127"/>
                        <a:pt x="178107" y="84082"/>
                      </a:cubicBezTo>
                      <a:cubicBezTo>
                        <a:pt x="155482" y="78662"/>
                        <a:pt x="138364" y="78662"/>
                        <a:pt x="126665" y="84082"/>
                      </a:cubicBezTo>
                      <a:cubicBezTo>
                        <a:pt x="123912" y="87695"/>
                        <a:pt x="122622" y="97761"/>
                        <a:pt x="122622" y="114106"/>
                      </a:cubicBezTo>
                      <a:cubicBezTo>
                        <a:pt x="121676" y="129591"/>
                        <a:pt x="122622" y="137334"/>
                        <a:pt x="125289" y="137334"/>
                      </a:cubicBezTo>
                      <a:close/>
                    </a:path>
                  </a:pathLst>
                </a:custGeom>
                <a:grpFill/>
                <a:ln w="860" cap="flat">
                  <a:noFill/>
                  <a:prstDash val="solid"/>
                  <a:miter/>
                </a:ln>
              </p:spPr>
              <p:txBody>
                <a:bodyPr rtlCol="0" anchor="ctr"/>
                <a:lstStyle/>
                <a:p>
                  <a:endParaRPr lang="zh-CN" altLang="en-US"/>
                </a:p>
              </p:txBody>
            </p:sp>
            <p:sp>
              <p:nvSpPr>
                <p:cNvPr id="22" name="任意形状 17"/>
                <p:cNvSpPr/>
                <p:nvPr/>
              </p:nvSpPr>
              <p:spPr>
                <a:xfrm>
                  <a:off x="4588823" y="2751071"/>
                  <a:ext cx="272058" cy="324003"/>
                </a:xfrm>
                <a:custGeom>
                  <a:avLst/>
                  <a:gdLst>
                    <a:gd name="connsiteX0" fmla="*/ 1779 w 272058"/>
                    <a:gd name="connsiteY0" fmla="*/ 188768 h 324003"/>
                    <a:gd name="connsiteX1" fmla="*/ 4446 w 272058"/>
                    <a:gd name="connsiteY1" fmla="*/ 188768 h 324003"/>
                    <a:gd name="connsiteX2" fmla="*/ 46424 w 272058"/>
                    <a:gd name="connsiteY2" fmla="*/ 179219 h 324003"/>
                    <a:gd name="connsiteX3" fmla="*/ 139931 w 272058"/>
                    <a:gd name="connsiteY3" fmla="*/ 158744 h 324003"/>
                    <a:gd name="connsiteX4" fmla="*/ 150770 w 272058"/>
                    <a:gd name="connsiteY4" fmla="*/ 155991 h 324003"/>
                    <a:gd name="connsiteX5" fmla="*/ 153437 w 272058"/>
                    <a:gd name="connsiteY5" fmla="*/ 151862 h 324003"/>
                    <a:gd name="connsiteX6" fmla="*/ 148017 w 272058"/>
                    <a:gd name="connsiteY6" fmla="*/ 109536 h 324003"/>
                    <a:gd name="connsiteX7" fmla="*/ 148017 w 272058"/>
                    <a:gd name="connsiteY7" fmla="*/ 102739 h 324003"/>
                    <a:gd name="connsiteX8" fmla="*/ 184577 w 272058"/>
                    <a:gd name="connsiteY8" fmla="*/ 109536 h 324003"/>
                    <a:gd name="connsiteX9" fmla="*/ 183201 w 272058"/>
                    <a:gd name="connsiteY9" fmla="*/ 113665 h 324003"/>
                    <a:gd name="connsiteX10" fmla="*/ 179158 w 272058"/>
                    <a:gd name="connsiteY10" fmla="*/ 132764 h 324003"/>
                    <a:gd name="connsiteX11" fmla="*/ 179158 w 272058"/>
                    <a:gd name="connsiteY11" fmla="*/ 140936 h 324003"/>
                    <a:gd name="connsiteX12" fmla="*/ 183201 w 272058"/>
                    <a:gd name="connsiteY12" fmla="*/ 151862 h 324003"/>
                    <a:gd name="connsiteX13" fmla="*/ 215717 w 272058"/>
                    <a:gd name="connsiteY13" fmla="*/ 150485 h 324003"/>
                    <a:gd name="connsiteX14" fmla="*/ 244191 w 272058"/>
                    <a:gd name="connsiteY14" fmla="*/ 150485 h 324003"/>
                    <a:gd name="connsiteX15" fmla="*/ 250987 w 272058"/>
                    <a:gd name="connsiteY15" fmla="*/ 149109 h 324003"/>
                    <a:gd name="connsiteX16" fmla="*/ 267245 w 272058"/>
                    <a:gd name="connsiteY16" fmla="*/ 172337 h 324003"/>
                    <a:gd name="connsiteX17" fmla="*/ 271288 w 272058"/>
                    <a:gd name="connsiteY17" fmla="*/ 191435 h 324003"/>
                    <a:gd name="connsiteX18" fmla="*/ 259073 w 272058"/>
                    <a:gd name="connsiteY18" fmla="*/ 190059 h 324003"/>
                    <a:gd name="connsiteX19" fmla="*/ 219760 w 272058"/>
                    <a:gd name="connsiteY19" fmla="*/ 179133 h 324003"/>
                    <a:gd name="connsiteX20" fmla="*/ 185867 w 272058"/>
                    <a:gd name="connsiteY20" fmla="*/ 181886 h 324003"/>
                    <a:gd name="connsiteX21" fmla="*/ 181824 w 272058"/>
                    <a:gd name="connsiteY21" fmla="*/ 192812 h 324003"/>
                    <a:gd name="connsiteX22" fmla="*/ 179158 w 272058"/>
                    <a:gd name="connsiteY22" fmla="*/ 251483 h 324003"/>
                    <a:gd name="connsiteX23" fmla="*/ 179158 w 272058"/>
                    <a:gd name="connsiteY23" fmla="*/ 281507 h 324003"/>
                    <a:gd name="connsiteX24" fmla="*/ 180534 w 272058"/>
                    <a:gd name="connsiteY24" fmla="*/ 297853 h 324003"/>
                    <a:gd name="connsiteX25" fmla="*/ 183201 w 272058"/>
                    <a:gd name="connsiteY25" fmla="*/ 323748 h 324003"/>
                    <a:gd name="connsiteX26" fmla="*/ 160147 w 272058"/>
                    <a:gd name="connsiteY26" fmla="*/ 319618 h 324003"/>
                    <a:gd name="connsiteX27" fmla="*/ 153351 w 272058"/>
                    <a:gd name="connsiteY27" fmla="*/ 318242 h 324003"/>
                    <a:gd name="connsiteX28" fmla="*/ 74812 w 272058"/>
                    <a:gd name="connsiteY28" fmla="*/ 290970 h 324003"/>
                    <a:gd name="connsiteX29" fmla="*/ 65349 w 272058"/>
                    <a:gd name="connsiteY29" fmla="*/ 285551 h 324003"/>
                    <a:gd name="connsiteX30" fmla="*/ 78855 w 272058"/>
                    <a:gd name="connsiteY30" fmla="*/ 284174 h 324003"/>
                    <a:gd name="connsiteX31" fmla="*/ 107329 w 272058"/>
                    <a:gd name="connsiteY31" fmla="*/ 286927 h 324003"/>
                    <a:gd name="connsiteX32" fmla="*/ 135802 w 272058"/>
                    <a:gd name="connsiteY32" fmla="*/ 289680 h 324003"/>
                    <a:gd name="connsiteX33" fmla="*/ 156103 w 272058"/>
                    <a:gd name="connsiteY33" fmla="*/ 261032 h 324003"/>
                    <a:gd name="connsiteX34" fmla="*/ 153437 w 272058"/>
                    <a:gd name="connsiteY34" fmla="*/ 196941 h 324003"/>
                    <a:gd name="connsiteX35" fmla="*/ 153437 w 272058"/>
                    <a:gd name="connsiteY35" fmla="*/ 186015 h 324003"/>
                    <a:gd name="connsiteX36" fmla="*/ 107415 w 272058"/>
                    <a:gd name="connsiteY36" fmla="*/ 192812 h 324003"/>
                    <a:gd name="connsiteX37" fmla="*/ 97952 w 272058"/>
                    <a:gd name="connsiteY37" fmla="*/ 194188 h 324003"/>
                    <a:gd name="connsiteX38" fmla="*/ 108791 w 272058"/>
                    <a:gd name="connsiteY38" fmla="*/ 210534 h 324003"/>
                    <a:gd name="connsiteX39" fmla="*/ 114211 w 272058"/>
                    <a:gd name="connsiteY39" fmla="*/ 214663 h 324003"/>
                    <a:gd name="connsiteX40" fmla="*/ 100705 w 272058"/>
                    <a:gd name="connsiteY40" fmla="*/ 246063 h 324003"/>
                    <a:gd name="connsiteX41" fmla="*/ 93909 w 272058"/>
                    <a:gd name="connsiteY41" fmla="*/ 237891 h 324003"/>
                    <a:gd name="connsiteX42" fmla="*/ 61392 w 272058"/>
                    <a:gd name="connsiteY42" fmla="*/ 199694 h 324003"/>
                    <a:gd name="connsiteX43" fmla="*/ 18037 w 272058"/>
                    <a:gd name="connsiteY43" fmla="*/ 216040 h 324003"/>
                    <a:gd name="connsiteX44" fmla="*/ 16661 w 272058"/>
                    <a:gd name="connsiteY44" fmla="*/ 217416 h 324003"/>
                    <a:gd name="connsiteX45" fmla="*/ 3155 w 272058"/>
                    <a:gd name="connsiteY45" fmla="*/ 202447 h 324003"/>
                    <a:gd name="connsiteX46" fmla="*/ 1779 w 272058"/>
                    <a:gd name="connsiteY46" fmla="*/ 188768 h 324003"/>
                    <a:gd name="connsiteX47" fmla="*/ 28876 w 272058"/>
                    <a:gd name="connsiteY47" fmla="*/ 130097 h 324003"/>
                    <a:gd name="connsiteX48" fmla="*/ 69479 w 272058"/>
                    <a:gd name="connsiteY48" fmla="*/ 102826 h 324003"/>
                    <a:gd name="connsiteX49" fmla="*/ 68102 w 272058"/>
                    <a:gd name="connsiteY49" fmla="*/ 112375 h 324003"/>
                    <a:gd name="connsiteX50" fmla="*/ 66726 w 272058"/>
                    <a:gd name="connsiteY50" fmla="*/ 132850 h 324003"/>
                    <a:gd name="connsiteX51" fmla="*/ 69479 w 272058"/>
                    <a:gd name="connsiteY51" fmla="*/ 147819 h 324003"/>
                    <a:gd name="connsiteX52" fmla="*/ 55887 w 272058"/>
                    <a:gd name="connsiteY52" fmla="*/ 149195 h 324003"/>
                    <a:gd name="connsiteX53" fmla="*/ 28876 w 272058"/>
                    <a:gd name="connsiteY53" fmla="*/ 130097 h 324003"/>
                    <a:gd name="connsiteX54" fmla="*/ 89780 w 272058"/>
                    <a:gd name="connsiteY54" fmla="*/ 109622 h 324003"/>
                    <a:gd name="connsiteX55" fmla="*/ 84361 w 272058"/>
                    <a:gd name="connsiteY55" fmla="*/ 89147 h 324003"/>
                    <a:gd name="connsiteX56" fmla="*/ 88404 w 272058"/>
                    <a:gd name="connsiteY56" fmla="*/ 89147 h 324003"/>
                    <a:gd name="connsiteX57" fmla="*/ 142598 w 272058"/>
                    <a:gd name="connsiteY57" fmla="*/ 75468 h 324003"/>
                    <a:gd name="connsiteX58" fmla="*/ 148017 w 272058"/>
                    <a:gd name="connsiteY58" fmla="*/ 72715 h 324003"/>
                    <a:gd name="connsiteX59" fmla="*/ 195416 w 272058"/>
                    <a:gd name="connsiteY59" fmla="*/ 61790 h 324003"/>
                    <a:gd name="connsiteX60" fmla="*/ 223890 w 272058"/>
                    <a:gd name="connsiteY60" fmla="*/ 75468 h 324003"/>
                    <a:gd name="connsiteX61" fmla="*/ 257782 w 272058"/>
                    <a:gd name="connsiteY61" fmla="*/ 127344 h 324003"/>
                    <a:gd name="connsiteX62" fmla="*/ 252363 w 272058"/>
                    <a:gd name="connsiteY62" fmla="*/ 130097 h 324003"/>
                    <a:gd name="connsiteX63" fmla="*/ 241524 w 272058"/>
                    <a:gd name="connsiteY63" fmla="*/ 131473 h 324003"/>
                    <a:gd name="connsiteX64" fmla="*/ 200921 w 272058"/>
                    <a:gd name="connsiteY64" fmla="*/ 134226 h 324003"/>
                    <a:gd name="connsiteX65" fmla="*/ 186040 w 272058"/>
                    <a:gd name="connsiteY65" fmla="*/ 128806 h 324003"/>
                    <a:gd name="connsiteX66" fmla="*/ 198255 w 272058"/>
                    <a:gd name="connsiteY66" fmla="*/ 123386 h 324003"/>
                    <a:gd name="connsiteX67" fmla="*/ 222599 w 272058"/>
                    <a:gd name="connsiteY67" fmla="*/ 104288 h 324003"/>
                    <a:gd name="connsiteX68" fmla="*/ 207717 w 272058"/>
                    <a:gd name="connsiteY68" fmla="*/ 82437 h 324003"/>
                    <a:gd name="connsiteX69" fmla="*/ 191459 w 272058"/>
                    <a:gd name="connsiteY69" fmla="*/ 79684 h 324003"/>
                    <a:gd name="connsiteX70" fmla="*/ 188792 w 272058"/>
                    <a:gd name="connsiteY70" fmla="*/ 79684 h 324003"/>
                    <a:gd name="connsiteX71" fmla="*/ 149480 w 272058"/>
                    <a:gd name="connsiteY71" fmla="*/ 91986 h 324003"/>
                    <a:gd name="connsiteX72" fmla="*/ 110167 w 272058"/>
                    <a:gd name="connsiteY72" fmla="*/ 106955 h 324003"/>
                    <a:gd name="connsiteX73" fmla="*/ 89780 w 272058"/>
                    <a:gd name="connsiteY73" fmla="*/ 109622 h 324003"/>
                    <a:gd name="connsiteX74" fmla="*/ 119630 w 272058"/>
                    <a:gd name="connsiteY74" fmla="*/ 46821 h 324003"/>
                    <a:gd name="connsiteX75" fmla="*/ 123673 w 272058"/>
                    <a:gd name="connsiteY75" fmla="*/ 11377 h 324003"/>
                    <a:gd name="connsiteX76" fmla="*/ 137178 w 272058"/>
                    <a:gd name="connsiteY76" fmla="*/ 451 h 324003"/>
                    <a:gd name="connsiteX77" fmla="*/ 141222 w 272058"/>
                    <a:gd name="connsiteY77" fmla="*/ 8624 h 324003"/>
                    <a:gd name="connsiteX78" fmla="*/ 158856 w 272058"/>
                    <a:gd name="connsiteY78" fmla="*/ 34519 h 324003"/>
                    <a:gd name="connsiteX79" fmla="*/ 164276 w 272058"/>
                    <a:gd name="connsiteY79" fmla="*/ 49488 h 324003"/>
                    <a:gd name="connsiteX80" fmla="*/ 152061 w 272058"/>
                    <a:gd name="connsiteY80" fmla="*/ 54908 h 324003"/>
                    <a:gd name="connsiteX81" fmla="*/ 119630 w 272058"/>
                    <a:gd name="connsiteY81" fmla="*/ 46821 h 3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2058" h="324003">
                      <a:moveTo>
                        <a:pt x="1779" y="188768"/>
                      </a:moveTo>
                      <a:lnTo>
                        <a:pt x="4446" y="188768"/>
                      </a:lnTo>
                      <a:cubicBezTo>
                        <a:pt x="15285" y="188768"/>
                        <a:pt x="29306" y="185585"/>
                        <a:pt x="46424" y="179219"/>
                      </a:cubicBezTo>
                      <a:cubicBezTo>
                        <a:pt x="66296" y="171907"/>
                        <a:pt x="97436" y="165110"/>
                        <a:pt x="139931" y="158744"/>
                      </a:cubicBezTo>
                      <a:cubicBezTo>
                        <a:pt x="143544" y="157884"/>
                        <a:pt x="147157" y="156938"/>
                        <a:pt x="150770" y="155991"/>
                      </a:cubicBezTo>
                      <a:cubicBezTo>
                        <a:pt x="151631" y="155131"/>
                        <a:pt x="152576" y="153755"/>
                        <a:pt x="153437" y="151862"/>
                      </a:cubicBezTo>
                      <a:cubicBezTo>
                        <a:pt x="153437" y="134570"/>
                        <a:pt x="151631" y="120461"/>
                        <a:pt x="148017" y="109536"/>
                      </a:cubicBezTo>
                      <a:cubicBezTo>
                        <a:pt x="147071" y="106783"/>
                        <a:pt x="147071" y="104546"/>
                        <a:pt x="148017" y="102739"/>
                      </a:cubicBezTo>
                      <a:cubicBezTo>
                        <a:pt x="159717" y="99126"/>
                        <a:pt x="171932" y="101363"/>
                        <a:pt x="184577" y="109536"/>
                      </a:cubicBezTo>
                      <a:cubicBezTo>
                        <a:pt x="184577" y="110482"/>
                        <a:pt x="184147" y="111859"/>
                        <a:pt x="183201" y="113665"/>
                      </a:cubicBezTo>
                      <a:cubicBezTo>
                        <a:pt x="179588" y="120031"/>
                        <a:pt x="178211" y="126397"/>
                        <a:pt x="179158" y="132764"/>
                      </a:cubicBezTo>
                      <a:cubicBezTo>
                        <a:pt x="179158" y="134570"/>
                        <a:pt x="179158" y="137323"/>
                        <a:pt x="179158" y="140936"/>
                      </a:cubicBezTo>
                      <a:cubicBezTo>
                        <a:pt x="180018" y="145496"/>
                        <a:pt x="181394" y="149109"/>
                        <a:pt x="183201" y="151862"/>
                      </a:cubicBezTo>
                      <a:cubicBezTo>
                        <a:pt x="192233" y="150055"/>
                        <a:pt x="203072" y="149625"/>
                        <a:pt x="215717" y="150485"/>
                      </a:cubicBezTo>
                      <a:cubicBezTo>
                        <a:pt x="231029" y="151432"/>
                        <a:pt x="240578" y="151432"/>
                        <a:pt x="244191" y="150485"/>
                      </a:cubicBezTo>
                      <a:cubicBezTo>
                        <a:pt x="246857" y="149625"/>
                        <a:pt x="249180" y="149109"/>
                        <a:pt x="250987" y="149109"/>
                      </a:cubicBezTo>
                      <a:cubicBezTo>
                        <a:pt x="254599" y="150916"/>
                        <a:pt x="260019" y="158658"/>
                        <a:pt x="267245" y="172337"/>
                      </a:cubicBezTo>
                      <a:cubicBezTo>
                        <a:pt x="271718" y="183262"/>
                        <a:pt x="273094" y="189629"/>
                        <a:pt x="271288" y="191435"/>
                      </a:cubicBezTo>
                      <a:cubicBezTo>
                        <a:pt x="269482" y="192382"/>
                        <a:pt x="265438" y="191865"/>
                        <a:pt x="259073" y="190059"/>
                      </a:cubicBezTo>
                      <a:cubicBezTo>
                        <a:pt x="250987" y="185499"/>
                        <a:pt x="237825" y="181886"/>
                        <a:pt x="219760" y="179133"/>
                      </a:cubicBezTo>
                      <a:cubicBezTo>
                        <a:pt x="210728" y="178273"/>
                        <a:pt x="199459" y="179133"/>
                        <a:pt x="185867" y="181886"/>
                      </a:cubicBezTo>
                      <a:cubicBezTo>
                        <a:pt x="183115" y="182832"/>
                        <a:pt x="181824" y="186445"/>
                        <a:pt x="181824" y="192812"/>
                      </a:cubicBezTo>
                      <a:cubicBezTo>
                        <a:pt x="181824" y="212856"/>
                        <a:pt x="180878" y="232385"/>
                        <a:pt x="179158" y="251483"/>
                      </a:cubicBezTo>
                      <a:cubicBezTo>
                        <a:pt x="179158" y="263355"/>
                        <a:pt x="179158" y="273335"/>
                        <a:pt x="179158" y="281507"/>
                      </a:cubicBezTo>
                      <a:cubicBezTo>
                        <a:pt x="179158" y="284260"/>
                        <a:pt x="179588" y="289680"/>
                        <a:pt x="180534" y="297853"/>
                      </a:cubicBezTo>
                      <a:cubicBezTo>
                        <a:pt x="183201" y="313338"/>
                        <a:pt x="184147" y="321941"/>
                        <a:pt x="183201" y="323748"/>
                      </a:cubicBezTo>
                      <a:cubicBezTo>
                        <a:pt x="182254" y="324608"/>
                        <a:pt x="174598" y="323317"/>
                        <a:pt x="160147" y="319618"/>
                      </a:cubicBezTo>
                      <a:cubicBezTo>
                        <a:pt x="157480" y="318672"/>
                        <a:pt x="155157" y="318242"/>
                        <a:pt x="153351" y="318242"/>
                      </a:cubicBezTo>
                      <a:cubicBezTo>
                        <a:pt x="120834" y="311876"/>
                        <a:pt x="94597" y="302756"/>
                        <a:pt x="74812" y="290970"/>
                      </a:cubicBezTo>
                      <a:cubicBezTo>
                        <a:pt x="68446" y="288218"/>
                        <a:pt x="65349" y="286411"/>
                        <a:pt x="65349" y="285551"/>
                      </a:cubicBezTo>
                      <a:cubicBezTo>
                        <a:pt x="67156" y="283744"/>
                        <a:pt x="71629" y="283314"/>
                        <a:pt x="78855" y="284174"/>
                      </a:cubicBezTo>
                      <a:cubicBezTo>
                        <a:pt x="90554" y="285981"/>
                        <a:pt x="100103" y="286927"/>
                        <a:pt x="107329" y="286927"/>
                      </a:cubicBezTo>
                      <a:cubicBezTo>
                        <a:pt x="115415" y="287787"/>
                        <a:pt x="124963" y="288734"/>
                        <a:pt x="135802" y="289680"/>
                      </a:cubicBezTo>
                      <a:cubicBezTo>
                        <a:pt x="152061" y="292433"/>
                        <a:pt x="158856" y="282884"/>
                        <a:pt x="156103" y="261032"/>
                      </a:cubicBezTo>
                      <a:cubicBezTo>
                        <a:pt x="156103" y="241934"/>
                        <a:pt x="155157" y="220599"/>
                        <a:pt x="153437" y="196941"/>
                      </a:cubicBezTo>
                      <a:cubicBezTo>
                        <a:pt x="153437" y="192382"/>
                        <a:pt x="153437" y="188768"/>
                        <a:pt x="153437" y="186015"/>
                      </a:cubicBezTo>
                      <a:cubicBezTo>
                        <a:pt x="142598" y="186015"/>
                        <a:pt x="127200" y="188338"/>
                        <a:pt x="107415" y="192812"/>
                      </a:cubicBezTo>
                      <a:cubicBezTo>
                        <a:pt x="103802" y="193758"/>
                        <a:pt x="100619" y="194188"/>
                        <a:pt x="97952" y="194188"/>
                      </a:cubicBezTo>
                      <a:cubicBezTo>
                        <a:pt x="99759" y="199608"/>
                        <a:pt x="103372" y="205114"/>
                        <a:pt x="108791" y="210534"/>
                      </a:cubicBezTo>
                      <a:cubicBezTo>
                        <a:pt x="111458" y="213286"/>
                        <a:pt x="113264" y="214663"/>
                        <a:pt x="114211" y="214663"/>
                      </a:cubicBezTo>
                      <a:cubicBezTo>
                        <a:pt x="113264" y="229202"/>
                        <a:pt x="108791" y="239697"/>
                        <a:pt x="100705" y="246063"/>
                      </a:cubicBezTo>
                      <a:cubicBezTo>
                        <a:pt x="98898" y="247010"/>
                        <a:pt x="96662" y="244257"/>
                        <a:pt x="93909" y="237891"/>
                      </a:cubicBezTo>
                      <a:cubicBezTo>
                        <a:pt x="84877" y="218792"/>
                        <a:pt x="74038" y="206060"/>
                        <a:pt x="61392" y="199694"/>
                      </a:cubicBezTo>
                      <a:cubicBezTo>
                        <a:pt x="40575" y="201501"/>
                        <a:pt x="26209" y="207006"/>
                        <a:pt x="18037" y="216040"/>
                      </a:cubicBezTo>
                      <a:lnTo>
                        <a:pt x="16661" y="217416"/>
                      </a:lnTo>
                      <a:cubicBezTo>
                        <a:pt x="13048" y="216556"/>
                        <a:pt x="8574" y="211480"/>
                        <a:pt x="3155" y="202447"/>
                      </a:cubicBezTo>
                      <a:cubicBezTo>
                        <a:pt x="-544" y="194188"/>
                        <a:pt x="-974" y="189629"/>
                        <a:pt x="1779" y="188768"/>
                      </a:cubicBezTo>
                      <a:close/>
                      <a:moveTo>
                        <a:pt x="28876" y="130097"/>
                      </a:moveTo>
                      <a:cubicBezTo>
                        <a:pt x="40575" y="114611"/>
                        <a:pt x="54167" y="105578"/>
                        <a:pt x="69479" y="102826"/>
                      </a:cubicBezTo>
                      <a:cubicBezTo>
                        <a:pt x="70339" y="102826"/>
                        <a:pt x="69909" y="106009"/>
                        <a:pt x="68102" y="112375"/>
                      </a:cubicBezTo>
                      <a:cubicBezTo>
                        <a:pt x="65436" y="122354"/>
                        <a:pt x="64919" y="129236"/>
                        <a:pt x="66726" y="132850"/>
                      </a:cubicBezTo>
                      <a:cubicBezTo>
                        <a:pt x="70339" y="141022"/>
                        <a:pt x="71199" y="146012"/>
                        <a:pt x="69479" y="147819"/>
                      </a:cubicBezTo>
                      <a:cubicBezTo>
                        <a:pt x="69479" y="149625"/>
                        <a:pt x="64919" y="150141"/>
                        <a:pt x="55887" y="149195"/>
                      </a:cubicBezTo>
                      <a:cubicBezTo>
                        <a:pt x="35155" y="147302"/>
                        <a:pt x="26123" y="140936"/>
                        <a:pt x="28876" y="130097"/>
                      </a:cubicBezTo>
                      <a:close/>
                      <a:moveTo>
                        <a:pt x="89780" y="109622"/>
                      </a:moveTo>
                      <a:cubicBezTo>
                        <a:pt x="84361" y="101449"/>
                        <a:pt x="82554" y="94653"/>
                        <a:pt x="84361" y="89147"/>
                      </a:cubicBezTo>
                      <a:lnTo>
                        <a:pt x="88404" y="89147"/>
                      </a:lnTo>
                      <a:cubicBezTo>
                        <a:pt x="101049" y="88287"/>
                        <a:pt x="119114" y="83727"/>
                        <a:pt x="142598" y="75468"/>
                      </a:cubicBezTo>
                      <a:cubicBezTo>
                        <a:pt x="143458" y="75468"/>
                        <a:pt x="145265" y="74608"/>
                        <a:pt x="148017" y="72715"/>
                      </a:cubicBezTo>
                      <a:cubicBezTo>
                        <a:pt x="167029" y="64543"/>
                        <a:pt x="182770" y="60930"/>
                        <a:pt x="195416" y="61790"/>
                      </a:cubicBezTo>
                      <a:cubicBezTo>
                        <a:pt x="206255" y="62736"/>
                        <a:pt x="215717" y="67210"/>
                        <a:pt x="223890" y="75468"/>
                      </a:cubicBezTo>
                      <a:cubicBezTo>
                        <a:pt x="250987" y="102739"/>
                        <a:pt x="262255" y="120031"/>
                        <a:pt x="257782" y="127344"/>
                      </a:cubicBezTo>
                      <a:cubicBezTo>
                        <a:pt x="256836" y="128290"/>
                        <a:pt x="255116" y="129150"/>
                        <a:pt x="252363" y="130097"/>
                      </a:cubicBezTo>
                      <a:cubicBezTo>
                        <a:pt x="246944" y="130097"/>
                        <a:pt x="243330" y="130527"/>
                        <a:pt x="241524" y="131473"/>
                      </a:cubicBezTo>
                      <a:cubicBezTo>
                        <a:pt x="227932" y="136893"/>
                        <a:pt x="214427" y="137839"/>
                        <a:pt x="200921" y="134226"/>
                      </a:cubicBezTo>
                      <a:cubicBezTo>
                        <a:pt x="190943" y="132419"/>
                        <a:pt x="186040" y="130613"/>
                        <a:pt x="186040" y="128806"/>
                      </a:cubicBezTo>
                      <a:cubicBezTo>
                        <a:pt x="185093" y="127000"/>
                        <a:pt x="189222" y="125193"/>
                        <a:pt x="198255" y="123386"/>
                      </a:cubicBezTo>
                      <a:cubicBezTo>
                        <a:pt x="214513" y="115214"/>
                        <a:pt x="222599" y="108848"/>
                        <a:pt x="222599" y="104288"/>
                      </a:cubicBezTo>
                      <a:cubicBezTo>
                        <a:pt x="219846" y="94309"/>
                        <a:pt x="214943" y="86996"/>
                        <a:pt x="207717" y="82437"/>
                      </a:cubicBezTo>
                      <a:cubicBezTo>
                        <a:pt x="204104" y="80630"/>
                        <a:pt x="198685" y="79684"/>
                        <a:pt x="191459" y="79684"/>
                      </a:cubicBezTo>
                      <a:cubicBezTo>
                        <a:pt x="190513" y="79684"/>
                        <a:pt x="189652" y="79684"/>
                        <a:pt x="188792" y="79684"/>
                      </a:cubicBezTo>
                      <a:cubicBezTo>
                        <a:pt x="176147" y="79684"/>
                        <a:pt x="163071" y="83813"/>
                        <a:pt x="149480" y="91986"/>
                      </a:cubicBezTo>
                      <a:cubicBezTo>
                        <a:pt x="137695" y="98352"/>
                        <a:pt x="124619" y="103342"/>
                        <a:pt x="110167" y="106955"/>
                      </a:cubicBezTo>
                      <a:cubicBezTo>
                        <a:pt x="99328" y="110482"/>
                        <a:pt x="92533" y="111428"/>
                        <a:pt x="89780" y="109622"/>
                      </a:cubicBezTo>
                      <a:close/>
                      <a:moveTo>
                        <a:pt x="119630" y="46821"/>
                      </a:moveTo>
                      <a:cubicBezTo>
                        <a:pt x="115071" y="36841"/>
                        <a:pt x="116447" y="24969"/>
                        <a:pt x="123673" y="11377"/>
                      </a:cubicBezTo>
                      <a:cubicBezTo>
                        <a:pt x="129092" y="2258"/>
                        <a:pt x="133566" y="-1355"/>
                        <a:pt x="137178" y="451"/>
                      </a:cubicBezTo>
                      <a:cubicBezTo>
                        <a:pt x="138039" y="1398"/>
                        <a:pt x="139415" y="4064"/>
                        <a:pt x="141222" y="8624"/>
                      </a:cubicBezTo>
                      <a:cubicBezTo>
                        <a:pt x="145695" y="18603"/>
                        <a:pt x="151631" y="27292"/>
                        <a:pt x="158856" y="34519"/>
                      </a:cubicBezTo>
                      <a:cubicBezTo>
                        <a:pt x="164276" y="40885"/>
                        <a:pt x="166082" y="45875"/>
                        <a:pt x="164276" y="49488"/>
                      </a:cubicBezTo>
                      <a:cubicBezTo>
                        <a:pt x="163329" y="53101"/>
                        <a:pt x="159286" y="54908"/>
                        <a:pt x="152061" y="54908"/>
                      </a:cubicBezTo>
                      <a:cubicBezTo>
                        <a:pt x="135888" y="55940"/>
                        <a:pt x="125049" y="53187"/>
                        <a:pt x="119630" y="46821"/>
                      </a:cubicBezTo>
                      <a:close/>
                    </a:path>
                  </a:pathLst>
                </a:custGeom>
                <a:grpFill/>
                <a:ln w="860" cap="flat">
                  <a:noFill/>
                  <a:prstDash val="solid"/>
                  <a:miter/>
                </a:ln>
              </p:spPr>
              <p:txBody>
                <a:bodyPr rtlCol="0" anchor="ctr"/>
                <a:lstStyle/>
                <a:p>
                  <a:endParaRPr lang="zh-CN" altLang="en-US"/>
                </a:p>
              </p:txBody>
            </p:sp>
            <p:sp>
              <p:nvSpPr>
                <p:cNvPr id="23" name="任意形状 18"/>
                <p:cNvSpPr/>
                <p:nvPr/>
              </p:nvSpPr>
              <p:spPr>
                <a:xfrm>
                  <a:off x="5138493" y="2802793"/>
                  <a:ext cx="279168" cy="227983"/>
                </a:xfrm>
                <a:custGeom>
                  <a:avLst/>
                  <a:gdLst>
                    <a:gd name="connsiteX0" fmla="*/ 146571 w 279168"/>
                    <a:gd name="connsiteY0" fmla="*/ 7401 h 227983"/>
                    <a:gd name="connsiteX1" fmla="*/ 211604 w 279168"/>
                    <a:gd name="connsiteY1" fmla="*/ 604 h 227983"/>
                    <a:gd name="connsiteX2" fmla="*/ 211604 w 279168"/>
                    <a:gd name="connsiteY2" fmla="*/ 16950 h 227983"/>
                    <a:gd name="connsiteX3" fmla="*/ 175044 w 279168"/>
                    <a:gd name="connsiteY3" fmla="*/ 41468 h 227983"/>
                    <a:gd name="connsiteX4" fmla="*/ 166958 w 279168"/>
                    <a:gd name="connsiteY4" fmla="*/ 83794 h 227983"/>
                    <a:gd name="connsiteX5" fmla="*/ 202141 w 279168"/>
                    <a:gd name="connsiteY5" fmla="*/ 74245 h 227983"/>
                    <a:gd name="connsiteX6" fmla="*/ 210227 w 279168"/>
                    <a:gd name="connsiteY6" fmla="*/ 101516 h 227983"/>
                    <a:gd name="connsiteX7" fmla="*/ 196722 w 279168"/>
                    <a:gd name="connsiteY7" fmla="*/ 106936 h 227983"/>
                    <a:gd name="connsiteX8" fmla="*/ 166958 w 279168"/>
                    <a:gd name="connsiteY8" fmla="*/ 121905 h 227983"/>
                    <a:gd name="connsiteX9" fmla="*/ 162915 w 279168"/>
                    <a:gd name="connsiteY9" fmla="*/ 132831 h 227983"/>
                    <a:gd name="connsiteX10" fmla="*/ 162915 w 279168"/>
                    <a:gd name="connsiteY10" fmla="*/ 158725 h 227983"/>
                    <a:gd name="connsiteX11" fmla="*/ 180550 w 279168"/>
                    <a:gd name="connsiteY11" fmla="*/ 171027 h 227983"/>
                    <a:gd name="connsiteX12" fmla="*/ 213066 w 279168"/>
                    <a:gd name="connsiteY12" fmla="*/ 171027 h 227983"/>
                    <a:gd name="connsiteX13" fmla="*/ 246959 w 279168"/>
                    <a:gd name="connsiteY13" fmla="*/ 168275 h 227983"/>
                    <a:gd name="connsiteX14" fmla="*/ 270013 w 279168"/>
                    <a:gd name="connsiteY14" fmla="*/ 173694 h 227983"/>
                    <a:gd name="connsiteX15" fmla="*/ 271390 w 279168"/>
                    <a:gd name="connsiteY15" fmla="*/ 211891 h 227983"/>
                    <a:gd name="connsiteX16" fmla="*/ 144076 w 279168"/>
                    <a:gd name="connsiteY16" fmla="*/ 202342 h 227983"/>
                    <a:gd name="connsiteX17" fmla="*/ 130571 w 279168"/>
                    <a:gd name="connsiteY17" fmla="*/ 203718 h 227983"/>
                    <a:gd name="connsiteX18" fmla="*/ 123775 w 279168"/>
                    <a:gd name="connsiteY18" fmla="*/ 203718 h 227983"/>
                    <a:gd name="connsiteX19" fmla="*/ 26225 w 279168"/>
                    <a:gd name="connsiteY19" fmla="*/ 220064 h 227983"/>
                    <a:gd name="connsiteX20" fmla="*/ 20806 w 279168"/>
                    <a:gd name="connsiteY20" fmla="*/ 224193 h 227983"/>
                    <a:gd name="connsiteX21" fmla="*/ 12634 w 279168"/>
                    <a:gd name="connsiteY21" fmla="*/ 225570 h 227983"/>
                    <a:gd name="connsiteX22" fmla="*/ 418 w 279168"/>
                    <a:gd name="connsiteY22" fmla="*/ 199675 h 227983"/>
                    <a:gd name="connsiteX23" fmla="*/ 62698 w 279168"/>
                    <a:gd name="connsiteY23" fmla="*/ 185997 h 227983"/>
                    <a:gd name="connsiteX24" fmla="*/ 64075 w 279168"/>
                    <a:gd name="connsiteY24" fmla="*/ 119152 h 227983"/>
                    <a:gd name="connsiteX25" fmla="*/ 62698 w 279168"/>
                    <a:gd name="connsiteY25" fmla="*/ 98677 h 227983"/>
                    <a:gd name="connsiteX26" fmla="*/ 70785 w 279168"/>
                    <a:gd name="connsiteY26" fmla="*/ 90505 h 227983"/>
                    <a:gd name="connsiteX27" fmla="*/ 103301 w 279168"/>
                    <a:gd name="connsiteY27" fmla="*/ 104183 h 227983"/>
                    <a:gd name="connsiteX28" fmla="*/ 95215 w 279168"/>
                    <a:gd name="connsiteY28" fmla="*/ 160102 h 227983"/>
                    <a:gd name="connsiteX29" fmla="*/ 97882 w 279168"/>
                    <a:gd name="connsiteY29" fmla="*/ 175071 h 227983"/>
                    <a:gd name="connsiteX30" fmla="*/ 107345 w 279168"/>
                    <a:gd name="connsiteY30" fmla="*/ 177824 h 227983"/>
                    <a:gd name="connsiteX31" fmla="*/ 126270 w 279168"/>
                    <a:gd name="connsiteY31" fmla="*/ 172404 h 227983"/>
                    <a:gd name="connsiteX32" fmla="*/ 130312 w 279168"/>
                    <a:gd name="connsiteY32" fmla="*/ 160102 h 227983"/>
                    <a:gd name="connsiteX33" fmla="*/ 128936 w 279168"/>
                    <a:gd name="connsiteY33" fmla="*/ 87752 h 227983"/>
                    <a:gd name="connsiteX34" fmla="*/ 128936 w 279168"/>
                    <a:gd name="connsiteY34" fmla="*/ 60480 h 227983"/>
                    <a:gd name="connsiteX35" fmla="*/ 119473 w 279168"/>
                    <a:gd name="connsiteY35" fmla="*/ 48178 h 227983"/>
                    <a:gd name="connsiteX36" fmla="*/ 96420 w 279168"/>
                    <a:gd name="connsiteY36" fmla="*/ 53598 h 227983"/>
                    <a:gd name="connsiteX37" fmla="*/ 76118 w 279168"/>
                    <a:gd name="connsiteY37" fmla="*/ 24951 h 227983"/>
                    <a:gd name="connsiteX38" fmla="*/ 76118 w 279168"/>
                    <a:gd name="connsiteY38" fmla="*/ 20821 h 227983"/>
                    <a:gd name="connsiteX39" fmla="*/ 89710 w 279168"/>
                    <a:gd name="connsiteY39" fmla="*/ 12649 h 227983"/>
                    <a:gd name="connsiteX40" fmla="*/ 146571 w 279168"/>
                    <a:gd name="connsiteY40" fmla="*/ 7401 h 2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9168" h="227983">
                      <a:moveTo>
                        <a:pt x="146571" y="7401"/>
                      </a:moveTo>
                      <a:cubicBezTo>
                        <a:pt x="169109" y="1035"/>
                        <a:pt x="190787" y="-1202"/>
                        <a:pt x="211604" y="604"/>
                      </a:cubicBezTo>
                      <a:cubicBezTo>
                        <a:pt x="209797" y="6024"/>
                        <a:pt x="209797" y="11530"/>
                        <a:pt x="211604" y="16950"/>
                      </a:cubicBezTo>
                      <a:cubicBezTo>
                        <a:pt x="214271" y="21510"/>
                        <a:pt x="202141" y="29682"/>
                        <a:pt x="175044" y="41468"/>
                      </a:cubicBezTo>
                      <a:cubicBezTo>
                        <a:pt x="169625" y="46888"/>
                        <a:pt x="166958" y="61083"/>
                        <a:pt x="166958" y="83794"/>
                      </a:cubicBezTo>
                      <a:cubicBezTo>
                        <a:pt x="184077" y="79235"/>
                        <a:pt x="195862" y="76052"/>
                        <a:pt x="202141" y="74245"/>
                      </a:cubicBezTo>
                      <a:cubicBezTo>
                        <a:pt x="207561" y="76998"/>
                        <a:pt x="210227" y="86117"/>
                        <a:pt x="210227" y="101516"/>
                      </a:cubicBezTo>
                      <a:cubicBezTo>
                        <a:pt x="207561" y="103323"/>
                        <a:pt x="203002" y="105129"/>
                        <a:pt x="196722" y="106936"/>
                      </a:cubicBezTo>
                      <a:cubicBezTo>
                        <a:pt x="187690" y="110549"/>
                        <a:pt x="177797" y="115625"/>
                        <a:pt x="166958" y="121905"/>
                      </a:cubicBezTo>
                      <a:cubicBezTo>
                        <a:pt x="165152" y="123712"/>
                        <a:pt x="163775" y="127325"/>
                        <a:pt x="162915" y="132831"/>
                      </a:cubicBezTo>
                      <a:cubicBezTo>
                        <a:pt x="161969" y="139197"/>
                        <a:pt x="161969" y="147800"/>
                        <a:pt x="162915" y="158725"/>
                      </a:cubicBezTo>
                      <a:cubicBezTo>
                        <a:pt x="162915" y="167844"/>
                        <a:pt x="168765" y="171888"/>
                        <a:pt x="180550" y="171027"/>
                      </a:cubicBezTo>
                      <a:cubicBezTo>
                        <a:pt x="187776" y="171027"/>
                        <a:pt x="198614" y="171027"/>
                        <a:pt x="213066" y="171027"/>
                      </a:cubicBezTo>
                      <a:cubicBezTo>
                        <a:pt x="229325" y="170167"/>
                        <a:pt x="240594" y="169221"/>
                        <a:pt x="246959" y="168275"/>
                      </a:cubicBezTo>
                      <a:cubicBezTo>
                        <a:pt x="258658" y="166468"/>
                        <a:pt x="266401" y="168275"/>
                        <a:pt x="270013" y="173694"/>
                      </a:cubicBezTo>
                      <a:cubicBezTo>
                        <a:pt x="281712" y="196406"/>
                        <a:pt x="282229" y="209138"/>
                        <a:pt x="271390" y="211891"/>
                      </a:cubicBezTo>
                      <a:cubicBezTo>
                        <a:pt x="236206" y="198213"/>
                        <a:pt x="193711" y="195030"/>
                        <a:pt x="144076" y="202342"/>
                      </a:cubicBezTo>
                      <a:cubicBezTo>
                        <a:pt x="136850" y="203288"/>
                        <a:pt x="132291" y="203718"/>
                        <a:pt x="130571" y="203718"/>
                      </a:cubicBezTo>
                      <a:cubicBezTo>
                        <a:pt x="128764" y="203718"/>
                        <a:pt x="126528" y="203718"/>
                        <a:pt x="123775" y="203718"/>
                      </a:cubicBezTo>
                      <a:cubicBezTo>
                        <a:pt x="89452" y="200105"/>
                        <a:pt x="56935" y="205525"/>
                        <a:pt x="26225" y="220064"/>
                      </a:cubicBezTo>
                      <a:cubicBezTo>
                        <a:pt x="24418" y="221010"/>
                        <a:pt x="22612" y="222387"/>
                        <a:pt x="20806" y="224193"/>
                      </a:cubicBezTo>
                      <a:cubicBezTo>
                        <a:pt x="17193" y="228753"/>
                        <a:pt x="14440" y="229183"/>
                        <a:pt x="12634" y="225570"/>
                      </a:cubicBezTo>
                      <a:cubicBezTo>
                        <a:pt x="2655" y="212837"/>
                        <a:pt x="-1388" y="204235"/>
                        <a:pt x="418" y="199675"/>
                      </a:cubicBezTo>
                      <a:cubicBezTo>
                        <a:pt x="35601" y="194255"/>
                        <a:pt x="56419" y="189696"/>
                        <a:pt x="62698" y="185997"/>
                      </a:cubicBezTo>
                      <a:cubicBezTo>
                        <a:pt x="67172" y="182383"/>
                        <a:pt x="67688" y="160102"/>
                        <a:pt x="64075" y="119152"/>
                      </a:cubicBezTo>
                      <a:cubicBezTo>
                        <a:pt x="63129" y="110979"/>
                        <a:pt x="62698" y="104183"/>
                        <a:pt x="62698" y="98677"/>
                      </a:cubicBezTo>
                      <a:cubicBezTo>
                        <a:pt x="62698" y="94118"/>
                        <a:pt x="65365" y="91365"/>
                        <a:pt x="70785" y="90505"/>
                      </a:cubicBezTo>
                      <a:cubicBezTo>
                        <a:pt x="93323" y="94118"/>
                        <a:pt x="104162" y="98677"/>
                        <a:pt x="103301" y="104183"/>
                      </a:cubicBezTo>
                      <a:cubicBezTo>
                        <a:pt x="93323" y="116055"/>
                        <a:pt x="90656" y="134637"/>
                        <a:pt x="95215" y="160102"/>
                      </a:cubicBezTo>
                      <a:cubicBezTo>
                        <a:pt x="96076" y="166468"/>
                        <a:pt x="97022" y="171458"/>
                        <a:pt x="97882" y="175071"/>
                      </a:cubicBezTo>
                      <a:cubicBezTo>
                        <a:pt x="97882" y="176877"/>
                        <a:pt x="101065" y="177824"/>
                        <a:pt x="107345" y="177824"/>
                      </a:cubicBezTo>
                      <a:cubicBezTo>
                        <a:pt x="114570" y="176964"/>
                        <a:pt x="120850" y="175071"/>
                        <a:pt x="126270" y="172404"/>
                      </a:cubicBezTo>
                      <a:cubicBezTo>
                        <a:pt x="128936" y="170597"/>
                        <a:pt x="130312" y="166468"/>
                        <a:pt x="130312" y="160102"/>
                      </a:cubicBezTo>
                      <a:cubicBezTo>
                        <a:pt x="130312" y="121045"/>
                        <a:pt x="129882" y="96871"/>
                        <a:pt x="128936" y="87752"/>
                      </a:cubicBezTo>
                      <a:cubicBezTo>
                        <a:pt x="128936" y="74073"/>
                        <a:pt x="128936" y="65040"/>
                        <a:pt x="128936" y="60480"/>
                      </a:cubicBezTo>
                      <a:cubicBezTo>
                        <a:pt x="127990" y="53168"/>
                        <a:pt x="124893" y="49125"/>
                        <a:pt x="119473" y="48178"/>
                      </a:cubicBezTo>
                      <a:cubicBezTo>
                        <a:pt x="114054" y="48178"/>
                        <a:pt x="106398" y="49985"/>
                        <a:pt x="96420" y="53598"/>
                      </a:cubicBezTo>
                      <a:cubicBezTo>
                        <a:pt x="90054" y="57211"/>
                        <a:pt x="83344" y="47662"/>
                        <a:pt x="76118" y="24951"/>
                      </a:cubicBezTo>
                      <a:cubicBezTo>
                        <a:pt x="76118" y="23144"/>
                        <a:pt x="76118" y="21767"/>
                        <a:pt x="76118" y="20821"/>
                      </a:cubicBezTo>
                      <a:cubicBezTo>
                        <a:pt x="74312" y="15401"/>
                        <a:pt x="78871" y="12649"/>
                        <a:pt x="89710" y="12649"/>
                      </a:cubicBezTo>
                      <a:cubicBezTo>
                        <a:pt x="112248" y="13767"/>
                        <a:pt x="131173" y="11960"/>
                        <a:pt x="146571" y="7401"/>
                      </a:cubicBezTo>
                      <a:close/>
                    </a:path>
                  </a:pathLst>
                </a:custGeom>
                <a:grpFill/>
                <a:ln w="860" cap="flat">
                  <a:noFill/>
                  <a:prstDash val="solid"/>
                  <a:miter/>
                </a:ln>
              </p:spPr>
              <p:txBody>
                <a:bodyPr rtlCol="0" anchor="ctr"/>
                <a:lstStyle/>
                <a:p>
                  <a:endParaRPr lang="zh-CN" altLang="en-US"/>
                </a:p>
              </p:txBody>
            </p:sp>
          </p:grpSp>
          <p:grpSp>
            <p:nvGrpSpPr>
              <p:cNvPr id="15" name="图形 4"/>
              <p:cNvGrpSpPr/>
              <p:nvPr/>
            </p:nvGrpSpPr>
            <p:grpSpPr>
              <a:xfrm>
                <a:off x="6477534" y="2737331"/>
                <a:ext cx="1951056" cy="319813"/>
                <a:chOff x="6477534" y="2737331"/>
                <a:chExt cx="1951056" cy="319813"/>
              </a:xfrm>
              <a:grpFill/>
            </p:grpSpPr>
            <p:sp>
              <p:nvSpPr>
                <p:cNvPr id="16" name="任意形状 20"/>
                <p:cNvSpPr/>
                <p:nvPr/>
              </p:nvSpPr>
              <p:spPr>
                <a:xfrm>
                  <a:off x="6477534" y="2776851"/>
                  <a:ext cx="298388" cy="236118"/>
                </a:xfrm>
                <a:custGeom>
                  <a:avLst/>
                  <a:gdLst>
                    <a:gd name="connsiteX0" fmla="*/ 160322 w 298388"/>
                    <a:gd name="connsiteY0" fmla="*/ 151805 h 236118"/>
                    <a:gd name="connsiteX1" fmla="*/ 164365 w 298388"/>
                    <a:gd name="connsiteY1" fmla="*/ 113608 h 236118"/>
                    <a:gd name="connsiteX2" fmla="*/ 171161 w 298388"/>
                    <a:gd name="connsiteY2" fmla="*/ 61733 h 236118"/>
                    <a:gd name="connsiteX3" fmla="*/ 182000 w 298388"/>
                    <a:gd name="connsiteY3" fmla="*/ 7190 h 236118"/>
                    <a:gd name="connsiteX4" fmla="*/ 207721 w 298388"/>
                    <a:gd name="connsiteY4" fmla="*/ 5814 h 236118"/>
                    <a:gd name="connsiteX5" fmla="*/ 210474 w 298388"/>
                    <a:gd name="connsiteY5" fmla="*/ 20783 h 236118"/>
                    <a:gd name="connsiteX6" fmla="*/ 196882 w 298388"/>
                    <a:gd name="connsiteY6" fmla="*/ 69905 h 236118"/>
                    <a:gd name="connsiteX7" fmla="*/ 190086 w 298388"/>
                    <a:gd name="connsiteY7" fmla="*/ 116275 h 236118"/>
                    <a:gd name="connsiteX8" fmla="*/ 188710 w 298388"/>
                    <a:gd name="connsiteY8" fmla="*/ 124448 h 236118"/>
                    <a:gd name="connsiteX9" fmla="*/ 195505 w 298388"/>
                    <a:gd name="connsiteY9" fmla="*/ 119028 h 236118"/>
                    <a:gd name="connsiteX10" fmla="*/ 233442 w 298388"/>
                    <a:gd name="connsiteY10" fmla="*/ 75325 h 236118"/>
                    <a:gd name="connsiteX11" fmla="*/ 257786 w 298388"/>
                    <a:gd name="connsiteY11" fmla="*/ 89004 h 236118"/>
                    <a:gd name="connsiteX12" fmla="*/ 255119 w 298388"/>
                    <a:gd name="connsiteY12" fmla="*/ 102682 h 236118"/>
                    <a:gd name="connsiteX13" fmla="*/ 195505 w 298388"/>
                    <a:gd name="connsiteY13" fmla="*/ 147675 h 236118"/>
                    <a:gd name="connsiteX14" fmla="*/ 184667 w 298388"/>
                    <a:gd name="connsiteY14" fmla="*/ 155848 h 236118"/>
                    <a:gd name="connsiteX15" fmla="*/ 182000 w 298388"/>
                    <a:gd name="connsiteY15" fmla="*/ 176323 h 236118"/>
                    <a:gd name="connsiteX16" fmla="*/ 211764 w 298388"/>
                    <a:gd name="connsiteY16" fmla="*/ 176323 h 236118"/>
                    <a:gd name="connsiteX17" fmla="*/ 274044 w 298388"/>
                    <a:gd name="connsiteY17" fmla="*/ 172194 h 236118"/>
                    <a:gd name="connsiteX18" fmla="*/ 288926 w 298388"/>
                    <a:gd name="connsiteY18" fmla="*/ 180366 h 236118"/>
                    <a:gd name="connsiteX19" fmla="*/ 298389 w 298388"/>
                    <a:gd name="connsiteY19" fmla="*/ 214520 h 236118"/>
                    <a:gd name="connsiteX20" fmla="*/ 295722 w 298388"/>
                    <a:gd name="connsiteY20" fmla="*/ 225445 h 236118"/>
                    <a:gd name="connsiteX21" fmla="*/ 284883 w 298388"/>
                    <a:gd name="connsiteY21" fmla="*/ 224069 h 236118"/>
                    <a:gd name="connsiteX22" fmla="*/ 217183 w 298388"/>
                    <a:gd name="connsiteY22" fmla="*/ 207723 h 236118"/>
                    <a:gd name="connsiteX23" fmla="*/ 172451 w 298388"/>
                    <a:gd name="connsiteY23" fmla="*/ 209100 h 236118"/>
                    <a:gd name="connsiteX24" fmla="*/ 156193 w 298388"/>
                    <a:gd name="connsiteY24" fmla="*/ 210477 h 236118"/>
                    <a:gd name="connsiteX25" fmla="*/ 134515 w 298388"/>
                    <a:gd name="connsiteY25" fmla="*/ 213229 h 236118"/>
                    <a:gd name="connsiteX26" fmla="*/ 106042 w 298388"/>
                    <a:gd name="connsiteY26" fmla="*/ 214606 h 236118"/>
                    <a:gd name="connsiteX27" fmla="*/ 19331 w 298388"/>
                    <a:gd name="connsiteY27" fmla="*/ 233704 h 236118"/>
                    <a:gd name="connsiteX28" fmla="*/ 9869 w 298388"/>
                    <a:gd name="connsiteY28" fmla="*/ 232328 h 236118"/>
                    <a:gd name="connsiteX29" fmla="*/ 3073 w 298388"/>
                    <a:gd name="connsiteY29" fmla="*/ 218649 h 236118"/>
                    <a:gd name="connsiteX30" fmla="*/ 320 w 298388"/>
                    <a:gd name="connsiteY30" fmla="*/ 211853 h 236118"/>
                    <a:gd name="connsiteX31" fmla="*/ 7116 w 298388"/>
                    <a:gd name="connsiteY31" fmla="*/ 209100 h 236118"/>
                    <a:gd name="connsiteX32" fmla="*/ 76192 w 298388"/>
                    <a:gd name="connsiteY32" fmla="*/ 198174 h 236118"/>
                    <a:gd name="connsiteX33" fmla="*/ 89697 w 298388"/>
                    <a:gd name="connsiteY33" fmla="*/ 194045 h 236118"/>
                    <a:gd name="connsiteX34" fmla="*/ 104580 w 298388"/>
                    <a:gd name="connsiteY34" fmla="*/ 179076 h 236118"/>
                    <a:gd name="connsiteX35" fmla="*/ 104580 w 298388"/>
                    <a:gd name="connsiteY35" fmla="*/ 150428 h 236118"/>
                    <a:gd name="connsiteX36" fmla="*/ 100536 w 298388"/>
                    <a:gd name="connsiteY36" fmla="*/ 145009 h 236118"/>
                    <a:gd name="connsiteX37" fmla="*/ 96494 w 298388"/>
                    <a:gd name="connsiteY37" fmla="*/ 147761 h 236118"/>
                    <a:gd name="connsiteX38" fmla="*/ 80235 w 298388"/>
                    <a:gd name="connsiteY38" fmla="*/ 165483 h 236118"/>
                    <a:gd name="connsiteX39" fmla="*/ 66644 w 298388"/>
                    <a:gd name="connsiteY39" fmla="*/ 164107 h 236118"/>
                    <a:gd name="connsiteX40" fmla="*/ 49009 w 298388"/>
                    <a:gd name="connsiteY40" fmla="*/ 140879 h 236118"/>
                    <a:gd name="connsiteX41" fmla="*/ 47632 w 298388"/>
                    <a:gd name="connsiteY41" fmla="*/ 131330 h 236118"/>
                    <a:gd name="connsiteX42" fmla="*/ 54428 w 298388"/>
                    <a:gd name="connsiteY42" fmla="*/ 129953 h 236118"/>
                    <a:gd name="connsiteX43" fmla="*/ 99160 w 298388"/>
                    <a:gd name="connsiteY43" fmla="*/ 117651 h 236118"/>
                    <a:gd name="connsiteX44" fmla="*/ 100536 w 298388"/>
                    <a:gd name="connsiteY44" fmla="*/ 108102 h 236118"/>
                    <a:gd name="connsiteX45" fmla="*/ 101913 w 298388"/>
                    <a:gd name="connsiteY45" fmla="*/ 53560 h 236118"/>
                    <a:gd name="connsiteX46" fmla="*/ 137096 w 298388"/>
                    <a:gd name="connsiteY46" fmla="*/ 50807 h 236118"/>
                    <a:gd name="connsiteX47" fmla="*/ 141139 w 298388"/>
                    <a:gd name="connsiteY47" fmla="*/ 65776 h 236118"/>
                    <a:gd name="connsiteX48" fmla="*/ 134344 w 298388"/>
                    <a:gd name="connsiteY48" fmla="*/ 173570 h 236118"/>
                    <a:gd name="connsiteX49" fmla="*/ 146559 w 298388"/>
                    <a:gd name="connsiteY49" fmla="*/ 174947 h 236118"/>
                    <a:gd name="connsiteX50" fmla="*/ 160322 w 298388"/>
                    <a:gd name="connsiteY50" fmla="*/ 151805 h 23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98388" h="236118">
                      <a:moveTo>
                        <a:pt x="160322" y="151805"/>
                      </a:moveTo>
                      <a:cubicBezTo>
                        <a:pt x="161182" y="143632"/>
                        <a:pt x="162559" y="130900"/>
                        <a:pt x="164365" y="113608"/>
                      </a:cubicBezTo>
                      <a:cubicBezTo>
                        <a:pt x="166172" y="94510"/>
                        <a:pt x="168408" y="77218"/>
                        <a:pt x="171161" y="61733"/>
                      </a:cubicBezTo>
                      <a:cubicBezTo>
                        <a:pt x="173828" y="35322"/>
                        <a:pt x="177441" y="17170"/>
                        <a:pt x="182000" y="7190"/>
                      </a:cubicBezTo>
                      <a:cubicBezTo>
                        <a:pt x="186473" y="-1929"/>
                        <a:pt x="195075" y="-2359"/>
                        <a:pt x="207721" y="5814"/>
                      </a:cubicBezTo>
                      <a:cubicBezTo>
                        <a:pt x="214000" y="10373"/>
                        <a:pt x="214947" y="15363"/>
                        <a:pt x="210474" y="20783"/>
                      </a:cubicBezTo>
                      <a:cubicBezTo>
                        <a:pt x="204108" y="28956"/>
                        <a:pt x="199635" y="45301"/>
                        <a:pt x="196882" y="69905"/>
                      </a:cubicBezTo>
                      <a:cubicBezTo>
                        <a:pt x="194129" y="89004"/>
                        <a:pt x="191893" y="104489"/>
                        <a:pt x="190086" y="116275"/>
                      </a:cubicBezTo>
                      <a:lnTo>
                        <a:pt x="188710" y="124448"/>
                      </a:lnTo>
                      <a:cubicBezTo>
                        <a:pt x="189570" y="124448"/>
                        <a:pt x="191893" y="122641"/>
                        <a:pt x="195505" y="119028"/>
                      </a:cubicBezTo>
                      <a:cubicBezTo>
                        <a:pt x="219850" y="94510"/>
                        <a:pt x="232495" y="79885"/>
                        <a:pt x="233442" y="75325"/>
                      </a:cubicBezTo>
                      <a:cubicBezTo>
                        <a:pt x="238861" y="69905"/>
                        <a:pt x="247033" y="74465"/>
                        <a:pt x="257786" y="89004"/>
                      </a:cubicBezTo>
                      <a:cubicBezTo>
                        <a:pt x="262259" y="98123"/>
                        <a:pt x="261399" y="102682"/>
                        <a:pt x="255119" y="102682"/>
                      </a:cubicBezTo>
                      <a:cubicBezTo>
                        <a:pt x="252367" y="102682"/>
                        <a:pt x="232495" y="117651"/>
                        <a:pt x="195505" y="147675"/>
                      </a:cubicBezTo>
                      <a:cubicBezTo>
                        <a:pt x="190946" y="152235"/>
                        <a:pt x="187333" y="154988"/>
                        <a:pt x="184667" y="155848"/>
                      </a:cubicBezTo>
                      <a:cubicBezTo>
                        <a:pt x="178301" y="162214"/>
                        <a:pt x="177441" y="169010"/>
                        <a:pt x="182000" y="176323"/>
                      </a:cubicBezTo>
                      <a:cubicBezTo>
                        <a:pt x="189226" y="176323"/>
                        <a:pt x="199119" y="176323"/>
                        <a:pt x="211764" y="176323"/>
                      </a:cubicBezTo>
                      <a:cubicBezTo>
                        <a:pt x="250560" y="175463"/>
                        <a:pt x="271378" y="174086"/>
                        <a:pt x="274044" y="172194"/>
                      </a:cubicBezTo>
                      <a:cubicBezTo>
                        <a:pt x="282130" y="170387"/>
                        <a:pt x="287120" y="173140"/>
                        <a:pt x="288926" y="180366"/>
                      </a:cubicBezTo>
                      <a:cubicBezTo>
                        <a:pt x="292539" y="192238"/>
                        <a:pt x="295722" y="203594"/>
                        <a:pt x="298389" y="214520"/>
                      </a:cubicBezTo>
                      <a:cubicBezTo>
                        <a:pt x="298389" y="220886"/>
                        <a:pt x="297442" y="224499"/>
                        <a:pt x="295722" y="225445"/>
                      </a:cubicBezTo>
                      <a:cubicBezTo>
                        <a:pt x="292969" y="227252"/>
                        <a:pt x="289356" y="226822"/>
                        <a:pt x="284883" y="224069"/>
                      </a:cubicBezTo>
                      <a:cubicBezTo>
                        <a:pt x="257786" y="213143"/>
                        <a:pt x="235162" y="207723"/>
                        <a:pt x="217183" y="207723"/>
                      </a:cubicBezTo>
                      <a:cubicBezTo>
                        <a:pt x="192839" y="207723"/>
                        <a:pt x="177871" y="208154"/>
                        <a:pt x="172451" y="209100"/>
                      </a:cubicBezTo>
                      <a:cubicBezTo>
                        <a:pt x="165226" y="209100"/>
                        <a:pt x="159806" y="209530"/>
                        <a:pt x="156193" y="210477"/>
                      </a:cubicBezTo>
                      <a:cubicBezTo>
                        <a:pt x="153440" y="211423"/>
                        <a:pt x="146215" y="212283"/>
                        <a:pt x="134515" y="213229"/>
                      </a:cubicBezTo>
                      <a:cubicBezTo>
                        <a:pt x="120924" y="214176"/>
                        <a:pt x="111461" y="214606"/>
                        <a:pt x="106042" y="214606"/>
                      </a:cubicBezTo>
                      <a:cubicBezTo>
                        <a:pt x="71719" y="214606"/>
                        <a:pt x="42815" y="220972"/>
                        <a:pt x="19331" y="233704"/>
                      </a:cubicBezTo>
                      <a:cubicBezTo>
                        <a:pt x="12965" y="237317"/>
                        <a:pt x="9869" y="236887"/>
                        <a:pt x="9869" y="232328"/>
                      </a:cubicBezTo>
                      <a:cubicBezTo>
                        <a:pt x="7116" y="225962"/>
                        <a:pt x="4879" y="221402"/>
                        <a:pt x="3073" y="218649"/>
                      </a:cubicBezTo>
                      <a:cubicBezTo>
                        <a:pt x="320" y="215896"/>
                        <a:pt x="-540" y="213660"/>
                        <a:pt x="320" y="211853"/>
                      </a:cubicBezTo>
                      <a:cubicBezTo>
                        <a:pt x="1180" y="210046"/>
                        <a:pt x="3503" y="209100"/>
                        <a:pt x="7116" y="209100"/>
                      </a:cubicBezTo>
                      <a:cubicBezTo>
                        <a:pt x="18815" y="209100"/>
                        <a:pt x="41869" y="205487"/>
                        <a:pt x="76192" y="198174"/>
                      </a:cubicBezTo>
                      <a:cubicBezTo>
                        <a:pt x="81611" y="196368"/>
                        <a:pt x="86085" y="194991"/>
                        <a:pt x="89697" y="194045"/>
                      </a:cubicBezTo>
                      <a:cubicBezTo>
                        <a:pt x="97870" y="191292"/>
                        <a:pt x="102773" y="186302"/>
                        <a:pt x="104580" y="179076"/>
                      </a:cubicBezTo>
                      <a:cubicBezTo>
                        <a:pt x="104580" y="169957"/>
                        <a:pt x="104580" y="160408"/>
                        <a:pt x="104580" y="150428"/>
                      </a:cubicBezTo>
                      <a:cubicBezTo>
                        <a:pt x="103633" y="146815"/>
                        <a:pt x="102343" y="145009"/>
                        <a:pt x="100536" y="145009"/>
                      </a:cubicBezTo>
                      <a:cubicBezTo>
                        <a:pt x="99590" y="144148"/>
                        <a:pt x="98300" y="145009"/>
                        <a:pt x="96494" y="147761"/>
                      </a:cubicBezTo>
                      <a:cubicBezTo>
                        <a:pt x="90128" y="155934"/>
                        <a:pt x="84708" y="161870"/>
                        <a:pt x="80235" y="165483"/>
                      </a:cubicBezTo>
                      <a:cubicBezTo>
                        <a:pt x="75676" y="171849"/>
                        <a:pt x="71203" y="171419"/>
                        <a:pt x="66644" y="164107"/>
                      </a:cubicBezTo>
                      <a:cubicBezTo>
                        <a:pt x="56665" y="154988"/>
                        <a:pt x="50815" y="147245"/>
                        <a:pt x="49009" y="140879"/>
                      </a:cubicBezTo>
                      <a:cubicBezTo>
                        <a:pt x="46256" y="137266"/>
                        <a:pt x="45826" y="134083"/>
                        <a:pt x="47632" y="131330"/>
                      </a:cubicBezTo>
                      <a:cubicBezTo>
                        <a:pt x="48493" y="129523"/>
                        <a:pt x="50815" y="129093"/>
                        <a:pt x="54428" y="129953"/>
                      </a:cubicBezTo>
                      <a:cubicBezTo>
                        <a:pt x="67934" y="132706"/>
                        <a:pt x="82902" y="128577"/>
                        <a:pt x="99160" y="117651"/>
                      </a:cubicBezTo>
                      <a:cubicBezTo>
                        <a:pt x="100020" y="117651"/>
                        <a:pt x="100536" y="114468"/>
                        <a:pt x="100536" y="108102"/>
                      </a:cubicBezTo>
                      <a:cubicBezTo>
                        <a:pt x="101397" y="104489"/>
                        <a:pt x="101913" y="86251"/>
                        <a:pt x="101913" y="53560"/>
                      </a:cubicBezTo>
                      <a:cubicBezTo>
                        <a:pt x="105526" y="39881"/>
                        <a:pt x="117225" y="39021"/>
                        <a:pt x="137096" y="50807"/>
                      </a:cubicBezTo>
                      <a:cubicBezTo>
                        <a:pt x="141569" y="54420"/>
                        <a:pt x="142946" y="59496"/>
                        <a:pt x="141139" y="65776"/>
                      </a:cubicBezTo>
                      <a:cubicBezTo>
                        <a:pt x="133913" y="86681"/>
                        <a:pt x="131677" y="122641"/>
                        <a:pt x="134344" y="173570"/>
                      </a:cubicBezTo>
                      <a:cubicBezTo>
                        <a:pt x="133397" y="176323"/>
                        <a:pt x="137526" y="176753"/>
                        <a:pt x="146559" y="174947"/>
                      </a:cubicBezTo>
                      <a:cubicBezTo>
                        <a:pt x="154903" y="174947"/>
                        <a:pt x="159376" y="167290"/>
                        <a:pt x="160322" y="151805"/>
                      </a:cubicBezTo>
                      <a:close/>
                    </a:path>
                  </a:pathLst>
                </a:custGeom>
                <a:grpFill/>
                <a:ln w="860" cap="flat">
                  <a:noFill/>
                  <a:prstDash val="solid"/>
                  <a:miter/>
                </a:ln>
              </p:spPr>
              <p:txBody>
                <a:bodyPr rtlCol="0" anchor="ctr"/>
                <a:lstStyle/>
                <a:p>
                  <a:endParaRPr lang="zh-CN" altLang="en-US"/>
                </a:p>
              </p:txBody>
            </p:sp>
            <p:sp>
              <p:nvSpPr>
                <p:cNvPr id="17" name="任意形状 21"/>
                <p:cNvSpPr/>
                <p:nvPr/>
              </p:nvSpPr>
              <p:spPr>
                <a:xfrm>
                  <a:off x="7027539" y="2737331"/>
                  <a:ext cx="312864" cy="319813"/>
                </a:xfrm>
                <a:custGeom>
                  <a:avLst/>
                  <a:gdLst>
                    <a:gd name="connsiteX0" fmla="*/ 86625 w 312864"/>
                    <a:gd name="connsiteY0" fmla="*/ 148999 h 319813"/>
                    <a:gd name="connsiteX1" fmla="*/ 86625 w 312864"/>
                    <a:gd name="connsiteY1" fmla="*/ 162677 h 319813"/>
                    <a:gd name="connsiteX2" fmla="*/ 129980 w 312864"/>
                    <a:gd name="connsiteY2" fmla="*/ 155881 h 319813"/>
                    <a:gd name="connsiteX3" fmla="*/ 158454 w 312864"/>
                    <a:gd name="connsiteY3" fmla="*/ 168183 h 319813"/>
                    <a:gd name="connsiteX4" fmla="*/ 155787 w 312864"/>
                    <a:gd name="connsiteY4" fmla="*/ 172313 h 319813"/>
                    <a:gd name="connsiteX5" fmla="*/ 140905 w 312864"/>
                    <a:gd name="connsiteY5" fmla="*/ 217306 h 319813"/>
                    <a:gd name="connsiteX6" fmla="*/ 126024 w 312864"/>
                    <a:gd name="connsiteY6" fmla="*/ 250083 h 319813"/>
                    <a:gd name="connsiteX7" fmla="*/ 109765 w 312864"/>
                    <a:gd name="connsiteY7" fmla="*/ 267805 h 319813"/>
                    <a:gd name="connsiteX8" fmla="*/ 93506 w 312864"/>
                    <a:gd name="connsiteY8" fmla="*/ 251459 h 319813"/>
                    <a:gd name="connsiteX9" fmla="*/ 67786 w 312864"/>
                    <a:gd name="connsiteY9" fmla="*/ 225564 h 319813"/>
                    <a:gd name="connsiteX10" fmla="*/ 65033 w 312864"/>
                    <a:gd name="connsiteY10" fmla="*/ 228317 h 319813"/>
                    <a:gd name="connsiteX11" fmla="*/ 44732 w 312864"/>
                    <a:gd name="connsiteY11" fmla="*/ 244663 h 319813"/>
                    <a:gd name="connsiteX12" fmla="*/ 0 w 312864"/>
                    <a:gd name="connsiteY12" fmla="*/ 252835 h 319813"/>
                    <a:gd name="connsiteX13" fmla="*/ 8172 w 312864"/>
                    <a:gd name="connsiteY13" fmla="*/ 247416 h 319813"/>
                    <a:gd name="connsiteX14" fmla="*/ 50151 w 312864"/>
                    <a:gd name="connsiteY14" fmla="*/ 206466 h 319813"/>
                    <a:gd name="connsiteX15" fmla="*/ 63657 w 312864"/>
                    <a:gd name="connsiteY15" fmla="*/ 154591 h 319813"/>
                    <a:gd name="connsiteX16" fmla="*/ 60904 w 312864"/>
                    <a:gd name="connsiteY16" fmla="*/ 124567 h 319813"/>
                    <a:gd name="connsiteX17" fmla="*/ 60904 w 312864"/>
                    <a:gd name="connsiteY17" fmla="*/ 116394 h 319813"/>
                    <a:gd name="connsiteX18" fmla="*/ 70367 w 312864"/>
                    <a:gd name="connsiteY18" fmla="*/ 115017 h 319813"/>
                    <a:gd name="connsiteX19" fmla="*/ 79829 w 312864"/>
                    <a:gd name="connsiteY19" fmla="*/ 115017 h 319813"/>
                    <a:gd name="connsiteX20" fmla="*/ 158368 w 312864"/>
                    <a:gd name="connsiteY20" fmla="*/ 101339 h 319813"/>
                    <a:gd name="connsiteX21" fmla="*/ 148905 w 312864"/>
                    <a:gd name="connsiteY21" fmla="*/ 56346 h 319813"/>
                    <a:gd name="connsiteX22" fmla="*/ 146153 w 312864"/>
                    <a:gd name="connsiteY22" fmla="*/ 40000 h 319813"/>
                    <a:gd name="connsiteX23" fmla="*/ 142109 w 312864"/>
                    <a:gd name="connsiteY23" fmla="*/ 11353 h 319813"/>
                    <a:gd name="connsiteX24" fmla="*/ 148905 w 312864"/>
                    <a:gd name="connsiteY24" fmla="*/ 1804 h 319813"/>
                    <a:gd name="connsiteX25" fmla="*/ 169206 w 312864"/>
                    <a:gd name="connsiteY25" fmla="*/ 427 h 319813"/>
                    <a:gd name="connsiteX26" fmla="*/ 166454 w 312864"/>
                    <a:gd name="connsiteY26" fmla="*/ 7223 h 319813"/>
                    <a:gd name="connsiteX27" fmla="*/ 163787 w 312864"/>
                    <a:gd name="connsiteY27" fmla="*/ 15396 h 319813"/>
                    <a:gd name="connsiteX28" fmla="*/ 180046 w 312864"/>
                    <a:gd name="connsiteY28" fmla="*/ 91790 h 319813"/>
                    <a:gd name="connsiteX29" fmla="*/ 185465 w 312864"/>
                    <a:gd name="connsiteY29" fmla="*/ 94542 h 319813"/>
                    <a:gd name="connsiteX30" fmla="*/ 197680 w 312864"/>
                    <a:gd name="connsiteY30" fmla="*/ 97296 h 319813"/>
                    <a:gd name="connsiteX31" fmla="*/ 203100 w 312864"/>
                    <a:gd name="connsiteY31" fmla="*/ 112264 h 319813"/>
                    <a:gd name="connsiteX32" fmla="*/ 196304 w 312864"/>
                    <a:gd name="connsiteY32" fmla="*/ 116394 h 319813"/>
                    <a:gd name="connsiteX33" fmla="*/ 193637 w 312864"/>
                    <a:gd name="connsiteY33" fmla="*/ 116394 h 319813"/>
                    <a:gd name="connsiteX34" fmla="*/ 186841 w 312864"/>
                    <a:gd name="connsiteY34" fmla="*/ 127319 h 319813"/>
                    <a:gd name="connsiteX35" fmla="*/ 189508 w 312864"/>
                    <a:gd name="connsiteY35" fmla="*/ 140998 h 319813"/>
                    <a:gd name="connsiteX36" fmla="*/ 193552 w 312864"/>
                    <a:gd name="connsiteY36" fmla="*/ 154677 h 319813"/>
                    <a:gd name="connsiteX37" fmla="*/ 197594 w 312864"/>
                    <a:gd name="connsiteY37" fmla="*/ 173775 h 319813"/>
                    <a:gd name="connsiteX38" fmla="*/ 204390 w 312864"/>
                    <a:gd name="connsiteY38" fmla="*/ 190120 h 319813"/>
                    <a:gd name="connsiteX39" fmla="*/ 224691 w 312864"/>
                    <a:gd name="connsiteY39" fmla="*/ 160097 h 319813"/>
                    <a:gd name="connsiteX40" fmla="*/ 231487 w 312864"/>
                    <a:gd name="connsiteY40" fmla="*/ 142375 h 319813"/>
                    <a:gd name="connsiteX41" fmla="*/ 234240 w 312864"/>
                    <a:gd name="connsiteY41" fmla="*/ 136955 h 319813"/>
                    <a:gd name="connsiteX42" fmla="*/ 253165 w 312864"/>
                    <a:gd name="connsiteY42" fmla="*/ 156053 h 319813"/>
                    <a:gd name="connsiteX43" fmla="*/ 235530 w 312864"/>
                    <a:gd name="connsiteY43" fmla="*/ 194250 h 319813"/>
                    <a:gd name="connsiteX44" fmla="*/ 224691 w 312864"/>
                    <a:gd name="connsiteY44" fmla="*/ 210595 h 319813"/>
                    <a:gd name="connsiteX45" fmla="*/ 217896 w 312864"/>
                    <a:gd name="connsiteY45" fmla="*/ 220144 h 319813"/>
                    <a:gd name="connsiteX46" fmla="*/ 235530 w 312864"/>
                    <a:gd name="connsiteY46" fmla="*/ 256965 h 319813"/>
                    <a:gd name="connsiteX47" fmla="*/ 236906 w 312864"/>
                    <a:gd name="connsiteY47" fmla="*/ 258341 h 319813"/>
                    <a:gd name="connsiteX48" fmla="*/ 276219 w 312864"/>
                    <a:gd name="connsiteY48" fmla="*/ 286989 h 319813"/>
                    <a:gd name="connsiteX49" fmla="*/ 292478 w 312864"/>
                    <a:gd name="connsiteY49" fmla="*/ 247416 h 319813"/>
                    <a:gd name="connsiteX50" fmla="*/ 293854 w 312864"/>
                    <a:gd name="connsiteY50" fmla="*/ 205089 h 319813"/>
                    <a:gd name="connsiteX51" fmla="*/ 295230 w 312864"/>
                    <a:gd name="connsiteY51" fmla="*/ 185991 h 319813"/>
                    <a:gd name="connsiteX52" fmla="*/ 312864 w 312864"/>
                    <a:gd name="connsiteY52" fmla="*/ 267890 h 319813"/>
                    <a:gd name="connsiteX53" fmla="*/ 304692 w 312864"/>
                    <a:gd name="connsiteY53" fmla="*/ 319766 h 319813"/>
                    <a:gd name="connsiteX54" fmla="*/ 234240 w 312864"/>
                    <a:gd name="connsiteY54" fmla="*/ 286989 h 319813"/>
                    <a:gd name="connsiteX55" fmla="*/ 207143 w 312864"/>
                    <a:gd name="connsiteY55" fmla="*/ 254212 h 319813"/>
                    <a:gd name="connsiteX56" fmla="*/ 199056 w 312864"/>
                    <a:gd name="connsiteY56" fmla="*/ 241910 h 319813"/>
                    <a:gd name="connsiteX57" fmla="*/ 195013 w 312864"/>
                    <a:gd name="connsiteY57" fmla="*/ 244663 h 319813"/>
                    <a:gd name="connsiteX58" fmla="*/ 185551 w 312864"/>
                    <a:gd name="connsiteY58" fmla="*/ 248792 h 319813"/>
                    <a:gd name="connsiteX59" fmla="*/ 176088 w 312864"/>
                    <a:gd name="connsiteY59" fmla="*/ 248792 h 319813"/>
                    <a:gd name="connsiteX60" fmla="*/ 166626 w 312864"/>
                    <a:gd name="connsiteY60" fmla="*/ 247416 h 319813"/>
                    <a:gd name="connsiteX61" fmla="*/ 159830 w 312864"/>
                    <a:gd name="connsiteY61" fmla="*/ 248792 h 319813"/>
                    <a:gd name="connsiteX62" fmla="*/ 143572 w 312864"/>
                    <a:gd name="connsiteY62" fmla="*/ 246039 h 319813"/>
                    <a:gd name="connsiteX63" fmla="*/ 165250 w 312864"/>
                    <a:gd name="connsiteY63" fmla="*/ 229694 h 319813"/>
                    <a:gd name="connsiteX64" fmla="*/ 177465 w 312864"/>
                    <a:gd name="connsiteY64" fmla="*/ 221521 h 319813"/>
                    <a:gd name="connsiteX65" fmla="*/ 186928 w 312864"/>
                    <a:gd name="connsiteY65" fmla="*/ 210595 h 319813"/>
                    <a:gd name="connsiteX66" fmla="*/ 181508 w 312864"/>
                    <a:gd name="connsiteY66" fmla="*/ 196917 h 319813"/>
                    <a:gd name="connsiteX67" fmla="*/ 170669 w 312864"/>
                    <a:gd name="connsiteY67" fmla="*/ 158720 h 319813"/>
                    <a:gd name="connsiteX68" fmla="*/ 163874 w 312864"/>
                    <a:gd name="connsiteY68" fmla="*/ 132825 h 319813"/>
                    <a:gd name="connsiteX69" fmla="*/ 162497 w 312864"/>
                    <a:gd name="connsiteY69" fmla="*/ 124653 h 319813"/>
                    <a:gd name="connsiteX70" fmla="*/ 146239 w 312864"/>
                    <a:gd name="connsiteY70" fmla="*/ 128782 h 319813"/>
                    <a:gd name="connsiteX71" fmla="*/ 92045 w 312864"/>
                    <a:gd name="connsiteY71" fmla="*/ 139708 h 319813"/>
                    <a:gd name="connsiteX72" fmla="*/ 86625 w 312864"/>
                    <a:gd name="connsiteY72" fmla="*/ 148999 h 319813"/>
                    <a:gd name="connsiteX73" fmla="*/ 93421 w 312864"/>
                    <a:gd name="connsiteY73" fmla="*/ 230898 h 319813"/>
                    <a:gd name="connsiteX74" fmla="*/ 113722 w 312864"/>
                    <a:gd name="connsiteY74" fmla="*/ 218596 h 319813"/>
                    <a:gd name="connsiteX75" fmla="*/ 123184 w 312864"/>
                    <a:gd name="connsiteY75" fmla="*/ 185819 h 319813"/>
                    <a:gd name="connsiteX76" fmla="*/ 113722 w 312864"/>
                    <a:gd name="connsiteY76" fmla="*/ 174893 h 319813"/>
                    <a:gd name="connsiteX77" fmla="*/ 83958 w 312864"/>
                    <a:gd name="connsiteY77" fmla="*/ 183066 h 319813"/>
                    <a:gd name="connsiteX78" fmla="*/ 69076 w 312864"/>
                    <a:gd name="connsiteY78" fmla="*/ 219887 h 319813"/>
                    <a:gd name="connsiteX79" fmla="*/ 93421 w 312864"/>
                    <a:gd name="connsiteY79" fmla="*/ 230898 h 319813"/>
                    <a:gd name="connsiteX80" fmla="*/ 224778 w 312864"/>
                    <a:gd name="connsiteY80" fmla="*/ 101253 h 319813"/>
                    <a:gd name="connsiteX81" fmla="*/ 222025 w 312864"/>
                    <a:gd name="connsiteY81" fmla="*/ 101253 h 319813"/>
                    <a:gd name="connsiteX82" fmla="*/ 211186 w 312864"/>
                    <a:gd name="connsiteY82" fmla="*/ 94457 h 319813"/>
                    <a:gd name="connsiteX83" fmla="*/ 215229 w 312864"/>
                    <a:gd name="connsiteY83" fmla="*/ 61679 h 319813"/>
                    <a:gd name="connsiteX84" fmla="*/ 236906 w 312864"/>
                    <a:gd name="connsiteY84" fmla="*/ 56260 h 319813"/>
                    <a:gd name="connsiteX85" fmla="*/ 240950 w 312864"/>
                    <a:gd name="connsiteY85" fmla="*/ 67185 h 319813"/>
                    <a:gd name="connsiteX86" fmla="*/ 246369 w 312864"/>
                    <a:gd name="connsiteY86" fmla="*/ 76735 h 319813"/>
                    <a:gd name="connsiteX87" fmla="*/ 255831 w 312864"/>
                    <a:gd name="connsiteY87" fmla="*/ 101253 h 319813"/>
                    <a:gd name="connsiteX88" fmla="*/ 231487 w 312864"/>
                    <a:gd name="connsiteY88" fmla="*/ 102629 h 319813"/>
                    <a:gd name="connsiteX89" fmla="*/ 224778 w 312864"/>
                    <a:gd name="connsiteY89" fmla="*/ 101253 h 31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2864" h="319813">
                      <a:moveTo>
                        <a:pt x="86625" y="148999"/>
                      </a:moveTo>
                      <a:lnTo>
                        <a:pt x="86625" y="162677"/>
                      </a:lnTo>
                      <a:cubicBezTo>
                        <a:pt x="96517" y="159924"/>
                        <a:pt x="110970" y="157688"/>
                        <a:pt x="129980" y="155881"/>
                      </a:cubicBezTo>
                      <a:cubicBezTo>
                        <a:pt x="144432" y="155881"/>
                        <a:pt x="153895" y="160010"/>
                        <a:pt x="158454" y="168183"/>
                      </a:cubicBezTo>
                      <a:cubicBezTo>
                        <a:pt x="158454" y="169130"/>
                        <a:pt x="157508" y="170506"/>
                        <a:pt x="155787" y="172313"/>
                      </a:cubicBezTo>
                      <a:cubicBezTo>
                        <a:pt x="149421" y="185045"/>
                        <a:pt x="144519" y="200100"/>
                        <a:pt x="140905" y="217306"/>
                      </a:cubicBezTo>
                      <a:cubicBezTo>
                        <a:pt x="139959" y="222725"/>
                        <a:pt x="135056" y="233651"/>
                        <a:pt x="126024" y="250083"/>
                      </a:cubicBezTo>
                      <a:cubicBezTo>
                        <a:pt x="121464" y="261008"/>
                        <a:pt x="116045" y="266944"/>
                        <a:pt x="109765" y="267805"/>
                      </a:cubicBezTo>
                      <a:cubicBezTo>
                        <a:pt x="107959" y="267805"/>
                        <a:pt x="102539" y="262385"/>
                        <a:pt x="93506" y="251459"/>
                      </a:cubicBezTo>
                      <a:cubicBezTo>
                        <a:pt x="78109" y="233307"/>
                        <a:pt x="69592" y="224618"/>
                        <a:pt x="67786" y="225564"/>
                      </a:cubicBezTo>
                      <a:cubicBezTo>
                        <a:pt x="66839" y="225564"/>
                        <a:pt x="65979" y="226511"/>
                        <a:pt x="65033" y="228317"/>
                      </a:cubicBezTo>
                      <a:cubicBezTo>
                        <a:pt x="58667" y="235630"/>
                        <a:pt x="51958" y="241050"/>
                        <a:pt x="44732" y="244663"/>
                      </a:cubicBezTo>
                      <a:cubicBezTo>
                        <a:pt x="26667" y="253782"/>
                        <a:pt x="11785" y="256535"/>
                        <a:pt x="0" y="252835"/>
                      </a:cubicBezTo>
                      <a:lnTo>
                        <a:pt x="8172" y="247416"/>
                      </a:lnTo>
                      <a:cubicBezTo>
                        <a:pt x="28043" y="233737"/>
                        <a:pt x="42065" y="220144"/>
                        <a:pt x="50151" y="206466"/>
                      </a:cubicBezTo>
                      <a:cubicBezTo>
                        <a:pt x="58324" y="192787"/>
                        <a:pt x="62797" y="175582"/>
                        <a:pt x="63657" y="154591"/>
                      </a:cubicBezTo>
                      <a:cubicBezTo>
                        <a:pt x="62710" y="143665"/>
                        <a:pt x="61850" y="133686"/>
                        <a:pt x="60904" y="124567"/>
                      </a:cubicBezTo>
                      <a:cubicBezTo>
                        <a:pt x="59958" y="120007"/>
                        <a:pt x="59958" y="117254"/>
                        <a:pt x="60904" y="116394"/>
                      </a:cubicBezTo>
                      <a:cubicBezTo>
                        <a:pt x="60904" y="115534"/>
                        <a:pt x="64087" y="115017"/>
                        <a:pt x="70367" y="115017"/>
                      </a:cubicBezTo>
                      <a:cubicBezTo>
                        <a:pt x="73120" y="115017"/>
                        <a:pt x="76216" y="115017"/>
                        <a:pt x="79829" y="115017"/>
                      </a:cubicBezTo>
                      <a:cubicBezTo>
                        <a:pt x="101507" y="113211"/>
                        <a:pt x="127658" y="108651"/>
                        <a:pt x="158368" y="101339"/>
                      </a:cubicBezTo>
                      <a:cubicBezTo>
                        <a:pt x="159228" y="102285"/>
                        <a:pt x="156132" y="87230"/>
                        <a:pt x="148905" y="56346"/>
                      </a:cubicBezTo>
                      <a:cubicBezTo>
                        <a:pt x="147960" y="49980"/>
                        <a:pt x="147099" y="44560"/>
                        <a:pt x="146153" y="40000"/>
                      </a:cubicBezTo>
                      <a:cubicBezTo>
                        <a:pt x="142539" y="24515"/>
                        <a:pt x="141163" y="14966"/>
                        <a:pt x="142109" y="11353"/>
                      </a:cubicBezTo>
                      <a:cubicBezTo>
                        <a:pt x="141163" y="6793"/>
                        <a:pt x="143486" y="3610"/>
                        <a:pt x="148905" y="1804"/>
                      </a:cubicBezTo>
                      <a:cubicBezTo>
                        <a:pt x="157938" y="-3"/>
                        <a:pt x="164734" y="-433"/>
                        <a:pt x="169206" y="427"/>
                      </a:cubicBezTo>
                      <a:cubicBezTo>
                        <a:pt x="169206" y="1373"/>
                        <a:pt x="168261" y="3610"/>
                        <a:pt x="166454" y="7223"/>
                      </a:cubicBezTo>
                      <a:cubicBezTo>
                        <a:pt x="164647" y="11783"/>
                        <a:pt x="163787" y="14536"/>
                        <a:pt x="163787" y="15396"/>
                      </a:cubicBezTo>
                      <a:cubicBezTo>
                        <a:pt x="164647" y="33634"/>
                        <a:pt x="170067" y="59099"/>
                        <a:pt x="180046" y="91790"/>
                      </a:cubicBezTo>
                      <a:cubicBezTo>
                        <a:pt x="180046" y="93596"/>
                        <a:pt x="181852" y="94542"/>
                        <a:pt x="185465" y="94542"/>
                      </a:cubicBezTo>
                      <a:cubicBezTo>
                        <a:pt x="190884" y="94542"/>
                        <a:pt x="194928" y="95489"/>
                        <a:pt x="197680" y="97296"/>
                      </a:cubicBezTo>
                      <a:cubicBezTo>
                        <a:pt x="202154" y="101855"/>
                        <a:pt x="203960" y="106845"/>
                        <a:pt x="203100" y="112264"/>
                      </a:cubicBezTo>
                      <a:cubicBezTo>
                        <a:pt x="203100" y="114071"/>
                        <a:pt x="200863" y="115447"/>
                        <a:pt x="196304" y="116394"/>
                      </a:cubicBezTo>
                      <a:lnTo>
                        <a:pt x="193637" y="116394"/>
                      </a:lnTo>
                      <a:cubicBezTo>
                        <a:pt x="187271" y="117340"/>
                        <a:pt x="185035" y="120953"/>
                        <a:pt x="186841" y="127319"/>
                      </a:cubicBezTo>
                      <a:cubicBezTo>
                        <a:pt x="187701" y="130933"/>
                        <a:pt x="188648" y="135492"/>
                        <a:pt x="189508" y="140998"/>
                      </a:cubicBezTo>
                      <a:cubicBezTo>
                        <a:pt x="190369" y="147364"/>
                        <a:pt x="191745" y="151924"/>
                        <a:pt x="193552" y="154677"/>
                      </a:cubicBezTo>
                      <a:cubicBezTo>
                        <a:pt x="194412" y="158290"/>
                        <a:pt x="195788" y="164656"/>
                        <a:pt x="197594" y="173775"/>
                      </a:cubicBezTo>
                      <a:cubicBezTo>
                        <a:pt x="200347" y="183754"/>
                        <a:pt x="202584" y="189260"/>
                        <a:pt x="204390" y="190120"/>
                      </a:cubicBezTo>
                      <a:cubicBezTo>
                        <a:pt x="208003" y="188314"/>
                        <a:pt x="214798" y="178335"/>
                        <a:pt x="224691" y="160097"/>
                      </a:cubicBezTo>
                      <a:cubicBezTo>
                        <a:pt x="227444" y="155537"/>
                        <a:pt x="229681" y="149687"/>
                        <a:pt x="231487" y="142375"/>
                      </a:cubicBezTo>
                      <a:cubicBezTo>
                        <a:pt x="232347" y="139622"/>
                        <a:pt x="233293" y="137815"/>
                        <a:pt x="234240" y="136955"/>
                      </a:cubicBezTo>
                      <a:cubicBezTo>
                        <a:pt x="244133" y="141514"/>
                        <a:pt x="250498" y="147880"/>
                        <a:pt x="253165" y="156053"/>
                      </a:cubicBezTo>
                      <a:cubicBezTo>
                        <a:pt x="252218" y="161473"/>
                        <a:pt x="246369" y="174291"/>
                        <a:pt x="235530" y="194250"/>
                      </a:cubicBezTo>
                      <a:cubicBezTo>
                        <a:pt x="233723" y="197863"/>
                        <a:pt x="230111" y="203369"/>
                        <a:pt x="224691" y="210595"/>
                      </a:cubicBezTo>
                      <a:cubicBezTo>
                        <a:pt x="221079" y="215155"/>
                        <a:pt x="218842" y="218338"/>
                        <a:pt x="217896" y="220144"/>
                      </a:cubicBezTo>
                      <a:cubicBezTo>
                        <a:pt x="215229" y="222898"/>
                        <a:pt x="221079" y="235114"/>
                        <a:pt x="235530" y="256965"/>
                      </a:cubicBezTo>
                      <a:cubicBezTo>
                        <a:pt x="235530" y="257911"/>
                        <a:pt x="235961" y="258341"/>
                        <a:pt x="236906" y="258341"/>
                      </a:cubicBezTo>
                      <a:cubicBezTo>
                        <a:pt x="252218" y="274687"/>
                        <a:pt x="265381" y="284236"/>
                        <a:pt x="276219" y="286989"/>
                      </a:cubicBezTo>
                      <a:cubicBezTo>
                        <a:pt x="283445" y="286043"/>
                        <a:pt x="288865" y="272880"/>
                        <a:pt x="292478" y="247416"/>
                      </a:cubicBezTo>
                      <a:cubicBezTo>
                        <a:pt x="293338" y="234683"/>
                        <a:pt x="293854" y="220575"/>
                        <a:pt x="293854" y="205089"/>
                      </a:cubicBezTo>
                      <a:cubicBezTo>
                        <a:pt x="293854" y="192357"/>
                        <a:pt x="294284" y="185991"/>
                        <a:pt x="295230" y="185991"/>
                      </a:cubicBezTo>
                      <a:cubicBezTo>
                        <a:pt x="305122" y="198723"/>
                        <a:pt x="311058" y="225994"/>
                        <a:pt x="312864" y="267890"/>
                      </a:cubicBezTo>
                      <a:cubicBezTo>
                        <a:pt x="311058" y="293355"/>
                        <a:pt x="308305" y="310647"/>
                        <a:pt x="304692" y="319766"/>
                      </a:cubicBezTo>
                      <a:cubicBezTo>
                        <a:pt x="280348" y="320626"/>
                        <a:pt x="256778" y="309787"/>
                        <a:pt x="234240" y="286989"/>
                      </a:cubicBezTo>
                      <a:cubicBezTo>
                        <a:pt x="222455" y="274257"/>
                        <a:pt x="213422" y="263331"/>
                        <a:pt x="207143" y="254212"/>
                      </a:cubicBezTo>
                      <a:lnTo>
                        <a:pt x="199056" y="241910"/>
                      </a:lnTo>
                      <a:cubicBezTo>
                        <a:pt x="198111" y="241910"/>
                        <a:pt x="196820" y="242856"/>
                        <a:pt x="195013" y="244663"/>
                      </a:cubicBezTo>
                      <a:cubicBezTo>
                        <a:pt x="190454" y="247416"/>
                        <a:pt x="187358" y="248792"/>
                        <a:pt x="185551" y="248792"/>
                      </a:cubicBezTo>
                      <a:cubicBezTo>
                        <a:pt x="182884" y="249738"/>
                        <a:pt x="179701" y="249738"/>
                        <a:pt x="176088" y="248792"/>
                      </a:cubicBezTo>
                      <a:cubicBezTo>
                        <a:pt x="171529" y="247932"/>
                        <a:pt x="168433" y="247416"/>
                        <a:pt x="166626" y="247416"/>
                      </a:cubicBezTo>
                      <a:cubicBezTo>
                        <a:pt x="164820" y="247416"/>
                        <a:pt x="162583" y="247846"/>
                        <a:pt x="159830" y="248792"/>
                      </a:cubicBezTo>
                      <a:cubicBezTo>
                        <a:pt x="148045" y="248792"/>
                        <a:pt x="142626" y="247932"/>
                        <a:pt x="143572" y="246039"/>
                      </a:cubicBezTo>
                      <a:cubicBezTo>
                        <a:pt x="143572" y="245179"/>
                        <a:pt x="150798" y="239673"/>
                        <a:pt x="165250" y="229694"/>
                      </a:cubicBezTo>
                      <a:cubicBezTo>
                        <a:pt x="170669" y="226081"/>
                        <a:pt x="174712" y="223328"/>
                        <a:pt x="177465" y="221521"/>
                      </a:cubicBezTo>
                      <a:cubicBezTo>
                        <a:pt x="183745" y="217908"/>
                        <a:pt x="186928" y="214209"/>
                        <a:pt x="186928" y="210595"/>
                      </a:cubicBezTo>
                      <a:lnTo>
                        <a:pt x="181508" y="196917"/>
                      </a:lnTo>
                      <a:cubicBezTo>
                        <a:pt x="177895" y="185991"/>
                        <a:pt x="174282" y="173259"/>
                        <a:pt x="170669" y="158720"/>
                      </a:cubicBezTo>
                      <a:cubicBezTo>
                        <a:pt x="167916" y="153300"/>
                        <a:pt x="165680" y="144611"/>
                        <a:pt x="163874" y="132825"/>
                      </a:cubicBezTo>
                      <a:lnTo>
                        <a:pt x="162497" y="124653"/>
                      </a:lnTo>
                      <a:cubicBezTo>
                        <a:pt x="161551" y="124653"/>
                        <a:pt x="156132" y="126029"/>
                        <a:pt x="146239" y="128782"/>
                      </a:cubicBezTo>
                      <a:cubicBezTo>
                        <a:pt x="135400" y="131535"/>
                        <a:pt x="117335" y="135148"/>
                        <a:pt x="92045" y="139708"/>
                      </a:cubicBezTo>
                      <a:cubicBezTo>
                        <a:pt x="88432" y="140396"/>
                        <a:pt x="86625" y="143579"/>
                        <a:pt x="86625" y="148999"/>
                      </a:cubicBezTo>
                      <a:close/>
                      <a:moveTo>
                        <a:pt x="93421" y="230898"/>
                      </a:moveTo>
                      <a:cubicBezTo>
                        <a:pt x="102453" y="230898"/>
                        <a:pt x="109249" y="226769"/>
                        <a:pt x="113722" y="218596"/>
                      </a:cubicBezTo>
                      <a:cubicBezTo>
                        <a:pt x="120002" y="204057"/>
                        <a:pt x="123184" y="193132"/>
                        <a:pt x="123184" y="185819"/>
                      </a:cubicBezTo>
                      <a:cubicBezTo>
                        <a:pt x="121378" y="178507"/>
                        <a:pt x="118195" y="174893"/>
                        <a:pt x="113722" y="174893"/>
                      </a:cubicBezTo>
                      <a:cubicBezTo>
                        <a:pt x="101077" y="174893"/>
                        <a:pt x="91098" y="177646"/>
                        <a:pt x="83958" y="183066"/>
                      </a:cubicBezTo>
                      <a:cubicBezTo>
                        <a:pt x="76732" y="188486"/>
                        <a:pt x="71743" y="200788"/>
                        <a:pt x="69076" y="219887"/>
                      </a:cubicBezTo>
                      <a:cubicBezTo>
                        <a:pt x="78969" y="227285"/>
                        <a:pt x="87055" y="230898"/>
                        <a:pt x="93421" y="230898"/>
                      </a:cubicBezTo>
                      <a:close/>
                      <a:moveTo>
                        <a:pt x="224778" y="101253"/>
                      </a:moveTo>
                      <a:cubicBezTo>
                        <a:pt x="223831" y="101253"/>
                        <a:pt x="222971" y="101253"/>
                        <a:pt x="222025" y="101253"/>
                      </a:cubicBezTo>
                      <a:cubicBezTo>
                        <a:pt x="215659" y="99446"/>
                        <a:pt x="212046" y="97123"/>
                        <a:pt x="211186" y="94457"/>
                      </a:cubicBezTo>
                      <a:cubicBezTo>
                        <a:pt x="208519" y="84477"/>
                        <a:pt x="209809" y="73551"/>
                        <a:pt x="215229" y="61679"/>
                      </a:cubicBezTo>
                      <a:cubicBezTo>
                        <a:pt x="222455" y="52561"/>
                        <a:pt x="229681" y="50754"/>
                        <a:pt x="236906" y="56260"/>
                      </a:cubicBezTo>
                      <a:cubicBezTo>
                        <a:pt x="237767" y="59013"/>
                        <a:pt x="239144" y="62626"/>
                        <a:pt x="240950" y="67185"/>
                      </a:cubicBezTo>
                      <a:cubicBezTo>
                        <a:pt x="242756" y="71745"/>
                        <a:pt x="244563" y="74928"/>
                        <a:pt x="246369" y="76735"/>
                      </a:cubicBezTo>
                      <a:cubicBezTo>
                        <a:pt x="253595" y="88607"/>
                        <a:pt x="256778" y="96779"/>
                        <a:pt x="255831" y="101253"/>
                      </a:cubicBezTo>
                      <a:cubicBezTo>
                        <a:pt x="254886" y="103059"/>
                        <a:pt x="246799" y="103575"/>
                        <a:pt x="231487" y="102629"/>
                      </a:cubicBezTo>
                      <a:cubicBezTo>
                        <a:pt x="227961" y="101683"/>
                        <a:pt x="225724" y="101253"/>
                        <a:pt x="224778" y="101253"/>
                      </a:cubicBezTo>
                      <a:close/>
                    </a:path>
                  </a:pathLst>
                </a:custGeom>
                <a:grpFill/>
                <a:ln w="860" cap="flat">
                  <a:noFill/>
                  <a:prstDash val="solid"/>
                  <a:miter/>
                </a:ln>
              </p:spPr>
              <p:txBody>
                <a:bodyPr rtlCol="0" anchor="ctr"/>
                <a:lstStyle/>
                <a:p>
                  <a:endParaRPr lang="zh-CN" altLang="en-US"/>
                </a:p>
              </p:txBody>
            </p:sp>
            <p:sp>
              <p:nvSpPr>
                <p:cNvPr id="18" name="任意形状 22"/>
                <p:cNvSpPr/>
                <p:nvPr/>
              </p:nvSpPr>
              <p:spPr>
                <a:xfrm>
                  <a:off x="7622896" y="2756598"/>
                  <a:ext cx="240010" cy="274750"/>
                </a:xfrm>
                <a:custGeom>
                  <a:avLst/>
                  <a:gdLst>
                    <a:gd name="connsiteX0" fmla="*/ 150547 w 240010"/>
                    <a:gd name="connsiteY0" fmla="*/ 47832 h 274750"/>
                    <a:gd name="connsiteX1" fmla="*/ 150547 w 240010"/>
                    <a:gd name="connsiteY1" fmla="*/ 76480 h 274750"/>
                    <a:gd name="connsiteX2" fmla="*/ 157343 w 240010"/>
                    <a:gd name="connsiteY2" fmla="*/ 84652 h 274750"/>
                    <a:gd name="connsiteX3" fmla="*/ 226419 w 240010"/>
                    <a:gd name="connsiteY3" fmla="*/ 73727 h 274750"/>
                    <a:gd name="connsiteX4" fmla="*/ 240010 w 240010"/>
                    <a:gd name="connsiteY4" fmla="*/ 110547 h 274750"/>
                    <a:gd name="connsiteX5" fmla="*/ 233214 w 240010"/>
                    <a:gd name="connsiteY5" fmla="*/ 110547 h 274750"/>
                    <a:gd name="connsiteX6" fmla="*/ 211537 w 240010"/>
                    <a:gd name="connsiteY6" fmla="*/ 106418 h 274750"/>
                    <a:gd name="connsiteX7" fmla="*/ 184440 w 240010"/>
                    <a:gd name="connsiteY7" fmla="*/ 109171 h 274750"/>
                    <a:gd name="connsiteX8" fmla="*/ 160009 w 240010"/>
                    <a:gd name="connsiteY8" fmla="*/ 111924 h 274750"/>
                    <a:gd name="connsiteX9" fmla="*/ 151923 w 240010"/>
                    <a:gd name="connsiteY9" fmla="*/ 121473 h 274750"/>
                    <a:gd name="connsiteX10" fmla="*/ 150547 w 240010"/>
                    <a:gd name="connsiteY10" fmla="*/ 195113 h 274750"/>
                    <a:gd name="connsiteX11" fmla="*/ 147794 w 240010"/>
                    <a:gd name="connsiteY11" fmla="*/ 240106 h 274750"/>
                    <a:gd name="connsiteX12" fmla="*/ 145127 w 240010"/>
                    <a:gd name="connsiteY12" fmla="*/ 253785 h 274750"/>
                    <a:gd name="connsiteX13" fmla="*/ 141084 w 240010"/>
                    <a:gd name="connsiteY13" fmla="*/ 274260 h 274750"/>
                    <a:gd name="connsiteX14" fmla="*/ 96352 w 240010"/>
                    <a:gd name="connsiteY14" fmla="*/ 264711 h 274750"/>
                    <a:gd name="connsiteX15" fmla="*/ 50330 w 240010"/>
                    <a:gd name="connsiteY15" fmla="*/ 241483 h 274750"/>
                    <a:gd name="connsiteX16" fmla="*/ 67965 w 240010"/>
                    <a:gd name="connsiteY16" fmla="*/ 241483 h 274750"/>
                    <a:gd name="connsiteX17" fmla="*/ 115363 w 240010"/>
                    <a:gd name="connsiteY17" fmla="*/ 237354 h 274750"/>
                    <a:gd name="connsiteX18" fmla="*/ 127578 w 240010"/>
                    <a:gd name="connsiteY18" fmla="*/ 156831 h 274750"/>
                    <a:gd name="connsiteX19" fmla="*/ 126202 w 240010"/>
                    <a:gd name="connsiteY19" fmla="*/ 132312 h 274750"/>
                    <a:gd name="connsiteX20" fmla="*/ 126202 w 240010"/>
                    <a:gd name="connsiteY20" fmla="*/ 128183 h 274750"/>
                    <a:gd name="connsiteX21" fmla="*/ 118116 w 240010"/>
                    <a:gd name="connsiteY21" fmla="*/ 120010 h 274750"/>
                    <a:gd name="connsiteX22" fmla="*/ 36824 w 240010"/>
                    <a:gd name="connsiteY22" fmla="*/ 133689 h 274750"/>
                    <a:gd name="connsiteX23" fmla="*/ 9727 w 240010"/>
                    <a:gd name="connsiteY23" fmla="*/ 144614 h 274750"/>
                    <a:gd name="connsiteX24" fmla="*/ 6974 w 240010"/>
                    <a:gd name="connsiteY24" fmla="*/ 144614 h 274750"/>
                    <a:gd name="connsiteX25" fmla="*/ 179 w 240010"/>
                    <a:gd name="connsiteY25" fmla="*/ 120096 h 274750"/>
                    <a:gd name="connsiteX26" fmla="*/ 8351 w 240010"/>
                    <a:gd name="connsiteY26" fmla="*/ 120096 h 274750"/>
                    <a:gd name="connsiteX27" fmla="*/ 27276 w 240010"/>
                    <a:gd name="connsiteY27" fmla="*/ 115967 h 274750"/>
                    <a:gd name="connsiteX28" fmla="*/ 116653 w 240010"/>
                    <a:gd name="connsiteY28" fmla="*/ 94116 h 274750"/>
                    <a:gd name="connsiteX29" fmla="*/ 122073 w 240010"/>
                    <a:gd name="connsiteY29" fmla="*/ 87319 h 274750"/>
                    <a:gd name="connsiteX30" fmla="*/ 119320 w 240010"/>
                    <a:gd name="connsiteY30" fmla="*/ 76394 h 274750"/>
                    <a:gd name="connsiteX31" fmla="*/ 115277 w 240010"/>
                    <a:gd name="connsiteY31" fmla="*/ 57295 h 274750"/>
                    <a:gd name="connsiteX32" fmla="*/ 104439 w 240010"/>
                    <a:gd name="connsiteY32" fmla="*/ 47746 h 274750"/>
                    <a:gd name="connsiteX33" fmla="*/ 77342 w 240010"/>
                    <a:gd name="connsiteY33" fmla="*/ 54542 h 274750"/>
                    <a:gd name="connsiteX34" fmla="*/ 70545 w 240010"/>
                    <a:gd name="connsiteY34" fmla="*/ 57295 h 274750"/>
                    <a:gd name="connsiteX35" fmla="*/ 61083 w 240010"/>
                    <a:gd name="connsiteY35" fmla="*/ 60048 h 274750"/>
                    <a:gd name="connsiteX36" fmla="*/ 52996 w 240010"/>
                    <a:gd name="connsiteY36" fmla="*/ 31401 h 274750"/>
                    <a:gd name="connsiteX37" fmla="*/ 73298 w 240010"/>
                    <a:gd name="connsiteY37" fmla="*/ 27271 h 274750"/>
                    <a:gd name="connsiteX38" fmla="*/ 100395 w 240010"/>
                    <a:gd name="connsiteY38" fmla="*/ 20475 h 274750"/>
                    <a:gd name="connsiteX39" fmla="*/ 127493 w 240010"/>
                    <a:gd name="connsiteY39" fmla="*/ 13679 h 274750"/>
                    <a:gd name="connsiteX40" fmla="*/ 185730 w 240010"/>
                    <a:gd name="connsiteY40" fmla="*/ 0 h 274750"/>
                    <a:gd name="connsiteX41" fmla="*/ 199235 w 240010"/>
                    <a:gd name="connsiteY41" fmla="*/ 32777 h 274750"/>
                    <a:gd name="connsiteX42" fmla="*/ 193816 w 240010"/>
                    <a:gd name="connsiteY42" fmla="*/ 34154 h 274750"/>
                    <a:gd name="connsiteX43" fmla="*/ 164052 w 240010"/>
                    <a:gd name="connsiteY43" fmla="*/ 35530 h 274750"/>
                    <a:gd name="connsiteX44" fmla="*/ 150547 w 240010"/>
                    <a:gd name="connsiteY44" fmla="*/ 47832 h 27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0010" h="274750">
                      <a:moveTo>
                        <a:pt x="150547" y="47832"/>
                      </a:moveTo>
                      <a:lnTo>
                        <a:pt x="150547" y="76480"/>
                      </a:lnTo>
                      <a:cubicBezTo>
                        <a:pt x="150547" y="83792"/>
                        <a:pt x="152783" y="86459"/>
                        <a:pt x="157343" y="84652"/>
                      </a:cubicBezTo>
                      <a:cubicBezTo>
                        <a:pt x="188052" y="78286"/>
                        <a:pt x="211107" y="74673"/>
                        <a:pt x="226419" y="73727"/>
                      </a:cubicBezTo>
                      <a:cubicBezTo>
                        <a:pt x="235451" y="84652"/>
                        <a:pt x="240010" y="96955"/>
                        <a:pt x="240010" y="110547"/>
                      </a:cubicBezTo>
                      <a:cubicBezTo>
                        <a:pt x="239064" y="111493"/>
                        <a:pt x="236827" y="111493"/>
                        <a:pt x="233214" y="110547"/>
                      </a:cubicBezTo>
                      <a:cubicBezTo>
                        <a:pt x="224182" y="107794"/>
                        <a:pt x="216956" y="106418"/>
                        <a:pt x="211537" y="106418"/>
                      </a:cubicBezTo>
                      <a:cubicBezTo>
                        <a:pt x="206117" y="106418"/>
                        <a:pt x="197085" y="107364"/>
                        <a:pt x="184440" y="109171"/>
                      </a:cubicBezTo>
                      <a:cubicBezTo>
                        <a:pt x="173600" y="110977"/>
                        <a:pt x="165515" y="111924"/>
                        <a:pt x="160009" y="111924"/>
                      </a:cubicBezTo>
                      <a:cubicBezTo>
                        <a:pt x="154590" y="113730"/>
                        <a:pt x="151923" y="116913"/>
                        <a:pt x="151923" y="121473"/>
                      </a:cubicBezTo>
                      <a:cubicBezTo>
                        <a:pt x="151923" y="159670"/>
                        <a:pt x="151492" y="184274"/>
                        <a:pt x="150547" y="195113"/>
                      </a:cubicBezTo>
                      <a:cubicBezTo>
                        <a:pt x="149601" y="210599"/>
                        <a:pt x="148740" y="225568"/>
                        <a:pt x="147794" y="240106"/>
                      </a:cubicBezTo>
                      <a:cubicBezTo>
                        <a:pt x="146848" y="245526"/>
                        <a:pt x="145988" y="250086"/>
                        <a:pt x="145127" y="253785"/>
                      </a:cubicBezTo>
                      <a:cubicBezTo>
                        <a:pt x="144181" y="266517"/>
                        <a:pt x="142890" y="273314"/>
                        <a:pt x="141084" y="274260"/>
                      </a:cubicBezTo>
                      <a:cubicBezTo>
                        <a:pt x="132998" y="276067"/>
                        <a:pt x="118030" y="272884"/>
                        <a:pt x="96352" y="264711"/>
                      </a:cubicBezTo>
                      <a:cubicBezTo>
                        <a:pt x="69255" y="256538"/>
                        <a:pt x="53857" y="248795"/>
                        <a:pt x="50330" y="241483"/>
                      </a:cubicBezTo>
                      <a:lnTo>
                        <a:pt x="67965" y="241483"/>
                      </a:lnTo>
                      <a:cubicBezTo>
                        <a:pt x="95922" y="242429"/>
                        <a:pt x="111751" y="241053"/>
                        <a:pt x="115363" y="237354"/>
                      </a:cubicBezTo>
                      <a:cubicBezTo>
                        <a:pt x="124395" y="230041"/>
                        <a:pt x="128439" y="203200"/>
                        <a:pt x="127578" y="156831"/>
                      </a:cubicBezTo>
                      <a:cubicBezTo>
                        <a:pt x="126632" y="146851"/>
                        <a:pt x="126202" y="138679"/>
                        <a:pt x="126202" y="132312"/>
                      </a:cubicBezTo>
                      <a:cubicBezTo>
                        <a:pt x="126202" y="130506"/>
                        <a:pt x="126202" y="129129"/>
                        <a:pt x="126202" y="128183"/>
                      </a:cubicBezTo>
                      <a:cubicBezTo>
                        <a:pt x="126202" y="122763"/>
                        <a:pt x="123535" y="120010"/>
                        <a:pt x="118116" y="120010"/>
                      </a:cubicBezTo>
                      <a:cubicBezTo>
                        <a:pt x="84653" y="123624"/>
                        <a:pt x="57556" y="128183"/>
                        <a:pt x="36824" y="133689"/>
                      </a:cubicBezTo>
                      <a:cubicBezTo>
                        <a:pt x="22373" y="138248"/>
                        <a:pt x="13340" y="141862"/>
                        <a:pt x="9727" y="144614"/>
                      </a:cubicBezTo>
                      <a:lnTo>
                        <a:pt x="6974" y="144614"/>
                      </a:lnTo>
                      <a:cubicBezTo>
                        <a:pt x="1555" y="136442"/>
                        <a:pt x="-681" y="128269"/>
                        <a:pt x="179" y="120096"/>
                      </a:cubicBezTo>
                      <a:lnTo>
                        <a:pt x="8351" y="120096"/>
                      </a:lnTo>
                      <a:cubicBezTo>
                        <a:pt x="14631" y="119236"/>
                        <a:pt x="20997" y="117859"/>
                        <a:pt x="27276" y="115967"/>
                      </a:cubicBezTo>
                      <a:cubicBezTo>
                        <a:pt x="67019" y="105988"/>
                        <a:pt x="96782" y="98675"/>
                        <a:pt x="116653" y="94116"/>
                      </a:cubicBezTo>
                      <a:cubicBezTo>
                        <a:pt x="120266" y="94116"/>
                        <a:pt x="122073" y="91879"/>
                        <a:pt x="122073" y="87319"/>
                      </a:cubicBezTo>
                      <a:cubicBezTo>
                        <a:pt x="121127" y="83706"/>
                        <a:pt x="120266" y="80007"/>
                        <a:pt x="119320" y="76394"/>
                      </a:cubicBezTo>
                      <a:cubicBezTo>
                        <a:pt x="117513" y="68221"/>
                        <a:pt x="116137" y="61855"/>
                        <a:pt x="115277" y="57295"/>
                      </a:cubicBezTo>
                      <a:cubicBezTo>
                        <a:pt x="112611" y="49123"/>
                        <a:pt x="108911" y="45940"/>
                        <a:pt x="104439" y="47746"/>
                      </a:cubicBezTo>
                      <a:cubicBezTo>
                        <a:pt x="93599" y="49553"/>
                        <a:pt x="84567" y="51875"/>
                        <a:pt x="77342" y="54542"/>
                      </a:cubicBezTo>
                      <a:cubicBezTo>
                        <a:pt x="75535" y="55489"/>
                        <a:pt x="73298" y="56349"/>
                        <a:pt x="70545" y="57295"/>
                      </a:cubicBezTo>
                      <a:cubicBezTo>
                        <a:pt x="65986" y="60048"/>
                        <a:pt x="62889" y="60908"/>
                        <a:pt x="61083" y="60048"/>
                      </a:cubicBezTo>
                      <a:cubicBezTo>
                        <a:pt x="56524" y="54628"/>
                        <a:pt x="53857" y="45079"/>
                        <a:pt x="52996" y="31401"/>
                      </a:cubicBezTo>
                      <a:cubicBezTo>
                        <a:pt x="52051" y="30540"/>
                        <a:pt x="58847" y="29164"/>
                        <a:pt x="73298" y="27271"/>
                      </a:cubicBezTo>
                      <a:cubicBezTo>
                        <a:pt x="78718" y="26411"/>
                        <a:pt x="87750" y="24088"/>
                        <a:pt x="100395" y="20475"/>
                      </a:cubicBezTo>
                      <a:cubicBezTo>
                        <a:pt x="112094" y="17722"/>
                        <a:pt x="121127" y="15485"/>
                        <a:pt x="127493" y="13679"/>
                      </a:cubicBezTo>
                      <a:cubicBezTo>
                        <a:pt x="152783" y="6366"/>
                        <a:pt x="172224" y="1893"/>
                        <a:pt x="185730" y="0"/>
                      </a:cubicBezTo>
                      <a:cubicBezTo>
                        <a:pt x="195623" y="9979"/>
                        <a:pt x="200182" y="20905"/>
                        <a:pt x="199235" y="32777"/>
                      </a:cubicBezTo>
                      <a:cubicBezTo>
                        <a:pt x="198289" y="33723"/>
                        <a:pt x="196483" y="34154"/>
                        <a:pt x="193816" y="34154"/>
                      </a:cubicBezTo>
                      <a:cubicBezTo>
                        <a:pt x="189257" y="32347"/>
                        <a:pt x="179364" y="32777"/>
                        <a:pt x="164052" y="35530"/>
                      </a:cubicBezTo>
                      <a:cubicBezTo>
                        <a:pt x="155020" y="37423"/>
                        <a:pt x="150547" y="41552"/>
                        <a:pt x="150547" y="47832"/>
                      </a:cubicBezTo>
                      <a:close/>
                    </a:path>
                  </a:pathLst>
                </a:custGeom>
                <a:grpFill/>
                <a:ln w="860" cap="flat">
                  <a:noFill/>
                  <a:prstDash val="solid"/>
                  <a:miter/>
                </a:ln>
              </p:spPr>
              <p:txBody>
                <a:bodyPr rtlCol="0" anchor="ctr"/>
                <a:lstStyle/>
                <a:p>
                  <a:endParaRPr lang="zh-CN" altLang="en-US"/>
                </a:p>
              </p:txBody>
            </p:sp>
            <p:sp>
              <p:nvSpPr>
                <p:cNvPr id="19" name="任意形状 23"/>
                <p:cNvSpPr/>
                <p:nvPr/>
              </p:nvSpPr>
              <p:spPr>
                <a:xfrm>
                  <a:off x="8164075" y="2743344"/>
                  <a:ext cx="264516" cy="297062"/>
                </a:xfrm>
                <a:custGeom>
                  <a:avLst/>
                  <a:gdLst>
                    <a:gd name="connsiteX0" fmla="*/ 59955 w 264516"/>
                    <a:gd name="connsiteY0" fmla="*/ 136189 h 297062"/>
                    <a:gd name="connsiteX1" fmla="*/ 92471 w 264516"/>
                    <a:gd name="connsiteY1" fmla="*/ 122510 h 297062"/>
                    <a:gd name="connsiteX2" fmla="*/ 116902 w 264516"/>
                    <a:gd name="connsiteY2" fmla="*/ 112961 h 297062"/>
                    <a:gd name="connsiteX3" fmla="*/ 130408 w 264516"/>
                    <a:gd name="connsiteY3" fmla="*/ 107541 h 297062"/>
                    <a:gd name="connsiteX4" fmla="*/ 158881 w 264516"/>
                    <a:gd name="connsiteY4" fmla="*/ 88443 h 297062"/>
                    <a:gd name="connsiteX5" fmla="*/ 194065 w 264516"/>
                    <a:gd name="connsiteY5" fmla="*/ 46117 h 297062"/>
                    <a:gd name="connsiteX6" fmla="*/ 203527 w 264516"/>
                    <a:gd name="connsiteY6" fmla="*/ 41987 h 297062"/>
                    <a:gd name="connsiteX7" fmla="*/ 204903 w 264516"/>
                    <a:gd name="connsiteY7" fmla="*/ 43364 h 297062"/>
                    <a:gd name="connsiteX8" fmla="*/ 208946 w 264516"/>
                    <a:gd name="connsiteY8" fmla="*/ 44740 h 297062"/>
                    <a:gd name="connsiteX9" fmla="*/ 210322 w 264516"/>
                    <a:gd name="connsiteY9" fmla="*/ 54289 h 297062"/>
                    <a:gd name="connsiteX10" fmla="*/ 190021 w 264516"/>
                    <a:gd name="connsiteY10" fmla="*/ 74764 h 297062"/>
                    <a:gd name="connsiteX11" fmla="*/ 171096 w 264516"/>
                    <a:gd name="connsiteY11" fmla="*/ 95239 h 297062"/>
                    <a:gd name="connsiteX12" fmla="*/ 167053 w 264516"/>
                    <a:gd name="connsiteY12" fmla="*/ 100659 h 297062"/>
                    <a:gd name="connsiteX13" fmla="*/ 172472 w 264516"/>
                    <a:gd name="connsiteY13" fmla="*/ 103412 h 297062"/>
                    <a:gd name="connsiteX14" fmla="*/ 198194 w 264516"/>
                    <a:gd name="connsiteY14" fmla="*/ 118381 h 297062"/>
                    <a:gd name="connsiteX15" fmla="*/ 194150 w 264516"/>
                    <a:gd name="connsiteY15" fmla="*/ 127930 h 297062"/>
                    <a:gd name="connsiteX16" fmla="*/ 153547 w 264516"/>
                    <a:gd name="connsiteY16" fmla="*/ 152448 h 297062"/>
                    <a:gd name="connsiteX17" fmla="*/ 156215 w 264516"/>
                    <a:gd name="connsiteY17" fmla="*/ 164750 h 297062"/>
                    <a:gd name="connsiteX18" fmla="*/ 165677 w 264516"/>
                    <a:gd name="connsiteY18" fmla="*/ 167503 h 297062"/>
                    <a:gd name="connsiteX19" fmla="*/ 192774 w 264516"/>
                    <a:gd name="connsiteY19" fmla="*/ 166127 h 297062"/>
                    <a:gd name="connsiteX20" fmla="*/ 244216 w 264516"/>
                    <a:gd name="connsiteY20" fmla="*/ 159330 h 297062"/>
                    <a:gd name="connsiteX21" fmla="*/ 264517 w 264516"/>
                    <a:gd name="connsiteY21" fmla="*/ 190731 h 297062"/>
                    <a:gd name="connsiteX22" fmla="*/ 261765 w 264516"/>
                    <a:gd name="connsiteY22" fmla="*/ 200280 h 297062"/>
                    <a:gd name="connsiteX23" fmla="*/ 253593 w 264516"/>
                    <a:gd name="connsiteY23" fmla="*/ 198904 h 297062"/>
                    <a:gd name="connsiteX24" fmla="*/ 168258 w 264516"/>
                    <a:gd name="connsiteY24" fmla="*/ 189355 h 297062"/>
                    <a:gd name="connsiteX25" fmla="*/ 161462 w 264516"/>
                    <a:gd name="connsiteY25" fmla="*/ 197527 h 297062"/>
                    <a:gd name="connsiteX26" fmla="*/ 157418 w 264516"/>
                    <a:gd name="connsiteY26" fmla="*/ 267125 h 297062"/>
                    <a:gd name="connsiteX27" fmla="*/ 156042 w 264516"/>
                    <a:gd name="connsiteY27" fmla="*/ 291643 h 297062"/>
                    <a:gd name="connsiteX28" fmla="*/ 153376 w 264516"/>
                    <a:gd name="connsiteY28" fmla="*/ 297063 h 297062"/>
                    <a:gd name="connsiteX29" fmla="*/ 147956 w 264516"/>
                    <a:gd name="connsiteY29" fmla="*/ 297063 h 297062"/>
                    <a:gd name="connsiteX30" fmla="*/ 68041 w 264516"/>
                    <a:gd name="connsiteY30" fmla="*/ 267038 h 297062"/>
                    <a:gd name="connsiteX31" fmla="*/ 63998 w 264516"/>
                    <a:gd name="connsiteY31" fmla="*/ 261619 h 297062"/>
                    <a:gd name="connsiteX32" fmla="*/ 70794 w 264516"/>
                    <a:gd name="connsiteY32" fmla="*/ 261619 h 297062"/>
                    <a:gd name="connsiteX33" fmla="*/ 120945 w 264516"/>
                    <a:gd name="connsiteY33" fmla="*/ 269792 h 297062"/>
                    <a:gd name="connsiteX34" fmla="*/ 131784 w 264516"/>
                    <a:gd name="connsiteY34" fmla="*/ 257489 h 297062"/>
                    <a:gd name="connsiteX35" fmla="*/ 131784 w 264516"/>
                    <a:gd name="connsiteY35" fmla="*/ 234262 h 297062"/>
                    <a:gd name="connsiteX36" fmla="*/ 133161 w 264516"/>
                    <a:gd name="connsiteY36" fmla="*/ 200108 h 297062"/>
                    <a:gd name="connsiteX37" fmla="*/ 129117 w 264516"/>
                    <a:gd name="connsiteY37" fmla="*/ 195979 h 297062"/>
                    <a:gd name="connsiteX38" fmla="*/ 18062 w 264516"/>
                    <a:gd name="connsiteY38" fmla="*/ 217830 h 297062"/>
                    <a:gd name="connsiteX39" fmla="*/ 5847 w 264516"/>
                    <a:gd name="connsiteY39" fmla="*/ 216454 h 297062"/>
                    <a:gd name="connsiteX40" fmla="*/ 1804 w 264516"/>
                    <a:gd name="connsiteY40" fmla="*/ 206904 h 297062"/>
                    <a:gd name="connsiteX41" fmla="*/ 427 w 264516"/>
                    <a:gd name="connsiteY41" fmla="*/ 202775 h 297062"/>
                    <a:gd name="connsiteX42" fmla="*/ 5847 w 264516"/>
                    <a:gd name="connsiteY42" fmla="*/ 201399 h 297062"/>
                    <a:gd name="connsiteX43" fmla="*/ 30191 w 264516"/>
                    <a:gd name="connsiteY43" fmla="*/ 195979 h 297062"/>
                    <a:gd name="connsiteX44" fmla="*/ 64084 w 264516"/>
                    <a:gd name="connsiteY44" fmla="*/ 189182 h 297062"/>
                    <a:gd name="connsiteX45" fmla="*/ 122321 w 264516"/>
                    <a:gd name="connsiteY45" fmla="*/ 176880 h 297062"/>
                    <a:gd name="connsiteX46" fmla="*/ 126365 w 264516"/>
                    <a:gd name="connsiteY46" fmla="*/ 175504 h 297062"/>
                    <a:gd name="connsiteX47" fmla="*/ 122321 w 264516"/>
                    <a:gd name="connsiteY47" fmla="*/ 168708 h 297062"/>
                    <a:gd name="connsiteX48" fmla="*/ 110106 w 264516"/>
                    <a:gd name="connsiteY48" fmla="*/ 160535 h 297062"/>
                    <a:gd name="connsiteX49" fmla="*/ 108730 w 264516"/>
                    <a:gd name="connsiteY49" fmla="*/ 152362 h 297062"/>
                    <a:gd name="connsiteX50" fmla="*/ 119568 w 264516"/>
                    <a:gd name="connsiteY50" fmla="*/ 148233 h 297062"/>
                    <a:gd name="connsiteX51" fmla="*/ 131784 w 264516"/>
                    <a:gd name="connsiteY51" fmla="*/ 148233 h 297062"/>
                    <a:gd name="connsiteX52" fmla="*/ 149418 w 264516"/>
                    <a:gd name="connsiteY52" fmla="*/ 135931 h 297062"/>
                    <a:gd name="connsiteX53" fmla="*/ 143999 w 264516"/>
                    <a:gd name="connsiteY53" fmla="*/ 119585 h 297062"/>
                    <a:gd name="connsiteX54" fmla="*/ 70880 w 264516"/>
                    <a:gd name="connsiteY54" fmla="*/ 149609 h 297062"/>
                    <a:gd name="connsiteX55" fmla="*/ 61417 w 264516"/>
                    <a:gd name="connsiteY55" fmla="*/ 149609 h 297062"/>
                    <a:gd name="connsiteX56" fmla="*/ 55998 w 264516"/>
                    <a:gd name="connsiteY56" fmla="*/ 144189 h 297062"/>
                    <a:gd name="connsiteX57" fmla="*/ 53245 w 264516"/>
                    <a:gd name="connsiteY57" fmla="*/ 140060 h 297062"/>
                    <a:gd name="connsiteX58" fmla="*/ 59955 w 264516"/>
                    <a:gd name="connsiteY58" fmla="*/ 136189 h 297062"/>
                    <a:gd name="connsiteX59" fmla="*/ 51869 w 264516"/>
                    <a:gd name="connsiteY59" fmla="*/ 52913 h 297062"/>
                    <a:gd name="connsiteX60" fmla="*/ 100643 w 264516"/>
                    <a:gd name="connsiteY60" fmla="*/ 25642 h 297062"/>
                    <a:gd name="connsiteX61" fmla="*/ 108730 w 264516"/>
                    <a:gd name="connsiteY61" fmla="*/ 22889 h 297062"/>
                    <a:gd name="connsiteX62" fmla="*/ 162924 w 264516"/>
                    <a:gd name="connsiteY62" fmla="*/ 2414 h 297062"/>
                    <a:gd name="connsiteX63" fmla="*/ 176430 w 264516"/>
                    <a:gd name="connsiteY63" fmla="*/ 3790 h 297062"/>
                    <a:gd name="connsiteX64" fmla="*/ 185892 w 264516"/>
                    <a:gd name="connsiteY64" fmla="*/ 13340 h 297062"/>
                    <a:gd name="connsiteX65" fmla="*/ 187268 w 264516"/>
                    <a:gd name="connsiteY65" fmla="*/ 20136 h 297062"/>
                    <a:gd name="connsiteX66" fmla="*/ 179183 w 264516"/>
                    <a:gd name="connsiteY66" fmla="*/ 22889 h 297062"/>
                    <a:gd name="connsiteX67" fmla="*/ 110106 w 264516"/>
                    <a:gd name="connsiteY67" fmla="*/ 46117 h 297062"/>
                    <a:gd name="connsiteX68" fmla="*/ 97891 w 264516"/>
                    <a:gd name="connsiteY68" fmla="*/ 54289 h 297062"/>
                    <a:gd name="connsiteX69" fmla="*/ 81633 w 264516"/>
                    <a:gd name="connsiteY69" fmla="*/ 57042 h 297062"/>
                    <a:gd name="connsiteX70" fmla="*/ 53160 w 264516"/>
                    <a:gd name="connsiteY70" fmla="*/ 59795 h 297062"/>
                    <a:gd name="connsiteX71" fmla="*/ 46363 w 264516"/>
                    <a:gd name="connsiteY71" fmla="*/ 58419 h 297062"/>
                    <a:gd name="connsiteX72" fmla="*/ 51869 w 264516"/>
                    <a:gd name="connsiteY72" fmla="*/ 52913 h 297062"/>
                    <a:gd name="connsiteX73" fmla="*/ 73546 w 264516"/>
                    <a:gd name="connsiteY73" fmla="*/ 107541 h 297062"/>
                    <a:gd name="connsiteX74" fmla="*/ 64084 w 264516"/>
                    <a:gd name="connsiteY74" fmla="*/ 100745 h 297062"/>
                    <a:gd name="connsiteX75" fmla="*/ 55998 w 264516"/>
                    <a:gd name="connsiteY75" fmla="*/ 93949 h 297062"/>
                    <a:gd name="connsiteX76" fmla="*/ 51955 w 264516"/>
                    <a:gd name="connsiteY76" fmla="*/ 89819 h 297062"/>
                    <a:gd name="connsiteX77" fmla="*/ 58751 w 264516"/>
                    <a:gd name="connsiteY77" fmla="*/ 84399 h 297062"/>
                    <a:gd name="connsiteX78" fmla="*/ 102106 w 264516"/>
                    <a:gd name="connsiteY78" fmla="*/ 73474 h 297062"/>
                    <a:gd name="connsiteX79" fmla="*/ 106149 w 264516"/>
                    <a:gd name="connsiteY79" fmla="*/ 74850 h 297062"/>
                    <a:gd name="connsiteX80" fmla="*/ 103396 w 264516"/>
                    <a:gd name="connsiteY80" fmla="*/ 78980 h 297062"/>
                    <a:gd name="connsiteX81" fmla="*/ 85762 w 264516"/>
                    <a:gd name="connsiteY81" fmla="*/ 103498 h 297062"/>
                    <a:gd name="connsiteX82" fmla="*/ 73546 w 264516"/>
                    <a:gd name="connsiteY82" fmla="*/ 107541 h 297062"/>
                    <a:gd name="connsiteX83" fmla="*/ 127655 w 264516"/>
                    <a:gd name="connsiteY83" fmla="*/ 78893 h 297062"/>
                    <a:gd name="connsiteX84" fmla="*/ 123612 w 264516"/>
                    <a:gd name="connsiteY84" fmla="*/ 66591 h 297062"/>
                    <a:gd name="connsiteX85" fmla="*/ 127655 w 264516"/>
                    <a:gd name="connsiteY85" fmla="*/ 58419 h 297062"/>
                    <a:gd name="connsiteX86" fmla="*/ 145290 w 264516"/>
                    <a:gd name="connsiteY86" fmla="*/ 54289 h 297062"/>
                    <a:gd name="connsiteX87" fmla="*/ 157505 w 264516"/>
                    <a:gd name="connsiteY87" fmla="*/ 51536 h 297062"/>
                    <a:gd name="connsiteX88" fmla="*/ 160258 w 264516"/>
                    <a:gd name="connsiteY88" fmla="*/ 52913 h 297062"/>
                    <a:gd name="connsiteX89" fmla="*/ 158881 w 264516"/>
                    <a:gd name="connsiteY89" fmla="*/ 55666 h 297062"/>
                    <a:gd name="connsiteX90" fmla="*/ 139956 w 264516"/>
                    <a:gd name="connsiteY90" fmla="*/ 78893 h 297062"/>
                    <a:gd name="connsiteX91" fmla="*/ 133161 w 264516"/>
                    <a:gd name="connsiteY91" fmla="*/ 84313 h 297062"/>
                    <a:gd name="connsiteX92" fmla="*/ 127655 w 264516"/>
                    <a:gd name="connsiteY92" fmla="*/ 78893 h 29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64516" h="297062">
                      <a:moveTo>
                        <a:pt x="59955" y="136189"/>
                      </a:moveTo>
                      <a:cubicBezTo>
                        <a:pt x="69847" y="133436"/>
                        <a:pt x="80687" y="128876"/>
                        <a:pt x="92471" y="122510"/>
                      </a:cubicBezTo>
                      <a:cubicBezTo>
                        <a:pt x="97891" y="120704"/>
                        <a:pt x="106064" y="117521"/>
                        <a:pt x="116902" y="112961"/>
                      </a:cubicBezTo>
                      <a:cubicBezTo>
                        <a:pt x="120515" y="112101"/>
                        <a:pt x="124989" y="110208"/>
                        <a:pt x="130408" y="107541"/>
                      </a:cubicBezTo>
                      <a:cubicBezTo>
                        <a:pt x="138493" y="105734"/>
                        <a:pt x="148042" y="99368"/>
                        <a:pt x="158881" y="88443"/>
                      </a:cubicBezTo>
                      <a:cubicBezTo>
                        <a:pt x="167053" y="81130"/>
                        <a:pt x="178753" y="67108"/>
                        <a:pt x="194065" y="46117"/>
                      </a:cubicBezTo>
                      <a:cubicBezTo>
                        <a:pt x="195871" y="42503"/>
                        <a:pt x="199054" y="41127"/>
                        <a:pt x="203527" y="41987"/>
                      </a:cubicBezTo>
                      <a:cubicBezTo>
                        <a:pt x="203527" y="42933"/>
                        <a:pt x="203957" y="43364"/>
                        <a:pt x="204903" y="43364"/>
                      </a:cubicBezTo>
                      <a:cubicBezTo>
                        <a:pt x="206710" y="44310"/>
                        <a:pt x="208086" y="44740"/>
                        <a:pt x="208946" y="44740"/>
                      </a:cubicBezTo>
                      <a:cubicBezTo>
                        <a:pt x="213420" y="46547"/>
                        <a:pt x="213936" y="49730"/>
                        <a:pt x="210322" y="54289"/>
                      </a:cubicBezTo>
                      <a:cubicBezTo>
                        <a:pt x="204903" y="59709"/>
                        <a:pt x="198108" y="66591"/>
                        <a:pt x="190021" y="74764"/>
                      </a:cubicBezTo>
                      <a:cubicBezTo>
                        <a:pt x="181935" y="83883"/>
                        <a:pt x="175570" y="90679"/>
                        <a:pt x="171096" y="95239"/>
                      </a:cubicBezTo>
                      <a:cubicBezTo>
                        <a:pt x="168430" y="97992"/>
                        <a:pt x="167053" y="99799"/>
                        <a:pt x="167053" y="100659"/>
                      </a:cubicBezTo>
                      <a:cubicBezTo>
                        <a:pt x="167053" y="102466"/>
                        <a:pt x="168860" y="103412"/>
                        <a:pt x="172472" y="103412"/>
                      </a:cubicBezTo>
                      <a:cubicBezTo>
                        <a:pt x="185118" y="107025"/>
                        <a:pt x="193720" y="112101"/>
                        <a:pt x="198194" y="118381"/>
                      </a:cubicBezTo>
                      <a:cubicBezTo>
                        <a:pt x="200860" y="122940"/>
                        <a:pt x="199570" y="126123"/>
                        <a:pt x="194150" y="127930"/>
                      </a:cubicBezTo>
                      <a:cubicBezTo>
                        <a:pt x="178753" y="137909"/>
                        <a:pt x="165247" y="146168"/>
                        <a:pt x="153547" y="152448"/>
                      </a:cubicBezTo>
                      <a:cubicBezTo>
                        <a:pt x="148988" y="155201"/>
                        <a:pt x="149935" y="159245"/>
                        <a:pt x="156215" y="164750"/>
                      </a:cubicBezTo>
                      <a:cubicBezTo>
                        <a:pt x="158021" y="167503"/>
                        <a:pt x="161204" y="168363"/>
                        <a:pt x="165677" y="167503"/>
                      </a:cubicBezTo>
                      <a:cubicBezTo>
                        <a:pt x="172903" y="167503"/>
                        <a:pt x="181935" y="167073"/>
                        <a:pt x="192774" y="166127"/>
                      </a:cubicBezTo>
                      <a:cubicBezTo>
                        <a:pt x="215312" y="164320"/>
                        <a:pt x="232517" y="161997"/>
                        <a:pt x="244216" y="159330"/>
                      </a:cubicBezTo>
                      <a:cubicBezTo>
                        <a:pt x="251442" y="162944"/>
                        <a:pt x="258237" y="173439"/>
                        <a:pt x="264517" y="190731"/>
                      </a:cubicBezTo>
                      <a:cubicBezTo>
                        <a:pt x="264517" y="196151"/>
                        <a:pt x="263571" y="199420"/>
                        <a:pt x="261765" y="200280"/>
                      </a:cubicBezTo>
                      <a:cubicBezTo>
                        <a:pt x="259958" y="201226"/>
                        <a:pt x="257205" y="200710"/>
                        <a:pt x="253593" y="198904"/>
                      </a:cubicBezTo>
                      <a:cubicBezTo>
                        <a:pt x="230108" y="188924"/>
                        <a:pt x="201634" y="185741"/>
                        <a:pt x="168258" y="189355"/>
                      </a:cubicBezTo>
                      <a:cubicBezTo>
                        <a:pt x="163699" y="189355"/>
                        <a:pt x="161462" y="192107"/>
                        <a:pt x="161462" y="197527"/>
                      </a:cubicBezTo>
                      <a:cubicBezTo>
                        <a:pt x="160516" y="228498"/>
                        <a:pt x="159225" y="251639"/>
                        <a:pt x="157418" y="267125"/>
                      </a:cubicBezTo>
                      <a:cubicBezTo>
                        <a:pt x="154666" y="276244"/>
                        <a:pt x="154236" y="284416"/>
                        <a:pt x="156042" y="291643"/>
                      </a:cubicBezTo>
                      <a:cubicBezTo>
                        <a:pt x="156042" y="294396"/>
                        <a:pt x="155096" y="296202"/>
                        <a:pt x="153376" y="297063"/>
                      </a:cubicBezTo>
                      <a:lnTo>
                        <a:pt x="147956" y="297063"/>
                      </a:lnTo>
                      <a:cubicBezTo>
                        <a:pt x="112773" y="289750"/>
                        <a:pt x="86106" y="279771"/>
                        <a:pt x="68041" y="267038"/>
                      </a:cubicBezTo>
                      <a:cubicBezTo>
                        <a:pt x="64428" y="264286"/>
                        <a:pt x="63052" y="262479"/>
                        <a:pt x="63998" y="261619"/>
                      </a:cubicBezTo>
                      <a:cubicBezTo>
                        <a:pt x="63998" y="260758"/>
                        <a:pt x="66234" y="260758"/>
                        <a:pt x="70794" y="261619"/>
                      </a:cubicBezTo>
                      <a:cubicBezTo>
                        <a:pt x="89805" y="267985"/>
                        <a:pt x="106494" y="270738"/>
                        <a:pt x="120945" y="269792"/>
                      </a:cubicBezTo>
                      <a:cubicBezTo>
                        <a:pt x="127225" y="269792"/>
                        <a:pt x="130838" y="265662"/>
                        <a:pt x="131784" y="257489"/>
                      </a:cubicBezTo>
                      <a:cubicBezTo>
                        <a:pt x="131784" y="252930"/>
                        <a:pt x="131784" y="245187"/>
                        <a:pt x="131784" y="234262"/>
                      </a:cubicBezTo>
                      <a:cubicBezTo>
                        <a:pt x="132644" y="219723"/>
                        <a:pt x="133161" y="208367"/>
                        <a:pt x="133161" y="200108"/>
                      </a:cubicBezTo>
                      <a:cubicBezTo>
                        <a:pt x="133161" y="197355"/>
                        <a:pt x="131784" y="195979"/>
                        <a:pt x="129117" y="195979"/>
                      </a:cubicBezTo>
                      <a:cubicBezTo>
                        <a:pt x="67697" y="200538"/>
                        <a:pt x="30621" y="207851"/>
                        <a:pt x="18062" y="217830"/>
                      </a:cubicBezTo>
                      <a:cubicBezTo>
                        <a:pt x="11696" y="221443"/>
                        <a:pt x="7653" y="221013"/>
                        <a:pt x="5847" y="216454"/>
                      </a:cubicBezTo>
                      <a:cubicBezTo>
                        <a:pt x="4040" y="214647"/>
                        <a:pt x="2664" y="211464"/>
                        <a:pt x="1804" y="206904"/>
                      </a:cubicBezTo>
                      <a:cubicBezTo>
                        <a:pt x="-3" y="205098"/>
                        <a:pt x="-433" y="203721"/>
                        <a:pt x="427" y="202775"/>
                      </a:cubicBezTo>
                      <a:cubicBezTo>
                        <a:pt x="427" y="201915"/>
                        <a:pt x="2234" y="201399"/>
                        <a:pt x="5847" y="201399"/>
                      </a:cubicBezTo>
                      <a:cubicBezTo>
                        <a:pt x="11266" y="202345"/>
                        <a:pt x="19352" y="200538"/>
                        <a:pt x="30191" y="195979"/>
                      </a:cubicBezTo>
                      <a:cubicBezTo>
                        <a:pt x="38363" y="193226"/>
                        <a:pt x="49632" y="190989"/>
                        <a:pt x="64084" y="189182"/>
                      </a:cubicBezTo>
                      <a:cubicBezTo>
                        <a:pt x="97461" y="183763"/>
                        <a:pt x="116902" y="179633"/>
                        <a:pt x="122321" y="176880"/>
                      </a:cubicBezTo>
                      <a:cubicBezTo>
                        <a:pt x="124989" y="176880"/>
                        <a:pt x="126365" y="176450"/>
                        <a:pt x="126365" y="175504"/>
                      </a:cubicBezTo>
                      <a:cubicBezTo>
                        <a:pt x="126365" y="174644"/>
                        <a:pt x="124989" y="172321"/>
                        <a:pt x="122321" y="168708"/>
                      </a:cubicBezTo>
                      <a:cubicBezTo>
                        <a:pt x="116902" y="165094"/>
                        <a:pt x="112859" y="162341"/>
                        <a:pt x="110106" y="160535"/>
                      </a:cubicBezTo>
                      <a:cubicBezTo>
                        <a:pt x="106494" y="158728"/>
                        <a:pt x="106064" y="155975"/>
                        <a:pt x="108730" y="152362"/>
                      </a:cubicBezTo>
                      <a:cubicBezTo>
                        <a:pt x="111483" y="148749"/>
                        <a:pt x="115009" y="147372"/>
                        <a:pt x="119568" y="148233"/>
                      </a:cubicBezTo>
                      <a:cubicBezTo>
                        <a:pt x="122321" y="150039"/>
                        <a:pt x="126365" y="150039"/>
                        <a:pt x="131784" y="148233"/>
                      </a:cubicBezTo>
                      <a:cubicBezTo>
                        <a:pt x="134537" y="148233"/>
                        <a:pt x="140386" y="144103"/>
                        <a:pt x="149418" y="135931"/>
                      </a:cubicBezTo>
                      <a:cubicBezTo>
                        <a:pt x="154838" y="128618"/>
                        <a:pt x="153032" y="123198"/>
                        <a:pt x="143999" y="119585"/>
                      </a:cubicBezTo>
                      <a:cubicBezTo>
                        <a:pt x="132214" y="119585"/>
                        <a:pt x="107870" y="129565"/>
                        <a:pt x="70880" y="149609"/>
                      </a:cubicBezTo>
                      <a:cubicBezTo>
                        <a:pt x="66321" y="152362"/>
                        <a:pt x="63224" y="152362"/>
                        <a:pt x="61417" y="149609"/>
                      </a:cubicBezTo>
                      <a:cubicBezTo>
                        <a:pt x="58665" y="147803"/>
                        <a:pt x="56858" y="145996"/>
                        <a:pt x="55998" y="144189"/>
                      </a:cubicBezTo>
                      <a:cubicBezTo>
                        <a:pt x="53245" y="142383"/>
                        <a:pt x="52385" y="141006"/>
                        <a:pt x="53245" y="140060"/>
                      </a:cubicBezTo>
                      <a:cubicBezTo>
                        <a:pt x="53160" y="138425"/>
                        <a:pt x="55396" y="137049"/>
                        <a:pt x="59955" y="136189"/>
                      </a:cubicBezTo>
                      <a:close/>
                      <a:moveTo>
                        <a:pt x="51869" y="52913"/>
                      </a:moveTo>
                      <a:cubicBezTo>
                        <a:pt x="68987" y="41987"/>
                        <a:pt x="85246" y="32954"/>
                        <a:pt x="100643" y="25642"/>
                      </a:cubicBezTo>
                      <a:cubicBezTo>
                        <a:pt x="102450" y="25642"/>
                        <a:pt x="105117" y="24781"/>
                        <a:pt x="108730" y="22889"/>
                      </a:cubicBezTo>
                      <a:cubicBezTo>
                        <a:pt x="127741" y="16523"/>
                        <a:pt x="145720" y="9726"/>
                        <a:pt x="162924" y="2414"/>
                      </a:cubicBezTo>
                      <a:cubicBezTo>
                        <a:pt x="169204" y="-1199"/>
                        <a:pt x="173763" y="-769"/>
                        <a:pt x="176430" y="3790"/>
                      </a:cubicBezTo>
                      <a:cubicBezTo>
                        <a:pt x="177290" y="6543"/>
                        <a:pt x="180473" y="9726"/>
                        <a:pt x="185892" y="13340"/>
                      </a:cubicBezTo>
                      <a:cubicBezTo>
                        <a:pt x="187699" y="16092"/>
                        <a:pt x="188129" y="18329"/>
                        <a:pt x="187268" y="20136"/>
                      </a:cubicBezTo>
                      <a:cubicBezTo>
                        <a:pt x="185462" y="21942"/>
                        <a:pt x="182709" y="22889"/>
                        <a:pt x="179183" y="22889"/>
                      </a:cubicBezTo>
                      <a:cubicBezTo>
                        <a:pt x="140300" y="29255"/>
                        <a:pt x="117332" y="36998"/>
                        <a:pt x="110106" y="46117"/>
                      </a:cubicBezTo>
                      <a:cubicBezTo>
                        <a:pt x="107440" y="51536"/>
                        <a:pt x="103311" y="54289"/>
                        <a:pt x="97891" y="54289"/>
                      </a:cubicBezTo>
                      <a:cubicBezTo>
                        <a:pt x="94278" y="55236"/>
                        <a:pt x="88859" y="56096"/>
                        <a:pt x="81633" y="57042"/>
                      </a:cubicBezTo>
                      <a:cubicBezTo>
                        <a:pt x="69847" y="58849"/>
                        <a:pt x="60385" y="59795"/>
                        <a:pt x="53160" y="59795"/>
                      </a:cubicBezTo>
                      <a:cubicBezTo>
                        <a:pt x="49546" y="59795"/>
                        <a:pt x="47309" y="59365"/>
                        <a:pt x="46363" y="58419"/>
                      </a:cubicBezTo>
                      <a:cubicBezTo>
                        <a:pt x="46449" y="57472"/>
                        <a:pt x="48170" y="55666"/>
                        <a:pt x="51869" y="52913"/>
                      </a:cubicBezTo>
                      <a:close/>
                      <a:moveTo>
                        <a:pt x="73546" y="107541"/>
                      </a:moveTo>
                      <a:cubicBezTo>
                        <a:pt x="70794" y="106681"/>
                        <a:pt x="67697" y="104358"/>
                        <a:pt x="64084" y="100745"/>
                      </a:cubicBezTo>
                      <a:cubicBezTo>
                        <a:pt x="60471" y="97992"/>
                        <a:pt x="57719" y="95755"/>
                        <a:pt x="55998" y="93949"/>
                      </a:cubicBezTo>
                      <a:cubicBezTo>
                        <a:pt x="52385" y="92142"/>
                        <a:pt x="51009" y="90766"/>
                        <a:pt x="51955" y="89819"/>
                      </a:cubicBezTo>
                      <a:cubicBezTo>
                        <a:pt x="51955" y="88013"/>
                        <a:pt x="54191" y="86206"/>
                        <a:pt x="58751" y="84399"/>
                      </a:cubicBezTo>
                      <a:cubicBezTo>
                        <a:pt x="73203" y="78980"/>
                        <a:pt x="87654" y="75280"/>
                        <a:pt x="102106" y="73474"/>
                      </a:cubicBezTo>
                      <a:cubicBezTo>
                        <a:pt x="104859" y="73474"/>
                        <a:pt x="106149" y="73904"/>
                        <a:pt x="106149" y="74850"/>
                      </a:cubicBezTo>
                      <a:cubicBezTo>
                        <a:pt x="106149" y="75797"/>
                        <a:pt x="105203" y="77173"/>
                        <a:pt x="103396" y="78980"/>
                      </a:cubicBezTo>
                      <a:cubicBezTo>
                        <a:pt x="95311" y="86292"/>
                        <a:pt x="89375" y="94465"/>
                        <a:pt x="85762" y="103498"/>
                      </a:cubicBezTo>
                      <a:cubicBezTo>
                        <a:pt x="83009" y="110724"/>
                        <a:pt x="78880" y="112101"/>
                        <a:pt x="73546" y="107541"/>
                      </a:cubicBezTo>
                      <a:close/>
                      <a:moveTo>
                        <a:pt x="127655" y="78893"/>
                      </a:moveTo>
                      <a:cubicBezTo>
                        <a:pt x="124902" y="73474"/>
                        <a:pt x="123612" y="69344"/>
                        <a:pt x="123612" y="66591"/>
                      </a:cubicBezTo>
                      <a:cubicBezTo>
                        <a:pt x="120945" y="62032"/>
                        <a:pt x="122236" y="59279"/>
                        <a:pt x="127655" y="58419"/>
                      </a:cubicBezTo>
                      <a:cubicBezTo>
                        <a:pt x="130321" y="57558"/>
                        <a:pt x="136257" y="56182"/>
                        <a:pt x="145290" y="54289"/>
                      </a:cubicBezTo>
                      <a:cubicBezTo>
                        <a:pt x="148903" y="53429"/>
                        <a:pt x="152946" y="52483"/>
                        <a:pt x="157505" y="51536"/>
                      </a:cubicBezTo>
                      <a:cubicBezTo>
                        <a:pt x="159311" y="51536"/>
                        <a:pt x="160258" y="51966"/>
                        <a:pt x="160258" y="52913"/>
                      </a:cubicBezTo>
                      <a:cubicBezTo>
                        <a:pt x="161118" y="52913"/>
                        <a:pt x="160688" y="53859"/>
                        <a:pt x="158881" y="55666"/>
                      </a:cubicBezTo>
                      <a:cubicBezTo>
                        <a:pt x="150795" y="62978"/>
                        <a:pt x="144429" y="70635"/>
                        <a:pt x="139956" y="78893"/>
                      </a:cubicBezTo>
                      <a:cubicBezTo>
                        <a:pt x="137290" y="82507"/>
                        <a:pt x="134967" y="84313"/>
                        <a:pt x="133161" y="84313"/>
                      </a:cubicBezTo>
                      <a:cubicBezTo>
                        <a:pt x="132214" y="84313"/>
                        <a:pt x="130408" y="82507"/>
                        <a:pt x="127655" y="78893"/>
                      </a:cubicBezTo>
                      <a:close/>
                    </a:path>
                  </a:pathLst>
                </a:custGeom>
                <a:grpFill/>
                <a:ln w="860" cap="flat">
                  <a:noFill/>
                  <a:prstDash val="solid"/>
                  <a:miter/>
                </a:ln>
              </p:spPr>
              <p:txBody>
                <a:bodyPr rtlCol="0" anchor="ctr"/>
                <a:lstStyle/>
                <a:p>
                  <a:endParaRPr lang="zh-CN" altLang="en-US"/>
                </a:p>
              </p:txBody>
            </p:sp>
          </p:grpSp>
        </p:grpSp>
      </p:gr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7" name="图片 6" descr="资源 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9085" y="218440"/>
            <a:ext cx="320675" cy="259715"/>
          </a:xfrm>
          <a:prstGeom prst="rect">
            <a:avLst/>
          </a:prstGeom>
        </p:spPr>
      </p:pic>
      <p:cxnSp>
        <p:nvCxnSpPr>
          <p:cNvPr id="8" name="直接连接符 7"/>
          <p:cNvCxnSpPr/>
          <p:nvPr userDrawn="1"/>
        </p:nvCxnSpPr>
        <p:spPr>
          <a:xfrm>
            <a:off x="314643" y="619760"/>
            <a:ext cx="11538000" cy="0"/>
          </a:xfrm>
          <a:prstGeom prst="line">
            <a:avLst/>
          </a:prstGeom>
          <a:ln w="19685">
            <a:solidFill>
              <a:srgbClr val="A4CBDE"/>
            </a:solidFill>
          </a:ln>
        </p:spPr>
        <p:style>
          <a:lnRef idx="2">
            <a:schemeClr val="accent1"/>
          </a:lnRef>
          <a:fillRef idx="0">
            <a:schemeClr val="accent1"/>
          </a:fillRef>
          <a:effectRef idx="1">
            <a:schemeClr val="accent1"/>
          </a:effectRef>
          <a:fontRef idx="minor">
            <a:schemeClr val="tx1"/>
          </a:fontRef>
        </p:style>
      </p:cxnSp>
      <p:sp>
        <p:nvSpPr>
          <p:cNvPr id="12" name="标题 11"/>
          <p:cNvSpPr>
            <a:spLocks noGrp="1"/>
          </p:cNvSpPr>
          <p:nvPr>
            <p:ph type="title"/>
          </p:nvPr>
        </p:nvSpPr>
        <p:spPr>
          <a:xfrm>
            <a:off x="633207" y="-13447"/>
            <a:ext cx="6409055" cy="757555"/>
          </a:xfrm>
        </p:spPr>
        <p:txBody>
          <a:bodyPr/>
          <a:lstStyle>
            <a:lvl1pPr>
              <a:defRPr sz="2200" b="1">
                <a:solidFill>
                  <a:srgbClr val="2D2D2D"/>
                </a:solidFill>
                <a:latin typeface="微软雅黑" panose="020B0503020204020204" pitchFamily="34" charset="-122"/>
                <a:ea typeface="微软雅黑" panose="020B0503020204020204" pitchFamily="34" charset="-122"/>
              </a:defRPr>
            </a:lvl1pPr>
          </a:lstStyle>
          <a:p>
            <a:r>
              <a:rPr lang="zh-CN" altLang="en-US" dirty="0" smtClean="0"/>
              <a:t>单击此处编辑母版标题样式</a:t>
            </a:r>
            <a:endParaRPr lang="zh-CN" altLang="en-US" dirty="0"/>
          </a:p>
        </p:txBody>
      </p:sp>
      <p:grpSp>
        <p:nvGrpSpPr>
          <p:cNvPr id="6" name="图形 4"/>
          <p:cNvGrpSpPr/>
          <p:nvPr userDrawn="1"/>
        </p:nvGrpSpPr>
        <p:grpSpPr>
          <a:xfrm>
            <a:off x="10735693" y="251685"/>
            <a:ext cx="1111166" cy="247926"/>
            <a:chOff x="3026537" y="1769312"/>
            <a:chExt cx="5852211" cy="1305762"/>
          </a:xfrm>
          <a:solidFill>
            <a:srgbClr val="2870BF"/>
          </a:solidFill>
          <a:effectLst>
            <a:outerShdw blurRad="50800" dist="38100" dir="2700000" algn="tl" rotWithShape="0">
              <a:schemeClr val="bg1">
                <a:alpha val="40000"/>
              </a:schemeClr>
            </a:outerShdw>
          </a:effectLst>
        </p:grpSpPr>
        <p:grpSp>
          <p:nvGrpSpPr>
            <p:cNvPr id="9" name="图形 4"/>
            <p:cNvGrpSpPr/>
            <p:nvPr/>
          </p:nvGrpSpPr>
          <p:grpSpPr>
            <a:xfrm>
              <a:off x="5805209" y="1769312"/>
              <a:ext cx="3046119" cy="736361"/>
              <a:chOff x="5805209" y="1769312"/>
              <a:chExt cx="3046119" cy="736361"/>
            </a:xfrm>
            <a:grpFill/>
          </p:grpSpPr>
          <p:sp>
            <p:nvSpPr>
              <p:cNvPr id="24" name="任意形状 7"/>
              <p:cNvSpPr/>
              <p:nvPr/>
            </p:nvSpPr>
            <p:spPr>
              <a:xfrm>
                <a:off x="5805209" y="1885054"/>
                <a:ext cx="646709" cy="528581"/>
              </a:xfrm>
              <a:custGeom>
                <a:avLst/>
                <a:gdLst>
                  <a:gd name="connsiteX0" fmla="*/ 339823 w 646709"/>
                  <a:gd name="connsiteY0" fmla="*/ 17192 h 528581"/>
                  <a:gd name="connsiteX1" fmla="*/ 490535 w 646709"/>
                  <a:gd name="connsiteY1" fmla="*/ 1363 h 528581"/>
                  <a:gd name="connsiteX2" fmla="*/ 490535 w 646709"/>
                  <a:gd name="connsiteY2" fmla="*/ 39302 h 528581"/>
                  <a:gd name="connsiteX3" fmla="*/ 405803 w 646709"/>
                  <a:gd name="connsiteY3" fmla="*/ 96167 h 528581"/>
                  <a:gd name="connsiteX4" fmla="*/ 386964 w 646709"/>
                  <a:gd name="connsiteY4" fmla="*/ 194153 h 528581"/>
                  <a:gd name="connsiteX5" fmla="*/ 468600 w 646709"/>
                  <a:gd name="connsiteY5" fmla="*/ 172044 h 528581"/>
                  <a:gd name="connsiteX6" fmla="*/ 487439 w 646709"/>
                  <a:gd name="connsiteY6" fmla="*/ 235275 h 528581"/>
                  <a:gd name="connsiteX7" fmla="*/ 456040 w 646709"/>
                  <a:gd name="connsiteY7" fmla="*/ 247921 h 528581"/>
                  <a:gd name="connsiteX8" fmla="*/ 386964 w 646709"/>
                  <a:gd name="connsiteY8" fmla="*/ 282677 h 528581"/>
                  <a:gd name="connsiteX9" fmla="*/ 377587 w 646709"/>
                  <a:gd name="connsiteY9" fmla="*/ 307970 h 528581"/>
                  <a:gd name="connsiteX10" fmla="*/ 377587 w 646709"/>
                  <a:gd name="connsiteY10" fmla="*/ 368018 h 528581"/>
                  <a:gd name="connsiteX11" fmla="*/ 418362 w 646709"/>
                  <a:gd name="connsiteY11" fmla="*/ 396493 h 528581"/>
                  <a:gd name="connsiteX12" fmla="*/ 493718 w 646709"/>
                  <a:gd name="connsiteY12" fmla="*/ 396493 h 528581"/>
                  <a:gd name="connsiteX13" fmla="*/ 572171 w 646709"/>
                  <a:gd name="connsiteY13" fmla="*/ 390213 h 528581"/>
                  <a:gd name="connsiteX14" fmla="*/ 625505 w 646709"/>
                  <a:gd name="connsiteY14" fmla="*/ 402859 h 528581"/>
                  <a:gd name="connsiteX15" fmla="*/ 628688 w 646709"/>
                  <a:gd name="connsiteY15" fmla="*/ 491297 h 528581"/>
                  <a:gd name="connsiteX16" fmla="*/ 333630 w 646709"/>
                  <a:gd name="connsiteY16" fmla="*/ 469187 h 528581"/>
                  <a:gd name="connsiteX17" fmla="*/ 302231 w 646709"/>
                  <a:gd name="connsiteY17" fmla="*/ 472370 h 528581"/>
                  <a:gd name="connsiteX18" fmla="*/ 286576 w 646709"/>
                  <a:gd name="connsiteY18" fmla="*/ 472370 h 528581"/>
                  <a:gd name="connsiteX19" fmla="*/ 60594 w 646709"/>
                  <a:gd name="connsiteY19" fmla="*/ 510309 h 528581"/>
                  <a:gd name="connsiteX20" fmla="*/ 48034 w 646709"/>
                  <a:gd name="connsiteY20" fmla="*/ 519772 h 528581"/>
                  <a:gd name="connsiteX21" fmla="*/ 29195 w 646709"/>
                  <a:gd name="connsiteY21" fmla="*/ 522955 h 528581"/>
                  <a:gd name="connsiteX22" fmla="*/ 980 w 646709"/>
                  <a:gd name="connsiteY22" fmla="*/ 462907 h 528581"/>
                  <a:gd name="connsiteX23" fmla="*/ 145412 w 646709"/>
                  <a:gd name="connsiteY23" fmla="*/ 431335 h 528581"/>
                  <a:gd name="connsiteX24" fmla="*/ 148509 w 646709"/>
                  <a:gd name="connsiteY24" fmla="*/ 276483 h 528581"/>
                  <a:gd name="connsiteX25" fmla="*/ 145412 w 646709"/>
                  <a:gd name="connsiteY25" fmla="*/ 229081 h 528581"/>
                  <a:gd name="connsiteX26" fmla="*/ 164251 w 646709"/>
                  <a:gd name="connsiteY26" fmla="*/ 210155 h 528581"/>
                  <a:gd name="connsiteX27" fmla="*/ 239607 w 646709"/>
                  <a:gd name="connsiteY27" fmla="*/ 241727 h 528581"/>
                  <a:gd name="connsiteX28" fmla="*/ 220768 w 646709"/>
                  <a:gd name="connsiteY28" fmla="*/ 371287 h 528581"/>
                  <a:gd name="connsiteX29" fmla="*/ 227048 w 646709"/>
                  <a:gd name="connsiteY29" fmla="*/ 406042 h 528581"/>
                  <a:gd name="connsiteX30" fmla="*/ 248983 w 646709"/>
                  <a:gd name="connsiteY30" fmla="*/ 412323 h 528581"/>
                  <a:gd name="connsiteX31" fmla="*/ 292941 w 646709"/>
                  <a:gd name="connsiteY31" fmla="*/ 399676 h 528581"/>
                  <a:gd name="connsiteX32" fmla="*/ 302317 w 646709"/>
                  <a:gd name="connsiteY32" fmla="*/ 371201 h 528581"/>
                  <a:gd name="connsiteX33" fmla="*/ 299221 w 646709"/>
                  <a:gd name="connsiteY33" fmla="*/ 203703 h 528581"/>
                  <a:gd name="connsiteX34" fmla="*/ 299221 w 646709"/>
                  <a:gd name="connsiteY34" fmla="*/ 140471 h 528581"/>
                  <a:gd name="connsiteX35" fmla="*/ 277285 w 646709"/>
                  <a:gd name="connsiteY35" fmla="*/ 111996 h 528581"/>
                  <a:gd name="connsiteX36" fmla="*/ 223951 w 646709"/>
                  <a:gd name="connsiteY36" fmla="*/ 124642 h 528581"/>
                  <a:gd name="connsiteX37" fmla="*/ 176897 w 646709"/>
                  <a:gd name="connsiteY37" fmla="*/ 58314 h 528581"/>
                  <a:gd name="connsiteX38" fmla="*/ 176897 w 646709"/>
                  <a:gd name="connsiteY38" fmla="*/ 48851 h 528581"/>
                  <a:gd name="connsiteX39" fmla="*/ 208295 w 646709"/>
                  <a:gd name="connsiteY39" fmla="*/ 29924 h 528581"/>
                  <a:gd name="connsiteX40" fmla="*/ 339823 w 646709"/>
                  <a:gd name="connsiteY40" fmla="*/ 17192 h 52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6709" h="528581">
                    <a:moveTo>
                      <a:pt x="339823" y="17192"/>
                    </a:moveTo>
                    <a:cubicBezTo>
                      <a:pt x="392125" y="2481"/>
                      <a:pt x="442363" y="-2766"/>
                      <a:pt x="490535" y="1363"/>
                    </a:cubicBezTo>
                    <a:cubicBezTo>
                      <a:pt x="486320" y="14009"/>
                      <a:pt x="486320" y="26655"/>
                      <a:pt x="490535" y="39302"/>
                    </a:cubicBezTo>
                    <a:cubicBezTo>
                      <a:pt x="496815" y="49883"/>
                      <a:pt x="468600" y="68810"/>
                      <a:pt x="405803" y="96167"/>
                    </a:cubicBezTo>
                    <a:cubicBezTo>
                      <a:pt x="393244" y="108813"/>
                      <a:pt x="386964" y="141504"/>
                      <a:pt x="386964" y="194153"/>
                    </a:cubicBezTo>
                    <a:cubicBezTo>
                      <a:pt x="426706" y="183658"/>
                      <a:pt x="453890" y="176259"/>
                      <a:pt x="468600" y="172044"/>
                    </a:cubicBezTo>
                    <a:cubicBezTo>
                      <a:pt x="481159" y="178324"/>
                      <a:pt x="487439" y="199401"/>
                      <a:pt x="487439" y="235275"/>
                    </a:cubicBezTo>
                    <a:cubicBezTo>
                      <a:pt x="481159" y="239491"/>
                      <a:pt x="470664" y="243706"/>
                      <a:pt x="456040" y="247921"/>
                    </a:cubicBezTo>
                    <a:cubicBezTo>
                      <a:pt x="435136" y="256352"/>
                      <a:pt x="412083" y="267966"/>
                      <a:pt x="386964" y="282677"/>
                    </a:cubicBezTo>
                    <a:cubicBezTo>
                      <a:pt x="382749" y="286893"/>
                      <a:pt x="379566" y="295323"/>
                      <a:pt x="377587" y="307970"/>
                    </a:cubicBezTo>
                    <a:cubicBezTo>
                      <a:pt x="375437" y="322766"/>
                      <a:pt x="375437" y="342725"/>
                      <a:pt x="377587" y="368018"/>
                    </a:cubicBezTo>
                    <a:cubicBezTo>
                      <a:pt x="377587" y="389095"/>
                      <a:pt x="391179" y="398558"/>
                      <a:pt x="418362" y="396493"/>
                    </a:cubicBezTo>
                    <a:cubicBezTo>
                      <a:pt x="435051" y="396493"/>
                      <a:pt x="460169" y="396493"/>
                      <a:pt x="493718" y="396493"/>
                    </a:cubicBezTo>
                    <a:cubicBezTo>
                      <a:pt x="531396" y="394429"/>
                      <a:pt x="557547" y="392278"/>
                      <a:pt x="572171" y="390213"/>
                    </a:cubicBezTo>
                    <a:cubicBezTo>
                      <a:pt x="599354" y="385998"/>
                      <a:pt x="617161" y="390213"/>
                      <a:pt x="625505" y="402859"/>
                    </a:cubicBezTo>
                    <a:cubicBezTo>
                      <a:pt x="652688" y="455509"/>
                      <a:pt x="653720" y="485017"/>
                      <a:pt x="628688" y="491297"/>
                    </a:cubicBezTo>
                    <a:cubicBezTo>
                      <a:pt x="547052" y="459724"/>
                      <a:pt x="448642" y="452326"/>
                      <a:pt x="333630" y="469187"/>
                    </a:cubicBezTo>
                    <a:cubicBezTo>
                      <a:pt x="316855" y="471338"/>
                      <a:pt x="306447" y="472370"/>
                      <a:pt x="302231" y="472370"/>
                    </a:cubicBezTo>
                    <a:cubicBezTo>
                      <a:pt x="298016" y="472370"/>
                      <a:pt x="292855" y="472370"/>
                      <a:pt x="286576" y="472370"/>
                    </a:cubicBezTo>
                    <a:cubicBezTo>
                      <a:pt x="207004" y="463940"/>
                      <a:pt x="131649" y="476586"/>
                      <a:pt x="60594" y="510309"/>
                    </a:cubicBezTo>
                    <a:cubicBezTo>
                      <a:pt x="56379" y="512460"/>
                      <a:pt x="52164" y="515557"/>
                      <a:pt x="48034" y="519772"/>
                    </a:cubicBezTo>
                    <a:cubicBezTo>
                      <a:pt x="39604" y="530354"/>
                      <a:pt x="33410" y="531386"/>
                      <a:pt x="29195" y="522955"/>
                    </a:cubicBezTo>
                    <a:cubicBezTo>
                      <a:pt x="6141" y="493448"/>
                      <a:pt x="-3235" y="473489"/>
                      <a:pt x="980" y="462907"/>
                    </a:cubicBezTo>
                    <a:cubicBezTo>
                      <a:pt x="82616" y="450261"/>
                      <a:pt x="130702" y="439766"/>
                      <a:pt x="145412" y="431335"/>
                    </a:cubicBezTo>
                    <a:cubicBezTo>
                      <a:pt x="155821" y="422904"/>
                      <a:pt x="156853" y="371287"/>
                      <a:pt x="148509" y="276483"/>
                    </a:cubicBezTo>
                    <a:cubicBezTo>
                      <a:pt x="146358" y="257557"/>
                      <a:pt x="145412" y="241727"/>
                      <a:pt x="145412" y="229081"/>
                    </a:cubicBezTo>
                    <a:cubicBezTo>
                      <a:pt x="145412" y="218586"/>
                      <a:pt x="151692" y="212219"/>
                      <a:pt x="164251" y="210155"/>
                    </a:cubicBezTo>
                    <a:cubicBezTo>
                      <a:pt x="216553" y="218586"/>
                      <a:pt x="241671" y="229081"/>
                      <a:pt x="239607" y="241727"/>
                    </a:cubicBezTo>
                    <a:cubicBezTo>
                      <a:pt x="216553" y="269085"/>
                      <a:pt x="210273" y="312357"/>
                      <a:pt x="220768" y="371287"/>
                    </a:cubicBezTo>
                    <a:cubicBezTo>
                      <a:pt x="222833" y="386084"/>
                      <a:pt x="224897" y="397612"/>
                      <a:pt x="227048" y="406042"/>
                    </a:cubicBezTo>
                    <a:cubicBezTo>
                      <a:pt x="227048" y="410258"/>
                      <a:pt x="234360" y="412323"/>
                      <a:pt x="248983" y="412323"/>
                    </a:cubicBezTo>
                    <a:cubicBezTo>
                      <a:pt x="265672" y="410258"/>
                      <a:pt x="280382" y="406042"/>
                      <a:pt x="292941" y="399676"/>
                    </a:cubicBezTo>
                    <a:cubicBezTo>
                      <a:pt x="299221" y="395461"/>
                      <a:pt x="302317" y="385998"/>
                      <a:pt x="302317" y="371201"/>
                    </a:cubicBezTo>
                    <a:cubicBezTo>
                      <a:pt x="302317" y="280699"/>
                      <a:pt x="301199" y="224866"/>
                      <a:pt x="299221" y="203703"/>
                    </a:cubicBezTo>
                    <a:cubicBezTo>
                      <a:pt x="299221" y="172130"/>
                      <a:pt x="299221" y="151053"/>
                      <a:pt x="299221" y="140471"/>
                    </a:cubicBezTo>
                    <a:cubicBezTo>
                      <a:pt x="297070" y="123610"/>
                      <a:pt x="289844" y="114147"/>
                      <a:pt x="277285" y="111996"/>
                    </a:cubicBezTo>
                    <a:cubicBezTo>
                      <a:pt x="264726" y="111996"/>
                      <a:pt x="246919" y="116211"/>
                      <a:pt x="223951" y="124642"/>
                    </a:cubicBezTo>
                    <a:cubicBezTo>
                      <a:pt x="209327" y="133073"/>
                      <a:pt x="193585" y="110964"/>
                      <a:pt x="176897" y="58314"/>
                    </a:cubicBezTo>
                    <a:cubicBezTo>
                      <a:pt x="176897" y="54099"/>
                      <a:pt x="176897" y="50916"/>
                      <a:pt x="176897" y="48851"/>
                    </a:cubicBezTo>
                    <a:cubicBezTo>
                      <a:pt x="172682" y="36205"/>
                      <a:pt x="183176" y="29924"/>
                      <a:pt x="208295" y="29924"/>
                    </a:cubicBezTo>
                    <a:cubicBezTo>
                      <a:pt x="260252" y="31903"/>
                      <a:pt x="304210" y="27774"/>
                      <a:pt x="339823" y="17192"/>
                    </a:cubicBezTo>
                    <a:close/>
                  </a:path>
                </a:pathLst>
              </a:custGeom>
              <a:grpFill/>
              <a:ln w="860" cap="flat">
                <a:noFill/>
                <a:prstDash val="solid"/>
                <a:miter/>
              </a:ln>
            </p:spPr>
            <p:txBody>
              <a:bodyPr rtlCol="0" anchor="ctr"/>
              <a:lstStyle/>
              <a:p>
                <a:endParaRPr lang="zh-CN" altLang="en-US"/>
              </a:p>
            </p:txBody>
          </p:sp>
          <p:sp>
            <p:nvSpPr>
              <p:cNvPr id="25" name="任意形状 8"/>
              <p:cNvSpPr/>
              <p:nvPr/>
            </p:nvSpPr>
            <p:spPr>
              <a:xfrm>
                <a:off x="6627623" y="1792353"/>
                <a:ext cx="612994" cy="688006"/>
              </a:xfrm>
              <a:custGeom>
                <a:avLst/>
                <a:gdLst>
                  <a:gd name="connsiteX0" fmla="*/ 139010 w 612994"/>
                  <a:gd name="connsiteY0" fmla="*/ 315243 h 688006"/>
                  <a:gd name="connsiteX1" fmla="*/ 214366 w 612994"/>
                  <a:gd name="connsiteY1" fmla="*/ 283671 h 688006"/>
                  <a:gd name="connsiteX2" fmla="*/ 270882 w 612994"/>
                  <a:gd name="connsiteY2" fmla="*/ 261561 h 688006"/>
                  <a:gd name="connsiteX3" fmla="*/ 302281 w 612994"/>
                  <a:gd name="connsiteY3" fmla="*/ 248915 h 688006"/>
                  <a:gd name="connsiteX4" fmla="*/ 368174 w 612994"/>
                  <a:gd name="connsiteY4" fmla="*/ 204696 h 688006"/>
                  <a:gd name="connsiteX5" fmla="*/ 449810 w 612994"/>
                  <a:gd name="connsiteY5" fmla="*/ 106710 h 688006"/>
                  <a:gd name="connsiteX6" fmla="*/ 471746 w 612994"/>
                  <a:gd name="connsiteY6" fmla="*/ 97246 h 688006"/>
                  <a:gd name="connsiteX7" fmla="*/ 474842 w 612994"/>
                  <a:gd name="connsiteY7" fmla="*/ 100429 h 688006"/>
                  <a:gd name="connsiteX8" fmla="*/ 484305 w 612994"/>
                  <a:gd name="connsiteY8" fmla="*/ 103613 h 688006"/>
                  <a:gd name="connsiteX9" fmla="*/ 487401 w 612994"/>
                  <a:gd name="connsiteY9" fmla="*/ 125722 h 688006"/>
                  <a:gd name="connsiteX10" fmla="*/ 440348 w 612994"/>
                  <a:gd name="connsiteY10" fmla="*/ 173124 h 688006"/>
                  <a:gd name="connsiteX11" fmla="*/ 396389 w 612994"/>
                  <a:gd name="connsiteY11" fmla="*/ 220526 h 688006"/>
                  <a:gd name="connsiteX12" fmla="*/ 387013 w 612994"/>
                  <a:gd name="connsiteY12" fmla="*/ 233172 h 688006"/>
                  <a:gd name="connsiteX13" fmla="*/ 399572 w 612994"/>
                  <a:gd name="connsiteY13" fmla="*/ 239452 h 688006"/>
                  <a:gd name="connsiteX14" fmla="*/ 459186 w 612994"/>
                  <a:gd name="connsiteY14" fmla="*/ 274208 h 688006"/>
                  <a:gd name="connsiteX15" fmla="*/ 449810 w 612994"/>
                  <a:gd name="connsiteY15" fmla="*/ 296317 h 688006"/>
                  <a:gd name="connsiteX16" fmla="*/ 355615 w 612994"/>
                  <a:gd name="connsiteY16" fmla="*/ 353182 h 688006"/>
                  <a:gd name="connsiteX17" fmla="*/ 361895 w 612994"/>
                  <a:gd name="connsiteY17" fmla="*/ 381658 h 688006"/>
                  <a:gd name="connsiteX18" fmla="*/ 383830 w 612994"/>
                  <a:gd name="connsiteY18" fmla="*/ 387938 h 688006"/>
                  <a:gd name="connsiteX19" fmla="*/ 446627 w 612994"/>
                  <a:gd name="connsiteY19" fmla="*/ 384755 h 688006"/>
                  <a:gd name="connsiteX20" fmla="*/ 565941 w 612994"/>
                  <a:gd name="connsiteY20" fmla="*/ 368925 h 688006"/>
                  <a:gd name="connsiteX21" fmla="*/ 612994 w 612994"/>
                  <a:gd name="connsiteY21" fmla="*/ 441620 h 688006"/>
                  <a:gd name="connsiteX22" fmla="*/ 606715 w 612994"/>
                  <a:gd name="connsiteY22" fmla="*/ 463729 h 688006"/>
                  <a:gd name="connsiteX23" fmla="*/ 587876 w 612994"/>
                  <a:gd name="connsiteY23" fmla="*/ 460546 h 688006"/>
                  <a:gd name="connsiteX24" fmla="*/ 390110 w 612994"/>
                  <a:gd name="connsiteY24" fmla="*/ 438437 h 688006"/>
                  <a:gd name="connsiteX25" fmla="*/ 374454 w 612994"/>
                  <a:gd name="connsiteY25" fmla="*/ 457363 h 688006"/>
                  <a:gd name="connsiteX26" fmla="*/ 365077 w 612994"/>
                  <a:gd name="connsiteY26" fmla="*/ 618495 h 688006"/>
                  <a:gd name="connsiteX27" fmla="*/ 361895 w 612994"/>
                  <a:gd name="connsiteY27" fmla="*/ 675360 h 688006"/>
                  <a:gd name="connsiteX28" fmla="*/ 355615 w 612994"/>
                  <a:gd name="connsiteY28" fmla="*/ 688006 h 688006"/>
                  <a:gd name="connsiteX29" fmla="*/ 343055 w 612994"/>
                  <a:gd name="connsiteY29" fmla="*/ 688006 h 688006"/>
                  <a:gd name="connsiteX30" fmla="*/ 157849 w 612994"/>
                  <a:gd name="connsiteY30" fmla="*/ 618495 h 688006"/>
                  <a:gd name="connsiteX31" fmla="*/ 148472 w 612994"/>
                  <a:gd name="connsiteY31" fmla="*/ 605849 h 688006"/>
                  <a:gd name="connsiteX32" fmla="*/ 164128 w 612994"/>
                  <a:gd name="connsiteY32" fmla="*/ 605849 h 688006"/>
                  <a:gd name="connsiteX33" fmla="*/ 280259 w 612994"/>
                  <a:gd name="connsiteY33" fmla="*/ 624775 h 688006"/>
                  <a:gd name="connsiteX34" fmla="*/ 305378 w 612994"/>
                  <a:gd name="connsiteY34" fmla="*/ 596299 h 688006"/>
                  <a:gd name="connsiteX35" fmla="*/ 305378 w 612994"/>
                  <a:gd name="connsiteY35" fmla="*/ 542618 h 688006"/>
                  <a:gd name="connsiteX36" fmla="*/ 308561 w 612994"/>
                  <a:gd name="connsiteY36" fmla="*/ 463643 h 688006"/>
                  <a:gd name="connsiteX37" fmla="*/ 299184 w 612994"/>
                  <a:gd name="connsiteY37" fmla="*/ 454180 h 688006"/>
                  <a:gd name="connsiteX38" fmla="*/ 41804 w 612994"/>
                  <a:gd name="connsiteY38" fmla="*/ 504765 h 688006"/>
                  <a:gd name="connsiteX39" fmla="*/ 13588 w 612994"/>
                  <a:gd name="connsiteY39" fmla="*/ 501582 h 688006"/>
                  <a:gd name="connsiteX40" fmla="*/ 4212 w 612994"/>
                  <a:gd name="connsiteY40" fmla="*/ 479472 h 688006"/>
                  <a:gd name="connsiteX41" fmla="*/ 1029 w 612994"/>
                  <a:gd name="connsiteY41" fmla="*/ 470009 h 688006"/>
                  <a:gd name="connsiteX42" fmla="*/ 13588 w 612994"/>
                  <a:gd name="connsiteY42" fmla="*/ 466826 h 688006"/>
                  <a:gd name="connsiteX43" fmla="*/ 70105 w 612994"/>
                  <a:gd name="connsiteY43" fmla="*/ 454180 h 688006"/>
                  <a:gd name="connsiteX44" fmla="*/ 148558 w 612994"/>
                  <a:gd name="connsiteY44" fmla="*/ 438351 h 688006"/>
                  <a:gd name="connsiteX45" fmla="*/ 283528 w 612994"/>
                  <a:gd name="connsiteY45" fmla="*/ 409875 h 688006"/>
                  <a:gd name="connsiteX46" fmla="*/ 292904 w 612994"/>
                  <a:gd name="connsiteY46" fmla="*/ 406692 h 688006"/>
                  <a:gd name="connsiteX47" fmla="*/ 283528 w 612994"/>
                  <a:gd name="connsiteY47" fmla="*/ 390863 h 688006"/>
                  <a:gd name="connsiteX48" fmla="*/ 255312 w 612994"/>
                  <a:gd name="connsiteY48" fmla="*/ 371936 h 688006"/>
                  <a:gd name="connsiteX49" fmla="*/ 252130 w 612994"/>
                  <a:gd name="connsiteY49" fmla="*/ 353010 h 688006"/>
                  <a:gd name="connsiteX50" fmla="*/ 277248 w 612994"/>
                  <a:gd name="connsiteY50" fmla="*/ 343547 h 688006"/>
                  <a:gd name="connsiteX51" fmla="*/ 305464 w 612994"/>
                  <a:gd name="connsiteY51" fmla="*/ 343547 h 688006"/>
                  <a:gd name="connsiteX52" fmla="*/ 346238 w 612994"/>
                  <a:gd name="connsiteY52" fmla="*/ 315071 h 688006"/>
                  <a:gd name="connsiteX53" fmla="*/ 333679 w 612994"/>
                  <a:gd name="connsiteY53" fmla="*/ 277133 h 688006"/>
                  <a:gd name="connsiteX54" fmla="*/ 164128 w 612994"/>
                  <a:gd name="connsiteY54" fmla="*/ 346644 h 688006"/>
                  <a:gd name="connsiteX55" fmla="*/ 142192 w 612994"/>
                  <a:gd name="connsiteY55" fmla="*/ 346644 h 688006"/>
                  <a:gd name="connsiteX56" fmla="*/ 129633 w 612994"/>
                  <a:gd name="connsiteY56" fmla="*/ 333998 h 688006"/>
                  <a:gd name="connsiteX57" fmla="*/ 123353 w 612994"/>
                  <a:gd name="connsiteY57" fmla="*/ 324535 h 688006"/>
                  <a:gd name="connsiteX58" fmla="*/ 139010 w 612994"/>
                  <a:gd name="connsiteY58" fmla="*/ 315243 h 688006"/>
                  <a:gd name="connsiteX59" fmla="*/ 120171 w 612994"/>
                  <a:gd name="connsiteY59" fmla="*/ 122539 h 688006"/>
                  <a:gd name="connsiteX60" fmla="*/ 233205 w 612994"/>
                  <a:gd name="connsiteY60" fmla="*/ 59308 h 688006"/>
                  <a:gd name="connsiteX61" fmla="*/ 252043 w 612994"/>
                  <a:gd name="connsiteY61" fmla="*/ 53028 h 688006"/>
                  <a:gd name="connsiteX62" fmla="*/ 377637 w 612994"/>
                  <a:gd name="connsiteY62" fmla="*/ 5626 h 688006"/>
                  <a:gd name="connsiteX63" fmla="*/ 409035 w 612994"/>
                  <a:gd name="connsiteY63" fmla="*/ 8809 h 688006"/>
                  <a:gd name="connsiteX64" fmla="*/ 430971 w 612994"/>
                  <a:gd name="connsiteY64" fmla="*/ 30918 h 688006"/>
                  <a:gd name="connsiteX65" fmla="*/ 434154 w 612994"/>
                  <a:gd name="connsiteY65" fmla="*/ 46748 h 688006"/>
                  <a:gd name="connsiteX66" fmla="*/ 415314 w 612994"/>
                  <a:gd name="connsiteY66" fmla="*/ 53028 h 688006"/>
                  <a:gd name="connsiteX67" fmla="*/ 255226 w 612994"/>
                  <a:gd name="connsiteY67" fmla="*/ 106710 h 688006"/>
                  <a:gd name="connsiteX68" fmla="*/ 227011 w 612994"/>
                  <a:gd name="connsiteY68" fmla="*/ 125636 h 688006"/>
                  <a:gd name="connsiteX69" fmla="*/ 189333 w 612994"/>
                  <a:gd name="connsiteY69" fmla="*/ 131916 h 688006"/>
                  <a:gd name="connsiteX70" fmla="*/ 123439 w 612994"/>
                  <a:gd name="connsiteY70" fmla="*/ 138196 h 688006"/>
                  <a:gd name="connsiteX71" fmla="*/ 107783 w 612994"/>
                  <a:gd name="connsiteY71" fmla="*/ 135013 h 688006"/>
                  <a:gd name="connsiteX72" fmla="*/ 120171 w 612994"/>
                  <a:gd name="connsiteY72" fmla="*/ 122539 h 688006"/>
                  <a:gd name="connsiteX73" fmla="*/ 170322 w 612994"/>
                  <a:gd name="connsiteY73" fmla="*/ 248915 h 688006"/>
                  <a:gd name="connsiteX74" fmla="*/ 148386 w 612994"/>
                  <a:gd name="connsiteY74" fmla="*/ 233086 h 688006"/>
                  <a:gd name="connsiteX75" fmla="*/ 129547 w 612994"/>
                  <a:gd name="connsiteY75" fmla="*/ 217257 h 688006"/>
                  <a:gd name="connsiteX76" fmla="*/ 120171 w 612994"/>
                  <a:gd name="connsiteY76" fmla="*/ 207793 h 688006"/>
                  <a:gd name="connsiteX77" fmla="*/ 135827 w 612994"/>
                  <a:gd name="connsiteY77" fmla="*/ 195147 h 688006"/>
                  <a:gd name="connsiteX78" fmla="*/ 236301 w 612994"/>
                  <a:gd name="connsiteY78" fmla="*/ 169855 h 688006"/>
                  <a:gd name="connsiteX79" fmla="*/ 245764 w 612994"/>
                  <a:gd name="connsiteY79" fmla="*/ 173038 h 688006"/>
                  <a:gd name="connsiteX80" fmla="*/ 239484 w 612994"/>
                  <a:gd name="connsiteY80" fmla="*/ 182501 h 688006"/>
                  <a:gd name="connsiteX81" fmla="*/ 198709 w 612994"/>
                  <a:gd name="connsiteY81" fmla="*/ 239366 h 688006"/>
                  <a:gd name="connsiteX82" fmla="*/ 170322 w 612994"/>
                  <a:gd name="connsiteY82" fmla="*/ 248915 h 688006"/>
                  <a:gd name="connsiteX83" fmla="*/ 295915 w 612994"/>
                  <a:gd name="connsiteY83" fmla="*/ 182501 h 688006"/>
                  <a:gd name="connsiteX84" fmla="*/ 286539 w 612994"/>
                  <a:gd name="connsiteY84" fmla="*/ 154025 h 688006"/>
                  <a:gd name="connsiteX85" fmla="*/ 295915 w 612994"/>
                  <a:gd name="connsiteY85" fmla="*/ 135099 h 688006"/>
                  <a:gd name="connsiteX86" fmla="*/ 336690 w 612994"/>
                  <a:gd name="connsiteY86" fmla="*/ 125636 h 688006"/>
                  <a:gd name="connsiteX87" fmla="*/ 364905 w 612994"/>
                  <a:gd name="connsiteY87" fmla="*/ 119356 h 688006"/>
                  <a:gd name="connsiteX88" fmla="*/ 371185 w 612994"/>
                  <a:gd name="connsiteY88" fmla="*/ 122539 h 688006"/>
                  <a:gd name="connsiteX89" fmla="*/ 368088 w 612994"/>
                  <a:gd name="connsiteY89" fmla="*/ 128819 h 688006"/>
                  <a:gd name="connsiteX90" fmla="*/ 324130 w 612994"/>
                  <a:gd name="connsiteY90" fmla="*/ 182501 h 688006"/>
                  <a:gd name="connsiteX91" fmla="*/ 308474 w 612994"/>
                  <a:gd name="connsiteY91" fmla="*/ 195147 h 688006"/>
                  <a:gd name="connsiteX92" fmla="*/ 295915 w 612994"/>
                  <a:gd name="connsiteY92" fmla="*/ 182501 h 68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12994" h="688006">
                    <a:moveTo>
                      <a:pt x="139010" y="315243"/>
                    </a:moveTo>
                    <a:cubicBezTo>
                      <a:pt x="161977" y="308963"/>
                      <a:pt x="187096" y="298382"/>
                      <a:pt x="214366" y="283671"/>
                    </a:cubicBezTo>
                    <a:cubicBezTo>
                      <a:pt x="226925" y="279455"/>
                      <a:pt x="245764" y="272143"/>
                      <a:pt x="270882" y="261561"/>
                    </a:cubicBezTo>
                    <a:cubicBezTo>
                      <a:pt x="279227" y="259497"/>
                      <a:pt x="289721" y="255281"/>
                      <a:pt x="302281" y="248915"/>
                    </a:cubicBezTo>
                    <a:cubicBezTo>
                      <a:pt x="321120" y="244700"/>
                      <a:pt x="343055" y="229989"/>
                      <a:pt x="368174" y="204696"/>
                    </a:cubicBezTo>
                    <a:cubicBezTo>
                      <a:pt x="387013" y="187835"/>
                      <a:pt x="414196" y="155230"/>
                      <a:pt x="449810" y="106710"/>
                    </a:cubicBezTo>
                    <a:cubicBezTo>
                      <a:pt x="453939" y="98279"/>
                      <a:pt x="461251" y="95182"/>
                      <a:pt x="471746" y="97246"/>
                    </a:cubicBezTo>
                    <a:cubicBezTo>
                      <a:pt x="471746" y="99397"/>
                      <a:pt x="472777" y="100429"/>
                      <a:pt x="474842" y="100429"/>
                    </a:cubicBezTo>
                    <a:cubicBezTo>
                      <a:pt x="478971" y="102580"/>
                      <a:pt x="482154" y="103613"/>
                      <a:pt x="484305" y="103613"/>
                    </a:cubicBezTo>
                    <a:cubicBezTo>
                      <a:pt x="494713" y="107828"/>
                      <a:pt x="495746" y="115226"/>
                      <a:pt x="487401" y="125722"/>
                    </a:cubicBezTo>
                    <a:cubicBezTo>
                      <a:pt x="474842" y="138368"/>
                      <a:pt x="459186" y="154197"/>
                      <a:pt x="440348" y="173124"/>
                    </a:cubicBezTo>
                    <a:cubicBezTo>
                      <a:pt x="421508" y="194201"/>
                      <a:pt x="406884" y="210030"/>
                      <a:pt x="396389" y="220526"/>
                    </a:cubicBezTo>
                    <a:cubicBezTo>
                      <a:pt x="390110" y="226806"/>
                      <a:pt x="387013" y="231107"/>
                      <a:pt x="387013" y="233172"/>
                    </a:cubicBezTo>
                    <a:cubicBezTo>
                      <a:pt x="387013" y="237387"/>
                      <a:pt x="391142" y="239452"/>
                      <a:pt x="399572" y="239452"/>
                    </a:cubicBezTo>
                    <a:cubicBezTo>
                      <a:pt x="428820" y="247883"/>
                      <a:pt x="448691" y="259497"/>
                      <a:pt x="459186" y="274208"/>
                    </a:cubicBezTo>
                    <a:cubicBezTo>
                      <a:pt x="465465" y="284789"/>
                      <a:pt x="462283" y="292102"/>
                      <a:pt x="449810" y="296317"/>
                    </a:cubicBezTo>
                    <a:cubicBezTo>
                      <a:pt x="414196" y="319545"/>
                      <a:pt x="382798" y="338471"/>
                      <a:pt x="355615" y="353182"/>
                    </a:cubicBezTo>
                    <a:cubicBezTo>
                      <a:pt x="345120" y="359462"/>
                      <a:pt x="347185" y="369011"/>
                      <a:pt x="361895" y="381658"/>
                    </a:cubicBezTo>
                    <a:cubicBezTo>
                      <a:pt x="366024" y="387938"/>
                      <a:pt x="373335" y="390088"/>
                      <a:pt x="383830" y="387938"/>
                    </a:cubicBezTo>
                    <a:cubicBezTo>
                      <a:pt x="400519" y="387938"/>
                      <a:pt x="421508" y="386905"/>
                      <a:pt x="446627" y="384755"/>
                    </a:cubicBezTo>
                    <a:cubicBezTo>
                      <a:pt x="498929" y="380539"/>
                      <a:pt x="538671" y="375291"/>
                      <a:pt x="565941" y="368925"/>
                    </a:cubicBezTo>
                    <a:cubicBezTo>
                      <a:pt x="582629" y="377356"/>
                      <a:pt x="598371" y="401616"/>
                      <a:pt x="612994" y="441620"/>
                    </a:cubicBezTo>
                    <a:cubicBezTo>
                      <a:pt x="612994" y="454266"/>
                      <a:pt x="610930" y="461664"/>
                      <a:pt x="606715" y="463729"/>
                    </a:cubicBezTo>
                    <a:cubicBezTo>
                      <a:pt x="602500" y="465880"/>
                      <a:pt x="596220" y="464847"/>
                      <a:pt x="587876" y="460546"/>
                    </a:cubicBezTo>
                    <a:cubicBezTo>
                      <a:pt x="533423" y="437404"/>
                      <a:pt x="467530" y="430006"/>
                      <a:pt x="390110" y="438437"/>
                    </a:cubicBezTo>
                    <a:cubicBezTo>
                      <a:pt x="379615" y="438437"/>
                      <a:pt x="374454" y="444717"/>
                      <a:pt x="374454" y="457363"/>
                    </a:cubicBezTo>
                    <a:cubicBezTo>
                      <a:pt x="372303" y="529025"/>
                      <a:pt x="369207" y="582707"/>
                      <a:pt x="365077" y="618495"/>
                    </a:cubicBezTo>
                    <a:cubicBezTo>
                      <a:pt x="358798" y="639486"/>
                      <a:pt x="357679" y="658498"/>
                      <a:pt x="361895" y="675360"/>
                    </a:cubicBezTo>
                    <a:cubicBezTo>
                      <a:pt x="361895" y="681640"/>
                      <a:pt x="359744" y="685855"/>
                      <a:pt x="355615" y="688006"/>
                    </a:cubicBezTo>
                    <a:lnTo>
                      <a:pt x="343055" y="688006"/>
                    </a:lnTo>
                    <a:cubicBezTo>
                      <a:pt x="261420" y="671144"/>
                      <a:pt x="199656" y="648003"/>
                      <a:pt x="157849" y="618495"/>
                    </a:cubicBezTo>
                    <a:cubicBezTo>
                      <a:pt x="149419" y="612215"/>
                      <a:pt x="146322" y="607999"/>
                      <a:pt x="148472" y="605849"/>
                    </a:cubicBezTo>
                    <a:cubicBezTo>
                      <a:pt x="148472" y="603784"/>
                      <a:pt x="153634" y="603784"/>
                      <a:pt x="164128" y="605849"/>
                    </a:cubicBezTo>
                    <a:cubicBezTo>
                      <a:pt x="208086" y="620646"/>
                      <a:pt x="246796" y="626926"/>
                      <a:pt x="280259" y="624775"/>
                    </a:cubicBezTo>
                    <a:cubicBezTo>
                      <a:pt x="294883" y="624775"/>
                      <a:pt x="303227" y="615312"/>
                      <a:pt x="305378" y="596299"/>
                    </a:cubicBezTo>
                    <a:cubicBezTo>
                      <a:pt x="305378" y="585804"/>
                      <a:pt x="305378" y="567824"/>
                      <a:pt x="305378" y="542618"/>
                    </a:cubicBezTo>
                    <a:cubicBezTo>
                      <a:pt x="307442" y="508980"/>
                      <a:pt x="308561" y="482569"/>
                      <a:pt x="308561" y="463643"/>
                    </a:cubicBezTo>
                    <a:cubicBezTo>
                      <a:pt x="308561" y="457363"/>
                      <a:pt x="305378" y="454180"/>
                      <a:pt x="299184" y="454180"/>
                    </a:cubicBezTo>
                    <a:cubicBezTo>
                      <a:pt x="156816" y="464761"/>
                      <a:pt x="71052" y="481537"/>
                      <a:pt x="41804" y="504765"/>
                    </a:cubicBezTo>
                    <a:cubicBezTo>
                      <a:pt x="27180" y="513196"/>
                      <a:pt x="17718" y="512163"/>
                      <a:pt x="13588" y="501582"/>
                    </a:cubicBezTo>
                    <a:cubicBezTo>
                      <a:pt x="9373" y="497366"/>
                      <a:pt x="6191" y="490054"/>
                      <a:pt x="4212" y="479472"/>
                    </a:cubicBezTo>
                    <a:cubicBezTo>
                      <a:pt x="-3" y="475257"/>
                      <a:pt x="-1036" y="472074"/>
                      <a:pt x="1029" y="470009"/>
                    </a:cubicBezTo>
                    <a:cubicBezTo>
                      <a:pt x="1029" y="467944"/>
                      <a:pt x="5158" y="466826"/>
                      <a:pt x="13588" y="466826"/>
                    </a:cubicBezTo>
                    <a:cubicBezTo>
                      <a:pt x="26148" y="468977"/>
                      <a:pt x="44987" y="464761"/>
                      <a:pt x="70105" y="454180"/>
                    </a:cubicBezTo>
                    <a:cubicBezTo>
                      <a:pt x="88944" y="447900"/>
                      <a:pt x="115095" y="442652"/>
                      <a:pt x="148558" y="438351"/>
                    </a:cubicBezTo>
                    <a:cubicBezTo>
                      <a:pt x="225979" y="425704"/>
                      <a:pt x="270968" y="416241"/>
                      <a:pt x="283528" y="409875"/>
                    </a:cubicBezTo>
                    <a:cubicBezTo>
                      <a:pt x="289807" y="409875"/>
                      <a:pt x="292904" y="408843"/>
                      <a:pt x="292904" y="406692"/>
                    </a:cubicBezTo>
                    <a:cubicBezTo>
                      <a:pt x="292904" y="404627"/>
                      <a:pt x="289807" y="399293"/>
                      <a:pt x="283528" y="390863"/>
                    </a:cubicBezTo>
                    <a:cubicBezTo>
                      <a:pt x="270968" y="382432"/>
                      <a:pt x="261592" y="376152"/>
                      <a:pt x="255312" y="371936"/>
                    </a:cubicBezTo>
                    <a:cubicBezTo>
                      <a:pt x="246882" y="367721"/>
                      <a:pt x="245936" y="361441"/>
                      <a:pt x="252130" y="353010"/>
                    </a:cubicBezTo>
                    <a:cubicBezTo>
                      <a:pt x="258409" y="344579"/>
                      <a:pt x="266753" y="341482"/>
                      <a:pt x="277248" y="343547"/>
                    </a:cubicBezTo>
                    <a:cubicBezTo>
                      <a:pt x="283528" y="347762"/>
                      <a:pt x="292904" y="347762"/>
                      <a:pt x="305464" y="343547"/>
                    </a:cubicBezTo>
                    <a:cubicBezTo>
                      <a:pt x="311743" y="343547"/>
                      <a:pt x="325335" y="334084"/>
                      <a:pt x="346238" y="315071"/>
                    </a:cubicBezTo>
                    <a:cubicBezTo>
                      <a:pt x="358798" y="298210"/>
                      <a:pt x="354583" y="285563"/>
                      <a:pt x="333679" y="277133"/>
                    </a:cubicBezTo>
                    <a:cubicBezTo>
                      <a:pt x="306496" y="277133"/>
                      <a:pt x="249979" y="300360"/>
                      <a:pt x="164128" y="346644"/>
                    </a:cubicBezTo>
                    <a:cubicBezTo>
                      <a:pt x="153634" y="352924"/>
                      <a:pt x="146322" y="352924"/>
                      <a:pt x="142192" y="346644"/>
                    </a:cubicBezTo>
                    <a:cubicBezTo>
                      <a:pt x="135913" y="342429"/>
                      <a:pt x="131698" y="338213"/>
                      <a:pt x="129633" y="333998"/>
                    </a:cubicBezTo>
                    <a:cubicBezTo>
                      <a:pt x="123353" y="329782"/>
                      <a:pt x="121203" y="326599"/>
                      <a:pt x="123353" y="324535"/>
                    </a:cubicBezTo>
                    <a:cubicBezTo>
                      <a:pt x="123267" y="320491"/>
                      <a:pt x="128429" y="317394"/>
                      <a:pt x="139010" y="315243"/>
                    </a:cubicBezTo>
                    <a:close/>
                    <a:moveTo>
                      <a:pt x="120171" y="122539"/>
                    </a:moveTo>
                    <a:cubicBezTo>
                      <a:pt x="159913" y="97246"/>
                      <a:pt x="197591" y="76255"/>
                      <a:pt x="233205" y="59308"/>
                    </a:cubicBezTo>
                    <a:cubicBezTo>
                      <a:pt x="237333" y="59308"/>
                      <a:pt x="243613" y="57243"/>
                      <a:pt x="252043" y="53028"/>
                    </a:cubicBezTo>
                    <a:cubicBezTo>
                      <a:pt x="296001" y="38317"/>
                      <a:pt x="337808" y="22487"/>
                      <a:pt x="377637" y="5626"/>
                    </a:cubicBezTo>
                    <a:cubicBezTo>
                      <a:pt x="392260" y="-2805"/>
                      <a:pt x="402755" y="-1773"/>
                      <a:pt x="409035" y="8809"/>
                    </a:cubicBezTo>
                    <a:cubicBezTo>
                      <a:pt x="411099" y="15089"/>
                      <a:pt x="418411" y="22573"/>
                      <a:pt x="430971" y="30918"/>
                    </a:cubicBezTo>
                    <a:cubicBezTo>
                      <a:pt x="435100" y="37198"/>
                      <a:pt x="436132" y="42532"/>
                      <a:pt x="434154" y="46748"/>
                    </a:cubicBezTo>
                    <a:cubicBezTo>
                      <a:pt x="429938" y="50963"/>
                      <a:pt x="423659" y="53028"/>
                      <a:pt x="415314" y="53028"/>
                    </a:cubicBezTo>
                    <a:cubicBezTo>
                      <a:pt x="325335" y="67825"/>
                      <a:pt x="271915" y="85718"/>
                      <a:pt x="255226" y="106710"/>
                    </a:cubicBezTo>
                    <a:cubicBezTo>
                      <a:pt x="248947" y="119356"/>
                      <a:pt x="239570" y="125636"/>
                      <a:pt x="227011" y="125636"/>
                    </a:cubicBezTo>
                    <a:cubicBezTo>
                      <a:pt x="218581" y="127787"/>
                      <a:pt x="206107" y="129851"/>
                      <a:pt x="189333" y="131916"/>
                    </a:cubicBezTo>
                    <a:cubicBezTo>
                      <a:pt x="162150" y="136131"/>
                      <a:pt x="140128" y="138196"/>
                      <a:pt x="123439" y="138196"/>
                    </a:cubicBezTo>
                    <a:cubicBezTo>
                      <a:pt x="115009" y="138196"/>
                      <a:pt x="109762" y="137164"/>
                      <a:pt x="107783" y="135013"/>
                    </a:cubicBezTo>
                    <a:cubicBezTo>
                      <a:pt x="107611" y="133034"/>
                      <a:pt x="111740" y="128819"/>
                      <a:pt x="120171" y="122539"/>
                    </a:cubicBezTo>
                    <a:close/>
                    <a:moveTo>
                      <a:pt x="170322" y="248915"/>
                    </a:moveTo>
                    <a:cubicBezTo>
                      <a:pt x="164042" y="246850"/>
                      <a:pt x="156644" y="241517"/>
                      <a:pt x="148386" y="233086"/>
                    </a:cubicBezTo>
                    <a:cubicBezTo>
                      <a:pt x="139956" y="226806"/>
                      <a:pt x="133762" y="221558"/>
                      <a:pt x="129547" y="217257"/>
                    </a:cubicBezTo>
                    <a:cubicBezTo>
                      <a:pt x="121117" y="213041"/>
                      <a:pt x="118020" y="209944"/>
                      <a:pt x="120171" y="207793"/>
                    </a:cubicBezTo>
                    <a:cubicBezTo>
                      <a:pt x="120171" y="203578"/>
                      <a:pt x="125332" y="199363"/>
                      <a:pt x="135827" y="195147"/>
                    </a:cubicBezTo>
                    <a:cubicBezTo>
                      <a:pt x="169289" y="182501"/>
                      <a:pt x="202753" y="174156"/>
                      <a:pt x="236301" y="169855"/>
                    </a:cubicBezTo>
                    <a:cubicBezTo>
                      <a:pt x="242581" y="169855"/>
                      <a:pt x="245764" y="170973"/>
                      <a:pt x="245764" y="173038"/>
                    </a:cubicBezTo>
                    <a:cubicBezTo>
                      <a:pt x="245764" y="175188"/>
                      <a:pt x="243613" y="178286"/>
                      <a:pt x="239484" y="182501"/>
                    </a:cubicBezTo>
                    <a:cubicBezTo>
                      <a:pt x="220645" y="199363"/>
                      <a:pt x="207054" y="218375"/>
                      <a:pt x="198709" y="239366"/>
                    </a:cubicBezTo>
                    <a:cubicBezTo>
                      <a:pt x="192344" y="256314"/>
                      <a:pt x="182881" y="259497"/>
                      <a:pt x="170322" y="248915"/>
                    </a:cubicBezTo>
                    <a:close/>
                    <a:moveTo>
                      <a:pt x="295915" y="182501"/>
                    </a:moveTo>
                    <a:cubicBezTo>
                      <a:pt x="289636" y="169855"/>
                      <a:pt x="286539" y="160392"/>
                      <a:pt x="286539" y="154025"/>
                    </a:cubicBezTo>
                    <a:cubicBezTo>
                      <a:pt x="280259" y="143530"/>
                      <a:pt x="283356" y="137164"/>
                      <a:pt x="295915" y="135099"/>
                    </a:cubicBezTo>
                    <a:cubicBezTo>
                      <a:pt x="302195" y="133034"/>
                      <a:pt x="315786" y="129851"/>
                      <a:pt x="336690" y="125636"/>
                    </a:cubicBezTo>
                    <a:cubicBezTo>
                      <a:pt x="345034" y="123571"/>
                      <a:pt x="354410" y="121420"/>
                      <a:pt x="364905" y="119356"/>
                    </a:cubicBezTo>
                    <a:cubicBezTo>
                      <a:pt x="369034" y="119356"/>
                      <a:pt x="371185" y="120474"/>
                      <a:pt x="371185" y="122539"/>
                    </a:cubicBezTo>
                    <a:cubicBezTo>
                      <a:pt x="373249" y="122539"/>
                      <a:pt x="372217" y="124690"/>
                      <a:pt x="368088" y="128819"/>
                    </a:cubicBezTo>
                    <a:cubicBezTo>
                      <a:pt x="349249" y="145681"/>
                      <a:pt x="334625" y="163575"/>
                      <a:pt x="324130" y="182501"/>
                    </a:cubicBezTo>
                    <a:cubicBezTo>
                      <a:pt x="317851" y="190932"/>
                      <a:pt x="312603" y="195147"/>
                      <a:pt x="308474" y="195147"/>
                    </a:cubicBezTo>
                    <a:cubicBezTo>
                      <a:pt x="306410" y="195147"/>
                      <a:pt x="302195" y="191018"/>
                      <a:pt x="295915" y="182501"/>
                    </a:cubicBezTo>
                    <a:close/>
                  </a:path>
                </a:pathLst>
              </a:custGeom>
              <a:grpFill/>
              <a:ln w="860" cap="flat">
                <a:noFill/>
                <a:prstDash val="solid"/>
                <a:miter/>
              </a:ln>
            </p:spPr>
            <p:txBody>
              <a:bodyPr rtlCol="0" anchor="ctr"/>
              <a:lstStyle/>
              <a:p>
                <a:endParaRPr lang="zh-CN" altLang="en-US"/>
              </a:p>
            </p:txBody>
          </p:sp>
          <p:sp>
            <p:nvSpPr>
              <p:cNvPr id="26" name="任意形状 9"/>
              <p:cNvSpPr/>
              <p:nvPr/>
            </p:nvSpPr>
            <p:spPr>
              <a:xfrm>
                <a:off x="7368828" y="1806122"/>
                <a:ext cx="707063" cy="661591"/>
              </a:xfrm>
              <a:custGeom>
                <a:avLst/>
                <a:gdLst>
                  <a:gd name="connsiteX0" fmla="*/ 314376 w 707063"/>
                  <a:gd name="connsiteY0" fmla="*/ 345693 h 661591"/>
                  <a:gd name="connsiteX1" fmla="*/ 301817 w 707063"/>
                  <a:gd name="connsiteY1" fmla="*/ 345693 h 661591"/>
                  <a:gd name="connsiteX2" fmla="*/ 282978 w 707063"/>
                  <a:gd name="connsiteY2" fmla="*/ 367803 h 661591"/>
                  <a:gd name="connsiteX3" fmla="*/ 264139 w 707063"/>
                  <a:gd name="connsiteY3" fmla="*/ 377266 h 661591"/>
                  <a:gd name="connsiteX4" fmla="*/ 251579 w 707063"/>
                  <a:gd name="connsiteY4" fmla="*/ 393095 h 661591"/>
                  <a:gd name="connsiteX5" fmla="*/ 251579 w 707063"/>
                  <a:gd name="connsiteY5" fmla="*/ 399375 h 661591"/>
                  <a:gd name="connsiteX6" fmla="*/ 248397 w 707063"/>
                  <a:gd name="connsiteY6" fmla="*/ 430948 h 661591"/>
                  <a:gd name="connsiteX7" fmla="*/ 314290 w 707063"/>
                  <a:gd name="connsiteY7" fmla="*/ 408839 h 661591"/>
                  <a:gd name="connsiteX8" fmla="*/ 329947 w 707063"/>
                  <a:gd name="connsiteY8" fmla="*/ 415119 h 661591"/>
                  <a:gd name="connsiteX9" fmla="*/ 345603 w 707063"/>
                  <a:gd name="connsiteY9" fmla="*/ 462520 h 661591"/>
                  <a:gd name="connsiteX10" fmla="*/ 336226 w 707063"/>
                  <a:gd name="connsiteY10" fmla="*/ 471984 h 661591"/>
                  <a:gd name="connsiteX11" fmla="*/ 264053 w 707063"/>
                  <a:gd name="connsiteY11" fmla="*/ 487813 h 661591"/>
                  <a:gd name="connsiteX12" fmla="*/ 242117 w 707063"/>
                  <a:gd name="connsiteY12" fmla="*/ 506739 h 661591"/>
                  <a:gd name="connsiteX13" fmla="*/ 232741 w 707063"/>
                  <a:gd name="connsiteY13" fmla="*/ 588897 h 661591"/>
                  <a:gd name="connsiteX14" fmla="*/ 235837 w 707063"/>
                  <a:gd name="connsiteY14" fmla="*/ 636299 h 661591"/>
                  <a:gd name="connsiteX15" fmla="*/ 235837 w 707063"/>
                  <a:gd name="connsiteY15" fmla="*/ 652128 h 661591"/>
                  <a:gd name="connsiteX16" fmla="*/ 213902 w 707063"/>
                  <a:gd name="connsiteY16" fmla="*/ 661591 h 661591"/>
                  <a:gd name="connsiteX17" fmla="*/ 188783 w 707063"/>
                  <a:gd name="connsiteY17" fmla="*/ 633116 h 661591"/>
                  <a:gd name="connsiteX18" fmla="*/ 188783 w 707063"/>
                  <a:gd name="connsiteY18" fmla="*/ 576250 h 661591"/>
                  <a:gd name="connsiteX19" fmla="*/ 195063 w 707063"/>
                  <a:gd name="connsiteY19" fmla="*/ 535215 h 661591"/>
                  <a:gd name="connsiteX20" fmla="*/ 179407 w 707063"/>
                  <a:gd name="connsiteY20" fmla="*/ 519386 h 661591"/>
                  <a:gd name="connsiteX21" fmla="*/ 141729 w 707063"/>
                  <a:gd name="connsiteY21" fmla="*/ 528849 h 661591"/>
                  <a:gd name="connsiteX22" fmla="*/ 116610 w 707063"/>
                  <a:gd name="connsiteY22" fmla="*/ 535129 h 661591"/>
                  <a:gd name="connsiteX23" fmla="*/ 100954 w 707063"/>
                  <a:gd name="connsiteY23" fmla="*/ 538312 h 661591"/>
                  <a:gd name="connsiteX24" fmla="*/ 56997 w 707063"/>
                  <a:gd name="connsiteY24" fmla="*/ 547775 h 661591"/>
                  <a:gd name="connsiteX25" fmla="*/ 44437 w 707063"/>
                  <a:gd name="connsiteY25" fmla="*/ 554055 h 661591"/>
                  <a:gd name="connsiteX26" fmla="*/ 35061 w 707063"/>
                  <a:gd name="connsiteY26" fmla="*/ 560335 h 661591"/>
                  <a:gd name="connsiteX27" fmla="*/ 19405 w 707063"/>
                  <a:gd name="connsiteY27" fmla="*/ 557152 h 661591"/>
                  <a:gd name="connsiteX28" fmla="*/ 10028 w 707063"/>
                  <a:gd name="connsiteY28" fmla="*/ 538226 h 661591"/>
                  <a:gd name="connsiteX29" fmla="*/ 652 w 707063"/>
                  <a:gd name="connsiteY29" fmla="*/ 519299 h 661591"/>
                  <a:gd name="connsiteX30" fmla="*/ 10028 w 707063"/>
                  <a:gd name="connsiteY30" fmla="*/ 503470 h 661591"/>
                  <a:gd name="connsiteX31" fmla="*/ 198418 w 707063"/>
                  <a:gd name="connsiteY31" fmla="*/ 446605 h 661591"/>
                  <a:gd name="connsiteX32" fmla="*/ 198418 w 707063"/>
                  <a:gd name="connsiteY32" fmla="*/ 408667 h 661591"/>
                  <a:gd name="connsiteX33" fmla="*/ 188955 w 707063"/>
                  <a:gd name="connsiteY33" fmla="*/ 402386 h 661591"/>
                  <a:gd name="connsiteX34" fmla="*/ 101040 w 707063"/>
                  <a:gd name="connsiteY34" fmla="*/ 437142 h 661591"/>
                  <a:gd name="connsiteX35" fmla="*/ 75922 w 707063"/>
                  <a:gd name="connsiteY35" fmla="*/ 433959 h 661591"/>
                  <a:gd name="connsiteX36" fmla="*/ 72824 w 707063"/>
                  <a:gd name="connsiteY36" fmla="*/ 430776 h 661591"/>
                  <a:gd name="connsiteX37" fmla="*/ 47706 w 707063"/>
                  <a:gd name="connsiteY37" fmla="*/ 396020 h 661591"/>
                  <a:gd name="connsiteX38" fmla="*/ 57082 w 707063"/>
                  <a:gd name="connsiteY38" fmla="*/ 370728 h 661591"/>
                  <a:gd name="connsiteX39" fmla="*/ 66459 w 707063"/>
                  <a:gd name="connsiteY39" fmla="*/ 370728 h 661591"/>
                  <a:gd name="connsiteX40" fmla="*/ 79018 w 707063"/>
                  <a:gd name="connsiteY40" fmla="*/ 367545 h 661591"/>
                  <a:gd name="connsiteX41" fmla="*/ 110417 w 707063"/>
                  <a:gd name="connsiteY41" fmla="*/ 332789 h 661591"/>
                  <a:gd name="connsiteX42" fmla="*/ 116696 w 707063"/>
                  <a:gd name="connsiteY42" fmla="*/ 320143 h 661591"/>
                  <a:gd name="connsiteX43" fmla="*/ 122975 w 707063"/>
                  <a:gd name="connsiteY43" fmla="*/ 310680 h 661591"/>
                  <a:gd name="connsiteX44" fmla="*/ 141815 w 707063"/>
                  <a:gd name="connsiteY44" fmla="*/ 266461 h 661591"/>
                  <a:gd name="connsiteX45" fmla="*/ 126159 w 707063"/>
                  <a:gd name="connsiteY45" fmla="*/ 256998 h 661591"/>
                  <a:gd name="connsiteX46" fmla="*/ 116783 w 707063"/>
                  <a:gd name="connsiteY46" fmla="*/ 260181 h 661591"/>
                  <a:gd name="connsiteX47" fmla="*/ 101126 w 707063"/>
                  <a:gd name="connsiteY47" fmla="*/ 250718 h 661591"/>
                  <a:gd name="connsiteX48" fmla="*/ 94847 w 707063"/>
                  <a:gd name="connsiteY48" fmla="*/ 193853 h 661591"/>
                  <a:gd name="connsiteX49" fmla="*/ 113685 w 707063"/>
                  <a:gd name="connsiteY49" fmla="*/ 174926 h 661591"/>
                  <a:gd name="connsiteX50" fmla="*/ 163923 w 707063"/>
                  <a:gd name="connsiteY50" fmla="*/ 178109 h 661591"/>
                  <a:gd name="connsiteX51" fmla="*/ 195321 w 707063"/>
                  <a:gd name="connsiteY51" fmla="*/ 149634 h 661591"/>
                  <a:gd name="connsiteX52" fmla="*/ 207880 w 707063"/>
                  <a:gd name="connsiteY52" fmla="*/ 111695 h 661591"/>
                  <a:gd name="connsiteX53" fmla="*/ 236095 w 707063"/>
                  <a:gd name="connsiteY53" fmla="*/ 45367 h 661591"/>
                  <a:gd name="connsiteX54" fmla="*/ 248655 w 707063"/>
                  <a:gd name="connsiteY54" fmla="*/ 39087 h 661591"/>
                  <a:gd name="connsiteX55" fmla="*/ 301989 w 707063"/>
                  <a:gd name="connsiteY55" fmla="*/ 54916 h 661591"/>
                  <a:gd name="connsiteX56" fmla="*/ 305086 w 707063"/>
                  <a:gd name="connsiteY56" fmla="*/ 80209 h 661591"/>
                  <a:gd name="connsiteX57" fmla="*/ 298806 w 707063"/>
                  <a:gd name="connsiteY57" fmla="*/ 86489 h 661591"/>
                  <a:gd name="connsiteX58" fmla="*/ 264312 w 707063"/>
                  <a:gd name="connsiteY58" fmla="*/ 140171 h 661591"/>
                  <a:gd name="connsiteX59" fmla="*/ 261128 w 707063"/>
                  <a:gd name="connsiteY59" fmla="*/ 152817 h 661591"/>
                  <a:gd name="connsiteX60" fmla="*/ 276785 w 707063"/>
                  <a:gd name="connsiteY60" fmla="*/ 149634 h 661591"/>
                  <a:gd name="connsiteX61" fmla="*/ 317559 w 707063"/>
                  <a:gd name="connsiteY61" fmla="*/ 149634 h 661591"/>
                  <a:gd name="connsiteX62" fmla="*/ 317559 w 707063"/>
                  <a:gd name="connsiteY62" fmla="*/ 190669 h 661591"/>
                  <a:gd name="connsiteX63" fmla="*/ 279881 w 707063"/>
                  <a:gd name="connsiteY63" fmla="*/ 222242 h 661591"/>
                  <a:gd name="connsiteX64" fmla="*/ 217085 w 707063"/>
                  <a:gd name="connsiteY64" fmla="*/ 244351 h 661591"/>
                  <a:gd name="connsiteX65" fmla="*/ 176310 w 707063"/>
                  <a:gd name="connsiteY65" fmla="*/ 317046 h 661591"/>
                  <a:gd name="connsiteX66" fmla="*/ 173127 w 707063"/>
                  <a:gd name="connsiteY66" fmla="*/ 332875 h 661591"/>
                  <a:gd name="connsiteX67" fmla="*/ 185686 w 707063"/>
                  <a:gd name="connsiteY67" fmla="*/ 332875 h 661591"/>
                  <a:gd name="connsiteX68" fmla="*/ 201343 w 707063"/>
                  <a:gd name="connsiteY68" fmla="*/ 329692 h 661591"/>
                  <a:gd name="connsiteX69" fmla="*/ 210719 w 707063"/>
                  <a:gd name="connsiteY69" fmla="*/ 320229 h 661591"/>
                  <a:gd name="connsiteX70" fmla="*/ 210719 w 707063"/>
                  <a:gd name="connsiteY70" fmla="*/ 285473 h 661591"/>
                  <a:gd name="connsiteX71" fmla="*/ 220095 w 707063"/>
                  <a:gd name="connsiteY71" fmla="*/ 269644 h 661591"/>
                  <a:gd name="connsiteX72" fmla="*/ 257773 w 707063"/>
                  <a:gd name="connsiteY72" fmla="*/ 272827 h 661591"/>
                  <a:gd name="connsiteX73" fmla="*/ 260871 w 707063"/>
                  <a:gd name="connsiteY73" fmla="*/ 288656 h 661591"/>
                  <a:gd name="connsiteX74" fmla="*/ 257773 w 707063"/>
                  <a:gd name="connsiteY74" fmla="*/ 298120 h 661591"/>
                  <a:gd name="connsiteX75" fmla="*/ 254677 w 707063"/>
                  <a:gd name="connsiteY75" fmla="*/ 307583 h 661591"/>
                  <a:gd name="connsiteX76" fmla="*/ 254677 w 707063"/>
                  <a:gd name="connsiteY76" fmla="*/ 320229 h 661591"/>
                  <a:gd name="connsiteX77" fmla="*/ 270333 w 707063"/>
                  <a:gd name="connsiteY77" fmla="*/ 317046 h 661591"/>
                  <a:gd name="connsiteX78" fmla="*/ 301731 w 707063"/>
                  <a:gd name="connsiteY78" fmla="*/ 320229 h 661591"/>
                  <a:gd name="connsiteX79" fmla="*/ 317387 w 707063"/>
                  <a:gd name="connsiteY79" fmla="*/ 301303 h 661591"/>
                  <a:gd name="connsiteX80" fmla="*/ 345603 w 707063"/>
                  <a:gd name="connsiteY80" fmla="*/ 269730 h 661591"/>
                  <a:gd name="connsiteX81" fmla="*/ 439798 w 707063"/>
                  <a:gd name="connsiteY81" fmla="*/ 23257 h 661591"/>
                  <a:gd name="connsiteX82" fmla="*/ 458636 w 707063"/>
                  <a:gd name="connsiteY82" fmla="*/ 1148 h 661591"/>
                  <a:gd name="connsiteX83" fmla="*/ 464916 w 707063"/>
                  <a:gd name="connsiteY83" fmla="*/ 4331 h 661591"/>
                  <a:gd name="connsiteX84" fmla="*/ 499411 w 707063"/>
                  <a:gd name="connsiteY84" fmla="*/ 20160 h 661591"/>
                  <a:gd name="connsiteX85" fmla="*/ 496314 w 707063"/>
                  <a:gd name="connsiteY85" fmla="*/ 35990 h 661591"/>
                  <a:gd name="connsiteX86" fmla="*/ 420959 w 707063"/>
                  <a:gd name="connsiteY86" fmla="*/ 225597 h 661591"/>
                  <a:gd name="connsiteX87" fmla="*/ 420959 w 707063"/>
                  <a:gd name="connsiteY87" fmla="*/ 238243 h 661591"/>
                  <a:gd name="connsiteX88" fmla="*/ 433518 w 707063"/>
                  <a:gd name="connsiteY88" fmla="*/ 235060 h 661591"/>
                  <a:gd name="connsiteX89" fmla="*/ 518250 w 707063"/>
                  <a:gd name="connsiteY89" fmla="*/ 219231 h 661591"/>
                  <a:gd name="connsiteX90" fmla="*/ 565305 w 707063"/>
                  <a:gd name="connsiteY90" fmla="*/ 228694 h 661591"/>
                  <a:gd name="connsiteX91" fmla="*/ 618639 w 707063"/>
                  <a:gd name="connsiteY91" fmla="*/ 272913 h 661591"/>
                  <a:gd name="connsiteX92" fmla="*/ 637478 w 707063"/>
                  <a:gd name="connsiteY92" fmla="*/ 291839 h 661591"/>
                  <a:gd name="connsiteX93" fmla="*/ 643757 w 707063"/>
                  <a:gd name="connsiteY93" fmla="*/ 298120 h 661591"/>
                  <a:gd name="connsiteX94" fmla="*/ 643757 w 707063"/>
                  <a:gd name="connsiteY94" fmla="*/ 320229 h 661591"/>
                  <a:gd name="connsiteX95" fmla="*/ 618639 w 707063"/>
                  <a:gd name="connsiteY95" fmla="*/ 329692 h 661591"/>
                  <a:gd name="connsiteX96" fmla="*/ 580961 w 707063"/>
                  <a:gd name="connsiteY96" fmla="*/ 342338 h 661591"/>
                  <a:gd name="connsiteX97" fmla="*/ 499325 w 707063"/>
                  <a:gd name="connsiteY97" fmla="*/ 354984 h 661591"/>
                  <a:gd name="connsiteX98" fmla="*/ 464830 w 707063"/>
                  <a:gd name="connsiteY98" fmla="*/ 351801 h 661591"/>
                  <a:gd name="connsiteX99" fmla="*/ 452271 w 707063"/>
                  <a:gd name="connsiteY99" fmla="*/ 399203 h 661591"/>
                  <a:gd name="connsiteX100" fmla="*/ 461734 w 707063"/>
                  <a:gd name="connsiteY100" fmla="*/ 437142 h 661591"/>
                  <a:gd name="connsiteX101" fmla="*/ 511970 w 707063"/>
                  <a:gd name="connsiteY101" fmla="*/ 494007 h 661591"/>
                  <a:gd name="connsiteX102" fmla="*/ 518250 w 707063"/>
                  <a:gd name="connsiteY102" fmla="*/ 497190 h 661591"/>
                  <a:gd name="connsiteX103" fmla="*/ 587327 w 707063"/>
                  <a:gd name="connsiteY103" fmla="*/ 554055 h 661591"/>
                  <a:gd name="connsiteX104" fmla="*/ 599886 w 707063"/>
                  <a:gd name="connsiteY104" fmla="*/ 560335 h 661591"/>
                  <a:gd name="connsiteX105" fmla="*/ 621822 w 707063"/>
                  <a:gd name="connsiteY105" fmla="*/ 576165 h 661591"/>
                  <a:gd name="connsiteX106" fmla="*/ 693995 w 707063"/>
                  <a:gd name="connsiteY106" fmla="*/ 614103 h 661591"/>
                  <a:gd name="connsiteX107" fmla="*/ 706554 w 707063"/>
                  <a:gd name="connsiteY107" fmla="*/ 629933 h 661591"/>
                  <a:gd name="connsiteX108" fmla="*/ 678339 w 707063"/>
                  <a:gd name="connsiteY108" fmla="*/ 642579 h 661591"/>
                  <a:gd name="connsiteX109" fmla="*/ 549648 w 707063"/>
                  <a:gd name="connsiteY109" fmla="*/ 629933 h 661591"/>
                  <a:gd name="connsiteX110" fmla="*/ 521433 w 707063"/>
                  <a:gd name="connsiteY110" fmla="*/ 604640 h 661591"/>
                  <a:gd name="connsiteX111" fmla="*/ 490035 w 707063"/>
                  <a:gd name="connsiteY111" fmla="*/ 516203 h 661591"/>
                  <a:gd name="connsiteX112" fmla="*/ 439798 w 707063"/>
                  <a:gd name="connsiteY112" fmla="*/ 497276 h 661591"/>
                  <a:gd name="connsiteX113" fmla="*/ 408400 w 707063"/>
                  <a:gd name="connsiteY113" fmla="*/ 519386 h 661591"/>
                  <a:gd name="connsiteX114" fmla="*/ 402119 w 707063"/>
                  <a:gd name="connsiteY114" fmla="*/ 525666 h 661591"/>
                  <a:gd name="connsiteX115" fmla="*/ 339323 w 707063"/>
                  <a:gd name="connsiteY115" fmla="*/ 591994 h 661591"/>
                  <a:gd name="connsiteX116" fmla="*/ 289086 w 707063"/>
                  <a:gd name="connsiteY116" fmla="*/ 610920 h 661591"/>
                  <a:gd name="connsiteX117" fmla="*/ 279709 w 707063"/>
                  <a:gd name="connsiteY117" fmla="*/ 610920 h 661591"/>
                  <a:gd name="connsiteX118" fmla="*/ 267150 w 707063"/>
                  <a:gd name="connsiteY118" fmla="*/ 607737 h 661591"/>
                  <a:gd name="connsiteX119" fmla="*/ 273430 w 707063"/>
                  <a:gd name="connsiteY119" fmla="*/ 598274 h 661591"/>
                  <a:gd name="connsiteX120" fmla="*/ 405302 w 707063"/>
                  <a:gd name="connsiteY120" fmla="*/ 323412 h 661591"/>
                  <a:gd name="connsiteX121" fmla="*/ 424142 w 707063"/>
                  <a:gd name="connsiteY121" fmla="*/ 310766 h 661591"/>
                  <a:gd name="connsiteX122" fmla="*/ 474378 w 707063"/>
                  <a:gd name="connsiteY122" fmla="*/ 332875 h 661591"/>
                  <a:gd name="connsiteX123" fmla="*/ 490035 w 707063"/>
                  <a:gd name="connsiteY123" fmla="*/ 336058 h 661591"/>
                  <a:gd name="connsiteX124" fmla="*/ 537089 w 707063"/>
                  <a:gd name="connsiteY124" fmla="*/ 285473 h 661591"/>
                  <a:gd name="connsiteX125" fmla="*/ 471196 w 707063"/>
                  <a:gd name="connsiteY125" fmla="*/ 253901 h 661591"/>
                  <a:gd name="connsiteX126" fmla="*/ 461819 w 707063"/>
                  <a:gd name="connsiteY126" fmla="*/ 260181 h 661591"/>
                  <a:gd name="connsiteX127" fmla="*/ 389646 w 707063"/>
                  <a:gd name="connsiteY127" fmla="*/ 301216 h 661591"/>
                  <a:gd name="connsiteX128" fmla="*/ 380270 w 707063"/>
                  <a:gd name="connsiteY128" fmla="*/ 310680 h 661591"/>
                  <a:gd name="connsiteX129" fmla="*/ 314376 w 707063"/>
                  <a:gd name="connsiteY129" fmla="*/ 345693 h 66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707063" h="661591">
                    <a:moveTo>
                      <a:pt x="314376" y="345693"/>
                    </a:moveTo>
                    <a:lnTo>
                      <a:pt x="301817" y="345693"/>
                    </a:lnTo>
                    <a:cubicBezTo>
                      <a:pt x="301817" y="356275"/>
                      <a:pt x="295538" y="363587"/>
                      <a:pt x="282978" y="367803"/>
                    </a:cubicBezTo>
                    <a:cubicBezTo>
                      <a:pt x="276698" y="372018"/>
                      <a:pt x="270419" y="375201"/>
                      <a:pt x="264139" y="377266"/>
                    </a:cubicBezTo>
                    <a:cubicBezTo>
                      <a:pt x="253644" y="381481"/>
                      <a:pt x="249515" y="386729"/>
                      <a:pt x="251579" y="393095"/>
                    </a:cubicBezTo>
                    <a:cubicBezTo>
                      <a:pt x="251579" y="395246"/>
                      <a:pt x="251579" y="397311"/>
                      <a:pt x="251579" y="399375"/>
                    </a:cubicBezTo>
                    <a:cubicBezTo>
                      <a:pt x="251579" y="416237"/>
                      <a:pt x="250461" y="426733"/>
                      <a:pt x="248397" y="430948"/>
                    </a:cubicBezTo>
                    <a:cubicBezTo>
                      <a:pt x="260956" y="433099"/>
                      <a:pt x="282892" y="425700"/>
                      <a:pt x="314290" y="408839"/>
                    </a:cubicBezTo>
                    <a:cubicBezTo>
                      <a:pt x="318419" y="406774"/>
                      <a:pt x="323753" y="408839"/>
                      <a:pt x="329947" y="415119"/>
                    </a:cubicBezTo>
                    <a:cubicBezTo>
                      <a:pt x="342506" y="434045"/>
                      <a:pt x="347667" y="449874"/>
                      <a:pt x="345603" y="462520"/>
                    </a:cubicBezTo>
                    <a:cubicBezTo>
                      <a:pt x="345603" y="470951"/>
                      <a:pt x="342506" y="474134"/>
                      <a:pt x="336226" y="471984"/>
                    </a:cubicBezTo>
                    <a:cubicBezTo>
                      <a:pt x="338291" y="471984"/>
                      <a:pt x="314290" y="477231"/>
                      <a:pt x="264053" y="487813"/>
                    </a:cubicBezTo>
                    <a:cubicBezTo>
                      <a:pt x="249429" y="492028"/>
                      <a:pt x="242117" y="498394"/>
                      <a:pt x="242117" y="506739"/>
                    </a:cubicBezTo>
                    <a:cubicBezTo>
                      <a:pt x="235837" y="527816"/>
                      <a:pt x="232741" y="555260"/>
                      <a:pt x="232741" y="588897"/>
                    </a:cubicBezTo>
                    <a:cubicBezTo>
                      <a:pt x="230590" y="616254"/>
                      <a:pt x="231623" y="632083"/>
                      <a:pt x="235837" y="636299"/>
                    </a:cubicBezTo>
                    <a:cubicBezTo>
                      <a:pt x="242117" y="642579"/>
                      <a:pt x="242117" y="647827"/>
                      <a:pt x="235837" y="652128"/>
                    </a:cubicBezTo>
                    <a:cubicBezTo>
                      <a:pt x="227407" y="658408"/>
                      <a:pt x="220181" y="661591"/>
                      <a:pt x="213902" y="661591"/>
                    </a:cubicBezTo>
                    <a:cubicBezTo>
                      <a:pt x="192998" y="655311"/>
                      <a:pt x="184568" y="645762"/>
                      <a:pt x="188783" y="633116"/>
                    </a:cubicBezTo>
                    <a:cubicBezTo>
                      <a:pt x="188783" y="622620"/>
                      <a:pt x="188783" y="603608"/>
                      <a:pt x="188783" y="576250"/>
                    </a:cubicBezTo>
                    <a:cubicBezTo>
                      <a:pt x="190848" y="557324"/>
                      <a:pt x="192913" y="543646"/>
                      <a:pt x="195063" y="535215"/>
                    </a:cubicBezTo>
                    <a:cubicBezTo>
                      <a:pt x="195063" y="526784"/>
                      <a:pt x="189815" y="521536"/>
                      <a:pt x="179407" y="519386"/>
                    </a:cubicBezTo>
                    <a:cubicBezTo>
                      <a:pt x="170977" y="521536"/>
                      <a:pt x="158504" y="524633"/>
                      <a:pt x="141729" y="528849"/>
                    </a:cubicBezTo>
                    <a:cubicBezTo>
                      <a:pt x="129169" y="533064"/>
                      <a:pt x="120825" y="535129"/>
                      <a:pt x="116610" y="535129"/>
                    </a:cubicBezTo>
                    <a:cubicBezTo>
                      <a:pt x="110331" y="537280"/>
                      <a:pt x="105083" y="538312"/>
                      <a:pt x="100954" y="538312"/>
                    </a:cubicBezTo>
                    <a:cubicBezTo>
                      <a:pt x="77900" y="540463"/>
                      <a:pt x="63276" y="543560"/>
                      <a:pt x="56997" y="547775"/>
                    </a:cubicBezTo>
                    <a:cubicBezTo>
                      <a:pt x="52781" y="549926"/>
                      <a:pt x="48566" y="551990"/>
                      <a:pt x="44437" y="554055"/>
                    </a:cubicBezTo>
                    <a:cubicBezTo>
                      <a:pt x="40222" y="558271"/>
                      <a:pt x="37039" y="560335"/>
                      <a:pt x="35061" y="560335"/>
                    </a:cubicBezTo>
                    <a:cubicBezTo>
                      <a:pt x="28781" y="564551"/>
                      <a:pt x="23534" y="563518"/>
                      <a:pt x="19405" y="557152"/>
                    </a:cubicBezTo>
                    <a:cubicBezTo>
                      <a:pt x="17254" y="555087"/>
                      <a:pt x="14157" y="548721"/>
                      <a:pt x="10028" y="538226"/>
                    </a:cubicBezTo>
                    <a:cubicBezTo>
                      <a:pt x="3748" y="529795"/>
                      <a:pt x="652" y="523515"/>
                      <a:pt x="652" y="519299"/>
                    </a:cubicBezTo>
                    <a:cubicBezTo>
                      <a:pt x="-1499" y="510869"/>
                      <a:pt x="1683" y="505621"/>
                      <a:pt x="10028" y="503470"/>
                    </a:cubicBezTo>
                    <a:cubicBezTo>
                      <a:pt x="83234" y="484544"/>
                      <a:pt x="146030" y="465531"/>
                      <a:pt x="198418" y="446605"/>
                    </a:cubicBezTo>
                    <a:lnTo>
                      <a:pt x="198418" y="408667"/>
                    </a:lnTo>
                    <a:cubicBezTo>
                      <a:pt x="198418" y="404451"/>
                      <a:pt x="195235" y="402386"/>
                      <a:pt x="188955" y="402386"/>
                    </a:cubicBezTo>
                    <a:cubicBezTo>
                      <a:pt x="170117" y="400322"/>
                      <a:pt x="140782" y="411850"/>
                      <a:pt x="101040" y="437142"/>
                    </a:cubicBezTo>
                    <a:cubicBezTo>
                      <a:pt x="88481" y="445573"/>
                      <a:pt x="80136" y="444540"/>
                      <a:pt x="75922" y="433959"/>
                    </a:cubicBezTo>
                    <a:cubicBezTo>
                      <a:pt x="73771" y="433959"/>
                      <a:pt x="72824" y="432927"/>
                      <a:pt x="72824" y="430776"/>
                    </a:cubicBezTo>
                    <a:cubicBezTo>
                      <a:pt x="64394" y="418130"/>
                      <a:pt x="56050" y="406602"/>
                      <a:pt x="47706" y="396020"/>
                    </a:cubicBezTo>
                    <a:cubicBezTo>
                      <a:pt x="37212" y="383374"/>
                      <a:pt x="40308" y="375029"/>
                      <a:pt x="57082" y="370728"/>
                    </a:cubicBezTo>
                    <a:cubicBezTo>
                      <a:pt x="59147" y="372878"/>
                      <a:pt x="62244" y="372878"/>
                      <a:pt x="66459" y="370728"/>
                    </a:cubicBezTo>
                    <a:cubicBezTo>
                      <a:pt x="70588" y="368663"/>
                      <a:pt x="74803" y="367545"/>
                      <a:pt x="79018" y="367545"/>
                    </a:cubicBezTo>
                    <a:cubicBezTo>
                      <a:pt x="87363" y="367545"/>
                      <a:pt x="97858" y="356017"/>
                      <a:pt x="110417" y="332789"/>
                    </a:cubicBezTo>
                    <a:cubicBezTo>
                      <a:pt x="112481" y="326509"/>
                      <a:pt x="114545" y="322293"/>
                      <a:pt x="116696" y="320143"/>
                    </a:cubicBezTo>
                    <a:cubicBezTo>
                      <a:pt x="116696" y="318078"/>
                      <a:pt x="118761" y="314895"/>
                      <a:pt x="122975" y="310680"/>
                    </a:cubicBezTo>
                    <a:cubicBezTo>
                      <a:pt x="133385" y="291753"/>
                      <a:pt x="139664" y="277042"/>
                      <a:pt x="141815" y="266461"/>
                    </a:cubicBezTo>
                    <a:cubicBezTo>
                      <a:pt x="141815" y="255965"/>
                      <a:pt x="136568" y="252782"/>
                      <a:pt x="126159" y="256998"/>
                    </a:cubicBezTo>
                    <a:cubicBezTo>
                      <a:pt x="121944" y="256998"/>
                      <a:pt x="118761" y="258116"/>
                      <a:pt x="116783" y="260181"/>
                    </a:cubicBezTo>
                    <a:cubicBezTo>
                      <a:pt x="104223" y="266461"/>
                      <a:pt x="98976" y="263364"/>
                      <a:pt x="101126" y="250718"/>
                    </a:cubicBezTo>
                    <a:cubicBezTo>
                      <a:pt x="96911" y="238071"/>
                      <a:pt x="94847" y="219145"/>
                      <a:pt x="94847" y="193853"/>
                    </a:cubicBezTo>
                    <a:cubicBezTo>
                      <a:pt x="90631" y="179142"/>
                      <a:pt x="96911" y="172862"/>
                      <a:pt x="113685" y="174926"/>
                    </a:cubicBezTo>
                    <a:cubicBezTo>
                      <a:pt x="132525" y="174926"/>
                      <a:pt x="149212" y="176045"/>
                      <a:pt x="163923" y="178109"/>
                    </a:cubicBezTo>
                    <a:cubicBezTo>
                      <a:pt x="176482" y="180260"/>
                      <a:pt x="186891" y="170711"/>
                      <a:pt x="195321" y="149634"/>
                    </a:cubicBezTo>
                    <a:cubicBezTo>
                      <a:pt x="197385" y="143354"/>
                      <a:pt x="201601" y="130707"/>
                      <a:pt x="207880" y="111695"/>
                    </a:cubicBezTo>
                    <a:cubicBezTo>
                      <a:pt x="218289" y="84338"/>
                      <a:pt x="227752" y="62228"/>
                      <a:pt x="236095" y="45367"/>
                    </a:cubicBezTo>
                    <a:cubicBezTo>
                      <a:pt x="236095" y="41151"/>
                      <a:pt x="240225" y="39087"/>
                      <a:pt x="248655" y="39087"/>
                    </a:cubicBezTo>
                    <a:cubicBezTo>
                      <a:pt x="265343" y="41237"/>
                      <a:pt x="283150" y="46485"/>
                      <a:pt x="301989" y="54916"/>
                    </a:cubicBezTo>
                    <a:cubicBezTo>
                      <a:pt x="312398" y="61196"/>
                      <a:pt x="313430" y="69713"/>
                      <a:pt x="305086" y="80209"/>
                    </a:cubicBezTo>
                    <a:cubicBezTo>
                      <a:pt x="302935" y="82359"/>
                      <a:pt x="300871" y="84424"/>
                      <a:pt x="298806" y="86489"/>
                    </a:cubicBezTo>
                    <a:cubicBezTo>
                      <a:pt x="279967" y="111781"/>
                      <a:pt x="268440" y="129675"/>
                      <a:pt x="264312" y="140171"/>
                    </a:cubicBezTo>
                    <a:cubicBezTo>
                      <a:pt x="262161" y="146451"/>
                      <a:pt x="261128" y="150752"/>
                      <a:pt x="261128" y="152817"/>
                    </a:cubicBezTo>
                    <a:cubicBezTo>
                      <a:pt x="263193" y="152817"/>
                      <a:pt x="268440" y="151784"/>
                      <a:pt x="276785" y="149634"/>
                    </a:cubicBezTo>
                    <a:cubicBezTo>
                      <a:pt x="297688" y="149634"/>
                      <a:pt x="311280" y="149634"/>
                      <a:pt x="317559" y="149634"/>
                    </a:cubicBezTo>
                    <a:cubicBezTo>
                      <a:pt x="332183" y="149634"/>
                      <a:pt x="332183" y="163398"/>
                      <a:pt x="317559" y="190669"/>
                    </a:cubicBezTo>
                    <a:cubicBezTo>
                      <a:pt x="305000" y="211746"/>
                      <a:pt x="292440" y="222242"/>
                      <a:pt x="279881" y="222242"/>
                    </a:cubicBezTo>
                    <a:cubicBezTo>
                      <a:pt x="246418" y="228522"/>
                      <a:pt x="225429" y="236007"/>
                      <a:pt x="217085" y="244351"/>
                    </a:cubicBezTo>
                    <a:cubicBezTo>
                      <a:pt x="202461" y="256998"/>
                      <a:pt x="188869" y="281258"/>
                      <a:pt x="176310" y="317046"/>
                    </a:cubicBezTo>
                    <a:cubicBezTo>
                      <a:pt x="172095" y="323326"/>
                      <a:pt x="171063" y="328660"/>
                      <a:pt x="173127" y="332875"/>
                    </a:cubicBezTo>
                    <a:cubicBezTo>
                      <a:pt x="175191" y="335026"/>
                      <a:pt x="179407" y="335026"/>
                      <a:pt x="185686" y="332875"/>
                    </a:cubicBezTo>
                    <a:cubicBezTo>
                      <a:pt x="194031" y="335026"/>
                      <a:pt x="199278" y="333993"/>
                      <a:pt x="201343" y="329692"/>
                    </a:cubicBezTo>
                    <a:cubicBezTo>
                      <a:pt x="207622" y="329692"/>
                      <a:pt x="210719" y="326509"/>
                      <a:pt x="210719" y="320229"/>
                    </a:cubicBezTo>
                    <a:cubicBezTo>
                      <a:pt x="210719" y="311798"/>
                      <a:pt x="210719" y="300270"/>
                      <a:pt x="210719" y="285473"/>
                    </a:cubicBezTo>
                    <a:cubicBezTo>
                      <a:pt x="208568" y="277042"/>
                      <a:pt x="211751" y="271795"/>
                      <a:pt x="220095" y="269644"/>
                    </a:cubicBezTo>
                    <a:cubicBezTo>
                      <a:pt x="230504" y="267579"/>
                      <a:pt x="243064" y="268612"/>
                      <a:pt x="257773" y="272827"/>
                    </a:cubicBezTo>
                    <a:cubicBezTo>
                      <a:pt x="261902" y="277042"/>
                      <a:pt x="262935" y="282290"/>
                      <a:pt x="260871" y="288656"/>
                    </a:cubicBezTo>
                    <a:cubicBezTo>
                      <a:pt x="258720" y="292872"/>
                      <a:pt x="257773" y="296055"/>
                      <a:pt x="257773" y="298120"/>
                    </a:cubicBezTo>
                    <a:cubicBezTo>
                      <a:pt x="255623" y="302335"/>
                      <a:pt x="254677" y="305518"/>
                      <a:pt x="254677" y="307583"/>
                    </a:cubicBezTo>
                    <a:cubicBezTo>
                      <a:pt x="252526" y="313863"/>
                      <a:pt x="252526" y="318164"/>
                      <a:pt x="254677" y="320229"/>
                    </a:cubicBezTo>
                    <a:cubicBezTo>
                      <a:pt x="256741" y="320229"/>
                      <a:pt x="261989" y="319197"/>
                      <a:pt x="270333" y="317046"/>
                    </a:cubicBezTo>
                    <a:cubicBezTo>
                      <a:pt x="280742" y="310766"/>
                      <a:pt x="291236" y="311798"/>
                      <a:pt x="301731" y="320229"/>
                    </a:cubicBezTo>
                    <a:cubicBezTo>
                      <a:pt x="305860" y="313949"/>
                      <a:pt x="311107" y="307583"/>
                      <a:pt x="317387" y="301303"/>
                    </a:cubicBezTo>
                    <a:cubicBezTo>
                      <a:pt x="329947" y="288656"/>
                      <a:pt x="339323" y="278161"/>
                      <a:pt x="345603" y="269730"/>
                    </a:cubicBezTo>
                    <a:cubicBezTo>
                      <a:pt x="381130" y="212865"/>
                      <a:pt x="412528" y="130707"/>
                      <a:pt x="439798" y="23257"/>
                    </a:cubicBezTo>
                    <a:cubicBezTo>
                      <a:pt x="443927" y="4331"/>
                      <a:pt x="450206" y="-3067"/>
                      <a:pt x="458636" y="1148"/>
                    </a:cubicBezTo>
                    <a:cubicBezTo>
                      <a:pt x="464916" y="5363"/>
                      <a:pt x="466981" y="6396"/>
                      <a:pt x="464916" y="4331"/>
                    </a:cubicBezTo>
                    <a:cubicBezTo>
                      <a:pt x="481605" y="10611"/>
                      <a:pt x="493132" y="15945"/>
                      <a:pt x="499411" y="20160"/>
                    </a:cubicBezTo>
                    <a:cubicBezTo>
                      <a:pt x="503540" y="28591"/>
                      <a:pt x="502594" y="33925"/>
                      <a:pt x="496314" y="35990"/>
                    </a:cubicBezTo>
                    <a:cubicBezTo>
                      <a:pt x="475411" y="57067"/>
                      <a:pt x="450292" y="120298"/>
                      <a:pt x="420959" y="225597"/>
                    </a:cubicBezTo>
                    <a:cubicBezTo>
                      <a:pt x="418808" y="231877"/>
                      <a:pt x="418808" y="236179"/>
                      <a:pt x="420959" y="238243"/>
                    </a:cubicBezTo>
                    <a:cubicBezTo>
                      <a:pt x="423023" y="238243"/>
                      <a:pt x="427238" y="237211"/>
                      <a:pt x="433518" y="235060"/>
                    </a:cubicBezTo>
                    <a:cubicBezTo>
                      <a:pt x="458636" y="226630"/>
                      <a:pt x="486852" y="221382"/>
                      <a:pt x="518250" y="219231"/>
                    </a:cubicBezTo>
                    <a:cubicBezTo>
                      <a:pt x="539154" y="219231"/>
                      <a:pt x="554810" y="222414"/>
                      <a:pt x="565305" y="228694"/>
                    </a:cubicBezTo>
                    <a:cubicBezTo>
                      <a:pt x="577864" y="234974"/>
                      <a:pt x="595585" y="249771"/>
                      <a:pt x="618639" y="272913"/>
                    </a:cubicBezTo>
                    <a:cubicBezTo>
                      <a:pt x="622768" y="279193"/>
                      <a:pt x="629048" y="285559"/>
                      <a:pt x="637478" y="291839"/>
                    </a:cubicBezTo>
                    <a:cubicBezTo>
                      <a:pt x="639542" y="296055"/>
                      <a:pt x="641607" y="298120"/>
                      <a:pt x="643757" y="298120"/>
                    </a:cubicBezTo>
                    <a:cubicBezTo>
                      <a:pt x="652102" y="308701"/>
                      <a:pt x="652102" y="316013"/>
                      <a:pt x="643757" y="320229"/>
                    </a:cubicBezTo>
                    <a:cubicBezTo>
                      <a:pt x="639542" y="322380"/>
                      <a:pt x="631198" y="325477"/>
                      <a:pt x="618639" y="329692"/>
                    </a:cubicBezTo>
                    <a:cubicBezTo>
                      <a:pt x="601864" y="333907"/>
                      <a:pt x="589305" y="338123"/>
                      <a:pt x="580961" y="342338"/>
                    </a:cubicBezTo>
                    <a:cubicBezTo>
                      <a:pt x="562122" y="352920"/>
                      <a:pt x="534939" y="357135"/>
                      <a:pt x="499325" y="354984"/>
                    </a:cubicBezTo>
                    <a:cubicBezTo>
                      <a:pt x="488831" y="348704"/>
                      <a:pt x="477389" y="347586"/>
                      <a:pt x="464830" y="351801"/>
                    </a:cubicBezTo>
                    <a:cubicBezTo>
                      <a:pt x="454335" y="356017"/>
                      <a:pt x="450206" y="371846"/>
                      <a:pt x="452271" y="399203"/>
                    </a:cubicBezTo>
                    <a:cubicBezTo>
                      <a:pt x="452271" y="416065"/>
                      <a:pt x="455368" y="428711"/>
                      <a:pt x="461734" y="437142"/>
                    </a:cubicBezTo>
                    <a:cubicBezTo>
                      <a:pt x="474293" y="449788"/>
                      <a:pt x="490981" y="468714"/>
                      <a:pt x="511970" y="494007"/>
                    </a:cubicBezTo>
                    <a:cubicBezTo>
                      <a:pt x="514035" y="496158"/>
                      <a:pt x="516099" y="497190"/>
                      <a:pt x="518250" y="497190"/>
                    </a:cubicBezTo>
                    <a:cubicBezTo>
                      <a:pt x="530810" y="511987"/>
                      <a:pt x="553778" y="530913"/>
                      <a:pt x="587327" y="554055"/>
                    </a:cubicBezTo>
                    <a:cubicBezTo>
                      <a:pt x="591456" y="558271"/>
                      <a:pt x="595670" y="560335"/>
                      <a:pt x="599886" y="560335"/>
                    </a:cubicBezTo>
                    <a:cubicBezTo>
                      <a:pt x="604015" y="564551"/>
                      <a:pt x="611327" y="569798"/>
                      <a:pt x="621822" y="576165"/>
                    </a:cubicBezTo>
                    <a:cubicBezTo>
                      <a:pt x="657349" y="595091"/>
                      <a:pt x="681435" y="607737"/>
                      <a:pt x="693995" y="614103"/>
                    </a:cubicBezTo>
                    <a:cubicBezTo>
                      <a:pt x="704403" y="620383"/>
                      <a:pt x="708619" y="625631"/>
                      <a:pt x="706554" y="629933"/>
                    </a:cubicBezTo>
                    <a:cubicBezTo>
                      <a:pt x="702339" y="636213"/>
                      <a:pt x="692876" y="640428"/>
                      <a:pt x="678339" y="642579"/>
                    </a:cubicBezTo>
                    <a:cubicBezTo>
                      <a:pt x="621822" y="638363"/>
                      <a:pt x="578896" y="634148"/>
                      <a:pt x="549648" y="629933"/>
                    </a:cubicBezTo>
                    <a:cubicBezTo>
                      <a:pt x="530810" y="625717"/>
                      <a:pt x="521433" y="617286"/>
                      <a:pt x="521433" y="604640"/>
                    </a:cubicBezTo>
                    <a:cubicBezTo>
                      <a:pt x="519282" y="575132"/>
                      <a:pt x="508874" y="545710"/>
                      <a:pt x="490035" y="516203"/>
                    </a:cubicBezTo>
                    <a:cubicBezTo>
                      <a:pt x="479540" y="503556"/>
                      <a:pt x="462852" y="497276"/>
                      <a:pt x="439798" y="497276"/>
                    </a:cubicBezTo>
                    <a:cubicBezTo>
                      <a:pt x="431453" y="497276"/>
                      <a:pt x="420959" y="504675"/>
                      <a:pt x="408400" y="519386"/>
                    </a:cubicBezTo>
                    <a:cubicBezTo>
                      <a:pt x="406249" y="521536"/>
                      <a:pt x="404184" y="523601"/>
                      <a:pt x="402119" y="525666"/>
                    </a:cubicBezTo>
                    <a:cubicBezTo>
                      <a:pt x="381216" y="548893"/>
                      <a:pt x="360227" y="571003"/>
                      <a:pt x="339323" y="591994"/>
                    </a:cubicBezTo>
                    <a:cubicBezTo>
                      <a:pt x="330893" y="600425"/>
                      <a:pt x="314205" y="606791"/>
                      <a:pt x="289086" y="610920"/>
                    </a:cubicBezTo>
                    <a:lnTo>
                      <a:pt x="279709" y="610920"/>
                    </a:lnTo>
                    <a:cubicBezTo>
                      <a:pt x="273430" y="610920"/>
                      <a:pt x="269214" y="609888"/>
                      <a:pt x="267150" y="607737"/>
                    </a:cubicBezTo>
                    <a:cubicBezTo>
                      <a:pt x="265000" y="605672"/>
                      <a:pt x="267150" y="602489"/>
                      <a:pt x="273430" y="598274"/>
                    </a:cubicBezTo>
                    <a:cubicBezTo>
                      <a:pt x="363409" y="537193"/>
                      <a:pt x="407367" y="445573"/>
                      <a:pt x="405302" y="323412"/>
                    </a:cubicBezTo>
                    <a:cubicBezTo>
                      <a:pt x="403152" y="310766"/>
                      <a:pt x="409431" y="306550"/>
                      <a:pt x="424142" y="310766"/>
                    </a:cubicBezTo>
                    <a:cubicBezTo>
                      <a:pt x="445045" y="319197"/>
                      <a:pt x="461819" y="326595"/>
                      <a:pt x="474378" y="332875"/>
                    </a:cubicBezTo>
                    <a:cubicBezTo>
                      <a:pt x="476443" y="337090"/>
                      <a:pt x="481690" y="338123"/>
                      <a:pt x="490035" y="336058"/>
                    </a:cubicBezTo>
                    <a:cubicBezTo>
                      <a:pt x="515153" y="329778"/>
                      <a:pt x="530810" y="312916"/>
                      <a:pt x="537089" y="285473"/>
                    </a:cubicBezTo>
                    <a:cubicBezTo>
                      <a:pt x="532874" y="255965"/>
                      <a:pt x="510938" y="245470"/>
                      <a:pt x="471196" y="253901"/>
                    </a:cubicBezTo>
                    <a:cubicBezTo>
                      <a:pt x="469046" y="256051"/>
                      <a:pt x="465948" y="258116"/>
                      <a:pt x="461819" y="260181"/>
                    </a:cubicBezTo>
                    <a:cubicBezTo>
                      <a:pt x="430421" y="272827"/>
                      <a:pt x="406335" y="286506"/>
                      <a:pt x="389646" y="301216"/>
                    </a:cubicBezTo>
                    <a:cubicBezTo>
                      <a:pt x="387495" y="303367"/>
                      <a:pt x="384399" y="306464"/>
                      <a:pt x="380270" y="310680"/>
                    </a:cubicBezTo>
                    <a:cubicBezTo>
                      <a:pt x="353086" y="336230"/>
                      <a:pt x="331150" y="347844"/>
                      <a:pt x="314376" y="345693"/>
                    </a:cubicBezTo>
                    <a:close/>
                  </a:path>
                </a:pathLst>
              </a:custGeom>
              <a:grpFill/>
              <a:ln w="860" cap="flat">
                <a:noFill/>
                <a:prstDash val="solid"/>
                <a:miter/>
              </a:ln>
            </p:spPr>
            <p:txBody>
              <a:bodyPr rtlCol="0" anchor="ctr"/>
              <a:lstStyle/>
              <a:p>
                <a:endParaRPr lang="zh-CN" altLang="en-US"/>
              </a:p>
            </p:txBody>
          </p:sp>
          <p:sp>
            <p:nvSpPr>
              <p:cNvPr id="27" name="任意形状 10"/>
              <p:cNvSpPr/>
              <p:nvPr/>
            </p:nvSpPr>
            <p:spPr>
              <a:xfrm>
                <a:off x="8176287" y="1769312"/>
                <a:ext cx="675041" cy="736361"/>
              </a:xfrm>
              <a:custGeom>
                <a:avLst/>
                <a:gdLst>
                  <a:gd name="connsiteX0" fmla="*/ 87743 w 675041"/>
                  <a:gd name="connsiteY0" fmla="*/ 316175 h 736361"/>
                  <a:gd name="connsiteX1" fmla="*/ 156819 w 675041"/>
                  <a:gd name="connsiteY1" fmla="*/ 186616 h 736361"/>
                  <a:gd name="connsiteX2" fmla="*/ 225896 w 675041"/>
                  <a:gd name="connsiteY2" fmla="*/ 63422 h 736361"/>
                  <a:gd name="connsiteX3" fmla="*/ 301252 w 675041"/>
                  <a:gd name="connsiteY3" fmla="*/ 110824 h 736361"/>
                  <a:gd name="connsiteX4" fmla="*/ 282412 w 675041"/>
                  <a:gd name="connsiteY4" fmla="*/ 139300 h 736361"/>
                  <a:gd name="connsiteX5" fmla="*/ 241638 w 675041"/>
                  <a:gd name="connsiteY5" fmla="*/ 211994 h 736361"/>
                  <a:gd name="connsiteX6" fmla="*/ 216519 w 675041"/>
                  <a:gd name="connsiteY6" fmla="*/ 243567 h 736361"/>
                  <a:gd name="connsiteX7" fmla="*/ 175744 w 675041"/>
                  <a:gd name="connsiteY7" fmla="*/ 319358 h 736361"/>
                  <a:gd name="connsiteX8" fmla="*/ 188304 w 675041"/>
                  <a:gd name="connsiteY8" fmla="*/ 328821 h 736361"/>
                  <a:gd name="connsiteX9" fmla="*/ 219702 w 675041"/>
                  <a:gd name="connsiteY9" fmla="*/ 357297 h 736361"/>
                  <a:gd name="connsiteX10" fmla="*/ 213423 w 675041"/>
                  <a:gd name="connsiteY10" fmla="*/ 385772 h 736361"/>
                  <a:gd name="connsiteX11" fmla="*/ 188304 w 675041"/>
                  <a:gd name="connsiteY11" fmla="*/ 559550 h 736361"/>
                  <a:gd name="connsiteX12" fmla="*/ 191401 w 675041"/>
                  <a:gd name="connsiteY12" fmla="*/ 581660 h 736361"/>
                  <a:gd name="connsiteX13" fmla="*/ 194584 w 675041"/>
                  <a:gd name="connsiteY13" fmla="*/ 594306 h 736361"/>
                  <a:gd name="connsiteX14" fmla="*/ 134970 w 675041"/>
                  <a:gd name="connsiteY14" fmla="*/ 600586 h 736361"/>
                  <a:gd name="connsiteX15" fmla="*/ 144432 w 675041"/>
                  <a:gd name="connsiteY15" fmla="*/ 483673 h 736361"/>
                  <a:gd name="connsiteX16" fmla="*/ 134970 w 675041"/>
                  <a:gd name="connsiteY16" fmla="*/ 366760 h 736361"/>
                  <a:gd name="connsiteX17" fmla="*/ 103572 w 675041"/>
                  <a:gd name="connsiteY17" fmla="*/ 385686 h 736361"/>
                  <a:gd name="connsiteX18" fmla="*/ 0 w 675041"/>
                  <a:gd name="connsiteY18" fmla="*/ 429905 h 736361"/>
                  <a:gd name="connsiteX19" fmla="*/ 78453 w 675041"/>
                  <a:gd name="connsiteY19" fmla="*/ 325638 h 736361"/>
                  <a:gd name="connsiteX20" fmla="*/ 87743 w 675041"/>
                  <a:gd name="connsiteY20" fmla="*/ 316175 h 736361"/>
                  <a:gd name="connsiteX21" fmla="*/ 404823 w 675041"/>
                  <a:gd name="connsiteY21" fmla="*/ 218188 h 736361"/>
                  <a:gd name="connsiteX22" fmla="*/ 451877 w 675041"/>
                  <a:gd name="connsiteY22" fmla="*/ 199262 h 736361"/>
                  <a:gd name="connsiteX23" fmla="*/ 451877 w 675041"/>
                  <a:gd name="connsiteY23" fmla="*/ 196079 h 736361"/>
                  <a:gd name="connsiteX24" fmla="*/ 454975 w 675041"/>
                  <a:gd name="connsiteY24" fmla="*/ 85532 h 736361"/>
                  <a:gd name="connsiteX25" fmla="*/ 451877 w 675041"/>
                  <a:gd name="connsiteY25" fmla="*/ 9740 h 736361"/>
                  <a:gd name="connsiteX26" fmla="*/ 451877 w 675041"/>
                  <a:gd name="connsiteY26" fmla="*/ 277 h 736361"/>
                  <a:gd name="connsiteX27" fmla="*/ 536610 w 675041"/>
                  <a:gd name="connsiteY27" fmla="*/ 28753 h 736361"/>
                  <a:gd name="connsiteX28" fmla="*/ 530330 w 675041"/>
                  <a:gd name="connsiteY28" fmla="*/ 60325 h 736361"/>
                  <a:gd name="connsiteX29" fmla="*/ 524051 w 675041"/>
                  <a:gd name="connsiteY29" fmla="*/ 91898 h 736361"/>
                  <a:gd name="connsiteX30" fmla="*/ 514674 w 675041"/>
                  <a:gd name="connsiteY30" fmla="*/ 155129 h 736361"/>
                  <a:gd name="connsiteX31" fmla="*/ 520954 w 675041"/>
                  <a:gd name="connsiteY31" fmla="*/ 189885 h 736361"/>
                  <a:gd name="connsiteX32" fmla="*/ 533513 w 675041"/>
                  <a:gd name="connsiteY32" fmla="*/ 186702 h 736361"/>
                  <a:gd name="connsiteX33" fmla="*/ 571191 w 675041"/>
                  <a:gd name="connsiteY33" fmla="*/ 186702 h 736361"/>
                  <a:gd name="connsiteX34" fmla="*/ 596310 w 675041"/>
                  <a:gd name="connsiteY34" fmla="*/ 253030 h 736361"/>
                  <a:gd name="connsiteX35" fmla="*/ 574374 w 675041"/>
                  <a:gd name="connsiteY35" fmla="*/ 256213 h 736361"/>
                  <a:gd name="connsiteX36" fmla="*/ 514760 w 675041"/>
                  <a:gd name="connsiteY36" fmla="*/ 265676 h 736361"/>
                  <a:gd name="connsiteX37" fmla="*/ 511577 w 675041"/>
                  <a:gd name="connsiteY37" fmla="*/ 332004 h 736361"/>
                  <a:gd name="connsiteX38" fmla="*/ 605772 w 675041"/>
                  <a:gd name="connsiteY38" fmla="*/ 328821 h 736361"/>
                  <a:gd name="connsiteX39" fmla="*/ 646547 w 675041"/>
                  <a:gd name="connsiteY39" fmla="*/ 322541 h 736361"/>
                  <a:gd name="connsiteX40" fmla="*/ 674763 w 675041"/>
                  <a:gd name="connsiteY40" fmla="*/ 404699 h 736361"/>
                  <a:gd name="connsiteX41" fmla="*/ 649644 w 675041"/>
                  <a:gd name="connsiteY41" fmla="*/ 404699 h 736361"/>
                  <a:gd name="connsiteX42" fmla="*/ 571191 w 675041"/>
                  <a:gd name="connsiteY42" fmla="*/ 401516 h 736361"/>
                  <a:gd name="connsiteX43" fmla="*/ 505298 w 675041"/>
                  <a:gd name="connsiteY43" fmla="*/ 410979 h 736361"/>
                  <a:gd name="connsiteX44" fmla="*/ 492738 w 675041"/>
                  <a:gd name="connsiteY44" fmla="*/ 638439 h 736361"/>
                  <a:gd name="connsiteX45" fmla="*/ 492738 w 675041"/>
                  <a:gd name="connsiteY45" fmla="*/ 660548 h 736361"/>
                  <a:gd name="connsiteX46" fmla="*/ 495921 w 675041"/>
                  <a:gd name="connsiteY46" fmla="*/ 726876 h 736361"/>
                  <a:gd name="connsiteX47" fmla="*/ 430028 w 675041"/>
                  <a:gd name="connsiteY47" fmla="*/ 726876 h 736361"/>
                  <a:gd name="connsiteX48" fmla="*/ 433124 w 675041"/>
                  <a:gd name="connsiteY48" fmla="*/ 717413 h 736361"/>
                  <a:gd name="connsiteX49" fmla="*/ 445684 w 675041"/>
                  <a:gd name="connsiteY49" fmla="*/ 695304 h 736361"/>
                  <a:gd name="connsiteX50" fmla="*/ 442501 w 675041"/>
                  <a:gd name="connsiteY50" fmla="*/ 537355 h 736361"/>
                  <a:gd name="connsiteX51" fmla="*/ 436222 w 675041"/>
                  <a:gd name="connsiteY51" fmla="*/ 420442 h 736361"/>
                  <a:gd name="connsiteX52" fmla="*/ 401726 w 675041"/>
                  <a:gd name="connsiteY52" fmla="*/ 423625 h 736361"/>
                  <a:gd name="connsiteX53" fmla="*/ 338930 w 675041"/>
                  <a:gd name="connsiteY53" fmla="*/ 433088 h 736361"/>
                  <a:gd name="connsiteX54" fmla="*/ 276133 w 675041"/>
                  <a:gd name="connsiteY54" fmla="*/ 458381 h 736361"/>
                  <a:gd name="connsiteX55" fmla="*/ 269853 w 675041"/>
                  <a:gd name="connsiteY55" fmla="*/ 461564 h 736361"/>
                  <a:gd name="connsiteX56" fmla="*/ 244735 w 675041"/>
                  <a:gd name="connsiteY56" fmla="*/ 429991 h 736361"/>
                  <a:gd name="connsiteX57" fmla="*/ 247832 w 675041"/>
                  <a:gd name="connsiteY57" fmla="*/ 398418 h 736361"/>
                  <a:gd name="connsiteX58" fmla="*/ 304348 w 675041"/>
                  <a:gd name="connsiteY58" fmla="*/ 398418 h 736361"/>
                  <a:gd name="connsiteX59" fmla="*/ 442501 w 675041"/>
                  <a:gd name="connsiteY59" fmla="*/ 344737 h 736361"/>
                  <a:gd name="connsiteX60" fmla="*/ 433124 w 675041"/>
                  <a:gd name="connsiteY60" fmla="*/ 287872 h 736361"/>
                  <a:gd name="connsiteX61" fmla="*/ 411189 w 675041"/>
                  <a:gd name="connsiteY61" fmla="*/ 294152 h 736361"/>
                  <a:gd name="connsiteX62" fmla="*/ 395532 w 675041"/>
                  <a:gd name="connsiteY62" fmla="*/ 297335 h 736361"/>
                  <a:gd name="connsiteX63" fmla="*/ 376694 w 675041"/>
                  <a:gd name="connsiteY63" fmla="*/ 281505 h 736361"/>
                  <a:gd name="connsiteX64" fmla="*/ 373511 w 675041"/>
                  <a:gd name="connsiteY64" fmla="*/ 272042 h 736361"/>
                  <a:gd name="connsiteX65" fmla="*/ 260477 w 675041"/>
                  <a:gd name="connsiteY65" fmla="*/ 344737 h 736361"/>
                  <a:gd name="connsiteX66" fmla="*/ 285595 w 675041"/>
                  <a:gd name="connsiteY66" fmla="*/ 284688 h 736361"/>
                  <a:gd name="connsiteX67" fmla="*/ 323273 w 675041"/>
                  <a:gd name="connsiteY67" fmla="*/ 208897 h 736361"/>
                  <a:gd name="connsiteX68" fmla="*/ 323273 w 675041"/>
                  <a:gd name="connsiteY68" fmla="*/ 202617 h 736361"/>
                  <a:gd name="connsiteX69" fmla="*/ 345209 w 675041"/>
                  <a:gd name="connsiteY69" fmla="*/ 164678 h 736361"/>
                  <a:gd name="connsiteX70" fmla="*/ 404823 w 675041"/>
                  <a:gd name="connsiteY70" fmla="*/ 218188 h 73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75041" h="736361">
                    <a:moveTo>
                      <a:pt x="87743" y="316175"/>
                    </a:moveTo>
                    <a:cubicBezTo>
                      <a:pt x="100303" y="297249"/>
                      <a:pt x="123270" y="254062"/>
                      <a:pt x="156819" y="186616"/>
                    </a:cubicBezTo>
                    <a:cubicBezTo>
                      <a:pt x="192347" y="117104"/>
                      <a:pt x="215401" y="76069"/>
                      <a:pt x="225896" y="63422"/>
                    </a:cubicBezTo>
                    <a:cubicBezTo>
                      <a:pt x="261423" y="71853"/>
                      <a:pt x="286542" y="87683"/>
                      <a:pt x="301252" y="110824"/>
                    </a:cubicBezTo>
                    <a:cubicBezTo>
                      <a:pt x="299101" y="115040"/>
                      <a:pt x="292822" y="124589"/>
                      <a:pt x="282412" y="139300"/>
                    </a:cubicBezTo>
                    <a:cubicBezTo>
                      <a:pt x="261509" y="173023"/>
                      <a:pt x="247918" y="197283"/>
                      <a:pt x="241638" y="211994"/>
                    </a:cubicBezTo>
                    <a:cubicBezTo>
                      <a:pt x="239488" y="216210"/>
                      <a:pt x="231143" y="226791"/>
                      <a:pt x="216519" y="243567"/>
                    </a:cubicBezTo>
                    <a:cubicBezTo>
                      <a:pt x="178842" y="289936"/>
                      <a:pt x="165250" y="315229"/>
                      <a:pt x="175744" y="319358"/>
                    </a:cubicBezTo>
                    <a:cubicBezTo>
                      <a:pt x="177809" y="323573"/>
                      <a:pt x="182025" y="326757"/>
                      <a:pt x="188304" y="328821"/>
                    </a:cubicBezTo>
                    <a:cubicBezTo>
                      <a:pt x="209207" y="337252"/>
                      <a:pt x="219702" y="346715"/>
                      <a:pt x="219702" y="357297"/>
                    </a:cubicBezTo>
                    <a:cubicBezTo>
                      <a:pt x="217552" y="359448"/>
                      <a:pt x="215487" y="368911"/>
                      <a:pt x="213423" y="385772"/>
                    </a:cubicBezTo>
                    <a:cubicBezTo>
                      <a:pt x="194584" y="467930"/>
                      <a:pt x="186239" y="525913"/>
                      <a:pt x="188304" y="559550"/>
                    </a:cubicBezTo>
                    <a:cubicBezTo>
                      <a:pt x="188304" y="565831"/>
                      <a:pt x="189337" y="573315"/>
                      <a:pt x="191401" y="581660"/>
                    </a:cubicBezTo>
                    <a:cubicBezTo>
                      <a:pt x="193465" y="587940"/>
                      <a:pt x="194584" y="592241"/>
                      <a:pt x="194584" y="594306"/>
                    </a:cubicBezTo>
                    <a:cubicBezTo>
                      <a:pt x="165250" y="619599"/>
                      <a:pt x="145378" y="621663"/>
                      <a:pt x="134970" y="600586"/>
                    </a:cubicBezTo>
                    <a:cubicBezTo>
                      <a:pt x="141249" y="571078"/>
                      <a:pt x="144432" y="532193"/>
                      <a:pt x="144432" y="483673"/>
                    </a:cubicBezTo>
                    <a:cubicBezTo>
                      <a:pt x="142282" y="418377"/>
                      <a:pt x="139185" y="379406"/>
                      <a:pt x="134970" y="366760"/>
                    </a:cubicBezTo>
                    <a:cubicBezTo>
                      <a:pt x="128690" y="370975"/>
                      <a:pt x="118196" y="377341"/>
                      <a:pt x="103572" y="385686"/>
                    </a:cubicBezTo>
                    <a:cubicBezTo>
                      <a:pt x="34496" y="427841"/>
                      <a:pt x="0" y="442551"/>
                      <a:pt x="0" y="429905"/>
                    </a:cubicBezTo>
                    <a:cubicBezTo>
                      <a:pt x="0" y="421474"/>
                      <a:pt x="26151" y="386719"/>
                      <a:pt x="78453" y="325638"/>
                    </a:cubicBezTo>
                    <a:cubicBezTo>
                      <a:pt x="82496" y="321423"/>
                      <a:pt x="85593" y="318326"/>
                      <a:pt x="87743" y="316175"/>
                    </a:cubicBezTo>
                    <a:close/>
                    <a:moveTo>
                      <a:pt x="404823" y="218188"/>
                    </a:moveTo>
                    <a:cubicBezTo>
                      <a:pt x="429941" y="218188"/>
                      <a:pt x="445598" y="211908"/>
                      <a:pt x="451877" y="199262"/>
                    </a:cubicBezTo>
                    <a:lnTo>
                      <a:pt x="451877" y="196079"/>
                    </a:lnTo>
                    <a:cubicBezTo>
                      <a:pt x="453942" y="154011"/>
                      <a:pt x="454975" y="117104"/>
                      <a:pt x="454975" y="85532"/>
                    </a:cubicBezTo>
                    <a:cubicBezTo>
                      <a:pt x="454975" y="62390"/>
                      <a:pt x="453856" y="37098"/>
                      <a:pt x="451877" y="9740"/>
                    </a:cubicBezTo>
                    <a:cubicBezTo>
                      <a:pt x="451877" y="5525"/>
                      <a:pt x="451877" y="2342"/>
                      <a:pt x="451877" y="277"/>
                    </a:cubicBezTo>
                    <a:cubicBezTo>
                      <a:pt x="487405" y="-1787"/>
                      <a:pt x="515706" y="7676"/>
                      <a:pt x="536610" y="28753"/>
                    </a:cubicBezTo>
                    <a:cubicBezTo>
                      <a:pt x="536610" y="32968"/>
                      <a:pt x="534459" y="43550"/>
                      <a:pt x="530330" y="60325"/>
                    </a:cubicBezTo>
                    <a:cubicBezTo>
                      <a:pt x="524051" y="79252"/>
                      <a:pt x="521900" y="89833"/>
                      <a:pt x="524051" y="91898"/>
                    </a:cubicBezTo>
                    <a:cubicBezTo>
                      <a:pt x="517771" y="110824"/>
                      <a:pt x="514674" y="131901"/>
                      <a:pt x="514674" y="155129"/>
                    </a:cubicBezTo>
                    <a:cubicBezTo>
                      <a:pt x="512523" y="178357"/>
                      <a:pt x="514674" y="189885"/>
                      <a:pt x="520954" y="189885"/>
                    </a:cubicBezTo>
                    <a:cubicBezTo>
                      <a:pt x="523018" y="189885"/>
                      <a:pt x="527234" y="188852"/>
                      <a:pt x="533513" y="186702"/>
                    </a:cubicBezTo>
                    <a:cubicBezTo>
                      <a:pt x="552352" y="180422"/>
                      <a:pt x="564911" y="180422"/>
                      <a:pt x="571191" y="186702"/>
                    </a:cubicBezTo>
                    <a:cubicBezTo>
                      <a:pt x="594159" y="224640"/>
                      <a:pt x="602589" y="246750"/>
                      <a:pt x="596310" y="253030"/>
                    </a:cubicBezTo>
                    <a:cubicBezTo>
                      <a:pt x="590030" y="255181"/>
                      <a:pt x="582632" y="256213"/>
                      <a:pt x="574374" y="256213"/>
                    </a:cubicBezTo>
                    <a:cubicBezTo>
                      <a:pt x="547191" y="260428"/>
                      <a:pt x="527319" y="263611"/>
                      <a:pt x="514760" y="265676"/>
                    </a:cubicBezTo>
                    <a:cubicBezTo>
                      <a:pt x="510545" y="288904"/>
                      <a:pt x="509512" y="311013"/>
                      <a:pt x="511577" y="332004"/>
                    </a:cubicBezTo>
                    <a:cubicBezTo>
                      <a:pt x="532481" y="334155"/>
                      <a:pt x="563879" y="333123"/>
                      <a:pt x="605772" y="328821"/>
                    </a:cubicBezTo>
                    <a:cubicBezTo>
                      <a:pt x="624611" y="326757"/>
                      <a:pt x="638203" y="324606"/>
                      <a:pt x="646547" y="322541"/>
                    </a:cubicBezTo>
                    <a:cubicBezTo>
                      <a:pt x="667451" y="343618"/>
                      <a:pt x="676827" y="371061"/>
                      <a:pt x="674763" y="404699"/>
                    </a:cubicBezTo>
                    <a:cubicBezTo>
                      <a:pt x="672612" y="406849"/>
                      <a:pt x="664268" y="406849"/>
                      <a:pt x="649644" y="404699"/>
                    </a:cubicBezTo>
                    <a:cubicBezTo>
                      <a:pt x="618245" y="402634"/>
                      <a:pt x="592094" y="401516"/>
                      <a:pt x="571191" y="401516"/>
                    </a:cubicBezTo>
                    <a:cubicBezTo>
                      <a:pt x="529298" y="403666"/>
                      <a:pt x="507362" y="406763"/>
                      <a:pt x="505298" y="410979"/>
                    </a:cubicBezTo>
                    <a:cubicBezTo>
                      <a:pt x="501082" y="463628"/>
                      <a:pt x="496868" y="539506"/>
                      <a:pt x="492738" y="638439"/>
                    </a:cubicBezTo>
                    <a:cubicBezTo>
                      <a:pt x="492738" y="649020"/>
                      <a:pt x="492738" y="656333"/>
                      <a:pt x="492738" y="660548"/>
                    </a:cubicBezTo>
                    <a:cubicBezTo>
                      <a:pt x="492738" y="700552"/>
                      <a:pt x="493770" y="722661"/>
                      <a:pt x="495921" y="726876"/>
                    </a:cubicBezTo>
                    <a:cubicBezTo>
                      <a:pt x="466588" y="739523"/>
                      <a:pt x="444652" y="739523"/>
                      <a:pt x="430028" y="726876"/>
                    </a:cubicBezTo>
                    <a:cubicBezTo>
                      <a:pt x="430028" y="724726"/>
                      <a:pt x="431060" y="721629"/>
                      <a:pt x="433124" y="717413"/>
                    </a:cubicBezTo>
                    <a:cubicBezTo>
                      <a:pt x="441469" y="706832"/>
                      <a:pt x="445684" y="699519"/>
                      <a:pt x="445684" y="695304"/>
                    </a:cubicBezTo>
                    <a:cubicBezTo>
                      <a:pt x="445684" y="627943"/>
                      <a:pt x="444565" y="575208"/>
                      <a:pt x="442501" y="537355"/>
                    </a:cubicBezTo>
                    <a:cubicBezTo>
                      <a:pt x="440351" y="493136"/>
                      <a:pt x="438286" y="454165"/>
                      <a:pt x="436222" y="420442"/>
                    </a:cubicBezTo>
                    <a:cubicBezTo>
                      <a:pt x="434071" y="420442"/>
                      <a:pt x="422544" y="421560"/>
                      <a:pt x="401726" y="423625"/>
                    </a:cubicBezTo>
                    <a:cubicBezTo>
                      <a:pt x="380823" y="425776"/>
                      <a:pt x="359833" y="428873"/>
                      <a:pt x="338930" y="433088"/>
                    </a:cubicBezTo>
                    <a:cubicBezTo>
                      <a:pt x="320091" y="437304"/>
                      <a:pt x="299187" y="445734"/>
                      <a:pt x="276133" y="458381"/>
                    </a:cubicBezTo>
                    <a:lnTo>
                      <a:pt x="269853" y="461564"/>
                    </a:lnTo>
                    <a:cubicBezTo>
                      <a:pt x="261423" y="459499"/>
                      <a:pt x="253079" y="448918"/>
                      <a:pt x="244735" y="429991"/>
                    </a:cubicBezTo>
                    <a:cubicBezTo>
                      <a:pt x="238455" y="411065"/>
                      <a:pt x="239488" y="400483"/>
                      <a:pt x="247832" y="398418"/>
                    </a:cubicBezTo>
                    <a:cubicBezTo>
                      <a:pt x="277080" y="400569"/>
                      <a:pt x="295918" y="400569"/>
                      <a:pt x="304348" y="398418"/>
                    </a:cubicBezTo>
                    <a:cubicBezTo>
                      <a:pt x="356651" y="385772"/>
                      <a:pt x="402673" y="367878"/>
                      <a:pt x="442501" y="344737"/>
                    </a:cubicBezTo>
                    <a:cubicBezTo>
                      <a:pt x="440351" y="308949"/>
                      <a:pt x="437253" y="290022"/>
                      <a:pt x="433124" y="287872"/>
                    </a:cubicBezTo>
                    <a:cubicBezTo>
                      <a:pt x="428910" y="287872"/>
                      <a:pt x="421598" y="290022"/>
                      <a:pt x="411189" y="294152"/>
                    </a:cubicBezTo>
                    <a:cubicBezTo>
                      <a:pt x="402759" y="296302"/>
                      <a:pt x="397512" y="297335"/>
                      <a:pt x="395532" y="297335"/>
                    </a:cubicBezTo>
                    <a:cubicBezTo>
                      <a:pt x="389253" y="297335"/>
                      <a:pt x="382973" y="292087"/>
                      <a:pt x="376694" y="281505"/>
                    </a:cubicBezTo>
                    <a:lnTo>
                      <a:pt x="373511" y="272042"/>
                    </a:lnTo>
                    <a:cubicBezTo>
                      <a:pt x="325338" y="335273"/>
                      <a:pt x="287660" y="359448"/>
                      <a:pt x="260477" y="344737"/>
                    </a:cubicBezTo>
                    <a:cubicBezTo>
                      <a:pt x="254197" y="342672"/>
                      <a:pt x="262542" y="322627"/>
                      <a:pt x="285595" y="284688"/>
                    </a:cubicBezTo>
                    <a:cubicBezTo>
                      <a:pt x="304435" y="248901"/>
                      <a:pt x="316994" y="223608"/>
                      <a:pt x="323273" y="208897"/>
                    </a:cubicBezTo>
                    <a:lnTo>
                      <a:pt x="323273" y="202617"/>
                    </a:lnTo>
                    <a:cubicBezTo>
                      <a:pt x="327403" y="175260"/>
                      <a:pt x="334715" y="162614"/>
                      <a:pt x="345209" y="164678"/>
                    </a:cubicBezTo>
                    <a:cubicBezTo>
                      <a:pt x="370242" y="168722"/>
                      <a:pt x="390113" y="186616"/>
                      <a:pt x="404823" y="218188"/>
                    </a:cubicBezTo>
                    <a:close/>
                  </a:path>
                </a:pathLst>
              </a:custGeom>
              <a:grpFill/>
              <a:ln w="860" cap="flat">
                <a:noFill/>
                <a:prstDash val="solid"/>
                <a:miter/>
              </a:ln>
            </p:spPr>
            <p:txBody>
              <a:bodyPr rtlCol="0" anchor="ctr"/>
              <a:lstStyle/>
              <a:p>
                <a:endParaRPr lang="zh-CN" altLang="en-US"/>
              </a:p>
            </p:txBody>
          </p:sp>
        </p:grpSp>
        <p:sp>
          <p:nvSpPr>
            <p:cNvPr id="10" name="任意形状 11"/>
            <p:cNvSpPr/>
            <p:nvPr/>
          </p:nvSpPr>
          <p:spPr>
            <a:xfrm>
              <a:off x="3053892" y="1820519"/>
              <a:ext cx="2572423" cy="650807"/>
            </a:xfrm>
            <a:custGeom>
              <a:avLst/>
              <a:gdLst>
                <a:gd name="connsiteX0" fmla="*/ 5935 w 2572423"/>
                <a:gd name="connsiteY0" fmla="*/ 89556 h 650807"/>
                <a:gd name="connsiteX1" fmla="*/ 349682 w 2572423"/>
                <a:gd name="connsiteY1" fmla="*/ 89556 h 650807"/>
                <a:gd name="connsiteX2" fmla="*/ 0 w 2572423"/>
                <a:gd name="connsiteY2" fmla="*/ 561252 h 650807"/>
                <a:gd name="connsiteX3" fmla="*/ 0 w 2572423"/>
                <a:gd name="connsiteY3" fmla="*/ 650808 h 650807"/>
                <a:gd name="connsiteX4" fmla="*/ 598632 w 2572423"/>
                <a:gd name="connsiteY4" fmla="*/ 650808 h 650807"/>
                <a:gd name="connsiteX5" fmla="*/ 598632 w 2572423"/>
                <a:gd name="connsiteY5" fmla="*/ 561252 h 650807"/>
                <a:gd name="connsiteX6" fmla="*/ 254885 w 2572423"/>
                <a:gd name="connsiteY6" fmla="*/ 561252 h 650807"/>
                <a:gd name="connsiteX7" fmla="*/ 598632 w 2572423"/>
                <a:gd name="connsiteY7" fmla="*/ 89556 h 650807"/>
                <a:gd name="connsiteX8" fmla="*/ 598632 w 2572423"/>
                <a:gd name="connsiteY8" fmla="*/ 0 h 650807"/>
                <a:gd name="connsiteX9" fmla="*/ 5935 w 2572423"/>
                <a:gd name="connsiteY9" fmla="*/ 0 h 650807"/>
                <a:gd name="connsiteX10" fmla="*/ 5935 w 2572423"/>
                <a:gd name="connsiteY10" fmla="*/ 89556 h 650807"/>
                <a:gd name="connsiteX11" fmla="*/ 663923 w 2572423"/>
                <a:gd name="connsiteY11" fmla="*/ 650808 h 650807"/>
                <a:gd name="connsiteX12" fmla="*/ 1256620 w 2572423"/>
                <a:gd name="connsiteY12" fmla="*/ 650808 h 650807"/>
                <a:gd name="connsiteX13" fmla="*/ 1256620 w 2572423"/>
                <a:gd name="connsiteY13" fmla="*/ 561252 h 650807"/>
                <a:gd name="connsiteX14" fmla="*/ 871324 w 2572423"/>
                <a:gd name="connsiteY14" fmla="*/ 561252 h 650807"/>
                <a:gd name="connsiteX15" fmla="*/ 871324 w 2572423"/>
                <a:gd name="connsiteY15" fmla="*/ 364246 h 650807"/>
                <a:gd name="connsiteX16" fmla="*/ 1221006 w 2572423"/>
                <a:gd name="connsiteY16" fmla="*/ 364246 h 650807"/>
                <a:gd name="connsiteX17" fmla="*/ 1221006 w 2572423"/>
                <a:gd name="connsiteY17" fmla="*/ 280626 h 650807"/>
                <a:gd name="connsiteX18" fmla="*/ 871324 w 2572423"/>
                <a:gd name="connsiteY18" fmla="*/ 280626 h 650807"/>
                <a:gd name="connsiteX19" fmla="*/ 871324 w 2572423"/>
                <a:gd name="connsiteY19" fmla="*/ 89556 h 650807"/>
                <a:gd name="connsiteX20" fmla="*/ 1256620 w 2572423"/>
                <a:gd name="connsiteY20" fmla="*/ 89556 h 650807"/>
                <a:gd name="connsiteX21" fmla="*/ 1256620 w 2572423"/>
                <a:gd name="connsiteY21" fmla="*/ 0 h 650807"/>
                <a:gd name="connsiteX22" fmla="*/ 663923 w 2572423"/>
                <a:gd name="connsiteY22" fmla="*/ 0 h 650807"/>
                <a:gd name="connsiteX23" fmla="*/ 663923 w 2572423"/>
                <a:gd name="connsiteY23" fmla="*/ 650808 h 650807"/>
                <a:gd name="connsiteX24" fmla="*/ 1321825 w 2572423"/>
                <a:gd name="connsiteY24" fmla="*/ 650808 h 650807"/>
                <a:gd name="connsiteX25" fmla="*/ 1529312 w 2572423"/>
                <a:gd name="connsiteY25" fmla="*/ 650808 h 650807"/>
                <a:gd name="connsiteX26" fmla="*/ 1529312 w 2572423"/>
                <a:gd name="connsiteY26" fmla="*/ 364246 h 650807"/>
                <a:gd name="connsiteX27" fmla="*/ 1884930 w 2572423"/>
                <a:gd name="connsiteY27" fmla="*/ 364246 h 650807"/>
                <a:gd name="connsiteX28" fmla="*/ 1884930 w 2572423"/>
                <a:gd name="connsiteY28" fmla="*/ 280626 h 650807"/>
                <a:gd name="connsiteX29" fmla="*/ 1529312 w 2572423"/>
                <a:gd name="connsiteY29" fmla="*/ 280626 h 650807"/>
                <a:gd name="connsiteX30" fmla="*/ 1529312 w 2572423"/>
                <a:gd name="connsiteY30" fmla="*/ 83620 h 650807"/>
                <a:gd name="connsiteX31" fmla="*/ 1914607 w 2572423"/>
                <a:gd name="connsiteY31" fmla="*/ 83620 h 650807"/>
                <a:gd name="connsiteX32" fmla="*/ 1914607 w 2572423"/>
                <a:gd name="connsiteY32" fmla="*/ 0 h 650807"/>
                <a:gd name="connsiteX33" fmla="*/ 1321911 w 2572423"/>
                <a:gd name="connsiteY33" fmla="*/ 0 h 650807"/>
                <a:gd name="connsiteX34" fmla="*/ 1321911 w 2572423"/>
                <a:gd name="connsiteY34" fmla="*/ 650808 h 650807"/>
                <a:gd name="connsiteX35" fmla="*/ 2572423 w 2572423"/>
                <a:gd name="connsiteY35" fmla="*/ 0 h 650807"/>
                <a:gd name="connsiteX36" fmla="*/ 2364936 w 2572423"/>
                <a:gd name="connsiteY36" fmla="*/ 0 h 650807"/>
                <a:gd name="connsiteX37" fmla="*/ 2364936 w 2572423"/>
                <a:gd name="connsiteY37" fmla="*/ 405970 h 650807"/>
                <a:gd name="connsiteX38" fmla="*/ 2275989 w 2572423"/>
                <a:gd name="connsiteY38" fmla="*/ 555230 h 650807"/>
                <a:gd name="connsiteX39" fmla="*/ 2187042 w 2572423"/>
                <a:gd name="connsiteY39" fmla="*/ 405970 h 650807"/>
                <a:gd name="connsiteX40" fmla="*/ 2187042 w 2572423"/>
                <a:gd name="connsiteY40" fmla="*/ 0 h 650807"/>
                <a:gd name="connsiteX41" fmla="*/ 1979555 w 2572423"/>
                <a:gd name="connsiteY41" fmla="*/ 0 h 650807"/>
                <a:gd name="connsiteX42" fmla="*/ 1979555 w 2572423"/>
                <a:gd name="connsiteY42" fmla="*/ 400034 h 650807"/>
                <a:gd name="connsiteX43" fmla="*/ 2222569 w 2572423"/>
                <a:gd name="connsiteY43" fmla="*/ 644872 h 650807"/>
                <a:gd name="connsiteX44" fmla="*/ 2352979 w 2572423"/>
                <a:gd name="connsiteY44" fmla="*/ 644872 h 650807"/>
                <a:gd name="connsiteX45" fmla="*/ 2572251 w 2572423"/>
                <a:gd name="connsiteY45" fmla="*/ 406056 h 650807"/>
                <a:gd name="connsiteX46" fmla="*/ 2572423 w 2572423"/>
                <a:gd name="connsiteY46" fmla="*/ 0 h 65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72423" h="650807">
                  <a:moveTo>
                    <a:pt x="5935" y="89556"/>
                  </a:moveTo>
                  <a:lnTo>
                    <a:pt x="349682" y="89556"/>
                  </a:lnTo>
                  <a:lnTo>
                    <a:pt x="0" y="561252"/>
                  </a:lnTo>
                  <a:lnTo>
                    <a:pt x="0" y="650808"/>
                  </a:lnTo>
                  <a:lnTo>
                    <a:pt x="598632" y="650808"/>
                  </a:lnTo>
                  <a:lnTo>
                    <a:pt x="598632" y="561252"/>
                  </a:lnTo>
                  <a:lnTo>
                    <a:pt x="254885" y="561252"/>
                  </a:lnTo>
                  <a:lnTo>
                    <a:pt x="598632" y="89556"/>
                  </a:lnTo>
                  <a:lnTo>
                    <a:pt x="598632" y="0"/>
                  </a:lnTo>
                  <a:lnTo>
                    <a:pt x="5935" y="0"/>
                  </a:lnTo>
                  <a:lnTo>
                    <a:pt x="5935" y="89556"/>
                  </a:lnTo>
                  <a:close/>
                  <a:moveTo>
                    <a:pt x="663923" y="650808"/>
                  </a:moveTo>
                  <a:lnTo>
                    <a:pt x="1256620" y="650808"/>
                  </a:lnTo>
                  <a:lnTo>
                    <a:pt x="1256620" y="561252"/>
                  </a:lnTo>
                  <a:lnTo>
                    <a:pt x="871324" y="561252"/>
                  </a:lnTo>
                  <a:lnTo>
                    <a:pt x="871324" y="364246"/>
                  </a:lnTo>
                  <a:lnTo>
                    <a:pt x="1221006" y="364246"/>
                  </a:lnTo>
                  <a:lnTo>
                    <a:pt x="1221006" y="280626"/>
                  </a:lnTo>
                  <a:lnTo>
                    <a:pt x="871324" y="280626"/>
                  </a:lnTo>
                  <a:lnTo>
                    <a:pt x="871324" y="89556"/>
                  </a:lnTo>
                  <a:lnTo>
                    <a:pt x="1256620" y="89556"/>
                  </a:lnTo>
                  <a:lnTo>
                    <a:pt x="1256620" y="0"/>
                  </a:lnTo>
                  <a:lnTo>
                    <a:pt x="663923" y="0"/>
                  </a:lnTo>
                  <a:lnTo>
                    <a:pt x="663923" y="650808"/>
                  </a:lnTo>
                  <a:close/>
                  <a:moveTo>
                    <a:pt x="1321825" y="650808"/>
                  </a:moveTo>
                  <a:lnTo>
                    <a:pt x="1529312" y="650808"/>
                  </a:lnTo>
                  <a:lnTo>
                    <a:pt x="1529312" y="364246"/>
                  </a:lnTo>
                  <a:lnTo>
                    <a:pt x="1884930" y="364246"/>
                  </a:lnTo>
                  <a:lnTo>
                    <a:pt x="1884930" y="280626"/>
                  </a:lnTo>
                  <a:lnTo>
                    <a:pt x="1529312" y="280626"/>
                  </a:lnTo>
                  <a:lnTo>
                    <a:pt x="1529312" y="83620"/>
                  </a:lnTo>
                  <a:lnTo>
                    <a:pt x="1914607" y="83620"/>
                  </a:lnTo>
                  <a:lnTo>
                    <a:pt x="1914607" y="0"/>
                  </a:lnTo>
                  <a:lnTo>
                    <a:pt x="1321911" y="0"/>
                  </a:lnTo>
                  <a:lnTo>
                    <a:pt x="1321911" y="650808"/>
                  </a:lnTo>
                  <a:close/>
                  <a:moveTo>
                    <a:pt x="2572423" y="0"/>
                  </a:moveTo>
                  <a:lnTo>
                    <a:pt x="2364936" y="0"/>
                  </a:lnTo>
                  <a:cubicBezTo>
                    <a:pt x="2364936" y="0"/>
                    <a:pt x="2364765" y="356761"/>
                    <a:pt x="2364936" y="405970"/>
                  </a:cubicBezTo>
                  <a:cubicBezTo>
                    <a:pt x="2367947" y="471094"/>
                    <a:pt x="2343861" y="554197"/>
                    <a:pt x="2275989" y="555230"/>
                  </a:cubicBezTo>
                  <a:cubicBezTo>
                    <a:pt x="2215429" y="544992"/>
                    <a:pt x="2194784" y="531142"/>
                    <a:pt x="2187042" y="405970"/>
                  </a:cubicBezTo>
                  <a:cubicBezTo>
                    <a:pt x="2187730" y="337577"/>
                    <a:pt x="2187042" y="0"/>
                    <a:pt x="2187042" y="0"/>
                  </a:cubicBezTo>
                  <a:lnTo>
                    <a:pt x="1979555" y="0"/>
                  </a:lnTo>
                  <a:lnTo>
                    <a:pt x="1979555" y="400034"/>
                  </a:lnTo>
                  <a:cubicBezTo>
                    <a:pt x="1979555" y="400034"/>
                    <a:pt x="1997448" y="627580"/>
                    <a:pt x="2222569" y="644872"/>
                  </a:cubicBezTo>
                  <a:cubicBezTo>
                    <a:pt x="2348162" y="651066"/>
                    <a:pt x="2352979" y="644872"/>
                    <a:pt x="2352979" y="644872"/>
                  </a:cubicBezTo>
                  <a:cubicBezTo>
                    <a:pt x="2352979" y="644872"/>
                    <a:pt x="2532595" y="634376"/>
                    <a:pt x="2572251" y="406056"/>
                  </a:cubicBezTo>
                  <a:cubicBezTo>
                    <a:pt x="2571735" y="219631"/>
                    <a:pt x="2572423" y="0"/>
                    <a:pt x="2572423" y="0"/>
                  </a:cubicBezTo>
                  <a:close/>
                </a:path>
              </a:pathLst>
            </a:custGeom>
            <a:grpFill/>
            <a:ln w="860" cap="flat">
              <a:noFill/>
              <a:prstDash val="solid"/>
              <a:miter/>
            </a:ln>
          </p:spPr>
          <p:txBody>
            <a:bodyPr rtlCol="0" anchor="ctr"/>
            <a:lstStyle/>
            <a:p>
              <a:endParaRPr lang="zh-CN" altLang="en-US"/>
            </a:p>
          </p:txBody>
        </p:sp>
        <p:sp>
          <p:nvSpPr>
            <p:cNvPr id="11" name="任意形状 12"/>
            <p:cNvSpPr/>
            <p:nvPr/>
          </p:nvSpPr>
          <p:spPr>
            <a:xfrm>
              <a:off x="3026537" y="2626522"/>
              <a:ext cx="5852211" cy="31314"/>
            </a:xfrm>
            <a:custGeom>
              <a:avLst/>
              <a:gdLst>
                <a:gd name="connsiteX0" fmla="*/ 0 w 5852211"/>
                <a:gd name="connsiteY0" fmla="*/ 0 h 31314"/>
                <a:gd name="connsiteX1" fmla="*/ 5852212 w 5852211"/>
                <a:gd name="connsiteY1" fmla="*/ 0 h 31314"/>
                <a:gd name="connsiteX2" fmla="*/ 5852212 w 5852211"/>
                <a:gd name="connsiteY2" fmla="*/ 31314 h 31314"/>
                <a:gd name="connsiteX3" fmla="*/ 0 w 5852211"/>
                <a:gd name="connsiteY3" fmla="*/ 31314 h 31314"/>
              </a:gdLst>
              <a:ahLst/>
              <a:cxnLst>
                <a:cxn ang="0">
                  <a:pos x="connsiteX0" y="connsiteY0"/>
                </a:cxn>
                <a:cxn ang="0">
                  <a:pos x="connsiteX1" y="connsiteY1"/>
                </a:cxn>
                <a:cxn ang="0">
                  <a:pos x="connsiteX2" y="connsiteY2"/>
                </a:cxn>
                <a:cxn ang="0">
                  <a:pos x="connsiteX3" y="connsiteY3"/>
                </a:cxn>
              </a:cxnLst>
              <a:rect l="l" t="t" r="r" b="b"/>
              <a:pathLst>
                <a:path w="5852211" h="31314">
                  <a:moveTo>
                    <a:pt x="0" y="0"/>
                  </a:moveTo>
                  <a:lnTo>
                    <a:pt x="5852212" y="0"/>
                  </a:lnTo>
                  <a:lnTo>
                    <a:pt x="5852212" y="31314"/>
                  </a:lnTo>
                  <a:lnTo>
                    <a:pt x="0" y="31314"/>
                  </a:lnTo>
                  <a:close/>
                </a:path>
              </a:pathLst>
            </a:custGeom>
            <a:grpFill/>
            <a:ln w="860" cap="flat">
              <a:noFill/>
              <a:prstDash val="solid"/>
              <a:miter/>
            </a:ln>
          </p:spPr>
          <p:txBody>
            <a:bodyPr rtlCol="0" anchor="ctr"/>
            <a:lstStyle/>
            <a:p>
              <a:endParaRPr lang="zh-CN" altLang="en-US"/>
            </a:p>
          </p:txBody>
        </p:sp>
        <p:grpSp>
          <p:nvGrpSpPr>
            <p:cNvPr id="13" name="图形 4"/>
            <p:cNvGrpSpPr/>
            <p:nvPr/>
          </p:nvGrpSpPr>
          <p:grpSpPr>
            <a:xfrm>
              <a:off x="3476608" y="2737331"/>
              <a:ext cx="4951983" cy="337743"/>
              <a:chOff x="3476608" y="2737331"/>
              <a:chExt cx="4951983" cy="337743"/>
            </a:xfrm>
            <a:grpFill/>
          </p:grpSpPr>
          <p:grpSp>
            <p:nvGrpSpPr>
              <p:cNvPr id="14" name="图形 4"/>
              <p:cNvGrpSpPr/>
              <p:nvPr/>
            </p:nvGrpSpPr>
            <p:grpSpPr>
              <a:xfrm>
                <a:off x="3476608" y="2751071"/>
                <a:ext cx="1941052" cy="324003"/>
                <a:chOff x="3476608" y="2751071"/>
                <a:chExt cx="1941052" cy="324003"/>
              </a:xfrm>
              <a:grpFill/>
            </p:grpSpPr>
            <p:sp>
              <p:nvSpPr>
                <p:cNvPr id="20" name="任意形状 15"/>
                <p:cNvSpPr/>
                <p:nvPr/>
              </p:nvSpPr>
              <p:spPr>
                <a:xfrm>
                  <a:off x="3476608" y="2769502"/>
                  <a:ext cx="288606" cy="294384"/>
                </a:xfrm>
                <a:custGeom>
                  <a:avLst/>
                  <a:gdLst>
                    <a:gd name="connsiteX0" fmla="*/ 19011 w 288606"/>
                    <a:gd name="connsiteY0" fmla="*/ 102030 h 294384"/>
                    <a:gd name="connsiteX1" fmla="*/ 36646 w 288606"/>
                    <a:gd name="connsiteY1" fmla="*/ 99277 h 294384"/>
                    <a:gd name="connsiteX2" fmla="*/ 52904 w 288606"/>
                    <a:gd name="connsiteY2" fmla="*/ 96524 h 294384"/>
                    <a:gd name="connsiteX3" fmla="*/ 67786 w 288606"/>
                    <a:gd name="connsiteY3" fmla="*/ 89728 h 294384"/>
                    <a:gd name="connsiteX4" fmla="*/ 69162 w 288606"/>
                    <a:gd name="connsiteY4" fmla="*/ 40606 h 294384"/>
                    <a:gd name="connsiteX5" fmla="*/ 69162 w 288606"/>
                    <a:gd name="connsiteY5" fmla="*/ 35186 h 294384"/>
                    <a:gd name="connsiteX6" fmla="*/ 74582 w 288606"/>
                    <a:gd name="connsiteY6" fmla="*/ 16088 h 294384"/>
                    <a:gd name="connsiteX7" fmla="*/ 96259 w 288606"/>
                    <a:gd name="connsiteY7" fmla="*/ 28390 h 294384"/>
                    <a:gd name="connsiteX8" fmla="*/ 93507 w 288606"/>
                    <a:gd name="connsiteY8" fmla="*/ 33809 h 294384"/>
                    <a:gd name="connsiteX9" fmla="*/ 86711 w 288606"/>
                    <a:gd name="connsiteY9" fmla="*/ 65210 h 294384"/>
                    <a:gd name="connsiteX10" fmla="*/ 86711 w 288606"/>
                    <a:gd name="connsiteY10" fmla="*/ 78889 h 294384"/>
                    <a:gd name="connsiteX11" fmla="*/ 89378 w 288606"/>
                    <a:gd name="connsiteY11" fmla="*/ 83018 h 294384"/>
                    <a:gd name="connsiteX12" fmla="*/ 104260 w 288606"/>
                    <a:gd name="connsiteY12" fmla="*/ 83018 h 294384"/>
                    <a:gd name="connsiteX13" fmla="*/ 113722 w 288606"/>
                    <a:gd name="connsiteY13" fmla="*/ 100740 h 294384"/>
                    <a:gd name="connsiteX14" fmla="*/ 101507 w 288606"/>
                    <a:gd name="connsiteY14" fmla="*/ 111665 h 294384"/>
                    <a:gd name="connsiteX15" fmla="*/ 85249 w 288606"/>
                    <a:gd name="connsiteY15" fmla="*/ 122591 h 294384"/>
                    <a:gd name="connsiteX16" fmla="*/ 83872 w 288606"/>
                    <a:gd name="connsiteY16" fmla="*/ 133517 h 294384"/>
                    <a:gd name="connsiteX17" fmla="*/ 83872 w 288606"/>
                    <a:gd name="connsiteY17" fmla="*/ 140313 h 294384"/>
                    <a:gd name="connsiteX18" fmla="*/ 93335 w 288606"/>
                    <a:gd name="connsiteY18" fmla="*/ 136184 h 294384"/>
                    <a:gd name="connsiteX19" fmla="*/ 98754 w 288606"/>
                    <a:gd name="connsiteY19" fmla="*/ 132054 h 294384"/>
                    <a:gd name="connsiteX20" fmla="*/ 105550 w 288606"/>
                    <a:gd name="connsiteY20" fmla="*/ 136184 h 294384"/>
                    <a:gd name="connsiteX21" fmla="*/ 94711 w 288606"/>
                    <a:gd name="connsiteY21" fmla="*/ 149862 h 294384"/>
                    <a:gd name="connsiteX22" fmla="*/ 83872 w 288606"/>
                    <a:gd name="connsiteY22" fmla="*/ 163541 h 294384"/>
                    <a:gd name="connsiteX23" fmla="*/ 83872 w 288606"/>
                    <a:gd name="connsiteY23" fmla="*/ 174466 h 294384"/>
                    <a:gd name="connsiteX24" fmla="*/ 85249 w 288606"/>
                    <a:gd name="connsiteY24" fmla="*/ 272711 h 294384"/>
                    <a:gd name="connsiteX25" fmla="*/ 33807 w 288606"/>
                    <a:gd name="connsiteY25" fmla="*/ 244064 h 294384"/>
                    <a:gd name="connsiteX26" fmla="*/ 39226 w 288606"/>
                    <a:gd name="connsiteY26" fmla="*/ 245440 h 294384"/>
                    <a:gd name="connsiteX27" fmla="*/ 67700 w 288606"/>
                    <a:gd name="connsiteY27" fmla="*/ 227718 h 294384"/>
                    <a:gd name="connsiteX28" fmla="*/ 67700 w 288606"/>
                    <a:gd name="connsiteY28" fmla="*/ 179972 h 294384"/>
                    <a:gd name="connsiteX29" fmla="*/ 27097 w 288606"/>
                    <a:gd name="connsiteY29" fmla="*/ 222299 h 294384"/>
                    <a:gd name="connsiteX30" fmla="*/ 25721 w 288606"/>
                    <a:gd name="connsiteY30" fmla="*/ 225051 h 294384"/>
                    <a:gd name="connsiteX31" fmla="*/ 21678 w 288606"/>
                    <a:gd name="connsiteY31" fmla="*/ 230471 h 294384"/>
                    <a:gd name="connsiteX32" fmla="*/ 6796 w 288606"/>
                    <a:gd name="connsiteY32" fmla="*/ 219546 h 294384"/>
                    <a:gd name="connsiteX33" fmla="*/ 0 w 288606"/>
                    <a:gd name="connsiteY33" fmla="*/ 205867 h 294384"/>
                    <a:gd name="connsiteX34" fmla="*/ 4043 w 288606"/>
                    <a:gd name="connsiteY34" fmla="*/ 203114 h 294384"/>
                    <a:gd name="connsiteX35" fmla="*/ 20301 w 288606"/>
                    <a:gd name="connsiteY35" fmla="*/ 190812 h 294384"/>
                    <a:gd name="connsiteX36" fmla="*/ 37936 w 288606"/>
                    <a:gd name="connsiteY36" fmla="*/ 175843 h 294384"/>
                    <a:gd name="connsiteX37" fmla="*/ 66410 w 288606"/>
                    <a:gd name="connsiteY37" fmla="*/ 151325 h 294384"/>
                    <a:gd name="connsiteX38" fmla="*/ 66410 w 288606"/>
                    <a:gd name="connsiteY38" fmla="*/ 128097 h 294384"/>
                    <a:gd name="connsiteX39" fmla="*/ 62366 w 288606"/>
                    <a:gd name="connsiteY39" fmla="*/ 123968 h 294384"/>
                    <a:gd name="connsiteX40" fmla="*/ 55571 w 288606"/>
                    <a:gd name="connsiteY40" fmla="*/ 123968 h 294384"/>
                    <a:gd name="connsiteX41" fmla="*/ 36646 w 288606"/>
                    <a:gd name="connsiteY41" fmla="*/ 133517 h 294384"/>
                    <a:gd name="connsiteX42" fmla="*/ 31226 w 288606"/>
                    <a:gd name="connsiteY42" fmla="*/ 136270 h 294384"/>
                    <a:gd name="connsiteX43" fmla="*/ 20387 w 288606"/>
                    <a:gd name="connsiteY43" fmla="*/ 117171 h 294384"/>
                    <a:gd name="connsiteX44" fmla="*/ 19011 w 288606"/>
                    <a:gd name="connsiteY44" fmla="*/ 102030 h 294384"/>
                    <a:gd name="connsiteX45" fmla="*/ 193809 w 288606"/>
                    <a:gd name="connsiteY45" fmla="*/ 100740 h 294384"/>
                    <a:gd name="connsiteX46" fmla="*/ 193809 w 288606"/>
                    <a:gd name="connsiteY46" fmla="*/ 107536 h 294384"/>
                    <a:gd name="connsiteX47" fmla="*/ 197852 w 288606"/>
                    <a:gd name="connsiteY47" fmla="*/ 111665 h 294384"/>
                    <a:gd name="connsiteX48" fmla="*/ 234412 w 288606"/>
                    <a:gd name="connsiteY48" fmla="*/ 108913 h 294384"/>
                    <a:gd name="connsiteX49" fmla="*/ 262886 w 288606"/>
                    <a:gd name="connsiteY49" fmla="*/ 104783 h 294384"/>
                    <a:gd name="connsiteX50" fmla="*/ 270972 w 288606"/>
                    <a:gd name="connsiteY50" fmla="*/ 103407 h 294384"/>
                    <a:gd name="connsiteX51" fmla="*/ 288606 w 288606"/>
                    <a:gd name="connsiteY51" fmla="*/ 125258 h 294384"/>
                    <a:gd name="connsiteX52" fmla="*/ 283187 w 288606"/>
                    <a:gd name="connsiteY52" fmla="*/ 133431 h 294384"/>
                    <a:gd name="connsiteX53" fmla="*/ 279144 w 288606"/>
                    <a:gd name="connsiteY53" fmla="*/ 133431 h 294384"/>
                    <a:gd name="connsiteX54" fmla="*/ 245251 w 288606"/>
                    <a:gd name="connsiteY54" fmla="*/ 128011 h 294384"/>
                    <a:gd name="connsiteX55" fmla="*/ 228993 w 288606"/>
                    <a:gd name="connsiteY55" fmla="*/ 128011 h 294384"/>
                    <a:gd name="connsiteX56" fmla="*/ 222197 w 288606"/>
                    <a:gd name="connsiteY56" fmla="*/ 137560 h 294384"/>
                    <a:gd name="connsiteX57" fmla="*/ 222197 w 288606"/>
                    <a:gd name="connsiteY57" fmla="*/ 151239 h 294384"/>
                    <a:gd name="connsiteX58" fmla="*/ 237079 w 288606"/>
                    <a:gd name="connsiteY58" fmla="*/ 149862 h 294384"/>
                    <a:gd name="connsiteX59" fmla="*/ 256004 w 288606"/>
                    <a:gd name="connsiteY59" fmla="*/ 148486 h 294384"/>
                    <a:gd name="connsiteX60" fmla="*/ 264176 w 288606"/>
                    <a:gd name="connsiteY60" fmla="*/ 171714 h 294384"/>
                    <a:gd name="connsiteX61" fmla="*/ 260133 w 288606"/>
                    <a:gd name="connsiteY61" fmla="*/ 177133 h 294384"/>
                    <a:gd name="connsiteX62" fmla="*/ 254713 w 288606"/>
                    <a:gd name="connsiteY62" fmla="*/ 177133 h 294384"/>
                    <a:gd name="connsiteX63" fmla="*/ 230369 w 288606"/>
                    <a:gd name="connsiteY63" fmla="*/ 174381 h 294384"/>
                    <a:gd name="connsiteX64" fmla="*/ 219530 w 288606"/>
                    <a:gd name="connsiteY64" fmla="*/ 183930 h 294384"/>
                    <a:gd name="connsiteX65" fmla="*/ 218154 w 288606"/>
                    <a:gd name="connsiteY65" fmla="*/ 207157 h 294384"/>
                    <a:gd name="connsiteX66" fmla="*/ 226240 w 288606"/>
                    <a:gd name="connsiteY66" fmla="*/ 279508 h 294384"/>
                    <a:gd name="connsiteX67" fmla="*/ 227616 w 288606"/>
                    <a:gd name="connsiteY67" fmla="*/ 293186 h 294384"/>
                    <a:gd name="connsiteX68" fmla="*/ 173422 w 288606"/>
                    <a:gd name="connsiteY68" fmla="*/ 279508 h 294384"/>
                    <a:gd name="connsiteX69" fmla="*/ 142282 w 288606"/>
                    <a:gd name="connsiteY69" fmla="*/ 256280 h 294384"/>
                    <a:gd name="connsiteX70" fmla="*/ 154497 w 288606"/>
                    <a:gd name="connsiteY70" fmla="*/ 259033 h 294384"/>
                    <a:gd name="connsiteX71" fmla="*/ 196476 w 288606"/>
                    <a:gd name="connsiteY71" fmla="*/ 260409 h 294384"/>
                    <a:gd name="connsiteX72" fmla="*/ 200519 w 288606"/>
                    <a:gd name="connsiteY72" fmla="*/ 234515 h 294384"/>
                    <a:gd name="connsiteX73" fmla="*/ 200519 w 288606"/>
                    <a:gd name="connsiteY73" fmla="*/ 227718 h 294384"/>
                    <a:gd name="connsiteX74" fmla="*/ 199143 w 288606"/>
                    <a:gd name="connsiteY74" fmla="*/ 193565 h 294384"/>
                    <a:gd name="connsiteX75" fmla="*/ 199143 w 288606"/>
                    <a:gd name="connsiteY75" fmla="*/ 178596 h 294384"/>
                    <a:gd name="connsiteX76" fmla="*/ 144948 w 288606"/>
                    <a:gd name="connsiteY76" fmla="*/ 186769 h 294384"/>
                    <a:gd name="connsiteX77" fmla="*/ 155787 w 288606"/>
                    <a:gd name="connsiteY77" fmla="*/ 193565 h 294384"/>
                    <a:gd name="connsiteX78" fmla="*/ 173422 w 288606"/>
                    <a:gd name="connsiteY78" fmla="*/ 201738 h 294384"/>
                    <a:gd name="connsiteX79" fmla="*/ 159916 w 288606"/>
                    <a:gd name="connsiteY79" fmla="*/ 235891 h 294384"/>
                    <a:gd name="connsiteX80" fmla="*/ 147701 w 288606"/>
                    <a:gd name="connsiteY80" fmla="*/ 220922 h 294384"/>
                    <a:gd name="connsiteX81" fmla="*/ 130067 w 288606"/>
                    <a:gd name="connsiteY81" fmla="*/ 190898 h 294384"/>
                    <a:gd name="connsiteX82" fmla="*/ 123270 w 288606"/>
                    <a:gd name="connsiteY82" fmla="*/ 196318 h 294384"/>
                    <a:gd name="connsiteX83" fmla="*/ 116475 w 288606"/>
                    <a:gd name="connsiteY83" fmla="*/ 189521 h 294384"/>
                    <a:gd name="connsiteX84" fmla="*/ 116475 w 288606"/>
                    <a:gd name="connsiteY84" fmla="*/ 186769 h 294384"/>
                    <a:gd name="connsiteX85" fmla="*/ 113808 w 288606"/>
                    <a:gd name="connsiteY85" fmla="*/ 171800 h 294384"/>
                    <a:gd name="connsiteX86" fmla="*/ 123270 w 288606"/>
                    <a:gd name="connsiteY86" fmla="*/ 170423 h 294384"/>
                    <a:gd name="connsiteX87" fmla="*/ 134109 w 288606"/>
                    <a:gd name="connsiteY87" fmla="*/ 169047 h 294384"/>
                    <a:gd name="connsiteX88" fmla="*/ 197766 w 288606"/>
                    <a:gd name="connsiteY88" fmla="*/ 155368 h 294384"/>
                    <a:gd name="connsiteX89" fmla="*/ 196390 w 288606"/>
                    <a:gd name="connsiteY89" fmla="*/ 147195 h 294384"/>
                    <a:gd name="connsiteX90" fmla="*/ 195014 w 288606"/>
                    <a:gd name="connsiteY90" fmla="*/ 139023 h 294384"/>
                    <a:gd name="connsiteX91" fmla="*/ 180131 w 288606"/>
                    <a:gd name="connsiteY91" fmla="*/ 132226 h 294384"/>
                    <a:gd name="connsiteX92" fmla="*/ 166540 w 288606"/>
                    <a:gd name="connsiteY92" fmla="*/ 136356 h 294384"/>
                    <a:gd name="connsiteX93" fmla="*/ 112346 w 288606"/>
                    <a:gd name="connsiteY93" fmla="*/ 150034 h 294384"/>
                    <a:gd name="connsiteX94" fmla="*/ 106926 w 288606"/>
                    <a:gd name="connsiteY94" fmla="*/ 130936 h 294384"/>
                    <a:gd name="connsiteX95" fmla="*/ 109593 w 288606"/>
                    <a:gd name="connsiteY95" fmla="*/ 130936 h 294384"/>
                    <a:gd name="connsiteX96" fmla="*/ 143486 w 288606"/>
                    <a:gd name="connsiteY96" fmla="*/ 124140 h 294384"/>
                    <a:gd name="connsiteX97" fmla="*/ 150282 w 288606"/>
                    <a:gd name="connsiteY97" fmla="*/ 122763 h 294384"/>
                    <a:gd name="connsiteX98" fmla="*/ 163873 w 288606"/>
                    <a:gd name="connsiteY98" fmla="*/ 114591 h 294384"/>
                    <a:gd name="connsiteX99" fmla="*/ 158454 w 288606"/>
                    <a:gd name="connsiteY99" fmla="*/ 103665 h 294384"/>
                    <a:gd name="connsiteX100" fmla="*/ 142195 w 288606"/>
                    <a:gd name="connsiteY100" fmla="*/ 105041 h 294384"/>
                    <a:gd name="connsiteX101" fmla="*/ 135400 w 288606"/>
                    <a:gd name="connsiteY101" fmla="*/ 94116 h 294384"/>
                    <a:gd name="connsiteX102" fmla="*/ 132647 w 288606"/>
                    <a:gd name="connsiteY102" fmla="*/ 76394 h 294384"/>
                    <a:gd name="connsiteX103" fmla="*/ 143486 w 288606"/>
                    <a:gd name="connsiteY103" fmla="*/ 75017 h 294384"/>
                    <a:gd name="connsiteX104" fmla="*/ 159744 w 288606"/>
                    <a:gd name="connsiteY104" fmla="*/ 72264 h 294384"/>
                    <a:gd name="connsiteX105" fmla="*/ 165164 w 288606"/>
                    <a:gd name="connsiteY105" fmla="*/ 64091 h 294384"/>
                    <a:gd name="connsiteX106" fmla="*/ 167830 w 288606"/>
                    <a:gd name="connsiteY106" fmla="*/ 5420 h 294384"/>
                    <a:gd name="connsiteX107" fmla="*/ 178669 w 288606"/>
                    <a:gd name="connsiteY107" fmla="*/ 0 h 294384"/>
                    <a:gd name="connsiteX108" fmla="*/ 201723 w 288606"/>
                    <a:gd name="connsiteY108" fmla="*/ 9549 h 294384"/>
                    <a:gd name="connsiteX109" fmla="*/ 196304 w 288606"/>
                    <a:gd name="connsiteY109" fmla="*/ 19099 h 294384"/>
                    <a:gd name="connsiteX110" fmla="*/ 193551 w 288606"/>
                    <a:gd name="connsiteY110" fmla="*/ 25895 h 294384"/>
                    <a:gd name="connsiteX111" fmla="*/ 192175 w 288606"/>
                    <a:gd name="connsiteY111" fmla="*/ 54542 h 294384"/>
                    <a:gd name="connsiteX112" fmla="*/ 196218 w 288606"/>
                    <a:gd name="connsiteY112" fmla="*/ 61339 h 294384"/>
                    <a:gd name="connsiteX113" fmla="*/ 225982 w 288606"/>
                    <a:gd name="connsiteY113" fmla="*/ 58586 h 294384"/>
                    <a:gd name="connsiteX114" fmla="*/ 230025 w 288606"/>
                    <a:gd name="connsiteY114" fmla="*/ 70888 h 294384"/>
                    <a:gd name="connsiteX115" fmla="*/ 219186 w 288606"/>
                    <a:gd name="connsiteY115" fmla="*/ 84566 h 294384"/>
                    <a:gd name="connsiteX116" fmla="*/ 200261 w 288606"/>
                    <a:gd name="connsiteY116" fmla="*/ 91363 h 294384"/>
                    <a:gd name="connsiteX117" fmla="*/ 193809 w 288606"/>
                    <a:gd name="connsiteY117" fmla="*/ 100740 h 29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88606" h="294384">
                      <a:moveTo>
                        <a:pt x="19011" y="102030"/>
                      </a:moveTo>
                      <a:cubicBezTo>
                        <a:pt x="19871" y="101170"/>
                        <a:pt x="25807" y="100224"/>
                        <a:pt x="36646" y="99277"/>
                      </a:cubicBezTo>
                      <a:cubicBezTo>
                        <a:pt x="41119" y="98417"/>
                        <a:pt x="46538" y="97471"/>
                        <a:pt x="52904" y="96524"/>
                      </a:cubicBezTo>
                      <a:cubicBezTo>
                        <a:pt x="62797" y="95664"/>
                        <a:pt x="67786" y="93341"/>
                        <a:pt x="67786" y="89728"/>
                      </a:cubicBezTo>
                      <a:cubicBezTo>
                        <a:pt x="67786" y="63317"/>
                        <a:pt x="68216" y="46972"/>
                        <a:pt x="69162" y="40606"/>
                      </a:cubicBezTo>
                      <a:cubicBezTo>
                        <a:pt x="69162" y="39745"/>
                        <a:pt x="69162" y="37853"/>
                        <a:pt x="69162" y="35186"/>
                      </a:cubicBezTo>
                      <a:cubicBezTo>
                        <a:pt x="70969" y="24260"/>
                        <a:pt x="72775" y="17894"/>
                        <a:pt x="74582" y="16088"/>
                      </a:cubicBezTo>
                      <a:cubicBezTo>
                        <a:pt x="83614" y="16088"/>
                        <a:pt x="90840" y="20217"/>
                        <a:pt x="96259" y="28390"/>
                      </a:cubicBezTo>
                      <a:cubicBezTo>
                        <a:pt x="96259" y="30196"/>
                        <a:pt x="95313" y="32003"/>
                        <a:pt x="93507" y="33809"/>
                      </a:cubicBezTo>
                      <a:cubicBezTo>
                        <a:pt x="88087" y="41122"/>
                        <a:pt x="85851" y="51531"/>
                        <a:pt x="86711" y="65210"/>
                      </a:cubicBezTo>
                      <a:cubicBezTo>
                        <a:pt x="86711" y="70630"/>
                        <a:pt x="86711" y="75189"/>
                        <a:pt x="86711" y="78889"/>
                      </a:cubicBezTo>
                      <a:cubicBezTo>
                        <a:pt x="86711" y="81641"/>
                        <a:pt x="87571" y="83018"/>
                        <a:pt x="89378" y="83018"/>
                      </a:cubicBezTo>
                      <a:cubicBezTo>
                        <a:pt x="96603" y="80265"/>
                        <a:pt x="101593" y="80265"/>
                        <a:pt x="104260" y="83018"/>
                      </a:cubicBezTo>
                      <a:cubicBezTo>
                        <a:pt x="110539" y="89384"/>
                        <a:pt x="113722" y="95320"/>
                        <a:pt x="113722" y="100740"/>
                      </a:cubicBezTo>
                      <a:cubicBezTo>
                        <a:pt x="112776" y="105299"/>
                        <a:pt x="108733" y="108913"/>
                        <a:pt x="101507" y="111665"/>
                      </a:cubicBezTo>
                      <a:cubicBezTo>
                        <a:pt x="91528" y="115279"/>
                        <a:pt x="86109" y="118978"/>
                        <a:pt x="85249" y="122591"/>
                      </a:cubicBezTo>
                      <a:cubicBezTo>
                        <a:pt x="84302" y="124398"/>
                        <a:pt x="83872" y="128011"/>
                        <a:pt x="83872" y="133517"/>
                      </a:cubicBezTo>
                      <a:lnTo>
                        <a:pt x="83872" y="140313"/>
                      </a:lnTo>
                      <a:cubicBezTo>
                        <a:pt x="86625" y="140313"/>
                        <a:pt x="89722" y="138937"/>
                        <a:pt x="93335" y="136184"/>
                      </a:cubicBezTo>
                      <a:cubicBezTo>
                        <a:pt x="95141" y="134377"/>
                        <a:pt x="96948" y="133001"/>
                        <a:pt x="98754" y="132054"/>
                      </a:cubicBezTo>
                      <a:cubicBezTo>
                        <a:pt x="102367" y="131194"/>
                        <a:pt x="104604" y="132484"/>
                        <a:pt x="105550" y="136184"/>
                      </a:cubicBezTo>
                      <a:cubicBezTo>
                        <a:pt x="105550" y="137130"/>
                        <a:pt x="101937" y="141603"/>
                        <a:pt x="94711" y="149862"/>
                      </a:cubicBezTo>
                      <a:cubicBezTo>
                        <a:pt x="86625" y="158981"/>
                        <a:pt x="82926" y="163541"/>
                        <a:pt x="83872" y="163541"/>
                      </a:cubicBezTo>
                      <a:cubicBezTo>
                        <a:pt x="83872" y="164487"/>
                        <a:pt x="83872" y="168100"/>
                        <a:pt x="83872" y="174466"/>
                      </a:cubicBezTo>
                      <a:cubicBezTo>
                        <a:pt x="86625" y="239934"/>
                        <a:pt x="87055" y="272711"/>
                        <a:pt x="85249" y="272711"/>
                      </a:cubicBezTo>
                      <a:cubicBezTo>
                        <a:pt x="68044" y="269958"/>
                        <a:pt x="50926" y="260409"/>
                        <a:pt x="33807" y="244064"/>
                      </a:cubicBezTo>
                      <a:lnTo>
                        <a:pt x="39226" y="245440"/>
                      </a:lnTo>
                      <a:cubicBezTo>
                        <a:pt x="58151" y="248193"/>
                        <a:pt x="67700" y="242257"/>
                        <a:pt x="67700" y="227718"/>
                      </a:cubicBezTo>
                      <a:cubicBezTo>
                        <a:pt x="69506" y="198641"/>
                        <a:pt x="69506" y="182725"/>
                        <a:pt x="67700" y="179972"/>
                      </a:cubicBezTo>
                      <a:cubicBezTo>
                        <a:pt x="53248" y="190898"/>
                        <a:pt x="39657" y="205007"/>
                        <a:pt x="27097" y="222299"/>
                      </a:cubicBezTo>
                      <a:cubicBezTo>
                        <a:pt x="26151" y="223245"/>
                        <a:pt x="25721" y="224105"/>
                        <a:pt x="25721" y="225051"/>
                      </a:cubicBezTo>
                      <a:cubicBezTo>
                        <a:pt x="24775" y="229611"/>
                        <a:pt x="23484" y="231417"/>
                        <a:pt x="21678" y="230471"/>
                      </a:cubicBezTo>
                      <a:cubicBezTo>
                        <a:pt x="17118" y="230471"/>
                        <a:pt x="12215" y="226858"/>
                        <a:pt x="6796" y="219546"/>
                      </a:cubicBezTo>
                      <a:cubicBezTo>
                        <a:pt x="2237" y="213179"/>
                        <a:pt x="0" y="208620"/>
                        <a:pt x="0" y="205867"/>
                      </a:cubicBezTo>
                      <a:lnTo>
                        <a:pt x="4043" y="203114"/>
                      </a:lnTo>
                      <a:cubicBezTo>
                        <a:pt x="6710" y="201307"/>
                        <a:pt x="12129" y="197178"/>
                        <a:pt x="20301" y="190812"/>
                      </a:cubicBezTo>
                      <a:cubicBezTo>
                        <a:pt x="22968" y="189005"/>
                        <a:pt x="28904" y="184016"/>
                        <a:pt x="37936" y="175843"/>
                      </a:cubicBezTo>
                      <a:cubicBezTo>
                        <a:pt x="52388" y="161304"/>
                        <a:pt x="61850" y="153131"/>
                        <a:pt x="66410" y="151325"/>
                      </a:cubicBezTo>
                      <a:cubicBezTo>
                        <a:pt x="66410" y="150464"/>
                        <a:pt x="66410" y="142722"/>
                        <a:pt x="66410" y="128097"/>
                      </a:cubicBezTo>
                      <a:cubicBezTo>
                        <a:pt x="66410" y="125344"/>
                        <a:pt x="65033" y="123968"/>
                        <a:pt x="62366" y="123968"/>
                      </a:cubicBezTo>
                      <a:cubicBezTo>
                        <a:pt x="60560" y="123968"/>
                        <a:pt x="58323" y="123968"/>
                        <a:pt x="55571" y="123968"/>
                      </a:cubicBezTo>
                      <a:cubicBezTo>
                        <a:pt x="51011" y="123968"/>
                        <a:pt x="44732" y="127151"/>
                        <a:pt x="36646" y="133517"/>
                      </a:cubicBezTo>
                      <a:cubicBezTo>
                        <a:pt x="33893" y="135323"/>
                        <a:pt x="32087" y="136270"/>
                        <a:pt x="31226" y="136270"/>
                      </a:cubicBezTo>
                      <a:cubicBezTo>
                        <a:pt x="28560" y="137216"/>
                        <a:pt x="24860" y="130850"/>
                        <a:pt x="20387" y="117171"/>
                      </a:cubicBezTo>
                      <a:cubicBezTo>
                        <a:pt x="17635" y="108913"/>
                        <a:pt x="17205" y="103923"/>
                        <a:pt x="19011" y="102030"/>
                      </a:cubicBezTo>
                      <a:close/>
                      <a:moveTo>
                        <a:pt x="193809" y="100740"/>
                      </a:moveTo>
                      <a:lnTo>
                        <a:pt x="193809" y="107536"/>
                      </a:lnTo>
                      <a:cubicBezTo>
                        <a:pt x="193809" y="110289"/>
                        <a:pt x="195185" y="111665"/>
                        <a:pt x="197852" y="111665"/>
                      </a:cubicBezTo>
                      <a:cubicBezTo>
                        <a:pt x="215917" y="110805"/>
                        <a:pt x="228132" y="109859"/>
                        <a:pt x="234412" y="108913"/>
                      </a:cubicBezTo>
                      <a:cubicBezTo>
                        <a:pt x="243444" y="108052"/>
                        <a:pt x="252907" y="106676"/>
                        <a:pt x="262886" y="104783"/>
                      </a:cubicBezTo>
                      <a:cubicBezTo>
                        <a:pt x="266498" y="103923"/>
                        <a:pt x="269165" y="103407"/>
                        <a:pt x="270972" y="103407"/>
                      </a:cubicBezTo>
                      <a:cubicBezTo>
                        <a:pt x="277251" y="104353"/>
                        <a:pt x="283187" y="111580"/>
                        <a:pt x="288606" y="125258"/>
                      </a:cubicBezTo>
                      <a:cubicBezTo>
                        <a:pt x="288606" y="129818"/>
                        <a:pt x="286800" y="132570"/>
                        <a:pt x="283187" y="133431"/>
                      </a:cubicBezTo>
                      <a:cubicBezTo>
                        <a:pt x="282241" y="133431"/>
                        <a:pt x="280950" y="133431"/>
                        <a:pt x="279144" y="133431"/>
                      </a:cubicBezTo>
                      <a:cubicBezTo>
                        <a:pt x="264692" y="129818"/>
                        <a:pt x="253423" y="128011"/>
                        <a:pt x="245251" y="128011"/>
                      </a:cubicBezTo>
                      <a:lnTo>
                        <a:pt x="228993" y="128011"/>
                      </a:lnTo>
                      <a:cubicBezTo>
                        <a:pt x="224433" y="128011"/>
                        <a:pt x="222197" y="131194"/>
                        <a:pt x="222197" y="137560"/>
                      </a:cubicBezTo>
                      <a:lnTo>
                        <a:pt x="222197" y="151239"/>
                      </a:lnTo>
                      <a:cubicBezTo>
                        <a:pt x="228476" y="151239"/>
                        <a:pt x="233466" y="150809"/>
                        <a:pt x="237079" y="149862"/>
                      </a:cubicBezTo>
                      <a:cubicBezTo>
                        <a:pt x="247918" y="148056"/>
                        <a:pt x="254197" y="147625"/>
                        <a:pt x="256004" y="148486"/>
                      </a:cubicBezTo>
                      <a:cubicBezTo>
                        <a:pt x="259616" y="153906"/>
                        <a:pt x="262283" y="161648"/>
                        <a:pt x="264176" y="171714"/>
                      </a:cubicBezTo>
                      <a:cubicBezTo>
                        <a:pt x="263230" y="175327"/>
                        <a:pt x="261939" y="177133"/>
                        <a:pt x="260133" y="177133"/>
                      </a:cubicBezTo>
                      <a:cubicBezTo>
                        <a:pt x="258326" y="177133"/>
                        <a:pt x="256520" y="177133"/>
                        <a:pt x="254713" y="177133"/>
                      </a:cubicBezTo>
                      <a:cubicBezTo>
                        <a:pt x="246627" y="175327"/>
                        <a:pt x="238455" y="174381"/>
                        <a:pt x="230369" y="174381"/>
                      </a:cubicBezTo>
                      <a:cubicBezTo>
                        <a:pt x="223143" y="173520"/>
                        <a:pt x="219530" y="176703"/>
                        <a:pt x="219530" y="183930"/>
                      </a:cubicBezTo>
                      <a:cubicBezTo>
                        <a:pt x="218584" y="193909"/>
                        <a:pt x="218154" y="201652"/>
                        <a:pt x="218154" y="207157"/>
                      </a:cubicBezTo>
                      <a:cubicBezTo>
                        <a:pt x="219014" y="232622"/>
                        <a:pt x="221766" y="256710"/>
                        <a:pt x="226240" y="279508"/>
                      </a:cubicBezTo>
                      <a:cubicBezTo>
                        <a:pt x="227100" y="287680"/>
                        <a:pt x="227616" y="292240"/>
                        <a:pt x="227616" y="293186"/>
                      </a:cubicBezTo>
                      <a:cubicBezTo>
                        <a:pt x="214971" y="296799"/>
                        <a:pt x="196906" y="292240"/>
                        <a:pt x="173422" y="279508"/>
                      </a:cubicBezTo>
                      <a:cubicBezTo>
                        <a:pt x="155357" y="270389"/>
                        <a:pt x="144948" y="262646"/>
                        <a:pt x="142282" y="256280"/>
                      </a:cubicBezTo>
                      <a:cubicBezTo>
                        <a:pt x="142282" y="255420"/>
                        <a:pt x="146325" y="256280"/>
                        <a:pt x="154497" y="259033"/>
                      </a:cubicBezTo>
                      <a:cubicBezTo>
                        <a:pt x="174368" y="265399"/>
                        <a:pt x="188390" y="265829"/>
                        <a:pt x="196476" y="260409"/>
                      </a:cubicBezTo>
                      <a:cubicBezTo>
                        <a:pt x="200089" y="257656"/>
                        <a:pt x="201465" y="249053"/>
                        <a:pt x="200519" y="234515"/>
                      </a:cubicBezTo>
                      <a:cubicBezTo>
                        <a:pt x="200519" y="232708"/>
                        <a:pt x="200519" y="230385"/>
                        <a:pt x="200519" y="227718"/>
                      </a:cubicBezTo>
                      <a:cubicBezTo>
                        <a:pt x="199573" y="214986"/>
                        <a:pt x="199143" y="203630"/>
                        <a:pt x="199143" y="193565"/>
                      </a:cubicBezTo>
                      <a:cubicBezTo>
                        <a:pt x="199143" y="184446"/>
                        <a:pt x="199143" y="179456"/>
                        <a:pt x="199143" y="178596"/>
                      </a:cubicBezTo>
                      <a:cubicBezTo>
                        <a:pt x="175659" y="180403"/>
                        <a:pt x="157594" y="183155"/>
                        <a:pt x="144948" y="186769"/>
                      </a:cubicBezTo>
                      <a:cubicBezTo>
                        <a:pt x="144002" y="187715"/>
                        <a:pt x="147615" y="189952"/>
                        <a:pt x="155787" y="193565"/>
                      </a:cubicBezTo>
                      <a:cubicBezTo>
                        <a:pt x="165680" y="197178"/>
                        <a:pt x="171615" y="199931"/>
                        <a:pt x="173422" y="201738"/>
                      </a:cubicBezTo>
                      <a:cubicBezTo>
                        <a:pt x="171615" y="219976"/>
                        <a:pt x="167056" y="231332"/>
                        <a:pt x="159916" y="235891"/>
                      </a:cubicBezTo>
                      <a:cubicBezTo>
                        <a:pt x="157249" y="236837"/>
                        <a:pt x="153120" y="231762"/>
                        <a:pt x="147701" y="220922"/>
                      </a:cubicBezTo>
                      <a:cubicBezTo>
                        <a:pt x="140475" y="207243"/>
                        <a:pt x="134626" y="197264"/>
                        <a:pt x="130067" y="190898"/>
                      </a:cubicBezTo>
                      <a:lnTo>
                        <a:pt x="123270" y="196318"/>
                      </a:lnTo>
                      <a:cubicBezTo>
                        <a:pt x="120604" y="196318"/>
                        <a:pt x="118281" y="194081"/>
                        <a:pt x="116475" y="189521"/>
                      </a:cubicBezTo>
                      <a:cubicBezTo>
                        <a:pt x="116475" y="188661"/>
                        <a:pt x="116475" y="187715"/>
                        <a:pt x="116475" y="186769"/>
                      </a:cubicBezTo>
                      <a:cubicBezTo>
                        <a:pt x="112862" y="179456"/>
                        <a:pt x="111916" y="174466"/>
                        <a:pt x="113808" y="171800"/>
                      </a:cubicBezTo>
                      <a:lnTo>
                        <a:pt x="123270" y="170423"/>
                      </a:lnTo>
                      <a:cubicBezTo>
                        <a:pt x="125937" y="170423"/>
                        <a:pt x="129550" y="169993"/>
                        <a:pt x="134109" y="169047"/>
                      </a:cubicBezTo>
                      <a:cubicBezTo>
                        <a:pt x="153981" y="167240"/>
                        <a:pt x="175228" y="162681"/>
                        <a:pt x="197766" y="155368"/>
                      </a:cubicBezTo>
                      <a:lnTo>
                        <a:pt x="196390" y="147195"/>
                      </a:lnTo>
                      <a:cubicBezTo>
                        <a:pt x="195444" y="143582"/>
                        <a:pt x="195014" y="140829"/>
                        <a:pt x="195014" y="139023"/>
                      </a:cubicBezTo>
                      <a:cubicBezTo>
                        <a:pt x="194067" y="132657"/>
                        <a:pt x="189164" y="130420"/>
                        <a:pt x="180131" y="132226"/>
                      </a:cubicBezTo>
                      <a:cubicBezTo>
                        <a:pt x="176519" y="133173"/>
                        <a:pt x="171959" y="134549"/>
                        <a:pt x="166540" y="136356"/>
                      </a:cubicBezTo>
                      <a:cubicBezTo>
                        <a:pt x="135830" y="145475"/>
                        <a:pt x="117765" y="150034"/>
                        <a:pt x="112346" y="150034"/>
                      </a:cubicBezTo>
                      <a:cubicBezTo>
                        <a:pt x="107786" y="143668"/>
                        <a:pt x="105980" y="137302"/>
                        <a:pt x="106926" y="130936"/>
                      </a:cubicBezTo>
                      <a:lnTo>
                        <a:pt x="109593" y="130936"/>
                      </a:lnTo>
                      <a:cubicBezTo>
                        <a:pt x="120432" y="131882"/>
                        <a:pt x="131701" y="129559"/>
                        <a:pt x="143486" y="124140"/>
                      </a:cubicBezTo>
                      <a:cubicBezTo>
                        <a:pt x="144346" y="124140"/>
                        <a:pt x="146669" y="123709"/>
                        <a:pt x="150282" y="122763"/>
                      </a:cubicBezTo>
                      <a:cubicBezTo>
                        <a:pt x="159314" y="120957"/>
                        <a:pt x="163873" y="118204"/>
                        <a:pt x="163873" y="114591"/>
                      </a:cubicBezTo>
                      <a:cubicBezTo>
                        <a:pt x="163873" y="109171"/>
                        <a:pt x="162067" y="105471"/>
                        <a:pt x="158454" y="103665"/>
                      </a:cubicBezTo>
                      <a:cubicBezTo>
                        <a:pt x="151228" y="103665"/>
                        <a:pt x="145809" y="104095"/>
                        <a:pt x="142195" y="105041"/>
                      </a:cubicBezTo>
                      <a:cubicBezTo>
                        <a:pt x="140389" y="105988"/>
                        <a:pt x="138153" y="102288"/>
                        <a:pt x="135400" y="94116"/>
                      </a:cubicBezTo>
                      <a:cubicBezTo>
                        <a:pt x="131787" y="84136"/>
                        <a:pt x="130841" y="78200"/>
                        <a:pt x="132647" y="76394"/>
                      </a:cubicBezTo>
                      <a:cubicBezTo>
                        <a:pt x="133507" y="75533"/>
                        <a:pt x="137120" y="75017"/>
                        <a:pt x="143486" y="75017"/>
                      </a:cubicBezTo>
                      <a:cubicBezTo>
                        <a:pt x="150712" y="74157"/>
                        <a:pt x="156131" y="73211"/>
                        <a:pt x="159744" y="72264"/>
                      </a:cubicBezTo>
                      <a:cubicBezTo>
                        <a:pt x="163357" y="73211"/>
                        <a:pt x="165164" y="70458"/>
                        <a:pt x="165164" y="64091"/>
                      </a:cubicBezTo>
                      <a:cubicBezTo>
                        <a:pt x="166024" y="28648"/>
                        <a:pt x="166970" y="9033"/>
                        <a:pt x="167830" y="5420"/>
                      </a:cubicBezTo>
                      <a:cubicBezTo>
                        <a:pt x="168691" y="2667"/>
                        <a:pt x="172303" y="860"/>
                        <a:pt x="178669" y="0"/>
                      </a:cubicBezTo>
                      <a:cubicBezTo>
                        <a:pt x="189508" y="1807"/>
                        <a:pt x="197164" y="4990"/>
                        <a:pt x="201723" y="9549"/>
                      </a:cubicBezTo>
                      <a:cubicBezTo>
                        <a:pt x="201723" y="12302"/>
                        <a:pt x="199917" y="15485"/>
                        <a:pt x="196304" y="19099"/>
                      </a:cubicBezTo>
                      <a:cubicBezTo>
                        <a:pt x="194497" y="22712"/>
                        <a:pt x="193551" y="25034"/>
                        <a:pt x="193551" y="25895"/>
                      </a:cubicBezTo>
                      <a:cubicBezTo>
                        <a:pt x="192605" y="29508"/>
                        <a:pt x="192175" y="39057"/>
                        <a:pt x="192175" y="54542"/>
                      </a:cubicBezTo>
                      <a:cubicBezTo>
                        <a:pt x="192175" y="59962"/>
                        <a:pt x="193551" y="62285"/>
                        <a:pt x="196218" y="61339"/>
                      </a:cubicBezTo>
                      <a:cubicBezTo>
                        <a:pt x="210670" y="57725"/>
                        <a:pt x="220562" y="56779"/>
                        <a:pt x="225982" y="58586"/>
                      </a:cubicBezTo>
                      <a:cubicBezTo>
                        <a:pt x="227788" y="59532"/>
                        <a:pt x="229164" y="63575"/>
                        <a:pt x="230025" y="70888"/>
                      </a:cubicBezTo>
                      <a:cubicBezTo>
                        <a:pt x="230885" y="77254"/>
                        <a:pt x="227358" y="81813"/>
                        <a:pt x="219186" y="84566"/>
                      </a:cubicBezTo>
                      <a:cubicBezTo>
                        <a:pt x="211014" y="87319"/>
                        <a:pt x="204734" y="89556"/>
                        <a:pt x="200261" y="91363"/>
                      </a:cubicBezTo>
                      <a:cubicBezTo>
                        <a:pt x="195099" y="93857"/>
                        <a:pt x="192863" y="97041"/>
                        <a:pt x="193809" y="100740"/>
                      </a:cubicBezTo>
                      <a:close/>
                    </a:path>
                  </a:pathLst>
                </a:custGeom>
                <a:grpFill/>
                <a:ln w="860" cap="flat">
                  <a:noFill/>
                  <a:prstDash val="solid"/>
                  <a:miter/>
                </a:ln>
              </p:spPr>
              <p:txBody>
                <a:bodyPr rtlCol="0" anchor="ctr"/>
                <a:lstStyle/>
                <a:p>
                  <a:endParaRPr lang="zh-CN" altLang="en-US"/>
                </a:p>
              </p:txBody>
            </p:sp>
            <p:sp>
              <p:nvSpPr>
                <p:cNvPr id="21" name="任意形状 16"/>
                <p:cNvSpPr/>
                <p:nvPr/>
              </p:nvSpPr>
              <p:spPr>
                <a:xfrm>
                  <a:off x="4052576" y="2752007"/>
                  <a:ext cx="236394" cy="322645"/>
                </a:xfrm>
                <a:custGeom>
                  <a:avLst/>
                  <a:gdLst>
                    <a:gd name="connsiteX0" fmla="*/ 6061 w 236394"/>
                    <a:gd name="connsiteY0" fmla="*/ 86835 h 322645"/>
                    <a:gd name="connsiteX1" fmla="*/ 27739 w 236394"/>
                    <a:gd name="connsiteY1" fmla="*/ 85458 h 322645"/>
                    <a:gd name="connsiteX2" fmla="*/ 88729 w 236394"/>
                    <a:gd name="connsiteY2" fmla="*/ 69113 h 322645"/>
                    <a:gd name="connsiteX3" fmla="*/ 90105 w 236394"/>
                    <a:gd name="connsiteY3" fmla="*/ 29540 h 322645"/>
                    <a:gd name="connsiteX4" fmla="*/ 90105 w 236394"/>
                    <a:gd name="connsiteY4" fmla="*/ 3645 h 322645"/>
                    <a:gd name="connsiteX5" fmla="*/ 110407 w 236394"/>
                    <a:gd name="connsiteY5" fmla="*/ 892 h 322645"/>
                    <a:gd name="connsiteX6" fmla="*/ 136127 w 236394"/>
                    <a:gd name="connsiteY6" fmla="*/ 13194 h 322645"/>
                    <a:gd name="connsiteX7" fmla="*/ 130708 w 236394"/>
                    <a:gd name="connsiteY7" fmla="*/ 21367 h 322645"/>
                    <a:gd name="connsiteX8" fmla="*/ 126665 w 236394"/>
                    <a:gd name="connsiteY8" fmla="*/ 28163 h 322645"/>
                    <a:gd name="connsiteX9" fmla="*/ 123912 w 236394"/>
                    <a:gd name="connsiteY9" fmla="*/ 51391 h 322645"/>
                    <a:gd name="connsiteX10" fmla="*/ 126665 w 236394"/>
                    <a:gd name="connsiteY10" fmla="*/ 60940 h 322645"/>
                    <a:gd name="connsiteX11" fmla="*/ 199784 w 236394"/>
                    <a:gd name="connsiteY11" fmla="*/ 63693 h 322645"/>
                    <a:gd name="connsiteX12" fmla="*/ 236344 w 236394"/>
                    <a:gd name="connsiteY12" fmla="*/ 96470 h 322645"/>
                    <a:gd name="connsiteX13" fmla="*/ 197032 w 236394"/>
                    <a:gd name="connsiteY13" fmla="*/ 136043 h 322645"/>
                    <a:gd name="connsiteX14" fmla="*/ 192988 w 236394"/>
                    <a:gd name="connsiteY14" fmla="*/ 156518 h 322645"/>
                    <a:gd name="connsiteX15" fmla="*/ 191612 w 236394"/>
                    <a:gd name="connsiteY15" fmla="*/ 163314 h 322645"/>
                    <a:gd name="connsiteX16" fmla="*/ 152300 w 236394"/>
                    <a:gd name="connsiteY16" fmla="*/ 164691 h 322645"/>
                    <a:gd name="connsiteX17" fmla="*/ 125203 w 236394"/>
                    <a:gd name="connsiteY17" fmla="*/ 167444 h 322645"/>
                    <a:gd name="connsiteX18" fmla="*/ 117117 w 236394"/>
                    <a:gd name="connsiteY18" fmla="*/ 284787 h 322645"/>
                    <a:gd name="connsiteX19" fmla="*/ 119869 w 236394"/>
                    <a:gd name="connsiteY19" fmla="*/ 301133 h 322645"/>
                    <a:gd name="connsiteX20" fmla="*/ 122536 w 236394"/>
                    <a:gd name="connsiteY20" fmla="*/ 314811 h 322645"/>
                    <a:gd name="connsiteX21" fmla="*/ 96815 w 236394"/>
                    <a:gd name="connsiteY21" fmla="*/ 316188 h 322645"/>
                    <a:gd name="connsiteX22" fmla="*/ 96815 w 236394"/>
                    <a:gd name="connsiteY22" fmla="*/ 284787 h 322645"/>
                    <a:gd name="connsiteX23" fmla="*/ 99568 w 236394"/>
                    <a:gd name="connsiteY23" fmla="*/ 249343 h 322645"/>
                    <a:gd name="connsiteX24" fmla="*/ 94148 w 236394"/>
                    <a:gd name="connsiteY24" fmla="*/ 200221 h 322645"/>
                    <a:gd name="connsiteX25" fmla="*/ 92772 w 236394"/>
                    <a:gd name="connsiteY25" fmla="*/ 170197 h 322645"/>
                    <a:gd name="connsiteX26" fmla="*/ 48040 w 236394"/>
                    <a:gd name="connsiteY26" fmla="*/ 182499 h 322645"/>
                    <a:gd name="connsiteX27" fmla="*/ 34535 w 236394"/>
                    <a:gd name="connsiteY27" fmla="*/ 171573 h 322645"/>
                    <a:gd name="connsiteX28" fmla="*/ 14233 w 236394"/>
                    <a:gd name="connsiteY28" fmla="*/ 138796 h 322645"/>
                    <a:gd name="connsiteX29" fmla="*/ 728 w 236394"/>
                    <a:gd name="connsiteY29" fmla="*/ 108772 h 322645"/>
                    <a:gd name="connsiteX30" fmla="*/ 6061 w 236394"/>
                    <a:gd name="connsiteY30" fmla="*/ 86835 h 322645"/>
                    <a:gd name="connsiteX31" fmla="*/ 54836 w 236394"/>
                    <a:gd name="connsiteY31" fmla="*/ 152303 h 322645"/>
                    <a:gd name="connsiteX32" fmla="*/ 92772 w 236394"/>
                    <a:gd name="connsiteY32" fmla="*/ 141377 h 322645"/>
                    <a:gd name="connsiteX33" fmla="*/ 91395 w 236394"/>
                    <a:gd name="connsiteY33" fmla="*/ 114106 h 322645"/>
                    <a:gd name="connsiteX34" fmla="*/ 90019 w 236394"/>
                    <a:gd name="connsiteY34" fmla="*/ 92255 h 322645"/>
                    <a:gd name="connsiteX35" fmla="*/ 54836 w 236394"/>
                    <a:gd name="connsiteY35" fmla="*/ 101804 h 322645"/>
                    <a:gd name="connsiteX36" fmla="*/ 54836 w 236394"/>
                    <a:gd name="connsiteY36" fmla="*/ 152303 h 322645"/>
                    <a:gd name="connsiteX37" fmla="*/ 125289 w 236394"/>
                    <a:gd name="connsiteY37" fmla="*/ 137334 h 322645"/>
                    <a:gd name="connsiteX38" fmla="*/ 151009 w 236394"/>
                    <a:gd name="connsiteY38" fmla="*/ 133204 h 322645"/>
                    <a:gd name="connsiteX39" fmla="*/ 171311 w 236394"/>
                    <a:gd name="connsiteY39" fmla="*/ 127785 h 322645"/>
                    <a:gd name="connsiteX40" fmla="*/ 178107 w 236394"/>
                    <a:gd name="connsiteY40" fmla="*/ 84082 h 322645"/>
                    <a:gd name="connsiteX41" fmla="*/ 126665 w 236394"/>
                    <a:gd name="connsiteY41" fmla="*/ 84082 h 322645"/>
                    <a:gd name="connsiteX42" fmla="*/ 122622 w 236394"/>
                    <a:gd name="connsiteY42" fmla="*/ 114106 h 322645"/>
                    <a:gd name="connsiteX43" fmla="*/ 125289 w 236394"/>
                    <a:gd name="connsiteY43" fmla="*/ 137334 h 32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6394" h="322645">
                      <a:moveTo>
                        <a:pt x="6061" y="86835"/>
                      </a:moveTo>
                      <a:cubicBezTo>
                        <a:pt x="6921" y="86835"/>
                        <a:pt x="14147" y="86405"/>
                        <a:pt x="27739" y="85458"/>
                      </a:cubicBezTo>
                      <a:cubicBezTo>
                        <a:pt x="42191" y="84598"/>
                        <a:pt x="62492" y="79092"/>
                        <a:pt x="88729" y="69113"/>
                      </a:cubicBezTo>
                      <a:cubicBezTo>
                        <a:pt x="90535" y="68253"/>
                        <a:pt x="90965" y="55004"/>
                        <a:pt x="90105" y="29540"/>
                      </a:cubicBezTo>
                      <a:cubicBezTo>
                        <a:pt x="89159" y="15861"/>
                        <a:pt x="89159" y="7258"/>
                        <a:pt x="90105" y="3645"/>
                      </a:cubicBezTo>
                      <a:cubicBezTo>
                        <a:pt x="90965" y="32"/>
                        <a:pt x="97761" y="-914"/>
                        <a:pt x="110407" y="892"/>
                      </a:cubicBezTo>
                      <a:cubicBezTo>
                        <a:pt x="125719" y="4505"/>
                        <a:pt x="134321" y="8635"/>
                        <a:pt x="136127" y="13194"/>
                      </a:cubicBezTo>
                      <a:cubicBezTo>
                        <a:pt x="136127" y="15001"/>
                        <a:pt x="134321" y="17754"/>
                        <a:pt x="130708" y="21367"/>
                      </a:cubicBezTo>
                      <a:cubicBezTo>
                        <a:pt x="128041" y="24120"/>
                        <a:pt x="126665" y="26357"/>
                        <a:pt x="126665" y="28163"/>
                      </a:cubicBezTo>
                      <a:cubicBezTo>
                        <a:pt x="124859" y="35476"/>
                        <a:pt x="123912" y="43132"/>
                        <a:pt x="123912" y="51391"/>
                      </a:cubicBezTo>
                      <a:cubicBezTo>
                        <a:pt x="123912" y="57757"/>
                        <a:pt x="124772" y="60940"/>
                        <a:pt x="126665" y="60940"/>
                      </a:cubicBezTo>
                      <a:cubicBezTo>
                        <a:pt x="154622" y="56381"/>
                        <a:pt x="179053" y="57327"/>
                        <a:pt x="199784" y="63693"/>
                      </a:cubicBezTo>
                      <a:cubicBezTo>
                        <a:pt x="225075" y="73673"/>
                        <a:pt x="237290" y="84598"/>
                        <a:pt x="236344" y="96470"/>
                      </a:cubicBezTo>
                      <a:cubicBezTo>
                        <a:pt x="219139" y="107396"/>
                        <a:pt x="206064" y="120558"/>
                        <a:pt x="197032" y="136043"/>
                      </a:cubicBezTo>
                      <a:cubicBezTo>
                        <a:pt x="194365" y="140603"/>
                        <a:pt x="192988" y="147399"/>
                        <a:pt x="192988" y="156518"/>
                      </a:cubicBezTo>
                      <a:lnTo>
                        <a:pt x="191612" y="163314"/>
                      </a:lnTo>
                      <a:cubicBezTo>
                        <a:pt x="174407" y="163314"/>
                        <a:pt x="161332" y="163745"/>
                        <a:pt x="152300" y="164691"/>
                      </a:cubicBezTo>
                      <a:cubicBezTo>
                        <a:pt x="142321" y="165637"/>
                        <a:pt x="133375" y="166498"/>
                        <a:pt x="125203" y="167444"/>
                      </a:cubicBezTo>
                      <a:cubicBezTo>
                        <a:pt x="119783" y="187489"/>
                        <a:pt x="117117" y="226546"/>
                        <a:pt x="117117" y="284787"/>
                      </a:cubicBezTo>
                      <a:cubicBezTo>
                        <a:pt x="117117" y="287540"/>
                        <a:pt x="117977" y="292960"/>
                        <a:pt x="119869" y="301133"/>
                      </a:cubicBezTo>
                      <a:cubicBezTo>
                        <a:pt x="120729" y="307499"/>
                        <a:pt x="121676" y="312058"/>
                        <a:pt x="122536" y="314811"/>
                      </a:cubicBezTo>
                      <a:cubicBezTo>
                        <a:pt x="113503" y="324791"/>
                        <a:pt x="104901" y="325221"/>
                        <a:pt x="96815" y="316188"/>
                      </a:cubicBezTo>
                      <a:cubicBezTo>
                        <a:pt x="96815" y="308875"/>
                        <a:pt x="96815" y="298466"/>
                        <a:pt x="96815" y="284787"/>
                      </a:cubicBezTo>
                      <a:cubicBezTo>
                        <a:pt x="98622" y="269302"/>
                        <a:pt x="99568" y="257516"/>
                        <a:pt x="99568" y="249343"/>
                      </a:cubicBezTo>
                      <a:cubicBezTo>
                        <a:pt x="98622" y="233858"/>
                        <a:pt x="96815" y="217513"/>
                        <a:pt x="94148" y="200221"/>
                      </a:cubicBezTo>
                      <a:cubicBezTo>
                        <a:pt x="93202" y="187489"/>
                        <a:pt x="92772" y="177509"/>
                        <a:pt x="92772" y="170197"/>
                      </a:cubicBezTo>
                      <a:cubicBezTo>
                        <a:pt x="84600" y="168390"/>
                        <a:pt x="69718" y="172520"/>
                        <a:pt x="48040" y="182499"/>
                      </a:cubicBezTo>
                      <a:cubicBezTo>
                        <a:pt x="44427" y="184306"/>
                        <a:pt x="39954" y="180692"/>
                        <a:pt x="34535" y="171573"/>
                      </a:cubicBezTo>
                      <a:cubicBezTo>
                        <a:pt x="30922" y="164261"/>
                        <a:pt x="24126" y="153421"/>
                        <a:pt x="14233" y="138796"/>
                      </a:cubicBezTo>
                      <a:cubicBezTo>
                        <a:pt x="7007" y="131484"/>
                        <a:pt x="2448" y="121505"/>
                        <a:pt x="728" y="108772"/>
                      </a:cubicBezTo>
                      <a:cubicBezTo>
                        <a:pt x="-1165" y="95008"/>
                        <a:pt x="641" y="87695"/>
                        <a:pt x="6061" y="86835"/>
                      </a:cubicBezTo>
                      <a:close/>
                      <a:moveTo>
                        <a:pt x="54836" y="152303"/>
                      </a:moveTo>
                      <a:cubicBezTo>
                        <a:pt x="72901" y="149550"/>
                        <a:pt x="85546" y="145937"/>
                        <a:pt x="92772" y="141377"/>
                      </a:cubicBezTo>
                      <a:cubicBezTo>
                        <a:pt x="92772" y="140517"/>
                        <a:pt x="92342" y="131398"/>
                        <a:pt x="91395" y="114106"/>
                      </a:cubicBezTo>
                      <a:cubicBezTo>
                        <a:pt x="90449" y="107740"/>
                        <a:pt x="90019" y="100428"/>
                        <a:pt x="90019" y="92255"/>
                      </a:cubicBezTo>
                      <a:cubicBezTo>
                        <a:pt x="87353" y="91395"/>
                        <a:pt x="75567" y="94578"/>
                        <a:pt x="54836" y="101804"/>
                      </a:cubicBezTo>
                      <a:cubicBezTo>
                        <a:pt x="37717" y="119096"/>
                        <a:pt x="37717" y="135957"/>
                        <a:pt x="54836" y="152303"/>
                      </a:cubicBezTo>
                      <a:close/>
                      <a:moveTo>
                        <a:pt x="125289" y="137334"/>
                      </a:moveTo>
                      <a:cubicBezTo>
                        <a:pt x="133375" y="135527"/>
                        <a:pt x="141977" y="134151"/>
                        <a:pt x="151009" y="133204"/>
                      </a:cubicBezTo>
                      <a:cubicBezTo>
                        <a:pt x="162709" y="131398"/>
                        <a:pt x="169504" y="129591"/>
                        <a:pt x="171311" y="127785"/>
                      </a:cubicBezTo>
                      <a:cubicBezTo>
                        <a:pt x="178537" y="118666"/>
                        <a:pt x="180773" y="104127"/>
                        <a:pt x="178107" y="84082"/>
                      </a:cubicBezTo>
                      <a:cubicBezTo>
                        <a:pt x="155482" y="78662"/>
                        <a:pt x="138364" y="78662"/>
                        <a:pt x="126665" y="84082"/>
                      </a:cubicBezTo>
                      <a:cubicBezTo>
                        <a:pt x="123912" y="87695"/>
                        <a:pt x="122622" y="97761"/>
                        <a:pt x="122622" y="114106"/>
                      </a:cubicBezTo>
                      <a:cubicBezTo>
                        <a:pt x="121676" y="129591"/>
                        <a:pt x="122622" y="137334"/>
                        <a:pt x="125289" y="137334"/>
                      </a:cubicBezTo>
                      <a:close/>
                    </a:path>
                  </a:pathLst>
                </a:custGeom>
                <a:grpFill/>
                <a:ln w="860" cap="flat">
                  <a:noFill/>
                  <a:prstDash val="solid"/>
                  <a:miter/>
                </a:ln>
              </p:spPr>
              <p:txBody>
                <a:bodyPr rtlCol="0" anchor="ctr"/>
                <a:lstStyle/>
                <a:p>
                  <a:endParaRPr lang="zh-CN" altLang="en-US"/>
                </a:p>
              </p:txBody>
            </p:sp>
            <p:sp>
              <p:nvSpPr>
                <p:cNvPr id="22" name="任意形状 17"/>
                <p:cNvSpPr/>
                <p:nvPr/>
              </p:nvSpPr>
              <p:spPr>
                <a:xfrm>
                  <a:off x="4588823" y="2751071"/>
                  <a:ext cx="272058" cy="324003"/>
                </a:xfrm>
                <a:custGeom>
                  <a:avLst/>
                  <a:gdLst>
                    <a:gd name="connsiteX0" fmla="*/ 1779 w 272058"/>
                    <a:gd name="connsiteY0" fmla="*/ 188768 h 324003"/>
                    <a:gd name="connsiteX1" fmla="*/ 4446 w 272058"/>
                    <a:gd name="connsiteY1" fmla="*/ 188768 h 324003"/>
                    <a:gd name="connsiteX2" fmla="*/ 46424 w 272058"/>
                    <a:gd name="connsiteY2" fmla="*/ 179219 h 324003"/>
                    <a:gd name="connsiteX3" fmla="*/ 139931 w 272058"/>
                    <a:gd name="connsiteY3" fmla="*/ 158744 h 324003"/>
                    <a:gd name="connsiteX4" fmla="*/ 150770 w 272058"/>
                    <a:gd name="connsiteY4" fmla="*/ 155991 h 324003"/>
                    <a:gd name="connsiteX5" fmla="*/ 153437 w 272058"/>
                    <a:gd name="connsiteY5" fmla="*/ 151862 h 324003"/>
                    <a:gd name="connsiteX6" fmla="*/ 148017 w 272058"/>
                    <a:gd name="connsiteY6" fmla="*/ 109536 h 324003"/>
                    <a:gd name="connsiteX7" fmla="*/ 148017 w 272058"/>
                    <a:gd name="connsiteY7" fmla="*/ 102739 h 324003"/>
                    <a:gd name="connsiteX8" fmla="*/ 184577 w 272058"/>
                    <a:gd name="connsiteY8" fmla="*/ 109536 h 324003"/>
                    <a:gd name="connsiteX9" fmla="*/ 183201 w 272058"/>
                    <a:gd name="connsiteY9" fmla="*/ 113665 h 324003"/>
                    <a:gd name="connsiteX10" fmla="*/ 179158 w 272058"/>
                    <a:gd name="connsiteY10" fmla="*/ 132764 h 324003"/>
                    <a:gd name="connsiteX11" fmla="*/ 179158 w 272058"/>
                    <a:gd name="connsiteY11" fmla="*/ 140936 h 324003"/>
                    <a:gd name="connsiteX12" fmla="*/ 183201 w 272058"/>
                    <a:gd name="connsiteY12" fmla="*/ 151862 h 324003"/>
                    <a:gd name="connsiteX13" fmla="*/ 215717 w 272058"/>
                    <a:gd name="connsiteY13" fmla="*/ 150485 h 324003"/>
                    <a:gd name="connsiteX14" fmla="*/ 244191 w 272058"/>
                    <a:gd name="connsiteY14" fmla="*/ 150485 h 324003"/>
                    <a:gd name="connsiteX15" fmla="*/ 250987 w 272058"/>
                    <a:gd name="connsiteY15" fmla="*/ 149109 h 324003"/>
                    <a:gd name="connsiteX16" fmla="*/ 267245 w 272058"/>
                    <a:gd name="connsiteY16" fmla="*/ 172337 h 324003"/>
                    <a:gd name="connsiteX17" fmla="*/ 271288 w 272058"/>
                    <a:gd name="connsiteY17" fmla="*/ 191435 h 324003"/>
                    <a:gd name="connsiteX18" fmla="*/ 259073 w 272058"/>
                    <a:gd name="connsiteY18" fmla="*/ 190059 h 324003"/>
                    <a:gd name="connsiteX19" fmla="*/ 219760 w 272058"/>
                    <a:gd name="connsiteY19" fmla="*/ 179133 h 324003"/>
                    <a:gd name="connsiteX20" fmla="*/ 185867 w 272058"/>
                    <a:gd name="connsiteY20" fmla="*/ 181886 h 324003"/>
                    <a:gd name="connsiteX21" fmla="*/ 181824 w 272058"/>
                    <a:gd name="connsiteY21" fmla="*/ 192812 h 324003"/>
                    <a:gd name="connsiteX22" fmla="*/ 179158 w 272058"/>
                    <a:gd name="connsiteY22" fmla="*/ 251483 h 324003"/>
                    <a:gd name="connsiteX23" fmla="*/ 179158 w 272058"/>
                    <a:gd name="connsiteY23" fmla="*/ 281507 h 324003"/>
                    <a:gd name="connsiteX24" fmla="*/ 180534 w 272058"/>
                    <a:gd name="connsiteY24" fmla="*/ 297853 h 324003"/>
                    <a:gd name="connsiteX25" fmla="*/ 183201 w 272058"/>
                    <a:gd name="connsiteY25" fmla="*/ 323748 h 324003"/>
                    <a:gd name="connsiteX26" fmla="*/ 160147 w 272058"/>
                    <a:gd name="connsiteY26" fmla="*/ 319618 h 324003"/>
                    <a:gd name="connsiteX27" fmla="*/ 153351 w 272058"/>
                    <a:gd name="connsiteY27" fmla="*/ 318242 h 324003"/>
                    <a:gd name="connsiteX28" fmla="*/ 74812 w 272058"/>
                    <a:gd name="connsiteY28" fmla="*/ 290970 h 324003"/>
                    <a:gd name="connsiteX29" fmla="*/ 65349 w 272058"/>
                    <a:gd name="connsiteY29" fmla="*/ 285551 h 324003"/>
                    <a:gd name="connsiteX30" fmla="*/ 78855 w 272058"/>
                    <a:gd name="connsiteY30" fmla="*/ 284174 h 324003"/>
                    <a:gd name="connsiteX31" fmla="*/ 107329 w 272058"/>
                    <a:gd name="connsiteY31" fmla="*/ 286927 h 324003"/>
                    <a:gd name="connsiteX32" fmla="*/ 135802 w 272058"/>
                    <a:gd name="connsiteY32" fmla="*/ 289680 h 324003"/>
                    <a:gd name="connsiteX33" fmla="*/ 156103 w 272058"/>
                    <a:gd name="connsiteY33" fmla="*/ 261032 h 324003"/>
                    <a:gd name="connsiteX34" fmla="*/ 153437 w 272058"/>
                    <a:gd name="connsiteY34" fmla="*/ 196941 h 324003"/>
                    <a:gd name="connsiteX35" fmla="*/ 153437 w 272058"/>
                    <a:gd name="connsiteY35" fmla="*/ 186015 h 324003"/>
                    <a:gd name="connsiteX36" fmla="*/ 107415 w 272058"/>
                    <a:gd name="connsiteY36" fmla="*/ 192812 h 324003"/>
                    <a:gd name="connsiteX37" fmla="*/ 97952 w 272058"/>
                    <a:gd name="connsiteY37" fmla="*/ 194188 h 324003"/>
                    <a:gd name="connsiteX38" fmla="*/ 108791 w 272058"/>
                    <a:gd name="connsiteY38" fmla="*/ 210534 h 324003"/>
                    <a:gd name="connsiteX39" fmla="*/ 114211 w 272058"/>
                    <a:gd name="connsiteY39" fmla="*/ 214663 h 324003"/>
                    <a:gd name="connsiteX40" fmla="*/ 100705 w 272058"/>
                    <a:gd name="connsiteY40" fmla="*/ 246063 h 324003"/>
                    <a:gd name="connsiteX41" fmla="*/ 93909 w 272058"/>
                    <a:gd name="connsiteY41" fmla="*/ 237891 h 324003"/>
                    <a:gd name="connsiteX42" fmla="*/ 61392 w 272058"/>
                    <a:gd name="connsiteY42" fmla="*/ 199694 h 324003"/>
                    <a:gd name="connsiteX43" fmla="*/ 18037 w 272058"/>
                    <a:gd name="connsiteY43" fmla="*/ 216040 h 324003"/>
                    <a:gd name="connsiteX44" fmla="*/ 16661 w 272058"/>
                    <a:gd name="connsiteY44" fmla="*/ 217416 h 324003"/>
                    <a:gd name="connsiteX45" fmla="*/ 3155 w 272058"/>
                    <a:gd name="connsiteY45" fmla="*/ 202447 h 324003"/>
                    <a:gd name="connsiteX46" fmla="*/ 1779 w 272058"/>
                    <a:gd name="connsiteY46" fmla="*/ 188768 h 324003"/>
                    <a:gd name="connsiteX47" fmla="*/ 28876 w 272058"/>
                    <a:gd name="connsiteY47" fmla="*/ 130097 h 324003"/>
                    <a:gd name="connsiteX48" fmla="*/ 69479 w 272058"/>
                    <a:gd name="connsiteY48" fmla="*/ 102826 h 324003"/>
                    <a:gd name="connsiteX49" fmla="*/ 68102 w 272058"/>
                    <a:gd name="connsiteY49" fmla="*/ 112375 h 324003"/>
                    <a:gd name="connsiteX50" fmla="*/ 66726 w 272058"/>
                    <a:gd name="connsiteY50" fmla="*/ 132850 h 324003"/>
                    <a:gd name="connsiteX51" fmla="*/ 69479 w 272058"/>
                    <a:gd name="connsiteY51" fmla="*/ 147819 h 324003"/>
                    <a:gd name="connsiteX52" fmla="*/ 55887 w 272058"/>
                    <a:gd name="connsiteY52" fmla="*/ 149195 h 324003"/>
                    <a:gd name="connsiteX53" fmla="*/ 28876 w 272058"/>
                    <a:gd name="connsiteY53" fmla="*/ 130097 h 324003"/>
                    <a:gd name="connsiteX54" fmla="*/ 89780 w 272058"/>
                    <a:gd name="connsiteY54" fmla="*/ 109622 h 324003"/>
                    <a:gd name="connsiteX55" fmla="*/ 84361 w 272058"/>
                    <a:gd name="connsiteY55" fmla="*/ 89147 h 324003"/>
                    <a:gd name="connsiteX56" fmla="*/ 88404 w 272058"/>
                    <a:gd name="connsiteY56" fmla="*/ 89147 h 324003"/>
                    <a:gd name="connsiteX57" fmla="*/ 142598 w 272058"/>
                    <a:gd name="connsiteY57" fmla="*/ 75468 h 324003"/>
                    <a:gd name="connsiteX58" fmla="*/ 148017 w 272058"/>
                    <a:gd name="connsiteY58" fmla="*/ 72715 h 324003"/>
                    <a:gd name="connsiteX59" fmla="*/ 195416 w 272058"/>
                    <a:gd name="connsiteY59" fmla="*/ 61790 h 324003"/>
                    <a:gd name="connsiteX60" fmla="*/ 223890 w 272058"/>
                    <a:gd name="connsiteY60" fmla="*/ 75468 h 324003"/>
                    <a:gd name="connsiteX61" fmla="*/ 257782 w 272058"/>
                    <a:gd name="connsiteY61" fmla="*/ 127344 h 324003"/>
                    <a:gd name="connsiteX62" fmla="*/ 252363 w 272058"/>
                    <a:gd name="connsiteY62" fmla="*/ 130097 h 324003"/>
                    <a:gd name="connsiteX63" fmla="*/ 241524 w 272058"/>
                    <a:gd name="connsiteY63" fmla="*/ 131473 h 324003"/>
                    <a:gd name="connsiteX64" fmla="*/ 200921 w 272058"/>
                    <a:gd name="connsiteY64" fmla="*/ 134226 h 324003"/>
                    <a:gd name="connsiteX65" fmla="*/ 186040 w 272058"/>
                    <a:gd name="connsiteY65" fmla="*/ 128806 h 324003"/>
                    <a:gd name="connsiteX66" fmla="*/ 198255 w 272058"/>
                    <a:gd name="connsiteY66" fmla="*/ 123386 h 324003"/>
                    <a:gd name="connsiteX67" fmla="*/ 222599 w 272058"/>
                    <a:gd name="connsiteY67" fmla="*/ 104288 h 324003"/>
                    <a:gd name="connsiteX68" fmla="*/ 207717 w 272058"/>
                    <a:gd name="connsiteY68" fmla="*/ 82437 h 324003"/>
                    <a:gd name="connsiteX69" fmla="*/ 191459 w 272058"/>
                    <a:gd name="connsiteY69" fmla="*/ 79684 h 324003"/>
                    <a:gd name="connsiteX70" fmla="*/ 188792 w 272058"/>
                    <a:gd name="connsiteY70" fmla="*/ 79684 h 324003"/>
                    <a:gd name="connsiteX71" fmla="*/ 149480 w 272058"/>
                    <a:gd name="connsiteY71" fmla="*/ 91986 h 324003"/>
                    <a:gd name="connsiteX72" fmla="*/ 110167 w 272058"/>
                    <a:gd name="connsiteY72" fmla="*/ 106955 h 324003"/>
                    <a:gd name="connsiteX73" fmla="*/ 89780 w 272058"/>
                    <a:gd name="connsiteY73" fmla="*/ 109622 h 324003"/>
                    <a:gd name="connsiteX74" fmla="*/ 119630 w 272058"/>
                    <a:gd name="connsiteY74" fmla="*/ 46821 h 324003"/>
                    <a:gd name="connsiteX75" fmla="*/ 123673 w 272058"/>
                    <a:gd name="connsiteY75" fmla="*/ 11377 h 324003"/>
                    <a:gd name="connsiteX76" fmla="*/ 137178 w 272058"/>
                    <a:gd name="connsiteY76" fmla="*/ 451 h 324003"/>
                    <a:gd name="connsiteX77" fmla="*/ 141222 w 272058"/>
                    <a:gd name="connsiteY77" fmla="*/ 8624 h 324003"/>
                    <a:gd name="connsiteX78" fmla="*/ 158856 w 272058"/>
                    <a:gd name="connsiteY78" fmla="*/ 34519 h 324003"/>
                    <a:gd name="connsiteX79" fmla="*/ 164276 w 272058"/>
                    <a:gd name="connsiteY79" fmla="*/ 49488 h 324003"/>
                    <a:gd name="connsiteX80" fmla="*/ 152061 w 272058"/>
                    <a:gd name="connsiteY80" fmla="*/ 54908 h 324003"/>
                    <a:gd name="connsiteX81" fmla="*/ 119630 w 272058"/>
                    <a:gd name="connsiteY81" fmla="*/ 46821 h 3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2058" h="324003">
                      <a:moveTo>
                        <a:pt x="1779" y="188768"/>
                      </a:moveTo>
                      <a:lnTo>
                        <a:pt x="4446" y="188768"/>
                      </a:lnTo>
                      <a:cubicBezTo>
                        <a:pt x="15285" y="188768"/>
                        <a:pt x="29306" y="185585"/>
                        <a:pt x="46424" y="179219"/>
                      </a:cubicBezTo>
                      <a:cubicBezTo>
                        <a:pt x="66296" y="171907"/>
                        <a:pt x="97436" y="165110"/>
                        <a:pt x="139931" y="158744"/>
                      </a:cubicBezTo>
                      <a:cubicBezTo>
                        <a:pt x="143544" y="157884"/>
                        <a:pt x="147157" y="156938"/>
                        <a:pt x="150770" y="155991"/>
                      </a:cubicBezTo>
                      <a:cubicBezTo>
                        <a:pt x="151631" y="155131"/>
                        <a:pt x="152576" y="153755"/>
                        <a:pt x="153437" y="151862"/>
                      </a:cubicBezTo>
                      <a:cubicBezTo>
                        <a:pt x="153437" y="134570"/>
                        <a:pt x="151631" y="120461"/>
                        <a:pt x="148017" y="109536"/>
                      </a:cubicBezTo>
                      <a:cubicBezTo>
                        <a:pt x="147071" y="106783"/>
                        <a:pt x="147071" y="104546"/>
                        <a:pt x="148017" y="102739"/>
                      </a:cubicBezTo>
                      <a:cubicBezTo>
                        <a:pt x="159717" y="99126"/>
                        <a:pt x="171932" y="101363"/>
                        <a:pt x="184577" y="109536"/>
                      </a:cubicBezTo>
                      <a:cubicBezTo>
                        <a:pt x="184577" y="110482"/>
                        <a:pt x="184147" y="111859"/>
                        <a:pt x="183201" y="113665"/>
                      </a:cubicBezTo>
                      <a:cubicBezTo>
                        <a:pt x="179588" y="120031"/>
                        <a:pt x="178211" y="126397"/>
                        <a:pt x="179158" y="132764"/>
                      </a:cubicBezTo>
                      <a:cubicBezTo>
                        <a:pt x="179158" y="134570"/>
                        <a:pt x="179158" y="137323"/>
                        <a:pt x="179158" y="140936"/>
                      </a:cubicBezTo>
                      <a:cubicBezTo>
                        <a:pt x="180018" y="145496"/>
                        <a:pt x="181394" y="149109"/>
                        <a:pt x="183201" y="151862"/>
                      </a:cubicBezTo>
                      <a:cubicBezTo>
                        <a:pt x="192233" y="150055"/>
                        <a:pt x="203072" y="149625"/>
                        <a:pt x="215717" y="150485"/>
                      </a:cubicBezTo>
                      <a:cubicBezTo>
                        <a:pt x="231029" y="151432"/>
                        <a:pt x="240578" y="151432"/>
                        <a:pt x="244191" y="150485"/>
                      </a:cubicBezTo>
                      <a:cubicBezTo>
                        <a:pt x="246857" y="149625"/>
                        <a:pt x="249180" y="149109"/>
                        <a:pt x="250987" y="149109"/>
                      </a:cubicBezTo>
                      <a:cubicBezTo>
                        <a:pt x="254599" y="150916"/>
                        <a:pt x="260019" y="158658"/>
                        <a:pt x="267245" y="172337"/>
                      </a:cubicBezTo>
                      <a:cubicBezTo>
                        <a:pt x="271718" y="183262"/>
                        <a:pt x="273094" y="189629"/>
                        <a:pt x="271288" y="191435"/>
                      </a:cubicBezTo>
                      <a:cubicBezTo>
                        <a:pt x="269482" y="192382"/>
                        <a:pt x="265438" y="191865"/>
                        <a:pt x="259073" y="190059"/>
                      </a:cubicBezTo>
                      <a:cubicBezTo>
                        <a:pt x="250987" y="185499"/>
                        <a:pt x="237825" y="181886"/>
                        <a:pt x="219760" y="179133"/>
                      </a:cubicBezTo>
                      <a:cubicBezTo>
                        <a:pt x="210728" y="178273"/>
                        <a:pt x="199459" y="179133"/>
                        <a:pt x="185867" y="181886"/>
                      </a:cubicBezTo>
                      <a:cubicBezTo>
                        <a:pt x="183115" y="182832"/>
                        <a:pt x="181824" y="186445"/>
                        <a:pt x="181824" y="192812"/>
                      </a:cubicBezTo>
                      <a:cubicBezTo>
                        <a:pt x="181824" y="212856"/>
                        <a:pt x="180878" y="232385"/>
                        <a:pt x="179158" y="251483"/>
                      </a:cubicBezTo>
                      <a:cubicBezTo>
                        <a:pt x="179158" y="263355"/>
                        <a:pt x="179158" y="273335"/>
                        <a:pt x="179158" y="281507"/>
                      </a:cubicBezTo>
                      <a:cubicBezTo>
                        <a:pt x="179158" y="284260"/>
                        <a:pt x="179588" y="289680"/>
                        <a:pt x="180534" y="297853"/>
                      </a:cubicBezTo>
                      <a:cubicBezTo>
                        <a:pt x="183201" y="313338"/>
                        <a:pt x="184147" y="321941"/>
                        <a:pt x="183201" y="323748"/>
                      </a:cubicBezTo>
                      <a:cubicBezTo>
                        <a:pt x="182254" y="324608"/>
                        <a:pt x="174598" y="323317"/>
                        <a:pt x="160147" y="319618"/>
                      </a:cubicBezTo>
                      <a:cubicBezTo>
                        <a:pt x="157480" y="318672"/>
                        <a:pt x="155157" y="318242"/>
                        <a:pt x="153351" y="318242"/>
                      </a:cubicBezTo>
                      <a:cubicBezTo>
                        <a:pt x="120834" y="311876"/>
                        <a:pt x="94597" y="302756"/>
                        <a:pt x="74812" y="290970"/>
                      </a:cubicBezTo>
                      <a:cubicBezTo>
                        <a:pt x="68446" y="288218"/>
                        <a:pt x="65349" y="286411"/>
                        <a:pt x="65349" y="285551"/>
                      </a:cubicBezTo>
                      <a:cubicBezTo>
                        <a:pt x="67156" y="283744"/>
                        <a:pt x="71629" y="283314"/>
                        <a:pt x="78855" y="284174"/>
                      </a:cubicBezTo>
                      <a:cubicBezTo>
                        <a:pt x="90554" y="285981"/>
                        <a:pt x="100103" y="286927"/>
                        <a:pt x="107329" y="286927"/>
                      </a:cubicBezTo>
                      <a:cubicBezTo>
                        <a:pt x="115415" y="287787"/>
                        <a:pt x="124963" y="288734"/>
                        <a:pt x="135802" y="289680"/>
                      </a:cubicBezTo>
                      <a:cubicBezTo>
                        <a:pt x="152061" y="292433"/>
                        <a:pt x="158856" y="282884"/>
                        <a:pt x="156103" y="261032"/>
                      </a:cubicBezTo>
                      <a:cubicBezTo>
                        <a:pt x="156103" y="241934"/>
                        <a:pt x="155157" y="220599"/>
                        <a:pt x="153437" y="196941"/>
                      </a:cubicBezTo>
                      <a:cubicBezTo>
                        <a:pt x="153437" y="192382"/>
                        <a:pt x="153437" y="188768"/>
                        <a:pt x="153437" y="186015"/>
                      </a:cubicBezTo>
                      <a:cubicBezTo>
                        <a:pt x="142598" y="186015"/>
                        <a:pt x="127200" y="188338"/>
                        <a:pt x="107415" y="192812"/>
                      </a:cubicBezTo>
                      <a:cubicBezTo>
                        <a:pt x="103802" y="193758"/>
                        <a:pt x="100619" y="194188"/>
                        <a:pt x="97952" y="194188"/>
                      </a:cubicBezTo>
                      <a:cubicBezTo>
                        <a:pt x="99759" y="199608"/>
                        <a:pt x="103372" y="205114"/>
                        <a:pt x="108791" y="210534"/>
                      </a:cubicBezTo>
                      <a:cubicBezTo>
                        <a:pt x="111458" y="213286"/>
                        <a:pt x="113264" y="214663"/>
                        <a:pt x="114211" y="214663"/>
                      </a:cubicBezTo>
                      <a:cubicBezTo>
                        <a:pt x="113264" y="229202"/>
                        <a:pt x="108791" y="239697"/>
                        <a:pt x="100705" y="246063"/>
                      </a:cubicBezTo>
                      <a:cubicBezTo>
                        <a:pt x="98898" y="247010"/>
                        <a:pt x="96662" y="244257"/>
                        <a:pt x="93909" y="237891"/>
                      </a:cubicBezTo>
                      <a:cubicBezTo>
                        <a:pt x="84877" y="218792"/>
                        <a:pt x="74038" y="206060"/>
                        <a:pt x="61392" y="199694"/>
                      </a:cubicBezTo>
                      <a:cubicBezTo>
                        <a:pt x="40575" y="201501"/>
                        <a:pt x="26209" y="207006"/>
                        <a:pt x="18037" y="216040"/>
                      </a:cubicBezTo>
                      <a:lnTo>
                        <a:pt x="16661" y="217416"/>
                      </a:lnTo>
                      <a:cubicBezTo>
                        <a:pt x="13048" y="216556"/>
                        <a:pt x="8574" y="211480"/>
                        <a:pt x="3155" y="202447"/>
                      </a:cubicBezTo>
                      <a:cubicBezTo>
                        <a:pt x="-544" y="194188"/>
                        <a:pt x="-974" y="189629"/>
                        <a:pt x="1779" y="188768"/>
                      </a:cubicBezTo>
                      <a:close/>
                      <a:moveTo>
                        <a:pt x="28876" y="130097"/>
                      </a:moveTo>
                      <a:cubicBezTo>
                        <a:pt x="40575" y="114611"/>
                        <a:pt x="54167" y="105578"/>
                        <a:pt x="69479" y="102826"/>
                      </a:cubicBezTo>
                      <a:cubicBezTo>
                        <a:pt x="70339" y="102826"/>
                        <a:pt x="69909" y="106009"/>
                        <a:pt x="68102" y="112375"/>
                      </a:cubicBezTo>
                      <a:cubicBezTo>
                        <a:pt x="65436" y="122354"/>
                        <a:pt x="64919" y="129236"/>
                        <a:pt x="66726" y="132850"/>
                      </a:cubicBezTo>
                      <a:cubicBezTo>
                        <a:pt x="70339" y="141022"/>
                        <a:pt x="71199" y="146012"/>
                        <a:pt x="69479" y="147819"/>
                      </a:cubicBezTo>
                      <a:cubicBezTo>
                        <a:pt x="69479" y="149625"/>
                        <a:pt x="64919" y="150141"/>
                        <a:pt x="55887" y="149195"/>
                      </a:cubicBezTo>
                      <a:cubicBezTo>
                        <a:pt x="35155" y="147302"/>
                        <a:pt x="26123" y="140936"/>
                        <a:pt x="28876" y="130097"/>
                      </a:cubicBezTo>
                      <a:close/>
                      <a:moveTo>
                        <a:pt x="89780" y="109622"/>
                      </a:moveTo>
                      <a:cubicBezTo>
                        <a:pt x="84361" y="101449"/>
                        <a:pt x="82554" y="94653"/>
                        <a:pt x="84361" y="89147"/>
                      </a:cubicBezTo>
                      <a:lnTo>
                        <a:pt x="88404" y="89147"/>
                      </a:lnTo>
                      <a:cubicBezTo>
                        <a:pt x="101049" y="88287"/>
                        <a:pt x="119114" y="83727"/>
                        <a:pt x="142598" y="75468"/>
                      </a:cubicBezTo>
                      <a:cubicBezTo>
                        <a:pt x="143458" y="75468"/>
                        <a:pt x="145265" y="74608"/>
                        <a:pt x="148017" y="72715"/>
                      </a:cubicBezTo>
                      <a:cubicBezTo>
                        <a:pt x="167029" y="64543"/>
                        <a:pt x="182770" y="60930"/>
                        <a:pt x="195416" y="61790"/>
                      </a:cubicBezTo>
                      <a:cubicBezTo>
                        <a:pt x="206255" y="62736"/>
                        <a:pt x="215717" y="67210"/>
                        <a:pt x="223890" y="75468"/>
                      </a:cubicBezTo>
                      <a:cubicBezTo>
                        <a:pt x="250987" y="102739"/>
                        <a:pt x="262255" y="120031"/>
                        <a:pt x="257782" y="127344"/>
                      </a:cubicBezTo>
                      <a:cubicBezTo>
                        <a:pt x="256836" y="128290"/>
                        <a:pt x="255116" y="129150"/>
                        <a:pt x="252363" y="130097"/>
                      </a:cubicBezTo>
                      <a:cubicBezTo>
                        <a:pt x="246944" y="130097"/>
                        <a:pt x="243330" y="130527"/>
                        <a:pt x="241524" y="131473"/>
                      </a:cubicBezTo>
                      <a:cubicBezTo>
                        <a:pt x="227932" y="136893"/>
                        <a:pt x="214427" y="137839"/>
                        <a:pt x="200921" y="134226"/>
                      </a:cubicBezTo>
                      <a:cubicBezTo>
                        <a:pt x="190943" y="132419"/>
                        <a:pt x="186040" y="130613"/>
                        <a:pt x="186040" y="128806"/>
                      </a:cubicBezTo>
                      <a:cubicBezTo>
                        <a:pt x="185093" y="127000"/>
                        <a:pt x="189222" y="125193"/>
                        <a:pt x="198255" y="123386"/>
                      </a:cubicBezTo>
                      <a:cubicBezTo>
                        <a:pt x="214513" y="115214"/>
                        <a:pt x="222599" y="108848"/>
                        <a:pt x="222599" y="104288"/>
                      </a:cubicBezTo>
                      <a:cubicBezTo>
                        <a:pt x="219846" y="94309"/>
                        <a:pt x="214943" y="86996"/>
                        <a:pt x="207717" y="82437"/>
                      </a:cubicBezTo>
                      <a:cubicBezTo>
                        <a:pt x="204104" y="80630"/>
                        <a:pt x="198685" y="79684"/>
                        <a:pt x="191459" y="79684"/>
                      </a:cubicBezTo>
                      <a:cubicBezTo>
                        <a:pt x="190513" y="79684"/>
                        <a:pt x="189652" y="79684"/>
                        <a:pt x="188792" y="79684"/>
                      </a:cubicBezTo>
                      <a:cubicBezTo>
                        <a:pt x="176147" y="79684"/>
                        <a:pt x="163071" y="83813"/>
                        <a:pt x="149480" y="91986"/>
                      </a:cubicBezTo>
                      <a:cubicBezTo>
                        <a:pt x="137695" y="98352"/>
                        <a:pt x="124619" y="103342"/>
                        <a:pt x="110167" y="106955"/>
                      </a:cubicBezTo>
                      <a:cubicBezTo>
                        <a:pt x="99328" y="110482"/>
                        <a:pt x="92533" y="111428"/>
                        <a:pt x="89780" y="109622"/>
                      </a:cubicBezTo>
                      <a:close/>
                      <a:moveTo>
                        <a:pt x="119630" y="46821"/>
                      </a:moveTo>
                      <a:cubicBezTo>
                        <a:pt x="115071" y="36841"/>
                        <a:pt x="116447" y="24969"/>
                        <a:pt x="123673" y="11377"/>
                      </a:cubicBezTo>
                      <a:cubicBezTo>
                        <a:pt x="129092" y="2258"/>
                        <a:pt x="133566" y="-1355"/>
                        <a:pt x="137178" y="451"/>
                      </a:cubicBezTo>
                      <a:cubicBezTo>
                        <a:pt x="138039" y="1398"/>
                        <a:pt x="139415" y="4064"/>
                        <a:pt x="141222" y="8624"/>
                      </a:cubicBezTo>
                      <a:cubicBezTo>
                        <a:pt x="145695" y="18603"/>
                        <a:pt x="151631" y="27292"/>
                        <a:pt x="158856" y="34519"/>
                      </a:cubicBezTo>
                      <a:cubicBezTo>
                        <a:pt x="164276" y="40885"/>
                        <a:pt x="166082" y="45875"/>
                        <a:pt x="164276" y="49488"/>
                      </a:cubicBezTo>
                      <a:cubicBezTo>
                        <a:pt x="163329" y="53101"/>
                        <a:pt x="159286" y="54908"/>
                        <a:pt x="152061" y="54908"/>
                      </a:cubicBezTo>
                      <a:cubicBezTo>
                        <a:pt x="135888" y="55940"/>
                        <a:pt x="125049" y="53187"/>
                        <a:pt x="119630" y="46821"/>
                      </a:cubicBezTo>
                      <a:close/>
                    </a:path>
                  </a:pathLst>
                </a:custGeom>
                <a:grpFill/>
                <a:ln w="860" cap="flat">
                  <a:noFill/>
                  <a:prstDash val="solid"/>
                  <a:miter/>
                </a:ln>
              </p:spPr>
              <p:txBody>
                <a:bodyPr rtlCol="0" anchor="ctr"/>
                <a:lstStyle/>
                <a:p>
                  <a:endParaRPr lang="zh-CN" altLang="en-US"/>
                </a:p>
              </p:txBody>
            </p:sp>
            <p:sp>
              <p:nvSpPr>
                <p:cNvPr id="23" name="任意形状 18"/>
                <p:cNvSpPr/>
                <p:nvPr/>
              </p:nvSpPr>
              <p:spPr>
                <a:xfrm>
                  <a:off x="5138493" y="2802793"/>
                  <a:ext cx="279168" cy="227983"/>
                </a:xfrm>
                <a:custGeom>
                  <a:avLst/>
                  <a:gdLst>
                    <a:gd name="connsiteX0" fmla="*/ 146571 w 279168"/>
                    <a:gd name="connsiteY0" fmla="*/ 7401 h 227983"/>
                    <a:gd name="connsiteX1" fmla="*/ 211604 w 279168"/>
                    <a:gd name="connsiteY1" fmla="*/ 604 h 227983"/>
                    <a:gd name="connsiteX2" fmla="*/ 211604 w 279168"/>
                    <a:gd name="connsiteY2" fmla="*/ 16950 h 227983"/>
                    <a:gd name="connsiteX3" fmla="*/ 175044 w 279168"/>
                    <a:gd name="connsiteY3" fmla="*/ 41468 h 227983"/>
                    <a:gd name="connsiteX4" fmla="*/ 166958 w 279168"/>
                    <a:gd name="connsiteY4" fmla="*/ 83794 h 227983"/>
                    <a:gd name="connsiteX5" fmla="*/ 202141 w 279168"/>
                    <a:gd name="connsiteY5" fmla="*/ 74245 h 227983"/>
                    <a:gd name="connsiteX6" fmla="*/ 210227 w 279168"/>
                    <a:gd name="connsiteY6" fmla="*/ 101516 h 227983"/>
                    <a:gd name="connsiteX7" fmla="*/ 196722 w 279168"/>
                    <a:gd name="connsiteY7" fmla="*/ 106936 h 227983"/>
                    <a:gd name="connsiteX8" fmla="*/ 166958 w 279168"/>
                    <a:gd name="connsiteY8" fmla="*/ 121905 h 227983"/>
                    <a:gd name="connsiteX9" fmla="*/ 162915 w 279168"/>
                    <a:gd name="connsiteY9" fmla="*/ 132831 h 227983"/>
                    <a:gd name="connsiteX10" fmla="*/ 162915 w 279168"/>
                    <a:gd name="connsiteY10" fmla="*/ 158725 h 227983"/>
                    <a:gd name="connsiteX11" fmla="*/ 180550 w 279168"/>
                    <a:gd name="connsiteY11" fmla="*/ 171027 h 227983"/>
                    <a:gd name="connsiteX12" fmla="*/ 213066 w 279168"/>
                    <a:gd name="connsiteY12" fmla="*/ 171027 h 227983"/>
                    <a:gd name="connsiteX13" fmla="*/ 246959 w 279168"/>
                    <a:gd name="connsiteY13" fmla="*/ 168275 h 227983"/>
                    <a:gd name="connsiteX14" fmla="*/ 270013 w 279168"/>
                    <a:gd name="connsiteY14" fmla="*/ 173694 h 227983"/>
                    <a:gd name="connsiteX15" fmla="*/ 271390 w 279168"/>
                    <a:gd name="connsiteY15" fmla="*/ 211891 h 227983"/>
                    <a:gd name="connsiteX16" fmla="*/ 144076 w 279168"/>
                    <a:gd name="connsiteY16" fmla="*/ 202342 h 227983"/>
                    <a:gd name="connsiteX17" fmla="*/ 130571 w 279168"/>
                    <a:gd name="connsiteY17" fmla="*/ 203718 h 227983"/>
                    <a:gd name="connsiteX18" fmla="*/ 123775 w 279168"/>
                    <a:gd name="connsiteY18" fmla="*/ 203718 h 227983"/>
                    <a:gd name="connsiteX19" fmla="*/ 26225 w 279168"/>
                    <a:gd name="connsiteY19" fmla="*/ 220064 h 227983"/>
                    <a:gd name="connsiteX20" fmla="*/ 20806 w 279168"/>
                    <a:gd name="connsiteY20" fmla="*/ 224193 h 227983"/>
                    <a:gd name="connsiteX21" fmla="*/ 12634 w 279168"/>
                    <a:gd name="connsiteY21" fmla="*/ 225570 h 227983"/>
                    <a:gd name="connsiteX22" fmla="*/ 418 w 279168"/>
                    <a:gd name="connsiteY22" fmla="*/ 199675 h 227983"/>
                    <a:gd name="connsiteX23" fmla="*/ 62698 w 279168"/>
                    <a:gd name="connsiteY23" fmla="*/ 185997 h 227983"/>
                    <a:gd name="connsiteX24" fmla="*/ 64075 w 279168"/>
                    <a:gd name="connsiteY24" fmla="*/ 119152 h 227983"/>
                    <a:gd name="connsiteX25" fmla="*/ 62698 w 279168"/>
                    <a:gd name="connsiteY25" fmla="*/ 98677 h 227983"/>
                    <a:gd name="connsiteX26" fmla="*/ 70785 w 279168"/>
                    <a:gd name="connsiteY26" fmla="*/ 90505 h 227983"/>
                    <a:gd name="connsiteX27" fmla="*/ 103301 w 279168"/>
                    <a:gd name="connsiteY27" fmla="*/ 104183 h 227983"/>
                    <a:gd name="connsiteX28" fmla="*/ 95215 w 279168"/>
                    <a:gd name="connsiteY28" fmla="*/ 160102 h 227983"/>
                    <a:gd name="connsiteX29" fmla="*/ 97882 w 279168"/>
                    <a:gd name="connsiteY29" fmla="*/ 175071 h 227983"/>
                    <a:gd name="connsiteX30" fmla="*/ 107345 w 279168"/>
                    <a:gd name="connsiteY30" fmla="*/ 177824 h 227983"/>
                    <a:gd name="connsiteX31" fmla="*/ 126270 w 279168"/>
                    <a:gd name="connsiteY31" fmla="*/ 172404 h 227983"/>
                    <a:gd name="connsiteX32" fmla="*/ 130312 w 279168"/>
                    <a:gd name="connsiteY32" fmla="*/ 160102 h 227983"/>
                    <a:gd name="connsiteX33" fmla="*/ 128936 w 279168"/>
                    <a:gd name="connsiteY33" fmla="*/ 87752 h 227983"/>
                    <a:gd name="connsiteX34" fmla="*/ 128936 w 279168"/>
                    <a:gd name="connsiteY34" fmla="*/ 60480 h 227983"/>
                    <a:gd name="connsiteX35" fmla="*/ 119473 w 279168"/>
                    <a:gd name="connsiteY35" fmla="*/ 48178 h 227983"/>
                    <a:gd name="connsiteX36" fmla="*/ 96420 w 279168"/>
                    <a:gd name="connsiteY36" fmla="*/ 53598 h 227983"/>
                    <a:gd name="connsiteX37" fmla="*/ 76118 w 279168"/>
                    <a:gd name="connsiteY37" fmla="*/ 24951 h 227983"/>
                    <a:gd name="connsiteX38" fmla="*/ 76118 w 279168"/>
                    <a:gd name="connsiteY38" fmla="*/ 20821 h 227983"/>
                    <a:gd name="connsiteX39" fmla="*/ 89710 w 279168"/>
                    <a:gd name="connsiteY39" fmla="*/ 12649 h 227983"/>
                    <a:gd name="connsiteX40" fmla="*/ 146571 w 279168"/>
                    <a:gd name="connsiteY40" fmla="*/ 7401 h 2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9168" h="227983">
                      <a:moveTo>
                        <a:pt x="146571" y="7401"/>
                      </a:moveTo>
                      <a:cubicBezTo>
                        <a:pt x="169109" y="1035"/>
                        <a:pt x="190787" y="-1202"/>
                        <a:pt x="211604" y="604"/>
                      </a:cubicBezTo>
                      <a:cubicBezTo>
                        <a:pt x="209797" y="6024"/>
                        <a:pt x="209797" y="11530"/>
                        <a:pt x="211604" y="16950"/>
                      </a:cubicBezTo>
                      <a:cubicBezTo>
                        <a:pt x="214271" y="21510"/>
                        <a:pt x="202141" y="29682"/>
                        <a:pt x="175044" y="41468"/>
                      </a:cubicBezTo>
                      <a:cubicBezTo>
                        <a:pt x="169625" y="46888"/>
                        <a:pt x="166958" y="61083"/>
                        <a:pt x="166958" y="83794"/>
                      </a:cubicBezTo>
                      <a:cubicBezTo>
                        <a:pt x="184077" y="79235"/>
                        <a:pt x="195862" y="76052"/>
                        <a:pt x="202141" y="74245"/>
                      </a:cubicBezTo>
                      <a:cubicBezTo>
                        <a:pt x="207561" y="76998"/>
                        <a:pt x="210227" y="86117"/>
                        <a:pt x="210227" y="101516"/>
                      </a:cubicBezTo>
                      <a:cubicBezTo>
                        <a:pt x="207561" y="103323"/>
                        <a:pt x="203002" y="105129"/>
                        <a:pt x="196722" y="106936"/>
                      </a:cubicBezTo>
                      <a:cubicBezTo>
                        <a:pt x="187690" y="110549"/>
                        <a:pt x="177797" y="115625"/>
                        <a:pt x="166958" y="121905"/>
                      </a:cubicBezTo>
                      <a:cubicBezTo>
                        <a:pt x="165152" y="123712"/>
                        <a:pt x="163775" y="127325"/>
                        <a:pt x="162915" y="132831"/>
                      </a:cubicBezTo>
                      <a:cubicBezTo>
                        <a:pt x="161969" y="139197"/>
                        <a:pt x="161969" y="147800"/>
                        <a:pt x="162915" y="158725"/>
                      </a:cubicBezTo>
                      <a:cubicBezTo>
                        <a:pt x="162915" y="167844"/>
                        <a:pt x="168765" y="171888"/>
                        <a:pt x="180550" y="171027"/>
                      </a:cubicBezTo>
                      <a:cubicBezTo>
                        <a:pt x="187776" y="171027"/>
                        <a:pt x="198614" y="171027"/>
                        <a:pt x="213066" y="171027"/>
                      </a:cubicBezTo>
                      <a:cubicBezTo>
                        <a:pt x="229325" y="170167"/>
                        <a:pt x="240594" y="169221"/>
                        <a:pt x="246959" y="168275"/>
                      </a:cubicBezTo>
                      <a:cubicBezTo>
                        <a:pt x="258658" y="166468"/>
                        <a:pt x="266401" y="168275"/>
                        <a:pt x="270013" y="173694"/>
                      </a:cubicBezTo>
                      <a:cubicBezTo>
                        <a:pt x="281712" y="196406"/>
                        <a:pt x="282229" y="209138"/>
                        <a:pt x="271390" y="211891"/>
                      </a:cubicBezTo>
                      <a:cubicBezTo>
                        <a:pt x="236206" y="198213"/>
                        <a:pt x="193711" y="195030"/>
                        <a:pt x="144076" y="202342"/>
                      </a:cubicBezTo>
                      <a:cubicBezTo>
                        <a:pt x="136850" y="203288"/>
                        <a:pt x="132291" y="203718"/>
                        <a:pt x="130571" y="203718"/>
                      </a:cubicBezTo>
                      <a:cubicBezTo>
                        <a:pt x="128764" y="203718"/>
                        <a:pt x="126528" y="203718"/>
                        <a:pt x="123775" y="203718"/>
                      </a:cubicBezTo>
                      <a:cubicBezTo>
                        <a:pt x="89452" y="200105"/>
                        <a:pt x="56935" y="205525"/>
                        <a:pt x="26225" y="220064"/>
                      </a:cubicBezTo>
                      <a:cubicBezTo>
                        <a:pt x="24418" y="221010"/>
                        <a:pt x="22612" y="222387"/>
                        <a:pt x="20806" y="224193"/>
                      </a:cubicBezTo>
                      <a:cubicBezTo>
                        <a:pt x="17193" y="228753"/>
                        <a:pt x="14440" y="229183"/>
                        <a:pt x="12634" y="225570"/>
                      </a:cubicBezTo>
                      <a:cubicBezTo>
                        <a:pt x="2655" y="212837"/>
                        <a:pt x="-1388" y="204235"/>
                        <a:pt x="418" y="199675"/>
                      </a:cubicBezTo>
                      <a:cubicBezTo>
                        <a:pt x="35601" y="194255"/>
                        <a:pt x="56419" y="189696"/>
                        <a:pt x="62698" y="185997"/>
                      </a:cubicBezTo>
                      <a:cubicBezTo>
                        <a:pt x="67172" y="182383"/>
                        <a:pt x="67688" y="160102"/>
                        <a:pt x="64075" y="119152"/>
                      </a:cubicBezTo>
                      <a:cubicBezTo>
                        <a:pt x="63129" y="110979"/>
                        <a:pt x="62698" y="104183"/>
                        <a:pt x="62698" y="98677"/>
                      </a:cubicBezTo>
                      <a:cubicBezTo>
                        <a:pt x="62698" y="94118"/>
                        <a:pt x="65365" y="91365"/>
                        <a:pt x="70785" y="90505"/>
                      </a:cubicBezTo>
                      <a:cubicBezTo>
                        <a:pt x="93323" y="94118"/>
                        <a:pt x="104162" y="98677"/>
                        <a:pt x="103301" y="104183"/>
                      </a:cubicBezTo>
                      <a:cubicBezTo>
                        <a:pt x="93323" y="116055"/>
                        <a:pt x="90656" y="134637"/>
                        <a:pt x="95215" y="160102"/>
                      </a:cubicBezTo>
                      <a:cubicBezTo>
                        <a:pt x="96076" y="166468"/>
                        <a:pt x="97022" y="171458"/>
                        <a:pt x="97882" y="175071"/>
                      </a:cubicBezTo>
                      <a:cubicBezTo>
                        <a:pt x="97882" y="176877"/>
                        <a:pt x="101065" y="177824"/>
                        <a:pt x="107345" y="177824"/>
                      </a:cubicBezTo>
                      <a:cubicBezTo>
                        <a:pt x="114570" y="176964"/>
                        <a:pt x="120850" y="175071"/>
                        <a:pt x="126270" y="172404"/>
                      </a:cubicBezTo>
                      <a:cubicBezTo>
                        <a:pt x="128936" y="170597"/>
                        <a:pt x="130312" y="166468"/>
                        <a:pt x="130312" y="160102"/>
                      </a:cubicBezTo>
                      <a:cubicBezTo>
                        <a:pt x="130312" y="121045"/>
                        <a:pt x="129882" y="96871"/>
                        <a:pt x="128936" y="87752"/>
                      </a:cubicBezTo>
                      <a:cubicBezTo>
                        <a:pt x="128936" y="74073"/>
                        <a:pt x="128936" y="65040"/>
                        <a:pt x="128936" y="60480"/>
                      </a:cubicBezTo>
                      <a:cubicBezTo>
                        <a:pt x="127990" y="53168"/>
                        <a:pt x="124893" y="49125"/>
                        <a:pt x="119473" y="48178"/>
                      </a:cubicBezTo>
                      <a:cubicBezTo>
                        <a:pt x="114054" y="48178"/>
                        <a:pt x="106398" y="49985"/>
                        <a:pt x="96420" y="53598"/>
                      </a:cubicBezTo>
                      <a:cubicBezTo>
                        <a:pt x="90054" y="57211"/>
                        <a:pt x="83344" y="47662"/>
                        <a:pt x="76118" y="24951"/>
                      </a:cubicBezTo>
                      <a:cubicBezTo>
                        <a:pt x="76118" y="23144"/>
                        <a:pt x="76118" y="21767"/>
                        <a:pt x="76118" y="20821"/>
                      </a:cubicBezTo>
                      <a:cubicBezTo>
                        <a:pt x="74312" y="15401"/>
                        <a:pt x="78871" y="12649"/>
                        <a:pt x="89710" y="12649"/>
                      </a:cubicBezTo>
                      <a:cubicBezTo>
                        <a:pt x="112248" y="13767"/>
                        <a:pt x="131173" y="11960"/>
                        <a:pt x="146571" y="7401"/>
                      </a:cubicBezTo>
                      <a:close/>
                    </a:path>
                  </a:pathLst>
                </a:custGeom>
                <a:grpFill/>
                <a:ln w="860" cap="flat">
                  <a:noFill/>
                  <a:prstDash val="solid"/>
                  <a:miter/>
                </a:ln>
              </p:spPr>
              <p:txBody>
                <a:bodyPr rtlCol="0" anchor="ctr"/>
                <a:lstStyle/>
                <a:p>
                  <a:endParaRPr lang="zh-CN" altLang="en-US"/>
                </a:p>
              </p:txBody>
            </p:sp>
          </p:grpSp>
          <p:grpSp>
            <p:nvGrpSpPr>
              <p:cNvPr id="15" name="图形 4"/>
              <p:cNvGrpSpPr/>
              <p:nvPr/>
            </p:nvGrpSpPr>
            <p:grpSpPr>
              <a:xfrm>
                <a:off x="6477534" y="2737331"/>
                <a:ext cx="1951056" cy="319813"/>
                <a:chOff x="6477534" y="2737331"/>
                <a:chExt cx="1951056" cy="319813"/>
              </a:xfrm>
              <a:grpFill/>
            </p:grpSpPr>
            <p:sp>
              <p:nvSpPr>
                <p:cNvPr id="16" name="任意形状 20"/>
                <p:cNvSpPr/>
                <p:nvPr/>
              </p:nvSpPr>
              <p:spPr>
                <a:xfrm>
                  <a:off x="6477534" y="2776851"/>
                  <a:ext cx="298388" cy="236118"/>
                </a:xfrm>
                <a:custGeom>
                  <a:avLst/>
                  <a:gdLst>
                    <a:gd name="connsiteX0" fmla="*/ 160322 w 298388"/>
                    <a:gd name="connsiteY0" fmla="*/ 151805 h 236118"/>
                    <a:gd name="connsiteX1" fmla="*/ 164365 w 298388"/>
                    <a:gd name="connsiteY1" fmla="*/ 113608 h 236118"/>
                    <a:gd name="connsiteX2" fmla="*/ 171161 w 298388"/>
                    <a:gd name="connsiteY2" fmla="*/ 61733 h 236118"/>
                    <a:gd name="connsiteX3" fmla="*/ 182000 w 298388"/>
                    <a:gd name="connsiteY3" fmla="*/ 7190 h 236118"/>
                    <a:gd name="connsiteX4" fmla="*/ 207721 w 298388"/>
                    <a:gd name="connsiteY4" fmla="*/ 5814 h 236118"/>
                    <a:gd name="connsiteX5" fmla="*/ 210474 w 298388"/>
                    <a:gd name="connsiteY5" fmla="*/ 20783 h 236118"/>
                    <a:gd name="connsiteX6" fmla="*/ 196882 w 298388"/>
                    <a:gd name="connsiteY6" fmla="*/ 69905 h 236118"/>
                    <a:gd name="connsiteX7" fmla="*/ 190086 w 298388"/>
                    <a:gd name="connsiteY7" fmla="*/ 116275 h 236118"/>
                    <a:gd name="connsiteX8" fmla="*/ 188710 w 298388"/>
                    <a:gd name="connsiteY8" fmla="*/ 124448 h 236118"/>
                    <a:gd name="connsiteX9" fmla="*/ 195505 w 298388"/>
                    <a:gd name="connsiteY9" fmla="*/ 119028 h 236118"/>
                    <a:gd name="connsiteX10" fmla="*/ 233442 w 298388"/>
                    <a:gd name="connsiteY10" fmla="*/ 75325 h 236118"/>
                    <a:gd name="connsiteX11" fmla="*/ 257786 w 298388"/>
                    <a:gd name="connsiteY11" fmla="*/ 89004 h 236118"/>
                    <a:gd name="connsiteX12" fmla="*/ 255119 w 298388"/>
                    <a:gd name="connsiteY12" fmla="*/ 102682 h 236118"/>
                    <a:gd name="connsiteX13" fmla="*/ 195505 w 298388"/>
                    <a:gd name="connsiteY13" fmla="*/ 147675 h 236118"/>
                    <a:gd name="connsiteX14" fmla="*/ 184667 w 298388"/>
                    <a:gd name="connsiteY14" fmla="*/ 155848 h 236118"/>
                    <a:gd name="connsiteX15" fmla="*/ 182000 w 298388"/>
                    <a:gd name="connsiteY15" fmla="*/ 176323 h 236118"/>
                    <a:gd name="connsiteX16" fmla="*/ 211764 w 298388"/>
                    <a:gd name="connsiteY16" fmla="*/ 176323 h 236118"/>
                    <a:gd name="connsiteX17" fmla="*/ 274044 w 298388"/>
                    <a:gd name="connsiteY17" fmla="*/ 172194 h 236118"/>
                    <a:gd name="connsiteX18" fmla="*/ 288926 w 298388"/>
                    <a:gd name="connsiteY18" fmla="*/ 180366 h 236118"/>
                    <a:gd name="connsiteX19" fmla="*/ 298389 w 298388"/>
                    <a:gd name="connsiteY19" fmla="*/ 214520 h 236118"/>
                    <a:gd name="connsiteX20" fmla="*/ 295722 w 298388"/>
                    <a:gd name="connsiteY20" fmla="*/ 225445 h 236118"/>
                    <a:gd name="connsiteX21" fmla="*/ 284883 w 298388"/>
                    <a:gd name="connsiteY21" fmla="*/ 224069 h 236118"/>
                    <a:gd name="connsiteX22" fmla="*/ 217183 w 298388"/>
                    <a:gd name="connsiteY22" fmla="*/ 207723 h 236118"/>
                    <a:gd name="connsiteX23" fmla="*/ 172451 w 298388"/>
                    <a:gd name="connsiteY23" fmla="*/ 209100 h 236118"/>
                    <a:gd name="connsiteX24" fmla="*/ 156193 w 298388"/>
                    <a:gd name="connsiteY24" fmla="*/ 210477 h 236118"/>
                    <a:gd name="connsiteX25" fmla="*/ 134515 w 298388"/>
                    <a:gd name="connsiteY25" fmla="*/ 213229 h 236118"/>
                    <a:gd name="connsiteX26" fmla="*/ 106042 w 298388"/>
                    <a:gd name="connsiteY26" fmla="*/ 214606 h 236118"/>
                    <a:gd name="connsiteX27" fmla="*/ 19331 w 298388"/>
                    <a:gd name="connsiteY27" fmla="*/ 233704 h 236118"/>
                    <a:gd name="connsiteX28" fmla="*/ 9869 w 298388"/>
                    <a:gd name="connsiteY28" fmla="*/ 232328 h 236118"/>
                    <a:gd name="connsiteX29" fmla="*/ 3073 w 298388"/>
                    <a:gd name="connsiteY29" fmla="*/ 218649 h 236118"/>
                    <a:gd name="connsiteX30" fmla="*/ 320 w 298388"/>
                    <a:gd name="connsiteY30" fmla="*/ 211853 h 236118"/>
                    <a:gd name="connsiteX31" fmla="*/ 7116 w 298388"/>
                    <a:gd name="connsiteY31" fmla="*/ 209100 h 236118"/>
                    <a:gd name="connsiteX32" fmla="*/ 76192 w 298388"/>
                    <a:gd name="connsiteY32" fmla="*/ 198174 h 236118"/>
                    <a:gd name="connsiteX33" fmla="*/ 89697 w 298388"/>
                    <a:gd name="connsiteY33" fmla="*/ 194045 h 236118"/>
                    <a:gd name="connsiteX34" fmla="*/ 104580 w 298388"/>
                    <a:gd name="connsiteY34" fmla="*/ 179076 h 236118"/>
                    <a:gd name="connsiteX35" fmla="*/ 104580 w 298388"/>
                    <a:gd name="connsiteY35" fmla="*/ 150428 h 236118"/>
                    <a:gd name="connsiteX36" fmla="*/ 100536 w 298388"/>
                    <a:gd name="connsiteY36" fmla="*/ 145009 h 236118"/>
                    <a:gd name="connsiteX37" fmla="*/ 96494 w 298388"/>
                    <a:gd name="connsiteY37" fmla="*/ 147761 h 236118"/>
                    <a:gd name="connsiteX38" fmla="*/ 80235 w 298388"/>
                    <a:gd name="connsiteY38" fmla="*/ 165483 h 236118"/>
                    <a:gd name="connsiteX39" fmla="*/ 66644 w 298388"/>
                    <a:gd name="connsiteY39" fmla="*/ 164107 h 236118"/>
                    <a:gd name="connsiteX40" fmla="*/ 49009 w 298388"/>
                    <a:gd name="connsiteY40" fmla="*/ 140879 h 236118"/>
                    <a:gd name="connsiteX41" fmla="*/ 47632 w 298388"/>
                    <a:gd name="connsiteY41" fmla="*/ 131330 h 236118"/>
                    <a:gd name="connsiteX42" fmla="*/ 54428 w 298388"/>
                    <a:gd name="connsiteY42" fmla="*/ 129953 h 236118"/>
                    <a:gd name="connsiteX43" fmla="*/ 99160 w 298388"/>
                    <a:gd name="connsiteY43" fmla="*/ 117651 h 236118"/>
                    <a:gd name="connsiteX44" fmla="*/ 100536 w 298388"/>
                    <a:gd name="connsiteY44" fmla="*/ 108102 h 236118"/>
                    <a:gd name="connsiteX45" fmla="*/ 101913 w 298388"/>
                    <a:gd name="connsiteY45" fmla="*/ 53560 h 236118"/>
                    <a:gd name="connsiteX46" fmla="*/ 137096 w 298388"/>
                    <a:gd name="connsiteY46" fmla="*/ 50807 h 236118"/>
                    <a:gd name="connsiteX47" fmla="*/ 141139 w 298388"/>
                    <a:gd name="connsiteY47" fmla="*/ 65776 h 236118"/>
                    <a:gd name="connsiteX48" fmla="*/ 134344 w 298388"/>
                    <a:gd name="connsiteY48" fmla="*/ 173570 h 236118"/>
                    <a:gd name="connsiteX49" fmla="*/ 146559 w 298388"/>
                    <a:gd name="connsiteY49" fmla="*/ 174947 h 236118"/>
                    <a:gd name="connsiteX50" fmla="*/ 160322 w 298388"/>
                    <a:gd name="connsiteY50" fmla="*/ 151805 h 23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98388" h="236118">
                      <a:moveTo>
                        <a:pt x="160322" y="151805"/>
                      </a:moveTo>
                      <a:cubicBezTo>
                        <a:pt x="161182" y="143632"/>
                        <a:pt x="162559" y="130900"/>
                        <a:pt x="164365" y="113608"/>
                      </a:cubicBezTo>
                      <a:cubicBezTo>
                        <a:pt x="166172" y="94510"/>
                        <a:pt x="168408" y="77218"/>
                        <a:pt x="171161" y="61733"/>
                      </a:cubicBezTo>
                      <a:cubicBezTo>
                        <a:pt x="173828" y="35322"/>
                        <a:pt x="177441" y="17170"/>
                        <a:pt x="182000" y="7190"/>
                      </a:cubicBezTo>
                      <a:cubicBezTo>
                        <a:pt x="186473" y="-1929"/>
                        <a:pt x="195075" y="-2359"/>
                        <a:pt x="207721" y="5814"/>
                      </a:cubicBezTo>
                      <a:cubicBezTo>
                        <a:pt x="214000" y="10373"/>
                        <a:pt x="214947" y="15363"/>
                        <a:pt x="210474" y="20783"/>
                      </a:cubicBezTo>
                      <a:cubicBezTo>
                        <a:pt x="204108" y="28956"/>
                        <a:pt x="199635" y="45301"/>
                        <a:pt x="196882" y="69905"/>
                      </a:cubicBezTo>
                      <a:cubicBezTo>
                        <a:pt x="194129" y="89004"/>
                        <a:pt x="191893" y="104489"/>
                        <a:pt x="190086" y="116275"/>
                      </a:cubicBezTo>
                      <a:lnTo>
                        <a:pt x="188710" y="124448"/>
                      </a:lnTo>
                      <a:cubicBezTo>
                        <a:pt x="189570" y="124448"/>
                        <a:pt x="191893" y="122641"/>
                        <a:pt x="195505" y="119028"/>
                      </a:cubicBezTo>
                      <a:cubicBezTo>
                        <a:pt x="219850" y="94510"/>
                        <a:pt x="232495" y="79885"/>
                        <a:pt x="233442" y="75325"/>
                      </a:cubicBezTo>
                      <a:cubicBezTo>
                        <a:pt x="238861" y="69905"/>
                        <a:pt x="247033" y="74465"/>
                        <a:pt x="257786" y="89004"/>
                      </a:cubicBezTo>
                      <a:cubicBezTo>
                        <a:pt x="262259" y="98123"/>
                        <a:pt x="261399" y="102682"/>
                        <a:pt x="255119" y="102682"/>
                      </a:cubicBezTo>
                      <a:cubicBezTo>
                        <a:pt x="252367" y="102682"/>
                        <a:pt x="232495" y="117651"/>
                        <a:pt x="195505" y="147675"/>
                      </a:cubicBezTo>
                      <a:cubicBezTo>
                        <a:pt x="190946" y="152235"/>
                        <a:pt x="187333" y="154988"/>
                        <a:pt x="184667" y="155848"/>
                      </a:cubicBezTo>
                      <a:cubicBezTo>
                        <a:pt x="178301" y="162214"/>
                        <a:pt x="177441" y="169010"/>
                        <a:pt x="182000" y="176323"/>
                      </a:cubicBezTo>
                      <a:cubicBezTo>
                        <a:pt x="189226" y="176323"/>
                        <a:pt x="199119" y="176323"/>
                        <a:pt x="211764" y="176323"/>
                      </a:cubicBezTo>
                      <a:cubicBezTo>
                        <a:pt x="250560" y="175463"/>
                        <a:pt x="271378" y="174086"/>
                        <a:pt x="274044" y="172194"/>
                      </a:cubicBezTo>
                      <a:cubicBezTo>
                        <a:pt x="282130" y="170387"/>
                        <a:pt x="287120" y="173140"/>
                        <a:pt x="288926" y="180366"/>
                      </a:cubicBezTo>
                      <a:cubicBezTo>
                        <a:pt x="292539" y="192238"/>
                        <a:pt x="295722" y="203594"/>
                        <a:pt x="298389" y="214520"/>
                      </a:cubicBezTo>
                      <a:cubicBezTo>
                        <a:pt x="298389" y="220886"/>
                        <a:pt x="297442" y="224499"/>
                        <a:pt x="295722" y="225445"/>
                      </a:cubicBezTo>
                      <a:cubicBezTo>
                        <a:pt x="292969" y="227252"/>
                        <a:pt x="289356" y="226822"/>
                        <a:pt x="284883" y="224069"/>
                      </a:cubicBezTo>
                      <a:cubicBezTo>
                        <a:pt x="257786" y="213143"/>
                        <a:pt x="235162" y="207723"/>
                        <a:pt x="217183" y="207723"/>
                      </a:cubicBezTo>
                      <a:cubicBezTo>
                        <a:pt x="192839" y="207723"/>
                        <a:pt x="177871" y="208154"/>
                        <a:pt x="172451" y="209100"/>
                      </a:cubicBezTo>
                      <a:cubicBezTo>
                        <a:pt x="165226" y="209100"/>
                        <a:pt x="159806" y="209530"/>
                        <a:pt x="156193" y="210477"/>
                      </a:cubicBezTo>
                      <a:cubicBezTo>
                        <a:pt x="153440" y="211423"/>
                        <a:pt x="146215" y="212283"/>
                        <a:pt x="134515" y="213229"/>
                      </a:cubicBezTo>
                      <a:cubicBezTo>
                        <a:pt x="120924" y="214176"/>
                        <a:pt x="111461" y="214606"/>
                        <a:pt x="106042" y="214606"/>
                      </a:cubicBezTo>
                      <a:cubicBezTo>
                        <a:pt x="71719" y="214606"/>
                        <a:pt x="42815" y="220972"/>
                        <a:pt x="19331" y="233704"/>
                      </a:cubicBezTo>
                      <a:cubicBezTo>
                        <a:pt x="12965" y="237317"/>
                        <a:pt x="9869" y="236887"/>
                        <a:pt x="9869" y="232328"/>
                      </a:cubicBezTo>
                      <a:cubicBezTo>
                        <a:pt x="7116" y="225962"/>
                        <a:pt x="4879" y="221402"/>
                        <a:pt x="3073" y="218649"/>
                      </a:cubicBezTo>
                      <a:cubicBezTo>
                        <a:pt x="320" y="215896"/>
                        <a:pt x="-540" y="213660"/>
                        <a:pt x="320" y="211853"/>
                      </a:cubicBezTo>
                      <a:cubicBezTo>
                        <a:pt x="1180" y="210046"/>
                        <a:pt x="3503" y="209100"/>
                        <a:pt x="7116" y="209100"/>
                      </a:cubicBezTo>
                      <a:cubicBezTo>
                        <a:pt x="18815" y="209100"/>
                        <a:pt x="41869" y="205487"/>
                        <a:pt x="76192" y="198174"/>
                      </a:cubicBezTo>
                      <a:cubicBezTo>
                        <a:pt x="81611" y="196368"/>
                        <a:pt x="86085" y="194991"/>
                        <a:pt x="89697" y="194045"/>
                      </a:cubicBezTo>
                      <a:cubicBezTo>
                        <a:pt x="97870" y="191292"/>
                        <a:pt x="102773" y="186302"/>
                        <a:pt x="104580" y="179076"/>
                      </a:cubicBezTo>
                      <a:cubicBezTo>
                        <a:pt x="104580" y="169957"/>
                        <a:pt x="104580" y="160408"/>
                        <a:pt x="104580" y="150428"/>
                      </a:cubicBezTo>
                      <a:cubicBezTo>
                        <a:pt x="103633" y="146815"/>
                        <a:pt x="102343" y="145009"/>
                        <a:pt x="100536" y="145009"/>
                      </a:cubicBezTo>
                      <a:cubicBezTo>
                        <a:pt x="99590" y="144148"/>
                        <a:pt x="98300" y="145009"/>
                        <a:pt x="96494" y="147761"/>
                      </a:cubicBezTo>
                      <a:cubicBezTo>
                        <a:pt x="90128" y="155934"/>
                        <a:pt x="84708" y="161870"/>
                        <a:pt x="80235" y="165483"/>
                      </a:cubicBezTo>
                      <a:cubicBezTo>
                        <a:pt x="75676" y="171849"/>
                        <a:pt x="71203" y="171419"/>
                        <a:pt x="66644" y="164107"/>
                      </a:cubicBezTo>
                      <a:cubicBezTo>
                        <a:pt x="56665" y="154988"/>
                        <a:pt x="50815" y="147245"/>
                        <a:pt x="49009" y="140879"/>
                      </a:cubicBezTo>
                      <a:cubicBezTo>
                        <a:pt x="46256" y="137266"/>
                        <a:pt x="45826" y="134083"/>
                        <a:pt x="47632" y="131330"/>
                      </a:cubicBezTo>
                      <a:cubicBezTo>
                        <a:pt x="48493" y="129523"/>
                        <a:pt x="50815" y="129093"/>
                        <a:pt x="54428" y="129953"/>
                      </a:cubicBezTo>
                      <a:cubicBezTo>
                        <a:pt x="67934" y="132706"/>
                        <a:pt x="82902" y="128577"/>
                        <a:pt x="99160" y="117651"/>
                      </a:cubicBezTo>
                      <a:cubicBezTo>
                        <a:pt x="100020" y="117651"/>
                        <a:pt x="100536" y="114468"/>
                        <a:pt x="100536" y="108102"/>
                      </a:cubicBezTo>
                      <a:cubicBezTo>
                        <a:pt x="101397" y="104489"/>
                        <a:pt x="101913" y="86251"/>
                        <a:pt x="101913" y="53560"/>
                      </a:cubicBezTo>
                      <a:cubicBezTo>
                        <a:pt x="105526" y="39881"/>
                        <a:pt x="117225" y="39021"/>
                        <a:pt x="137096" y="50807"/>
                      </a:cubicBezTo>
                      <a:cubicBezTo>
                        <a:pt x="141569" y="54420"/>
                        <a:pt x="142946" y="59496"/>
                        <a:pt x="141139" y="65776"/>
                      </a:cubicBezTo>
                      <a:cubicBezTo>
                        <a:pt x="133913" y="86681"/>
                        <a:pt x="131677" y="122641"/>
                        <a:pt x="134344" y="173570"/>
                      </a:cubicBezTo>
                      <a:cubicBezTo>
                        <a:pt x="133397" y="176323"/>
                        <a:pt x="137526" y="176753"/>
                        <a:pt x="146559" y="174947"/>
                      </a:cubicBezTo>
                      <a:cubicBezTo>
                        <a:pt x="154903" y="174947"/>
                        <a:pt x="159376" y="167290"/>
                        <a:pt x="160322" y="151805"/>
                      </a:cubicBezTo>
                      <a:close/>
                    </a:path>
                  </a:pathLst>
                </a:custGeom>
                <a:grpFill/>
                <a:ln w="860" cap="flat">
                  <a:noFill/>
                  <a:prstDash val="solid"/>
                  <a:miter/>
                </a:ln>
              </p:spPr>
              <p:txBody>
                <a:bodyPr rtlCol="0" anchor="ctr"/>
                <a:lstStyle/>
                <a:p>
                  <a:endParaRPr lang="zh-CN" altLang="en-US"/>
                </a:p>
              </p:txBody>
            </p:sp>
            <p:sp>
              <p:nvSpPr>
                <p:cNvPr id="17" name="任意形状 21"/>
                <p:cNvSpPr/>
                <p:nvPr/>
              </p:nvSpPr>
              <p:spPr>
                <a:xfrm>
                  <a:off x="7027539" y="2737331"/>
                  <a:ext cx="312864" cy="319813"/>
                </a:xfrm>
                <a:custGeom>
                  <a:avLst/>
                  <a:gdLst>
                    <a:gd name="connsiteX0" fmla="*/ 86625 w 312864"/>
                    <a:gd name="connsiteY0" fmla="*/ 148999 h 319813"/>
                    <a:gd name="connsiteX1" fmla="*/ 86625 w 312864"/>
                    <a:gd name="connsiteY1" fmla="*/ 162677 h 319813"/>
                    <a:gd name="connsiteX2" fmla="*/ 129980 w 312864"/>
                    <a:gd name="connsiteY2" fmla="*/ 155881 h 319813"/>
                    <a:gd name="connsiteX3" fmla="*/ 158454 w 312864"/>
                    <a:gd name="connsiteY3" fmla="*/ 168183 h 319813"/>
                    <a:gd name="connsiteX4" fmla="*/ 155787 w 312864"/>
                    <a:gd name="connsiteY4" fmla="*/ 172313 h 319813"/>
                    <a:gd name="connsiteX5" fmla="*/ 140905 w 312864"/>
                    <a:gd name="connsiteY5" fmla="*/ 217306 h 319813"/>
                    <a:gd name="connsiteX6" fmla="*/ 126024 w 312864"/>
                    <a:gd name="connsiteY6" fmla="*/ 250083 h 319813"/>
                    <a:gd name="connsiteX7" fmla="*/ 109765 w 312864"/>
                    <a:gd name="connsiteY7" fmla="*/ 267805 h 319813"/>
                    <a:gd name="connsiteX8" fmla="*/ 93506 w 312864"/>
                    <a:gd name="connsiteY8" fmla="*/ 251459 h 319813"/>
                    <a:gd name="connsiteX9" fmla="*/ 67786 w 312864"/>
                    <a:gd name="connsiteY9" fmla="*/ 225564 h 319813"/>
                    <a:gd name="connsiteX10" fmla="*/ 65033 w 312864"/>
                    <a:gd name="connsiteY10" fmla="*/ 228317 h 319813"/>
                    <a:gd name="connsiteX11" fmla="*/ 44732 w 312864"/>
                    <a:gd name="connsiteY11" fmla="*/ 244663 h 319813"/>
                    <a:gd name="connsiteX12" fmla="*/ 0 w 312864"/>
                    <a:gd name="connsiteY12" fmla="*/ 252835 h 319813"/>
                    <a:gd name="connsiteX13" fmla="*/ 8172 w 312864"/>
                    <a:gd name="connsiteY13" fmla="*/ 247416 h 319813"/>
                    <a:gd name="connsiteX14" fmla="*/ 50151 w 312864"/>
                    <a:gd name="connsiteY14" fmla="*/ 206466 h 319813"/>
                    <a:gd name="connsiteX15" fmla="*/ 63657 w 312864"/>
                    <a:gd name="connsiteY15" fmla="*/ 154591 h 319813"/>
                    <a:gd name="connsiteX16" fmla="*/ 60904 w 312864"/>
                    <a:gd name="connsiteY16" fmla="*/ 124567 h 319813"/>
                    <a:gd name="connsiteX17" fmla="*/ 60904 w 312864"/>
                    <a:gd name="connsiteY17" fmla="*/ 116394 h 319813"/>
                    <a:gd name="connsiteX18" fmla="*/ 70367 w 312864"/>
                    <a:gd name="connsiteY18" fmla="*/ 115017 h 319813"/>
                    <a:gd name="connsiteX19" fmla="*/ 79829 w 312864"/>
                    <a:gd name="connsiteY19" fmla="*/ 115017 h 319813"/>
                    <a:gd name="connsiteX20" fmla="*/ 158368 w 312864"/>
                    <a:gd name="connsiteY20" fmla="*/ 101339 h 319813"/>
                    <a:gd name="connsiteX21" fmla="*/ 148905 w 312864"/>
                    <a:gd name="connsiteY21" fmla="*/ 56346 h 319813"/>
                    <a:gd name="connsiteX22" fmla="*/ 146153 w 312864"/>
                    <a:gd name="connsiteY22" fmla="*/ 40000 h 319813"/>
                    <a:gd name="connsiteX23" fmla="*/ 142109 w 312864"/>
                    <a:gd name="connsiteY23" fmla="*/ 11353 h 319813"/>
                    <a:gd name="connsiteX24" fmla="*/ 148905 w 312864"/>
                    <a:gd name="connsiteY24" fmla="*/ 1804 h 319813"/>
                    <a:gd name="connsiteX25" fmla="*/ 169206 w 312864"/>
                    <a:gd name="connsiteY25" fmla="*/ 427 h 319813"/>
                    <a:gd name="connsiteX26" fmla="*/ 166454 w 312864"/>
                    <a:gd name="connsiteY26" fmla="*/ 7223 h 319813"/>
                    <a:gd name="connsiteX27" fmla="*/ 163787 w 312864"/>
                    <a:gd name="connsiteY27" fmla="*/ 15396 h 319813"/>
                    <a:gd name="connsiteX28" fmla="*/ 180046 w 312864"/>
                    <a:gd name="connsiteY28" fmla="*/ 91790 h 319813"/>
                    <a:gd name="connsiteX29" fmla="*/ 185465 w 312864"/>
                    <a:gd name="connsiteY29" fmla="*/ 94542 h 319813"/>
                    <a:gd name="connsiteX30" fmla="*/ 197680 w 312864"/>
                    <a:gd name="connsiteY30" fmla="*/ 97296 h 319813"/>
                    <a:gd name="connsiteX31" fmla="*/ 203100 w 312864"/>
                    <a:gd name="connsiteY31" fmla="*/ 112264 h 319813"/>
                    <a:gd name="connsiteX32" fmla="*/ 196304 w 312864"/>
                    <a:gd name="connsiteY32" fmla="*/ 116394 h 319813"/>
                    <a:gd name="connsiteX33" fmla="*/ 193637 w 312864"/>
                    <a:gd name="connsiteY33" fmla="*/ 116394 h 319813"/>
                    <a:gd name="connsiteX34" fmla="*/ 186841 w 312864"/>
                    <a:gd name="connsiteY34" fmla="*/ 127319 h 319813"/>
                    <a:gd name="connsiteX35" fmla="*/ 189508 w 312864"/>
                    <a:gd name="connsiteY35" fmla="*/ 140998 h 319813"/>
                    <a:gd name="connsiteX36" fmla="*/ 193552 w 312864"/>
                    <a:gd name="connsiteY36" fmla="*/ 154677 h 319813"/>
                    <a:gd name="connsiteX37" fmla="*/ 197594 w 312864"/>
                    <a:gd name="connsiteY37" fmla="*/ 173775 h 319813"/>
                    <a:gd name="connsiteX38" fmla="*/ 204390 w 312864"/>
                    <a:gd name="connsiteY38" fmla="*/ 190120 h 319813"/>
                    <a:gd name="connsiteX39" fmla="*/ 224691 w 312864"/>
                    <a:gd name="connsiteY39" fmla="*/ 160097 h 319813"/>
                    <a:gd name="connsiteX40" fmla="*/ 231487 w 312864"/>
                    <a:gd name="connsiteY40" fmla="*/ 142375 h 319813"/>
                    <a:gd name="connsiteX41" fmla="*/ 234240 w 312864"/>
                    <a:gd name="connsiteY41" fmla="*/ 136955 h 319813"/>
                    <a:gd name="connsiteX42" fmla="*/ 253165 w 312864"/>
                    <a:gd name="connsiteY42" fmla="*/ 156053 h 319813"/>
                    <a:gd name="connsiteX43" fmla="*/ 235530 w 312864"/>
                    <a:gd name="connsiteY43" fmla="*/ 194250 h 319813"/>
                    <a:gd name="connsiteX44" fmla="*/ 224691 w 312864"/>
                    <a:gd name="connsiteY44" fmla="*/ 210595 h 319813"/>
                    <a:gd name="connsiteX45" fmla="*/ 217896 w 312864"/>
                    <a:gd name="connsiteY45" fmla="*/ 220144 h 319813"/>
                    <a:gd name="connsiteX46" fmla="*/ 235530 w 312864"/>
                    <a:gd name="connsiteY46" fmla="*/ 256965 h 319813"/>
                    <a:gd name="connsiteX47" fmla="*/ 236906 w 312864"/>
                    <a:gd name="connsiteY47" fmla="*/ 258341 h 319813"/>
                    <a:gd name="connsiteX48" fmla="*/ 276219 w 312864"/>
                    <a:gd name="connsiteY48" fmla="*/ 286989 h 319813"/>
                    <a:gd name="connsiteX49" fmla="*/ 292478 w 312864"/>
                    <a:gd name="connsiteY49" fmla="*/ 247416 h 319813"/>
                    <a:gd name="connsiteX50" fmla="*/ 293854 w 312864"/>
                    <a:gd name="connsiteY50" fmla="*/ 205089 h 319813"/>
                    <a:gd name="connsiteX51" fmla="*/ 295230 w 312864"/>
                    <a:gd name="connsiteY51" fmla="*/ 185991 h 319813"/>
                    <a:gd name="connsiteX52" fmla="*/ 312864 w 312864"/>
                    <a:gd name="connsiteY52" fmla="*/ 267890 h 319813"/>
                    <a:gd name="connsiteX53" fmla="*/ 304692 w 312864"/>
                    <a:gd name="connsiteY53" fmla="*/ 319766 h 319813"/>
                    <a:gd name="connsiteX54" fmla="*/ 234240 w 312864"/>
                    <a:gd name="connsiteY54" fmla="*/ 286989 h 319813"/>
                    <a:gd name="connsiteX55" fmla="*/ 207143 w 312864"/>
                    <a:gd name="connsiteY55" fmla="*/ 254212 h 319813"/>
                    <a:gd name="connsiteX56" fmla="*/ 199056 w 312864"/>
                    <a:gd name="connsiteY56" fmla="*/ 241910 h 319813"/>
                    <a:gd name="connsiteX57" fmla="*/ 195013 w 312864"/>
                    <a:gd name="connsiteY57" fmla="*/ 244663 h 319813"/>
                    <a:gd name="connsiteX58" fmla="*/ 185551 w 312864"/>
                    <a:gd name="connsiteY58" fmla="*/ 248792 h 319813"/>
                    <a:gd name="connsiteX59" fmla="*/ 176088 w 312864"/>
                    <a:gd name="connsiteY59" fmla="*/ 248792 h 319813"/>
                    <a:gd name="connsiteX60" fmla="*/ 166626 w 312864"/>
                    <a:gd name="connsiteY60" fmla="*/ 247416 h 319813"/>
                    <a:gd name="connsiteX61" fmla="*/ 159830 w 312864"/>
                    <a:gd name="connsiteY61" fmla="*/ 248792 h 319813"/>
                    <a:gd name="connsiteX62" fmla="*/ 143572 w 312864"/>
                    <a:gd name="connsiteY62" fmla="*/ 246039 h 319813"/>
                    <a:gd name="connsiteX63" fmla="*/ 165250 w 312864"/>
                    <a:gd name="connsiteY63" fmla="*/ 229694 h 319813"/>
                    <a:gd name="connsiteX64" fmla="*/ 177465 w 312864"/>
                    <a:gd name="connsiteY64" fmla="*/ 221521 h 319813"/>
                    <a:gd name="connsiteX65" fmla="*/ 186928 w 312864"/>
                    <a:gd name="connsiteY65" fmla="*/ 210595 h 319813"/>
                    <a:gd name="connsiteX66" fmla="*/ 181508 w 312864"/>
                    <a:gd name="connsiteY66" fmla="*/ 196917 h 319813"/>
                    <a:gd name="connsiteX67" fmla="*/ 170669 w 312864"/>
                    <a:gd name="connsiteY67" fmla="*/ 158720 h 319813"/>
                    <a:gd name="connsiteX68" fmla="*/ 163874 w 312864"/>
                    <a:gd name="connsiteY68" fmla="*/ 132825 h 319813"/>
                    <a:gd name="connsiteX69" fmla="*/ 162497 w 312864"/>
                    <a:gd name="connsiteY69" fmla="*/ 124653 h 319813"/>
                    <a:gd name="connsiteX70" fmla="*/ 146239 w 312864"/>
                    <a:gd name="connsiteY70" fmla="*/ 128782 h 319813"/>
                    <a:gd name="connsiteX71" fmla="*/ 92045 w 312864"/>
                    <a:gd name="connsiteY71" fmla="*/ 139708 h 319813"/>
                    <a:gd name="connsiteX72" fmla="*/ 86625 w 312864"/>
                    <a:gd name="connsiteY72" fmla="*/ 148999 h 319813"/>
                    <a:gd name="connsiteX73" fmla="*/ 93421 w 312864"/>
                    <a:gd name="connsiteY73" fmla="*/ 230898 h 319813"/>
                    <a:gd name="connsiteX74" fmla="*/ 113722 w 312864"/>
                    <a:gd name="connsiteY74" fmla="*/ 218596 h 319813"/>
                    <a:gd name="connsiteX75" fmla="*/ 123184 w 312864"/>
                    <a:gd name="connsiteY75" fmla="*/ 185819 h 319813"/>
                    <a:gd name="connsiteX76" fmla="*/ 113722 w 312864"/>
                    <a:gd name="connsiteY76" fmla="*/ 174893 h 319813"/>
                    <a:gd name="connsiteX77" fmla="*/ 83958 w 312864"/>
                    <a:gd name="connsiteY77" fmla="*/ 183066 h 319813"/>
                    <a:gd name="connsiteX78" fmla="*/ 69076 w 312864"/>
                    <a:gd name="connsiteY78" fmla="*/ 219887 h 319813"/>
                    <a:gd name="connsiteX79" fmla="*/ 93421 w 312864"/>
                    <a:gd name="connsiteY79" fmla="*/ 230898 h 319813"/>
                    <a:gd name="connsiteX80" fmla="*/ 224778 w 312864"/>
                    <a:gd name="connsiteY80" fmla="*/ 101253 h 319813"/>
                    <a:gd name="connsiteX81" fmla="*/ 222025 w 312864"/>
                    <a:gd name="connsiteY81" fmla="*/ 101253 h 319813"/>
                    <a:gd name="connsiteX82" fmla="*/ 211186 w 312864"/>
                    <a:gd name="connsiteY82" fmla="*/ 94457 h 319813"/>
                    <a:gd name="connsiteX83" fmla="*/ 215229 w 312864"/>
                    <a:gd name="connsiteY83" fmla="*/ 61679 h 319813"/>
                    <a:gd name="connsiteX84" fmla="*/ 236906 w 312864"/>
                    <a:gd name="connsiteY84" fmla="*/ 56260 h 319813"/>
                    <a:gd name="connsiteX85" fmla="*/ 240950 w 312864"/>
                    <a:gd name="connsiteY85" fmla="*/ 67185 h 319813"/>
                    <a:gd name="connsiteX86" fmla="*/ 246369 w 312864"/>
                    <a:gd name="connsiteY86" fmla="*/ 76735 h 319813"/>
                    <a:gd name="connsiteX87" fmla="*/ 255831 w 312864"/>
                    <a:gd name="connsiteY87" fmla="*/ 101253 h 319813"/>
                    <a:gd name="connsiteX88" fmla="*/ 231487 w 312864"/>
                    <a:gd name="connsiteY88" fmla="*/ 102629 h 319813"/>
                    <a:gd name="connsiteX89" fmla="*/ 224778 w 312864"/>
                    <a:gd name="connsiteY89" fmla="*/ 101253 h 31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2864" h="319813">
                      <a:moveTo>
                        <a:pt x="86625" y="148999"/>
                      </a:moveTo>
                      <a:lnTo>
                        <a:pt x="86625" y="162677"/>
                      </a:lnTo>
                      <a:cubicBezTo>
                        <a:pt x="96517" y="159924"/>
                        <a:pt x="110970" y="157688"/>
                        <a:pt x="129980" y="155881"/>
                      </a:cubicBezTo>
                      <a:cubicBezTo>
                        <a:pt x="144432" y="155881"/>
                        <a:pt x="153895" y="160010"/>
                        <a:pt x="158454" y="168183"/>
                      </a:cubicBezTo>
                      <a:cubicBezTo>
                        <a:pt x="158454" y="169130"/>
                        <a:pt x="157508" y="170506"/>
                        <a:pt x="155787" y="172313"/>
                      </a:cubicBezTo>
                      <a:cubicBezTo>
                        <a:pt x="149421" y="185045"/>
                        <a:pt x="144519" y="200100"/>
                        <a:pt x="140905" y="217306"/>
                      </a:cubicBezTo>
                      <a:cubicBezTo>
                        <a:pt x="139959" y="222725"/>
                        <a:pt x="135056" y="233651"/>
                        <a:pt x="126024" y="250083"/>
                      </a:cubicBezTo>
                      <a:cubicBezTo>
                        <a:pt x="121464" y="261008"/>
                        <a:pt x="116045" y="266944"/>
                        <a:pt x="109765" y="267805"/>
                      </a:cubicBezTo>
                      <a:cubicBezTo>
                        <a:pt x="107959" y="267805"/>
                        <a:pt x="102539" y="262385"/>
                        <a:pt x="93506" y="251459"/>
                      </a:cubicBezTo>
                      <a:cubicBezTo>
                        <a:pt x="78109" y="233307"/>
                        <a:pt x="69592" y="224618"/>
                        <a:pt x="67786" y="225564"/>
                      </a:cubicBezTo>
                      <a:cubicBezTo>
                        <a:pt x="66839" y="225564"/>
                        <a:pt x="65979" y="226511"/>
                        <a:pt x="65033" y="228317"/>
                      </a:cubicBezTo>
                      <a:cubicBezTo>
                        <a:pt x="58667" y="235630"/>
                        <a:pt x="51958" y="241050"/>
                        <a:pt x="44732" y="244663"/>
                      </a:cubicBezTo>
                      <a:cubicBezTo>
                        <a:pt x="26667" y="253782"/>
                        <a:pt x="11785" y="256535"/>
                        <a:pt x="0" y="252835"/>
                      </a:cubicBezTo>
                      <a:lnTo>
                        <a:pt x="8172" y="247416"/>
                      </a:lnTo>
                      <a:cubicBezTo>
                        <a:pt x="28043" y="233737"/>
                        <a:pt x="42065" y="220144"/>
                        <a:pt x="50151" y="206466"/>
                      </a:cubicBezTo>
                      <a:cubicBezTo>
                        <a:pt x="58324" y="192787"/>
                        <a:pt x="62797" y="175582"/>
                        <a:pt x="63657" y="154591"/>
                      </a:cubicBezTo>
                      <a:cubicBezTo>
                        <a:pt x="62710" y="143665"/>
                        <a:pt x="61850" y="133686"/>
                        <a:pt x="60904" y="124567"/>
                      </a:cubicBezTo>
                      <a:cubicBezTo>
                        <a:pt x="59958" y="120007"/>
                        <a:pt x="59958" y="117254"/>
                        <a:pt x="60904" y="116394"/>
                      </a:cubicBezTo>
                      <a:cubicBezTo>
                        <a:pt x="60904" y="115534"/>
                        <a:pt x="64087" y="115017"/>
                        <a:pt x="70367" y="115017"/>
                      </a:cubicBezTo>
                      <a:cubicBezTo>
                        <a:pt x="73120" y="115017"/>
                        <a:pt x="76216" y="115017"/>
                        <a:pt x="79829" y="115017"/>
                      </a:cubicBezTo>
                      <a:cubicBezTo>
                        <a:pt x="101507" y="113211"/>
                        <a:pt x="127658" y="108651"/>
                        <a:pt x="158368" y="101339"/>
                      </a:cubicBezTo>
                      <a:cubicBezTo>
                        <a:pt x="159228" y="102285"/>
                        <a:pt x="156132" y="87230"/>
                        <a:pt x="148905" y="56346"/>
                      </a:cubicBezTo>
                      <a:cubicBezTo>
                        <a:pt x="147960" y="49980"/>
                        <a:pt x="147099" y="44560"/>
                        <a:pt x="146153" y="40000"/>
                      </a:cubicBezTo>
                      <a:cubicBezTo>
                        <a:pt x="142539" y="24515"/>
                        <a:pt x="141163" y="14966"/>
                        <a:pt x="142109" y="11353"/>
                      </a:cubicBezTo>
                      <a:cubicBezTo>
                        <a:pt x="141163" y="6793"/>
                        <a:pt x="143486" y="3610"/>
                        <a:pt x="148905" y="1804"/>
                      </a:cubicBezTo>
                      <a:cubicBezTo>
                        <a:pt x="157938" y="-3"/>
                        <a:pt x="164734" y="-433"/>
                        <a:pt x="169206" y="427"/>
                      </a:cubicBezTo>
                      <a:cubicBezTo>
                        <a:pt x="169206" y="1373"/>
                        <a:pt x="168261" y="3610"/>
                        <a:pt x="166454" y="7223"/>
                      </a:cubicBezTo>
                      <a:cubicBezTo>
                        <a:pt x="164647" y="11783"/>
                        <a:pt x="163787" y="14536"/>
                        <a:pt x="163787" y="15396"/>
                      </a:cubicBezTo>
                      <a:cubicBezTo>
                        <a:pt x="164647" y="33634"/>
                        <a:pt x="170067" y="59099"/>
                        <a:pt x="180046" y="91790"/>
                      </a:cubicBezTo>
                      <a:cubicBezTo>
                        <a:pt x="180046" y="93596"/>
                        <a:pt x="181852" y="94542"/>
                        <a:pt x="185465" y="94542"/>
                      </a:cubicBezTo>
                      <a:cubicBezTo>
                        <a:pt x="190884" y="94542"/>
                        <a:pt x="194928" y="95489"/>
                        <a:pt x="197680" y="97296"/>
                      </a:cubicBezTo>
                      <a:cubicBezTo>
                        <a:pt x="202154" y="101855"/>
                        <a:pt x="203960" y="106845"/>
                        <a:pt x="203100" y="112264"/>
                      </a:cubicBezTo>
                      <a:cubicBezTo>
                        <a:pt x="203100" y="114071"/>
                        <a:pt x="200863" y="115447"/>
                        <a:pt x="196304" y="116394"/>
                      </a:cubicBezTo>
                      <a:lnTo>
                        <a:pt x="193637" y="116394"/>
                      </a:lnTo>
                      <a:cubicBezTo>
                        <a:pt x="187271" y="117340"/>
                        <a:pt x="185035" y="120953"/>
                        <a:pt x="186841" y="127319"/>
                      </a:cubicBezTo>
                      <a:cubicBezTo>
                        <a:pt x="187701" y="130933"/>
                        <a:pt x="188648" y="135492"/>
                        <a:pt x="189508" y="140998"/>
                      </a:cubicBezTo>
                      <a:cubicBezTo>
                        <a:pt x="190369" y="147364"/>
                        <a:pt x="191745" y="151924"/>
                        <a:pt x="193552" y="154677"/>
                      </a:cubicBezTo>
                      <a:cubicBezTo>
                        <a:pt x="194412" y="158290"/>
                        <a:pt x="195788" y="164656"/>
                        <a:pt x="197594" y="173775"/>
                      </a:cubicBezTo>
                      <a:cubicBezTo>
                        <a:pt x="200347" y="183754"/>
                        <a:pt x="202584" y="189260"/>
                        <a:pt x="204390" y="190120"/>
                      </a:cubicBezTo>
                      <a:cubicBezTo>
                        <a:pt x="208003" y="188314"/>
                        <a:pt x="214798" y="178335"/>
                        <a:pt x="224691" y="160097"/>
                      </a:cubicBezTo>
                      <a:cubicBezTo>
                        <a:pt x="227444" y="155537"/>
                        <a:pt x="229681" y="149687"/>
                        <a:pt x="231487" y="142375"/>
                      </a:cubicBezTo>
                      <a:cubicBezTo>
                        <a:pt x="232347" y="139622"/>
                        <a:pt x="233293" y="137815"/>
                        <a:pt x="234240" y="136955"/>
                      </a:cubicBezTo>
                      <a:cubicBezTo>
                        <a:pt x="244133" y="141514"/>
                        <a:pt x="250498" y="147880"/>
                        <a:pt x="253165" y="156053"/>
                      </a:cubicBezTo>
                      <a:cubicBezTo>
                        <a:pt x="252218" y="161473"/>
                        <a:pt x="246369" y="174291"/>
                        <a:pt x="235530" y="194250"/>
                      </a:cubicBezTo>
                      <a:cubicBezTo>
                        <a:pt x="233723" y="197863"/>
                        <a:pt x="230111" y="203369"/>
                        <a:pt x="224691" y="210595"/>
                      </a:cubicBezTo>
                      <a:cubicBezTo>
                        <a:pt x="221079" y="215155"/>
                        <a:pt x="218842" y="218338"/>
                        <a:pt x="217896" y="220144"/>
                      </a:cubicBezTo>
                      <a:cubicBezTo>
                        <a:pt x="215229" y="222898"/>
                        <a:pt x="221079" y="235114"/>
                        <a:pt x="235530" y="256965"/>
                      </a:cubicBezTo>
                      <a:cubicBezTo>
                        <a:pt x="235530" y="257911"/>
                        <a:pt x="235961" y="258341"/>
                        <a:pt x="236906" y="258341"/>
                      </a:cubicBezTo>
                      <a:cubicBezTo>
                        <a:pt x="252218" y="274687"/>
                        <a:pt x="265381" y="284236"/>
                        <a:pt x="276219" y="286989"/>
                      </a:cubicBezTo>
                      <a:cubicBezTo>
                        <a:pt x="283445" y="286043"/>
                        <a:pt x="288865" y="272880"/>
                        <a:pt x="292478" y="247416"/>
                      </a:cubicBezTo>
                      <a:cubicBezTo>
                        <a:pt x="293338" y="234683"/>
                        <a:pt x="293854" y="220575"/>
                        <a:pt x="293854" y="205089"/>
                      </a:cubicBezTo>
                      <a:cubicBezTo>
                        <a:pt x="293854" y="192357"/>
                        <a:pt x="294284" y="185991"/>
                        <a:pt x="295230" y="185991"/>
                      </a:cubicBezTo>
                      <a:cubicBezTo>
                        <a:pt x="305122" y="198723"/>
                        <a:pt x="311058" y="225994"/>
                        <a:pt x="312864" y="267890"/>
                      </a:cubicBezTo>
                      <a:cubicBezTo>
                        <a:pt x="311058" y="293355"/>
                        <a:pt x="308305" y="310647"/>
                        <a:pt x="304692" y="319766"/>
                      </a:cubicBezTo>
                      <a:cubicBezTo>
                        <a:pt x="280348" y="320626"/>
                        <a:pt x="256778" y="309787"/>
                        <a:pt x="234240" y="286989"/>
                      </a:cubicBezTo>
                      <a:cubicBezTo>
                        <a:pt x="222455" y="274257"/>
                        <a:pt x="213422" y="263331"/>
                        <a:pt x="207143" y="254212"/>
                      </a:cubicBezTo>
                      <a:lnTo>
                        <a:pt x="199056" y="241910"/>
                      </a:lnTo>
                      <a:cubicBezTo>
                        <a:pt x="198111" y="241910"/>
                        <a:pt x="196820" y="242856"/>
                        <a:pt x="195013" y="244663"/>
                      </a:cubicBezTo>
                      <a:cubicBezTo>
                        <a:pt x="190454" y="247416"/>
                        <a:pt x="187358" y="248792"/>
                        <a:pt x="185551" y="248792"/>
                      </a:cubicBezTo>
                      <a:cubicBezTo>
                        <a:pt x="182884" y="249738"/>
                        <a:pt x="179701" y="249738"/>
                        <a:pt x="176088" y="248792"/>
                      </a:cubicBezTo>
                      <a:cubicBezTo>
                        <a:pt x="171529" y="247932"/>
                        <a:pt x="168433" y="247416"/>
                        <a:pt x="166626" y="247416"/>
                      </a:cubicBezTo>
                      <a:cubicBezTo>
                        <a:pt x="164820" y="247416"/>
                        <a:pt x="162583" y="247846"/>
                        <a:pt x="159830" y="248792"/>
                      </a:cubicBezTo>
                      <a:cubicBezTo>
                        <a:pt x="148045" y="248792"/>
                        <a:pt x="142626" y="247932"/>
                        <a:pt x="143572" y="246039"/>
                      </a:cubicBezTo>
                      <a:cubicBezTo>
                        <a:pt x="143572" y="245179"/>
                        <a:pt x="150798" y="239673"/>
                        <a:pt x="165250" y="229694"/>
                      </a:cubicBezTo>
                      <a:cubicBezTo>
                        <a:pt x="170669" y="226081"/>
                        <a:pt x="174712" y="223328"/>
                        <a:pt x="177465" y="221521"/>
                      </a:cubicBezTo>
                      <a:cubicBezTo>
                        <a:pt x="183745" y="217908"/>
                        <a:pt x="186928" y="214209"/>
                        <a:pt x="186928" y="210595"/>
                      </a:cubicBezTo>
                      <a:lnTo>
                        <a:pt x="181508" y="196917"/>
                      </a:lnTo>
                      <a:cubicBezTo>
                        <a:pt x="177895" y="185991"/>
                        <a:pt x="174282" y="173259"/>
                        <a:pt x="170669" y="158720"/>
                      </a:cubicBezTo>
                      <a:cubicBezTo>
                        <a:pt x="167916" y="153300"/>
                        <a:pt x="165680" y="144611"/>
                        <a:pt x="163874" y="132825"/>
                      </a:cubicBezTo>
                      <a:lnTo>
                        <a:pt x="162497" y="124653"/>
                      </a:lnTo>
                      <a:cubicBezTo>
                        <a:pt x="161551" y="124653"/>
                        <a:pt x="156132" y="126029"/>
                        <a:pt x="146239" y="128782"/>
                      </a:cubicBezTo>
                      <a:cubicBezTo>
                        <a:pt x="135400" y="131535"/>
                        <a:pt x="117335" y="135148"/>
                        <a:pt x="92045" y="139708"/>
                      </a:cubicBezTo>
                      <a:cubicBezTo>
                        <a:pt x="88432" y="140396"/>
                        <a:pt x="86625" y="143579"/>
                        <a:pt x="86625" y="148999"/>
                      </a:cubicBezTo>
                      <a:close/>
                      <a:moveTo>
                        <a:pt x="93421" y="230898"/>
                      </a:moveTo>
                      <a:cubicBezTo>
                        <a:pt x="102453" y="230898"/>
                        <a:pt x="109249" y="226769"/>
                        <a:pt x="113722" y="218596"/>
                      </a:cubicBezTo>
                      <a:cubicBezTo>
                        <a:pt x="120002" y="204057"/>
                        <a:pt x="123184" y="193132"/>
                        <a:pt x="123184" y="185819"/>
                      </a:cubicBezTo>
                      <a:cubicBezTo>
                        <a:pt x="121378" y="178507"/>
                        <a:pt x="118195" y="174893"/>
                        <a:pt x="113722" y="174893"/>
                      </a:cubicBezTo>
                      <a:cubicBezTo>
                        <a:pt x="101077" y="174893"/>
                        <a:pt x="91098" y="177646"/>
                        <a:pt x="83958" y="183066"/>
                      </a:cubicBezTo>
                      <a:cubicBezTo>
                        <a:pt x="76732" y="188486"/>
                        <a:pt x="71743" y="200788"/>
                        <a:pt x="69076" y="219887"/>
                      </a:cubicBezTo>
                      <a:cubicBezTo>
                        <a:pt x="78969" y="227285"/>
                        <a:pt x="87055" y="230898"/>
                        <a:pt x="93421" y="230898"/>
                      </a:cubicBezTo>
                      <a:close/>
                      <a:moveTo>
                        <a:pt x="224778" y="101253"/>
                      </a:moveTo>
                      <a:cubicBezTo>
                        <a:pt x="223831" y="101253"/>
                        <a:pt x="222971" y="101253"/>
                        <a:pt x="222025" y="101253"/>
                      </a:cubicBezTo>
                      <a:cubicBezTo>
                        <a:pt x="215659" y="99446"/>
                        <a:pt x="212046" y="97123"/>
                        <a:pt x="211186" y="94457"/>
                      </a:cubicBezTo>
                      <a:cubicBezTo>
                        <a:pt x="208519" y="84477"/>
                        <a:pt x="209809" y="73551"/>
                        <a:pt x="215229" y="61679"/>
                      </a:cubicBezTo>
                      <a:cubicBezTo>
                        <a:pt x="222455" y="52561"/>
                        <a:pt x="229681" y="50754"/>
                        <a:pt x="236906" y="56260"/>
                      </a:cubicBezTo>
                      <a:cubicBezTo>
                        <a:pt x="237767" y="59013"/>
                        <a:pt x="239144" y="62626"/>
                        <a:pt x="240950" y="67185"/>
                      </a:cubicBezTo>
                      <a:cubicBezTo>
                        <a:pt x="242756" y="71745"/>
                        <a:pt x="244563" y="74928"/>
                        <a:pt x="246369" y="76735"/>
                      </a:cubicBezTo>
                      <a:cubicBezTo>
                        <a:pt x="253595" y="88607"/>
                        <a:pt x="256778" y="96779"/>
                        <a:pt x="255831" y="101253"/>
                      </a:cubicBezTo>
                      <a:cubicBezTo>
                        <a:pt x="254886" y="103059"/>
                        <a:pt x="246799" y="103575"/>
                        <a:pt x="231487" y="102629"/>
                      </a:cubicBezTo>
                      <a:cubicBezTo>
                        <a:pt x="227961" y="101683"/>
                        <a:pt x="225724" y="101253"/>
                        <a:pt x="224778" y="101253"/>
                      </a:cubicBezTo>
                      <a:close/>
                    </a:path>
                  </a:pathLst>
                </a:custGeom>
                <a:grpFill/>
                <a:ln w="860" cap="flat">
                  <a:noFill/>
                  <a:prstDash val="solid"/>
                  <a:miter/>
                </a:ln>
              </p:spPr>
              <p:txBody>
                <a:bodyPr rtlCol="0" anchor="ctr"/>
                <a:lstStyle/>
                <a:p>
                  <a:endParaRPr lang="zh-CN" altLang="en-US"/>
                </a:p>
              </p:txBody>
            </p:sp>
            <p:sp>
              <p:nvSpPr>
                <p:cNvPr id="18" name="任意形状 22"/>
                <p:cNvSpPr/>
                <p:nvPr/>
              </p:nvSpPr>
              <p:spPr>
                <a:xfrm>
                  <a:off x="7622896" y="2756598"/>
                  <a:ext cx="240010" cy="274750"/>
                </a:xfrm>
                <a:custGeom>
                  <a:avLst/>
                  <a:gdLst>
                    <a:gd name="connsiteX0" fmla="*/ 150547 w 240010"/>
                    <a:gd name="connsiteY0" fmla="*/ 47832 h 274750"/>
                    <a:gd name="connsiteX1" fmla="*/ 150547 w 240010"/>
                    <a:gd name="connsiteY1" fmla="*/ 76480 h 274750"/>
                    <a:gd name="connsiteX2" fmla="*/ 157343 w 240010"/>
                    <a:gd name="connsiteY2" fmla="*/ 84652 h 274750"/>
                    <a:gd name="connsiteX3" fmla="*/ 226419 w 240010"/>
                    <a:gd name="connsiteY3" fmla="*/ 73727 h 274750"/>
                    <a:gd name="connsiteX4" fmla="*/ 240010 w 240010"/>
                    <a:gd name="connsiteY4" fmla="*/ 110547 h 274750"/>
                    <a:gd name="connsiteX5" fmla="*/ 233214 w 240010"/>
                    <a:gd name="connsiteY5" fmla="*/ 110547 h 274750"/>
                    <a:gd name="connsiteX6" fmla="*/ 211537 w 240010"/>
                    <a:gd name="connsiteY6" fmla="*/ 106418 h 274750"/>
                    <a:gd name="connsiteX7" fmla="*/ 184440 w 240010"/>
                    <a:gd name="connsiteY7" fmla="*/ 109171 h 274750"/>
                    <a:gd name="connsiteX8" fmla="*/ 160009 w 240010"/>
                    <a:gd name="connsiteY8" fmla="*/ 111924 h 274750"/>
                    <a:gd name="connsiteX9" fmla="*/ 151923 w 240010"/>
                    <a:gd name="connsiteY9" fmla="*/ 121473 h 274750"/>
                    <a:gd name="connsiteX10" fmla="*/ 150547 w 240010"/>
                    <a:gd name="connsiteY10" fmla="*/ 195113 h 274750"/>
                    <a:gd name="connsiteX11" fmla="*/ 147794 w 240010"/>
                    <a:gd name="connsiteY11" fmla="*/ 240106 h 274750"/>
                    <a:gd name="connsiteX12" fmla="*/ 145127 w 240010"/>
                    <a:gd name="connsiteY12" fmla="*/ 253785 h 274750"/>
                    <a:gd name="connsiteX13" fmla="*/ 141084 w 240010"/>
                    <a:gd name="connsiteY13" fmla="*/ 274260 h 274750"/>
                    <a:gd name="connsiteX14" fmla="*/ 96352 w 240010"/>
                    <a:gd name="connsiteY14" fmla="*/ 264711 h 274750"/>
                    <a:gd name="connsiteX15" fmla="*/ 50330 w 240010"/>
                    <a:gd name="connsiteY15" fmla="*/ 241483 h 274750"/>
                    <a:gd name="connsiteX16" fmla="*/ 67965 w 240010"/>
                    <a:gd name="connsiteY16" fmla="*/ 241483 h 274750"/>
                    <a:gd name="connsiteX17" fmla="*/ 115363 w 240010"/>
                    <a:gd name="connsiteY17" fmla="*/ 237354 h 274750"/>
                    <a:gd name="connsiteX18" fmla="*/ 127578 w 240010"/>
                    <a:gd name="connsiteY18" fmla="*/ 156831 h 274750"/>
                    <a:gd name="connsiteX19" fmla="*/ 126202 w 240010"/>
                    <a:gd name="connsiteY19" fmla="*/ 132312 h 274750"/>
                    <a:gd name="connsiteX20" fmla="*/ 126202 w 240010"/>
                    <a:gd name="connsiteY20" fmla="*/ 128183 h 274750"/>
                    <a:gd name="connsiteX21" fmla="*/ 118116 w 240010"/>
                    <a:gd name="connsiteY21" fmla="*/ 120010 h 274750"/>
                    <a:gd name="connsiteX22" fmla="*/ 36824 w 240010"/>
                    <a:gd name="connsiteY22" fmla="*/ 133689 h 274750"/>
                    <a:gd name="connsiteX23" fmla="*/ 9727 w 240010"/>
                    <a:gd name="connsiteY23" fmla="*/ 144614 h 274750"/>
                    <a:gd name="connsiteX24" fmla="*/ 6974 w 240010"/>
                    <a:gd name="connsiteY24" fmla="*/ 144614 h 274750"/>
                    <a:gd name="connsiteX25" fmla="*/ 179 w 240010"/>
                    <a:gd name="connsiteY25" fmla="*/ 120096 h 274750"/>
                    <a:gd name="connsiteX26" fmla="*/ 8351 w 240010"/>
                    <a:gd name="connsiteY26" fmla="*/ 120096 h 274750"/>
                    <a:gd name="connsiteX27" fmla="*/ 27276 w 240010"/>
                    <a:gd name="connsiteY27" fmla="*/ 115967 h 274750"/>
                    <a:gd name="connsiteX28" fmla="*/ 116653 w 240010"/>
                    <a:gd name="connsiteY28" fmla="*/ 94116 h 274750"/>
                    <a:gd name="connsiteX29" fmla="*/ 122073 w 240010"/>
                    <a:gd name="connsiteY29" fmla="*/ 87319 h 274750"/>
                    <a:gd name="connsiteX30" fmla="*/ 119320 w 240010"/>
                    <a:gd name="connsiteY30" fmla="*/ 76394 h 274750"/>
                    <a:gd name="connsiteX31" fmla="*/ 115277 w 240010"/>
                    <a:gd name="connsiteY31" fmla="*/ 57295 h 274750"/>
                    <a:gd name="connsiteX32" fmla="*/ 104439 w 240010"/>
                    <a:gd name="connsiteY32" fmla="*/ 47746 h 274750"/>
                    <a:gd name="connsiteX33" fmla="*/ 77342 w 240010"/>
                    <a:gd name="connsiteY33" fmla="*/ 54542 h 274750"/>
                    <a:gd name="connsiteX34" fmla="*/ 70545 w 240010"/>
                    <a:gd name="connsiteY34" fmla="*/ 57295 h 274750"/>
                    <a:gd name="connsiteX35" fmla="*/ 61083 w 240010"/>
                    <a:gd name="connsiteY35" fmla="*/ 60048 h 274750"/>
                    <a:gd name="connsiteX36" fmla="*/ 52996 w 240010"/>
                    <a:gd name="connsiteY36" fmla="*/ 31401 h 274750"/>
                    <a:gd name="connsiteX37" fmla="*/ 73298 w 240010"/>
                    <a:gd name="connsiteY37" fmla="*/ 27271 h 274750"/>
                    <a:gd name="connsiteX38" fmla="*/ 100395 w 240010"/>
                    <a:gd name="connsiteY38" fmla="*/ 20475 h 274750"/>
                    <a:gd name="connsiteX39" fmla="*/ 127493 w 240010"/>
                    <a:gd name="connsiteY39" fmla="*/ 13679 h 274750"/>
                    <a:gd name="connsiteX40" fmla="*/ 185730 w 240010"/>
                    <a:gd name="connsiteY40" fmla="*/ 0 h 274750"/>
                    <a:gd name="connsiteX41" fmla="*/ 199235 w 240010"/>
                    <a:gd name="connsiteY41" fmla="*/ 32777 h 274750"/>
                    <a:gd name="connsiteX42" fmla="*/ 193816 w 240010"/>
                    <a:gd name="connsiteY42" fmla="*/ 34154 h 274750"/>
                    <a:gd name="connsiteX43" fmla="*/ 164052 w 240010"/>
                    <a:gd name="connsiteY43" fmla="*/ 35530 h 274750"/>
                    <a:gd name="connsiteX44" fmla="*/ 150547 w 240010"/>
                    <a:gd name="connsiteY44" fmla="*/ 47832 h 27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0010" h="274750">
                      <a:moveTo>
                        <a:pt x="150547" y="47832"/>
                      </a:moveTo>
                      <a:lnTo>
                        <a:pt x="150547" y="76480"/>
                      </a:lnTo>
                      <a:cubicBezTo>
                        <a:pt x="150547" y="83792"/>
                        <a:pt x="152783" y="86459"/>
                        <a:pt x="157343" y="84652"/>
                      </a:cubicBezTo>
                      <a:cubicBezTo>
                        <a:pt x="188052" y="78286"/>
                        <a:pt x="211107" y="74673"/>
                        <a:pt x="226419" y="73727"/>
                      </a:cubicBezTo>
                      <a:cubicBezTo>
                        <a:pt x="235451" y="84652"/>
                        <a:pt x="240010" y="96955"/>
                        <a:pt x="240010" y="110547"/>
                      </a:cubicBezTo>
                      <a:cubicBezTo>
                        <a:pt x="239064" y="111493"/>
                        <a:pt x="236827" y="111493"/>
                        <a:pt x="233214" y="110547"/>
                      </a:cubicBezTo>
                      <a:cubicBezTo>
                        <a:pt x="224182" y="107794"/>
                        <a:pt x="216956" y="106418"/>
                        <a:pt x="211537" y="106418"/>
                      </a:cubicBezTo>
                      <a:cubicBezTo>
                        <a:pt x="206117" y="106418"/>
                        <a:pt x="197085" y="107364"/>
                        <a:pt x="184440" y="109171"/>
                      </a:cubicBezTo>
                      <a:cubicBezTo>
                        <a:pt x="173600" y="110977"/>
                        <a:pt x="165515" y="111924"/>
                        <a:pt x="160009" y="111924"/>
                      </a:cubicBezTo>
                      <a:cubicBezTo>
                        <a:pt x="154590" y="113730"/>
                        <a:pt x="151923" y="116913"/>
                        <a:pt x="151923" y="121473"/>
                      </a:cubicBezTo>
                      <a:cubicBezTo>
                        <a:pt x="151923" y="159670"/>
                        <a:pt x="151492" y="184274"/>
                        <a:pt x="150547" y="195113"/>
                      </a:cubicBezTo>
                      <a:cubicBezTo>
                        <a:pt x="149601" y="210599"/>
                        <a:pt x="148740" y="225568"/>
                        <a:pt x="147794" y="240106"/>
                      </a:cubicBezTo>
                      <a:cubicBezTo>
                        <a:pt x="146848" y="245526"/>
                        <a:pt x="145988" y="250086"/>
                        <a:pt x="145127" y="253785"/>
                      </a:cubicBezTo>
                      <a:cubicBezTo>
                        <a:pt x="144181" y="266517"/>
                        <a:pt x="142890" y="273314"/>
                        <a:pt x="141084" y="274260"/>
                      </a:cubicBezTo>
                      <a:cubicBezTo>
                        <a:pt x="132998" y="276067"/>
                        <a:pt x="118030" y="272884"/>
                        <a:pt x="96352" y="264711"/>
                      </a:cubicBezTo>
                      <a:cubicBezTo>
                        <a:pt x="69255" y="256538"/>
                        <a:pt x="53857" y="248795"/>
                        <a:pt x="50330" y="241483"/>
                      </a:cubicBezTo>
                      <a:lnTo>
                        <a:pt x="67965" y="241483"/>
                      </a:lnTo>
                      <a:cubicBezTo>
                        <a:pt x="95922" y="242429"/>
                        <a:pt x="111751" y="241053"/>
                        <a:pt x="115363" y="237354"/>
                      </a:cubicBezTo>
                      <a:cubicBezTo>
                        <a:pt x="124395" y="230041"/>
                        <a:pt x="128439" y="203200"/>
                        <a:pt x="127578" y="156831"/>
                      </a:cubicBezTo>
                      <a:cubicBezTo>
                        <a:pt x="126632" y="146851"/>
                        <a:pt x="126202" y="138679"/>
                        <a:pt x="126202" y="132312"/>
                      </a:cubicBezTo>
                      <a:cubicBezTo>
                        <a:pt x="126202" y="130506"/>
                        <a:pt x="126202" y="129129"/>
                        <a:pt x="126202" y="128183"/>
                      </a:cubicBezTo>
                      <a:cubicBezTo>
                        <a:pt x="126202" y="122763"/>
                        <a:pt x="123535" y="120010"/>
                        <a:pt x="118116" y="120010"/>
                      </a:cubicBezTo>
                      <a:cubicBezTo>
                        <a:pt x="84653" y="123624"/>
                        <a:pt x="57556" y="128183"/>
                        <a:pt x="36824" y="133689"/>
                      </a:cubicBezTo>
                      <a:cubicBezTo>
                        <a:pt x="22373" y="138248"/>
                        <a:pt x="13340" y="141862"/>
                        <a:pt x="9727" y="144614"/>
                      </a:cubicBezTo>
                      <a:lnTo>
                        <a:pt x="6974" y="144614"/>
                      </a:lnTo>
                      <a:cubicBezTo>
                        <a:pt x="1555" y="136442"/>
                        <a:pt x="-681" y="128269"/>
                        <a:pt x="179" y="120096"/>
                      </a:cubicBezTo>
                      <a:lnTo>
                        <a:pt x="8351" y="120096"/>
                      </a:lnTo>
                      <a:cubicBezTo>
                        <a:pt x="14631" y="119236"/>
                        <a:pt x="20997" y="117859"/>
                        <a:pt x="27276" y="115967"/>
                      </a:cubicBezTo>
                      <a:cubicBezTo>
                        <a:pt x="67019" y="105988"/>
                        <a:pt x="96782" y="98675"/>
                        <a:pt x="116653" y="94116"/>
                      </a:cubicBezTo>
                      <a:cubicBezTo>
                        <a:pt x="120266" y="94116"/>
                        <a:pt x="122073" y="91879"/>
                        <a:pt x="122073" y="87319"/>
                      </a:cubicBezTo>
                      <a:cubicBezTo>
                        <a:pt x="121127" y="83706"/>
                        <a:pt x="120266" y="80007"/>
                        <a:pt x="119320" y="76394"/>
                      </a:cubicBezTo>
                      <a:cubicBezTo>
                        <a:pt x="117513" y="68221"/>
                        <a:pt x="116137" y="61855"/>
                        <a:pt x="115277" y="57295"/>
                      </a:cubicBezTo>
                      <a:cubicBezTo>
                        <a:pt x="112611" y="49123"/>
                        <a:pt x="108911" y="45940"/>
                        <a:pt x="104439" y="47746"/>
                      </a:cubicBezTo>
                      <a:cubicBezTo>
                        <a:pt x="93599" y="49553"/>
                        <a:pt x="84567" y="51875"/>
                        <a:pt x="77342" y="54542"/>
                      </a:cubicBezTo>
                      <a:cubicBezTo>
                        <a:pt x="75535" y="55489"/>
                        <a:pt x="73298" y="56349"/>
                        <a:pt x="70545" y="57295"/>
                      </a:cubicBezTo>
                      <a:cubicBezTo>
                        <a:pt x="65986" y="60048"/>
                        <a:pt x="62889" y="60908"/>
                        <a:pt x="61083" y="60048"/>
                      </a:cubicBezTo>
                      <a:cubicBezTo>
                        <a:pt x="56524" y="54628"/>
                        <a:pt x="53857" y="45079"/>
                        <a:pt x="52996" y="31401"/>
                      </a:cubicBezTo>
                      <a:cubicBezTo>
                        <a:pt x="52051" y="30540"/>
                        <a:pt x="58847" y="29164"/>
                        <a:pt x="73298" y="27271"/>
                      </a:cubicBezTo>
                      <a:cubicBezTo>
                        <a:pt x="78718" y="26411"/>
                        <a:pt x="87750" y="24088"/>
                        <a:pt x="100395" y="20475"/>
                      </a:cubicBezTo>
                      <a:cubicBezTo>
                        <a:pt x="112094" y="17722"/>
                        <a:pt x="121127" y="15485"/>
                        <a:pt x="127493" y="13679"/>
                      </a:cubicBezTo>
                      <a:cubicBezTo>
                        <a:pt x="152783" y="6366"/>
                        <a:pt x="172224" y="1893"/>
                        <a:pt x="185730" y="0"/>
                      </a:cubicBezTo>
                      <a:cubicBezTo>
                        <a:pt x="195623" y="9979"/>
                        <a:pt x="200182" y="20905"/>
                        <a:pt x="199235" y="32777"/>
                      </a:cubicBezTo>
                      <a:cubicBezTo>
                        <a:pt x="198289" y="33723"/>
                        <a:pt x="196483" y="34154"/>
                        <a:pt x="193816" y="34154"/>
                      </a:cubicBezTo>
                      <a:cubicBezTo>
                        <a:pt x="189257" y="32347"/>
                        <a:pt x="179364" y="32777"/>
                        <a:pt x="164052" y="35530"/>
                      </a:cubicBezTo>
                      <a:cubicBezTo>
                        <a:pt x="155020" y="37423"/>
                        <a:pt x="150547" y="41552"/>
                        <a:pt x="150547" y="47832"/>
                      </a:cubicBezTo>
                      <a:close/>
                    </a:path>
                  </a:pathLst>
                </a:custGeom>
                <a:grpFill/>
                <a:ln w="860" cap="flat">
                  <a:noFill/>
                  <a:prstDash val="solid"/>
                  <a:miter/>
                </a:ln>
              </p:spPr>
              <p:txBody>
                <a:bodyPr rtlCol="0" anchor="ctr"/>
                <a:lstStyle/>
                <a:p>
                  <a:endParaRPr lang="zh-CN" altLang="en-US"/>
                </a:p>
              </p:txBody>
            </p:sp>
            <p:sp>
              <p:nvSpPr>
                <p:cNvPr id="19" name="任意形状 23"/>
                <p:cNvSpPr/>
                <p:nvPr/>
              </p:nvSpPr>
              <p:spPr>
                <a:xfrm>
                  <a:off x="8164075" y="2743344"/>
                  <a:ext cx="264516" cy="297062"/>
                </a:xfrm>
                <a:custGeom>
                  <a:avLst/>
                  <a:gdLst>
                    <a:gd name="connsiteX0" fmla="*/ 59955 w 264516"/>
                    <a:gd name="connsiteY0" fmla="*/ 136189 h 297062"/>
                    <a:gd name="connsiteX1" fmla="*/ 92471 w 264516"/>
                    <a:gd name="connsiteY1" fmla="*/ 122510 h 297062"/>
                    <a:gd name="connsiteX2" fmla="*/ 116902 w 264516"/>
                    <a:gd name="connsiteY2" fmla="*/ 112961 h 297062"/>
                    <a:gd name="connsiteX3" fmla="*/ 130408 w 264516"/>
                    <a:gd name="connsiteY3" fmla="*/ 107541 h 297062"/>
                    <a:gd name="connsiteX4" fmla="*/ 158881 w 264516"/>
                    <a:gd name="connsiteY4" fmla="*/ 88443 h 297062"/>
                    <a:gd name="connsiteX5" fmla="*/ 194065 w 264516"/>
                    <a:gd name="connsiteY5" fmla="*/ 46117 h 297062"/>
                    <a:gd name="connsiteX6" fmla="*/ 203527 w 264516"/>
                    <a:gd name="connsiteY6" fmla="*/ 41987 h 297062"/>
                    <a:gd name="connsiteX7" fmla="*/ 204903 w 264516"/>
                    <a:gd name="connsiteY7" fmla="*/ 43364 h 297062"/>
                    <a:gd name="connsiteX8" fmla="*/ 208946 w 264516"/>
                    <a:gd name="connsiteY8" fmla="*/ 44740 h 297062"/>
                    <a:gd name="connsiteX9" fmla="*/ 210322 w 264516"/>
                    <a:gd name="connsiteY9" fmla="*/ 54289 h 297062"/>
                    <a:gd name="connsiteX10" fmla="*/ 190021 w 264516"/>
                    <a:gd name="connsiteY10" fmla="*/ 74764 h 297062"/>
                    <a:gd name="connsiteX11" fmla="*/ 171096 w 264516"/>
                    <a:gd name="connsiteY11" fmla="*/ 95239 h 297062"/>
                    <a:gd name="connsiteX12" fmla="*/ 167053 w 264516"/>
                    <a:gd name="connsiteY12" fmla="*/ 100659 h 297062"/>
                    <a:gd name="connsiteX13" fmla="*/ 172472 w 264516"/>
                    <a:gd name="connsiteY13" fmla="*/ 103412 h 297062"/>
                    <a:gd name="connsiteX14" fmla="*/ 198194 w 264516"/>
                    <a:gd name="connsiteY14" fmla="*/ 118381 h 297062"/>
                    <a:gd name="connsiteX15" fmla="*/ 194150 w 264516"/>
                    <a:gd name="connsiteY15" fmla="*/ 127930 h 297062"/>
                    <a:gd name="connsiteX16" fmla="*/ 153547 w 264516"/>
                    <a:gd name="connsiteY16" fmla="*/ 152448 h 297062"/>
                    <a:gd name="connsiteX17" fmla="*/ 156215 w 264516"/>
                    <a:gd name="connsiteY17" fmla="*/ 164750 h 297062"/>
                    <a:gd name="connsiteX18" fmla="*/ 165677 w 264516"/>
                    <a:gd name="connsiteY18" fmla="*/ 167503 h 297062"/>
                    <a:gd name="connsiteX19" fmla="*/ 192774 w 264516"/>
                    <a:gd name="connsiteY19" fmla="*/ 166127 h 297062"/>
                    <a:gd name="connsiteX20" fmla="*/ 244216 w 264516"/>
                    <a:gd name="connsiteY20" fmla="*/ 159330 h 297062"/>
                    <a:gd name="connsiteX21" fmla="*/ 264517 w 264516"/>
                    <a:gd name="connsiteY21" fmla="*/ 190731 h 297062"/>
                    <a:gd name="connsiteX22" fmla="*/ 261765 w 264516"/>
                    <a:gd name="connsiteY22" fmla="*/ 200280 h 297062"/>
                    <a:gd name="connsiteX23" fmla="*/ 253593 w 264516"/>
                    <a:gd name="connsiteY23" fmla="*/ 198904 h 297062"/>
                    <a:gd name="connsiteX24" fmla="*/ 168258 w 264516"/>
                    <a:gd name="connsiteY24" fmla="*/ 189355 h 297062"/>
                    <a:gd name="connsiteX25" fmla="*/ 161462 w 264516"/>
                    <a:gd name="connsiteY25" fmla="*/ 197527 h 297062"/>
                    <a:gd name="connsiteX26" fmla="*/ 157418 w 264516"/>
                    <a:gd name="connsiteY26" fmla="*/ 267125 h 297062"/>
                    <a:gd name="connsiteX27" fmla="*/ 156042 w 264516"/>
                    <a:gd name="connsiteY27" fmla="*/ 291643 h 297062"/>
                    <a:gd name="connsiteX28" fmla="*/ 153376 w 264516"/>
                    <a:gd name="connsiteY28" fmla="*/ 297063 h 297062"/>
                    <a:gd name="connsiteX29" fmla="*/ 147956 w 264516"/>
                    <a:gd name="connsiteY29" fmla="*/ 297063 h 297062"/>
                    <a:gd name="connsiteX30" fmla="*/ 68041 w 264516"/>
                    <a:gd name="connsiteY30" fmla="*/ 267038 h 297062"/>
                    <a:gd name="connsiteX31" fmla="*/ 63998 w 264516"/>
                    <a:gd name="connsiteY31" fmla="*/ 261619 h 297062"/>
                    <a:gd name="connsiteX32" fmla="*/ 70794 w 264516"/>
                    <a:gd name="connsiteY32" fmla="*/ 261619 h 297062"/>
                    <a:gd name="connsiteX33" fmla="*/ 120945 w 264516"/>
                    <a:gd name="connsiteY33" fmla="*/ 269792 h 297062"/>
                    <a:gd name="connsiteX34" fmla="*/ 131784 w 264516"/>
                    <a:gd name="connsiteY34" fmla="*/ 257489 h 297062"/>
                    <a:gd name="connsiteX35" fmla="*/ 131784 w 264516"/>
                    <a:gd name="connsiteY35" fmla="*/ 234262 h 297062"/>
                    <a:gd name="connsiteX36" fmla="*/ 133161 w 264516"/>
                    <a:gd name="connsiteY36" fmla="*/ 200108 h 297062"/>
                    <a:gd name="connsiteX37" fmla="*/ 129117 w 264516"/>
                    <a:gd name="connsiteY37" fmla="*/ 195979 h 297062"/>
                    <a:gd name="connsiteX38" fmla="*/ 18062 w 264516"/>
                    <a:gd name="connsiteY38" fmla="*/ 217830 h 297062"/>
                    <a:gd name="connsiteX39" fmla="*/ 5847 w 264516"/>
                    <a:gd name="connsiteY39" fmla="*/ 216454 h 297062"/>
                    <a:gd name="connsiteX40" fmla="*/ 1804 w 264516"/>
                    <a:gd name="connsiteY40" fmla="*/ 206904 h 297062"/>
                    <a:gd name="connsiteX41" fmla="*/ 427 w 264516"/>
                    <a:gd name="connsiteY41" fmla="*/ 202775 h 297062"/>
                    <a:gd name="connsiteX42" fmla="*/ 5847 w 264516"/>
                    <a:gd name="connsiteY42" fmla="*/ 201399 h 297062"/>
                    <a:gd name="connsiteX43" fmla="*/ 30191 w 264516"/>
                    <a:gd name="connsiteY43" fmla="*/ 195979 h 297062"/>
                    <a:gd name="connsiteX44" fmla="*/ 64084 w 264516"/>
                    <a:gd name="connsiteY44" fmla="*/ 189182 h 297062"/>
                    <a:gd name="connsiteX45" fmla="*/ 122321 w 264516"/>
                    <a:gd name="connsiteY45" fmla="*/ 176880 h 297062"/>
                    <a:gd name="connsiteX46" fmla="*/ 126365 w 264516"/>
                    <a:gd name="connsiteY46" fmla="*/ 175504 h 297062"/>
                    <a:gd name="connsiteX47" fmla="*/ 122321 w 264516"/>
                    <a:gd name="connsiteY47" fmla="*/ 168708 h 297062"/>
                    <a:gd name="connsiteX48" fmla="*/ 110106 w 264516"/>
                    <a:gd name="connsiteY48" fmla="*/ 160535 h 297062"/>
                    <a:gd name="connsiteX49" fmla="*/ 108730 w 264516"/>
                    <a:gd name="connsiteY49" fmla="*/ 152362 h 297062"/>
                    <a:gd name="connsiteX50" fmla="*/ 119568 w 264516"/>
                    <a:gd name="connsiteY50" fmla="*/ 148233 h 297062"/>
                    <a:gd name="connsiteX51" fmla="*/ 131784 w 264516"/>
                    <a:gd name="connsiteY51" fmla="*/ 148233 h 297062"/>
                    <a:gd name="connsiteX52" fmla="*/ 149418 w 264516"/>
                    <a:gd name="connsiteY52" fmla="*/ 135931 h 297062"/>
                    <a:gd name="connsiteX53" fmla="*/ 143999 w 264516"/>
                    <a:gd name="connsiteY53" fmla="*/ 119585 h 297062"/>
                    <a:gd name="connsiteX54" fmla="*/ 70880 w 264516"/>
                    <a:gd name="connsiteY54" fmla="*/ 149609 h 297062"/>
                    <a:gd name="connsiteX55" fmla="*/ 61417 w 264516"/>
                    <a:gd name="connsiteY55" fmla="*/ 149609 h 297062"/>
                    <a:gd name="connsiteX56" fmla="*/ 55998 w 264516"/>
                    <a:gd name="connsiteY56" fmla="*/ 144189 h 297062"/>
                    <a:gd name="connsiteX57" fmla="*/ 53245 w 264516"/>
                    <a:gd name="connsiteY57" fmla="*/ 140060 h 297062"/>
                    <a:gd name="connsiteX58" fmla="*/ 59955 w 264516"/>
                    <a:gd name="connsiteY58" fmla="*/ 136189 h 297062"/>
                    <a:gd name="connsiteX59" fmla="*/ 51869 w 264516"/>
                    <a:gd name="connsiteY59" fmla="*/ 52913 h 297062"/>
                    <a:gd name="connsiteX60" fmla="*/ 100643 w 264516"/>
                    <a:gd name="connsiteY60" fmla="*/ 25642 h 297062"/>
                    <a:gd name="connsiteX61" fmla="*/ 108730 w 264516"/>
                    <a:gd name="connsiteY61" fmla="*/ 22889 h 297062"/>
                    <a:gd name="connsiteX62" fmla="*/ 162924 w 264516"/>
                    <a:gd name="connsiteY62" fmla="*/ 2414 h 297062"/>
                    <a:gd name="connsiteX63" fmla="*/ 176430 w 264516"/>
                    <a:gd name="connsiteY63" fmla="*/ 3790 h 297062"/>
                    <a:gd name="connsiteX64" fmla="*/ 185892 w 264516"/>
                    <a:gd name="connsiteY64" fmla="*/ 13340 h 297062"/>
                    <a:gd name="connsiteX65" fmla="*/ 187268 w 264516"/>
                    <a:gd name="connsiteY65" fmla="*/ 20136 h 297062"/>
                    <a:gd name="connsiteX66" fmla="*/ 179183 w 264516"/>
                    <a:gd name="connsiteY66" fmla="*/ 22889 h 297062"/>
                    <a:gd name="connsiteX67" fmla="*/ 110106 w 264516"/>
                    <a:gd name="connsiteY67" fmla="*/ 46117 h 297062"/>
                    <a:gd name="connsiteX68" fmla="*/ 97891 w 264516"/>
                    <a:gd name="connsiteY68" fmla="*/ 54289 h 297062"/>
                    <a:gd name="connsiteX69" fmla="*/ 81633 w 264516"/>
                    <a:gd name="connsiteY69" fmla="*/ 57042 h 297062"/>
                    <a:gd name="connsiteX70" fmla="*/ 53160 w 264516"/>
                    <a:gd name="connsiteY70" fmla="*/ 59795 h 297062"/>
                    <a:gd name="connsiteX71" fmla="*/ 46363 w 264516"/>
                    <a:gd name="connsiteY71" fmla="*/ 58419 h 297062"/>
                    <a:gd name="connsiteX72" fmla="*/ 51869 w 264516"/>
                    <a:gd name="connsiteY72" fmla="*/ 52913 h 297062"/>
                    <a:gd name="connsiteX73" fmla="*/ 73546 w 264516"/>
                    <a:gd name="connsiteY73" fmla="*/ 107541 h 297062"/>
                    <a:gd name="connsiteX74" fmla="*/ 64084 w 264516"/>
                    <a:gd name="connsiteY74" fmla="*/ 100745 h 297062"/>
                    <a:gd name="connsiteX75" fmla="*/ 55998 w 264516"/>
                    <a:gd name="connsiteY75" fmla="*/ 93949 h 297062"/>
                    <a:gd name="connsiteX76" fmla="*/ 51955 w 264516"/>
                    <a:gd name="connsiteY76" fmla="*/ 89819 h 297062"/>
                    <a:gd name="connsiteX77" fmla="*/ 58751 w 264516"/>
                    <a:gd name="connsiteY77" fmla="*/ 84399 h 297062"/>
                    <a:gd name="connsiteX78" fmla="*/ 102106 w 264516"/>
                    <a:gd name="connsiteY78" fmla="*/ 73474 h 297062"/>
                    <a:gd name="connsiteX79" fmla="*/ 106149 w 264516"/>
                    <a:gd name="connsiteY79" fmla="*/ 74850 h 297062"/>
                    <a:gd name="connsiteX80" fmla="*/ 103396 w 264516"/>
                    <a:gd name="connsiteY80" fmla="*/ 78980 h 297062"/>
                    <a:gd name="connsiteX81" fmla="*/ 85762 w 264516"/>
                    <a:gd name="connsiteY81" fmla="*/ 103498 h 297062"/>
                    <a:gd name="connsiteX82" fmla="*/ 73546 w 264516"/>
                    <a:gd name="connsiteY82" fmla="*/ 107541 h 297062"/>
                    <a:gd name="connsiteX83" fmla="*/ 127655 w 264516"/>
                    <a:gd name="connsiteY83" fmla="*/ 78893 h 297062"/>
                    <a:gd name="connsiteX84" fmla="*/ 123612 w 264516"/>
                    <a:gd name="connsiteY84" fmla="*/ 66591 h 297062"/>
                    <a:gd name="connsiteX85" fmla="*/ 127655 w 264516"/>
                    <a:gd name="connsiteY85" fmla="*/ 58419 h 297062"/>
                    <a:gd name="connsiteX86" fmla="*/ 145290 w 264516"/>
                    <a:gd name="connsiteY86" fmla="*/ 54289 h 297062"/>
                    <a:gd name="connsiteX87" fmla="*/ 157505 w 264516"/>
                    <a:gd name="connsiteY87" fmla="*/ 51536 h 297062"/>
                    <a:gd name="connsiteX88" fmla="*/ 160258 w 264516"/>
                    <a:gd name="connsiteY88" fmla="*/ 52913 h 297062"/>
                    <a:gd name="connsiteX89" fmla="*/ 158881 w 264516"/>
                    <a:gd name="connsiteY89" fmla="*/ 55666 h 297062"/>
                    <a:gd name="connsiteX90" fmla="*/ 139956 w 264516"/>
                    <a:gd name="connsiteY90" fmla="*/ 78893 h 297062"/>
                    <a:gd name="connsiteX91" fmla="*/ 133161 w 264516"/>
                    <a:gd name="connsiteY91" fmla="*/ 84313 h 297062"/>
                    <a:gd name="connsiteX92" fmla="*/ 127655 w 264516"/>
                    <a:gd name="connsiteY92" fmla="*/ 78893 h 29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64516" h="297062">
                      <a:moveTo>
                        <a:pt x="59955" y="136189"/>
                      </a:moveTo>
                      <a:cubicBezTo>
                        <a:pt x="69847" y="133436"/>
                        <a:pt x="80687" y="128876"/>
                        <a:pt x="92471" y="122510"/>
                      </a:cubicBezTo>
                      <a:cubicBezTo>
                        <a:pt x="97891" y="120704"/>
                        <a:pt x="106064" y="117521"/>
                        <a:pt x="116902" y="112961"/>
                      </a:cubicBezTo>
                      <a:cubicBezTo>
                        <a:pt x="120515" y="112101"/>
                        <a:pt x="124989" y="110208"/>
                        <a:pt x="130408" y="107541"/>
                      </a:cubicBezTo>
                      <a:cubicBezTo>
                        <a:pt x="138493" y="105734"/>
                        <a:pt x="148042" y="99368"/>
                        <a:pt x="158881" y="88443"/>
                      </a:cubicBezTo>
                      <a:cubicBezTo>
                        <a:pt x="167053" y="81130"/>
                        <a:pt x="178753" y="67108"/>
                        <a:pt x="194065" y="46117"/>
                      </a:cubicBezTo>
                      <a:cubicBezTo>
                        <a:pt x="195871" y="42503"/>
                        <a:pt x="199054" y="41127"/>
                        <a:pt x="203527" y="41987"/>
                      </a:cubicBezTo>
                      <a:cubicBezTo>
                        <a:pt x="203527" y="42933"/>
                        <a:pt x="203957" y="43364"/>
                        <a:pt x="204903" y="43364"/>
                      </a:cubicBezTo>
                      <a:cubicBezTo>
                        <a:pt x="206710" y="44310"/>
                        <a:pt x="208086" y="44740"/>
                        <a:pt x="208946" y="44740"/>
                      </a:cubicBezTo>
                      <a:cubicBezTo>
                        <a:pt x="213420" y="46547"/>
                        <a:pt x="213936" y="49730"/>
                        <a:pt x="210322" y="54289"/>
                      </a:cubicBezTo>
                      <a:cubicBezTo>
                        <a:pt x="204903" y="59709"/>
                        <a:pt x="198108" y="66591"/>
                        <a:pt x="190021" y="74764"/>
                      </a:cubicBezTo>
                      <a:cubicBezTo>
                        <a:pt x="181935" y="83883"/>
                        <a:pt x="175570" y="90679"/>
                        <a:pt x="171096" y="95239"/>
                      </a:cubicBezTo>
                      <a:cubicBezTo>
                        <a:pt x="168430" y="97992"/>
                        <a:pt x="167053" y="99799"/>
                        <a:pt x="167053" y="100659"/>
                      </a:cubicBezTo>
                      <a:cubicBezTo>
                        <a:pt x="167053" y="102466"/>
                        <a:pt x="168860" y="103412"/>
                        <a:pt x="172472" y="103412"/>
                      </a:cubicBezTo>
                      <a:cubicBezTo>
                        <a:pt x="185118" y="107025"/>
                        <a:pt x="193720" y="112101"/>
                        <a:pt x="198194" y="118381"/>
                      </a:cubicBezTo>
                      <a:cubicBezTo>
                        <a:pt x="200860" y="122940"/>
                        <a:pt x="199570" y="126123"/>
                        <a:pt x="194150" y="127930"/>
                      </a:cubicBezTo>
                      <a:cubicBezTo>
                        <a:pt x="178753" y="137909"/>
                        <a:pt x="165247" y="146168"/>
                        <a:pt x="153547" y="152448"/>
                      </a:cubicBezTo>
                      <a:cubicBezTo>
                        <a:pt x="148988" y="155201"/>
                        <a:pt x="149935" y="159245"/>
                        <a:pt x="156215" y="164750"/>
                      </a:cubicBezTo>
                      <a:cubicBezTo>
                        <a:pt x="158021" y="167503"/>
                        <a:pt x="161204" y="168363"/>
                        <a:pt x="165677" y="167503"/>
                      </a:cubicBezTo>
                      <a:cubicBezTo>
                        <a:pt x="172903" y="167503"/>
                        <a:pt x="181935" y="167073"/>
                        <a:pt x="192774" y="166127"/>
                      </a:cubicBezTo>
                      <a:cubicBezTo>
                        <a:pt x="215312" y="164320"/>
                        <a:pt x="232517" y="161997"/>
                        <a:pt x="244216" y="159330"/>
                      </a:cubicBezTo>
                      <a:cubicBezTo>
                        <a:pt x="251442" y="162944"/>
                        <a:pt x="258237" y="173439"/>
                        <a:pt x="264517" y="190731"/>
                      </a:cubicBezTo>
                      <a:cubicBezTo>
                        <a:pt x="264517" y="196151"/>
                        <a:pt x="263571" y="199420"/>
                        <a:pt x="261765" y="200280"/>
                      </a:cubicBezTo>
                      <a:cubicBezTo>
                        <a:pt x="259958" y="201226"/>
                        <a:pt x="257205" y="200710"/>
                        <a:pt x="253593" y="198904"/>
                      </a:cubicBezTo>
                      <a:cubicBezTo>
                        <a:pt x="230108" y="188924"/>
                        <a:pt x="201634" y="185741"/>
                        <a:pt x="168258" y="189355"/>
                      </a:cubicBezTo>
                      <a:cubicBezTo>
                        <a:pt x="163699" y="189355"/>
                        <a:pt x="161462" y="192107"/>
                        <a:pt x="161462" y="197527"/>
                      </a:cubicBezTo>
                      <a:cubicBezTo>
                        <a:pt x="160516" y="228498"/>
                        <a:pt x="159225" y="251639"/>
                        <a:pt x="157418" y="267125"/>
                      </a:cubicBezTo>
                      <a:cubicBezTo>
                        <a:pt x="154666" y="276244"/>
                        <a:pt x="154236" y="284416"/>
                        <a:pt x="156042" y="291643"/>
                      </a:cubicBezTo>
                      <a:cubicBezTo>
                        <a:pt x="156042" y="294396"/>
                        <a:pt x="155096" y="296202"/>
                        <a:pt x="153376" y="297063"/>
                      </a:cubicBezTo>
                      <a:lnTo>
                        <a:pt x="147956" y="297063"/>
                      </a:lnTo>
                      <a:cubicBezTo>
                        <a:pt x="112773" y="289750"/>
                        <a:pt x="86106" y="279771"/>
                        <a:pt x="68041" y="267038"/>
                      </a:cubicBezTo>
                      <a:cubicBezTo>
                        <a:pt x="64428" y="264286"/>
                        <a:pt x="63052" y="262479"/>
                        <a:pt x="63998" y="261619"/>
                      </a:cubicBezTo>
                      <a:cubicBezTo>
                        <a:pt x="63998" y="260758"/>
                        <a:pt x="66234" y="260758"/>
                        <a:pt x="70794" y="261619"/>
                      </a:cubicBezTo>
                      <a:cubicBezTo>
                        <a:pt x="89805" y="267985"/>
                        <a:pt x="106494" y="270738"/>
                        <a:pt x="120945" y="269792"/>
                      </a:cubicBezTo>
                      <a:cubicBezTo>
                        <a:pt x="127225" y="269792"/>
                        <a:pt x="130838" y="265662"/>
                        <a:pt x="131784" y="257489"/>
                      </a:cubicBezTo>
                      <a:cubicBezTo>
                        <a:pt x="131784" y="252930"/>
                        <a:pt x="131784" y="245187"/>
                        <a:pt x="131784" y="234262"/>
                      </a:cubicBezTo>
                      <a:cubicBezTo>
                        <a:pt x="132644" y="219723"/>
                        <a:pt x="133161" y="208367"/>
                        <a:pt x="133161" y="200108"/>
                      </a:cubicBezTo>
                      <a:cubicBezTo>
                        <a:pt x="133161" y="197355"/>
                        <a:pt x="131784" y="195979"/>
                        <a:pt x="129117" y="195979"/>
                      </a:cubicBezTo>
                      <a:cubicBezTo>
                        <a:pt x="67697" y="200538"/>
                        <a:pt x="30621" y="207851"/>
                        <a:pt x="18062" y="217830"/>
                      </a:cubicBezTo>
                      <a:cubicBezTo>
                        <a:pt x="11696" y="221443"/>
                        <a:pt x="7653" y="221013"/>
                        <a:pt x="5847" y="216454"/>
                      </a:cubicBezTo>
                      <a:cubicBezTo>
                        <a:pt x="4040" y="214647"/>
                        <a:pt x="2664" y="211464"/>
                        <a:pt x="1804" y="206904"/>
                      </a:cubicBezTo>
                      <a:cubicBezTo>
                        <a:pt x="-3" y="205098"/>
                        <a:pt x="-433" y="203721"/>
                        <a:pt x="427" y="202775"/>
                      </a:cubicBezTo>
                      <a:cubicBezTo>
                        <a:pt x="427" y="201915"/>
                        <a:pt x="2234" y="201399"/>
                        <a:pt x="5847" y="201399"/>
                      </a:cubicBezTo>
                      <a:cubicBezTo>
                        <a:pt x="11266" y="202345"/>
                        <a:pt x="19352" y="200538"/>
                        <a:pt x="30191" y="195979"/>
                      </a:cubicBezTo>
                      <a:cubicBezTo>
                        <a:pt x="38363" y="193226"/>
                        <a:pt x="49632" y="190989"/>
                        <a:pt x="64084" y="189182"/>
                      </a:cubicBezTo>
                      <a:cubicBezTo>
                        <a:pt x="97461" y="183763"/>
                        <a:pt x="116902" y="179633"/>
                        <a:pt x="122321" y="176880"/>
                      </a:cubicBezTo>
                      <a:cubicBezTo>
                        <a:pt x="124989" y="176880"/>
                        <a:pt x="126365" y="176450"/>
                        <a:pt x="126365" y="175504"/>
                      </a:cubicBezTo>
                      <a:cubicBezTo>
                        <a:pt x="126365" y="174644"/>
                        <a:pt x="124989" y="172321"/>
                        <a:pt x="122321" y="168708"/>
                      </a:cubicBezTo>
                      <a:cubicBezTo>
                        <a:pt x="116902" y="165094"/>
                        <a:pt x="112859" y="162341"/>
                        <a:pt x="110106" y="160535"/>
                      </a:cubicBezTo>
                      <a:cubicBezTo>
                        <a:pt x="106494" y="158728"/>
                        <a:pt x="106064" y="155975"/>
                        <a:pt x="108730" y="152362"/>
                      </a:cubicBezTo>
                      <a:cubicBezTo>
                        <a:pt x="111483" y="148749"/>
                        <a:pt x="115009" y="147372"/>
                        <a:pt x="119568" y="148233"/>
                      </a:cubicBezTo>
                      <a:cubicBezTo>
                        <a:pt x="122321" y="150039"/>
                        <a:pt x="126365" y="150039"/>
                        <a:pt x="131784" y="148233"/>
                      </a:cubicBezTo>
                      <a:cubicBezTo>
                        <a:pt x="134537" y="148233"/>
                        <a:pt x="140386" y="144103"/>
                        <a:pt x="149418" y="135931"/>
                      </a:cubicBezTo>
                      <a:cubicBezTo>
                        <a:pt x="154838" y="128618"/>
                        <a:pt x="153032" y="123198"/>
                        <a:pt x="143999" y="119585"/>
                      </a:cubicBezTo>
                      <a:cubicBezTo>
                        <a:pt x="132214" y="119585"/>
                        <a:pt x="107870" y="129565"/>
                        <a:pt x="70880" y="149609"/>
                      </a:cubicBezTo>
                      <a:cubicBezTo>
                        <a:pt x="66321" y="152362"/>
                        <a:pt x="63224" y="152362"/>
                        <a:pt x="61417" y="149609"/>
                      </a:cubicBezTo>
                      <a:cubicBezTo>
                        <a:pt x="58665" y="147803"/>
                        <a:pt x="56858" y="145996"/>
                        <a:pt x="55998" y="144189"/>
                      </a:cubicBezTo>
                      <a:cubicBezTo>
                        <a:pt x="53245" y="142383"/>
                        <a:pt x="52385" y="141006"/>
                        <a:pt x="53245" y="140060"/>
                      </a:cubicBezTo>
                      <a:cubicBezTo>
                        <a:pt x="53160" y="138425"/>
                        <a:pt x="55396" y="137049"/>
                        <a:pt x="59955" y="136189"/>
                      </a:cubicBezTo>
                      <a:close/>
                      <a:moveTo>
                        <a:pt x="51869" y="52913"/>
                      </a:moveTo>
                      <a:cubicBezTo>
                        <a:pt x="68987" y="41987"/>
                        <a:pt x="85246" y="32954"/>
                        <a:pt x="100643" y="25642"/>
                      </a:cubicBezTo>
                      <a:cubicBezTo>
                        <a:pt x="102450" y="25642"/>
                        <a:pt x="105117" y="24781"/>
                        <a:pt x="108730" y="22889"/>
                      </a:cubicBezTo>
                      <a:cubicBezTo>
                        <a:pt x="127741" y="16523"/>
                        <a:pt x="145720" y="9726"/>
                        <a:pt x="162924" y="2414"/>
                      </a:cubicBezTo>
                      <a:cubicBezTo>
                        <a:pt x="169204" y="-1199"/>
                        <a:pt x="173763" y="-769"/>
                        <a:pt x="176430" y="3790"/>
                      </a:cubicBezTo>
                      <a:cubicBezTo>
                        <a:pt x="177290" y="6543"/>
                        <a:pt x="180473" y="9726"/>
                        <a:pt x="185892" y="13340"/>
                      </a:cubicBezTo>
                      <a:cubicBezTo>
                        <a:pt x="187699" y="16092"/>
                        <a:pt x="188129" y="18329"/>
                        <a:pt x="187268" y="20136"/>
                      </a:cubicBezTo>
                      <a:cubicBezTo>
                        <a:pt x="185462" y="21942"/>
                        <a:pt x="182709" y="22889"/>
                        <a:pt x="179183" y="22889"/>
                      </a:cubicBezTo>
                      <a:cubicBezTo>
                        <a:pt x="140300" y="29255"/>
                        <a:pt x="117332" y="36998"/>
                        <a:pt x="110106" y="46117"/>
                      </a:cubicBezTo>
                      <a:cubicBezTo>
                        <a:pt x="107440" y="51536"/>
                        <a:pt x="103311" y="54289"/>
                        <a:pt x="97891" y="54289"/>
                      </a:cubicBezTo>
                      <a:cubicBezTo>
                        <a:pt x="94278" y="55236"/>
                        <a:pt x="88859" y="56096"/>
                        <a:pt x="81633" y="57042"/>
                      </a:cubicBezTo>
                      <a:cubicBezTo>
                        <a:pt x="69847" y="58849"/>
                        <a:pt x="60385" y="59795"/>
                        <a:pt x="53160" y="59795"/>
                      </a:cubicBezTo>
                      <a:cubicBezTo>
                        <a:pt x="49546" y="59795"/>
                        <a:pt x="47309" y="59365"/>
                        <a:pt x="46363" y="58419"/>
                      </a:cubicBezTo>
                      <a:cubicBezTo>
                        <a:pt x="46449" y="57472"/>
                        <a:pt x="48170" y="55666"/>
                        <a:pt x="51869" y="52913"/>
                      </a:cubicBezTo>
                      <a:close/>
                      <a:moveTo>
                        <a:pt x="73546" y="107541"/>
                      </a:moveTo>
                      <a:cubicBezTo>
                        <a:pt x="70794" y="106681"/>
                        <a:pt x="67697" y="104358"/>
                        <a:pt x="64084" y="100745"/>
                      </a:cubicBezTo>
                      <a:cubicBezTo>
                        <a:pt x="60471" y="97992"/>
                        <a:pt x="57719" y="95755"/>
                        <a:pt x="55998" y="93949"/>
                      </a:cubicBezTo>
                      <a:cubicBezTo>
                        <a:pt x="52385" y="92142"/>
                        <a:pt x="51009" y="90766"/>
                        <a:pt x="51955" y="89819"/>
                      </a:cubicBezTo>
                      <a:cubicBezTo>
                        <a:pt x="51955" y="88013"/>
                        <a:pt x="54191" y="86206"/>
                        <a:pt x="58751" y="84399"/>
                      </a:cubicBezTo>
                      <a:cubicBezTo>
                        <a:pt x="73203" y="78980"/>
                        <a:pt x="87654" y="75280"/>
                        <a:pt x="102106" y="73474"/>
                      </a:cubicBezTo>
                      <a:cubicBezTo>
                        <a:pt x="104859" y="73474"/>
                        <a:pt x="106149" y="73904"/>
                        <a:pt x="106149" y="74850"/>
                      </a:cubicBezTo>
                      <a:cubicBezTo>
                        <a:pt x="106149" y="75797"/>
                        <a:pt x="105203" y="77173"/>
                        <a:pt x="103396" y="78980"/>
                      </a:cubicBezTo>
                      <a:cubicBezTo>
                        <a:pt x="95311" y="86292"/>
                        <a:pt x="89375" y="94465"/>
                        <a:pt x="85762" y="103498"/>
                      </a:cubicBezTo>
                      <a:cubicBezTo>
                        <a:pt x="83009" y="110724"/>
                        <a:pt x="78880" y="112101"/>
                        <a:pt x="73546" y="107541"/>
                      </a:cubicBezTo>
                      <a:close/>
                      <a:moveTo>
                        <a:pt x="127655" y="78893"/>
                      </a:moveTo>
                      <a:cubicBezTo>
                        <a:pt x="124902" y="73474"/>
                        <a:pt x="123612" y="69344"/>
                        <a:pt x="123612" y="66591"/>
                      </a:cubicBezTo>
                      <a:cubicBezTo>
                        <a:pt x="120945" y="62032"/>
                        <a:pt x="122236" y="59279"/>
                        <a:pt x="127655" y="58419"/>
                      </a:cubicBezTo>
                      <a:cubicBezTo>
                        <a:pt x="130321" y="57558"/>
                        <a:pt x="136257" y="56182"/>
                        <a:pt x="145290" y="54289"/>
                      </a:cubicBezTo>
                      <a:cubicBezTo>
                        <a:pt x="148903" y="53429"/>
                        <a:pt x="152946" y="52483"/>
                        <a:pt x="157505" y="51536"/>
                      </a:cubicBezTo>
                      <a:cubicBezTo>
                        <a:pt x="159311" y="51536"/>
                        <a:pt x="160258" y="51966"/>
                        <a:pt x="160258" y="52913"/>
                      </a:cubicBezTo>
                      <a:cubicBezTo>
                        <a:pt x="161118" y="52913"/>
                        <a:pt x="160688" y="53859"/>
                        <a:pt x="158881" y="55666"/>
                      </a:cubicBezTo>
                      <a:cubicBezTo>
                        <a:pt x="150795" y="62978"/>
                        <a:pt x="144429" y="70635"/>
                        <a:pt x="139956" y="78893"/>
                      </a:cubicBezTo>
                      <a:cubicBezTo>
                        <a:pt x="137290" y="82507"/>
                        <a:pt x="134967" y="84313"/>
                        <a:pt x="133161" y="84313"/>
                      </a:cubicBezTo>
                      <a:cubicBezTo>
                        <a:pt x="132214" y="84313"/>
                        <a:pt x="130408" y="82507"/>
                        <a:pt x="127655" y="78893"/>
                      </a:cubicBezTo>
                      <a:close/>
                    </a:path>
                  </a:pathLst>
                </a:custGeom>
                <a:grpFill/>
                <a:ln w="860" cap="flat">
                  <a:noFill/>
                  <a:prstDash val="solid"/>
                  <a:miter/>
                </a:ln>
              </p:spPr>
              <p:txBody>
                <a:bodyPr rtlCol="0" anchor="ctr"/>
                <a:lstStyle/>
                <a:p>
                  <a:endParaRPr lang="zh-CN" altLang="en-US"/>
                </a:p>
              </p:txBody>
            </p:sp>
          </p:grpSp>
        </p:grpSp>
      </p:grpSp>
    </p:spTree>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7" name="图片 6" descr="资源 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9085" y="218440"/>
            <a:ext cx="320675" cy="259715"/>
          </a:xfrm>
          <a:prstGeom prst="rect">
            <a:avLst/>
          </a:prstGeom>
        </p:spPr>
      </p:pic>
      <p:cxnSp>
        <p:nvCxnSpPr>
          <p:cNvPr id="8" name="直接连接符 7"/>
          <p:cNvCxnSpPr/>
          <p:nvPr userDrawn="1"/>
        </p:nvCxnSpPr>
        <p:spPr>
          <a:xfrm>
            <a:off x="314643" y="619760"/>
            <a:ext cx="11538000" cy="0"/>
          </a:xfrm>
          <a:prstGeom prst="line">
            <a:avLst/>
          </a:prstGeom>
          <a:ln w="19685">
            <a:solidFill>
              <a:srgbClr val="A4CBDE"/>
            </a:solidFill>
          </a:ln>
        </p:spPr>
        <p:style>
          <a:lnRef idx="2">
            <a:schemeClr val="accent1"/>
          </a:lnRef>
          <a:fillRef idx="0">
            <a:schemeClr val="accent1"/>
          </a:fillRef>
          <a:effectRef idx="1">
            <a:schemeClr val="accent1"/>
          </a:effectRef>
          <a:fontRef idx="minor">
            <a:schemeClr val="tx1"/>
          </a:fontRef>
        </p:style>
      </p:cxnSp>
      <p:sp>
        <p:nvSpPr>
          <p:cNvPr id="12" name="标题 11"/>
          <p:cNvSpPr>
            <a:spLocks noGrp="1"/>
          </p:cNvSpPr>
          <p:nvPr>
            <p:ph type="title"/>
          </p:nvPr>
        </p:nvSpPr>
        <p:spPr>
          <a:xfrm>
            <a:off x="633207" y="-13447"/>
            <a:ext cx="6409055" cy="757555"/>
          </a:xfrm>
        </p:spPr>
        <p:txBody>
          <a:bodyPr/>
          <a:lstStyle>
            <a:lvl1pPr>
              <a:defRPr sz="2200" b="1">
                <a:solidFill>
                  <a:srgbClr val="2D2D2D"/>
                </a:solidFill>
                <a:latin typeface="微软雅黑" panose="020B0503020204020204" pitchFamily="34" charset="-122"/>
                <a:ea typeface="微软雅黑" panose="020B0503020204020204" pitchFamily="34" charset="-122"/>
              </a:defRPr>
            </a:lvl1pPr>
          </a:lstStyle>
          <a:p>
            <a:r>
              <a:rPr lang="zh-CN" altLang="en-US" dirty="0" smtClean="0"/>
              <a:t>单击此处编辑母版标题样式</a:t>
            </a:r>
            <a:endParaRPr lang="zh-CN" altLang="en-US" dirty="0"/>
          </a:p>
        </p:txBody>
      </p:sp>
      <p:grpSp>
        <p:nvGrpSpPr>
          <p:cNvPr id="6" name="图形 4"/>
          <p:cNvGrpSpPr/>
          <p:nvPr userDrawn="1"/>
        </p:nvGrpSpPr>
        <p:grpSpPr>
          <a:xfrm>
            <a:off x="10735693" y="251685"/>
            <a:ext cx="1111166" cy="247926"/>
            <a:chOff x="3026537" y="1769312"/>
            <a:chExt cx="5852211" cy="1305762"/>
          </a:xfrm>
          <a:solidFill>
            <a:srgbClr val="2870BF"/>
          </a:solidFill>
          <a:effectLst>
            <a:outerShdw blurRad="50800" dist="38100" dir="2700000" algn="tl" rotWithShape="0">
              <a:schemeClr val="bg1">
                <a:alpha val="40000"/>
              </a:schemeClr>
            </a:outerShdw>
          </a:effectLst>
        </p:grpSpPr>
        <p:grpSp>
          <p:nvGrpSpPr>
            <p:cNvPr id="9" name="图形 4"/>
            <p:cNvGrpSpPr/>
            <p:nvPr/>
          </p:nvGrpSpPr>
          <p:grpSpPr>
            <a:xfrm>
              <a:off x="5805209" y="1769312"/>
              <a:ext cx="3046119" cy="736361"/>
              <a:chOff x="5805209" y="1769312"/>
              <a:chExt cx="3046119" cy="736361"/>
            </a:xfrm>
            <a:grpFill/>
          </p:grpSpPr>
          <p:sp>
            <p:nvSpPr>
              <p:cNvPr id="24" name="任意形状 7"/>
              <p:cNvSpPr/>
              <p:nvPr/>
            </p:nvSpPr>
            <p:spPr>
              <a:xfrm>
                <a:off x="5805209" y="1885054"/>
                <a:ext cx="646709" cy="528581"/>
              </a:xfrm>
              <a:custGeom>
                <a:avLst/>
                <a:gdLst>
                  <a:gd name="connsiteX0" fmla="*/ 339823 w 646709"/>
                  <a:gd name="connsiteY0" fmla="*/ 17192 h 528581"/>
                  <a:gd name="connsiteX1" fmla="*/ 490535 w 646709"/>
                  <a:gd name="connsiteY1" fmla="*/ 1363 h 528581"/>
                  <a:gd name="connsiteX2" fmla="*/ 490535 w 646709"/>
                  <a:gd name="connsiteY2" fmla="*/ 39302 h 528581"/>
                  <a:gd name="connsiteX3" fmla="*/ 405803 w 646709"/>
                  <a:gd name="connsiteY3" fmla="*/ 96167 h 528581"/>
                  <a:gd name="connsiteX4" fmla="*/ 386964 w 646709"/>
                  <a:gd name="connsiteY4" fmla="*/ 194153 h 528581"/>
                  <a:gd name="connsiteX5" fmla="*/ 468600 w 646709"/>
                  <a:gd name="connsiteY5" fmla="*/ 172044 h 528581"/>
                  <a:gd name="connsiteX6" fmla="*/ 487439 w 646709"/>
                  <a:gd name="connsiteY6" fmla="*/ 235275 h 528581"/>
                  <a:gd name="connsiteX7" fmla="*/ 456040 w 646709"/>
                  <a:gd name="connsiteY7" fmla="*/ 247921 h 528581"/>
                  <a:gd name="connsiteX8" fmla="*/ 386964 w 646709"/>
                  <a:gd name="connsiteY8" fmla="*/ 282677 h 528581"/>
                  <a:gd name="connsiteX9" fmla="*/ 377587 w 646709"/>
                  <a:gd name="connsiteY9" fmla="*/ 307970 h 528581"/>
                  <a:gd name="connsiteX10" fmla="*/ 377587 w 646709"/>
                  <a:gd name="connsiteY10" fmla="*/ 368018 h 528581"/>
                  <a:gd name="connsiteX11" fmla="*/ 418362 w 646709"/>
                  <a:gd name="connsiteY11" fmla="*/ 396493 h 528581"/>
                  <a:gd name="connsiteX12" fmla="*/ 493718 w 646709"/>
                  <a:gd name="connsiteY12" fmla="*/ 396493 h 528581"/>
                  <a:gd name="connsiteX13" fmla="*/ 572171 w 646709"/>
                  <a:gd name="connsiteY13" fmla="*/ 390213 h 528581"/>
                  <a:gd name="connsiteX14" fmla="*/ 625505 w 646709"/>
                  <a:gd name="connsiteY14" fmla="*/ 402859 h 528581"/>
                  <a:gd name="connsiteX15" fmla="*/ 628688 w 646709"/>
                  <a:gd name="connsiteY15" fmla="*/ 491297 h 528581"/>
                  <a:gd name="connsiteX16" fmla="*/ 333630 w 646709"/>
                  <a:gd name="connsiteY16" fmla="*/ 469187 h 528581"/>
                  <a:gd name="connsiteX17" fmla="*/ 302231 w 646709"/>
                  <a:gd name="connsiteY17" fmla="*/ 472370 h 528581"/>
                  <a:gd name="connsiteX18" fmla="*/ 286576 w 646709"/>
                  <a:gd name="connsiteY18" fmla="*/ 472370 h 528581"/>
                  <a:gd name="connsiteX19" fmla="*/ 60594 w 646709"/>
                  <a:gd name="connsiteY19" fmla="*/ 510309 h 528581"/>
                  <a:gd name="connsiteX20" fmla="*/ 48034 w 646709"/>
                  <a:gd name="connsiteY20" fmla="*/ 519772 h 528581"/>
                  <a:gd name="connsiteX21" fmla="*/ 29195 w 646709"/>
                  <a:gd name="connsiteY21" fmla="*/ 522955 h 528581"/>
                  <a:gd name="connsiteX22" fmla="*/ 980 w 646709"/>
                  <a:gd name="connsiteY22" fmla="*/ 462907 h 528581"/>
                  <a:gd name="connsiteX23" fmla="*/ 145412 w 646709"/>
                  <a:gd name="connsiteY23" fmla="*/ 431335 h 528581"/>
                  <a:gd name="connsiteX24" fmla="*/ 148509 w 646709"/>
                  <a:gd name="connsiteY24" fmla="*/ 276483 h 528581"/>
                  <a:gd name="connsiteX25" fmla="*/ 145412 w 646709"/>
                  <a:gd name="connsiteY25" fmla="*/ 229081 h 528581"/>
                  <a:gd name="connsiteX26" fmla="*/ 164251 w 646709"/>
                  <a:gd name="connsiteY26" fmla="*/ 210155 h 528581"/>
                  <a:gd name="connsiteX27" fmla="*/ 239607 w 646709"/>
                  <a:gd name="connsiteY27" fmla="*/ 241727 h 528581"/>
                  <a:gd name="connsiteX28" fmla="*/ 220768 w 646709"/>
                  <a:gd name="connsiteY28" fmla="*/ 371287 h 528581"/>
                  <a:gd name="connsiteX29" fmla="*/ 227048 w 646709"/>
                  <a:gd name="connsiteY29" fmla="*/ 406042 h 528581"/>
                  <a:gd name="connsiteX30" fmla="*/ 248983 w 646709"/>
                  <a:gd name="connsiteY30" fmla="*/ 412323 h 528581"/>
                  <a:gd name="connsiteX31" fmla="*/ 292941 w 646709"/>
                  <a:gd name="connsiteY31" fmla="*/ 399676 h 528581"/>
                  <a:gd name="connsiteX32" fmla="*/ 302317 w 646709"/>
                  <a:gd name="connsiteY32" fmla="*/ 371201 h 528581"/>
                  <a:gd name="connsiteX33" fmla="*/ 299221 w 646709"/>
                  <a:gd name="connsiteY33" fmla="*/ 203703 h 528581"/>
                  <a:gd name="connsiteX34" fmla="*/ 299221 w 646709"/>
                  <a:gd name="connsiteY34" fmla="*/ 140471 h 528581"/>
                  <a:gd name="connsiteX35" fmla="*/ 277285 w 646709"/>
                  <a:gd name="connsiteY35" fmla="*/ 111996 h 528581"/>
                  <a:gd name="connsiteX36" fmla="*/ 223951 w 646709"/>
                  <a:gd name="connsiteY36" fmla="*/ 124642 h 528581"/>
                  <a:gd name="connsiteX37" fmla="*/ 176897 w 646709"/>
                  <a:gd name="connsiteY37" fmla="*/ 58314 h 528581"/>
                  <a:gd name="connsiteX38" fmla="*/ 176897 w 646709"/>
                  <a:gd name="connsiteY38" fmla="*/ 48851 h 528581"/>
                  <a:gd name="connsiteX39" fmla="*/ 208295 w 646709"/>
                  <a:gd name="connsiteY39" fmla="*/ 29924 h 528581"/>
                  <a:gd name="connsiteX40" fmla="*/ 339823 w 646709"/>
                  <a:gd name="connsiteY40" fmla="*/ 17192 h 52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6709" h="528581">
                    <a:moveTo>
                      <a:pt x="339823" y="17192"/>
                    </a:moveTo>
                    <a:cubicBezTo>
                      <a:pt x="392125" y="2481"/>
                      <a:pt x="442363" y="-2766"/>
                      <a:pt x="490535" y="1363"/>
                    </a:cubicBezTo>
                    <a:cubicBezTo>
                      <a:pt x="486320" y="14009"/>
                      <a:pt x="486320" y="26655"/>
                      <a:pt x="490535" y="39302"/>
                    </a:cubicBezTo>
                    <a:cubicBezTo>
                      <a:pt x="496815" y="49883"/>
                      <a:pt x="468600" y="68810"/>
                      <a:pt x="405803" y="96167"/>
                    </a:cubicBezTo>
                    <a:cubicBezTo>
                      <a:pt x="393244" y="108813"/>
                      <a:pt x="386964" y="141504"/>
                      <a:pt x="386964" y="194153"/>
                    </a:cubicBezTo>
                    <a:cubicBezTo>
                      <a:pt x="426706" y="183658"/>
                      <a:pt x="453890" y="176259"/>
                      <a:pt x="468600" y="172044"/>
                    </a:cubicBezTo>
                    <a:cubicBezTo>
                      <a:pt x="481159" y="178324"/>
                      <a:pt x="487439" y="199401"/>
                      <a:pt x="487439" y="235275"/>
                    </a:cubicBezTo>
                    <a:cubicBezTo>
                      <a:pt x="481159" y="239491"/>
                      <a:pt x="470664" y="243706"/>
                      <a:pt x="456040" y="247921"/>
                    </a:cubicBezTo>
                    <a:cubicBezTo>
                      <a:pt x="435136" y="256352"/>
                      <a:pt x="412083" y="267966"/>
                      <a:pt x="386964" y="282677"/>
                    </a:cubicBezTo>
                    <a:cubicBezTo>
                      <a:pt x="382749" y="286893"/>
                      <a:pt x="379566" y="295323"/>
                      <a:pt x="377587" y="307970"/>
                    </a:cubicBezTo>
                    <a:cubicBezTo>
                      <a:pt x="375437" y="322766"/>
                      <a:pt x="375437" y="342725"/>
                      <a:pt x="377587" y="368018"/>
                    </a:cubicBezTo>
                    <a:cubicBezTo>
                      <a:pt x="377587" y="389095"/>
                      <a:pt x="391179" y="398558"/>
                      <a:pt x="418362" y="396493"/>
                    </a:cubicBezTo>
                    <a:cubicBezTo>
                      <a:pt x="435051" y="396493"/>
                      <a:pt x="460169" y="396493"/>
                      <a:pt x="493718" y="396493"/>
                    </a:cubicBezTo>
                    <a:cubicBezTo>
                      <a:pt x="531396" y="394429"/>
                      <a:pt x="557547" y="392278"/>
                      <a:pt x="572171" y="390213"/>
                    </a:cubicBezTo>
                    <a:cubicBezTo>
                      <a:pt x="599354" y="385998"/>
                      <a:pt x="617161" y="390213"/>
                      <a:pt x="625505" y="402859"/>
                    </a:cubicBezTo>
                    <a:cubicBezTo>
                      <a:pt x="652688" y="455509"/>
                      <a:pt x="653720" y="485017"/>
                      <a:pt x="628688" y="491297"/>
                    </a:cubicBezTo>
                    <a:cubicBezTo>
                      <a:pt x="547052" y="459724"/>
                      <a:pt x="448642" y="452326"/>
                      <a:pt x="333630" y="469187"/>
                    </a:cubicBezTo>
                    <a:cubicBezTo>
                      <a:pt x="316855" y="471338"/>
                      <a:pt x="306447" y="472370"/>
                      <a:pt x="302231" y="472370"/>
                    </a:cubicBezTo>
                    <a:cubicBezTo>
                      <a:pt x="298016" y="472370"/>
                      <a:pt x="292855" y="472370"/>
                      <a:pt x="286576" y="472370"/>
                    </a:cubicBezTo>
                    <a:cubicBezTo>
                      <a:pt x="207004" y="463940"/>
                      <a:pt x="131649" y="476586"/>
                      <a:pt x="60594" y="510309"/>
                    </a:cubicBezTo>
                    <a:cubicBezTo>
                      <a:pt x="56379" y="512460"/>
                      <a:pt x="52164" y="515557"/>
                      <a:pt x="48034" y="519772"/>
                    </a:cubicBezTo>
                    <a:cubicBezTo>
                      <a:pt x="39604" y="530354"/>
                      <a:pt x="33410" y="531386"/>
                      <a:pt x="29195" y="522955"/>
                    </a:cubicBezTo>
                    <a:cubicBezTo>
                      <a:pt x="6141" y="493448"/>
                      <a:pt x="-3235" y="473489"/>
                      <a:pt x="980" y="462907"/>
                    </a:cubicBezTo>
                    <a:cubicBezTo>
                      <a:pt x="82616" y="450261"/>
                      <a:pt x="130702" y="439766"/>
                      <a:pt x="145412" y="431335"/>
                    </a:cubicBezTo>
                    <a:cubicBezTo>
                      <a:pt x="155821" y="422904"/>
                      <a:pt x="156853" y="371287"/>
                      <a:pt x="148509" y="276483"/>
                    </a:cubicBezTo>
                    <a:cubicBezTo>
                      <a:pt x="146358" y="257557"/>
                      <a:pt x="145412" y="241727"/>
                      <a:pt x="145412" y="229081"/>
                    </a:cubicBezTo>
                    <a:cubicBezTo>
                      <a:pt x="145412" y="218586"/>
                      <a:pt x="151692" y="212219"/>
                      <a:pt x="164251" y="210155"/>
                    </a:cubicBezTo>
                    <a:cubicBezTo>
                      <a:pt x="216553" y="218586"/>
                      <a:pt x="241671" y="229081"/>
                      <a:pt x="239607" y="241727"/>
                    </a:cubicBezTo>
                    <a:cubicBezTo>
                      <a:pt x="216553" y="269085"/>
                      <a:pt x="210273" y="312357"/>
                      <a:pt x="220768" y="371287"/>
                    </a:cubicBezTo>
                    <a:cubicBezTo>
                      <a:pt x="222833" y="386084"/>
                      <a:pt x="224897" y="397612"/>
                      <a:pt x="227048" y="406042"/>
                    </a:cubicBezTo>
                    <a:cubicBezTo>
                      <a:pt x="227048" y="410258"/>
                      <a:pt x="234360" y="412323"/>
                      <a:pt x="248983" y="412323"/>
                    </a:cubicBezTo>
                    <a:cubicBezTo>
                      <a:pt x="265672" y="410258"/>
                      <a:pt x="280382" y="406042"/>
                      <a:pt x="292941" y="399676"/>
                    </a:cubicBezTo>
                    <a:cubicBezTo>
                      <a:pt x="299221" y="395461"/>
                      <a:pt x="302317" y="385998"/>
                      <a:pt x="302317" y="371201"/>
                    </a:cubicBezTo>
                    <a:cubicBezTo>
                      <a:pt x="302317" y="280699"/>
                      <a:pt x="301199" y="224866"/>
                      <a:pt x="299221" y="203703"/>
                    </a:cubicBezTo>
                    <a:cubicBezTo>
                      <a:pt x="299221" y="172130"/>
                      <a:pt x="299221" y="151053"/>
                      <a:pt x="299221" y="140471"/>
                    </a:cubicBezTo>
                    <a:cubicBezTo>
                      <a:pt x="297070" y="123610"/>
                      <a:pt x="289844" y="114147"/>
                      <a:pt x="277285" y="111996"/>
                    </a:cubicBezTo>
                    <a:cubicBezTo>
                      <a:pt x="264726" y="111996"/>
                      <a:pt x="246919" y="116211"/>
                      <a:pt x="223951" y="124642"/>
                    </a:cubicBezTo>
                    <a:cubicBezTo>
                      <a:pt x="209327" y="133073"/>
                      <a:pt x="193585" y="110964"/>
                      <a:pt x="176897" y="58314"/>
                    </a:cubicBezTo>
                    <a:cubicBezTo>
                      <a:pt x="176897" y="54099"/>
                      <a:pt x="176897" y="50916"/>
                      <a:pt x="176897" y="48851"/>
                    </a:cubicBezTo>
                    <a:cubicBezTo>
                      <a:pt x="172682" y="36205"/>
                      <a:pt x="183176" y="29924"/>
                      <a:pt x="208295" y="29924"/>
                    </a:cubicBezTo>
                    <a:cubicBezTo>
                      <a:pt x="260252" y="31903"/>
                      <a:pt x="304210" y="27774"/>
                      <a:pt x="339823" y="17192"/>
                    </a:cubicBezTo>
                    <a:close/>
                  </a:path>
                </a:pathLst>
              </a:custGeom>
              <a:grpFill/>
              <a:ln w="860" cap="flat">
                <a:noFill/>
                <a:prstDash val="solid"/>
                <a:miter/>
              </a:ln>
            </p:spPr>
            <p:txBody>
              <a:bodyPr rtlCol="0" anchor="ctr"/>
              <a:lstStyle/>
              <a:p>
                <a:endParaRPr lang="zh-CN" altLang="en-US"/>
              </a:p>
            </p:txBody>
          </p:sp>
          <p:sp>
            <p:nvSpPr>
              <p:cNvPr id="25" name="任意形状 8"/>
              <p:cNvSpPr/>
              <p:nvPr/>
            </p:nvSpPr>
            <p:spPr>
              <a:xfrm>
                <a:off x="6627623" y="1792353"/>
                <a:ext cx="612994" cy="688006"/>
              </a:xfrm>
              <a:custGeom>
                <a:avLst/>
                <a:gdLst>
                  <a:gd name="connsiteX0" fmla="*/ 139010 w 612994"/>
                  <a:gd name="connsiteY0" fmla="*/ 315243 h 688006"/>
                  <a:gd name="connsiteX1" fmla="*/ 214366 w 612994"/>
                  <a:gd name="connsiteY1" fmla="*/ 283671 h 688006"/>
                  <a:gd name="connsiteX2" fmla="*/ 270882 w 612994"/>
                  <a:gd name="connsiteY2" fmla="*/ 261561 h 688006"/>
                  <a:gd name="connsiteX3" fmla="*/ 302281 w 612994"/>
                  <a:gd name="connsiteY3" fmla="*/ 248915 h 688006"/>
                  <a:gd name="connsiteX4" fmla="*/ 368174 w 612994"/>
                  <a:gd name="connsiteY4" fmla="*/ 204696 h 688006"/>
                  <a:gd name="connsiteX5" fmla="*/ 449810 w 612994"/>
                  <a:gd name="connsiteY5" fmla="*/ 106710 h 688006"/>
                  <a:gd name="connsiteX6" fmla="*/ 471746 w 612994"/>
                  <a:gd name="connsiteY6" fmla="*/ 97246 h 688006"/>
                  <a:gd name="connsiteX7" fmla="*/ 474842 w 612994"/>
                  <a:gd name="connsiteY7" fmla="*/ 100429 h 688006"/>
                  <a:gd name="connsiteX8" fmla="*/ 484305 w 612994"/>
                  <a:gd name="connsiteY8" fmla="*/ 103613 h 688006"/>
                  <a:gd name="connsiteX9" fmla="*/ 487401 w 612994"/>
                  <a:gd name="connsiteY9" fmla="*/ 125722 h 688006"/>
                  <a:gd name="connsiteX10" fmla="*/ 440348 w 612994"/>
                  <a:gd name="connsiteY10" fmla="*/ 173124 h 688006"/>
                  <a:gd name="connsiteX11" fmla="*/ 396389 w 612994"/>
                  <a:gd name="connsiteY11" fmla="*/ 220526 h 688006"/>
                  <a:gd name="connsiteX12" fmla="*/ 387013 w 612994"/>
                  <a:gd name="connsiteY12" fmla="*/ 233172 h 688006"/>
                  <a:gd name="connsiteX13" fmla="*/ 399572 w 612994"/>
                  <a:gd name="connsiteY13" fmla="*/ 239452 h 688006"/>
                  <a:gd name="connsiteX14" fmla="*/ 459186 w 612994"/>
                  <a:gd name="connsiteY14" fmla="*/ 274208 h 688006"/>
                  <a:gd name="connsiteX15" fmla="*/ 449810 w 612994"/>
                  <a:gd name="connsiteY15" fmla="*/ 296317 h 688006"/>
                  <a:gd name="connsiteX16" fmla="*/ 355615 w 612994"/>
                  <a:gd name="connsiteY16" fmla="*/ 353182 h 688006"/>
                  <a:gd name="connsiteX17" fmla="*/ 361895 w 612994"/>
                  <a:gd name="connsiteY17" fmla="*/ 381658 h 688006"/>
                  <a:gd name="connsiteX18" fmla="*/ 383830 w 612994"/>
                  <a:gd name="connsiteY18" fmla="*/ 387938 h 688006"/>
                  <a:gd name="connsiteX19" fmla="*/ 446627 w 612994"/>
                  <a:gd name="connsiteY19" fmla="*/ 384755 h 688006"/>
                  <a:gd name="connsiteX20" fmla="*/ 565941 w 612994"/>
                  <a:gd name="connsiteY20" fmla="*/ 368925 h 688006"/>
                  <a:gd name="connsiteX21" fmla="*/ 612994 w 612994"/>
                  <a:gd name="connsiteY21" fmla="*/ 441620 h 688006"/>
                  <a:gd name="connsiteX22" fmla="*/ 606715 w 612994"/>
                  <a:gd name="connsiteY22" fmla="*/ 463729 h 688006"/>
                  <a:gd name="connsiteX23" fmla="*/ 587876 w 612994"/>
                  <a:gd name="connsiteY23" fmla="*/ 460546 h 688006"/>
                  <a:gd name="connsiteX24" fmla="*/ 390110 w 612994"/>
                  <a:gd name="connsiteY24" fmla="*/ 438437 h 688006"/>
                  <a:gd name="connsiteX25" fmla="*/ 374454 w 612994"/>
                  <a:gd name="connsiteY25" fmla="*/ 457363 h 688006"/>
                  <a:gd name="connsiteX26" fmla="*/ 365077 w 612994"/>
                  <a:gd name="connsiteY26" fmla="*/ 618495 h 688006"/>
                  <a:gd name="connsiteX27" fmla="*/ 361895 w 612994"/>
                  <a:gd name="connsiteY27" fmla="*/ 675360 h 688006"/>
                  <a:gd name="connsiteX28" fmla="*/ 355615 w 612994"/>
                  <a:gd name="connsiteY28" fmla="*/ 688006 h 688006"/>
                  <a:gd name="connsiteX29" fmla="*/ 343055 w 612994"/>
                  <a:gd name="connsiteY29" fmla="*/ 688006 h 688006"/>
                  <a:gd name="connsiteX30" fmla="*/ 157849 w 612994"/>
                  <a:gd name="connsiteY30" fmla="*/ 618495 h 688006"/>
                  <a:gd name="connsiteX31" fmla="*/ 148472 w 612994"/>
                  <a:gd name="connsiteY31" fmla="*/ 605849 h 688006"/>
                  <a:gd name="connsiteX32" fmla="*/ 164128 w 612994"/>
                  <a:gd name="connsiteY32" fmla="*/ 605849 h 688006"/>
                  <a:gd name="connsiteX33" fmla="*/ 280259 w 612994"/>
                  <a:gd name="connsiteY33" fmla="*/ 624775 h 688006"/>
                  <a:gd name="connsiteX34" fmla="*/ 305378 w 612994"/>
                  <a:gd name="connsiteY34" fmla="*/ 596299 h 688006"/>
                  <a:gd name="connsiteX35" fmla="*/ 305378 w 612994"/>
                  <a:gd name="connsiteY35" fmla="*/ 542618 h 688006"/>
                  <a:gd name="connsiteX36" fmla="*/ 308561 w 612994"/>
                  <a:gd name="connsiteY36" fmla="*/ 463643 h 688006"/>
                  <a:gd name="connsiteX37" fmla="*/ 299184 w 612994"/>
                  <a:gd name="connsiteY37" fmla="*/ 454180 h 688006"/>
                  <a:gd name="connsiteX38" fmla="*/ 41804 w 612994"/>
                  <a:gd name="connsiteY38" fmla="*/ 504765 h 688006"/>
                  <a:gd name="connsiteX39" fmla="*/ 13588 w 612994"/>
                  <a:gd name="connsiteY39" fmla="*/ 501582 h 688006"/>
                  <a:gd name="connsiteX40" fmla="*/ 4212 w 612994"/>
                  <a:gd name="connsiteY40" fmla="*/ 479472 h 688006"/>
                  <a:gd name="connsiteX41" fmla="*/ 1029 w 612994"/>
                  <a:gd name="connsiteY41" fmla="*/ 470009 h 688006"/>
                  <a:gd name="connsiteX42" fmla="*/ 13588 w 612994"/>
                  <a:gd name="connsiteY42" fmla="*/ 466826 h 688006"/>
                  <a:gd name="connsiteX43" fmla="*/ 70105 w 612994"/>
                  <a:gd name="connsiteY43" fmla="*/ 454180 h 688006"/>
                  <a:gd name="connsiteX44" fmla="*/ 148558 w 612994"/>
                  <a:gd name="connsiteY44" fmla="*/ 438351 h 688006"/>
                  <a:gd name="connsiteX45" fmla="*/ 283528 w 612994"/>
                  <a:gd name="connsiteY45" fmla="*/ 409875 h 688006"/>
                  <a:gd name="connsiteX46" fmla="*/ 292904 w 612994"/>
                  <a:gd name="connsiteY46" fmla="*/ 406692 h 688006"/>
                  <a:gd name="connsiteX47" fmla="*/ 283528 w 612994"/>
                  <a:gd name="connsiteY47" fmla="*/ 390863 h 688006"/>
                  <a:gd name="connsiteX48" fmla="*/ 255312 w 612994"/>
                  <a:gd name="connsiteY48" fmla="*/ 371936 h 688006"/>
                  <a:gd name="connsiteX49" fmla="*/ 252130 w 612994"/>
                  <a:gd name="connsiteY49" fmla="*/ 353010 h 688006"/>
                  <a:gd name="connsiteX50" fmla="*/ 277248 w 612994"/>
                  <a:gd name="connsiteY50" fmla="*/ 343547 h 688006"/>
                  <a:gd name="connsiteX51" fmla="*/ 305464 w 612994"/>
                  <a:gd name="connsiteY51" fmla="*/ 343547 h 688006"/>
                  <a:gd name="connsiteX52" fmla="*/ 346238 w 612994"/>
                  <a:gd name="connsiteY52" fmla="*/ 315071 h 688006"/>
                  <a:gd name="connsiteX53" fmla="*/ 333679 w 612994"/>
                  <a:gd name="connsiteY53" fmla="*/ 277133 h 688006"/>
                  <a:gd name="connsiteX54" fmla="*/ 164128 w 612994"/>
                  <a:gd name="connsiteY54" fmla="*/ 346644 h 688006"/>
                  <a:gd name="connsiteX55" fmla="*/ 142192 w 612994"/>
                  <a:gd name="connsiteY55" fmla="*/ 346644 h 688006"/>
                  <a:gd name="connsiteX56" fmla="*/ 129633 w 612994"/>
                  <a:gd name="connsiteY56" fmla="*/ 333998 h 688006"/>
                  <a:gd name="connsiteX57" fmla="*/ 123353 w 612994"/>
                  <a:gd name="connsiteY57" fmla="*/ 324535 h 688006"/>
                  <a:gd name="connsiteX58" fmla="*/ 139010 w 612994"/>
                  <a:gd name="connsiteY58" fmla="*/ 315243 h 688006"/>
                  <a:gd name="connsiteX59" fmla="*/ 120171 w 612994"/>
                  <a:gd name="connsiteY59" fmla="*/ 122539 h 688006"/>
                  <a:gd name="connsiteX60" fmla="*/ 233205 w 612994"/>
                  <a:gd name="connsiteY60" fmla="*/ 59308 h 688006"/>
                  <a:gd name="connsiteX61" fmla="*/ 252043 w 612994"/>
                  <a:gd name="connsiteY61" fmla="*/ 53028 h 688006"/>
                  <a:gd name="connsiteX62" fmla="*/ 377637 w 612994"/>
                  <a:gd name="connsiteY62" fmla="*/ 5626 h 688006"/>
                  <a:gd name="connsiteX63" fmla="*/ 409035 w 612994"/>
                  <a:gd name="connsiteY63" fmla="*/ 8809 h 688006"/>
                  <a:gd name="connsiteX64" fmla="*/ 430971 w 612994"/>
                  <a:gd name="connsiteY64" fmla="*/ 30918 h 688006"/>
                  <a:gd name="connsiteX65" fmla="*/ 434154 w 612994"/>
                  <a:gd name="connsiteY65" fmla="*/ 46748 h 688006"/>
                  <a:gd name="connsiteX66" fmla="*/ 415314 w 612994"/>
                  <a:gd name="connsiteY66" fmla="*/ 53028 h 688006"/>
                  <a:gd name="connsiteX67" fmla="*/ 255226 w 612994"/>
                  <a:gd name="connsiteY67" fmla="*/ 106710 h 688006"/>
                  <a:gd name="connsiteX68" fmla="*/ 227011 w 612994"/>
                  <a:gd name="connsiteY68" fmla="*/ 125636 h 688006"/>
                  <a:gd name="connsiteX69" fmla="*/ 189333 w 612994"/>
                  <a:gd name="connsiteY69" fmla="*/ 131916 h 688006"/>
                  <a:gd name="connsiteX70" fmla="*/ 123439 w 612994"/>
                  <a:gd name="connsiteY70" fmla="*/ 138196 h 688006"/>
                  <a:gd name="connsiteX71" fmla="*/ 107783 w 612994"/>
                  <a:gd name="connsiteY71" fmla="*/ 135013 h 688006"/>
                  <a:gd name="connsiteX72" fmla="*/ 120171 w 612994"/>
                  <a:gd name="connsiteY72" fmla="*/ 122539 h 688006"/>
                  <a:gd name="connsiteX73" fmla="*/ 170322 w 612994"/>
                  <a:gd name="connsiteY73" fmla="*/ 248915 h 688006"/>
                  <a:gd name="connsiteX74" fmla="*/ 148386 w 612994"/>
                  <a:gd name="connsiteY74" fmla="*/ 233086 h 688006"/>
                  <a:gd name="connsiteX75" fmla="*/ 129547 w 612994"/>
                  <a:gd name="connsiteY75" fmla="*/ 217257 h 688006"/>
                  <a:gd name="connsiteX76" fmla="*/ 120171 w 612994"/>
                  <a:gd name="connsiteY76" fmla="*/ 207793 h 688006"/>
                  <a:gd name="connsiteX77" fmla="*/ 135827 w 612994"/>
                  <a:gd name="connsiteY77" fmla="*/ 195147 h 688006"/>
                  <a:gd name="connsiteX78" fmla="*/ 236301 w 612994"/>
                  <a:gd name="connsiteY78" fmla="*/ 169855 h 688006"/>
                  <a:gd name="connsiteX79" fmla="*/ 245764 w 612994"/>
                  <a:gd name="connsiteY79" fmla="*/ 173038 h 688006"/>
                  <a:gd name="connsiteX80" fmla="*/ 239484 w 612994"/>
                  <a:gd name="connsiteY80" fmla="*/ 182501 h 688006"/>
                  <a:gd name="connsiteX81" fmla="*/ 198709 w 612994"/>
                  <a:gd name="connsiteY81" fmla="*/ 239366 h 688006"/>
                  <a:gd name="connsiteX82" fmla="*/ 170322 w 612994"/>
                  <a:gd name="connsiteY82" fmla="*/ 248915 h 688006"/>
                  <a:gd name="connsiteX83" fmla="*/ 295915 w 612994"/>
                  <a:gd name="connsiteY83" fmla="*/ 182501 h 688006"/>
                  <a:gd name="connsiteX84" fmla="*/ 286539 w 612994"/>
                  <a:gd name="connsiteY84" fmla="*/ 154025 h 688006"/>
                  <a:gd name="connsiteX85" fmla="*/ 295915 w 612994"/>
                  <a:gd name="connsiteY85" fmla="*/ 135099 h 688006"/>
                  <a:gd name="connsiteX86" fmla="*/ 336690 w 612994"/>
                  <a:gd name="connsiteY86" fmla="*/ 125636 h 688006"/>
                  <a:gd name="connsiteX87" fmla="*/ 364905 w 612994"/>
                  <a:gd name="connsiteY87" fmla="*/ 119356 h 688006"/>
                  <a:gd name="connsiteX88" fmla="*/ 371185 w 612994"/>
                  <a:gd name="connsiteY88" fmla="*/ 122539 h 688006"/>
                  <a:gd name="connsiteX89" fmla="*/ 368088 w 612994"/>
                  <a:gd name="connsiteY89" fmla="*/ 128819 h 688006"/>
                  <a:gd name="connsiteX90" fmla="*/ 324130 w 612994"/>
                  <a:gd name="connsiteY90" fmla="*/ 182501 h 688006"/>
                  <a:gd name="connsiteX91" fmla="*/ 308474 w 612994"/>
                  <a:gd name="connsiteY91" fmla="*/ 195147 h 688006"/>
                  <a:gd name="connsiteX92" fmla="*/ 295915 w 612994"/>
                  <a:gd name="connsiteY92" fmla="*/ 182501 h 68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12994" h="688006">
                    <a:moveTo>
                      <a:pt x="139010" y="315243"/>
                    </a:moveTo>
                    <a:cubicBezTo>
                      <a:pt x="161977" y="308963"/>
                      <a:pt x="187096" y="298382"/>
                      <a:pt x="214366" y="283671"/>
                    </a:cubicBezTo>
                    <a:cubicBezTo>
                      <a:pt x="226925" y="279455"/>
                      <a:pt x="245764" y="272143"/>
                      <a:pt x="270882" y="261561"/>
                    </a:cubicBezTo>
                    <a:cubicBezTo>
                      <a:pt x="279227" y="259497"/>
                      <a:pt x="289721" y="255281"/>
                      <a:pt x="302281" y="248915"/>
                    </a:cubicBezTo>
                    <a:cubicBezTo>
                      <a:pt x="321120" y="244700"/>
                      <a:pt x="343055" y="229989"/>
                      <a:pt x="368174" y="204696"/>
                    </a:cubicBezTo>
                    <a:cubicBezTo>
                      <a:pt x="387013" y="187835"/>
                      <a:pt x="414196" y="155230"/>
                      <a:pt x="449810" y="106710"/>
                    </a:cubicBezTo>
                    <a:cubicBezTo>
                      <a:pt x="453939" y="98279"/>
                      <a:pt x="461251" y="95182"/>
                      <a:pt x="471746" y="97246"/>
                    </a:cubicBezTo>
                    <a:cubicBezTo>
                      <a:pt x="471746" y="99397"/>
                      <a:pt x="472777" y="100429"/>
                      <a:pt x="474842" y="100429"/>
                    </a:cubicBezTo>
                    <a:cubicBezTo>
                      <a:pt x="478971" y="102580"/>
                      <a:pt x="482154" y="103613"/>
                      <a:pt x="484305" y="103613"/>
                    </a:cubicBezTo>
                    <a:cubicBezTo>
                      <a:pt x="494713" y="107828"/>
                      <a:pt x="495746" y="115226"/>
                      <a:pt x="487401" y="125722"/>
                    </a:cubicBezTo>
                    <a:cubicBezTo>
                      <a:pt x="474842" y="138368"/>
                      <a:pt x="459186" y="154197"/>
                      <a:pt x="440348" y="173124"/>
                    </a:cubicBezTo>
                    <a:cubicBezTo>
                      <a:pt x="421508" y="194201"/>
                      <a:pt x="406884" y="210030"/>
                      <a:pt x="396389" y="220526"/>
                    </a:cubicBezTo>
                    <a:cubicBezTo>
                      <a:pt x="390110" y="226806"/>
                      <a:pt x="387013" y="231107"/>
                      <a:pt x="387013" y="233172"/>
                    </a:cubicBezTo>
                    <a:cubicBezTo>
                      <a:pt x="387013" y="237387"/>
                      <a:pt x="391142" y="239452"/>
                      <a:pt x="399572" y="239452"/>
                    </a:cubicBezTo>
                    <a:cubicBezTo>
                      <a:pt x="428820" y="247883"/>
                      <a:pt x="448691" y="259497"/>
                      <a:pt x="459186" y="274208"/>
                    </a:cubicBezTo>
                    <a:cubicBezTo>
                      <a:pt x="465465" y="284789"/>
                      <a:pt x="462283" y="292102"/>
                      <a:pt x="449810" y="296317"/>
                    </a:cubicBezTo>
                    <a:cubicBezTo>
                      <a:pt x="414196" y="319545"/>
                      <a:pt x="382798" y="338471"/>
                      <a:pt x="355615" y="353182"/>
                    </a:cubicBezTo>
                    <a:cubicBezTo>
                      <a:pt x="345120" y="359462"/>
                      <a:pt x="347185" y="369011"/>
                      <a:pt x="361895" y="381658"/>
                    </a:cubicBezTo>
                    <a:cubicBezTo>
                      <a:pt x="366024" y="387938"/>
                      <a:pt x="373335" y="390088"/>
                      <a:pt x="383830" y="387938"/>
                    </a:cubicBezTo>
                    <a:cubicBezTo>
                      <a:pt x="400519" y="387938"/>
                      <a:pt x="421508" y="386905"/>
                      <a:pt x="446627" y="384755"/>
                    </a:cubicBezTo>
                    <a:cubicBezTo>
                      <a:pt x="498929" y="380539"/>
                      <a:pt x="538671" y="375291"/>
                      <a:pt x="565941" y="368925"/>
                    </a:cubicBezTo>
                    <a:cubicBezTo>
                      <a:pt x="582629" y="377356"/>
                      <a:pt x="598371" y="401616"/>
                      <a:pt x="612994" y="441620"/>
                    </a:cubicBezTo>
                    <a:cubicBezTo>
                      <a:pt x="612994" y="454266"/>
                      <a:pt x="610930" y="461664"/>
                      <a:pt x="606715" y="463729"/>
                    </a:cubicBezTo>
                    <a:cubicBezTo>
                      <a:pt x="602500" y="465880"/>
                      <a:pt x="596220" y="464847"/>
                      <a:pt x="587876" y="460546"/>
                    </a:cubicBezTo>
                    <a:cubicBezTo>
                      <a:pt x="533423" y="437404"/>
                      <a:pt x="467530" y="430006"/>
                      <a:pt x="390110" y="438437"/>
                    </a:cubicBezTo>
                    <a:cubicBezTo>
                      <a:pt x="379615" y="438437"/>
                      <a:pt x="374454" y="444717"/>
                      <a:pt x="374454" y="457363"/>
                    </a:cubicBezTo>
                    <a:cubicBezTo>
                      <a:pt x="372303" y="529025"/>
                      <a:pt x="369207" y="582707"/>
                      <a:pt x="365077" y="618495"/>
                    </a:cubicBezTo>
                    <a:cubicBezTo>
                      <a:pt x="358798" y="639486"/>
                      <a:pt x="357679" y="658498"/>
                      <a:pt x="361895" y="675360"/>
                    </a:cubicBezTo>
                    <a:cubicBezTo>
                      <a:pt x="361895" y="681640"/>
                      <a:pt x="359744" y="685855"/>
                      <a:pt x="355615" y="688006"/>
                    </a:cubicBezTo>
                    <a:lnTo>
                      <a:pt x="343055" y="688006"/>
                    </a:lnTo>
                    <a:cubicBezTo>
                      <a:pt x="261420" y="671144"/>
                      <a:pt x="199656" y="648003"/>
                      <a:pt x="157849" y="618495"/>
                    </a:cubicBezTo>
                    <a:cubicBezTo>
                      <a:pt x="149419" y="612215"/>
                      <a:pt x="146322" y="607999"/>
                      <a:pt x="148472" y="605849"/>
                    </a:cubicBezTo>
                    <a:cubicBezTo>
                      <a:pt x="148472" y="603784"/>
                      <a:pt x="153634" y="603784"/>
                      <a:pt x="164128" y="605849"/>
                    </a:cubicBezTo>
                    <a:cubicBezTo>
                      <a:pt x="208086" y="620646"/>
                      <a:pt x="246796" y="626926"/>
                      <a:pt x="280259" y="624775"/>
                    </a:cubicBezTo>
                    <a:cubicBezTo>
                      <a:pt x="294883" y="624775"/>
                      <a:pt x="303227" y="615312"/>
                      <a:pt x="305378" y="596299"/>
                    </a:cubicBezTo>
                    <a:cubicBezTo>
                      <a:pt x="305378" y="585804"/>
                      <a:pt x="305378" y="567824"/>
                      <a:pt x="305378" y="542618"/>
                    </a:cubicBezTo>
                    <a:cubicBezTo>
                      <a:pt x="307442" y="508980"/>
                      <a:pt x="308561" y="482569"/>
                      <a:pt x="308561" y="463643"/>
                    </a:cubicBezTo>
                    <a:cubicBezTo>
                      <a:pt x="308561" y="457363"/>
                      <a:pt x="305378" y="454180"/>
                      <a:pt x="299184" y="454180"/>
                    </a:cubicBezTo>
                    <a:cubicBezTo>
                      <a:pt x="156816" y="464761"/>
                      <a:pt x="71052" y="481537"/>
                      <a:pt x="41804" y="504765"/>
                    </a:cubicBezTo>
                    <a:cubicBezTo>
                      <a:pt x="27180" y="513196"/>
                      <a:pt x="17718" y="512163"/>
                      <a:pt x="13588" y="501582"/>
                    </a:cubicBezTo>
                    <a:cubicBezTo>
                      <a:pt x="9373" y="497366"/>
                      <a:pt x="6191" y="490054"/>
                      <a:pt x="4212" y="479472"/>
                    </a:cubicBezTo>
                    <a:cubicBezTo>
                      <a:pt x="-3" y="475257"/>
                      <a:pt x="-1036" y="472074"/>
                      <a:pt x="1029" y="470009"/>
                    </a:cubicBezTo>
                    <a:cubicBezTo>
                      <a:pt x="1029" y="467944"/>
                      <a:pt x="5158" y="466826"/>
                      <a:pt x="13588" y="466826"/>
                    </a:cubicBezTo>
                    <a:cubicBezTo>
                      <a:pt x="26148" y="468977"/>
                      <a:pt x="44987" y="464761"/>
                      <a:pt x="70105" y="454180"/>
                    </a:cubicBezTo>
                    <a:cubicBezTo>
                      <a:pt x="88944" y="447900"/>
                      <a:pt x="115095" y="442652"/>
                      <a:pt x="148558" y="438351"/>
                    </a:cubicBezTo>
                    <a:cubicBezTo>
                      <a:pt x="225979" y="425704"/>
                      <a:pt x="270968" y="416241"/>
                      <a:pt x="283528" y="409875"/>
                    </a:cubicBezTo>
                    <a:cubicBezTo>
                      <a:pt x="289807" y="409875"/>
                      <a:pt x="292904" y="408843"/>
                      <a:pt x="292904" y="406692"/>
                    </a:cubicBezTo>
                    <a:cubicBezTo>
                      <a:pt x="292904" y="404627"/>
                      <a:pt x="289807" y="399293"/>
                      <a:pt x="283528" y="390863"/>
                    </a:cubicBezTo>
                    <a:cubicBezTo>
                      <a:pt x="270968" y="382432"/>
                      <a:pt x="261592" y="376152"/>
                      <a:pt x="255312" y="371936"/>
                    </a:cubicBezTo>
                    <a:cubicBezTo>
                      <a:pt x="246882" y="367721"/>
                      <a:pt x="245936" y="361441"/>
                      <a:pt x="252130" y="353010"/>
                    </a:cubicBezTo>
                    <a:cubicBezTo>
                      <a:pt x="258409" y="344579"/>
                      <a:pt x="266753" y="341482"/>
                      <a:pt x="277248" y="343547"/>
                    </a:cubicBezTo>
                    <a:cubicBezTo>
                      <a:pt x="283528" y="347762"/>
                      <a:pt x="292904" y="347762"/>
                      <a:pt x="305464" y="343547"/>
                    </a:cubicBezTo>
                    <a:cubicBezTo>
                      <a:pt x="311743" y="343547"/>
                      <a:pt x="325335" y="334084"/>
                      <a:pt x="346238" y="315071"/>
                    </a:cubicBezTo>
                    <a:cubicBezTo>
                      <a:pt x="358798" y="298210"/>
                      <a:pt x="354583" y="285563"/>
                      <a:pt x="333679" y="277133"/>
                    </a:cubicBezTo>
                    <a:cubicBezTo>
                      <a:pt x="306496" y="277133"/>
                      <a:pt x="249979" y="300360"/>
                      <a:pt x="164128" y="346644"/>
                    </a:cubicBezTo>
                    <a:cubicBezTo>
                      <a:pt x="153634" y="352924"/>
                      <a:pt x="146322" y="352924"/>
                      <a:pt x="142192" y="346644"/>
                    </a:cubicBezTo>
                    <a:cubicBezTo>
                      <a:pt x="135913" y="342429"/>
                      <a:pt x="131698" y="338213"/>
                      <a:pt x="129633" y="333998"/>
                    </a:cubicBezTo>
                    <a:cubicBezTo>
                      <a:pt x="123353" y="329782"/>
                      <a:pt x="121203" y="326599"/>
                      <a:pt x="123353" y="324535"/>
                    </a:cubicBezTo>
                    <a:cubicBezTo>
                      <a:pt x="123267" y="320491"/>
                      <a:pt x="128429" y="317394"/>
                      <a:pt x="139010" y="315243"/>
                    </a:cubicBezTo>
                    <a:close/>
                    <a:moveTo>
                      <a:pt x="120171" y="122539"/>
                    </a:moveTo>
                    <a:cubicBezTo>
                      <a:pt x="159913" y="97246"/>
                      <a:pt x="197591" y="76255"/>
                      <a:pt x="233205" y="59308"/>
                    </a:cubicBezTo>
                    <a:cubicBezTo>
                      <a:pt x="237333" y="59308"/>
                      <a:pt x="243613" y="57243"/>
                      <a:pt x="252043" y="53028"/>
                    </a:cubicBezTo>
                    <a:cubicBezTo>
                      <a:pt x="296001" y="38317"/>
                      <a:pt x="337808" y="22487"/>
                      <a:pt x="377637" y="5626"/>
                    </a:cubicBezTo>
                    <a:cubicBezTo>
                      <a:pt x="392260" y="-2805"/>
                      <a:pt x="402755" y="-1773"/>
                      <a:pt x="409035" y="8809"/>
                    </a:cubicBezTo>
                    <a:cubicBezTo>
                      <a:pt x="411099" y="15089"/>
                      <a:pt x="418411" y="22573"/>
                      <a:pt x="430971" y="30918"/>
                    </a:cubicBezTo>
                    <a:cubicBezTo>
                      <a:pt x="435100" y="37198"/>
                      <a:pt x="436132" y="42532"/>
                      <a:pt x="434154" y="46748"/>
                    </a:cubicBezTo>
                    <a:cubicBezTo>
                      <a:pt x="429938" y="50963"/>
                      <a:pt x="423659" y="53028"/>
                      <a:pt x="415314" y="53028"/>
                    </a:cubicBezTo>
                    <a:cubicBezTo>
                      <a:pt x="325335" y="67825"/>
                      <a:pt x="271915" y="85718"/>
                      <a:pt x="255226" y="106710"/>
                    </a:cubicBezTo>
                    <a:cubicBezTo>
                      <a:pt x="248947" y="119356"/>
                      <a:pt x="239570" y="125636"/>
                      <a:pt x="227011" y="125636"/>
                    </a:cubicBezTo>
                    <a:cubicBezTo>
                      <a:pt x="218581" y="127787"/>
                      <a:pt x="206107" y="129851"/>
                      <a:pt x="189333" y="131916"/>
                    </a:cubicBezTo>
                    <a:cubicBezTo>
                      <a:pt x="162150" y="136131"/>
                      <a:pt x="140128" y="138196"/>
                      <a:pt x="123439" y="138196"/>
                    </a:cubicBezTo>
                    <a:cubicBezTo>
                      <a:pt x="115009" y="138196"/>
                      <a:pt x="109762" y="137164"/>
                      <a:pt x="107783" y="135013"/>
                    </a:cubicBezTo>
                    <a:cubicBezTo>
                      <a:pt x="107611" y="133034"/>
                      <a:pt x="111740" y="128819"/>
                      <a:pt x="120171" y="122539"/>
                    </a:cubicBezTo>
                    <a:close/>
                    <a:moveTo>
                      <a:pt x="170322" y="248915"/>
                    </a:moveTo>
                    <a:cubicBezTo>
                      <a:pt x="164042" y="246850"/>
                      <a:pt x="156644" y="241517"/>
                      <a:pt x="148386" y="233086"/>
                    </a:cubicBezTo>
                    <a:cubicBezTo>
                      <a:pt x="139956" y="226806"/>
                      <a:pt x="133762" y="221558"/>
                      <a:pt x="129547" y="217257"/>
                    </a:cubicBezTo>
                    <a:cubicBezTo>
                      <a:pt x="121117" y="213041"/>
                      <a:pt x="118020" y="209944"/>
                      <a:pt x="120171" y="207793"/>
                    </a:cubicBezTo>
                    <a:cubicBezTo>
                      <a:pt x="120171" y="203578"/>
                      <a:pt x="125332" y="199363"/>
                      <a:pt x="135827" y="195147"/>
                    </a:cubicBezTo>
                    <a:cubicBezTo>
                      <a:pt x="169289" y="182501"/>
                      <a:pt x="202753" y="174156"/>
                      <a:pt x="236301" y="169855"/>
                    </a:cubicBezTo>
                    <a:cubicBezTo>
                      <a:pt x="242581" y="169855"/>
                      <a:pt x="245764" y="170973"/>
                      <a:pt x="245764" y="173038"/>
                    </a:cubicBezTo>
                    <a:cubicBezTo>
                      <a:pt x="245764" y="175188"/>
                      <a:pt x="243613" y="178286"/>
                      <a:pt x="239484" y="182501"/>
                    </a:cubicBezTo>
                    <a:cubicBezTo>
                      <a:pt x="220645" y="199363"/>
                      <a:pt x="207054" y="218375"/>
                      <a:pt x="198709" y="239366"/>
                    </a:cubicBezTo>
                    <a:cubicBezTo>
                      <a:pt x="192344" y="256314"/>
                      <a:pt x="182881" y="259497"/>
                      <a:pt x="170322" y="248915"/>
                    </a:cubicBezTo>
                    <a:close/>
                    <a:moveTo>
                      <a:pt x="295915" y="182501"/>
                    </a:moveTo>
                    <a:cubicBezTo>
                      <a:pt x="289636" y="169855"/>
                      <a:pt x="286539" y="160392"/>
                      <a:pt x="286539" y="154025"/>
                    </a:cubicBezTo>
                    <a:cubicBezTo>
                      <a:pt x="280259" y="143530"/>
                      <a:pt x="283356" y="137164"/>
                      <a:pt x="295915" y="135099"/>
                    </a:cubicBezTo>
                    <a:cubicBezTo>
                      <a:pt x="302195" y="133034"/>
                      <a:pt x="315786" y="129851"/>
                      <a:pt x="336690" y="125636"/>
                    </a:cubicBezTo>
                    <a:cubicBezTo>
                      <a:pt x="345034" y="123571"/>
                      <a:pt x="354410" y="121420"/>
                      <a:pt x="364905" y="119356"/>
                    </a:cubicBezTo>
                    <a:cubicBezTo>
                      <a:pt x="369034" y="119356"/>
                      <a:pt x="371185" y="120474"/>
                      <a:pt x="371185" y="122539"/>
                    </a:cubicBezTo>
                    <a:cubicBezTo>
                      <a:pt x="373249" y="122539"/>
                      <a:pt x="372217" y="124690"/>
                      <a:pt x="368088" y="128819"/>
                    </a:cubicBezTo>
                    <a:cubicBezTo>
                      <a:pt x="349249" y="145681"/>
                      <a:pt x="334625" y="163575"/>
                      <a:pt x="324130" y="182501"/>
                    </a:cubicBezTo>
                    <a:cubicBezTo>
                      <a:pt x="317851" y="190932"/>
                      <a:pt x="312603" y="195147"/>
                      <a:pt x="308474" y="195147"/>
                    </a:cubicBezTo>
                    <a:cubicBezTo>
                      <a:pt x="306410" y="195147"/>
                      <a:pt x="302195" y="191018"/>
                      <a:pt x="295915" y="182501"/>
                    </a:cubicBezTo>
                    <a:close/>
                  </a:path>
                </a:pathLst>
              </a:custGeom>
              <a:grpFill/>
              <a:ln w="860" cap="flat">
                <a:noFill/>
                <a:prstDash val="solid"/>
                <a:miter/>
              </a:ln>
            </p:spPr>
            <p:txBody>
              <a:bodyPr rtlCol="0" anchor="ctr"/>
              <a:lstStyle/>
              <a:p>
                <a:endParaRPr lang="zh-CN" altLang="en-US"/>
              </a:p>
            </p:txBody>
          </p:sp>
          <p:sp>
            <p:nvSpPr>
              <p:cNvPr id="26" name="任意形状 9"/>
              <p:cNvSpPr/>
              <p:nvPr/>
            </p:nvSpPr>
            <p:spPr>
              <a:xfrm>
                <a:off x="7368828" y="1806122"/>
                <a:ext cx="707063" cy="661591"/>
              </a:xfrm>
              <a:custGeom>
                <a:avLst/>
                <a:gdLst>
                  <a:gd name="connsiteX0" fmla="*/ 314376 w 707063"/>
                  <a:gd name="connsiteY0" fmla="*/ 345693 h 661591"/>
                  <a:gd name="connsiteX1" fmla="*/ 301817 w 707063"/>
                  <a:gd name="connsiteY1" fmla="*/ 345693 h 661591"/>
                  <a:gd name="connsiteX2" fmla="*/ 282978 w 707063"/>
                  <a:gd name="connsiteY2" fmla="*/ 367803 h 661591"/>
                  <a:gd name="connsiteX3" fmla="*/ 264139 w 707063"/>
                  <a:gd name="connsiteY3" fmla="*/ 377266 h 661591"/>
                  <a:gd name="connsiteX4" fmla="*/ 251579 w 707063"/>
                  <a:gd name="connsiteY4" fmla="*/ 393095 h 661591"/>
                  <a:gd name="connsiteX5" fmla="*/ 251579 w 707063"/>
                  <a:gd name="connsiteY5" fmla="*/ 399375 h 661591"/>
                  <a:gd name="connsiteX6" fmla="*/ 248397 w 707063"/>
                  <a:gd name="connsiteY6" fmla="*/ 430948 h 661591"/>
                  <a:gd name="connsiteX7" fmla="*/ 314290 w 707063"/>
                  <a:gd name="connsiteY7" fmla="*/ 408839 h 661591"/>
                  <a:gd name="connsiteX8" fmla="*/ 329947 w 707063"/>
                  <a:gd name="connsiteY8" fmla="*/ 415119 h 661591"/>
                  <a:gd name="connsiteX9" fmla="*/ 345603 w 707063"/>
                  <a:gd name="connsiteY9" fmla="*/ 462520 h 661591"/>
                  <a:gd name="connsiteX10" fmla="*/ 336226 w 707063"/>
                  <a:gd name="connsiteY10" fmla="*/ 471984 h 661591"/>
                  <a:gd name="connsiteX11" fmla="*/ 264053 w 707063"/>
                  <a:gd name="connsiteY11" fmla="*/ 487813 h 661591"/>
                  <a:gd name="connsiteX12" fmla="*/ 242117 w 707063"/>
                  <a:gd name="connsiteY12" fmla="*/ 506739 h 661591"/>
                  <a:gd name="connsiteX13" fmla="*/ 232741 w 707063"/>
                  <a:gd name="connsiteY13" fmla="*/ 588897 h 661591"/>
                  <a:gd name="connsiteX14" fmla="*/ 235837 w 707063"/>
                  <a:gd name="connsiteY14" fmla="*/ 636299 h 661591"/>
                  <a:gd name="connsiteX15" fmla="*/ 235837 w 707063"/>
                  <a:gd name="connsiteY15" fmla="*/ 652128 h 661591"/>
                  <a:gd name="connsiteX16" fmla="*/ 213902 w 707063"/>
                  <a:gd name="connsiteY16" fmla="*/ 661591 h 661591"/>
                  <a:gd name="connsiteX17" fmla="*/ 188783 w 707063"/>
                  <a:gd name="connsiteY17" fmla="*/ 633116 h 661591"/>
                  <a:gd name="connsiteX18" fmla="*/ 188783 w 707063"/>
                  <a:gd name="connsiteY18" fmla="*/ 576250 h 661591"/>
                  <a:gd name="connsiteX19" fmla="*/ 195063 w 707063"/>
                  <a:gd name="connsiteY19" fmla="*/ 535215 h 661591"/>
                  <a:gd name="connsiteX20" fmla="*/ 179407 w 707063"/>
                  <a:gd name="connsiteY20" fmla="*/ 519386 h 661591"/>
                  <a:gd name="connsiteX21" fmla="*/ 141729 w 707063"/>
                  <a:gd name="connsiteY21" fmla="*/ 528849 h 661591"/>
                  <a:gd name="connsiteX22" fmla="*/ 116610 w 707063"/>
                  <a:gd name="connsiteY22" fmla="*/ 535129 h 661591"/>
                  <a:gd name="connsiteX23" fmla="*/ 100954 w 707063"/>
                  <a:gd name="connsiteY23" fmla="*/ 538312 h 661591"/>
                  <a:gd name="connsiteX24" fmla="*/ 56997 w 707063"/>
                  <a:gd name="connsiteY24" fmla="*/ 547775 h 661591"/>
                  <a:gd name="connsiteX25" fmla="*/ 44437 w 707063"/>
                  <a:gd name="connsiteY25" fmla="*/ 554055 h 661591"/>
                  <a:gd name="connsiteX26" fmla="*/ 35061 w 707063"/>
                  <a:gd name="connsiteY26" fmla="*/ 560335 h 661591"/>
                  <a:gd name="connsiteX27" fmla="*/ 19405 w 707063"/>
                  <a:gd name="connsiteY27" fmla="*/ 557152 h 661591"/>
                  <a:gd name="connsiteX28" fmla="*/ 10028 w 707063"/>
                  <a:gd name="connsiteY28" fmla="*/ 538226 h 661591"/>
                  <a:gd name="connsiteX29" fmla="*/ 652 w 707063"/>
                  <a:gd name="connsiteY29" fmla="*/ 519299 h 661591"/>
                  <a:gd name="connsiteX30" fmla="*/ 10028 w 707063"/>
                  <a:gd name="connsiteY30" fmla="*/ 503470 h 661591"/>
                  <a:gd name="connsiteX31" fmla="*/ 198418 w 707063"/>
                  <a:gd name="connsiteY31" fmla="*/ 446605 h 661591"/>
                  <a:gd name="connsiteX32" fmla="*/ 198418 w 707063"/>
                  <a:gd name="connsiteY32" fmla="*/ 408667 h 661591"/>
                  <a:gd name="connsiteX33" fmla="*/ 188955 w 707063"/>
                  <a:gd name="connsiteY33" fmla="*/ 402386 h 661591"/>
                  <a:gd name="connsiteX34" fmla="*/ 101040 w 707063"/>
                  <a:gd name="connsiteY34" fmla="*/ 437142 h 661591"/>
                  <a:gd name="connsiteX35" fmla="*/ 75922 w 707063"/>
                  <a:gd name="connsiteY35" fmla="*/ 433959 h 661591"/>
                  <a:gd name="connsiteX36" fmla="*/ 72824 w 707063"/>
                  <a:gd name="connsiteY36" fmla="*/ 430776 h 661591"/>
                  <a:gd name="connsiteX37" fmla="*/ 47706 w 707063"/>
                  <a:gd name="connsiteY37" fmla="*/ 396020 h 661591"/>
                  <a:gd name="connsiteX38" fmla="*/ 57082 w 707063"/>
                  <a:gd name="connsiteY38" fmla="*/ 370728 h 661591"/>
                  <a:gd name="connsiteX39" fmla="*/ 66459 w 707063"/>
                  <a:gd name="connsiteY39" fmla="*/ 370728 h 661591"/>
                  <a:gd name="connsiteX40" fmla="*/ 79018 w 707063"/>
                  <a:gd name="connsiteY40" fmla="*/ 367545 h 661591"/>
                  <a:gd name="connsiteX41" fmla="*/ 110417 w 707063"/>
                  <a:gd name="connsiteY41" fmla="*/ 332789 h 661591"/>
                  <a:gd name="connsiteX42" fmla="*/ 116696 w 707063"/>
                  <a:gd name="connsiteY42" fmla="*/ 320143 h 661591"/>
                  <a:gd name="connsiteX43" fmla="*/ 122975 w 707063"/>
                  <a:gd name="connsiteY43" fmla="*/ 310680 h 661591"/>
                  <a:gd name="connsiteX44" fmla="*/ 141815 w 707063"/>
                  <a:gd name="connsiteY44" fmla="*/ 266461 h 661591"/>
                  <a:gd name="connsiteX45" fmla="*/ 126159 w 707063"/>
                  <a:gd name="connsiteY45" fmla="*/ 256998 h 661591"/>
                  <a:gd name="connsiteX46" fmla="*/ 116783 w 707063"/>
                  <a:gd name="connsiteY46" fmla="*/ 260181 h 661591"/>
                  <a:gd name="connsiteX47" fmla="*/ 101126 w 707063"/>
                  <a:gd name="connsiteY47" fmla="*/ 250718 h 661591"/>
                  <a:gd name="connsiteX48" fmla="*/ 94847 w 707063"/>
                  <a:gd name="connsiteY48" fmla="*/ 193853 h 661591"/>
                  <a:gd name="connsiteX49" fmla="*/ 113685 w 707063"/>
                  <a:gd name="connsiteY49" fmla="*/ 174926 h 661591"/>
                  <a:gd name="connsiteX50" fmla="*/ 163923 w 707063"/>
                  <a:gd name="connsiteY50" fmla="*/ 178109 h 661591"/>
                  <a:gd name="connsiteX51" fmla="*/ 195321 w 707063"/>
                  <a:gd name="connsiteY51" fmla="*/ 149634 h 661591"/>
                  <a:gd name="connsiteX52" fmla="*/ 207880 w 707063"/>
                  <a:gd name="connsiteY52" fmla="*/ 111695 h 661591"/>
                  <a:gd name="connsiteX53" fmla="*/ 236095 w 707063"/>
                  <a:gd name="connsiteY53" fmla="*/ 45367 h 661591"/>
                  <a:gd name="connsiteX54" fmla="*/ 248655 w 707063"/>
                  <a:gd name="connsiteY54" fmla="*/ 39087 h 661591"/>
                  <a:gd name="connsiteX55" fmla="*/ 301989 w 707063"/>
                  <a:gd name="connsiteY55" fmla="*/ 54916 h 661591"/>
                  <a:gd name="connsiteX56" fmla="*/ 305086 w 707063"/>
                  <a:gd name="connsiteY56" fmla="*/ 80209 h 661591"/>
                  <a:gd name="connsiteX57" fmla="*/ 298806 w 707063"/>
                  <a:gd name="connsiteY57" fmla="*/ 86489 h 661591"/>
                  <a:gd name="connsiteX58" fmla="*/ 264312 w 707063"/>
                  <a:gd name="connsiteY58" fmla="*/ 140171 h 661591"/>
                  <a:gd name="connsiteX59" fmla="*/ 261128 w 707063"/>
                  <a:gd name="connsiteY59" fmla="*/ 152817 h 661591"/>
                  <a:gd name="connsiteX60" fmla="*/ 276785 w 707063"/>
                  <a:gd name="connsiteY60" fmla="*/ 149634 h 661591"/>
                  <a:gd name="connsiteX61" fmla="*/ 317559 w 707063"/>
                  <a:gd name="connsiteY61" fmla="*/ 149634 h 661591"/>
                  <a:gd name="connsiteX62" fmla="*/ 317559 w 707063"/>
                  <a:gd name="connsiteY62" fmla="*/ 190669 h 661591"/>
                  <a:gd name="connsiteX63" fmla="*/ 279881 w 707063"/>
                  <a:gd name="connsiteY63" fmla="*/ 222242 h 661591"/>
                  <a:gd name="connsiteX64" fmla="*/ 217085 w 707063"/>
                  <a:gd name="connsiteY64" fmla="*/ 244351 h 661591"/>
                  <a:gd name="connsiteX65" fmla="*/ 176310 w 707063"/>
                  <a:gd name="connsiteY65" fmla="*/ 317046 h 661591"/>
                  <a:gd name="connsiteX66" fmla="*/ 173127 w 707063"/>
                  <a:gd name="connsiteY66" fmla="*/ 332875 h 661591"/>
                  <a:gd name="connsiteX67" fmla="*/ 185686 w 707063"/>
                  <a:gd name="connsiteY67" fmla="*/ 332875 h 661591"/>
                  <a:gd name="connsiteX68" fmla="*/ 201343 w 707063"/>
                  <a:gd name="connsiteY68" fmla="*/ 329692 h 661591"/>
                  <a:gd name="connsiteX69" fmla="*/ 210719 w 707063"/>
                  <a:gd name="connsiteY69" fmla="*/ 320229 h 661591"/>
                  <a:gd name="connsiteX70" fmla="*/ 210719 w 707063"/>
                  <a:gd name="connsiteY70" fmla="*/ 285473 h 661591"/>
                  <a:gd name="connsiteX71" fmla="*/ 220095 w 707063"/>
                  <a:gd name="connsiteY71" fmla="*/ 269644 h 661591"/>
                  <a:gd name="connsiteX72" fmla="*/ 257773 w 707063"/>
                  <a:gd name="connsiteY72" fmla="*/ 272827 h 661591"/>
                  <a:gd name="connsiteX73" fmla="*/ 260871 w 707063"/>
                  <a:gd name="connsiteY73" fmla="*/ 288656 h 661591"/>
                  <a:gd name="connsiteX74" fmla="*/ 257773 w 707063"/>
                  <a:gd name="connsiteY74" fmla="*/ 298120 h 661591"/>
                  <a:gd name="connsiteX75" fmla="*/ 254677 w 707063"/>
                  <a:gd name="connsiteY75" fmla="*/ 307583 h 661591"/>
                  <a:gd name="connsiteX76" fmla="*/ 254677 w 707063"/>
                  <a:gd name="connsiteY76" fmla="*/ 320229 h 661591"/>
                  <a:gd name="connsiteX77" fmla="*/ 270333 w 707063"/>
                  <a:gd name="connsiteY77" fmla="*/ 317046 h 661591"/>
                  <a:gd name="connsiteX78" fmla="*/ 301731 w 707063"/>
                  <a:gd name="connsiteY78" fmla="*/ 320229 h 661591"/>
                  <a:gd name="connsiteX79" fmla="*/ 317387 w 707063"/>
                  <a:gd name="connsiteY79" fmla="*/ 301303 h 661591"/>
                  <a:gd name="connsiteX80" fmla="*/ 345603 w 707063"/>
                  <a:gd name="connsiteY80" fmla="*/ 269730 h 661591"/>
                  <a:gd name="connsiteX81" fmla="*/ 439798 w 707063"/>
                  <a:gd name="connsiteY81" fmla="*/ 23257 h 661591"/>
                  <a:gd name="connsiteX82" fmla="*/ 458636 w 707063"/>
                  <a:gd name="connsiteY82" fmla="*/ 1148 h 661591"/>
                  <a:gd name="connsiteX83" fmla="*/ 464916 w 707063"/>
                  <a:gd name="connsiteY83" fmla="*/ 4331 h 661591"/>
                  <a:gd name="connsiteX84" fmla="*/ 499411 w 707063"/>
                  <a:gd name="connsiteY84" fmla="*/ 20160 h 661591"/>
                  <a:gd name="connsiteX85" fmla="*/ 496314 w 707063"/>
                  <a:gd name="connsiteY85" fmla="*/ 35990 h 661591"/>
                  <a:gd name="connsiteX86" fmla="*/ 420959 w 707063"/>
                  <a:gd name="connsiteY86" fmla="*/ 225597 h 661591"/>
                  <a:gd name="connsiteX87" fmla="*/ 420959 w 707063"/>
                  <a:gd name="connsiteY87" fmla="*/ 238243 h 661591"/>
                  <a:gd name="connsiteX88" fmla="*/ 433518 w 707063"/>
                  <a:gd name="connsiteY88" fmla="*/ 235060 h 661591"/>
                  <a:gd name="connsiteX89" fmla="*/ 518250 w 707063"/>
                  <a:gd name="connsiteY89" fmla="*/ 219231 h 661591"/>
                  <a:gd name="connsiteX90" fmla="*/ 565305 w 707063"/>
                  <a:gd name="connsiteY90" fmla="*/ 228694 h 661591"/>
                  <a:gd name="connsiteX91" fmla="*/ 618639 w 707063"/>
                  <a:gd name="connsiteY91" fmla="*/ 272913 h 661591"/>
                  <a:gd name="connsiteX92" fmla="*/ 637478 w 707063"/>
                  <a:gd name="connsiteY92" fmla="*/ 291839 h 661591"/>
                  <a:gd name="connsiteX93" fmla="*/ 643757 w 707063"/>
                  <a:gd name="connsiteY93" fmla="*/ 298120 h 661591"/>
                  <a:gd name="connsiteX94" fmla="*/ 643757 w 707063"/>
                  <a:gd name="connsiteY94" fmla="*/ 320229 h 661591"/>
                  <a:gd name="connsiteX95" fmla="*/ 618639 w 707063"/>
                  <a:gd name="connsiteY95" fmla="*/ 329692 h 661591"/>
                  <a:gd name="connsiteX96" fmla="*/ 580961 w 707063"/>
                  <a:gd name="connsiteY96" fmla="*/ 342338 h 661591"/>
                  <a:gd name="connsiteX97" fmla="*/ 499325 w 707063"/>
                  <a:gd name="connsiteY97" fmla="*/ 354984 h 661591"/>
                  <a:gd name="connsiteX98" fmla="*/ 464830 w 707063"/>
                  <a:gd name="connsiteY98" fmla="*/ 351801 h 661591"/>
                  <a:gd name="connsiteX99" fmla="*/ 452271 w 707063"/>
                  <a:gd name="connsiteY99" fmla="*/ 399203 h 661591"/>
                  <a:gd name="connsiteX100" fmla="*/ 461734 w 707063"/>
                  <a:gd name="connsiteY100" fmla="*/ 437142 h 661591"/>
                  <a:gd name="connsiteX101" fmla="*/ 511970 w 707063"/>
                  <a:gd name="connsiteY101" fmla="*/ 494007 h 661591"/>
                  <a:gd name="connsiteX102" fmla="*/ 518250 w 707063"/>
                  <a:gd name="connsiteY102" fmla="*/ 497190 h 661591"/>
                  <a:gd name="connsiteX103" fmla="*/ 587327 w 707063"/>
                  <a:gd name="connsiteY103" fmla="*/ 554055 h 661591"/>
                  <a:gd name="connsiteX104" fmla="*/ 599886 w 707063"/>
                  <a:gd name="connsiteY104" fmla="*/ 560335 h 661591"/>
                  <a:gd name="connsiteX105" fmla="*/ 621822 w 707063"/>
                  <a:gd name="connsiteY105" fmla="*/ 576165 h 661591"/>
                  <a:gd name="connsiteX106" fmla="*/ 693995 w 707063"/>
                  <a:gd name="connsiteY106" fmla="*/ 614103 h 661591"/>
                  <a:gd name="connsiteX107" fmla="*/ 706554 w 707063"/>
                  <a:gd name="connsiteY107" fmla="*/ 629933 h 661591"/>
                  <a:gd name="connsiteX108" fmla="*/ 678339 w 707063"/>
                  <a:gd name="connsiteY108" fmla="*/ 642579 h 661591"/>
                  <a:gd name="connsiteX109" fmla="*/ 549648 w 707063"/>
                  <a:gd name="connsiteY109" fmla="*/ 629933 h 661591"/>
                  <a:gd name="connsiteX110" fmla="*/ 521433 w 707063"/>
                  <a:gd name="connsiteY110" fmla="*/ 604640 h 661591"/>
                  <a:gd name="connsiteX111" fmla="*/ 490035 w 707063"/>
                  <a:gd name="connsiteY111" fmla="*/ 516203 h 661591"/>
                  <a:gd name="connsiteX112" fmla="*/ 439798 w 707063"/>
                  <a:gd name="connsiteY112" fmla="*/ 497276 h 661591"/>
                  <a:gd name="connsiteX113" fmla="*/ 408400 w 707063"/>
                  <a:gd name="connsiteY113" fmla="*/ 519386 h 661591"/>
                  <a:gd name="connsiteX114" fmla="*/ 402119 w 707063"/>
                  <a:gd name="connsiteY114" fmla="*/ 525666 h 661591"/>
                  <a:gd name="connsiteX115" fmla="*/ 339323 w 707063"/>
                  <a:gd name="connsiteY115" fmla="*/ 591994 h 661591"/>
                  <a:gd name="connsiteX116" fmla="*/ 289086 w 707063"/>
                  <a:gd name="connsiteY116" fmla="*/ 610920 h 661591"/>
                  <a:gd name="connsiteX117" fmla="*/ 279709 w 707063"/>
                  <a:gd name="connsiteY117" fmla="*/ 610920 h 661591"/>
                  <a:gd name="connsiteX118" fmla="*/ 267150 w 707063"/>
                  <a:gd name="connsiteY118" fmla="*/ 607737 h 661591"/>
                  <a:gd name="connsiteX119" fmla="*/ 273430 w 707063"/>
                  <a:gd name="connsiteY119" fmla="*/ 598274 h 661591"/>
                  <a:gd name="connsiteX120" fmla="*/ 405302 w 707063"/>
                  <a:gd name="connsiteY120" fmla="*/ 323412 h 661591"/>
                  <a:gd name="connsiteX121" fmla="*/ 424142 w 707063"/>
                  <a:gd name="connsiteY121" fmla="*/ 310766 h 661591"/>
                  <a:gd name="connsiteX122" fmla="*/ 474378 w 707063"/>
                  <a:gd name="connsiteY122" fmla="*/ 332875 h 661591"/>
                  <a:gd name="connsiteX123" fmla="*/ 490035 w 707063"/>
                  <a:gd name="connsiteY123" fmla="*/ 336058 h 661591"/>
                  <a:gd name="connsiteX124" fmla="*/ 537089 w 707063"/>
                  <a:gd name="connsiteY124" fmla="*/ 285473 h 661591"/>
                  <a:gd name="connsiteX125" fmla="*/ 471196 w 707063"/>
                  <a:gd name="connsiteY125" fmla="*/ 253901 h 661591"/>
                  <a:gd name="connsiteX126" fmla="*/ 461819 w 707063"/>
                  <a:gd name="connsiteY126" fmla="*/ 260181 h 661591"/>
                  <a:gd name="connsiteX127" fmla="*/ 389646 w 707063"/>
                  <a:gd name="connsiteY127" fmla="*/ 301216 h 661591"/>
                  <a:gd name="connsiteX128" fmla="*/ 380270 w 707063"/>
                  <a:gd name="connsiteY128" fmla="*/ 310680 h 661591"/>
                  <a:gd name="connsiteX129" fmla="*/ 314376 w 707063"/>
                  <a:gd name="connsiteY129" fmla="*/ 345693 h 66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707063" h="661591">
                    <a:moveTo>
                      <a:pt x="314376" y="345693"/>
                    </a:moveTo>
                    <a:lnTo>
                      <a:pt x="301817" y="345693"/>
                    </a:lnTo>
                    <a:cubicBezTo>
                      <a:pt x="301817" y="356275"/>
                      <a:pt x="295538" y="363587"/>
                      <a:pt x="282978" y="367803"/>
                    </a:cubicBezTo>
                    <a:cubicBezTo>
                      <a:pt x="276698" y="372018"/>
                      <a:pt x="270419" y="375201"/>
                      <a:pt x="264139" y="377266"/>
                    </a:cubicBezTo>
                    <a:cubicBezTo>
                      <a:pt x="253644" y="381481"/>
                      <a:pt x="249515" y="386729"/>
                      <a:pt x="251579" y="393095"/>
                    </a:cubicBezTo>
                    <a:cubicBezTo>
                      <a:pt x="251579" y="395246"/>
                      <a:pt x="251579" y="397311"/>
                      <a:pt x="251579" y="399375"/>
                    </a:cubicBezTo>
                    <a:cubicBezTo>
                      <a:pt x="251579" y="416237"/>
                      <a:pt x="250461" y="426733"/>
                      <a:pt x="248397" y="430948"/>
                    </a:cubicBezTo>
                    <a:cubicBezTo>
                      <a:pt x="260956" y="433099"/>
                      <a:pt x="282892" y="425700"/>
                      <a:pt x="314290" y="408839"/>
                    </a:cubicBezTo>
                    <a:cubicBezTo>
                      <a:pt x="318419" y="406774"/>
                      <a:pt x="323753" y="408839"/>
                      <a:pt x="329947" y="415119"/>
                    </a:cubicBezTo>
                    <a:cubicBezTo>
                      <a:pt x="342506" y="434045"/>
                      <a:pt x="347667" y="449874"/>
                      <a:pt x="345603" y="462520"/>
                    </a:cubicBezTo>
                    <a:cubicBezTo>
                      <a:pt x="345603" y="470951"/>
                      <a:pt x="342506" y="474134"/>
                      <a:pt x="336226" y="471984"/>
                    </a:cubicBezTo>
                    <a:cubicBezTo>
                      <a:pt x="338291" y="471984"/>
                      <a:pt x="314290" y="477231"/>
                      <a:pt x="264053" y="487813"/>
                    </a:cubicBezTo>
                    <a:cubicBezTo>
                      <a:pt x="249429" y="492028"/>
                      <a:pt x="242117" y="498394"/>
                      <a:pt x="242117" y="506739"/>
                    </a:cubicBezTo>
                    <a:cubicBezTo>
                      <a:pt x="235837" y="527816"/>
                      <a:pt x="232741" y="555260"/>
                      <a:pt x="232741" y="588897"/>
                    </a:cubicBezTo>
                    <a:cubicBezTo>
                      <a:pt x="230590" y="616254"/>
                      <a:pt x="231623" y="632083"/>
                      <a:pt x="235837" y="636299"/>
                    </a:cubicBezTo>
                    <a:cubicBezTo>
                      <a:pt x="242117" y="642579"/>
                      <a:pt x="242117" y="647827"/>
                      <a:pt x="235837" y="652128"/>
                    </a:cubicBezTo>
                    <a:cubicBezTo>
                      <a:pt x="227407" y="658408"/>
                      <a:pt x="220181" y="661591"/>
                      <a:pt x="213902" y="661591"/>
                    </a:cubicBezTo>
                    <a:cubicBezTo>
                      <a:pt x="192998" y="655311"/>
                      <a:pt x="184568" y="645762"/>
                      <a:pt x="188783" y="633116"/>
                    </a:cubicBezTo>
                    <a:cubicBezTo>
                      <a:pt x="188783" y="622620"/>
                      <a:pt x="188783" y="603608"/>
                      <a:pt x="188783" y="576250"/>
                    </a:cubicBezTo>
                    <a:cubicBezTo>
                      <a:pt x="190848" y="557324"/>
                      <a:pt x="192913" y="543646"/>
                      <a:pt x="195063" y="535215"/>
                    </a:cubicBezTo>
                    <a:cubicBezTo>
                      <a:pt x="195063" y="526784"/>
                      <a:pt x="189815" y="521536"/>
                      <a:pt x="179407" y="519386"/>
                    </a:cubicBezTo>
                    <a:cubicBezTo>
                      <a:pt x="170977" y="521536"/>
                      <a:pt x="158504" y="524633"/>
                      <a:pt x="141729" y="528849"/>
                    </a:cubicBezTo>
                    <a:cubicBezTo>
                      <a:pt x="129169" y="533064"/>
                      <a:pt x="120825" y="535129"/>
                      <a:pt x="116610" y="535129"/>
                    </a:cubicBezTo>
                    <a:cubicBezTo>
                      <a:pt x="110331" y="537280"/>
                      <a:pt x="105083" y="538312"/>
                      <a:pt x="100954" y="538312"/>
                    </a:cubicBezTo>
                    <a:cubicBezTo>
                      <a:pt x="77900" y="540463"/>
                      <a:pt x="63276" y="543560"/>
                      <a:pt x="56997" y="547775"/>
                    </a:cubicBezTo>
                    <a:cubicBezTo>
                      <a:pt x="52781" y="549926"/>
                      <a:pt x="48566" y="551990"/>
                      <a:pt x="44437" y="554055"/>
                    </a:cubicBezTo>
                    <a:cubicBezTo>
                      <a:pt x="40222" y="558271"/>
                      <a:pt x="37039" y="560335"/>
                      <a:pt x="35061" y="560335"/>
                    </a:cubicBezTo>
                    <a:cubicBezTo>
                      <a:pt x="28781" y="564551"/>
                      <a:pt x="23534" y="563518"/>
                      <a:pt x="19405" y="557152"/>
                    </a:cubicBezTo>
                    <a:cubicBezTo>
                      <a:pt x="17254" y="555087"/>
                      <a:pt x="14157" y="548721"/>
                      <a:pt x="10028" y="538226"/>
                    </a:cubicBezTo>
                    <a:cubicBezTo>
                      <a:pt x="3748" y="529795"/>
                      <a:pt x="652" y="523515"/>
                      <a:pt x="652" y="519299"/>
                    </a:cubicBezTo>
                    <a:cubicBezTo>
                      <a:pt x="-1499" y="510869"/>
                      <a:pt x="1683" y="505621"/>
                      <a:pt x="10028" y="503470"/>
                    </a:cubicBezTo>
                    <a:cubicBezTo>
                      <a:pt x="83234" y="484544"/>
                      <a:pt x="146030" y="465531"/>
                      <a:pt x="198418" y="446605"/>
                    </a:cubicBezTo>
                    <a:lnTo>
                      <a:pt x="198418" y="408667"/>
                    </a:lnTo>
                    <a:cubicBezTo>
                      <a:pt x="198418" y="404451"/>
                      <a:pt x="195235" y="402386"/>
                      <a:pt x="188955" y="402386"/>
                    </a:cubicBezTo>
                    <a:cubicBezTo>
                      <a:pt x="170117" y="400322"/>
                      <a:pt x="140782" y="411850"/>
                      <a:pt x="101040" y="437142"/>
                    </a:cubicBezTo>
                    <a:cubicBezTo>
                      <a:pt x="88481" y="445573"/>
                      <a:pt x="80136" y="444540"/>
                      <a:pt x="75922" y="433959"/>
                    </a:cubicBezTo>
                    <a:cubicBezTo>
                      <a:pt x="73771" y="433959"/>
                      <a:pt x="72824" y="432927"/>
                      <a:pt x="72824" y="430776"/>
                    </a:cubicBezTo>
                    <a:cubicBezTo>
                      <a:pt x="64394" y="418130"/>
                      <a:pt x="56050" y="406602"/>
                      <a:pt x="47706" y="396020"/>
                    </a:cubicBezTo>
                    <a:cubicBezTo>
                      <a:pt x="37212" y="383374"/>
                      <a:pt x="40308" y="375029"/>
                      <a:pt x="57082" y="370728"/>
                    </a:cubicBezTo>
                    <a:cubicBezTo>
                      <a:pt x="59147" y="372878"/>
                      <a:pt x="62244" y="372878"/>
                      <a:pt x="66459" y="370728"/>
                    </a:cubicBezTo>
                    <a:cubicBezTo>
                      <a:pt x="70588" y="368663"/>
                      <a:pt x="74803" y="367545"/>
                      <a:pt x="79018" y="367545"/>
                    </a:cubicBezTo>
                    <a:cubicBezTo>
                      <a:pt x="87363" y="367545"/>
                      <a:pt x="97858" y="356017"/>
                      <a:pt x="110417" y="332789"/>
                    </a:cubicBezTo>
                    <a:cubicBezTo>
                      <a:pt x="112481" y="326509"/>
                      <a:pt x="114545" y="322293"/>
                      <a:pt x="116696" y="320143"/>
                    </a:cubicBezTo>
                    <a:cubicBezTo>
                      <a:pt x="116696" y="318078"/>
                      <a:pt x="118761" y="314895"/>
                      <a:pt x="122975" y="310680"/>
                    </a:cubicBezTo>
                    <a:cubicBezTo>
                      <a:pt x="133385" y="291753"/>
                      <a:pt x="139664" y="277042"/>
                      <a:pt x="141815" y="266461"/>
                    </a:cubicBezTo>
                    <a:cubicBezTo>
                      <a:pt x="141815" y="255965"/>
                      <a:pt x="136568" y="252782"/>
                      <a:pt x="126159" y="256998"/>
                    </a:cubicBezTo>
                    <a:cubicBezTo>
                      <a:pt x="121944" y="256998"/>
                      <a:pt x="118761" y="258116"/>
                      <a:pt x="116783" y="260181"/>
                    </a:cubicBezTo>
                    <a:cubicBezTo>
                      <a:pt x="104223" y="266461"/>
                      <a:pt x="98976" y="263364"/>
                      <a:pt x="101126" y="250718"/>
                    </a:cubicBezTo>
                    <a:cubicBezTo>
                      <a:pt x="96911" y="238071"/>
                      <a:pt x="94847" y="219145"/>
                      <a:pt x="94847" y="193853"/>
                    </a:cubicBezTo>
                    <a:cubicBezTo>
                      <a:pt x="90631" y="179142"/>
                      <a:pt x="96911" y="172862"/>
                      <a:pt x="113685" y="174926"/>
                    </a:cubicBezTo>
                    <a:cubicBezTo>
                      <a:pt x="132525" y="174926"/>
                      <a:pt x="149212" y="176045"/>
                      <a:pt x="163923" y="178109"/>
                    </a:cubicBezTo>
                    <a:cubicBezTo>
                      <a:pt x="176482" y="180260"/>
                      <a:pt x="186891" y="170711"/>
                      <a:pt x="195321" y="149634"/>
                    </a:cubicBezTo>
                    <a:cubicBezTo>
                      <a:pt x="197385" y="143354"/>
                      <a:pt x="201601" y="130707"/>
                      <a:pt x="207880" y="111695"/>
                    </a:cubicBezTo>
                    <a:cubicBezTo>
                      <a:pt x="218289" y="84338"/>
                      <a:pt x="227752" y="62228"/>
                      <a:pt x="236095" y="45367"/>
                    </a:cubicBezTo>
                    <a:cubicBezTo>
                      <a:pt x="236095" y="41151"/>
                      <a:pt x="240225" y="39087"/>
                      <a:pt x="248655" y="39087"/>
                    </a:cubicBezTo>
                    <a:cubicBezTo>
                      <a:pt x="265343" y="41237"/>
                      <a:pt x="283150" y="46485"/>
                      <a:pt x="301989" y="54916"/>
                    </a:cubicBezTo>
                    <a:cubicBezTo>
                      <a:pt x="312398" y="61196"/>
                      <a:pt x="313430" y="69713"/>
                      <a:pt x="305086" y="80209"/>
                    </a:cubicBezTo>
                    <a:cubicBezTo>
                      <a:pt x="302935" y="82359"/>
                      <a:pt x="300871" y="84424"/>
                      <a:pt x="298806" y="86489"/>
                    </a:cubicBezTo>
                    <a:cubicBezTo>
                      <a:pt x="279967" y="111781"/>
                      <a:pt x="268440" y="129675"/>
                      <a:pt x="264312" y="140171"/>
                    </a:cubicBezTo>
                    <a:cubicBezTo>
                      <a:pt x="262161" y="146451"/>
                      <a:pt x="261128" y="150752"/>
                      <a:pt x="261128" y="152817"/>
                    </a:cubicBezTo>
                    <a:cubicBezTo>
                      <a:pt x="263193" y="152817"/>
                      <a:pt x="268440" y="151784"/>
                      <a:pt x="276785" y="149634"/>
                    </a:cubicBezTo>
                    <a:cubicBezTo>
                      <a:pt x="297688" y="149634"/>
                      <a:pt x="311280" y="149634"/>
                      <a:pt x="317559" y="149634"/>
                    </a:cubicBezTo>
                    <a:cubicBezTo>
                      <a:pt x="332183" y="149634"/>
                      <a:pt x="332183" y="163398"/>
                      <a:pt x="317559" y="190669"/>
                    </a:cubicBezTo>
                    <a:cubicBezTo>
                      <a:pt x="305000" y="211746"/>
                      <a:pt x="292440" y="222242"/>
                      <a:pt x="279881" y="222242"/>
                    </a:cubicBezTo>
                    <a:cubicBezTo>
                      <a:pt x="246418" y="228522"/>
                      <a:pt x="225429" y="236007"/>
                      <a:pt x="217085" y="244351"/>
                    </a:cubicBezTo>
                    <a:cubicBezTo>
                      <a:pt x="202461" y="256998"/>
                      <a:pt x="188869" y="281258"/>
                      <a:pt x="176310" y="317046"/>
                    </a:cubicBezTo>
                    <a:cubicBezTo>
                      <a:pt x="172095" y="323326"/>
                      <a:pt x="171063" y="328660"/>
                      <a:pt x="173127" y="332875"/>
                    </a:cubicBezTo>
                    <a:cubicBezTo>
                      <a:pt x="175191" y="335026"/>
                      <a:pt x="179407" y="335026"/>
                      <a:pt x="185686" y="332875"/>
                    </a:cubicBezTo>
                    <a:cubicBezTo>
                      <a:pt x="194031" y="335026"/>
                      <a:pt x="199278" y="333993"/>
                      <a:pt x="201343" y="329692"/>
                    </a:cubicBezTo>
                    <a:cubicBezTo>
                      <a:pt x="207622" y="329692"/>
                      <a:pt x="210719" y="326509"/>
                      <a:pt x="210719" y="320229"/>
                    </a:cubicBezTo>
                    <a:cubicBezTo>
                      <a:pt x="210719" y="311798"/>
                      <a:pt x="210719" y="300270"/>
                      <a:pt x="210719" y="285473"/>
                    </a:cubicBezTo>
                    <a:cubicBezTo>
                      <a:pt x="208568" y="277042"/>
                      <a:pt x="211751" y="271795"/>
                      <a:pt x="220095" y="269644"/>
                    </a:cubicBezTo>
                    <a:cubicBezTo>
                      <a:pt x="230504" y="267579"/>
                      <a:pt x="243064" y="268612"/>
                      <a:pt x="257773" y="272827"/>
                    </a:cubicBezTo>
                    <a:cubicBezTo>
                      <a:pt x="261902" y="277042"/>
                      <a:pt x="262935" y="282290"/>
                      <a:pt x="260871" y="288656"/>
                    </a:cubicBezTo>
                    <a:cubicBezTo>
                      <a:pt x="258720" y="292872"/>
                      <a:pt x="257773" y="296055"/>
                      <a:pt x="257773" y="298120"/>
                    </a:cubicBezTo>
                    <a:cubicBezTo>
                      <a:pt x="255623" y="302335"/>
                      <a:pt x="254677" y="305518"/>
                      <a:pt x="254677" y="307583"/>
                    </a:cubicBezTo>
                    <a:cubicBezTo>
                      <a:pt x="252526" y="313863"/>
                      <a:pt x="252526" y="318164"/>
                      <a:pt x="254677" y="320229"/>
                    </a:cubicBezTo>
                    <a:cubicBezTo>
                      <a:pt x="256741" y="320229"/>
                      <a:pt x="261989" y="319197"/>
                      <a:pt x="270333" y="317046"/>
                    </a:cubicBezTo>
                    <a:cubicBezTo>
                      <a:pt x="280742" y="310766"/>
                      <a:pt x="291236" y="311798"/>
                      <a:pt x="301731" y="320229"/>
                    </a:cubicBezTo>
                    <a:cubicBezTo>
                      <a:pt x="305860" y="313949"/>
                      <a:pt x="311107" y="307583"/>
                      <a:pt x="317387" y="301303"/>
                    </a:cubicBezTo>
                    <a:cubicBezTo>
                      <a:pt x="329947" y="288656"/>
                      <a:pt x="339323" y="278161"/>
                      <a:pt x="345603" y="269730"/>
                    </a:cubicBezTo>
                    <a:cubicBezTo>
                      <a:pt x="381130" y="212865"/>
                      <a:pt x="412528" y="130707"/>
                      <a:pt x="439798" y="23257"/>
                    </a:cubicBezTo>
                    <a:cubicBezTo>
                      <a:pt x="443927" y="4331"/>
                      <a:pt x="450206" y="-3067"/>
                      <a:pt x="458636" y="1148"/>
                    </a:cubicBezTo>
                    <a:cubicBezTo>
                      <a:pt x="464916" y="5363"/>
                      <a:pt x="466981" y="6396"/>
                      <a:pt x="464916" y="4331"/>
                    </a:cubicBezTo>
                    <a:cubicBezTo>
                      <a:pt x="481605" y="10611"/>
                      <a:pt x="493132" y="15945"/>
                      <a:pt x="499411" y="20160"/>
                    </a:cubicBezTo>
                    <a:cubicBezTo>
                      <a:pt x="503540" y="28591"/>
                      <a:pt x="502594" y="33925"/>
                      <a:pt x="496314" y="35990"/>
                    </a:cubicBezTo>
                    <a:cubicBezTo>
                      <a:pt x="475411" y="57067"/>
                      <a:pt x="450292" y="120298"/>
                      <a:pt x="420959" y="225597"/>
                    </a:cubicBezTo>
                    <a:cubicBezTo>
                      <a:pt x="418808" y="231877"/>
                      <a:pt x="418808" y="236179"/>
                      <a:pt x="420959" y="238243"/>
                    </a:cubicBezTo>
                    <a:cubicBezTo>
                      <a:pt x="423023" y="238243"/>
                      <a:pt x="427238" y="237211"/>
                      <a:pt x="433518" y="235060"/>
                    </a:cubicBezTo>
                    <a:cubicBezTo>
                      <a:pt x="458636" y="226630"/>
                      <a:pt x="486852" y="221382"/>
                      <a:pt x="518250" y="219231"/>
                    </a:cubicBezTo>
                    <a:cubicBezTo>
                      <a:pt x="539154" y="219231"/>
                      <a:pt x="554810" y="222414"/>
                      <a:pt x="565305" y="228694"/>
                    </a:cubicBezTo>
                    <a:cubicBezTo>
                      <a:pt x="577864" y="234974"/>
                      <a:pt x="595585" y="249771"/>
                      <a:pt x="618639" y="272913"/>
                    </a:cubicBezTo>
                    <a:cubicBezTo>
                      <a:pt x="622768" y="279193"/>
                      <a:pt x="629048" y="285559"/>
                      <a:pt x="637478" y="291839"/>
                    </a:cubicBezTo>
                    <a:cubicBezTo>
                      <a:pt x="639542" y="296055"/>
                      <a:pt x="641607" y="298120"/>
                      <a:pt x="643757" y="298120"/>
                    </a:cubicBezTo>
                    <a:cubicBezTo>
                      <a:pt x="652102" y="308701"/>
                      <a:pt x="652102" y="316013"/>
                      <a:pt x="643757" y="320229"/>
                    </a:cubicBezTo>
                    <a:cubicBezTo>
                      <a:pt x="639542" y="322380"/>
                      <a:pt x="631198" y="325477"/>
                      <a:pt x="618639" y="329692"/>
                    </a:cubicBezTo>
                    <a:cubicBezTo>
                      <a:pt x="601864" y="333907"/>
                      <a:pt x="589305" y="338123"/>
                      <a:pt x="580961" y="342338"/>
                    </a:cubicBezTo>
                    <a:cubicBezTo>
                      <a:pt x="562122" y="352920"/>
                      <a:pt x="534939" y="357135"/>
                      <a:pt x="499325" y="354984"/>
                    </a:cubicBezTo>
                    <a:cubicBezTo>
                      <a:pt x="488831" y="348704"/>
                      <a:pt x="477389" y="347586"/>
                      <a:pt x="464830" y="351801"/>
                    </a:cubicBezTo>
                    <a:cubicBezTo>
                      <a:pt x="454335" y="356017"/>
                      <a:pt x="450206" y="371846"/>
                      <a:pt x="452271" y="399203"/>
                    </a:cubicBezTo>
                    <a:cubicBezTo>
                      <a:pt x="452271" y="416065"/>
                      <a:pt x="455368" y="428711"/>
                      <a:pt x="461734" y="437142"/>
                    </a:cubicBezTo>
                    <a:cubicBezTo>
                      <a:pt x="474293" y="449788"/>
                      <a:pt x="490981" y="468714"/>
                      <a:pt x="511970" y="494007"/>
                    </a:cubicBezTo>
                    <a:cubicBezTo>
                      <a:pt x="514035" y="496158"/>
                      <a:pt x="516099" y="497190"/>
                      <a:pt x="518250" y="497190"/>
                    </a:cubicBezTo>
                    <a:cubicBezTo>
                      <a:pt x="530810" y="511987"/>
                      <a:pt x="553778" y="530913"/>
                      <a:pt x="587327" y="554055"/>
                    </a:cubicBezTo>
                    <a:cubicBezTo>
                      <a:pt x="591456" y="558271"/>
                      <a:pt x="595670" y="560335"/>
                      <a:pt x="599886" y="560335"/>
                    </a:cubicBezTo>
                    <a:cubicBezTo>
                      <a:pt x="604015" y="564551"/>
                      <a:pt x="611327" y="569798"/>
                      <a:pt x="621822" y="576165"/>
                    </a:cubicBezTo>
                    <a:cubicBezTo>
                      <a:pt x="657349" y="595091"/>
                      <a:pt x="681435" y="607737"/>
                      <a:pt x="693995" y="614103"/>
                    </a:cubicBezTo>
                    <a:cubicBezTo>
                      <a:pt x="704403" y="620383"/>
                      <a:pt x="708619" y="625631"/>
                      <a:pt x="706554" y="629933"/>
                    </a:cubicBezTo>
                    <a:cubicBezTo>
                      <a:pt x="702339" y="636213"/>
                      <a:pt x="692876" y="640428"/>
                      <a:pt x="678339" y="642579"/>
                    </a:cubicBezTo>
                    <a:cubicBezTo>
                      <a:pt x="621822" y="638363"/>
                      <a:pt x="578896" y="634148"/>
                      <a:pt x="549648" y="629933"/>
                    </a:cubicBezTo>
                    <a:cubicBezTo>
                      <a:pt x="530810" y="625717"/>
                      <a:pt x="521433" y="617286"/>
                      <a:pt x="521433" y="604640"/>
                    </a:cubicBezTo>
                    <a:cubicBezTo>
                      <a:pt x="519282" y="575132"/>
                      <a:pt x="508874" y="545710"/>
                      <a:pt x="490035" y="516203"/>
                    </a:cubicBezTo>
                    <a:cubicBezTo>
                      <a:pt x="479540" y="503556"/>
                      <a:pt x="462852" y="497276"/>
                      <a:pt x="439798" y="497276"/>
                    </a:cubicBezTo>
                    <a:cubicBezTo>
                      <a:pt x="431453" y="497276"/>
                      <a:pt x="420959" y="504675"/>
                      <a:pt x="408400" y="519386"/>
                    </a:cubicBezTo>
                    <a:cubicBezTo>
                      <a:pt x="406249" y="521536"/>
                      <a:pt x="404184" y="523601"/>
                      <a:pt x="402119" y="525666"/>
                    </a:cubicBezTo>
                    <a:cubicBezTo>
                      <a:pt x="381216" y="548893"/>
                      <a:pt x="360227" y="571003"/>
                      <a:pt x="339323" y="591994"/>
                    </a:cubicBezTo>
                    <a:cubicBezTo>
                      <a:pt x="330893" y="600425"/>
                      <a:pt x="314205" y="606791"/>
                      <a:pt x="289086" y="610920"/>
                    </a:cubicBezTo>
                    <a:lnTo>
                      <a:pt x="279709" y="610920"/>
                    </a:lnTo>
                    <a:cubicBezTo>
                      <a:pt x="273430" y="610920"/>
                      <a:pt x="269214" y="609888"/>
                      <a:pt x="267150" y="607737"/>
                    </a:cubicBezTo>
                    <a:cubicBezTo>
                      <a:pt x="265000" y="605672"/>
                      <a:pt x="267150" y="602489"/>
                      <a:pt x="273430" y="598274"/>
                    </a:cubicBezTo>
                    <a:cubicBezTo>
                      <a:pt x="363409" y="537193"/>
                      <a:pt x="407367" y="445573"/>
                      <a:pt x="405302" y="323412"/>
                    </a:cubicBezTo>
                    <a:cubicBezTo>
                      <a:pt x="403152" y="310766"/>
                      <a:pt x="409431" y="306550"/>
                      <a:pt x="424142" y="310766"/>
                    </a:cubicBezTo>
                    <a:cubicBezTo>
                      <a:pt x="445045" y="319197"/>
                      <a:pt x="461819" y="326595"/>
                      <a:pt x="474378" y="332875"/>
                    </a:cubicBezTo>
                    <a:cubicBezTo>
                      <a:pt x="476443" y="337090"/>
                      <a:pt x="481690" y="338123"/>
                      <a:pt x="490035" y="336058"/>
                    </a:cubicBezTo>
                    <a:cubicBezTo>
                      <a:pt x="515153" y="329778"/>
                      <a:pt x="530810" y="312916"/>
                      <a:pt x="537089" y="285473"/>
                    </a:cubicBezTo>
                    <a:cubicBezTo>
                      <a:pt x="532874" y="255965"/>
                      <a:pt x="510938" y="245470"/>
                      <a:pt x="471196" y="253901"/>
                    </a:cubicBezTo>
                    <a:cubicBezTo>
                      <a:pt x="469046" y="256051"/>
                      <a:pt x="465948" y="258116"/>
                      <a:pt x="461819" y="260181"/>
                    </a:cubicBezTo>
                    <a:cubicBezTo>
                      <a:pt x="430421" y="272827"/>
                      <a:pt x="406335" y="286506"/>
                      <a:pt x="389646" y="301216"/>
                    </a:cubicBezTo>
                    <a:cubicBezTo>
                      <a:pt x="387495" y="303367"/>
                      <a:pt x="384399" y="306464"/>
                      <a:pt x="380270" y="310680"/>
                    </a:cubicBezTo>
                    <a:cubicBezTo>
                      <a:pt x="353086" y="336230"/>
                      <a:pt x="331150" y="347844"/>
                      <a:pt x="314376" y="345693"/>
                    </a:cubicBezTo>
                    <a:close/>
                  </a:path>
                </a:pathLst>
              </a:custGeom>
              <a:grpFill/>
              <a:ln w="860" cap="flat">
                <a:noFill/>
                <a:prstDash val="solid"/>
                <a:miter/>
              </a:ln>
            </p:spPr>
            <p:txBody>
              <a:bodyPr rtlCol="0" anchor="ctr"/>
              <a:lstStyle/>
              <a:p>
                <a:endParaRPr lang="zh-CN" altLang="en-US"/>
              </a:p>
            </p:txBody>
          </p:sp>
          <p:sp>
            <p:nvSpPr>
              <p:cNvPr id="27" name="任意形状 10"/>
              <p:cNvSpPr/>
              <p:nvPr/>
            </p:nvSpPr>
            <p:spPr>
              <a:xfrm>
                <a:off x="8176287" y="1769312"/>
                <a:ext cx="675041" cy="736361"/>
              </a:xfrm>
              <a:custGeom>
                <a:avLst/>
                <a:gdLst>
                  <a:gd name="connsiteX0" fmla="*/ 87743 w 675041"/>
                  <a:gd name="connsiteY0" fmla="*/ 316175 h 736361"/>
                  <a:gd name="connsiteX1" fmla="*/ 156819 w 675041"/>
                  <a:gd name="connsiteY1" fmla="*/ 186616 h 736361"/>
                  <a:gd name="connsiteX2" fmla="*/ 225896 w 675041"/>
                  <a:gd name="connsiteY2" fmla="*/ 63422 h 736361"/>
                  <a:gd name="connsiteX3" fmla="*/ 301252 w 675041"/>
                  <a:gd name="connsiteY3" fmla="*/ 110824 h 736361"/>
                  <a:gd name="connsiteX4" fmla="*/ 282412 w 675041"/>
                  <a:gd name="connsiteY4" fmla="*/ 139300 h 736361"/>
                  <a:gd name="connsiteX5" fmla="*/ 241638 w 675041"/>
                  <a:gd name="connsiteY5" fmla="*/ 211994 h 736361"/>
                  <a:gd name="connsiteX6" fmla="*/ 216519 w 675041"/>
                  <a:gd name="connsiteY6" fmla="*/ 243567 h 736361"/>
                  <a:gd name="connsiteX7" fmla="*/ 175744 w 675041"/>
                  <a:gd name="connsiteY7" fmla="*/ 319358 h 736361"/>
                  <a:gd name="connsiteX8" fmla="*/ 188304 w 675041"/>
                  <a:gd name="connsiteY8" fmla="*/ 328821 h 736361"/>
                  <a:gd name="connsiteX9" fmla="*/ 219702 w 675041"/>
                  <a:gd name="connsiteY9" fmla="*/ 357297 h 736361"/>
                  <a:gd name="connsiteX10" fmla="*/ 213423 w 675041"/>
                  <a:gd name="connsiteY10" fmla="*/ 385772 h 736361"/>
                  <a:gd name="connsiteX11" fmla="*/ 188304 w 675041"/>
                  <a:gd name="connsiteY11" fmla="*/ 559550 h 736361"/>
                  <a:gd name="connsiteX12" fmla="*/ 191401 w 675041"/>
                  <a:gd name="connsiteY12" fmla="*/ 581660 h 736361"/>
                  <a:gd name="connsiteX13" fmla="*/ 194584 w 675041"/>
                  <a:gd name="connsiteY13" fmla="*/ 594306 h 736361"/>
                  <a:gd name="connsiteX14" fmla="*/ 134970 w 675041"/>
                  <a:gd name="connsiteY14" fmla="*/ 600586 h 736361"/>
                  <a:gd name="connsiteX15" fmla="*/ 144432 w 675041"/>
                  <a:gd name="connsiteY15" fmla="*/ 483673 h 736361"/>
                  <a:gd name="connsiteX16" fmla="*/ 134970 w 675041"/>
                  <a:gd name="connsiteY16" fmla="*/ 366760 h 736361"/>
                  <a:gd name="connsiteX17" fmla="*/ 103572 w 675041"/>
                  <a:gd name="connsiteY17" fmla="*/ 385686 h 736361"/>
                  <a:gd name="connsiteX18" fmla="*/ 0 w 675041"/>
                  <a:gd name="connsiteY18" fmla="*/ 429905 h 736361"/>
                  <a:gd name="connsiteX19" fmla="*/ 78453 w 675041"/>
                  <a:gd name="connsiteY19" fmla="*/ 325638 h 736361"/>
                  <a:gd name="connsiteX20" fmla="*/ 87743 w 675041"/>
                  <a:gd name="connsiteY20" fmla="*/ 316175 h 736361"/>
                  <a:gd name="connsiteX21" fmla="*/ 404823 w 675041"/>
                  <a:gd name="connsiteY21" fmla="*/ 218188 h 736361"/>
                  <a:gd name="connsiteX22" fmla="*/ 451877 w 675041"/>
                  <a:gd name="connsiteY22" fmla="*/ 199262 h 736361"/>
                  <a:gd name="connsiteX23" fmla="*/ 451877 w 675041"/>
                  <a:gd name="connsiteY23" fmla="*/ 196079 h 736361"/>
                  <a:gd name="connsiteX24" fmla="*/ 454975 w 675041"/>
                  <a:gd name="connsiteY24" fmla="*/ 85532 h 736361"/>
                  <a:gd name="connsiteX25" fmla="*/ 451877 w 675041"/>
                  <a:gd name="connsiteY25" fmla="*/ 9740 h 736361"/>
                  <a:gd name="connsiteX26" fmla="*/ 451877 w 675041"/>
                  <a:gd name="connsiteY26" fmla="*/ 277 h 736361"/>
                  <a:gd name="connsiteX27" fmla="*/ 536610 w 675041"/>
                  <a:gd name="connsiteY27" fmla="*/ 28753 h 736361"/>
                  <a:gd name="connsiteX28" fmla="*/ 530330 w 675041"/>
                  <a:gd name="connsiteY28" fmla="*/ 60325 h 736361"/>
                  <a:gd name="connsiteX29" fmla="*/ 524051 w 675041"/>
                  <a:gd name="connsiteY29" fmla="*/ 91898 h 736361"/>
                  <a:gd name="connsiteX30" fmla="*/ 514674 w 675041"/>
                  <a:gd name="connsiteY30" fmla="*/ 155129 h 736361"/>
                  <a:gd name="connsiteX31" fmla="*/ 520954 w 675041"/>
                  <a:gd name="connsiteY31" fmla="*/ 189885 h 736361"/>
                  <a:gd name="connsiteX32" fmla="*/ 533513 w 675041"/>
                  <a:gd name="connsiteY32" fmla="*/ 186702 h 736361"/>
                  <a:gd name="connsiteX33" fmla="*/ 571191 w 675041"/>
                  <a:gd name="connsiteY33" fmla="*/ 186702 h 736361"/>
                  <a:gd name="connsiteX34" fmla="*/ 596310 w 675041"/>
                  <a:gd name="connsiteY34" fmla="*/ 253030 h 736361"/>
                  <a:gd name="connsiteX35" fmla="*/ 574374 w 675041"/>
                  <a:gd name="connsiteY35" fmla="*/ 256213 h 736361"/>
                  <a:gd name="connsiteX36" fmla="*/ 514760 w 675041"/>
                  <a:gd name="connsiteY36" fmla="*/ 265676 h 736361"/>
                  <a:gd name="connsiteX37" fmla="*/ 511577 w 675041"/>
                  <a:gd name="connsiteY37" fmla="*/ 332004 h 736361"/>
                  <a:gd name="connsiteX38" fmla="*/ 605772 w 675041"/>
                  <a:gd name="connsiteY38" fmla="*/ 328821 h 736361"/>
                  <a:gd name="connsiteX39" fmla="*/ 646547 w 675041"/>
                  <a:gd name="connsiteY39" fmla="*/ 322541 h 736361"/>
                  <a:gd name="connsiteX40" fmla="*/ 674763 w 675041"/>
                  <a:gd name="connsiteY40" fmla="*/ 404699 h 736361"/>
                  <a:gd name="connsiteX41" fmla="*/ 649644 w 675041"/>
                  <a:gd name="connsiteY41" fmla="*/ 404699 h 736361"/>
                  <a:gd name="connsiteX42" fmla="*/ 571191 w 675041"/>
                  <a:gd name="connsiteY42" fmla="*/ 401516 h 736361"/>
                  <a:gd name="connsiteX43" fmla="*/ 505298 w 675041"/>
                  <a:gd name="connsiteY43" fmla="*/ 410979 h 736361"/>
                  <a:gd name="connsiteX44" fmla="*/ 492738 w 675041"/>
                  <a:gd name="connsiteY44" fmla="*/ 638439 h 736361"/>
                  <a:gd name="connsiteX45" fmla="*/ 492738 w 675041"/>
                  <a:gd name="connsiteY45" fmla="*/ 660548 h 736361"/>
                  <a:gd name="connsiteX46" fmla="*/ 495921 w 675041"/>
                  <a:gd name="connsiteY46" fmla="*/ 726876 h 736361"/>
                  <a:gd name="connsiteX47" fmla="*/ 430028 w 675041"/>
                  <a:gd name="connsiteY47" fmla="*/ 726876 h 736361"/>
                  <a:gd name="connsiteX48" fmla="*/ 433124 w 675041"/>
                  <a:gd name="connsiteY48" fmla="*/ 717413 h 736361"/>
                  <a:gd name="connsiteX49" fmla="*/ 445684 w 675041"/>
                  <a:gd name="connsiteY49" fmla="*/ 695304 h 736361"/>
                  <a:gd name="connsiteX50" fmla="*/ 442501 w 675041"/>
                  <a:gd name="connsiteY50" fmla="*/ 537355 h 736361"/>
                  <a:gd name="connsiteX51" fmla="*/ 436222 w 675041"/>
                  <a:gd name="connsiteY51" fmla="*/ 420442 h 736361"/>
                  <a:gd name="connsiteX52" fmla="*/ 401726 w 675041"/>
                  <a:gd name="connsiteY52" fmla="*/ 423625 h 736361"/>
                  <a:gd name="connsiteX53" fmla="*/ 338930 w 675041"/>
                  <a:gd name="connsiteY53" fmla="*/ 433088 h 736361"/>
                  <a:gd name="connsiteX54" fmla="*/ 276133 w 675041"/>
                  <a:gd name="connsiteY54" fmla="*/ 458381 h 736361"/>
                  <a:gd name="connsiteX55" fmla="*/ 269853 w 675041"/>
                  <a:gd name="connsiteY55" fmla="*/ 461564 h 736361"/>
                  <a:gd name="connsiteX56" fmla="*/ 244735 w 675041"/>
                  <a:gd name="connsiteY56" fmla="*/ 429991 h 736361"/>
                  <a:gd name="connsiteX57" fmla="*/ 247832 w 675041"/>
                  <a:gd name="connsiteY57" fmla="*/ 398418 h 736361"/>
                  <a:gd name="connsiteX58" fmla="*/ 304348 w 675041"/>
                  <a:gd name="connsiteY58" fmla="*/ 398418 h 736361"/>
                  <a:gd name="connsiteX59" fmla="*/ 442501 w 675041"/>
                  <a:gd name="connsiteY59" fmla="*/ 344737 h 736361"/>
                  <a:gd name="connsiteX60" fmla="*/ 433124 w 675041"/>
                  <a:gd name="connsiteY60" fmla="*/ 287872 h 736361"/>
                  <a:gd name="connsiteX61" fmla="*/ 411189 w 675041"/>
                  <a:gd name="connsiteY61" fmla="*/ 294152 h 736361"/>
                  <a:gd name="connsiteX62" fmla="*/ 395532 w 675041"/>
                  <a:gd name="connsiteY62" fmla="*/ 297335 h 736361"/>
                  <a:gd name="connsiteX63" fmla="*/ 376694 w 675041"/>
                  <a:gd name="connsiteY63" fmla="*/ 281505 h 736361"/>
                  <a:gd name="connsiteX64" fmla="*/ 373511 w 675041"/>
                  <a:gd name="connsiteY64" fmla="*/ 272042 h 736361"/>
                  <a:gd name="connsiteX65" fmla="*/ 260477 w 675041"/>
                  <a:gd name="connsiteY65" fmla="*/ 344737 h 736361"/>
                  <a:gd name="connsiteX66" fmla="*/ 285595 w 675041"/>
                  <a:gd name="connsiteY66" fmla="*/ 284688 h 736361"/>
                  <a:gd name="connsiteX67" fmla="*/ 323273 w 675041"/>
                  <a:gd name="connsiteY67" fmla="*/ 208897 h 736361"/>
                  <a:gd name="connsiteX68" fmla="*/ 323273 w 675041"/>
                  <a:gd name="connsiteY68" fmla="*/ 202617 h 736361"/>
                  <a:gd name="connsiteX69" fmla="*/ 345209 w 675041"/>
                  <a:gd name="connsiteY69" fmla="*/ 164678 h 736361"/>
                  <a:gd name="connsiteX70" fmla="*/ 404823 w 675041"/>
                  <a:gd name="connsiteY70" fmla="*/ 218188 h 73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75041" h="736361">
                    <a:moveTo>
                      <a:pt x="87743" y="316175"/>
                    </a:moveTo>
                    <a:cubicBezTo>
                      <a:pt x="100303" y="297249"/>
                      <a:pt x="123270" y="254062"/>
                      <a:pt x="156819" y="186616"/>
                    </a:cubicBezTo>
                    <a:cubicBezTo>
                      <a:pt x="192347" y="117104"/>
                      <a:pt x="215401" y="76069"/>
                      <a:pt x="225896" y="63422"/>
                    </a:cubicBezTo>
                    <a:cubicBezTo>
                      <a:pt x="261423" y="71853"/>
                      <a:pt x="286542" y="87683"/>
                      <a:pt x="301252" y="110824"/>
                    </a:cubicBezTo>
                    <a:cubicBezTo>
                      <a:pt x="299101" y="115040"/>
                      <a:pt x="292822" y="124589"/>
                      <a:pt x="282412" y="139300"/>
                    </a:cubicBezTo>
                    <a:cubicBezTo>
                      <a:pt x="261509" y="173023"/>
                      <a:pt x="247918" y="197283"/>
                      <a:pt x="241638" y="211994"/>
                    </a:cubicBezTo>
                    <a:cubicBezTo>
                      <a:pt x="239488" y="216210"/>
                      <a:pt x="231143" y="226791"/>
                      <a:pt x="216519" y="243567"/>
                    </a:cubicBezTo>
                    <a:cubicBezTo>
                      <a:pt x="178842" y="289936"/>
                      <a:pt x="165250" y="315229"/>
                      <a:pt x="175744" y="319358"/>
                    </a:cubicBezTo>
                    <a:cubicBezTo>
                      <a:pt x="177809" y="323573"/>
                      <a:pt x="182025" y="326757"/>
                      <a:pt x="188304" y="328821"/>
                    </a:cubicBezTo>
                    <a:cubicBezTo>
                      <a:pt x="209207" y="337252"/>
                      <a:pt x="219702" y="346715"/>
                      <a:pt x="219702" y="357297"/>
                    </a:cubicBezTo>
                    <a:cubicBezTo>
                      <a:pt x="217552" y="359448"/>
                      <a:pt x="215487" y="368911"/>
                      <a:pt x="213423" y="385772"/>
                    </a:cubicBezTo>
                    <a:cubicBezTo>
                      <a:pt x="194584" y="467930"/>
                      <a:pt x="186239" y="525913"/>
                      <a:pt x="188304" y="559550"/>
                    </a:cubicBezTo>
                    <a:cubicBezTo>
                      <a:pt x="188304" y="565831"/>
                      <a:pt x="189337" y="573315"/>
                      <a:pt x="191401" y="581660"/>
                    </a:cubicBezTo>
                    <a:cubicBezTo>
                      <a:pt x="193465" y="587940"/>
                      <a:pt x="194584" y="592241"/>
                      <a:pt x="194584" y="594306"/>
                    </a:cubicBezTo>
                    <a:cubicBezTo>
                      <a:pt x="165250" y="619599"/>
                      <a:pt x="145378" y="621663"/>
                      <a:pt x="134970" y="600586"/>
                    </a:cubicBezTo>
                    <a:cubicBezTo>
                      <a:pt x="141249" y="571078"/>
                      <a:pt x="144432" y="532193"/>
                      <a:pt x="144432" y="483673"/>
                    </a:cubicBezTo>
                    <a:cubicBezTo>
                      <a:pt x="142282" y="418377"/>
                      <a:pt x="139185" y="379406"/>
                      <a:pt x="134970" y="366760"/>
                    </a:cubicBezTo>
                    <a:cubicBezTo>
                      <a:pt x="128690" y="370975"/>
                      <a:pt x="118196" y="377341"/>
                      <a:pt x="103572" y="385686"/>
                    </a:cubicBezTo>
                    <a:cubicBezTo>
                      <a:pt x="34496" y="427841"/>
                      <a:pt x="0" y="442551"/>
                      <a:pt x="0" y="429905"/>
                    </a:cubicBezTo>
                    <a:cubicBezTo>
                      <a:pt x="0" y="421474"/>
                      <a:pt x="26151" y="386719"/>
                      <a:pt x="78453" y="325638"/>
                    </a:cubicBezTo>
                    <a:cubicBezTo>
                      <a:pt x="82496" y="321423"/>
                      <a:pt x="85593" y="318326"/>
                      <a:pt x="87743" y="316175"/>
                    </a:cubicBezTo>
                    <a:close/>
                    <a:moveTo>
                      <a:pt x="404823" y="218188"/>
                    </a:moveTo>
                    <a:cubicBezTo>
                      <a:pt x="429941" y="218188"/>
                      <a:pt x="445598" y="211908"/>
                      <a:pt x="451877" y="199262"/>
                    </a:cubicBezTo>
                    <a:lnTo>
                      <a:pt x="451877" y="196079"/>
                    </a:lnTo>
                    <a:cubicBezTo>
                      <a:pt x="453942" y="154011"/>
                      <a:pt x="454975" y="117104"/>
                      <a:pt x="454975" y="85532"/>
                    </a:cubicBezTo>
                    <a:cubicBezTo>
                      <a:pt x="454975" y="62390"/>
                      <a:pt x="453856" y="37098"/>
                      <a:pt x="451877" y="9740"/>
                    </a:cubicBezTo>
                    <a:cubicBezTo>
                      <a:pt x="451877" y="5525"/>
                      <a:pt x="451877" y="2342"/>
                      <a:pt x="451877" y="277"/>
                    </a:cubicBezTo>
                    <a:cubicBezTo>
                      <a:pt x="487405" y="-1787"/>
                      <a:pt x="515706" y="7676"/>
                      <a:pt x="536610" y="28753"/>
                    </a:cubicBezTo>
                    <a:cubicBezTo>
                      <a:pt x="536610" y="32968"/>
                      <a:pt x="534459" y="43550"/>
                      <a:pt x="530330" y="60325"/>
                    </a:cubicBezTo>
                    <a:cubicBezTo>
                      <a:pt x="524051" y="79252"/>
                      <a:pt x="521900" y="89833"/>
                      <a:pt x="524051" y="91898"/>
                    </a:cubicBezTo>
                    <a:cubicBezTo>
                      <a:pt x="517771" y="110824"/>
                      <a:pt x="514674" y="131901"/>
                      <a:pt x="514674" y="155129"/>
                    </a:cubicBezTo>
                    <a:cubicBezTo>
                      <a:pt x="512523" y="178357"/>
                      <a:pt x="514674" y="189885"/>
                      <a:pt x="520954" y="189885"/>
                    </a:cubicBezTo>
                    <a:cubicBezTo>
                      <a:pt x="523018" y="189885"/>
                      <a:pt x="527234" y="188852"/>
                      <a:pt x="533513" y="186702"/>
                    </a:cubicBezTo>
                    <a:cubicBezTo>
                      <a:pt x="552352" y="180422"/>
                      <a:pt x="564911" y="180422"/>
                      <a:pt x="571191" y="186702"/>
                    </a:cubicBezTo>
                    <a:cubicBezTo>
                      <a:pt x="594159" y="224640"/>
                      <a:pt x="602589" y="246750"/>
                      <a:pt x="596310" y="253030"/>
                    </a:cubicBezTo>
                    <a:cubicBezTo>
                      <a:pt x="590030" y="255181"/>
                      <a:pt x="582632" y="256213"/>
                      <a:pt x="574374" y="256213"/>
                    </a:cubicBezTo>
                    <a:cubicBezTo>
                      <a:pt x="547191" y="260428"/>
                      <a:pt x="527319" y="263611"/>
                      <a:pt x="514760" y="265676"/>
                    </a:cubicBezTo>
                    <a:cubicBezTo>
                      <a:pt x="510545" y="288904"/>
                      <a:pt x="509512" y="311013"/>
                      <a:pt x="511577" y="332004"/>
                    </a:cubicBezTo>
                    <a:cubicBezTo>
                      <a:pt x="532481" y="334155"/>
                      <a:pt x="563879" y="333123"/>
                      <a:pt x="605772" y="328821"/>
                    </a:cubicBezTo>
                    <a:cubicBezTo>
                      <a:pt x="624611" y="326757"/>
                      <a:pt x="638203" y="324606"/>
                      <a:pt x="646547" y="322541"/>
                    </a:cubicBezTo>
                    <a:cubicBezTo>
                      <a:pt x="667451" y="343618"/>
                      <a:pt x="676827" y="371061"/>
                      <a:pt x="674763" y="404699"/>
                    </a:cubicBezTo>
                    <a:cubicBezTo>
                      <a:pt x="672612" y="406849"/>
                      <a:pt x="664268" y="406849"/>
                      <a:pt x="649644" y="404699"/>
                    </a:cubicBezTo>
                    <a:cubicBezTo>
                      <a:pt x="618245" y="402634"/>
                      <a:pt x="592094" y="401516"/>
                      <a:pt x="571191" y="401516"/>
                    </a:cubicBezTo>
                    <a:cubicBezTo>
                      <a:pt x="529298" y="403666"/>
                      <a:pt x="507362" y="406763"/>
                      <a:pt x="505298" y="410979"/>
                    </a:cubicBezTo>
                    <a:cubicBezTo>
                      <a:pt x="501082" y="463628"/>
                      <a:pt x="496868" y="539506"/>
                      <a:pt x="492738" y="638439"/>
                    </a:cubicBezTo>
                    <a:cubicBezTo>
                      <a:pt x="492738" y="649020"/>
                      <a:pt x="492738" y="656333"/>
                      <a:pt x="492738" y="660548"/>
                    </a:cubicBezTo>
                    <a:cubicBezTo>
                      <a:pt x="492738" y="700552"/>
                      <a:pt x="493770" y="722661"/>
                      <a:pt x="495921" y="726876"/>
                    </a:cubicBezTo>
                    <a:cubicBezTo>
                      <a:pt x="466588" y="739523"/>
                      <a:pt x="444652" y="739523"/>
                      <a:pt x="430028" y="726876"/>
                    </a:cubicBezTo>
                    <a:cubicBezTo>
                      <a:pt x="430028" y="724726"/>
                      <a:pt x="431060" y="721629"/>
                      <a:pt x="433124" y="717413"/>
                    </a:cubicBezTo>
                    <a:cubicBezTo>
                      <a:pt x="441469" y="706832"/>
                      <a:pt x="445684" y="699519"/>
                      <a:pt x="445684" y="695304"/>
                    </a:cubicBezTo>
                    <a:cubicBezTo>
                      <a:pt x="445684" y="627943"/>
                      <a:pt x="444565" y="575208"/>
                      <a:pt x="442501" y="537355"/>
                    </a:cubicBezTo>
                    <a:cubicBezTo>
                      <a:pt x="440351" y="493136"/>
                      <a:pt x="438286" y="454165"/>
                      <a:pt x="436222" y="420442"/>
                    </a:cubicBezTo>
                    <a:cubicBezTo>
                      <a:pt x="434071" y="420442"/>
                      <a:pt x="422544" y="421560"/>
                      <a:pt x="401726" y="423625"/>
                    </a:cubicBezTo>
                    <a:cubicBezTo>
                      <a:pt x="380823" y="425776"/>
                      <a:pt x="359833" y="428873"/>
                      <a:pt x="338930" y="433088"/>
                    </a:cubicBezTo>
                    <a:cubicBezTo>
                      <a:pt x="320091" y="437304"/>
                      <a:pt x="299187" y="445734"/>
                      <a:pt x="276133" y="458381"/>
                    </a:cubicBezTo>
                    <a:lnTo>
                      <a:pt x="269853" y="461564"/>
                    </a:lnTo>
                    <a:cubicBezTo>
                      <a:pt x="261423" y="459499"/>
                      <a:pt x="253079" y="448918"/>
                      <a:pt x="244735" y="429991"/>
                    </a:cubicBezTo>
                    <a:cubicBezTo>
                      <a:pt x="238455" y="411065"/>
                      <a:pt x="239488" y="400483"/>
                      <a:pt x="247832" y="398418"/>
                    </a:cubicBezTo>
                    <a:cubicBezTo>
                      <a:pt x="277080" y="400569"/>
                      <a:pt x="295918" y="400569"/>
                      <a:pt x="304348" y="398418"/>
                    </a:cubicBezTo>
                    <a:cubicBezTo>
                      <a:pt x="356651" y="385772"/>
                      <a:pt x="402673" y="367878"/>
                      <a:pt x="442501" y="344737"/>
                    </a:cubicBezTo>
                    <a:cubicBezTo>
                      <a:pt x="440351" y="308949"/>
                      <a:pt x="437253" y="290022"/>
                      <a:pt x="433124" y="287872"/>
                    </a:cubicBezTo>
                    <a:cubicBezTo>
                      <a:pt x="428910" y="287872"/>
                      <a:pt x="421598" y="290022"/>
                      <a:pt x="411189" y="294152"/>
                    </a:cubicBezTo>
                    <a:cubicBezTo>
                      <a:pt x="402759" y="296302"/>
                      <a:pt x="397512" y="297335"/>
                      <a:pt x="395532" y="297335"/>
                    </a:cubicBezTo>
                    <a:cubicBezTo>
                      <a:pt x="389253" y="297335"/>
                      <a:pt x="382973" y="292087"/>
                      <a:pt x="376694" y="281505"/>
                    </a:cubicBezTo>
                    <a:lnTo>
                      <a:pt x="373511" y="272042"/>
                    </a:lnTo>
                    <a:cubicBezTo>
                      <a:pt x="325338" y="335273"/>
                      <a:pt x="287660" y="359448"/>
                      <a:pt x="260477" y="344737"/>
                    </a:cubicBezTo>
                    <a:cubicBezTo>
                      <a:pt x="254197" y="342672"/>
                      <a:pt x="262542" y="322627"/>
                      <a:pt x="285595" y="284688"/>
                    </a:cubicBezTo>
                    <a:cubicBezTo>
                      <a:pt x="304435" y="248901"/>
                      <a:pt x="316994" y="223608"/>
                      <a:pt x="323273" y="208897"/>
                    </a:cubicBezTo>
                    <a:lnTo>
                      <a:pt x="323273" y="202617"/>
                    </a:lnTo>
                    <a:cubicBezTo>
                      <a:pt x="327403" y="175260"/>
                      <a:pt x="334715" y="162614"/>
                      <a:pt x="345209" y="164678"/>
                    </a:cubicBezTo>
                    <a:cubicBezTo>
                      <a:pt x="370242" y="168722"/>
                      <a:pt x="390113" y="186616"/>
                      <a:pt x="404823" y="218188"/>
                    </a:cubicBezTo>
                    <a:close/>
                  </a:path>
                </a:pathLst>
              </a:custGeom>
              <a:grpFill/>
              <a:ln w="860" cap="flat">
                <a:noFill/>
                <a:prstDash val="solid"/>
                <a:miter/>
              </a:ln>
            </p:spPr>
            <p:txBody>
              <a:bodyPr rtlCol="0" anchor="ctr"/>
              <a:lstStyle/>
              <a:p>
                <a:endParaRPr lang="zh-CN" altLang="en-US"/>
              </a:p>
            </p:txBody>
          </p:sp>
        </p:grpSp>
        <p:sp>
          <p:nvSpPr>
            <p:cNvPr id="10" name="任意形状 11"/>
            <p:cNvSpPr/>
            <p:nvPr/>
          </p:nvSpPr>
          <p:spPr>
            <a:xfrm>
              <a:off x="3053892" y="1820519"/>
              <a:ext cx="2572423" cy="650807"/>
            </a:xfrm>
            <a:custGeom>
              <a:avLst/>
              <a:gdLst>
                <a:gd name="connsiteX0" fmla="*/ 5935 w 2572423"/>
                <a:gd name="connsiteY0" fmla="*/ 89556 h 650807"/>
                <a:gd name="connsiteX1" fmla="*/ 349682 w 2572423"/>
                <a:gd name="connsiteY1" fmla="*/ 89556 h 650807"/>
                <a:gd name="connsiteX2" fmla="*/ 0 w 2572423"/>
                <a:gd name="connsiteY2" fmla="*/ 561252 h 650807"/>
                <a:gd name="connsiteX3" fmla="*/ 0 w 2572423"/>
                <a:gd name="connsiteY3" fmla="*/ 650808 h 650807"/>
                <a:gd name="connsiteX4" fmla="*/ 598632 w 2572423"/>
                <a:gd name="connsiteY4" fmla="*/ 650808 h 650807"/>
                <a:gd name="connsiteX5" fmla="*/ 598632 w 2572423"/>
                <a:gd name="connsiteY5" fmla="*/ 561252 h 650807"/>
                <a:gd name="connsiteX6" fmla="*/ 254885 w 2572423"/>
                <a:gd name="connsiteY6" fmla="*/ 561252 h 650807"/>
                <a:gd name="connsiteX7" fmla="*/ 598632 w 2572423"/>
                <a:gd name="connsiteY7" fmla="*/ 89556 h 650807"/>
                <a:gd name="connsiteX8" fmla="*/ 598632 w 2572423"/>
                <a:gd name="connsiteY8" fmla="*/ 0 h 650807"/>
                <a:gd name="connsiteX9" fmla="*/ 5935 w 2572423"/>
                <a:gd name="connsiteY9" fmla="*/ 0 h 650807"/>
                <a:gd name="connsiteX10" fmla="*/ 5935 w 2572423"/>
                <a:gd name="connsiteY10" fmla="*/ 89556 h 650807"/>
                <a:gd name="connsiteX11" fmla="*/ 663923 w 2572423"/>
                <a:gd name="connsiteY11" fmla="*/ 650808 h 650807"/>
                <a:gd name="connsiteX12" fmla="*/ 1256620 w 2572423"/>
                <a:gd name="connsiteY12" fmla="*/ 650808 h 650807"/>
                <a:gd name="connsiteX13" fmla="*/ 1256620 w 2572423"/>
                <a:gd name="connsiteY13" fmla="*/ 561252 h 650807"/>
                <a:gd name="connsiteX14" fmla="*/ 871324 w 2572423"/>
                <a:gd name="connsiteY14" fmla="*/ 561252 h 650807"/>
                <a:gd name="connsiteX15" fmla="*/ 871324 w 2572423"/>
                <a:gd name="connsiteY15" fmla="*/ 364246 h 650807"/>
                <a:gd name="connsiteX16" fmla="*/ 1221006 w 2572423"/>
                <a:gd name="connsiteY16" fmla="*/ 364246 h 650807"/>
                <a:gd name="connsiteX17" fmla="*/ 1221006 w 2572423"/>
                <a:gd name="connsiteY17" fmla="*/ 280626 h 650807"/>
                <a:gd name="connsiteX18" fmla="*/ 871324 w 2572423"/>
                <a:gd name="connsiteY18" fmla="*/ 280626 h 650807"/>
                <a:gd name="connsiteX19" fmla="*/ 871324 w 2572423"/>
                <a:gd name="connsiteY19" fmla="*/ 89556 h 650807"/>
                <a:gd name="connsiteX20" fmla="*/ 1256620 w 2572423"/>
                <a:gd name="connsiteY20" fmla="*/ 89556 h 650807"/>
                <a:gd name="connsiteX21" fmla="*/ 1256620 w 2572423"/>
                <a:gd name="connsiteY21" fmla="*/ 0 h 650807"/>
                <a:gd name="connsiteX22" fmla="*/ 663923 w 2572423"/>
                <a:gd name="connsiteY22" fmla="*/ 0 h 650807"/>
                <a:gd name="connsiteX23" fmla="*/ 663923 w 2572423"/>
                <a:gd name="connsiteY23" fmla="*/ 650808 h 650807"/>
                <a:gd name="connsiteX24" fmla="*/ 1321825 w 2572423"/>
                <a:gd name="connsiteY24" fmla="*/ 650808 h 650807"/>
                <a:gd name="connsiteX25" fmla="*/ 1529312 w 2572423"/>
                <a:gd name="connsiteY25" fmla="*/ 650808 h 650807"/>
                <a:gd name="connsiteX26" fmla="*/ 1529312 w 2572423"/>
                <a:gd name="connsiteY26" fmla="*/ 364246 h 650807"/>
                <a:gd name="connsiteX27" fmla="*/ 1884930 w 2572423"/>
                <a:gd name="connsiteY27" fmla="*/ 364246 h 650807"/>
                <a:gd name="connsiteX28" fmla="*/ 1884930 w 2572423"/>
                <a:gd name="connsiteY28" fmla="*/ 280626 h 650807"/>
                <a:gd name="connsiteX29" fmla="*/ 1529312 w 2572423"/>
                <a:gd name="connsiteY29" fmla="*/ 280626 h 650807"/>
                <a:gd name="connsiteX30" fmla="*/ 1529312 w 2572423"/>
                <a:gd name="connsiteY30" fmla="*/ 83620 h 650807"/>
                <a:gd name="connsiteX31" fmla="*/ 1914607 w 2572423"/>
                <a:gd name="connsiteY31" fmla="*/ 83620 h 650807"/>
                <a:gd name="connsiteX32" fmla="*/ 1914607 w 2572423"/>
                <a:gd name="connsiteY32" fmla="*/ 0 h 650807"/>
                <a:gd name="connsiteX33" fmla="*/ 1321911 w 2572423"/>
                <a:gd name="connsiteY33" fmla="*/ 0 h 650807"/>
                <a:gd name="connsiteX34" fmla="*/ 1321911 w 2572423"/>
                <a:gd name="connsiteY34" fmla="*/ 650808 h 650807"/>
                <a:gd name="connsiteX35" fmla="*/ 2572423 w 2572423"/>
                <a:gd name="connsiteY35" fmla="*/ 0 h 650807"/>
                <a:gd name="connsiteX36" fmla="*/ 2364936 w 2572423"/>
                <a:gd name="connsiteY36" fmla="*/ 0 h 650807"/>
                <a:gd name="connsiteX37" fmla="*/ 2364936 w 2572423"/>
                <a:gd name="connsiteY37" fmla="*/ 405970 h 650807"/>
                <a:gd name="connsiteX38" fmla="*/ 2275989 w 2572423"/>
                <a:gd name="connsiteY38" fmla="*/ 555230 h 650807"/>
                <a:gd name="connsiteX39" fmla="*/ 2187042 w 2572423"/>
                <a:gd name="connsiteY39" fmla="*/ 405970 h 650807"/>
                <a:gd name="connsiteX40" fmla="*/ 2187042 w 2572423"/>
                <a:gd name="connsiteY40" fmla="*/ 0 h 650807"/>
                <a:gd name="connsiteX41" fmla="*/ 1979555 w 2572423"/>
                <a:gd name="connsiteY41" fmla="*/ 0 h 650807"/>
                <a:gd name="connsiteX42" fmla="*/ 1979555 w 2572423"/>
                <a:gd name="connsiteY42" fmla="*/ 400034 h 650807"/>
                <a:gd name="connsiteX43" fmla="*/ 2222569 w 2572423"/>
                <a:gd name="connsiteY43" fmla="*/ 644872 h 650807"/>
                <a:gd name="connsiteX44" fmla="*/ 2352979 w 2572423"/>
                <a:gd name="connsiteY44" fmla="*/ 644872 h 650807"/>
                <a:gd name="connsiteX45" fmla="*/ 2572251 w 2572423"/>
                <a:gd name="connsiteY45" fmla="*/ 406056 h 650807"/>
                <a:gd name="connsiteX46" fmla="*/ 2572423 w 2572423"/>
                <a:gd name="connsiteY46" fmla="*/ 0 h 65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72423" h="650807">
                  <a:moveTo>
                    <a:pt x="5935" y="89556"/>
                  </a:moveTo>
                  <a:lnTo>
                    <a:pt x="349682" y="89556"/>
                  </a:lnTo>
                  <a:lnTo>
                    <a:pt x="0" y="561252"/>
                  </a:lnTo>
                  <a:lnTo>
                    <a:pt x="0" y="650808"/>
                  </a:lnTo>
                  <a:lnTo>
                    <a:pt x="598632" y="650808"/>
                  </a:lnTo>
                  <a:lnTo>
                    <a:pt x="598632" y="561252"/>
                  </a:lnTo>
                  <a:lnTo>
                    <a:pt x="254885" y="561252"/>
                  </a:lnTo>
                  <a:lnTo>
                    <a:pt x="598632" y="89556"/>
                  </a:lnTo>
                  <a:lnTo>
                    <a:pt x="598632" y="0"/>
                  </a:lnTo>
                  <a:lnTo>
                    <a:pt x="5935" y="0"/>
                  </a:lnTo>
                  <a:lnTo>
                    <a:pt x="5935" y="89556"/>
                  </a:lnTo>
                  <a:close/>
                  <a:moveTo>
                    <a:pt x="663923" y="650808"/>
                  </a:moveTo>
                  <a:lnTo>
                    <a:pt x="1256620" y="650808"/>
                  </a:lnTo>
                  <a:lnTo>
                    <a:pt x="1256620" y="561252"/>
                  </a:lnTo>
                  <a:lnTo>
                    <a:pt x="871324" y="561252"/>
                  </a:lnTo>
                  <a:lnTo>
                    <a:pt x="871324" y="364246"/>
                  </a:lnTo>
                  <a:lnTo>
                    <a:pt x="1221006" y="364246"/>
                  </a:lnTo>
                  <a:lnTo>
                    <a:pt x="1221006" y="280626"/>
                  </a:lnTo>
                  <a:lnTo>
                    <a:pt x="871324" y="280626"/>
                  </a:lnTo>
                  <a:lnTo>
                    <a:pt x="871324" y="89556"/>
                  </a:lnTo>
                  <a:lnTo>
                    <a:pt x="1256620" y="89556"/>
                  </a:lnTo>
                  <a:lnTo>
                    <a:pt x="1256620" y="0"/>
                  </a:lnTo>
                  <a:lnTo>
                    <a:pt x="663923" y="0"/>
                  </a:lnTo>
                  <a:lnTo>
                    <a:pt x="663923" y="650808"/>
                  </a:lnTo>
                  <a:close/>
                  <a:moveTo>
                    <a:pt x="1321825" y="650808"/>
                  </a:moveTo>
                  <a:lnTo>
                    <a:pt x="1529312" y="650808"/>
                  </a:lnTo>
                  <a:lnTo>
                    <a:pt x="1529312" y="364246"/>
                  </a:lnTo>
                  <a:lnTo>
                    <a:pt x="1884930" y="364246"/>
                  </a:lnTo>
                  <a:lnTo>
                    <a:pt x="1884930" y="280626"/>
                  </a:lnTo>
                  <a:lnTo>
                    <a:pt x="1529312" y="280626"/>
                  </a:lnTo>
                  <a:lnTo>
                    <a:pt x="1529312" y="83620"/>
                  </a:lnTo>
                  <a:lnTo>
                    <a:pt x="1914607" y="83620"/>
                  </a:lnTo>
                  <a:lnTo>
                    <a:pt x="1914607" y="0"/>
                  </a:lnTo>
                  <a:lnTo>
                    <a:pt x="1321911" y="0"/>
                  </a:lnTo>
                  <a:lnTo>
                    <a:pt x="1321911" y="650808"/>
                  </a:lnTo>
                  <a:close/>
                  <a:moveTo>
                    <a:pt x="2572423" y="0"/>
                  </a:moveTo>
                  <a:lnTo>
                    <a:pt x="2364936" y="0"/>
                  </a:lnTo>
                  <a:cubicBezTo>
                    <a:pt x="2364936" y="0"/>
                    <a:pt x="2364765" y="356761"/>
                    <a:pt x="2364936" y="405970"/>
                  </a:cubicBezTo>
                  <a:cubicBezTo>
                    <a:pt x="2367947" y="471094"/>
                    <a:pt x="2343861" y="554197"/>
                    <a:pt x="2275989" y="555230"/>
                  </a:cubicBezTo>
                  <a:cubicBezTo>
                    <a:pt x="2215429" y="544992"/>
                    <a:pt x="2194784" y="531142"/>
                    <a:pt x="2187042" y="405970"/>
                  </a:cubicBezTo>
                  <a:cubicBezTo>
                    <a:pt x="2187730" y="337577"/>
                    <a:pt x="2187042" y="0"/>
                    <a:pt x="2187042" y="0"/>
                  </a:cubicBezTo>
                  <a:lnTo>
                    <a:pt x="1979555" y="0"/>
                  </a:lnTo>
                  <a:lnTo>
                    <a:pt x="1979555" y="400034"/>
                  </a:lnTo>
                  <a:cubicBezTo>
                    <a:pt x="1979555" y="400034"/>
                    <a:pt x="1997448" y="627580"/>
                    <a:pt x="2222569" y="644872"/>
                  </a:cubicBezTo>
                  <a:cubicBezTo>
                    <a:pt x="2348162" y="651066"/>
                    <a:pt x="2352979" y="644872"/>
                    <a:pt x="2352979" y="644872"/>
                  </a:cubicBezTo>
                  <a:cubicBezTo>
                    <a:pt x="2352979" y="644872"/>
                    <a:pt x="2532595" y="634376"/>
                    <a:pt x="2572251" y="406056"/>
                  </a:cubicBezTo>
                  <a:cubicBezTo>
                    <a:pt x="2571735" y="219631"/>
                    <a:pt x="2572423" y="0"/>
                    <a:pt x="2572423" y="0"/>
                  </a:cubicBezTo>
                  <a:close/>
                </a:path>
              </a:pathLst>
            </a:custGeom>
            <a:grpFill/>
            <a:ln w="860" cap="flat">
              <a:noFill/>
              <a:prstDash val="solid"/>
              <a:miter/>
            </a:ln>
          </p:spPr>
          <p:txBody>
            <a:bodyPr rtlCol="0" anchor="ctr"/>
            <a:lstStyle/>
            <a:p>
              <a:endParaRPr lang="zh-CN" altLang="en-US"/>
            </a:p>
          </p:txBody>
        </p:sp>
        <p:sp>
          <p:nvSpPr>
            <p:cNvPr id="11" name="任意形状 12"/>
            <p:cNvSpPr/>
            <p:nvPr/>
          </p:nvSpPr>
          <p:spPr>
            <a:xfrm>
              <a:off x="3026537" y="2626522"/>
              <a:ext cx="5852211" cy="31314"/>
            </a:xfrm>
            <a:custGeom>
              <a:avLst/>
              <a:gdLst>
                <a:gd name="connsiteX0" fmla="*/ 0 w 5852211"/>
                <a:gd name="connsiteY0" fmla="*/ 0 h 31314"/>
                <a:gd name="connsiteX1" fmla="*/ 5852212 w 5852211"/>
                <a:gd name="connsiteY1" fmla="*/ 0 h 31314"/>
                <a:gd name="connsiteX2" fmla="*/ 5852212 w 5852211"/>
                <a:gd name="connsiteY2" fmla="*/ 31314 h 31314"/>
                <a:gd name="connsiteX3" fmla="*/ 0 w 5852211"/>
                <a:gd name="connsiteY3" fmla="*/ 31314 h 31314"/>
              </a:gdLst>
              <a:ahLst/>
              <a:cxnLst>
                <a:cxn ang="0">
                  <a:pos x="connsiteX0" y="connsiteY0"/>
                </a:cxn>
                <a:cxn ang="0">
                  <a:pos x="connsiteX1" y="connsiteY1"/>
                </a:cxn>
                <a:cxn ang="0">
                  <a:pos x="connsiteX2" y="connsiteY2"/>
                </a:cxn>
                <a:cxn ang="0">
                  <a:pos x="connsiteX3" y="connsiteY3"/>
                </a:cxn>
              </a:cxnLst>
              <a:rect l="l" t="t" r="r" b="b"/>
              <a:pathLst>
                <a:path w="5852211" h="31314">
                  <a:moveTo>
                    <a:pt x="0" y="0"/>
                  </a:moveTo>
                  <a:lnTo>
                    <a:pt x="5852212" y="0"/>
                  </a:lnTo>
                  <a:lnTo>
                    <a:pt x="5852212" y="31314"/>
                  </a:lnTo>
                  <a:lnTo>
                    <a:pt x="0" y="31314"/>
                  </a:lnTo>
                  <a:close/>
                </a:path>
              </a:pathLst>
            </a:custGeom>
            <a:grpFill/>
            <a:ln w="860" cap="flat">
              <a:noFill/>
              <a:prstDash val="solid"/>
              <a:miter/>
            </a:ln>
          </p:spPr>
          <p:txBody>
            <a:bodyPr rtlCol="0" anchor="ctr"/>
            <a:lstStyle/>
            <a:p>
              <a:endParaRPr lang="zh-CN" altLang="en-US"/>
            </a:p>
          </p:txBody>
        </p:sp>
        <p:grpSp>
          <p:nvGrpSpPr>
            <p:cNvPr id="13" name="图形 4"/>
            <p:cNvGrpSpPr/>
            <p:nvPr/>
          </p:nvGrpSpPr>
          <p:grpSpPr>
            <a:xfrm>
              <a:off x="3476608" y="2737331"/>
              <a:ext cx="4951983" cy="337743"/>
              <a:chOff x="3476608" y="2737331"/>
              <a:chExt cx="4951983" cy="337743"/>
            </a:xfrm>
            <a:grpFill/>
          </p:grpSpPr>
          <p:grpSp>
            <p:nvGrpSpPr>
              <p:cNvPr id="14" name="图形 4"/>
              <p:cNvGrpSpPr/>
              <p:nvPr/>
            </p:nvGrpSpPr>
            <p:grpSpPr>
              <a:xfrm>
                <a:off x="3476608" y="2751071"/>
                <a:ext cx="1941052" cy="324003"/>
                <a:chOff x="3476608" y="2751071"/>
                <a:chExt cx="1941052" cy="324003"/>
              </a:xfrm>
              <a:grpFill/>
            </p:grpSpPr>
            <p:sp>
              <p:nvSpPr>
                <p:cNvPr id="20" name="任意形状 15"/>
                <p:cNvSpPr/>
                <p:nvPr/>
              </p:nvSpPr>
              <p:spPr>
                <a:xfrm>
                  <a:off x="3476608" y="2769502"/>
                  <a:ext cx="288606" cy="294384"/>
                </a:xfrm>
                <a:custGeom>
                  <a:avLst/>
                  <a:gdLst>
                    <a:gd name="connsiteX0" fmla="*/ 19011 w 288606"/>
                    <a:gd name="connsiteY0" fmla="*/ 102030 h 294384"/>
                    <a:gd name="connsiteX1" fmla="*/ 36646 w 288606"/>
                    <a:gd name="connsiteY1" fmla="*/ 99277 h 294384"/>
                    <a:gd name="connsiteX2" fmla="*/ 52904 w 288606"/>
                    <a:gd name="connsiteY2" fmla="*/ 96524 h 294384"/>
                    <a:gd name="connsiteX3" fmla="*/ 67786 w 288606"/>
                    <a:gd name="connsiteY3" fmla="*/ 89728 h 294384"/>
                    <a:gd name="connsiteX4" fmla="*/ 69162 w 288606"/>
                    <a:gd name="connsiteY4" fmla="*/ 40606 h 294384"/>
                    <a:gd name="connsiteX5" fmla="*/ 69162 w 288606"/>
                    <a:gd name="connsiteY5" fmla="*/ 35186 h 294384"/>
                    <a:gd name="connsiteX6" fmla="*/ 74582 w 288606"/>
                    <a:gd name="connsiteY6" fmla="*/ 16088 h 294384"/>
                    <a:gd name="connsiteX7" fmla="*/ 96259 w 288606"/>
                    <a:gd name="connsiteY7" fmla="*/ 28390 h 294384"/>
                    <a:gd name="connsiteX8" fmla="*/ 93507 w 288606"/>
                    <a:gd name="connsiteY8" fmla="*/ 33809 h 294384"/>
                    <a:gd name="connsiteX9" fmla="*/ 86711 w 288606"/>
                    <a:gd name="connsiteY9" fmla="*/ 65210 h 294384"/>
                    <a:gd name="connsiteX10" fmla="*/ 86711 w 288606"/>
                    <a:gd name="connsiteY10" fmla="*/ 78889 h 294384"/>
                    <a:gd name="connsiteX11" fmla="*/ 89378 w 288606"/>
                    <a:gd name="connsiteY11" fmla="*/ 83018 h 294384"/>
                    <a:gd name="connsiteX12" fmla="*/ 104260 w 288606"/>
                    <a:gd name="connsiteY12" fmla="*/ 83018 h 294384"/>
                    <a:gd name="connsiteX13" fmla="*/ 113722 w 288606"/>
                    <a:gd name="connsiteY13" fmla="*/ 100740 h 294384"/>
                    <a:gd name="connsiteX14" fmla="*/ 101507 w 288606"/>
                    <a:gd name="connsiteY14" fmla="*/ 111665 h 294384"/>
                    <a:gd name="connsiteX15" fmla="*/ 85249 w 288606"/>
                    <a:gd name="connsiteY15" fmla="*/ 122591 h 294384"/>
                    <a:gd name="connsiteX16" fmla="*/ 83872 w 288606"/>
                    <a:gd name="connsiteY16" fmla="*/ 133517 h 294384"/>
                    <a:gd name="connsiteX17" fmla="*/ 83872 w 288606"/>
                    <a:gd name="connsiteY17" fmla="*/ 140313 h 294384"/>
                    <a:gd name="connsiteX18" fmla="*/ 93335 w 288606"/>
                    <a:gd name="connsiteY18" fmla="*/ 136184 h 294384"/>
                    <a:gd name="connsiteX19" fmla="*/ 98754 w 288606"/>
                    <a:gd name="connsiteY19" fmla="*/ 132054 h 294384"/>
                    <a:gd name="connsiteX20" fmla="*/ 105550 w 288606"/>
                    <a:gd name="connsiteY20" fmla="*/ 136184 h 294384"/>
                    <a:gd name="connsiteX21" fmla="*/ 94711 w 288606"/>
                    <a:gd name="connsiteY21" fmla="*/ 149862 h 294384"/>
                    <a:gd name="connsiteX22" fmla="*/ 83872 w 288606"/>
                    <a:gd name="connsiteY22" fmla="*/ 163541 h 294384"/>
                    <a:gd name="connsiteX23" fmla="*/ 83872 w 288606"/>
                    <a:gd name="connsiteY23" fmla="*/ 174466 h 294384"/>
                    <a:gd name="connsiteX24" fmla="*/ 85249 w 288606"/>
                    <a:gd name="connsiteY24" fmla="*/ 272711 h 294384"/>
                    <a:gd name="connsiteX25" fmla="*/ 33807 w 288606"/>
                    <a:gd name="connsiteY25" fmla="*/ 244064 h 294384"/>
                    <a:gd name="connsiteX26" fmla="*/ 39226 w 288606"/>
                    <a:gd name="connsiteY26" fmla="*/ 245440 h 294384"/>
                    <a:gd name="connsiteX27" fmla="*/ 67700 w 288606"/>
                    <a:gd name="connsiteY27" fmla="*/ 227718 h 294384"/>
                    <a:gd name="connsiteX28" fmla="*/ 67700 w 288606"/>
                    <a:gd name="connsiteY28" fmla="*/ 179972 h 294384"/>
                    <a:gd name="connsiteX29" fmla="*/ 27097 w 288606"/>
                    <a:gd name="connsiteY29" fmla="*/ 222299 h 294384"/>
                    <a:gd name="connsiteX30" fmla="*/ 25721 w 288606"/>
                    <a:gd name="connsiteY30" fmla="*/ 225051 h 294384"/>
                    <a:gd name="connsiteX31" fmla="*/ 21678 w 288606"/>
                    <a:gd name="connsiteY31" fmla="*/ 230471 h 294384"/>
                    <a:gd name="connsiteX32" fmla="*/ 6796 w 288606"/>
                    <a:gd name="connsiteY32" fmla="*/ 219546 h 294384"/>
                    <a:gd name="connsiteX33" fmla="*/ 0 w 288606"/>
                    <a:gd name="connsiteY33" fmla="*/ 205867 h 294384"/>
                    <a:gd name="connsiteX34" fmla="*/ 4043 w 288606"/>
                    <a:gd name="connsiteY34" fmla="*/ 203114 h 294384"/>
                    <a:gd name="connsiteX35" fmla="*/ 20301 w 288606"/>
                    <a:gd name="connsiteY35" fmla="*/ 190812 h 294384"/>
                    <a:gd name="connsiteX36" fmla="*/ 37936 w 288606"/>
                    <a:gd name="connsiteY36" fmla="*/ 175843 h 294384"/>
                    <a:gd name="connsiteX37" fmla="*/ 66410 w 288606"/>
                    <a:gd name="connsiteY37" fmla="*/ 151325 h 294384"/>
                    <a:gd name="connsiteX38" fmla="*/ 66410 w 288606"/>
                    <a:gd name="connsiteY38" fmla="*/ 128097 h 294384"/>
                    <a:gd name="connsiteX39" fmla="*/ 62366 w 288606"/>
                    <a:gd name="connsiteY39" fmla="*/ 123968 h 294384"/>
                    <a:gd name="connsiteX40" fmla="*/ 55571 w 288606"/>
                    <a:gd name="connsiteY40" fmla="*/ 123968 h 294384"/>
                    <a:gd name="connsiteX41" fmla="*/ 36646 w 288606"/>
                    <a:gd name="connsiteY41" fmla="*/ 133517 h 294384"/>
                    <a:gd name="connsiteX42" fmla="*/ 31226 w 288606"/>
                    <a:gd name="connsiteY42" fmla="*/ 136270 h 294384"/>
                    <a:gd name="connsiteX43" fmla="*/ 20387 w 288606"/>
                    <a:gd name="connsiteY43" fmla="*/ 117171 h 294384"/>
                    <a:gd name="connsiteX44" fmla="*/ 19011 w 288606"/>
                    <a:gd name="connsiteY44" fmla="*/ 102030 h 294384"/>
                    <a:gd name="connsiteX45" fmla="*/ 193809 w 288606"/>
                    <a:gd name="connsiteY45" fmla="*/ 100740 h 294384"/>
                    <a:gd name="connsiteX46" fmla="*/ 193809 w 288606"/>
                    <a:gd name="connsiteY46" fmla="*/ 107536 h 294384"/>
                    <a:gd name="connsiteX47" fmla="*/ 197852 w 288606"/>
                    <a:gd name="connsiteY47" fmla="*/ 111665 h 294384"/>
                    <a:gd name="connsiteX48" fmla="*/ 234412 w 288606"/>
                    <a:gd name="connsiteY48" fmla="*/ 108913 h 294384"/>
                    <a:gd name="connsiteX49" fmla="*/ 262886 w 288606"/>
                    <a:gd name="connsiteY49" fmla="*/ 104783 h 294384"/>
                    <a:gd name="connsiteX50" fmla="*/ 270972 w 288606"/>
                    <a:gd name="connsiteY50" fmla="*/ 103407 h 294384"/>
                    <a:gd name="connsiteX51" fmla="*/ 288606 w 288606"/>
                    <a:gd name="connsiteY51" fmla="*/ 125258 h 294384"/>
                    <a:gd name="connsiteX52" fmla="*/ 283187 w 288606"/>
                    <a:gd name="connsiteY52" fmla="*/ 133431 h 294384"/>
                    <a:gd name="connsiteX53" fmla="*/ 279144 w 288606"/>
                    <a:gd name="connsiteY53" fmla="*/ 133431 h 294384"/>
                    <a:gd name="connsiteX54" fmla="*/ 245251 w 288606"/>
                    <a:gd name="connsiteY54" fmla="*/ 128011 h 294384"/>
                    <a:gd name="connsiteX55" fmla="*/ 228993 w 288606"/>
                    <a:gd name="connsiteY55" fmla="*/ 128011 h 294384"/>
                    <a:gd name="connsiteX56" fmla="*/ 222197 w 288606"/>
                    <a:gd name="connsiteY56" fmla="*/ 137560 h 294384"/>
                    <a:gd name="connsiteX57" fmla="*/ 222197 w 288606"/>
                    <a:gd name="connsiteY57" fmla="*/ 151239 h 294384"/>
                    <a:gd name="connsiteX58" fmla="*/ 237079 w 288606"/>
                    <a:gd name="connsiteY58" fmla="*/ 149862 h 294384"/>
                    <a:gd name="connsiteX59" fmla="*/ 256004 w 288606"/>
                    <a:gd name="connsiteY59" fmla="*/ 148486 h 294384"/>
                    <a:gd name="connsiteX60" fmla="*/ 264176 w 288606"/>
                    <a:gd name="connsiteY60" fmla="*/ 171714 h 294384"/>
                    <a:gd name="connsiteX61" fmla="*/ 260133 w 288606"/>
                    <a:gd name="connsiteY61" fmla="*/ 177133 h 294384"/>
                    <a:gd name="connsiteX62" fmla="*/ 254713 w 288606"/>
                    <a:gd name="connsiteY62" fmla="*/ 177133 h 294384"/>
                    <a:gd name="connsiteX63" fmla="*/ 230369 w 288606"/>
                    <a:gd name="connsiteY63" fmla="*/ 174381 h 294384"/>
                    <a:gd name="connsiteX64" fmla="*/ 219530 w 288606"/>
                    <a:gd name="connsiteY64" fmla="*/ 183930 h 294384"/>
                    <a:gd name="connsiteX65" fmla="*/ 218154 w 288606"/>
                    <a:gd name="connsiteY65" fmla="*/ 207157 h 294384"/>
                    <a:gd name="connsiteX66" fmla="*/ 226240 w 288606"/>
                    <a:gd name="connsiteY66" fmla="*/ 279508 h 294384"/>
                    <a:gd name="connsiteX67" fmla="*/ 227616 w 288606"/>
                    <a:gd name="connsiteY67" fmla="*/ 293186 h 294384"/>
                    <a:gd name="connsiteX68" fmla="*/ 173422 w 288606"/>
                    <a:gd name="connsiteY68" fmla="*/ 279508 h 294384"/>
                    <a:gd name="connsiteX69" fmla="*/ 142282 w 288606"/>
                    <a:gd name="connsiteY69" fmla="*/ 256280 h 294384"/>
                    <a:gd name="connsiteX70" fmla="*/ 154497 w 288606"/>
                    <a:gd name="connsiteY70" fmla="*/ 259033 h 294384"/>
                    <a:gd name="connsiteX71" fmla="*/ 196476 w 288606"/>
                    <a:gd name="connsiteY71" fmla="*/ 260409 h 294384"/>
                    <a:gd name="connsiteX72" fmla="*/ 200519 w 288606"/>
                    <a:gd name="connsiteY72" fmla="*/ 234515 h 294384"/>
                    <a:gd name="connsiteX73" fmla="*/ 200519 w 288606"/>
                    <a:gd name="connsiteY73" fmla="*/ 227718 h 294384"/>
                    <a:gd name="connsiteX74" fmla="*/ 199143 w 288606"/>
                    <a:gd name="connsiteY74" fmla="*/ 193565 h 294384"/>
                    <a:gd name="connsiteX75" fmla="*/ 199143 w 288606"/>
                    <a:gd name="connsiteY75" fmla="*/ 178596 h 294384"/>
                    <a:gd name="connsiteX76" fmla="*/ 144948 w 288606"/>
                    <a:gd name="connsiteY76" fmla="*/ 186769 h 294384"/>
                    <a:gd name="connsiteX77" fmla="*/ 155787 w 288606"/>
                    <a:gd name="connsiteY77" fmla="*/ 193565 h 294384"/>
                    <a:gd name="connsiteX78" fmla="*/ 173422 w 288606"/>
                    <a:gd name="connsiteY78" fmla="*/ 201738 h 294384"/>
                    <a:gd name="connsiteX79" fmla="*/ 159916 w 288606"/>
                    <a:gd name="connsiteY79" fmla="*/ 235891 h 294384"/>
                    <a:gd name="connsiteX80" fmla="*/ 147701 w 288606"/>
                    <a:gd name="connsiteY80" fmla="*/ 220922 h 294384"/>
                    <a:gd name="connsiteX81" fmla="*/ 130067 w 288606"/>
                    <a:gd name="connsiteY81" fmla="*/ 190898 h 294384"/>
                    <a:gd name="connsiteX82" fmla="*/ 123270 w 288606"/>
                    <a:gd name="connsiteY82" fmla="*/ 196318 h 294384"/>
                    <a:gd name="connsiteX83" fmla="*/ 116475 w 288606"/>
                    <a:gd name="connsiteY83" fmla="*/ 189521 h 294384"/>
                    <a:gd name="connsiteX84" fmla="*/ 116475 w 288606"/>
                    <a:gd name="connsiteY84" fmla="*/ 186769 h 294384"/>
                    <a:gd name="connsiteX85" fmla="*/ 113808 w 288606"/>
                    <a:gd name="connsiteY85" fmla="*/ 171800 h 294384"/>
                    <a:gd name="connsiteX86" fmla="*/ 123270 w 288606"/>
                    <a:gd name="connsiteY86" fmla="*/ 170423 h 294384"/>
                    <a:gd name="connsiteX87" fmla="*/ 134109 w 288606"/>
                    <a:gd name="connsiteY87" fmla="*/ 169047 h 294384"/>
                    <a:gd name="connsiteX88" fmla="*/ 197766 w 288606"/>
                    <a:gd name="connsiteY88" fmla="*/ 155368 h 294384"/>
                    <a:gd name="connsiteX89" fmla="*/ 196390 w 288606"/>
                    <a:gd name="connsiteY89" fmla="*/ 147195 h 294384"/>
                    <a:gd name="connsiteX90" fmla="*/ 195014 w 288606"/>
                    <a:gd name="connsiteY90" fmla="*/ 139023 h 294384"/>
                    <a:gd name="connsiteX91" fmla="*/ 180131 w 288606"/>
                    <a:gd name="connsiteY91" fmla="*/ 132226 h 294384"/>
                    <a:gd name="connsiteX92" fmla="*/ 166540 w 288606"/>
                    <a:gd name="connsiteY92" fmla="*/ 136356 h 294384"/>
                    <a:gd name="connsiteX93" fmla="*/ 112346 w 288606"/>
                    <a:gd name="connsiteY93" fmla="*/ 150034 h 294384"/>
                    <a:gd name="connsiteX94" fmla="*/ 106926 w 288606"/>
                    <a:gd name="connsiteY94" fmla="*/ 130936 h 294384"/>
                    <a:gd name="connsiteX95" fmla="*/ 109593 w 288606"/>
                    <a:gd name="connsiteY95" fmla="*/ 130936 h 294384"/>
                    <a:gd name="connsiteX96" fmla="*/ 143486 w 288606"/>
                    <a:gd name="connsiteY96" fmla="*/ 124140 h 294384"/>
                    <a:gd name="connsiteX97" fmla="*/ 150282 w 288606"/>
                    <a:gd name="connsiteY97" fmla="*/ 122763 h 294384"/>
                    <a:gd name="connsiteX98" fmla="*/ 163873 w 288606"/>
                    <a:gd name="connsiteY98" fmla="*/ 114591 h 294384"/>
                    <a:gd name="connsiteX99" fmla="*/ 158454 w 288606"/>
                    <a:gd name="connsiteY99" fmla="*/ 103665 h 294384"/>
                    <a:gd name="connsiteX100" fmla="*/ 142195 w 288606"/>
                    <a:gd name="connsiteY100" fmla="*/ 105041 h 294384"/>
                    <a:gd name="connsiteX101" fmla="*/ 135400 w 288606"/>
                    <a:gd name="connsiteY101" fmla="*/ 94116 h 294384"/>
                    <a:gd name="connsiteX102" fmla="*/ 132647 w 288606"/>
                    <a:gd name="connsiteY102" fmla="*/ 76394 h 294384"/>
                    <a:gd name="connsiteX103" fmla="*/ 143486 w 288606"/>
                    <a:gd name="connsiteY103" fmla="*/ 75017 h 294384"/>
                    <a:gd name="connsiteX104" fmla="*/ 159744 w 288606"/>
                    <a:gd name="connsiteY104" fmla="*/ 72264 h 294384"/>
                    <a:gd name="connsiteX105" fmla="*/ 165164 w 288606"/>
                    <a:gd name="connsiteY105" fmla="*/ 64091 h 294384"/>
                    <a:gd name="connsiteX106" fmla="*/ 167830 w 288606"/>
                    <a:gd name="connsiteY106" fmla="*/ 5420 h 294384"/>
                    <a:gd name="connsiteX107" fmla="*/ 178669 w 288606"/>
                    <a:gd name="connsiteY107" fmla="*/ 0 h 294384"/>
                    <a:gd name="connsiteX108" fmla="*/ 201723 w 288606"/>
                    <a:gd name="connsiteY108" fmla="*/ 9549 h 294384"/>
                    <a:gd name="connsiteX109" fmla="*/ 196304 w 288606"/>
                    <a:gd name="connsiteY109" fmla="*/ 19099 h 294384"/>
                    <a:gd name="connsiteX110" fmla="*/ 193551 w 288606"/>
                    <a:gd name="connsiteY110" fmla="*/ 25895 h 294384"/>
                    <a:gd name="connsiteX111" fmla="*/ 192175 w 288606"/>
                    <a:gd name="connsiteY111" fmla="*/ 54542 h 294384"/>
                    <a:gd name="connsiteX112" fmla="*/ 196218 w 288606"/>
                    <a:gd name="connsiteY112" fmla="*/ 61339 h 294384"/>
                    <a:gd name="connsiteX113" fmla="*/ 225982 w 288606"/>
                    <a:gd name="connsiteY113" fmla="*/ 58586 h 294384"/>
                    <a:gd name="connsiteX114" fmla="*/ 230025 w 288606"/>
                    <a:gd name="connsiteY114" fmla="*/ 70888 h 294384"/>
                    <a:gd name="connsiteX115" fmla="*/ 219186 w 288606"/>
                    <a:gd name="connsiteY115" fmla="*/ 84566 h 294384"/>
                    <a:gd name="connsiteX116" fmla="*/ 200261 w 288606"/>
                    <a:gd name="connsiteY116" fmla="*/ 91363 h 294384"/>
                    <a:gd name="connsiteX117" fmla="*/ 193809 w 288606"/>
                    <a:gd name="connsiteY117" fmla="*/ 100740 h 29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88606" h="294384">
                      <a:moveTo>
                        <a:pt x="19011" y="102030"/>
                      </a:moveTo>
                      <a:cubicBezTo>
                        <a:pt x="19871" y="101170"/>
                        <a:pt x="25807" y="100224"/>
                        <a:pt x="36646" y="99277"/>
                      </a:cubicBezTo>
                      <a:cubicBezTo>
                        <a:pt x="41119" y="98417"/>
                        <a:pt x="46538" y="97471"/>
                        <a:pt x="52904" y="96524"/>
                      </a:cubicBezTo>
                      <a:cubicBezTo>
                        <a:pt x="62797" y="95664"/>
                        <a:pt x="67786" y="93341"/>
                        <a:pt x="67786" y="89728"/>
                      </a:cubicBezTo>
                      <a:cubicBezTo>
                        <a:pt x="67786" y="63317"/>
                        <a:pt x="68216" y="46972"/>
                        <a:pt x="69162" y="40606"/>
                      </a:cubicBezTo>
                      <a:cubicBezTo>
                        <a:pt x="69162" y="39745"/>
                        <a:pt x="69162" y="37853"/>
                        <a:pt x="69162" y="35186"/>
                      </a:cubicBezTo>
                      <a:cubicBezTo>
                        <a:pt x="70969" y="24260"/>
                        <a:pt x="72775" y="17894"/>
                        <a:pt x="74582" y="16088"/>
                      </a:cubicBezTo>
                      <a:cubicBezTo>
                        <a:pt x="83614" y="16088"/>
                        <a:pt x="90840" y="20217"/>
                        <a:pt x="96259" y="28390"/>
                      </a:cubicBezTo>
                      <a:cubicBezTo>
                        <a:pt x="96259" y="30196"/>
                        <a:pt x="95313" y="32003"/>
                        <a:pt x="93507" y="33809"/>
                      </a:cubicBezTo>
                      <a:cubicBezTo>
                        <a:pt x="88087" y="41122"/>
                        <a:pt x="85851" y="51531"/>
                        <a:pt x="86711" y="65210"/>
                      </a:cubicBezTo>
                      <a:cubicBezTo>
                        <a:pt x="86711" y="70630"/>
                        <a:pt x="86711" y="75189"/>
                        <a:pt x="86711" y="78889"/>
                      </a:cubicBezTo>
                      <a:cubicBezTo>
                        <a:pt x="86711" y="81641"/>
                        <a:pt x="87571" y="83018"/>
                        <a:pt x="89378" y="83018"/>
                      </a:cubicBezTo>
                      <a:cubicBezTo>
                        <a:pt x="96603" y="80265"/>
                        <a:pt x="101593" y="80265"/>
                        <a:pt x="104260" y="83018"/>
                      </a:cubicBezTo>
                      <a:cubicBezTo>
                        <a:pt x="110539" y="89384"/>
                        <a:pt x="113722" y="95320"/>
                        <a:pt x="113722" y="100740"/>
                      </a:cubicBezTo>
                      <a:cubicBezTo>
                        <a:pt x="112776" y="105299"/>
                        <a:pt x="108733" y="108913"/>
                        <a:pt x="101507" y="111665"/>
                      </a:cubicBezTo>
                      <a:cubicBezTo>
                        <a:pt x="91528" y="115279"/>
                        <a:pt x="86109" y="118978"/>
                        <a:pt x="85249" y="122591"/>
                      </a:cubicBezTo>
                      <a:cubicBezTo>
                        <a:pt x="84302" y="124398"/>
                        <a:pt x="83872" y="128011"/>
                        <a:pt x="83872" y="133517"/>
                      </a:cubicBezTo>
                      <a:lnTo>
                        <a:pt x="83872" y="140313"/>
                      </a:lnTo>
                      <a:cubicBezTo>
                        <a:pt x="86625" y="140313"/>
                        <a:pt x="89722" y="138937"/>
                        <a:pt x="93335" y="136184"/>
                      </a:cubicBezTo>
                      <a:cubicBezTo>
                        <a:pt x="95141" y="134377"/>
                        <a:pt x="96948" y="133001"/>
                        <a:pt x="98754" y="132054"/>
                      </a:cubicBezTo>
                      <a:cubicBezTo>
                        <a:pt x="102367" y="131194"/>
                        <a:pt x="104604" y="132484"/>
                        <a:pt x="105550" y="136184"/>
                      </a:cubicBezTo>
                      <a:cubicBezTo>
                        <a:pt x="105550" y="137130"/>
                        <a:pt x="101937" y="141603"/>
                        <a:pt x="94711" y="149862"/>
                      </a:cubicBezTo>
                      <a:cubicBezTo>
                        <a:pt x="86625" y="158981"/>
                        <a:pt x="82926" y="163541"/>
                        <a:pt x="83872" y="163541"/>
                      </a:cubicBezTo>
                      <a:cubicBezTo>
                        <a:pt x="83872" y="164487"/>
                        <a:pt x="83872" y="168100"/>
                        <a:pt x="83872" y="174466"/>
                      </a:cubicBezTo>
                      <a:cubicBezTo>
                        <a:pt x="86625" y="239934"/>
                        <a:pt x="87055" y="272711"/>
                        <a:pt x="85249" y="272711"/>
                      </a:cubicBezTo>
                      <a:cubicBezTo>
                        <a:pt x="68044" y="269958"/>
                        <a:pt x="50926" y="260409"/>
                        <a:pt x="33807" y="244064"/>
                      </a:cubicBezTo>
                      <a:lnTo>
                        <a:pt x="39226" y="245440"/>
                      </a:lnTo>
                      <a:cubicBezTo>
                        <a:pt x="58151" y="248193"/>
                        <a:pt x="67700" y="242257"/>
                        <a:pt x="67700" y="227718"/>
                      </a:cubicBezTo>
                      <a:cubicBezTo>
                        <a:pt x="69506" y="198641"/>
                        <a:pt x="69506" y="182725"/>
                        <a:pt x="67700" y="179972"/>
                      </a:cubicBezTo>
                      <a:cubicBezTo>
                        <a:pt x="53248" y="190898"/>
                        <a:pt x="39657" y="205007"/>
                        <a:pt x="27097" y="222299"/>
                      </a:cubicBezTo>
                      <a:cubicBezTo>
                        <a:pt x="26151" y="223245"/>
                        <a:pt x="25721" y="224105"/>
                        <a:pt x="25721" y="225051"/>
                      </a:cubicBezTo>
                      <a:cubicBezTo>
                        <a:pt x="24775" y="229611"/>
                        <a:pt x="23484" y="231417"/>
                        <a:pt x="21678" y="230471"/>
                      </a:cubicBezTo>
                      <a:cubicBezTo>
                        <a:pt x="17118" y="230471"/>
                        <a:pt x="12215" y="226858"/>
                        <a:pt x="6796" y="219546"/>
                      </a:cubicBezTo>
                      <a:cubicBezTo>
                        <a:pt x="2237" y="213179"/>
                        <a:pt x="0" y="208620"/>
                        <a:pt x="0" y="205867"/>
                      </a:cubicBezTo>
                      <a:lnTo>
                        <a:pt x="4043" y="203114"/>
                      </a:lnTo>
                      <a:cubicBezTo>
                        <a:pt x="6710" y="201307"/>
                        <a:pt x="12129" y="197178"/>
                        <a:pt x="20301" y="190812"/>
                      </a:cubicBezTo>
                      <a:cubicBezTo>
                        <a:pt x="22968" y="189005"/>
                        <a:pt x="28904" y="184016"/>
                        <a:pt x="37936" y="175843"/>
                      </a:cubicBezTo>
                      <a:cubicBezTo>
                        <a:pt x="52388" y="161304"/>
                        <a:pt x="61850" y="153131"/>
                        <a:pt x="66410" y="151325"/>
                      </a:cubicBezTo>
                      <a:cubicBezTo>
                        <a:pt x="66410" y="150464"/>
                        <a:pt x="66410" y="142722"/>
                        <a:pt x="66410" y="128097"/>
                      </a:cubicBezTo>
                      <a:cubicBezTo>
                        <a:pt x="66410" y="125344"/>
                        <a:pt x="65033" y="123968"/>
                        <a:pt x="62366" y="123968"/>
                      </a:cubicBezTo>
                      <a:cubicBezTo>
                        <a:pt x="60560" y="123968"/>
                        <a:pt x="58323" y="123968"/>
                        <a:pt x="55571" y="123968"/>
                      </a:cubicBezTo>
                      <a:cubicBezTo>
                        <a:pt x="51011" y="123968"/>
                        <a:pt x="44732" y="127151"/>
                        <a:pt x="36646" y="133517"/>
                      </a:cubicBezTo>
                      <a:cubicBezTo>
                        <a:pt x="33893" y="135323"/>
                        <a:pt x="32087" y="136270"/>
                        <a:pt x="31226" y="136270"/>
                      </a:cubicBezTo>
                      <a:cubicBezTo>
                        <a:pt x="28560" y="137216"/>
                        <a:pt x="24860" y="130850"/>
                        <a:pt x="20387" y="117171"/>
                      </a:cubicBezTo>
                      <a:cubicBezTo>
                        <a:pt x="17635" y="108913"/>
                        <a:pt x="17205" y="103923"/>
                        <a:pt x="19011" y="102030"/>
                      </a:cubicBezTo>
                      <a:close/>
                      <a:moveTo>
                        <a:pt x="193809" y="100740"/>
                      </a:moveTo>
                      <a:lnTo>
                        <a:pt x="193809" y="107536"/>
                      </a:lnTo>
                      <a:cubicBezTo>
                        <a:pt x="193809" y="110289"/>
                        <a:pt x="195185" y="111665"/>
                        <a:pt x="197852" y="111665"/>
                      </a:cubicBezTo>
                      <a:cubicBezTo>
                        <a:pt x="215917" y="110805"/>
                        <a:pt x="228132" y="109859"/>
                        <a:pt x="234412" y="108913"/>
                      </a:cubicBezTo>
                      <a:cubicBezTo>
                        <a:pt x="243444" y="108052"/>
                        <a:pt x="252907" y="106676"/>
                        <a:pt x="262886" y="104783"/>
                      </a:cubicBezTo>
                      <a:cubicBezTo>
                        <a:pt x="266498" y="103923"/>
                        <a:pt x="269165" y="103407"/>
                        <a:pt x="270972" y="103407"/>
                      </a:cubicBezTo>
                      <a:cubicBezTo>
                        <a:pt x="277251" y="104353"/>
                        <a:pt x="283187" y="111580"/>
                        <a:pt x="288606" y="125258"/>
                      </a:cubicBezTo>
                      <a:cubicBezTo>
                        <a:pt x="288606" y="129818"/>
                        <a:pt x="286800" y="132570"/>
                        <a:pt x="283187" y="133431"/>
                      </a:cubicBezTo>
                      <a:cubicBezTo>
                        <a:pt x="282241" y="133431"/>
                        <a:pt x="280950" y="133431"/>
                        <a:pt x="279144" y="133431"/>
                      </a:cubicBezTo>
                      <a:cubicBezTo>
                        <a:pt x="264692" y="129818"/>
                        <a:pt x="253423" y="128011"/>
                        <a:pt x="245251" y="128011"/>
                      </a:cubicBezTo>
                      <a:lnTo>
                        <a:pt x="228993" y="128011"/>
                      </a:lnTo>
                      <a:cubicBezTo>
                        <a:pt x="224433" y="128011"/>
                        <a:pt x="222197" y="131194"/>
                        <a:pt x="222197" y="137560"/>
                      </a:cubicBezTo>
                      <a:lnTo>
                        <a:pt x="222197" y="151239"/>
                      </a:lnTo>
                      <a:cubicBezTo>
                        <a:pt x="228476" y="151239"/>
                        <a:pt x="233466" y="150809"/>
                        <a:pt x="237079" y="149862"/>
                      </a:cubicBezTo>
                      <a:cubicBezTo>
                        <a:pt x="247918" y="148056"/>
                        <a:pt x="254197" y="147625"/>
                        <a:pt x="256004" y="148486"/>
                      </a:cubicBezTo>
                      <a:cubicBezTo>
                        <a:pt x="259616" y="153906"/>
                        <a:pt x="262283" y="161648"/>
                        <a:pt x="264176" y="171714"/>
                      </a:cubicBezTo>
                      <a:cubicBezTo>
                        <a:pt x="263230" y="175327"/>
                        <a:pt x="261939" y="177133"/>
                        <a:pt x="260133" y="177133"/>
                      </a:cubicBezTo>
                      <a:cubicBezTo>
                        <a:pt x="258326" y="177133"/>
                        <a:pt x="256520" y="177133"/>
                        <a:pt x="254713" y="177133"/>
                      </a:cubicBezTo>
                      <a:cubicBezTo>
                        <a:pt x="246627" y="175327"/>
                        <a:pt x="238455" y="174381"/>
                        <a:pt x="230369" y="174381"/>
                      </a:cubicBezTo>
                      <a:cubicBezTo>
                        <a:pt x="223143" y="173520"/>
                        <a:pt x="219530" y="176703"/>
                        <a:pt x="219530" y="183930"/>
                      </a:cubicBezTo>
                      <a:cubicBezTo>
                        <a:pt x="218584" y="193909"/>
                        <a:pt x="218154" y="201652"/>
                        <a:pt x="218154" y="207157"/>
                      </a:cubicBezTo>
                      <a:cubicBezTo>
                        <a:pt x="219014" y="232622"/>
                        <a:pt x="221766" y="256710"/>
                        <a:pt x="226240" y="279508"/>
                      </a:cubicBezTo>
                      <a:cubicBezTo>
                        <a:pt x="227100" y="287680"/>
                        <a:pt x="227616" y="292240"/>
                        <a:pt x="227616" y="293186"/>
                      </a:cubicBezTo>
                      <a:cubicBezTo>
                        <a:pt x="214971" y="296799"/>
                        <a:pt x="196906" y="292240"/>
                        <a:pt x="173422" y="279508"/>
                      </a:cubicBezTo>
                      <a:cubicBezTo>
                        <a:pt x="155357" y="270389"/>
                        <a:pt x="144948" y="262646"/>
                        <a:pt x="142282" y="256280"/>
                      </a:cubicBezTo>
                      <a:cubicBezTo>
                        <a:pt x="142282" y="255420"/>
                        <a:pt x="146325" y="256280"/>
                        <a:pt x="154497" y="259033"/>
                      </a:cubicBezTo>
                      <a:cubicBezTo>
                        <a:pt x="174368" y="265399"/>
                        <a:pt x="188390" y="265829"/>
                        <a:pt x="196476" y="260409"/>
                      </a:cubicBezTo>
                      <a:cubicBezTo>
                        <a:pt x="200089" y="257656"/>
                        <a:pt x="201465" y="249053"/>
                        <a:pt x="200519" y="234515"/>
                      </a:cubicBezTo>
                      <a:cubicBezTo>
                        <a:pt x="200519" y="232708"/>
                        <a:pt x="200519" y="230385"/>
                        <a:pt x="200519" y="227718"/>
                      </a:cubicBezTo>
                      <a:cubicBezTo>
                        <a:pt x="199573" y="214986"/>
                        <a:pt x="199143" y="203630"/>
                        <a:pt x="199143" y="193565"/>
                      </a:cubicBezTo>
                      <a:cubicBezTo>
                        <a:pt x="199143" y="184446"/>
                        <a:pt x="199143" y="179456"/>
                        <a:pt x="199143" y="178596"/>
                      </a:cubicBezTo>
                      <a:cubicBezTo>
                        <a:pt x="175659" y="180403"/>
                        <a:pt x="157594" y="183155"/>
                        <a:pt x="144948" y="186769"/>
                      </a:cubicBezTo>
                      <a:cubicBezTo>
                        <a:pt x="144002" y="187715"/>
                        <a:pt x="147615" y="189952"/>
                        <a:pt x="155787" y="193565"/>
                      </a:cubicBezTo>
                      <a:cubicBezTo>
                        <a:pt x="165680" y="197178"/>
                        <a:pt x="171615" y="199931"/>
                        <a:pt x="173422" y="201738"/>
                      </a:cubicBezTo>
                      <a:cubicBezTo>
                        <a:pt x="171615" y="219976"/>
                        <a:pt x="167056" y="231332"/>
                        <a:pt x="159916" y="235891"/>
                      </a:cubicBezTo>
                      <a:cubicBezTo>
                        <a:pt x="157249" y="236837"/>
                        <a:pt x="153120" y="231762"/>
                        <a:pt x="147701" y="220922"/>
                      </a:cubicBezTo>
                      <a:cubicBezTo>
                        <a:pt x="140475" y="207243"/>
                        <a:pt x="134626" y="197264"/>
                        <a:pt x="130067" y="190898"/>
                      </a:cubicBezTo>
                      <a:lnTo>
                        <a:pt x="123270" y="196318"/>
                      </a:lnTo>
                      <a:cubicBezTo>
                        <a:pt x="120604" y="196318"/>
                        <a:pt x="118281" y="194081"/>
                        <a:pt x="116475" y="189521"/>
                      </a:cubicBezTo>
                      <a:cubicBezTo>
                        <a:pt x="116475" y="188661"/>
                        <a:pt x="116475" y="187715"/>
                        <a:pt x="116475" y="186769"/>
                      </a:cubicBezTo>
                      <a:cubicBezTo>
                        <a:pt x="112862" y="179456"/>
                        <a:pt x="111916" y="174466"/>
                        <a:pt x="113808" y="171800"/>
                      </a:cubicBezTo>
                      <a:lnTo>
                        <a:pt x="123270" y="170423"/>
                      </a:lnTo>
                      <a:cubicBezTo>
                        <a:pt x="125937" y="170423"/>
                        <a:pt x="129550" y="169993"/>
                        <a:pt x="134109" y="169047"/>
                      </a:cubicBezTo>
                      <a:cubicBezTo>
                        <a:pt x="153981" y="167240"/>
                        <a:pt x="175228" y="162681"/>
                        <a:pt x="197766" y="155368"/>
                      </a:cubicBezTo>
                      <a:lnTo>
                        <a:pt x="196390" y="147195"/>
                      </a:lnTo>
                      <a:cubicBezTo>
                        <a:pt x="195444" y="143582"/>
                        <a:pt x="195014" y="140829"/>
                        <a:pt x="195014" y="139023"/>
                      </a:cubicBezTo>
                      <a:cubicBezTo>
                        <a:pt x="194067" y="132657"/>
                        <a:pt x="189164" y="130420"/>
                        <a:pt x="180131" y="132226"/>
                      </a:cubicBezTo>
                      <a:cubicBezTo>
                        <a:pt x="176519" y="133173"/>
                        <a:pt x="171959" y="134549"/>
                        <a:pt x="166540" y="136356"/>
                      </a:cubicBezTo>
                      <a:cubicBezTo>
                        <a:pt x="135830" y="145475"/>
                        <a:pt x="117765" y="150034"/>
                        <a:pt x="112346" y="150034"/>
                      </a:cubicBezTo>
                      <a:cubicBezTo>
                        <a:pt x="107786" y="143668"/>
                        <a:pt x="105980" y="137302"/>
                        <a:pt x="106926" y="130936"/>
                      </a:cubicBezTo>
                      <a:lnTo>
                        <a:pt x="109593" y="130936"/>
                      </a:lnTo>
                      <a:cubicBezTo>
                        <a:pt x="120432" y="131882"/>
                        <a:pt x="131701" y="129559"/>
                        <a:pt x="143486" y="124140"/>
                      </a:cubicBezTo>
                      <a:cubicBezTo>
                        <a:pt x="144346" y="124140"/>
                        <a:pt x="146669" y="123709"/>
                        <a:pt x="150282" y="122763"/>
                      </a:cubicBezTo>
                      <a:cubicBezTo>
                        <a:pt x="159314" y="120957"/>
                        <a:pt x="163873" y="118204"/>
                        <a:pt x="163873" y="114591"/>
                      </a:cubicBezTo>
                      <a:cubicBezTo>
                        <a:pt x="163873" y="109171"/>
                        <a:pt x="162067" y="105471"/>
                        <a:pt x="158454" y="103665"/>
                      </a:cubicBezTo>
                      <a:cubicBezTo>
                        <a:pt x="151228" y="103665"/>
                        <a:pt x="145809" y="104095"/>
                        <a:pt x="142195" y="105041"/>
                      </a:cubicBezTo>
                      <a:cubicBezTo>
                        <a:pt x="140389" y="105988"/>
                        <a:pt x="138153" y="102288"/>
                        <a:pt x="135400" y="94116"/>
                      </a:cubicBezTo>
                      <a:cubicBezTo>
                        <a:pt x="131787" y="84136"/>
                        <a:pt x="130841" y="78200"/>
                        <a:pt x="132647" y="76394"/>
                      </a:cubicBezTo>
                      <a:cubicBezTo>
                        <a:pt x="133507" y="75533"/>
                        <a:pt x="137120" y="75017"/>
                        <a:pt x="143486" y="75017"/>
                      </a:cubicBezTo>
                      <a:cubicBezTo>
                        <a:pt x="150712" y="74157"/>
                        <a:pt x="156131" y="73211"/>
                        <a:pt x="159744" y="72264"/>
                      </a:cubicBezTo>
                      <a:cubicBezTo>
                        <a:pt x="163357" y="73211"/>
                        <a:pt x="165164" y="70458"/>
                        <a:pt x="165164" y="64091"/>
                      </a:cubicBezTo>
                      <a:cubicBezTo>
                        <a:pt x="166024" y="28648"/>
                        <a:pt x="166970" y="9033"/>
                        <a:pt x="167830" y="5420"/>
                      </a:cubicBezTo>
                      <a:cubicBezTo>
                        <a:pt x="168691" y="2667"/>
                        <a:pt x="172303" y="860"/>
                        <a:pt x="178669" y="0"/>
                      </a:cubicBezTo>
                      <a:cubicBezTo>
                        <a:pt x="189508" y="1807"/>
                        <a:pt x="197164" y="4990"/>
                        <a:pt x="201723" y="9549"/>
                      </a:cubicBezTo>
                      <a:cubicBezTo>
                        <a:pt x="201723" y="12302"/>
                        <a:pt x="199917" y="15485"/>
                        <a:pt x="196304" y="19099"/>
                      </a:cubicBezTo>
                      <a:cubicBezTo>
                        <a:pt x="194497" y="22712"/>
                        <a:pt x="193551" y="25034"/>
                        <a:pt x="193551" y="25895"/>
                      </a:cubicBezTo>
                      <a:cubicBezTo>
                        <a:pt x="192605" y="29508"/>
                        <a:pt x="192175" y="39057"/>
                        <a:pt x="192175" y="54542"/>
                      </a:cubicBezTo>
                      <a:cubicBezTo>
                        <a:pt x="192175" y="59962"/>
                        <a:pt x="193551" y="62285"/>
                        <a:pt x="196218" y="61339"/>
                      </a:cubicBezTo>
                      <a:cubicBezTo>
                        <a:pt x="210670" y="57725"/>
                        <a:pt x="220562" y="56779"/>
                        <a:pt x="225982" y="58586"/>
                      </a:cubicBezTo>
                      <a:cubicBezTo>
                        <a:pt x="227788" y="59532"/>
                        <a:pt x="229164" y="63575"/>
                        <a:pt x="230025" y="70888"/>
                      </a:cubicBezTo>
                      <a:cubicBezTo>
                        <a:pt x="230885" y="77254"/>
                        <a:pt x="227358" y="81813"/>
                        <a:pt x="219186" y="84566"/>
                      </a:cubicBezTo>
                      <a:cubicBezTo>
                        <a:pt x="211014" y="87319"/>
                        <a:pt x="204734" y="89556"/>
                        <a:pt x="200261" y="91363"/>
                      </a:cubicBezTo>
                      <a:cubicBezTo>
                        <a:pt x="195099" y="93857"/>
                        <a:pt x="192863" y="97041"/>
                        <a:pt x="193809" y="100740"/>
                      </a:cubicBezTo>
                      <a:close/>
                    </a:path>
                  </a:pathLst>
                </a:custGeom>
                <a:grpFill/>
                <a:ln w="860" cap="flat">
                  <a:noFill/>
                  <a:prstDash val="solid"/>
                  <a:miter/>
                </a:ln>
              </p:spPr>
              <p:txBody>
                <a:bodyPr rtlCol="0" anchor="ctr"/>
                <a:lstStyle/>
                <a:p>
                  <a:endParaRPr lang="zh-CN" altLang="en-US"/>
                </a:p>
              </p:txBody>
            </p:sp>
            <p:sp>
              <p:nvSpPr>
                <p:cNvPr id="21" name="任意形状 16"/>
                <p:cNvSpPr/>
                <p:nvPr/>
              </p:nvSpPr>
              <p:spPr>
                <a:xfrm>
                  <a:off x="4052576" y="2752007"/>
                  <a:ext cx="236394" cy="322645"/>
                </a:xfrm>
                <a:custGeom>
                  <a:avLst/>
                  <a:gdLst>
                    <a:gd name="connsiteX0" fmla="*/ 6061 w 236394"/>
                    <a:gd name="connsiteY0" fmla="*/ 86835 h 322645"/>
                    <a:gd name="connsiteX1" fmla="*/ 27739 w 236394"/>
                    <a:gd name="connsiteY1" fmla="*/ 85458 h 322645"/>
                    <a:gd name="connsiteX2" fmla="*/ 88729 w 236394"/>
                    <a:gd name="connsiteY2" fmla="*/ 69113 h 322645"/>
                    <a:gd name="connsiteX3" fmla="*/ 90105 w 236394"/>
                    <a:gd name="connsiteY3" fmla="*/ 29540 h 322645"/>
                    <a:gd name="connsiteX4" fmla="*/ 90105 w 236394"/>
                    <a:gd name="connsiteY4" fmla="*/ 3645 h 322645"/>
                    <a:gd name="connsiteX5" fmla="*/ 110407 w 236394"/>
                    <a:gd name="connsiteY5" fmla="*/ 892 h 322645"/>
                    <a:gd name="connsiteX6" fmla="*/ 136127 w 236394"/>
                    <a:gd name="connsiteY6" fmla="*/ 13194 h 322645"/>
                    <a:gd name="connsiteX7" fmla="*/ 130708 w 236394"/>
                    <a:gd name="connsiteY7" fmla="*/ 21367 h 322645"/>
                    <a:gd name="connsiteX8" fmla="*/ 126665 w 236394"/>
                    <a:gd name="connsiteY8" fmla="*/ 28163 h 322645"/>
                    <a:gd name="connsiteX9" fmla="*/ 123912 w 236394"/>
                    <a:gd name="connsiteY9" fmla="*/ 51391 h 322645"/>
                    <a:gd name="connsiteX10" fmla="*/ 126665 w 236394"/>
                    <a:gd name="connsiteY10" fmla="*/ 60940 h 322645"/>
                    <a:gd name="connsiteX11" fmla="*/ 199784 w 236394"/>
                    <a:gd name="connsiteY11" fmla="*/ 63693 h 322645"/>
                    <a:gd name="connsiteX12" fmla="*/ 236344 w 236394"/>
                    <a:gd name="connsiteY12" fmla="*/ 96470 h 322645"/>
                    <a:gd name="connsiteX13" fmla="*/ 197032 w 236394"/>
                    <a:gd name="connsiteY13" fmla="*/ 136043 h 322645"/>
                    <a:gd name="connsiteX14" fmla="*/ 192988 w 236394"/>
                    <a:gd name="connsiteY14" fmla="*/ 156518 h 322645"/>
                    <a:gd name="connsiteX15" fmla="*/ 191612 w 236394"/>
                    <a:gd name="connsiteY15" fmla="*/ 163314 h 322645"/>
                    <a:gd name="connsiteX16" fmla="*/ 152300 w 236394"/>
                    <a:gd name="connsiteY16" fmla="*/ 164691 h 322645"/>
                    <a:gd name="connsiteX17" fmla="*/ 125203 w 236394"/>
                    <a:gd name="connsiteY17" fmla="*/ 167444 h 322645"/>
                    <a:gd name="connsiteX18" fmla="*/ 117117 w 236394"/>
                    <a:gd name="connsiteY18" fmla="*/ 284787 h 322645"/>
                    <a:gd name="connsiteX19" fmla="*/ 119869 w 236394"/>
                    <a:gd name="connsiteY19" fmla="*/ 301133 h 322645"/>
                    <a:gd name="connsiteX20" fmla="*/ 122536 w 236394"/>
                    <a:gd name="connsiteY20" fmla="*/ 314811 h 322645"/>
                    <a:gd name="connsiteX21" fmla="*/ 96815 w 236394"/>
                    <a:gd name="connsiteY21" fmla="*/ 316188 h 322645"/>
                    <a:gd name="connsiteX22" fmla="*/ 96815 w 236394"/>
                    <a:gd name="connsiteY22" fmla="*/ 284787 h 322645"/>
                    <a:gd name="connsiteX23" fmla="*/ 99568 w 236394"/>
                    <a:gd name="connsiteY23" fmla="*/ 249343 h 322645"/>
                    <a:gd name="connsiteX24" fmla="*/ 94148 w 236394"/>
                    <a:gd name="connsiteY24" fmla="*/ 200221 h 322645"/>
                    <a:gd name="connsiteX25" fmla="*/ 92772 w 236394"/>
                    <a:gd name="connsiteY25" fmla="*/ 170197 h 322645"/>
                    <a:gd name="connsiteX26" fmla="*/ 48040 w 236394"/>
                    <a:gd name="connsiteY26" fmla="*/ 182499 h 322645"/>
                    <a:gd name="connsiteX27" fmla="*/ 34535 w 236394"/>
                    <a:gd name="connsiteY27" fmla="*/ 171573 h 322645"/>
                    <a:gd name="connsiteX28" fmla="*/ 14233 w 236394"/>
                    <a:gd name="connsiteY28" fmla="*/ 138796 h 322645"/>
                    <a:gd name="connsiteX29" fmla="*/ 728 w 236394"/>
                    <a:gd name="connsiteY29" fmla="*/ 108772 h 322645"/>
                    <a:gd name="connsiteX30" fmla="*/ 6061 w 236394"/>
                    <a:gd name="connsiteY30" fmla="*/ 86835 h 322645"/>
                    <a:gd name="connsiteX31" fmla="*/ 54836 w 236394"/>
                    <a:gd name="connsiteY31" fmla="*/ 152303 h 322645"/>
                    <a:gd name="connsiteX32" fmla="*/ 92772 w 236394"/>
                    <a:gd name="connsiteY32" fmla="*/ 141377 h 322645"/>
                    <a:gd name="connsiteX33" fmla="*/ 91395 w 236394"/>
                    <a:gd name="connsiteY33" fmla="*/ 114106 h 322645"/>
                    <a:gd name="connsiteX34" fmla="*/ 90019 w 236394"/>
                    <a:gd name="connsiteY34" fmla="*/ 92255 h 322645"/>
                    <a:gd name="connsiteX35" fmla="*/ 54836 w 236394"/>
                    <a:gd name="connsiteY35" fmla="*/ 101804 h 322645"/>
                    <a:gd name="connsiteX36" fmla="*/ 54836 w 236394"/>
                    <a:gd name="connsiteY36" fmla="*/ 152303 h 322645"/>
                    <a:gd name="connsiteX37" fmla="*/ 125289 w 236394"/>
                    <a:gd name="connsiteY37" fmla="*/ 137334 h 322645"/>
                    <a:gd name="connsiteX38" fmla="*/ 151009 w 236394"/>
                    <a:gd name="connsiteY38" fmla="*/ 133204 h 322645"/>
                    <a:gd name="connsiteX39" fmla="*/ 171311 w 236394"/>
                    <a:gd name="connsiteY39" fmla="*/ 127785 h 322645"/>
                    <a:gd name="connsiteX40" fmla="*/ 178107 w 236394"/>
                    <a:gd name="connsiteY40" fmla="*/ 84082 h 322645"/>
                    <a:gd name="connsiteX41" fmla="*/ 126665 w 236394"/>
                    <a:gd name="connsiteY41" fmla="*/ 84082 h 322645"/>
                    <a:gd name="connsiteX42" fmla="*/ 122622 w 236394"/>
                    <a:gd name="connsiteY42" fmla="*/ 114106 h 322645"/>
                    <a:gd name="connsiteX43" fmla="*/ 125289 w 236394"/>
                    <a:gd name="connsiteY43" fmla="*/ 137334 h 32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6394" h="322645">
                      <a:moveTo>
                        <a:pt x="6061" y="86835"/>
                      </a:moveTo>
                      <a:cubicBezTo>
                        <a:pt x="6921" y="86835"/>
                        <a:pt x="14147" y="86405"/>
                        <a:pt x="27739" y="85458"/>
                      </a:cubicBezTo>
                      <a:cubicBezTo>
                        <a:pt x="42191" y="84598"/>
                        <a:pt x="62492" y="79092"/>
                        <a:pt x="88729" y="69113"/>
                      </a:cubicBezTo>
                      <a:cubicBezTo>
                        <a:pt x="90535" y="68253"/>
                        <a:pt x="90965" y="55004"/>
                        <a:pt x="90105" y="29540"/>
                      </a:cubicBezTo>
                      <a:cubicBezTo>
                        <a:pt x="89159" y="15861"/>
                        <a:pt x="89159" y="7258"/>
                        <a:pt x="90105" y="3645"/>
                      </a:cubicBezTo>
                      <a:cubicBezTo>
                        <a:pt x="90965" y="32"/>
                        <a:pt x="97761" y="-914"/>
                        <a:pt x="110407" y="892"/>
                      </a:cubicBezTo>
                      <a:cubicBezTo>
                        <a:pt x="125719" y="4505"/>
                        <a:pt x="134321" y="8635"/>
                        <a:pt x="136127" y="13194"/>
                      </a:cubicBezTo>
                      <a:cubicBezTo>
                        <a:pt x="136127" y="15001"/>
                        <a:pt x="134321" y="17754"/>
                        <a:pt x="130708" y="21367"/>
                      </a:cubicBezTo>
                      <a:cubicBezTo>
                        <a:pt x="128041" y="24120"/>
                        <a:pt x="126665" y="26357"/>
                        <a:pt x="126665" y="28163"/>
                      </a:cubicBezTo>
                      <a:cubicBezTo>
                        <a:pt x="124859" y="35476"/>
                        <a:pt x="123912" y="43132"/>
                        <a:pt x="123912" y="51391"/>
                      </a:cubicBezTo>
                      <a:cubicBezTo>
                        <a:pt x="123912" y="57757"/>
                        <a:pt x="124772" y="60940"/>
                        <a:pt x="126665" y="60940"/>
                      </a:cubicBezTo>
                      <a:cubicBezTo>
                        <a:pt x="154622" y="56381"/>
                        <a:pt x="179053" y="57327"/>
                        <a:pt x="199784" y="63693"/>
                      </a:cubicBezTo>
                      <a:cubicBezTo>
                        <a:pt x="225075" y="73673"/>
                        <a:pt x="237290" y="84598"/>
                        <a:pt x="236344" y="96470"/>
                      </a:cubicBezTo>
                      <a:cubicBezTo>
                        <a:pt x="219139" y="107396"/>
                        <a:pt x="206064" y="120558"/>
                        <a:pt x="197032" y="136043"/>
                      </a:cubicBezTo>
                      <a:cubicBezTo>
                        <a:pt x="194365" y="140603"/>
                        <a:pt x="192988" y="147399"/>
                        <a:pt x="192988" y="156518"/>
                      </a:cubicBezTo>
                      <a:lnTo>
                        <a:pt x="191612" y="163314"/>
                      </a:lnTo>
                      <a:cubicBezTo>
                        <a:pt x="174407" y="163314"/>
                        <a:pt x="161332" y="163745"/>
                        <a:pt x="152300" y="164691"/>
                      </a:cubicBezTo>
                      <a:cubicBezTo>
                        <a:pt x="142321" y="165637"/>
                        <a:pt x="133375" y="166498"/>
                        <a:pt x="125203" y="167444"/>
                      </a:cubicBezTo>
                      <a:cubicBezTo>
                        <a:pt x="119783" y="187489"/>
                        <a:pt x="117117" y="226546"/>
                        <a:pt x="117117" y="284787"/>
                      </a:cubicBezTo>
                      <a:cubicBezTo>
                        <a:pt x="117117" y="287540"/>
                        <a:pt x="117977" y="292960"/>
                        <a:pt x="119869" y="301133"/>
                      </a:cubicBezTo>
                      <a:cubicBezTo>
                        <a:pt x="120729" y="307499"/>
                        <a:pt x="121676" y="312058"/>
                        <a:pt x="122536" y="314811"/>
                      </a:cubicBezTo>
                      <a:cubicBezTo>
                        <a:pt x="113503" y="324791"/>
                        <a:pt x="104901" y="325221"/>
                        <a:pt x="96815" y="316188"/>
                      </a:cubicBezTo>
                      <a:cubicBezTo>
                        <a:pt x="96815" y="308875"/>
                        <a:pt x="96815" y="298466"/>
                        <a:pt x="96815" y="284787"/>
                      </a:cubicBezTo>
                      <a:cubicBezTo>
                        <a:pt x="98622" y="269302"/>
                        <a:pt x="99568" y="257516"/>
                        <a:pt x="99568" y="249343"/>
                      </a:cubicBezTo>
                      <a:cubicBezTo>
                        <a:pt x="98622" y="233858"/>
                        <a:pt x="96815" y="217513"/>
                        <a:pt x="94148" y="200221"/>
                      </a:cubicBezTo>
                      <a:cubicBezTo>
                        <a:pt x="93202" y="187489"/>
                        <a:pt x="92772" y="177509"/>
                        <a:pt x="92772" y="170197"/>
                      </a:cubicBezTo>
                      <a:cubicBezTo>
                        <a:pt x="84600" y="168390"/>
                        <a:pt x="69718" y="172520"/>
                        <a:pt x="48040" y="182499"/>
                      </a:cubicBezTo>
                      <a:cubicBezTo>
                        <a:pt x="44427" y="184306"/>
                        <a:pt x="39954" y="180692"/>
                        <a:pt x="34535" y="171573"/>
                      </a:cubicBezTo>
                      <a:cubicBezTo>
                        <a:pt x="30922" y="164261"/>
                        <a:pt x="24126" y="153421"/>
                        <a:pt x="14233" y="138796"/>
                      </a:cubicBezTo>
                      <a:cubicBezTo>
                        <a:pt x="7007" y="131484"/>
                        <a:pt x="2448" y="121505"/>
                        <a:pt x="728" y="108772"/>
                      </a:cubicBezTo>
                      <a:cubicBezTo>
                        <a:pt x="-1165" y="95008"/>
                        <a:pt x="641" y="87695"/>
                        <a:pt x="6061" y="86835"/>
                      </a:cubicBezTo>
                      <a:close/>
                      <a:moveTo>
                        <a:pt x="54836" y="152303"/>
                      </a:moveTo>
                      <a:cubicBezTo>
                        <a:pt x="72901" y="149550"/>
                        <a:pt x="85546" y="145937"/>
                        <a:pt x="92772" y="141377"/>
                      </a:cubicBezTo>
                      <a:cubicBezTo>
                        <a:pt x="92772" y="140517"/>
                        <a:pt x="92342" y="131398"/>
                        <a:pt x="91395" y="114106"/>
                      </a:cubicBezTo>
                      <a:cubicBezTo>
                        <a:pt x="90449" y="107740"/>
                        <a:pt x="90019" y="100428"/>
                        <a:pt x="90019" y="92255"/>
                      </a:cubicBezTo>
                      <a:cubicBezTo>
                        <a:pt x="87353" y="91395"/>
                        <a:pt x="75567" y="94578"/>
                        <a:pt x="54836" y="101804"/>
                      </a:cubicBezTo>
                      <a:cubicBezTo>
                        <a:pt x="37717" y="119096"/>
                        <a:pt x="37717" y="135957"/>
                        <a:pt x="54836" y="152303"/>
                      </a:cubicBezTo>
                      <a:close/>
                      <a:moveTo>
                        <a:pt x="125289" y="137334"/>
                      </a:moveTo>
                      <a:cubicBezTo>
                        <a:pt x="133375" y="135527"/>
                        <a:pt x="141977" y="134151"/>
                        <a:pt x="151009" y="133204"/>
                      </a:cubicBezTo>
                      <a:cubicBezTo>
                        <a:pt x="162709" y="131398"/>
                        <a:pt x="169504" y="129591"/>
                        <a:pt x="171311" y="127785"/>
                      </a:cubicBezTo>
                      <a:cubicBezTo>
                        <a:pt x="178537" y="118666"/>
                        <a:pt x="180773" y="104127"/>
                        <a:pt x="178107" y="84082"/>
                      </a:cubicBezTo>
                      <a:cubicBezTo>
                        <a:pt x="155482" y="78662"/>
                        <a:pt x="138364" y="78662"/>
                        <a:pt x="126665" y="84082"/>
                      </a:cubicBezTo>
                      <a:cubicBezTo>
                        <a:pt x="123912" y="87695"/>
                        <a:pt x="122622" y="97761"/>
                        <a:pt x="122622" y="114106"/>
                      </a:cubicBezTo>
                      <a:cubicBezTo>
                        <a:pt x="121676" y="129591"/>
                        <a:pt x="122622" y="137334"/>
                        <a:pt x="125289" y="137334"/>
                      </a:cubicBezTo>
                      <a:close/>
                    </a:path>
                  </a:pathLst>
                </a:custGeom>
                <a:grpFill/>
                <a:ln w="860" cap="flat">
                  <a:noFill/>
                  <a:prstDash val="solid"/>
                  <a:miter/>
                </a:ln>
              </p:spPr>
              <p:txBody>
                <a:bodyPr rtlCol="0" anchor="ctr"/>
                <a:lstStyle/>
                <a:p>
                  <a:endParaRPr lang="zh-CN" altLang="en-US"/>
                </a:p>
              </p:txBody>
            </p:sp>
            <p:sp>
              <p:nvSpPr>
                <p:cNvPr id="22" name="任意形状 17"/>
                <p:cNvSpPr/>
                <p:nvPr/>
              </p:nvSpPr>
              <p:spPr>
                <a:xfrm>
                  <a:off x="4588823" y="2751071"/>
                  <a:ext cx="272058" cy="324003"/>
                </a:xfrm>
                <a:custGeom>
                  <a:avLst/>
                  <a:gdLst>
                    <a:gd name="connsiteX0" fmla="*/ 1779 w 272058"/>
                    <a:gd name="connsiteY0" fmla="*/ 188768 h 324003"/>
                    <a:gd name="connsiteX1" fmla="*/ 4446 w 272058"/>
                    <a:gd name="connsiteY1" fmla="*/ 188768 h 324003"/>
                    <a:gd name="connsiteX2" fmla="*/ 46424 w 272058"/>
                    <a:gd name="connsiteY2" fmla="*/ 179219 h 324003"/>
                    <a:gd name="connsiteX3" fmla="*/ 139931 w 272058"/>
                    <a:gd name="connsiteY3" fmla="*/ 158744 h 324003"/>
                    <a:gd name="connsiteX4" fmla="*/ 150770 w 272058"/>
                    <a:gd name="connsiteY4" fmla="*/ 155991 h 324003"/>
                    <a:gd name="connsiteX5" fmla="*/ 153437 w 272058"/>
                    <a:gd name="connsiteY5" fmla="*/ 151862 h 324003"/>
                    <a:gd name="connsiteX6" fmla="*/ 148017 w 272058"/>
                    <a:gd name="connsiteY6" fmla="*/ 109536 h 324003"/>
                    <a:gd name="connsiteX7" fmla="*/ 148017 w 272058"/>
                    <a:gd name="connsiteY7" fmla="*/ 102739 h 324003"/>
                    <a:gd name="connsiteX8" fmla="*/ 184577 w 272058"/>
                    <a:gd name="connsiteY8" fmla="*/ 109536 h 324003"/>
                    <a:gd name="connsiteX9" fmla="*/ 183201 w 272058"/>
                    <a:gd name="connsiteY9" fmla="*/ 113665 h 324003"/>
                    <a:gd name="connsiteX10" fmla="*/ 179158 w 272058"/>
                    <a:gd name="connsiteY10" fmla="*/ 132764 h 324003"/>
                    <a:gd name="connsiteX11" fmla="*/ 179158 w 272058"/>
                    <a:gd name="connsiteY11" fmla="*/ 140936 h 324003"/>
                    <a:gd name="connsiteX12" fmla="*/ 183201 w 272058"/>
                    <a:gd name="connsiteY12" fmla="*/ 151862 h 324003"/>
                    <a:gd name="connsiteX13" fmla="*/ 215717 w 272058"/>
                    <a:gd name="connsiteY13" fmla="*/ 150485 h 324003"/>
                    <a:gd name="connsiteX14" fmla="*/ 244191 w 272058"/>
                    <a:gd name="connsiteY14" fmla="*/ 150485 h 324003"/>
                    <a:gd name="connsiteX15" fmla="*/ 250987 w 272058"/>
                    <a:gd name="connsiteY15" fmla="*/ 149109 h 324003"/>
                    <a:gd name="connsiteX16" fmla="*/ 267245 w 272058"/>
                    <a:gd name="connsiteY16" fmla="*/ 172337 h 324003"/>
                    <a:gd name="connsiteX17" fmla="*/ 271288 w 272058"/>
                    <a:gd name="connsiteY17" fmla="*/ 191435 h 324003"/>
                    <a:gd name="connsiteX18" fmla="*/ 259073 w 272058"/>
                    <a:gd name="connsiteY18" fmla="*/ 190059 h 324003"/>
                    <a:gd name="connsiteX19" fmla="*/ 219760 w 272058"/>
                    <a:gd name="connsiteY19" fmla="*/ 179133 h 324003"/>
                    <a:gd name="connsiteX20" fmla="*/ 185867 w 272058"/>
                    <a:gd name="connsiteY20" fmla="*/ 181886 h 324003"/>
                    <a:gd name="connsiteX21" fmla="*/ 181824 w 272058"/>
                    <a:gd name="connsiteY21" fmla="*/ 192812 h 324003"/>
                    <a:gd name="connsiteX22" fmla="*/ 179158 w 272058"/>
                    <a:gd name="connsiteY22" fmla="*/ 251483 h 324003"/>
                    <a:gd name="connsiteX23" fmla="*/ 179158 w 272058"/>
                    <a:gd name="connsiteY23" fmla="*/ 281507 h 324003"/>
                    <a:gd name="connsiteX24" fmla="*/ 180534 w 272058"/>
                    <a:gd name="connsiteY24" fmla="*/ 297853 h 324003"/>
                    <a:gd name="connsiteX25" fmla="*/ 183201 w 272058"/>
                    <a:gd name="connsiteY25" fmla="*/ 323748 h 324003"/>
                    <a:gd name="connsiteX26" fmla="*/ 160147 w 272058"/>
                    <a:gd name="connsiteY26" fmla="*/ 319618 h 324003"/>
                    <a:gd name="connsiteX27" fmla="*/ 153351 w 272058"/>
                    <a:gd name="connsiteY27" fmla="*/ 318242 h 324003"/>
                    <a:gd name="connsiteX28" fmla="*/ 74812 w 272058"/>
                    <a:gd name="connsiteY28" fmla="*/ 290970 h 324003"/>
                    <a:gd name="connsiteX29" fmla="*/ 65349 w 272058"/>
                    <a:gd name="connsiteY29" fmla="*/ 285551 h 324003"/>
                    <a:gd name="connsiteX30" fmla="*/ 78855 w 272058"/>
                    <a:gd name="connsiteY30" fmla="*/ 284174 h 324003"/>
                    <a:gd name="connsiteX31" fmla="*/ 107329 w 272058"/>
                    <a:gd name="connsiteY31" fmla="*/ 286927 h 324003"/>
                    <a:gd name="connsiteX32" fmla="*/ 135802 w 272058"/>
                    <a:gd name="connsiteY32" fmla="*/ 289680 h 324003"/>
                    <a:gd name="connsiteX33" fmla="*/ 156103 w 272058"/>
                    <a:gd name="connsiteY33" fmla="*/ 261032 h 324003"/>
                    <a:gd name="connsiteX34" fmla="*/ 153437 w 272058"/>
                    <a:gd name="connsiteY34" fmla="*/ 196941 h 324003"/>
                    <a:gd name="connsiteX35" fmla="*/ 153437 w 272058"/>
                    <a:gd name="connsiteY35" fmla="*/ 186015 h 324003"/>
                    <a:gd name="connsiteX36" fmla="*/ 107415 w 272058"/>
                    <a:gd name="connsiteY36" fmla="*/ 192812 h 324003"/>
                    <a:gd name="connsiteX37" fmla="*/ 97952 w 272058"/>
                    <a:gd name="connsiteY37" fmla="*/ 194188 h 324003"/>
                    <a:gd name="connsiteX38" fmla="*/ 108791 w 272058"/>
                    <a:gd name="connsiteY38" fmla="*/ 210534 h 324003"/>
                    <a:gd name="connsiteX39" fmla="*/ 114211 w 272058"/>
                    <a:gd name="connsiteY39" fmla="*/ 214663 h 324003"/>
                    <a:gd name="connsiteX40" fmla="*/ 100705 w 272058"/>
                    <a:gd name="connsiteY40" fmla="*/ 246063 h 324003"/>
                    <a:gd name="connsiteX41" fmla="*/ 93909 w 272058"/>
                    <a:gd name="connsiteY41" fmla="*/ 237891 h 324003"/>
                    <a:gd name="connsiteX42" fmla="*/ 61392 w 272058"/>
                    <a:gd name="connsiteY42" fmla="*/ 199694 h 324003"/>
                    <a:gd name="connsiteX43" fmla="*/ 18037 w 272058"/>
                    <a:gd name="connsiteY43" fmla="*/ 216040 h 324003"/>
                    <a:gd name="connsiteX44" fmla="*/ 16661 w 272058"/>
                    <a:gd name="connsiteY44" fmla="*/ 217416 h 324003"/>
                    <a:gd name="connsiteX45" fmla="*/ 3155 w 272058"/>
                    <a:gd name="connsiteY45" fmla="*/ 202447 h 324003"/>
                    <a:gd name="connsiteX46" fmla="*/ 1779 w 272058"/>
                    <a:gd name="connsiteY46" fmla="*/ 188768 h 324003"/>
                    <a:gd name="connsiteX47" fmla="*/ 28876 w 272058"/>
                    <a:gd name="connsiteY47" fmla="*/ 130097 h 324003"/>
                    <a:gd name="connsiteX48" fmla="*/ 69479 w 272058"/>
                    <a:gd name="connsiteY48" fmla="*/ 102826 h 324003"/>
                    <a:gd name="connsiteX49" fmla="*/ 68102 w 272058"/>
                    <a:gd name="connsiteY49" fmla="*/ 112375 h 324003"/>
                    <a:gd name="connsiteX50" fmla="*/ 66726 w 272058"/>
                    <a:gd name="connsiteY50" fmla="*/ 132850 h 324003"/>
                    <a:gd name="connsiteX51" fmla="*/ 69479 w 272058"/>
                    <a:gd name="connsiteY51" fmla="*/ 147819 h 324003"/>
                    <a:gd name="connsiteX52" fmla="*/ 55887 w 272058"/>
                    <a:gd name="connsiteY52" fmla="*/ 149195 h 324003"/>
                    <a:gd name="connsiteX53" fmla="*/ 28876 w 272058"/>
                    <a:gd name="connsiteY53" fmla="*/ 130097 h 324003"/>
                    <a:gd name="connsiteX54" fmla="*/ 89780 w 272058"/>
                    <a:gd name="connsiteY54" fmla="*/ 109622 h 324003"/>
                    <a:gd name="connsiteX55" fmla="*/ 84361 w 272058"/>
                    <a:gd name="connsiteY55" fmla="*/ 89147 h 324003"/>
                    <a:gd name="connsiteX56" fmla="*/ 88404 w 272058"/>
                    <a:gd name="connsiteY56" fmla="*/ 89147 h 324003"/>
                    <a:gd name="connsiteX57" fmla="*/ 142598 w 272058"/>
                    <a:gd name="connsiteY57" fmla="*/ 75468 h 324003"/>
                    <a:gd name="connsiteX58" fmla="*/ 148017 w 272058"/>
                    <a:gd name="connsiteY58" fmla="*/ 72715 h 324003"/>
                    <a:gd name="connsiteX59" fmla="*/ 195416 w 272058"/>
                    <a:gd name="connsiteY59" fmla="*/ 61790 h 324003"/>
                    <a:gd name="connsiteX60" fmla="*/ 223890 w 272058"/>
                    <a:gd name="connsiteY60" fmla="*/ 75468 h 324003"/>
                    <a:gd name="connsiteX61" fmla="*/ 257782 w 272058"/>
                    <a:gd name="connsiteY61" fmla="*/ 127344 h 324003"/>
                    <a:gd name="connsiteX62" fmla="*/ 252363 w 272058"/>
                    <a:gd name="connsiteY62" fmla="*/ 130097 h 324003"/>
                    <a:gd name="connsiteX63" fmla="*/ 241524 w 272058"/>
                    <a:gd name="connsiteY63" fmla="*/ 131473 h 324003"/>
                    <a:gd name="connsiteX64" fmla="*/ 200921 w 272058"/>
                    <a:gd name="connsiteY64" fmla="*/ 134226 h 324003"/>
                    <a:gd name="connsiteX65" fmla="*/ 186040 w 272058"/>
                    <a:gd name="connsiteY65" fmla="*/ 128806 h 324003"/>
                    <a:gd name="connsiteX66" fmla="*/ 198255 w 272058"/>
                    <a:gd name="connsiteY66" fmla="*/ 123386 h 324003"/>
                    <a:gd name="connsiteX67" fmla="*/ 222599 w 272058"/>
                    <a:gd name="connsiteY67" fmla="*/ 104288 h 324003"/>
                    <a:gd name="connsiteX68" fmla="*/ 207717 w 272058"/>
                    <a:gd name="connsiteY68" fmla="*/ 82437 h 324003"/>
                    <a:gd name="connsiteX69" fmla="*/ 191459 w 272058"/>
                    <a:gd name="connsiteY69" fmla="*/ 79684 h 324003"/>
                    <a:gd name="connsiteX70" fmla="*/ 188792 w 272058"/>
                    <a:gd name="connsiteY70" fmla="*/ 79684 h 324003"/>
                    <a:gd name="connsiteX71" fmla="*/ 149480 w 272058"/>
                    <a:gd name="connsiteY71" fmla="*/ 91986 h 324003"/>
                    <a:gd name="connsiteX72" fmla="*/ 110167 w 272058"/>
                    <a:gd name="connsiteY72" fmla="*/ 106955 h 324003"/>
                    <a:gd name="connsiteX73" fmla="*/ 89780 w 272058"/>
                    <a:gd name="connsiteY73" fmla="*/ 109622 h 324003"/>
                    <a:gd name="connsiteX74" fmla="*/ 119630 w 272058"/>
                    <a:gd name="connsiteY74" fmla="*/ 46821 h 324003"/>
                    <a:gd name="connsiteX75" fmla="*/ 123673 w 272058"/>
                    <a:gd name="connsiteY75" fmla="*/ 11377 h 324003"/>
                    <a:gd name="connsiteX76" fmla="*/ 137178 w 272058"/>
                    <a:gd name="connsiteY76" fmla="*/ 451 h 324003"/>
                    <a:gd name="connsiteX77" fmla="*/ 141222 w 272058"/>
                    <a:gd name="connsiteY77" fmla="*/ 8624 h 324003"/>
                    <a:gd name="connsiteX78" fmla="*/ 158856 w 272058"/>
                    <a:gd name="connsiteY78" fmla="*/ 34519 h 324003"/>
                    <a:gd name="connsiteX79" fmla="*/ 164276 w 272058"/>
                    <a:gd name="connsiteY79" fmla="*/ 49488 h 324003"/>
                    <a:gd name="connsiteX80" fmla="*/ 152061 w 272058"/>
                    <a:gd name="connsiteY80" fmla="*/ 54908 h 324003"/>
                    <a:gd name="connsiteX81" fmla="*/ 119630 w 272058"/>
                    <a:gd name="connsiteY81" fmla="*/ 46821 h 3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2058" h="324003">
                      <a:moveTo>
                        <a:pt x="1779" y="188768"/>
                      </a:moveTo>
                      <a:lnTo>
                        <a:pt x="4446" y="188768"/>
                      </a:lnTo>
                      <a:cubicBezTo>
                        <a:pt x="15285" y="188768"/>
                        <a:pt x="29306" y="185585"/>
                        <a:pt x="46424" y="179219"/>
                      </a:cubicBezTo>
                      <a:cubicBezTo>
                        <a:pt x="66296" y="171907"/>
                        <a:pt x="97436" y="165110"/>
                        <a:pt x="139931" y="158744"/>
                      </a:cubicBezTo>
                      <a:cubicBezTo>
                        <a:pt x="143544" y="157884"/>
                        <a:pt x="147157" y="156938"/>
                        <a:pt x="150770" y="155991"/>
                      </a:cubicBezTo>
                      <a:cubicBezTo>
                        <a:pt x="151631" y="155131"/>
                        <a:pt x="152576" y="153755"/>
                        <a:pt x="153437" y="151862"/>
                      </a:cubicBezTo>
                      <a:cubicBezTo>
                        <a:pt x="153437" y="134570"/>
                        <a:pt x="151631" y="120461"/>
                        <a:pt x="148017" y="109536"/>
                      </a:cubicBezTo>
                      <a:cubicBezTo>
                        <a:pt x="147071" y="106783"/>
                        <a:pt x="147071" y="104546"/>
                        <a:pt x="148017" y="102739"/>
                      </a:cubicBezTo>
                      <a:cubicBezTo>
                        <a:pt x="159717" y="99126"/>
                        <a:pt x="171932" y="101363"/>
                        <a:pt x="184577" y="109536"/>
                      </a:cubicBezTo>
                      <a:cubicBezTo>
                        <a:pt x="184577" y="110482"/>
                        <a:pt x="184147" y="111859"/>
                        <a:pt x="183201" y="113665"/>
                      </a:cubicBezTo>
                      <a:cubicBezTo>
                        <a:pt x="179588" y="120031"/>
                        <a:pt x="178211" y="126397"/>
                        <a:pt x="179158" y="132764"/>
                      </a:cubicBezTo>
                      <a:cubicBezTo>
                        <a:pt x="179158" y="134570"/>
                        <a:pt x="179158" y="137323"/>
                        <a:pt x="179158" y="140936"/>
                      </a:cubicBezTo>
                      <a:cubicBezTo>
                        <a:pt x="180018" y="145496"/>
                        <a:pt x="181394" y="149109"/>
                        <a:pt x="183201" y="151862"/>
                      </a:cubicBezTo>
                      <a:cubicBezTo>
                        <a:pt x="192233" y="150055"/>
                        <a:pt x="203072" y="149625"/>
                        <a:pt x="215717" y="150485"/>
                      </a:cubicBezTo>
                      <a:cubicBezTo>
                        <a:pt x="231029" y="151432"/>
                        <a:pt x="240578" y="151432"/>
                        <a:pt x="244191" y="150485"/>
                      </a:cubicBezTo>
                      <a:cubicBezTo>
                        <a:pt x="246857" y="149625"/>
                        <a:pt x="249180" y="149109"/>
                        <a:pt x="250987" y="149109"/>
                      </a:cubicBezTo>
                      <a:cubicBezTo>
                        <a:pt x="254599" y="150916"/>
                        <a:pt x="260019" y="158658"/>
                        <a:pt x="267245" y="172337"/>
                      </a:cubicBezTo>
                      <a:cubicBezTo>
                        <a:pt x="271718" y="183262"/>
                        <a:pt x="273094" y="189629"/>
                        <a:pt x="271288" y="191435"/>
                      </a:cubicBezTo>
                      <a:cubicBezTo>
                        <a:pt x="269482" y="192382"/>
                        <a:pt x="265438" y="191865"/>
                        <a:pt x="259073" y="190059"/>
                      </a:cubicBezTo>
                      <a:cubicBezTo>
                        <a:pt x="250987" y="185499"/>
                        <a:pt x="237825" y="181886"/>
                        <a:pt x="219760" y="179133"/>
                      </a:cubicBezTo>
                      <a:cubicBezTo>
                        <a:pt x="210728" y="178273"/>
                        <a:pt x="199459" y="179133"/>
                        <a:pt x="185867" y="181886"/>
                      </a:cubicBezTo>
                      <a:cubicBezTo>
                        <a:pt x="183115" y="182832"/>
                        <a:pt x="181824" y="186445"/>
                        <a:pt x="181824" y="192812"/>
                      </a:cubicBezTo>
                      <a:cubicBezTo>
                        <a:pt x="181824" y="212856"/>
                        <a:pt x="180878" y="232385"/>
                        <a:pt x="179158" y="251483"/>
                      </a:cubicBezTo>
                      <a:cubicBezTo>
                        <a:pt x="179158" y="263355"/>
                        <a:pt x="179158" y="273335"/>
                        <a:pt x="179158" y="281507"/>
                      </a:cubicBezTo>
                      <a:cubicBezTo>
                        <a:pt x="179158" y="284260"/>
                        <a:pt x="179588" y="289680"/>
                        <a:pt x="180534" y="297853"/>
                      </a:cubicBezTo>
                      <a:cubicBezTo>
                        <a:pt x="183201" y="313338"/>
                        <a:pt x="184147" y="321941"/>
                        <a:pt x="183201" y="323748"/>
                      </a:cubicBezTo>
                      <a:cubicBezTo>
                        <a:pt x="182254" y="324608"/>
                        <a:pt x="174598" y="323317"/>
                        <a:pt x="160147" y="319618"/>
                      </a:cubicBezTo>
                      <a:cubicBezTo>
                        <a:pt x="157480" y="318672"/>
                        <a:pt x="155157" y="318242"/>
                        <a:pt x="153351" y="318242"/>
                      </a:cubicBezTo>
                      <a:cubicBezTo>
                        <a:pt x="120834" y="311876"/>
                        <a:pt x="94597" y="302756"/>
                        <a:pt x="74812" y="290970"/>
                      </a:cubicBezTo>
                      <a:cubicBezTo>
                        <a:pt x="68446" y="288218"/>
                        <a:pt x="65349" y="286411"/>
                        <a:pt x="65349" y="285551"/>
                      </a:cubicBezTo>
                      <a:cubicBezTo>
                        <a:pt x="67156" y="283744"/>
                        <a:pt x="71629" y="283314"/>
                        <a:pt x="78855" y="284174"/>
                      </a:cubicBezTo>
                      <a:cubicBezTo>
                        <a:pt x="90554" y="285981"/>
                        <a:pt x="100103" y="286927"/>
                        <a:pt x="107329" y="286927"/>
                      </a:cubicBezTo>
                      <a:cubicBezTo>
                        <a:pt x="115415" y="287787"/>
                        <a:pt x="124963" y="288734"/>
                        <a:pt x="135802" y="289680"/>
                      </a:cubicBezTo>
                      <a:cubicBezTo>
                        <a:pt x="152061" y="292433"/>
                        <a:pt x="158856" y="282884"/>
                        <a:pt x="156103" y="261032"/>
                      </a:cubicBezTo>
                      <a:cubicBezTo>
                        <a:pt x="156103" y="241934"/>
                        <a:pt x="155157" y="220599"/>
                        <a:pt x="153437" y="196941"/>
                      </a:cubicBezTo>
                      <a:cubicBezTo>
                        <a:pt x="153437" y="192382"/>
                        <a:pt x="153437" y="188768"/>
                        <a:pt x="153437" y="186015"/>
                      </a:cubicBezTo>
                      <a:cubicBezTo>
                        <a:pt x="142598" y="186015"/>
                        <a:pt x="127200" y="188338"/>
                        <a:pt x="107415" y="192812"/>
                      </a:cubicBezTo>
                      <a:cubicBezTo>
                        <a:pt x="103802" y="193758"/>
                        <a:pt x="100619" y="194188"/>
                        <a:pt x="97952" y="194188"/>
                      </a:cubicBezTo>
                      <a:cubicBezTo>
                        <a:pt x="99759" y="199608"/>
                        <a:pt x="103372" y="205114"/>
                        <a:pt x="108791" y="210534"/>
                      </a:cubicBezTo>
                      <a:cubicBezTo>
                        <a:pt x="111458" y="213286"/>
                        <a:pt x="113264" y="214663"/>
                        <a:pt x="114211" y="214663"/>
                      </a:cubicBezTo>
                      <a:cubicBezTo>
                        <a:pt x="113264" y="229202"/>
                        <a:pt x="108791" y="239697"/>
                        <a:pt x="100705" y="246063"/>
                      </a:cubicBezTo>
                      <a:cubicBezTo>
                        <a:pt x="98898" y="247010"/>
                        <a:pt x="96662" y="244257"/>
                        <a:pt x="93909" y="237891"/>
                      </a:cubicBezTo>
                      <a:cubicBezTo>
                        <a:pt x="84877" y="218792"/>
                        <a:pt x="74038" y="206060"/>
                        <a:pt x="61392" y="199694"/>
                      </a:cubicBezTo>
                      <a:cubicBezTo>
                        <a:pt x="40575" y="201501"/>
                        <a:pt x="26209" y="207006"/>
                        <a:pt x="18037" y="216040"/>
                      </a:cubicBezTo>
                      <a:lnTo>
                        <a:pt x="16661" y="217416"/>
                      </a:lnTo>
                      <a:cubicBezTo>
                        <a:pt x="13048" y="216556"/>
                        <a:pt x="8574" y="211480"/>
                        <a:pt x="3155" y="202447"/>
                      </a:cubicBezTo>
                      <a:cubicBezTo>
                        <a:pt x="-544" y="194188"/>
                        <a:pt x="-974" y="189629"/>
                        <a:pt x="1779" y="188768"/>
                      </a:cubicBezTo>
                      <a:close/>
                      <a:moveTo>
                        <a:pt x="28876" y="130097"/>
                      </a:moveTo>
                      <a:cubicBezTo>
                        <a:pt x="40575" y="114611"/>
                        <a:pt x="54167" y="105578"/>
                        <a:pt x="69479" y="102826"/>
                      </a:cubicBezTo>
                      <a:cubicBezTo>
                        <a:pt x="70339" y="102826"/>
                        <a:pt x="69909" y="106009"/>
                        <a:pt x="68102" y="112375"/>
                      </a:cubicBezTo>
                      <a:cubicBezTo>
                        <a:pt x="65436" y="122354"/>
                        <a:pt x="64919" y="129236"/>
                        <a:pt x="66726" y="132850"/>
                      </a:cubicBezTo>
                      <a:cubicBezTo>
                        <a:pt x="70339" y="141022"/>
                        <a:pt x="71199" y="146012"/>
                        <a:pt x="69479" y="147819"/>
                      </a:cubicBezTo>
                      <a:cubicBezTo>
                        <a:pt x="69479" y="149625"/>
                        <a:pt x="64919" y="150141"/>
                        <a:pt x="55887" y="149195"/>
                      </a:cubicBezTo>
                      <a:cubicBezTo>
                        <a:pt x="35155" y="147302"/>
                        <a:pt x="26123" y="140936"/>
                        <a:pt x="28876" y="130097"/>
                      </a:cubicBezTo>
                      <a:close/>
                      <a:moveTo>
                        <a:pt x="89780" y="109622"/>
                      </a:moveTo>
                      <a:cubicBezTo>
                        <a:pt x="84361" y="101449"/>
                        <a:pt x="82554" y="94653"/>
                        <a:pt x="84361" y="89147"/>
                      </a:cubicBezTo>
                      <a:lnTo>
                        <a:pt x="88404" y="89147"/>
                      </a:lnTo>
                      <a:cubicBezTo>
                        <a:pt x="101049" y="88287"/>
                        <a:pt x="119114" y="83727"/>
                        <a:pt x="142598" y="75468"/>
                      </a:cubicBezTo>
                      <a:cubicBezTo>
                        <a:pt x="143458" y="75468"/>
                        <a:pt x="145265" y="74608"/>
                        <a:pt x="148017" y="72715"/>
                      </a:cubicBezTo>
                      <a:cubicBezTo>
                        <a:pt x="167029" y="64543"/>
                        <a:pt x="182770" y="60930"/>
                        <a:pt x="195416" y="61790"/>
                      </a:cubicBezTo>
                      <a:cubicBezTo>
                        <a:pt x="206255" y="62736"/>
                        <a:pt x="215717" y="67210"/>
                        <a:pt x="223890" y="75468"/>
                      </a:cubicBezTo>
                      <a:cubicBezTo>
                        <a:pt x="250987" y="102739"/>
                        <a:pt x="262255" y="120031"/>
                        <a:pt x="257782" y="127344"/>
                      </a:cubicBezTo>
                      <a:cubicBezTo>
                        <a:pt x="256836" y="128290"/>
                        <a:pt x="255116" y="129150"/>
                        <a:pt x="252363" y="130097"/>
                      </a:cubicBezTo>
                      <a:cubicBezTo>
                        <a:pt x="246944" y="130097"/>
                        <a:pt x="243330" y="130527"/>
                        <a:pt x="241524" y="131473"/>
                      </a:cubicBezTo>
                      <a:cubicBezTo>
                        <a:pt x="227932" y="136893"/>
                        <a:pt x="214427" y="137839"/>
                        <a:pt x="200921" y="134226"/>
                      </a:cubicBezTo>
                      <a:cubicBezTo>
                        <a:pt x="190943" y="132419"/>
                        <a:pt x="186040" y="130613"/>
                        <a:pt x="186040" y="128806"/>
                      </a:cubicBezTo>
                      <a:cubicBezTo>
                        <a:pt x="185093" y="127000"/>
                        <a:pt x="189222" y="125193"/>
                        <a:pt x="198255" y="123386"/>
                      </a:cubicBezTo>
                      <a:cubicBezTo>
                        <a:pt x="214513" y="115214"/>
                        <a:pt x="222599" y="108848"/>
                        <a:pt x="222599" y="104288"/>
                      </a:cubicBezTo>
                      <a:cubicBezTo>
                        <a:pt x="219846" y="94309"/>
                        <a:pt x="214943" y="86996"/>
                        <a:pt x="207717" y="82437"/>
                      </a:cubicBezTo>
                      <a:cubicBezTo>
                        <a:pt x="204104" y="80630"/>
                        <a:pt x="198685" y="79684"/>
                        <a:pt x="191459" y="79684"/>
                      </a:cubicBezTo>
                      <a:cubicBezTo>
                        <a:pt x="190513" y="79684"/>
                        <a:pt x="189652" y="79684"/>
                        <a:pt x="188792" y="79684"/>
                      </a:cubicBezTo>
                      <a:cubicBezTo>
                        <a:pt x="176147" y="79684"/>
                        <a:pt x="163071" y="83813"/>
                        <a:pt x="149480" y="91986"/>
                      </a:cubicBezTo>
                      <a:cubicBezTo>
                        <a:pt x="137695" y="98352"/>
                        <a:pt x="124619" y="103342"/>
                        <a:pt x="110167" y="106955"/>
                      </a:cubicBezTo>
                      <a:cubicBezTo>
                        <a:pt x="99328" y="110482"/>
                        <a:pt x="92533" y="111428"/>
                        <a:pt x="89780" y="109622"/>
                      </a:cubicBezTo>
                      <a:close/>
                      <a:moveTo>
                        <a:pt x="119630" y="46821"/>
                      </a:moveTo>
                      <a:cubicBezTo>
                        <a:pt x="115071" y="36841"/>
                        <a:pt x="116447" y="24969"/>
                        <a:pt x="123673" y="11377"/>
                      </a:cubicBezTo>
                      <a:cubicBezTo>
                        <a:pt x="129092" y="2258"/>
                        <a:pt x="133566" y="-1355"/>
                        <a:pt x="137178" y="451"/>
                      </a:cubicBezTo>
                      <a:cubicBezTo>
                        <a:pt x="138039" y="1398"/>
                        <a:pt x="139415" y="4064"/>
                        <a:pt x="141222" y="8624"/>
                      </a:cubicBezTo>
                      <a:cubicBezTo>
                        <a:pt x="145695" y="18603"/>
                        <a:pt x="151631" y="27292"/>
                        <a:pt x="158856" y="34519"/>
                      </a:cubicBezTo>
                      <a:cubicBezTo>
                        <a:pt x="164276" y="40885"/>
                        <a:pt x="166082" y="45875"/>
                        <a:pt x="164276" y="49488"/>
                      </a:cubicBezTo>
                      <a:cubicBezTo>
                        <a:pt x="163329" y="53101"/>
                        <a:pt x="159286" y="54908"/>
                        <a:pt x="152061" y="54908"/>
                      </a:cubicBezTo>
                      <a:cubicBezTo>
                        <a:pt x="135888" y="55940"/>
                        <a:pt x="125049" y="53187"/>
                        <a:pt x="119630" y="46821"/>
                      </a:cubicBezTo>
                      <a:close/>
                    </a:path>
                  </a:pathLst>
                </a:custGeom>
                <a:grpFill/>
                <a:ln w="860" cap="flat">
                  <a:noFill/>
                  <a:prstDash val="solid"/>
                  <a:miter/>
                </a:ln>
              </p:spPr>
              <p:txBody>
                <a:bodyPr rtlCol="0" anchor="ctr"/>
                <a:lstStyle/>
                <a:p>
                  <a:endParaRPr lang="zh-CN" altLang="en-US"/>
                </a:p>
              </p:txBody>
            </p:sp>
            <p:sp>
              <p:nvSpPr>
                <p:cNvPr id="23" name="任意形状 18"/>
                <p:cNvSpPr/>
                <p:nvPr/>
              </p:nvSpPr>
              <p:spPr>
                <a:xfrm>
                  <a:off x="5138493" y="2802793"/>
                  <a:ext cx="279168" cy="227983"/>
                </a:xfrm>
                <a:custGeom>
                  <a:avLst/>
                  <a:gdLst>
                    <a:gd name="connsiteX0" fmla="*/ 146571 w 279168"/>
                    <a:gd name="connsiteY0" fmla="*/ 7401 h 227983"/>
                    <a:gd name="connsiteX1" fmla="*/ 211604 w 279168"/>
                    <a:gd name="connsiteY1" fmla="*/ 604 h 227983"/>
                    <a:gd name="connsiteX2" fmla="*/ 211604 w 279168"/>
                    <a:gd name="connsiteY2" fmla="*/ 16950 h 227983"/>
                    <a:gd name="connsiteX3" fmla="*/ 175044 w 279168"/>
                    <a:gd name="connsiteY3" fmla="*/ 41468 h 227983"/>
                    <a:gd name="connsiteX4" fmla="*/ 166958 w 279168"/>
                    <a:gd name="connsiteY4" fmla="*/ 83794 h 227983"/>
                    <a:gd name="connsiteX5" fmla="*/ 202141 w 279168"/>
                    <a:gd name="connsiteY5" fmla="*/ 74245 h 227983"/>
                    <a:gd name="connsiteX6" fmla="*/ 210227 w 279168"/>
                    <a:gd name="connsiteY6" fmla="*/ 101516 h 227983"/>
                    <a:gd name="connsiteX7" fmla="*/ 196722 w 279168"/>
                    <a:gd name="connsiteY7" fmla="*/ 106936 h 227983"/>
                    <a:gd name="connsiteX8" fmla="*/ 166958 w 279168"/>
                    <a:gd name="connsiteY8" fmla="*/ 121905 h 227983"/>
                    <a:gd name="connsiteX9" fmla="*/ 162915 w 279168"/>
                    <a:gd name="connsiteY9" fmla="*/ 132831 h 227983"/>
                    <a:gd name="connsiteX10" fmla="*/ 162915 w 279168"/>
                    <a:gd name="connsiteY10" fmla="*/ 158725 h 227983"/>
                    <a:gd name="connsiteX11" fmla="*/ 180550 w 279168"/>
                    <a:gd name="connsiteY11" fmla="*/ 171027 h 227983"/>
                    <a:gd name="connsiteX12" fmla="*/ 213066 w 279168"/>
                    <a:gd name="connsiteY12" fmla="*/ 171027 h 227983"/>
                    <a:gd name="connsiteX13" fmla="*/ 246959 w 279168"/>
                    <a:gd name="connsiteY13" fmla="*/ 168275 h 227983"/>
                    <a:gd name="connsiteX14" fmla="*/ 270013 w 279168"/>
                    <a:gd name="connsiteY14" fmla="*/ 173694 h 227983"/>
                    <a:gd name="connsiteX15" fmla="*/ 271390 w 279168"/>
                    <a:gd name="connsiteY15" fmla="*/ 211891 h 227983"/>
                    <a:gd name="connsiteX16" fmla="*/ 144076 w 279168"/>
                    <a:gd name="connsiteY16" fmla="*/ 202342 h 227983"/>
                    <a:gd name="connsiteX17" fmla="*/ 130571 w 279168"/>
                    <a:gd name="connsiteY17" fmla="*/ 203718 h 227983"/>
                    <a:gd name="connsiteX18" fmla="*/ 123775 w 279168"/>
                    <a:gd name="connsiteY18" fmla="*/ 203718 h 227983"/>
                    <a:gd name="connsiteX19" fmla="*/ 26225 w 279168"/>
                    <a:gd name="connsiteY19" fmla="*/ 220064 h 227983"/>
                    <a:gd name="connsiteX20" fmla="*/ 20806 w 279168"/>
                    <a:gd name="connsiteY20" fmla="*/ 224193 h 227983"/>
                    <a:gd name="connsiteX21" fmla="*/ 12634 w 279168"/>
                    <a:gd name="connsiteY21" fmla="*/ 225570 h 227983"/>
                    <a:gd name="connsiteX22" fmla="*/ 418 w 279168"/>
                    <a:gd name="connsiteY22" fmla="*/ 199675 h 227983"/>
                    <a:gd name="connsiteX23" fmla="*/ 62698 w 279168"/>
                    <a:gd name="connsiteY23" fmla="*/ 185997 h 227983"/>
                    <a:gd name="connsiteX24" fmla="*/ 64075 w 279168"/>
                    <a:gd name="connsiteY24" fmla="*/ 119152 h 227983"/>
                    <a:gd name="connsiteX25" fmla="*/ 62698 w 279168"/>
                    <a:gd name="connsiteY25" fmla="*/ 98677 h 227983"/>
                    <a:gd name="connsiteX26" fmla="*/ 70785 w 279168"/>
                    <a:gd name="connsiteY26" fmla="*/ 90505 h 227983"/>
                    <a:gd name="connsiteX27" fmla="*/ 103301 w 279168"/>
                    <a:gd name="connsiteY27" fmla="*/ 104183 h 227983"/>
                    <a:gd name="connsiteX28" fmla="*/ 95215 w 279168"/>
                    <a:gd name="connsiteY28" fmla="*/ 160102 h 227983"/>
                    <a:gd name="connsiteX29" fmla="*/ 97882 w 279168"/>
                    <a:gd name="connsiteY29" fmla="*/ 175071 h 227983"/>
                    <a:gd name="connsiteX30" fmla="*/ 107345 w 279168"/>
                    <a:gd name="connsiteY30" fmla="*/ 177824 h 227983"/>
                    <a:gd name="connsiteX31" fmla="*/ 126270 w 279168"/>
                    <a:gd name="connsiteY31" fmla="*/ 172404 h 227983"/>
                    <a:gd name="connsiteX32" fmla="*/ 130312 w 279168"/>
                    <a:gd name="connsiteY32" fmla="*/ 160102 h 227983"/>
                    <a:gd name="connsiteX33" fmla="*/ 128936 w 279168"/>
                    <a:gd name="connsiteY33" fmla="*/ 87752 h 227983"/>
                    <a:gd name="connsiteX34" fmla="*/ 128936 w 279168"/>
                    <a:gd name="connsiteY34" fmla="*/ 60480 h 227983"/>
                    <a:gd name="connsiteX35" fmla="*/ 119473 w 279168"/>
                    <a:gd name="connsiteY35" fmla="*/ 48178 h 227983"/>
                    <a:gd name="connsiteX36" fmla="*/ 96420 w 279168"/>
                    <a:gd name="connsiteY36" fmla="*/ 53598 h 227983"/>
                    <a:gd name="connsiteX37" fmla="*/ 76118 w 279168"/>
                    <a:gd name="connsiteY37" fmla="*/ 24951 h 227983"/>
                    <a:gd name="connsiteX38" fmla="*/ 76118 w 279168"/>
                    <a:gd name="connsiteY38" fmla="*/ 20821 h 227983"/>
                    <a:gd name="connsiteX39" fmla="*/ 89710 w 279168"/>
                    <a:gd name="connsiteY39" fmla="*/ 12649 h 227983"/>
                    <a:gd name="connsiteX40" fmla="*/ 146571 w 279168"/>
                    <a:gd name="connsiteY40" fmla="*/ 7401 h 2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9168" h="227983">
                      <a:moveTo>
                        <a:pt x="146571" y="7401"/>
                      </a:moveTo>
                      <a:cubicBezTo>
                        <a:pt x="169109" y="1035"/>
                        <a:pt x="190787" y="-1202"/>
                        <a:pt x="211604" y="604"/>
                      </a:cubicBezTo>
                      <a:cubicBezTo>
                        <a:pt x="209797" y="6024"/>
                        <a:pt x="209797" y="11530"/>
                        <a:pt x="211604" y="16950"/>
                      </a:cubicBezTo>
                      <a:cubicBezTo>
                        <a:pt x="214271" y="21510"/>
                        <a:pt x="202141" y="29682"/>
                        <a:pt x="175044" y="41468"/>
                      </a:cubicBezTo>
                      <a:cubicBezTo>
                        <a:pt x="169625" y="46888"/>
                        <a:pt x="166958" y="61083"/>
                        <a:pt x="166958" y="83794"/>
                      </a:cubicBezTo>
                      <a:cubicBezTo>
                        <a:pt x="184077" y="79235"/>
                        <a:pt x="195862" y="76052"/>
                        <a:pt x="202141" y="74245"/>
                      </a:cubicBezTo>
                      <a:cubicBezTo>
                        <a:pt x="207561" y="76998"/>
                        <a:pt x="210227" y="86117"/>
                        <a:pt x="210227" y="101516"/>
                      </a:cubicBezTo>
                      <a:cubicBezTo>
                        <a:pt x="207561" y="103323"/>
                        <a:pt x="203002" y="105129"/>
                        <a:pt x="196722" y="106936"/>
                      </a:cubicBezTo>
                      <a:cubicBezTo>
                        <a:pt x="187690" y="110549"/>
                        <a:pt x="177797" y="115625"/>
                        <a:pt x="166958" y="121905"/>
                      </a:cubicBezTo>
                      <a:cubicBezTo>
                        <a:pt x="165152" y="123712"/>
                        <a:pt x="163775" y="127325"/>
                        <a:pt x="162915" y="132831"/>
                      </a:cubicBezTo>
                      <a:cubicBezTo>
                        <a:pt x="161969" y="139197"/>
                        <a:pt x="161969" y="147800"/>
                        <a:pt x="162915" y="158725"/>
                      </a:cubicBezTo>
                      <a:cubicBezTo>
                        <a:pt x="162915" y="167844"/>
                        <a:pt x="168765" y="171888"/>
                        <a:pt x="180550" y="171027"/>
                      </a:cubicBezTo>
                      <a:cubicBezTo>
                        <a:pt x="187776" y="171027"/>
                        <a:pt x="198614" y="171027"/>
                        <a:pt x="213066" y="171027"/>
                      </a:cubicBezTo>
                      <a:cubicBezTo>
                        <a:pt x="229325" y="170167"/>
                        <a:pt x="240594" y="169221"/>
                        <a:pt x="246959" y="168275"/>
                      </a:cubicBezTo>
                      <a:cubicBezTo>
                        <a:pt x="258658" y="166468"/>
                        <a:pt x="266401" y="168275"/>
                        <a:pt x="270013" y="173694"/>
                      </a:cubicBezTo>
                      <a:cubicBezTo>
                        <a:pt x="281712" y="196406"/>
                        <a:pt x="282229" y="209138"/>
                        <a:pt x="271390" y="211891"/>
                      </a:cubicBezTo>
                      <a:cubicBezTo>
                        <a:pt x="236206" y="198213"/>
                        <a:pt x="193711" y="195030"/>
                        <a:pt x="144076" y="202342"/>
                      </a:cubicBezTo>
                      <a:cubicBezTo>
                        <a:pt x="136850" y="203288"/>
                        <a:pt x="132291" y="203718"/>
                        <a:pt x="130571" y="203718"/>
                      </a:cubicBezTo>
                      <a:cubicBezTo>
                        <a:pt x="128764" y="203718"/>
                        <a:pt x="126528" y="203718"/>
                        <a:pt x="123775" y="203718"/>
                      </a:cubicBezTo>
                      <a:cubicBezTo>
                        <a:pt x="89452" y="200105"/>
                        <a:pt x="56935" y="205525"/>
                        <a:pt x="26225" y="220064"/>
                      </a:cubicBezTo>
                      <a:cubicBezTo>
                        <a:pt x="24418" y="221010"/>
                        <a:pt x="22612" y="222387"/>
                        <a:pt x="20806" y="224193"/>
                      </a:cubicBezTo>
                      <a:cubicBezTo>
                        <a:pt x="17193" y="228753"/>
                        <a:pt x="14440" y="229183"/>
                        <a:pt x="12634" y="225570"/>
                      </a:cubicBezTo>
                      <a:cubicBezTo>
                        <a:pt x="2655" y="212837"/>
                        <a:pt x="-1388" y="204235"/>
                        <a:pt x="418" y="199675"/>
                      </a:cubicBezTo>
                      <a:cubicBezTo>
                        <a:pt x="35601" y="194255"/>
                        <a:pt x="56419" y="189696"/>
                        <a:pt x="62698" y="185997"/>
                      </a:cubicBezTo>
                      <a:cubicBezTo>
                        <a:pt x="67172" y="182383"/>
                        <a:pt x="67688" y="160102"/>
                        <a:pt x="64075" y="119152"/>
                      </a:cubicBezTo>
                      <a:cubicBezTo>
                        <a:pt x="63129" y="110979"/>
                        <a:pt x="62698" y="104183"/>
                        <a:pt x="62698" y="98677"/>
                      </a:cubicBezTo>
                      <a:cubicBezTo>
                        <a:pt x="62698" y="94118"/>
                        <a:pt x="65365" y="91365"/>
                        <a:pt x="70785" y="90505"/>
                      </a:cubicBezTo>
                      <a:cubicBezTo>
                        <a:pt x="93323" y="94118"/>
                        <a:pt x="104162" y="98677"/>
                        <a:pt x="103301" y="104183"/>
                      </a:cubicBezTo>
                      <a:cubicBezTo>
                        <a:pt x="93323" y="116055"/>
                        <a:pt x="90656" y="134637"/>
                        <a:pt x="95215" y="160102"/>
                      </a:cubicBezTo>
                      <a:cubicBezTo>
                        <a:pt x="96076" y="166468"/>
                        <a:pt x="97022" y="171458"/>
                        <a:pt x="97882" y="175071"/>
                      </a:cubicBezTo>
                      <a:cubicBezTo>
                        <a:pt x="97882" y="176877"/>
                        <a:pt x="101065" y="177824"/>
                        <a:pt x="107345" y="177824"/>
                      </a:cubicBezTo>
                      <a:cubicBezTo>
                        <a:pt x="114570" y="176964"/>
                        <a:pt x="120850" y="175071"/>
                        <a:pt x="126270" y="172404"/>
                      </a:cubicBezTo>
                      <a:cubicBezTo>
                        <a:pt x="128936" y="170597"/>
                        <a:pt x="130312" y="166468"/>
                        <a:pt x="130312" y="160102"/>
                      </a:cubicBezTo>
                      <a:cubicBezTo>
                        <a:pt x="130312" y="121045"/>
                        <a:pt x="129882" y="96871"/>
                        <a:pt x="128936" y="87752"/>
                      </a:cubicBezTo>
                      <a:cubicBezTo>
                        <a:pt x="128936" y="74073"/>
                        <a:pt x="128936" y="65040"/>
                        <a:pt x="128936" y="60480"/>
                      </a:cubicBezTo>
                      <a:cubicBezTo>
                        <a:pt x="127990" y="53168"/>
                        <a:pt x="124893" y="49125"/>
                        <a:pt x="119473" y="48178"/>
                      </a:cubicBezTo>
                      <a:cubicBezTo>
                        <a:pt x="114054" y="48178"/>
                        <a:pt x="106398" y="49985"/>
                        <a:pt x="96420" y="53598"/>
                      </a:cubicBezTo>
                      <a:cubicBezTo>
                        <a:pt x="90054" y="57211"/>
                        <a:pt x="83344" y="47662"/>
                        <a:pt x="76118" y="24951"/>
                      </a:cubicBezTo>
                      <a:cubicBezTo>
                        <a:pt x="76118" y="23144"/>
                        <a:pt x="76118" y="21767"/>
                        <a:pt x="76118" y="20821"/>
                      </a:cubicBezTo>
                      <a:cubicBezTo>
                        <a:pt x="74312" y="15401"/>
                        <a:pt x="78871" y="12649"/>
                        <a:pt x="89710" y="12649"/>
                      </a:cubicBezTo>
                      <a:cubicBezTo>
                        <a:pt x="112248" y="13767"/>
                        <a:pt x="131173" y="11960"/>
                        <a:pt x="146571" y="7401"/>
                      </a:cubicBezTo>
                      <a:close/>
                    </a:path>
                  </a:pathLst>
                </a:custGeom>
                <a:grpFill/>
                <a:ln w="860" cap="flat">
                  <a:noFill/>
                  <a:prstDash val="solid"/>
                  <a:miter/>
                </a:ln>
              </p:spPr>
              <p:txBody>
                <a:bodyPr rtlCol="0" anchor="ctr"/>
                <a:lstStyle/>
                <a:p>
                  <a:endParaRPr lang="zh-CN" altLang="en-US"/>
                </a:p>
              </p:txBody>
            </p:sp>
          </p:grpSp>
          <p:grpSp>
            <p:nvGrpSpPr>
              <p:cNvPr id="15" name="图形 4"/>
              <p:cNvGrpSpPr/>
              <p:nvPr/>
            </p:nvGrpSpPr>
            <p:grpSpPr>
              <a:xfrm>
                <a:off x="6477534" y="2737331"/>
                <a:ext cx="1951056" cy="319813"/>
                <a:chOff x="6477534" y="2737331"/>
                <a:chExt cx="1951056" cy="319813"/>
              </a:xfrm>
              <a:grpFill/>
            </p:grpSpPr>
            <p:sp>
              <p:nvSpPr>
                <p:cNvPr id="16" name="任意形状 20"/>
                <p:cNvSpPr/>
                <p:nvPr/>
              </p:nvSpPr>
              <p:spPr>
                <a:xfrm>
                  <a:off x="6477534" y="2776851"/>
                  <a:ext cx="298388" cy="236118"/>
                </a:xfrm>
                <a:custGeom>
                  <a:avLst/>
                  <a:gdLst>
                    <a:gd name="connsiteX0" fmla="*/ 160322 w 298388"/>
                    <a:gd name="connsiteY0" fmla="*/ 151805 h 236118"/>
                    <a:gd name="connsiteX1" fmla="*/ 164365 w 298388"/>
                    <a:gd name="connsiteY1" fmla="*/ 113608 h 236118"/>
                    <a:gd name="connsiteX2" fmla="*/ 171161 w 298388"/>
                    <a:gd name="connsiteY2" fmla="*/ 61733 h 236118"/>
                    <a:gd name="connsiteX3" fmla="*/ 182000 w 298388"/>
                    <a:gd name="connsiteY3" fmla="*/ 7190 h 236118"/>
                    <a:gd name="connsiteX4" fmla="*/ 207721 w 298388"/>
                    <a:gd name="connsiteY4" fmla="*/ 5814 h 236118"/>
                    <a:gd name="connsiteX5" fmla="*/ 210474 w 298388"/>
                    <a:gd name="connsiteY5" fmla="*/ 20783 h 236118"/>
                    <a:gd name="connsiteX6" fmla="*/ 196882 w 298388"/>
                    <a:gd name="connsiteY6" fmla="*/ 69905 h 236118"/>
                    <a:gd name="connsiteX7" fmla="*/ 190086 w 298388"/>
                    <a:gd name="connsiteY7" fmla="*/ 116275 h 236118"/>
                    <a:gd name="connsiteX8" fmla="*/ 188710 w 298388"/>
                    <a:gd name="connsiteY8" fmla="*/ 124448 h 236118"/>
                    <a:gd name="connsiteX9" fmla="*/ 195505 w 298388"/>
                    <a:gd name="connsiteY9" fmla="*/ 119028 h 236118"/>
                    <a:gd name="connsiteX10" fmla="*/ 233442 w 298388"/>
                    <a:gd name="connsiteY10" fmla="*/ 75325 h 236118"/>
                    <a:gd name="connsiteX11" fmla="*/ 257786 w 298388"/>
                    <a:gd name="connsiteY11" fmla="*/ 89004 h 236118"/>
                    <a:gd name="connsiteX12" fmla="*/ 255119 w 298388"/>
                    <a:gd name="connsiteY12" fmla="*/ 102682 h 236118"/>
                    <a:gd name="connsiteX13" fmla="*/ 195505 w 298388"/>
                    <a:gd name="connsiteY13" fmla="*/ 147675 h 236118"/>
                    <a:gd name="connsiteX14" fmla="*/ 184667 w 298388"/>
                    <a:gd name="connsiteY14" fmla="*/ 155848 h 236118"/>
                    <a:gd name="connsiteX15" fmla="*/ 182000 w 298388"/>
                    <a:gd name="connsiteY15" fmla="*/ 176323 h 236118"/>
                    <a:gd name="connsiteX16" fmla="*/ 211764 w 298388"/>
                    <a:gd name="connsiteY16" fmla="*/ 176323 h 236118"/>
                    <a:gd name="connsiteX17" fmla="*/ 274044 w 298388"/>
                    <a:gd name="connsiteY17" fmla="*/ 172194 h 236118"/>
                    <a:gd name="connsiteX18" fmla="*/ 288926 w 298388"/>
                    <a:gd name="connsiteY18" fmla="*/ 180366 h 236118"/>
                    <a:gd name="connsiteX19" fmla="*/ 298389 w 298388"/>
                    <a:gd name="connsiteY19" fmla="*/ 214520 h 236118"/>
                    <a:gd name="connsiteX20" fmla="*/ 295722 w 298388"/>
                    <a:gd name="connsiteY20" fmla="*/ 225445 h 236118"/>
                    <a:gd name="connsiteX21" fmla="*/ 284883 w 298388"/>
                    <a:gd name="connsiteY21" fmla="*/ 224069 h 236118"/>
                    <a:gd name="connsiteX22" fmla="*/ 217183 w 298388"/>
                    <a:gd name="connsiteY22" fmla="*/ 207723 h 236118"/>
                    <a:gd name="connsiteX23" fmla="*/ 172451 w 298388"/>
                    <a:gd name="connsiteY23" fmla="*/ 209100 h 236118"/>
                    <a:gd name="connsiteX24" fmla="*/ 156193 w 298388"/>
                    <a:gd name="connsiteY24" fmla="*/ 210477 h 236118"/>
                    <a:gd name="connsiteX25" fmla="*/ 134515 w 298388"/>
                    <a:gd name="connsiteY25" fmla="*/ 213229 h 236118"/>
                    <a:gd name="connsiteX26" fmla="*/ 106042 w 298388"/>
                    <a:gd name="connsiteY26" fmla="*/ 214606 h 236118"/>
                    <a:gd name="connsiteX27" fmla="*/ 19331 w 298388"/>
                    <a:gd name="connsiteY27" fmla="*/ 233704 h 236118"/>
                    <a:gd name="connsiteX28" fmla="*/ 9869 w 298388"/>
                    <a:gd name="connsiteY28" fmla="*/ 232328 h 236118"/>
                    <a:gd name="connsiteX29" fmla="*/ 3073 w 298388"/>
                    <a:gd name="connsiteY29" fmla="*/ 218649 h 236118"/>
                    <a:gd name="connsiteX30" fmla="*/ 320 w 298388"/>
                    <a:gd name="connsiteY30" fmla="*/ 211853 h 236118"/>
                    <a:gd name="connsiteX31" fmla="*/ 7116 w 298388"/>
                    <a:gd name="connsiteY31" fmla="*/ 209100 h 236118"/>
                    <a:gd name="connsiteX32" fmla="*/ 76192 w 298388"/>
                    <a:gd name="connsiteY32" fmla="*/ 198174 h 236118"/>
                    <a:gd name="connsiteX33" fmla="*/ 89697 w 298388"/>
                    <a:gd name="connsiteY33" fmla="*/ 194045 h 236118"/>
                    <a:gd name="connsiteX34" fmla="*/ 104580 w 298388"/>
                    <a:gd name="connsiteY34" fmla="*/ 179076 h 236118"/>
                    <a:gd name="connsiteX35" fmla="*/ 104580 w 298388"/>
                    <a:gd name="connsiteY35" fmla="*/ 150428 h 236118"/>
                    <a:gd name="connsiteX36" fmla="*/ 100536 w 298388"/>
                    <a:gd name="connsiteY36" fmla="*/ 145009 h 236118"/>
                    <a:gd name="connsiteX37" fmla="*/ 96494 w 298388"/>
                    <a:gd name="connsiteY37" fmla="*/ 147761 h 236118"/>
                    <a:gd name="connsiteX38" fmla="*/ 80235 w 298388"/>
                    <a:gd name="connsiteY38" fmla="*/ 165483 h 236118"/>
                    <a:gd name="connsiteX39" fmla="*/ 66644 w 298388"/>
                    <a:gd name="connsiteY39" fmla="*/ 164107 h 236118"/>
                    <a:gd name="connsiteX40" fmla="*/ 49009 w 298388"/>
                    <a:gd name="connsiteY40" fmla="*/ 140879 h 236118"/>
                    <a:gd name="connsiteX41" fmla="*/ 47632 w 298388"/>
                    <a:gd name="connsiteY41" fmla="*/ 131330 h 236118"/>
                    <a:gd name="connsiteX42" fmla="*/ 54428 w 298388"/>
                    <a:gd name="connsiteY42" fmla="*/ 129953 h 236118"/>
                    <a:gd name="connsiteX43" fmla="*/ 99160 w 298388"/>
                    <a:gd name="connsiteY43" fmla="*/ 117651 h 236118"/>
                    <a:gd name="connsiteX44" fmla="*/ 100536 w 298388"/>
                    <a:gd name="connsiteY44" fmla="*/ 108102 h 236118"/>
                    <a:gd name="connsiteX45" fmla="*/ 101913 w 298388"/>
                    <a:gd name="connsiteY45" fmla="*/ 53560 h 236118"/>
                    <a:gd name="connsiteX46" fmla="*/ 137096 w 298388"/>
                    <a:gd name="connsiteY46" fmla="*/ 50807 h 236118"/>
                    <a:gd name="connsiteX47" fmla="*/ 141139 w 298388"/>
                    <a:gd name="connsiteY47" fmla="*/ 65776 h 236118"/>
                    <a:gd name="connsiteX48" fmla="*/ 134344 w 298388"/>
                    <a:gd name="connsiteY48" fmla="*/ 173570 h 236118"/>
                    <a:gd name="connsiteX49" fmla="*/ 146559 w 298388"/>
                    <a:gd name="connsiteY49" fmla="*/ 174947 h 236118"/>
                    <a:gd name="connsiteX50" fmla="*/ 160322 w 298388"/>
                    <a:gd name="connsiteY50" fmla="*/ 151805 h 23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98388" h="236118">
                      <a:moveTo>
                        <a:pt x="160322" y="151805"/>
                      </a:moveTo>
                      <a:cubicBezTo>
                        <a:pt x="161182" y="143632"/>
                        <a:pt x="162559" y="130900"/>
                        <a:pt x="164365" y="113608"/>
                      </a:cubicBezTo>
                      <a:cubicBezTo>
                        <a:pt x="166172" y="94510"/>
                        <a:pt x="168408" y="77218"/>
                        <a:pt x="171161" y="61733"/>
                      </a:cubicBezTo>
                      <a:cubicBezTo>
                        <a:pt x="173828" y="35322"/>
                        <a:pt x="177441" y="17170"/>
                        <a:pt x="182000" y="7190"/>
                      </a:cubicBezTo>
                      <a:cubicBezTo>
                        <a:pt x="186473" y="-1929"/>
                        <a:pt x="195075" y="-2359"/>
                        <a:pt x="207721" y="5814"/>
                      </a:cubicBezTo>
                      <a:cubicBezTo>
                        <a:pt x="214000" y="10373"/>
                        <a:pt x="214947" y="15363"/>
                        <a:pt x="210474" y="20783"/>
                      </a:cubicBezTo>
                      <a:cubicBezTo>
                        <a:pt x="204108" y="28956"/>
                        <a:pt x="199635" y="45301"/>
                        <a:pt x="196882" y="69905"/>
                      </a:cubicBezTo>
                      <a:cubicBezTo>
                        <a:pt x="194129" y="89004"/>
                        <a:pt x="191893" y="104489"/>
                        <a:pt x="190086" y="116275"/>
                      </a:cubicBezTo>
                      <a:lnTo>
                        <a:pt x="188710" y="124448"/>
                      </a:lnTo>
                      <a:cubicBezTo>
                        <a:pt x="189570" y="124448"/>
                        <a:pt x="191893" y="122641"/>
                        <a:pt x="195505" y="119028"/>
                      </a:cubicBezTo>
                      <a:cubicBezTo>
                        <a:pt x="219850" y="94510"/>
                        <a:pt x="232495" y="79885"/>
                        <a:pt x="233442" y="75325"/>
                      </a:cubicBezTo>
                      <a:cubicBezTo>
                        <a:pt x="238861" y="69905"/>
                        <a:pt x="247033" y="74465"/>
                        <a:pt x="257786" y="89004"/>
                      </a:cubicBezTo>
                      <a:cubicBezTo>
                        <a:pt x="262259" y="98123"/>
                        <a:pt x="261399" y="102682"/>
                        <a:pt x="255119" y="102682"/>
                      </a:cubicBezTo>
                      <a:cubicBezTo>
                        <a:pt x="252367" y="102682"/>
                        <a:pt x="232495" y="117651"/>
                        <a:pt x="195505" y="147675"/>
                      </a:cubicBezTo>
                      <a:cubicBezTo>
                        <a:pt x="190946" y="152235"/>
                        <a:pt x="187333" y="154988"/>
                        <a:pt x="184667" y="155848"/>
                      </a:cubicBezTo>
                      <a:cubicBezTo>
                        <a:pt x="178301" y="162214"/>
                        <a:pt x="177441" y="169010"/>
                        <a:pt x="182000" y="176323"/>
                      </a:cubicBezTo>
                      <a:cubicBezTo>
                        <a:pt x="189226" y="176323"/>
                        <a:pt x="199119" y="176323"/>
                        <a:pt x="211764" y="176323"/>
                      </a:cubicBezTo>
                      <a:cubicBezTo>
                        <a:pt x="250560" y="175463"/>
                        <a:pt x="271378" y="174086"/>
                        <a:pt x="274044" y="172194"/>
                      </a:cubicBezTo>
                      <a:cubicBezTo>
                        <a:pt x="282130" y="170387"/>
                        <a:pt x="287120" y="173140"/>
                        <a:pt x="288926" y="180366"/>
                      </a:cubicBezTo>
                      <a:cubicBezTo>
                        <a:pt x="292539" y="192238"/>
                        <a:pt x="295722" y="203594"/>
                        <a:pt x="298389" y="214520"/>
                      </a:cubicBezTo>
                      <a:cubicBezTo>
                        <a:pt x="298389" y="220886"/>
                        <a:pt x="297442" y="224499"/>
                        <a:pt x="295722" y="225445"/>
                      </a:cubicBezTo>
                      <a:cubicBezTo>
                        <a:pt x="292969" y="227252"/>
                        <a:pt x="289356" y="226822"/>
                        <a:pt x="284883" y="224069"/>
                      </a:cubicBezTo>
                      <a:cubicBezTo>
                        <a:pt x="257786" y="213143"/>
                        <a:pt x="235162" y="207723"/>
                        <a:pt x="217183" y="207723"/>
                      </a:cubicBezTo>
                      <a:cubicBezTo>
                        <a:pt x="192839" y="207723"/>
                        <a:pt x="177871" y="208154"/>
                        <a:pt x="172451" y="209100"/>
                      </a:cubicBezTo>
                      <a:cubicBezTo>
                        <a:pt x="165226" y="209100"/>
                        <a:pt x="159806" y="209530"/>
                        <a:pt x="156193" y="210477"/>
                      </a:cubicBezTo>
                      <a:cubicBezTo>
                        <a:pt x="153440" y="211423"/>
                        <a:pt x="146215" y="212283"/>
                        <a:pt x="134515" y="213229"/>
                      </a:cubicBezTo>
                      <a:cubicBezTo>
                        <a:pt x="120924" y="214176"/>
                        <a:pt x="111461" y="214606"/>
                        <a:pt x="106042" y="214606"/>
                      </a:cubicBezTo>
                      <a:cubicBezTo>
                        <a:pt x="71719" y="214606"/>
                        <a:pt x="42815" y="220972"/>
                        <a:pt x="19331" y="233704"/>
                      </a:cubicBezTo>
                      <a:cubicBezTo>
                        <a:pt x="12965" y="237317"/>
                        <a:pt x="9869" y="236887"/>
                        <a:pt x="9869" y="232328"/>
                      </a:cubicBezTo>
                      <a:cubicBezTo>
                        <a:pt x="7116" y="225962"/>
                        <a:pt x="4879" y="221402"/>
                        <a:pt x="3073" y="218649"/>
                      </a:cubicBezTo>
                      <a:cubicBezTo>
                        <a:pt x="320" y="215896"/>
                        <a:pt x="-540" y="213660"/>
                        <a:pt x="320" y="211853"/>
                      </a:cubicBezTo>
                      <a:cubicBezTo>
                        <a:pt x="1180" y="210046"/>
                        <a:pt x="3503" y="209100"/>
                        <a:pt x="7116" y="209100"/>
                      </a:cubicBezTo>
                      <a:cubicBezTo>
                        <a:pt x="18815" y="209100"/>
                        <a:pt x="41869" y="205487"/>
                        <a:pt x="76192" y="198174"/>
                      </a:cubicBezTo>
                      <a:cubicBezTo>
                        <a:pt x="81611" y="196368"/>
                        <a:pt x="86085" y="194991"/>
                        <a:pt x="89697" y="194045"/>
                      </a:cubicBezTo>
                      <a:cubicBezTo>
                        <a:pt x="97870" y="191292"/>
                        <a:pt x="102773" y="186302"/>
                        <a:pt x="104580" y="179076"/>
                      </a:cubicBezTo>
                      <a:cubicBezTo>
                        <a:pt x="104580" y="169957"/>
                        <a:pt x="104580" y="160408"/>
                        <a:pt x="104580" y="150428"/>
                      </a:cubicBezTo>
                      <a:cubicBezTo>
                        <a:pt x="103633" y="146815"/>
                        <a:pt x="102343" y="145009"/>
                        <a:pt x="100536" y="145009"/>
                      </a:cubicBezTo>
                      <a:cubicBezTo>
                        <a:pt x="99590" y="144148"/>
                        <a:pt x="98300" y="145009"/>
                        <a:pt x="96494" y="147761"/>
                      </a:cubicBezTo>
                      <a:cubicBezTo>
                        <a:pt x="90128" y="155934"/>
                        <a:pt x="84708" y="161870"/>
                        <a:pt x="80235" y="165483"/>
                      </a:cubicBezTo>
                      <a:cubicBezTo>
                        <a:pt x="75676" y="171849"/>
                        <a:pt x="71203" y="171419"/>
                        <a:pt x="66644" y="164107"/>
                      </a:cubicBezTo>
                      <a:cubicBezTo>
                        <a:pt x="56665" y="154988"/>
                        <a:pt x="50815" y="147245"/>
                        <a:pt x="49009" y="140879"/>
                      </a:cubicBezTo>
                      <a:cubicBezTo>
                        <a:pt x="46256" y="137266"/>
                        <a:pt x="45826" y="134083"/>
                        <a:pt x="47632" y="131330"/>
                      </a:cubicBezTo>
                      <a:cubicBezTo>
                        <a:pt x="48493" y="129523"/>
                        <a:pt x="50815" y="129093"/>
                        <a:pt x="54428" y="129953"/>
                      </a:cubicBezTo>
                      <a:cubicBezTo>
                        <a:pt x="67934" y="132706"/>
                        <a:pt x="82902" y="128577"/>
                        <a:pt x="99160" y="117651"/>
                      </a:cubicBezTo>
                      <a:cubicBezTo>
                        <a:pt x="100020" y="117651"/>
                        <a:pt x="100536" y="114468"/>
                        <a:pt x="100536" y="108102"/>
                      </a:cubicBezTo>
                      <a:cubicBezTo>
                        <a:pt x="101397" y="104489"/>
                        <a:pt x="101913" y="86251"/>
                        <a:pt x="101913" y="53560"/>
                      </a:cubicBezTo>
                      <a:cubicBezTo>
                        <a:pt x="105526" y="39881"/>
                        <a:pt x="117225" y="39021"/>
                        <a:pt x="137096" y="50807"/>
                      </a:cubicBezTo>
                      <a:cubicBezTo>
                        <a:pt x="141569" y="54420"/>
                        <a:pt x="142946" y="59496"/>
                        <a:pt x="141139" y="65776"/>
                      </a:cubicBezTo>
                      <a:cubicBezTo>
                        <a:pt x="133913" y="86681"/>
                        <a:pt x="131677" y="122641"/>
                        <a:pt x="134344" y="173570"/>
                      </a:cubicBezTo>
                      <a:cubicBezTo>
                        <a:pt x="133397" y="176323"/>
                        <a:pt x="137526" y="176753"/>
                        <a:pt x="146559" y="174947"/>
                      </a:cubicBezTo>
                      <a:cubicBezTo>
                        <a:pt x="154903" y="174947"/>
                        <a:pt x="159376" y="167290"/>
                        <a:pt x="160322" y="151805"/>
                      </a:cubicBezTo>
                      <a:close/>
                    </a:path>
                  </a:pathLst>
                </a:custGeom>
                <a:grpFill/>
                <a:ln w="860" cap="flat">
                  <a:noFill/>
                  <a:prstDash val="solid"/>
                  <a:miter/>
                </a:ln>
              </p:spPr>
              <p:txBody>
                <a:bodyPr rtlCol="0" anchor="ctr"/>
                <a:lstStyle/>
                <a:p>
                  <a:endParaRPr lang="zh-CN" altLang="en-US"/>
                </a:p>
              </p:txBody>
            </p:sp>
            <p:sp>
              <p:nvSpPr>
                <p:cNvPr id="17" name="任意形状 21"/>
                <p:cNvSpPr/>
                <p:nvPr/>
              </p:nvSpPr>
              <p:spPr>
                <a:xfrm>
                  <a:off x="7027539" y="2737331"/>
                  <a:ext cx="312864" cy="319813"/>
                </a:xfrm>
                <a:custGeom>
                  <a:avLst/>
                  <a:gdLst>
                    <a:gd name="connsiteX0" fmla="*/ 86625 w 312864"/>
                    <a:gd name="connsiteY0" fmla="*/ 148999 h 319813"/>
                    <a:gd name="connsiteX1" fmla="*/ 86625 w 312864"/>
                    <a:gd name="connsiteY1" fmla="*/ 162677 h 319813"/>
                    <a:gd name="connsiteX2" fmla="*/ 129980 w 312864"/>
                    <a:gd name="connsiteY2" fmla="*/ 155881 h 319813"/>
                    <a:gd name="connsiteX3" fmla="*/ 158454 w 312864"/>
                    <a:gd name="connsiteY3" fmla="*/ 168183 h 319813"/>
                    <a:gd name="connsiteX4" fmla="*/ 155787 w 312864"/>
                    <a:gd name="connsiteY4" fmla="*/ 172313 h 319813"/>
                    <a:gd name="connsiteX5" fmla="*/ 140905 w 312864"/>
                    <a:gd name="connsiteY5" fmla="*/ 217306 h 319813"/>
                    <a:gd name="connsiteX6" fmla="*/ 126024 w 312864"/>
                    <a:gd name="connsiteY6" fmla="*/ 250083 h 319813"/>
                    <a:gd name="connsiteX7" fmla="*/ 109765 w 312864"/>
                    <a:gd name="connsiteY7" fmla="*/ 267805 h 319813"/>
                    <a:gd name="connsiteX8" fmla="*/ 93506 w 312864"/>
                    <a:gd name="connsiteY8" fmla="*/ 251459 h 319813"/>
                    <a:gd name="connsiteX9" fmla="*/ 67786 w 312864"/>
                    <a:gd name="connsiteY9" fmla="*/ 225564 h 319813"/>
                    <a:gd name="connsiteX10" fmla="*/ 65033 w 312864"/>
                    <a:gd name="connsiteY10" fmla="*/ 228317 h 319813"/>
                    <a:gd name="connsiteX11" fmla="*/ 44732 w 312864"/>
                    <a:gd name="connsiteY11" fmla="*/ 244663 h 319813"/>
                    <a:gd name="connsiteX12" fmla="*/ 0 w 312864"/>
                    <a:gd name="connsiteY12" fmla="*/ 252835 h 319813"/>
                    <a:gd name="connsiteX13" fmla="*/ 8172 w 312864"/>
                    <a:gd name="connsiteY13" fmla="*/ 247416 h 319813"/>
                    <a:gd name="connsiteX14" fmla="*/ 50151 w 312864"/>
                    <a:gd name="connsiteY14" fmla="*/ 206466 h 319813"/>
                    <a:gd name="connsiteX15" fmla="*/ 63657 w 312864"/>
                    <a:gd name="connsiteY15" fmla="*/ 154591 h 319813"/>
                    <a:gd name="connsiteX16" fmla="*/ 60904 w 312864"/>
                    <a:gd name="connsiteY16" fmla="*/ 124567 h 319813"/>
                    <a:gd name="connsiteX17" fmla="*/ 60904 w 312864"/>
                    <a:gd name="connsiteY17" fmla="*/ 116394 h 319813"/>
                    <a:gd name="connsiteX18" fmla="*/ 70367 w 312864"/>
                    <a:gd name="connsiteY18" fmla="*/ 115017 h 319813"/>
                    <a:gd name="connsiteX19" fmla="*/ 79829 w 312864"/>
                    <a:gd name="connsiteY19" fmla="*/ 115017 h 319813"/>
                    <a:gd name="connsiteX20" fmla="*/ 158368 w 312864"/>
                    <a:gd name="connsiteY20" fmla="*/ 101339 h 319813"/>
                    <a:gd name="connsiteX21" fmla="*/ 148905 w 312864"/>
                    <a:gd name="connsiteY21" fmla="*/ 56346 h 319813"/>
                    <a:gd name="connsiteX22" fmla="*/ 146153 w 312864"/>
                    <a:gd name="connsiteY22" fmla="*/ 40000 h 319813"/>
                    <a:gd name="connsiteX23" fmla="*/ 142109 w 312864"/>
                    <a:gd name="connsiteY23" fmla="*/ 11353 h 319813"/>
                    <a:gd name="connsiteX24" fmla="*/ 148905 w 312864"/>
                    <a:gd name="connsiteY24" fmla="*/ 1804 h 319813"/>
                    <a:gd name="connsiteX25" fmla="*/ 169206 w 312864"/>
                    <a:gd name="connsiteY25" fmla="*/ 427 h 319813"/>
                    <a:gd name="connsiteX26" fmla="*/ 166454 w 312864"/>
                    <a:gd name="connsiteY26" fmla="*/ 7223 h 319813"/>
                    <a:gd name="connsiteX27" fmla="*/ 163787 w 312864"/>
                    <a:gd name="connsiteY27" fmla="*/ 15396 h 319813"/>
                    <a:gd name="connsiteX28" fmla="*/ 180046 w 312864"/>
                    <a:gd name="connsiteY28" fmla="*/ 91790 h 319813"/>
                    <a:gd name="connsiteX29" fmla="*/ 185465 w 312864"/>
                    <a:gd name="connsiteY29" fmla="*/ 94542 h 319813"/>
                    <a:gd name="connsiteX30" fmla="*/ 197680 w 312864"/>
                    <a:gd name="connsiteY30" fmla="*/ 97296 h 319813"/>
                    <a:gd name="connsiteX31" fmla="*/ 203100 w 312864"/>
                    <a:gd name="connsiteY31" fmla="*/ 112264 h 319813"/>
                    <a:gd name="connsiteX32" fmla="*/ 196304 w 312864"/>
                    <a:gd name="connsiteY32" fmla="*/ 116394 h 319813"/>
                    <a:gd name="connsiteX33" fmla="*/ 193637 w 312864"/>
                    <a:gd name="connsiteY33" fmla="*/ 116394 h 319813"/>
                    <a:gd name="connsiteX34" fmla="*/ 186841 w 312864"/>
                    <a:gd name="connsiteY34" fmla="*/ 127319 h 319813"/>
                    <a:gd name="connsiteX35" fmla="*/ 189508 w 312864"/>
                    <a:gd name="connsiteY35" fmla="*/ 140998 h 319813"/>
                    <a:gd name="connsiteX36" fmla="*/ 193552 w 312864"/>
                    <a:gd name="connsiteY36" fmla="*/ 154677 h 319813"/>
                    <a:gd name="connsiteX37" fmla="*/ 197594 w 312864"/>
                    <a:gd name="connsiteY37" fmla="*/ 173775 h 319813"/>
                    <a:gd name="connsiteX38" fmla="*/ 204390 w 312864"/>
                    <a:gd name="connsiteY38" fmla="*/ 190120 h 319813"/>
                    <a:gd name="connsiteX39" fmla="*/ 224691 w 312864"/>
                    <a:gd name="connsiteY39" fmla="*/ 160097 h 319813"/>
                    <a:gd name="connsiteX40" fmla="*/ 231487 w 312864"/>
                    <a:gd name="connsiteY40" fmla="*/ 142375 h 319813"/>
                    <a:gd name="connsiteX41" fmla="*/ 234240 w 312864"/>
                    <a:gd name="connsiteY41" fmla="*/ 136955 h 319813"/>
                    <a:gd name="connsiteX42" fmla="*/ 253165 w 312864"/>
                    <a:gd name="connsiteY42" fmla="*/ 156053 h 319813"/>
                    <a:gd name="connsiteX43" fmla="*/ 235530 w 312864"/>
                    <a:gd name="connsiteY43" fmla="*/ 194250 h 319813"/>
                    <a:gd name="connsiteX44" fmla="*/ 224691 w 312864"/>
                    <a:gd name="connsiteY44" fmla="*/ 210595 h 319813"/>
                    <a:gd name="connsiteX45" fmla="*/ 217896 w 312864"/>
                    <a:gd name="connsiteY45" fmla="*/ 220144 h 319813"/>
                    <a:gd name="connsiteX46" fmla="*/ 235530 w 312864"/>
                    <a:gd name="connsiteY46" fmla="*/ 256965 h 319813"/>
                    <a:gd name="connsiteX47" fmla="*/ 236906 w 312864"/>
                    <a:gd name="connsiteY47" fmla="*/ 258341 h 319813"/>
                    <a:gd name="connsiteX48" fmla="*/ 276219 w 312864"/>
                    <a:gd name="connsiteY48" fmla="*/ 286989 h 319813"/>
                    <a:gd name="connsiteX49" fmla="*/ 292478 w 312864"/>
                    <a:gd name="connsiteY49" fmla="*/ 247416 h 319813"/>
                    <a:gd name="connsiteX50" fmla="*/ 293854 w 312864"/>
                    <a:gd name="connsiteY50" fmla="*/ 205089 h 319813"/>
                    <a:gd name="connsiteX51" fmla="*/ 295230 w 312864"/>
                    <a:gd name="connsiteY51" fmla="*/ 185991 h 319813"/>
                    <a:gd name="connsiteX52" fmla="*/ 312864 w 312864"/>
                    <a:gd name="connsiteY52" fmla="*/ 267890 h 319813"/>
                    <a:gd name="connsiteX53" fmla="*/ 304692 w 312864"/>
                    <a:gd name="connsiteY53" fmla="*/ 319766 h 319813"/>
                    <a:gd name="connsiteX54" fmla="*/ 234240 w 312864"/>
                    <a:gd name="connsiteY54" fmla="*/ 286989 h 319813"/>
                    <a:gd name="connsiteX55" fmla="*/ 207143 w 312864"/>
                    <a:gd name="connsiteY55" fmla="*/ 254212 h 319813"/>
                    <a:gd name="connsiteX56" fmla="*/ 199056 w 312864"/>
                    <a:gd name="connsiteY56" fmla="*/ 241910 h 319813"/>
                    <a:gd name="connsiteX57" fmla="*/ 195013 w 312864"/>
                    <a:gd name="connsiteY57" fmla="*/ 244663 h 319813"/>
                    <a:gd name="connsiteX58" fmla="*/ 185551 w 312864"/>
                    <a:gd name="connsiteY58" fmla="*/ 248792 h 319813"/>
                    <a:gd name="connsiteX59" fmla="*/ 176088 w 312864"/>
                    <a:gd name="connsiteY59" fmla="*/ 248792 h 319813"/>
                    <a:gd name="connsiteX60" fmla="*/ 166626 w 312864"/>
                    <a:gd name="connsiteY60" fmla="*/ 247416 h 319813"/>
                    <a:gd name="connsiteX61" fmla="*/ 159830 w 312864"/>
                    <a:gd name="connsiteY61" fmla="*/ 248792 h 319813"/>
                    <a:gd name="connsiteX62" fmla="*/ 143572 w 312864"/>
                    <a:gd name="connsiteY62" fmla="*/ 246039 h 319813"/>
                    <a:gd name="connsiteX63" fmla="*/ 165250 w 312864"/>
                    <a:gd name="connsiteY63" fmla="*/ 229694 h 319813"/>
                    <a:gd name="connsiteX64" fmla="*/ 177465 w 312864"/>
                    <a:gd name="connsiteY64" fmla="*/ 221521 h 319813"/>
                    <a:gd name="connsiteX65" fmla="*/ 186928 w 312864"/>
                    <a:gd name="connsiteY65" fmla="*/ 210595 h 319813"/>
                    <a:gd name="connsiteX66" fmla="*/ 181508 w 312864"/>
                    <a:gd name="connsiteY66" fmla="*/ 196917 h 319813"/>
                    <a:gd name="connsiteX67" fmla="*/ 170669 w 312864"/>
                    <a:gd name="connsiteY67" fmla="*/ 158720 h 319813"/>
                    <a:gd name="connsiteX68" fmla="*/ 163874 w 312864"/>
                    <a:gd name="connsiteY68" fmla="*/ 132825 h 319813"/>
                    <a:gd name="connsiteX69" fmla="*/ 162497 w 312864"/>
                    <a:gd name="connsiteY69" fmla="*/ 124653 h 319813"/>
                    <a:gd name="connsiteX70" fmla="*/ 146239 w 312864"/>
                    <a:gd name="connsiteY70" fmla="*/ 128782 h 319813"/>
                    <a:gd name="connsiteX71" fmla="*/ 92045 w 312864"/>
                    <a:gd name="connsiteY71" fmla="*/ 139708 h 319813"/>
                    <a:gd name="connsiteX72" fmla="*/ 86625 w 312864"/>
                    <a:gd name="connsiteY72" fmla="*/ 148999 h 319813"/>
                    <a:gd name="connsiteX73" fmla="*/ 93421 w 312864"/>
                    <a:gd name="connsiteY73" fmla="*/ 230898 h 319813"/>
                    <a:gd name="connsiteX74" fmla="*/ 113722 w 312864"/>
                    <a:gd name="connsiteY74" fmla="*/ 218596 h 319813"/>
                    <a:gd name="connsiteX75" fmla="*/ 123184 w 312864"/>
                    <a:gd name="connsiteY75" fmla="*/ 185819 h 319813"/>
                    <a:gd name="connsiteX76" fmla="*/ 113722 w 312864"/>
                    <a:gd name="connsiteY76" fmla="*/ 174893 h 319813"/>
                    <a:gd name="connsiteX77" fmla="*/ 83958 w 312864"/>
                    <a:gd name="connsiteY77" fmla="*/ 183066 h 319813"/>
                    <a:gd name="connsiteX78" fmla="*/ 69076 w 312864"/>
                    <a:gd name="connsiteY78" fmla="*/ 219887 h 319813"/>
                    <a:gd name="connsiteX79" fmla="*/ 93421 w 312864"/>
                    <a:gd name="connsiteY79" fmla="*/ 230898 h 319813"/>
                    <a:gd name="connsiteX80" fmla="*/ 224778 w 312864"/>
                    <a:gd name="connsiteY80" fmla="*/ 101253 h 319813"/>
                    <a:gd name="connsiteX81" fmla="*/ 222025 w 312864"/>
                    <a:gd name="connsiteY81" fmla="*/ 101253 h 319813"/>
                    <a:gd name="connsiteX82" fmla="*/ 211186 w 312864"/>
                    <a:gd name="connsiteY82" fmla="*/ 94457 h 319813"/>
                    <a:gd name="connsiteX83" fmla="*/ 215229 w 312864"/>
                    <a:gd name="connsiteY83" fmla="*/ 61679 h 319813"/>
                    <a:gd name="connsiteX84" fmla="*/ 236906 w 312864"/>
                    <a:gd name="connsiteY84" fmla="*/ 56260 h 319813"/>
                    <a:gd name="connsiteX85" fmla="*/ 240950 w 312864"/>
                    <a:gd name="connsiteY85" fmla="*/ 67185 h 319813"/>
                    <a:gd name="connsiteX86" fmla="*/ 246369 w 312864"/>
                    <a:gd name="connsiteY86" fmla="*/ 76735 h 319813"/>
                    <a:gd name="connsiteX87" fmla="*/ 255831 w 312864"/>
                    <a:gd name="connsiteY87" fmla="*/ 101253 h 319813"/>
                    <a:gd name="connsiteX88" fmla="*/ 231487 w 312864"/>
                    <a:gd name="connsiteY88" fmla="*/ 102629 h 319813"/>
                    <a:gd name="connsiteX89" fmla="*/ 224778 w 312864"/>
                    <a:gd name="connsiteY89" fmla="*/ 101253 h 31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2864" h="319813">
                      <a:moveTo>
                        <a:pt x="86625" y="148999"/>
                      </a:moveTo>
                      <a:lnTo>
                        <a:pt x="86625" y="162677"/>
                      </a:lnTo>
                      <a:cubicBezTo>
                        <a:pt x="96517" y="159924"/>
                        <a:pt x="110970" y="157688"/>
                        <a:pt x="129980" y="155881"/>
                      </a:cubicBezTo>
                      <a:cubicBezTo>
                        <a:pt x="144432" y="155881"/>
                        <a:pt x="153895" y="160010"/>
                        <a:pt x="158454" y="168183"/>
                      </a:cubicBezTo>
                      <a:cubicBezTo>
                        <a:pt x="158454" y="169130"/>
                        <a:pt x="157508" y="170506"/>
                        <a:pt x="155787" y="172313"/>
                      </a:cubicBezTo>
                      <a:cubicBezTo>
                        <a:pt x="149421" y="185045"/>
                        <a:pt x="144519" y="200100"/>
                        <a:pt x="140905" y="217306"/>
                      </a:cubicBezTo>
                      <a:cubicBezTo>
                        <a:pt x="139959" y="222725"/>
                        <a:pt x="135056" y="233651"/>
                        <a:pt x="126024" y="250083"/>
                      </a:cubicBezTo>
                      <a:cubicBezTo>
                        <a:pt x="121464" y="261008"/>
                        <a:pt x="116045" y="266944"/>
                        <a:pt x="109765" y="267805"/>
                      </a:cubicBezTo>
                      <a:cubicBezTo>
                        <a:pt x="107959" y="267805"/>
                        <a:pt x="102539" y="262385"/>
                        <a:pt x="93506" y="251459"/>
                      </a:cubicBezTo>
                      <a:cubicBezTo>
                        <a:pt x="78109" y="233307"/>
                        <a:pt x="69592" y="224618"/>
                        <a:pt x="67786" y="225564"/>
                      </a:cubicBezTo>
                      <a:cubicBezTo>
                        <a:pt x="66839" y="225564"/>
                        <a:pt x="65979" y="226511"/>
                        <a:pt x="65033" y="228317"/>
                      </a:cubicBezTo>
                      <a:cubicBezTo>
                        <a:pt x="58667" y="235630"/>
                        <a:pt x="51958" y="241050"/>
                        <a:pt x="44732" y="244663"/>
                      </a:cubicBezTo>
                      <a:cubicBezTo>
                        <a:pt x="26667" y="253782"/>
                        <a:pt x="11785" y="256535"/>
                        <a:pt x="0" y="252835"/>
                      </a:cubicBezTo>
                      <a:lnTo>
                        <a:pt x="8172" y="247416"/>
                      </a:lnTo>
                      <a:cubicBezTo>
                        <a:pt x="28043" y="233737"/>
                        <a:pt x="42065" y="220144"/>
                        <a:pt x="50151" y="206466"/>
                      </a:cubicBezTo>
                      <a:cubicBezTo>
                        <a:pt x="58324" y="192787"/>
                        <a:pt x="62797" y="175582"/>
                        <a:pt x="63657" y="154591"/>
                      </a:cubicBezTo>
                      <a:cubicBezTo>
                        <a:pt x="62710" y="143665"/>
                        <a:pt x="61850" y="133686"/>
                        <a:pt x="60904" y="124567"/>
                      </a:cubicBezTo>
                      <a:cubicBezTo>
                        <a:pt x="59958" y="120007"/>
                        <a:pt x="59958" y="117254"/>
                        <a:pt x="60904" y="116394"/>
                      </a:cubicBezTo>
                      <a:cubicBezTo>
                        <a:pt x="60904" y="115534"/>
                        <a:pt x="64087" y="115017"/>
                        <a:pt x="70367" y="115017"/>
                      </a:cubicBezTo>
                      <a:cubicBezTo>
                        <a:pt x="73120" y="115017"/>
                        <a:pt x="76216" y="115017"/>
                        <a:pt x="79829" y="115017"/>
                      </a:cubicBezTo>
                      <a:cubicBezTo>
                        <a:pt x="101507" y="113211"/>
                        <a:pt x="127658" y="108651"/>
                        <a:pt x="158368" y="101339"/>
                      </a:cubicBezTo>
                      <a:cubicBezTo>
                        <a:pt x="159228" y="102285"/>
                        <a:pt x="156132" y="87230"/>
                        <a:pt x="148905" y="56346"/>
                      </a:cubicBezTo>
                      <a:cubicBezTo>
                        <a:pt x="147960" y="49980"/>
                        <a:pt x="147099" y="44560"/>
                        <a:pt x="146153" y="40000"/>
                      </a:cubicBezTo>
                      <a:cubicBezTo>
                        <a:pt x="142539" y="24515"/>
                        <a:pt x="141163" y="14966"/>
                        <a:pt x="142109" y="11353"/>
                      </a:cubicBezTo>
                      <a:cubicBezTo>
                        <a:pt x="141163" y="6793"/>
                        <a:pt x="143486" y="3610"/>
                        <a:pt x="148905" y="1804"/>
                      </a:cubicBezTo>
                      <a:cubicBezTo>
                        <a:pt x="157938" y="-3"/>
                        <a:pt x="164734" y="-433"/>
                        <a:pt x="169206" y="427"/>
                      </a:cubicBezTo>
                      <a:cubicBezTo>
                        <a:pt x="169206" y="1373"/>
                        <a:pt x="168261" y="3610"/>
                        <a:pt x="166454" y="7223"/>
                      </a:cubicBezTo>
                      <a:cubicBezTo>
                        <a:pt x="164647" y="11783"/>
                        <a:pt x="163787" y="14536"/>
                        <a:pt x="163787" y="15396"/>
                      </a:cubicBezTo>
                      <a:cubicBezTo>
                        <a:pt x="164647" y="33634"/>
                        <a:pt x="170067" y="59099"/>
                        <a:pt x="180046" y="91790"/>
                      </a:cubicBezTo>
                      <a:cubicBezTo>
                        <a:pt x="180046" y="93596"/>
                        <a:pt x="181852" y="94542"/>
                        <a:pt x="185465" y="94542"/>
                      </a:cubicBezTo>
                      <a:cubicBezTo>
                        <a:pt x="190884" y="94542"/>
                        <a:pt x="194928" y="95489"/>
                        <a:pt x="197680" y="97296"/>
                      </a:cubicBezTo>
                      <a:cubicBezTo>
                        <a:pt x="202154" y="101855"/>
                        <a:pt x="203960" y="106845"/>
                        <a:pt x="203100" y="112264"/>
                      </a:cubicBezTo>
                      <a:cubicBezTo>
                        <a:pt x="203100" y="114071"/>
                        <a:pt x="200863" y="115447"/>
                        <a:pt x="196304" y="116394"/>
                      </a:cubicBezTo>
                      <a:lnTo>
                        <a:pt x="193637" y="116394"/>
                      </a:lnTo>
                      <a:cubicBezTo>
                        <a:pt x="187271" y="117340"/>
                        <a:pt x="185035" y="120953"/>
                        <a:pt x="186841" y="127319"/>
                      </a:cubicBezTo>
                      <a:cubicBezTo>
                        <a:pt x="187701" y="130933"/>
                        <a:pt x="188648" y="135492"/>
                        <a:pt x="189508" y="140998"/>
                      </a:cubicBezTo>
                      <a:cubicBezTo>
                        <a:pt x="190369" y="147364"/>
                        <a:pt x="191745" y="151924"/>
                        <a:pt x="193552" y="154677"/>
                      </a:cubicBezTo>
                      <a:cubicBezTo>
                        <a:pt x="194412" y="158290"/>
                        <a:pt x="195788" y="164656"/>
                        <a:pt x="197594" y="173775"/>
                      </a:cubicBezTo>
                      <a:cubicBezTo>
                        <a:pt x="200347" y="183754"/>
                        <a:pt x="202584" y="189260"/>
                        <a:pt x="204390" y="190120"/>
                      </a:cubicBezTo>
                      <a:cubicBezTo>
                        <a:pt x="208003" y="188314"/>
                        <a:pt x="214798" y="178335"/>
                        <a:pt x="224691" y="160097"/>
                      </a:cubicBezTo>
                      <a:cubicBezTo>
                        <a:pt x="227444" y="155537"/>
                        <a:pt x="229681" y="149687"/>
                        <a:pt x="231487" y="142375"/>
                      </a:cubicBezTo>
                      <a:cubicBezTo>
                        <a:pt x="232347" y="139622"/>
                        <a:pt x="233293" y="137815"/>
                        <a:pt x="234240" y="136955"/>
                      </a:cubicBezTo>
                      <a:cubicBezTo>
                        <a:pt x="244133" y="141514"/>
                        <a:pt x="250498" y="147880"/>
                        <a:pt x="253165" y="156053"/>
                      </a:cubicBezTo>
                      <a:cubicBezTo>
                        <a:pt x="252218" y="161473"/>
                        <a:pt x="246369" y="174291"/>
                        <a:pt x="235530" y="194250"/>
                      </a:cubicBezTo>
                      <a:cubicBezTo>
                        <a:pt x="233723" y="197863"/>
                        <a:pt x="230111" y="203369"/>
                        <a:pt x="224691" y="210595"/>
                      </a:cubicBezTo>
                      <a:cubicBezTo>
                        <a:pt x="221079" y="215155"/>
                        <a:pt x="218842" y="218338"/>
                        <a:pt x="217896" y="220144"/>
                      </a:cubicBezTo>
                      <a:cubicBezTo>
                        <a:pt x="215229" y="222898"/>
                        <a:pt x="221079" y="235114"/>
                        <a:pt x="235530" y="256965"/>
                      </a:cubicBezTo>
                      <a:cubicBezTo>
                        <a:pt x="235530" y="257911"/>
                        <a:pt x="235961" y="258341"/>
                        <a:pt x="236906" y="258341"/>
                      </a:cubicBezTo>
                      <a:cubicBezTo>
                        <a:pt x="252218" y="274687"/>
                        <a:pt x="265381" y="284236"/>
                        <a:pt x="276219" y="286989"/>
                      </a:cubicBezTo>
                      <a:cubicBezTo>
                        <a:pt x="283445" y="286043"/>
                        <a:pt x="288865" y="272880"/>
                        <a:pt x="292478" y="247416"/>
                      </a:cubicBezTo>
                      <a:cubicBezTo>
                        <a:pt x="293338" y="234683"/>
                        <a:pt x="293854" y="220575"/>
                        <a:pt x="293854" y="205089"/>
                      </a:cubicBezTo>
                      <a:cubicBezTo>
                        <a:pt x="293854" y="192357"/>
                        <a:pt x="294284" y="185991"/>
                        <a:pt x="295230" y="185991"/>
                      </a:cubicBezTo>
                      <a:cubicBezTo>
                        <a:pt x="305122" y="198723"/>
                        <a:pt x="311058" y="225994"/>
                        <a:pt x="312864" y="267890"/>
                      </a:cubicBezTo>
                      <a:cubicBezTo>
                        <a:pt x="311058" y="293355"/>
                        <a:pt x="308305" y="310647"/>
                        <a:pt x="304692" y="319766"/>
                      </a:cubicBezTo>
                      <a:cubicBezTo>
                        <a:pt x="280348" y="320626"/>
                        <a:pt x="256778" y="309787"/>
                        <a:pt x="234240" y="286989"/>
                      </a:cubicBezTo>
                      <a:cubicBezTo>
                        <a:pt x="222455" y="274257"/>
                        <a:pt x="213422" y="263331"/>
                        <a:pt x="207143" y="254212"/>
                      </a:cubicBezTo>
                      <a:lnTo>
                        <a:pt x="199056" y="241910"/>
                      </a:lnTo>
                      <a:cubicBezTo>
                        <a:pt x="198111" y="241910"/>
                        <a:pt x="196820" y="242856"/>
                        <a:pt x="195013" y="244663"/>
                      </a:cubicBezTo>
                      <a:cubicBezTo>
                        <a:pt x="190454" y="247416"/>
                        <a:pt x="187358" y="248792"/>
                        <a:pt x="185551" y="248792"/>
                      </a:cubicBezTo>
                      <a:cubicBezTo>
                        <a:pt x="182884" y="249738"/>
                        <a:pt x="179701" y="249738"/>
                        <a:pt x="176088" y="248792"/>
                      </a:cubicBezTo>
                      <a:cubicBezTo>
                        <a:pt x="171529" y="247932"/>
                        <a:pt x="168433" y="247416"/>
                        <a:pt x="166626" y="247416"/>
                      </a:cubicBezTo>
                      <a:cubicBezTo>
                        <a:pt x="164820" y="247416"/>
                        <a:pt x="162583" y="247846"/>
                        <a:pt x="159830" y="248792"/>
                      </a:cubicBezTo>
                      <a:cubicBezTo>
                        <a:pt x="148045" y="248792"/>
                        <a:pt x="142626" y="247932"/>
                        <a:pt x="143572" y="246039"/>
                      </a:cubicBezTo>
                      <a:cubicBezTo>
                        <a:pt x="143572" y="245179"/>
                        <a:pt x="150798" y="239673"/>
                        <a:pt x="165250" y="229694"/>
                      </a:cubicBezTo>
                      <a:cubicBezTo>
                        <a:pt x="170669" y="226081"/>
                        <a:pt x="174712" y="223328"/>
                        <a:pt x="177465" y="221521"/>
                      </a:cubicBezTo>
                      <a:cubicBezTo>
                        <a:pt x="183745" y="217908"/>
                        <a:pt x="186928" y="214209"/>
                        <a:pt x="186928" y="210595"/>
                      </a:cubicBezTo>
                      <a:lnTo>
                        <a:pt x="181508" y="196917"/>
                      </a:lnTo>
                      <a:cubicBezTo>
                        <a:pt x="177895" y="185991"/>
                        <a:pt x="174282" y="173259"/>
                        <a:pt x="170669" y="158720"/>
                      </a:cubicBezTo>
                      <a:cubicBezTo>
                        <a:pt x="167916" y="153300"/>
                        <a:pt x="165680" y="144611"/>
                        <a:pt x="163874" y="132825"/>
                      </a:cubicBezTo>
                      <a:lnTo>
                        <a:pt x="162497" y="124653"/>
                      </a:lnTo>
                      <a:cubicBezTo>
                        <a:pt x="161551" y="124653"/>
                        <a:pt x="156132" y="126029"/>
                        <a:pt x="146239" y="128782"/>
                      </a:cubicBezTo>
                      <a:cubicBezTo>
                        <a:pt x="135400" y="131535"/>
                        <a:pt x="117335" y="135148"/>
                        <a:pt x="92045" y="139708"/>
                      </a:cubicBezTo>
                      <a:cubicBezTo>
                        <a:pt x="88432" y="140396"/>
                        <a:pt x="86625" y="143579"/>
                        <a:pt x="86625" y="148999"/>
                      </a:cubicBezTo>
                      <a:close/>
                      <a:moveTo>
                        <a:pt x="93421" y="230898"/>
                      </a:moveTo>
                      <a:cubicBezTo>
                        <a:pt x="102453" y="230898"/>
                        <a:pt x="109249" y="226769"/>
                        <a:pt x="113722" y="218596"/>
                      </a:cubicBezTo>
                      <a:cubicBezTo>
                        <a:pt x="120002" y="204057"/>
                        <a:pt x="123184" y="193132"/>
                        <a:pt x="123184" y="185819"/>
                      </a:cubicBezTo>
                      <a:cubicBezTo>
                        <a:pt x="121378" y="178507"/>
                        <a:pt x="118195" y="174893"/>
                        <a:pt x="113722" y="174893"/>
                      </a:cubicBezTo>
                      <a:cubicBezTo>
                        <a:pt x="101077" y="174893"/>
                        <a:pt x="91098" y="177646"/>
                        <a:pt x="83958" y="183066"/>
                      </a:cubicBezTo>
                      <a:cubicBezTo>
                        <a:pt x="76732" y="188486"/>
                        <a:pt x="71743" y="200788"/>
                        <a:pt x="69076" y="219887"/>
                      </a:cubicBezTo>
                      <a:cubicBezTo>
                        <a:pt x="78969" y="227285"/>
                        <a:pt x="87055" y="230898"/>
                        <a:pt x="93421" y="230898"/>
                      </a:cubicBezTo>
                      <a:close/>
                      <a:moveTo>
                        <a:pt x="224778" y="101253"/>
                      </a:moveTo>
                      <a:cubicBezTo>
                        <a:pt x="223831" y="101253"/>
                        <a:pt x="222971" y="101253"/>
                        <a:pt x="222025" y="101253"/>
                      </a:cubicBezTo>
                      <a:cubicBezTo>
                        <a:pt x="215659" y="99446"/>
                        <a:pt x="212046" y="97123"/>
                        <a:pt x="211186" y="94457"/>
                      </a:cubicBezTo>
                      <a:cubicBezTo>
                        <a:pt x="208519" y="84477"/>
                        <a:pt x="209809" y="73551"/>
                        <a:pt x="215229" y="61679"/>
                      </a:cubicBezTo>
                      <a:cubicBezTo>
                        <a:pt x="222455" y="52561"/>
                        <a:pt x="229681" y="50754"/>
                        <a:pt x="236906" y="56260"/>
                      </a:cubicBezTo>
                      <a:cubicBezTo>
                        <a:pt x="237767" y="59013"/>
                        <a:pt x="239144" y="62626"/>
                        <a:pt x="240950" y="67185"/>
                      </a:cubicBezTo>
                      <a:cubicBezTo>
                        <a:pt x="242756" y="71745"/>
                        <a:pt x="244563" y="74928"/>
                        <a:pt x="246369" y="76735"/>
                      </a:cubicBezTo>
                      <a:cubicBezTo>
                        <a:pt x="253595" y="88607"/>
                        <a:pt x="256778" y="96779"/>
                        <a:pt x="255831" y="101253"/>
                      </a:cubicBezTo>
                      <a:cubicBezTo>
                        <a:pt x="254886" y="103059"/>
                        <a:pt x="246799" y="103575"/>
                        <a:pt x="231487" y="102629"/>
                      </a:cubicBezTo>
                      <a:cubicBezTo>
                        <a:pt x="227961" y="101683"/>
                        <a:pt x="225724" y="101253"/>
                        <a:pt x="224778" y="101253"/>
                      </a:cubicBezTo>
                      <a:close/>
                    </a:path>
                  </a:pathLst>
                </a:custGeom>
                <a:grpFill/>
                <a:ln w="860" cap="flat">
                  <a:noFill/>
                  <a:prstDash val="solid"/>
                  <a:miter/>
                </a:ln>
              </p:spPr>
              <p:txBody>
                <a:bodyPr rtlCol="0" anchor="ctr"/>
                <a:lstStyle/>
                <a:p>
                  <a:endParaRPr lang="zh-CN" altLang="en-US"/>
                </a:p>
              </p:txBody>
            </p:sp>
            <p:sp>
              <p:nvSpPr>
                <p:cNvPr id="18" name="任意形状 22"/>
                <p:cNvSpPr/>
                <p:nvPr/>
              </p:nvSpPr>
              <p:spPr>
                <a:xfrm>
                  <a:off x="7622896" y="2756598"/>
                  <a:ext cx="240010" cy="274750"/>
                </a:xfrm>
                <a:custGeom>
                  <a:avLst/>
                  <a:gdLst>
                    <a:gd name="connsiteX0" fmla="*/ 150547 w 240010"/>
                    <a:gd name="connsiteY0" fmla="*/ 47832 h 274750"/>
                    <a:gd name="connsiteX1" fmla="*/ 150547 w 240010"/>
                    <a:gd name="connsiteY1" fmla="*/ 76480 h 274750"/>
                    <a:gd name="connsiteX2" fmla="*/ 157343 w 240010"/>
                    <a:gd name="connsiteY2" fmla="*/ 84652 h 274750"/>
                    <a:gd name="connsiteX3" fmla="*/ 226419 w 240010"/>
                    <a:gd name="connsiteY3" fmla="*/ 73727 h 274750"/>
                    <a:gd name="connsiteX4" fmla="*/ 240010 w 240010"/>
                    <a:gd name="connsiteY4" fmla="*/ 110547 h 274750"/>
                    <a:gd name="connsiteX5" fmla="*/ 233214 w 240010"/>
                    <a:gd name="connsiteY5" fmla="*/ 110547 h 274750"/>
                    <a:gd name="connsiteX6" fmla="*/ 211537 w 240010"/>
                    <a:gd name="connsiteY6" fmla="*/ 106418 h 274750"/>
                    <a:gd name="connsiteX7" fmla="*/ 184440 w 240010"/>
                    <a:gd name="connsiteY7" fmla="*/ 109171 h 274750"/>
                    <a:gd name="connsiteX8" fmla="*/ 160009 w 240010"/>
                    <a:gd name="connsiteY8" fmla="*/ 111924 h 274750"/>
                    <a:gd name="connsiteX9" fmla="*/ 151923 w 240010"/>
                    <a:gd name="connsiteY9" fmla="*/ 121473 h 274750"/>
                    <a:gd name="connsiteX10" fmla="*/ 150547 w 240010"/>
                    <a:gd name="connsiteY10" fmla="*/ 195113 h 274750"/>
                    <a:gd name="connsiteX11" fmla="*/ 147794 w 240010"/>
                    <a:gd name="connsiteY11" fmla="*/ 240106 h 274750"/>
                    <a:gd name="connsiteX12" fmla="*/ 145127 w 240010"/>
                    <a:gd name="connsiteY12" fmla="*/ 253785 h 274750"/>
                    <a:gd name="connsiteX13" fmla="*/ 141084 w 240010"/>
                    <a:gd name="connsiteY13" fmla="*/ 274260 h 274750"/>
                    <a:gd name="connsiteX14" fmla="*/ 96352 w 240010"/>
                    <a:gd name="connsiteY14" fmla="*/ 264711 h 274750"/>
                    <a:gd name="connsiteX15" fmla="*/ 50330 w 240010"/>
                    <a:gd name="connsiteY15" fmla="*/ 241483 h 274750"/>
                    <a:gd name="connsiteX16" fmla="*/ 67965 w 240010"/>
                    <a:gd name="connsiteY16" fmla="*/ 241483 h 274750"/>
                    <a:gd name="connsiteX17" fmla="*/ 115363 w 240010"/>
                    <a:gd name="connsiteY17" fmla="*/ 237354 h 274750"/>
                    <a:gd name="connsiteX18" fmla="*/ 127578 w 240010"/>
                    <a:gd name="connsiteY18" fmla="*/ 156831 h 274750"/>
                    <a:gd name="connsiteX19" fmla="*/ 126202 w 240010"/>
                    <a:gd name="connsiteY19" fmla="*/ 132312 h 274750"/>
                    <a:gd name="connsiteX20" fmla="*/ 126202 w 240010"/>
                    <a:gd name="connsiteY20" fmla="*/ 128183 h 274750"/>
                    <a:gd name="connsiteX21" fmla="*/ 118116 w 240010"/>
                    <a:gd name="connsiteY21" fmla="*/ 120010 h 274750"/>
                    <a:gd name="connsiteX22" fmla="*/ 36824 w 240010"/>
                    <a:gd name="connsiteY22" fmla="*/ 133689 h 274750"/>
                    <a:gd name="connsiteX23" fmla="*/ 9727 w 240010"/>
                    <a:gd name="connsiteY23" fmla="*/ 144614 h 274750"/>
                    <a:gd name="connsiteX24" fmla="*/ 6974 w 240010"/>
                    <a:gd name="connsiteY24" fmla="*/ 144614 h 274750"/>
                    <a:gd name="connsiteX25" fmla="*/ 179 w 240010"/>
                    <a:gd name="connsiteY25" fmla="*/ 120096 h 274750"/>
                    <a:gd name="connsiteX26" fmla="*/ 8351 w 240010"/>
                    <a:gd name="connsiteY26" fmla="*/ 120096 h 274750"/>
                    <a:gd name="connsiteX27" fmla="*/ 27276 w 240010"/>
                    <a:gd name="connsiteY27" fmla="*/ 115967 h 274750"/>
                    <a:gd name="connsiteX28" fmla="*/ 116653 w 240010"/>
                    <a:gd name="connsiteY28" fmla="*/ 94116 h 274750"/>
                    <a:gd name="connsiteX29" fmla="*/ 122073 w 240010"/>
                    <a:gd name="connsiteY29" fmla="*/ 87319 h 274750"/>
                    <a:gd name="connsiteX30" fmla="*/ 119320 w 240010"/>
                    <a:gd name="connsiteY30" fmla="*/ 76394 h 274750"/>
                    <a:gd name="connsiteX31" fmla="*/ 115277 w 240010"/>
                    <a:gd name="connsiteY31" fmla="*/ 57295 h 274750"/>
                    <a:gd name="connsiteX32" fmla="*/ 104439 w 240010"/>
                    <a:gd name="connsiteY32" fmla="*/ 47746 h 274750"/>
                    <a:gd name="connsiteX33" fmla="*/ 77342 w 240010"/>
                    <a:gd name="connsiteY33" fmla="*/ 54542 h 274750"/>
                    <a:gd name="connsiteX34" fmla="*/ 70545 w 240010"/>
                    <a:gd name="connsiteY34" fmla="*/ 57295 h 274750"/>
                    <a:gd name="connsiteX35" fmla="*/ 61083 w 240010"/>
                    <a:gd name="connsiteY35" fmla="*/ 60048 h 274750"/>
                    <a:gd name="connsiteX36" fmla="*/ 52996 w 240010"/>
                    <a:gd name="connsiteY36" fmla="*/ 31401 h 274750"/>
                    <a:gd name="connsiteX37" fmla="*/ 73298 w 240010"/>
                    <a:gd name="connsiteY37" fmla="*/ 27271 h 274750"/>
                    <a:gd name="connsiteX38" fmla="*/ 100395 w 240010"/>
                    <a:gd name="connsiteY38" fmla="*/ 20475 h 274750"/>
                    <a:gd name="connsiteX39" fmla="*/ 127493 w 240010"/>
                    <a:gd name="connsiteY39" fmla="*/ 13679 h 274750"/>
                    <a:gd name="connsiteX40" fmla="*/ 185730 w 240010"/>
                    <a:gd name="connsiteY40" fmla="*/ 0 h 274750"/>
                    <a:gd name="connsiteX41" fmla="*/ 199235 w 240010"/>
                    <a:gd name="connsiteY41" fmla="*/ 32777 h 274750"/>
                    <a:gd name="connsiteX42" fmla="*/ 193816 w 240010"/>
                    <a:gd name="connsiteY42" fmla="*/ 34154 h 274750"/>
                    <a:gd name="connsiteX43" fmla="*/ 164052 w 240010"/>
                    <a:gd name="connsiteY43" fmla="*/ 35530 h 274750"/>
                    <a:gd name="connsiteX44" fmla="*/ 150547 w 240010"/>
                    <a:gd name="connsiteY44" fmla="*/ 47832 h 27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0010" h="274750">
                      <a:moveTo>
                        <a:pt x="150547" y="47832"/>
                      </a:moveTo>
                      <a:lnTo>
                        <a:pt x="150547" y="76480"/>
                      </a:lnTo>
                      <a:cubicBezTo>
                        <a:pt x="150547" y="83792"/>
                        <a:pt x="152783" y="86459"/>
                        <a:pt x="157343" y="84652"/>
                      </a:cubicBezTo>
                      <a:cubicBezTo>
                        <a:pt x="188052" y="78286"/>
                        <a:pt x="211107" y="74673"/>
                        <a:pt x="226419" y="73727"/>
                      </a:cubicBezTo>
                      <a:cubicBezTo>
                        <a:pt x="235451" y="84652"/>
                        <a:pt x="240010" y="96955"/>
                        <a:pt x="240010" y="110547"/>
                      </a:cubicBezTo>
                      <a:cubicBezTo>
                        <a:pt x="239064" y="111493"/>
                        <a:pt x="236827" y="111493"/>
                        <a:pt x="233214" y="110547"/>
                      </a:cubicBezTo>
                      <a:cubicBezTo>
                        <a:pt x="224182" y="107794"/>
                        <a:pt x="216956" y="106418"/>
                        <a:pt x="211537" y="106418"/>
                      </a:cubicBezTo>
                      <a:cubicBezTo>
                        <a:pt x="206117" y="106418"/>
                        <a:pt x="197085" y="107364"/>
                        <a:pt x="184440" y="109171"/>
                      </a:cubicBezTo>
                      <a:cubicBezTo>
                        <a:pt x="173600" y="110977"/>
                        <a:pt x="165515" y="111924"/>
                        <a:pt x="160009" y="111924"/>
                      </a:cubicBezTo>
                      <a:cubicBezTo>
                        <a:pt x="154590" y="113730"/>
                        <a:pt x="151923" y="116913"/>
                        <a:pt x="151923" y="121473"/>
                      </a:cubicBezTo>
                      <a:cubicBezTo>
                        <a:pt x="151923" y="159670"/>
                        <a:pt x="151492" y="184274"/>
                        <a:pt x="150547" y="195113"/>
                      </a:cubicBezTo>
                      <a:cubicBezTo>
                        <a:pt x="149601" y="210599"/>
                        <a:pt x="148740" y="225568"/>
                        <a:pt x="147794" y="240106"/>
                      </a:cubicBezTo>
                      <a:cubicBezTo>
                        <a:pt x="146848" y="245526"/>
                        <a:pt x="145988" y="250086"/>
                        <a:pt x="145127" y="253785"/>
                      </a:cubicBezTo>
                      <a:cubicBezTo>
                        <a:pt x="144181" y="266517"/>
                        <a:pt x="142890" y="273314"/>
                        <a:pt x="141084" y="274260"/>
                      </a:cubicBezTo>
                      <a:cubicBezTo>
                        <a:pt x="132998" y="276067"/>
                        <a:pt x="118030" y="272884"/>
                        <a:pt x="96352" y="264711"/>
                      </a:cubicBezTo>
                      <a:cubicBezTo>
                        <a:pt x="69255" y="256538"/>
                        <a:pt x="53857" y="248795"/>
                        <a:pt x="50330" y="241483"/>
                      </a:cubicBezTo>
                      <a:lnTo>
                        <a:pt x="67965" y="241483"/>
                      </a:lnTo>
                      <a:cubicBezTo>
                        <a:pt x="95922" y="242429"/>
                        <a:pt x="111751" y="241053"/>
                        <a:pt x="115363" y="237354"/>
                      </a:cubicBezTo>
                      <a:cubicBezTo>
                        <a:pt x="124395" y="230041"/>
                        <a:pt x="128439" y="203200"/>
                        <a:pt x="127578" y="156831"/>
                      </a:cubicBezTo>
                      <a:cubicBezTo>
                        <a:pt x="126632" y="146851"/>
                        <a:pt x="126202" y="138679"/>
                        <a:pt x="126202" y="132312"/>
                      </a:cubicBezTo>
                      <a:cubicBezTo>
                        <a:pt x="126202" y="130506"/>
                        <a:pt x="126202" y="129129"/>
                        <a:pt x="126202" y="128183"/>
                      </a:cubicBezTo>
                      <a:cubicBezTo>
                        <a:pt x="126202" y="122763"/>
                        <a:pt x="123535" y="120010"/>
                        <a:pt x="118116" y="120010"/>
                      </a:cubicBezTo>
                      <a:cubicBezTo>
                        <a:pt x="84653" y="123624"/>
                        <a:pt x="57556" y="128183"/>
                        <a:pt x="36824" y="133689"/>
                      </a:cubicBezTo>
                      <a:cubicBezTo>
                        <a:pt x="22373" y="138248"/>
                        <a:pt x="13340" y="141862"/>
                        <a:pt x="9727" y="144614"/>
                      </a:cubicBezTo>
                      <a:lnTo>
                        <a:pt x="6974" y="144614"/>
                      </a:lnTo>
                      <a:cubicBezTo>
                        <a:pt x="1555" y="136442"/>
                        <a:pt x="-681" y="128269"/>
                        <a:pt x="179" y="120096"/>
                      </a:cubicBezTo>
                      <a:lnTo>
                        <a:pt x="8351" y="120096"/>
                      </a:lnTo>
                      <a:cubicBezTo>
                        <a:pt x="14631" y="119236"/>
                        <a:pt x="20997" y="117859"/>
                        <a:pt x="27276" y="115967"/>
                      </a:cubicBezTo>
                      <a:cubicBezTo>
                        <a:pt x="67019" y="105988"/>
                        <a:pt x="96782" y="98675"/>
                        <a:pt x="116653" y="94116"/>
                      </a:cubicBezTo>
                      <a:cubicBezTo>
                        <a:pt x="120266" y="94116"/>
                        <a:pt x="122073" y="91879"/>
                        <a:pt x="122073" y="87319"/>
                      </a:cubicBezTo>
                      <a:cubicBezTo>
                        <a:pt x="121127" y="83706"/>
                        <a:pt x="120266" y="80007"/>
                        <a:pt x="119320" y="76394"/>
                      </a:cubicBezTo>
                      <a:cubicBezTo>
                        <a:pt x="117513" y="68221"/>
                        <a:pt x="116137" y="61855"/>
                        <a:pt x="115277" y="57295"/>
                      </a:cubicBezTo>
                      <a:cubicBezTo>
                        <a:pt x="112611" y="49123"/>
                        <a:pt x="108911" y="45940"/>
                        <a:pt x="104439" y="47746"/>
                      </a:cubicBezTo>
                      <a:cubicBezTo>
                        <a:pt x="93599" y="49553"/>
                        <a:pt x="84567" y="51875"/>
                        <a:pt x="77342" y="54542"/>
                      </a:cubicBezTo>
                      <a:cubicBezTo>
                        <a:pt x="75535" y="55489"/>
                        <a:pt x="73298" y="56349"/>
                        <a:pt x="70545" y="57295"/>
                      </a:cubicBezTo>
                      <a:cubicBezTo>
                        <a:pt x="65986" y="60048"/>
                        <a:pt x="62889" y="60908"/>
                        <a:pt x="61083" y="60048"/>
                      </a:cubicBezTo>
                      <a:cubicBezTo>
                        <a:pt x="56524" y="54628"/>
                        <a:pt x="53857" y="45079"/>
                        <a:pt x="52996" y="31401"/>
                      </a:cubicBezTo>
                      <a:cubicBezTo>
                        <a:pt x="52051" y="30540"/>
                        <a:pt x="58847" y="29164"/>
                        <a:pt x="73298" y="27271"/>
                      </a:cubicBezTo>
                      <a:cubicBezTo>
                        <a:pt x="78718" y="26411"/>
                        <a:pt x="87750" y="24088"/>
                        <a:pt x="100395" y="20475"/>
                      </a:cubicBezTo>
                      <a:cubicBezTo>
                        <a:pt x="112094" y="17722"/>
                        <a:pt x="121127" y="15485"/>
                        <a:pt x="127493" y="13679"/>
                      </a:cubicBezTo>
                      <a:cubicBezTo>
                        <a:pt x="152783" y="6366"/>
                        <a:pt x="172224" y="1893"/>
                        <a:pt x="185730" y="0"/>
                      </a:cubicBezTo>
                      <a:cubicBezTo>
                        <a:pt x="195623" y="9979"/>
                        <a:pt x="200182" y="20905"/>
                        <a:pt x="199235" y="32777"/>
                      </a:cubicBezTo>
                      <a:cubicBezTo>
                        <a:pt x="198289" y="33723"/>
                        <a:pt x="196483" y="34154"/>
                        <a:pt x="193816" y="34154"/>
                      </a:cubicBezTo>
                      <a:cubicBezTo>
                        <a:pt x="189257" y="32347"/>
                        <a:pt x="179364" y="32777"/>
                        <a:pt x="164052" y="35530"/>
                      </a:cubicBezTo>
                      <a:cubicBezTo>
                        <a:pt x="155020" y="37423"/>
                        <a:pt x="150547" y="41552"/>
                        <a:pt x="150547" y="47832"/>
                      </a:cubicBezTo>
                      <a:close/>
                    </a:path>
                  </a:pathLst>
                </a:custGeom>
                <a:grpFill/>
                <a:ln w="860" cap="flat">
                  <a:noFill/>
                  <a:prstDash val="solid"/>
                  <a:miter/>
                </a:ln>
              </p:spPr>
              <p:txBody>
                <a:bodyPr rtlCol="0" anchor="ctr"/>
                <a:lstStyle/>
                <a:p>
                  <a:endParaRPr lang="zh-CN" altLang="en-US"/>
                </a:p>
              </p:txBody>
            </p:sp>
            <p:sp>
              <p:nvSpPr>
                <p:cNvPr id="19" name="任意形状 23"/>
                <p:cNvSpPr/>
                <p:nvPr/>
              </p:nvSpPr>
              <p:spPr>
                <a:xfrm>
                  <a:off x="8164075" y="2743344"/>
                  <a:ext cx="264516" cy="297062"/>
                </a:xfrm>
                <a:custGeom>
                  <a:avLst/>
                  <a:gdLst>
                    <a:gd name="connsiteX0" fmla="*/ 59955 w 264516"/>
                    <a:gd name="connsiteY0" fmla="*/ 136189 h 297062"/>
                    <a:gd name="connsiteX1" fmla="*/ 92471 w 264516"/>
                    <a:gd name="connsiteY1" fmla="*/ 122510 h 297062"/>
                    <a:gd name="connsiteX2" fmla="*/ 116902 w 264516"/>
                    <a:gd name="connsiteY2" fmla="*/ 112961 h 297062"/>
                    <a:gd name="connsiteX3" fmla="*/ 130408 w 264516"/>
                    <a:gd name="connsiteY3" fmla="*/ 107541 h 297062"/>
                    <a:gd name="connsiteX4" fmla="*/ 158881 w 264516"/>
                    <a:gd name="connsiteY4" fmla="*/ 88443 h 297062"/>
                    <a:gd name="connsiteX5" fmla="*/ 194065 w 264516"/>
                    <a:gd name="connsiteY5" fmla="*/ 46117 h 297062"/>
                    <a:gd name="connsiteX6" fmla="*/ 203527 w 264516"/>
                    <a:gd name="connsiteY6" fmla="*/ 41987 h 297062"/>
                    <a:gd name="connsiteX7" fmla="*/ 204903 w 264516"/>
                    <a:gd name="connsiteY7" fmla="*/ 43364 h 297062"/>
                    <a:gd name="connsiteX8" fmla="*/ 208946 w 264516"/>
                    <a:gd name="connsiteY8" fmla="*/ 44740 h 297062"/>
                    <a:gd name="connsiteX9" fmla="*/ 210322 w 264516"/>
                    <a:gd name="connsiteY9" fmla="*/ 54289 h 297062"/>
                    <a:gd name="connsiteX10" fmla="*/ 190021 w 264516"/>
                    <a:gd name="connsiteY10" fmla="*/ 74764 h 297062"/>
                    <a:gd name="connsiteX11" fmla="*/ 171096 w 264516"/>
                    <a:gd name="connsiteY11" fmla="*/ 95239 h 297062"/>
                    <a:gd name="connsiteX12" fmla="*/ 167053 w 264516"/>
                    <a:gd name="connsiteY12" fmla="*/ 100659 h 297062"/>
                    <a:gd name="connsiteX13" fmla="*/ 172472 w 264516"/>
                    <a:gd name="connsiteY13" fmla="*/ 103412 h 297062"/>
                    <a:gd name="connsiteX14" fmla="*/ 198194 w 264516"/>
                    <a:gd name="connsiteY14" fmla="*/ 118381 h 297062"/>
                    <a:gd name="connsiteX15" fmla="*/ 194150 w 264516"/>
                    <a:gd name="connsiteY15" fmla="*/ 127930 h 297062"/>
                    <a:gd name="connsiteX16" fmla="*/ 153547 w 264516"/>
                    <a:gd name="connsiteY16" fmla="*/ 152448 h 297062"/>
                    <a:gd name="connsiteX17" fmla="*/ 156215 w 264516"/>
                    <a:gd name="connsiteY17" fmla="*/ 164750 h 297062"/>
                    <a:gd name="connsiteX18" fmla="*/ 165677 w 264516"/>
                    <a:gd name="connsiteY18" fmla="*/ 167503 h 297062"/>
                    <a:gd name="connsiteX19" fmla="*/ 192774 w 264516"/>
                    <a:gd name="connsiteY19" fmla="*/ 166127 h 297062"/>
                    <a:gd name="connsiteX20" fmla="*/ 244216 w 264516"/>
                    <a:gd name="connsiteY20" fmla="*/ 159330 h 297062"/>
                    <a:gd name="connsiteX21" fmla="*/ 264517 w 264516"/>
                    <a:gd name="connsiteY21" fmla="*/ 190731 h 297062"/>
                    <a:gd name="connsiteX22" fmla="*/ 261765 w 264516"/>
                    <a:gd name="connsiteY22" fmla="*/ 200280 h 297062"/>
                    <a:gd name="connsiteX23" fmla="*/ 253593 w 264516"/>
                    <a:gd name="connsiteY23" fmla="*/ 198904 h 297062"/>
                    <a:gd name="connsiteX24" fmla="*/ 168258 w 264516"/>
                    <a:gd name="connsiteY24" fmla="*/ 189355 h 297062"/>
                    <a:gd name="connsiteX25" fmla="*/ 161462 w 264516"/>
                    <a:gd name="connsiteY25" fmla="*/ 197527 h 297062"/>
                    <a:gd name="connsiteX26" fmla="*/ 157418 w 264516"/>
                    <a:gd name="connsiteY26" fmla="*/ 267125 h 297062"/>
                    <a:gd name="connsiteX27" fmla="*/ 156042 w 264516"/>
                    <a:gd name="connsiteY27" fmla="*/ 291643 h 297062"/>
                    <a:gd name="connsiteX28" fmla="*/ 153376 w 264516"/>
                    <a:gd name="connsiteY28" fmla="*/ 297063 h 297062"/>
                    <a:gd name="connsiteX29" fmla="*/ 147956 w 264516"/>
                    <a:gd name="connsiteY29" fmla="*/ 297063 h 297062"/>
                    <a:gd name="connsiteX30" fmla="*/ 68041 w 264516"/>
                    <a:gd name="connsiteY30" fmla="*/ 267038 h 297062"/>
                    <a:gd name="connsiteX31" fmla="*/ 63998 w 264516"/>
                    <a:gd name="connsiteY31" fmla="*/ 261619 h 297062"/>
                    <a:gd name="connsiteX32" fmla="*/ 70794 w 264516"/>
                    <a:gd name="connsiteY32" fmla="*/ 261619 h 297062"/>
                    <a:gd name="connsiteX33" fmla="*/ 120945 w 264516"/>
                    <a:gd name="connsiteY33" fmla="*/ 269792 h 297062"/>
                    <a:gd name="connsiteX34" fmla="*/ 131784 w 264516"/>
                    <a:gd name="connsiteY34" fmla="*/ 257489 h 297062"/>
                    <a:gd name="connsiteX35" fmla="*/ 131784 w 264516"/>
                    <a:gd name="connsiteY35" fmla="*/ 234262 h 297062"/>
                    <a:gd name="connsiteX36" fmla="*/ 133161 w 264516"/>
                    <a:gd name="connsiteY36" fmla="*/ 200108 h 297062"/>
                    <a:gd name="connsiteX37" fmla="*/ 129117 w 264516"/>
                    <a:gd name="connsiteY37" fmla="*/ 195979 h 297062"/>
                    <a:gd name="connsiteX38" fmla="*/ 18062 w 264516"/>
                    <a:gd name="connsiteY38" fmla="*/ 217830 h 297062"/>
                    <a:gd name="connsiteX39" fmla="*/ 5847 w 264516"/>
                    <a:gd name="connsiteY39" fmla="*/ 216454 h 297062"/>
                    <a:gd name="connsiteX40" fmla="*/ 1804 w 264516"/>
                    <a:gd name="connsiteY40" fmla="*/ 206904 h 297062"/>
                    <a:gd name="connsiteX41" fmla="*/ 427 w 264516"/>
                    <a:gd name="connsiteY41" fmla="*/ 202775 h 297062"/>
                    <a:gd name="connsiteX42" fmla="*/ 5847 w 264516"/>
                    <a:gd name="connsiteY42" fmla="*/ 201399 h 297062"/>
                    <a:gd name="connsiteX43" fmla="*/ 30191 w 264516"/>
                    <a:gd name="connsiteY43" fmla="*/ 195979 h 297062"/>
                    <a:gd name="connsiteX44" fmla="*/ 64084 w 264516"/>
                    <a:gd name="connsiteY44" fmla="*/ 189182 h 297062"/>
                    <a:gd name="connsiteX45" fmla="*/ 122321 w 264516"/>
                    <a:gd name="connsiteY45" fmla="*/ 176880 h 297062"/>
                    <a:gd name="connsiteX46" fmla="*/ 126365 w 264516"/>
                    <a:gd name="connsiteY46" fmla="*/ 175504 h 297062"/>
                    <a:gd name="connsiteX47" fmla="*/ 122321 w 264516"/>
                    <a:gd name="connsiteY47" fmla="*/ 168708 h 297062"/>
                    <a:gd name="connsiteX48" fmla="*/ 110106 w 264516"/>
                    <a:gd name="connsiteY48" fmla="*/ 160535 h 297062"/>
                    <a:gd name="connsiteX49" fmla="*/ 108730 w 264516"/>
                    <a:gd name="connsiteY49" fmla="*/ 152362 h 297062"/>
                    <a:gd name="connsiteX50" fmla="*/ 119568 w 264516"/>
                    <a:gd name="connsiteY50" fmla="*/ 148233 h 297062"/>
                    <a:gd name="connsiteX51" fmla="*/ 131784 w 264516"/>
                    <a:gd name="connsiteY51" fmla="*/ 148233 h 297062"/>
                    <a:gd name="connsiteX52" fmla="*/ 149418 w 264516"/>
                    <a:gd name="connsiteY52" fmla="*/ 135931 h 297062"/>
                    <a:gd name="connsiteX53" fmla="*/ 143999 w 264516"/>
                    <a:gd name="connsiteY53" fmla="*/ 119585 h 297062"/>
                    <a:gd name="connsiteX54" fmla="*/ 70880 w 264516"/>
                    <a:gd name="connsiteY54" fmla="*/ 149609 h 297062"/>
                    <a:gd name="connsiteX55" fmla="*/ 61417 w 264516"/>
                    <a:gd name="connsiteY55" fmla="*/ 149609 h 297062"/>
                    <a:gd name="connsiteX56" fmla="*/ 55998 w 264516"/>
                    <a:gd name="connsiteY56" fmla="*/ 144189 h 297062"/>
                    <a:gd name="connsiteX57" fmla="*/ 53245 w 264516"/>
                    <a:gd name="connsiteY57" fmla="*/ 140060 h 297062"/>
                    <a:gd name="connsiteX58" fmla="*/ 59955 w 264516"/>
                    <a:gd name="connsiteY58" fmla="*/ 136189 h 297062"/>
                    <a:gd name="connsiteX59" fmla="*/ 51869 w 264516"/>
                    <a:gd name="connsiteY59" fmla="*/ 52913 h 297062"/>
                    <a:gd name="connsiteX60" fmla="*/ 100643 w 264516"/>
                    <a:gd name="connsiteY60" fmla="*/ 25642 h 297062"/>
                    <a:gd name="connsiteX61" fmla="*/ 108730 w 264516"/>
                    <a:gd name="connsiteY61" fmla="*/ 22889 h 297062"/>
                    <a:gd name="connsiteX62" fmla="*/ 162924 w 264516"/>
                    <a:gd name="connsiteY62" fmla="*/ 2414 h 297062"/>
                    <a:gd name="connsiteX63" fmla="*/ 176430 w 264516"/>
                    <a:gd name="connsiteY63" fmla="*/ 3790 h 297062"/>
                    <a:gd name="connsiteX64" fmla="*/ 185892 w 264516"/>
                    <a:gd name="connsiteY64" fmla="*/ 13340 h 297062"/>
                    <a:gd name="connsiteX65" fmla="*/ 187268 w 264516"/>
                    <a:gd name="connsiteY65" fmla="*/ 20136 h 297062"/>
                    <a:gd name="connsiteX66" fmla="*/ 179183 w 264516"/>
                    <a:gd name="connsiteY66" fmla="*/ 22889 h 297062"/>
                    <a:gd name="connsiteX67" fmla="*/ 110106 w 264516"/>
                    <a:gd name="connsiteY67" fmla="*/ 46117 h 297062"/>
                    <a:gd name="connsiteX68" fmla="*/ 97891 w 264516"/>
                    <a:gd name="connsiteY68" fmla="*/ 54289 h 297062"/>
                    <a:gd name="connsiteX69" fmla="*/ 81633 w 264516"/>
                    <a:gd name="connsiteY69" fmla="*/ 57042 h 297062"/>
                    <a:gd name="connsiteX70" fmla="*/ 53160 w 264516"/>
                    <a:gd name="connsiteY70" fmla="*/ 59795 h 297062"/>
                    <a:gd name="connsiteX71" fmla="*/ 46363 w 264516"/>
                    <a:gd name="connsiteY71" fmla="*/ 58419 h 297062"/>
                    <a:gd name="connsiteX72" fmla="*/ 51869 w 264516"/>
                    <a:gd name="connsiteY72" fmla="*/ 52913 h 297062"/>
                    <a:gd name="connsiteX73" fmla="*/ 73546 w 264516"/>
                    <a:gd name="connsiteY73" fmla="*/ 107541 h 297062"/>
                    <a:gd name="connsiteX74" fmla="*/ 64084 w 264516"/>
                    <a:gd name="connsiteY74" fmla="*/ 100745 h 297062"/>
                    <a:gd name="connsiteX75" fmla="*/ 55998 w 264516"/>
                    <a:gd name="connsiteY75" fmla="*/ 93949 h 297062"/>
                    <a:gd name="connsiteX76" fmla="*/ 51955 w 264516"/>
                    <a:gd name="connsiteY76" fmla="*/ 89819 h 297062"/>
                    <a:gd name="connsiteX77" fmla="*/ 58751 w 264516"/>
                    <a:gd name="connsiteY77" fmla="*/ 84399 h 297062"/>
                    <a:gd name="connsiteX78" fmla="*/ 102106 w 264516"/>
                    <a:gd name="connsiteY78" fmla="*/ 73474 h 297062"/>
                    <a:gd name="connsiteX79" fmla="*/ 106149 w 264516"/>
                    <a:gd name="connsiteY79" fmla="*/ 74850 h 297062"/>
                    <a:gd name="connsiteX80" fmla="*/ 103396 w 264516"/>
                    <a:gd name="connsiteY80" fmla="*/ 78980 h 297062"/>
                    <a:gd name="connsiteX81" fmla="*/ 85762 w 264516"/>
                    <a:gd name="connsiteY81" fmla="*/ 103498 h 297062"/>
                    <a:gd name="connsiteX82" fmla="*/ 73546 w 264516"/>
                    <a:gd name="connsiteY82" fmla="*/ 107541 h 297062"/>
                    <a:gd name="connsiteX83" fmla="*/ 127655 w 264516"/>
                    <a:gd name="connsiteY83" fmla="*/ 78893 h 297062"/>
                    <a:gd name="connsiteX84" fmla="*/ 123612 w 264516"/>
                    <a:gd name="connsiteY84" fmla="*/ 66591 h 297062"/>
                    <a:gd name="connsiteX85" fmla="*/ 127655 w 264516"/>
                    <a:gd name="connsiteY85" fmla="*/ 58419 h 297062"/>
                    <a:gd name="connsiteX86" fmla="*/ 145290 w 264516"/>
                    <a:gd name="connsiteY86" fmla="*/ 54289 h 297062"/>
                    <a:gd name="connsiteX87" fmla="*/ 157505 w 264516"/>
                    <a:gd name="connsiteY87" fmla="*/ 51536 h 297062"/>
                    <a:gd name="connsiteX88" fmla="*/ 160258 w 264516"/>
                    <a:gd name="connsiteY88" fmla="*/ 52913 h 297062"/>
                    <a:gd name="connsiteX89" fmla="*/ 158881 w 264516"/>
                    <a:gd name="connsiteY89" fmla="*/ 55666 h 297062"/>
                    <a:gd name="connsiteX90" fmla="*/ 139956 w 264516"/>
                    <a:gd name="connsiteY90" fmla="*/ 78893 h 297062"/>
                    <a:gd name="connsiteX91" fmla="*/ 133161 w 264516"/>
                    <a:gd name="connsiteY91" fmla="*/ 84313 h 297062"/>
                    <a:gd name="connsiteX92" fmla="*/ 127655 w 264516"/>
                    <a:gd name="connsiteY92" fmla="*/ 78893 h 29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64516" h="297062">
                      <a:moveTo>
                        <a:pt x="59955" y="136189"/>
                      </a:moveTo>
                      <a:cubicBezTo>
                        <a:pt x="69847" y="133436"/>
                        <a:pt x="80687" y="128876"/>
                        <a:pt x="92471" y="122510"/>
                      </a:cubicBezTo>
                      <a:cubicBezTo>
                        <a:pt x="97891" y="120704"/>
                        <a:pt x="106064" y="117521"/>
                        <a:pt x="116902" y="112961"/>
                      </a:cubicBezTo>
                      <a:cubicBezTo>
                        <a:pt x="120515" y="112101"/>
                        <a:pt x="124989" y="110208"/>
                        <a:pt x="130408" y="107541"/>
                      </a:cubicBezTo>
                      <a:cubicBezTo>
                        <a:pt x="138493" y="105734"/>
                        <a:pt x="148042" y="99368"/>
                        <a:pt x="158881" y="88443"/>
                      </a:cubicBezTo>
                      <a:cubicBezTo>
                        <a:pt x="167053" y="81130"/>
                        <a:pt x="178753" y="67108"/>
                        <a:pt x="194065" y="46117"/>
                      </a:cubicBezTo>
                      <a:cubicBezTo>
                        <a:pt x="195871" y="42503"/>
                        <a:pt x="199054" y="41127"/>
                        <a:pt x="203527" y="41987"/>
                      </a:cubicBezTo>
                      <a:cubicBezTo>
                        <a:pt x="203527" y="42933"/>
                        <a:pt x="203957" y="43364"/>
                        <a:pt x="204903" y="43364"/>
                      </a:cubicBezTo>
                      <a:cubicBezTo>
                        <a:pt x="206710" y="44310"/>
                        <a:pt x="208086" y="44740"/>
                        <a:pt x="208946" y="44740"/>
                      </a:cubicBezTo>
                      <a:cubicBezTo>
                        <a:pt x="213420" y="46547"/>
                        <a:pt x="213936" y="49730"/>
                        <a:pt x="210322" y="54289"/>
                      </a:cubicBezTo>
                      <a:cubicBezTo>
                        <a:pt x="204903" y="59709"/>
                        <a:pt x="198108" y="66591"/>
                        <a:pt x="190021" y="74764"/>
                      </a:cubicBezTo>
                      <a:cubicBezTo>
                        <a:pt x="181935" y="83883"/>
                        <a:pt x="175570" y="90679"/>
                        <a:pt x="171096" y="95239"/>
                      </a:cubicBezTo>
                      <a:cubicBezTo>
                        <a:pt x="168430" y="97992"/>
                        <a:pt x="167053" y="99799"/>
                        <a:pt x="167053" y="100659"/>
                      </a:cubicBezTo>
                      <a:cubicBezTo>
                        <a:pt x="167053" y="102466"/>
                        <a:pt x="168860" y="103412"/>
                        <a:pt x="172472" y="103412"/>
                      </a:cubicBezTo>
                      <a:cubicBezTo>
                        <a:pt x="185118" y="107025"/>
                        <a:pt x="193720" y="112101"/>
                        <a:pt x="198194" y="118381"/>
                      </a:cubicBezTo>
                      <a:cubicBezTo>
                        <a:pt x="200860" y="122940"/>
                        <a:pt x="199570" y="126123"/>
                        <a:pt x="194150" y="127930"/>
                      </a:cubicBezTo>
                      <a:cubicBezTo>
                        <a:pt x="178753" y="137909"/>
                        <a:pt x="165247" y="146168"/>
                        <a:pt x="153547" y="152448"/>
                      </a:cubicBezTo>
                      <a:cubicBezTo>
                        <a:pt x="148988" y="155201"/>
                        <a:pt x="149935" y="159245"/>
                        <a:pt x="156215" y="164750"/>
                      </a:cubicBezTo>
                      <a:cubicBezTo>
                        <a:pt x="158021" y="167503"/>
                        <a:pt x="161204" y="168363"/>
                        <a:pt x="165677" y="167503"/>
                      </a:cubicBezTo>
                      <a:cubicBezTo>
                        <a:pt x="172903" y="167503"/>
                        <a:pt x="181935" y="167073"/>
                        <a:pt x="192774" y="166127"/>
                      </a:cubicBezTo>
                      <a:cubicBezTo>
                        <a:pt x="215312" y="164320"/>
                        <a:pt x="232517" y="161997"/>
                        <a:pt x="244216" y="159330"/>
                      </a:cubicBezTo>
                      <a:cubicBezTo>
                        <a:pt x="251442" y="162944"/>
                        <a:pt x="258237" y="173439"/>
                        <a:pt x="264517" y="190731"/>
                      </a:cubicBezTo>
                      <a:cubicBezTo>
                        <a:pt x="264517" y="196151"/>
                        <a:pt x="263571" y="199420"/>
                        <a:pt x="261765" y="200280"/>
                      </a:cubicBezTo>
                      <a:cubicBezTo>
                        <a:pt x="259958" y="201226"/>
                        <a:pt x="257205" y="200710"/>
                        <a:pt x="253593" y="198904"/>
                      </a:cubicBezTo>
                      <a:cubicBezTo>
                        <a:pt x="230108" y="188924"/>
                        <a:pt x="201634" y="185741"/>
                        <a:pt x="168258" y="189355"/>
                      </a:cubicBezTo>
                      <a:cubicBezTo>
                        <a:pt x="163699" y="189355"/>
                        <a:pt x="161462" y="192107"/>
                        <a:pt x="161462" y="197527"/>
                      </a:cubicBezTo>
                      <a:cubicBezTo>
                        <a:pt x="160516" y="228498"/>
                        <a:pt x="159225" y="251639"/>
                        <a:pt x="157418" y="267125"/>
                      </a:cubicBezTo>
                      <a:cubicBezTo>
                        <a:pt x="154666" y="276244"/>
                        <a:pt x="154236" y="284416"/>
                        <a:pt x="156042" y="291643"/>
                      </a:cubicBezTo>
                      <a:cubicBezTo>
                        <a:pt x="156042" y="294396"/>
                        <a:pt x="155096" y="296202"/>
                        <a:pt x="153376" y="297063"/>
                      </a:cubicBezTo>
                      <a:lnTo>
                        <a:pt x="147956" y="297063"/>
                      </a:lnTo>
                      <a:cubicBezTo>
                        <a:pt x="112773" y="289750"/>
                        <a:pt x="86106" y="279771"/>
                        <a:pt x="68041" y="267038"/>
                      </a:cubicBezTo>
                      <a:cubicBezTo>
                        <a:pt x="64428" y="264286"/>
                        <a:pt x="63052" y="262479"/>
                        <a:pt x="63998" y="261619"/>
                      </a:cubicBezTo>
                      <a:cubicBezTo>
                        <a:pt x="63998" y="260758"/>
                        <a:pt x="66234" y="260758"/>
                        <a:pt x="70794" y="261619"/>
                      </a:cubicBezTo>
                      <a:cubicBezTo>
                        <a:pt x="89805" y="267985"/>
                        <a:pt x="106494" y="270738"/>
                        <a:pt x="120945" y="269792"/>
                      </a:cubicBezTo>
                      <a:cubicBezTo>
                        <a:pt x="127225" y="269792"/>
                        <a:pt x="130838" y="265662"/>
                        <a:pt x="131784" y="257489"/>
                      </a:cubicBezTo>
                      <a:cubicBezTo>
                        <a:pt x="131784" y="252930"/>
                        <a:pt x="131784" y="245187"/>
                        <a:pt x="131784" y="234262"/>
                      </a:cubicBezTo>
                      <a:cubicBezTo>
                        <a:pt x="132644" y="219723"/>
                        <a:pt x="133161" y="208367"/>
                        <a:pt x="133161" y="200108"/>
                      </a:cubicBezTo>
                      <a:cubicBezTo>
                        <a:pt x="133161" y="197355"/>
                        <a:pt x="131784" y="195979"/>
                        <a:pt x="129117" y="195979"/>
                      </a:cubicBezTo>
                      <a:cubicBezTo>
                        <a:pt x="67697" y="200538"/>
                        <a:pt x="30621" y="207851"/>
                        <a:pt x="18062" y="217830"/>
                      </a:cubicBezTo>
                      <a:cubicBezTo>
                        <a:pt x="11696" y="221443"/>
                        <a:pt x="7653" y="221013"/>
                        <a:pt x="5847" y="216454"/>
                      </a:cubicBezTo>
                      <a:cubicBezTo>
                        <a:pt x="4040" y="214647"/>
                        <a:pt x="2664" y="211464"/>
                        <a:pt x="1804" y="206904"/>
                      </a:cubicBezTo>
                      <a:cubicBezTo>
                        <a:pt x="-3" y="205098"/>
                        <a:pt x="-433" y="203721"/>
                        <a:pt x="427" y="202775"/>
                      </a:cubicBezTo>
                      <a:cubicBezTo>
                        <a:pt x="427" y="201915"/>
                        <a:pt x="2234" y="201399"/>
                        <a:pt x="5847" y="201399"/>
                      </a:cubicBezTo>
                      <a:cubicBezTo>
                        <a:pt x="11266" y="202345"/>
                        <a:pt x="19352" y="200538"/>
                        <a:pt x="30191" y="195979"/>
                      </a:cubicBezTo>
                      <a:cubicBezTo>
                        <a:pt x="38363" y="193226"/>
                        <a:pt x="49632" y="190989"/>
                        <a:pt x="64084" y="189182"/>
                      </a:cubicBezTo>
                      <a:cubicBezTo>
                        <a:pt x="97461" y="183763"/>
                        <a:pt x="116902" y="179633"/>
                        <a:pt x="122321" y="176880"/>
                      </a:cubicBezTo>
                      <a:cubicBezTo>
                        <a:pt x="124989" y="176880"/>
                        <a:pt x="126365" y="176450"/>
                        <a:pt x="126365" y="175504"/>
                      </a:cubicBezTo>
                      <a:cubicBezTo>
                        <a:pt x="126365" y="174644"/>
                        <a:pt x="124989" y="172321"/>
                        <a:pt x="122321" y="168708"/>
                      </a:cubicBezTo>
                      <a:cubicBezTo>
                        <a:pt x="116902" y="165094"/>
                        <a:pt x="112859" y="162341"/>
                        <a:pt x="110106" y="160535"/>
                      </a:cubicBezTo>
                      <a:cubicBezTo>
                        <a:pt x="106494" y="158728"/>
                        <a:pt x="106064" y="155975"/>
                        <a:pt x="108730" y="152362"/>
                      </a:cubicBezTo>
                      <a:cubicBezTo>
                        <a:pt x="111483" y="148749"/>
                        <a:pt x="115009" y="147372"/>
                        <a:pt x="119568" y="148233"/>
                      </a:cubicBezTo>
                      <a:cubicBezTo>
                        <a:pt x="122321" y="150039"/>
                        <a:pt x="126365" y="150039"/>
                        <a:pt x="131784" y="148233"/>
                      </a:cubicBezTo>
                      <a:cubicBezTo>
                        <a:pt x="134537" y="148233"/>
                        <a:pt x="140386" y="144103"/>
                        <a:pt x="149418" y="135931"/>
                      </a:cubicBezTo>
                      <a:cubicBezTo>
                        <a:pt x="154838" y="128618"/>
                        <a:pt x="153032" y="123198"/>
                        <a:pt x="143999" y="119585"/>
                      </a:cubicBezTo>
                      <a:cubicBezTo>
                        <a:pt x="132214" y="119585"/>
                        <a:pt x="107870" y="129565"/>
                        <a:pt x="70880" y="149609"/>
                      </a:cubicBezTo>
                      <a:cubicBezTo>
                        <a:pt x="66321" y="152362"/>
                        <a:pt x="63224" y="152362"/>
                        <a:pt x="61417" y="149609"/>
                      </a:cubicBezTo>
                      <a:cubicBezTo>
                        <a:pt x="58665" y="147803"/>
                        <a:pt x="56858" y="145996"/>
                        <a:pt x="55998" y="144189"/>
                      </a:cubicBezTo>
                      <a:cubicBezTo>
                        <a:pt x="53245" y="142383"/>
                        <a:pt x="52385" y="141006"/>
                        <a:pt x="53245" y="140060"/>
                      </a:cubicBezTo>
                      <a:cubicBezTo>
                        <a:pt x="53160" y="138425"/>
                        <a:pt x="55396" y="137049"/>
                        <a:pt x="59955" y="136189"/>
                      </a:cubicBezTo>
                      <a:close/>
                      <a:moveTo>
                        <a:pt x="51869" y="52913"/>
                      </a:moveTo>
                      <a:cubicBezTo>
                        <a:pt x="68987" y="41987"/>
                        <a:pt x="85246" y="32954"/>
                        <a:pt x="100643" y="25642"/>
                      </a:cubicBezTo>
                      <a:cubicBezTo>
                        <a:pt x="102450" y="25642"/>
                        <a:pt x="105117" y="24781"/>
                        <a:pt x="108730" y="22889"/>
                      </a:cubicBezTo>
                      <a:cubicBezTo>
                        <a:pt x="127741" y="16523"/>
                        <a:pt x="145720" y="9726"/>
                        <a:pt x="162924" y="2414"/>
                      </a:cubicBezTo>
                      <a:cubicBezTo>
                        <a:pt x="169204" y="-1199"/>
                        <a:pt x="173763" y="-769"/>
                        <a:pt x="176430" y="3790"/>
                      </a:cubicBezTo>
                      <a:cubicBezTo>
                        <a:pt x="177290" y="6543"/>
                        <a:pt x="180473" y="9726"/>
                        <a:pt x="185892" y="13340"/>
                      </a:cubicBezTo>
                      <a:cubicBezTo>
                        <a:pt x="187699" y="16092"/>
                        <a:pt x="188129" y="18329"/>
                        <a:pt x="187268" y="20136"/>
                      </a:cubicBezTo>
                      <a:cubicBezTo>
                        <a:pt x="185462" y="21942"/>
                        <a:pt x="182709" y="22889"/>
                        <a:pt x="179183" y="22889"/>
                      </a:cubicBezTo>
                      <a:cubicBezTo>
                        <a:pt x="140300" y="29255"/>
                        <a:pt x="117332" y="36998"/>
                        <a:pt x="110106" y="46117"/>
                      </a:cubicBezTo>
                      <a:cubicBezTo>
                        <a:pt x="107440" y="51536"/>
                        <a:pt x="103311" y="54289"/>
                        <a:pt x="97891" y="54289"/>
                      </a:cubicBezTo>
                      <a:cubicBezTo>
                        <a:pt x="94278" y="55236"/>
                        <a:pt x="88859" y="56096"/>
                        <a:pt x="81633" y="57042"/>
                      </a:cubicBezTo>
                      <a:cubicBezTo>
                        <a:pt x="69847" y="58849"/>
                        <a:pt x="60385" y="59795"/>
                        <a:pt x="53160" y="59795"/>
                      </a:cubicBezTo>
                      <a:cubicBezTo>
                        <a:pt x="49546" y="59795"/>
                        <a:pt x="47309" y="59365"/>
                        <a:pt x="46363" y="58419"/>
                      </a:cubicBezTo>
                      <a:cubicBezTo>
                        <a:pt x="46449" y="57472"/>
                        <a:pt x="48170" y="55666"/>
                        <a:pt x="51869" y="52913"/>
                      </a:cubicBezTo>
                      <a:close/>
                      <a:moveTo>
                        <a:pt x="73546" y="107541"/>
                      </a:moveTo>
                      <a:cubicBezTo>
                        <a:pt x="70794" y="106681"/>
                        <a:pt x="67697" y="104358"/>
                        <a:pt x="64084" y="100745"/>
                      </a:cubicBezTo>
                      <a:cubicBezTo>
                        <a:pt x="60471" y="97992"/>
                        <a:pt x="57719" y="95755"/>
                        <a:pt x="55998" y="93949"/>
                      </a:cubicBezTo>
                      <a:cubicBezTo>
                        <a:pt x="52385" y="92142"/>
                        <a:pt x="51009" y="90766"/>
                        <a:pt x="51955" y="89819"/>
                      </a:cubicBezTo>
                      <a:cubicBezTo>
                        <a:pt x="51955" y="88013"/>
                        <a:pt x="54191" y="86206"/>
                        <a:pt x="58751" y="84399"/>
                      </a:cubicBezTo>
                      <a:cubicBezTo>
                        <a:pt x="73203" y="78980"/>
                        <a:pt x="87654" y="75280"/>
                        <a:pt x="102106" y="73474"/>
                      </a:cubicBezTo>
                      <a:cubicBezTo>
                        <a:pt x="104859" y="73474"/>
                        <a:pt x="106149" y="73904"/>
                        <a:pt x="106149" y="74850"/>
                      </a:cubicBezTo>
                      <a:cubicBezTo>
                        <a:pt x="106149" y="75797"/>
                        <a:pt x="105203" y="77173"/>
                        <a:pt x="103396" y="78980"/>
                      </a:cubicBezTo>
                      <a:cubicBezTo>
                        <a:pt x="95311" y="86292"/>
                        <a:pt x="89375" y="94465"/>
                        <a:pt x="85762" y="103498"/>
                      </a:cubicBezTo>
                      <a:cubicBezTo>
                        <a:pt x="83009" y="110724"/>
                        <a:pt x="78880" y="112101"/>
                        <a:pt x="73546" y="107541"/>
                      </a:cubicBezTo>
                      <a:close/>
                      <a:moveTo>
                        <a:pt x="127655" y="78893"/>
                      </a:moveTo>
                      <a:cubicBezTo>
                        <a:pt x="124902" y="73474"/>
                        <a:pt x="123612" y="69344"/>
                        <a:pt x="123612" y="66591"/>
                      </a:cubicBezTo>
                      <a:cubicBezTo>
                        <a:pt x="120945" y="62032"/>
                        <a:pt x="122236" y="59279"/>
                        <a:pt x="127655" y="58419"/>
                      </a:cubicBezTo>
                      <a:cubicBezTo>
                        <a:pt x="130321" y="57558"/>
                        <a:pt x="136257" y="56182"/>
                        <a:pt x="145290" y="54289"/>
                      </a:cubicBezTo>
                      <a:cubicBezTo>
                        <a:pt x="148903" y="53429"/>
                        <a:pt x="152946" y="52483"/>
                        <a:pt x="157505" y="51536"/>
                      </a:cubicBezTo>
                      <a:cubicBezTo>
                        <a:pt x="159311" y="51536"/>
                        <a:pt x="160258" y="51966"/>
                        <a:pt x="160258" y="52913"/>
                      </a:cubicBezTo>
                      <a:cubicBezTo>
                        <a:pt x="161118" y="52913"/>
                        <a:pt x="160688" y="53859"/>
                        <a:pt x="158881" y="55666"/>
                      </a:cubicBezTo>
                      <a:cubicBezTo>
                        <a:pt x="150795" y="62978"/>
                        <a:pt x="144429" y="70635"/>
                        <a:pt x="139956" y="78893"/>
                      </a:cubicBezTo>
                      <a:cubicBezTo>
                        <a:pt x="137290" y="82507"/>
                        <a:pt x="134967" y="84313"/>
                        <a:pt x="133161" y="84313"/>
                      </a:cubicBezTo>
                      <a:cubicBezTo>
                        <a:pt x="132214" y="84313"/>
                        <a:pt x="130408" y="82507"/>
                        <a:pt x="127655" y="78893"/>
                      </a:cubicBezTo>
                      <a:close/>
                    </a:path>
                  </a:pathLst>
                </a:custGeom>
                <a:grpFill/>
                <a:ln w="860" cap="flat">
                  <a:noFill/>
                  <a:prstDash val="solid"/>
                  <a:miter/>
                </a:ln>
              </p:spPr>
              <p:txBody>
                <a:bodyPr rtlCol="0" anchor="ctr"/>
                <a:lstStyle/>
                <a:p>
                  <a:endParaRPr lang="zh-CN" altLang="en-US"/>
                </a:p>
              </p:txBody>
            </p:sp>
          </p:grpSp>
        </p:grpSp>
      </p:grpSp>
    </p:spTree>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7" name="图片 6" descr="资源 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9085" y="218440"/>
            <a:ext cx="320675" cy="259715"/>
          </a:xfrm>
          <a:prstGeom prst="rect">
            <a:avLst/>
          </a:prstGeom>
        </p:spPr>
      </p:pic>
      <p:cxnSp>
        <p:nvCxnSpPr>
          <p:cNvPr id="8" name="直接连接符 7"/>
          <p:cNvCxnSpPr/>
          <p:nvPr userDrawn="1"/>
        </p:nvCxnSpPr>
        <p:spPr>
          <a:xfrm>
            <a:off x="314643" y="619760"/>
            <a:ext cx="11538000" cy="0"/>
          </a:xfrm>
          <a:prstGeom prst="line">
            <a:avLst/>
          </a:prstGeom>
          <a:ln w="19685">
            <a:solidFill>
              <a:srgbClr val="A4CBDE"/>
            </a:solidFill>
          </a:ln>
        </p:spPr>
        <p:style>
          <a:lnRef idx="2">
            <a:schemeClr val="accent1"/>
          </a:lnRef>
          <a:fillRef idx="0">
            <a:schemeClr val="accent1"/>
          </a:fillRef>
          <a:effectRef idx="1">
            <a:schemeClr val="accent1"/>
          </a:effectRef>
          <a:fontRef idx="minor">
            <a:schemeClr val="tx1"/>
          </a:fontRef>
        </p:style>
      </p:cxnSp>
      <p:sp>
        <p:nvSpPr>
          <p:cNvPr id="12" name="标题 11"/>
          <p:cNvSpPr>
            <a:spLocks noGrp="1"/>
          </p:cNvSpPr>
          <p:nvPr>
            <p:ph type="title"/>
          </p:nvPr>
        </p:nvSpPr>
        <p:spPr>
          <a:xfrm>
            <a:off x="633207" y="-13447"/>
            <a:ext cx="6409055" cy="757555"/>
          </a:xfrm>
        </p:spPr>
        <p:txBody>
          <a:bodyPr/>
          <a:lstStyle>
            <a:lvl1pPr>
              <a:defRPr sz="2200" b="1">
                <a:solidFill>
                  <a:srgbClr val="2D2D2D"/>
                </a:solidFill>
                <a:latin typeface="微软雅黑" panose="020B0503020204020204" pitchFamily="34" charset="-122"/>
                <a:ea typeface="微软雅黑" panose="020B0503020204020204" pitchFamily="34" charset="-122"/>
              </a:defRPr>
            </a:lvl1pPr>
          </a:lstStyle>
          <a:p>
            <a:r>
              <a:rPr lang="zh-CN" altLang="en-US" dirty="0" smtClean="0"/>
              <a:t>单击此处编辑母版标题样式</a:t>
            </a:r>
            <a:endParaRPr lang="zh-CN" altLang="en-US" dirty="0"/>
          </a:p>
        </p:txBody>
      </p:sp>
      <p:grpSp>
        <p:nvGrpSpPr>
          <p:cNvPr id="6" name="图形 4"/>
          <p:cNvGrpSpPr/>
          <p:nvPr userDrawn="1"/>
        </p:nvGrpSpPr>
        <p:grpSpPr>
          <a:xfrm>
            <a:off x="10735693" y="251685"/>
            <a:ext cx="1111166" cy="247926"/>
            <a:chOff x="3026537" y="1769312"/>
            <a:chExt cx="5852211" cy="1305762"/>
          </a:xfrm>
          <a:solidFill>
            <a:srgbClr val="2870BF"/>
          </a:solidFill>
          <a:effectLst>
            <a:outerShdw blurRad="50800" dist="38100" dir="2700000" algn="tl" rotWithShape="0">
              <a:schemeClr val="bg1">
                <a:alpha val="40000"/>
              </a:schemeClr>
            </a:outerShdw>
          </a:effectLst>
        </p:grpSpPr>
        <p:grpSp>
          <p:nvGrpSpPr>
            <p:cNvPr id="9" name="图形 4"/>
            <p:cNvGrpSpPr/>
            <p:nvPr/>
          </p:nvGrpSpPr>
          <p:grpSpPr>
            <a:xfrm>
              <a:off x="5805209" y="1769312"/>
              <a:ext cx="3046119" cy="736361"/>
              <a:chOff x="5805209" y="1769312"/>
              <a:chExt cx="3046119" cy="736361"/>
            </a:xfrm>
            <a:grpFill/>
          </p:grpSpPr>
          <p:sp>
            <p:nvSpPr>
              <p:cNvPr id="24" name="任意形状 7"/>
              <p:cNvSpPr/>
              <p:nvPr/>
            </p:nvSpPr>
            <p:spPr>
              <a:xfrm>
                <a:off x="5805209" y="1885054"/>
                <a:ext cx="646709" cy="528581"/>
              </a:xfrm>
              <a:custGeom>
                <a:avLst/>
                <a:gdLst>
                  <a:gd name="connsiteX0" fmla="*/ 339823 w 646709"/>
                  <a:gd name="connsiteY0" fmla="*/ 17192 h 528581"/>
                  <a:gd name="connsiteX1" fmla="*/ 490535 w 646709"/>
                  <a:gd name="connsiteY1" fmla="*/ 1363 h 528581"/>
                  <a:gd name="connsiteX2" fmla="*/ 490535 w 646709"/>
                  <a:gd name="connsiteY2" fmla="*/ 39302 h 528581"/>
                  <a:gd name="connsiteX3" fmla="*/ 405803 w 646709"/>
                  <a:gd name="connsiteY3" fmla="*/ 96167 h 528581"/>
                  <a:gd name="connsiteX4" fmla="*/ 386964 w 646709"/>
                  <a:gd name="connsiteY4" fmla="*/ 194153 h 528581"/>
                  <a:gd name="connsiteX5" fmla="*/ 468600 w 646709"/>
                  <a:gd name="connsiteY5" fmla="*/ 172044 h 528581"/>
                  <a:gd name="connsiteX6" fmla="*/ 487439 w 646709"/>
                  <a:gd name="connsiteY6" fmla="*/ 235275 h 528581"/>
                  <a:gd name="connsiteX7" fmla="*/ 456040 w 646709"/>
                  <a:gd name="connsiteY7" fmla="*/ 247921 h 528581"/>
                  <a:gd name="connsiteX8" fmla="*/ 386964 w 646709"/>
                  <a:gd name="connsiteY8" fmla="*/ 282677 h 528581"/>
                  <a:gd name="connsiteX9" fmla="*/ 377587 w 646709"/>
                  <a:gd name="connsiteY9" fmla="*/ 307970 h 528581"/>
                  <a:gd name="connsiteX10" fmla="*/ 377587 w 646709"/>
                  <a:gd name="connsiteY10" fmla="*/ 368018 h 528581"/>
                  <a:gd name="connsiteX11" fmla="*/ 418362 w 646709"/>
                  <a:gd name="connsiteY11" fmla="*/ 396493 h 528581"/>
                  <a:gd name="connsiteX12" fmla="*/ 493718 w 646709"/>
                  <a:gd name="connsiteY12" fmla="*/ 396493 h 528581"/>
                  <a:gd name="connsiteX13" fmla="*/ 572171 w 646709"/>
                  <a:gd name="connsiteY13" fmla="*/ 390213 h 528581"/>
                  <a:gd name="connsiteX14" fmla="*/ 625505 w 646709"/>
                  <a:gd name="connsiteY14" fmla="*/ 402859 h 528581"/>
                  <a:gd name="connsiteX15" fmla="*/ 628688 w 646709"/>
                  <a:gd name="connsiteY15" fmla="*/ 491297 h 528581"/>
                  <a:gd name="connsiteX16" fmla="*/ 333630 w 646709"/>
                  <a:gd name="connsiteY16" fmla="*/ 469187 h 528581"/>
                  <a:gd name="connsiteX17" fmla="*/ 302231 w 646709"/>
                  <a:gd name="connsiteY17" fmla="*/ 472370 h 528581"/>
                  <a:gd name="connsiteX18" fmla="*/ 286576 w 646709"/>
                  <a:gd name="connsiteY18" fmla="*/ 472370 h 528581"/>
                  <a:gd name="connsiteX19" fmla="*/ 60594 w 646709"/>
                  <a:gd name="connsiteY19" fmla="*/ 510309 h 528581"/>
                  <a:gd name="connsiteX20" fmla="*/ 48034 w 646709"/>
                  <a:gd name="connsiteY20" fmla="*/ 519772 h 528581"/>
                  <a:gd name="connsiteX21" fmla="*/ 29195 w 646709"/>
                  <a:gd name="connsiteY21" fmla="*/ 522955 h 528581"/>
                  <a:gd name="connsiteX22" fmla="*/ 980 w 646709"/>
                  <a:gd name="connsiteY22" fmla="*/ 462907 h 528581"/>
                  <a:gd name="connsiteX23" fmla="*/ 145412 w 646709"/>
                  <a:gd name="connsiteY23" fmla="*/ 431335 h 528581"/>
                  <a:gd name="connsiteX24" fmla="*/ 148509 w 646709"/>
                  <a:gd name="connsiteY24" fmla="*/ 276483 h 528581"/>
                  <a:gd name="connsiteX25" fmla="*/ 145412 w 646709"/>
                  <a:gd name="connsiteY25" fmla="*/ 229081 h 528581"/>
                  <a:gd name="connsiteX26" fmla="*/ 164251 w 646709"/>
                  <a:gd name="connsiteY26" fmla="*/ 210155 h 528581"/>
                  <a:gd name="connsiteX27" fmla="*/ 239607 w 646709"/>
                  <a:gd name="connsiteY27" fmla="*/ 241727 h 528581"/>
                  <a:gd name="connsiteX28" fmla="*/ 220768 w 646709"/>
                  <a:gd name="connsiteY28" fmla="*/ 371287 h 528581"/>
                  <a:gd name="connsiteX29" fmla="*/ 227048 w 646709"/>
                  <a:gd name="connsiteY29" fmla="*/ 406042 h 528581"/>
                  <a:gd name="connsiteX30" fmla="*/ 248983 w 646709"/>
                  <a:gd name="connsiteY30" fmla="*/ 412323 h 528581"/>
                  <a:gd name="connsiteX31" fmla="*/ 292941 w 646709"/>
                  <a:gd name="connsiteY31" fmla="*/ 399676 h 528581"/>
                  <a:gd name="connsiteX32" fmla="*/ 302317 w 646709"/>
                  <a:gd name="connsiteY32" fmla="*/ 371201 h 528581"/>
                  <a:gd name="connsiteX33" fmla="*/ 299221 w 646709"/>
                  <a:gd name="connsiteY33" fmla="*/ 203703 h 528581"/>
                  <a:gd name="connsiteX34" fmla="*/ 299221 w 646709"/>
                  <a:gd name="connsiteY34" fmla="*/ 140471 h 528581"/>
                  <a:gd name="connsiteX35" fmla="*/ 277285 w 646709"/>
                  <a:gd name="connsiteY35" fmla="*/ 111996 h 528581"/>
                  <a:gd name="connsiteX36" fmla="*/ 223951 w 646709"/>
                  <a:gd name="connsiteY36" fmla="*/ 124642 h 528581"/>
                  <a:gd name="connsiteX37" fmla="*/ 176897 w 646709"/>
                  <a:gd name="connsiteY37" fmla="*/ 58314 h 528581"/>
                  <a:gd name="connsiteX38" fmla="*/ 176897 w 646709"/>
                  <a:gd name="connsiteY38" fmla="*/ 48851 h 528581"/>
                  <a:gd name="connsiteX39" fmla="*/ 208295 w 646709"/>
                  <a:gd name="connsiteY39" fmla="*/ 29924 h 528581"/>
                  <a:gd name="connsiteX40" fmla="*/ 339823 w 646709"/>
                  <a:gd name="connsiteY40" fmla="*/ 17192 h 52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6709" h="528581">
                    <a:moveTo>
                      <a:pt x="339823" y="17192"/>
                    </a:moveTo>
                    <a:cubicBezTo>
                      <a:pt x="392125" y="2481"/>
                      <a:pt x="442363" y="-2766"/>
                      <a:pt x="490535" y="1363"/>
                    </a:cubicBezTo>
                    <a:cubicBezTo>
                      <a:pt x="486320" y="14009"/>
                      <a:pt x="486320" y="26655"/>
                      <a:pt x="490535" y="39302"/>
                    </a:cubicBezTo>
                    <a:cubicBezTo>
                      <a:pt x="496815" y="49883"/>
                      <a:pt x="468600" y="68810"/>
                      <a:pt x="405803" y="96167"/>
                    </a:cubicBezTo>
                    <a:cubicBezTo>
                      <a:pt x="393244" y="108813"/>
                      <a:pt x="386964" y="141504"/>
                      <a:pt x="386964" y="194153"/>
                    </a:cubicBezTo>
                    <a:cubicBezTo>
                      <a:pt x="426706" y="183658"/>
                      <a:pt x="453890" y="176259"/>
                      <a:pt x="468600" y="172044"/>
                    </a:cubicBezTo>
                    <a:cubicBezTo>
                      <a:pt x="481159" y="178324"/>
                      <a:pt x="487439" y="199401"/>
                      <a:pt x="487439" y="235275"/>
                    </a:cubicBezTo>
                    <a:cubicBezTo>
                      <a:pt x="481159" y="239491"/>
                      <a:pt x="470664" y="243706"/>
                      <a:pt x="456040" y="247921"/>
                    </a:cubicBezTo>
                    <a:cubicBezTo>
                      <a:pt x="435136" y="256352"/>
                      <a:pt x="412083" y="267966"/>
                      <a:pt x="386964" y="282677"/>
                    </a:cubicBezTo>
                    <a:cubicBezTo>
                      <a:pt x="382749" y="286893"/>
                      <a:pt x="379566" y="295323"/>
                      <a:pt x="377587" y="307970"/>
                    </a:cubicBezTo>
                    <a:cubicBezTo>
                      <a:pt x="375437" y="322766"/>
                      <a:pt x="375437" y="342725"/>
                      <a:pt x="377587" y="368018"/>
                    </a:cubicBezTo>
                    <a:cubicBezTo>
                      <a:pt x="377587" y="389095"/>
                      <a:pt x="391179" y="398558"/>
                      <a:pt x="418362" y="396493"/>
                    </a:cubicBezTo>
                    <a:cubicBezTo>
                      <a:pt x="435051" y="396493"/>
                      <a:pt x="460169" y="396493"/>
                      <a:pt x="493718" y="396493"/>
                    </a:cubicBezTo>
                    <a:cubicBezTo>
                      <a:pt x="531396" y="394429"/>
                      <a:pt x="557547" y="392278"/>
                      <a:pt x="572171" y="390213"/>
                    </a:cubicBezTo>
                    <a:cubicBezTo>
                      <a:pt x="599354" y="385998"/>
                      <a:pt x="617161" y="390213"/>
                      <a:pt x="625505" y="402859"/>
                    </a:cubicBezTo>
                    <a:cubicBezTo>
                      <a:pt x="652688" y="455509"/>
                      <a:pt x="653720" y="485017"/>
                      <a:pt x="628688" y="491297"/>
                    </a:cubicBezTo>
                    <a:cubicBezTo>
                      <a:pt x="547052" y="459724"/>
                      <a:pt x="448642" y="452326"/>
                      <a:pt x="333630" y="469187"/>
                    </a:cubicBezTo>
                    <a:cubicBezTo>
                      <a:pt x="316855" y="471338"/>
                      <a:pt x="306447" y="472370"/>
                      <a:pt x="302231" y="472370"/>
                    </a:cubicBezTo>
                    <a:cubicBezTo>
                      <a:pt x="298016" y="472370"/>
                      <a:pt x="292855" y="472370"/>
                      <a:pt x="286576" y="472370"/>
                    </a:cubicBezTo>
                    <a:cubicBezTo>
                      <a:pt x="207004" y="463940"/>
                      <a:pt x="131649" y="476586"/>
                      <a:pt x="60594" y="510309"/>
                    </a:cubicBezTo>
                    <a:cubicBezTo>
                      <a:pt x="56379" y="512460"/>
                      <a:pt x="52164" y="515557"/>
                      <a:pt x="48034" y="519772"/>
                    </a:cubicBezTo>
                    <a:cubicBezTo>
                      <a:pt x="39604" y="530354"/>
                      <a:pt x="33410" y="531386"/>
                      <a:pt x="29195" y="522955"/>
                    </a:cubicBezTo>
                    <a:cubicBezTo>
                      <a:pt x="6141" y="493448"/>
                      <a:pt x="-3235" y="473489"/>
                      <a:pt x="980" y="462907"/>
                    </a:cubicBezTo>
                    <a:cubicBezTo>
                      <a:pt x="82616" y="450261"/>
                      <a:pt x="130702" y="439766"/>
                      <a:pt x="145412" y="431335"/>
                    </a:cubicBezTo>
                    <a:cubicBezTo>
                      <a:pt x="155821" y="422904"/>
                      <a:pt x="156853" y="371287"/>
                      <a:pt x="148509" y="276483"/>
                    </a:cubicBezTo>
                    <a:cubicBezTo>
                      <a:pt x="146358" y="257557"/>
                      <a:pt x="145412" y="241727"/>
                      <a:pt x="145412" y="229081"/>
                    </a:cubicBezTo>
                    <a:cubicBezTo>
                      <a:pt x="145412" y="218586"/>
                      <a:pt x="151692" y="212219"/>
                      <a:pt x="164251" y="210155"/>
                    </a:cubicBezTo>
                    <a:cubicBezTo>
                      <a:pt x="216553" y="218586"/>
                      <a:pt x="241671" y="229081"/>
                      <a:pt x="239607" y="241727"/>
                    </a:cubicBezTo>
                    <a:cubicBezTo>
                      <a:pt x="216553" y="269085"/>
                      <a:pt x="210273" y="312357"/>
                      <a:pt x="220768" y="371287"/>
                    </a:cubicBezTo>
                    <a:cubicBezTo>
                      <a:pt x="222833" y="386084"/>
                      <a:pt x="224897" y="397612"/>
                      <a:pt x="227048" y="406042"/>
                    </a:cubicBezTo>
                    <a:cubicBezTo>
                      <a:pt x="227048" y="410258"/>
                      <a:pt x="234360" y="412323"/>
                      <a:pt x="248983" y="412323"/>
                    </a:cubicBezTo>
                    <a:cubicBezTo>
                      <a:pt x="265672" y="410258"/>
                      <a:pt x="280382" y="406042"/>
                      <a:pt x="292941" y="399676"/>
                    </a:cubicBezTo>
                    <a:cubicBezTo>
                      <a:pt x="299221" y="395461"/>
                      <a:pt x="302317" y="385998"/>
                      <a:pt x="302317" y="371201"/>
                    </a:cubicBezTo>
                    <a:cubicBezTo>
                      <a:pt x="302317" y="280699"/>
                      <a:pt x="301199" y="224866"/>
                      <a:pt x="299221" y="203703"/>
                    </a:cubicBezTo>
                    <a:cubicBezTo>
                      <a:pt x="299221" y="172130"/>
                      <a:pt x="299221" y="151053"/>
                      <a:pt x="299221" y="140471"/>
                    </a:cubicBezTo>
                    <a:cubicBezTo>
                      <a:pt x="297070" y="123610"/>
                      <a:pt x="289844" y="114147"/>
                      <a:pt x="277285" y="111996"/>
                    </a:cubicBezTo>
                    <a:cubicBezTo>
                      <a:pt x="264726" y="111996"/>
                      <a:pt x="246919" y="116211"/>
                      <a:pt x="223951" y="124642"/>
                    </a:cubicBezTo>
                    <a:cubicBezTo>
                      <a:pt x="209327" y="133073"/>
                      <a:pt x="193585" y="110964"/>
                      <a:pt x="176897" y="58314"/>
                    </a:cubicBezTo>
                    <a:cubicBezTo>
                      <a:pt x="176897" y="54099"/>
                      <a:pt x="176897" y="50916"/>
                      <a:pt x="176897" y="48851"/>
                    </a:cubicBezTo>
                    <a:cubicBezTo>
                      <a:pt x="172682" y="36205"/>
                      <a:pt x="183176" y="29924"/>
                      <a:pt x="208295" y="29924"/>
                    </a:cubicBezTo>
                    <a:cubicBezTo>
                      <a:pt x="260252" y="31903"/>
                      <a:pt x="304210" y="27774"/>
                      <a:pt x="339823" y="17192"/>
                    </a:cubicBezTo>
                    <a:close/>
                  </a:path>
                </a:pathLst>
              </a:custGeom>
              <a:grpFill/>
              <a:ln w="860" cap="flat">
                <a:noFill/>
                <a:prstDash val="solid"/>
                <a:miter/>
              </a:ln>
            </p:spPr>
            <p:txBody>
              <a:bodyPr rtlCol="0" anchor="ctr"/>
              <a:lstStyle/>
              <a:p>
                <a:endParaRPr lang="zh-CN" altLang="en-US"/>
              </a:p>
            </p:txBody>
          </p:sp>
          <p:sp>
            <p:nvSpPr>
              <p:cNvPr id="25" name="任意形状 8"/>
              <p:cNvSpPr/>
              <p:nvPr/>
            </p:nvSpPr>
            <p:spPr>
              <a:xfrm>
                <a:off x="6627623" y="1792353"/>
                <a:ext cx="612994" cy="688006"/>
              </a:xfrm>
              <a:custGeom>
                <a:avLst/>
                <a:gdLst>
                  <a:gd name="connsiteX0" fmla="*/ 139010 w 612994"/>
                  <a:gd name="connsiteY0" fmla="*/ 315243 h 688006"/>
                  <a:gd name="connsiteX1" fmla="*/ 214366 w 612994"/>
                  <a:gd name="connsiteY1" fmla="*/ 283671 h 688006"/>
                  <a:gd name="connsiteX2" fmla="*/ 270882 w 612994"/>
                  <a:gd name="connsiteY2" fmla="*/ 261561 h 688006"/>
                  <a:gd name="connsiteX3" fmla="*/ 302281 w 612994"/>
                  <a:gd name="connsiteY3" fmla="*/ 248915 h 688006"/>
                  <a:gd name="connsiteX4" fmla="*/ 368174 w 612994"/>
                  <a:gd name="connsiteY4" fmla="*/ 204696 h 688006"/>
                  <a:gd name="connsiteX5" fmla="*/ 449810 w 612994"/>
                  <a:gd name="connsiteY5" fmla="*/ 106710 h 688006"/>
                  <a:gd name="connsiteX6" fmla="*/ 471746 w 612994"/>
                  <a:gd name="connsiteY6" fmla="*/ 97246 h 688006"/>
                  <a:gd name="connsiteX7" fmla="*/ 474842 w 612994"/>
                  <a:gd name="connsiteY7" fmla="*/ 100429 h 688006"/>
                  <a:gd name="connsiteX8" fmla="*/ 484305 w 612994"/>
                  <a:gd name="connsiteY8" fmla="*/ 103613 h 688006"/>
                  <a:gd name="connsiteX9" fmla="*/ 487401 w 612994"/>
                  <a:gd name="connsiteY9" fmla="*/ 125722 h 688006"/>
                  <a:gd name="connsiteX10" fmla="*/ 440348 w 612994"/>
                  <a:gd name="connsiteY10" fmla="*/ 173124 h 688006"/>
                  <a:gd name="connsiteX11" fmla="*/ 396389 w 612994"/>
                  <a:gd name="connsiteY11" fmla="*/ 220526 h 688006"/>
                  <a:gd name="connsiteX12" fmla="*/ 387013 w 612994"/>
                  <a:gd name="connsiteY12" fmla="*/ 233172 h 688006"/>
                  <a:gd name="connsiteX13" fmla="*/ 399572 w 612994"/>
                  <a:gd name="connsiteY13" fmla="*/ 239452 h 688006"/>
                  <a:gd name="connsiteX14" fmla="*/ 459186 w 612994"/>
                  <a:gd name="connsiteY14" fmla="*/ 274208 h 688006"/>
                  <a:gd name="connsiteX15" fmla="*/ 449810 w 612994"/>
                  <a:gd name="connsiteY15" fmla="*/ 296317 h 688006"/>
                  <a:gd name="connsiteX16" fmla="*/ 355615 w 612994"/>
                  <a:gd name="connsiteY16" fmla="*/ 353182 h 688006"/>
                  <a:gd name="connsiteX17" fmla="*/ 361895 w 612994"/>
                  <a:gd name="connsiteY17" fmla="*/ 381658 h 688006"/>
                  <a:gd name="connsiteX18" fmla="*/ 383830 w 612994"/>
                  <a:gd name="connsiteY18" fmla="*/ 387938 h 688006"/>
                  <a:gd name="connsiteX19" fmla="*/ 446627 w 612994"/>
                  <a:gd name="connsiteY19" fmla="*/ 384755 h 688006"/>
                  <a:gd name="connsiteX20" fmla="*/ 565941 w 612994"/>
                  <a:gd name="connsiteY20" fmla="*/ 368925 h 688006"/>
                  <a:gd name="connsiteX21" fmla="*/ 612994 w 612994"/>
                  <a:gd name="connsiteY21" fmla="*/ 441620 h 688006"/>
                  <a:gd name="connsiteX22" fmla="*/ 606715 w 612994"/>
                  <a:gd name="connsiteY22" fmla="*/ 463729 h 688006"/>
                  <a:gd name="connsiteX23" fmla="*/ 587876 w 612994"/>
                  <a:gd name="connsiteY23" fmla="*/ 460546 h 688006"/>
                  <a:gd name="connsiteX24" fmla="*/ 390110 w 612994"/>
                  <a:gd name="connsiteY24" fmla="*/ 438437 h 688006"/>
                  <a:gd name="connsiteX25" fmla="*/ 374454 w 612994"/>
                  <a:gd name="connsiteY25" fmla="*/ 457363 h 688006"/>
                  <a:gd name="connsiteX26" fmla="*/ 365077 w 612994"/>
                  <a:gd name="connsiteY26" fmla="*/ 618495 h 688006"/>
                  <a:gd name="connsiteX27" fmla="*/ 361895 w 612994"/>
                  <a:gd name="connsiteY27" fmla="*/ 675360 h 688006"/>
                  <a:gd name="connsiteX28" fmla="*/ 355615 w 612994"/>
                  <a:gd name="connsiteY28" fmla="*/ 688006 h 688006"/>
                  <a:gd name="connsiteX29" fmla="*/ 343055 w 612994"/>
                  <a:gd name="connsiteY29" fmla="*/ 688006 h 688006"/>
                  <a:gd name="connsiteX30" fmla="*/ 157849 w 612994"/>
                  <a:gd name="connsiteY30" fmla="*/ 618495 h 688006"/>
                  <a:gd name="connsiteX31" fmla="*/ 148472 w 612994"/>
                  <a:gd name="connsiteY31" fmla="*/ 605849 h 688006"/>
                  <a:gd name="connsiteX32" fmla="*/ 164128 w 612994"/>
                  <a:gd name="connsiteY32" fmla="*/ 605849 h 688006"/>
                  <a:gd name="connsiteX33" fmla="*/ 280259 w 612994"/>
                  <a:gd name="connsiteY33" fmla="*/ 624775 h 688006"/>
                  <a:gd name="connsiteX34" fmla="*/ 305378 w 612994"/>
                  <a:gd name="connsiteY34" fmla="*/ 596299 h 688006"/>
                  <a:gd name="connsiteX35" fmla="*/ 305378 w 612994"/>
                  <a:gd name="connsiteY35" fmla="*/ 542618 h 688006"/>
                  <a:gd name="connsiteX36" fmla="*/ 308561 w 612994"/>
                  <a:gd name="connsiteY36" fmla="*/ 463643 h 688006"/>
                  <a:gd name="connsiteX37" fmla="*/ 299184 w 612994"/>
                  <a:gd name="connsiteY37" fmla="*/ 454180 h 688006"/>
                  <a:gd name="connsiteX38" fmla="*/ 41804 w 612994"/>
                  <a:gd name="connsiteY38" fmla="*/ 504765 h 688006"/>
                  <a:gd name="connsiteX39" fmla="*/ 13588 w 612994"/>
                  <a:gd name="connsiteY39" fmla="*/ 501582 h 688006"/>
                  <a:gd name="connsiteX40" fmla="*/ 4212 w 612994"/>
                  <a:gd name="connsiteY40" fmla="*/ 479472 h 688006"/>
                  <a:gd name="connsiteX41" fmla="*/ 1029 w 612994"/>
                  <a:gd name="connsiteY41" fmla="*/ 470009 h 688006"/>
                  <a:gd name="connsiteX42" fmla="*/ 13588 w 612994"/>
                  <a:gd name="connsiteY42" fmla="*/ 466826 h 688006"/>
                  <a:gd name="connsiteX43" fmla="*/ 70105 w 612994"/>
                  <a:gd name="connsiteY43" fmla="*/ 454180 h 688006"/>
                  <a:gd name="connsiteX44" fmla="*/ 148558 w 612994"/>
                  <a:gd name="connsiteY44" fmla="*/ 438351 h 688006"/>
                  <a:gd name="connsiteX45" fmla="*/ 283528 w 612994"/>
                  <a:gd name="connsiteY45" fmla="*/ 409875 h 688006"/>
                  <a:gd name="connsiteX46" fmla="*/ 292904 w 612994"/>
                  <a:gd name="connsiteY46" fmla="*/ 406692 h 688006"/>
                  <a:gd name="connsiteX47" fmla="*/ 283528 w 612994"/>
                  <a:gd name="connsiteY47" fmla="*/ 390863 h 688006"/>
                  <a:gd name="connsiteX48" fmla="*/ 255312 w 612994"/>
                  <a:gd name="connsiteY48" fmla="*/ 371936 h 688006"/>
                  <a:gd name="connsiteX49" fmla="*/ 252130 w 612994"/>
                  <a:gd name="connsiteY49" fmla="*/ 353010 h 688006"/>
                  <a:gd name="connsiteX50" fmla="*/ 277248 w 612994"/>
                  <a:gd name="connsiteY50" fmla="*/ 343547 h 688006"/>
                  <a:gd name="connsiteX51" fmla="*/ 305464 w 612994"/>
                  <a:gd name="connsiteY51" fmla="*/ 343547 h 688006"/>
                  <a:gd name="connsiteX52" fmla="*/ 346238 w 612994"/>
                  <a:gd name="connsiteY52" fmla="*/ 315071 h 688006"/>
                  <a:gd name="connsiteX53" fmla="*/ 333679 w 612994"/>
                  <a:gd name="connsiteY53" fmla="*/ 277133 h 688006"/>
                  <a:gd name="connsiteX54" fmla="*/ 164128 w 612994"/>
                  <a:gd name="connsiteY54" fmla="*/ 346644 h 688006"/>
                  <a:gd name="connsiteX55" fmla="*/ 142192 w 612994"/>
                  <a:gd name="connsiteY55" fmla="*/ 346644 h 688006"/>
                  <a:gd name="connsiteX56" fmla="*/ 129633 w 612994"/>
                  <a:gd name="connsiteY56" fmla="*/ 333998 h 688006"/>
                  <a:gd name="connsiteX57" fmla="*/ 123353 w 612994"/>
                  <a:gd name="connsiteY57" fmla="*/ 324535 h 688006"/>
                  <a:gd name="connsiteX58" fmla="*/ 139010 w 612994"/>
                  <a:gd name="connsiteY58" fmla="*/ 315243 h 688006"/>
                  <a:gd name="connsiteX59" fmla="*/ 120171 w 612994"/>
                  <a:gd name="connsiteY59" fmla="*/ 122539 h 688006"/>
                  <a:gd name="connsiteX60" fmla="*/ 233205 w 612994"/>
                  <a:gd name="connsiteY60" fmla="*/ 59308 h 688006"/>
                  <a:gd name="connsiteX61" fmla="*/ 252043 w 612994"/>
                  <a:gd name="connsiteY61" fmla="*/ 53028 h 688006"/>
                  <a:gd name="connsiteX62" fmla="*/ 377637 w 612994"/>
                  <a:gd name="connsiteY62" fmla="*/ 5626 h 688006"/>
                  <a:gd name="connsiteX63" fmla="*/ 409035 w 612994"/>
                  <a:gd name="connsiteY63" fmla="*/ 8809 h 688006"/>
                  <a:gd name="connsiteX64" fmla="*/ 430971 w 612994"/>
                  <a:gd name="connsiteY64" fmla="*/ 30918 h 688006"/>
                  <a:gd name="connsiteX65" fmla="*/ 434154 w 612994"/>
                  <a:gd name="connsiteY65" fmla="*/ 46748 h 688006"/>
                  <a:gd name="connsiteX66" fmla="*/ 415314 w 612994"/>
                  <a:gd name="connsiteY66" fmla="*/ 53028 h 688006"/>
                  <a:gd name="connsiteX67" fmla="*/ 255226 w 612994"/>
                  <a:gd name="connsiteY67" fmla="*/ 106710 h 688006"/>
                  <a:gd name="connsiteX68" fmla="*/ 227011 w 612994"/>
                  <a:gd name="connsiteY68" fmla="*/ 125636 h 688006"/>
                  <a:gd name="connsiteX69" fmla="*/ 189333 w 612994"/>
                  <a:gd name="connsiteY69" fmla="*/ 131916 h 688006"/>
                  <a:gd name="connsiteX70" fmla="*/ 123439 w 612994"/>
                  <a:gd name="connsiteY70" fmla="*/ 138196 h 688006"/>
                  <a:gd name="connsiteX71" fmla="*/ 107783 w 612994"/>
                  <a:gd name="connsiteY71" fmla="*/ 135013 h 688006"/>
                  <a:gd name="connsiteX72" fmla="*/ 120171 w 612994"/>
                  <a:gd name="connsiteY72" fmla="*/ 122539 h 688006"/>
                  <a:gd name="connsiteX73" fmla="*/ 170322 w 612994"/>
                  <a:gd name="connsiteY73" fmla="*/ 248915 h 688006"/>
                  <a:gd name="connsiteX74" fmla="*/ 148386 w 612994"/>
                  <a:gd name="connsiteY74" fmla="*/ 233086 h 688006"/>
                  <a:gd name="connsiteX75" fmla="*/ 129547 w 612994"/>
                  <a:gd name="connsiteY75" fmla="*/ 217257 h 688006"/>
                  <a:gd name="connsiteX76" fmla="*/ 120171 w 612994"/>
                  <a:gd name="connsiteY76" fmla="*/ 207793 h 688006"/>
                  <a:gd name="connsiteX77" fmla="*/ 135827 w 612994"/>
                  <a:gd name="connsiteY77" fmla="*/ 195147 h 688006"/>
                  <a:gd name="connsiteX78" fmla="*/ 236301 w 612994"/>
                  <a:gd name="connsiteY78" fmla="*/ 169855 h 688006"/>
                  <a:gd name="connsiteX79" fmla="*/ 245764 w 612994"/>
                  <a:gd name="connsiteY79" fmla="*/ 173038 h 688006"/>
                  <a:gd name="connsiteX80" fmla="*/ 239484 w 612994"/>
                  <a:gd name="connsiteY80" fmla="*/ 182501 h 688006"/>
                  <a:gd name="connsiteX81" fmla="*/ 198709 w 612994"/>
                  <a:gd name="connsiteY81" fmla="*/ 239366 h 688006"/>
                  <a:gd name="connsiteX82" fmla="*/ 170322 w 612994"/>
                  <a:gd name="connsiteY82" fmla="*/ 248915 h 688006"/>
                  <a:gd name="connsiteX83" fmla="*/ 295915 w 612994"/>
                  <a:gd name="connsiteY83" fmla="*/ 182501 h 688006"/>
                  <a:gd name="connsiteX84" fmla="*/ 286539 w 612994"/>
                  <a:gd name="connsiteY84" fmla="*/ 154025 h 688006"/>
                  <a:gd name="connsiteX85" fmla="*/ 295915 w 612994"/>
                  <a:gd name="connsiteY85" fmla="*/ 135099 h 688006"/>
                  <a:gd name="connsiteX86" fmla="*/ 336690 w 612994"/>
                  <a:gd name="connsiteY86" fmla="*/ 125636 h 688006"/>
                  <a:gd name="connsiteX87" fmla="*/ 364905 w 612994"/>
                  <a:gd name="connsiteY87" fmla="*/ 119356 h 688006"/>
                  <a:gd name="connsiteX88" fmla="*/ 371185 w 612994"/>
                  <a:gd name="connsiteY88" fmla="*/ 122539 h 688006"/>
                  <a:gd name="connsiteX89" fmla="*/ 368088 w 612994"/>
                  <a:gd name="connsiteY89" fmla="*/ 128819 h 688006"/>
                  <a:gd name="connsiteX90" fmla="*/ 324130 w 612994"/>
                  <a:gd name="connsiteY90" fmla="*/ 182501 h 688006"/>
                  <a:gd name="connsiteX91" fmla="*/ 308474 w 612994"/>
                  <a:gd name="connsiteY91" fmla="*/ 195147 h 688006"/>
                  <a:gd name="connsiteX92" fmla="*/ 295915 w 612994"/>
                  <a:gd name="connsiteY92" fmla="*/ 182501 h 68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12994" h="688006">
                    <a:moveTo>
                      <a:pt x="139010" y="315243"/>
                    </a:moveTo>
                    <a:cubicBezTo>
                      <a:pt x="161977" y="308963"/>
                      <a:pt x="187096" y="298382"/>
                      <a:pt x="214366" y="283671"/>
                    </a:cubicBezTo>
                    <a:cubicBezTo>
                      <a:pt x="226925" y="279455"/>
                      <a:pt x="245764" y="272143"/>
                      <a:pt x="270882" y="261561"/>
                    </a:cubicBezTo>
                    <a:cubicBezTo>
                      <a:pt x="279227" y="259497"/>
                      <a:pt x="289721" y="255281"/>
                      <a:pt x="302281" y="248915"/>
                    </a:cubicBezTo>
                    <a:cubicBezTo>
                      <a:pt x="321120" y="244700"/>
                      <a:pt x="343055" y="229989"/>
                      <a:pt x="368174" y="204696"/>
                    </a:cubicBezTo>
                    <a:cubicBezTo>
                      <a:pt x="387013" y="187835"/>
                      <a:pt x="414196" y="155230"/>
                      <a:pt x="449810" y="106710"/>
                    </a:cubicBezTo>
                    <a:cubicBezTo>
                      <a:pt x="453939" y="98279"/>
                      <a:pt x="461251" y="95182"/>
                      <a:pt x="471746" y="97246"/>
                    </a:cubicBezTo>
                    <a:cubicBezTo>
                      <a:pt x="471746" y="99397"/>
                      <a:pt x="472777" y="100429"/>
                      <a:pt x="474842" y="100429"/>
                    </a:cubicBezTo>
                    <a:cubicBezTo>
                      <a:pt x="478971" y="102580"/>
                      <a:pt x="482154" y="103613"/>
                      <a:pt x="484305" y="103613"/>
                    </a:cubicBezTo>
                    <a:cubicBezTo>
                      <a:pt x="494713" y="107828"/>
                      <a:pt x="495746" y="115226"/>
                      <a:pt x="487401" y="125722"/>
                    </a:cubicBezTo>
                    <a:cubicBezTo>
                      <a:pt x="474842" y="138368"/>
                      <a:pt x="459186" y="154197"/>
                      <a:pt x="440348" y="173124"/>
                    </a:cubicBezTo>
                    <a:cubicBezTo>
                      <a:pt x="421508" y="194201"/>
                      <a:pt x="406884" y="210030"/>
                      <a:pt x="396389" y="220526"/>
                    </a:cubicBezTo>
                    <a:cubicBezTo>
                      <a:pt x="390110" y="226806"/>
                      <a:pt x="387013" y="231107"/>
                      <a:pt x="387013" y="233172"/>
                    </a:cubicBezTo>
                    <a:cubicBezTo>
                      <a:pt x="387013" y="237387"/>
                      <a:pt x="391142" y="239452"/>
                      <a:pt x="399572" y="239452"/>
                    </a:cubicBezTo>
                    <a:cubicBezTo>
                      <a:pt x="428820" y="247883"/>
                      <a:pt x="448691" y="259497"/>
                      <a:pt x="459186" y="274208"/>
                    </a:cubicBezTo>
                    <a:cubicBezTo>
                      <a:pt x="465465" y="284789"/>
                      <a:pt x="462283" y="292102"/>
                      <a:pt x="449810" y="296317"/>
                    </a:cubicBezTo>
                    <a:cubicBezTo>
                      <a:pt x="414196" y="319545"/>
                      <a:pt x="382798" y="338471"/>
                      <a:pt x="355615" y="353182"/>
                    </a:cubicBezTo>
                    <a:cubicBezTo>
                      <a:pt x="345120" y="359462"/>
                      <a:pt x="347185" y="369011"/>
                      <a:pt x="361895" y="381658"/>
                    </a:cubicBezTo>
                    <a:cubicBezTo>
                      <a:pt x="366024" y="387938"/>
                      <a:pt x="373335" y="390088"/>
                      <a:pt x="383830" y="387938"/>
                    </a:cubicBezTo>
                    <a:cubicBezTo>
                      <a:pt x="400519" y="387938"/>
                      <a:pt x="421508" y="386905"/>
                      <a:pt x="446627" y="384755"/>
                    </a:cubicBezTo>
                    <a:cubicBezTo>
                      <a:pt x="498929" y="380539"/>
                      <a:pt x="538671" y="375291"/>
                      <a:pt x="565941" y="368925"/>
                    </a:cubicBezTo>
                    <a:cubicBezTo>
                      <a:pt x="582629" y="377356"/>
                      <a:pt x="598371" y="401616"/>
                      <a:pt x="612994" y="441620"/>
                    </a:cubicBezTo>
                    <a:cubicBezTo>
                      <a:pt x="612994" y="454266"/>
                      <a:pt x="610930" y="461664"/>
                      <a:pt x="606715" y="463729"/>
                    </a:cubicBezTo>
                    <a:cubicBezTo>
                      <a:pt x="602500" y="465880"/>
                      <a:pt x="596220" y="464847"/>
                      <a:pt x="587876" y="460546"/>
                    </a:cubicBezTo>
                    <a:cubicBezTo>
                      <a:pt x="533423" y="437404"/>
                      <a:pt x="467530" y="430006"/>
                      <a:pt x="390110" y="438437"/>
                    </a:cubicBezTo>
                    <a:cubicBezTo>
                      <a:pt x="379615" y="438437"/>
                      <a:pt x="374454" y="444717"/>
                      <a:pt x="374454" y="457363"/>
                    </a:cubicBezTo>
                    <a:cubicBezTo>
                      <a:pt x="372303" y="529025"/>
                      <a:pt x="369207" y="582707"/>
                      <a:pt x="365077" y="618495"/>
                    </a:cubicBezTo>
                    <a:cubicBezTo>
                      <a:pt x="358798" y="639486"/>
                      <a:pt x="357679" y="658498"/>
                      <a:pt x="361895" y="675360"/>
                    </a:cubicBezTo>
                    <a:cubicBezTo>
                      <a:pt x="361895" y="681640"/>
                      <a:pt x="359744" y="685855"/>
                      <a:pt x="355615" y="688006"/>
                    </a:cubicBezTo>
                    <a:lnTo>
                      <a:pt x="343055" y="688006"/>
                    </a:lnTo>
                    <a:cubicBezTo>
                      <a:pt x="261420" y="671144"/>
                      <a:pt x="199656" y="648003"/>
                      <a:pt x="157849" y="618495"/>
                    </a:cubicBezTo>
                    <a:cubicBezTo>
                      <a:pt x="149419" y="612215"/>
                      <a:pt x="146322" y="607999"/>
                      <a:pt x="148472" y="605849"/>
                    </a:cubicBezTo>
                    <a:cubicBezTo>
                      <a:pt x="148472" y="603784"/>
                      <a:pt x="153634" y="603784"/>
                      <a:pt x="164128" y="605849"/>
                    </a:cubicBezTo>
                    <a:cubicBezTo>
                      <a:pt x="208086" y="620646"/>
                      <a:pt x="246796" y="626926"/>
                      <a:pt x="280259" y="624775"/>
                    </a:cubicBezTo>
                    <a:cubicBezTo>
                      <a:pt x="294883" y="624775"/>
                      <a:pt x="303227" y="615312"/>
                      <a:pt x="305378" y="596299"/>
                    </a:cubicBezTo>
                    <a:cubicBezTo>
                      <a:pt x="305378" y="585804"/>
                      <a:pt x="305378" y="567824"/>
                      <a:pt x="305378" y="542618"/>
                    </a:cubicBezTo>
                    <a:cubicBezTo>
                      <a:pt x="307442" y="508980"/>
                      <a:pt x="308561" y="482569"/>
                      <a:pt x="308561" y="463643"/>
                    </a:cubicBezTo>
                    <a:cubicBezTo>
                      <a:pt x="308561" y="457363"/>
                      <a:pt x="305378" y="454180"/>
                      <a:pt x="299184" y="454180"/>
                    </a:cubicBezTo>
                    <a:cubicBezTo>
                      <a:pt x="156816" y="464761"/>
                      <a:pt x="71052" y="481537"/>
                      <a:pt x="41804" y="504765"/>
                    </a:cubicBezTo>
                    <a:cubicBezTo>
                      <a:pt x="27180" y="513196"/>
                      <a:pt x="17718" y="512163"/>
                      <a:pt x="13588" y="501582"/>
                    </a:cubicBezTo>
                    <a:cubicBezTo>
                      <a:pt x="9373" y="497366"/>
                      <a:pt x="6191" y="490054"/>
                      <a:pt x="4212" y="479472"/>
                    </a:cubicBezTo>
                    <a:cubicBezTo>
                      <a:pt x="-3" y="475257"/>
                      <a:pt x="-1036" y="472074"/>
                      <a:pt x="1029" y="470009"/>
                    </a:cubicBezTo>
                    <a:cubicBezTo>
                      <a:pt x="1029" y="467944"/>
                      <a:pt x="5158" y="466826"/>
                      <a:pt x="13588" y="466826"/>
                    </a:cubicBezTo>
                    <a:cubicBezTo>
                      <a:pt x="26148" y="468977"/>
                      <a:pt x="44987" y="464761"/>
                      <a:pt x="70105" y="454180"/>
                    </a:cubicBezTo>
                    <a:cubicBezTo>
                      <a:pt x="88944" y="447900"/>
                      <a:pt x="115095" y="442652"/>
                      <a:pt x="148558" y="438351"/>
                    </a:cubicBezTo>
                    <a:cubicBezTo>
                      <a:pt x="225979" y="425704"/>
                      <a:pt x="270968" y="416241"/>
                      <a:pt x="283528" y="409875"/>
                    </a:cubicBezTo>
                    <a:cubicBezTo>
                      <a:pt x="289807" y="409875"/>
                      <a:pt x="292904" y="408843"/>
                      <a:pt x="292904" y="406692"/>
                    </a:cubicBezTo>
                    <a:cubicBezTo>
                      <a:pt x="292904" y="404627"/>
                      <a:pt x="289807" y="399293"/>
                      <a:pt x="283528" y="390863"/>
                    </a:cubicBezTo>
                    <a:cubicBezTo>
                      <a:pt x="270968" y="382432"/>
                      <a:pt x="261592" y="376152"/>
                      <a:pt x="255312" y="371936"/>
                    </a:cubicBezTo>
                    <a:cubicBezTo>
                      <a:pt x="246882" y="367721"/>
                      <a:pt x="245936" y="361441"/>
                      <a:pt x="252130" y="353010"/>
                    </a:cubicBezTo>
                    <a:cubicBezTo>
                      <a:pt x="258409" y="344579"/>
                      <a:pt x="266753" y="341482"/>
                      <a:pt x="277248" y="343547"/>
                    </a:cubicBezTo>
                    <a:cubicBezTo>
                      <a:pt x="283528" y="347762"/>
                      <a:pt x="292904" y="347762"/>
                      <a:pt x="305464" y="343547"/>
                    </a:cubicBezTo>
                    <a:cubicBezTo>
                      <a:pt x="311743" y="343547"/>
                      <a:pt x="325335" y="334084"/>
                      <a:pt x="346238" y="315071"/>
                    </a:cubicBezTo>
                    <a:cubicBezTo>
                      <a:pt x="358798" y="298210"/>
                      <a:pt x="354583" y="285563"/>
                      <a:pt x="333679" y="277133"/>
                    </a:cubicBezTo>
                    <a:cubicBezTo>
                      <a:pt x="306496" y="277133"/>
                      <a:pt x="249979" y="300360"/>
                      <a:pt x="164128" y="346644"/>
                    </a:cubicBezTo>
                    <a:cubicBezTo>
                      <a:pt x="153634" y="352924"/>
                      <a:pt x="146322" y="352924"/>
                      <a:pt x="142192" y="346644"/>
                    </a:cubicBezTo>
                    <a:cubicBezTo>
                      <a:pt x="135913" y="342429"/>
                      <a:pt x="131698" y="338213"/>
                      <a:pt x="129633" y="333998"/>
                    </a:cubicBezTo>
                    <a:cubicBezTo>
                      <a:pt x="123353" y="329782"/>
                      <a:pt x="121203" y="326599"/>
                      <a:pt x="123353" y="324535"/>
                    </a:cubicBezTo>
                    <a:cubicBezTo>
                      <a:pt x="123267" y="320491"/>
                      <a:pt x="128429" y="317394"/>
                      <a:pt x="139010" y="315243"/>
                    </a:cubicBezTo>
                    <a:close/>
                    <a:moveTo>
                      <a:pt x="120171" y="122539"/>
                    </a:moveTo>
                    <a:cubicBezTo>
                      <a:pt x="159913" y="97246"/>
                      <a:pt x="197591" y="76255"/>
                      <a:pt x="233205" y="59308"/>
                    </a:cubicBezTo>
                    <a:cubicBezTo>
                      <a:pt x="237333" y="59308"/>
                      <a:pt x="243613" y="57243"/>
                      <a:pt x="252043" y="53028"/>
                    </a:cubicBezTo>
                    <a:cubicBezTo>
                      <a:pt x="296001" y="38317"/>
                      <a:pt x="337808" y="22487"/>
                      <a:pt x="377637" y="5626"/>
                    </a:cubicBezTo>
                    <a:cubicBezTo>
                      <a:pt x="392260" y="-2805"/>
                      <a:pt x="402755" y="-1773"/>
                      <a:pt x="409035" y="8809"/>
                    </a:cubicBezTo>
                    <a:cubicBezTo>
                      <a:pt x="411099" y="15089"/>
                      <a:pt x="418411" y="22573"/>
                      <a:pt x="430971" y="30918"/>
                    </a:cubicBezTo>
                    <a:cubicBezTo>
                      <a:pt x="435100" y="37198"/>
                      <a:pt x="436132" y="42532"/>
                      <a:pt x="434154" y="46748"/>
                    </a:cubicBezTo>
                    <a:cubicBezTo>
                      <a:pt x="429938" y="50963"/>
                      <a:pt x="423659" y="53028"/>
                      <a:pt x="415314" y="53028"/>
                    </a:cubicBezTo>
                    <a:cubicBezTo>
                      <a:pt x="325335" y="67825"/>
                      <a:pt x="271915" y="85718"/>
                      <a:pt x="255226" y="106710"/>
                    </a:cubicBezTo>
                    <a:cubicBezTo>
                      <a:pt x="248947" y="119356"/>
                      <a:pt x="239570" y="125636"/>
                      <a:pt x="227011" y="125636"/>
                    </a:cubicBezTo>
                    <a:cubicBezTo>
                      <a:pt x="218581" y="127787"/>
                      <a:pt x="206107" y="129851"/>
                      <a:pt x="189333" y="131916"/>
                    </a:cubicBezTo>
                    <a:cubicBezTo>
                      <a:pt x="162150" y="136131"/>
                      <a:pt x="140128" y="138196"/>
                      <a:pt x="123439" y="138196"/>
                    </a:cubicBezTo>
                    <a:cubicBezTo>
                      <a:pt x="115009" y="138196"/>
                      <a:pt x="109762" y="137164"/>
                      <a:pt x="107783" y="135013"/>
                    </a:cubicBezTo>
                    <a:cubicBezTo>
                      <a:pt x="107611" y="133034"/>
                      <a:pt x="111740" y="128819"/>
                      <a:pt x="120171" y="122539"/>
                    </a:cubicBezTo>
                    <a:close/>
                    <a:moveTo>
                      <a:pt x="170322" y="248915"/>
                    </a:moveTo>
                    <a:cubicBezTo>
                      <a:pt x="164042" y="246850"/>
                      <a:pt x="156644" y="241517"/>
                      <a:pt x="148386" y="233086"/>
                    </a:cubicBezTo>
                    <a:cubicBezTo>
                      <a:pt x="139956" y="226806"/>
                      <a:pt x="133762" y="221558"/>
                      <a:pt x="129547" y="217257"/>
                    </a:cubicBezTo>
                    <a:cubicBezTo>
                      <a:pt x="121117" y="213041"/>
                      <a:pt x="118020" y="209944"/>
                      <a:pt x="120171" y="207793"/>
                    </a:cubicBezTo>
                    <a:cubicBezTo>
                      <a:pt x="120171" y="203578"/>
                      <a:pt x="125332" y="199363"/>
                      <a:pt x="135827" y="195147"/>
                    </a:cubicBezTo>
                    <a:cubicBezTo>
                      <a:pt x="169289" y="182501"/>
                      <a:pt x="202753" y="174156"/>
                      <a:pt x="236301" y="169855"/>
                    </a:cubicBezTo>
                    <a:cubicBezTo>
                      <a:pt x="242581" y="169855"/>
                      <a:pt x="245764" y="170973"/>
                      <a:pt x="245764" y="173038"/>
                    </a:cubicBezTo>
                    <a:cubicBezTo>
                      <a:pt x="245764" y="175188"/>
                      <a:pt x="243613" y="178286"/>
                      <a:pt x="239484" y="182501"/>
                    </a:cubicBezTo>
                    <a:cubicBezTo>
                      <a:pt x="220645" y="199363"/>
                      <a:pt x="207054" y="218375"/>
                      <a:pt x="198709" y="239366"/>
                    </a:cubicBezTo>
                    <a:cubicBezTo>
                      <a:pt x="192344" y="256314"/>
                      <a:pt x="182881" y="259497"/>
                      <a:pt x="170322" y="248915"/>
                    </a:cubicBezTo>
                    <a:close/>
                    <a:moveTo>
                      <a:pt x="295915" y="182501"/>
                    </a:moveTo>
                    <a:cubicBezTo>
                      <a:pt x="289636" y="169855"/>
                      <a:pt x="286539" y="160392"/>
                      <a:pt x="286539" y="154025"/>
                    </a:cubicBezTo>
                    <a:cubicBezTo>
                      <a:pt x="280259" y="143530"/>
                      <a:pt x="283356" y="137164"/>
                      <a:pt x="295915" y="135099"/>
                    </a:cubicBezTo>
                    <a:cubicBezTo>
                      <a:pt x="302195" y="133034"/>
                      <a:pt x="315786" y="129851"/>
                      <a:pt x="336690" y="125636"/>
                    </a:cubicBezTo>
                    <a:cubicBezTo>
                      <a:pt x="345034" y="123571"/>
                      <a:pt x="354410" y="121420"/>
                      <a:pt x="364905" y="119356"/>
                    </a:cubicBezTo>
                    <a:cubicBezTo>
                      <a:pt x="369034" y="119356"/>
                      <a:pt x="371185" y="120474"/>
                      <a:pt x="371185" y="122539"/>
                    </a:cubicBezTo>
                    <a:cubicBezTo>
                      <a:pt x="373249" y="122539"/>
                      <a:pt x="372217" y="124690"/>
                      <a:pt x="368088" y="128819"/>
                    </a:cubicBezTo>
                    <a:cubicBezTo>
                      <a:pt x="349249" y="145681"/>
                      <a:pt x="334625" y="163575"/>
                      <a:pt x="324130" y="182501"/>
                    </a:cubicBezTo>
                    <a:cubicBezTo>
                      <a:pt x="317851" y="190932"/>
                      <a:pt x="312603" y="195147"/>
                      <a:pt x="308474" y="195147"/>
                    </a:cubicBezTo>
                    <a:cubicBezTo>
                      <a:pt x="306410" y="195147"/>
                      <a:pt x="302195" y="191018"/>
                      <a:pt x="295915" y="182501"/>
                    </a:cubicBezTo>
                    <a:close/>
                  </a:path>
                </a:pathLst>
              </a:custGeom>
              <a:grpFill/>
              <a:ln w="860" cap="flat">
                <a:noFill/>
                <a:prstDash val="solid"/>
                <a:miter/>
              </a:ln>
            </p:spPr>
            <p:txBody>
              <a:bodyPr rtlCol="0" anchor="ctr"/>
              <a:lstStyle/>
              <a:p>
                <a:endParaRPr lang="zh-CN" altLang="en-US"/>
              </a:p>
            </p:txBody>
          </p:sp>
          <p:sp>
            <p:nvSpPr>
              <p:cNvPr id="26" name="任意形状 9"/>
              <p:cNvSpPr/>
              <p:nvPr/>
            </p:nvSpPr>
            <p:spPr>
              <a:xfrm>
                <a:off x="7368828" y="1806122"/>
                <a:ext cx="707063" cy="661591"/>
              </a:xfrm>
              <a:custGeom>
                <a:avLst/>
                <a:gdLst>
                  <a:gd name="connsiteX0" fmla="*/ 314376 w 707063"/>
                  <a:gd name="connsiteY0" fmla="*/ 345693 h 661591"/>
                  <a:gd name="connsiteX1" fmla="*/ 301817 w 707063"/>
                  <a:gd name="connsiteY1" fmla="*/ 345693 h 661591"/>
                  <a:gd name="connsiteX2" fmla="*/ 282978 w 707063"/>
                  <a:gd name="connsiteY2" fmla="*/ 367803 h 661591"/>
                  <a:gd name="connsiteX3" fmla="*/ 264139 w 707063"/>
                  <a:gd name="connsiteY3" fmla="*/ 377266 h 661591"/>
                  <a:gd name="connsiteX4" fmla="*/ 251579 w 707063"/>
                  <a:gd name="connsiteY4" fmla="*/ 393095 h 661591"/>
                  <a:gd name="connsiteX5" fmla="*/ 251579 w 707063"/>
                  <a:gd name="connsiteY5" fmla="*/ 399375 h 661591"/>
                  <a:gd name="connsiteX6" fmla="*/ 248397 w 707063"/>
                  <a:gd name="connsiteY6" fmla="*/ 430948 h 661591"/>
                  <a:gd name="connsiteX7" fmla="*/ 314290 w 707063"/>
                  <a:gd name="connsiteY7" fmla="*/ 408839 h 661591"/>
                  <a:gd name="connsiteX8" fmla="*/ 329947 w 707063"/>
                  <a:gd name="connsiteY8" fmla="*/ 415119 h 661591"/>
                  <a:gd name="connsiteX9" fmla="*/ 345603 w 707063"/>
                  <a:gd name="connsiteY9" fmla="*/ 462520 h 661591"/>
                  <a:gd name="connsiteX10" fmla="*/ 336226 w 707063"/>
                  <a:gd name="connsiteY10" fmla="*/ 471984 h 661591"/>
                  <a:gd name="connsiteX11" fmla="*/ 264053 w 707063"/>
                  <a:gd name="connsiteY11" fmla="*/ 487813 h 661591"/>
                  <a:gd name="connsiteX12" fmla="*/ 242117 w 707063"/>
                  <a:gd name="connsiteY12" fmla="*/ 506739 h 661591"/>
                  <a:gd name="connsiteX13" fmla="*/ 232741 w 707063"/>
                  <a:gd name="connsiteY13" fmla="*/ 588897 h 661591"/>
                  <a:gd name="connsiteX14" fmla="*/ 235837 w 707063"/>
                  <a:gd name="connsiteY14" fmla="*/ 636299 h 661591"/>
                  <a:gd name="connsiteX15" fmla="*/ 235837 w 707063"/>
                  <a:gd name="connsiteY15" fmla="*/ 652128 h 661591"/>
                  <a:gd name="connsiteX16" fmla="*/ 213902 w 707063"/>
                  <a:gd name="connsiteY16" fmla="*/ 661591 h 661591"/>
                  <a:gd name="connsiteX17" fmla="*/ 188783 w 707063"/>
                  <a:gd name="connsiteY17" fmla="*/ 633116 h 661591"/>
                  <a:gd name="connsiteX18" fmla="*/ 188783 w 707063"/>
                  <a:gd name="connsiteY18" fmla="*/ 576250 h 661591"/>
                  <a:gd name="connsiteX19" fmla="*/ 195063 w 707063"/>
                  <a:gd name="connsiteY19" fmla="*/ 535215 h 661591"/>
                  <a:gd name="connsiteX20" fmla="*/ 179407 w 707063"/>
                  <a:gd name="connsiteY20" fmla="*/ 519386 h 661591"/>
                  <a:gd name="connsiteX21" fmla="*/ 141729 w 707063"/>
                  <a:gd name="connsiteY21" fmla="*/ 528849 h 661591"/>
                  <a:gd name="connsiteX22" fmla="*/ 116610 w 707063"/>
                  <a:gd name="connsiteY22" fmla="*/ 535129 h 661591"/>
                  <a:gd name="connsiteX23" fmla="*/ 100954 w 707063"/>
                  <a:gd name="connsiteY23" fmla="*/ 538312 h 661591"/>
                  <a:gd name="connsiteX24" fmla="*/ 56997 w 707063"/>
                  <a:gd name="connsiteY24" fmla="*/ 547775 h 661591"/>
                  <a:gd name="connsiteX25" fmla="*/ 44437 w 707063"/>
                  <a:gd name="connsiteY25" fmla="*/ 554055 h 661591"/>
                  <a:gd name="connsiteX26" fmla="*/ 35061 w 707063"/>
                  <a:gd name="connsiteY26" fmla="*/ 560335 h 661591"/>
                  <a:gd name="connsiteX27" fmla="*/ 19405 w 707063"/>
                  <a:gd name="connsiteY27" fmla="*/ 557152 h 661591"/>
                  <a:gd name="connsiteX28" fmla="*/ 10028 w 707063"/>
                  <a:gd name="connsiteY28" fmla="*/ 538226 h 661591"/>
                  <a:gd name="connsiteX29" fmla="*/ 652 w 707063"/>
                  <a:gd name="connsiteY29" fmla="*/ 519299 h 661591"/>
                  <a:gd name="connsiteX30" fmla="*/ 10028 w 707063"/>
                  <a:gd name="connsiteY30" fmla="*/ 503470 h 661591"/>
                  <a:gd name="connsiteX31" fmla="*/ 198418 w 707063"/>
                  <a:gd name="connsiteY31" fmla="*/ 446605 h 661591"/>
                  <a:gd name="connsiteX32" fmla="*/ 198418 w 707063"/>
                  <a:gd name="connsiteY32" fmla="*/ 408667 h 661591"/>
                  <a:gd name="connsiteX33" fmla="*/ 188955 w 707063"/>
                  <a:gd name="connsiteY33" fmla="*/ 402386 h 661591"/>
                  <a:gd name="connsiteX34" fmla="*/ 101040 w 707063"/>
                  <a:gd name="connsiteY34" fmla="*/ 437142 h 661591"/>
                  <a:gd name="connsiteX35" fmla="*/ 75922 w 707063"/>
                  <a:gd name="connsiteY35" fmla="*/ 433959 h 661591"/>
                  <a:gd name="connsiteX36" fmla="*/ 72824 w 707063"/>
                  <a:gd name="connsiteY36" fmla="*/ 430776 h 661591"/>
                  <a:gd name="connsiteX37" fmla="*/ 47706 w 707063"/>
                  <a:gd name="connsiteY37" fmla="*/ 396020 h 661591"/>
                  <a:gd name="connsiteX38" fmla="*/ 57082 w 707063"/>
                  <a:gd name="connsiteY38" fmla="*/ 370728 h 661591"/>
                  <a:gd name="connsiteX39" fmla="*/ 66459 w 707063"/>
                  <a:gd name="connsiteY39" fmla="*/ 370728 h 661591"/>
                  <a:gd name="connsiteX40" fmla="*/ 79018 w 707063"/>
                  <a:gd name="connsiteY40" fmla="*/ 367545 h 661591"/>
                  <a:gd name="connsiteX41" fmla="*/ 110417 w 707063"/>
                  <a:gd name="connsiteY41" fmla="*/ 332789 h 661591"/>
                  <a:gd name="connsiteX42" fmla="*/ 116696 w 707063"/>
                  <a:gd name="connsiteY42" fmla="*/ 320143 h 661591"/>
                  <a:gd name="connsiteX43" fmla="*/ 122975 w 707063"/>
                  <a:gd name="connsiteY43" fmla="*/ 310680 h 661591"/>
                  <a:gd name="connsiteX44" fmla="*/ 141815 w 707063"/>
                  <a:gd name="connsiteY44" fmla="*/ 266461 h 661591"/>
                  <a:gd name="connsiteX45" fmla="*/ 126159 w 707063"/>
                  <a:gd name="connsiteY45" fmla="*/ 256998 h 661591"/>
                  <a:gd name="connsiteX46" fmla="*/ 116783 w 707063"/>
                  <a:gd name="connsiteY46" fmla="*/ 260181 h 661591"/>
                  <a:gd name="connsiteX47" fmla="*/ 101126 w 707063"/>
                  <a:gd name="connsiteY47" fmla="*/ 250718 h 661591"/>
                  <a:gd name="connsiteX48" fmla="*/ 94847 w 707063"/>
                  <a:gd name="connsiteY48" fmla="*/ 193853 h 661591"/>
                  <a:gd name="connsiteX49" fmla="*/ 113685 w 707063"/>
                  <a:gd name="connsiteY49" fmla="*/ 174926 h 661591"/>
                  <a:gd name="connsiteX50" fmla="*/ 163923 w 707063"/>
                  <a:gd name="connsiteY50" fmla="*/ 178109 h 661591"/>
                  <a:gd name="connsiteX51" fmla="*/ 195321 w 707063"/>
                  <a:gd name="connsiteY51" fmla="*/ 149634 h 661591"/>
                  <a:gd name="connsiteX52" fmla="*/ 207880 w 707063"/>
                  <a:gd name="connsiteY52" fmla="*/ 111695 h 661591"/>
                  <a:gd name="connsiteX53" fmla="*/ 236095 w 707063"/>
                  <a:gd name="connsiteY53" fmla="*/ 45367 h 661591"/>
                  <a:gd name="connsiteX54" fmla="*/ 248655 w 707063"/>
                  <a:gd name="connsiteY54" fmla="*/ 39087 h 661591"/>
                  <a:gd name="connsiteX55" fmla="*/ 301989 w 707063"/>
                  <a:gd name="connsiteY55" fmla="*/ 54916 h 661591"/>
                  <a:gd name="connsiteX56" fmla="*/ 305086 w 707063"/>
                  <a:gd name="connsiteY56" fmla="*/ 80209 h 661591"/>
                  <a:gd name="connsiteX57" fmla="*/ 298806 w 707063"/>
                  <a:gd name="connsiteY57" fmla="*/ 86489 h 661591"/>
                  <a:gd name="connsiteX58" fmla="*/ 264312 w 707063"/>
                  <a:gd name="connsiteY58" fmla="*/ 140171 h 661591"/>
                  <a:gd name="connsiteX59" fmla="*/ 261128 w 707063"/>
                  <a:gd name="connsiteY59" fmla="*/ 152817 h 661591"/>
                  <a:gd name="connsiteX60" fmla="*/ 276785 w 707063"/>
                  <a:gd name="connsiteY60" fmla="*/ 149634 h 661591"/>
                  <a:gd name="connsiteX61" fmla="*/ 317559 w 707063"/>
                  <a:gd name="connsiteY61" fmla="*/ 149634 h 661591"/>
                  <a:gd name="connsiteX62" fmla="*/ 317559 w 707063"/>
                  <a:gd name="connsiteY62" fmla="*/ 190669 h 661591"/>
                  <a:gd name="connsiteX63" fmla="*/ 279881 w 707063"/>
                  <a:gd name="connsiteY63" fmla="*/ 222242 h 661591"/>
                  <a:gd name="connsiteX64" fmla="*/ 217085 w 707063"/>
                  <a:gd name="connsiteY64" fmla="*/ 244351 h 661591"/>
                  <a:gd name="connsiteX65" fmla="*/ 176310 w 707063"/>
                  <a:gd name="connsiteY65" fmla="*/ 317046 h 661591"/>
                  <a:gd name="connsiteX66" fmla="*/ 173127 w 707063"/>
                  <a:gd name="connsiteY66" fmla="*/ 332875 h 661591"/>
                  <a:gd name="connsiteX67" fmla="*/ 185686 w 707063"/>
                  <a:gd name="connsiteY67" fmla="*/ 332875 h 661591"/>
                  <a:gd name="connsiteX68" fmla="*/ 201343 w 707063"/>
                  <a:gd name="connsiteY68" fmla="*/ 329692 h 661591"/>
                  <a:gd name="connsiteX69" fmla="*/ 210719 w 707063"/>
                  <a:gd name="connsiteY69" fmla="*/ 320229 h 661591"/>
                  <a:gd name="connsiteX70" fmla="*/ 210719 w 707063"/>
                  <a:gd name="connsiteY70" fmla="*/ 285473 h 661591"/>
                  <a:gd name="connsiteX71" fmla="*/ 220095 w 707063"/>
                  <a:gd name="connsiteY71" fmla="*/ 269644 h 661591"/>
                  <a:gd name="connsiteX72" fmla="*/ 257773 w 707063"/>
                  <a:gd name="connsiteY72" fmla="*/ 272827 h 661591"/>
                  <a:gd name="connsiteX73" fmla="*/ 260871 w 707063"/>
                  <a:gd name="connsiteY73" fmla="*/ 288656 h 661591"/>
                  <a:gd name="connsiteX74" fmla="*/ 257773 w 707063"/>
                  <a:gd name="connsiteY74" fmla="*/ 298120 h 661591"/>
                  <a:gd name="connsiteX75" fmla="*/ 254677 w 707063"/>
                  <a:gd name="connsiteY75" fmla="*/ 307583 h 661591"/>
                  <a:gd name="connsiteX76" fmla="*/ 254677 w 707063"/>
                  <a:gd name="connsiteY76" fmla="*/ 320229 h 661591"/>
                  <a:gd name="connsiteX77" fmla="*/ 270333 w 707063"/>
                  <a:gd name="connsiteY77" fmla="*/ 317046 h 661591"/>
                  <a:gd name="connsiteX78" fmla="*/ 301731 w 707063"/>
                  <a:gd name="connsiteY78" fmla="*/ 320229 h 661591"/>
                  <a:gd name="connsiteX79" fmla="*/ 317387 w 707063"/>
                  <a:gd name="connsiteY79" fmla="*/ 301303 h 661591"/>
                  <a:gd name="connsiteX80" fmla="*/ 345603 w 707063"/>
                  <a:gd name="connsiteY80" fmla="*/ 269730 h 661591"/>
                  <a:gd name="connsiteX81" fmla="*/ 439798 w 707063"/>
                  <a:gd name="connsiteY81" fmla="*/ 23257 h 661591"/>
                  <a:gd name="connsiteX82" fmla="*/ 458636 w 707063"/>
                  <a:gd name="connsiteY82" fmla="*/ 1148 h 661591"/>
                  <a:gd name="connsiteX83" fmla="*/ 464916 w 707063"/>
                  <a:gd name="connsiteY83" fmla="*/ 4331 h 661591"/>
                  <a:gd name="connsiteX84" fmla="*/ 499411 w 707063"/>
                  <a:gd name="connsiteY84" fmla="*/ 20160 h 661591"/>
                  <a:gd name="connsiteX85" fmla="*/ 496314 w 707063"/>
                  <a:gd name="connsiteY85" fmla="*/ 35990 h 661591"/>
                  <a:gd name="connsiteX86" fmla="*/ 420959 w 707063"/>
                  <a:gd name="connsiteY86" fmla="*/ 225597 h 661591"/>
                  <a:gd name="connsiteX87" fmla="*/ 420959 w 707063"/>
                  <a:gd name="connsiteY87" fmla="*/ 238243 h 661591"/>
                  <a:gd name="connsiteX88" fmla="*/ 433518 w 707063"/>
                  <a:gd name="connsiteY88" fmla="*/ 235060 h 661591"/>
                  <a:gd name="connsiteX89" fmla="*/ 518250 w 707063"/>
                  <a:gd name="connsiteY89" fmla="*/ 219231 h 661591"/>
                  <a:gd name="connsiteX90" fmla="*/ 565305 w 707063"/>
                  <a:gd name="connsiteY90" fmla="*/ 228694 h 661591"/>
                  <a:gd name="connsiteX91" fmla="*/ 618639 w 707063"/>
                  <a:gd name="connsiteY91" fmla="*/ 272913 h 661591"/>
                  <a:gd name="connsiteX92" fmla="*/ 637478 w 707063"/>
                  <a:gd name="connsiteY92" fmla="*/ 291839 h 661591"/>
                  <a:gd name="connsiteX93" fmla="*/ 643757 w 707063"/>
                  <a:gd name="connsiteY93" fmla="*/ 298120 h 661591"/>
                  <a:gd name="connsiteX94" fmla="*/ 643757 w 707063"/>
                  <a:gd name="connsiteY94" fmla="*/ 320229 h 661591"/>
                  <a:gd name="connsiteX95" fmla="*/ 618639 w 707063"/>
                  <a:gd name="connsiteY95" fmla="*/ 329692 h 661591"/>
                  <a:gd name="connsiteX96" fmla="*/ 580961 w 707063"/>
                  <a:gd name="connsiteY96" fmla="*/ 342338 h 661591"/>
                  <a:gd name="connsiteX97" fmla="*/ 499325 w 707063"/>
                  <a:gd name="connsiteY97" fmla="*/ 354984 h 661591"/>
                  <a:gd name="connsiteX98" fmla="*/ 464830 w 707063"/>
                  <a:gd name="connsiteY98" fmla="*/ 351801 h 661591"/>
                  <a:gd name="connsiteX99" fmla="*/ 452271 w 707063"/>
                  <a:gd name="connsiteY99" fmla="*/ 399203 h 661591"/>
                  <a:gd name="connsiteX100" fmla="*/ 461734 w 707063"/>
                  <a:gd name="connsiteY100" fmla="*/ 437142 h 661591"/>
                  <a:gd name="connsiteX101" fmla="*/ 511970 w 707063"/>
                  <a:gd name="connsiteY101" fmla="*/ 494007 h 661591"/>
                  <a:gd name="connsiteX102" fmla="*/ 518250 w 707063"/>
                  <a:gd name="connsiteY102" fmla="*/ 497190 h 661591"/>
                  <a:gd name="connsiteX103" fmla="*/ 587327 w 707063"/>
                  <a:gd name="connsiteY103" fmla="*/ 554055 h 661591"/>
                  <a:gd name="connsiteX104" fmla="*/ 599886 w 707063"/>
                  <a:gd name="connsiteY104" fmla="*/ 560335 h 661591"/>
                  <a:gd name="connsiteX105" fmla="*/ 621822 w 707063"/>
                  <a:gd name="connsiteY105" fmla="*/ 576165 h 661591"/>
                  <a:gd name="connsiteX106" fmla="*/ 693995 w 707063"/>
                  <a:gd name="connsiteY106" fmla="*/ 614103 h 661591"/>
                  <a:gd name="connsiteX107" fmla="*/ 706554 w 707063"/>
                  <a:gd name="connsiteY107" fmla="*/ 629933 h 661591"/>
                  <a:gd name="connsiteX108" fmla="*/ 678339 w 707063"/>
                  <a:gd name="connsiteY108" fmla="*/ 642579 h 661591"/>
                  <a:gd name="connsiteX109" fmla="*/ 549648 w 707063"/>
                  <a:gd name="connsiteY109" fmla="*/ 629933 h 661591"/>
                  <a:gd name="connsiteX110" fmla="*/ 521433 w 707063"/>
                  <a:gd name="connsiteY110" fmla="*/ 604640 h 661591"/>
                  <a:gd name="connsiteX111" fmla="*/ 490035 w 707063"/>
                  <a:gd name="connsiteY111" fmla="*/ 516203 h 661591"/>
                  <a:gd name="connsiteX112" fmla="*/ 439798 w 707063"/>
                  <a:gd name="connsiteY112" fmla="*/ 497276 h 661591"/>
                  <a:gd name="connsiteX113" fmla="*/ 408400 w 707063"/>
                  <a:gd name="connsiteY113" fmla="*/ 519386 h 661591"/>
                  <a:gd name="connsiteX114" fmla="*/ 402119 w 707063"/>
                  <a:gd name="connsiteY114" fmla="*/ 525666 h 661591"/>
                  <a:gd name="connsiteX115" fmla="*/ 339323 w 707063"/>
                  <a:gd name="connsiteY115" fmla="*/ 591994 h 661591"/>
                  <a:gd name="connsiteX116" fmla="*/ 289086 w 707063"/>
                  <a:gd name="connsiteY116" fmla="*/ 610920 h 661591"/>
                  <a:gd name="connsiteX117" fmla="*/ 279709 w 707063"/>
                  <a:gd name="connsiteY117" fmla="*/ 610920 h 661591"/>
                  <a:gd name="connsiteX118" fmla="*/ 267150 w 707063"/>
                  <a:gd name="connsiteY118" fmla="*/ 607737 h 661591"/>
                  <a:gd name="connsiteX119" fmla="*/ 273430 w 707063"/>
                  <a:gd name="connsiteY119" fmla="*/ 598274 h 661591"/>
                  <a:gd name="connsiteX120" fmla="*/ 405302 w 707063"/>
                  <a:gd name="connsiteY120" fmla="*/ 323412 h 661591"/>
                  <a:gd name="connsiteX121" fmla="*/ 424142 w 707063"/>
                  <a:gd name="connsiteY121" fmla="*/ 310766 h 661591"/>
                  <a:gd name="connsiteX122" fmla="*/ 474378 w 707063"/>
                  <a:gd name="connsiteY122" fmla="*/ 332875 h 661591"/>
                  <a:gd name="connsiteX123" fmla="*/ 490035 w 707063"/>
                  <a:gd name="connsiteY123" fmla="*/ 336058 h 661591"/>
                  <a:gd name="connsiteX124" fmla="*/ 537089 w 707063"/>
                  <a:gd name="connsiteY124" fmla="*/ 285473 h 661591"/>
                  <a:gd name="connsiteX125" fmla="*/ 471196 w 707063"/>
                  <a:gd name="connsiteY125" fmla="*/ 253901 h 661591"/>
                  <a:gd name="connsiteX126" fmla="*/ 461819 w 707063"/>
                  <a:gd name="connsiteY126" fmla="*/ 260181 h 661591"/>
                  <a:gd name="connsiteX127" fmla="*/ 389646 w 707063"/>
                  <a:gd name="connsiteY127" fmla="*/ 301216 h 661591"/>
                  <a:gd name="connsiteX128" fmla="*/ 380270 w 707063"/>
                  <a:gd name="connsiteY128" fmla="*/ 310680 h 661591"/>
                  <a:gd name="connsiteX129" fmla="*/ 314376 w 707063"/>
                  <a:gd name="connsiteY129" fmla="*/ 345693 h 66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707063" h="661591">
                    <a:moveTo>
                      <a:pt x="314376" y="345693"/>
                    </a:moveTo>
                    <a:lnTo>
                      <a:pt x="301817" y="345693"/>
                    </a:lnTo>
                    <a:cubicBezTo>
                      <a:pt x="301817" y="356275"/>
                      <a:pt x="295538" y="363587"/>
                      <a:pt x="282978" y="367803"/>
                    </a:cubicBezTo>
                    <a:cubicBezTo>
                      <a:pt x="276698" y="372018"/>
                      <a:pt x="270419" y="375201"/>
                      <a:pt x="264139" y="377266"/>
                    </a:cubicBezTo>
                    <a:cubicBezTo>
                      <a:pt x="253644" y="381481"/>
                      <a:pt x="249515" y="386729"/>
                      <a:pt x="251579" y="393095"/>
                    </a:cubicBezTo>
                    <a:cubicBezTo>
                      <a:pt x="251579" y="395246"/>
                      <a:pt x="251579" y="397311"/>
                      <a:pt x="251579" y="399375"/>
                    </a:cubicBezTo>
                    <a:cubicBezTo>
                      <a:pt x="251579" y="416237"/>
                      <a:pt x="250461" y="426733"/>
                      <a:pt x="248397" y="430948"/>
                    </a:cubicBezTo>
                    <a:cubicBezTo>
                      <a:pt x="260956" y="433099"/>
                      <a:pt x="282892" y="425700"/>
                      <a:pt x="314290" y="408839"/>
                    </a:cubicBezTo>
                    <a:cubicBezTo>
                      <a:pt x="318419" y="406774"/>
                      <a:pt x="323753" y="408839"/>
                      <a:pt x="329947" y="415119"/>
                    </a:cubicBezTo>
                    <a:cubicBezTo>
                      <a:pt x="342506" y="434045"/>
                      <a:pt x="347667" y="449874"/>
                      <a:pt x="345603" y="462520"/>
                    </a:cubicBezTo>
                    <a:cubicBezTo>
                      <a:pt x="345603" y="470951"/>
                      <a:pt x="342506" y="474134"/>
                      <a:pt x="336226" y="471984"/>
                    </a:cubicBezTo>
                    <a:cubicBezTo>
                      <a:pt x="338291" y="471984"/>
                      <a:pt x="314290" y="477231"/>
                      <a:pt x="264053" y="487813"/>
                    </a:cubicBezTo>
                    <a:cubicBezTo>
                      <a:pt x="249429" y="492028"/>
                      <a:pt x="242117" y="498394"/>
                      <a:pt x="242117" y="506739"/>
                    </a:cubicBezTo>
                    <a:cubicBezTo>
                      <a:pt x="235837" y="527816"/>
                      <a:pt x="232741" y="555260"/>
                      <a:pt x="232741" y="588897"/>
                    </a:cubicBezTo>
                    <a:cubicBezTo>
                      <a:pt x="230590" y="616254"/>
                      <a:pt x="231623" y="632083"/>
                      <a:pt x="235837" y="636299"/>
                    </a:cubicBezTo>
                    <a:cubicBezTo>
                      <a:pt x="242117" y="642579"/>
                      <a:pt x="242117" y="647827"/>
                      <a:pt x="235837" y="652128"/>
                    </a:cubicBezTo>
                    <a:cubicBezTo>
                      <a:pt x="227407" y="658408"/>
                      <a:pt x="220181" y="661591"/>
                      <a:pt x="213902" y="661591"/>
                    </a:cubicBezTo>
                    <a:cubicBezTo>
                      <a:pt x="192998" y="655311"/>
                      <a:pt x="184568" y="645762"/>
                      <a:pt x="188783" y="633116"/>
                    </a:cubicBezTo>
                    <a:cubicBezTo>
                      <a:pt x="188783" y="622620"/>
                      <a:pt x="188783" y="603608"/>
                      <a:pt x="188783" y="576250"/>
                    </a:cubicBezTo>
                    <a:cubicBezTo>
                      <a:pt x="190848" y="557324"/>
                      <a:pt x="192913" y="543646"/>
                      <a:pt x="195063" y="535215"/>
                    </a:cubicBezTo>
                    <a:cubicBezTo>
                      <a:pt x="195063" y="526784"/>
                      <a:pt x="189815" y="521536"/>
                      <a:pt x="179407" y="519386"/>
                    </a:cubicBezTo>
                    <a:cubicBezTo>
                      <a:pt x="170977" y="521536"/>
                      <a:pt x="158504" y="524633"/>
                      <a:pt x="141729" y="528849"/>
                    </a:cubicBezTo>
                    <a:cubicBezTo>
                      <a:pt x="129169" y="533064"/>
                      <a:pt x="120825" y="535129"/>
                      <a:pt x="116610" y="535129"/>
                    </a:cubicBezTo>
                    <a:cubicBezTo>
                      <a:pt x="110331" y="537280"/>
                      <a:pt x="105083" y="538312"/>
                      <a:pt x="100954" y="538312"/>
                    </a:cubicBezTo>
                    <a:cubicBezTo>
                      <a:pt x="77900" y="540463"/>
                      <a:pt x="63276" y="543560"/>
                      <a:pt x="56997" y="547775"/>
                    </a:cubicBezTo>
                    <a:cubicBezTo>
                      <a:pt x="52781" y="549926"/>
                      <a:pt x="48566" y="551990"/>
                      <a:pt x="44437" y="554055"/>
                    </a:cubicBezTo>
                    <a:cubicBezTo>
                      <a:pt x="40222" y="558271"/>
                      <a:pt x="37039" y="560335"/>
                      <a:pt x="35061" y="560335"/>
                    </a:cubicBezTo>
                    <a:cubicBezTo>
                      <a:pt x="28781" y="564551"/>
                      <a:pt x="23534" y="563518"/>
                      <a:pt x="19405" y="557152"/>
                    </a:cubicBezTo>
                    <a:cubicBezTo>
                      <a:pt x="17254" y="555087"/>
                      <a:pt x="14157" y="548721"/>
                      <a:pt x="10028" y="538226"/>
                    </a:cubicBezTo>
                    <a:cubicBezTo>
                      <a:pt x="3748" y="529795"/>
                      <a:pt x="652" y="523515"/>
                      <a:pt x="652" y="519299"/>
                    </a:cubicBezTo>
                    <a:cubicBezTo>
                      <a:pt x="-1499" y="510869"/>
                      <a:pt x="1683" y="505621"/>
                      <a:pt x="10028" y="503470"/>
                    </a:cubicBezTo>
                    <a:cubicBezTo>
                      <a:pt x="83234" y="484544"/>
                      <a:pt x="146030" y="465531"/>
                      <a:pt x="198418" y="446605"/>
                    </a:cubicBezTo>
                    <a:lnTo>
                      <a:pt x="198418" y="408667"/>
                    </a:lnTo>
                    <a:cubicBezTo>
                      <a:pt x="198418" y="404451"/>
                      <a:pt x="195235" y="402386"/>
                      <a:pt x="188955" y="402386"/>
                    </a:cubicBezTo>
                    <a:cubicBezTo>
                      <a:pt x="170117" y="400322"/>
                      <a:pt x="140782" y="411850"/>
                      <a:pt x="101040" y="437142"/>
                    </a:cubicBezTo>
                    <a:cubicBezTo>
                      <a:pt x="88481" y="445573"/>
                      <a:pt x="80136" y="444540"/>
                      <a:pt x="75922" y="433959"/>
                    </a:cubicBezTo>
                    <a:cubicBezTo>
                      <a:pt x="73771" y="433959"/>
                      <a:pt x="72824" y="432927"/>
                      <a:pt x="72824" y="430776"/>
                    </a:cubicBezTo>
                    <a:cubicBezTo>
                      <a:pt x="64394" y="418130"/>
                      <a:pt x="56050" y="406602"/>
                      <a:pt x="47706" y="396020"/>
                    </a:cubicBezTo>
                    <a:cubicBezTo>
                      <a:pt x="37212" y="383374"/>
                      <a:pt x="40308" y="375029"/>
                      <a:pt x="57082" y="370728"/>
                    </a:cubicBezTo>
                    <a:cubicBezTo>
                      <a:pt x="59147" y="372878"/>
                      <a:pt x="62244" y="372878"/>
                      <a:pt x="66459" y="370728"/>
                    </a:cubicBezTo>
                    <a:cubicBezTo>
                      <a:pt x="70588" y="368663"/>
                      <a:pt x="74803" y="367545"/>
                      <a:pt x="79018" y="367545"/>
                    </a:cubicBezTo>
                    <a:cubicBezTo>
                      <a:pt x="87363" y="367545"/>
                      <a:pt x="97858" y="356017"/>
                      <a:pt x="110417" y="332789"/>
                    </a:cubicBezTo>
                    <a:cubicBezTo>
                      <a:pt x="112481" y="326509"/>
                      <a:pt x="114545" y="322293"/>
                      <a:pt x="116696" y="320143"/>
                    </a:cubicBezTo>
                    <a:cubicBezTo>
                      <a:pt x="116696" y="318078"/>
                      <a:pt x="118761" y="314895"/>
                      <a:pt x="122975" y="310680"/>
                    </a:cubicBezTo>
                    <a:cubicBezTo>
                      <a:pt x="133385" y="291753"/>
                      <a:pt x="139664" y="277042"/>
                      <a:pt x="141815" y="266461"/>
                    </a:cubicBezTo>
                    <a:cubicBezTo>
                      <a:pt x="141815" y="255965"/>
                      <a:pt x="136568" y="252782"/>
                      <a:pt x="126159" y="256998"/>
                    </a:cubicBezTo>
                    <a:cubicBezTo>
                      <a:pt x="121944" y="256998"/>
                      <a:pt x="118761" y="258116"/>
                      <a:pt x="116783" y="260181"/>
                    </a:cubicBezTo>
                    <a:cubicBezTo>
                      <a:pt x="104223" y="266461"/>
                      <a:pt x="98976" y="263364"/>
                      <a:pt x="101126" y="250718"/>
                    </a:cubicBezTo>
                    <a:cubicBezTo>
                      <a:pt x="96911" y="238071"/>
                      <a:pt x="94847" y="219145"/>
                      <a:pt x="94847" y="193853"/>
                    </a:cubicBezTo>
                    <a:cubicBezTo>
                      <a:pt x="90631" y="179142"/>
                      <a:pt x="96911" y="172862"/>
                      <a:pt x="113685" y="174926"/>
                    </a:cubicBezTo>
                    <a:cubicBezTo>
                      <a:pt x="132525" y="174926"/>
                      <a:pt x="149212" y="176045"/>
                      <a:pt x="163923" y="178109"/>
                    </a:cubicBezTo>
                    <a:cubicBezTo>
                      <a:pt x="176482" y="180260"/>
                      <a:pt x="186891" y="170711"/>
                      <a:pt x="195321" y="149634"/>
                    </a:cubicBezTo>
                    <a:cubicBezTo>
                      <a:pt x="197385" y="143354"/>
                      <a:pt x="201601" y="130707"/>
                      <a:pt x="207880" y="111695"/>
                    </a:cubicBezTo>
                    <a:cubicBezTo>
                      <a:pt x="218289" y="84338"/>
                      <a:pt x="227752" y="62228"/>
                      <a:pt x="236095" y="45367"/>
                    </a:cubicBezTo>
                    <a:cubicBezTo>
                      <a:pt x="236095" y="41151"/>
                      <a:pt x="240225" y="39087"/>
                      <a:pt x="248655" y="39087"/>
                    </a:cubicBezTo>
                    <a:cubicBezTo>
                      <a:pt x="265343" y="41237"/>
                      <a:pt x="283150" y="46485"/>
                      <a:pt x="301989" y="54916"/>
                    </a:cubicBezTo>
                    <a:cubicBezTo>
                      <a:pt x="312398" y="61196"/>
                      <a:pt x="313430" y="69713"/>
                      <a:pt x="305086" y="80209"/>
                    </a:cubicBezTo>
                    <a:cubicBezTo>
                      <a:pt x="302935" y="82359"/>
                      <a:pt x="300871" y="84424"/>
                      <a:pt x="298806" y="86489"/>
                    </a:cubicBezTo>
                    <a:cubicBezTo>
                      <a:pt x="279967" y="111781"/>
                      <a:pt x="268440" y="129675"/>
                      <a:pt x="264312" y="140171"/>
                    </a:cubicBezTo>
                    <a:cubicBezTo>
                      <a:pt x="262161" y="146451"/>
                      <a:pt x="261128" y="150752"/>
                      <a:pt x="261128" y="152817"/>
                    </a:cubicBezTo>
                    <a:cubicBezTo>
                      <a:pt x="263193" y="152817"/>
                      <a:pt x="268440" y="151784"/>
                      <a:pt x="276785" y="149634"/>
                    </a:cubicBezTo>
                    <a:cubicBezTo>
                      <a:pt x="297688" y="149634"/>
                      <a:pt x="311280" y="149634"/>
                      <a:pt x="317559" y="149634"/>
                    </a:cubicBezTo>
                    <a:cubicBezTo>
                      <a:pt x="332183" y="149634"/>
                      <a:pt x="332183" y="163398"/>
                      <a:pt x="317559" y="190669"/>
                    </a:cubicBezTo>
                    <a:cubicBezTo>
                      <a:pt x="305000" y="211746"/>
                      <a:pt x="292440" y="222242"/>
                      <a:pt x="279881" y="222242"/>
                    </a:cubicBezTo>
                    <a:cubicBezTo>
                      <a:pt x="246418" y="228522"/>
                      <a:pt x="225429" y="236007"/>
                      <a:pt x="217085" y="244351"/>
                    </a:cubicBezTo>
                    <a:cubicBezTo>
                      <a:pt x="202461" y="256998"/>
                      <a:pt x="188869" y="281258"/>
                      <a:pt x="176310" y="317046"/>
                    </a:cubicBezTo>
                    <a:cubicBezTo>
                      <a:pt x="172095" y="323326"/>
                      <a:pt x="171063" y="328660"/>
                      <a:pt x="173127" y="332875"/>
                    </a:cubicBezTo>
                    <a:cubicBezTo>
                      <a:pt x="175191" y="335026"/>
                      <a:pt x="179407" y="335026"/>
                      <a:pt x="185686" y="332875"/>
                    </a:cubicBezTo>
                    <a:cubicBezTo>
                      <a:pt x="194031" y="335026"/>
                      <a:pt x="199278" y="333993"/>
                      <a:pt x="201343" y="329692"/>
                    </a:cubicBezTo>
                    <a:cubicBezTo>
                      <a:pt x="207622" y="329692"/>
                      <a:pt x="210719" y="326509"/>
                      <a:pt x="210719" y="320229"/>
                    </a:cubicBezTo>
                    <a:cubicBezTo>
                      <a:pt x="210719" y="311798"/>
                      <a:pt x="210719" y="300270"/>
                      <a:pt x="210719" y="285473"/>
                    </a:cubicBezTo>
                    <a:cubicBezTo>
                      <a:pt x="208568" y="277042"/>
                      <a:pt x="211751" y="271795"/>
                      <a:pt x="220095" y="269644"/>
                    </a:cubicBezTo>
                    <a:cubicBezTo>
                      <a:pt x="230504" y="267579"/>
                      <a:pt x="243064" y="268612"/>
                      <a:pt x="257773" y="272827"/>
                    </a:cubicBezTo>
                    <a:cubicBezTo>
                      <a:pt x="261902" y="277042"/>
                      <a:pt x="262935" y="282290"/>
                      <a:pt x="260871" y="288656"/>
                    </a:cubicBezTo>
                    <a:cubicBezTo>
                      <a:pt x="258720" y="292872"/>
                      <a:pt x="257773" y="296055"/>
                      <a:pt x="257773" y="298120"/>
                    </a:cubicBezTo>
                    <a:cubicBezTo>
                      <a:pt x="255623" y="302335"/>
                      <a:pt x="254677" y="305518"/>
                      <a:pt x="254677" y="307583"/>
                    </a:cubicBezTo>
                    <a:cubicBezTo>
                      <a:pt x="252526" y="313863"/>
                      <a:pt x="252526" y="318164"/>
                      <a:pt x="254677" y="320229"/>
                    </a:cubicBezTo>
                    <a:cubicBezTo>
                      <a:pt x="256741" y="320229"/>
                      <a:pt x="261989" y="319197"/>
                      <a:pt x="270333" y="317046"/>
                    </a:cubicBezTo>
                    <a:cubicBezTo>
                      <a:pt x="280742" y="310766"/>
                      <a:pt x="291236" y="311798"/>
                      <a:pt x="301731" y="320229"/>
                    </a:cubicBezTo>
                    <a:cubicBezTo>
                      <a:pt x="305860" y="313949"/>
                      <a:pt x="311107" y="307583"/>
                      <a:pt x="317387" y="301303"/>
                    </a:cubicBezTo>
                    <a:cubicBezTo>
                      <a:pt x="329947" y="288656"/>
                      <a:pt x="339323" y="278161"/>
                      <a:pt x="345603" y="269730"/>
                    </a:cubicBezTo>
                    <a:cubicBezTo>
                      <a:pt x="381130" y="212865"/>
                      <a:pt x="412528" y="130707"/>
                      <a:pt x="439798" y="23257"/>
                    </a:cubicBezTo>
                    <a:cubicBezTo>
                      <a:pt x="443927" y="4331"/>
                      <a:pt x="450206" y="-3067"/>
                      <a:pt x="458636" y="1148"/>
                    </a:cubicBezTo>
                    <a:cubicBezTo>
                      <a:pt x="464916" y="5363"/>
                      <a:pt x="466981" y="6396"/>
                      <a:pt x="464916" y="4331"/>
                    </a:cubicBezTo>
                    <a:cubicBezTo>
                      <a:pt x="481605" y="10611"/>
                      <a:pt x="493132" y="15945"/>
                      <a:pt x="499411" y="20160"/>
                    </a:cubicBezTo>
                    <a:cubicBezTo>
                      <a:pt x="503540" y="28591"/>
                      <a:pt x="502594" y="33925"/>
                      <a:pt x="496314" y="35990"/>
                    </a:cubicBezTo>
                    <a:cubicBezTo>
                      <a:pt x="475411" y="57067"/>
                      <a:pt x="450292" y="120298"/>
                      <a:pt x="420959" y="225597"/>
                    </a:cubicBezTo>
                    <a:cubicBezTo>
                      <a:pt x="418808" y="231877"/>
                      <a:pt x="418808" y="236179"/>
                      <a:pt x="420959" y="238243"/>
                    </a:cubicBezTo>
                    <a:cubicBezTo>
                      <a:pt x="423023" y="238243"/>
                      <a:pt x="427238" y="237211"/>
                      <a:pt x="433518" y="235060"/>
                    </a:cubicBezTo>
                    <a:cubicBezTo>
                      <a:pt x="458636" y="226630"/>
                      <a:pt x="486852" y="221382"/>
                      <a:pt x="518250" y="219231"/>
                    </a:cubicBezTo>
                    <a:cubicBezTo>
                      <a:pt x="539154" y="219231"/>
                      <a:pt x="554810" y="222414"/>
                      <a:pt x="565305" y="228694"/>
                    </a:cubicBezTo>
                    <a:cubicBezTo>
                      <a:pt x="577864" y="234974"/>
                      <a:pt x="595585" y="249771"/>
                      <a:pt x="618639" y="272913"/>
                    </a:cubicBezTo>
                    <a:cubicBezTo>
                      <a:pt x="622768" y="279193"/>
                      <a:pt x="629048" y="285559"/>
                      <a:pt x="637478" y="291839"/>
                    </a:cubicBezTo>
                    <a:cubicBezTo>
                      <a:pt x="639542" y="296055"/>
                      <a:pt x="641607" y="298120"/>
                      <a:pt x="643757" y="298120"/>
                    </a:cubicBezTo>
                    <a:cubicBezTo>
                      <a:pt x="652102" y="308701"/>
                      <a:pt x="652102" y="316013"/>
                      <a:pt x="643757" y="320229"/>
                    </a:cubicBezTo>
                    <a:cubicBezTo>
                      <a:pt x="639542" y="322380"/>
                      <a:pt x="631198" y="325477"/>
                      <a:pt x="618639" y="329692"/>
                    </a:cubicBezTo>
                    <a:cubicBezTo>
                      <a:pt x="601864" y="333907"/>
                      <a:pt x="589305" y="338123"/>
                      <a:pt x="580961" y="342338"/>
                    </a:cubicBezTo>
                    <a:cubicBezTo>
                      <a:pt x="562122" y="352920"/>
                      <a:pt x="534939" y="357135"/>
                      <a:pt x="499325" y="354984"/>
                    </a:cubicBezTo>
                    <a:cubicBezTo>
                      <a:pt x="488831" y="348704"/>
                      <a:pt x="477389" y="347586"/>
                      <a:pt x="464830" y="351801"/>
                    </a:cubicBezTo>
                    <a:cubicBezTo>
                      <a:pt x="454335" y="356017"/>
                      <a:pt x="450206" y="371846"/>
                      <a:pt x="452271" y="399203"/>
                    </a:cubicBezTo>
                    <a:cubicBezTo>
                      <a:pt x="452271" y="416065"/>
                      <a:pt x="455368" y="428711"/>
                      <a:pt x="461734" y="437142"/>
                    </a:cubicBezTo>
                    <a:cubicBezTo>
                      <a:pt x="474293" y="449788"/>
                      <a:pt x="490981" y="468714"/>
                      <a:pt x="511970" y="494007"/>
                    </a:cubicBezTo>
                    <a:cubicBezTo>
                      <a:pt x="514035" y="496158"/>
                      <a:pt x="516099" y="497190"/>
                      <a:pt x="518250" y="497190"/>
                    </a:cubicBezTo>
                    <a:cubicBezTo>
                      <a:pt x="530810" y="511987"/>
                      <a:pt x="553778" y="530913"/>
                      <a:pt x="587327" y="554055"/>
                    </a:cubicBezTo>
                    <a:cubicBezTo>
                      <a:pt x="591456" y="558271"/>
                      <a:pt x="595670" y="560335"/>
                      <a:pt x="599886" y="560335"/>
                    </a:cubicBezTo>
                    <a:cubicBezTo>
                      <a:pt x="604015" y="564551"/>
                      <a:pt x="611327" y="569798"/>
                      <a:pt x="621822" y="576165"/>
                    </a:cubicBezTo>
                    <a:cubicBezTo>
                      <a:pt x="657349" y="595091"/>
                      <a:pt x="681435" y="607737"/>
                      <a:pt x="693995" y="614103"/>
                    </a:cubicBezTo>
                    <a:cubicBezTo>
                      <a:pt x="704403" y="620383"/>
                      <a:pt x="708619" y="625631"/>
                      <a:pt x="706554" y="629933"/>
                    </a:cubicBezTo>
                    <a:cubicBezTo>
                      <a:pt x="702339" y="636213"/>
                      <a:pt x="692876" y="640428"/>
                      <a:pt x="678339" y="642579"/>
                    </a:cubicBezTo>
                    <a:cubicBezTo>
                      <a:pt x="621822" y="638363"/>
                      <a:pt x="578896" y="634148"/>
                      <a:pt x="549648" y="629933"/>
                    </a:cubicBezTo>
                    <a:cubicBezTo>
                      <a:pt x="530810" y="625717"/>
                      <a:pt x="521433" y="617286"/>
                      <a:pt x="521433" y="604640"/>
                    </a:cubicBezTo>
                    <a:cubicBezTo>
                      <a:pt x="519282" y="575132"/>
                      <a:pt x="508874" y="545710"/>
                      <a:pt x="490035" y="516203"/>
                    </a:cubicBezTo>
                    <a:cubicBezTo>
                      <a:pt x="479540" y="503556"/>
                      <a:pt x="462852" y="497276"/>
                      <a:pt x="439798" y="497276"/>
                    </a:cubicBezTo>
                    <a:cubicBezTo>
                      <a:pt x="431453" y="497276"/>
                      <a:pt x="420959" y="504675"/>
                      <a:pt x="408400" y="519386"/>
                    </a:cubicBezTo>
                    <a:cubicBezTo>
                      <a:pt x="406249" y="521536"/>
                      <a:pt x="404184" y="523601"/>
                      <a:pt x="402119" y="525666"/>
                    </a:cubicBezTo>
                    <a:cubicBezTo>
                      <a:pt x="381216" y="548893"/>
                      <a:pt x="360227" y="571003"/>
                      <a:pt x="339323" y="591994"/>
                    </a:cubicBezTo>
                    <a:cubicBezTo>
                      <a:pt x="330893" y="600425"/>
                      <a:pt x="314205" y="606791"/>
                      <a:pt x="289086" y="610920"/>
                    </a:cubicBezTo>
                    <a:lnTo>
                      <a:pt x="279709" y="610920"/>
                    </a:lnTo>
                    <a:cubicBezTo>
                      <a:pt x="273430" y="610920"/>
                      <a:pt x="269214" y="609888"/>
                      <a:pt x="267150" y="607737"/>
                    </a:cubicBezTo>
                    <a:cubicBezTo>
                      <a:pt x="265000" y="605672"/>
                      <a:pt x="267150" y="602489"/>
                      <a:pt x="273430" y="598274"/>
                    </a:cubicBezTo>
                    <a:cubicBezTo>
                      <a:pt x="363409" y="537193"/>
                      <a:pt x="407367" y="445573"/>
                      <a:pt x="405302" y="323412"/>
                    </a:cubicBezTo>
                    <a:cubicBezTo>
                      <a:pt x="403152" y="310766"/>
                      <a:pt x="409431" y="306550"/>
                      <a:pt x="424142" y="310766"/>
                    </a:cubicBezTo>
                    <a:cubicBezTo>
                      <a:pt x="445045" y="319197"/>
                      <a:pt x="461819" y="326595"/>
                      <a:pt x="474378" y="332875"/>
                    </a:cubicBezTo>
                    <a:cubicBezTo>
                      <a:pt x="476443" y="337090"/>
                      <a:pt x="481690" y="338123"/>
                      <a:pt x="490035" y="336058"/>
                    </a:cubicBezTo>
                    <a:cubicBezTo>
                      <a:pt x="515153" y="329778"/>
                      <a:pt x="530810" y="312916"/>
                      <a:pt x="537089" y="285473"/>
                    </a:cubicBezTo>
                    <a:cubicBezTo>
                      <a:pt x="532874" y="255965"/>
                      <a:pt x="510938" y="245470"/>
                      <a:pt x="471196" y="253901"/>
                    </a:cubicBezTo>
                    <a:cubicBezTo>
                      <a:pt x="469046" y="256051"/>
                      <a:pt x="465948" y="258116"/>
                      <a:pt x="461819" y="260181"/>
                    </a:cubicBezTo>
                    <a:cubicBezTo>
                      <a:pt x="430421" y="272827"/>
                      <a:pt x="406335" y="286506"/>
                      <a:pt x="389646" y="301216"/>
                    </a:cubicBezTo>
                    <a:cubicBezTo>
                      <a:pt x="387495" y="303367"/>
                      <a:pt x="384399" y="306464"/>
                      <a:pt x="380270" y="310680"/>
                    </a:cubicBezTo>
                    <a:cubicBezTo>
                      <a:pt x="353086" y="336230"/>
                      <a:pt x="331150" y="347844"/>
                      <a:pt x="314376" y="345693"/>
                    </a:cubicBezTo>
                    <a:close/>
                  </a:path>
                </a:pathLst>
              </a:custGeom>
              <a:grpFill/>
              <a:ln w="860" cap="flat">
                <a:noFill/>
                <a:prstDash val="solid"/>
                <a:miter/>
              </a:ln>
            </p:spPr>
            <p:txBody>
              <a:bodyPr rtlCol="0" anchor="ctr"/>
              <a:lstStyle/>
              <a:p>
                <a:endParaRPr lang="zh-CN" altLang="en-US"/>
              </a:p>
            </p:txBody>
          </p:sp>
          <p:sp>
            <p:nvSpPr>
              <p:cNvPr id="27" name="任意形状 10"/>
              <p:cNvSpPr/>
              <p:nvPr/>
            </p:nvSpPr>
            <p:spPr>
              <a:xfrm>
                <a:off x="8176287" y="1769312"/>
                <a:ext cx="675041" cy="736361"/>
              </a:xfrm>
              <a:custGeom>
                <a:avLst/>
                <a:gdLst>
                  <a:gd name="connsiteX0" fmla="*/ 87743 w 675041"/>
                  <a:gd name="connsiteY0" fmla="*/ 316175 h 736361"/>
                  <a:gd name="connsiteX1" fmla="*/ 156819 w 675041"/>
                  <a:gd name="connsiteY1" fmla="*/ 186616 h 736361"/>
                  <a:gd name="connsiteX2" fmla="*/ 225896 w 675041"/>
                  <a:gd name="connsiteY2" fmla="*/ 63422 h 736361"/>
                  <a:gd name="connsiteX3" fmla="*/ 301252 w 675041"/>
                  <a:gd name="connsiteY3" fmla="*/ 110824 h 736361"/>
                  <a:gd name="connsiteX4" fmla="*/ 282412 w 675041"/>
                  <a:gd name="connsiteY4" fmla="*/ 139300 h 736361"/>
                  <a:gd name="connsiteX5" fmla="*/ 241638 w 675041"/>
                  <a:gd name="connsiteY5" fmla="*/ 211994 h 736361"/>
                  <a:gd name="connsiteX6" fmla="*/ 216519 w 675041"/>
                  <a:gd name="connsiteY6" fmla="*/ 243567 h 736361"/>
                  <a:gd name="connsiteX7" fmla="*/ 175744 w 675041"/>
                  <a:gd name="connsiteY7" fmla="*/ 319358 h 736361"/>
                  <a:gd name="connsiteX8" fmla="*/ 188304 w 675041"/>
                  <a:gd name="connsiteY8" fmla="*/ 328821 h 736361"/>
                  <a:gd name="connsiteX9" fmla="*/ 219702 w 675041"/>
                  <a:gd name="connsiteY9" fmla="*/ 357297 h 736361"/>
                  <a:gd name="connsiteX10" fmla="*/ 213423 w 675041"/>
                  <a:gd name="connsiteY10" fmla="*/ 385772 h 736361"/>
                  <a:gd name="connsiteX11" fmla="*/ 188304 w 675041"/>
                  <a:gd name="connsiteY11" fmla="*/ 559550 h 736361"/>
                  <a:gd name="connsiteX12" fmla="*/ 191401 w 675041"/>
                  <a:gd name="connsiteY12" fmla="*/ 581660 h 736361"/>
                  <a:gd name="connsiteX13" fmla="*/ 194584 w 675041"/>
                  <a:gd name="connsiteY13" fmla="*/ 594306 h 736361"/>
                  <a:gd name="connsiteX14" fmla="*/ 134970 w 675041"/>
                  <a:gd name="connsiteY14" fmla="*/ 600586 h 736361"/>
                  <a:gd name="connsiteX15" fmla="*/ 144432 w 675041"/>
                  <a:gd name="connsiteY15" fmla="*/ 483673 h 736361"/>
                  <a:gd name="connsiteX16" fmla="*/ 134970 w 675041"/>
                  <a:gd name="connsiteY16" fmla="*/ 366760 h 736361"/>
                  <a:gd name="connsiteX17" fmla="*/ 103572 w 675041"/>
                  <a:gd name="connsiteY17" fmla="*/ 385686 h 736361"/>
                  <a:gd name="connsiteX18" fmla="*/ 0 w 675041"/>
                  <a:gd name="connsiteY18" fmla="*/ 429905 h 736361"/>
                  <a:gd name="connsiteX19" fmla="*/ 78453 w 675041"/>
                  <a:gd name="connsiteY19" fmla="*/ 325638 h 736361"/>
                  <a:gd name="connsiteX20" fmla="*/ 87743 w 675041"/>
                  <a:gd name="connsiteY20" fmla="*/ 316175 h 736361"/>
                  <a:gd name="connsiteX21" fmla="*/ 404823 w 675041"/>
                  <a:gd name="connsiteY21" fmla="*/ 218188 h 736361"/>
                  <a:gd name="connsiteX22" fmla="*/ 451877 w 675041"/>
                  <a:gd name="connsiteY22" fmla="*/ 199262 h 736361"/>
                  <a:gd name="connsiteX23" fmla="*/ 451877 w 675041"/>
                  <a:gd name="connsiteY23" fmla="*/ 196079 h 736361"/>
                  <a:gd name="connsiteX24" fmla="*/ 454975 w 675041"/>
                  <a:gd name="connsiteY24" fmla="*/ 85532 h 736361"/>
                  <a:gd name="connsiteX25" fmla="*/ 451877 w 675041"/>
                  <a:gd name="connsiteY25" fmla="*/ 9740 h 736361"/>
                  <a:gd name="connsiteX26" fmla="*/ 451877 w 675041"/>
                  <a:gd name="connsiteY26" fmla="*/ 277 h 736361"/>
                  <a:gd name="connsiteX27" fmla="*/ 536610 w 675041"/>
                  <a:gd name="connsiteY27" fmla="*/ 28753 h 736361"/>
                  <a:gd name="connsiteX28" fmla="*/ 530330 w 675041"/>
                  <a:gd name="connsiteY28" fmla="*/ 60325 h 736361"/>
                  <a:gd name="connsiteX29" fmla="*/ 524051 w 675041"/>
                  <a:gd name="connsiteY29" fmla="*/ 91898 h 736361"/>
                  <a:gd name="connsiteX30" fmla="*/ 514674 w 675041"/>
                  <a:gd name="connsiteY30" fmla="*/ 155129 h 736361"/>
                  <a:gd name="connsiteX31" fmla="*/ 520954 w 675041"/>
                  <a:gd name="connsiteY31" fmla="*/ 189885 h 736361"/>
                  <a:gd name="connsiteX32" fmla="*/ 533513 w 675041"/>
                  <a:gd name="connsiteY32" fmla="*/ 186702 h 736361"/>
                  <a:gd name="connsiteX33" fmla="*/ 571191 w 675041"/>
                  <a:gd name="connsiteY33" fmla="*/ 186702 h 736361"/>
                  <a:gd name="connsiteX34" fmla="*/ 596310 w 675041"/>
                  <a:gd name="connsiteY34" fmla="*/ 253030 h 736361"/>
                  <a:gd name="connsiteX35" fmla="*/ 574374 w 675041"/>
                  <a:gd name="connsiteY35" fmla="*/ 256213 h 736361"/>
                  <a:gd name="connsiteX36" fmla="*/ 514760 w 675041"/>
                  <a:gd name="connsiteY36" fmla="*/ 265676 h 736361"/>
                  <a:gd name="connsiteX37" fmla="*/ 511577 w 675041"/>
                  <a:gd name="connsiteY37" fmla="*/ 332004 h 736361"/>
                  <a:gd name="connsiteX38" fmla="*/ 605772 w 675041"/>
                  <a:gd name="connsiteY38" fmla="*/ 328821 h 736361"/>
                  <a:gd name="connsiteX39" fmla="*/ 646547 w 675041"/>
                  <a:gd name="connsiteY39" fmla="*/ 322541 h 736361"/>
                  <a:gd name="connsiteX40" fmla="*/ 674763 w 675041"/>
                  <a:gd name="connsiteY40" fmla="*/ 404699 h 736361"/>
                  <a:gd name="connsiteX41" fmla="*/ 649644 w 675041"/>
                  <a:gd name="connsiteY41" fmla="*/ 404699 h 736361"/>
                  <a:gd name="connsiteX42" fmla="*/ 571191 w 675041"/>
                  <a:gd name="connsiteY42" fmla="*/ 401516 h 736361"/>
                  <a:gd name="connsiteX43" fmla="*/ 505298 w 675041"/>
                  <a:gd name="connsiteY43" fmla="*/ 410979 h 736361"/>
                  <a:gd name="connsiteX44" fmla="*/ 492738 w 675041"/>
                  <a:gd name="connsiteY44" fmla="*/ 638439 h 736361"/>
                  <a:gd name="connsiteX45" fmla="*/ 492738 w 675041"/>
                  <a:gd name="connsiteY45" fmla="*/ 660548 h 736361"/>
                  <a:gd name="connsiteX46" fmla="*/ 495921 w 675041"/>
                  <a:gd name="connsiteY46" fmla="*/ 726876 h 736361"/>
                  <a:gd name="connsiteX47" fmla="*/ 430028 w 675041"/>
                  <a:gd name="connsiteY47" fmla="*/ 726876 h 736361"/>
                  <a:gd name="connsiteX48" fmla="*/ 433124 w 675041"/>
                  <a:gd name="connsiteY48" fmla="*/ 717413 h 736361"/>
                  <a:gd name="connsiteX49" fmla="*/ 445684 w 675041"/>
                  <a:gd name="connsiteY49" fmla="*/ 695304 h 736361"/>
                  <a:gd name="connsiteX50" fmla="*/ 442501 w 675041"/>
                  <a:gd name="connsiteY50" fmla="*/ 537355 h 736361"/>
                  <a:gd name="connsiteX51" fmla="*/ 436222 w 675041"/>
                  <a:gd name="connsiteY51" fmla="*/ 420442 h 736361"/>
                  <a:gd name="connsiteX52" fmla="*/ 401726 w 675041"/>
                  <a:gd name="connsiteY52" fmla="*/ 423625 h 736361"/>
                  <a:gd name="connsiteX53" fmla="*/ 338930 w 675041"/>
                  <a:gd name="connsiteY53" fmla="*/ 433088 h 736361"/>
                  <a:gd name="connsiteX54" fmla="*/ 276133 w 675041"/>
                  <a:gd name="connsiteY54" fmla="*/ 458381 h 736361"/>
                  <a:gd name="connsiteX55" fmla="*/ 269853 w 675041"/>
                  <a:gd name="connsiteY55" fmla="*/ 461564 h 736361"/>
                  <a:gd name="connsiteX56" fmla="*/ 244735 w 675041"/>
                  <a:gd name="connsiteY56" fmla="*/ 429991 h 736361"/>
                  <a:gd name="connsiteX57" fmla="*/ 247832 w 675041"/>
                  <a:gd name="connsiteY57" fmla="*/ 398418 h 736361"/>
                  <a:gd name="connsiteX58" fmla="*/ 304348 w 675041"/>
                  <a:gd name="connsiteY58" fmla="*/ 398418 h 736361"/>
                  <a:gd name="connsiteX59" fmla="*/ 442501 w 675041"/>
                  <a:gd name="connsiteY59" fmla="*/ 344737 h 736361"/>
                  <a:gd name="connsiteX60" fmla="*/ 433124 w 675041"/>
                  <a:gd name="connsiteY60" fmla="*/ 287872 h 736361"/>
                  <a:gd name="connsiteX61" fmla="*/ 411189 w 675041"/>
                  <a:gd name="connsiteY61" fmla="*/ 294152 h 736361"/>
                  <a:gd name="connsiteX62" fmla="*/ 395532 w 675041"/>
                  <a:gd name="connsiteY62" fmla="*/ 297335 h 736361"/>
                  <a:gd name="connsiteX63" fmla="*/ 376694 w 675041"/>
                  <a:gd name="connsiteY63" fmla="*/ 281505 h 736361"/>
                  <a:gd name="connsiteX64" fmla="*/ 373511 w 675041"/>
                  <a:gd name="connsiteY64" fmla="*/ 272042 h 736361"/>
                  <a:gd name="connsiteX65" fmla="*/ 260477 w 675041"/>
                  <a:gd name="connsiteY65" fmla="*/ 344737 h 736361"/>
                  <a:gd name="connsiteX66" fmla="*/ 285595 w 675041"/>
                  <a:gd name="connsiteY66" fmla="*/ 284688 h 736361"/>
                  <a:gd name="connsiteX67" fmla="*/ 323273 w 675041"/>
                  <a:gd name="connsiteY67" fmla="*/ 208897 h 736361"/>
                  <a:gd name="connsiteX68" fmla="*/ 323273 w 675041"/>
                  <a:gd name="connsiteY68" fmla="*/ 202617 h 736361"/>
                  <a:gd name="connsiteX69" fmla="*/ 345209 w 675041"/>
                  <a:gd name="connsiteY69" fmla="*/ 164678 h 736361"/>
                  <a:gd name="connsiteX70" fmla="*/ 404823 w 675041"/>
                  <a:gd name="connsiteY70" fmla="*/ 218188 h 73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75041" h="736361">
                    <a:moveTo>
                      <a:pt x="87743" y="316175"/>
                    </a:moveTo>
                    <a:cubicBezTo>
                      <a:pt x="100303" y="297249"/>
                      <a:pt x="123270" y="254062"/>
                      <a:pt x="156819" y="186616"/>
                    </a:cubicBezTo>
                    <a:cubicBezTo>
                      <a:pt x="192347" y="117104"/>
                      <a:pt x="215401" y="76069"/>
                      <a:pt x="225896" y="63422"/>
                    </a:cubicBezTo>
                    <a:cubicBezTo>
                      <a:pt x="261423" y="71853"/>
                      <a:pt x="286542" y="87683"/>
                      <a:pt x="301252" y="110824"/>
                    </a:cubicBezTo>
                    <a:cubicBezTo>
                      <a:pt x="299101" y="115040"/>
                      <a:pt x="292822" y="124589"/>
                      <a:pt x="282412" y="139300"/>
                    </a:cubicBezTo>
                    <a:cubicBezTo>
                      <a:pt x="261509" y="173023"/>
                      <a:pt x="247918" y="197283"/>
                      <a:pt x="241638" y="211994"/>
                    </a:cubicBezTo>
                    <a:cubicBezTo>
                      <a:pt x="239488" y="216210"/>
                      <a:pt x="231143" y="226791"/>
                      <a:pt x="216519" y="243567"/>
                    </a:cubicBezTo>
                    <a:cubicBezTo>
                      <a:pt x="178842" y="289936"/>
                      <a:pt x="165250" y="315229"/>
                      <a:pt x="175744" y="319358"/>
                    </a:cubicBezTo>
                    <a:cubicBezTo>
                      <a:pt x="177809" y="323573"/>
                      <a:pt x="182025" y="326757"/>
                      <a:pt x="188304" y="328821"/>
                    </a:cubicBezTo>
                    <a:cubicBezTo>
                      <a:pt x="209207" y="337252"/>
                      <a:pt x="219702" y="346715"/>
                      <a:pt x="219702" y="357297"/>
                    </a:cubicBezTo>
                    <a:cubicBezTo>
                      <a:pt x="217552" y="359448"/>
                      <a:pt x="215487" y="368911"/>
                      <a:pt x="213423" y="385772"/>
                    </a:cubicBezTo>
                    <a:cubicBezTo>
                      <a:pt x="194584" y="467930"/>
                      <a:pt x="186239" y="525913"/>
                      <a:pt x="188304" y="559550"/>
                    </a:cubicBezTo>
                    <a:cubicBezTo>
                      <a:pt x="188304" y="565831"/>
                      <a:pt x="189337" y="573315"/>
                      <a:pt x="191401" y="581660"/>
                    </a:cubicBezTo>
                    <a:cubicBezTo>
                      <a:pt x="193465" y="587940"/>
                      <a:pt x="194584" y="592241"/>
                      <a:pt x="194584" y="594306"/>
                    </a:cubicBezTo>
                    <a:cubicBezTo>
                      <a:pt x="165250" y="619599"/>
                      <a:pt x="145378" y="621663"/>
                      <a:pt x="134970" y="600586"/>
                    </a:cubicBezTo>
                    <a:cubicBezTo>
                      <a:pt x="141249" y="571078"/>
                      <a:pt x="144432" y="532193"/>
                      <a:pt x="144432" y="483673"/>
                    </a:cubicBezTo>
                    <a:cubicBezTo>
                      <a:pt x="142282" y="418377"/>
                      <a:pt x="139185" y="379406"/>
                      <a:pt x="134970" y="366760"/>
                    </a:cubicBezTo>
                    <a:cubicBezTo>
                      <a:pt x="128690" y="370975"/>
                      <a:pt x="118196" y="377341"/>
                      <a:pt x="103572" y="385686"/>
                    </a:cubicBezTo>
                    <a:cubicBezTo>
                      <a:pt x="34496" y="427841"/>
                      <a:pt x="0" y="442551"/>
                      <a:pt x="0" y="429905"/>
                    </a:cubicBezTo>
                    <a:cubicBezTo>
                      <a:pt x="0" y="421474"/>
                      <a:pt x="26151" y="386719"/>
                      <a:pt x="78453" y="325638"/>
                    </a:cubicBezTo>
                    <a:cubicBezTo>
                      <a:pt x="82496" y="321423"/>
                      <a:pt x="85593" y="318326"/>
                      <a:pt x="87743" y="316175"/>
                    </a:cubicBezTo>
                    <a:close/>
                    <a:moveTo>
                      <a:pt x="404823" y="218188"/>
                    </a:moveTo>
                    <a:cubicBezTo>
                      <a:pt x="429941" y="218188"/>
                      <a:pt x="445598" y="211908"/>
                      <a:pt x="451877" y="199262"/>
                    </a:cubicBezTo>
                    <a:lnTo>
                      <a:pt x="451877" y="196079"/>
                    </a:lnTo>
                    <a:cubicBezTo>
                      <a:pt x="453942" y="154011"/>
                      <a:pt x="454975" y="117104"/>
                      <a:pt x="454975" y="85532"/>
                    </a:cubicBezTo>
                    <a:cubicBezTo>
                      <a:pt x="454975" y="62390"/>
                      <a:pt x="453856" y="37098"/>
                      <a:pt x="451877" y="9740"/>
                    </a:cubicBezTo>
                    <a:cubicBezTo>
                      <a:pt x="451877" y="5525"/>
                      <a:pt x="451877" y="2342"/>
                      <a:pt x="451877" y="277"/>
                    </a:cubicBezTo>
                    <a:cubicBezTo>
                      <a:pt x="487405" y="-1787"/>
                      <a:pt x="515706" y="7676"/>
                      <a:pt x="536610" y="28753"/>
                    </a:cubicBezTo>
                    <a:cubicBezTo>
                      <a:pt x="536610" y="32968"/>
                      <a:pt x="534459" y="43550"/>
                      <a:pt x="530330" y="60325"/>
                    </a:cubicBezTo>
                    <a:cubicBezTo>
                      <a:pt x="524051" y="79252"/>
                      <a:pt x="521900" y="89833"/>
                      <a:pt x="524051" y="91898"/>
                    </a:cubicBezTo>
                    <a:cubicBezTo>
                      <a:pt x="517771" y="110824"/>
                      <a:pt x="514674" y="131901"/>
                      <a:pt x="514674" y="155129"/>
                    </a:cubicBezTo>
                    <a:cubicBezTo>
                      <a:pt x="512523" y="178357"/>
                      <a:pt x="514674" y="189885"/>
                      <a:pt x="520954" y="189885"/>
                    </a:cubicBezTo>
                    <a:cubicBezTo>
                      <a:pt x="523018" y="189885"/>
                      <a:pt x="527234" y="188852"/>
                      <a:pt x="533513" y="186702"/>
                    </a:cubicBezTo>
                    <a:cubicBezTo>
                      <a:pt x="552352" y="180422"/>
                      <a:pt x="564911" y="180422"/>
                      <a:pt x="571191" y="186702"/>
                    </a:cubicBezTo>
                    <a:cubicBezTo>
                      <a:pt x="594159" y="224640"/>
                      <a:pt x="602589" y="246750"/>
                      <a:pt x="596310" y="253030"/>
                    </a:cubicBezTo>
                    <a:cubicBezTo>
                      <a:pt x="590030" y="255181"/>
                      <a:pt x="582632" y="256213"/>
                      <a:pt x="574374" y="256213"/>
                    </a:cubicBezTo>
                    <a:cubicBezTo>
                      <a:pt x="547191" y="260428"/>
                      <a:pt x="527319" y="263611"/>
                      <a:pt x="514760" y="265676"/>
                    </a:cubicBezTo>
                    <a:cubicBezTo>
                      <a:pt x="510545" y="288904"/>
                      <a:pt x="509512" y="311013"/>
                      <a:pt x="511577" y="332004"/>
                    </a:cubicBezTo>
                    <a:cubicBezTo>
                      <a:pt x="532481" y="334155"/>
                      <a:pt x="563879" y="333123"/>
                      <a:pt x="605772" y="328821"/>
                    </a:cubicBezTo>
                    <a:cubicBezTo>
                      <a:pt x="624611" y="326757"/>
                      <a:pt x="638203" y="324606"/>
                      <a:pt x="646547" y="322541"/>
                    </a:cubicBezTo>
                    <a:cubicBezTo>
                      <a:pt x="667451" y="343618"/>
                      <a:pt x="676827" y="371061"/>
                      <a:pt x="674763" y="404699"/>
                    </a:cubicBezTo>
                    <a:cubicBezTo>
                      <a:pt x="672612" y="406849"/>
                      <a:pt x="664268" y="406849"/>
                      <a:pt x="649644" y="404699"/>
                    </a:cubicBezTo>
                    <a:cubicBezTo>
                      <a:pt x="618245" y="402634"/>
                      <a:pt x="592094" y="401516"/>
                      <a:pt x="571191" y="401516"/>
                    </a:cubicBezTo>
                    <a:cubicBezTo>
                      <a:pt x="529298" y="403666"/>
                      <a:pt x="507362" y="406763"/>
                      <a:pt x="505298" y="410979"/>
                    </a:cubicBezTo>
                    <a:cubicBezTo>
                      <a:pt x="501082" y="463628"/>
                      <a:pt x="496868" y="539506"/>
                      <a:pt x="492738" y="638439"/>
                    </a:cubicBezTo>
                    <a:cubicBezTo>
                      <a:pt x="492738" y="649020"/>
                      <a:pt x="492738" y="656333"/>
                      <a:pt x="492738" y="660548"/>
                    </a:cubicBezTo>
                    <a:cubicBezTo>
                      <a:pt x="492738" y="700552"/>
                      <a:pt x="493770" y="722661"/>
                      <a:pt x="495921" y="726876"/>
                    </a:cubicBezTo>
                    <a:cubicBezTo>
                      <a:pt x="466588" y="739523"/>
                      <a:pt x="444652" y="739523"/>
                      <a:pt x="430028" y="726876"/>
                    </a:cubicBezTo>
                    <a:cubicBezTo>
                      <a:pt x="430028" y="724726"/>
                      <a:pt x="431060" y="721629"/>
                      <a:pt x="433124" y="717413"/>
                    </a:cubicBezTo>
                    <a:cubicBezTo>
                      <a:pt x="441469" y="706832"/>
                      <a:pt x="445684" y="699519"/>
                      <a:pt x="445684" y="695304"/>
                    </a:cubicBezTo>
                    <a:cubicBezTo>
                      <a:pt x="445684" y="627943"/>
                      <a:pt x="444565" y="575208"/>
                      <a:pt x="442501" y="537355"/>
                    </a:cubicBezTo>
                    <a:cubicBezTo>
                      <a:pt x="440351" y="493136"/>
                      <a:pt x="438286" y="454165"/>
                      <a:pt x="436222" y="420442"/>
                    </a:cubicBezTo>
                    <a:cubicBezTo>
                      <a:pt x="434071" y="420442"/>
                      <a:pt x="422544" y="421560"/>
                      <a:pt x="401726" y="423625"/>
                    </a:cubicBezTo>
                    <a:cubicBezTo>
                      <a:pt x="380823" y="425776"/>
                      <a:pt x="359833" y="428873"/>
                      <a:pt x="338930" y="433088"/>
                    </a:cubicBezTo>
                    <a:cubicBezTo>
                      <a:pt x="320091" y="437304"/>
                      <a:pt x="299187" y="445734"/>
                      <a:pt x="276133" y="458381"/>
                    </a:cubicBezTo>
                    <a:lnTo>
                      <a:pt x="269853" y="461564"/>
                    </a:lnTo>
                    <a:cubicBezTo>
                      <a:pt x="261423" y="459499"/>
                      <a:pt x="253079" y="448918"/>
                      <a:pt x="244735" y="429991"/>
                    </a:cubicBezTo>
                    <a:cubicBezTo>
                      <a:pt x="238455" y="411065"/>
                      <a:pt x="239488" y="400483"/>
                      <a:pt x="247832" y="398418"/>
                    </a:cubicBezTo>
                    <a:cubicBezTo>
                      <a:pt x="277080" y="400569"/>
                      <a:pt x="295918" y="400569"/>
                      <a:pt x="304348" y="398418"/>
                    </a:cubicBezTo>
                    <a:cubicBezTo>
                      <a:pt x="356651" y="385772"/>
                      <a:pt x="402673" y="367878"/>
                      <a:pt x="442501" y="344737"/>
                    </a:cubicBezTo>
                    <a:cubicBezTo>
                      <a:pt x="440351" y="308949"/>
                      <a:pt x="437253" y="290022"/>
                      <a:pt x="433124" y="287872"/>
                    </a:cubicBezTo>
                    <a:cubicBezTo>
                      <a:pt x="428910" y="287872"/>
                      <a:pt x="421598" y="290022"/>
                      <a:pt x="411189" y="294152"/>
                    </a:cubicBezTo>
                    <a:cubicBezTo>
                      <a:pt x="402759" y="296302"/>
                      <a:pt x="397512" y="297335"/>
                      <a:pt x="395532" y="297335"/>
                    </a:cubicBezTo>
                    <a:cubicBezTo>
                      <a:pt x="389253" y="297335"/>
                      <a:pt x="382973" y="292087"/>
                      <a:pt x="376694" y="281505"/>
                    </a:cubicBezTo>
                    <a:lnTo>
                      <a:pt x="373511" y="272042"/>
                    </a:lnTo>
                    <a:cubicBezTo>
                      <a:pt x="325338" y="335273"/>
                      <a:pt x="287660" y="359448"/>
                      <a:pt x="260477" y="344737"/>
                    </a:cubicBezTo>
                    <a:cubicBezTo>
                      <a:pt x="254197" y="342672"/>
                      <a:pt x="262542" y="322627"/>
                      <a:pt x="285595" y="284688"/>
                    </a:cubicBezTo>
                    <a:cubicBezTo>
                      <a:pt x="304435" y="248901"/>
                      <a:pt x="316994" y="223608"/>
                      <a:pt x="323273" y="208897"/>
                    </a:cubicBezTo>
                    <a:lnTo>
                      <a:pt x="323273" y="202617"/>
                    </a:lnTo>
                    <a:cubicBezTo>
                      <a:pt x="327403" y="175260"/>
                      <a:pt x="334715" y="162614"/>
                      <a:pt x="345209" y="164678"/>
                    </a:cubicBezTo>
                    <a:cubicBezTo>
                      <a:pt x="370242" y="168722"/>
                      <a:pt x="390113" y="186616"/>
                      <a:pt x="404823" y="218188"/>
                    </a:cubicBezTo>
                    <a:close/>
                  </a:path>
                </a:pathLst>
              </a:custGeom>
              <a:grpFill/>
              <a:ln w="860" cap="flat">
                <a:noFill/>
                <a:prstDash val="solid"/>
                <a:miter/>
              </a:ln>
            </p:spPr>
            <p:txBody>
              <a:bodyPr rtlCol="0" anchor="ctr"/>
              <a:lstStyle/>
              <a:p>
                <a:endParaRPr lang="zh-CN" altLang="en-US"/>
              </a:p>
            </p:txBody>
          </p:sp>
        </p:grpSp>
        <p:sp>
          <p:nvSpPr>
            <p:cNvPr id="10" name="任意形状 11"/>
            <p:cNvSpPr/>
            <p:nvPr/>
          </p:nvSpPr>
          <p:spPr>
            <a:xfrm>
              <a:off x="3053892" y="1820519"/>
              <a:ext cx="2572423" cy="650807"/>
            </a:xfrm>
            <a:custGeom>
              <a:avLst/>
              <a:gdLst>
                <a:gd name="connsiteX0" fmla="*/ 5935 w 2572423"/>
                <a:gd name="connsiteY0" fmla="*/ 89556 h 650807"/>
                <a:gd name="connsiteX1" fmla="*/ 349682 w 2572423"/>
                <a:gd name="connsiteY1" fmla="*/ 89556 h 650807"/>
                <a:gd name="connsiteX2" fmla="*/ 0 w 2572423"/>
                <a:gd name="connsiteY2" fmla="*/ 561252 h 650807"/>
                <a:gd name="connsiteX3" fmla="*/ 0 w 2572423"/>
                <a:gd name="connsiteY3" fmla="*/ 650808 h 650807"/>
                <a:gd name="connsiteX4" fmla="*/ 598632 w 2572423"/>
                <a:gd name="connsiteY4" fmla="*/ 650808 h 650807"/>
                <a:gd name="connsiteX5" fmla="*/ 598632 w 2572423"/>
                <a:gd name="connsiteY5" fmla="*/ 561252 h 650807"/>
                <a:gd name="connsiteX6" fmla="*/ 254885 w 2572423"/>
                <a:gd name="connsiteY6" fmla="*/ 561252 h 650807"/>
                <a:gd name="connsiteX7" fmla="*/ 598632 w 2572423"/>
                <a:gd name="connsiteY7" fmla="*/ 89556 h 650807"/>
                <a:gd name="connsiteX8" fmla="*/ 598632 w 2572423"/>
                <a:gd name="connsiteY8" fmla="*/ 0 h 650807"/>
                <a:gd name="connsiteX9" fmla="*/ 5935 w 2572423"/>
                <a:gd name="connsiteY9" fmla="*/ 0 h 650807"/>
                <a:gd name="connsiteX10" fmla="*/ 5935 w 2572423"/>
                <a:gd name="connsiteY10" fmla="*/ 89556 h 650807"/>
                <a:gd name="connsiteX11" fmla="*/ 663923 w 2572423"/>
                <a:gd name="connsiteY11" fmla="*/ 650808 h 650807"/>
                <a:gd name="connsiteX12" fmla="*/ 1256620 w 2572423"/>
                <a:gd name="connsiteY12" fmla="*/ 650808 h 650807"/>
                <a:gd name="connsiteX13" fmla="*/ 1256620 w 2572423"/>
                <a:gd name="connsiteY13" fmla="*/ 561252 h 650807"/>
                <a:gd name="connsiteX14" fmla="*/ 871324 w 2572423"/>
                <a:gd name="connsiteY14" fmla="*/ 561252 h 650807"/>
                <a:gd name="connsiteX15" fmla="*/ 871324 w 2572423"/>
                <a:gd name="connsiteY15" fmla="*/ 364246 h 650807"/>
                <a:gd name="connsiteX16" fmla="*/ 1221006 w 2572423"/>
                <a:gd name="connsiteY16" fmla="*/ 364246 h 650807"/>
                <a:gd name="connsiteX17" fmla="*/ 1221006 w 2572423"/>
                <a:gd name="connsiteY17" fmla="*/ 280626 h 650807"/>
                <a:gd name="connsiteX18" fmla="*/ 871324 w 2572423"/>
                <a:gd name="connsiteY18" fmla="*/ 280626 h 650807"/>
                <a:gd name="connsiteX19" fmla="*/ 871324 w 2572423"/>
                <a:gd name="connsiteY19" fmla="*/ 89556 h 650807"/>
                <a:gd name="connsiteX20" fmla="*/ 1256620 w 2572423"/>
                <a:gd name="connsiteY20" fmla="*/ 89556 h 650807"/>
                <a:gd name="connsiteX21" fmla="*/ 1256620 w 2572423"/>
                <a:gd name="connsiteY21" fmla="*/ 0 h 650807"/>
                <a:gd name="connsiteX22" fmla="*/ 663923 w 2572423"/>
                <a:gd name="connsiteY22" fmla="*/ 0 h 650807"/>
                <a:gd name="connsiteX23" fmla="*/ 663923 w 2572423"/>
                <a:gd name="connsiteY23" fmla="*/ 650808 h 650807"/>
                <a:gd name="connsiteX24" fmla="*/ 1321825 w 2572423"/>
                <a:gd name="connsiteY24" fmla="*/ 650808 h 650807"/>
                <a:gd name="connsiteX25" fmla="*/ 1529312 w 2572423"/>
                <a:gd name="connsiteY25" fmla="*/ 650808 h 650807"/>
                <a:gd name="connsiteX26" fmla="*/ 1529312 w 2572423"/>
                <a:gd name="connsiteY26" fmla="*/ 364246 h 650807"/>
                <a:gd name="connsiteX27" fmla="*/ 1884930 w 2572423"/>
                <a:gd name="connsiteY27" fmla="*/ 364246 h 650807"/>
                <a:gd name="connsiteX28" fmla="*/ 1884930 w 2572423"/>
                <a:gd name="connsiteY28" fmla="*/ 280626 h 650807"/>
                <a:gd name="connsiteX29" fmla="*/ 1529312 w 2572423"/>
                <a:gd name="connsiteY29" fmla="*/ 280626 h 650807"/>
                <a:gd name="connsiteX30" fmla="*/ 1529312 w 2572423"/>
                <a:gd name="connsiteY30" fmla="*/ 83620 h 650807"/>
                <a:gd name="connsiteX31" fmla="*/ 1914607 w 2572423"/>
                <a:gd name="connsiteY31" fmla="*/ 83620 h 650807"/>
                <a:gd name="connsiteX32" fmla="*/ 1914607 w 2572423"/>
                <a:gd name="connsiteY32" fmla="*/ 0 h 650807"/>
                <a:gd name="connsiteX33" fmla="*/ 1321911 w 2572423"/>
                <a:gd name="connsiteY33" fmla="*/ 0 h 650807"/>
                <a:gd name="connsiteX34" fmla="*/ 1321911 w 2572423"/>
                <a:gd name="connsiteY34" fmla="*/ 650808 h 650807"/>
                <a:gd name="connsiteX35" fmla="*/ 2572423 w 2572423"/>
                <a:gd name="connsiteY35" fmla="*/ 0 h 650807"/>
                <a:gd name="connsiteX36" fmla="*/ 2364936 w 2572423"/>
                <a:gd name="connsiteY36" fmla="*/ 0 h 650807"/>
                <a:gd name="connsiteX37" fmla="*/ 2364936 w 2572423"/>
                <a:gd name="connsiteY37" fmla="*/ 405970 h 650807"/>
                <a:gd name="connsiteX38" fmla="*/ 2275989 w 2572423"/>
                <a:gd name="connsiteY38" fmla="*/ 555230 h 650807"/>
                <a:gd name="connsiteX39" fmla="*/ 2187042 w 2572423"/>
                <a:gd name="connsiteY39" fmla="*/ 405970 h 650807"/>
                <a:gd name="connsiteX40" fmla="*/ 2187042 w 2572423"/>
                <a:gd name="connsiteY40" fmla="*/ 0 h 650807"/>
                <a:gd name="connsiteX41" fmla="*/ 1979555 w 2572423"/>
                <a:gd name="connsiteY41" fmla="*/ 0 h 650807"/>
                <a:gd name="connsiteX42" fmla="*/ 1979555 w 2572423"/>
                <a:gd name="connsiteY42" fmla="*/ 400034 h 650807"/>
                <a:gd name="connsiteX43" fmla="*/ 2222569 w 2572423"/>
                <a:gd name="connsiteY43" fmla="*/ 644872 h 650807"/>
                <a:gd name="connsiteX44" fmla="*/ 2352979 w 2572423"/>
                <a:gd name="connsiteY44" fmla="*/ 644872 h 650807"/>
                <a:gd name="connsiteX45" fmla="*/ 2572251 w 2572423"/>
                <a:gd name="connsiteY45" fmla="*/ 406056 h 650807"/>
                <a:gd name="connsiteX46" fmla="*/ 2572423 w 2572423"/>
                <a:gd name="connsiteY46" fmla="*/ 0 h 65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72423" h="650807">
                  <a:moveTo>
                    <a:pt x="5935" y="89556"/>
                  </a:moveTo>
                  <a:lnTo>
                    <a:pt x="349682" y="89556"/>
                  </a:lnTo>
                  <a:lnTo>
                    <a:pt x="0" y="561252"/>
                  </a:lnTo>
                  <a:lnTo>
                    <a:pt x="0" y="650808"/>
                  </a:lnTo>
                  <a:lnTo>
                    <a:pt x="598632" y="650808"/>
                  </a:lnTo>
                  <a:lnTo>
                    <a:pt x="598632" y="561252"/>
                  </a:lnTo>
                  <a:lnTo>
                    <a:pt x="254885" y="561252"/>
                  </a:lnTo>
                  <a:lnTo>
                    <a:pt x="598632" y="89556"/>
                  </a:lnTo>
                  <a:lnTo>
                    <a:pt x="598632" y="0"/>
                  </a:lnTo>
                  <a:lnTo>
                    <a:pt x="5935" y="0"/>
                  </a:lnTo>
                  <a:lnTo>
                    <a:pt x="5935" y="89556"/>
                  </a:lnTo>
                  <a:close/>
                  <a:moveTo>
                    <a:pt x="663923" y="650808"/>
                  </a:moveTo>
                  <a:lnTo>
                    <a:pt x="1256620" y="650808"/>
                  </a:lnTo>
                  <a:lnTo>
                    <a:pt x="1256620" y="561252"/>
                  </a:lnTo>
                  <a:lnTo>
                    <a:pt x="871324" y="561252"/>
                  </a:lnTo>
                  <a:lnTo>
                    <a:pt x="871324" y="364246"/>
                  </a:lnTo>
                  <a:lnTo>
                    <a:pt x="1221006" y="364246"/>
                  </a:lnTo>
                  <a:lnTo>
                    <a:pt x="1221006" y="280626"/>
                  </a:lnTo>
                  <a:lnTo>
                    <a:pt x="871324" y="280626"/>
                  </a:lnTo>
                  <a:lnTo>
                    <a:pt x="871324" y="89556"/>
                  </a:lnTo>
                  <a:lnTo>
                    <a:pt x="1256620" y="89556"/>
                  </a:lnTo>
                  <a:lnTo>
                    <a:pt x="1256620" y="0"/>
                  </a:lnTo>
                  <a:lnTo>
                    <a:pt x="663923" y="0"/>
                  </a:lnTo>
                  <a:lnTo>
                    <a:pt x="663923" y="650808"/>
                  </a:lnTo>
                  <a:close/>
                  <a:moveTo>
                    <a:pt x="1321825" y="650808"/>
                  </a:moveTo>
                  <a:lnTo>
                    <a:pt x="1529312" y="650808"/>
                  </a:lnTo>
                  <a:lnTo>
                    <a:pt x="1529312" y="364246"/>
                  </a:lnTo>
                  <a:lnTo>
                    <a:pt x="1884930" y="364246"/>
                  </a:lnTo>
                  <a:lnTo>
                    <a:pt x="1884930" y="280626"/>
                  </a:lnTo>
                  <a:lnTo>
                    <a:pt x="1529312" y="280626"/>
                  </a:lnTo>
                  <a:lnTo>
                    <a:pt x="1529312" y="83620"/>
                  </a:lnTo>
                  <a:lnTo>
                    <a:pt x="1914607" y="83620"/>
                  </a:lnTo>
                  <a:lnTo>
                    <a:pt x="1914607" y="0"/>
                  </a:lnTo>
                  <a:lnTo>
                    <a:pt x="1321911" y="0"/>
                  </a:lnTo>
                  <a:lnTo>
                    <a:pt x="1321911" y="650808"/>
                  </a:lnTo>
                  <a:close/>
                  <a:moveTo>
                    <a:pt x="2572423" y="0"/>
                  </a:moveTo>
                  <a:lnTo>
                    <a:pt x="2364936" y="0"/>
                  </a:lnTo>
                  <a:cubicBezTo>
                    <a:pt x="2364936" y="0"/>
                    <a:pt x="2364765" y="356761"/>
                    <a:pt x="2364936" y="405970"/>
                  </a:cubicBezTo>
                  <a:cubicBezTo>
                    <a:pt x="2367947" y="471094"/>
                    <a:pt x="2343861" y="554197"/>
                    <a:pt x="2275989" y="555230"/>
                  </a:cubicBezTo>
                  <a:cubicBezTo>
                    <a:pt x="2215429" y="544992"/>
                    <a:pt x="2194784" y="531142"/>
                    <a:pt x="2187042" y="405970"/>
                  </a:cubicBezTo>
                  <a:cubicBezTo>
                    <a:pt x="2187730" y="337577"/>
                    <a:pt x="2187042" y="0"/>
                    <a:pt x="2187042" y="0"/>
                  </a:cubicBezTo>
                  <a:lnTo>
                    <a:pt x="1979555" y="0"/>
                  </a:lnTo>
                  <a:lnTo>
                    <a:pt x="1979555" y="400034"/>
                  </a:lnTo>
                  <a:cubicBezTo>
                    <a:pt x="1979555" y="400034"/>
                    <a:pt x="1997448" y="627580"/>
                    <a:pt x="2222569" y="644872"/>
                  </a:cubicBezTo>
                  <a:cubicBezTo>
                    <a:pt x="2348162" y="651066"/>
                    <a:pt x="2352979" y="644872"/>
                    <a:pt x="2352979" y="644872"/>
                  </a:cubicBezTo>
                  <a:cubicBezTo>
                    <a:pt x="2352979" y="644872"/>
                    <a:pt x="2532595" y="634376"/>
                    <a:pt x="2572251" y="406056"/>
                  </a:cubicBezTo>
                  <a:cubicBezTo>
                    <a:pt x="2571735" y="219631"/>
                    <a:pt x="2572423" y="0"/>
                    <a:pt x="2572423" y="0"/>
                  </a:cubicBezTo>
                  <a:close/>
                </a:path>
              </a:pathLst>
            </a:custGeom>
            <a:grpFill/>
            <a:ln w="860" cap="flat">
              <a:noFill/>
              <a:prstDash val="solid"/>
              <a:miter/>
            </a:ln>
          </p:spPr>
          <p:txBody>
            <a:bodyPr rtlCol="0" anchor="ctr"/>
            <a:lstStyle/>
            <a:p>
              <a:endParaRPr lang="zh-CN" altLang="en-US"/>
            </a:p>
          </p:txBody>
        </p:sp>
        <p:sp>
          <p:nvSpPr>
            <p:cNvPr id="11" name="任意形状 12"/>
            <p:cNvSpPr/>
            <p:nvPr/>
          </p:nvSpPr>
          <p:spPr>
            <a:xfrm>
              <a:off x="3026537" y="2626522"/>
              <a:ext cx="5852211" cy="31314"/>
            </a:xfrm>
            <a:custGeom>
              <a:avLst/>
              <a:gdLst>
                <a:gd name="connsiteX0" fmla="*/ 0 w 5852211"/>
                <a:gd name="connsiteY0" fmla="*/ 0 h 31314"/>
                <a:gd name="connsiteX1" fmla="*/ 5852212 w 5852211"/>
                <a:gd name="connsiteY1" fmla="*/ 0 h 31314"/>
                <a:gd name="connsiteX2" fmla="*/ 5852212 w 5852211"/>
                <a:gd name="connsiteY2" fmla="*/ 31314 h 31314"/>
                <a:gd name="connsiteX3" fmla="*/ 0 w 5852211"/>
                <a:gd name="connsiteY3" fmla="*/ 31314 h 31314"/>
              </a:gdLst>
              <a:ahLst/>
              <a:cxnLst>
                <a:cxn ang="0">
                  <a:pos x="connsiteX0" y="connsiteY0"/>
                </a:cxn>
                <a:cxn ang="0">
                  <a:pos x="connsiteX1" y="connsiteY1"/>
                </a:cxn>
                <a:cxn ang="0">
                  <a:pos x="connsiteX2" y="connsiteY2"/>
                </a:cxn>
                <a:cxn ang="0">
                  <a:pos x="connsiteX3" y="connsiteY3"/>
                </a:cxn>
              </a:cxnLst>
              <a:rect l="l" t="t" r="r" b="b"/>
              <a:pathLst>
                <a:path w="5852211" h="31314">
                  <a:moveTo>
                    <a:pt x="0" y="0"/>
                  </a:moveTo>
                  <a:lnTo>
                    <a:pt x="5852212" y="0"/>
                  </a:lnTo>
                  <a:lnTo>
                    <a:pt x="5852212" y="31314"/>
                  </a:lnTo>
                  <a:lnTo>
                    <a:pt x="0" y="31314"/>
                  </a:lnTo>
                  <a:close/>
                </a:path>
              </a:pathLst>
            </a:custGeom>
            <a:grpFill/>
            <a:ln w="860" cap="flat">
              <a:noFill/>
              <a:prstDash val="solid"/>
              <a:miter/>
            </a:ln>
          </p:spPr>
          <p:txBody>
            <a:bodyPr rtlCol="0" anchor="ctr"/>
            <a:lstStyle/>
            <a:p>
              <a:endParaRPr lang="zh-CN" altLang="en-US"/>
            </a:p>
          </p:txBody>
        </p:sp>
        <p:grpSp>
          <p:nvGrpSpPr>
            <p:cNvPr id="13" name="图形 4"/>
            <p:cNvGrpSpPr/>
            <p:nvPr/>
          </p:nvGrpSpPr>
          <p:grpSpPr>
            <a:xfrm>
              <a:off x="3476608" y="2737331"/>
              <a:ext cx="4951983" cy="337743"/>
              <a:chOff x="3476608" y="2737331"/>
              <a:chExt cx="4951983" cy="337743"/>
            </a:xfrm>
            <a:grpFill/>
          </p:grpSpPr>
          <p:grpSp>
            <p:nvGrpSpPr>
              <p:cNvPr id="14" name="图形 4"/>
              <p:cNvGrpSpPr/>
              <p:nvPr/>
            </p:nvGrpSpPr>
            <p:grpSpPr>
              <a:xfrm>
                <a:off x="3476608" y="2751071"/>
                <a:ext cx="1941052" cy="324003"/>
                <a:chOff x="3476608" y="2751071"/>
                <a:chExt cx="1941052" cy="324003"/>
              </a:xfrm>
              <a:grpFill/>
            </p:grpSpPr>
            <p:sp>
              <p:nvSpPr>
                <p:cNvPr id="20" name="任意形状 15"/>
                <p:cNvSpPr/>
                <p:nvPr/>
              </p:nvSpPr>
              <p:spPr>
                <a:xfrm>
                  <a:off x="3476608" y="2769502"/>
                  <a:ext cx="288606" cy="294384"/>
                </a:xfrm>
                <a:custGeom>
                  <a:avLst/>
                  <a:gdLst>
                    <a:gd name="connsiteX0" fmla="*/ 19011 w 288606"/>
                    <a:gd name="connsiteY0" fmla="*/ 102030 h 294384"/>
                    <a:gd name="connsiteX1" fmla="*/ 36646 w 288606"/>
                    <a:gd name="connsiteY1" fmla="*/ 99277 h 294384"/>
                    <a:gd name="connsiteX2" fmla="*/ 52904 w 288606"/>
                    <a:gd name="connsiteY2" fmla="*/ 96524 h 294384"/>
                    <a:gd name="connsiteX3" fmla="*/ 67786 w 288606"/>
                    <a:gd name="connsiteY3" fmla="*/ 89728 h 294384"/>
                    <a:gd name="connsiteX4" fmla="*/ 69162 w 288606"/>
                    <a:gd name="connsiteY4" fmla="*/ 40606 h 294384"/>
                    <a:gd name="connsiteX5" fmla="*/ 69162 w 288606"/>
                    <a:gd name="connsiteY5" fmla="*/ 35186 h 294384"/>
                    <a:gd name="connsiteX6" fmla="*/ 74582 w 288606"/>
                    <a:gd name="connsiteY6" fmla="*/ 16088 h 294384"/>
                    <a:gd name="connsiteX7" fmla="*/ 96259 w 288606"/>
                    <a:gd name="connsiteY7" fmla="*/ 28390 h 294384"/>
                    <a:gd name="connsiteX8" fmla="*/ 93507 w 288606"/>
                    <a:gd name="connsiteY8" fmla="*/ 33809 h 294384"/>
                    <a:gd name="connsiteX9" fmla="*/ 86711 w 288606"/>
                    <a:gd name="connsiteY9" fmla="*/ 65210 h 294384"/>
                    <a:gd name="connsiteX10" fmla="*/ 86711 w 288606"/>
                    <a:gd name="connsiteY10" fmla="*/ 78889 h 294384"/>
                    <a:gd name="connsiteX11" fmla="*/ 89378 w 288606"/>
                    <a:gd name="connsiteY11" fmla="*/ 83018 h 294384"/>
                    <a:gd name="connsiteX12" fmla="*/ 104260 w 288606"/>
                    <a:gd name="connsiteY12" fmla="*/ 83018 h 294384"/>
                    <a:gd name="connsiteX13" fmla="*/ 113722 w 288606"/>
                    <a:gd name="connsiteY13" fmla="*/ 100740 h 294384"/>
                    <a:gd name="connsiteX14" fmla="*/ 101507 w 288606"/>
                    <a:gd name="connsiteY14" fmla="*/ 111665 h 294384"/>
                    <a:gd name="connsiteX15" fmla="*/ 85249 w 288606"/>
                    <a:gd name="connsiteY15" fmla="*/ 122591 h 294384"/>
                    <a:gd name="connsiteX16" fmla="*/ 83872 w 288606"/>
                    <a:gd name="connsiteY16" fmla="*/ 133517 h 294384"/>
                    <a:gd name="connsiteX17" fmla="*/ 83872 w 288606"/>
                    <a:gd name="connsiteY17" fmla="*/ 140313 h 294384"/>
                    <a:gd name="connsiteX18" fmla="*/ 93335 w 288606"/>
                    <a:gd name="connsiteY18" fmla="*/ 136184 h 294384"/>
                    <a:gd name="connsiteX19" fmla="*/ 98754 w 288606"/>
                    <a:gd name="connsiteY19" fmla="*/ 132054 h 294384"/>
                    <a:gd name="connsiteX20" fmla="*/ 105550 w 288606"/>
                    <a:gd name="connsiteY20" fmla="*/ 136184 h 294384"/>
                    <a:gd name="connsiteX21" fmla="*/ 94711 w 288606"/>
                    <a:gd name="connsiteY21" fmla="*/ 149862 h 294384"/>
                    <a:gd name="connsiteX22" fmla="*/ 83872 w 288606"/>
                    <a:gd name="connsiteY22" fmla="*/ 163541 h 294384"/>
                    <a:gd name="connsiteX23" fmla="*/ 83872 w 288606"/>
                    <a:gd name="connsiteY23" fmla="*/ 174466 h 294384"/>
                    <a:gd name="connsiteX24" fmla="*/ 85249 w 288606"/>
                    <a:gd name="connsiteY24" fmla="*/ 272711 h 294384"/>
                    <a:gd name="connsiteX25" fmla="*/ 33807 w 288606"/>
                    <a:gd name="connsiteY25" fmla="*/ 244064 h 294384"/>
                    <a:gd name="connsiteX26" fmla="*/ 39226 w 288606"/>
                    <a:gd name="connsiteY26" fmla="*/ 245440 h 294384"/>
                    <a:gd name="connsiteX27" fmla="*/ 67700 w 288606"/>
                    <a:gd name="connsiteY27" fmla="*/ 227718 h 294384"/>
                    <a:gd name="connsiteX28" fmla="*/ 67700 w 288606"/>
                    <a:gd name="connsiteY28" fmla="*/ 179972 h 294384"/>
                    <a:gd name="connsiteX29" fmla="*/ 27097 w 288606"/>
                    <a:gd name="connsiteY29" fmla="*/ 222299 h 294384"/>
                    <a:gd name="connsiteX30" fmla="*/ 25721 w 288606"/>
                    <a:gd name="connsiteY30" fmla="*/ 225051 h 294384"/>
                    <a:gd name="connsiteX31" fmla="*/ 21678 w 288606"/>
                    <a:gd name="connsiteY31" fmla="*/ 230471 h 294384"/>
                    <a:gd name="connsiteX32" fmla="*/ 6796 w 288606"/>
                    <a:gd name="connsiteY32" fmla="*/ 219546 h 294384"/>
                    <a:gd name="connsiteX33" fmla="*/ 0 w 288606"/>
                    <a:gd name="connsiteY33" fmla="*/ 205867 h 294384"/>
                    <a:gd name="connsiteX34" fmla="*/ 4043 w 288606"/>
                    <a:gd name="connsiteY34" fmla="*/ 203114 h 294384"/>
                    <a:gd name="connsiteX35" fmla="*/ 20301 w 288606"/>
                    <a:gd name="connsiteY35" fmla="*/ 190812 h 294384"/>
                    <a:gd name="connsiteX36" fmla="*/ 37936 w 288606"/>
                    <a:gd name="connsiteY36" fmla="*/ 175843 h 294384"/>
                    <a:gd name="connsiteX37" fmla="*/ 66410 w 288606"/>
                    <a:gd name="connsiteY37" fmla="*/ 151325 h 294384"/>
                    <a:gd name="connsiteX38" fmla="*/ 66410 w 288606"/>
                    <a:gd name="connsiteY38" fmla="*/ 128097 h 294384"/>
                    <a:gd name="connsiteX39" fmla="*/ 62366 w 288606"/>
                    <a:gd name="connsiteY39" fmla="*/ 123968 h 294384"/>
                    <a:gd name="connsiteX40" fmla="*/ 55571 w 288606"/>
                    <a:gd name="connsiteY40" fmla="*/ 123968 h 294384"/>
                    <a:gd name="connsiteX41" fmla="*/ 36646 w 288606"/>
                    <a:gd name="connsiteY41" fmla="*/ 133517 h 294384"/>
                    <a:gd name="connsiteX42" fmla="*/ 31226 w 288606"/>
                    <a:gd name="connsiteY42" fmla="*/ 136270 h 294384"/>
                    <a:gd name="connsiteX43" fmla="*/ 20387 w 288606"/>
                    <a:gd name="connsiteY43" fmla="*/ 117171 h 294384"/>
                    <a:gd name="connsiteX44" fmla="*/ 19011 w 288606"/>
                    <a:gd name="connsiteY44" fmla="*/ 102030 h 294384"/>
                    <a:gd name="connsiteX45" fmla="*/ 193809 w 288606"/>
                    <a:gd name="connsiteY45" fmla="*/ 100740 h 294384"/>
                    <a:gd name="connsiteX46" fmla="*/ 193809 w 288606"/>
                    <a:gd name="connsiteY46" fmla="*/ 107536 h 294384"/>
                    <a:gd name="connsiteX47" fmla="*/ 197852 w 288606"/>
                    <a:gd name="connsiteY47" fmla="*/ 111665 h 294384"/>
                    <a:gd name="connsiteX48" fmla="*/ 234412 w 288606"/>
                    <a:gd name="connsiteY48" fmla="*/ 108913 h 294384"/>
                    <a:gd name="connsiteX49" fmla="*/ 262886 w 288606"/>
                    <a:gd name="connsiteY49" fmla="*/ 104783 h 294384"/>
                    <a:gd name="connsiteX50" fmla="*/ 270972 w 288606"/>
                    <a:gd name="connsiteY50" fmla="*/ 103407 h 294384"/>
                    <a:gd name="connsiteX51" fmla="*/ 288606 w 288606"/>
                    <a:gd name="connsiteY51" fmla="*/ 125258 h 294384"/>
                    <a:gd name="connsiteX52" fmla="*/ 283187 w 288606"/>
                    <a:gd name="connsiteY52" fmla="*/ 133431 h 294384"/>
                    <a:gd name="connsiteX53" fmla="*/ 279144 w 288606"/>
                    <a:gd name="connsiteY53" fmla="*/ 133431 h 294384"/>
                    <a:gd name="connsiteX54" fmla="*/ 245251 w 288606"/>
                    <a:gd name="connsiteY54" fmla="*/ 128011 h 294384"/>
                    <a:gd name="connsiteX55" fmla="*/ 228993 w 288606"/>
                    <a:gd name="connsiteY55" fmla="*/ 128011 h 294384"/>
                    <a:gd name="connsiteX56" fmla="*/ 222197 w 288606"/>
                    <a:gd name="connsiteY56" fmla="*/ 137560 h 294384"/>
                    <a:gd name="connsiteX57" fmla="*/ 222197 w 288606"/>
                    <a:gd name="connsiteY57" fmla="*/ 151239 h 294384"/>
                    <a:gd name="connsiteX58" fmla="*/ 237079 w 288606"/>
                    <a:gd name="connsiteY58" fmla="*/ 149862 h 294384"/>
                    <a:gd name="connsiteX59" fmla="*/ 256004 w 288606"/>
                    <a:gd name="connsiteY59" fmla="*/ 148486 h 294384"/>
                    <a:gd name="connsiteX60" fmla="*/ 264176 w 288606"/>
                    <a:gd name="connsiteY60" fmla="*/ 171714 h 294384"/>
                    <a:gd name="connsiteX61" fmla="*/ 260133 w 288606"/>
                    <a:gd name="connsiteY61" fmla="*/ 177133 h 294384"/>
                    <a:gd name="connsiteX62" fmla="*/ 254713 w 288606"/>
                    <a:gd name="connsiteY62" fmla="*/ 177133 h 294384"/>
                    <a:gd name="connsiteX63" fmla="*/ 230369 w 288606"/>
                    <a:gd name="connsiteY63" fmla="*/ 174381 h 294384"/>
                    <a:gd name="connsiteX64" fmla="*/ 219530 w 288606"/>
                    <a:gd name="connsiteY64" fmla="*/ 183930 h 294384"/>
                    <a:gd name="connsiteX65" fmla="*/ 218154 w 288606"/>
                    <a:gd name="connsiteY65" fmla="*/ 207157 h 294384"/>
                    <a:gd name="connsiteX66" fmla="*/ 226240 w 288606"/>
                    <a:gd name="connsiteY66" fmla="*/ 279508 h 294384"/>
                    <a:gd name="connsiteX67" fmla="*/ 227616 w 288606"/>
                    <a:gd name="connsiteY67" fmla="*/ 293186 h 294384"/>
                    <a:gd name="connsiteX68" fmla="*/ 173422 w 288606"/>
                    <a:gd name="connsiteY68" fmla="*/ 279508 h 294384"/>
                    <a:gd name="connsiteX69" fmla="*/ 142282 w 288606"/>
                    <a:gd name="connsiteY69" fmla="*/ 256280 h 294384"/>
                    <a:gd name="connsiteX70" fmla="*/ 154497 w 288606"/>
                    <a:gd name="connsiteY70" fmla="*/ 259033 h 294384"/>
                    <a:gd name="connsiteX71" fmla="*/ 196476 w 288606"/>
                    <a:gd name="connsiteY71" fmla="*/ 260409 h 294384"/>
                    <a:gd name="connsiteX72" fmla="*/ 200519 w 288606"/>
                    <a:gd name="connsiteY72" fmla="*/ 234515 h 294384"/>
                    <a:gd name="connsiteX73" fmla="*/ 200519 w 288606"/>
                    <a:gd name="connsiteY73" fmla="*/ 227718 h 294384"/>
                    <a:gd name="connsiteX74" fmla="*/ 199143 w 288606"/>
                    <a:gd name="connsiteY74" fmla="*/ 193565 h 294384"/>
                    <a:gd name="connsiteX75" fmla="*/ 199143 w 288606"/>
                    <a:gd name="connsiteY75" fmla="*/ 178596 h 294384"/>
                    <a:gd name="connsiteX76" fmla="*/ 144948 w 288606"/>
                    <a:gd name="connsiteY76" fmla="*/ 186769 h 294384"/>
                    <a:gd name="connsiteX77" fmla="*/ 155787 w 288606"/>
                    <a:gd name="connsiteY77" fmla="*/ 193565 h 294384"/>
                    <a:gd name="connsiteX78" fmla="*/ 173422 w 288606"/>
                    <a:gd name="connsiteY78" fmla="*/ 201738 h 294384"/>
                    <a:gd name="connsiteX79" fmla="*/ 159916 w 288606"/>
                    <a:gd name="connsiteY79" fmla="*/ 235891 h 294384"/>
                    <a:gd name="connsiteX80" fmla="*/ 147701 w 288606"/>
                    <a:gd name="connsiteY80" fmla="*/ 220922 h 294384"/>
                    <a:gd name="connsiteX81" fmla="*/ 130067 w 288606"/>
                    <a:gd name="connsiteY81" fmla="*/ 190898 h 294384"/>
                    <a:gd name="connsiteX82" fmla="*/ 123270 w 288606"/>
                    <a:gd name="connsiteY82" fmla="*/ 196318 h 294384"/>
                    <a:gd name="connsiteX83" fmla="*/ 116475 w 288606"/>
                    <a:gd name="connsiteY83" fmla="*/ 189521 h 294384"/>
                    <a:gd name="connsiteX84" fmla="*/ 116475 w 288606"/>
                    <a:gd name="connsiteY84" fmla="*/ 186769 h 294384"/>
                    <a:gd name="connsiteX85" fmla="*/ 113808 w 288606"/>
                    <a:gd name="connsiteY85" fmla="*/ 171800 h 294384"/>
                    <a:gd name="connsiteX86" fmla="*/ 123270 w 288606"/>
                    <a:gd name="connsiteY86" fmla="*/ 170423 h 294384"/>
                    <a:gd name="connsiteX87" fmla="*/ 134109 w 288606"/>
                    <a:gd name="connsiteY87" fmla="*/ 169047 h 294384"/>
                    <a:gd name="connsiteX88" fmla="*/ 197766 w 288606"/>
                    <a:gd name="connsiteY88" fmla="*/ 155368 h 294384"/>
                    <a:gd name="connsiteX89" fmla="*/ 196390 w 288606"/>
                    <a:gd name="connsiteY89" fmla="*/ 147195 h 294384"/>
                    <a:gd name="connsiteX90" fmla="*/ 195014 w 288606"/>
                    <a:gd name="connsiteY90" fmla="*/ 139023 h 294384"/>
                    <a:gd name="connsiteX91" fmla="*/ 180131 w 288606"/>
                    <a:gd name="connsiteY91" fmla="*/ 132226 h 294384"/>
                    <a:gd name="connsiteX92" fmla="*/ 166540 w 288606"/>
                    <a:gd name="connsiteY92" fmla="*/ 136356 h 294384"/>
                    <a:gd name="connsiteX93" fmla="*/ 112346 w 288606"/>
                    <a:gd name="connsiteY93" fmla="*/ 150034 h 294384"/>
                    <a:gd name="connsiteX94" fmla="*/ 106926 w 288606"/>
                    <a:gd name="connsiteY94" fmla="*/ 130936 h 294384"/>
                    <a:gd name="connsiteX95" fmla="*/ 109593 w 288606"/>
                    <a:gd name="connsiteY95" fmla="*/ 130936 h 294384"/>
                    <a:gd name="connsiteX96" fmla="*/ 143486 w 288606"/>
                    <a:gd name="connsiteY96" fmla="*/ 124140 h 294384"/>
                    <a:gd name="connsiteX97" fmla="*/ 150282 w 288606"/>
                    <a:gd name="connsiteY97" fmla="*/ 122763 h 294384"/>
                    <a:gd name="connsiteX98" fmla="*/ 163873 w 288606"/>
                    <a:gd name="connsiteY98" fmla="*/ 114591 h 294384"/>
                    <a:gd name="connsiteX99" fmla="*/ 158454 w 288606"/>
                    <a:gd name="connsiteY99" fmla="*/ 103665 h 294384"/>
                    <a:gd name="connsiteX100" fmla="*/ 142195 w 288606"/>
                    <a:gd name="connsiteY100" fmla="*/ 105041 h 294384"/>
                    <a:gd name="connsiteX101" fmla="*/ 135400 w 288606"/>
                    <a:gd name="connsiteY101" fmla="*/ 94116 h 294384"/>
                    <a:gd name="connsiteX102" fmla="*/ 132647 w 288606"/>
                    <a:gd name="connsiteY102" fmla="*/ 76394 h 294384"/>
                    <a:gd name="connsiteX103" fmla="*/ 143486 w 288606"/>
                    <a:gd name="connsiteY103" fmla="*/ 75017 h 294384"/>
                    <a:gd name="connsiteX104" fmla="*/ 159744 w 288606"/>
                    <a:gd name="connsiteY104" fmla="*/ 72264 h 294384"/>
                    <a:gd name="connsiteX105" fmla="*/ 165164 w 288606"/>
                    <a:gd name="connsiteY105" fmla="*/ 64091 h 294384"/>
                    <a:gd name="connsiteX106" fmla="*/ 167830 w 288606"/>
                    <a:gd name="connsiteY106" fmla="*/ 5420 h 294384"/>
                    <a:gd name="connsiteX107" fmla="*/ 178669 w 288606"/>
                    <a:gd name="connsiteY107" fmla="*/ 0 h 294384"/>
                    <a:gd name="connsiteX108" fmla="*/ 201723 w 288606"/>
                    <a:gd name="connsiteY108" fmla="*/ 9549 h 294384"/>
                    <a:gd name="connsiteX109" fmla="*/ 196304 w 288606"/>
                    <a:gd name="connsiteY109" fmla="*/ 19099 h 294384"/>
                    <a:gd name="connsiteX110" fmla="*/ 193551 w 288606"/>
                    <a:gd name="connsiteY110" fmla="*/ 25895 h 294384"/>
                    <a:gd name="connsiteX111" fmla="*/ 192175 w 288606"/>
                    <a:gd name="connsiteY111" fmla="*/ 54542 h 294384"/>
                    <a:gd name="connsiteX112" fmla="*/ 196218 w 288606"/>
                    <a:gd name="connsiteY112" fmla="*/ 61339 h 294384"/>
                    <a:gd name="connsiteX113" fmla="*/ 225982 w 288606"/>
                    <a:gd name="connsiteY113" fmla="*/ 58586 h 294384"/>
                    <a:gd name="connsiteX114" fmla="*/ 230025 w 288606"/>
                    <a:gd name="connsiteY114" fmla="*/ 70888 h 294384"/>
                    <a:gd name="connsiteX115" fmla="*/ 219186 w 288606"/>
                    <a:gd name="connsiteY115" fmla="*/ 84566 h 294384"/>
                    <a:gd name="connsiteX116" fmla="*/ 200261 w 288606"/>
                    <a:gd name="connsiteY116" fmla="*/ 91363 h 294384"/>
                    <a:gd name="connsiteX117" fmla="*/ 193809 w 288606"/>
                    <a:gd name="connsiteY117" fmla="*/ 100740 h 29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88606" h="294384">
                      <a:moveTo>
                        <a:pt x="19011" y="102030"/>
                      </a:moveTo>
                      <a:cubicBezTo>
                        <a:pt x="19871" y="101170"/>
                        <a:pt x="25807" y="100224"/>
                        <a:pt x="36646" y="99277"/>
                      </a:cubicBezTo>
                      <a:cubicBezTo>
                        <a:pt x="41119" y="98417"/>
                        <a:pt x="46538" y="97471"/>
                        <a:pt x="52904" y="96524"/>
                      </a:cubicBezTo>
                      <a:cubicBezTo>
                        <a:pt x="62797" y="95664"/>
                        <a:pt x="67786" y="93341"/>
                        <a:pt x="67786" y="89728"/>
                      </a:cubicBezTo>
                      <a:cubicBezTo>
                        <a:pt x="67786" y="63317"/>
                        <a:pt x="68216" y="46972"/>
                        <a:pt x="69162" y="40606"/>
                      </a:cubicBezTo>
                      <a:cubicBezTo>
                        <a:pt x="69162" y="39745"/>
                        <a:pt x="69162" y="37853"/>
                        <a:pt x="69162" y="35186"/>
                      </a:cubicBezTo>
                      <a:cubicBezTo>
                        <a:pt x="70969" y="24260"/>
                        <a:pt x="72775" y="17894"/>
                        <a:pt x="74582" y="16088"/>
                      </a:cubicBezTo>
                      <a:cubicBezTo>
                        <a:pt x="83614" y="16088"/>
                        <a:pt x="90840" y="20217"/>
                        <a:pt x="96259" y="28390"/>
                      </a:cubicBezTo>
                      <a:cubicBezTo>
                        <a:pt x="96259" y="30196"/>
                        <a:pt x="95313" y="32003"/>
                        <a:pt x="93507" y="33809"/>
                      </a:cubicBezTo>
                      <a:cubicBezTo>
                        <a:pt x="88087" y="41122"/>
                        <a:pt x="85851" y="51531"/>
                        <a:pt x="86711" y="65210"/>
                      </a:cubicBezTo>
                      <a:cubicBezTo>
                        <a:pt x="86711" y="70630"/>
                        <a:pt x="86711" y="75189"/>
                        <a:pt x="86711" y="78889"/>
                      </a:cubicBezTo>
                      <a:cubicBezTo>
                        <a:pt x="86711" y="81641"/>
                        <a:pt x="87571" y="83018"/>
                        <a:pt x="89378" y="83018"/>
                      </a:cubicBezTo>
                      <a:cubicBezTo>
                        <a:pt x="96603" y="80265"/>
                        <a:pt x="101593" y="80265"/>
                        <a:pt x="104260" y="83018"/>
                      </a:cubicBezTo>
                      <a:cubicBezTo>
                        <a:pt x="110539" y="89384"/>
                        <a:pt x="113722" y="95320"/>
                        <a:pt x="113722" y="100740"/>
                      </a:cubicBezTo>
                      <a:cubicBezTo>
                        <a:pt x="112776" y="105299"/>
                        <a:pt x="108733" y="108913"/>
                        <a:pt x="101507" y="111665"/>
                      </a:cubicBezTo>
                      <a:cubicBezTo>
                        <a:pt x="91528" y="115279"/>
                        <a:pt x="86109" y="118978"/>
                        <a:pt x="85249" y="122591"/>
                      </a:cubicBezTo>
                      <a:cubicBezTo>
                        <a:pt x="84302" y="124398"/>
                        <a:pt x="83872" y="128011"/>
                        <a:pt x="83872" y="133517"/>
                      </a:cubicBezTo>
                      <a:lnTo>
                        <a:pt x="83872" y="140313"/>
                      </a:lnTo>
                      <a:cubicBezTo>
                        <a:pt x="86625" y="140313"/>
                        <a:pt x="89722" y="138937"/>
                        <a:pt x="93335" y="136184"/>
                      </a:cubicBezTo>
                      <a:cubicBezTo>
                        <a:pt x="95141" y="134377"/>
                        <a:pt x="96948" y="133001"/>
                        <a:pt x="98754" y="132054"/>
                      </a:cubicBezTo>
                      <a:cubicBezTo>
                        <a:pt x="102367" y="131194"/>
                        <a:pt x="104604" y="132484"/>
                        <a:pt x="105550" y="136184"/>
                      </a:cubicBezTo>
                      <a:cubicBezTo>
                        <a:pt x="105550" y="137130"/>
                        <a:pt x="101937" y="141603"/>
                        <a:pt x="94711" y="149862"/>
                      </a:cubicBezTo>
                      <a:cubicBezTo>
                        <a:pt x="86625" y="158981"/>
                        <a:pt x="82926" y="163541"/>
                        <a:pt x="83872" y="163541"/>
                      </a:cubicBezTo>
                      <a:cubicBezTo>
                        <a:pt x="83872" y="164487"/>
                        <a:pt x="83872" y="168100"/>
                        <a:pt x="83872" y="174466"/>
                      </a:cubicBezTo>
                      <a:cubicBezTo>
                        <a:pt x="86625" y="239934"/>
                        <a:pt x="87055" y="272711"/>
                        <a:pt x="85249" y="272711"/>
                      </a:cubicBezTo>
                      <a:cubicBezTo>
                        <a:pt x="68044" y="269958"/>
                        <a:pt x="50926" y="260409"/>
                        <a:pt x="33807" y="244064"/>
                      </a:cubicBezTo>
                      <a:lnTo>
                        <a:pt x="39226" y="245440"/>
                      </a:lnTo>
                      <a:cubicBezTo>
                        <a:pt x="58151" y="248193"/>
                        <a:pt x="67700" y="242257"/>
                        <a:pt x="67700" y="227718"/>
                      </a:cubicBezTo>
                      <a:cubicBezTo>
                        <a:pt x="69506" y="198641"/>
                        <a:pt x="69506" y="182725"/>
                        <a:pt x="67700" y="179972"/>
                      </a:cubicBezTo>
                      <a:cubicBezTo>
                        <a:pt x="53248" y="190898"/>
                        <a:pt x="39657" y="205007"/>
                        <a:pt x="27097" y="222299"/>
                      </a:cubicBezTo>
                      <a:cubicBezTo>
                        <a:pt x="26151" y="223245"/>
                        <a:pt x="25721" y="224105"/>
                        <a:pt x="25721" y="225051"/>
                      </a:cubicBezTo>
                      <a:cubicBezTo>
                        <a:pt x="24775" y="229611"/>
                        <a:pt x="23484" y="231417"/>
                        <a:pt x="21678" y="230471"/>
                      </a:cubicBezTo>
                      <a:cubicBezTo>
                        <a:pt x="17118" y="230471"/>
                        <a:pt x="12215" y="226858"/>
                        <a:pt x="6796" y="219546"/>
                      </a:cubicBezTo>
                      <a:cubicBezTo>
                        <a:pt x="2237" y="213179"/>
                        <a:pt x="0" y="208620"/>
                        <a:pt x="0" y="205867"/>
                      </a:cubicBezTo>
                      <a:lnTo>
                        <a:pt x="4043" y="203114"/>
                      </a:lnTo>
                      <a:cubicBezTo>
                        <a:pt x="6710" y="201307"/>
                        <a:pt x="12129" y="197178"/>
                        <a:pt x="20301" y="190812"/>
                      </a:cubicBezTo>
                      <a:cubicBezTo>
                        <a:pt x="22968" y="189005"/>
                        <a:pt x="28904" y="184016"/>
                        <a:pt x="37936" y="175843"/>
                      </a:cubicBezTo>
                      <a:cubicBezTo>
                        <a:pt x="52388" y="161304"/>
                        <a:pt x="61850" y="153131"/>
                        <a:pt x="66410" y="151325"/>
                      </a:cubicBezTo>
                      <a:cubicBezTo>
                        <a:pt x="66410" y="150464"/>
                        <a:pt x="66410" y="142722"/>
                        <a:pt x="66410" y="128097"/>
                      </a:cubicBezTo>
                      <a:cubicBezTo>
                        <a:pt x="66410" y="125344"/>
                        <a:pt x="65033" y="123968"/>
                        <a:pt x="62366" y="123968"/>
                      </a:cubicBezTo>
                      <a:cubicBezTo>
                        <a:pt x="60560" y="123968"/>
                        <a:pt x="58323" y="123968"/>
                        <a:pt x="55571" y="123968"/>
                      </a:cubicBezTo>
                      <a:cubicBezTo>
                        <a:pt x="51011" y="123968"/>
                        <a:pt x="44732" y="127151"/>
                        <a:pt x="36646" y="133517"/>
                      </a:cubicBezTo>
                      <a:cubicBezTo>
                        <a:pt x="33893" y="135323"/>
                        <a:pt x="32087" y="136270"/>
                        <a:pt x="31226" y="136270"/>
                      </a:cubicBezTo>
                      <a:cubicBezTo>
                        <a:pt x="28560" y="137216"/>
                        <a:pt x="24860" y="130850"/>
                        <a:pt x="20387" y="117171"/>
                      </a:cubicBezTo>
                      <a:cubicBezTo>
                        <a:pt x="17635" y="108913"/>
                        <a:pt x="17205" y="103923"/>
                        <a:pt x="19011" y="102030"/>
                      </a:cubicBezTo>
                      <a:close/>
                      <a:moveTo>
                        <a:pt x="193809" y="100740"/>
                      </a:moveTo>
                      <a:lnTo>
                        <a:pt x="193809" y="107536"/>
                      </a:lnTo>
                      <a:cubicBezTo>
                        <a:pt x="193809" y="110289"/>
                        <a:pt x="195185" y="111665"/>
                        <a:pt x="197852" y="111665"/>
                      </a:cubicBezTo>
                      <a:cubicBezTo>
                        <a:pt x="215917" y="110805"/>
                        <a:pt x="228132" y="109859"/>
                        <a:pt x="234412" y="108913"/>
                      </a:cubicBezTo>
                      <a:cubicBezTo>
                        <a:pt x="243444" y="108052"/>
                        <a:pt x="252907" y="106676"/>
                        <a:pt x="262886" y="104783"/>
                      </a:cubicBezTo>
                      <a:cubicBezTo>
                        <a:pt x="266498" y="103923"/>
                        <a:pt x="269165" y="103407"/>
                        <a:pt x="270972" y="103407"/>
                      </a:cubicBezTo>
                      <a:cubicBezTo>
                        <a:pt x="277251" y="104353"/>
                        <a:pt x="283187" y="111580"/>
                        <a:pt x="288606" y="125258"/>
                      </a:cubicBezTo>
                      <a:cubicBezTo>
                        <a:pt x="288606" y="129818"/>
                        <a:pt x="286800" y="132570"/>
                        <a:pt x="283187" y="133431"/>
                      </a:cubicBezTo>
                      <a:cubicBezTo>
                        <a:pt x="282241" y="133431"/>
                        <a:pt x="280950" y="133431"/>
                        <a:pt x="279144" y="133431"/>
                      </a:cubicBezTo>
                      <a:cubicBezTo>
                        <a:pt x="264692" y="129818"/>
                        <a:pt x="253423" y="128011"/>
                        <a:pt x="245251" y="128011"/>
                      </a:cubicBezTo>
                      <a:lnTo>
                        <a:pt x="228993" y="128011"/>
                      </a:lnTo>
                      <a:cubicBezTo>
                        <a:pt x="224433" y="128011"/>
                        <a:pt x="222197" y="131194"/>
                        <a:pt x="222197" y="137560"/>
                      </a:cubicBezTo>
                      <a:lnTo>
                        <a:pt x="222197" y="151239"/>
                      </a:lnTo>
                      <a:cubicBezTo>
                        <a:pt x="228476" y="151239"/>
                        <a:pt x="233466" y="150809"/>
                        <a:pt x="237079" y="149862"/>
                      </a:cubicBezTo>
                      <a:cubicBezTo>
                        <a:pt x="247918" y="148056"/>
                        <a:pt x="254197" y="147625"/>
                        <a:pt x="256004" y="148486"/>
                      </a:cubicBezTo>
                      <a:cubicBezTo>
                        <a:pt x="259616" y="153906"/>
                        <a:pt x="262283" y="161648"/>
                        <a:pt x="264176" y="171714"/>
                      </a:cubicBezTo>
                      <a:cubicBezTo>
                        <a:pt x="263230" y="175327"/>
                        <a:pt x="261939" y="177133"/>
                        <a:pt x="260133" y="177133"/>
                      </a:cubicBezTo>
                      <a:cubicBezTo>
                        <a:pt x="258326" y="177133"/>
                        <a:pt x="256520" y="177133"/>
                        <a:pt x="254713" y="177133"/>
                      </a:cubicBezTo>
                      <a:cubicBezTo>
                        <a:pt x="246627" y="175327"/>
                        <a:pt x="238455" y="174381"/>
                        <a:pt x="230369" y="174381"/>
                      </a:cubicBezTo>
                      <a:cubicBezTo>
                        <a:pt x="223143" y="173520"/>
                        <a:pt x="219530" y="176703"/>
                        <a:pt x="219530" y="183930"/>
                      </a:cubicBezTo>
                      <a:cubicBezTo>
                        <a:pt x="218584" y="193909"/>
                        <a:pt x="218154" y="201652"/>
                        <a:pt x="218154" y="207157"/>
                      </a:cubicBezTo>
                      <a:cubicBezTo>
                        <a:pt x="219014" y="232622"/>
                        <a:pt x="221766" y="256710"/>
                        <a:pt x="226240" y="279508"/>
                      </a:cubicBezTo>
                      <a:cubicBezTo>
                        <a:pt x="227100" y="287680"/>
                        <a:pt x="227616" y="292240"/>
                        <a:pt x="227616" y="293186"/>
                      </a:cubicBezTo>
                      <a:cubicBezTo>
                        <a:pt x="214971" y="296799"/>
                        <a:pt x="196906" y="292240"/>
                        <a:pt x="173422" y="279508"/>
                      </a:cubicBezTo>
                      <a:cubicBezTo>
                        <a:pt x="155357" y="270389"/>
                        <a:pt x="144948" y="262646"/>
                        <a:pt x="142282" y="256280"/>
                      </a:cubicBezTo>
                      <a:cubicBezTo>
                        <a:pt x="142282" y="255420"/>
                        <a:pt x="146325" y="256280"/>
                        <a:pt x="154497" y="259033"/>
                      </a:cubicBezTo>
                      <a:cubicBezTo>
                        <a:pt x="174368" y="265399"/>
                        <a:pt x="188390" y="265829"/>
                        <a:pt x="196476" y="260409"/>
                      </a:cubicBezTo>
                      <a:cubicBezTo>
                        <a:pt x="200089" y="257656"/>
                        <a:pt x="201465" y="249053"/>
                        <a:pt x="200519" y="234515"/>
                      </a:cubicBezTo>
                      <a:cubicBezTo>
                        <a:pt x="200519" y="232708"/>
                        <a:pt x="200519" y="230385"/>
                        <a:pt x="200519" y="227718"/>
                      </a:cubicBezTo>
                      <a:cubicBezTo>
                        <a:pt x="199573" y="214986"/>
                        <a:pt x="199143" y="203630"/>
                        <a:pt x="199143" y="193565"/>
                      </a:cubicBezTo>
                      <a:cubicBezTo>
                        <a:pt x="199143" y="184446"/>
                        <a:pt x="199143" y="179456"/>
                        <a:pt x="199143" y="178596"/>
                      </a:cubicBezTo>
                      <a:cubicBezTo>
                        <a:pt x="175659" y="180403"/>
                        <a:pt x="157594" y="183155"/>
                        <a:pt x="144948" y="186769"/>
                      </a:cubicBezTo>
                      <a:cubicBezTo>
                        <a:pt x="144002" y="187715"/>
                        <a:pt x="147615" y="189952"/>
                        <a:pt x="155787" y="193565"/>
                      </a:cubicBezTo>
                      <a:cubicBezTo>
                        <a:pt x="165680" y="197178"/>
                        <a:pt x="171615" y="199931"/>
                        <a:pt x="173422" y="201738"/>
                      </a:cubicBezTo>
                      <a:cubicBezTo>
                        <a:pt x="171615" y="219976"/>
                        <a:pt x="167056" y="231332"/>
                        <a:pt x="159916" y="235891"/>
                      </a:cubicBezTo>
                      <a:cubicBezTo>
                        <a:pt x="157249" y="236837"/>
                        <a:pt x="153120" y="231762"/>
                        <a:pt x="147701" y="220922"/>
                      </a:cubicBezTo>
                      <a:cubicBezTo>
                        <a:pt x="140475" y="207243"/>
                        <a:pt x="134626" y="197264"/>
                        <a:pt x="130067" y="190898"/>
                      </a:cubicBezTo>
                      <a:lnTo>
                        <a:pt x="123270" y="196318"/>
                      </a:lnTo>
                      <a:cubicBezTo>
                        <a:pt x="120604" y="196318"/>
                        <a:pt x="118281" y="194081"/>
                        <a:pt x="116475" y="189521"/>
                      </a:cubicBezTo>
                      <a:cubicBezTo>
                        <a:pt x="116475" y="188661"/>
                        <a:pt x="116475" y="187715"/>
                        <a:pt x="116475" y="186769"/>
                      </a:cubicBezTo>
                      <a:cubicBezTo>
                        <a:pt x="112862" y="179456"/>
                        <a:pt x="111916" y="174466"/>
                        <a:pt x="113808" y="171800"/>
                      </a:cubicBezTo>
                      <a:lnTo>
                        <a:pt x="123270" y="170423"/>
                      </a:lnTo>
                      <a:cubicBezTo>
                        <a:pt x="125937" y="170423"/>
                        <a:pt x="129550" y="169993"/>
                        <a:pt x="134109" y="169047"/>
                      </a:cubicBezTo>
                      <a:cubicBezTo>
                        <a:pt x="153981" y="167240"/>
                        <a:pt x="175228" y="162681"/>
                        <a:pt x="197766" y="155368"/>
                      </a:cubicBezTo>
                      <a:lnTo>
                        <a:pt x="196390" y="147195"/>
                      </a:lnTo>
                      <a:cubicBezTo>
                        <a:pt x="195444" y="143582"/>
                        <a:pt x="195014" y="140829"/>
                        <a:pt x="195014" y="139023"/>
                      </a:cubicBezTo>
                      <a:cubicBezTo>
                        <a:pt x="194067" y="132657"/>
                        <a:pt x="189164" y="130420"/>
                        <a:pt x="180131" y="132226"/>
                      </a:cubicBezTo>
                      <a:cubicBezTo>
                        <a:pt x="176519" y="133173"/>
                        <a:pt x="171959" y="134549"/>
                        <a:pt x="166540" y="136356"/>
                      </a:cubicBezTo>
                      <a:cubicBezTo>
                        <a:pt x="135830" y="145475"/>
                        <a:pt x="117765" y="150034"/>
                        <a:pt x="112346" y="150034"/>
                      </a:cubicBezTo>
                      <a:cubicBezTo>
                        <a:pt x="107786" y="143668"/>
                        <a:pt x="105980" y="137302"/>
                        <a:pt x="106926" y="130936"/>
                      </a:cubicBezTo>
                      <a:lnTo>
                        <a:pt x="109593" y="130936"/>
                      </a:lnTo>
                      <a:cubicBezTo>
                        <a:pt x="120432" y="131882"/>
                        <a:pt x="131701" y="129559"/>
                        <a:pt x="143486" y="124140"/>
                      </a:cubicBezTo>
                      <a:cubicBezTo>
                        <a:pt x="144346" y="124140"/>
                        <a:pt x="146669" y="123709"/>
                        <a:pt x="150282" y="122763"/>
                      </a:cubicBezTo>
                      <a:cubicBezTo>
                        <a:pt x="159314" y="120957"/>
                        <a:pt x="163873" y="118204"/>
                        <a:pt x="163873" y="114591"/>
                      </a:cubicBezTo>
                      <a:cubicBezTo>
                        <a:pt x="163873" y="109171"/>
                        <a:pt x="162067" y="105471"/>
                        <a:pt x="158454" y="103665"/>
                      </a:cubicBezTo>
                      <a:cubicBezTo>
                        <a:pt x="151228" y="103665"/>
                        <a:pt x="145809" y="104095"/>
                        <a:pt x="142195" y="105041"/>
                      </a:cubicBezTo>
                      <a:cubicBezTo>
                        <a:pt x="140389" y="105988"/>
                        <a:pt x="138153" y="102288"/>
                        <a:pt x="135400" y="94116"/>
                      </a:cubicBezTo>
                      <a:cubicBezTo>
                        <a:pt x="131787" y="84136"/>
                        <a:pt x="130841" y="78200"/>
                        <a:pt x="132647" y="76394"/>
                      </a:cubicBezTo>
                      <a:cubicBezTo>
                        <a:pt x="133507" y="75533"/>
                        <a:pt x="137120" y="75017"/>
                        <a:pt x="143486" y="75017"/>
                      </a:cubicBezTo>
                      <a:cubicBezTo>
                        <a:pt x="150712" y="74157"/>
                        <a:pt x="156131" y="73211"/>
                        <a:pt x="159744" y="72264"/>
                      </a:cubicBezTo>
                      <a:cubicBezTo>
                        <a:pt x="163357" y="73211"/>
                        <a:pt x="165164" y="70458"/>
                        <a:pt x="165164" y="64091"/>
                      </a:cubicBezTo>
                      <a:cubicBezTo>
                        <a:pt x="166024" y="28648"/>
                        <a:pt x="166970" y="9033"/>
                        <a:pt x="167830" y="5420"/>
                      </a:cubicBezTo>
                      <a:cubicBezTo>
                        <a:pt x="168691" y="2667"/>
                        <a:pt x="172303" y="860"/>
                        <a:pt x="178669" y="0"/>
                      </a:cubicBezTo>
                      <a:cubicBezTo>
                        <a:pt x="189508" y="1807"/>
                        <a:pt x="197164" y="4990"/>
                        <a:pt x="201723" y="9549"/>
                      </a:cubicBezTo>
                      <a:cubicBezTo>
                        <a:pt x="201723" y="12302"/>
                        <a:pt x="199917" y="15485"/>
                        <a:pt x="196304" y="19099"/>
                      </a:cubicBezTo>
                      <a:cubicBezTo>
                        <a:pt x="194497" y="22712"/>
                        <a:pt x="193551" y="25034"/>
                        <a:pt x="193551" y="25895"/>
                      </a:cubicBezTo>
                      <a:cubicBezTo>
                        <a:pt x="192605" y="29508"/>
                        <a:pt x="192175" y="39057"/>
                        <a:pt x="192175" y="54542"/>
                      </a:cubicBezTo>
                      <a:cubicBezTo>
                        <a:pt x="192175" y="59962"/>
                        <a:pt x="193551" y="62285"/>
                        <a:pt x="196218" y="61339"/>
                      </a:cubicBezTo>
                      <a:cubicBezTo>
                        <a:pt x="210670" y="57725"/>
                        <a:pt x="220562" y="56779"/>
                        <a:pt x="225982" y="58586"/>
                      </a:cubicBezTo>
                      <a:cubicBezTo>
                        <a:pt x="227788" y="59532"/>
                        <a:pt x="229164" y="63575"/>
                        <a:pt x="230025" y="70888"/>
                      </a:cubicBezTo>
                      <a:cubicBezTo>
                        <a:pt x="230885" y="77254"/>
                        <a:pt x="227358" y="81813"/>
                        <a:pt x="219186" y="84566"/>
                      </a:cubicBezTo>
                      <a:cubicBezTo>
                        <a:pt x="211014" y="87319"/>
                        <a:pt x="204734" y="89556"/>
                        <a:pt x="200261" y="91363"/>
                      </a:cubicBezTo>
                      <a:cubicBezTo>
                        <a:pt x="195099" y="93857"/>
                        <a:pt x="192863" y="97041"/>
                        <a:pt x="193809" y="100740"/>
                      </a:cubicBezTo>
                      <a:close/>
                    </a:path>
                  </a:pathLst>
                </a:custGeom>
                <a:grpFill/>
                <a:ln w="860" cap="flat">
                  <a:noFill/>
                  <a:prstDash val="solid"/>
                  <a:miter/>
                </a:ln>
              </p:spPr>
              <p:txBody>
                <a:bodyPr rtlCol="0" anchor="ctr"/>
                <a:lstStyle/>
                <a:p>
                  <a:endParaRPr lang="zh-CN" altLang="en-US"/>
                </a:p>
              </p:txBody>
            </p:sp>
            <p:sp>
              <p:nvSpPr>
                <p:cNvPr id="21" name="任意形状 16"/>
                <p:cNvSpPr/>
                <p:nvPr/>
              </p:nvSpPr>
              <p:spPr>
                <a:xfrm>
                  <a:off x="4052576" y="2752007"/>
                  <a:ext cx="236394" cy="322645"/>
                </a:xfrm>
                <a:custGeom>
                  <a:avLst/>
                  <a:gdLst>
                    <a:gd name="connsiteX0" fmla="*/ 6061 w 236394"/>
                    <a:gd name="connsiteY0" fmla="*/ 86835 h 322645"/>
                    <a:gd name="connsiteX1" fmla="*/ 27739 w 236394"/>
                    <a:gd name="connsiteY1" fmla="*/ 85458 h 322645"/>
                    <a:gd name="connsiteX2" fmla="*/ 88729 w 236394"/>
                    <a:gd name="connsiteY2" fmla="*/ 69113 h 322645"/>
                    <a:gd name="connsiteX3" fmla="*/ 90105 w 236394"/>
                    <a:gd name="connsiteY3" fmla="*/ 29540 h 322645"/>
                    <a:gd name="connsiteX4" fmla="*/ 90105 w 236394"/>
                    <a:gd name="connsiteY4" fmla="*/ 3645 h 322645"/>
                    <a:gd name="connsiteX5" fmla="*/ 110407 w 236394"/>
                    <a:gd name="connsiteY5" fmla="*/ 892 h 322645"/>
                    <a:gd name="connsiteX6" fmla="*/ 136127 w 236394"/>
                    <a:gd name="connsiteY6" fmla="*/ 13194 h 322645"/>
                    <a:gd name="connsiteX7" fmla="*/ 130708 w 236394"/>
                    <a:gd name="connsiteY7" fmla="*/ 21367 h 322645"/>
                    <a:gd name="connsiteX8" fmla="*/ 126665 w 236394"/>
                    <a:gd name="connsiteY8" fmla="*/ 28163 h 322645"/>
                    <a:gd name="connsiteX9" fmla="*/ 123912 w 236394"/>
                    <a:gd name="connsiteY9" fmla="*/ 51391 h 322645"/>
                    <a:gd name="connsiteX10" fmla="*/ 126665 w 236394"/>
                    <a:gd name="connsiteY10" fmla="*/ 60940 h 322645"/>
                    <a:gd name="connsiteX11" fmla="*/ 199784 w 236394"/>
                    <a:gd name="connsiteY11" fmla="*/ 63693 h 322645"/>
                    <a:gd name="connsiteX12" fmla="*/ 236344 w 236394"/>
                    <a:gd name="connsiteY12" fmla="*/ 96470 h 322645"/>
                    <a:gd name="connsiteX13" fmla="*/ 197032 w 236394"/>
                    <a:gd name="connsiteY13" fmla="*/ 136043 h 322645"/>
                    <a:gd name="connsiteX14" fmla="*/ 192988 w 236394"/>
                    <a:gd name="connsiteY14" fmla="*/ 156518 h 322645"/>
                    <a:gd name="connsiteX15" fmla="*/ 191612 w 236394"/>
                    <a:gd name="connsiteY15" fmla="*/ 163314 h 322645"/>
                    <a:gd name="connsiteX16" fmla="*/ 152300 w 236394"/>
                    <a:gd name="connsiteY16" fmla="*/ 164691 h 322645"/>
                    <a:gd name="connsiteX17" fmla="*/ 125203 w 236394"/>
                    <a:gd name="connsiteY17" fmla="*/ 167444 h 322645"/>
                    <a:gd name="connsiteX18" fmla="*/ 117117 w 236394"/>
                    <a:gd name="connsiteY18" fmla="*/ 284787 h 322645"/>
                    <a:gd name="connsiteX19" fmla="*/ 119869 w 236394"/>
                    <a:gd name="connsiteY19" fmla="*/ 301133 h 322645"/>
                    <a:gd name="connsiteX20" fmla="*/ 122536 w 236394"/>
                    <a:gd name="connsiteY20" fmla="*/ 314811 h 322645"/>
                    <a:gd name="connsiteX21" fmla="*/ 96815 w 236394"/>
                    <a:gd name="connsiteY21" fmla="*/ 316188 h 322645"/>
                    <a:gd name="connsiteX22" fmla="*/ 96815 w 236394"/>
                    <a:gd name="connsiteY22" fmla="*/ 284787 h 322645"/>
                    <a:gd name="connsiteX23" fmla="*/ 99568 w 236394"/>
                    <a:gd name="connsiteY23" fmla="*/ 249343 h 322645"/>
                    <a:gd name="connsiteX24" fmla="*/ 94148 w 236394"/>
                    <a:gd name="connsiteY24" fmla="*/ 200221 h 322645"/>
                    <a:gd name="connsiteX25" fmla="*/ 92772 w 236394"/>
                    <a:gd name="connsiteY25" fmla="*/ 170197 h 322645"/>
                    <a:gd name="connsiteX26" fmla="*/ 48040 w 236394"/>
                    <a:gd name="connsiteY26" fmla="*/ 182499 h 322645"/>
                    <a:gd name="connsiteX27" fmla="*/ 34535 w 236394"/>
                    <a:gd name="connsiteY27" fmla="*/ 171573 h 322645"/>
                    <a:gd name="connsiteX28" fmla="*/ 14233 w 236394"/>
                    <a:gd name="connsiteY28" fmla="*/ 138796 h 322645"/>
                    <a:gd name="connsiteX29" fmla="*/ 728 w 236394"/>
                    <a:gd name="connsiteY29" fmla="*/ 108772 h 322645"/>
                    <a:gd name="connsiteX30" fmla="*/ 6061 w 236394"/>
                    <a:gd name="connsiteY30" fmla="*/ 86835 h 322645"/>
                    <a:gd name="connsiteX31" fmla="*/ 54836 w 236394"/>
                    <a:gd name="connsiteY31" fmla="*/ 152303 h 322645"/>
                    <a:gd name="connsiteX32" fmla="*/ 92772 w 236394"/>
                    <a:gd name="connsiteY32" fmla="*/ 141377 h 322645"/>
                    <a:gd name="connsiteX33" fmla="*/ 91395 w 236394"/>
                    <a:gd name="connsiteY33" fmla="*/ 114106 h 322645"/>
                    <a:gd name="connsiteX34" fmla="*/ 90019 w 236394"/>
                    <a:gd name="connsiteY34" fmla="*/ 92255 h 322645"/>
                    <a:gd name="connsiteX35" fmla="*/ 54836 w 236394"/>
                    <a:gd name="connsiteY35" fmla="*/ 101804 h 322645"/>
                    <a:gd name="connsiteX36" fmla="*/ 54836 w 236394"/>
                    <a:gd name="connsiteY36" fmla="*/ 152303 h 322645"/>
                    <a:gd name="connsiteX37" fmla="*/ 125289 w 236394"/>
                    <a:gd name="connsiteY37" fmla="*/ 137334 h 322645"/>
                    <a:gd name="connsiteX38" fmla="*/ 151009 w 236394"/>
                    <a:gd name="connsiteY38" fmla="*/ 133204 h 322645"/>
                    <a:gd name="connsiteX39" fmla="*/ 171311 w 236394"/>
                    <a:gd name="connsiteY39" fmla="*/ 127785 h 322645"/>
                    <a:gd name="connsiteX40" fmla="*/ 178107 w 236394"/>
                    <a:gd name="connsiteY40" fmla="*/ 84082 h 322645"/>
                    <a:gd name="connsiteX41" fmla="*/ 126665 w 236394"/>
                    <a:gd name="connsiteY41" fmla="*/ 84082 h 322645"/>
                    <a:gd name="connsiteX42" fmla="*/ 122622 w 236394"/>
                    <a:gd name="connsiteY42" fmla="*/ 114106 h 322645"/>
                    <a:gd name="connsiteX43" fmla="*/ 125289 w 236394"/>
                    <a:gd name="connsiteY43" fmla="*/ 137334 h 32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6394" h="322645">
                      <a:moveTo>
                        <a:pt x="6061" y="86835"/>
                      </a:moveTo>
                      <a:cubicBezTo>
                        <a:pt x="6921" y="86835"/>
                        <a:pt x="14147" y="86405"/>
                        <a:pt x="27739" y="85458"/>
                      </a:cubicBezTo>
                      <a:cubicBezTo>
                        <a:pt x="42191" y="84598"/>
                        <a:pt x="62492" y="79092"/>
                        <a:pt x="88729" y="69113"/>
                      </a:cubicBezTo>
                      <a:cubicBezTo>
                        <a:pt x="90535" y="68253"/>
                        <a:pt x="90965" y="55004"/>
                        <a:pt x="90105" y="29540"/>
                      </a:cubicBezTo>
                      <a:cubicBezTo>
                        <a:pt x="89159" y="15861"/>
                        <a:pt x="89159" y="7258"/>
                        <a:pt x="90105" y="3645"/>
                      </a:cubicBezTo>
                      <a:cubicBezTo>
                        <a:pt x="90965" y="32"/>
                        <a:pt x="97761" y="-914"/>
                        <a:pt x="110407" y="892"/>
                      </a:cubicBezTo>
                      <a:cubicBezTo>
                        <a:pt x="125719" y="4505"/>
                        <a:pt x="134321" y="8635"/>
                        <a:pt x="136127" y="13194"/>
                      </a:cubicBezTo>
                      <a:cubicBezTo>
                        <a:pt x="136127" y="15001"/>
                        <a:pt x="134321" y="17754"/>
                        <a:pt x="130708" y="21367"/>
                      </a:cubicBezTo>
                      <a:cubicBezTo>
                        <a:pt x="128041" y="24120"/>
                        <a:pt x="126665" y="26357"/>
                        <a:pt x="126665" y="28163"/>
                      </a:cubicBezTo>
                      <a:cubicBezTo>
                        <a:pt x="124859" y="35476"/>
                        <a:pt x="123912" y="43132"/>
                        <a:pt x="123912" y="51391"/>
                      </a:cubicBezTo>
                      <a:cubicBezTo>
                        <a:pt x="123912" y="57757"/>
                        <a:pt x="124772" y="60940"/>
                        <a:pt x="126665" y="60940"/>
                      </a:cubicBezTo>
                      <a:cubicBezTo>
                        <a:pt x="154622" y="56381"/>
                        <a:pt x="179053" y="57327"/>
                        <a:pt x="199784" y="63693"/>
                      </a:cubicBezTo>
                      <a:cubicBezTo>
                        <a:pt x="225075" y="73673"/>
                        <a:pt x="237290" y="84598"/>
                        <a:pt x="236344" y="96470"/>
                      </a:cubicBezTo>
                      <a:cubicBezTo>
                        <a:pt x="219139" y="107396"/>
                        <a:pt x="206064" y="120558"/>
                        <a:pt x="197032" y="136043"/>
                      </a:cubicBezTo>
                      <a:cubicBezTo>
                        <a:pt x="194365" y="140603"/>
                        <a:pt x="192988" y="147399"/>
                        <a:pt x="192988" y="156518"/>
                      </a:cubicBezTo>
                      <a:lnTo>
                        <a:pt x="191612" y="163314"/>
                      </a:lnTo>
                      <a:cubicBezTo>
                        <a:pt x="174407" y="163314"/>
                        <a:pt x="161332" y="163745"/>
                        <a:pt x="152300" y="164691"/>
                      </a:cubicBezTo>
                      <a:cubicBezTo>
                        <a:pt x="142321" y="165637"/>
                        <a:pt x="133375" y="166498"/>
                        <a:pt x="125203" y="167444"/>
                      </a:cubicBezTo>
                      <a:cubicBezTo>
                        <a:pt x="119783" y="187489"/>
                        <a:pt x="117117" y="226546"/>
                        <a:pt x="117117" y="284787"/>
                      </a:cubicBezTo>
                      <a:cubicBezTo>
                        <a:pt x="117117" y="287540"/>
                        <a:pt x="117977" y="292960"/>
                        <a:pt x="119869" y="301133"/>
                      </a:cubicBezTo>
                      <a:cubicBezTo>
                        <a:pt x="120729" y="307499"/>
                        <a:pt x="121676" y="312058"/>
                        <a:pt x="122536" y="314811"/>
                      </a:cubicBezTo>
                      <a:cubicBezTo>
                        <a:pt x="113503" y="324791"/>
                        <a:pt x="104901" y="325221"/>
                        <a:pt x="96815" y="316188"/>
                      </a:cubicBezTo>
                      <a:cubicBezTo>
                        <a:pt x="96815" y="308875"/>
                        <a:pt x="96815" y="298466"/>
                        <a:pt x="96815" y="284787"/>
                      </a:cubicBezTo>
                      <a:cubicBezTo>
                        <a:pt x="98622" y="269302"/>
                        <a:pt x="99568" y="257516"/>
                        <a:pt x="99568" y="249343"/>
                      </a:cubicBezTo>
                      <a:cubicBezTo>
                        <a:pt x="98622" y="233858"/>
                        <a:pt x="96815" y="217513"/>
                        <a:pt x="94148" y="200221"/>
                      </a:cubicBezTo>
                      <a:cubicBezTo>
                        <a:pt x="93202" y="187489"/>
                        <a:pt x="92772" y="177509"/>
                        <a:pt x="92772" y="170197"/>
                      </a:cubicBezTo>
                      <a:cubicBezTo>
                        <a:pt x="84600" y="168390"/>
                        <a:pt x="69718" y="172520"/>
                        <a:pt x="48040" y="182499"/>
                      </a:cubicBezTo>
                      <a:cubicBezTo>
                        <a:pt x="44427" y="184306"/>
                        <a:pt x="39954" y="180692"/>
                        <a:pt x="34535" y="171573"/>
                      </a:cubicBezTo>
                      <a:cubicBezTo>
                        <a:pt x="30922" y="164261"/>
                        <a:pt x="24126" y="153421"/>
                        <a:pt x="14233" y="138796"/>
                      </a:cubicBezTo>
                      <a:cubicBezTo>
                        <a:pt x="7007" y="131484"/>
                        <a:pt x="2448" y="121505"/>
                        <a:pt x="728" y="108772"/>
                      </a:cubicBezTo>
                      <a:cubicBezTo>
                        <a:pt x="-1165" y="95008"/>
                        <a:pt x="641" y="87695"/>
                        <a:pt x="6061" y="86835"/>
                      </a:cubicBezTo>
                      <a:close/>
                      <a:moveTo>
                        <a:pt x="54836" y="152303"/>
                      </a:moveTo>
                      <a:cubicBezTo>
                        <a:pt x="72901" y="149550"/>
                        <a:pt x="85546" y="145937"/>
                        <a:pt x="92772" y="141377"/>
                      </a:cubicBezTo>
                      <a:cubicBezTo>
                        <a:pt x="92772" y="140517"/>
                        <a:pt x="92342" y="131398"/>
                        <a:pt x="91395" y="114106"/>
                      </a:cubicBezTo>
                      <a:cubicBezTo>
                        <a:pt x="90449" y="107740"/>
                        <a:pt x="90019" y="100428"/>
                        <a:pt x="90019" y="92255"/>
                      </a:cubicBezTo>
                      <a:cubicBezTo>
                        <a:pt x="87353" y="91395"/>
                        <a:pt x="75567" y="94578"/>
                        <a:pt x="54836" y="101804"/>
                      </a:cubicBezTo>
                      <a:cubicBezTo>
                        <a:pt x="37717" y="119096"/>
                        <a:pt x="37717" y="135957"/>
                        <a:pt x="54836" y="152303"/>
                      </a:cubicBezTo>
                      <a:close/>
                      <a:moveTo>
                        <a:pt x="125289" y="137334"/>
                      </a:moveTo>
                      <a:cubicBezTo>
                        <a:pt x="133375" y="135527"/>
                        <a:pt x="141977" y="134151"/>
                        <a:pt x="151009" y="133204"/>
                      </a:cubicBezTo>
                      <a:cubicBezTo>
                        <a:pt x="162709" y="131398"/>
                        <a:pt x="169504" y="129591"/>
                        <a:pt x="171311" y="127785"/>
                      </a:cubicBezTo>
                      <a:cubicBezTo>
                        <a:pt x="178537" y="118666"/>
                        <a:pt x="180773" y="104127"/>
                        <a:pt x="178107" y="84082"/>
                      </a:cubicBezTo>
                      <a:cubicBezTo>
                        <a:pt x="155482" y="78662"/>
                        <a:pt x="138364" y="78662"/>
                        <a:pt x="126665" y="84082"/>
                      </a:cubicBezTo>
                      <a:cubicBezTo>
                        <a:pt x="123912" y="87695"/>
                        <a:pt x="122622" y="97761"/>
                        <a:pt x="122622" y="114106"/>
                      </a:cubicBezTo>
                      <a:cubicBezTo>
                        <a:pt x="121676" y="129591"/>
                        <a:pt x="122622" y="137334"/>
                        <a:pt x="125289" y="137334"/>
                      </a:cubicBezTo>
                      <a:close/>
                    </a:path>
                  </a:pathLst>
                </a:custGeom>
                <a:grpFill/>
                <a:ln w="860" cap="flat">
                  <a:noFill/>
                  <a:prstDash val="solid"/>
                  <a:miter/>
                </a:ln>
              </p:spPr>
              <p:txBody>
                <a:bodyPr rtlCol="0" anchor="ctr"/>
                <a:lstStyle/>
                <a:p>
                  <a:endParaRPr lang="zh-CN" altLang="en-US"/>
                </a:p>
              </p:txBody>
            </p:sp>
            <p:sp>
              <p:nvSpPr>
                <p:cNvPr id="22" name="任意形状 17"/>
                <p:cNvSpPr/>
                <p:nvPr/>
              </p:nvSpPr>
              <p:spPr>
                <a:xfrm>
                  <a:off x="4588823" y="2751071"/>
                  <a:ext cx="272058" cy="324003"/>
                </a:xfrm>
                <a:custGeom>
                  <a:avLst/>
                  <a:gdLst>
                    <a:gd name="connsiteX0" fmla="*/ 1779 w 272058"/>
                    <a:gd name="connsiteY0" fmla="*/ 188768 h 324003"/>
                    <a:gd name="connsiteX1" fmla="*/ 4446 w 272058"/>
                    <a:gd name="connsiteY1" fmla="*/ 188768 h 324003"/>
                    <a:gd name="connsiteX2" fmla="*/ 46424 w 272058"/>
                    <a:gd name="connsiteY2" fmla="*/ 179219 h 324003"/>
                    <a:gd name="connsiteX3" fmla="*/ 139931 w 272058"/>
                    <a:gd name="connsiteY3" fmla="*/ 158744 h 324003"/>
                    <a:gd name="connsiteX4" fmla="*/ 150770 w 272058"/>
                    <a:gd name="connsiteY4" fmla="*/ 155991 h 324003"/>
                    <a:gd name="connsiteX5" fmla="*/ 153437 w 272058"/>
                    <a:gd name="connsiteY5" fmla="*/ 151862 h 324003"/>
                    <a:gd name="connsiteX6" fmla="*/ 148017 w 272058"/>
                    <a:gd name="connsiteY6" fmla="*/ 109536 h 324003"/>
                    <a:gd name="connsiteX7" fmla="*/ 148017 w 272058"/>
                    <a:gd name="connsiteY7" fmla="*/ 102739 h 324003"/>
                    <a:gd name="connsiteX8" fmla="*/ 184577 w 272058"/>
                    <a:gd name="connsiteY8" fmla="*/ 109536 h 324003"/>
                    <a:gd name="connsiteX9" fmla="*/ 183201 w 272058"/>
                    <a:gd name="connsiteY9" fmla="*/ 113665 h 324003"/>
                    <a:gd name="connsiteX10" fmla="*/ 179158 w 272058"/>
                    <a:gd name="connsiteY10" fmla="*/ 132764 h 324003"/>
                    <a:gd name="connsiteX11" fmla="*/ 179158 w 272058"/>
                    <a:gd name="connsiteY11" fmla="*/ 140936 h 324003"/>
                    <a:gd name="connsiteX12" fmla="*/ 183201 w 272058"/>
                    <a:gd name="connsiteY12" fmla="*/ 151862 h 324003"/>
                    <a:gd name="connsiteX13" fmla="*/ 215717 w 272058"/>
                    <a:gd name="connsiteY13" fmla="*/ 150485 h 324003"/>
                    <a:gd name="connsiteX14" fmla="*/ 244191 w 272058"/>
                    <a:gd name="connsiteY14" fmla="*/ 150485 h 324003"/>
                    <a:gd name="connsiteX15" fmla="*/ 250987 w 272058"/>
                    <a:gd name="connsiteY15" fmla="*/ 149109 h 324003"/>
                    <a:gd name="connsiteX16" fmla="*/ 267245 w 272058"/>
                    <a:gd name="connsiteY16" fmla="*/ 172337 h 324003"/>
                    <a:gd name="connsiteX17" fmla="*/ 271288 w 272058"/>
                    <a:gd name="connsiteY17" fmla="*/ 191435 h 324003"/>
                    <a:gd name="connsiteX18" fmla="*/ 259073 w 272058"/>
                    <a:gd name="connsiteY18" fmla="*/ 190059 h 324003"/>
                    <a:gd name="connsiteX19" fmla="*/ 219760 w 272058"/>
                    <a:gd name="connsiteY19" fmla="*/ 179133 h 324003"/>
                    <a:gd name="connsiteX20" fmla="*/ 185867 w 272058"/>
                    <a:gd name="connsiteY20" fmla="*/ 181886 h 324003"/>
                    <a:gd name="connsiteX21" fmla="*/ 181824 w 272058"/>
                    <a:gd name="connsiteY21" fmla="*/ 192812 h 324003"/>
                    <a:gd name="connsiteX22" fmla="*/ 179158 w 272058"/>
                    <a:gd name="connsiteY22" fmla="*/ 251483 h 324003"/>
                    <a:gd name="connsiteX23" fmla="*/ 179158 w 272058"/>
                    <a:gd name="connsiteY23" fmla="*/ 281507 h 324003"/>
                    <a:gd name="connsiteX24" fmla="*/ 180534 w 272058"/>
                    <a:gd name="connsiteY24" fmla="*/ 297853 h 324003"/>
                    <a:gd name="connsiteX25" fmla="*/ 183201 w 272058"/>
                    <a:gd name="connsiteY25" fmla="*/ 323748 h 324003"/>
                    <a:gd name="connsiteX26" fmla="*/ 160147 w 272058"/>
                    <a:gd name="connsiteY26" fmla="*/ 319618 h 324003"/>
                    <a:gd name="connsiteX27" fmla="*/ 153351 w 272058"/>
                    <a:gd name="connsiteY27" fmla="*/ 318242 h 324003"/>
                    <a:gd name="connsiteX28" fmla="*/ 74812 w 272058"/>
                    <a:gd name="connsiteY28" fmla="*/ 290970 h 324003"/>
                    <a:gd name="connsiteX29" fmla="*/ 65349 w 272058"/>
                    <a:gd name="connsiteY29" fmla="*/ 285551 h 324003"/>
                    <a:gd name="connsiteX30" fmla="*/ 78855 w 272058"/>
                    <a:gd name="connsiteY30" fmla="*/ 284174 h 324003"/>
                    <a:gd name="connsiteX31" fmla="*/ 107329 w 272058"/>
                    <a:gd name="connsiteY31" fmla="*/ 286927 h 324003"/>
                    <a:gd name="connsiteX32" fmla="*/ 135802 w 272058"/>
                    <a:gd name="connsiteY32" fmla="*/ 289680 h 324003"/>
                    <a:gd name="connsiteX33" fmla="*/ 156103 w 272058"/>
                    <a:gd name="connsiteY33" fmla="*/ 261032 h 324003"/>
                    <a:gd name="connsiteX34" fmla="*/ 153437 w 272058"/>
                    <a:gd name="connsiteY34" fmla="*/ 196941 h 324003"/>
                    <a:gd name="connsiteX35" fmla="*/ 153437 w 272058"/>
                    <a:gd name="connsiteY35" fmla="*/ 186015 h 324003"/>
                    <a:gd name="connsiteX36" fmla="*/ 107415 w 272058"/>
                    <a:gd name="connsiteY36" fmla="*/ 192812 h 324003"/>
                    <a:gd name="connsiteX37" fmla="*/ 97952 w 272058"/>
                    <a:gd name="connsiteY37" fmla="*/ 194188 h 324003"/>
                    <a:gd name="connsiteX38" fmla="*/ 108791 w 272058"/>
                    <a:gd name="connsiteY38" fmla="*/ 210534 h 324003"/>
                    <a:gd name="connsiteX39" fmla="*/ 114211 w 272058"/>
                    <a:gd name="connsiteY39" fmla="*/ 214663 h 324003"/>
                    <a:gd name="connsiteX40" fmla="*/ 100705 w 272058"/>
                    <a:gd name="connsiteY40" fmla="*/ 246063 h 324003"/>
                    <a:gd name="connsiteX41" fmla="*/ 93909 w 272058"/>
                    <a:gd name="connsiteY41" fmla="*/ 237891 h 324003"/>
                    <a:gd name="connsiteX42" fmla="*/ 61392 w 272058"/>
                    <a:gd name="connsiteY42" fmla="*/ 199694 h 324003"/>
                    <a:gd name="connsiteX43" fmla="*/ 18037 w 272058"/>
                    <a:gd name="connsiteY43" fmla="*/ 216040 h 324003"/>
                    <a:gd name="connsiteX44" fmla="*/ 16661 w 272058"/>
                    <a:gd name="connsiteY44" fmla="*/ 217416 h 324003"/>
                    <a:gd name="connsiteX45" fmla="*/ 3155 w 272058"/>
                    <a:gd name="connsiteY45" fmla="*/ 202447 h 324003"/>
                    <a:gd name="connsiteX46" fmla="*/ 1779 w 272058"/>
                    <a:gd name="connsiteY46" fmla="*/ 188768 h 324003"/>
                    <a:gd name="connsiteX47" fmla="*/ 28876 w 272058"/>
                    <a:gd name="connsiteY47" fmla="*/ 130097 h 324003"/>
                    <a:gd name="connsiteX48" fmla="*/ 69479 w 272058"/>
                    <a:gd name="connsiteY48" fmla="*/ 102826 h 324003"/>
                    <a:gd name="connsiteX49" fmla="*/ 68102 w 272058"/>
                    <a:gd name="connsiteY49" fmla="*/ 112375 h 324003"/>
                    <a:gd name="connsiteX50" fmla="*/ 66726 w 272058"/>
                    <a:gd name="connsiteY50" fmla="*/ 132850 h 324003"/>
                    <a:gd name="connsiteX51" fmla="*/ 69479 w 272058"/>
                    <a:gd name="connsiteY51" fmla="*/ 147819 h 324003"/>
                    <a:gd name="connsiteX52" fmla="*/ 55887 w 272058"/>
                    <a:gd name="connsiteY52" fmla="*/ 149195 h 324003"/>
                    <a:gd name="connsiteX53" fmla="*/ 28876 w 272058"/>
                    <a:gd name="connsiteY53" fmla="*/ 130097 h 324003"/>
                    <a:gd name="connsiteX54" fmla="*/ 89780 w 272058"/>
                    <a:gd name="connsiteY54" fmla="*/ 109622 h 324003"/>
                    <a:gd name="connsiteX55" fmla="*/ 84361 w 272058"/>
                    <a:gd name="connsiteY55" fmla="*/ 89147 h 324003"/>
                    <a:gd name="connsiteX56" fmla="*/ 88404 w 272058"/>
                    <a:gd name="connsiteY56" fmla="*/ 89147 h 324003"/>
                    <a:gd name="connsiteX57" fmla="*/ 142598 w 272058"/>
                    <a:gd name="connsiteY57" fmla="*/ 75468 h 324003"/>
                    <a:gd name="connsiteX58" fmla="*/ 148017 w 272058"/>
                    <a:gd name="connsiteY58" fmla="*/ 72715 h 324003"/>
                    <a:gd name="connsiteX59" fmla="*/ 195416 w 272058"/>
                    <a:gd name="connsiteY59" fmla="*/ 61790 h 324003"/>
                    <a:gd name="connsiteX60" fmla="*/ 223890 w 272058"/>
                    <a:gd name="connsiteY60" fmla="*/ 75468 h 324003"/>
                    <a:gd name="connsiteX61" fmla="*/ 257782 w 272058"/>
                    <a:gd name="connsiteY61" fmla="*/ 127344 h 324003"/>
                    <a:gd name="connsiteX62" fmla="*/ 252363 w 272058"/>
                    <a:gd name="connsiteY62" fmla="*/ 130097 h 324003"/>
                    <a:gd name="connsiteX63" fmla="*/ 241524 w 272058"/>
                    <a:gd name="connsiteY63" fmla="*/ 131473 h 324003"/>
                    <a:gd name="connsiteX64" fmla="*/ 200921 w 272058"/>
                    <a:gd name="connsiteY64" fmla="*/ 134226 h 324003"/>
                    <a:gd name="connsiteX65" fmla="*/ 186040 w 272058"/>
                    <a:gd name="connsiteY65" fmla="*/ 128806 h 324003"/>
                    <a:gd name="connsiteX66" fmla="*/ 198255 w 272058"/>
                    <a:gd name="connsiteY66" fmla="*/ 123386 h 324003"/>
                    <a:gd name="connsiteX67" fmla="*/ 222599 w 272058"/>
                    <a:gd name="connsiteY67" fmla="*/ 104288 h 324003"/>
                    <a:gd name="connsiteX68" fmla="*/ 207717 w 272058"/>
                    <a:gd name="connsiteY68" fmla="*/ 82437 h 324003"/>
                    <a:gd name="connsiteX69" fmla="*/ 191459 w 272058"/>
                    <a:gd name="connsiteY69" fmla="*/ 79684 h 324003"/>
                    <a:gd name="connsiteX70" fmla="*/ 188792 w 272058"/>
                    <a:gd name="connsiteY70" fmla="*/ 79684 h 324003"/>
                    <a:gd name="connsiteX71" fmla="*/ 149480 w 272058"/>
                    <a:gd name="connsiteY71" fmla="*/ 91986 h 324003"/>
                    <a:gd name="connsiteX72" fmla="*/ 110167 w 272058"/>
                    <a:gd name="connsiteY72" fmla="*/ 106955 h 324003"/>
                    <a:gd name="connsiteX73" fmla="*/ 89780 w 272058"/>
                    <a:gd name="connsiteY73" fmla="*/ 109622 h 324003"/>
                    <a:gd name="connsiteX74" fmla="*/ 119630 w 272058"/>
                    <a:gd name="connsiteY74" fmla="*/ 46821 h 324003"/>
                    <a:gd name="connsiteX75" fmla="*/ 123673 w 272058"/>
                    <a:gd name="connsiteY75" fmla="*/ 11377 h 324003"/>
                    <a:gd name="connsiteX76" fmla="*/ 137178 w 272058"/>
                    <a:gd name="connsiteY76" fmla="*/ 451 h 324003"/>
                    <a:gd name="connsiteX77" fmla="*/ 141222 w 272058"/>
                    <a:gd name="connsiteY77" fmla="*/ 8624 h 324003"/>
                    <a:gd name="connsiteX78" fmla="*/ 158856 w 272058"/>
                    <a:gd name="connsiteY78" fmla="*/ 34519 h 324003"/>
                    <a:gd name="connsiteX79" fmla="*/ 164276 w 272058"/>
                    <a:gd name="connsiteY79" fmla="*/ 49488 h 324003"/>
                    <a:gd name="connsiteX80" fmla="*/ 152061 w 272058"/>
                    <a:gd name="connsiteY80" fmla="*/ 54908 h 324003"/>
                    <a:gd name="connsiteX81" fmla="*/ 119630 w 272058"/>
                    <a:gd name="connsiteY81" fmla="*/ 46821 h 3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2058" h="324003">
                      <a:moveTo>
                        <a:pt x="1779" y="188768"/>
                      </a:moveTo>
                      <a:lnTo>
                        <a:pt x="4446" y="188768"/>
                      </a:lnTo>
                      <a:cubicBezTo>
                        <a:pt x="15285" y="188768"/>
                        <a:pt x="29306" y="185585"/>
                        <a:pt x="46424" y="179219"/>
                      </a:cubicBezTo>
                      <a:cubicBezTo>
                        <a:pt x="66296" y="171907"/>
                        <a:pt x="97436" y="165110"/>
                        <a:pt x="139931" y="158744"/>
                      </a:cubicBezTo>
                      <a:cubicBezTo>
                        <a:pt x="143544" y="157884"/>
                        <a:pt x="147157" y="156938"/>
                        <a:pt x="150770" y="155991"/>
                      </a:cubicBezTo>
                      <a:cubicBezTo>
                        <a:pt x="151631" y="155131"/>
                        <a:pt x="152576" y="153755"/>
                        <a:pt x="153437" y="151862"/>
                      </a:cubicBezTo>
                      <a:cubicBezTo>
                        <a:pt x="153437" y="134570"/>
                        <a:pt x="151631" y="120461"/>
                        <a:pt x="148017" y="109536"/>
                      </a:cubicBezTo>
                      <a:cubicBezTo>
                        <a:pt x="147071" y="106783"/>
                        <a:pt x="147071" y="104546"/>
                        <a:pt x="148017" y="102739"/>
                      </a:cubicBezTo>
                      <a:cubicBezTo>
                        <a:pt x="159717" y="99126"/>
                        <a:pt x="171932" y="101363"/>
                        <a:pt x="184577" y="109536"/>
                      </a:cubicBezTo>
                      <a:cubicBezTo>
                        <a:pt x="184577" y="110482"/>
                        <a:pt x="184147" y="111859"/>
                        <a:pt x="183201" y="113665"/>
                      </a:cubicBezTo>
                      <a:cubicBezTo>
                        <a:pt x="179588" y="120031"/>
                        <a:pt x="178211" y="126397"/>
                        <a:pt x="179158" y="132764"/>
                      </a:cubicBezTo>
                      <a:cubicBezTo>
                        <a:pt x="179158" y="134570"/>
                        <a:pt x="179158" y="137323"/>
                        <a:pt x="179158" y="140936"/>
                      </a:cubicBezTo>
                      <a:cubicBezTo>
                        <a:pt x="180018" y="145496"/>
                        <a:pt x="181394" y="149109"/>
                        <a:pt x="183201" y="151862"/>
                      </a:cubicBezTo>
                      <a:cubicBezTo>
                        <a:pt x="192233" y="150055"/>
                        <a:pt x="203072" y="149625"/>
                        <a:pt x="215717" y="150485"/>
                      </a:cubicBezTo>
                      <a:cubicBezTo>
                        <a:pt x="231029" y="151432"/>
                        <a:pt x="240578" y="151432"/>
                        <a:pt x="244191" y="150485"/>
                      </a:cubicBezTo>
                      <a:cubicBezTo>
                        <a:pt x="246857" y="149625"/>
                        <a:pt x="249180" y="149109"/>
                        <a:pt x="250987" y="149109"/>
                      </a:cubicBezTo>
                      <a:cubicBezTo>
                        <a:pt x="254599" y="150916"/>
                        <a:pt x="260019" y="158658"/>
                        <a:pt x="267245" y="172337"/>
                      </a:cubicBezTo>
                      <a:cubicBezTo>
                        <a:pt x="271718" y="183262"/>
                        <a:pt x="273094" y="189629"/>
                        <a:pt x="271288" y="191435"/>
                      </a:cubicBezTo>
                      <a:cubicBezTo>
                        <a:pt x="269482" y="192382"/>
                        <a:pt x="265438" y="191865"/>
                        <a:pt x="259073" y="190059"/>
                      </a:cubicBezTo>
                      <a:cubicBezTo>
                        <a:pt x="250987" y="185499"/>
                        <a:pt x="237825" y="181886"/>
                        <a:pt x="219760" y="179133"/>
                      </a:cubicBezTo>
                      <a:cubicBezTo>
                        <a:pt x="210728" y="178273"/>
                        <a:pt x="199459" y="179133"/>
                        <a:pt x="185867" y="181886"/>
                      </a:cubicBezTo>
                      <a:cubicBezTo>
                        <a:pt x="183115" y="182832"/>
                        <a:pt x="181824" y="186445"/>
                        <a:pt x="181824" y="192812"/>
                      </a:cubicBezTo>
                      <a:cubicBezTo>
                        <a:pt x="181824" y="212856"/>
                        <a:pt x="180878" y="232385"/>
                        <a:pt x="179158" y="251483"/>
                      </a:cubicBezTo>
                      <a:cubicBezTo>
                        <a:pt x="179158" y="263355"/>
                        <a:pt x="179158" y="273335"/>
                        <a:pt x="179158" y="281507"/>
                      </a:cubicBezTo>
                      <a:cubicBezTo>
                        <a:pt x="179158" y="284260"/>
                        <a:pt x="179588" y="289680"/>
                        <a:pt x="180534" y="297853"/>
                      </a:cubicBezTo>
                      <a:cubicBezTo>
                        <a:pt x="183201" y="313338"/>
                        <a:pt x="184147" y="321941"/>
                        <a:pt x="183201" y="323748"/>
                      </a:cubicBezTo>
                      <a:cubicBezTo>
                        <a:pt x="182254" y="324608"/>
                        <a:pt x="174598" y="323317"/>
                        <a:pt x="160147" y="319618"/>
                      </a:cubicBezTo>
                      <a:cubicBezTo>
                        <a:pt x="157480" y="318672"/>
                        <a:pt x="155157" y="318242"/>
                        <a:pt x="153351" y="318242"/>
                      </a:cubicBezTo>
                      <a:cubicBezTo>
                        <a:pt x="120834" y="311876"/>
                        <a:pt x="94597" y="302756"/>
                        <a:pt x="74812" y="290970"/>
                      </a:cubicBezTo>
                      <a:cubicBezTo>
                        <a:pt x="68446" y="288218"/>
                        <a:pt x="65349" y="286411"/>
                        <a:pt x="65349" y="285551"/>
                      </a:cubicBezTo>
                      <a:cubicBezTo>
                        <a:pt x="67156" y="283744"/>
                        <a:pt x="71629" y="283314"/>
                        <a:pt x="78855" y="284174"/>
                      </a:cubicBezTo>
                      <a:cubicBezTo>
                        <a:pt x="90554" y="285981"/>
                        <a:pt x="100103" y="286927"/>
                        <a:pt x="107329" y="286927"/>
                      </a:cubicBezTo>
                      <a:cubicBezTo>
                        <a:pt x="115415" y="287787"/>
                        <a:pt x="124963" y="288734"/>
                        <a:pt x="135802" y="289680"/>
                      </a:cubicBezTo>
                      <a:cubicBezTo>
                        <a:pt x="152061" y="292433"/>
                        <a:pt x="158856" y="282884"/>
                        <a:pt x="156103" y="261032"/>
                      </a:cubicBezTo>
                      <a:cubicBezTo>
                        <a:pt x="156103" y="241934"/>
                        <a:pt x="155157" y="220599"/>
                        <a:pt x="153437" y="196941"/>
                      </a:cubicBezTo>
                      <a:cubicBezTo>
                        <a:pt x="153437" y="192382"/>
                        <a:pt x="153437" y="188768"/>
                        <a:pt x="153437" y="186015"/>
                      </a:cubicBezTo>
                      <a:cubicBezTo>
                        <a:pt x="142598" y="186015"/>
                        <a:pt x="127200" y="188338"/>
                        <a:pt x="107415" y="192812"/>
                      </a:cubicBezTo>
                      <a:cubicBezTo>
                        <a:pt x="103802" y="193758"/>
                        <a:pt x="100619" y="194188"/>
                        <a:pt x="97952" y="194188"/>
                      </a:cubicBezTo>
                      <a:cubicBezTo>
                        <a:pt x="99759" y="199608"/>
                        <a:pt x="103372" y="205114"/>
                        <a:pt x="108791" y="210534"/>
                      </a:cubicBezTo>
                      <a:cubicBezTo>
                        <a:pt x="111458" y="213286"/>
                        <a:pt x="113264" y="214663"/>
                        <a:pt x="114211" y="214663"/>
                      </a:cubicBezTo>
                      <a:cubicBezTo>
                        <a:pt x="113264" y="229202"/>
                        <a:pt x="108791" y="239697"/>
                        <a:pt x="100705" y="246063"/>
                      </a:cubicBezTo>
                      <a:cubicBezTo>
                        <a:pt x="98898" y="247010"/>
                        <a:pt x="96662" y="244257"/>
                        <a:pt x="93909" y="237891"/>
                      </a:cubicBezTo>
                      <a:cubicBezTo>
                        <a:pt x="84877" y="218792"/>
                        <a:pt x="74038" y="206060"/>
                        <a:pt x="61392" y="199694"/>
                      </a:cubicBezTo>
                      <a:cubicBezTo>
                        <a:pt x="40575" y="201501"/>
                        <a:pt x="26209" y="207006"/>
                        <a:pt x="18037" y="216040"/>
                      </a:cubicBezTo>
                      <a:lnTo>
                        <a:pt x="16661" y="217416"/>
                      </a:lnTo>
                      <a:cubicBezTo>
                        <a:pt x="13048" y="216556"/>
                        <a:pt x="8574" y="211480"/>
                        <a:pt x="3155" y="202447"/>
                      </a:cubicBezTo>
                      <a:cubicBezTo>
                        <a:pt x="-544" y="194188"/>
                        <a:pt x="-974" y="189629"/>
                        <a:pt x="1779" y="188768"/>
                      </a:cubicBezTo>
                      <a:close/>
                      <a:moveTo>
                        <a:pt x="28876" y="130097"/>
                      </a:moveTo>
                      <a:cubicBezTo>
                        <a:pt x="40575" y="114611"/>
                        <a:pt x="54167" y="105578"/>
                        <a:pt x="69479" y="102826"/>
                      </a:cubicBezTo>
                      <a:cubicBezTo>
                        <a:pt x="70339" y="102826"/>
                        <a:pt x="69909" y="106009"/>
                        <a:pt x="68102" y="112375"/>
                      </a:cubicBezTo>
                      <a:cubicBezTo>
                        <a:pt x="65436" y="122354"/>
                        <a:pt x="64919" y="129236"/>
                        <a:pt x="66726" y="132850"/>
                      </a:cubicBezTo>
                      <a:cubicBezTo>
                        <a:pt x="70339" y="141022"/>
                        <a:pt x="71199" y="146012"/>
                        <a:pt x="69479" y="147819"/>
                      </a:cubicBezTo>
                      <a:cubicBezTo>
                        <a:pt x="69479" y="149625"/>
                        <a:pt x="64919" y="150141"/>
                        <a:pt x="55887" y="149195"/>
                      </a:cubicBezTo>
                      <a:cubicBezTo>
                        <a:pt x="35155" y="147302"/>
                        <a:pt x="26123" y="140936"/>
                        <a:pt x="28876" y="130097"/>
                      </a:cubicBezTo>
                      <a:close/>
                      <a:moveTo>
                        <a:pt x="89780" y="109622"/>
                      </a:moveTo>
                      <a:cubicBezTo>
                        <a:pt x="84361" y="101449"/>
                        <a:pt x="82554" y="94653"/>
                        <a:pt x="84361" y="89147"/>
                      </a:cubicBezTo>
                      <a:lnTo>
                        <a:pt x="88404" y="89147"/>
                      </a:lnTo>
                      <a:cubicBezTo>
                        <a:pt x="101049" y="88287"/>
                        <a:pt x="119114" y="83727"/>
                        <a:pt x="142598" y="75468"/>
                      </a:cubicBezTo>
                      <a:cubicBezTo>
                        <a:pt x="143458" y="75468"/>
                        <a:pt x="145265" y="74608"/>
                        <a:pt x="148017" y="72715"/>
                      </a:cubicBezTo>
                      <a:cubicBezTo>
                        <a:pt x="167029" y="64543"/>
                        <a:pt x="182770" y="60930"/>
                        <a:pt x="195416" y="61790"/>
                      </a:cubicBezTo>
                      <a:cubicBezTo>
                        <a:pt x="206255" y="62736"/>
                        <a:pt x="215717" y="67210"/>
                        <a:pt x="223890" y="75468"/>
                      </a:cubicBezTo>
                      <a:cubicBezTo>
                        <a:pt x="250987" y="102739"/>
                        <a:pt x="262255" y="120031"/>
                        <a:pt x="257782" y="127344"/>
                      </a:cubicBezTo>
                      <a:cubicBezTo>
                        <a:pt x="256836" y="128290"/>
                        <a:pt x="255116" y="129150"/>
                        <a:pt x="252363" y="130097"/>
                      </a:cubicBezTo>
                      <a:cubicBezTo>
                        <a:pt x="246944" y="130097"/>
                        <a:pt x="243330" y="130527"/>
                        <a:pt x="241524" y="131473"/>
                      </a:cubicBezTo>
                      <a:cubicBezTo>
                        <a:pt x="227932" y="136893"/>
                        <a:pt x="214427" y="137839"/>
                        <a:pt x="200921" y="134226"/>
                      </a:cubicBezTo>
                      <a:cubicBezTo>
                        <a:pt x="190943" y="132419"/>
                        <a:pt x="186040" y="130613"/>
                        <a:pt x="186040" y="128806"/>
                      </a:cubicBezTo>
                      <a:cubicBezTo>
                        <a:pt x="185093" y="127000"/>
                        <a:pt x="189222" y="125193"/>
                        <a:pt x="198255" y="123386"/>
                      </a:cubicBezTo>
                      <a:cubicBezTo>
                        <a:pt x="214513" y="115214"/>
                        <a:pt x="222599" y="108848"/>
                        <a:pt x="222599" y="104288"/>
                      </a:cubicBezTo>
                      <a:cubicBezTo>
                        <a:pt x="219846" y="94309"/>
                        <a:pt x="214943" y="86996"/>
                        <a:pt x="207717" y="82437"/>
                      </a:cubicBezTo>
                      <a:cubicBezTo>
                        <a:pt x="204104" y="80630"/>
                        <a:pt x="198685" y="79684"/>
                        <a:pt x="191459" y="79684"/>
                      </a:cubicBezTo>
                      <a:cubicBezTo>
                        <a:pt x="190513" y="79684"/>
                        <a:pt x="189652" y="79684"/>
                        <a:pt x="188792" y="79684"/>
                      </a:cubicBezTo>
                      <a:cubicBezTo>
                        <a:pt x="176147" y="79684"/>
                        <a:pt x="163071" y="83813"/>
                        <a:pt x="149480" y="91986"/>
                      </a:cubicBezTo>
                      <a:cubicBezTo>
                        <a:pt x="137695" y="98352"/>
                        <a:pt x="124619" y="103342"/>
                        <a:pt x="110167" y="106955"/>
                      </a:cubicBezTo>
                      <a:cubicBezTo>
                        <a:pt x="99328" y="110482"/>
                        <a:pt x="92533" y="111428"/>
                        <a:pt x="89780" y="109622"/>
                      </a:cubicBezTo>
                      <a:close/>
                      <a:moveTo>
                        <a:pt x="119630" y="46821"/>
                      </a:moveTo>
                      <a:cubicBezTo>
                        <a:pt x="115071" y="36841"/>
                        <a:pt x="116447" y="24969"/>
                        <a:pt x="123673" y="11377"/>
                      </a:cubicBezTo>
                      <a:cubicBezTo>
                        <a:pt x="129092" y="2258"/>
                        <a:pt x="133566" y="-1355"/>
                        <a:pt x="137178" y="451"/>
                      </a:cubicBezTo>
                      <a:cubicBezTo>
                        <a:pt x="138039" y="1398"/>
                        <a:pt x="139415" y="4064"/>
                        <a:pt x="141222" y="8624"/>
                      </a:cubicBezTo>
                      <a:cubicBezTo>
                        <a:pt x="145695" y="18603"/>
                        <a:pt x="151631" y="27292"/>
                        <a:pt x="158856" y="34519"/>
                      </a:cubicBezTo>
                      <a:cubicBezTo>
                        <a:pt x="164276" y="40885"/>
                        <a:pt x="166082" y="45875"/>
                        <a:pt x="164276" y="49488"/>
                      </a:cubicBezTo>
                      <a:cubicBezTo>
                        <a:pt x="163329" y="53101"/>
                        <a:pt x="159286" y="54908"/>
                        <a:pt x="152061" y="54908"/>
                      </a:cubicBezTo>
                      <a:cubicBezTo>
                        <a:pt x="135888" y="55940"/>
                        <a:pt x="125049" y="53187"/>
                        <a:pt x="119630" y="46821"/>
                      </a:cubicBezTo>
                      <a:close/>
                    </a:path>
                  </a:pathLst>
                </a:custGeom>
                <a:grpFill/>
                <a:ln w="860" cap="flat">
                  <a:noFill/>
                  <a:prstDash val="solid"/>
                  <a:miter/>
                </a:ln>
              </p:spPr>
              <p:txBody>
                <a:bodyPr rtlCol="0" anchor="ctr"/>
                <a:lstStyle/>
                <a:p>
                  <a:endParaRPr lang="zh-CN" altLang="en-US"/>
                </a:p>
              </p:txBody>
            </p:sp>
            <p:sp>
              <p:nvSpPr>
                <p:cNvPr id="23" name="任意形状 18"/>
                <p:cNvSpPr/>
                <p:nvPr/>
              </p:nvSpPr>
              <p:spPr>
                <a:xfrm>
                  <a:off x="5138493" y="2802793"/>
                  <a:ext cx="279168" cy="227983"/>
                </a:xfrm>
                <a:custGeom>
                  <a:avLst/>
                  <a:gdLst>
                    <a:gd name="connsiteX0" fmla="*/ 146571 w 279168"/>
                    <a:gd name="connsiteY0" fmla="*/ 7401 h 227983"/>
                    <a:gd name="connsiteX1" fmla="*/ 211604 w 279168"/>
                    <a:gd name="connsiteY1" fmla="*/ 604 h 227983"/>
                    <a:gd name="connsiteX2" fmla="*/ 211604 w 279168"/>
                    <a:gd name="connsiteY2" fmla="*/ 16950 h 227983"/>
                    <a:gd name="connsiteX3" fmla="*/ 175044 w 279168"/>
                    <a:gd name="connsiteY3" fmla="*/ 41468 h 227983"/>
                    <a:gd name="connsiteX4" fmla="*/ 166958 w 279168"/>
                    <a:gd name="connsiteY4" fmla="*/ 83794 h 227983"/>
                    <a:gd name="connsiteX5" fmla="*/ 202141 w 279168"/>
                    <a:gd name="connsiteY5" fmla="*/ 74245 h 227983"/>
                    <a:gd name="connsiteX6" fmla="*/ 210227 w 279168"/>
                    <a:gd name="connsiteY6" fmla="*/ 101516 h 227983"/>
                    <a:gd name="connsiteX7" fmla="*/ 196722 w 279168"/>
                    <a:gd name="connsiteY7" fmla="*/ 106936 h 227983"/>
                    <a:gd name="connsiteX8" fmla="*/ 166958 w 279168"/>
                    <a:gd name="connsiteY8" fmla="*/ 121905 h 227983"/>
                    <a:gd name="connsiteX9" fmla="*/ 162915 w 279168"/>
                    <a:gd name="connsiteY9" fmla="*/ 132831 h 227983"/>
                    <a:gd name="connsiteX10" fmla="*/ 162915 w 279168"/>
                    <a:gd name="connsiteY10" fmla="*/ 158725 h 227983"/>
                    <a:gd name="connsiteX11" fmla="*/ 180550 w 279168"/>
                    <a:gd name="connsiteY11" fmla="*/ 171027 h 227983"/>
                    <a:gd name="connsiteX12" fmla="*/ 213066 w 279168"/>
                    <a:gd name="connsiteY12" fmla="*/ 171027 h 227983"/>
                    <a:gd name="connsiteX13" fmla="*/ 246959 w 279168"/>
                    <a:gd name="connsiteY13" fmla="*/ 168275 h 227983"/>
                    <a:gd name="connsiteX14" fmla="*/ 270013 w 279168"/>
                    <a:gd name="connsiteY14" fmla="*/ 173694 h 227983"/>
                    <a:gd name="connsiteX15" fmla="*/ 271390 w 279168"/>
                    <a:gd name="connsiteY15" fmla="*/ 211891 h 227983"/>
                    <a:gd name="connsiteX16" fmla="*/ 144076 w 279168"/>
                    <a:gd name="connsiteY16" fmla="*/ 202342 h 227983"/>
                    <a:gd name="connsiteX17" fmla="*/ 130571 w 279168"/>
                    <a:gd name="connsiteY17" fmla="*/ 203718 h 227983"/>
                    <a:gd name="connsiteX18" fmla="*/ 123775 w 279168"/>
                    <a:gd name="connsiteY18" fmla="*/ 203718 h 227983"/>
                    <a:gd name="connsiteX19" fmla="*/ 26225 w 279168"/>
                    <a:gd name="connsiteY19" fmla="*/ 220064 h 227983"/>
                    <a:gd name="connsiteX20" fmla="*/ 20806 w 279168"/>
                    <a:gd name="connsiteY20" fmla="*/ 224193 h 227983"/>
                    <a:gd name="connsiteX21" fmla="*/ 12634 w 279168"/>
                    <a:gd name="connsiteY21" fmla="*/ 225570 h 227983"/>
                    <a:gd name="connsiteX22" fmla="*/ 418 w 279168"/>
                    <a:gd name="connsiteY22" fmla="*/ 199675 h 227983"/>
                    <a:gd name="connsiteX23" fmla="*/ 62698 w 279168"/>
                    <a:gd name="connsiteY23" fmla="*/ 185997 h 227983"/>
                    <a:gd name="connsiteX24" fmla="*/ 64075 w 279168"/>
                    <a:gd name="connsiteY24" fmla="*/ 119152 h 227983"/>
                    <a:gd name="connsiteX25" fmla="*/ 62698 w 279168"/>
                    <a:gd name="connsiteY25" fmla="*/ 98677 h 227983"/>
                    <a:gd name="connsiteX26" fmla="*/ 70785 w 279168"/>
                    <a:gd name="connsiteY26" fmla="*/ 90505 h 227983"/>
                    <a:gd name="connsiteX27" fmla="*/ 103301 w 279168"/>
                    <a:gd name="connsiteY27" fmla="*/ 104183 h 227983"/>
                    <a:gd name="connsiteX28" fmla="*/ 95215 w 279168"/>
                    <a:gd name="connsiteY28" fmla="*/ 160102 h 227983"/>
                    <a:gd name="connsiteX29" fmla="*/ 97882 w 279168"/>
                    <a:gd name="connsiteY29" fmla="*/ 175071 h 227983"/>
                    <a:gd name="connsiteX30" fmla="*/ 107345 w 279168"/>
                    <a:gd name="connsiteY30" fmla="*/ 177824 h 227983"/>
                    <a:gd name="connsiteX31" fmla="*/ 126270 w 279168"/>
                    <a:gd name="connsiteY31" fmla="*/ 172404 h 227983"/>
                    <a:gd name="connsiteX32" fmla="*/ 130312 w 279168"/>
                    <a:gd name="connsiteY32" fmla="*/ 160102 h 227983"/>
                    <a:gd name="connsiteX33" fmla="*/ 128936 w 279168"/>
                    <a:gd name="connsiteY33" fmla="*/ 87752 h 227983"/>
                    <a:gd name="connsiteX34" fmla="*/ 128936 w 279168"/>
                    <a:gd name="connsiteY34" fmla="*/ 60480 h 227983"/>
                    <a:gd name="connsiteX35" fmla="*/ 119473 w 279168"/>
                    <a:gd name="connsiteY35" fmla="*/ 48178 h 227983"/>
                    <a:gd name="connsiteX36" fmla="*/ 96420 w 279168"/>
                    <a:gd name="connsiteY36" fmla="*/ 53598 h 227983"/>
                    <a:gd name="connsiteX37" fmla="*/ 76118 w 279168"/>
                    <a:gd name="connsiteY37" fmla="*/ 24951 h 227983"/>
                    <a:gd name="connsiteX38" fmla="*/ 76118 w 279168"/>
                    <a:gd name="connsiteY38" fmla="*/ 20821 h 227983"/>
                    <a:gd name="connsiteX39" fmla="*/ 89710 w 279168"/>
                    <a:gd name="connsiteY39" fmla="*/ 12649 h 227983"/>
                    <a:gd name="connsiteX40" fmla="*/ 146571 w 279168"/>
                    <a:gd name="connsiteY40" fmla="*/ 7401 h 2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9168" h="227983">
                      <a:moveTo>
                        <a:pt x="146571" y="7401"/>
                      </a:moveTo>
                      <a:cubicBezTo>
                        <a:pt x="169109" y="1035"/>
                        <a:pt x="190787" y="-1202"/>
                        <a:pt x="211604" y="604"/>
                      </a:cubicBezTo>
                      <a:cubicBezTo>
                        <a:pt x="209797" y="6024"/>
                        <a:pt x="209797" y="11530"/>
                        <a:pt x="211604" y="16950"/>
                      </a:cubicBezTo>
                      <a:cubicBezTo>
                        <a:pt x="214271" y="21510"/>
                        <a:pt x="202141" y="29682"/>
                        <a:pt x="175044" y="41468"/>
                      </a:cubicBezTo>
                      <a:cubicBezTo>
                        <a:pt x="169625" y="46888"/>
                        <a:pt x="166958" y="61083"/>
                        <a:pt x="166958" y="83794"/>
                      </a:cubicBezTo>
                      <a:cubicBezTo>
                        <a:pt x="184077" y="79235"/>
                        <a:pt x="195862" y="76052"/>
                        <a:pt x="202141" y="74245"/>
                      </a:cubicBezTo>
                      <a:cubicBezTo>
                        <a:pt x="207561" y="76998"/>
                        <a:pt x="210227" y="86117"/>
                        <a:pt x="210227" y="101516"/>
                      </a:cubicBezTo>
                      <a:cubicBezTo>
                        <a:pt x="207561" y="103323"/>
                        <a:pt x="203002" y="105129"/>
                        <a:pt x="196722" y="106936"/>
                      </a:cubicBezTo>
                      <a:cubicBezTo>
                        <a:pt x="187690" y="110549"/>
                        <a:pt x="177797" y="115625"/>
                        <a:pt x="166958" y="121905"/>
                      </a:cubicBezTo>
                      <a:cubicBezTo>
                        <a:pt x="165152" y="123712"/>
                        <a:pt x="163775" y="127325"/>
                        <a:pt x="162915" y="132831"/>
                      </a:cubicBezTo>
                      <a:cubicBezTo>
                        <a:pt x="161969" y="139197"/>
                        <a:pt x="161969" y="147800"/>
                        <a:pt x="162915" y="158725"/>
                      </a:cubicBezTo>
                      <a:cubicBezTo>
                        <a:pt x="162915" y="167844"/>
                        <a:pt x="168765" y="171888"/>
                        <a:pt x="180550" y="171027"/>
                      </a:cubicBezTo>
                      <a:cubicBezTo>
                        <a:pt x="187776" y="171027"/>
                        <a:pt x="198614" y="171027"/>
                        <a:pt x="213066" y="171027"/>
                      </a:cubicBezTo>
                      <a:cubicBezTo>
                        <a:pt x="229325" y="170167"/>
                        <a:pt x="240594" y="169221"/>
                        <a:pt x="246959" y="168275"/>
                      </a:cubicBezTo>
                      <a:cubicBezTo>
                        <a:pt x="258658" y="166468"/>
                        <a:pt x="266401" y="168275"/>
                        <a:pt x="270013" y="173694"/>
                      </a:cubicBezTo>
                      <a:cubicBezTo>
                        <a:pt x="281712" y="196406"/>
                        <a:pt x="282229" y="209138"/>
                        <a:pt x="271390" y="211891"/>
                      </a:cubicBezTo>
                      <a:cubicBezTo>
                        <a:pt x="236206" y="198213"/>
                        <a:pt x="193711" y="195030"/>
                        <a:pt x="144076" y="202342"/>
                      </a:cubicBezTo>
                      <a:cubicBezTo>
                        <a:pt x="136850" y="203288"/>
                        <a:pt x="132291" y="203718"/>
                        <a:pt x="130571" y="203718"/>
                      </a:cubicBezTo>
                      <a:cubicBezTo>
                        <a:pt x="128764" y="203718"/>
                        <a:pt x="126528" y="203718"/>
                        <a:pt x="123775" y="203718"/>
                      </a:cubicBezTo>
                      <a:cubicBezTo>
                        <a:pt x="89452" y="200105"/>
                        <a:pt x="56935" y="205525"/>
                        <a:pt x="26225" y="220064"/>
                      </a:cubicBezTo>
                      <a:cubicBezTo>
                        <a:pt x="24418" y="221010"/>
                        <a:pt x="22612" y="222387"/>
                        <a:pt x="20806" y="224193"/>
                      </a:cubicBezTo>
                      <a:cubicBezTo>
                        <a:pt x="17193" y="228753"/>
                        <a:pt x="14440" y="229183"/>
                        <a:pt x="12634" y="225570"/>
                      </a:cubicBezTo>
                      <a:cubicBezTo>
                        <a:pt x="2655" y="212837"/>
                        <a:pt x="-1388" y="204235"/>
                        <a:pt x="418" y="199675"/>
                      </a:cubicBezTo>
                      <a:cubicBezTo>
                        <a:pt x="35601" y="194255"/>
                        <a:pt x="56419" y="189696"/>
                        <a:pt x="62698" y="185997"/>
                      </a:cubicBezTo>
                      <a:cubicBezTo>
                        <a:pt x="67172" y="182383"/>
                        <a:pt x="67688" y="160102"/>
                        <a:pt x="64075" y="119152"/>
                      </a:cubicBezTo>
                      <a:cubicBezTo>
                        <a:pt x="63129" y="110979"/>
                        <a:pt x="62698" y="104183"/>
                        <a:pt x="62698" y="98677"/>
                      </a:cubicBezTo>
                      <a:cubicBezTo>
                        <a:pt x="62698" y="94118"/>
                        <a:pt x="65365" y="91365"/>
                        <a:pt x="70785" y="90505"/>
                      </a:cubicBezTo>
                      <a:cubicBezTo>
                        <a:pt x="93323" y="94118"/>
                        <a:pt x="104162" y="98677"/>
                        <a:pt x="103301" y="104183"/>
                      </a:cubicBezTo>
                      <a:cubicBezTo>
                        <a:pt x="93323" y="116055"/>
                        <a:pt x="90656" y="134637"/>
                        <a:pt x="95215" y="160102"/>
                      </a:cubicBezTo>
                      <a:cubicBezTo>
                        <a:pt x="96076" y="166468"/>
                        <a:pt x="97022" y="171458"/>
                        <a:pt x="97882" y="175071"/>
                      </a:cubicBezTo>
                      <a:cubicBezTo>
                        <a:pt x="97882" y="176877"/>
                        <a:pt x="101065" y="177824"/>
                        <a:pt x="107345" y="177824"/>
                      </a:cubicBezTo>
                      <a:cubicBezTo>
                        <a:pt x="114570" y="176964"/>
                        <a:pt x="120850" y="175071"/>
                        <a:pt x="126270" y="172404"/>
                      </a:cubicBezTo>
                      <a:cubicBezTo>
                        <a:pt x="128936" y="170597"/>
                        <a:pt x="130312" y="166468"/>
                        <a:pt x="130312" y="160102"/>
                      </a:cubicBezTo>
                      <a:cubicBezTo>
                        <a:pt x="130312" y="121045"/>
                        <a:pt x="129882" y="96871"/>
                        <a:pt x="128936" y="87752"/>
                      </a:cubicBezTo>
                      <a:cubicBezTo>
                        <a:pt x="128936" y="74073"/>
                        <a:pt x="128936" y="65040"/>
                        <a:pt x="128936" y="60480"/>
                      </a:cubicBezTo>
                      <a:cubicBezTo>
                        <a:pt x="127990" y="53168"/>
                        <a:pt x="124893" y="49125"/>
                        <a:pt x="119473" y="48178"/>
                      </a:cubicBezTo>
                      <a:cubicBezTo>
                        <a:pt x="114054" y="48178"/>
                        <a:pt x="106398" y="49985"/>
                        <a:pt x="96420" y="53598"/>
                      </a:cubicBezTo>
                      <a:cubicBezTo>
                        <a:pt x="90054" y="57211"/>
                        <a:pt x="83344" y="47662"/>
                        <a:pt x="76118" y="24951"/>
                      </a:cubicBezTo>
                      <a:cubicBezTo>
                        <a:pt x="76118" y="23144"/>
                        <a:pt x="76118" y="21767"/>
                        <a:pt x="76118" y="20821"/>
                      </a:cubicBezTo>
                      <a:cubicBezTo>
                        <a:pt x="74312" y="15401"/>
                        <a:pt x="78871" y="12649"/>
                        <a:pt x="89710" y="12649"/>
                      </a:cubicBezTo>
                      <a:cubicBezTo>
                        <a:pt x="112248" y="13767"/>
                        <a:pt x="131173" y="11960"/>
                        <a:pt x="146571" y="7401"/>
                      </a:cubicBezTo>
                      <a:close/>
                    </a:path>
                  </a:pathLst>
                </a:custGeom>
                <a:grpFill/>
                <a:ln w="860" cap="flat">
                  <a:noFill/>
                  <a:prstDash val="solid"/>
                  <a:miter/>
                </a:ln>
              </p:spPr>
              <p:txBody>
                <a:bodyPr rtlCol="0" anchor="ctr"/>
                <a:lstStyle/>
                <a:p>
                  <a:endParaRPr lang="zh-CN" altLang="en-US"/>
                </a:p>
              </p:txBody>
            </p:sp>
          </p:grpSp>
          <p:grpSp>
            <p:nvGrpSpPr>
              <p:cNvPr id="15" name="图形 4"/>
              <p:cNvGrpSpPr/>
              <p:nvPr/>
            </p:nvGrpSpPr>
            <p:grpSpPr>
              <a:xfrm>
                <a:off x="6477534" y="2737331"/>
                <a:ext cx="1951056" cy="319813"/>
                <a:chOff x="6477534" y="2737331"/>
                <a:chExt cx="1951056" cy="319813"/>
              </a:xfrm>
              <a:grpFill/>
            </p:grpSpPr>
            <p:sp>
              <p:nvSpPr>
                <p:cNvPr id="16" name="任意形状 20"/>
                <p:cNvSpPr/>
                <p:nvPr/>
              </p:nvSpPr>
              <p:spPr>
                <a:xfrm>
                  <a:off x="6477534" y="2776851"/>
                  <a:ext cx="298388" cy="236118"/>
                </a:xfrm>
                <a:custGeom>
                  <a:avLst/>
                  <a:gdLst>
                    <a:gd name="connsiteX0" fmla="*/ 160322 w 298388"/>
                    <a:gd name="connsiteY0" fmla="*/ 151805 h 236118"/>
                    <a:gd name="connsiteX1" fmla="*/ 164365 w 298388"/>
                    <a:gd name="connsiteY1" fmla="*/ 113608 h 236118"/>
                    <a:gd name="connsiteX2" fmla="*/ 171161 w 298388"/>
                    <a:gd name="connsiteY2" fmla="*/ 61733 h 236118"/>
                    <a:gd name="connsiteX3" fmla="*/ 182000 w 298388"/>
                    <a:gd name="connsiteY3" fmla="*/ 7190 h 236118"/>
                    <a:gd name="connsiteX4" fmla="*/ 207721 w 298388"/>
                    <a:gd name="connsiteY4" fmla="*/ 5814 h 236118"/>
                    <a:gd name="connsiteX5" fmla="*/ 210474 w 298388"/>
                    <a:gd name="connsiteY5" fmla="*/ 20783 h 236118"/>
                    <a:gd name="connsiteX6" fmla="*/ 196882 w 298388"/>
                    <a:gd name="connsiteY6" fmla="*/ 69905 h 236118"/>
                    <a:gd name="connsiteX7" fmla="*/ 190086 w 298388"/>
                    <a:gd name="connsiteY7" fmla="*/ 116275 h 236118"/>
                    <a:gd name="connsiteX8" fmla="*/ 188710 w 298388"/>
                    <a:gd name="connsiteY8" fmla="*/ 124448 h 236118"/>
                    <a:gd name="connsiteX9" fmla="*/ 195505 w 298388"/>
                    <a:gd name="connsiteY9" fmla="*/ 119028 h 236118"/>
                    <a:gd name="connsiteX10" fmla="*/ 233442 w 298388"/>
                    <a:gd name="connsiteY10" fmla="*/ 75325 h 236118"/>
                    <a:gd name="connsiteX11" fmla="*/ 257786 w 298388"/>
                    <a:gd name="connsiteY11" fmla="*/ 89004 h 236118"/>
                    <a:gd name="connsiteX12" fmla="*/ 255119 w 298388"/>
                    <a:gd name="connsiteY12" fmla="*/ 102682 h 236118"/>
                    <a:gd name="connsiteX13" fmla="*/ 195505 w 298388"/>
                    <a:gd name="connsiteY13" fmla="*/ 147675 h 236118"/>
                    <a:gd name="connsiteX14" fmla="*/ 184667 w 298388"/>
                    <a:gd name="connsiteY14" fmla="*/ 155848 h 236118"/>
                    <a:gd name="connsiteX15" fmla="*/ 182000 w 298388"/>
                    <a:gd name="connsiteY15" fmla="*/ 176323 h 236118"/>
                    <a:gd name="connsiteX16" fmla="*/ 211764 w 298388"/>
                    <a:gd name="connsiteY16" fmla="*/ 176323 h 236118"/>
                    <a:gd name="connsiteX17" fmla="*/ 274044 w 298388"/>
                    <a:gd name="connsiteY17" fmla="*/ 172194 h 236118"/>
                    <a:gd name="connsiteX18" fmla="*/ 288926 w 298388"/>
                    <a:gd name="connsiteY18" fmla="*/ 180366 h 236118"/>
                    <a:gd name="connsiteX19" fmla="*/ 298389 w 298388"/>
                    <a:gd name="connsiteY19" fmla="*/ 214520 h 236118"/>
                    <a:gd name="connsiteX20" fmla="*/ 295722 w 298388"/>
                    <a:gd name="connsiteY20" fmla="*/ 225445 h 236118"/>
                    <a:gd name="connsiteX21" fmla="*/ 284883 w 298388"/>
                    <a:gd name="connsiteY21" fmla="*/ 224069 h 236118"/>
                    <a:gd name="connsiteX22" fmla="*/ 217183 w 298388"/>
                    <a:gd name="connsiteY22" fmla="*/ 207723 h 236118"/>
                    <a:gd name="connsiteX23" fmla="*/ 172451 w 298388"/>
                    <a:gd name="connsiteY23" fmla="*/ 209100 h 236118"/>
                    <a:gd name="connsiteX24" fmla="*/ 156193 w 298388"/>
                    <a:gd name="connsiteY24" fmla="*/ 210477 h 236118"/>
                    <a:gd name="connsiteX25" fmla="*/ 134515 w 298388"/>
                    <a:gd name="connsiteY25" fmla="*/ 213229 h 236118"/>
                    <a:gd name="connsiteX26" fmla="*/ 106042 w 298388"/>
                    <a:gd name="connsiteY26" fmla="*/ 214606 h 236118"/>
                    <a:gd name="connsiteX27" fmla="*/ 19331 w 298388"/>
                    <a:gd name="connsiteY27" fmla="*/ 233704 h 236118"/>
                    <a:gd name="connsiteX28" fmla="*/ 9869 w 298388"/>
                    <a:gd name="connsiteY28" fmla="*/ 232328 h 236118"/>
                    <a:gd name="connsiteX29" fmla="*/ 3073 w 298388"/>
                    <a:gd name="connsiteY29" fmla="*/ 218649 h 236118"/>
                    <a:gd name="connsiteX30" fmla="*/ 320 w 298388"/>
                    <a:gd name="connsiteY30" fmla="*/ 211853 h 236118"/>
                    <a:gd name="connsiteX31" fmla="*/ 7116 w 298388"/>
                    <a:gd name="connsiteY31" fmla="*/ 209100 h 236118"/>
                    <a:gd name="connsiteX32" fmla="*/ 76192 w 298388"/>
                    <a:gd name="connsiteY32" fmla="*/ 198174 h 236118"/>
                    <a:gd name="connsiteX33" fmla="*/ 89697 w 298388"/>
                    <a:gd name="connsiteY33" fmla="*/ 194045 h 236118"/>
                    <a:gd name="connsiteX34" fmla="*/ 104580 w 298388"/>
                    <a:gd name="connsiteY34" fmla="*/ 179076 h 236118"/>
                    <a:gd name="connsiteX35" fmla="*/ 104580 w 298388"/>
                    <a:gd name="connsiteY35" fmla="*/ 150428 h 236118"/>
                    <a:gd name="connsiteX36" fmla="*/ 100536 w 298388"/>
                    <a:gd name="connsiteY36" fmla="*/ 145009 h 236118"/>
                    <a:gd name="connsiteX37" fmla="*/ 96494 w 298388"/>
                    <a:gd name="connsiteY37" fmla="*/ 147761 h 236118"/>
                    <a:gd name="connsiteX38" fmla="*/ 80235 w 298388"/>
                    <a:gd name="connsiteY38" fmla="*/ 165483 h 236118"/>
                    <a:gd name="connsiteX39" fmla="*/ 66644 w 298388"/>
                    <a:gd name="connsiteY39" fmla="*/ 164107 h 236118"/>
                    <a:gd name="connsiteX40" fmla="*/ 49009 w 298388"/>
                    <a:gd name="connsiteY40" fmla="*/ 140879 h 236118"/>
                    <a:gd name="connsiteX41" fmla="*/ 47632 w 298388"/>
                    <a:gd name="connsiteY41" fmla="*/ 131330 h 236118"/>
                    <a:gd name="connsiteX42" fmla="*/ 54428 w 298388"/>
                    <a:gd name="connsiteY42" fmla="*/ 129953 h 236118"/>
                    <a:gd name="connsiteX43" fmla="*/ 99160 w 298388"/>
                    <a:gd name="connsiteY43" fmla="*/ 117651 h 236118"/>
                    <a:gd name="connsiteX44" fmla="*/ 100536 w 298388"/>
                    <a:gd name="connsiteY44" fmla="*/ 108102 h 236118"/>
                    <a:gd name="connsiteX45" fmla="*/ 101913 w 298388"/>
                    <a:gd name="connsiteY45" fmla="*/ 53560 h 236118"/>
                    <a:gd name="connsiteX46" fmla="*/ 137096 w 298388"/>
                    <a:gd name="connsiteY46" fmla="*/ 50807 h 236118"/>
                    <a:gd name="connsiteX47" fmla="*/ 141139 w 298388"/>
                    <a:gd name="connsiteY47" fmla="*/ 65776 h 236118"/>
                    <a:gd name="connsiteX48" fmla="*/ 134344 w 298388"/>
                    <a:gd name="connsiteY48" fmla="*/ 173570 h 236118"/>
                    <a:gd name="connsiteX49" fmla="*/ 146559 w 298388"/>
                    <a:gd name="connsiteY49" fmla="*/ 174947 h 236118"/>
                    <a:gd name="connsiteX50" fmla="*/ 160322 w 298388"/>
                    <a:gd name="connsiteY50" fmla="*/ 151805 h 23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98388" h="236118">
                      <a:moveTo>
                        <a:pt x="160322" y="151805"/>
                      </a:moveTo>
                      <a:cubicBezTo>
                        <a:pt x="161182" y="143632"/>
                        <a:pt x="162559" y="130900"/>
                        <a:pt x="164365" y="113608"/>
                      </a:cubicBezTo>
                      <a:cubicBezTo>
                        <a:pt x="166172" y="94510"/>
                        <a:pt x="168408" y="77218"/>
                        <a:pt x="171161" y="61733"/>
                      </a:cubicBezTo>
                      <a:cubicBezTo>
                        <a:pt x="173828" y="35322"/>
                        <a:pt x="177441" y="17170"/>
                        <a:pt x="182000" y="7190"/>
                      </a:cubicBezTo>
                      <a:cubicBezTo>
                        <a:pt x="186473" y="-1929"/>
                        <a:pt x="195075" y="-2359"/>
                        <a:pt x="207721" y="5814"/>
                      </a:cubicBezTo>
                      <a:cubicBezTo>
                        <a:pt x="214000" y="10373"/>
                        <a:pt x="214947" y="15363"/>
                        <a:pt x="210474" y="20783"/>
                      </a:cubicBezTo>
                      <a:cubicBezTo>
                        <a:pt x="204108" y="28956"/>
                        <a:pt x="199635" y="45301"/>
                        <a:pt x="196882" y="69905"/>
                      </a:cubicBezTo>
                      <a:cubicBezTo>
                        <a:pt x="194129" y="89004"/>
                        <a:pt x="191893" y="104489"/>
                        <a:pt x="190086" y="116275"/>
                      </a:cubicBezTo>
                      <a:lnTo>
                        <a:pt x="188710" y="124448"/>
                      </a:lnTo>
                      <a:cubicBezTo>
                        <a:pt x="189570" y="124448"/>
                        <a:pt x="191893" y="122641"/>
                        <a:pt x="195505" y="119028"/>
                      </a:cubicBezTo>
                      <a:cubicBezTo>
                        <a:pt x="219850" y="94510"/>
                        <a:pt x="232495" y="79885"/>
                        <a:pt x="233442" y="75325"/>
                      </a:cubicBezTo>
                      <a:cubicBezTo>
                        <a:pt x="238861" y="69905"/>
                        <a:pt x="247033" y="74465"/>
                        <a:pt x="257786" y="89004"/>
                      </a:cubicBezTo>
                      <a:cubicBezTo>
                        <a:pt x="262259" y="98123"/>
                        <a:pt x="261399" y="102682"/>
                        <a:pt x="255119" y="102682"/>
                      </a:cubicBezTo>
                      <a:cubicBezTo>
                        <a:pt x="252367" y="102682"/>
                        <a:pt x="232495" y="117651"/>
                        <a:pt x="195505" y="147675"/>
                      </a:cubicBezTo>
                      <a:cubicBezTo>
                        <a:pt x="190946" y="152235"/>
                        <a:pt x="187333" y="154988"/>
                        <a:pt x="184667" y="155848"/>
                      </a:cubicBezTo>
                      <a:cubicBezTo>
                        <a:pt x="178301" y="162214"/>
                        <a:pt x="177441" y="169010"/>
                        <a:pt x="182000" y="176323"/>
                      </a:cubicBezTo>
                      <a:cubicBezTo>
                        <a:pt x="189226" y="176323"/>
                        <a:pt x="199119" y="176323"/>
                        <a:pt x="211764" y="176323"/>
                      </a:cubicBezTo>
                      <a:cubicBezTo>
                        <a:pt x="250560" y="175463"/>
                        <a:pt x="271378" y="174086"/>
                        <a:pt x="274044" y="172194"/>
                      </a:cubicBezTo>
                      <a:cubicBezTo>
                        <a:pt x="282130" y="170387"/>
                        <a:pt x="287120" y="173140"/>
                        <a:pt x="288926" y="180366"/>
                      </a:cubicBezTo>
                      <a:cubicBezTo>
                        <a:pt x="292539" y="192238"/>
                        <a:pt x="295722" y="203594"/>
                        <a:pt x="298389" y="214520"/>
                      </a:cubicBezTo>
                      <a:cubicBezTo>
                        <a:pt x="298389" y="220886"/>
                        <a:pt x="297442" y="224499"/>
                        <a:pt x="295722" y="225445"/>
                      </a:cubicBezTo>
                      <a:cubicBezTo>
                        <a:pt x="292969" y="227252"/>
                        <a:pt x="289356" y="226822"/>
                        <a:pt x="284883" y="224069"/>
                      </a:cubicBezTo>
                      <a:cubicBezTo>
                        <a:pt x="257786" y="213143"/>
                        <a:pt x="235162" y="207723"/>
                        <a:pt x="217183" y="207723"/>
                      </a:cubicBezTo>
                      <a:cubicBezTo>
                        <a:pt x="192839" y="207723"/>
                        <a:pt x="177871" y="208154"/>
                        <a:pt x="172451" y="209100"/>
                      </a:cubicBezTo>
                      <a:cubicBezTo>
                        <a:pt x="165226" y="209100"/>
                        <a:pt x="159806" y="209530"/>
                        <a:pt x="156193" y="210477"/>
                      </a:cubicBezTo>
                      <a:cubicBezTo>
                        <a:pt x="153440" y="211423"/>
                        <a:pt x="146215" y="212283"/>
                        <a:pt x="134515" y="213229"/>
                      </a:cubicBezTo>
                      <a:cubicBezTo>
                        <a:pt x="120924" y="214176"/>
                        <a:pt x="111461" y="214606"/>
                        <a:pt x="106042" y="214606"/>
                      </a:cubicBezTo>
                      <a:cubicBezTo>
                        <a:pt x="71719" y="214606"/>
                        <a:pt x="42815" y="220972"/>
                        <a:pt x="19331" y="233704"/>
                      </a:cubicBezTo>
                      <a:cubicBezTo>
                        <a:pt x="12965" y="237317"/>
                        <a:pt x="9869" y="236887"/>
                        <a:pt x="9869" y="232328"/>
                      </a:cubicBezTo>
                      <a:cubicBezTo>
                        <a:pt x="7116" y="225962"/>
                        <a:pt x="4879" y="221402"/>
                        <a:pt x="3073" y="218649"/>
                      </a:cubicBezTo>
                      <a:cubicBezTo>
                        <a:pt x="320" y="215896"/>
                        <a:pt x="-540" y="213660"/>
                        <a:pt x="320" y="211853"/>
                      </a:cubicBezTo>
                      <a:cubicBezTo>
                        <a:pt x="1180" y="210046"/>
                        <a:pt x="3503" y="209100"/>
                        <a:pt x="7116" y="209100"/>
                      </a:cubicBezTo>
                      <a:cubicBezTo>
                        <a:pt x="18815" y="209100"/>
                        <a:pt x="41869" y="205487"/>
                        <a:pt x="76192" y="198174"/>
                      </a:cubicBezTo>
                      <a:cubicBezTo>
                        <a:pt x="81611" y="196368"/>
                        <a:pt x="86085" y="194991"/>
                        <a:pt x="89697" y="194045"/>
                      </a:cubicBezTo>
                      <a:cubicBezTo>
                        <a:pt x="97870" y="191292"/>
                        <a:pt x="102773" y="186302"/>
                        <a:pt x="104580" y="179076"/>
                      </a:cubicBezTo>
                      <a:cubicBezTo>
                        <a:pt x="104580" y="169957"/>
                        <a:pt x="104580" y="160408"/>
                        <a:pt x="104580" y="150428"/>
                      </a:cubicBezTo>
                      <a:cubicBezTo>
                        <a:pt x="103633" y="146815"/>
                        <a:pt x="102343" y="145009"/>
                        <a:pt x="100536" y="145009"/>
                      </a:cubicBezTo>
                      <a:cubicBezTo>
                        <a:pt x="99590" y="144148"/>
                        <a:pt x="98300" y="145009"/>
                        <a:pt x="96494" y="147761"/>
                      </a:cubicBezTo>
                      <a:cubicBezTo>
                        <a:pt x="90128" y="155934"/>
                        <a:pt x="84708" y="161870"/>
                        <a:pt x="80235" y="165483"/>
                      </a:cubicBezTo>
                      <a:cubicBezTo>
                        <a:pt x="75676" y="171849"/>
                        <a:pt x="71203" y="171419"/>
                        <a:pt x="66644" y="164107"/>
                      </a:cubicBezTo>
                      <a:cubicBezTo>
                        <a:pt x="56665" y="154988"/>
                        <a:pt x="50815" y="147245"/>
                        <a:pt x="49009" y="140879"/>
                      </a:cubicBezTo>
                      <a:cubicBezTo>
                        <a:pt x="46256" y="137266"/>
                        <a:pt x="45826" y="134083"/>
                        <a:pt x="47632" y="131330"/>
                      </a:cubicBezTo>
                      <a:cubicBezTo>
                        <a:pt x="48493" y="129523"/>
                        <a:pt x="50815" y="129093"/>
                        <a:pt x="54428" y="129953"/>
                      </a:cubicBezTo>
                      <a:cubicBezTo>
                        <a:pt x="67934" y="132706"/>
                        <a:pt x="82902" y="128577"/>
                        <a:pt x="99160" y="117651"/>
                      </a:cubicBezTo>
                      <a:cubicBezTo>
                        <a:pt x="100020" y="117651"/>
                        <a:pt x="100536" y="114468"/>
                        <a:pt x="100536" y="108102"/>
                      </a:cubicBezTo>
                      <a:cubicBezTo>
                        <a:pt x="101397" y="104489"/>
                        <a:pt x="101913" y="86251"/>
                        <a:pt x="101913" y="53560"/>
                      </a:cubicBezTo>
                      <a:cubicBezTo>
                        <a:pt x="105526" y="39881"/>
                        <a:pt x="117225" y="39021"/>
                        <a:pt x="137096" y="50807"/>
                      </a:cubicBezTo>
                      <a:cubicBezTo>
                        <a:pt x="141569" y="54420"/>
                        <a:pt x="142946" y="59496"/>
                        <a:pt x="141139" y="65776"/>
                      </a:cubicBezTo>
                      <a:cubicBezTo>
                        <a:pt x="133913" y="86681"/>
                        <a:pt x="131677" y="122641"/>
                        <a:pt x="134344" y="173570"/>
                      </a:cubicBezTo>
                      <a:cubicBezTo>
                        <a:pt x="133397" y="176323"/>
                        <a:pt x="137526" y="176753"/>
                        <a:pt x="146559" y="174947"/>
                      </a:cubicBezTo>
                      <a:cubicBezTo>
                        <a:pt x="154903" y="174947"/>
                        <a:pt x="159376" y="167290"/>
                        <a:pt x="160322" y="151805"/>
                      </a:cubicBezTo>
                      <a:close/>
                    </a:path>
                  </a:pathLst>
                </a:custGeom>
                <a:grpFill/>
                <a:ln w="860" cap="flat">
                  <a:noFill/>
                  <a:prstDash val="solid"/>
                  <a:miter/>
                </a:ln>
              </p:spPr>
              <p:txBody>
                <a:bodyPr rtlCol="0" anchor="ctr"/>
                <a:lstStyle/>
                <a:p>
                  <a:endParaRPr lang="zh-CN" altLang="en-US"/>
                </a:p>
              </p:txBody>
            </p:sp>
            <p:sp>
              <p:nvSpPr>
                <p:cNvPr id="17" name="任意形状 21"/>
                <p:cNvSpPr/>
                <p:nvPr/>
              </p:nvSpPr>
              <p:spPr>
                <a:xfrm>
                  <a:off x="7027539" y="2737331"/>
                  <a:ext cx="312864" cy="319813"/>
                </a:xfrm>
                <a:custGeom>
                  <a:avLst/>
                  <a:gdLst>
                    <a:gd name="connsiteX0" fmla="*/ 86625 w 312864"/>
                    <a:gd name="connsiteY0" fmla="*/ 148999 h 319813"/>
                    <a:gd name="connsiteX1" fmla="*/ 86625 w 312864"/>
                    <a:gd name="connsiteY1" fmla="*/ 162677 h 319813"/>
                    <a:gd name="connsiteX2" fmla="*/ 129980 w 312864"/>
                    <a:gd name="connsiteY2" fmla="*/ 155881 h 319813"/>
                    <a:gd name="connsiteX3" fmla="*/ 158454 w 312864"/>
                    <a:gd name="connsiteY3" fmla="*/ 168183 h 319813"/>
                    <a:gd name="connsiteX4" fmla="*/ 155787 w 312864"/>
                    <a:gd name="connsiteY4" fmla="*/ 172313 h 319813"/>
                    <a:gd name="connsiteX5" fmla="*/ 140905 w 312864"/>
                    <a:gd name="connsiteY5" fmla="*/ 217306 h 319813"/>
                    <a:gd name="connsiteX6" fmla="*/ 126024 w 312864"/>
                    <a:gd name="connsiteY6" fmla="*/ 250083 h 319813"/>
                    <a:gd name="connsiteX7" fmla="*/ 109765 w 312864"/>
                    <a:gd name="connsiteY7" fmla="*/ 267805 h 319813"/>
                    <a:gd name="connsiteX8" fmla="*/ 93506 w 312864"/>
                    <a:gd name="connsiteY8" fmla="*/ 251459 h 319813"/>
                    <a:gd name="connsiteX9" fmla="*/ 67786 w 312864"/>
                    <a:gd name="connsiteY9" fmla="*/ 225564 h 319813"/>
                    <a:gd name="connsiteX10" fmla="*/ 65033 w 312864"/>
                    <a:gd name="connsiteY10" fmla="*/ 228317 h 319813"/>
                    <a:gd name="connsiteX11" fmla="*/ 44732 w 312864"/>
                    <a:gd name="connsiteY11" fmla="*/ 244663 h 319813"/>
                    <a:gd name="connsiteX12" fmla="*/ 0 w 312864"/>
                    <a:gd name="connsiteY12" fmla="*/ 252835 h 319813"/>
                    <a:gd name="connsiteX13" fmla="*/ 8172 w 312864"/>
                    <a:gd name="connsiteY13" fmla="*/ 247416 h 319813"/>
                    <a:gd name="connsiteX14" fmla="*/ 50151 w 312864"/>
                    <a:gd name="connsiteY14" fmla="*/ 206466 h 319813"/>
                    <a:gd name="connsiteX15" fmla="*/ 63657 w 312864"/>
                    <a:gd name="connsiteY15" fmla="*/ 154591 h 319813"/>
                    <a:gd name="connsiteX16" fmla="*/ 60904 w 312864"/>
                    <a:gd name="connsiteY16" fmla="*/ 124567 h 319813"/>
                    <a:gd name="connsiteX17" fmla="*/ 60904 w 312864"/>
                    <a:gd name="connsiteY17" fmla="*/ 116394 h 319813"/>
                    <a:gd name="connsiteX18" fmla="*/ 70367 w 312864"/>
                    <a:gd name="connsiteY18" fmla="*/ 115017 h 319813"/>
                    <a:gd name="connsiteX19" fmla="*/ 79829 w 312864"/>
                    <a:gd name="connsiteY19" fmla="*/ 115017 h 319813"/>
                    <a:gd name="connsiteX20" fmla="*/ 158368 w 312864"/>
                    <a:gd name="connsiteY20" fmla="*/ 101339 h 319813"/>
                    <a:gd name="connsiteX21" fmla="*/ 148905 w 312864"/>
                    <a:gd name="connsiteY21" fmla="*/ 56346 h 319813"/>
                    <a:gd name="connsiteX22" fmla="*/ 146153 w 312864"/>
                    <a:gd name="connsiteY22" fmla="*/ 40000 h 319813"/>
                    <a:gd name="connsiteX23" fmla="*/ 142109 w 312864"/>
                    <a:gd name="connsiteY23" fmla="*/ 11353 h 319813"/>
                    <a:gd name="connsiteX24" fmla="*/ 148905 w 312864"/>
                    <a:gd name="connsiteY24" fmla="*/ 1804 h 319813"/>
                    <a:gd name="connsiteX25" fmla="*/ 169206 w 312864"/>
                    <a:gd name="connsiteY25" fmla="*/ 427 h 319813"/>
                    <a:gd name="connsiteX26" fmla="*/ 166454 w 312864"/>
                    <a:gd name="connsiteY26" fmla="*/ 7223 h 319813"/>
                    <a:gd name="connsiteX27" fmla="*/ 163787 w 312864"/>
                    <a:gd name="connsiteY27" fmla="*/ 15396 h 319813"/>
                    <a:gd name="connsiteX28" fmla="*/ 180046 w 312864"/>
                    <a:gd name="connsiteY28" fmla="*/ 91790 h 319813"/>
                    <a:gd name="connsiteX29" fmla="*/ 185465 w 312864"/>
                    <a:gd name="connsiteY29" fmla="*/ 94542 h 319813"/>
                    <a:gd name="connsiteX30" fmla="*/ 197680 w 312864"/>
                    <a:gd name="connsiteY30" fmla="*/ 97296 h 319813"/>
                    <a:gd name="connsiteX31" fmla="*/ 203100 w 312864"/>
                    <a:gd name="connsiteY31" fmla="*/ 112264 h 319813"/>
                    <a:gd name="connsiteX32" fmla="*/ 196304 w 312864"/>
                    <a:gd name="connsiteY32" fmla="*/ 116394 h 319813"/>
                    <a:gd name="connsiteX33" fmla="*/ 193637 w 312864"/>
                    <a:gd name="connsiteY33" fmla="*/ 116394 h 319813"/>
                    <a:gd name="connsiteX34" fmla="*/ 186841 w 312864"/>
                    <a:gd name="connsiteY34" fmla="*/ 127319 h 319813"/>
                    <a:gd name="connsiteX35" fmla="*/ 189508 w 312864"/>
                    <a:gd name="connsiteY35" fmla="*/ 140998 h 319813"/>
                    <a:gd name="connsiteX36" fmla="*/ 193552 w 312864"/>
                    <a:gd name="connsiteY36" fmla="*/ 154677 h 319813"/>
                    <a:gd name="connsiteX37" fmla="*/ 197594 w 312864"/>
                    <a:gd name="connsiteY37" fmla="*/ 173775 h 319813"/>
                    <a:gd name="connsiteX38" fmla="*/ 204390 w 312864"/>
                    <a:gd name="connsiteY38" fmla="*/ 190120 h 319813"/>
                    <a:gd name="connsiteX39" fmla="*/ 224691 w 312864"/>
                    <a:gd name="connsiteY39" fmla="*/ 160097 h 319813"/>
                    <a:gd name="connsiteX40" fmla="*/ 231487 w 312864"/>
                    <a:gd name="connsiteY40" fmla="*/ 142375 h 319813"/>
                    <a:gd name="connsiteX41" fmla="*/ 234240 w 312864"/>
                    <a:gd name="connsiteY41" fmla="*/ 136955 h 319813"/>
                    <a:gd name="connsiteX42" fmla="*/ 253165 w 312864"/>
                    <a:gd name="connsiteY42" fmla="*/ 156053 h 319813"/>
                    <a:gd name="connsiteX43" fmla="*/ 235530 w 312864"/>
                    <a:gd name="connsiteY43" fmla="*/ 194250 h 319813"/>
                    <a:gd name="connsiteX44" fmla="*/ 224691 w 312864"/>
                    <a:gd name="connsiteY44" fmla="*/ 210595 h 319813"/>
                    <a:gd name="connsiteX45" fmla="*/ 217896 w 312864"/>
                    <a:gd name="connsiteY45" fmla="*/ 220144 h 319813"/>
                    <a:gd name="connsiteX46" fmla="*/ 235530 w 312864"/>
                    <a:gd name="connsiteY46" fmla="*/ 256965 h 319813"/>
                    <a:gd name="connsiteX47" fmla="*/ 236906 w 312864"/>
                    <a:gd name="connsiteY47" fmla="*/ 258341 h 319813"/>
                    <a:gd name="connsiteX48" fmla="*/ 276219 w 312864"/>
                    <a:gd name="connsiteY48" fmla="*/ 286989 h 319813"/>
                    <a:gd name="connsiteX49" fmla="*/ 292478 w 312864"/>
                    <a:gd name="connsiteY49" fmla="*/ 247416 h 319813"/>
                    <a:gd name="connsiteX50" fmla="*/ 293854 w 312864"/>
                    <a:gd name="connsiteY50" fmla="*/ 205089 h 319813"/>
                    <a:gd name="connsiteX51" fmla="*/ 295230 w 312864"/>
                    <a:gd name="connsiteY51" fmla="*/ 185991 h 319813"/>
                    <a:gd name="connsiteX52" fmla="*/ 312864 w 312864"/>
                    <a:gd name="connsiteY52" fmla="*/ 267890 h 319813"/>
                    <a:gd name="connsiteX53" fmla="*/ 304692 w 312864"/>
                    <a:gd name="connsiteY53" fmla="*/ 319766 h 319813"/>
                    <a:gd name="connsiteX54" fmla="*/ 234240 w 312864"/>
                    <a:gd name="connsiteY54" fmla="*/ 286989 h 319813"/>
                    <a:gd name="connsiteX55" fmla="*/ 207143 w 312864"/>
                    <a:gd name="connsiteY55" fmla="*/ 254212 h 319813"/>
                    <a:gd name="connsiteX56" fmla="*/ 199056 w 312864"/>
                    <a:gd name="connsiteY56" fmla="*/ 241910 h 319813"/>
                    <a:gd name="connsiteX57" fmla="*/ 195013 w 312864"/>
                    <a:gd name="connsiteY57" fmla="*/ 244663 h 319813"/>
                    <a:gd name="connsiteX58" fmla="*/ 185551 w 312864"/>
                    <a:gd name="connsiteY58" fmla="*/ 248792 h 319813"/>
                    <a:gd name="connsiteX59" fmla="*/ 176088 w 312864"/>
                    <a:gd name="connsiteY59" fmla="*/ 248792 h 319813"/>
                    <a:gd name="connsiteX60" fmla="*/ 166626 w 312864"/>
                    <a:gd name="connsiteY60" fmla="*/ 247416 h 319813"/>
                    <a:gd name="connsiteX61" fmla="*/ 159830 w 312864"/>
                    <a:gd name="connsiteY61" fmla="*/ 248792 h 319813"/>
                    <a:gd name="connsiteX62" fmla="*/ 143572 w 312864"/>
                    <a:gd name="connsiteY62" fmla="*/ 246039 h 319813"/>
                    <a:gd name="connsiteX63" fmla="*/ 165250 w 312864"/>
                    <a:gd name="connsiteY63" fmla="*/ 229694 h 319813"/>
                    <a:gd name="connsiteX64" fmla="*/ 177465 w 312864"/>
                    <a:gd name="connsiteY64" fmla="*/ 221521 h 319813"/>
                    <a:gd name="connsiteX65" fmla="*/ 186928 w 312864"/>
                    <a:gd name="connsiteY65" fmla="*/ 210595 h 319813"/>
                    <a:gd name="connsiteX66" fmla="*/ 181508 w 312864"/>
                    <a:gd name="connsiteY66" fmla="*/ 196917 h 319813"/>
                    <a:gd name="connsiteX67" fmla="*/ 170669 w 312864"/>
                    <a:gd name="connsiteY67" fmla="*/ 158720 h 319813"/>
                    <a:gd name="connsiteX68" fmla="*/ 163874 w 312864"/>
                    <a:gd name="connsiteY68" fmla="*/ 132825 h 319813"/>
                    <a:gd name="connsiteX69" fmla="*/ 162497 w 312864"/>
                    <a:gd name="connsiteY69" fmla="*/ 124653 h 319813"/>
                    <a:gd name="connsiteX70" fmla="*/ 146239 w 312864"/>
                    <a:gd name="connsiteY70" fmla="*/ 128782 h 319813"/>
                    <a:gd name="connsiteX71" fmla="*/ 92045 w 312864"/>
                    <a:gd name="connsiteY71" fmla="*/ 139708 h 319813"/>
                    <a:gd name="connsiteX72" fmla="*/ 86625 w 312864"/>
                    <a:gd name="connsiteY72" fmla="*/ 148999 h 319813"/>
                    <a:gd name="connsiteX73" fmla="*/ 93421 w 312864"/>
                    <a:gd name="connsiteY73" fmla="*/ 230898 h 319813"/>
                    <a:gd name="connsiteX74" fmla="*/ 113722 w 312864"/>
                    <a:gd name="connsiteY74" fmla="*/ 218596 h 319813"/>
                    <a:gd name="connsiteX75" fmla="*/ 123184 w 312864"/>
                    <a:gd name="connsiteY75" fmla="*/ 185819 h 319813"/>
                    <a:gd name="connsiteX76" fmla="*/ 113722 w 312864"/>
                    <a:gd name="connsiteY76" fmla="*/ 174893 h 319813"/>
                    <a:gd name="connsiteX77" fmla="*/ 83958 w 312864"/>
                    <a:gd name="connsiteY77" fmla="*/ 183066 h 319813"/>
                    <a:gd name="connsiteX78" fmla="*/ 69076 w 312864"/>
                    <a:gd name="connsiteY78" fmla="*/ 219887 h 319813"/>
                    <a:gd name="connsiteX79" fmla="*/ 93421 w 312864"/>
                    <a:gd name="connsiteY79" fmla="*/ 230898 h 319813"/>
                    <a:gd name="connsiteX80" fmla="*/ 224778 w 312864"/>
                    <a:gd name="connsiteY80" fmla="*/ 101253 h 319813"/>
                    <a:gd name="connsiteX81" fmla="*/ 222025 w 312864"/>
                    <a:gd name="connsiteY81" fmla="*/ 101253 h 319813"/>
                    <a:gd name="connsiteX82" fmla="*/ 211186 w 312864"/>
                    <a:gd name="connsiteY82" fmla="*/ 94457 h 319813"/>
                    <a:gd name="connsiteX83" fmla="*/ 215229 w 312864"/>
                    <a:gd name="connsiteY83" fmla="*/ 61679 h 319813"/>
                    <a:gd name="connsiteX84" fmla="*/ 236906 w 312864"/>
                    <a:gd name="connsiteY84" fmla="*/ 56260 h 319813"/>
                    <a:gd name="connsiteX85" fmla="*/ 240950 w 312864"/>
                    <a:gd name="connsiteY85" fmla="*/ 67185 h 319813"/>
                    <a:gd name="connsiteX86" fmla="*/ 246369 w 312864"/>
                    <a:gd name="connsiteY86" fmla="*/ 76735 h 319813"/>
                    <a:gd name="connsiteX87" fmla="*/ 255831 w 312864"/>
                    <a:gd name="connsiteY87" fmla="*/ 101253 h 319813"/>
                    <a:gd name="connsiteX88" fmla="*/ 231487 w 312864"/>
                    <a:gd name="connsiteY88" fmla="*/ 102629 h 319813"/>
                    <a:gd name="connsiteX89" fmla="*/ 224778 w 312864"/>
                    <a:gd name="connsiteY89" fmla="*/ 101253 h 31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2864" h="319813">
                      <a:moveTo>
                        <a:pt x="86625" y="148999"/>
                      </a:moveTo>
                      <a:lnTo>
                        <a:pt x="86625" y="162677"/>
                      </a:lnTo>
                      <a:cubicBezTo>
                        <a:pt x="96517" y="159924"/>
                        <a:pt x="110970" y="157688"/>
                        <a:pt x="129980" y="155881"/>
                      </a:cubicBezTo>
                      <a:cubicBezTo>
                        <a:pt x="144432" y="155881"/>
                        <a:pt x="153895" y="160010"/>
                        <a:pt x="158454" y="168183"/>
                      </a:cubicBezTo>
                      <a:cubicBezTo>
                        <a:pt x="158454" y="169130"/>
                        <a:pt x="157508" y="170506"/>
                        <a:pt x="155787" y="172313"/>
                      </a:cubicBezTo>
                      <a:cubicBezTo>
                        <a:pt x="149421" y="185045"/>
                        <a:pt x="144519" y="200100"/>
                        <a:pt x="140905" y="217306"/>
                      </a:cubicBezTo>
                      <a:cubicBezTo>
                        <a:pt x="139959" y="222725"/>
                        <a:pt x="135056" y="233651"/>
                        <a:pt x="126024" y="250083"/>
                      </a:cubicBezTo>
                      <a:cubicBezTo>
                        <a:pt x="121464" y="261008"/>
                        <a:pt x="116045" y="266944"/>
                        <a:pt x="109765" y="267805"/>
                      </a:cubicBezTo>
                      <a:cubicBezTo>
                        <a:pt x="107959" y="267805"/>
                        <a:pt x="102539" y="262385"/>
                        <a:pt x="93506" y="251459"/>
                      </a:cubicBezTo>
                      <a:cubicBezTo>
                        <a:pt x="78109" y="233307"/>
                        <a:pt x="69592" y="224618"/>
                        <a:pt x="67786" y="225564"/>
                      </a:cubicBezTo>
                      <a:cubicBezTo>
                        <a:pt x="66839" y="225564"/>
                        <a:pt x="65979" y="226511"/>
                        <a:pt x="65033" y="228317"/>
                      </a:cubicBezTo>
                      <a:cubicBezTo>
                        <a:pt x="58667" y="235630"/>
                        <a:pt x="51958" y="241050"/>
                        <a:pt x="44732" y="244663"/>
                      </a:cubicBezTo>
                      <a:cubicBezTo>
                        <a:pt x="26667" y="253782"/>
                        <a:pt x="11785" y="256535"/>
                        <a:pt x="0" y="252835"/>
                      </a:cubicBezTo>
                      <a:lnTo>
                        <a:pt x="8172" y="247416"/>
                      </a:lnTo>
                      <a:cubicBezTo>
                        <a:pt x="28043" y="233737"/>
                        <a:pt x="42065" y="220144"/>
                        <a:pt x="50151" y="206466"/>
                      </a:cubicBezTo>
                      <a:cubicBezTo>
                        <a:pt x="58324" y="192787"/>
                        <a:pt x="62797" y="175582"/>
                        <a:pt x="63657" y="154591"/>
                      </a:cubicBezTo>
                      <a:cubicBezTo>
                        <a:pt x="62710" y="143665"/>
                        <a:pt x="61850" y="133686"/>
                        <a:pt x="60904" y="124567"/>
                      </a:cubicBezTo>
                      <a:cubicBezTo>
                        <a:pt x="59958" y="120007"/>
                        <a:pt x="59958" y="117254"/>
                        <a:pt x="60904" y="116394"/>
                      </a:cubicBezTo>
                      <a:cubicBezTo>
                        <a:pt x="60904" y="115534"/>
                        <a:pt x="64087" y="115017"/>
                        <a:pt x="70367" y="115017"/>
                      </a:cubicBezTo>
                      <a:cubicBezTo>
                        <a:pt x="73120" y="115017"/>
                        <a:pt x="76216" y="115017"/>
                        <a:pt x="79829" y="115017"/>
                      </a:cubicBezTo>
                      <a:cubicBezTo>
                        <a:pt x="101507" y="113211"/>
                        <a:pt x="127658" y="108651"/>
                        <a:pt x="158368" y="101339"/>
                      </a:cubicBezTo>
                      <a:cubicBezTo>
                        <a:pt x="159228" y="102285"/>
                        <a:pt x="156132" y="87230"/>
                        <a:pt x="148905" y="56346"/>
                      </a:cubicBezTo>
                      <a:cubicBezTo>
                        <a:pt x="147960" y="49980"/>
                        <a:pt x="147099" y="44560"/>
                        <a:pt x="146153" y="40000"/>
                      </a:cubicBezTo>
                      <a:cubicBezTo>
                        <a:pt x="142539" y="24515"/>
                        <a:pt x="141163" y="14966"/>
                        <a:pt x="142109" y="11353"/>
                      </a:cubicBezTo>
                      <a:cubicBezTo>
                        <a:pt x="141163" y="6793"/>
                        <a:pt x="143486" y="3610"/>
                        <a:pt x="148905" y="1804"/>
                      </a:cubicBezTo>
                      <a:cubicBezTo>
                        <a:pt x="157938" y="-3"/>
                        <a:pt x="164734" y="-433"/>
                        <a:pt x="169206" y="427"/>
                      </a:cubicBezTo>
                      <a:cubicBezTo>
                        <a:pt x="169206" y="1373"/>
                        <a:pt x="168261" y="3610"/>
                        <a:pt x="166454" y="7223"/>
                      </a:cubicBezTo>
                      <a:cubicBezTo>
                        <a:pt x="164647" y="11783"/>
                        <a:pt x="163787" y="14536"/>
                        <a:pt x="163787" y="15396"/>
                      </a:cubicBezTo>
                      <a:cubicBezTo>
                        <a:pt x="164647" y="33634"/>
                        <a:pt x="170067" y="59099"/>
                        <a:pt x="180046" y="91790"/>
                      </a:cubicBezTo>
                      <a:cubicBezTo>
                        <a:pt x="180046" y="93596"/>
                        <a:pt x="181852" y="94542"/>
                        <a:pt x="185465" y="94542"/>
                      </a:cubicBezTo>
                      <a:cubicBezTo>
                        <a:pt x="190884" y="94542"/>
                        <a:pt x="194928" y="95489"/>
                        <a:pt x="197680" y="97296"/>
                      </a:cubicBezTo>
                      <a:cubicBezTo>
                        <a:pt x="202154" y="101855"/>
                        <a:pt x="203960" y="106845"/>
                        <a:pt x="203100" y="112264"/>
                      </a:cubicBezTo>
                      <a:cubicBezTo>
                        <a:pt x="203100" y="114071"/>
                        <a:pt x="200863" y="115447"/>
                        <a:pt x="196304" y="116394"/>
                      </a:cubicBezTo>
                      <a:lnTo>
                        <a:pt x="193637" y="116394"/>
                      </a:lnTo>
                      <a:cubicBezTo>
                        <a:pt x="187271" y="117340"/>
                        <a:pt x="185035" y="120953"/>
                        <a:pt x="186841" y="127319"/>
                      </a:cubicBezTo>
                      <a:cubicBezTo>
                        <a:pt x="187701" y="130933"/>
                        <a:pt x="188648" y="135492"/>
                        <a:pt x="189508" y="140998"/>
                      </a:cubicBezTo>
                      <a:cubicBezTo>
                        <a:pt x="190369" y="147364"/>
                        <a:pt x="191745" y="151924"/>
                        <a:pt x="193552" y="154677"/>
                      </a:cubicBezTo>
                      <a:cubicBezTo>
                        <a:pt x="194412" y="158290"/>
                        <a:pt x="195788" y="164656"/>
                        <a:pt x="197594" y="173775"/>
                      </a:cubicBezTo>
                      <a:cubicBezTo>
                        <a:pt x="200347" y="183754"/>
                        <a:pt x="202584" y="189260"/>
                        <a:pt x="204390" y="190120"/>
                      </a:cubicBezTo>
                      <a:cubicBezTo>
                        <a:pt x="208003" y="188314"/>
                        <a:pt x="214798" y="178335"/>
                        <a:pt x="224691" y="160097"/>
                      </a:cubicBezTo>
                      <a:cubicBezTo>
                        <a:pt x="227444" y="155537"/>
                        <a:pt x="229681" y="149687"/>
                        <a:pt x="231487" y="142375"/>
                      </a:cubicBezTo>
                      <a:cubicBezTo>
                        <a:pt x="232347" y="139622"/>
                        <a:pt x="233293" y="137815"/>
                        <a:pt x="234240" y="136955"/>
                      </a:cubicBezTo>
                      <a:cubicBezTo>
                        <a:pt x="244133" y="141514"/>
                        <a:pt x="250498" y="147880"/>
                        <a:pt x="253165" y="156053"/>
                      </a:cubicBezTo>
                      <a:cubicBezTo>
                        <a:pt x="252218" y="161473"/>
                        <a:pt x="246369" y="174291"/>
                        <a:pt x="235530" y="194250"/>
                      </a:cubicBezTo>
                      <a:cubicBezTo>
                        <a:pt x="233723" y="197863"/>
                        <a:pt x="230111" y="203369"/>
                        <a:pt x="224691" y="210595"/>
                      </a:cubicBezTo>
                      <a:cubicBezTo>
                        <a:pt x="221079" y="215155"/>
                        <a:pt x="218842" y="218338"/>
                        <a:pt x="217896" y="220144"/>
                      </a:cubicBezTo>
                      <a:cubicBezTo>
                        <a:pt x="215229" y="222898"/>
                        <a:pt x="221079" y="235114"/>
                        <a:pt x="235530" y="256965"/>
                      </a:cubicBezTo>
                      <a:cubicBezTo>
                        <a:pt x="235530" y="257911"/>
                        <a:pt x="235961" y="258341"/>
                        <a:pt x="236906" y="258341"/>
                      </a:cubicBezTo>
                      <a:cubicBezTo>
                        <a:pt x="252218" y="274687"/>
                        <a:pt x="265381" y="284236"/>
                        <a:pt x="276219" y="286989"/>
                      </a:cubicBezTo>
                      <a:cubicBezTo>
                        <a:pt x="283445" y="286043"/>
                        <a:pt x="288865" y="272880"/>
                        <a:pt x="292478" y="247416"/>
                      </a:cubicBezTo>
                      <a:cubicBezTo>
                        <a:pt x="293338" y="234683"/>
                        <a:pt x="293854" y="220575"/>
                        <a:pt x="293854" y="205089"/>
                      </a:cubicBezTo>
                      <a:cubicBezTo>
                        <a:pt x="293854" y="192357"/>
                        <a:pt x="294284" y="185991"/>
                        <a:pt x="295230" y="185991"/>
                      </a:cubicBezTo>
                      <a:cubicBezTo>
                        <a:pt x="305122" y="198723"/>
                        <a:pt x="311058" y="225994"/>
                        <a:pt x="312864" y="267890"/>
                      </a:cubicBezTo>
                      <a:cubicBezTo>
                        <a:pt x="311058" y="293355"/>
                        <a:pt x="308305" y="310647"/>
                        <a:pt x="304692" y="319766"/>
                      </a:cubicBezTo>
                      <a:cubicBezTo>
                        <a:pt x="280348" y="320626"/>
                        <a:pt x="256778" y="309787"/>
                        <a:pt x="234240" y="286989"/>
                      </a:cubicBezTo>
                      <a:cubicBezTo>
                        <a:pt x="222455" y="274257"/>
                        <a:pt x="213422" y="263331"/>
                        <a:pt x="207143" y="254212"/>
                      </a:cubicBezTo>
                      <a:lnTo>
                        <a:pt x="199056" y="241910"/>
                      </a:lnTo>
                      <a:cubicBezTo>
                        <a:pt x="198111" y="241910"/>
                        <a:pt x="196820" y="242856"/>
                        <a:pt x="195013" y="244663"/>
                      </a:cubicBezTo>
                      <a:cubicBezTo>
                        <a:pt x="190454" y="247416"/>
                        <a:pt x="187358" y="248792"/>
                        <a:pt x="185551" y="248792"/>
                      </a:cubicBezTo>
                      <a:cubicBezTo>
                        <a:pt x="182884" y="249738"/>
                        <a:pt x="179701" y="249738"/>
                        <a:pt x="176088" y="248792"/>
                      </a:cubicBezTo>
                      <a:cubicBezTo>
                        <a:pt x="171529" y="247932"/>
                        <a:pt x="168433" y="247416"/>
                        <a:pt x="166626" y="247416"/>
                      </a:cubicBezTo>
                      <a:cubicBezTo>
                        <a:pt x="164820" y="247416"/>
                        <a:pt x="162583" y="247846"/>
                        <a:pt x="159830" y="248792"/>
                      </a:cubicBezTo>
                      <a:cubicBezTo>
                        <a:pt x="148045" y="248792"/>
                        <a:pt x="142626" y="247932"/>
                        <a:pt x="143572" y="246039"/>
                      </a:cubicBezTo>
                      <a:cubicBezTo>
                        <a:pt x="143572" y="245179"/>
                        <a:pt x="150798" y="239673"/>
                        <a:pt x="165250" y="229694"/>
                      </a:cubicBezTo>
                      <a:cubicBezTo>
                        <a:pt x="170669" y="226081"/>
                        <a:pt x="174712" y="223328"/>
                        <a:pt x="177465" y="221521"/>
                      </a:cubicBezTo>
                      <a:cubicBezTo>
                        <a:pt x="183745" y="217908"/>
                        <a:pt x="186928" y="214209"/>
                        <a:pt x="186928" y="210595"/>
                      </a:cubicBezTo>
                      <a:lnTo>
                        <a:pt x="181508" y="196917"/>
                      </a:lnTo>
                      <a:cubicBezTo>
                        <a:pt x="177895" y="185991"/>
                        <a:pt x="174282" y="173259"/>
                        <a:pt x="170669" y="158720"/>
                      </a:cubicBezTo>
                      <a:cubicBezTo>
                        <a:pt x="167916" y="153300"/>
                        <a:pt x="165680" y="144611"/>
                        <a:pt x="163874" y="132825"/>
                      </a:cubicBezTo>
                      <a:lnTo>
                        <a:pt x="162497" y="124653"/>
                      </a:lnTo>
                      <a:cubicBezTo>
                        <a:pt x="161551" y="124653"/>
                        <a:pt x="156132" y="126029"/>
                        <a:pt x="146239" y="128782"/>
                      </a:cubicBezTo>
                      <a:cubicBezTo>
                        <a:pt x="135400" y="131535"/>
                        <a:pt x="117335" y="135148"/>
                        <a:pt x="92045" y="139708"/>
                      </a:cubicBezTo>
                      <a:cubicBezTo>
                        <a:pt x="88432" y="140396"/>
                        <a:pt x="86625" y="143579"/>
                        <a:pt x="86625" y="148999"/>
                      </a:cubicBezTo>
                      <a:close/>
                      <a:moveTo>
                        <a:pt x="93421" y="230898"/>
                      </a:moveTo>
                      <a:cubicBezTo>
                        <a:pt x="102453" y="230898"/>
                        <a:pt x="109249" y="226769"/>
                        <a:pt x="113722" y="218596"/>
                      </a:cubicBezTo>
                      <a:cubicBezTo>
                        <a:pt x="120002" y="204057"/>
                        <a:pt x="123184" y="193132"/>
                        <a:pt x="123184" y="185819"/>
                      </a:cubicBezTo>
                      <a:cubicBezTo>
                        <a:pt x="121378" y="178507"/>
                        <a:pt x="118195" y="174893"/>
                        <a:pt x="113722" y="174893"/>
                      </a:cubicBezTo>
                      <a:cubicBezTo>
                        <a:pt x="101077" y="174893"/>
                        <a:pt x="91098" y="177646"/>
                        <a:pt x="83958" y="183066"/>
                      </a:cubicBezTo>
                      <a:cubicBezTo>
                        <a:pt x="76732" y="188486"/>
                        <a:pt x="71743" y="200788"/>
                        <a:pt x="69076" y="219887"/>
                      </a:cubicBezTo>
                      <a:cubicBezTo>
                        <a:pt x="78969" y="227285"/>
                        <a:pt x="87055" y="230898"/>
                        <a:pt x="93421" y="230898"/>
                      </a:cubicBezTo>
                      <a:close/>
                      <a:moveTo>
                        <a:pt x="224778" y="101253"/>
                      </a:moveTo>
                      <a:cubicBezTo>
                        <a:pt x="223831" y="101253"/>
                        <a:pt x="222971" y="101253"/>
                        <a:pt x="222025" y="101253"/>
                      </a:cubicBezTo>
                      <a:cubicBezTo>
                        <a:pt x="215659" y="99446"/>
                        <a:pt x="212046" y="97123"/>
                        <a:pt x="211186" y="94457"/>
                      </a:cubicBezTo>
                      <a:cubicBezTo>
                        <a:pt x="208519" y="84477"/>
                        <a:pt x="209809" y="73551"/>
                        <a:pt x="215229" y="61679"/>
                      </a:cubicBezTo>
                      <a:cubicBezTo>
                        <a:pt x="222455" y="52561"/>
                        <a:pt x="229681" y="50754"/>
                        <a:pt x="236906" y="56260"/>
                      </a:cubicBezTo>
                      <a:cubicBezTo>
                        <a:pt x="237767" y="59013"/>
                        <a:pt x="239144" y="62626"/>
                        <a:pt x="240950" y="67185"/>
                      </a:cubicBezTo>
                      <a:cubicBezTo>
                        <a:pt x="242756" y="71745"/>
                        <a:pt x="244563" y="74928"/>
                        <a:pt x="246369" y="76735"/>
                      </a:cubicBezTo>
                      <a:cubicBezTo>
                        <a:pt x="253595" y="88607"/>
                        <a:pt x="256778" y="96779"/>
                        <a:pt x="255831" y="101253"/>
                      </a:cubicBezTo>
                      <a:cubicBezTo>
                        <a:pt x="254886" y="103059"/>
                        <a:pt x="246799" y="103575"/>
                        <a:pt x="231487" y="102629"/>
                      </a:cubicBezTo>
                      <a:cubicBezTo>
                        <a:pt x="227961" y="101683"/>
                        <a:pt x="225724" y="101253"/>
                        <a:pt x="224778" y="101253"/>
                      </a:cubicBezTo>
                      <a:close/>
                    </a:path>
                  </a:pathLst>
                </a:custGeom>
                <a:grpFill/>
                <a:ln w="860" cap="flat">
                  <a:noFill/>
                  <a:prstDash val="solid"/>
                  <a:miter/>
                </a:ln>
              </p:spPr>
              <p:txBody>
                <a:bodyPr rtlCol="0" anchor="ctr"/>
                <a:lstStyle/>
                <a:p>
                  <a:endParaRPr lang="zh-CN" altLang="en-US"/>
                </a:p>
              </p:txBody>
            </p:sp>
            <p:sp>
              <p:nvSpPr>
                <p:cNvPr id="18" name="任意形状 22"/>
                <p:cNvSpPr/>
                <p:nvPr/>
              </p:nvSpPr>
              <p:spPr>
                <a:xfrm>
                  <a:off x="7622896" y="2756598"/>
                  <a:ext cx="240010" cy="274750"/>
                </a:xfrm>
                <a:custGeom>
                  <a:avLst/>
                  <a:gdLst>
                    <a:gd name="connsiteX0" fmla="*/ 150547 w 240010"/>
                    <a:gd name="connsiteY0" fmla="*/ 47832 h 274750"/>
                    <a:gd name="connsiteX1" fmla="*/ 150547 w 240010"/>
                    <a:gd name="connsiteY1" fmla="*/ 76480 h 274750"/>
                    <a:gd name="connsiteX2" fmla="*/ 157343 w 240010"/>
                    <a:gd name="connsiteY2" fmla="*/ 84652 h 274750"/>
                    <a:gd name="connsiteX3" fmla="*/ 226419 w 240010"/>
                    <a:gd name="connsiteY3" fmla="*/ 73727 h 274750"/>
                    <a:gd name="connsiteX4" fmla="*/ 240010 w 240010"/>
                    <a:gd name="connsiteY4" fmla="*/ 110547 h 274750"/>
                    <a:gd name="connsiteX5" fmla="*/ 233214 w 240010"/>
                    <a:gd name="connsiteY5" fmla="*/ 110547 h 274750"/>
                    <a:gd name="connsiteX6" fmla="*/ 211537 w 240010"/>
                    <a:gd name="connsiteY6" fmla="*/ 106418 h 274750"/>
                    <a:gd name="connsiteX7" fmla="*/ 184440 w 240010"/>
                    <a:gd name="connsiteY7" fmla="*/ 109171 h 274750"/>
                    <a:gd name="connsiteX8" fmla="*/ 160009 w 240010"/>
                    <a:gd name="connsiteY8" fmla="*/ 111924 h 274750"/>
                    <a:gd name="connsiteX9" fmla="*/ 151923 w 240010"/>
                    <a:gd name="connsiteY9" fmla="*/ 121473 h 274750"/>
                    <a:gd name="connsiteX10" fmla="*/ 150547 w 240010"/>
                    <a:gd name="connsiteY10" fmla="*/ 195113 h 274750"/>
                    <a:gd name="connsiteX11" fmla="*/ 147794 w 240010"/>
                    <a:gd name="connsiteY11" fmla="*/ 240106 h 274750"/>
                    <a:gd name="connsiteX12" fmla="*/ 145127 w 240010"/>
                    <a:gd name="connsiteY12" fmla="*/ 253785 h 274750"/>
                    <a:gd name="connsiteX13" fmla="*/ 141084 w 240010"/>
                    <a:gd name="connsiteY13" fmla="*/ 274260 h 274750"/>
                    <a:gd name="connsiteX14" fmla="*/ 96352 w 240010"/>
                    <a:gd name="connsiteY14" fmla="*/ 264711 h 274750"/>
                    <a:gd name="connsiteX15" fmla="*/ 50330 w 240010"/>
                    <a:gd name="connsiteY15" fmla="*/ 241483 h 274750"/>
                    <a:gd name="connsiteX16" fmla="*/ 67965 w 240010"/>
                    <a:gd name="connsiteY16" fmla="*/ 241483 h 274750"/>
                    <a:gd name="connsiteX17" fmla="*/ 115363 w 240010"/>
                    <a:gd name="connsiteY17" fmla="*/ 237354 h 274750"/>
                    <a:gd name="connsiteX18" fmla="*/ 127578 w 240010"/>
                    <a:gd name="connsiteY18" fmla="*/ 156831 h 274750"/>
                    <a:gd name="connsiteX19" fmla="*/ 126202 w 240010"/>
                    <a:gd name="connsiteY19" fmla="*/ 132312 h 274750"/>
                    <a:gd name="connsiteX20" fmla="*/ 126202 w 240010"/>
                    <a:gd name="connsiteY20" fmla="*/ 128183 h 274750"/>
                    <a:gd name="connsiteX21" fmla="*/ 118116 w 240010"/>
                    <a:gd name="connsiteY21" fmla="*/ 120010 h 274750"/>
                    <a:gd name="connsiteX22" fmla="*/ 36824 w 240010"/>
                    <a:gd name="connsiteY22" fmla="*/ 133689 h 274750"/>
                    <a:gd name="connsiteX23" fmla="*/ 9727 w 240010"/>
                    <a:gd name="connsiteY23" fmla="*/ 144614 h 274750"/>
                    <a:gd name="connsiteX24" fmla="*/ 6974 w 240010"/>
                    <a:gd name="connsiteY24" fmla="*/ 144614 h 274750"/>
                    <a:gd name="connsiteX25" fmla="*/ 179 w 240010"/>
                    <a:gd name="connsiteY25" fmla="*/ 120096 h 274750"/>
                    <a:gd name="connsiteX26" fmla="*/ 8351 w 240010"/>
                    <a:gd name="connsiteY26" fmla="*/ 120096 h 274750"/>
                    <a:gd name="connsiteX27" fmla="*/ 27276 w 240010"/>
                    <a:gd name="connsiteY27" fmla="*/ 115967 h 274750"/>
                    <a:gd name="connsiteX28" fmla="*/ 116653 w 240010"/>
                    <a:gd name="connsiteY28" fmla="*/ 94116 h 274750"/>
                    <a:gd name="connsiteX29" fmla="*/ 122073 w 240010"/>
                    <a:gd name="connsiteY29" fmla="*/ 87319 h 274750"/>
                    <a:gd name="connsiteX30" fmla="*/ 119320 w 240010"/>
                    <a:gd name="connsiteY30" fmla="*/ 76394 h 274750"/>
                    <a:gd name="connsiteX31" fmla="*/ 115277 w 240010"/>
                    <a:gd name="connsiteY31" fmla="*/ 57295 h 274750"/>
                    <a:gd name="connsiteX32" fmla="*/ 104439 w 240010"/>
                    <a:gd name="connsiteY32" fmla="*/ 47746 h 274750"/>
                    <a:gd name="connsiteX33" fmla="*/ 77342 w 240010"/>
                    <a:gd name="connsiteY33" fmla="*/ 54542 h 274750"/>
                    <a:gd name="connsiteX34" fmla="*/ 70545 w 240010"/>
                    <a:gd name="connsiteY34" fmla="*/ 57295 h 274750"/>
                    <a:gd name="connsiteX35" fmla="*/ 61083 w 240010"/>
                    <a:gd name="connsiteY35" fmla="*/ 60048 h 274750"/>
                    <a:gd name="connsiteX36" fmla="*/ 52996 w 240010"/>
                    <a:gd name="connsiteY36" fmla="*/ 31401 h 274750"/>
                    <a:gd name="connsiteX37" fmla="*/ 73298 w 240010"/>
                    <a:gd name="connsiteY37" fmla="*/ 27271 h 274750"/>
                    <a:gd name="connsiteX38" fmla="*/ 100395 w 240010"/>
                    <a:gd name="connsiteY38" fmla="*/ 20475 h 274750"/>
                    <a:gd name="connsiteX39" fmla="*/ 127493 w 240010"/>
                    <a:gd name="connsiteY39" fmla="*/ 13679 h 274750"/>
                    <a:gd name="connsiteX40" fmla="*/ 185730 w 240010"/>
                    <a:gd name="connsiteY40" fmla="*/ 0 h 274750"/>
                    <a:gd name="connsiteX41" fmla="*/ 199235 w 240010"/>
                    <a:gd name="connsiteY41" fmla="*/ 32777 h 274750"/>
                    <a:gd name="connsiteX42" fmla="*/ 193816 w 240010"/>
                    <a:gd name="connsiteY42" fmla="*/ 34154 h 274750"/>
                    <a:gd name="connsiteX43" fmla="*/ 164052 w 240010"/>
                    <a:gd name="connsiteY43" fmla="*/ 35530 h 274750"/>
                    <a:gd name="connsiteX44" fmla="*/ 150547 w 240010"/>
                    <a:gd name="connsiteY44" fmla="*/ 47832 h 27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0010" h="274750">
                      <a:moveTo>
                        <a:pt x="150547" y="47832"/>
                      </a:moveTo>
                      <a:lnTo>
                        <a:pt x="150547" y="76480"/>
                      </a:lnTo>
                      <a:cubicBezTo>
                        <a:pt x="150547" y="83792"/>
                        <a:pt x="152783" y="86459"/>
                        <a:pt x="157343" y="84652"/>
                      </a:cubicBezTo>
                      <a:cubicBezTo>
                        <a:pt x="188052" y="78286"/>
                        <a:pt x="211107" y="74673"/>
                        <a:pt x="226419" y="73727"/>
                      </a:cubicBezTo>
                      <a:cubicBezTo>
                        <a:pt x="235451" y="84652"/>
                        <a:pt x="240010" y="96955"/>
                        <a:pt x="240010" y="110547"/>
                      </a:cubicBezTo>
                      <a:cubicBezTo>
                        <a:pt x="239064" y="111493"/>
                        <a:pt x="236827" y="111493"/>
                        <a:pt x="233214" y="110547"/>
                      </a:cubicBezTo>
                      <a:cubicBezTo>
                        <a:pt x="224182" y="107794"/>
                        <a:pt x="216956" y="106418"/>
                        <a:pt x="211537" y="106418"/>
                      </a:cubicBezTo>
                      <a:cubicBezTo>
                        <a:pt x="206117" y="106418"/>
                        <a:pt x="197085" y="107364"/>
                        <a:pt x="184440" y="109171"/>
                      </a:cubicBezTo>
                      <a:cubicBezTo>
                        <a:pt x="173600" y="110977"/>
                        <a:pt x="165515" y="111924"/>
                        <a:pt x="160009" y="111924"/>
                      </a:cubicBezTo>
                      <a:cubicBezTo>
                        <a:pt x="154590" y="113730"/>
                        <a:pt x="151923" y="116913"/>
                        <a:pt x="151923" y="121473"/>
                      </a:cubicBezTo>
                      <a:cubicBezTo>
                        <a:pt x="151923" y="159670"/>
                        <a:pt x="151492" y="184274"/>
                        <a:pt x="150547" y="195113"/>
                      </a:cubicBezTo>
                      <a:cubicBezTo>
                        <a:pt x="149601" y="210599"/>
                        <a:pt x="148740" y="225568"/>
                        <a:pt x="147794" y="240106"/>
                      </a:cubicBezTo>
                      <a:cubicBezTo>
                        <a:pt x="146848" y="245526"/>
                        <a:pt x="145988" y="250086"/>
                        <a:pt x="145127" y="253785"/>
                      </a:cubicBezTo>
                      <a:cubicBezTo>
                        <a:pt x="144181" y="266517"/>
                        <a:pt x="142890" y="273314"/>
                        <a:pt x="141084" y="274260"/>
                      </a:cubicBezTo>
                      <a:cubicBezTo>
                        <a:pt x="132998" y="276067"/>
                        <a:pt x="118030" y="272884"/>
                        <a:pt x="96352" y="264711"/>
                      </a:cubicBezTo>
                      <a:cubicBezTo>
                        <a:pt x="69255" y="256538"/>
                        <a:pt x="53857" y="248795"/>
                        <a:pt x="50330" y="241483"/>
                      </a:cubicBezTo>
                      <a:lnTo>
                        <a:pt x="67965" y="241483"/>
                      </a:lnTo>
                      <a:cubicBezTo>
                        <a:pt x="95922" y="242429"/>
                        <a:pt x="111751" y="241053"/>
                        <a:pt x="115363" y="237354"/>
                      </a:cubicBezTo>
                      <a:cubicBezTo>
                        <a:pt x="124395" y="230041"/>
                        <a:pt x="128439" y="203200"/>
                        <a:pt x="127578" y="156831"/>
                      </a:cubicBezTo>
                      <a:cubicBezTo>
                        <a:pt x="126632" y="146851"/>
                        <a:pt x="126202" y="138679"/>
                        <a:pt x="126202" y="132312"/>
                      </a:cubicBezTo>
                      <a:cubicBezTo>
                        <a:pt x="126202" y="130506"/>
                        <a:pt x="126202" y="129129"/>
                        <a:pt x="126202" y="128183"/>
                      </a:cubicBezTo>
                      <a:cubicBezTo>
                        <a:pt x="126202" y="122763"/>
                        <a:pt x="123535" y="120010"/>
                        <a:pt x="118116" y="120010"/>
                      </a:cubicBezTo>
                      <a:cubicBezTo>
                        <a:pt x="84653" y="123624"/>
                        <a:pt x="57556" y="128183"/>
                        <a:pt x="36824" y="133689"/>
                      </a:cubicBezTo>
                      <a:cubicBezTo>
                        <a:pt x="22373" y="138248"/>
                        <a:pt x="13340" y="141862"/>
                        <a:pt x="9727" y="144614"/>
                      </a:cubicBezTo>
                      <a:lnTo>
                        <a:pt x="6974" y="144614"/>
                      </a:lnTo>
                      <a:cubicBezTo>
                        <a:pt x="1555" y="136442"/>
                        <a:pt x="-681" y="128269"/>
                        <a:pt x="179" y="120096"/>
                      </a:cubicBezTo>
                      <a:lnTo>
                        <a:pt x="8351" y="120096"/>
                      </a:lnTo>
                      <a:cubicBezTo>
                        <a:pt x="14631" y="119236"/>
                        <a:pt x="20997" y="117859"/>
                        <a:pt x="27276" y="115967"/>
                      </a:cubicBezTo>
                      <a:cubicBezTo>
                        <a:pt x="67019" y="105988"/>
                        <a:pt x="96782" y="98675"/>
                        <a:pt x="116653" y="94116"/>
                      </a:cubicBezTo>
                      <a:cubicBezTo>
                        <a:pt x="120266" y="94116"/>
                        <a:pt x="122073" y="91879"/>
                        <a:pt x="122073" y="87319"/>
                      </a:cubicBezTo>
                      <a:cubicBezTo>
                        <a:pt x="121127" y="83706"/>
                        <a:pt x="120266" y="80007"/>
                        <a:pt x="119320" y="76394"/>
                      </a:cubicBezTo>
                      <a:cubicBezTo>
                        <a:pt x="117513" y="68221"/>
                        <a:pt x="116137" y="61855"/>
                        <a:pt x="115277" y="57295"/>
                      </a:cubicBezTo>
                      <a:cubicBezTo>
                        <a:pt x="112611" y="49123"/>
                        <a:pt x="108911" y="45940"/>
                        <a:pt x="104439" y="47746"/>
                      </a:cubicBezTo>
                      <a:cubicBezTo>
                        <a:pt x="93599" y="49553"/>
                        <a:pt x="84567" y="51875"/>
                        <a:pt x="77342" y="54542"/>
                      </a:cubicBezTo>
                      <a:cubicBezTo>
                        <a:pt x="75535" y="55489"/>
                        <a:pt x="73298" y="56349"/>
                        <a:pt x="70545" y="57295"/>
                      </a:cubicBezTo>
                      <a:cubicBezTo>
                        <a:pt x="65986" y="60048"/>
                        <a:pt x="62889" y="60908"/>
                        <a:pt x="61083" y="60048"/>
                      </a:cubicBezTo>
                      <a:cubicBezTo>
                        <a:pt x="56524" y="54628"/>
                        <a:pt x="53857" y="45079"/>
                        <a:pt x="52996" y="31401"/>
                      </a:cubicBezTo>
                      <a:cubicBezTo>
                        <a:pt x="52051" y="30540"/>
                        <a:pt x="58847" y="29164"/>
                        <a:pt x="73298" y="27271"/>
                      </a:cubicBezTo>
                      <a:cubicBezTo>
                        <a:pt x="78718" y="26411"/>
                        <a:pt x="87750" y="24088"/>
                        <a:pt x="100395" y="20475"/>
                      </a:cubicBezTo>
                      <a:cubicBezTo>
                        <a:pt x="112094" y="17722"/>
                        <a:pt x="121127" y="15485"/>
                        <a:pt x="127493" y="13679"/>
                      </a:cubicBezTo>
                      <a:cubicBezTo>
                        <a:pt x="152783" y="6366"/>
                        <a:pt x="172224" y="1893"/>
                        <a:pt x="185730" y="0"/>
                      </a:cubicBezTo>
                      <a:cubicBezTo>
                        <a:pt x="195623" y="9979"/>
                        <a:pt x="200182" y="20905"/>
                        <a:pt x="199235" y="32777"/>
                      </a:cubicBezTo>
                      <a:cubicBezTo>
                        <a:pt x="198289" y="33723"/>
                        <a:pt x="196483" y="34154"/>
                        <a:pt x="193816" y="34154"/>
                      </a:cubicBezTo>
                      <a:cubicBezTo>
                        <a:pt x="189257" y="32347"/>
                        <a:pt x="179364" y="32777"/>
                        <a:pt x="164052" y="35530"/>
                      </a:cubicBezTo>
                      <a:cubicBezTo>
                        <a:pt x="155020" y="37423"/>
                        <a:pt x="150547" y="41552"/>
                        <a:pt x="150547" y="47832"/>
                      </a:cubicBezTo>
                      <a:close/>
                    </a:path>
                  </a:pathLst>
                </a:custGeom>
                <a:grpFill/>
                <a:ln w="860" cap="flat">
                  <a:noFill/>
                  <a:prstDash val="solid"/>
                  <a:miter/>
                </a:ln>
              </p:spPr>
              <p:txBody>
                <a:bodyPr rtlCol="0" anchor="ctr"/>
                <a:lstStyle/>
                <a:p>
                  <a:endParaRPr lang="zh-CN" altLang="en-US"/>
                </a:p>
              </p:txBody>
            </p:sp>
            <p:sp>
              <p:nvSpPr>
                <p:cNvPr id="19" name="任意形状 23"/>
                <p:cNvSpPr/>
                <p:nvPr/>
              </p:nvSpPr>
              <p:spPr>
                <a:xfrm>
                  <a:off x="8164075" y="2743344"/>
                  <a:ext cx="264516" cy="297062"/>
                </a:xfrm>
                <a:custGeom>
                  <a:avLst/>
                  <a:gdLst>
                    <a:gd name="connsiteX0" fmla="*/ 59955 w 264516"/>
                    <a:gd name="connsiteY0" fmla="*/ 136189 h 297062"/>
                    <a:gd name="connsiteX1" fmla="*/ 92471 w 264516"/>
                    <a:gd name="connsiteY1" fmla="*/ 122510 h 297062"/>
                    <a:gd name="connsiteX2" fmla="*/ 116902 w 264516"/>
                    <a:gd name="connsiteY2" fmla="*/ 112961 h 297062"/>
                    <a:gd name="connsiteX3" fmla="*/ 130408 w 264516"/>
                    <a:gd name="connsiteY3" fmla="*/ 107541 h 297062"/>
                    <a:gd name="connsiteX4" fmla="*/ 158881 w 264516"/>
                    <a:gd name="connsiteY4" fmla="*/ 88443 h 297062"/>
                    <a:gd name="connsiteX5" fmla="*/ 194065 w 264516"/>
                    <a:gd name="connsiteY5" fmla="*/ 46117 h 297062"/>
                    <a:gd name="connsiteX6" fmla="*/ 203527 w 264516"/>
                    <a:gd name="connsiteY6" fmla="*/ 41987 h 297062"/>
                    <a:gd name="connsiteX7" fmla="*/ 204903 w 264516"/>
                    <a:gd name="connsiteY7" fmla="*/ 43364 h 297062"/>
                    <a:gd name="connsiteX8" fmla="*/ 208946 w 264516"/>
                    <a:gd name="connsiteY8" fmla="*/ 44740 h 297062"/>
                    <a:gd name="connsiteX9" fmla="*/ 210322 w 264516"/>
                    <a:gd name="connsiteY9" fmla="*/ 54289 h 297062"/>
                    <a:gd name="connsiteX10" fmla="*/ 190021 w 264516"/>
                    <a:gd name="connsiteY10" fmla="*/ 74764 h 297062"/>
                    <a:gd name="connsiteX11" fmla="*/ 171096 w 264516"/>
                    <a:gd name="connsiteY11" fmla="*/ 95239 h 297062"/>
                    <a:gd name="connsiteX12" fmla="*/ 167053 w 264516"/>
                    <a:gd name="connsiteY12" fmla="*/ 100659 h 297062"/>
                    <a:gd name="connsiteX13" fmla="*/ 172472 w 264516"/>
                    <a:gd name="connsiteY13" fmla="*/ 103412 h 297062"/>
                    <a:gd name="connsiteX14" fmla="*/ 198194 w 264516"/>
                    <a:gd name="connsiteY14" fmla="*/ 118381 h 297062"/>
                    <a:gd name="connsiteX15" fmla="*/ 194150 w 264516"/>
                    <a:gd name="connsiteY15" fmla="*/ 127930 h 297062"/>
                    <a:gd name="connsiteX16" fmla="*/ 153547 w 264516"/>
                    <a:gd name="connsiteY16" fmla="*/ 152448 h 297062"/>
                    <a:gd name="connsiteX17" fmla="*/ 156215 w 264516"/>
                    <a:gd name="connsiteY17" fmla="*/ 164750 h 297062"/>
                    <a:gd name="connsiteX18" fmla="*/ 165677 w 264516"/>
                    <a:gd name="connsiteY18" fmla="*/ 167503 h 297062"/>
                    <a:gd name="connsiteX19" fmla="*/ 192774 w 264516"/>
                    <a:gd name="connsiteY19" fmla="*/ 166127 h 297062"/>
                    <a:gd name="connsiteX20" fmla="*/ 244216 w 264516"/>
                    <a:gd name="connsiteY20" fmla="*/ 159330 h 297062"/>
                    <a:gd name="connsiteX21" fmla="*/ 264517 w 264516"/>
                    <a:gd name="connsiteY21" fmla="*/ 190731 h 297062"/>
                    <a:gd name="connsiteX22" fmla="*/ 261765 w 264516"/>
                    <a:gd name="connsiteY22" fmla="*/ 200280 h 297062"/>
                    <a:gd name="connsiteX23" fmla="*/ 253593 w 264516"/>
                    <a:gd name="connsiteY23" fmla="*/ 198904 h 297062"/>
                    <a:gd name="connsiteX24" fmla="*/ 168258 w 264516"/>
                    <a:gd name="connsiteY24" fmla="*/ 189355 h 297062"/>
                    <a:gd name="connsiteX25" fmla="*/ 161462 w 264516"/>
                    <a:gd name="connsiteY25" fmla="*/ 197527 h 297062"/>
                    <a:gd name="connsiteX26" fmla="*/ 157418 w 264516"/>
                    <a:gd name="connsiteY26" fmla="*/ 267125 h 297062"/>
                    <a:gd name="connsiteX27" fmla="*/ 156042 w 264516"/>
                    <a:gd name="connsiteY27" fmla="*/ 291643 h 297062"/>
                    <a:gd name="connsiteX28" fmla="*/ 153376 w 264516"/>
                    <a:gd name="connsiteY28" fmla="*/ 297063 h 297062"/>
                    <a:gd name="connsiteX29" fmla="*/ 147956 w 264516"/>
                    <a:gd name="connsiteY29" fmla="*/ 297063 h 297062"/>
                    <a:gd name="connsiteX30" fmla="*/ 68041 w 264516"/>
                    <a:gd name="connsiteY30" fmla="*/ 267038 h 297062"/>
                    <a:gd name="connsiteX31" fmla="*/ 63998 w 264516"/>
                    <a:gd name="connsiteY31" fmla="*/ 261619 h 297062"/>
                    <a:gd name="connsiteX32" fmla="*/ 70794 w 264516"/>
                    <a:gd name="connsiteY32" fmla="*/ 261619 h 297062"/>
                    <a:gd name="connsiteX33" fmla="*/ 120945 w 264516"/>
                    <a:gd name="connsiteY33" fmla="*/ 269792 h 297062"/>
                    <a:gd name="connsiteX34" fmla="*/ 131784 w 264516"/>
                    <a:gd name="connsiteY34" fmla="*/ 257489 h 297062"/>
                    <a:gd name="connsiteX35" fmla="*/ 131784 w 264516"/>
                    <a:gd name="connsiteY35" fmla="*/ 234262 h 297062"/>
                    <a:gd name="connsiteX36" fmla="*/ 133161 w 264516"/>
                    <a:gd name="connsiteY36" fmla="*/ 200108 h 297062"/>
                    <a:gd name="connsiteX37" fmla="*/ 129117 w 264516"/>
                    <a:gd name="connsiteY37" fmla="*/ 195979 h 297062"/>
                    <a:gd name="connsiteX38" fmla="*/ 18062 w 264516"/>
                    <a:gd name="connsiteY38" fmla="*/ 217830 h 297062"/>
                    <a:gd name="connsiteX39" fmla="*/ 5847 w 264516"/>
                    <a:gd name="connsiteY39" fmla="*/ 216454 h 297062"/>
                    <a:gd name="connsiteX40" fmla="*/ 1804 w 264516"/>
                    <a:gd name="connsiteY40" fmla="*/ 206904 h 297062"/>
                    <a:gd name="connsiteX41" fmla="*/ 427 w 264516"/>
                    <a:gd name="connsiteY41" fmla="*/ 202775 h 297062"/>
                    <a:gd name="connsiteX42" fmla="*/ 5847 w 264516"/>
                    <a:gd name="connsiteY42" fmla="*/ 201399 h 297062"/>
                    <a:gd name="connsiteX43" fmla="*/ 30191 w 264516"/>
                    <a:gd name="connsiteY43" fmla="*/ 195979 h 297062"/>
                    <a:gd name="connsiteX44" fmla="*/ 64084 w 264516"/>
                    <a:gd name="connsiteY44" fmla="*/ 189182 h 297062"/>
                    <a:gd name="connsiteX45" fmla="*/ 122321 w 264516"/>
                    <a:gd name="connsiteY45" fmla="*/ 176880 h 297062"/>
                    <a:gd name="connsiteX46" fmla="*/ 126365 w 264516"/>
                    <a:gd name="connsiteY46" fmla="*/ 175504 h 297062"/>
                    <a:gd name="connsiteX47" fmla="*/ 122321 w 264516"/>
                    <a:gd name="connsiteY47" fmla="*/ 168708 h 297062"/>
                    <a:gd name="connsiteX48" fmla="*/ 110106 w 264516"/>
                    <a:gd name="connsiteY48" fmla="*/ 160535 h 297062"/>
                    <a:gd name="connsiteX49" fmla="*/ 108730 w 264516"/>
                    <a:gd name="connsiteY49" fmla="*/ 152362 h 297062"/>
                    <a:gd name="connsiteX50" fmla="*/ 119568 w 264516"/>
                    <a:gd name="connsiteY50" fmla="*/ 148233 h 297062"/>
                    <a:gd name="connsiteX51" fmla="*/ 131784 w 264516"/>
                    <a:gd name="connsiteY51" fmla="*/ 148233 h 297062"/>
                    <a:gd name="connsiteX52" fmla="*/ 149418 w 264516"/>
                    <a:gd name="connsiteY52" fmla="*/ 135931 h 297062"/>
                    <a:gd name="connsiteX53" fmla="*/ 143999 w 264516"/>
                    <a:gd name="connsiteY53" fmla="*/ 119585 h 297062"/>
                    <a:gd name="connsiteX54" fmla="*/ 70880 w 264516"/>
                    <a:gd name="connsiteY54" fmla="*/ 149609 h 297062"/>
                    <a:gd name="connsiteX55" fmla="*/ 61417 w 264516"/>
                    <a:gd name="connsiteY55" fmla="*/ 149609 h 297062"/>
                    <a:gd name="connsiteX56" fmla="*/ 55998 w 264516"/>
                    <a:gd name="connsiteY56" fmla="*/ 144189 h 297062"/>
                    <a:gd name="connsiteX57" fmla="*/ 53245 w 264516"/>
                    <a:gd name="connsiteY57" fmla="*/ 140060 h 297062"/>
                    <a:gd name="connsiteX58" fmla="*/ 59955 w 264516"/>
                    <a:gd name="connsiteY58" fmla="*/ 136189 h 297062"/>
                    <a:gd name="connsiteX59" fmla="*/ 51869 w 264516"/>
                    <a:gd name="connsiteY59" fmla="*/ 52913 h 297062"/>
                    <a:gd name="connsiteX60" fmla="*/ 100643 w 264516"/>
                    <a:gd name="connsiteY60" fmla="*/ 25642 h 297062"/>
                    <a:gd name="connsiteX61" fmla="*/ 108730 w 264516"/>
                    <a:gd name="connsiteY61" fmla="*/ 22889 h 297062"/>
                    <a:gd name="connsiteX62" fmla="*/ 162924 w 264516"/>
                    <a:gd name="connsiteY62" fmla="*/ 2414 h 297062"/>
                    <a:gd name="connsiteX63" fmla="*/ 176430 w 264516"/>
                    <a:gd name="connsiteY63" fmla="*/ 3790 h 297062"/>
                    <a:gd name="connsiteX64" fmla="*/ 185892 w 264516"/>
                    <a:gd name="connsiteY64" fmla="*/ 13340 h 297062"/>
                    <a:gd name="connsiteX65" fmla="*/ 187268 w 264516"/>
                    <a:gd name="connsiteY65" fmla="*/ 20136 h 297062"/>
                    <a:gd name="connsiteX66" fmla="*/ 179183 w 264516"/>
                    <a:gd name="connsiteY66" fmla="*/ 22889 h 297062"/>
                    <a:gd name="connsiteX67" fmla="*/ 110106 w 264516"/>
                    <a:gd name="connsiteY67" fmla="*/ 46117 h 297062"/>
                    <a:gd name="connsiteX68" fmla="*/ 97891 w 264516"/>
                    <a:gd name="connsiteY68" fmla="*/ 54289 h 297062"/>
                    <a:gd name="connsiteX69" fmla="*/ 81633 w 264516"/>
                    <a:gd name="connsiteY69" fmla="*/ 57042 h 297062"/>
                    <a:gd name="connsiteX70" fmla="*/ 53160 w 264516"/>
                    <a:gd name="connsiteY70" fmla="*/ 59795 h 297062"/>
                    <a:gd name="connsiteX71" fmla="*/ 46363 w 264516"/>
                    <a:gd name="connsiteY71" fmla="*/ 58419 h 297062"/>
                    <a:gd name="connsiteX72" fmla="*/ 51869 w 264516"/>
                    <a:gd name="connsiteY72" fmla="*/ 52913 h 297062"/>
                    <a:gd name="connsiteX73" fmla="*/ 73546 w 264516"/>
                    <a:gd name="connsiteY73" fmla="*/ 107541 h 297062"/>
                    <a:gd name="connsiteX74" fmla="*/ 64084 w 264516"/>
                    <a:gd name="connsiteY74" fmla="*/ 100745 h 297062"/>
                    <a:gd name="connsiteX75" fmla="*/ 55998 w 264516"/>
                    <a:gd name="connsiteY75" fmla="*/ 93949 h 297062"/>
                    <a:gd name="connsiteX76" fmla="*/ 51955 w 264516"/>
                    <a:gd name="connsiteY76" fmla="*/ 89819 h 297062"/>
                    <a:gd name="connsiteX77" fmla="*/ 58751 w 264516"/>
                    <a:gd name="connsiteY77" fmla="*/ 84399 h 297062"/>
                    <a:gd name="connsiteX78" fmla="*/ 102106 w 264516"/>
                    <a:gd name="connsiteY78" fmla="*/ 73474 h 297062"/>
                    <a:gd name="connsiteX79" fmla="*/ 106149 w 264516"/>
                    <a:gd name="connsiteY79" fmla="*/ 74850 h 297062"/>
                    <a:gd name="connsiteX80" fmla="*/ 103396 w 264516"/>
                    <a:gd name="connsiteY80" fmla="*/ 78980 h 297062"/>
                    <a:gd name="connsiteX81" fmla="*/ 85762 w 264516"/>
                    <a:gd name="connsiteY81" fmla="*/ 103498 h 297062"/>
                    <a:gd name="connsiteX82" fmla="*/ 73546 w 264516"/>
                    <a:gd name="connsiteY82" fmla="*/ 107541 h 297062"/>
                    <a:gd name="connsiteX83" fmla="*/ 127655 w 264516"/>
                    <a:gd name="connsiteY83" fmla="*/ 78893 h 297062"/>
                    <a:gd name="connsiteX84" fmla="*/ 123612 w 264516"/>
                    <a:gd name="connsiteY84" fmla="*/ 66591 h 297062"/>
                    <a:gd name="connsiteX85" fmla="*/ 127655 w 264516"/>
                    <a:gd name="connsiteY85" fmla="*/ 58419 h 297062"/>
                    <a:gd name="connsiteX86" fmla="*/ 145290 w 264516"/>
                    <a:gd name="connsiteY86" fmla="*/ 54289 h 297062"/>
                    <a:gd name="connsiteX87" fmla="*/ 157505 w 264516"/>
                    <a:gd name="connsiteY87" fmla="*/ 51536 h 297062"/>
                    <a:gd name="connsiteX88" fmla="*/ 160258 w 264516"/>
                    <a:gd name="connsiteY88" fmla="*/ 52913 h 297062"/>
                    <a:gd name="connsiteX89" fmla="*/ 158881 w 264516"/>
                    <a:gd name="connsiteY89" fmla="*/ 55666 h 297062"/>
                    <a:gd name="connsiteX90" fmla="*/ 139956 w 264516"/>
                    <a:gd name="connsiteY90" fmla="*/ 78893 h 297062"/>
                    <a:gd name="connsiteX91" fmla="*/ 133161 w 264516"/>
                    <a:gd name="connsiteY91" fmla="*/ 84313 h 297062"/>
                    <a:gd name="connsiteX92" fmla="*/ 127655 w 264516"/>
                    <a:gd name="connsiteY92" fmla="*/ 78893 h 29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64516" h="297062">
                      <a:moveTo>
                        <a:pt x="59955" y="136189"/>
                      </a:moveTo>
                      <a:cubicBezTo>
                        <a:pt x="69847" y="133436"/>
                        <a:pt x="80687" y="128876"/>
                        <a:pt x="92471" y="122510"/>
                      </a:cubicBezTo>
                      <a:cubicBezTo>
                        <a:pt x="97891" y="120704"/>
                        <a:pt x="106064" y="117521"/>
                        <a:pt x="116902" y="112961"/>
                      </a:cubicBezTo>
                      <a:cubicBezTo>
                        <a:pt x="120515" y="112101"/>
                        <a:pt x="124989" y="110208"/>
                        <a:pt x="130408" y="107541"/>
                      </a:cubicBezTo>
                      <a:cubicBezTo>
                        <a:pt x="138493" y="105734"/>
                        <a:pt x="148042" y="99368"/>
                        <a:pt x="158881" y="88443"/>
                      </a:cubicBezTo>
                      <a:cubicBezTo>
                        <a:pt x="167053" y="81130"/>
                        <a:pt x="178753" y="67108"/>
                        <a:pt x="194065" y="46117"/>
                      </a:cubicBezTo>
                      <a:cubicBezTo>
                        <a:pt x="195871" y="42503"/>
                        <a:pt x="199054" y="41127"/>
                        <a:pt x="203527" y="41987"/>
                      </a:cubicBezTo>
                      <a:cubicBezTo>
                        <a:pt x="203527" y="42933"/>
                        <a:pt x="203957" y="43364"/>
                        <a:pt x="204903" y="43364"/>
                      </a:cubicBezTo>
                      <a:cubicBezTo>
                        <a:pt x="206710" y="44310"/>
                        <a:pt x="208086" y="44740"/>
                        <a:pt x="208946" y="44740"/>
                      </a:cubicBezTo>
                      <a:cubicBezTo>
                        <a:pt x="213420" y="46547"/>
                        <a:pt x="213936" y="49730"/>
                        <a:pt x="210322" y="54289"/>
                      </a:cubicBezTo>
                      <a:cubicBezTo>
                        <a:pt x="204903" y="59709"/>
                        <a:pt x="198108" y="66591"/>
                        <a:pt x="190021" y="74764"/>
                      </a:cubicBezTo>
                      <a:cubicBezTo>
                        <a:pt x="181935" y="83883"/>
                        <a:pt x="175570" y="90679"/>
                        <a:pt x="171096" y="95239"/>
                      </a:cubicBezTo>
                      <a:cubicBezTo>
                        <a:pt x="168430" y="97992"/>
                        <a:pt x="167053" y="99799"/>
                        <a:pt x="167053" y="100659"/>
                      </a:cubicBezTo>
                      <a:cubicBezTo>
                        <a:pt x="167053" y="102466"/>
                        <a:pt x="168860" y="103412"/>
                        <a:pt x="172472" y="103412"/>
                      </a:cubicBezTo>
                      <a:cubicBezTo>
                        <a:pt x="185118" y="107025"/>
                        <a:pt x="193720" y="112101"/>
                        <a:pt x="198194" y="118381"/>
                      </a:cubicBezTo>
                      <a:cubicBezTo>
                        <a:pt x="200860" y="122940"/>
                        <a:pt x="199570" y="126123"/>
                        <a:pt x="194150" y="127930"/>
                      </a:cubicBezTo>
                      <a:cubicBezTo>
                        <a:pt x="178753" y="137909"/>
                        <a:pt x="165247" y="146168"/>
                        <a:pt x="153547" y="152448"/>
                      </a:cubicBezTo>
                      <a:cubicBezTo>
                        <a:pt x="148988" y="155201"/>
                        <a:pt x="149935" y="159245"/>
                        <a:pt x="156215" y="164750"/>
                      </a:cubicBezTo>
                      <a:cubicBezTo>
                        <a:pt x="158021" y="167503"/>
                        <a:pt x="161204" y="168363"/>
                        <a:pt x="165677" y="167503"/>
                      </a:cubicBezTo>
                      <a:cubicBezTo>
                        <a:pt x="172903" y="167503"/>
                        <a:pt x="181935" y="167073"/>
                        <a:pt x="192774" y="166127"/>
                      </a:cubicBezTo>
                      <a:cubicBezTo>
                        <a:pt x="215312" y="164320"/>
                        <a:pt x="232517" y="161997"/>
                        <a:pt x="244216" y="159330"/>
                      </a:cubicBezTo>
                      <a:cubicBezTo>
                        <a:pt x="251442" y="162944"/>
                        <a:pt x="258237" y="173439"/>
                        <a:pt x="264517" y="190731"/>
                      </a:cubicBezTo>
                      <a:cubicBezTo>
                        <a:pt x="264517" y="196151"/>
                        <a:pt x="263571" y="199420"/>
                        <a:pt x="261765" y="200280"/>
                      </a:cubicBezTo>
                      <a:cubicBezTo>
                        <a:pt x="259958" y="201226"/>
                        <a:pt x="257205" y="200710"/>
                        <a:pt x="253593" y="198904"/>
                      </a:cubicBezTo>
                      <a:cubicBezTo>
                        <a:pt x="230108" y="188924"/>
                        <a:pt x="201634" y="185741"/>
                        <a:pt x="168258" y="189355"/>
                      </a:cubicBezTo>
                      <a:cubicBezTo>
                        <a:pt x="163699" y="189355"/>
                        <a:pt x="161462" y="192107"/>
                        <a:pt x="161462" y="197527"/>
                      </a:cubicBezTo>
                      <a:cubicBezTo>
                        <a:pt x="160516" y="228498"/>
                        <a:pt x="159225" y="251639"/>
                        <a:pt x="157418" y="267125"/>
                      </a:cubicBezTo>
                      <a:cubicBezTo>
                        <a:pt x="154666" y="276244"/>
                        <a:pt x="154236" y="284416"/>
                        <a:pt x="156042" y="291643"/>
                      </a:cubicBezTo>
                      <a:cubicBezTo>
                        <a:pt x="156042" y="294396"/>
                        <a:pt x="155096" y="296202"/>
                        <a:pt x="153376" y="297063"/>
                      </a:cubicBezTo>
                      <a:lnTo>
                        <a:pt x="147956" y="297063"/>
                      </a:lnTo>
                      <a:cubicBezTo>
                        <a:pt x="112773" y="289750"/>
                        <a:pt x="86106" y="279771"/>
                        <a:pt x="68041" y="267038"/>
                      </a:cubicBezTo>
                      <a:cubicBezTo>
                        <a:pt x="64428" y="264286"/>
                        <a:pt x="63052" y="262479"/>
                        <a:pt x="63998" y="261619"/>
                      </a:cubicBezTo>
                      <a:cubicBezTo>
                        <a:pt x="63998" y="260758"/>
                        <a:pt x="66234" y="260758"/>
                        <a:pt x="70794" y="261619"/>
                      </a:cubicBezTo>
                      <a:cubicBezTo>
                        <a:pt x="89805" y="267985"/>
                        <a:pt x="106494" y="270738"/>
                        <a:pt x="120945" y="269792"/>
                      </a:cubicBezTo>
                      <a:cubicBezTo>
                        <a:pt x="127225" y="269792"/>
                        <a:pt x="130838" y="265662"/>
                        <a:pt x="131784" y="257489"/>
                      </a:cubicBezTo>
                      <a:cubicBezTo>
                        <a:pt x="131784" y="252930"/>
                        <a:pt x="131784" y="245187"/>
                        <a:pt x="131784" y="234262"/>
                      </a:cubicBezTo>
                      <a:cubicBezTo>
                        <a:pt x="132644" y="219723"/>
                        <a:pt x="133161" y="208367"/>
                        <a:pt x="133161" y="200108"/>
                      </a:cubicBezTo>
                      <a:cubicBezTo>
                        <a:pt x="133161" y="197355"/>
                        <a:pt x="131784" y="195979"/>
                        <a:pt x="129117" y="195979"/>
                      </a:cubicBezTo>
                      <a:cubicBezTo>
                        <a:pt x="67697" y="200538"/>
                        <a:pt x="30621" y="207851"/>
                        <a:pt x="18062" y="217830"/>
                      </a:cubicBezTo>
                      <a:cubicBezTo>
                        <a:pt x="11696" y="221443"/>
                        <a:pt x="7653" y="221013"/>
                        <a:pt x="5847" y="216454"/>
                      </a:cubicBezTo>
                      <a:cubicBezTo>
                        <a:pt x="4040" y="214647"/>
                        <a:pt x="2664" y="211464"/>
                        <a:pt x="1804" y="206904"/>
                      </a:cubicBezTo>
                      <a:cubicBezTo>
                        <a:pt x="-3" y="205098"/>
                        <a:pt x="-433" y="203721"/>
                        <a:pt x="427" y="202775"/>
                      </a:cubicBezTo>
                      <a:cubicBezTo>
                        <a:pt x="427" y="201915"/>
                        <a:pt x="2234" y="201399"/>
                        <a:pt x="5847" y="201399"/>
                      </a:cubicBezTo>
                      <a:cubicBezTo>
                        <a:pt x="11266" y="202345"/>
                        <a:pt x="19352" y="200538"/>
                        <a:pt x="30191" y="195979"/>
                      </a:cubicBezTo>
                      <a:cubicBezTo>
                        <a:pt x="38363" y="193226"/>
                        <a:pt x="49632" y="190989"/>
                        <a:pt x="64084" y="189182"/>
                      </a:cubicBezTo>
                      <a:cubicBezTo>
                        <a:pt x="97461" y="183763"/>
                        <a:pt x="116902" y="179633"/>
                        <a:pt x="122321" y="176880"/>
                      </a:cubicBezTo>
                      <a:cubicBezTo>
                        <a:pt x="124989" y="176880"/>
                        <a:pt x="126365" y="176450"/>
                        <a:pt x="126365" y="175504"/>
                      </a:cubicBezTo>
                      <a:cubicBezTo>
                        <a:pt x="126365" y="174644"/>
                        <a:pt x="124989" y="172321"/>
                        <a:pt x="122321" y="168708"/>
                      </a:cubicBezTo>
                      <a:cubicBezTo>
                        <a:pt x="116902" y="165094"/>
                        <a:pt x="112859" y="162341"/>
                        <a:pt x="110106" y="160535"/>
                      </a:cubicBezTo>
                      <a:cubicBezTo>
                        <a:pt x="106494" y="158728"/>
                        <a:pt x="106064" y="155975"/>
                        <a:pt x="108730" y="152362"/>
                      </a:cubicBezTo>
                      <a:cubicBezTo>
                        <a:pt x="111483" y="148749"/>
                        <a:pt x="115009" y="147372"/>
                        <a:pt x="119568" y="148233"/>
                      </a:cubicBezTo>
                      <a:cubicBezTo>
                        <a:pt x="122321" y="150039"/>
                        <a:pt x="126365" y="150039"/>
                        <a:pt x="131784" y="148233"/>
                      </a:cubicBezTo>
                      <a:cubicBezTo>
                        <a:pt x="134537" y="148233"/>
                        <a:pt x="140386" y="144103"/>
                        <a:pt x="149418" y="135931"/>
                      </a:cubicBezTo>
                      <a:cubicBezTo>
                        <a:pt x="154838" y="128618"/>
                        <a:pt x="153032" y="123198"/>
                        <a:pt x="143999" y="119585"/>
                      </a:cubicBezTo>
                      <a:cubicBezTo>
                        <a:pt x="132214" y="119585"/>
                        <a:pt x="107870" y="129565"/>
                        <a:pt x="70880" y="149609"/>
                      </a:cubicBezTo>
                      <a:cubicBezTo>
                        <a:pt x="66321" y="152362"/>
                        <a:pt x="63224" y="152362"/>
                        <a:pt x="61417" y="149609"/>
                      </a:cubicBezTo>
                      <a:cubicBezTo>
                        <a:pt x="58665" y="147803"/>
                        <a:pt x="56858" y="145996"/>
                        <a:pt x="55998" y="144189"/>
                      </a:cubicBezTo>
                      <a:cubicBezTo>
                        <a:pt x="53245" y="142383"/>
                        <a:pt x="52385" y="141006"/>
                        <a:pt x="53245" y="140060"/>
                      </a:cubicBezTo>
                      <a:cubicBezTo>
                        <a:pt x="53160" y="138425"/>
                        <a:pt x="55396" y="137049"/>
                        <a:pt x="59955" y="136189"/>
                      </a:cubicBezTo>
                      <a:close/>
                      <a:moveTo>
                        <a:pt x="51869" y="52913"/>
                      </a:moveTo>
                      <a:cubicBezTo>
                        <a:pt x="68987" y="41987"/>
                        <a:pt x="85246" y="32954"/>
                        <a:pt x="100643" y="25642"/>
                      </a:cubicBezTo>
                      <a:cubicBezTo>
                        <a:pt x="102450" y="25642"/>
                        <a:pt x="105117" y="24781"/>
                        <a:pt x="108730" y="22889"/>
                      </a:cubicBezTo>
                      <a:cubicBezTo>
                        <a:pt x="127741" y="16523"/>
                        <a:pt x="145720" y="9726"/>
                        <a:pt x="162924" y="2414"/>
                      </a:cubicBezTo>
                      <a:cubicBezTo>
                        <a:pt x="169204" y="-1199"/>
                        <a:pt x="173763" y="-769"/>
                        <a:pt x="176430" y="3790"/>
                      </a:cubicBezTo>
                      <a:cubicBezTo>
                        <a:pt x="177290" y="6543"/>
                        <a:pt x="180473" y="9726"/>
                        <a:pt x="185892" y="13340"/>
                      </a:cubicBezTo>
                      <a:cubicBezTo>
                        <a:pt x="187699" y="16092"/>
                        <a:pt x="188129" y="18329"/>
                        <a:pt x="187268" y="20136"/>
                      </a:cubicBezTo>
                      <a:cubicBezTo>
                        <a:pt x="185462" y="21942"/>
                        <a:pt x="182709" y="22889"/>
                        <a:pt x="179183" y="22889"/>
                      </a:cubicBezTo>
                      <a:cubicBezTo>
                        <a:pt x="140300" y="29255"/>
                        <a:pt x="117332" y="36998"/>
                        <a:pt x="110106" y="46117"/>
                      </a:cubicBezTo>
                      <a:cubicBezTo>
                        <a:pt x="107440" y="51536"/>
                        <a:pt x="103311" y="54289"/>
                        <a:pt x="97891" y="54289"/>
                      </a:cubicBezTo>
                      <a:cubicBezTo>
                        <a:pt x="94278" y="55236"/>
                        <a:pt x="88859" y="56096"/>
                        <a:pt x="81633" y="57042"/>
                      </a:cubicBezTo>
                      <a:cubicBezTo>
                        <a:pt x="69847" y="58849"/>
                        <a:pt x="60385" y="59795"/>
                        <a:pt x="53160" y="59795"/>
                      </a:cubicBezTo>
                      <a:cubicBezTo>
                        <a:pt x="49546" y="59795"/>
                        <a:pt x="47309" y="59365"/>
                        <a:pt x="46363" y="58419"/>
                      </a:cubicBezTo>
                      <a:cubicBezTo>
                        <a:pt x="46449" y="57472"/>
                        <a:pt x="48170" y="55666"/>
                        <a:pt x="51869" y="52913"/>
                      </a:cubicBezTo>
                      <a:close/>
                      <a:moveTo>
                        <a:pt x="73546" y="107541"/>
                      </a:moveTo>
                      <a:cubicBezTo>
                        <a:pt x="70794" y="106681"/>
                        <a:pt x="67697" y="104358"/>
                        <a:pt x="64084" y="100745"/>
                      </a:cubicBezTo>
                      <a:cubicBezTo>
                        <a:pt x="60471" y="97992"/>
                        <a:pt x="57719" y="95755"/>
                        <a:pt x="55998" y="93949"/>
                      </a:cubicBezTo>
                      <a:cubicBezTo>
                        <a:pt x="52385" y="92142"/>
                        <a:pt x="51009" y="90766"/>
                        <a:pt x="51955" y="89819"/>
                      </a:cubicBezTo>
                      <a:cubicBezTo>
                        <a:pt x="51955" y="88013"/>
                        <a:pt x="54191" y="86206"/>
                        <a:pt x="58751" y="84399"/>
                      </a:cubicBezTo>
                      <a:cubicBezTo>
                        <a:pt x="73203" y="78980"/>
                        <a:pt x="87654" y="75280"/>
                        <a:pt x="102106" y="73474"/>
                      </a:cubicBezTo>
                      <a:cubicBezTo>
                        <a:pt x="104859" y="73474"/>
                        <a:pt x="106149" y="73904"/>
                        <a:pt x="106149" y="74850"/>
                      </a:cubicBezTo>
                      <a:cubicBezTo>
                        <a:pt x="106149" y="75797"/>
                        <a:pt x="105203" y="77173"/>
                        <a:pt x="103396" y="78980"/>
                      </a:cubicBezTo>
                      <a:cubicBezTo>
                        <a:pt x="95311" y="86292"/>
                        <a:pt x="89375" y="94465"/>
                        <a:pt x="85762" y="103498"/>
                      </a:cubicBezTo>
                      <a:cubicBezTo>
                        <a:pt x="83009" y="110724"/>
                        <a:pt x="78880" y="112101"/>
                        <a:pt x="73546" y="107541"/>
                      </a:cubicBezTo>
                      <a:close/>
                      <a:moveTo>
                        <a:pt x="127655" y="78893"/>
                      </a:moveTo>
                      <a:cubicBezTo>
                        <a:pt x="124902" y="73474"/>
                        <a:pt x="123612" y="69344"/>
                        <a:pt x="123612" y="66591"/>
                      </a:cubicBezTo>
                      <a:cubicBezTo>
                        <a:pt x="120945" y="62032"/>
                        <a:pt x="122236" y="59279"/>
                        <a:pt x="127655" y="58419"/>
                      </a:cubicBezTo>
                      <a:cubicBezTo>
                        <a:pt x="130321" y="57558"/>
                        <a:pt x="136257" y="56182"/>
                        <a:pt x="145290" y="54289"/>
                      </a:cubicBezTo>
                      <a:cubicBezTo>
                        <a:pt x="148903" y="53429"/>
                        <a:pt x="152946" y="52483"/>
                        <a:pt x="157505" y="51536"/>
                      </a:cubicBezTo>
                      <a:cubicBezTo>
                        <a:pt x="159311" y="51536"/>
                        <a:pt x="160258" y="51966"/>
                        <a:pt x="160258" y="52913"/>
                      </a:cubicBezTo>
                      <a:cubicBezTo>
                        <a:pt x="161118" y="52913"/>
                        <a:pt x="160688" y="53859"/>
                        <a:pt x="158881" y="55666"/>
                      </a:cubicBezTo>
                      <a:cubicBezTo>
                        <a:pt x="150795" y="62978"/>
                        <a:pt x="144429" y="70635"/>
                        <a:pt x="139956" y="78893"/>
                      </a:cubicBezTo>
                      <a:cubicBezTo>
                        <a:pt x="137290" y="82507"/>
                        <a:pt x="134967" y="84313"/>
                        <a:pt x="133161" y="84313"/>
                      </a:cubicBezTo>
                      <a:cubicBezTo>
                        <a:pt x="132214" y="84313"/>
                        <a:pt x="130408" y="82507"/>
                        <a:pt x="127655" y="78893"/>
                      </a:cubicBezTo>
                      <a:close/>
                    </a:path>
                  </a:pathLst>
                </a:custGeom>
                <a:grpFill/>
                <a:ln w="860" cap="flat">
                  <a:noFill/>
                  <a:prstDash val="solid"/>
                  <a:miter/>
                </a:ln>
              </p:spPr>
              <p:txBody>
                <a:bodyPr rtlCol="0" anchor="ctr"/>
                <a:lstStyle/>
                <a:p>
                  <a:endParaRPr lang="zh-CN" altLang="en-US"/>
                </a:p>
              </p:txBody>
            </p:sp>
          </p:grpSp>
        </p:grpSp>
      </p:gr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7" name="图片 6" descr="资源 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9085" y="218440"/>
            <a:ext cx="320675" cy="259715"/>
          </a:xfrm>
          <a:prstGeom prst="rect">
            <a:avLst/>
          </a:prstGeom>
        </p:spPr>
      </p:pic>
      <p:cxnSp>
        <p:nvCxnSpPr>
          <p:cNvPr id="8" name="直接连接符 7"/>
          <p:cNvCxnSpPr/>
          <p:nvPr userDrawn="1"/>
        </p:nvCxnSpPr>
        <p:spPr>
          <a:xfrm>
            <a:off x="314643" y="619760"/>
            <a:ext cx="11538000" cy="0"/>
          </a:xfrm>
          <a:prstGeom prst="line">
            <a:avLst/>
          </a:prstGeom>
          <a:ln w="19685">
            <a:solidFill>
              <a:srgbClr val="A4CBDE"/>
            </a:solidFill>
          </a:ln>
        </p:spPr>
        <p:style>
          <a:lnRef idx="2">
            <a:schemeClr val="accent1"/>
          </a:lnRef>
          <a:fillRef idx="0">
            <a:schemeClr val="accent1"/>
          </a:fillRef>
          <a:effectRef idx="1">
            <a:schemeClr val="accent1"/>
          </a:effectRef>
          <a:fontRef idx="minor">
            <a:schemeClr val="tx1"/>
          </a:fontRef>
        </p:style>
      </p:cxnSp>
      <p:sp>
        <p:nvSpPr>
          <p:cNvPr id="12" name="标题 11"/>
          <p:cNvSpPr>
            <a:spLocks noGrp="1"/>
          </p:cNvSpPr>
          <p:nvPr>
            <p:ph type="title"/>
          </p:nvPr>
        </p:nvSpPr>
        <p:spPr>
          <a:xfrm>
            <a:off x="633207" y="-13447"/>
            <a:ext cx="6409055" cy="757555"/>
          </a:xfrm>
        </p:spPr>
        <p:txBody>
          <a:bodyPr/>
          <a:lstStyle>
            <a:lvl1pPr>
              <a:defRPr sz="2200" b="1">
                <a:solidFill>
                  <a:srgbClr val="2D2D2D"/>
                </a:solidFill>
                <a:latin typeface="微软雅黑" panose="020B0503020204020204" pitchFamily="34" charset="-122"/>
                <a:ea typeface="微软雅黑" panose="020B0503020204020204" pitchFamily="34" charset="-122"/>
              </a:defRPr>
            </a:lvl1pPr>
          </a:lstStyle>
          <a:p>
            <a:r>
              <a:rPr lang="zh-CN" altLang="en-US" dirty="0" smtClean="0"/>
              <a:t>单击此处编辑母版标题样式</a:t>
            </a:r>
            <a:endParaRPr lang="zh-CN" altLang="en-US" dirty="0"/>
          </a:p>
        </p:txBody>
      </p:sp>
      <p:grpSp>
        <p:nvGrpSpPr>
          <p:cNvPr id="6" name="图形 4"/>
          <p:cNvGrpSpPr/>
          <p:nvPr userDrawn="1"/>
        </p:nvGrpSpPr>
        <p:grpSpPr>
          <a:xfrm>
            <a:off x="10735693" y="251685"/>
            <a:ext cx="1111166" cy="247926"/>
            <a:chOff x="3026537" y="1769312"/>
            <a:chExt cx="5852211" cy="1305762"/>
          </a:xfrm>
          <a:solidFill>
            <a:srgbClr val="2870BF"/>
          </a:solidFill>
          <a:effectLst>
            <a:outerShdw blurRad="50800" dist="38100" dir="2700000" algn="tl" rotWithShape="0">
              <a:schemeClr val="bg1">
                <a:alpha val="40000"/>
              </a:schemeClr>
            </a:outerShdw>
          </a:effectLst>
        </p:grpSpPr>
        <p:grpSp>
          <p:nvGrpSpPr>
            <p:cNvPr id="9" name="图形 4"/>
            <p:cNvGrpSpPr/>
            <p:nvPr/>
          </p:nvGrpSpPr>
          <p:grpSpPr>
            <a:xfrm>
              <a:off x="5805209" y="1769312"/>
              <a:ext cx="3046119" cy="736361"/>
              <a:chOff x="5805209" y="1769312"/>
              <a:chExt cx="3046119" cy="736361"/>
            </a:xfrm>
            <a:grpFill/>
          </p:grpSpPr>
          <p:sp>
            <p:nvSpPr>
              <p:cNvPr id="24" name="任意形状 7"/>
              <p:cNvSpPr/>
              <p:nvPr/>
            </p:nvSpPr>
            <p:spPr>
              <a:xfrm>
                <a:off x="5805209" y="1885054"/>
                <a:ext cx="646709" cy="528581"/>
              </a:xfrm>
              <a:custGeom>
                <a:avLst/>
                <a:gdLst>
                  <a:gd name="connsiteX0" fmla="*/ 339823 w 646709"/>
                  <a:gd name="connsiteY0" fmla="*/ 17192 h 528581"/>
                  <a:gd name="connsiteX1" fmla="*/ 490535 w 646709"/>
                  <a:gd name="connsiteY1" fmla="*/ 1363 h 528581"/>
                  <a:gd name="connsiteX2" fmla="*/ 490535 w 646709"/>
                  <a:gd name="connsiteY2" fmla="*/ 39302 h 528581"/>
                  <a:gd name="connsiteX3" fmla="*/ 405803 w 646709"/>
                  <a:gd name="connsiteY3" fmla="*/ 96167 h 528581"/>
                  <a:gd name="connsiteX4" fmla="*/ 386964 w 646709"/>
                  <a:gd name="connsiteY4" fmla="*/ 194153 h 528581"/>
                  <a:gd name="connsiteX5" fmla="*/ 468600 w 646709"/>
                  <a:gd name="connsiteY5" fmla="*/ 172044 h 528581"/>
                  <a:gd name="connsiteX6" fmla="*/ 487439 w 646709"/>
                  <a:gd name="connsiteY6" fmla="*/ 235275 h 528581"/>
                  <a:gd name="connsiteX7" fmla="*/ 456040 w 646709"/>
                  <a:gd name="connsiteY7" fmla="*/ 247921 h 528581"/>
                  <a:gd name="connsiteX8" fmla="*/ 386964 w 646709"/>
                  <a:gd name="connsiteY8" fmla="*/ 282677 h 528581"/>
                  <a:gd name="connsiteX9" fmla="*/ 377587 w 646709"/>
                  <a:gd name="connsiteY9" fmla="*/ 307970 h 528581"/>
                  <a:gd name="connsiteX10" fmla="*/ 377587 w 646709"/>
                  <a:gd name="connsiteY10" fmla="*/ 368018 h 528581"/>
                  <a:gd name="connsiteX11" fmla="*/ 418362 w 646709"/>
                  <a:gd name="connsiteY11" fmla="*/ 396493 h 528581"/>
                  <a:gd name="connsiteX12" fmla="*/ 493718 w 646709"/>
                  <a:gd name="connsiteY12" fmla="*/ 396493 h 528581"/>
                  <a:gd name="connsiteX13" fmla="*/ 572171 w 646709"/>
                  <a:gd name="connsiteY13" fmla="*/ 390213 h 528581"/>
                  <a:gd name="connsiteX14" fmla="*/ 625505 w 646709"/>
                  <a:gd name="connsiteY14" fmla="*/ 402859 h 528581"/>
                  <a:gd name="connsiteX15" fmla="*/ 628688 w 646709"/>
                  <a:gd name="connsiteY15" fmla="*/ 491297 h 528581"/>
                  <a:gd name="connsiteX16" fmla="*/ 333630 w 646709"/>
                  <a:gd name="connsiteY16" fmla="*/ 469187 h 528581"/>
                  <a:gd name="connsiteX17" fmla="*/ 302231 w 646709"/>
                  <a:gd name="connsiteY17" fmla="*/ 472370 h 528581"/>
                  <a:gd name="connsiteX18" fmla="*/ 286576 w 646709"/>
                  <a:gd name="connsiteY18" fmla="*/ 472370 h 528581"/>
                  <a:gd name="connsiteX19" fmla="*/ 60594 w 646709"/>
                  <a:gd name="connsiteY19" fmla="*/ 510309 h 528581"/>
                  <a:gd name="connsiteX20" fmla="*/ 48034 w 646709"/>
                  <a:gd name="connsiteY20" fmla="*/ 519772 h 528581"/>
                  <a:gd name="connsiteX21" fmla="*/ 29195 w 646709"/>
                  <a:gd name="connsiteY21" fmla="*/ 522955 h 528581"/>
                  <a:gd name="connsiteX22" fmla="*/ 980 w 646709"/>
                  <a:gd name="connsiteY22" fmla="*/ 462907 h 528581"/>
                  <a:gd name="connsiteX23" fmla="*/ 145412 w 646709"/>
                  <a:gd name="connsiteY23" fmla="*/ 431335 h 528581"/>
                  <a:gd name="connsiteX24" fmla="*/ 148509 w 646709"/>
                  <a:gd name="connsiteY24" fmla="*/ 276483 h 528581"/>
                  <a:gd name="connsiteX25" fmla="*/ 145412 w 646709"/>
                  <a:gd name="connsiteY25" fmla="*/ 229081 h 528581"/>
                  <a:gd name="connsiteX26" fmla="*/ 164251 w 646709"/>
                  <a:gd name="connsiteY26" fmla="*/ 210155 h 528581"/>
                  <a:gd name="connsiteX27" fmla="*/ 239607 w 646709"/>
                  <a:gd name="connsiteY27" fmla="*/ 241727 h 528581"/>
                  <a:gd name="connsiteX28" fmla="*/ 220768 w 646709"/>
                  <a:gd name="connsiteY28" fmla="*/ 371287 h 528581"/>
                  <a:gd name="connsiteX29" fmla="*/ 227048 w 646709"/>
                  <a:gd name="connsiteY29" fmla="*/ 406042 h 528581"/>
                  <a:gd name="connsiteX30" fmla="*/ 248983 w 646709"/>
                  <a:gd name="connsiteY30" fmla="*/ 412323 h 528581"/>
                  <a:gd name="connsiteX31" fmla="*/ 292941 w 646709"/>
                  <a:gd name="connsiteY31" fmla="*/ 399676 h 528581"/>
                  <a:gd name="connsiteX32" fmla="*/ 302317 w 646709"/>
                  <a:gd name="connsiteY32" fmla="*/ 371201 h 528581"/>
                  <a:gd name="connsiteX33" fmla="*/ 299221 w 646709"/>
                  <a:gd name="connsiteY33" fmla="*/ 203703 h 528581"/>
                  <a:gd name="connsiteX34" fmla="*/ 299221 w 646709"/>
                  <a:gd name="connsiteY34" fmla="*/ 140471 h 528581"/>
                  <a:gd name="connsiteX35" fmla="*/ 277285 w 646709"/>
                  <a:gd name="connsiteY35" fmla="*/ 111996 h 528581"/>
                  <a:gd name="connsiteX36" fmla="*/ 223951 w 646709"/>
                  <a:gd name="connsiteY36" fmla="*/ 124642 h 528581"/>
                  <a:gd name="connsiteX37" fmla="*/ 176897 w 646709"/>
                  <a:gd name="connsiteY37" fmla="*/ 58314 h 528581"/>
                  <a:gd name="connsiteX38" fmla="*/ 176897 w 646709"/>
                  <a:gd name="connsiteY38" fmla="*/ 48851 h 528581"/>
                  <a:gd name="connsiteX39" fmla="*/ 208295 w 646709"/>
                  <a:gd name="connsiteY39" fmla="*/ 29924 h 528581"/>
                  <a:gd name="connsiteX40" fmla="*/ 339823 w 646709"/>
                  <a:gd name="connsiteY40" fmla="*/ 17192 h 52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6709" h="528581">
                    <a:moveTo>
                      <a:pt x="339823" y="17192"/>
                    </a:moveTo>
                    <a:cubicBezTo>
                      <a:pt x="392125" y="2481"/>
                      <a:pt x="442363" y="-2766"/>
                      <a:pt x="490535" y="1363"/>
                    </a:cubicBezTo>
                    <a:cubicBezTo>
                      <a:pt x="486320" y="14009"/>
                      <a:pt x="486320" y="26655"/>
                      <a:pt x="490535" y="39302"/>
                    </a:cubicBezTo>
                    <a:cubicBezTo>
                      <a:pt x="496815" y="49883"/>
                      <a:pt x="468600" y="68810"/>
                      <a:pt x="405803" y="96167"/>
                    </a:cubicBezTo>
                    <a:cubicBezTo>
                      <a:pt x="393244" y="108813"/>
                      <a:pt x="386964" y="141504"/>
                      <a:pt x="386964" y="194153"/>
                    </a:cubicBezTo>
                    <a:cubicBezTo>
                      <a:pt x="426706" y="183658"/>
                      <a:pt x="453890" y="176259"/>
                      <a:pt x="468600" y="172044"/>
                    </a:cubicBezTo>
                    <a:cubicBezTo>
                      <a:pt x="481159" y="178324"/>
                      <a:pt x="487439" y="199401"/>
                      <a:pt x="487439" y="235275"/>
                    </a:cubicBezTo>
                    <a:cubicBezTo>
                      <a:pt x="481159" y="239491"/>
                      <a:pt x="470664" y="243706"/>
                      <a:pt x="456040" y="247921"/>
                    </a:cubicBezTo>
                    <a:cubicBezTo>
                      <a:pt x="435136" y="256352"/>
                      <a:pt x="412083" y="267966"/>
                      <a:pt x="386964" y="282677"/>
                    </a:cubicBezTo>
                    <a:cubicBezTo>
                      <a:pt x="382749" y="286893"/>
                      <a:pt x="379566" y="295323"/>
                      <a:pt x="377587" y="307970"/>
                    </a:cubicBezTo>
                    <a:cubicBezTo>
                      <a:pt x="375437" y="322766"/>
                      <a:pt x="375437" y="342725"/>
                      <a:pt x="377587" y="368018"/>
                    </a:cubicBezTo>
                    <a:cubicBezTo>
                      <a:pt x="377587" y="389095"/>
                      <a:pt x="391179" y="398558"/>
                      <a:pt x="418362" y="396493"/>
                    </a:cubicBezTo>
                    <a:cubicBezTo>
                      <a:pt x="435051" y="396493"/>
                      <a:pt x="460169" y="396493"/>
                      <a:pt x="493718" y="396493"/>
                    </a:cubicBezTo>
                    <a:cubicBezTo>
                      <a:pt x="531396" y="394429"/>
                      <a:pt x="557547" y="392278"/>
                      <a:pt x="572171" y="390213"/>
                    </a:cubicBezTo>
                    <a:cubicBezTo>
                      <a:pt x="599354" y="385998"/>
                      <a:pt x="617161" y="390213"/>
                      <a:pt x="625505" y="402859"/>
                    </a:cubicBezTo>
                    <a:cubicBezTo>
                      <a:pt x="652688" y="455509"/>
                      <a:pt x="653720" y="485017"/>
                      <a:pt x="628688" y="491297"/>
                    </a:cubicBezTo>
                    <a:cubicBezTo>
                      <a:pt x="547052" y="459724"/>
                      <a:pt x="448642" y="452326"/>
                      <a:pt x="333630" y="469187"/>
                    </a:cubicBezTo>
                    <a:cubicBezTo>
                      <a:pt x="316855" y="471338"/>
                      <a:pt x="306447" y="472370"/>
                      <a:pt x="302231" y="472370"/>
                    </a:cubicBezTo>
                    <a:cubicBezTo>
                      <a:pt x="298016" y="472370"/>
                      <a:pt x="292855" y="472370"/>
                      <a:pt x="286576" y="472370"/>
                    </a:cubicBezTo>
                    <a:cubicBezTo>
                      <a:pt x="207004" y="463940"/>
                      <a:pt x="131649" y="476586"/>
                      <a:pt x="60594" y="510309"/>
                    </a:cubicBezTo>
                    <a:cubicBezTo>
                      <a:pt x="56379" y="512460"/>
                      <a:pt x="52164" y="515557"/>
                      <a:pt x="48034" y="519772"/>
                    </a:cubicBezTo>
                    <a:cubicBezTo>
                      <a:pt x="39604" y="530354"/>
                      <a:pt x="33410" y="531386"/>
                      <a:pt x="29195" y="522955"/>
                    </a:cubicBezTo>
                    <a:cubicBezTo>
                      <a:pt x="6141" y="493448"/>
                      <a:pt x="-3235" y="473489"/>
                      <a:pt x="980" y="462907"/>
                    </a:cubicBezTo>
                    <a:cubicBezTo>
                      <a:pt x="82616" y="450261"/>
                      <a:pt x="130702" y="439766"/>
                      <a:pt x="145412" y="431335"/>
                    </a:cubicBezTo>
                    <a:cubicBezTo>
                      <a:pt x="155821" y="422904"/>
                      <a:pt x="156853" y="371287"/>
                      <a:pt x="148509" y="276483"/>
                    </a:cubicBezTo>
                    <a:cubicBezTo>
                      <a:pt x="146358" y="257557"/>
                      <a:pt x="145412" y="241727"/>
                      <a:pt x="145412" y="229081"/>
                    </a:cubicBezTo>
                    <a:cubicBezTo>
                      <a:pt x="145412" y="218586"/>
                      <a:pt x="151692" y="212219"/>
                      <a:pt x="164251" y="210155"/>
                    </a:cubicBezTo>
                    <a:cubicBezTo>
                      <a:pt x="216553" y="218586"/>
                      <a:pt x="241671" y="229081"/>
                      <a:pt x="239607" y="241727"/>
                    </a:cubicBezTo>
                    <a:cubicBezTo>
                      <a:pt x="216553" y="269085"/>
                      <a:pt x="210273" y="312357"/>
                      <a:pt x="220768" y="371287"/>
                    </a:cubicBezTo>
                    <a:cubicBezTo>
                      <a:pt x="222833" y="386084"/>
                      <a:pt x="224897" y="397612"/>
                      <a:pt x="227048" y="406042"/>
                    </a:cubicBezTo>
                    <a:cubicBezTo>
                      <a:pt x="227048" y="410258"/>
                      <a:pt x="234360" y="412323"/>
                      <a:pt x="248983" y="412323"/>
                    </a:cubicBezTo>
                    <a:cubicBezTo>
                      <a:pt x="265672" y="410258"/>
                      <a:pt x="280382" y="406042"/>
                      <a:pt x="292941" y="399676"/>
                    </a:cubicBezTo>
                    <a:cubicBezTo>
                      <a:pt x="299221" y="395461"/>
                      <a:pt x="302317" y="385998"/>
                      <a:pt x="302317" y="371201"/>
                    </a:cubicBezTo>
                    <a:cubicBezTo>
                      <a:pt x="302317" y="280699"/>
                      <a:pt x="301199" y="224866"/>
                      <a:pt x="299221" y="203703"/>
                    </a:cubicBezTo>
                    <a:cubicBezTo>
                      <a:pt x="299221" y="172130"/>
                      <a:pt x="299221" y="151053"/>
                      <a:pt x="299221" y="140471"/>
                    </a:cubicBezTo>
                    <a:cubicBezTo>
                      <a:pt x="297070" y="123610"/>
                      <a:pt x="289844" y="114147"/>
                      <a:pt x="277285" y="111996"/>
                    </a:cubicBezTo>
                    <a:cubicBezTo>
                      <a:pt x="264726" y="111996"/>
                      <a:pt x="246919" y="116211"/>
                      <a:pt x="223951" y="124642"/>
                    </a:cubicBezTo>
                    <a:cubicBezTo>
                      <a:pt x="209327" y="133073"/>
                      <a:pt x="193585" y="110964"/>
                      <a:pt x="176897" y="58314"/>
                    </a:cubicBezTo>
                    <a:cubicBezTo>
                      <a:pt x="176897" y="54099"/>
                      <a:pt x="176897" y="50916"/>
                      <a:pt x="176897" y="48851"/>
                    </a:cubicBezTo>
                    <a:cubicBezTo>
                      <a:pt x="172682" y="36205"/>
                      <a:pt x="183176" y="29924"/>
                      <a:pt x="208295" y="29924"/>
                    </a:cubicBezTo>
                    <a:cubicBezTo>
                      <a:pt x="260252" y="31903"/>
                      <a:pt x="304210" y="27774"/>
                      <a:pt x="339823" y="17192"/>
                    </a:cubicBezTo>
                    <a:close/>
                  </a:path>
                </a:pathLst>
              </a:custGeom>
              <a:grpFill/>
              <a:ln w="860" cap="flat">
                <a:noFill/>
                <a:prstDash val="solid"/>
                <a:miter/>
              </a:ln>
            </p:spPr>
            <p:txBody>
              <a:bodyPr rtlCol="0" anchor="ctr"/>
              <a:lstStyle/>
              <a:p>
                <a:endParaRPr lang="zh-CN" altLang="en-US"/>
              </a:p>
            </p:txBody>
          </p:sp>
          <p:sp>
            <p:nvSpPr>
              <p:cNvPr id="25" name="任意形状 8"/>
              <p:cNvSpPr/>
              <p:nvPr/>
            </p:nvSpPr>
            <p:spPr>
              <a:xfrm>
                <a:off x="6627623" y="1792353"/>
                <a:ext cx="612994" cy="688006"/>
              </a:xfrm>
              <a:custGeom>
                <a:avLst/>
                <a:gdLst>
                  <a:gd name="connsiteX0" fmla="*/ 139010 w 612994"/>
                  <a:gd name="connsiteY0" fmla="*/ 315243 h 688006"/>
                  <a:gd name="connsiteX1" fmla="*/ 214366 w 612994"/>
                  <a:gd name="connsiteY1" fmla="*/ 283671 h 688006"/>
                  <a:gd name="connsiteX2" fmla="*/ 270882 w 612994"/>
                  <a:gd name="connsiteY2" fmla="*/ 261561 h 688006"/>
                  <a:gd name="connsiteX3" fmla="*/ 302281 w 612994"/>
                  <a:gd name="connsiteY3" fmla="*/ 248915 h 688006"/>
                  <a:gd name="connsiteX4" fmla="*/ 368174 w 612994"/>
                  <a:gd name="connsiteY4" fmla="*/ 204696 h 688006"/>
                  <a:gd name="connsiteX5" fmla="*/ 449810 w 612994"/>
                  <a:gd name="connsiteY5" fmla="*/ 106710 h 688006"/>
                  <a:gd name="connsiteX6" fmla="*/ 471746 w 612994"/>
                  <a:gd name="connsiteY6" fmla="*/ 97246 h 688006"/>
                  <a:gd name="connsiteX7" fmla="*/ 474842 w 612994"/>
                  <a:gd name="connsiteY7" fmla="*/ 100429 h 688006"/>
                  <a:gd name="connsiteX8" fmla="*/ 484305 w 612994"/>
                  <a:gd name="connsiteY8" fmla="*/ 103613 h 688006"/>
                  <a:gd name="connsiteX9" fmla="*/ 487401 w 612994"/>
                  <a:gd name="connsiteY9" fmla="*/ 125722 h 688006"/>
                  <a:gd name="connsiteX10" fmla="*/ 440348 w 612994"/>
                  <a:gd name="connsiteY10" fmla="*/ 173124 h 688006"/>
                  <a:gd name="connsiteX11" fmla="*/ 396389 w 612994"/>
                  <a:gd name="connsiteY11" fmla="*/ 220526 h 688006"/>
                  <a:gd name="connsiteX12" fmla="*/ 387013 w 612994"/>
                  <a:gd name="connsiteY12" fmla="*/ 233172 h 688006"/>
                  <a:gd name="connsiteX13" fmla="*/ 399572 w 612994"/>
                  <a:gd name="connsiteY13" fmla="*/ 239452 h 688006"/>
                  <a:gd name="connsiteX14" fmla="*/ 459186 w 612994"/>
                  <a:gd name="connsiteY14" fmla="*/ 274208 h 688006"/>
                  <a:gd name="connsiteX15" fmla="*/ 449810 w 612994"/>
                  <a:gd name="connsiteY15" fmla="*/ 296317 h 688006"/>
                  <a:gd name="connsiteX16" fmla="*/ 355615 w 612994"/>
                  <a:gd name="connsiteY16" fmla="*/ 353182 h 688006"/>
                  <a:gd name="connsiteX17" fmla="*/ 361895 w 612994"/>
                  <a:gd name="connsiteY17" fmla="*/ 381658 h 688006"/>
                  <a:gd name="connsiteX18" fmla="*/ 383830 w 612994"/>
                  <a:gd name="connsiteY18" fmla="*/ 387938 h 688006"/>
                  <a:gd name="connsiteX19" fmla="*/ 446627 w 612994"/>
                  <a:gd name="connsiteY19" fmla="*/ 384755 h 688006"/>
                  <a:gd name="connsiteX20" fmla="*/ 565941 w 612994"/>
                  <a:gd name="connsiteY20" fmla="*/ 368925 h 688006"/>
                  <a:gd name="connsiteX21" fmla="*/ 612994 w 612994"/>
                  <a:gd name="connsiteY21" fmla="*/ 441620 h 688006"/>
                  <a:gd name="connsiteX22" fmla="*/ 606715 w 612994"/>
                  <a:gd name="connsiteY22" fmla="*/ 463729 h 688006"/>
                  <a:gd name="connsiteX23" fmla="*/ 587876 w 612994"/>
                  <a:gd name="connsiteY23" fmla="*/ 460546 h 688006"/>
                  <a:gd name="connsiteX24" fmla="*/ 390110 w 612994"/>
                  <a:gd name="connsiteY24" fmla="*/ 438437 h 688006"/>
                  <a:gd name="connsiteX25" fmla="*/ 374454 w 612994"/>
                  <a:gd name="connsiteY25" fmla="*/ 457363 h 688006"/>
                  <a:gd name="connsiteX26" fmla="*/ 365077 w 612994"/>
                  <a:gd name="connsiteY26" fmla="*/ 618495 h 688006"/>
                  <a:gd name="connsiteX27" fmla="*/ 361895 w 612994"/>
                  <a:gd name="connsiteY27" fmla="*/ 675360 h 688006"/>
                  <a:gd name="connsiteX28" fmla="*/ 355615 w 612994"/>
                  <a:gd name="connsiteY28" fmla="*/ 688006 h 688006"/>
                  <a:gd name="connsiteX29" fmla="*/ 343055 w 612994"/>
                  <a:gd name="connsiteY29" fmla="*/ 688006 h 688006"/>
                  <a:gd name="connsiteX30" fmla="*/ 157849 w 612994"/>
                  <a:gd name="connsiteY30" fmla="*/ 618495 h 688006"/>
                  <a:gd name="connsiteX31" fmla="*/ 148472 w 612994"/>
                  <a:gd name="connsiteY31" fmla="*/ 605849 h 688006"/>
                  <a:gd name="connsiteX32" fmla="*/ 164128 w 612994"/>
                  <a:gd name="connsiteY32" fmla="*/ 605849 h 688006"/>
                  <a:gd name="connsiteX33" fmla="*/ 280259 w 612994"/>
                  <a:gd name="connsiteY33" fmla="*/ 624775 h 688006"/>
                  <a:gd name="connsiteX34" fmla="*/ 305378 w 612994"/>
                  <a:gd name="connsiteY34" fmla="*/ 596299 h 688006"/>
                  <a:gd name="connsiteX35" fmla="*/ 305378 w 612994"/>
                  <a:gd name="connsiteY35" fmla="*/ 542618 h 688006"/>
                  <a:gd name="connsiteX36" fmla="*/ 308561 w 612994"/>
                  <a:gd name="connsiteY36" fmla="*/ 463643 h 688006"/>
                  <a:gd name="connsiteX37" fmla="*/ 299184 w 612994"/>
                  <a:gd name="connsiteY37" fmla="*/ 454180 h 688006"/>
                  <a:gd name="connsiteX38" fmla="*/ 41804 w 612994"/>
                  <a:gd name="connsiteY38" fmla="*/ 504765 h 688006"/>
                  <a:gd name="connsiteX39" fmla="*/ 13588 w 612994"/>
                  <a:gd name="connsiteY39" fmla="*/ 501582 h 688006"/>
                  <a:gd name="connsiteX40" fmla="*/ 4212 w 612994"/>
                  <a:gd name="connsiteY40" fmla="*/ 479472 h 688006"/>
                  <a:gd name="connsiteX41" fmla="*/ 1029 w 612994"/>
                  <a:gd name="connsiteY41" fmla="*/ 470009 h 688006"/>
                  <a:gd name="connsiteX42" fmla="*/ 13588 w 612994"/>
                  <a:gd name="connsiteY42" fmla="*/ 466826 h 688006"/>
                  <a:gd name="connsiteX43" fmla="*/ 70105 w 612994"/>
                  <a:gd name="connsiteY43" fmla="*/ 454180 h 688006"/>
                  <a:gd name="connsiteX44" fmla="*/ 148558 w 612994"/>
                  <a:gd name="connsiteY44" fmla="*/ 438351 h 688006"/>
                  <a:gd name="connsiteX45" fmla="*/ 283528 w 612994"/>
                  <a:gd name="connsiteY45" fmla="*/ 409875 h 688006"/>
                  <a:gd name="connsiteX46" fmla="*/ 292904 w 612994"/>
                  <a:gd name="connsiteY46" fmla="*/ 406692 h 688006"/>
                  <a:gd name="connsiteX47" fmla="*/ 283528 w 612994"/>
                  <a:gd name="connsiteY47" fmla="*/ 390863 h 688006"/>
                  <a:gd name="connsiteX48" fmla="*/ 255312 w 612994"/>
                  <a:gd name="connsiteY48" fmla="*/ 371936 h 688006"/>
                  <a:gd name="connsiteX49" fmla="*/ 252130 w 612994"/>
                  <a:gd name="connsiteY49" fmla="*/ 353010 h 688006"/>
                  <a:gd name="connsiteX50" fmla="*/ 277248 w 612994"/>
                  <a:gd name="connsiteY50" fmla="*/ 343547 h 688006"/>
                  <a:gd name="connsiteX51" fmla="*/ 305464 w 612994"/>
                  <a:gd name="connsiteY51" fmla="*/ 343547 h 688006"/>
                  <a:gd name="connsiteX52" fmla="*/ 346238 w 612994"/>
                  <a:gd name="connsiteY52" fmla="*/ 315071 h 688006"/>
                  <a:gd name="connsiteX53" fmla="*/ 333679 w 612994"/>
                  <a:gd name="connsiteY53" fmla="*/ 277133 h 688006"/>
                  <a:gd name="connsiteX54" fmla="*/ 164128 w 612994"/>
                  <a:gd name="connsiteY54" fmla="*/ 346644 h 688006"/>
                  <a:gd name="connsiteX55" fmla="*/ 142192 w 612994"/>
                  <a:gd name="connsiteY55" fmla="*/ 346644 h 688006"/>
                  <a:gd name="connsiteX56" fmla="*/ 129633 w 612994"/>
                  <a:gd name="connsiteY56" fmla="*/ 333998 h 688006"/>
                  <a:gd name="connsiteX57" fmla="*/ 123353 w 612994"/>
                  <a:gd name="connsiteY57" fmla="*/ 324535 h 688006"/>
                  <a:gd name="connsiteX58" fmla="*/ 139010 w 612994"/>
                  <a:gd name="connsiteY58" fmla="*/ 315243 h 688006"/>
                  <a:gd name="connsiteX59" fmla="*/ 120171 w 612994"/>
                  <a:gd name="connsiteY59" fmla="*/ 122539 h 688006"/>
                  <a:gd name="connsiteX60" fmla="*/ 233205 w 612994"/>
                  <a:gd name="connsiteY60" fmla="*/ 59308 h 688006"/>
                  <a:gd name="connsiteX61" fmla="*/ 252043 w 612994"/>
                  <a:gd name="connsiteY61" fmla="*/ 53028 h 688006"/>
                  <a:gd name="connsiteX62" fmla="*/ 377637 w 612994"/>
                  <a:gd name="connsiteY62" fmla="*/ 5626 h 688006"/>
                  <a:gd name="connsiteX63" fmla="*/ 409035 w 612994"/>
                  <a:gd name="connsiteY63" fmla="*/ 8809 h 688006"/>
                  <a:gd name="connsiteX64" fmla="*/ 430971 w 612994"/>
                  <a:gd name="connsiteY64" fmla="*/ 30918 h 688006"/>
                  <a:gd name="connsiteX65" fmla="*/ 434154 w 612994"/>
                  <a:gd name="connsiteY65" fmla="*/ 46748 h 688006"/>
                  <a:gd name="connsiteX66" fmla="*/ 415314 w 612994"/>
                  <a:gd name="connsiteY66" fmla="*/ 53028 h 688006"/>
                  <a:gd name="connsiteX67" fmla="*/ 255226 w 612994"/>
                  <a:gd name="connsiteY67" fmla="*/ 106710 h 688006"/>
                  <a:gd name="connsiteX68" fmla="*/ 227011 w 612994"/>
                  <a:gd name="connsiteY68" fmla="*/ 125636 h 688006"/>
                  <a:gd name="connsiteX69" fmla="*/ 189333 w 612994"/>
                  <a:gd name="connsiteY69" fmla="*/ 131916 h 688006"/>
                  <a:gd name="connsiteX70" fmla="*/ 123439 w 612994"/>
                  <a:gd name="connsiteY70" fmla="*/ 138196 h 688006"/>
                  <a:gd name="connsiteX71" fmla="*/ 107783 w 612994"/>
                  <a:gd name="connsiteY71" fmla="*/ 135013 h 688006"/>
                  <a:gd name="connsiteX72" fmla="*/ 120171 w 612994"/>
                  <a:gd name="connsiteY72" fmla="*/ 122539 h 688006"/>
                  <a:gd name="connsiteX73" fmla="*/ 170322 w 612994"/>
                  <a:gd name="connsiteY73" fmla="*/ 248915 h 688006"/>
                  <a:gd name="connsiteX74" fmla="*/ 148386 w 612994"/>
                  <a:gd name="connsiteY74" fmla="*/ 233086 h 688006"/>
                  <a:gd name="connsiteX75" fmla="*/ 129547 w 612994"/>
                  <a:gd name="connsiteY75" fmla="*/ 217257 h 688006"/>
                  <a:gd name="connsiteX76" fmla="*/ 120171 w 612994"/>
                  <a:gd name="connsiteY76" fmla="*/ 207793 h 688006"/>
                  <a:gd name="connsiteX77" fmla="*/ 135827 w 612994"/>
                  <a:gd name="connsiteY77" fmla="*/ 195147 h 688006"/>
                  <a:gd name="connsiteX78" fmla="*/ 236301 w 612994"/>
                  <a:gd name="connsiteY78" fmla="*/ 169855 h 688006"/>
                  <a:gd name="connsiteX79" fmla="*/ 245764 w 612994"/>
                  <a:gd name="connsiteY79" fmla="*/ 173038 h 688006"/>
                  <a:gd name="connsiteX80" fmla="*/ 239484 w 612994"/>
                  <a:gd name="connsiteY80" fmla="*/ 182501 h 688006"/>
                  <a:gd name="connsiteX81" fmla="*/ 198709 w 612994"/>
                  <a:gd name="connsiteY81" fmla="*/ 239366 h 688006"/>
                  <a:gd name="connsiteX82" fmla="*/ 170322 w 612994"/>
                  <a:gd name="connsiteY82" fmla="*/ 248915 h 688006"/>
                  <a:gd name="connsiteX83" fmla="*/ 295915 w 612994"/>
                  <a:gd name="connsiteY83" fmla="*/ 182501 h 688006"/>
                  <a:gd name="connsiteX84" fmla="*/ 286539 w 612994"/>
                  <a:gd name="connsiteY84" fmla="*/ 154025 h 688006"/>
                  <a:gd name="connsiteX85" fmla="*/ 295915 w 612994"/>
                  <a:gd name="connsiteY85" fmla="*/ 135099 h 688006"/>
                  <a:gd name="connsiteX86" fmla="*/ 336690 w 612994"/>
                  <a:gd name="connsiteY86" fmla="*/ 125636 h 688006"/>
                  <a:gd name="connsiteX87" fmla="*/ 364905 w 612994"/>
                  <a:gd name="connsiteY87" fmla="*/ 119356 h 688006"/>
                  <a:gd name="connsiteX88" fmla="*/ 371185 w 612994"/>
                  <a:gd name="connsiteY88" fmla="*/ 122539 h 688006"/>
                  <a:gd name="connsiteX89" fmla="*/ 368088 w 612994"/>
                  <a:gd name="connsiteY89" fmla="*/ 128819 h 688006"/>
                  <a:gd name="connsiteX90" fmla="*/ 324130 w 612994"/>
                  <a:gd name="connsiteY90" fmla="*/ 182501 h 688006"/>
                  <a:gd name="connsiteX91" fmla="*/ 308474 w 612994"/>
                  <a:gd name="connsiteY91" fmla="*/ 195147 h 688006"/>
                  <a:gd name="connsiteX92" fmla="*/ 295915 w 612994"/>
                  <a:gd name="connsiteY92" fmla="*/ 182501 h 68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12994" h="688006">
                    <a:moveTo>
                      <a:pt x="139010" y="315243"/>
                    </a:moveTo>
                    <a:cubicBezTo>
                      <a:pt x="161977" y="308963"/>
                      <a:pt x="187096" y="298382"/>
                      <a:pt x="214366" y="283671"/>
                    </a:cubicBezTo>
                    <a:cubicBezTo>
                      <a:pt x="226925" y="279455"/>
                      <a:pt x="245764" y="272143"/>
                      <a:pt x="270882" y="261561"/>
                    </a:cubicBezTo>
                    <a:cubicBezTo>
                      <a:pt x="279227" y="259497"/>
                      <a:pt x="289721" y="255281"/>
                      <a:pt x="302281" y="248915"/>
                    </a:cubicBezTo>
                    <a:cubicBezTo>
                      <a:pt x="321120" y="244700"/>
                      <a:pt x="343055" y="229989"/>
                      <a:pt x="368174" y="204696"/>
                    </a:cubicBezTo>
                    <a:cubicBezTo>
                      <a:pt x="387013" y="187835"/>
                      <a:pt x="414196" y="155230"/>
                      <a:pt x="449810" y="106710"/>
                    </a:cubicBezTo>
                    <a:cubicBezTo>
                      <a:pt x="453939" y="98279"/>
                      <a:pt x="461251" y="95182"/>
                      <a:pt x="471746" y="97246"/>
                    </a:cubicBezTo>
                    <a:cubicBezTo>
                      <a:pt x="471746" y="99397"/>
                      <a:pt x="472777" y="100429"/>
                      <a:pt x="474842" y="100429"/>
                    </a:cubicBezTo>
                    <a:cubicBezTo>
                      <a:pt x="478971" y="102580"/>
                      <a:pt x="482154" y="103613"/>
                      <a:pt x="484305" y="103613"/>
                    </a:cubicBezTo>
                    <a:cubicBezTo>
                      <a:pt x="494713" y="107828"/>
                      <a:pt x="495746" y="115226"/>
                      <a:pt x="487401" y="125722"/>
                    </a:cubicBezTo>
                    <a:cubicBezTo>
                      <a:pt x="474842" y="138368"/>
                      <a:pt x="459186" y="154197"/>
                      <a:pt x="440348" y="173124"/>
                    </a:cubicBezTo>
                    <a:cubicBezTo>
                      <a:pt x="421508" y="194201"/>
                      <a:pt x="406884" y="210030"/>
                      <a:pt x="396389" y="220526"/>
                    </a:cubicBezTo>
                    <a:cubicBezTo>
                      <a:pt x="390110" y="226806"/>
                      <a:pt x="387013" y="231107"/>
                      <a:pt x="387013" y="233172"/>
                    </a:cubicBezTo>
                    <a:cubicBezTo>
                      <a:pt x="387013" y="237387"/>
                      <a:pt x="391142" y="239452"/>
                      <a:pt x="399572" y="239452"/>
                    </a:cubicBezTo>
                    <a:cubicBezTo>
                      <a:pt x="428820" y="247883"/>
                      <a:pt x="448691" y="259497"/>
                      <a:pt x="459186" y="274208"/>
                    </a:cubicBezTo>
                    <a:cubicBezTo>
                      <a:pt x="465465" y="284789"/>
                      <a:pt x="462283" y="292102"/>
                      <a:pt x="449810" y="296317"/>
                    </a:cubicBezTo>
                    <a:cubicBezTo>
                      <a:pt x="414196" y="319545"/>
                      <a:pt x="382798" y="338471"/>
                      <a:pt x="355615" y="353182"/>
                    </a:cubicBezTo>
                    <a:cubicBezTo>
                      <a:pt x="345120" y="359462"/>
                      <a:pt x="347185" y="369011"/>
                      <a:pt x="361895" y="381658"/>
                    </a:cubicBezTo>
                    <a:cubicBezTo>
                      <a:pt x="366024" y="387938"/>
                      <a:pt x="373335" y="390088"/>
                      <a:pt x="383830" y="387938"/>
                    </a:cubicBezTo>
                    <a:cubicBezTo>
                      <a:pt x="400519" y="387938"/>
                      <a:pt x="421508" y="386905"/>
                      <a:pt x="446627" y="384755"/>
                    </a:cubicBezTo>
                    <a:cubicBezTo>
                      <a:pt x="498929" y="380539"/>
                      <a:pt x="538671" y="375291"/>
                      <a:pt x="565941" y="368925"/>
                    </a:cubicBezTo>
                    <a:cubicBezTo>
                      <a:pt x="582629" y="377356"/>
                      <a:pt x="598371" y="401616"/>
                      <a:pt x="612994" y="441620"/>
                    </a:cubicBezTo>
                    <a:cubicBezTo>
                      <a:pt x="612994" y="454266"/>
                      <a:pt x="610930" y="461664"/>
                      <a:pt x="606715" y="463729"/>
                    </a:cubicBezTo>
                    <a:cubicBezTo>
                      <a:pt x="602500" y="465880"/>
                      <a:pt x="596220" y="464847"/>
                      <a:pt x="587876" y="460546"/>
                    </a:cubicBezTo>
                    <a:cubicBezTo>
                      <a:pt x="533423" y="437404"/>
                      <a:pt x="467530" y="430006"/>
                      <a:pt x="390110" y="438437"/>
                    </a:cubicBezTo>
                    <a:cubicBezTo>
                      <a:pt x="379615" y="438437"/>
                      <a:pt x="374454" y="444717"/>
                      <a:pt x="374454" y="457363"/>
                    </a:cubicBezTo>
                    <a:cubicBezTo>
                      <a:pt x="372303" y="529025"/>
                      <a:pt x="369207" y="582707"/>
                      <a:pt x="365077" y="618495"/>
                    </a:cubicBezTo>
                    <a:cubicBezTo>
                      <a:pt x="358798" y="639486"/>
                      <a:pt x="357679" y="658498"/>
                      <a:pt x="361895" y="675360"/>
                    </a:cubicBezTo>
                    <a:cubicBezTo>
                      <a:pt x="361895" y="681640"/>
                      <a:pt x="359744" y="685855"/>
                      <a:pt x="355615" y="688006"/>
                    </a:cubicBezTo>
                    <a:lnTo>
                      <a:pt x="343055" y="688006"/>
                    </a:lnTo>
                    <a:cubicBezTo>
                      <a:pt x="261420" y="671144"/>
                      <a:pt x="199656" y="648003"/>
                      <a:pt x="157849" y="618495"/>
                    </a:cubicBezTo>
                    <a:cubicBezTo>
                      <a:pt x="149419" y="612215"/>
                      <a:pt x="146322" y="607999"/>
                      <a:pt x="148472" y="605849"/>
                    </a:cubicBezTo>
                    <a:cubicBezTo>
                      <a:pt x="148472" y="603784"/>
                      <a:pt x="153634" y="603784"/>
                      <a:pt x="164128" y="605849"/>
                    </a:cubicBezTo>
                    <a:cubicBezTo>
                      <a:pt x="208086" y="620646"/>
                      <a:pt x="246796" y="626926"/>
                      <a:pt x="280259" y="624775"/>
                    </a:cubicBezTo>
                    <a:cubicBezTo>
                      <a:pt x="294883" y="624775"/>
                      <a:pt x="303227" y="615312"/>
                      <a:pt x="305378" y="596299"/>
                    </a:cubicBezTo>
                    <a:cubicBezTo>
                      <a:pt x="305378" y="585804"/>
                      <a:pt x="305378" y="567824"/>
                      <a:pt x="305378" y="542618"/>
                    </a:cubicBezTo>
                    <a:cubicBezTo>
                      <a:pt x="307442" y="508980"/>
                      <a:pt x="308561" y="482569"/>
                      <a:pt x="308561" y="463643"/>
                    </a:cubicBezTo>
                    <a:cubicBezTo>
                      <a:pt x="308561" y="457363"/>
                      <a:pt x="305378" y="454180"/>
                      <a:pt x="299184" y="454180"/>
                    </a:cubicBezTo>
                    <a:cubicBezTo>
                      <a:pt x="156816" y="464761"/>
                      <a:pt x="71052" y="481537"/>
                      <a:pt x="41804" y="504765"/>
                    </a:cubicBezTo>
                    <a:cubicBezTo>
                      <a:pt x="27180" y="513196"/>
                      <a:pt x="17718" y="512163"/>
                      <a:pt x="13588" y="501582"/>
                    </a:cubicBezTo>
                    <a:cubicBezTo>
                      <a:pt x="9373" y="497366"/>
                      <a:pt x="6191" y="490054"/>
                      <a:pt x="4212" y="479472"/>
                    </a:cubicBezTo>
                    <a:cubicBezTo>
                      <a:pt x="-3" y="475257"/>
                      <a:pt x="-1036" y="472074"/>
                      <a:pt x="1029" y="470009"/>
                    </a:cubicBezTo>
                    <a:cubicBezTo>
                      <a:pt x="1029" y="467944"/>
                      <a:pt x="5158" y="466826"/>
                      <a:pt x="13588" y="466826"/>
                    </a:cubicBezTo>
                    <a:cubicBezTo>
                      <a:pt x="26148" y="468977"/>
                      <a:pt x="44987" y="464761"/>
                      <a:pt x="70105" y="454180"/>
                    </a:cubicBezTo>
                    <a:cubicBezTo>
                      <a:pt x="88944" y="447900"/>
                      <a:pt x="115095" y="442652"/>
                      <a:pt x="148558" y="438351"/>
                    </a:cubicBezTo>
                    <a:cubicBezTo>
                      <a:pt x="225979" y="425704"/>
                      <a:pt x="270968" y="416241"/>
                      <a:pt x="283528" y="409875"/>
                    </a:cubicBezTo>
                    <a:cubicBezTo>
                      <a:pt x="289807" y="409875"/>
                      <a:pt x="292904" y="408843"/>
                      <a:pt x="292904" y="406692"/>
                    </a:cubicBezTo>
                    <a:cubicBezTo>
                      <a:pt x="292904" y="404627"/>
                      <a:pt x="289807" y="399293"/>
                      <a:pt x="283528" y="390863"/>
                    </a:cubicBezTo>
                    <a:cubicBezTo>
                      <a:pt x="270968" y="382432"/>
                      <a:pt x="261592" y="376152"/>
                      <a:pt x="255312" y="371936"/>
                    </a:cubicBezTo>
                    <a:cubicBezTo>
                      <a:pt x="246882" y="367721"/>
                      <a:pt x="245936" y="361441"/>
                      <a:pt x="252130" y="353010"/>
                    </a:cubicBezTo>
                    <a:cubicBezTo>
                      <a:pt x="258409" y="344579"/>
                      <a:pt x="266753" y="341482"/>
                      <a:pt x="277248" y="343547"/>
                    </a:cubicBezTo>
                    <a:cubicBezTo>
                      <a:pt x="283528" y="347762"/>
                      <a:pt x="292904" y="347762"/>
                      <a:pt x="305464" y="343547"/>
                    </a:cubicBezTo>
                    <a:cubicBezTo>
                      <a:pt x="311743" y="343547"/>
                      <a:pt x="325335" y="334084"/>
                      <a:pt x="346238" y="315071"/>
                    </a:cubicBezTo>
                    <a:cubicBezTo>
                      <a:pt x="358798" y="298210"/>
                      <a:pt x="354583" y="285563"/>
                      <a:pt x="333679" y="277133"/>
                    </a:cubicBezTo>
                    <a:cubicBezTo>
                      <a:pt x="306496" y="277133"/>
                      <a:pt x="249979" y="300360"/>
                      <a:pt x="164128" y="346644"/>
                    </a:cubicBezTo>
                    <a:cubicBezTo>
                      <a:pt x="153634" y="352924"/>
                      <a:pt x="146322" y="352924"/>
                      <a:pt x="142192" y="346644"/>
                    </a:cubicBezTo>
                    <a:cubicBezTo>
                      <a:pt x="135913" y="342429"/>
                      <a:pt x="131698" y="338213"/>
                      <a:pt x="129633" y="333998"/>
                    </a:cubicBezTo>
                    <a:cubicBezTo>
                      <a:pt x="123353" y="329782"/>
                      <a:pt x="121203" y="326599"/>
                      <a:pt x="123353" y="324535"/>
                    </a:cubicBezTo>
                    <a:cubicBezTo>
                      <a:pt x="123267" y="320491"/>
                      <a:pt x="128429" y="317394"/>
                      <a:pt x="139010" y="315243"/>
                    </a:cubicBezTo>
                    <a:close/>
                    <a:moveTo>
                      <a:pt x="120171" y="122539"/>
                    </a:moveTo>
                    <a:cubicBezTo>
                      <a:pt x="159913" y="97246"/>
                      <a:pt x="197591" y="76255"/>
                      <a:pt x="233205" y="59308"/>
                    </a:cubicBezTo>
                    <a:cubicBezTo>
                      <a:pt x="237333" y="59308"/>
                      <a:pt x="243613" y="57243"/>
                      <a:pt x="252043" y="53028"/>
                    </a:cubicBezTo>
                    <a:cubicBezTo>
                      <a:pt x="296001" y="38317"/>
                      <a:pt x="337808" y="22487"/>
                      <a:pt x="377637" y="5626"/>
                    </a:cubicBezTo>
                    <a:cubicBezTo>
                      <a:pt x="392260" y="-2805"/>
                      <a:pt x="402755" y="-1773"/>
                      <a:pt x="409035" y="8809"/>
                    </a:cubicBezTo>
                    <a:cubicBezTo>
                      <a:pt x="411099" y="15089"/>
                      <a:pt x="418411" y="22573"/>
                      <a:pt x="430971" y="30918"/>
                    </a:cubicBezTo>
                    <a:cubicBezTo>
                      <a:pt x="435100" y="37198"/>
                      <a:pt x="436132" y="42532"/>
                      <a:pt x="434154" y="46748"/>
                    </a:cubicBezTo>
                    <a:cubicBezTo>
                      <a:pt x="429938" y="50963"/>
                      <a:pt x="423659" y="53028"/>
                      <a:pt x="415314" y="53028"/>
                    </a:cubicBezTo>
                    <a:cubicBezTo>
                      <a:pt x="325335" y="67825"/>
                      <a:pt x="271915" y="85718"/>
                      <a:pt x="255226" y="106710"/>
                    </a:cubicBezTo>
                    <a:cubicBezTo>
                      <a:pt x="248947" y="119356"/>
                      <a:pt x="239570" y="125636"/>
                      <a:pt x="227011" y="125636"/>
                    </a:cubicBezTo>
                    <a:cubicBezTo>
                      <a:pt x="218581" y="127787"/>
                      <a:pt x="206107" y="129851"/>
                      <a:pt x="189333" y="131916"/>
                    </a:cubicBezTo>
                    <a:cubicBezTo>
                      <a:pt x="162150" y="136131"/>
                      <a:pt x="140128" y="138196"/>
                      <a:pt x="123439" y="138196"/>
                    </a:cubicBezTo>
                    <a:cubicBezTo>
                      <a:pt x="115009" y="138196"/>
                      <a:pt x="109762" y="137164"/>
                      <a:pt x="107783" y="135013"/>
                    </a:cubicBezTo>
                    <a:cubicBezTo>
                      <a:pt x="107611" y="133034"/>
                      <a:pt x="111740" y="128819"/>
                      <a:pt x="120171" y="122539"/>
                    </a:cubicBezTo>
                    <a:close/>
                    <a:moveTo>
                      <a:pt x="170322" y="248915"/>
                    </a:moveTo>
                    <a:cubicBezTo>
                      <a:pt x="164042" y="246850"/>
                      <a:pt x="156644" y="241517"/>
                      <a:pt x="148386" y="233086"/>
                    </a:cubicBezTo>
                    <a:cubicBezTo>
                      <a:pt x="139956" y="226806"/>
                      <a:pt x="133762" y="221558"/>
                      <a:pt x="129547" y="217257"/>
                    </a:cubicBezTo>
                    <a:cubicBezTo>
                      <a:pt x="121117" y="213041"/>
                      <a:pt x="118020" y="209944"/>
                      <a:pt x="120171" y="207793"/>
                    </a:cubicBezTo>
                    <a:cubicBezTo>
                      <a:pt x="120171" y="203578"/>
                      <a:pt x="125332" y="199363"/>
                      <a:pt x="135827" y="195147"/>
                    </a:cubicBezTo>
                    <a:cubicBezTo>
                      <a:pt x="169289" y="182501"/>
                      <a:pt x="202753" y="174156"/>
                      <a:pt x="236301" y="169855"/>
                    </a:cubicBezTo>
                    <a:cubicBezTo>
                      <a:pt x="242581" y="169855"/>
                      <a:pt x="245764" y="170973"/>
                      <a:pt x="245764" y="173038"/>
                    </a:cubicBezTo>
                    <a:cubicBezTo>
                      <a:pt x="245764" y="175188"/>
                      <a:pt x="243613" y="178286"/>
                      <a:pt x="239484" y="182501"/>
                    </a:cubicBezTo>
                    <a:cubicBezTo>
                      <a:pt x="220645" y="199363"/>
                      <a:pt x="207054" y="218375"/>
                      <a:pt x="198709" y="239366"/>
                    </a:cubicBezTo>
                    <a:cubicBezTo>
                      <a:pt x="192344" y="256314"/>
                      <a:pt x="182881" y="259497"/>
                      <a:pt x="170322" y="248915"/>
                    </a:cubicBezTo>
                    <a:close/>
                    <a:moveTo>
                      <a:pt x="295915" y="182501"/>
                    </a:moveTo>
                    <a:cubicBezTo>
                      <a:pt x="289636" y="169855"/>
                      <a:pt x="286539" y="160392"/>
                      <a:pt x="286539" y="154025"/>
                    </a:cubicBezTo>
                    <a:cubicBezTo>
                      <a:pt x="280259" y="143530"/>
                      <a:pt x="283356" y="137164"/>
                      <a:pt x="295915" y="135099"/>
                    </a:cubicBezTo>
                    <a:cubicBezTo>
                      <a:pt x="302195" y="133034"/>
                      <a:pt x="315786" y="129851"/>
                      <a:pt x="336690" y="125636"/>
                    </a:cubicBezTo>
                    <a:cubicBezTo>
                      <a:pt x="345034" y="123571"/>
                      <a:pt x="354410" y="121420"/>
                      <a:pt x="364905" y="119356"/>
                    </a:cubicBezTo>
                    <a:cubicBezTo>
                      <a:pt x="369034" y="119356"/>
                      <a:pt x="371185" y="120474"/>
                      <a:pt x="371185" y="122539"/>
                    </a:cubicBezTo>
                    <a:cubicBezTo>
                      <a:pt x="373249" y="122539"/>
                      <a:pt x="372217" y="124690"/>
                      <a:pt x="368088" y="128819"/>
                    </a:cubicBezTo>
                    <a:cubicBezTo>
                      <a:pt x="349249" y="145681"/>
                      <a:pt x="334625" y="163575"/>
                      <a:pt x="324130" y="182501"/>
                    </a:cubicBezTo>
                    <a:cubicBezTo>
                      <a:pt x="317851" y="190932"/>
                      <a:pt x="312603" y="195147"/>
                      <a:pt x="308474" y="195147"/>
                    </a:cubicBezTo>
                    <a:cubicBezTo>
                      <a:pt x="306410" y="195147"/>
                      <a:pt x="302195" y="191018"/>
                      <a:pt x="295915" y="182501"/>
                    </a:cubicBezTo>
                    <a:close/>
                  </a:path>
                </a:pathLst>
              </a:custGeom>
              <a:grpFill/>
              <a:ln w="860" cap="flat">
                <a:noFill/>
                <a:prstDash val="solid"/>
                <a:miter/>
              </a:ln>
            </p:spPr>
            <p:txBody>
              <a:bodyPr rtlCol="0" anchor="ctr"/>
              <a:lstStyle/>
              <a:p>
                <a:endParaRPr lang="zh-CN" altLang="en-US"/>
              </a:p>
            </p:txBody>
          </p:sp>
          <p:sp>
            <p:nvSpPr>
              <p:cNvPr id="26" name="任意形状 9"/>
              <p:cNvSpPr/>
              <p:nvPr/>
            </p:nvSpPr>
            <p:spPr>
              <a:xfrm>
                <a:off x="7368828" y="1806122"/>
                <a:ext cx="707063" cy="661591"/>
              </a:xfrm>
              <a:custGeom>
                <a:avLst/>
                <a:gdLst>
                  <a:gd name="connsiteX0" fmla="*/ 314376 w 707063"/>
                  <a:gd name="connsiteY0" fmla="*/ 345693 h 661591"/>
                  <a:gd name="connsiteX1" fmla="*/ 301817 w 707063"/>
                  <a:gd name="connsiteY1" fmla="*/ 345693 h 661591"/>
                  <a:gd name="connsiteX2" fmla="*/ 282978 w 707063"/>
                  <a:gd name="connsiteY2" fmla="*/ 367803 h 661591"/>
                  <a:gd name="connsiteX3" fmla="*/ 264139 w 707063"/>
                  <a:gd name="connsiteY3" fmla="*/ 377266 h 661591"/>
                  <a:gd name="connsiteX4" fmla="*/ 251579 w 707063"/>
                  <a:gd name="connsiteY4" fmla="*/ 393095 h 661591"/>
                  <a:gd name="connsiteX5" fmla="*/ 251579 w 707063"/>
                  <a:gd name="connsiteY5" fmla="*/ 399375 h 661591"/>
                  <a:gd name="connsiteX6" fmla="*/ 248397 w 707063"/>
                  <a:gd name="connsiteY6" fmla="*/ 430948 h 661591"/>
                  <a:gd name="connsiteX7" fmla="*/ 314290 w 707063"/>
                  <a:gd name="connsiteY7" fmla="*/ 408839 h 661591"/>
                  <a:gd name="connsiteX8" fmla="*/ 329947 w 707063"/>
                  <a:gd name="connsiteY8" fmla="*/ 415119 h 661591"/>
                  <a:gd name="connsiteX9" fmla="*/ 345603 w 707063"/>
                  <a:gd name="connsiteY9" fmla="*/ 462520 h 661591"/>
                  <a:gd name="connsiteX10" fmla="*/ 336226 w 707063"/>
                  <a:gd name="connsiteY10" fmla="*/ 471984 h 661591"/>
                  <a:gd name="connsiteX11" fmla="*/ 264053 w 707063"/>
                  <a:gd name="connsiteY11" fmla="*/ 487813 h 661591"/>
                  <a:gd name="connsiteX12" fmla="*/ 242117 w 707063"/>
                  <a:gd name="connsiteY12" fmla="*/ 506739 h 661591"/>
                  <a:gd name="connsiteX13" fmla="*/ 232741 w 707063"/>
                  <a:gd name="connsiteY13" fmla="*/ 588897 h 661591"/>
                  <a:gd name="connsiteX14" fmla="*/ 235837 w 707063"/>
                  <a:gd name="connsiteY14" fmla="*/ 636299 h 661591"/>
                  <a:gd name="connsiteX15" fmla="*/ 235837 w 707063"/>
                  <a:gd name="connsiteY15" fmla="*/ 652128 h 661591"/>
                  <a:gd name="connsiteX16" fmla="*/ 213902 w 707063"/>
                  <a:gd name="connsiteY16" fmla="*/ 661591 h 661591"/>
                  <a:gd name="connsiteX17" fmla="*/ 188783 w 707063"/>
                  <a:gd name="connsiteY17" fmla="*/ 633116 h 661591"/>
                  <a:gd name="connsiteX18" fmla="*/ 188783 w 707063"/>
                  <a:gd name="connsiteY18" fmla="*/ 576250 h 661591"/>
                  <a:gd name="connsiteX19" fmla="*/ 195063 w 707063"/>
                  <a:gd name="connsiteY19" fmla="*/ 535215 h 661591"/>
                  <a:gd name="connsiteX20" fmla="*/ 179407 w 707063"/>
                  <a:gd name="connsiteY20" fmla="*/ 519386 h 661591"/>
                  <a:gd name="connsiteX21" fmla="*/ 141729 w 707063"/>
                  <a:gd name="connsiteY21" fmla="*/ 528849 h 661591"/>
                  <a:gd name="connsiteX22" fmla="*/ 116610 w 707063"/>
                  <a:gd name="connsiteY22" fmla="*/ 535129 h 661591"/>
                  <a:gd name="connsiteX23" fmla="*/ 100954 w 707063"/>
                  <a:gd name="connsiteY23" fmla="*/ 538312 h 661591"/>
                  <a:gd name="connsiteX24" fmla="*/ 56997 w 707063"/>
                  <a:gd name="connsiteY24" fmla="*/ 547775 h 661591"/>
                  <a:gd name="connsiteX25" fmla="*/ 44437 w 707063"/>
                  <a:gd name="connsiteY25" fmla="*/ 554055 h 661591"/>
                  <a:gd name="connsiteX26" fmla="*/ 35061 w 707063"/>
                  <a:gd name="connsiteY26" fmla="*/ 560335 h 661591"/>
                  <a:gd name="connsiteX27" fmla="*/ 19405 w 707063"/>
                  <a:gd name="connsiteY27" fmla="*/ 557152 h 661591"/>
                  <a:gd name="connsiteX28" fmla="*/ 10028 w 707063"/>
                  <a:gd name="connsiteY28" fmla="*/ 538226 h 661591"/>
                  <a:gd name="connsiteX29" fmla="*/ 652 w 707063"/>
                  <a:gd name="connsiteY29" fmla="*/ 519299 h 661591"/>
                  <a:gd name="connsiteX30" fmla="*/ 10028 w 707063"/>
                  <a:gd name="connsiteY30" fmla="*/ 503470 h 661591"/>
                  <a:gd name="connsiteX31" fmla="*/ 198418 w 707063"/>
                  <a:gd name="connsiteY31" fmla="*/ 446605 h 661591"/>
                  <a:gd name="connsiteX32" fmla="*/ 198418 w 707063"/>
                  <a:gd name="connsiteY32" fmla="*/ 408667 h 661591"/>
                  <a:gd name="connsiteX33" fmla="*/ 188955 w 707063"/>
                  <a:gd name="connsiteY33" fmla="*/ 402386 h 661591"/>
                  <a:gd name="connsiteX34" fmla="*/ 101040 w 707063"/>
                  <a:gd name="connsiteY34" fmla="*/ 437142 h 661591"/>
                  <a:gd name="connsiteX35" fmla="*/ 75922 w 707063"/>
                  <a:gd name="connsiteY35" fmla="*/ 433959 h 661591"/>
                  <a:gd name="connsiteX36" fmla="*/ 72824 w 707063"/>
                  <a:gd name="connsiteY36" fmla="*/ 430776 h 661591"/>
                  <a:gd name="connsiteX37" fmla="*/ 47706 w 707063"/>
                  <a:gd name="connsiteY37" fmla="*/ 396020 h 661591"/>
                  <a:gd name="connsiteX38" fmla="*/ 57082 w 707063"/>
                  <a:gd name="connsiteY38" fmla="*/ 370728 h 661591"/>
                  <a:gd name="connsiteX39" fmla="*/ 66459 w 707063"/>
                  <a:gd name="connsiteY39" fmla="*/ 370728 h 661591"/>
                  <a:gd name="connsiteX40" fmla="*/ 79018 w 707063"/>
                  <a:gd name="connsiteY40" fmla="*/ 367545 h 661591"/>
                  <a:gd name="connsiteX41" fmla="*/ 110417 w 707063"/>
                  <a:gd name="connsiteY41" fmla="*/ 332789 h 661591"/>
                  <a:gd name="connsiteX42" fmla="*/ 116696 w 707063"/>
                  <a:gd name="connsiteY42" fmla="*/ 320143 h 661591"/>
                  <a:gd name="connsiteX43" fmla="*/ 122975 w 707063"/>
                  <a:gd name="connsiteY43" fmla="*/ 310680 h 661591"/>
                  <a:gd name="connsiteX44" fmla="*/ 141815 w 707063"/>
                  <a:gd name="connsiteY44" fmla="*/ 266461 h 661591"/>
                  <a:gd name="connsiteX45" fmla="*/ 126159 w 707063"/>
                  <a:gd name="connsiteY45" fmla="*/ 256998 h 661591"/>
                  <a:gd name="connsiteX46" fmla="*/ 116783 w 707063"/>
                  <a:gd name="connsiteY46" fmla="*/ 260181 h 661591"/>
                  <a:gd name="connsiteX47" fmla="*/ 101126 w 707063"/>
                  <a:gd name="connsiteY47" fmla="*/ 250718 h 661591"/>
                  <a:gd name="connsiteX48" fmla="*/ 94847 w 707063"/>
                  <a:gd name="connsiteY48" fmla="*/ 193853 h 661591"/>
                  <a:gd name="connsiteX49" fmla="*/ 113685 w 707063"/>
                  <a:gd name="connsiteY49" fmla="*/ 174926 h 661591"/>
                  <a:gd name="connsiteX50" fmla="*/ 163923 w 707063"/>
                  <a:gd name="connsiteY50" fmla="*/ 178109 h 661591"/>
                  <a:gd name="connsiteX51" fmla="*/ 195321 w 707063"/>
                  <a:gd name="connsiteY51" fmla="*/ 149634 h 661591"/>
                  <a:gd name="connsiteX52" fmla="*/ 207880 w 707063"/>
                  <a:gd name="connsiteY52" fmla="*/ 111695 h 661591"/>
                  <a:gd name="connsiteX53" fmla="*/ 236095 w 707063"/>
                  <a:gd name="connsiteY53" fmla="*/ 45367 h 661591"/>
                  <a:gd name="connsiteX54" fmla="*/ 248655 w 707063"/>
                  <a:gd name="connsiteY54" fmla="*/ 39087 h 661591"/>
                  <a:gd name="connsiteX55" fmla="*/ 301989 w 707063"/>
                  <a:gd name="connsiteY55" fmla="*/ 54916 h 661591"/>
                  <a:gd name="connsiteX56" fmla="*/ 305086 w 707063"/>
                  <a:gd name="connsiteY56" fmla="*/ 80209 h 661591"/>
                  <a:gd name="connsiteX57" fmla="*/ 298806 w 707063"/>
                  <a:gd name="connsiteY57" fmla="*/ 86489 h 661591"/>
                  <a:gd name="connsiteX58" fmla="*/ 264312 w 707063"/>
                  <a:gd name="connsiteY58" fmla="*/ 140171 h 661591"/>
                  <a:gd name="connsiteX59" fmla="*/ 261128 w 707063"/>
                  <a:gd name="connsiteY59" fmla="*/ 152817 h 661591"/>
                  <a:gd name="connsiteX60" fmla="*/ 276785 w 707063"/>
                  <a:gd name="connsiteY60" fmla="*/ 149634 h 661591"/>
                  <a:gd name="connsiteX61" fmla="*/ 317559 w 707063"/>
                  <a:gd name="connsiteY61" fmla="*/ 149634 h 661591"/>
                  <a:gd name="connsiteX62" fmla="*/ 317559 w 707063"/>
                  <a:gd name="connsiteY62" fmla="*/ 190669 h 661591"/>
                  <a:gd name="connsiteX63" fmla="*/ 279881 w 707063"/>
                  <a:gd name="connsiteY63" fmla="*/ 222242 h 661591"/>
                  <a:gd name="connsiteX64" fmla="*/ 217085 w 707063"/>
                  <a:gd name="connsiteY64" fmla="*/ 244351 h 661591"/>
                  <a:gd name="connsiteX65" fmla="*/ 176310 w 707063"/>
                  <a:gd name="connsiteY65" fmla="*/ 317046 h 661591"/>
                  <a:gd name="connsiteX66" fmla="*/ 173127 w 707063"/>
                  <a:gd name="connsiteY66" fmla="*/ 332875 h 661591"/>
                  <a:gd name="connsiteX67" fmla="*/ 185686 w 707063"/>
                  <a:gd name="connsiteY67" fmla="*/ 332875 h 661591"/>
                  <a:gd name="connsiteX68" fmla="*/ 201343 w 707063"/>
                  <a:gd name="connsiteY68" fmla="*/ 329692 h 661591"/>
                  <a:gd name="connsiteX69" fmla="*/ 210719 w 707063"/>
                  <a:gd name="connsiteY69" fmla="*/ 320229 h 661591"/>
                  <a:gd name="connsiteX70" fmla="*/ 210719 w 707063"/>
                  <a:gd name="connsiteY70" fmla="*/ 285473 h 661591"/>
                  <a:gd name="connsiteX71" fmla="*/ 220095 w 707063"/>
                  <a:gd name="connsiteY71" fmla="*/ 269644 h 661591"/>
                  <a:gd name="connsiteX72" fmla="*/ 257773 w 707063"/>
                  <a:gd name="connsiteY72" fmla="*/ 272827 h 661591"/>
                  <a:gd name="connsiteX73" fmla="*/ 260871 w 707063"/>
                  <a:gd name="connsiteY73" fmla="*/ 288656 h 661591"/>
                  <a:gd name="connsiteX74" fmla="*/ 257773 w 707063"/>
                  <a:gd name="connsiteY74" fmla="*/ 298120 h 661591"/>
                  <a:gd name="connsiteX75" fmla="*/ 254677 w 707063"/>
                  <a:gd name="connsiteY75" fmla="*/ 307583 h 661591"/>
                  <a:gd name="connsiteX76" fmla="*/ 254677 w 707063"/>
                  <a:gd name="connsiteY76" fmla="*/ 320229 h 661591"/>
                  <a:gd name="connsiteX77" fmla="*/ 270333 w 707063"/>
                  <a:gd name="connsiteY77" fmla="*/ 317046 h 661591"/>
                  <a:gd name="connsiteX78" fmla="*/ 301731 w 707063"/>
                  <a:gd name="connsiteY78" fmla="*/ 320229 h 661591"/>
                  <a:gd name="connsiteX79" fmla="*/ 317387 w 707063"/>
                  <a:gd name="connsiteY79" fmla="*/ 301303 h 661591"/>
                  <a:gd name="connsiteX80" fmla="*/ 345603 w 707063"/>
                  <a:gd name="connsiteY80" fmla="*/ 269730 h 661591"/>
                  <a:gd name="connsiteX81" fmla="*/ 439798 w 707063"/>
                  <a:gd name="connsiteY81" fmla="*/ 23257 h 661591"/>
                  <a:gd name="connsiteX82" fmla="*/ 458636 w 707063"/>
                  <a:gd name="connsiteY82" fmla="*/ 1148 h 661591"/>
                  <a:gd name="connsiteX83" fmla="*/ 464916 w 707063"/>
                  <a:gd name="connsiteY83" fmla="*/ 4331 h 661591"/>
                  <a:gd name="connsiteX84" fmla="*/ 499411 w 707063"/>
                  <a:gd name="connsiteY84" fmla="*/ 20160 h 661591"/>
                  <a:gd name="connsiteX85" fmla="*/ 496314 w 707063"/>
                  <a:gd name="connsiteY85" fmla="*/ 35990 h 661591"/>
                  <a:gd name="connsiteX86" fmla="*/ 420959 w 707063"/>
                  <a:gd name="connsiteY86" fmla="*/ 225597 h 661591"/>
                  <a:gd name="connsiteX87" fmla="*/ 420959 w 707063"/>
                  <a:gd name="connsiteY87" fmla="*/ 238243 h 661591"/>
                  <a:gd name="connsiteX88" fmla="*/ 433518 w 707063"/>
                  <a:gd name="connsiteY88" fmla="*/ 235060 h 661591"/>
                  <a:gd name="connsiteX89" fmla="*/ 518250 w 707063"/>
                  <a:gd name="connsiteY89" fmla="*/ 219231 h 661591"/>
                  <a:gd name="connsiteX90" fmla="*/ 565305 w 707063"/>
                  <a:gd name="connsiteY90" fmla="*/ 228694 h 661591"/>
                  <a:gd name="connsiteX91" fmla="*/ 618639 w 707063"/>
                  <a:gd name="connsiteY91" fmla="*/ 272913 h 661591"/>
                  <a:gd name="connsiteX92" fmla="*/ 637478 w 707063"/>
                  <a:gd name="connsiteY92" fmla="*/ 291839 h 661591"/>
                  <a:gd name="connsiteX93" fmla="*/ 643757 w 707063"/>
                  <a:gd name="connsiteY93" fmla="*/ 298120 h 661591"/>
                  <a:gd name="connsiteX94" fmla="*/ 643757 w 707063"/>
                  <a:gd name="connsiteY94" fmla="*/ 320229 h 661591"/>
                  <a:gd name="connsiteX95" fmla="*/ 618639 w 707063"/>
                  <a:gd name="connsiteY95" fmla="*/ 329692 h 661591"/>
                  <a:gd name="connsiteX96" fmla="*/ 580961 w 707063"/>
                  <a:gd name="connsiteY96" fmla="*/ 342338 h 661591"/>
                  <a:gd name="connsiteX97" fmla="*/ 499325 w 707063"/>
                  <a:gd name="connsiteY97" fmla="*/ 354984 h 661591"/>
                  <a:gd name="connsiteX98" fmla="*/ 464830 w 707063"/>
                  <a:gd name="connsiteY98" fmla="*/ 351801 h 661591"/>
                  <a:gd name="connsiteX99" fmla="*/ 452271 w 707063"/>
                  <a:gd name="connsiteY99" fmla="*/ 399203 h 661591"/>
                  <a:gd name="connsiteX100" fmla="*/ 461734 w 707063"/>
                  <a:gd name="connsiteY100" fmla="*/ 437142 h 661591"/>
                  <a:gd name="connsiteX101" fmla="*/ 511970 w 707063"/>
                  <a:gd name="connsiteY101" fmla="*/ 494007 h 661591"/>
                  <a:gd name="connsiteX102" fmla="*/ 518250 w 707063"/>
                  <a:gd name="connsiteY102" fmla="*/ 497190 h 661591"/>
                  <a:gd name="connsiteX103" fmla="*/ 587327 w 707063"/>
                  <a:gd name="connsiteY103" fmla="*/ 554055 h 661591"/>
                  <a:gd name="connsiteX104" fmla="*/ 599886 w 707063"/>
                  <a:gd name="connsiteY104" fmla="*/ 560335 h 661591"/>
                  <a:gd name="connsiteX105" fmla="*/ 621822 w 707063"/>
                  <a:gd name="connsiteY105" fmla="*/ 576165 h 661591"/>
                  <a:gd name="connsiteX106" fmla="*/ 693995 w 707063"/>
                  <a:gd name="connsiteY106" fmla="*/ 614103 h 661591"/>
                  <a:gd name="connsiteX107" fmla="*/ 706554 w 707063"/>
                  <a:gd name="connsiteY107" fmla="*/ 629933 h 661591"/>
                  <a:gd name="connsiteX108" fmla="*/ 678339 w 707063"/>
                  <a:gd name="connsiteY108" fmla="*/ 642579 h 661591"/>
                  <a:gd name="connsiteX109" fmla="*/ 549648 w 707063"/>
                  <a:gd name="connsiteY109" fmla="*/ 629933 h 661591"/>
                  <a:gd name="connsiteX110" fmla="*/ 521433 w 707063"/>
                  <a:gd name="connsiteY110" fmla="*/ 604640 h 661591"/>
                  <a:gd name="connsiteX111" fmla="*/ 490035 w 707063"/>
                  <a:gd name="connsiteY111" fmla="*/ 516203 h 661591"/>
                  <a:gd name="connsiteX112" fmla="*/ 439798 w 707063"/>
                  <a:gd name="connsiteY112" fmla="*/ 497276 h 661591"/>
                  <a:gd name="connsiteX113" fmla="*/ 408400 w 707063"/>
                  <a:gd name="connsiteY113" fmla="*/ 519386 h 661591"/>
                  <a:gd name="connsiteX114" fmla="*/ 402119 w 707063"/>
                  <a:gd name="connsiteY114" fmla="*/ 525666 h 661591"/>
                  <a:gd name="connsiteX115" fmla="*/ 339323 w 707063"/>
                  <a:gd name="connsiteY115" fmla="*/ 591994 h 661591"/>
                  <a:gd name="connsiteX116" fmla="*/ 289086 w 707063"/>
                  <a:gd name="connsiteY116" fmla="*/ 610920 h 661591"/>
                  <a:gd name="connsiteX117" fmla="*/ 279709 w 707063"/>
                  <a:gd name="connsiteY117" fmla="*/ 610920 h 661591"/>
                  <a:gd name="connsiteX118" fmla="*/ 267150 w 707063"/>
                  <a:gd name="connsiteY118" fmla="*/ 607737 h 661591"/>
                  <a:gd name="connsiteX119" fmla="*/ 273430 w 707063"/>
                  <a:gd name="connsiteY119" fmla="*/ 598274 h 661591"/>
                  <a:gd name="connsiteX120" fmla="*/ 405302 w 707063"/>
                  <a:gd name="connsiteY120" fmla="*/ 323412 h 661591"/>
                  <a:gd name="connsiteX121" fmla="*/ 424142 w 707063"/>
                  <a:gd name="connsiteY121" fmla="*/ 310766 h 661591"/>
                  <a:gd name="connsiteX122" fmla="*/ 474378 w 707063"/>
                  <a:gd name="connsiteY122" fmla="*/ 332875 h 661591"/>
                  <a:gd name="connsiteX123" fmla="*/ 490035 w 707063"/>
                  <a:gd name="connsiteY123" fmla="*/ 336058 h 661591"/>
                  <a:gd name="connsiteX124" fmla="*/ 537089 w 707063"/>
                  <a:gd name="connsiteY124" fmla="*/ 285473 h 661591"/>
                  <a:gd name="connsiteX125" fmla="*/ 471196 w 707063"/>
                  <a:gd name="connsiteY125" fmla="*/ 253901 h 661591"/>
                  <a:gd name="connsiteX126" fmla="*/ 461819 w 707063"/>
                  <a:gd name="connsiteY126" fmla="*/ 260181 h 661591"/>
                  <a:gd name="connsiteX127" fmla="*/ 389646 w 707063"/>
                  <a:gd name="connsiteY127" fmla="*/ 301216 h 661591"/>
                  <a:gd name="connsiteX128" fmla="*/ 380270 w 707063"/>
                  <a:gd name="connsiteY128" fmla="*/ 310680 h 661591"/>
                  <a:gd name="connsiteX129" fmla="*/ 314376 w 707063"/>
                  <a:gd name="connsiteY129" fmla="*/ 345693 h 66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707063" h="661591">
                    <a:moveTo>
                      <a:pt x="314376" y="345693"/>
                    </a:moveTo>
                    <a:lnTo>
                      <a:pt x="301817" y="345693"/>
                    </a:lnTo>
                    <a:cubicBezTo>
                      <a:pt x="301817" y="356275"/>
                      <a:pt x="295538" y="363587"/>
                      <a:pt x="282978" y="367803"/>
                    </a:cubicBezTo>
                    <a:cubicBezTo>
                      <a:pt x="276698" y="372018"/>
                      <a:pt x="270419" y="375201"/>
                      <a:pt x="264139" y="377266"/>
                    </a:cubicBezTo>
                    <a:cubicBezTo>
                      <a:pt x="253644" y="381481"/>
                      <a:pt x="249515" y="386729"/>
                      <a:pt x="251579" y="393095"/>
                    </a:cubicBezTo>
                    <a:cubicBezTo>
                      <a:pt x="251579" y="395246"/>
                      <a:pt x="251579" y="397311"/>
                      <a:pt x="251579" y="399375"/>
                    </a:cubicBezTo>
                    <a:cubicBezTo>
                      <a:pt x="251579" y="416237"/>
                      <a:pt x="250461" y="426733"/>
                      <a:pt x="248397" y="430948"/>
                    </a:cubicBezTo>
                    <a:cubicBezTo>
                      <a:pt x="260956" y="433099"/>
                      <a:pt x="282892" y="425700"/>
                      <a:pt x="314290" y="408839"/>
                    </a:cubicBezTo>
                    <a:cubicBezTo>
                      <a:pt x="318419" y="406774"/>
                      <a:pt x="323753" y="408839"/>
                      <a:pt x="329947" y="415119"/>
                    </a:cubicBezTo>
                    <a:cubicBezTo>
                      <a:pt x="342506" y="434045"/>
                      <a:pt x="347667" y="449874"/>
                      <a:pt x="345603" y="462520"/>
                    </a:cubicBezTo>
                    <a:cubicBezTo>
                      <a:pt x="345603" y="470951"/>
                      <a:pt x="342506" y="474134"/>
                      <a:pt x="336226" y="471984"/>
                    </a:cubicBezTo>
                    <a:cubicBezTo>
                      <a:pt x="338291" y="471984"/>
                      <a:pt x="314290" y="477231"/>
                      <a:pt x="264053" y="487813"/>
                    </a:cubicBezTo>
                    <a:cubicBezTo>
                      <a:pt x="249429" y="492028"/>
                      <a:pt x="242117" y="498394"/>
                      <a:pt x="242117" y="506739"/>
                    </a:cubicBezTo>
                    <a:cubicBezTo>
                      <a:pt x="235837" y="527816"/>
                      <a:pt x="232741" y="555260"/>
                      <a:pt x="232741" y="588897"/>
                    </a:cubicBezTo>
                    <a:cubicBezTo>
                      <a:pt x="230590" y="616254"/>
                      <a:pt x="231623" y="632083"/>
                      <a:pt x="235837" y="636299"/>
                    </a:cubicBezTo>
                    <a:cubicBezTo>
                      <a:pt x="242117" y="642579"/>
                      <a:pt x="242117" y="647827"/>
                      <a:pt x="235837" y="652128"/>
                    </a:cubicBezTo>
                    <a:cubicBezTo>
                      <a:pt x="227407" y="658408"/>
                      <a:pt x="220181" y="661591"/>
                      <a:pt x="213902" y="661591"/>
                    </a:cubicBezTo>
                    <a:cubicBezTo>
                      <a:pt x="192998" y="655311"/>
                      <a:pt x="184568" y="645762"/>
                      <a:pt x="188783" y="633116"/>
                    </a:cubicBezTo>
                    <a:cubicBezTo>
                      <a:pt x="188783" y="622620"/>
                      <a:pt x="188783" y="603608"/>
                      <a:pt x="188783" y="576250"/>
                    </a:cubicBezTo>
                    <a:cubicBezTo>
                      <a:pt x="190848" y="557324"/>
                      <a:pt x="192913" y="543646"/>
                      <a:pt x="195063" y="535215"/>
                    </a:cubicBezTo>
                    <a:cubicBezTo>
                      <a:pt x="195063" y="526784"/>
                      <a:pt x="189815" y="521536"/>
                      <a:pt x="179407" y="519386"/>
                    </a:cubicBezTo>
                    <a:cubicBezTo>
                      <a:pt x="170977" y="521536"/>
                      <a:pt x="158504" y="524633"/>
                      <a:pt x="141729" y="528849"/>
                    </a:cubicBezTo>
                    <a:cubicBezTo>
                      <a:pt x="129169" y="533064"/>
                      <a:pt x="120825" y="535129"/>
                      <a:pt x="116610" y="535129"/>
                    </a:cubicBezTo>
                    <a:cubicBezTo>
                      <a:pt x="110331" y="537280"/>
                      <a:pt x="105083" y="538312"/>
                      <a:pt x="100954" y="538312"/>
                    </a:cubicBezTo>
                    <a:cubicBezTo>
                      <a:pt x="77900" y="540463"/>
                      <a:pt x="63276" y="543560"/>
                      <a:pt x="56997" y="547775"/>
                    </a:cubicBezTo>
                    <a:cubicBezTo>
                      <a:pt x="52781" y="549926"/>
                      <a:pt x="48566" y="551990"/>
                      <a:pt x="44437" y="554055"/>
                    </a:cubicBezTo>
                    <a:cubicBezTo>
                      <a:pt x="40222" y="558271"/>
                      <a:pt x="37039" y="560335"/>
                      <a:pt x="35061" y="560335"/>
                    </a:cubicBezTo>
                    <a:cubicBezTo>
                      <a:pt x="28781" y="564551"/>
                      <a:pt x="23534" y="563518"/>
                      <a:pt x="19405" y="557152"/>
                    </a:cubicBezTo>
                    <a:cubicBezTo>
                      <a:pt x="17254" y="555087"/>
                      <a:pt x="14157" y="548721"/>
                      <a:pt x="10028" y="538226"/>
                    </a:cubicBezTo>
                    <a:cubicBezTo>
                      <a:pt x="3748" y="529795"/>
                      <a:pt x="652" y="523515"/>
                      <a:pt x="652" y="519299"/>
                    </a:cubicBezTo>
                    <a:cubicBezTo>
                      <a:pt x="-1499" y="510869"/>
                      <a:pt x="1683" y="505621"/>
                      <a:pt x="10028" y="503470"/>
                    </a:cubicBezTo>
                    <a:cubicBezTo>
                      <a:pt x="83234" y="484544"/>
                      <a:pt x="146030" y="465531"/>
                      <a:pt x="198418" y="446605"/>
                    </a:cubicBezTo>
                    <a:lnTo>
                      <a:pt x="198418" y="408667"/>
                    </a:lnTo>
                    <a:cubicBezTo>
                      <a:pt x="198418" y="404451"/>
                      <a:pt x="195235" y="402386"/>
                      <a:pt x="188955" y="402386"/>
                    </a:cubicBezTo>
                    <a:cubicBezTo>
                      <a:pt x="170117" y="400322"/>
                      <a:pt x="140782" y="411850"/>
                      <a:pt x="101040" y="437142"/>
                    </a:cubicBezTo>
                    <a:cubicBezTo>
                      <a:pt x="88481" y="445573"/>
                      <a:pt x="80136" y="444540"/>
                      <a:pt x="75922" y="433959"/>
                    </a:cubicBezTo>
                    <a:cubicBezTo>
                      <a:pt x="73771" y="433959"/>
                      <a:pt x="72824" y="432927"/>
                      <a:pt x="72824" y="430776"/>
                    </a:cubicBezTo>
                    <a:cubicBezTo>
                      <a:pt x="64394" y="418130"/>
                      <a:pt x="56050" y="406602"/>
                      <a:pt x="47706" y="396020"/>
                    </a:cubicBezTo>
                    <a:cubicBezTo>
                      <a:pt x="37212" y="383374"/>
                      <a:pt x="40308" y="375029"/>
                      <a:pt x="57082" y="370728"/>
                    </a:cubicBezTo>
                    <a:cubicBezTo>
                      <a:pt x="59147" y="372878"/>
                      <a:pt x="62244" y="372878"/>
                      <a:pt x="66459" y="370728"/>
                    </a:cubicBezTo>
                    <a:cubicBezTo>
                      <a:pt x="70588" y="368663"/>
                      <a:pt x="74803" y="367545"/>
                      <a:pt x="79018" y="367545"/>
                    </a:cubicBezTo>
                    <a:cubicBezTo>
                      <a:pt x="87363" y="367545"/>
                      <a:pt x="97858" y="356017"/>
                      <a:pt x="110417" y="332789"/>
                    </a:cubicBezTo>
                    <a:cubicBezTo>
                      <a:pt x="112481" y="326509"/>
                      <a:pt x="114545" y="322293"/>
                      <a:pt x="116696" y="320143"/>
                    </a:cubicBezTo>
                    <a:cubicBezTo>
                      <a:pt x="116696" y="318078"/>
                      <a:pt x="118761" y="314895"/>
                      <a:pt x="122975" y="310680"/>
                    </a:cubicBezTo>
                    <a:cubicBezTo>
                      <a:pt x="133385" y="291753"/>
                      <a:pt x="139664" y="277042"/>
                      <a:pt x="141815" y="266461"/>
                    </a:cubicBezTo>
                    <a:cubicBezTo>
                      <a:pt x="141815" y="255965"/>
                      <a:pt x="136568" y="252782"/>
                      <a:pt x="126159" y="256998"/>
                    </a:cubicBezTo>
                    <a:cubicBezTo>
                      <a:pt x="121944" y="256998"/>
                      <a:pt x="118761" y="258116"/>
                      <a:pt x="116783" y="260181"/>
                    </a:cubicBezTo>
                    <a:cubicBezTo>
                      <a:pt x="104223" y="266461"/>
                      <a:pt x="98976" y="263364"/>
                      <a:pt x="101126" y="250718"/>
                    </a:cubicBezTo>
                    <a:cubicBezTo>
                      <a:pt x="96911" y="238071"/>
                      <a:pt x="94847" y="219145"/>
                      <a:pt x="94847" y="193853"/>
                    </a:cubicBezTo>
                    <a:cubicBezTo>
                      <a:pt x="90631" y="179142"/>
                      <a:pt x="96911" y="172862"/>
                      <a:pt x="113685" y="174926"/>
                    </a:cubicBezTo>
                    <a:cubicBezTo>
                      <a:pt x="132525" y="174926"/>
                      <a:pt x="149212" y="176045"/>
                      <a:pt x="163923" y="178109"/>
                    </a:cubicBezTo>
                    <a:cubicBezTo>
                      <a:pt x="176482" y="180260"/>
                      <a:pt x="186891" y="170711"/>
                      <a:pt x="195321" y="149634"/>
                    </a:cubicBezTo>
                    <a:cubicBezTo>
                      <a:pt x="197385" y="143354"/>
                      <a:pt x="201601" y="130707"/>
                      <a:pt x="207880" y="111695"/>
                    </a:cubicBezTo>
                    <a:cubicBezTo>
                      <a:pt x="218289" y="84338"/>
                      <a:pt x="227752" y="62228"/>
                      <a:pt x="236095" y="45367"/>
                    </a:cubicBezTo>
                    <a:cubicBezTo>
                      <a:pt x="236095" y="41151"/>
                      <a:pt x="240225" y="39087"/>
                      <a:pt x="248655" y="39087"/>
                    </a:cubicBezTo>
                    <a:cubicBezTo>
                      <a:pt x="265343" y="41237"/>
                      <a:pt x="283150" y="46485"/>
                      <a:pt x="301989" y="54916"/>
                    </a:cubicBezTo>
                    <a:cubicBezTo>
                      <a:pt x="312398" y="61196"/>
                      <a:pt x="313430" y="69713"/>
                      <a:pt x="305086" y="80209"/>
                    </a:cubicBezTo>
                    <a:cubicBezTo>
                      <a:pt x="302935" y="82359"/>
                      <a:pt x="300871" y="84424"/>
                      <a:pt x="298806" y="86489"/>
                    </a:cubicBezTo>
                    <a:cubicBezTo>
                      <a:pt x="279967" y="111781"/>
                      <a:pt x="268440" y="129675"/>
                      <a:pt x="264312" y="140171"/>
                    </a:cubicBezTo>
                    <a:cubicBezTo>
                      <a:pt x="262161" y="146451"/>
                      <a:pt x="261128" y="150752"/>
                      <a:pt x="261128" y="152817"/>
                    </a:cubicBezTo>
                    <a:cubicBezTo>
                      <a:pt x="263193" y="152817"/>
                      <a:pt x="268440" y="151784"/>
                      <a:pt x="276785" y="149634"/>
                    </a:cubicBezTo>
                    <a:cubicBezTo>
                      <a:pt x="297688" y="149634"/>
                      <a:pt x="311280" y="149634"/>
                      <a:pt x="317559" y="149634"/>
                    </a:cubicBezTo>
                    <a:cubicBezTo>
                      <a:pt x="332183" y="149634"/>
                      <a:pt x="332183" y="163398"/>
                      <a:pt x="317559" y="190669"/>
                    </a:cubicBezTo>
                    <a:cubicBezTo>
                      <a:pt x="305000" y="211746"/>
                      <a:pt x="292440" y="222242"/>
                      <a:pt x="279881" y="222242"/>
                    </a:cubicBezTo>
                    <a:cubicBezTo>
                      <a:pt x="246418" y="228522"/>
                      <a:pt x="225429" y="236007"/>
                      <a:pt x="217085" y="244351"/>
                    </a:cubicBezTo>
                    <a:cubicBezTo>
                      <a:pt x="202461" y="256998"/>
                      <a:pt x="188869" y="281258"/>
                      <a:pt x="176310" y="317046"/>
                    </a:cubicBezTo>
                    <a:cubicBezTo>
                      <a:pt x="172095" y="323326"/>
                      <a:pt x="171063" y="328660"/>
                      <a:pt x="173127" y="332875"/>
                    </a:cubicBezTo>
                    <a:cubicBezTo>
                      <a:pt x="175191" y="335026"/>
                      <a:pt x="179407" y="335026"/>
                      <a:pt x="185686" y="332875"/>
                    </a:cubicBezTo>
                    <a:cubicBezTo>
                      <a:pt x="194031" y="335026"/>
                      <a:pt x="199278" y="333993"/>
                      <a:pt x="201343" y="329692"/>
                    </a:cubicBezTo>
                    <a:cubicBezTo>
                      <a:pt x="207622" y="329692"/>
                      <a:pt x="210719" y="326509"/>
                      <a:pt x="210719" y="320229"/>
                    </a:cubicBezTo>
                    <a:cubicBezTo>
                      <a:pt x="210719" y="311798"/>
                      <a:pt x="210719" y="300270"/>
                      <a:pt x="210719" y="285473"/>
                    </a:cubicBezTo>
                    <a:cubicBezTo>
                      <a:pt x="208568" y="277042"/>
                      <a:pt x="211751" y="271795"/>
                      <a:pt x="220095" y="269644"/>
                    </a:cubicBezTo>
                    <a:cubicBezTo>
                      <a:pt x="230504" y="267579"/>
                      <a:pt x="243064" y="268612"/>
                      <a:pt x="257773" y="272827"/>
                    </a:cubicBezTo>
                    <a:cubicBezTo>
                      <a:pt x="261902" y="277042"/>
                      <a:pt x="262935" y="282290"/>
                      <a:pt x="260871" y="288656"/>
                    </a:cubicBezTo>
                    <a:cubicBezTo>
                      <a:pt x="258720" y="292872"/>
                      <a:pt x="257773" y="296055"/>
                      <a:pt x="257773" y="298120"/>
                    </a:cubicBezTo>
                    <a:cubicBezTo>
                      <a:pt x="255623" y="302335"/>
                      <a:pt x="254677" y="305518"/>
                      <a:pt x="254677" y="307583"/>
                    </a:cubicBezTo>
                    <a:cubicBezTo>
                      <a:pt x="252526" y="313863"/>
                      <a:pt x="252526" y="318164"/>
                      <a:pt x="254677" y="320229"/>
                    </a:cubicBezTo>
                    <a:cubicBezTo>
                      <a:pt x="256741" y="320229"/>
                      <a:pt x="261989" y="319197"/>
                      <a:pt x="270333" y="317046"/>
                    </a:cubicBezTo>
                    <a:cubicBezTo>
                      <a:pt x="280742" y="310766"/>
                      <a:pt x="291236" y="311798"/>
                      <a:pt x="301731" y="320229"/>
                    </a:cubicBezTo>
                    <a:cubicBezTo>
                      <a:pt x="305860" y="313949"/>
                      <a:pt x="311107" y="307583"/>
                      <a:pt x="317387" y="301303"/>
                    </a:cubicBezTo>
                    <a:cubicBezTo>
                      <a:pt x="329947" y="288656"/>
                      <a:pt x="339323" y="278161"/>
                      <a:pt x="345603" y="269730"/>
                    </a:cubicBezTo>
                    <a:cubicBezTo>
                      <a:pt x="381130" y="212865"/>
                      <a:pt x="412528" y="130707"/>
                      <a:pt x="439798" y="23257"/>
                    </a:cubicBezTo>
                    <a:cubicBezTo>
                      <a:pt x="443927" y="4331"/>
                      <a:pt x="450206" y="-3067"/>
                      <a:pt x="458636" y="1148"/>
                    </a:cubicBezTo>
                    <a:cubicBezTo>
                      <a:pt x="464916" y="5363"/>
                      <a:pt x="466981" y="6396"/>
                      <a:pt x="464916" y="4331"/>
                    </a:cubicBezTo>
                    <a:cubicBezTo>
                      <a:pt x="481605" y="10611"/>
                      <a:pt x="493132" y="15945"/>
                      <a:pt x="499411" y="20160"/>
                    </a:cubicBezTo>
                    <a:cubicBezTo>
                      <a:pt x="503540" y="28591"/>
                      <a:pt x="502594" y="33925"/>
                      <a:pt x="496314" y="35990"/>
                    </a:cubicBezTo>
                    <a:cubicBezTo>
                      <a:pt x="475411" y="57067"/>
                      <a:pt x="450292" y="120298"/>
                      <a:pt x="420959" y="225597"/>
                    </a:cubicBezTo>
                    <a:cubicBezTo>
                      <a:pt x="418808" y="231877"/>
                      <a:pt x="418808" y="236179"/>
                      <a:pt x="420959" y="238243"/>
                    </a:cubicBezTo>
                    <a:cubicBezTo>
                      <a:pt x="423023" y="238243"/>
                      <a:pt x="427238" y="237211"/>
                      <a:pt x="433518" y="235060"/>
                    </a:cubicBezTo>
                    <a:cubicBezTo>
                      <a:pt x="458636" y="226630"/>
                      <a:pt x="486852" y="221382"/>
                      <a:pt x="518250" y="219231"/>
                    </a:cubicBezTo>
                    <a:cubicBezTo>
                      <a:pt x="539154" y="219231"/>
                      <a:pt x="554810" y="222414"/>
                      <a:pt x="565305" y="228694"/>
                    </a:cubicBezTo>
                    <a:cubicBezTo>
                      <a:pt x="577864" y="234974"/>
                      <a:pt x="595585" y="249771"/>
                      <a:pt x="618639" y="272913"/>
                    </a:cubicBezTo>
                    <a:cubicBezTo>
                      <a:pt x="622768" y="279193"/>
                      <a:pt x="629048" y="285559"/>
                      <a:pt x="637478" y="291839"/>
                    </a:cubicBezTo>
                    <a:cubicBezTo>
                      <a:pt x="639542" y="296055"/>
                      <a:pt x="641607" y="298120"/>
                      <a:pt x="643757" y="298120"/>
                    </a:cubicBezTo>
                    <a:cubicBezTo>
                      <a:pt x="652102" y="308701"/>
                      <a:pt x="652102" y="316013"/>
                      <a:pt x="643757" y="320229"/>
                    </a:cubicBezTo>
                    <a:cubicBezTo>
                      <a:pt x="639542" y="322380"/>
                      <a:pt x="631198" y="325477"/>
                      <a:pt x="618639" y="329692"/>
                    </a:cubicBezTo>
                    <a:cubicBezTo>
                      <a:pt x="601864" y="333907"/>
                      <a:pt x="589305" y="338123"/>
                      <a:pt x="580961" y="342338"/>
                    </a:cubicBezTo>
                    <a:cubicBezTo>
                      <a:pt x="562122" y="352920"/>
                      <a:pt x="534939" y="357135"/>
                      <a:pt x="499325" y="354984"/>
                    </a:cubicBezTo>
                    <a:cubicBezTo>
                      <a:pt x="488831" y="348704"/>
                      <a:pt x="477389" y="347586"/>
                      <a:pt x="464830" y="351801"/>
                    </a:cubicBezTo>
                    <a:cubicBezTo>
                      <a:pt x="454335" y="356017"/>
                      <a:pt x="450206" y="371846"/>
                      <a:pt x="452271" y="399203"/>
                    </a:cubicBezTo>
                    <a:cubicBezTo>
                      <a:pt x="452271" y="416065"/>
                      <a:pt x="455368" y="428711"/>
                      <a:pt x="461734" y="437142"/>
                    </a:cubicBezTo>
                    <a:cubicBezTo>
                      <a:pt x="474293" y="449788"/>
                      <a:pt x="490981" y="468714"/>
                      <a:pt x="511970" y="494007"/>
                    </a:cubicBezTo>
                    <a:cubicBezTo>
                      <a:pt x="514035" y="496158"/>
                      <a:pt x="516099" y="497190"/>
                      <a:pt x="518250" y="497190"/>
                    </a:cubicBezTo>
                    <a:cubicBezTo>
                      <a:pt x="530810" y="511987"/>
                      <a:pt x="553778" y="530913"/>
                      <a:pt x="587327" y="554055"/>
                    </a:cubicBezTo>
                    <a:cubicBezTo>
                      <a:pt x="591456" y="558271"/>
                      <a:pt x="595670" y="560335"/>
                      <a:pt x="599886" y="560335"/>
                    </a:cubicBezTo>
                    <a:cubicBezTo>
                      <a:pt x="604015" y="564551"/>
                      <a:pt x="611327" y="569798"/>
                      <a:pt x="621822" y="576165"/>
                    </a:cubicBezTo>
                    <a:cubicBezTo>
                      <a:pt x="657349" y="595091"/>
                      <a:pt x="681435" y="607737"/>
                      <a:pt x="693995" y="614103"/>
                    </a:cubicBezTo>
                    <a:cubicBezTo>
                      <a:pt x="704403" y="620383"/>
                      <a:pt x="708619" y="625631"/>
                      <a:pt x="706554" y="629933"/>
                    </a:cubicBezTo>
                    <a:cubicBezTo>
                      <a:pt x="702339" y="636213"/>
                      <a:pt x="692876" y="640428"/>
                      <a:pt x="678339" y="642579"/>
                    </a:cubicBezTo>
                    <a:cubicBezTo>
                      <a:pt x="621822" y="638363"/>
                      <a:pt x="578896" y="634148"/>
                      <a:pt x="549648" y="629933"/>
                    </a:cubicBezTo>
                    <a:cubicBezTo>
                      <a:pt x="530810" y="625717"/>
                      <a:pt x="521433" y="617286"/>
                      <a:pt x="521433" y="604640"/>
                    </a:cubicBezTo>
                    <a:cubicBezTo>
                      <a:pt x="519282" y="575132"/>
                      <a:pt x="508874" y="545710"/>
                      <a:pt x="490035" y="516203"/>
                    </a:cubicBezTo>
                    <a:cubicBezTo>
                      <a:pt x="479540" y="503556"/>
                      <a:pt x="462852" y="497276"/>
                      <a:pt x="439798" y="497276"/>
                    </a:cubicBezTo>
                    <a:cubicBezTo>
                      <a:pt x="431453" y="497276"/>
                      <a:pt x="420959" y="504675"/>
                      <a:pt x="408400" y="519386"/>
                    </a:cubicBezTo>
                    <a:cubicBezTo>
                      <a:pt x="406249" y="521536"/>
                      <a:pt x="404184" y="523601"/>
                      <a:pt x="402119" y="525666"/>
                    </a:cubicBezTo>
                    <a:cubicBezTo>
                      <a:pt x="381216" y="548893"/>
                      <a:pt x="360227" y="571003"/>
                      <a:pt x="339323" y="591994"/>
                    </a:cubicBezTo>
                    <a:cubicBezTo>
                      <a:pt x="330893" y="600425"/>
                      <a:pt x="314205" y="606791"/>
                      <a:pt x="289086" y="610920"/>
                    </a:cubicBezTo>
                    <a:lnTo>
                      <a:pt x="279709" y="610920"/>
                    </a:lnTo>
                    <a:cubicBezTo>
                      <a:pt x="273430" y="610920"/>
                      <a:pt x="269214" y="609888"/>
                      <a:pt x="267150" y="607737"/>
                    </a:cubicBezTo>
                    <a:cubicBezTo>
                      <a:pt x="265000" y="605672"/>
                      <a:pt x="267150" y="602489"/>
                      <a:pt x="273430" y="598274"/>
                    </a:cubicBezTo>
                    <a:cubicBezTo>
                      <a:pt x="363409" y="537193"/>
                      <a:pt x="407367" y="445573"/>
                      <a:pt x="405302" y="323412"/>
                    </a:cubicBezTo>
                    <a:cubicBezTo>
                      <a:pt x="403152" y="310766"/>
                      <a:pt x="409431" y="306550"/>
                      <a:pt x="424142" y="310766"/>
                    </a:cubicBezTo>
                    <a:cubicBezTo>
                      <a:pt x="445045" y="319197"/>
                      <a:pt x="461819" y="326595"/>
                      <a:pt x="474378" y="332875"/>
                    </a:cubicBezTo>
                    <a:cubicBezTo>
                      <a:pt x="476443" y="337090"/>
                      <a:pt x="481690" y="338123"/>
                      <a:pt x="490035" y="336058"/>
                    </a:cubicBezTo>
                    <a:cubicBezTo>
                      <a:pt x="515153" y="329778"/>
                      <a:pt x="530810" y="312916"/>
                      <a:pt x="537089" y="285473"/>
                    </a:cubicBezTo>
                    <a:cubicBezTo>
                      <a:pt x="532874" y="255965"/>
                      <a:pt x="510938" y="245470"/>
                      <a:pt x="471196" y="253901"/>
                    </a:cubicBezTo>
                    <a:cubicBezTo>
                      <a:pt x="469046" y="256051"/>
                      <a:pt x="465948" y="258116"/>
                      <a:pt x="461819" y="260181"/>
                    </a:cubicBezTo>
                    <a:cubicBezTo>
                      <a:pt x="430421" y="272827"/>
                      <a:pt x="406335" y="286506"/>
                      <a:pt x="389646" y="301216"/>
                    </a:cubicBezTo>
                    <a:cubicBezTo>
                      <a:pt x="387495" y="303367"/>
                      <a:pt x="384399" y="306464"/>
                      <a:pt x="380270" y="310680"/>
                    </a:cubicBezTo>
                    <a:cubicBezTo>
                      <a:pt x="353086" y="336230"/>
                      <a:pt x="331150" y="347844"/>
                      <a:pt x="314376" y="345693"/>
                    </a:cubicBezTo>
                    <a:close/>
                  </a:path>
                </a:pathLst>
              </a:custGeom>
              <a:grpFill/>
              <a:ln w="860" cap="flat">
                <a:noFill/>
                <a:prstDash val="solid"/>
                <a:miter/>
              </a:ln>
            </p:spPr>
            <p:txBody>
              <a:bodyPr rtlCol="0" anchor="ctr"/>
              <a:lstStyle/>
              <a:p>
                <a:endParaRPr lang="zh-CN" altLang="en-US"/>
              </a:p>
            </p:txBody>
          </p:sp>
          <p:sp>
            <p:nvSpPr>
              <p:cNvPr id="27" name="任意形状 10"/>
              <p:cNvSpPr/>
              <p:nvPr/>
            </p:nvSpPr>
            <p:spPr>
              <a:xfrm>
                <a:off x="8176287" y="1769312"/>
                <a:ext cx="675041" cy="736361"/>
              </a:xfrm>
              <a:custGeom>
                <a:avLst/>
                <a:gdLst>
                  <a:gd name="connsiteX0" fmla="*/ 87743 w 675041"/>
                  <a:gd name="connsiteY0" fmla="*/ 316175 h 736361"/>
                  <a:gd name="connsiteX1" fmla="*/ 156819 w 675041"/>
                  <a:gd name="connsiteY1" fmla="*/ 186616 h 736361"/>
                  <a:gd name="connsiteX2" fmla="*/ 225896 w 675041"/>
                  <a:gd name="connsiteY2" fmla="*/ 63422 h 736361"/>
                  <a:gd name="connsiteX3" fmla="*/ 301252 w 675041"/>
                  <a:gd name="connsiteY3" fmla="*/ 110824 h 736361"/>
                  <a:gd name="connsiteX4" fmla="*/ 282412 w 675041"/>
                  <a:gd name="connsiteY4" fmla="*/ 139300 h 736361"/>
                  <a:gd name="connsiteX5" fmla="*/ 241638 w 675041"/>
                  <a:gd name="connsiteY5" fmla="*/ 211994 h 736361"/>
                  <a:gd name="connsiteX6" fmla="*/ 216519 w 675041"/>
                  <a:gd name="connsiteY6" fmla="*/ 243567 h 736361"/>
                  <a:gd name="connsiteX7" fmla="*/ 175744 w 675041"/>
                  <a:gd name="connsiteY7" fmla="*/ 319358 h 736361"/>
                  <a:gd name="connsiteX8" fmla="*/ 188304 w 675041"/>
                  <a:gd name="connsiteY8" fmla="*/ 328821 h 736361"/>
                  <a:gd name="connsiteX9" fmla="*/ 219702 w 675041"/>
                  <a:gd name="connsiteY9" fmla="*/ 357297 h 736361"/>
                  <a:gd name="connsiteX10" fmla="*/ 213423 w 675041"/>
                  <a:gd name="connsiteY10" fmla="*/ 385772 h 736361"/>
                  <a:gd name="connsiteX11" fmla="*/ 188304 w 675041"/>
                  <a:gd name="connsiteY11" fmla="*/ 559550 h 736361"/>
                  <a:gd name="connsiteX12" fmla="*/ 191401 w 675041"/>
                  <a:gd name="connsiteY12" fmla="*/ 581660 h 736361"/>
                  <a:gd name="connsiteX13" fmla="*/ 194584 w 675041"/>
                  <a:gd name="connsiteY13" fmla="*/ 594306 h 736361"/>
                  <a:gd name="connsiteX14" fmla="*/ 134970 w 675041"/>
                  <a:gd name="connsiteY14" fmla="*/ 600586 h 736361"/>
                  <a:gd name="connsiteX15" fmla="*/ 144432 w 675041"/>
                  <a:gd name="connsiteY15" fmla="*/ 483673 h 736361"/>
                  <a:gd name="connsiteX16" fmla="*/ 134970 w 675041"/>
                  <a:gd name="connsiteY16" fmla="*/ 366760 h 736361"/>
                  <a:gd name="connsiteX17" fmla="*/ 103572 w 675041"/>
                  <a:gd name="connsiteY17" fmla="*/ 385686 h 736361"/>
                  <a:gd name="connsiteX18" fmla="*/ 0 w 675041"/>
                  <a:gd name="connsiteY18" fmla="*/ 429905 h 736361"/>
                  <a:gd name="connsiteX19" fmla="*/ 78453 w 675041"/>
                  <a:gd name="connsiteY19" fmla="*/ 325638 h 736361"/>
                  <a:gd name="connsiteX20" fmla="*/ 87743 w 675041"/>
                  <a:gd name="connsiteY20" fmla="*/ 316175 h 736361"/>
                  <a:gd name="connsiteX21" fmla="*/ 404823 w 675041"/>
                  <a:gd name="connsiteY21" fmla="*/ 218188 h 736361"/>
                  <a:gd name="connsiteX22" fmla="*/ 451877 w 675041"/>
                  <a:gd name="connsiteY22" fmla="*/ 199262 h 736361"/>
                  <a:gd name="connsiteX23" fmla="*/ 451877 w 675041"/>
                  <a:gd name="connsiteY23" fmla="*/ 196079 h 736361"/>
                  <a:gd name="connsiteX24" fmla="*/ 454975 w 675041"/>
                  <a:gd name="connsiteY24" fmla="*/ 85532 h 736361"/>
                  <a:gd name="connsiteX25" fmla="*/ 451877 w 675041"/>
                  <a:gd name="connsiteY25" fmla="*/ 9740 h 736361"/>
                  <a:gd name="connsiteX26" fmla="*/ 451877 w 675041"/>
                  <a:gd name="connsiteY26" fmla="*/ 277 h 736361"/>
                  <a:gd name="connsiteX27" fmla="*/ 536610 w 675041"/>
                  <a:gd name="connsiteY27" fmla="*/ 28753 h 736361"/>
                  <a:gd name="connsiteX28" fmla="*/ 530330 w 675041"/>
                  <a:gd name="connsiteY28" fmla="*/ 60325 h 736361"/>
                  <a:gd name="connsiteX29" fmla="*/ 524051 w 675041"/>
                  <a:gd name="connsiteY29" fmla="*/ 91898 h 736361"/>
                  <a:gd name="connsiteX30" fmla="*/ 514674 w 675041"/>
                  <a:gd name="connsiteY30" fmla="*/ 155129 h 736361"/>
                  <a:gd name="connsiteX31" fmla="*/ 520954 w 675041"/>
                  <a:gd name="connsiteY31" fmla="*/ 189885 h 736361"/>
                  <a:gd name="connsiteX32" fmla="*/ 533513 w 675041"/>
                  <a:gd name="connsiteY32" fmla="*/ 186702 h 736361"/>
                  <a:gd name="connsiteX33" fmla="*/ 571191 w 675041"/>
                  <a:gd name="connsiteY33" fmla="*/ 186702 h 736361"/>
                  <a:gd name="connsiteX34" fmla="*/ 596310 w 675041"/>
                  <a:gd name="connsiteY34" fmla="*/ 253030 h 736361"/>
                  <a:gd name="connsiteX35" fmla="*/ 574374 w 675041"/>
                  <a:gd name="connsiteY35" fmla="*/ 256213 h 736361"/>
                  <a:gd name="connsiteX36" fmla="*/ 514760 w 675041"/>
                  <a:gd name="connsiteY36" fmla="*/ 265676 h 736361"/>
                  <a:gd name="connsiteX37" fmla="*/ 511577 w 675041"/>
                  <a:gd name="connsiteY37" fmla="*/ 332004 h 736361"/>
                  <a:gd name="connsiteX38" fmla="*/ 605772 w 675041"/>
                  <a:gd name="connsiteY38" fmla="*/ 328821 h 736361"/>
                  <a:gd name="connsiteX39" fmla="*/ 646547 w 675041"/>
                  <a:gd name="connsiteY39" fmla="*/ 322541 h 736361"/>
                  <a:gd name="connsiteX40" fmla="*/ 674763 w 675041"/>
                  <a:gd name="connsiteY40" fmla="*/ 404699 h 736361"/>
                  <a:gd name="connsiteX41" fmla="*/ 649644 w 675041"/>
                  <a:gd name="connsiteY41" fmla="*/ 404699 h 736361"/>
                  <a:gd name="connsiteX42" fmla="*/ 571191 w 675041"/>
                  <a:gd name="connsiteY42" fmla="*/ 401516 h 736361"/>
                  <a:gd name="connsiteX43" fmla="*/ 505298 w 675041"/>
                  <a:gd name="connsiteY43" fmla="*/ 410979 h 736361"/>
                  <a:gd name="connsiteX44" fmla="*/ 492738 w 675041"/>
                  <a:gd name="connsiteY44" fmla="*/ 638439 h 736361"/>
                  <a:gd name="connsiteX45" fmla="*/ 492738 w 675041"/>
                  <a:gd name="connsiteY45" fmla="*/ 660548 h 736361"/>
                  <a:gd name="connsiteX46" fmla="*/ 495921 w 675041"/>
                  <a:gd name="connsiteY46" fmla="*/ 726876 h 736361"/>
                  <a:gd name="connsiteX47" fmla="*/ 430028 w 675041"/>
                  <a:gd name="connsiteY47" fmla="*/ 726876 h 736361"/>
                  <a:gd name="connsiteX48" fmla="*/ 433124 w 675041"/>
                  <a:gd name="connsiteY48" fmla="*/ 717413 h 736361"/>
                  <a:gd name="connsiteX49" fmla="*/ 445684 w 675041"/>
                  <a:gd name="connsiteY49" fmla="*/ 695304 h 736361"/>
                  <a:gd name="connsiteX50" fmla="*/ 442501 w 675041"/>
                  <a:gd name="connsiteY50" fmla="*/ 537355 h 736361"/>
                  <a:gd name="connsiteX51" fmla="*/ 436222 w 675041"/>
                  <a:gd name="connsiteY51" fmla="*/ 420442 h 736361"/>
                  <a:gd name="connsiteX52" fmla="*/ 401726 w 675041"/>
                  <a:gd name="connsiteY52" fmla="*/ 423625 h 736361"/>
                  <a:gd name="connsiteX53" fmla="*/ 338930 w 675041"/>
                  <a:gd name="connsiteY53" fmla="*/ 433088 h 736361"/>
                  <a:gd name="connsiteX54" fmla="*/ 276133 w 675041"/>
                  <a:gd name="connsiteY54" fmla="*/ 458381 h 736361"/>
                  <a:gd name="connsiteX55" fmla="*/ 269853 w 675041"/>
                  <a:gd name="connsiteY55" fmla="*/ 461564 h 736361"/>
                  <a:gd name="connsiteX56" fmla="*/ 244735 w 675041"/>
                  <a:gd name="connsiteY56" fmla="*/ 429991 h 736361"/>
                  <a:gd name="connsiteX57" fmla="*/ 247832 w 675041"/>
                  <a:gd name="connsiteY57" fmla="*/ 398418 h 736361"/>
                  <a:gd name="connsiteX58" fmla="*/ 304348 w 675041"/>
                  <a:gd name="connsiteY58" fmla="*/ 398418 h 736361"/>
                  <a:gd name="connsiteX59" fmla="*/ 442501 w 675041"/>
                  <a:gd name="connsiteY59" fmla="*/ 344737 h 736361"/>
                  <a:gd name="connsiteX60" fmla="*/ 433124 w 675041"/>
                  <a:gd name="connsiteY60" fmla="*/ 287872 h 736361"/>
                  <a:gd name="connsiteX61" fmla="*/ 411189 w 675041"/>
                  <a:gd name="connsiteY61" fmla="*/ 294152 h 736361"/>
                  <a:gd name="connsiteX62" fmla="*/ 395532 w 675041"/>
                  <a:gd name="connsiteY62" fmla="*/ 297335 h 736361"/>
                  <a:gd name="connsiteX63" fmla="*/ 376694 w 675041"/>
                  <a:gd name="connsiteY63" fmla="*/ 281505 h 736361"/>
                  <a:gd name="connsiteX64" fmla="*/ 373511 w 675041"/>
                  <a:gd name="connsiteY64" fmla="*/ 272042 h 736361"/>
                  <a:gd name="connsiteX65" fmla="*/ 260477 w 675041"/>
                  <a:gd name="connsiteY65" fmla="*/ 344737 h 736361"/>
                  <a:gd name="connsiteX66" fmla="*/ 285595 w 675041"/>
                  <a:gd name="connsiteY66" fmla="*/ 284688 h 736361"/>
                  <a:gd name="connsiteX67" fmla="*/ 323273 w 675041"/>
                  <a:gd name="connsiteY67" fmla="*/ 208897 h 736361"/>
                  <a:gd name="connsiteX68" fmla="*/ 323273 w 675041"/>
                  <a:gd name="connsiteY68" fmla="*/ 202617 h 736361"/>
                  <a:gd name="connsiteX69" fmla="*/ 345209 w 675041"/>
                  <a:gd name="connsiteY69" fmla="*/ 164678 h 736361"/>
                  <a:gd name="connsiteX70" fmla="*/ 404823 w 675041"/>
                  <a:gd name="connsiteY70" fmla="*/ 218188 h 73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75041" h="736361">
                    <a:moveTo>
                      <a:pt x="87743" y="316175"/>
                    </a:moveTo>
                    <a:cubicBezTo>
                      <a:pt x="100303" y="297249"/>
                      <a:pt x="123270" y="254062"/>
                      <a:pt x="156819" y="186616"/>
                    </a:cubicBezTo>
                    <a:cubicBezTo>
                      <a:pt x="192347" y="117104"/>
                      <a:pt x="215401" y="76069"/>
                      <a:pt x="225896" y="63422"/>
                    </a:cubicBezTo>
                    <a:cubicBezTo>
                      <a:pt x="261423" y="71853"/>
                      <a:pt x="286542" y="87683"/>
                      <a:pt x="301252" y="110824"/>
                    </a:cubicBezTo>
                    <a:cubicBezTo>
                      <a:pt x="299101" y="115040"/>
                      <a:pt x="292822" y="124589"/>
                      <a:pt x="282412" y="139300"/>
                    </a:cubicBezTo>
                    <a:cubicBezTo>
                      <a:pt x="261509" y="173023"/>
                      <a:pt x="247918" y="197283"/>
                      <a:pt x="241638" y="211994"/>
                    </a:cubicBezTo>
                    <a:cubicBezTo>
                      <a:pt x="239488" y="216210"/>
                      <a:pt x="231143" y="226791"/>
                      <a:pt x="216519" y="243567"/>
                    </a:cubicBezTo>
                    <a:cubicBezTo>
                      <a:pt x="178842" y="289936"/>
                      <a:pt x="165250" y="315229"/>
                      <a:pt x="175744" y="319358"/>
                    </a:cubicBezTo>
                    <a:cubicBezTo>
                      <a:pt x="177809" y="323573"/>
                      <a:pt x="182025" y="326757"/>
                      <a:pt x="188304" y="328821"/>
                    </a:cubicBezTo>
                    <a:cubicBezTo>
                      <a:pt x="209207" y="337252"/>
                      <a:pt x="219702" y="346715"/>
                      <a:pt x="219702" y="357297"/>
                    </a:cubicBezTo>
                    <a:cubicBezTo>
                      <a:pt x="217552" y="359448"/>
                      <a:pt x="215487" y="368911"/>
                      <a:pt x="213423" y="385772"/>
                    </a:cubicBezTo>
                    <a:cubicBezTo>
                      <a:pt x="194584" y="467930"/>
                      <a:pt x="186239" y="525913"/>
                      <a:pt x="188304" y="559550"/>
                    </a:cubicBezTo>
                    <a:cubicBezTo>
                      <a:pt x="188304" y="565831"/>
                      <a:pt x="189337" y="573315"/>
                      <a:pt x="191401" y="581660"/>
                    </a:cubicBezTo>
                    <a:cubicBezTo>
                      <a:pt x="193465" y="587940"/>
                      <a:pt x="194584" y="592241"/>
                      <a:pt x="194584" y="594306"/>
                    </a:cubicBezTo>
                    <a:cubicBezTo>
                      <a:pt x="165250" y="619599"/>
                      <a:pt x="145378" y="621663"/>
                      <a:pt x="134970" y="600586"/>
                    </a:cubicBezTo>
                    <a:cubicBezTo>
                      <a:pt x="141249" y="571078"/>
                      <a:pt x="144432" y="532193"/>
                      <a:pt x="144432" y="483673"/>
                    </a:cubicBezTo>
                    <a:cubicBezTo>
                      <a:pt x="142282" y="418377"/>
                      <a:pt x="139185" y="379406"/>
                      <a:pt x="134970" y="366760"/>
                    </a:cubicBezTo>
                    <a:cubicBezTo>
                      <a:pt x="128690" y="370975"/>
                      <a:pt x="118196" y="377341"/>
                      <a:pt x="103572" y="385686"/>
                    </a:cubicBezTo>
                    <a:cubicBezTo>
                      <a:pt x="34496" y="427841"/>
                      <a:pt x="0" y="442551"/>
                      <a:pt x="0" y="429905"/>
                    </a:cubicBezTo>
                    <a:cubicBezTo>
                      <a:pt x="0" y="421474"/>
                      <a:pt x="26151" y="386719"/>
                      <a:pt x="78453" y="325638"/>
                    </a:cubicBezTo>
                    <a:cubicBezTo>
                      <a:pt x="82496" y="321423"/>
                      <a:pt x="85593" y="318326"/>
                      <a:pt x="87743" y="316175"/>
                    </a:cubicBezTo>
                    <a:close/>
                    <a:moveTo>
                      <a:pt x="404823" y="218188"/>
                    </a:moveTo>
                    <a:cubicBezTo>
                      <a:pt x="429941" y="218188"/>
                      <a:pt x="445598" y="211908"/>
                      <a:pt x="451877" y="199262"/>
                    </a:cubicBezTo>
                    <a:lnTo>
                      <a:pt x="451877" y="196079"/>
                    </a:lnTo>
                    <a:cubicBezTo>
                      <a:pt x="453942" y="154011"/>
                      <a:pt x="454975" y="117104"/>
                      <a:pt x="454975" y="85532"/>
                    </a:cubicBezTo>
                    <a:cubicBezTo>
                      <a:pt x="454975" y="62390"/>
                      <a:pt x="453856" y="37098"/>
                      <a:pt x="451877" y="9740"/>
                    </a:cubicBezTo>
                    <a:cubicBezTo>
                      <a:pt x="451877" y="5525"/>
                      <a:pt x="451877" y="2342"/>
                      <a:pt x="451877" y="277"/>
                    </a:cubicBezTo>
                    <a:cubicBezTo>
                      <a:pt x="487405" y="-1787"/>
                      <a:pt x="515706" y="7676"/>
                      <a:pt x="536610" y="28753"/>
                    </a:cubicBezTo>
                    <a:cubicBezTo>
                      <a:pt x="536610" y="32968"/>
                      <a:pt x="534459" y="43550"/>
                      <a:pt x="530330" y="60325"/>
                    </a:cubicBezTo>
                    <a:cubicBezTo>
                      <a:pt x="524051" y="79252"/>
                      <a:pt x="521900" y="89833"/>
                      <a:pt x="524051" y="91898"/>
                    </a:cubicBezTo>
                    <a:cubicBezTo>
                      <a:pt x="517771" y="110824"/>
                      <a:pt x="514674" y="131901"/>
                      <a:pt x="514674" y="155129"/>
                    </a:cubicBezTo>
                    <a:cubicBezTo>
                      <a:pt x="512523" y="178357"/>
                      <a:pt x="514674" y="189885"/>
                      <a:pt x="520954" y="189885"/>
                    </a:cubicBezTo>
                    <a:cubicBezTo>
                      <a:pt x="523018" y="189885"/>
                      <a:pt x="527234" y="188852"/>
                      <a:pt x="533513" y="186702"/>
                    </a:cubicBezTo>
                    <a:cubicBezTo>
                      <a:pt x="552352" y="180422"/>
                      <a:pt x="564911" y="180422"/>
                      <a:pt x="571191" y="186702"/>
                    </a:cubicBezTo>
                    <a:cubicBezTo>
                      <a:pt x="594159" y="224640"/>
                      <a:pt x="602589" y="246750"/>
                      <a:pt x="596310" y="253030"/>
                    </a:cubicBezTo>
                    <a:cubicBezTo>
                      <a:pt x="590030" y="255181"/>
                      <a:pt x="582632" y="256213"/>
                      <a:pt x="574374" y="256213"/>
                    </a:cubicBezTo>
                    <a:cubicBezTo>
                      <a:pt x="547191" y="260428"/>
                      <a:pt x="527319" y="263611"/>
                      <a:pt x="514760" y="265676"/>
                    </a:cubicBezTo>
                    <a:cubicBezTo>
                      <a:pt x="510545" y="288904"/>
                      <a:pt x="509512" y="311013"/>
                      <a:pt x="511577" y="332004"/>
                    </a:cubicBezTo>
                    <a:cubicBezTo>
                      <a:pt x="532481" y="334155"/>
                      <a:pt x="563879" y="333123"/>
                      <a:pt x="605772" y="328821"/>
                    </a:cubicBezTo>
                    <a:cubicBezTo>
                      <a:pt x="624611" y="326757"/>
                      <a:pt x="638203" y="324606"/>
                      <a:pt x="646547" y="322541"/>
                    </a:cubicBezTo>
                    <a:cubicBezTo>
                      <a:pt x="667451" y="343618"/>
                      <a:pt x="676827" y="371061"/>
                      <a:pt x="674763" y="404699"/>
                    </a:cubicBezTo>
                    <a:cubicBezTo>
                      <a:pt x="672612" y="406849"/>
                      <a:pt x="664268" y="406849"/>
                      <a:pt x="649644" y="404699"/>
                    </a:cubicBezTo>
                    <a:cubicBezTo>
                      <a:pt x="618245" y="402634"/>
                      <a:pt x="592094" y="401516"/>
                      <a:pt x="571191" y="401516"/>
                    </a:cubicBezTo>
                    <a:cubicBezTo>
                      <a:pt x="529298" y="403666"/>
                      <a:pt x="507362" y="406763"/>
                      <a:pt x="505298" y="410979"/>
                    </a:cubicBezTo>
                    <a:cubicBezTo>
                      <a:pt x="501082" y="463628"/>
                      <a:pt x="496868" y="539506"/>
                      <a:pt x="492738" y="638439"/>
                    </a:cubicBezTo>
                    <a:cubicBezTo>
                      <a:pt x="492738" y="649020"/>
                      <a:pt x="492738" y="656333"/>
                      <a:pt x="492738" y="660548"/>
                    </a:cubicBezTo>
                    <a:cubicBezTo>
                      <a:pt x="492738" y="700552"/>
                      <a:pt x="493770" y="722661"/>
                      <a:pt x="495921" y="726876"/>
                    </a:cubicBezTo>
                    <a:cubicBezTo>
                      <a:pt x="466588" y="739523"/>
                      <a:pt x="444652" y="739523"/>
                      <a:pt x="430028" y="726876"/>
                    </a:cubicBezTo>
                    <a:cubicBezTo>
                      <a:pt x="430028" y="724726"/>
                      <a:pt x="431060" y="721629"/>
                      <a:pt x="433124" y="717413"/>
                    </a:cubicBezTo>
                    <a:cubicBezTo>
                      <a:pt x="441469" y="706832"/>
                      <a:pt x="445684" y="699519"/>
                      <a:pt x="445684" y="695304"/>
                    </a:cubicBezTo>
                    <a:cubicBezTo>
                      <a:pt x="445684" y="627943"/>
                      <a:pt x="444565" y="575208"/>
                      <a:pt x="442501" y="537355"/>
                    </a:cubicBezTo>
                    <a:cubicBezTo>
                      <a:pt x="440351" y="493136"/>
                      <a:pt x="438286" y="454165"/>
                      <a:pt x="436222" y="420442"/>
                    </a:cubicBezTo>
                    <a:cubicBezTo>
                      <a:pt x="434071" y="420442"/>
                      <a:pt x="422544" y="421560"/>
                      <a:pt x="401726" y="423625"/>
                    </a:cubicBezTo>
                    <a:cubicBezTo>
                      <a:pt x="380823" y="425776"/>
                      <a:pt x="359833" y="428873"/>
                      <a:pt x="338930" y="433088"/>
                    </a:cubicBezTo>
                    <a:cubicBezTo>
                      <a:pt x="320091" y="437304"/>
                      <a:pt x="299187" y="445734"/>
                      <a:pt x="276133" y="458381"/>
                    </a:cubicBezTo>
                    <a:lnTo>
                      <a:pt x="269853" y="461564"/>
                    </a:lnTo>
                    <a:cubicBezTo>
                      <a:pt x="261423" y="459499"/>
                      <a:pt x="253079" y="448918"/>
                      <a:pt x="244735" y="429991"/>
                    </a:cubicBezTo>
                    <a:cubicBezTo>
                      <a:pt x="238455" y="411065"/>
                      <a:pt x="239488" y="400483"/>
                      <a:pt x="247832" y="398418"/>
                    </a:cubicBezTo>
                    <a:cubicBezTo>
                      <a:pt x="277080" y="400569"/>
                      <a:pt x="295918" y="400569"/>
                      <a:pt x="304348" y="398418"/>
                    </a:cubicBezTo>
                    <a:cubicBezTo>
                      <a:pt x="356651" y="385772"/>
                      <a:pt x="402673" y="367878"/>
                      <a:pt x="442501" y="344737"/>
                    </a:cubicBezTo>
                    <a:cubicBezTo>
                      <a:pt x="440351" y="308949"/>
                      <a:pt x="437253" y="290022"/>
                      <a:pt x="433124" y="287872"/>
                    </a:cubicBezTo>
                    <a:cubicBezTo>
                      <a:pt x="428910" y="287872"/>
                      <a:pt x="421598" y="290022"/>
                      <a:pt x="411189" y="294152"/>
                    </a:cubicBezTo>
                    <a:cubicBezTo>
                      <a:pt x="402759" y="296302"/>
                      <a:pt x="397512" y="297335"/>
                      <a:pt x="395532" y="297335"/>
                    </a:cubicBezTo>
                    <a:cubicBezTo>
                      <a:pt x="389253" y="297335"/>
                      <a:pt x="382973" y="292087"/>
                      <a:pt x="376694" y="281505"/>
                    </a:cubicBezTo>
                    <a:lnTo>
                      <a:pt x="373511" y="272042"/>
                    </a:lnTo>
                    <a:cubicBezTo>
                      <a:pt x="325338" y="335273"/>
                      <a:pt x="287660" y="359448"/>
                      <a:pt x="260477" y="344737"/>
                    </a:cubicBezTo>
                    <a:cubicBezTo>
                      <a:pt x="254197" y="342672"/>
                      <a:pt x="262542" y="322627"/>
                      <a:pt x="285595" y="284688"/>
                    </a:cubicBezTo>
                    <a:cubicBezTo>
                      <a:pt x="304435" y="248901"/>
                      <a:pt x="316994" y="223608"/>
                      <a:pt x="323273" y="208897"/>
                    </a:cubicBezTo>
                    <a:lnTo>
                      <a:pt x="323273" y="202617"/>
                    </a:lnTo>
                    <a:cubicBezTo>
                      <a:pt x="327403" y="175260"/>
                      <a:pt x="334715" y="162614"/>
                      <a:pt x="345209" y="164678"/>
                    </a:cubicBezTo>
                    <a:cubicBezTo>
                      <a:pt x="370242" y="168722"/>
                      <a:pt x="390113" y="186616"/>
                      <a:pt x="404823" y="218188"/>
                    </a:cubicBezTo>
                    <a:close/>
                  </a:path>
                </a:pathLst>
              </a:custGeom>
              <a:grpFill/>
              <a:ln w="860" cap="flat">
                <a:noFill/>
                <a:prstDash val="solid"/>
                <a:miter/>
              </a:ln>
            </p:spPr>
            <p:txBody>
              <a:bodyPr rtlCol="0" anchor="ctr"/>
              <a:lstStyle/>
              <a:p>
                <a:endParaRPr lang="zh-CN" altLang="en-US"/>
              </a:p>
            </p:txBody>
          </p:sp>
        </p:grpSp>
        <p:sp>
          <p:nvSpPr>
            <p:cNvPr id="10" name="任意形状 11"/>
            <p:cNvSpPr/>
            <p:nvPr/>
          </p:nvSpPr>
          <p:spPr>
            <a:xfrm>
              <a:off x="3053892" y="1820519"/>
              <a:ext cx="2572423" cy="650807"/>
            </a:xfrm>
            <a:custGeom>
              <a:avLst/>
              <a:gdLst>
                <a:gd name="connsiteX0" fmla="*/ 5935 w 2572423"/>
                <a:gd name="connsiteY0" fmla="*/ 89556 h 650807"/>
                <a:gd name="connsiteX1" fmla="*/ 349682 w 2572423"/>
                <a:gd name="connsiteY1" fmla="*/ 89556 h 650807"/>
                <a:gd name="connsiteX2" fmla="*/ 0 w 2572423"/>
                <a:gd name="connsiteY2" fmla="*/ 561252 h 650807"/>
                <a:gd name="connsiteX3" fmla="*/ 0 w 2572423"/>
                <a:gd name="connsiteY3" fmla="*/ 650808 h 650807"/>
                <a:gd name="connsiteX4" fmla="*/ 598632 w 2572423"/>
                <a:gd name="connsiteY4" fmla="*/ 650808 h 650807"/>
                <a:gd name="connsiteX5" fmla="*/ 598632 w 2572423"/>
                <a:gd name="connsiteY5" fmla="*/ 561252 h 650807"/>
                <a:gd name="connsiteX6" fmla="*/ 254885 w 2572423"/>
                <a:gd name="connsiteY6" fmla="*/ 561252 h 650807"/>
                <a:gd name="connsiteX7" fmla="*/ 598632 w 2572423"/>
                <a:gd name="connsiteY7" fmla="*/ 89556 h 650807"/>
                <a:gd name="connsiteX8" fmla="*/ 598632 w 2572423"/>
                <a:gd name="connsiteY8" fmla="*/ 0 h 650807"/>
                <a:gd name="connsiteX9" fmla="*/ 5935 w 2572423"/>
                <a:gd name="connsiteY9" fmla="*/ 0 h 650807"/>
                <a:gd name="connsiteX10" fmla="*/ 5935 w 2572423"/>
                <a:gd name="connsiteY10" fmla="*/ 89556 h 650807"/>
                <a:gd name="connsiteX11" fmla="*/ 663923 w 2572423"/>
                <a:gd name="connsiteY11" fmla="*/ 650808 h 650807"/>
                <a:gd name="connsiteX12" fmla="*/ 1256620 w 2572423"/>
                <a:gd name="connsiteY12" fmla="*/ 650808 h 650807"/>
                <a:gd name="connsiteX13" fmla="*/ 1256620 w 2572423"/>
                <a:gd name="connsiteY13" fmla="*/ 561252 h 650807"/>
                <a:gd name="connsiteX14" fmla="*/ 871324 w 2572423"/>
                <a:gd name="connsiteY14" fmla="*/ 561252 h 650807"/>
                <a:gd name="connsiteX15" fmla="*/ 871324 w 2572423"/>
                <a:gd name="connsiteY15" fmla="*/ 364246 h 650807"/>
                <a:gd name="connsiteX16" fmla="*/ 1221006 w 2572423"/>
                <a:gd name="connsiteY16" fmla="*/ 364246 h 650807"/>
                <a:gd name="connsiteX17" fmla="*/ 1221006 w 2572423"/>
                <a:gd name="connsiteY17" fmla="*/ 280626 h 650807"/>
                <a:gd name="connsiteX18" fmla="*/ 871324 w 2572423"/>
                <a:gd name="connsiteY18" fmla="*/ 280626 h 650807"/>
                <a:gd name="connsiteX19" fmla="*/ 871324 w 2572423"/>
                <a:gd name="connsiteY19" fmla="*/ 89556 h 650807"/>
                <a:gd name="connsiteX20" fmla="*/ 1256620 w 2572423"/>
                <a:gd name="connsiteY20" fmla="*/ 89556 h 650807"/>
                <a:gd name="connsiteX21" fmla="*/ 1256620 w 2572423"/>
                <a:gd name="connsiteY21" fmla="*/ 0 h 650807"/>
                <a:gd name="connsiteX22" fmla="*/ 663923 w 2572423"/>
                <a:gd name="connsiteY22" fmla="*/ 0 h 650807"/>
                <a:gd name="connsiteX23" fmla="*/ 663923 w 2572423"/>
                <a:gd name="connsiteY23" fmla="*/ 650808 h 650807"/>
                <a:gd name="connsiteX24" fmla="*/ 1321825 w 2572423"/>
                <a:gd name="connsiteY24" fmla="*/ 650808 h 650807"/>
                <a:gd name="connsiteX25" fmla="*/ 1529312 w 2572423"/>
                <a:gd name="connsiteY25" fmla="*/ 650808 h 650807"/>
                <a:gd name="connsiteX26" fmla="*/ 1529312 w 2572423"/>
                <a:gd name="connsiteY26" fmla="*/ 364246 h 650807"/>
                <a:gd name="connsiteX27" fmla="*/ 1884930 w 2572423"/>
                <a:gd name="connsiteY27" fmla="*/ 364246 h 650807"/>
                <a:gd name="connsiteX28" fmla="*/ 1884930 w 2572423"/>
                <a:gd name="connsiteY28" fmla="*/ 280626 h 650807"/>
                <a:gd name="connsiteX29" fmla="*/ 1529312 w 2572423"/>
                <a:gd name="connsiteY29" fmla="*/ 280626 h 650807"/>
                <a:gd name="connsiteX30" fmla="*/ 1529312 w 2572423"/>
                <a:gd name="connsiteY30" fmla="*/ 83620 h 650807"/>
                <a:gd name="connsiteX31" fmla="*/ 1914607 w 2572423"/>
                <a:gd name="connsiteY31" fmla="*/ 83620 h 650807"/>
                <a:gd name="connsiteX32" fmla="*/ 1914607 w 2572423"/>
                <a:gd name="connsiteY32" fmla="*/ 0 h 650807"/>
                <a:gd name="connsiteX33" fmla="*/ 1321911 w 2572423"/>
                <a:gd name="connsiteY33" fmla="*/ 0 h 650807"/>
                <a:gd name="connsiteX34" fmla="*/ 1321911 w 2572423"/>
                <a:gd name="connsiteY34" fmla="*/ 650808 h 650807"/>
                <a:gd name="connsiteX35" fmla="*/ 2572423 w 2572423"/>
                <a:gd name="connsiteY35" fmla="*/ 0 h 650807"/>
                <a:gd name="connsiteX36" fmla="*/ 2364936 w 2572423"/>
                <a:gd name="connsiteY36" fmla="*/ 0 h 650807"/>
                <a:gd name="connsiteX37" fmla="*/ 2364936 w 2572423"/>
                <a:gd name="connsiteY37" fmla="*/ 405970 h 650807"/>
                <a:gd name="connsiteX38" fmla="*/ 2275989 w 2572423"/>
                <a:gd name="connsiteY38" fmla="*/ 555230 h 650807"/>
                <a:gd name="connsiteX39" fmla="*/ 2187042 w 2572423"/>
                <a:gd name="connsiteY39" fmla="*/ 405970 h 650807"/>
                <a:gd name="connsiteX40" fmla="*/ 2187042 w 2572423"/>
                <a:gd name="connsiteY40" fmla="*/ 0 h 650807"/>
                <a:gd name="connsiteX41" fmla="*/ 1979555 w 2572423"/>
                <a:gd name="connsiteY41" fmla="*/ 0 h 650807"/>
                <a:gd name="connsiteX42" fmla="*/ 1979555 w 2572423"/>
                <a:gd name="connsiteY42" fmla="*/ 400034 h 650807"/>
                <a:gd name="connsiteX43" fmla="*/ 2222569 w 2572423"/>
                <a:gd name="connsiteY43" fmla="*/ 644872 h 650807"/>
                <a:gd name="connsiteX44" fmla="*/ 2352979 w 2572423"/>
                <a:gd name="connsiteY44" fmla="*/ 644872 h 650807"/>
                <a:gd name="connsiteX45" fmla="*/ 2572251 w 2572423"/>
                <a:gd name="connsiteY45" fmla="*/ 406056 h 650807"/>
                <a:gd name="connsiteX46" fmla="*/ 2572423 w 2572423"/>
                <a:gd name="connsiteY46" fmla="*/ 0 h 65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72423" h="650807">
                  <a:moveTo>
                    <a:pt x="5935" y="89556"/>
                  </a:moveTo>
                  <a:lnTo>
                    <a:pt x="349682" y="89556"/>
                  </a:lnTo>
                  <a:lnTo>
                    <a:pt x="0" y="561252"/>
                  </a:lnTo>
                  <a:lnTo>
                    <a:pt x="0" y="650808"/>
                  </a:lnTo>
                  <a:lnTo>
                    <a:pt x="598632" y="650808"/>
                  </a:lnTo>
                  <a:lnTo>
                    <a:pt x="598632" y="561252"/>
                  </a:lnTo>
                  <a:lnTo>
                    <a:pt x="254885" y="561252"/>
                  </a:lnTo>
                  <a:lnTo>
                    <a:pt x="598632" y="89556"/>
                  </a:lnTo>
                  <a:lnTo>
                    <a:pt x="598632" y="0"/>
                  </a:lnTo>
                  <a:lnTo>
                    <a:pt x="5935" y="0"/>
                  </a:lnTo>
                  <a:lnTo>
                    <a:pt x="5935" y="89556"/>
                  </a:lnTo>
                  <a:close/>
                  <a:moveTo>
                    <a:pt x="663923" y="650808"/>
                  </a:moveTo>
                  <a:lnTo>
                    <a:pt x="1256620" y="650808"/>
                  </a:lnTo>
                  <a:lnTo>
                    <a:pt x="1256620" y="561252"/>
                  </a:lnTo>
                  <a:lnTo>
                    <a:pt x="871324" y="561252"/>
                  </a:lnTo>
                  <a:lnTo>
                    <a:pt x="871324" y="364246"/>
                  </a:lnTo>
                  <a:lnTo>
                    <a:pt x="1221006" y="364246"/>
                  </a:lnTo>
                  <a:lnTo>
                    <a:pt x="1221006" y="280626"/>
                  </a:lnTo>
                  <a:lnTo>
                    <a:pt x="871324" y="280626"/>
                  </a:lnTo>
                  <a:lnTo>
                    <a:pt x="871324" y="89556"/>
                  </a:lnTo>
                  <a:lnTo>
                    <a:pt x="1256620" y="89556"/>
                  </a:lnTo>
                  <a:lnTo>
                    <a:pt x="1256620" y="0"/>
                  </a:lnTo>
                  <a:lnTo>
                    <a:pt x="663923" y="0"/>
                  </a:lnTo>
                  <a:lnTo>
                    <a:pt x="663923" y="650808"/>
                  </a:lnTo>
                  <a:close/>
                  <a:moveTo>
                    <a:pt x="1321825" y="650808"/>
                  </a:moveTo>
                  <a:lnTo>
                    <a:pt x="1529312" y="650808"/>
                  </a:lnTo>
                  <a:lnTo>
                    <a:pt x="1529312" y="364246"/>
                  </a:lnTo>
                  <a:lnTo>
                    <a:pt x="1884930" y="364246"/>
                  </a:lnTo>
                  <a:lnTo>
                    <a:pt x="1884930" y="280626"/>
                  </a:lnTo>
                  <a:lnTo>
                    <a:pt x="1529312" y="280626"/>
                  </a:lnTo>
                  <a:lnTo>
                    <a:pt x="1529312" y="83620"/>
                  </a:lnTo>
                  <a:lnTo>
                    <a:pt x="1914607" y="83620"/>
                  </a:lnTo>
                  <a:lnTo>
                    <a:pt x="1914607" y="0"/>
                  </a:lnTo>
                  <a:lnTo>
                    <a:pt x="1321911" y="0"/>
                  </a:lnTo>
                  <a:lnTo>
                    <a:pt x="1321911" y="650808"/>
                  </a:lnTo>
                  <a:close/>
                  <a:moveTo>
                    <a:pt x="2572423" y="0"/>
                  </a:moveTo>
                  <a:lnTo>
                    <a:pt x="2364936" y="0"/>
                  </a:lnTo>
                  <a:cubicBezTo>
                    <a:pt x="2364936" y="0"/>
                    <a:pt x="2364765" y="356761"/>
                    <a:pt x="2364936" y="405970"/>
                  </a:cubicBezTo>
                  <a:cubicBezTo>
                    <a:pt x="2367947" y="471094"/>
                    <a:pt x="2343861" y="554197"/>
                    <a:pt x="2275989" y="555230"/>
                  </a:cubicBezTo>
                  <a:cubicBezTo>
                    <a:pt x="2215429" y="544992"/>
                    <a:pt x="2194784" y="531142"/>
                    <a:pt x="2187042" y="405970"/>
                  </a:cubicBezTo>
                  <a:cubicBezTo>
                    <a:pt x="2187730" y="337577"/>
                    <a:pt x="2187042" y="0"/>
                    <a:pt x="2187042" y="0"/>
                  </a:cubicBezTo>
                  <a:lnTo>
                    <a:pt x="1979555" y="0"/>
                  </a:lnTo>
                  <a:lnTo>
                    <a:pt x="1979555" y="400034"/>
                  </a:lnTo>
                  <a:cubicBezTo>
                    <a:pt x="1979555" y="400034"/>
                    <a:pt x="1997448" y="627580"/>
                    <a:pt x="2222569" y="644872"/>
                  </a:cubicBezTo>
                  <a:cubicBezTo>
                    <a:pt x="2348162" y="651066"/>
                    <a:pt x="2352979" y="644872"/>
                    <a:pt x="2352979" y="644872"/>
                  </a:cubicBezTo>
                  <a:cubicBezTo>
                    <a:pt x="2352979" y="644872"/>
                    <a:pt x="2532595" y="634376"/>
                    <a:pt x="2572251" y="406056"/>
                  </a:cubicBezTo>
                  <a:cubicBezTo>
                    <a:pt x="2571735" y="219631"/>
                    <a:pt x="2572423" y="0"/>
                    <a:pt x="2572423" y="0"/>
                  </a:cubicBezTo>
                  <a:close/>
                </a:path>
              </a:pathLst>
            </a:custGeom>
            <a:grpFill/>
            <a:ln w="860" cap="flat">
              <a:noFill/>
              <a:prstDash val="solid"/>
              <a:miter/>
            </a:ln>
          </p:spPr>
          <p:txBody>
            <a:bodyPr rtlCol="0" anchor="ctr"/>
            <a:lstStyle/>
            <a:p>
              <a:endParaRPr lang="zh-CN" altLang="en-US"/>
            </a:p>
          </p:txBody>
        </p:sp>
        <p:sp>
          <p:nvSpPr>
            <p:cNvPr id="11" name="任意形状 12"/>
            <p:cNvSpPr/>
            <p:nvPr/>
          </p:nvSpPr>
          <p:spPr>
            <a:xfrm>
              <a:off x="3026537" y="2626522"/>
              <a:ext cx="5852211" cy="31314"/>
            </a:xfrm>
            <a:custGeom>
              <a:avLst/>
              <a:gdLst>
                <a:gd name="connsiteX0" fmla="*/ 0 w 5852211"/>
                <a:gd name="connsiteY0" fmla="*/ 0 h 31314"/>
                <a:gd name="connsiteX1" fmla="*/ 5852212 w 5852211"/>
                <a:gd name="connsiteY1" fmla="*/ 0 h 31314"/>
                <a:gd name="connsiteX2" fmla="*/ 5852212 w 5852211"/>
                <a:gd name="connsiteY2" fmla="*/ 31314 h 31314"/>
                <a:gd name="connsiteX3" fmla="*/ 0 w 5852211"/>
                <a:gd name="connsiteY3" fmla="*/ 31314 h 31314"/>
              </a:gdLst>
              <a:ahLst/>
              <a:cxnLst>
                <a:cxn ang="0">
                  <a:pos x="connsiteX0" y="connsiteY0"/>
                </a:cxn>
                <a:cxn ang="0">
                  <a:pos x="connsiteX1" y="connsiteY1"/>
                </a:cxn>
                <a:cxn ang="0">
                  <a:pos x="connsiteX2" y="connsiteY2"/>
                </a:cxn>
                <a:cxn ang="0">
                  <a:pos x="connsiteX3" y="connsiteY3"/>
                </a:cxn>
              </a:cxnLst>
              <a:rect l="l" t="t" r="r" b="b"/>
              <a:pathLst>
                <a:path w="5852211" h="31314">
                  <a:moveTo>
                    <a:pt x="0" y="0"/>
                  </a:moveTo>
                  <a:lnTo>
                    <a:pt x="5852212" y="0"/>
                  </a:lnTo>
                  <a:lnTo>
                    <a:pt x="5852212" y="31314"/>
                  </a:lnTo>
                  <a:lnTo>
                    <a:pt x="0" y="31314"/>
                  </a:lnTo>
                  <a:close/>
                </a:path>
              </a:pathLst>
            </a:custGeom>
            <a:grpFill/>
            <a:ln w="860" cap="flat">
              <a:noFill/>
              <a:prstDash val="solid"/>
              <a:miter/>
            </a:ln>
          </p:spPr>
          <p:txBody>
            <a:bodyPr rtlCol="0" anchor="ctr"/>
            <a:lstStyle/>
            <a:p>
              <a:endParaRPr lang="zh-CN" altLang="en-US"/>
            </a:p>
          </p:txBody>
        </p:sp>
        <p:grpSp>
          <p:nvGrpSpPr>
            <p:cNvPr id="13" name="图形 4"/>
            <p:cNvGrpSpPr/>
            <p:nvPr/>
          </p:nvGrpSpPr>
          <p:grpSpPr>
            <a:xfrm>
              <a:off x="3476608" y="2737331"/>
              <a:ext cx="4951983" cy="337743"/>
              <a:chOff x="3476608" y="2737331"/>
              <a:chExt cx="4951983" cy="337743"/>
            </a:xfrm>
            <a:grpFill/>
          </p:grpSpPr>
          <p:grpSp>
            <p:nvGrpSpPr>
              <p:cNvPr id="14" name="图形 4"/>
              <p:cNvGrpSpPr/>
              <p:nvPr/>
            </p:nvGrpSpPr>
            <p:grpSpPr>
              <a:xfrm>
                <a:off x="3476608" y="2751071"/>
                <a:ext cx="1941052" cy="324003"/>
                <a:chOff x="3476608" y="2751071"/>
                <a:chExt cx="1941052" cy="324003"/>
              </a:xfrm>
              <a:grpFill/>
            </p:grpSpPr>
            <p:sp>
              <p:nvSpPr>
                <p:cNvPr id="20" name="任意形状 15"/>
                <p:cNvSpPr/>
                <p:nvPr/>
              </p:nvSpPr>
              <p:spPr>
                <a:xfrm>
                  <a:off x="3476608" y="2769502"/>
                  <a:ext cx="288606" cy="294384"/>
                </a:xfrm>
                <a:custGeom>
                  <a:avLst/>
                  <a:gdLst>
                    <a:gd name="connsiteX0" fmla="*/ 19011 w 288606"/>
                    <a:gd name="connsiteY0" fmla="*/ 102030 h 294384"/>
                    <a:gd name="connsiteX1" fmla="*/ 36646 w 288606"/>
                    <a:gd name="connsiteY1" fmla="*/ 99277 h 294384"/>
                    <a:gd name="connsiteX2" fmla="*/ 52904 w 288606"/>
                    <a:gd name="connsiteY2" fmla="*/ 96524 h 294384"/>
                    <a:gd name="connsiteX3" fmla="*/ 67786 w 288606"/>
                    <a:gd name="connsiteY3" fmla="*/ 89728 h 294384"/>
                    <a:gd name="connsiteX4" fmla="*/ 69162 w 288606"/>
                    <a:gd name="connsiteY4" fmla="*/ 40606 h 294384"/>
                    <a:gd name="connsiteX5" fmla="*/ 69162 w 288606"/>
                    <a:gd name="connsiteY5" fmla="*/ 35186 h 294384"/>
                    <a:gd name="connsiteX6" fmla="*/ 74582 w 288606"/>
                    <a:gd name="connsiteY6" fmla="*/ 16088 h 294384"/>
                    <a:gd name="connsiteX7" fmla="*/ 96259 w 288606"/>
                    <a:gd name="connsiteY7" fmla="*/ 28390 h 294384"/>
                    <a:gd name="connsiteX8" fmla="*/ 93507 w 288606"/>
                    <a:gd name="connsiteY8" fmla="*/ 33809 h 294384"/>
                    <a:gd name="connsiteX9" fmla="*/ 86711 w 288606"/>
                    <a:gd name="connsiteY9" fmla="*/ 65210 h 294384"/>
                    <a:gd name="connsiteX10" fmla="*/ 86711 w 288606"/>
                    <a:gd name="connsiteY10" fmla="*/ 78889 h 294384"/>
                    <a:gd name="connsiteX11" fmla="*/ 89378 w 288606"/>
                    <a:gd name="connsiteY11" fmla="*/ 83018 h 294384"/>
                    <a:gd name="connsiteX12" fmla="*/ 104260 w 288606"/>
                    <a:gd name="connsiteY12" fmla="*/ 83018 h 294384"/>
                    <a:gd name="connsiteX13" fmla="*/ 113722 w 288606"/>
                    <a:gd name="connsiteY13" fmla="*/ 100740 h 294384"/>
                    <a:gd name="connsiteX14" fmla="*/ 101507 w 288606"/>
                    <a:gd name="connsiteY14" fmla="*/ 111665 h 294384"/>
                    <a:gd name="connsiteX15" fmla="*/ 85249 w 288606"/>
                    <a:gd name="connsiteY15" fmla="*/ 122591 h 294384"/>
                    <a:gd name="connsiteX16" fmla="*/ 83872 w 288606"/>
                    <a:gd name="connsiteY16" fmla="*/ 133517 h 294384"/>
                    <a:gd name="connsiteX17" fmla="*/ 83872 w 288606"/>
                    <a:gd name="connsiteY17" fmla="*/ 140313 h 294384"/>
                    <a:gd name="connsiteX18" fmla="*/ 93335 w 288606"/>
                    <a:gd name="connsiteY18" fmla="*/ 136184 h 294384"/>
                    <a:gd name="connsiteX19" fmla="*/ 98754 w 288606"/>
                    <a:gd name="connsiteY19" fmla="*/ 132054 h 294384"/>
                    <a:gd name="connsiteX20" fmla="*/ 105550 w 288606"/>
                    <a:gd name="connsiteY20" fmla="*/ 136184 h 294384"/>
                    <a:gd name="connsiteX21" fmla="*/ 94711 w 288606"/>
                    <a:gd name="connsiteY21" fmla="*/ 149862 h 294384"/>
                    <a:gd name="connsiteX22" fmla="*/ 83872 w 288606"/>
                    <a:gd name="connsiteY22" fmla="*/ 163541 h 294384"/>
                    <a:gd name="connsiteX23" fmla="*/ 83872 w 288606"/>
                    <a:gd name="connsiteY23" fmla="*/ 174466 h 294384"/>
                    <a:gd name="connsiteX24" fmla="*/ 85249 w 288606"/>
                    <a:gd name="connsiteY24" fmla="*/ 272711 h 294384"/>
                    <a:gd name="connsiteX25" fmla="*/ 33807 w 288606"/>
                    <a:gd name="connsiteY25" fmla="*/ 244064 h 294384"/>
                    <a:gd name="connsiteX26" fmla="*/ 39226 w 288606"/>
                    <a:gd name="connsiteY26" fmla="*/ 245440 h 294384"/>
                    <a:gd name="connsiteX27" fmla="*/ 67700 w 288606"/>
                    <a:gd name="connsiteY27" fmla="*/ 227718 h 294384"/>
                    <a:gd name="connsiteX28" fmla="*/ 67700 w 288606"/>
                    <a:gd name="connsiteY28" fmla="*/ 179972 h 294384"/>
                    <a:gd name="connsiteX29" fmla="*/ 27097 w 288606"/>
                    <a:gd name="connsiteY29" fmla="*/ 222299 h 294384"/>
                    <a:gd name="connsiteX30" fmla="*/ 25721 w 288606"/>
                    <a:gd name="connsiteY30" fmla="*/ 225051 h 294384"/>
                    <a:gd name="connsiteX31" fmla="*/ 21678 w 288606"/>
                    <a:gd name="connsiteY31" fmla="*/ 230471 h 294384"/>
                    <a:gd name="connsiteX32" fmla="*/ 6796 w 288606"/>
                    <a:gd name="connsiteY32" fmla="*/ 219546 h 294384"/>
                    <a:gd name="connsiteX33" fmla="*/ 0 w 288606"/>
                    <a:gd name="connsiteY33" fmla="*/ 205867 h 294384"/>
                    <a:gd name="connsiteX34" fmla="*/ 4043 w 288606"/>
                    <a:gd name="connsiteY34" fmla="*/ 203114 h 294384"/>
                    <a:gd name="connsiteX35" fmla="*/ 20301 w 288606"/>
                    <a:gd name="connsiteY35" fmla="*/ 190812 h 294384"/>
                    <a:gd name="connsiteX36" fmla="*/ 37936 w 288606"/>
                    <a:gd name="connsiteY36" fmla="*/ 175843 h 294384"/>
                    <a:gd name="connsiteX37" fmla="*/ 66410 w 288606"/>
                    <a:gd name="connsiteY37" fmla="*/ 151325 h 294384"/>
                    <a:gd name="connsiteX38" fmla="*/ 66410 w 288606"/>
                    <a:gd name="connsiteY38" fmla="*/ 128097 h 294384"/>
                    <a:gd name="connsiteX39" fmla="*/ 62366 w 288606"/>
                    <a:gd name="connsiteY39" fmla="*/ 123968 h 294384"/>
                    <a:gd name="connsiteX40" fmla="*/ 55571 w 288606"/>
                    <a:gd name="connsiteY40" fmla="*/ 123968 h 294384"/>
                    <a:gd name="connsiteX41" fmla="*/ 36646 w 288606"/>
                    <a:gd name="connsiteY41" fmla="*/ 133517 h 294384"/>
                    <a:gd name="connsiteX42" fmla="*/ 31226 w 288606"/>
                    <a:gd name="connsiteY42" fmla="*/ 136270 h 294384"/>
                    <a:gd name="connsiteX43" fmla="*/ 20387 w 288606"/>
                    <a:gd name="connsiteY43" fmla="*/ 117171 h 294384"/>
                    <a:gd name="connsiteX44" fmla="*/ 19011 w 288606"/>
                    <a:gd name="connsiteY44" fmla="*/ 102030 h 294384"/>
                    <a:gd name="connsiteX45" fmla="*/ 193809 w 288606"/>
                    <a:gd name="connsiteY45" fmla="*/ 100740 h 294384"/>
                    <a:gd name="connsiteX46" fmla="*/ 193809 w 288606"/>
                    <a:gd name="connsiteY46" fmla="*/ 107536 h 294384"/>
                    <a:gd name="connsiteX47" fmla="*/ 197852 w 288606"/>
                    <a:gd name="connsiteY47" fmla="*/ 111665 h 294384"/>
                    <a:gd name="connsiteX48" fmla="*/ 234412 w 288606"/>
                    <a:gd name="connsiteY48" fmla="*/ 108913 h 294384"/>
                    <a:gd name="connsiteX49" fmla="*/ 262886 w 288606"/>
                    <a:gd name="connsiteY49" fmla="*/ 104783 h 294384"/>
                    <a:gd name="connsiteX50" fmla="*/ 270972 w 288606"/>
                    <a:gd name="connsiteY50" fmla="*/ 103407 h 294384"/>
                    <a:gd name="connsiteX51" fmla="*/ 288606 w 288606"/>
                    <a:gd name="connsiteY51" fmla="*/ 125258 h 294384"/>
                    <a:gd name="connsiteX52" fmla="*/ 283187 w 288606"/>
                    <a:gd name="connsiteY52" fmla="*/ 133431 h 294384"/>
                    <a:gd name="connsiteX53" fmla="*/ 279144 w 288606"/>
                    <a:gd name="connsiteY53" fmla="*/ 133431 h 294384"/>
                    <a:gd name="connsiteX54" fmla="*/ 245251 w 288606"/>
                    <a:gd name="connsiteY54" fmla="*/ 128011 h 294384"/>
                    <a:gd name="connsiteX55" fmla="*/ 228993 w 288606"/>
                    <a:gd name="connsiteY55" fmla="*/ 128011 h 294384"/>
                    <a:gd name="connsiteX56" fmla="*/ 222197 w 288606"/>
                    <a:gd name="connsiteY56" fmla="*/ 137560 h 294384"/>
                    <a:gd name="connsiteX57" fmla="*/ 222197 w 288606"/>
                    <a:gd name="connsiteY57" fmla="*/ 151239 h 294384"/>
                    <a:gd name="connsiteX58" fmla="*/ 237079 w 288606"/>
                    <a:gd name="connsiteY58" fmla="*/ 149862 h 294384"/>
                    <a:gd name="connsiteX59" fmla="*/ 256004 w 288606"/>
                    <a:gd name="connsiteY59" fmla="*/ 148486 h 294384"/>
                    <a:gd name="connsiteX60" fmla="*/ 264176 w 288606"/>
                    <a:gd name="connsiteY60" fmla="*/ 171714 h 294384"/>
                    <a:gd name="connsiteX61" fmla="*/ 260133 w 288606"/>
                    <a:gd name="connsiteY61" fmla="*/ 177133 h 294384"/>
                    <a:gd name="connsiteX62" fmla="*/ 254713 w 288606"/>
                    <a:gd name="connsiteY62" fmla="*/ 177133 h 294384"/>
                    <a:gd name="connsiteX63" fmla="*/ 230369 w 288606"/>
                    <a:gd name="connsiteY63" fmla="*/ 174381 h 294384"/>
                    <a:gd name="connsiteX64" fmla="*/ 219530 w 288606"/>
                    <a:gd name="connsiteY64" fmla="*/ 183930 h 294384"/>
                    <a:gd name="connsiteX65" fmla="*/ 218154 w 288606"/>
                    <a:gd name="connsiteY65" fmla="*/ 207157 h 294384"/>
                    <a:gd name="connsiteX66" fmla="*/ 226240 w 288606"/>
                    <a:gd name="connsiteY66" fmla="*/ 279508 h 294384"/>
                    <a:gd name="connsiteX67" fmla="*/ 227616 w 288606"/>
                    <a:gd name="connsiteY67" fmla="*/ 293186 h 294384"/>
                    <a:gd name="connsiteX68" fmla="*/ 173422 w 288606"/>
                    <a:gd name="connsiteY68" fmla="*/ 279508 h 294384"/>
                    <a:gd name="connsiteX69" fmla="*/ 142282 w 288606"/>
                    <a:gd name="connsiteY69" fmla="*/ 256280 h 294384"/>
                    <a:gd name="connsiteX70" fmla="*/ 154497 w 288606"/>
                    <a:gd name="connsiteY70" fmla="*/ 259033 h 294384"/>
                    <a:gd name="connsiteX71" fmla="*/ 196476 w 288606"/>
                    <a:gd name="connsiteY71" fmla="*/ 260409 h 294384"/>
                    <a:gd name="connsiteX72" fmla="*/ 200519 w 288606"/>
                    <a:gd name="connsiteY72" fmla="*/ 234515 h 294384"/>
                    <a:gd name="connsiteX73" fmla="*/ 200519 w 288606"/>
                    <a:gd name="connsiteY73" fmla="*/ 227718 h 294384"/>
                    <a:gd name="connsiteX74" fmla="*/ 199143 w 288606"/>
                    <a:gd name="connsiteY74" fmla="*/ 193565 h 294384"/>
                    <a:gd name="connsiteX75" fmla="*/ 199143 w 288606"/>
                    <a:gd name="connsiteY75" fmla="*/ 178596 h 294384"/>
                    <a:gd name="connsiteX76" fmla="*/ 144948 w 288606"/>
                    <a:gd name="connsiteY76" fmla="*/ 186769 h 294384"/>
                    <a:gd name="connsiteX77" fmla="*/ 155787 w 288606"/>
                    <a:gd name="connsiteY77" fmla="*/ 193565 h 294384"/>
                    <a:gd name="connsiteX78" fmla="*/ 173422 w 288606"/>
                    <a:gd name="connsiteY78" fmla="*/ 201738 h 294384"/>
                    <a:gd name="connsiteX79" fmla="*/ 159916 w 288606"/>
                    <a:gd name="connsiteY79" fmla="*/ 235891 h 294384"/>
                    <a:gd name="connsiteX80" fmla="*/ 147701 w 288606"/>
                    <a:gd name="connsiteY80" fmla="*/ 220922 h 294384"/>
                    <a:gd name="connsiteX81" fmla="*/ 130067 w 288606"/>
                    <a:gd name="connsiteY81" fmla="*/ 190898 h 294384"/>
                    <a:gd name="connsiteX82" fmla="*/ 123270 w 288606"/>
                    <a:gd name="connsiteY82" fmla="*/ 196318 h 294384"/>
                    <a:gd name="connsiteX83" fmla="*/ 116475 w 288606"/>
                    <a:gd name="connsiteY83" fmla="*/ 189521 h 294384"/>
                    <a:gd name="connsiteX84" fmla="*/ 116475 w 288606"/>
                    <a:gd name="connsiteY84" fmla="*/ 186769 h 294384"/>
                    <a:gd name="connsiteX85" fmla="*/ 113808 w 288606"/>
                    <a:gd name="connsiteY85" fmla="*/ 171800 h 294384"/>
                    <a:gd name="connsiteX86" fmla="*/ 123270 w 288606"/>
                    <a:gd name="connsiteY86" fmla="*/ 170423 h 294384"/>
                    <a:gd name="connsiteX87" fmla="*/ 134109 w 288606"/>
                    <a:gd name="connsiteY87" fmla="*/ 169047 h 294384"/>
                    <a:gd name="connsiteX88" fmla="*/ 197766 w 288606"/>
                    <a:gd name="connsiteY88" fmla="*/ 155368 h 294384"/>
                    <a:gd name="connsiteX89" fmla="*/ 196390 w 288606"/>
                    <a:gd name="connsiteY89" fmla="*/ 147195 h 294384"/>
                    <a:gd name="connsiteX90" fmla="*/ 195014 w 288606"/>
                    <a:gd name="connsiteY90" fmla="*/ 139023 h 294384"/>
                    <a:gd name="connsiteX91" fmla="*/ 180131 w 288606"/>
                    <a:gd name="connsiteY91" fmla="*/ 132226 h 294384"/>
                    <a:gd name="connsiteX92" fmla="*/ 166540 w 288606"/>
                    <a:gd name="connsiteY92" fmla="*/ 136356 h 294384"/>
                    <a:gd name="connsiteX93" fmla="*/ 112346 w 288606"/>
                    <a:gd name="connsiteY93" fmla="*/ 150034 h 294384"/>
                    <a:gd name="connsiteX94" fmla="*/ 106926 w 288606"/>
                    <a:gd name="connsiteY94" fmla="*/ 130936 h 294384"/>
                    <a:gd name="connsiteX95" fmla="*/ 109593 w 288606"/>
                    <a:gd name="connsiteY95" fmla="*/ 130936 h 294384"/>
                    <a:gd name="connsiteX96" fmla="*/ 143486 w 288606"/>
                    <a:gd name="connsiteY96" fmla="*/ 124140 h 294384"/>
                    <a:gd name="connsiteX97" fmla="*/ 150282 w 288606"/>
                    <a:gd name="connsiteY97" fmla="*/ 122763 h 294384"/>
                    <a:gd name="connsiteX98" fmla="*/ 163873 w 288606"/>
                    <a:gd name="connsiteY98" fmla="*/ 114591 h 294384"/>
                    <a:gd name="connsiteX99" fmla="*/ 158454 w 288606"/>
                    <a:gd name="connsiteY99" fmla="*/ 103665 h 294384"/>
                    <a:gd name="connsiteX100" fmla="*/ 142195 w 288606"/>
                    <a:gd name="connsiteY100" fmla="*/ 105041 h 294384"/>
                    <a:gd name="connsiteX101" fmla="*/ 135400 w 288606"/>
                    <a:gd name="connsiteY101" fmla="*/ 94116 h 294384"/>
                    <a:gd name="connsiteX102" fmla="*/ 132647 w 288606"/>
                    <a:gd name="connsiteY102" fmla="*/ 76394 h 294384"/>
                    <a:gd name="connsiteX103" fmla="*/ 143486 w 288606"/>
                    <a:gd name="connsiteY103" fmla="*/ 75017 h 294384"/>
                    <a:gd name="connsiteX104" fmla="*/ 159744 w 288606"/>
                    <a:gd name="connsiteY104" fmla="*/ 72264 h 294384"/>
                    <a:gd name="connsiteX105" fmla="*/ 165164 w 288606"/>
                    <a:gd name="connsiteY105" fmla="*/ 64091 h 294384"/>
                    <a:gd name="connsiteX106" fmla="*/ 167830 w 288606"/>
                    <a:gd name="connsiteY106" fmla="*/ 5420 h 294384"/>
                    <a:gd name="connsiteX107" fmla="*/ 178669 w 288606"/>
                    <a:gd name="connsiteY107" fmla="*/ 0 h 294384"/>
                    <a:gd name="connsiteX108" fmla="*/ 201723 w 288606"/>
                    <a:gd name="connsiteY108" fmla="*/ 9549 h 294384"/>
                    <a:gd name="connsiteX109" fmla="*/ 196304 w 288606"/>
                    <a:gd name="connsiteY109" fmla="*/ 19099 h 294384"/>
                    <a:gd name="connsiteX110" fmla="*/ 193551 w 288606"/>
                    <a:gd name="connsiteY110" fmla="*/ 25895 h 294384"/>
                    <a:gd name="connsiteX111" fmla="*/ 192175 w 288606"/>
                    <a:gd name="connsiteY111" fmla="*/ 54542 h 294384"/>
                    <a:gd name="connsiteX112" fmla="*/ 196218 w 288606"/>
                    <a:gd name="connsiteY112" fmla="*/ 61339 h 294384"/>
                    <a:gd name="connsiteX113" fmla="*/ 225982 w 288606"/>
                    <a:gd name="connsiteY113" fmla="*/ 58586 h 294384"/>
                    <a:gd name="connsiteX114" fmla="*/ 230025 w 288606"/>
                    <a:gd name="connsiteY114" fmla="*/ 70888 h 294384"/>
                    <a:gd name="connsiteX115" fmla="*/ 219186 w 288606"/>
                    <a:gd name="connsiteY115" fmla="*/ 84566 h 294384"/>
                    <a:gd name="connsiteX116" fmla="*/ 200261 w 288606"/>
                    <a:gd name="connsiteY116" fmla="*/ 91363 h 294384"/>
                    <a:gd name="connsiteX117" fmla="*/ 193809 w 288606"/>
                    <a:gd name="connsiteY117" fmla="*/ 100740 h 29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88606" h="294384">
                      <a:moveTo>
                        <a:pt x="19011" y="102030"/>
                      </a:moveTo>
                      <a:cubicBezTo>
                        <a:pt x="19871" y="101170"/>
                        <a:pt x="25807" y="100224"/>
                        <a:pt x="36646" y="99277"/>
                      </a:cubicBezTo>
                      <a:cubicBezTo>
                        <a:pt x="41119" y="98417"/>
                        <a:pt x="46538" y="97471"/>
                        <a:pt x="52904" y="96524"/>
                      </a:cubicBezTo>
                      <a:cubicBezTo>
                        <a:pt x="62797" y="95664"/>
                        <a:pt x="67786" y="93341"/>
                        <a:pt x="67786" y="89728"/>
                      </a:cubicBezTo>
                      <a:cubicBezTo>
                        <a:pt x="67786" y="63317"/>
                        <a:pt x="68216" y="46972"/>
                        <a:pt x="69162" y="40606"/>
                      </a:cubicBezTo>
                      <a:cubicBezTo>
                        <a:pt x="69162" y="39745"/>
                        <a:pt x="69162" y="37853"/>
                        <a:pt x="69162" y="35186"/>
                      </a:cubicBezTo>
                      <a:cubicBezTo>
                        <a:pt x="70969" y="24260"/>
                        <a:pt x="72775" y="17894"/>
                        <a:pt x="74582" y="16088"/>
                      </a:cubicBezTo>
                      <a:cubicBezTo>
                        <a:pt x="83614" y="16088"/>
                        <a:pt x="90840" y="20217"/>
                        <a:pt x="96259" y="28390"/>
                      </a:cubicBezTo>
                      <a:cubicBezTo>
                        <a:pt x="96259" y="30196"/>
                        <a:pt x="95313" y="32003"/>
                        <a:pt x="93507" y="33809"/>
                      </a:cubicBezTo>
                      <a:cubicBezTo>
                        <a:pt x="88087" y="41122"/>
                        <a:pt x="85851" y="51531"/>
                        <a:pt x="86711" y="65210"/>
                      </a:cubicBezTo>
                      <a:cubicBezTo>
                        <a:pt x="86711" y="70630"/>
                        <a:pt x="86711" y="75189"/>
                        <a:pt x="86711" y="78889"/>
                      </a:cubicBezTo>
                      <a:cubicBezTo>
                        <a:pt x="86711" y="81641"/>
                        <a:pt x="87571" y="83018"/>
                        <a:pt x="89378" y="83018"/>
                      </a:cubicBezTo>
                      <a:cubicBezTo>
                        <a:pt x="96603" y="80265"/>
                        <a:pt x="101593" y="80265"/>
                        <a:pt x="104260" y="83018"/>
                      </a:cubicBezTo>
                      <a:cubicBezTo>
                        <a:pt x="110539" y="89384"/>
                        <a:pt x="113722" y="95320"/>
                        <a:pt x="113722" y="100740"/>
                      </a:cubicBezTo>
                      <a:cubicBezTo>
                        <a:pt x="112776" y="105299"/>
                        <a:pt x="108733" y="108913"/>
                        <a:pt x="101507" y="111665"/>
                      </a:cubicBezTo>
                      <a:cubicBezTo>
                        <a:pt x="91528" y="115279"/>
                        <a:pt x="86109" y="118978"/>
                        <a:pt x="85249" y="122591"/>
                      </a:cubicBezTo>
                      <a:cubicBezTo>
                        <a:pt x="84302" y="124398"/>
                        <a:pt x="83872" y="128011"/>
                        <a:pt x="83872" y="133517"/>
                      </a:cubicBezTo>
                      <a:lnTo>
                        <a:pt x="83872" y="140313"/>
                      </a:lnTo>
                      <a:cubicBezTo>
                        <a:pt x="86625" y="140313"/>
                        <a:pt x="89722" y="138937"/>
                        <a:pt x="93335" y="136184"/>
                      </a:cubicBezTo>
                      <a:cubicBezTo>
                        <a:pt x="95141" y="134377"/>
                        <a:pt x="96948" y="133001"/>
                        <a:pt x="98754" y="132054"/>
                      </a:cubicBezTo>
                      <a:cubicBezTo>
                        <a:pt x="102367" y="131194"/>
                        <a:pt x="104604" y="132484"/>
                        <a:pt x="105550" y="136184"/>
                      </a:cubicBezTo>
                      <a:cubicBezTo>
                        <a:pt x="105550" y="137130"/>
                        <a:pt x="101937" y="141603"/>
                        <a:pt x="94711" y="149862"/>
                      </a:cubicBezTo>
                      <a:cubicBezTo>
                        <a:pt x="86625" y="158981"/>
                        <a:pt x="82926" y="163541"/>
                        <a:pt x="83872" y="163541"/>
                      </a:cubicBezTo>
                      <a:cubicBezTo>
                        <a:pt x="83872" y="164487"/>
                        <a:pt x="83872" y="168100"/>
                        <a:pt x="83872" y="174466"/>
                      </a:cubicBezTo>
                      <a:cubicBezTo>
                        <a:pt x="86625" y="239934"/>
                        <a:pt x="87055" y="272711"/>
                        <a:pt x="85249" y="272711"/>
                      </a:cubicBezTo>
                      <a:cubicBezTo>
                        <a:pt x="68044" y="269958"/>
                        <a:pt x="50926" y="260409"/>
                        <a:pt x="33807" y="244064"/>
                      </a:cubicBezTo>
                      <a:lnTo>
                        <a:pt x="39226" y="245440"/>
                      </a:lnTo>
                      <a:cubicBezTo>
                        <a:pt x="58151" y="248193"/>
                        <a:pt x="67700" y="242257"/>
                        <a:pt x="67700" y="227718"/>
                      </a:cubicBezTo>
                      <a:cubicBezTo>
                        <a:pt x="69506" y="198641"/>
                        <a:pt x="69506" y="182725"/>
                        <a:pt x="67700" y="179972"/>
                      </a:cubicBezTo>
                      <a:cubicBezTo>
                        <a:pt x="53248" y="190898"/>
                        <a:pt x="39657" y="205007"/>
                        <a:pt x="27097" y="222299"/>
                      </a:cubicBezTo>
                      <a:cubicBezTo>
                        <a:pt x="26151" y="223245"/>
                        <a:pt x="25721" y="224105"/>
                        <a:pt x="25721" y="225051"/>
                      </a:cubicBezTo>
                      <a:cubicBezTo>
                        <a:pt x="24775" y="229611"/>
                        <a:pt x="23484" y="231417"/>
                        <a:pt x="21678" y="230471"/>
                      </a:cubicBezTo>
                      <a:cubicBezTo>
                        <a:pt x="17118" y="230471"/>
                        <a:pt x="12215" y="226858"/>
                        <a:pt x="6796" y="219546"/>
                      </a:cubicBezTo>
                      <a:cubicBezTo>
                        <a:pt x="2237" y="213179"/>
                        <a:pt x="0" y="208620"/>
                        <a:pt x="0" y="205867"/>
                      </a:cubicBezTo>
                      <a:lnTo>
                        <a:pt x="4043" y="203114"/>
                      </a:lnTo>
                      <a:cubicBezTo>
                        <a:pt x="6710" y="201307"/>
                        <a:pt x="12129" y="197178"/>
                        <a:pt x="20301" y="190812"/>
                      </a:cubicBezTo>
                      <a:cubicBezTo>
                        <a:pt x="22968" y="189005"/>
                        <a:pt x="28904" y="184016"/>
                        <a:pt x="37936" y="175843"/>
                      </a:cubicBezTo>
                      <a:cubicBezTo>
                        <a:pt x="52388" y="161304"/>
                        <a:pt x="61850" y="153131"/>
                        <a:pt x="66410" y="151325"/>
                      </a:cubicBezTo>
                      <a:cubicBezTo>
                        <a:pt x="66410" y="150464"/>
                        <a:pt x="66410" y="142722"/>
                        <a:pt x="66410" y="128097"/>
                      </a:cubicBezTo>
                      <a:cubicBezTo>
                        <a:pt x="66410" y="125344"/>
                        <a:pt x="65033" y="123968"/>
                        <a:pt x="62366" y="123968"/>
                      </a:cubicBezTo>
                      <a:cubicBezTo>
                        <a:pt x="60560" y="123968"/>
                        <a:pt x="58323" y="123968"/>
                        <a:pt x="55571" y="123968"/>
                      </a:cubicBezTo>
                      <a:cubicBezTo>
                        <a:pt x="51011" y="123968"/>
                        <a:pt x="44732" y="127151"/>
                        <a:pt x="36646" y="133517"/>
                      </a:cubicBezTo>
                      <a:cubicBezTo>
                        <a:pt x="33893" y="135323"/>
                        <a:pt x="32087" y="136270"/>
                        <a:pt x="31226" y="136270"/>
                      </a:cubicBezTo>
                      <a:cubicBezTo>
                        <a:pt x="28560" y="137216"/>
                        <a:pt x="24860" y="130850"/>
                        <a:pt x="20387" y="117171"/>
                      </a:cubicBezTo>
                      <a:cubicBezTo>
                        <a:pt x="17635" y="108913"/>
                        <a:pt x="17205" y="103923"/>
                        <a:pt x="19011" y="102030"/>
                      </a:cubicBezTo>
                      <a:close/>
                      <a:moveTo>
                        <a:pt x="193809" y="100740"/>
                      </a:moveTo>
                      <a:lnTo>
                        <a:pt x="193809" y="107536"/>
                      </a:lnTo>
                      <a:cubicBezTo>
                        <a:pt x="193809" y="110289"/>
                        <a:pt x="195185" y="111665"/>
                        <a:pt x="197852" y="111665"/>
                      </a:cubicBezTo>
                      <a:cubicBezTo>
                        <a:pt x="215917" y="110805"/>
                        <a:pt x="228132" y="109859"/>
                        <a:pt x="234412" y="108913"/>
                      </a:cubicBezTo>
                      <a:cubicBezTo>
                        <a:pt x="243444" y="108052"/>
                        <a:pt x="252907" y="106676"/>
                        <a:pt x="262886" y="104783"/>
                      </a:cubicBezTo>
                      <a:cubicBezTo>
                        <a:pt x="266498" y="103923"/>
                        <a:pt x="269165" y="103407"/>
                        <a:pt x="270972" y="103407"/>
                      </a:cubicBezTo>
                      <a:cubicBezTo>
                        <a:pt x="277251" y="104353"/>
                        <a:pt x="283187" y="111580"/>
                        <a:pt x="288606" y="125258"/>
                      </a:cubicBezTo>
                      <a:cubicBezTo>
                        <a:pt x="288606" y="129818"/>
                        <a:pt x="286800" y="132570"/>
                        <a:pt x="283187" y="133431"/>
                      </a:cubicBezTo>
                      <a:cubicBezTo>
                        <a:pt x="282241" y="133431"/>
                        <a:pt x="280950" y="133431"/>
                        <a:pt x="279144" y="133431"/>
                      </a:cubicBezTo>
                      <a:cubicBezTo>
                        <a:pt x="264692" y="129818"/>
                        <a:pt x="253423" y="128011"/>
                        <a:pt x="245251" y="128011"/>
                      </a:cubicBezTo>
                      <a:lnTo>
                        <a:pt x="228993" y="128011"/>
                      </a:lnTo>
                      <a:cubicBezTo>
                        <a:pt x="224433" y="128011"/>
                        <a:pt x="222197" y="131194"/>
                        <a:pt x="222197" y="137560"/>
                      </a:cubicBezTo>
                      <a:lnTo>
                        <a:pt x="222197" y="151239"/>
                      </a:lnTo>
                      <a:cubicBezTo>
                        <a:pt x="228476" y="151239"/>
                        <a:pt x="233466" y="150809"/>
                        <a:pt x="237079" y="149862"/>
                      </a:cubicBezTo>
                      <a:cubicBezTo>
                        <a:pt x="247918" y="148056"/>
                        <a:pt x="254197" y="147625"/>
                        <a:pt x="256004" y="148486"/>
                      </a:cubicBezTo>
                      <a:cubicBezTo>
                        <a:pt x="259616" y="153906"/>
                        <a:pt x="262283" y="161648"/>
                        <a:pt x="264176" y="171714"/>
                      </a:cubicBezTo>
                      <a:cubicBezTo>
                        <a:pt x="263230" y="175327"/>
                        <a:pt x="261939" y="177133"/>
                        <a:pt x="260133" y="177133"/>
                      </a:cubicBezTo>
                      <a:cubicBezTo>
                        <a:pt x="258326" y="177133"/>
                        <a:pt x="256520" y="177133"/>
                        <a:pt x="254713" y="177133"/>
                      </a:cubicBezTo>
                      <a:cubicBezTo>
                        <a:pt x="246627" y="175327"/>
                        <a:pt x="238455" y="174381"/>
                        <a:pt x="230369" y="174381"/>
                      </a:cubicBezTo>
                      <a:cubicBezTo>
                        <a:pt x="223143" y="173520"/>
                        <a:pt x="219530" y="176703"/>
                        <a:pt x="219530" y="183930"/>
                      </a:cubicBezTo>
                      <a:cubicBezTo>
                        <a:pt x="218584" y="193909"/>
                        <a:pt x="218154" y="201652"/>
                        <a:pt x="218154" y="207157"/>
                      </a:cubicBezTo>
                      <a:cubicBezTo>
                        <a:pt x="219014" y="232622"/>
                        <a:pt x="221766" y="256710"/>
                        <a:pt x="226240" y="279508"/>
                      </a:cubicBezTo>
                      <a:cubicBezTo>
                        <a:pt x="227100" y="287680"/>
                        <a:pt x="227616" y="292240"/>
                        <a:pt x="227616" y="293186"/>
                      </a:cubicBezTo>
                      <a:cubicBezTo>
                        <a:pt x="214971" y="296799"/>
                        <a:pt x="196906" y="292240"/>
                        <a:pt x="173422" y="279508"/>
                      </a:cubicBezTo>
                      <a:cubicBezTo>
                        <a:pt x="155357" y="270389"/>
                        <a:pt x="144948" y="262646"/>
                        <a:pt x="142282" y="256280"/>
                      </a:cubicBezTo>
                      <a:cubicBezTo>
                        <a:pt x="142282" y="255420"/>
                        <a:pt x="146325" y="256280"/>
                        <a:pt x="154497" y="259033"/>
                      </a:cubicBezTo>
                      <a:cubicBezTo>
                        <a:pt x="174368" y="265399"/>
                        <a:pt x="188390" y="265829"/>
                        <a:pt x="196476" y="260409"/>
                      </a:cubicBezTo>
                      <a:cubicBezTo>
                        <a:pt x="200089" y="257656"/>
                        <a:pt x="201465" y="249053"/>
                        <a:pt x="200519" y="234515"/>
                      </a:cubicBezTo>
                      <a:cubicBezTo>
                        <a:pt x="200519" y="232708"/>
                        <a:pt x="200519" y="230385"/>
                        <a:pt x="200519" y="227718"/>
                      </a:cubicBezTo>
                      <a:cubicBezTo>
                        <a:pt x="199573" y="214986"/>
                        <a:pt x="199143" y="203630"/>
                        <a:pt x="199143" y="193565"/>
                      </a:cubicBezTo>
                      <a:cubicBezTo>
                        <a:pt x="199143" y="184446"/>
                        <a:pt x="199143" y="179456"/>
                        <a:pt x="199143" y="178596"/>
                      </a:cubicBezTo>
                      <a:cubicBezTo>
                        <a:pt x="175659" y="180403"/>
                        <a:pt x="157594" y="183155"/>
                        <a:pt x="144948" y="186769"/>
                      </a:cubicBezTo>
                      <a:cubicBezTo>
                        <a:pt x="144002" y="187715"/>
                        <a:pt x="147615" y="189952"/>
                        <a:pt x="155787" y="193565"/>
                      </a:cubicBezTo>
                      <a:cubicBezTo>
                        <a:pt x="165680" y="197178"/>
                        <a:pt x="171615" y="199931"/>
                        <a:pt x="173422" y="201738"/>
                      </a:cubicBezTo>
                      <a:cubicBezTo>
                        <a:pt x="171615" y="219976"/>
                        <a:pt x="167056" y="231332"/>
                        <a:pt x="159916" y="235891"/>
                      </a:cubicBezTo>
                      <a:cubicBezTo>
                        <a:pt x="157249" y="236837"/>
                        <a:pt x="153120" y="231762"/>
                        <a:pt x="147701" y="220922"/>
                      </a:cubicBezTo>
                      <a:cubicBezTo>
                        <a:pt x="140475" y="207243"/>
                        <a:pt x="134626" y="197264"/>
                        <a:pt x="130067" y="190898"/>
                      </a:cubicBezTo>
                      <a:lnTo>
                        <a:pt x="123270" y="196318"/>
                      </a:lnTo>
                      <a:cubicBezTo>
                        <a:pt x="120604" y="196318"/>
                        <a:pt x="118281" y="194081"/>
                        <a:pt x="116475" y="189521"/>
                      </a:cubicBezTo>
                      <a:cubicBezTo>
                        <a:pt x="116475" y="188661"/>
                        <a:pt x="116475" y="187715"/>
                        <a:pt x="116475" y="186769"/>
                      </a:cubicBezTo>
                      <a:cubicBezTo>
                        <a:pt x="112862" y="179456"/>
                        <a:pt x="111916" y="174466"/>
                        <a:pt x="113808" y="171800"/>
                      </a:cubicBezTo>
                      <a:lnTo>
                        <a:pt x="123270" y="170423"/>
                      </a:lnTo>
                      <a:cubicBezTo>
                        <a:pt x="125937" y="170423"/>
                        <a:pt x="129550" y="169993"/>
                        <a:pt x="134109" y="169047"/>
                      </a:cubicBezTo>
                      <a:cubicBezTo>
                        <a:pt x="153981" y="167240"/>
                        <a:pt x="175228" y="162681"/>
                        <a:pt x="197766" y="155368"/>
                      </a:cubicBezTo>
                      <a:lnTo>
                        <a:pt x="196390" y="147195"/>
                      </a:lnTo>
                      <a:cubicBezTo>
                        <a:pt x="195444" y="143582"/>
                        <a:pt x="195014" y="140829"/>
                        <a:pt x="195014" y="139023"/>
                      </a:cubicBezTo>
                      <a:cubicBezTo>
                        <a:pt x="194067" y="132657"/>
                        <a:pt x="189164" y="130420"/>
                        <a:pt x="180131" y="132226"/>
                      </a:cubicBezTo>
                      <a:cubicBezTo>
                        <a:pt x="176519" y="133173"/>
                        <a:pt x="171959" y="134549"/>
                        <a:pt x="166540" y="136356"/>
                      </a:cubicBezTo>
                      <a:cubicBezTo>
                        <a:pt x="135830" y="145475"/>
                        <a:pt x="117765" y="150034"/>
                        <a:pt x="112346" y="150034"/>
                      </a:cubicBezTo>
                      <a:cubicBezTo>
                        <a:pt x="107786" y="143668"/>
                        <a:pt x="105980" y="137302"/>
                        <a:pt x="106926" y="130936"/>
                      </a:cubicBezTo>
                      <a:lnTo>
                        <a:pt x="109593" y="130936"/>
                      </a:lnTo>
                      <a:cubicBezTo>
                        <a:pt x="120432" y="131882"/>
                        <a:pt x="131701" y="129559"/>
                        <a:pt x="143486" y="124140"/>
                      </a:cubicBezTo>
                      <a:cubicBezTo>
                        <a:pt x="144346" y="124140"/>
                        <a:pt x="146669" y="123709"/>
                        <a:pt x="150282" y="122763"/>
                      </a:cubicBezTo>
                      <a:cubicBezTo>
                        <a:pt x="159314" y="120957"/>
                        <a:pt x="163873" y="118204"/>
                        <a:pt x="163873" y="114591"/>
                      </a:cubicBezTo>
                      <a:cubicBezTo>
                        <a:pt x="163873" y="109171"/>
                        <a:pt x="162067" y="105471"/>
                        <a:pt x="158454" y="103665"/>
                      </a:cubicBezTo>
                      <a:cubicBezTo>
                        <a:pt x="151228" y="103665"/>
                        <a:pt x="145809" y="104095"/>
                        <a:pt x="142195" y="105041"/>
                      </a:cubicBezTo>
                      <a:cubicBezTo>
                        <a:pt x="140389" y="105988"/>
                        <a:pt x="138153" y="102288"/>
                        <a:pt x="135400" y="94116"/>
                      </a:cubicBezTo>
                      <a:cubicBezTo>
                        <a:pt x="131787" y="84136"/>
                        <a:pt x="130841" y="78200"/>
                        <a:pt x="132647" y="76394"/>
                      </a:cubicBezTo>
                      <a:cubicBezTo>
                        <a:pt x="133507" y="75533"/>
                        <a:pt x="137120" y="75017"/>
                        <a:pt x="143486" y="75017"/>
                      </a:cubicBezTo>
                      <a:cubicBezTo>
                        <a:pt x="150712" y="74157"/>
                        <a:pt x="156131" y="73211"/>
                        <a:pt x="159744" y="72264"/>
                      </a:cubicBezTo>
                      <a:cubicBezTo>
                        <a:pt x="163357" y="73211"/>
                        <a:pt x="165164" y="70458"/>
                        <a:pt x="165164" y="64091"/>
                      </a:cubicBezTo>
                      <a:cubicBezTo>
                        <a:pt x="166024" y="28648"/>
                        <a:pt x="166970" y="9033"/>
                        <a:pt x="167830" y="5420"/>
                      </a:cubicBezTo>
                      <a:cubicBezTo>
                        <a:pt x="168691" y="2667"/>
                        <a:pt x="172303" y="860"/>
                        <a:pt x="178669" y="0"/>
                      </a:cubicBezTo>
                      <a:cubicBezTo>
                        <a:pt x="189508" y="1807"/>
                        <a:pt x="197164" y="4990"/>
                        <a:pt x="201723" y="9549"/>
                      </a:cubicBezTo>
                      <a:cubicBezTo>
                        <a:pt x="201723" y="12302"/>
                        <a:pt x="199917" y="15485"/>
                        <a:pt x="196304" y="19099"/>
                      </a:cubicBezTo>
                      <a:cubicBezTo>
                        <a:pt x="194497" y="22712"/>
                        <a:pt x="193551" y="25034"/>
                        <a:pt x="193551" y="25895"/>
                      </a:cubicBezTo>
                      <a:cubicBezTo>
                        <a:pt x="192605" y="29508"/>
                        <a:pt x="192175" y="39057"/>
                        <a:pt x="192175" y="54542"/>
                      </a:cubicBezTo>
                      <a:cubicBezTo>
                        <a:pt x="192175" y="59962"/>
                        <a:pt x="193551" y="62285"/>
                        <a:pt x="196218" y="61339"/>
                      </a:cubicBezTo>
                      <a:cubicBezTo>
                        <a:pt x="210670" y="57725"/>
                        <a:pt x="220562" y="56779"/>
                        <a:pt x="225982" y="58586"/>
                      </a:cubicBezTo>
                      <a:cubicBezTo>
                        <a:pt x="227788" y="59532"/>
                        <a:pt x="229164" y="63575"/>
                        <a:pt x="230025" y="70888"/>
                      </a:cubicBezTo>
                      <a:cubicBezTo>
                        <a:pt x="230885" y="77254"/>
                        <a:pt x="227358" y="81813"/>
                        <a:pt x="219186" y="84566"/>
                      </a:cubicBezTo>
                      <a:cubicBezTo>
                        <a:pt x="211014" y="87319"/>
                        <a:pt x="204734" y="89556"/>
                        <a:pt x="200261" y="91363"/>
                      </a:cubicBezTo>
                      <a:cubicBezTo>
                        <a:pt x="195099" y="93857"/>
                        <a:pt x="192863" y="97041"/>
                        <a:pt x="193809" y="100740"/>
                      </a:cubicBezTo>
                      <a:close/>
                    </a:path>
                  </a:pathLst>
                </a:custGeom>
                <a:grpFill/>
                <a:ln w="860" cap="flat">
                  <a:noFill/>
                  <a:prstDash val="solid"/>
                  <a:miter/>
                </a:ln>
              </p:spPr>
              <p:txBody>
                <a:bodyPr rtlCol="0" anchor="ctr"/>
                <a:lstStyle/>
                <a:p>
                  <a:endParaRPr lang="zh-CN" altLang="en-US"/>
                </a:p>
              </p:txBody>
            </p:sp>
            <p:sp>
              <p:nvSpPr>
                <p:cNvPr id="21" name="任意形状 16"/>
                <p:cNvSpPr/>
                <p:nvPr/>
              </p:nvSpPr>
              <p:spPr>
                <a:xfrm>
                  <a:off x="4052576" y="2752007"/>
                  <a:ext cx="236394" cy="322645"/>
                </a:xfrm>
                <a:custGeom>
                  <a:avLst/>
                  <a:gdLst>
                    <a:gd name="connsiteX0" fmla="*/ 6061 w 236394"/>
                    <a:gd name="connsiteY0" fmla="*/ 86835 h 322645"/>
                    <a:gd name="connsiteX1" fmla="*/ 27739 w 236394"/>
                    <a:gd name="connsiteY1" fmla="*/ 85458 h 322645"/>
                    <a:gd name="connsiteX2" fmla="*/ 88729 w 236394"/>
                    <a:gd name="connsiteY2" fmla="*/ 69113 h 322645"/>
                    <a:gd name="connsiteX3" fmla="*/ 90105 w 236394"/>
                    <a:gd name="connsiteY3" fmla="*/ 29540 h 322645"/>
                    <a:gd name="connsiteX4" fmla="*/ 90105 w 236394"/>
                    <a:gd name="connsiteY4" fmla="*/ 3645 h 322645"/>
                    <a:gd name="connsiteX5" fmla="*/ 110407 w 236394"/>
                    <a:gd name="connsiteY5" fmla="*/ 892 h 322645"/>
                    <a:gd name="connsiteX6" fmla="*/ 136127 w 236394"/>
                    <a:gd name="connsiteY6" fmla="*/ 13194 h 322645"/>
                    <a:gd name="connsiteX7" fmla="*/ 130708 w 236394"/>
                    <a:gd name="connsiteY7" fmla="*/ 21367 h 322645"/>
                    <a:gd name="connsiteX8" fmla="*/ 126665 w 236394"/>
                    <a:gd name="connsiteY8" fmla="*/ 28163 h 322645"/>
                    <a:gd name="connsiteX9" fmla="*/ 123912 w 236394"/>
                    <a:gd name="connsiteY9" fmla="*/ 51391 h 322645"/>
                    <a:gd name="connsiteX10" fmla="*/ 126665 w 236394"/>
                    <a:gd name="connsiteY10" fmla="*/ 60940 h 322645"/>
                    <a:gd name="connsiteX11" fmla="*/ 199784 w 236394"/>
                    <a:gd name="connsiteY11" fmla="*/ 63693 h 322645"/>
                    <a:gd name="connsiteX12" fmla="*/ 236344 w 236394"/>
                    <a:gd name="connsiteY12" fmla="*/ 96470 h 322645"/>
                    <a:gd name="connsiteX13" fmla="*/ 197032 w 236394"/>
                    <a:gd name="connsiteY13" fmla="*/ 136043 h 322645"/>
                    <a:gd name="connsiteX14" fmla="*/ 192988 w 236394"/>
                    <a:gd name="connsiteY14" fmla="*/ 156518 h 322645"/>
                    <a:gd name="connsiteX15" fmla="*/ 191612 w 236394"/>
                    <a:gd name="connsiteY15" fmla="*/ 163314 h 322645"/>
                    <a:gd name="connsiteX16" fmla="*/ 152300 w 236394"/>
                    <a:gd name="connsiteY16" fmla="*/ 164691 h 322645"/>
                    <a:gd name="connsiteX17" fmla="*/ 125203 w 236394"/>
                    <a:gd name="connsiteY17" fmla="*/ 167444 h 322645"/>
                    <a:gd name="connsiteX18" fmla="*/ 117117 w 236394"/>
                    <a:gd name="connsiteY18" fmla="*/ 284787 h 322645"/>
                    <a:gd name="connsiteX19" fmla="*/ 119869 w 236394"/>
                    <a:gd name="connsiteY19" fmla="*/ 301133 h 322645"/>
                    <a:gd name="connsiteX20" fmla="*/ 122536 w 236394"/>
                    <a:gd name="connsiteY20" fmla="*/ 314811 h 322645"/>
                    <a:gd name="connsiteX21" fmla="*/ 96815 w 236394"/>
                    <a:gd name="connsiteY21" fmla="*/ 316188 h 322645"/>
                    <a:gd name="connsiteX22" fmla="*/ 96815 w 236394"/>
                    <a:gd name="connsiteY22" fmla="*/ 284787 h 322645"/>
                    <a:gd name="connsiteX23" fmla="*/ 99568 w 236394"/>
                    <a:gd name="connsiteY23" fmla="*/ 249343 h 322645"/>
                    <a:gd name="connsiteX24" fmla="*/ 94148 w 236394"/>
                    <a:gd name="connsiteY24" fmla="*/ 200221 h 322645"/>
                    <a:gd name="connsiteX25" fmla="*/ 92772 w 236394"/>
                    <a:gd name="connsiteY25" fmla="*/ 170197 h 322645"/>
                    <a:gd name="connsiteX26" fmla="*/ 48040 w 236394"/>
                    <a:gd name="connsiteY26" fmla="*/ 182499 h 322645"/>
                    <a:gd name="connsiteX27" fmla="*/ 34535 w 236394"/>
                    <a:gd name="connsiteY27" fmla="*/ 171573 h 322645"/>
                    <a:gd name="connsiteX28" fmla="*/ 14233 w 236394"/>
                    <a:gd name="connsiteY28" fmla="*/ 138796 h 322645"/>
                    <a:gd name="connsiteX29" fmla="*/ 728 w 236394"/>
                    <a:gd name="connsiteY29" fmla="*/ 108772 h 322645"/>
                    <a:gd name="connsiteX30" fmla="*/ 6061 w 236394"/>
                    <a:gd name="connsiteY30" fmla="*/ 86835 h 322645"/>
                    <a:gd name="connsiteX31" fmla="*/ 54836 w 236394"/>
                    <a:gd name="connsiteY31" fmla="*/ 152303 h 322645"/>
                    <a:gd name="connsiteX32" fmla="*/ 92772 w 236394"/>
                    <a:gd name="connsiteY32" fmla="*/ 141377 h 322645"/>
                    <a:gd name="connsiteX33" fmla="*/ 91395 w 236394"/>
                    <a:gd name="connsiteY33" fmla="*/ 114106 h 322645"/>
                    <a:gd name="connsiteX34" fmla="*/ 90019 w 236394"/>
                    <a:gd name="connsiteY34" fmla="*/ 92255 h 322645"/>
                    <a:gd name="connsiteX35" fmla="*/ 54836 w 236394"/>
                    <a:gd name="connsiteY35" fmla="*/ 101804 h 322645"/>
                    <a:gd name="connsiteX36" fmla="*/ 54836 w 236394"/>
                    <a:gd name="connsiteY36" fmla="*/ 152303 h 322645"/>
                    <a:gd name="connsiteX37" fmla="*/ 125289 w 236394"/>
                    <a:gd name="connsiteY37" fmla="*/ 137334 h 322645"/>
                    <a:gd name="connsiteX38" fmla="*/ 151009 w 236394"/>
                    <a:gd name="connsiteY38" fmla="*/ 133204 h 322645"/>
                    <a:gd name="connsiteX39" fmla="*/ 171311 w 236394"/>
                    <a:gd name="connsiteY39" fmla="*/ 127785 h 322645"/>
                    <a:gd name="connsiteX40" fmla="*/ 178107 w 236394"/>
                    <a:gd name="connsiteY40" fmla="*/ 84082 h 322645"/>
                    <a:gd name="connsiteX41" fmla="*/ 126665 w 236394"/>
                    <a:gd name="connsiteY41" fmla="*/ 84082 h 322645"/>
                    <a:gd name="connsiteX42" fmla="*/ 122622 w 236394"/>
                    <a:gd name="connsiteY42" fmla="*/ 114106 h 322645"/>
                    <a:gd name="connsiteX43" fmla="*/ 125289 w 236394"/>
                    <a:gd name="connsiteY43" fmla="*/ 137334 h 32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6394" h="322645">
                      <a:moveTo>
                        <a:pt x="6061" y="86835"/>
                      </a:moveTo>
                      <a:cubicBezTo>
                        <a:pt x="6921" y="86835"/>
                        <a:pt x="14147" y="86405"/>
                        <a:pt x="27739" y="85458"/>
                      </a:cubicBezTo>
                      <a:cubicBezTo>
                        <a:pt x="42191" y="84598"/>
                        <a:pt x="62492" y="79092"/>
                        <a:pt x="88729" y="69113"/>
                      </a:cubicBezTo>
                      <a:cubicBezTo>
                        <a:pt x="90535" y="68253"/>
                        <a:pt x="90965" y="55004"/>
                        <a:pt x="90105" y="29540"/>
                      </a:cubicBezTo>
                      <a:cubicBezTo>
                        <a:pt x="89159" y="15861"/>
                        <a:pt x="89159" y="7258"/>
                        <a:pt x="90105" y="3645"/>
                      </a:cubicBezTo>
                      <a:cubicBezTo>
                        <a:pt x="90965" y="32"/>
                        <a:pt x="97761" y="-914"/>
                        <a:pt x="110407" y="892"/>
                      </a:cubicBezTo>
                      <a:cubicBezTo>
                        <a:pt x="125719" y="4505"/>
                        <a:pt x="134321" y="8635"/>
                        <a:pt x="136127" y="13194"/>
                      </a:cubicBezTo>
                      <a:cubicBezTo>
                        <a:pt x="136127" y="15001"/>
                        <a:pt x="134321" y="17754"/>
                        <a:pt x="130708" y="21367"/>
                      </a:cubicBezTo>
                      <a:cubicBezTo>
                        <a:pt x="128041" y="24120"/>
                        <a:pt x="126665" y="26357"/>
                        <a:pt x="126665" y="28163"/>
                      </a:cubicBezTo>
                      <a:cubicBezTo>
                        <a:pt x="124859" y="35476"/>
                        <a:pt x="123912" y="43132"/>
                        <a:pt x="123912" y="51391"/>
                      </a:cubicBezTo>
                      <a:cubicBezTo>
                        <a:pt x="123912" y="57757"/>
                        <a:pt x="124772" y="60940"/>
                        <a:pt x="126665" y="60940"/>
                      </a:cubicBezTo>
                      <a:cubicBezTo>
                        <a:pt x="154622" y="56381"/>
                        <a:pt x="179053" y="57327"/>
                        <a:pt x="199784" y="63693"/>
                      </a:cubicBezTo>
                      <a:cubicBezTo>
                        <a:pt x="225075" y="73673"/>
                        <a:pt x="237290" y="84598"/>
                        <a:pt x="236344" y="96470"/>
                      </a:cubicBezTo>
                      <a:cubicBezTo>
                        <a:pt x="219139" y="107396"/>
                        <a:pt x="206064" y="120558"/>
                        <a:pt x="197032" y="136043"/>
                      </a:cubicBezTo>
                      <a:cubicBezTo>
                        <a:pt x="194365" y="140603"/>
                        <a:pt x="192988" y="147399"/>
                        <a:pt x="192988" y="156518"/>
                      </a:cubicBezTo>
                      <a:lnTo>
                        <a:pt x="191612" y="163314"/>
                      </a:lnTo>
                      <a:cubicBezTo>
                        <a:pt x="174407" y="163314"/>
                        <a:pt x="161332" y="163745"/>
                        <a:pt x="152300" y="164691"/>
                      </a:cubicBezTo>
                      <a:cubicBezTo>
                        <a:pt x="142321" y="165637"/>
                        <a:pt x="133375" y="166498"/>
                        <a:pt x="125203" y="167444"/>
                      </a:cubicBezTo>
                      <a:cubicBezTo>
                        <a:pt x="119783" y="187489"/>
                        <a:pt x="117117" y="226546"/>
                        <a:pt x="117117" y="284787"/>
                      </a:cubicBezTo>
                      <a:cubicBezTo>
                        <a:pt x="117117" y="287540"/>
                        <a:pt x="117977" y="292960"/>
                        <a:pt x="119869" y="301133"/>
                      </a:cubicBezTo>
                      <a:cubicBezTo>
                        <a:pt x="120729" y="307499"/>
                        <a:pt x="121676" y="312058"/>
                        <a:pt x="122536" y="314811"/>
                      </a:cubicBezTo>
                      <a:cubicBezTo>
                        <a:pt x="113503" y="324791"/>
                        <a:pt x="104901" y="325221"/>
                        <a:pt x="96815" y="316188"/>
                      </a:cubicBezTo>
                      <a:cubicBezTo>
                        <a:pt x="96815" y="308875"/>
                        <a:pt x="96815" y="298466"/>
                        <a:pt x="96815" y="284787"/>
                      </a:cubicBezTo>
                      <a:cubicBezTo>
                        <a:pt x="98622" y="269302"/>
                        <a:pt x="99568" y="257516"/>
                        <a:pt x="99568" y="249343"/>
                      </a:cubicBezTo>
                      <a:cubicBezTo>
                        <a:pt x="98622" y="233858"/>
                        <a:pt x="96815" y="217513"/>
                        <a:pt x="94148" y="200221"/>
                      </a:cubicBezTo>
                      <a:cubicBezTo>
                        <a:pt x="93202" y="187489"/>
                        <a:pt x="92772" y="177509"/>
                        <a:pt x="92772" y="170197"/>
                      </a:cubicBezTo>
                      <a:cubicBezTo>
                        <a:pt x="84600" y="168390"/>
                        <a:pt x="69718" y="172520"/>
                        <a:pt x="48040" y="182499"/>
                      </a:cubicBezTo>
                      <a:cubicBezTo>
                        <a:pt x="44427" y="184306"/>
                        <a:pt x="39954" y="180692"/>
                        <a:pt x="34535" y="171573"/>
                      </a:cubicBezTo>
                      <a:cubicBezTo>
                        <a:pt x="30922" y="164261"/>
                        <a:pt x="24126" y="153421"/>
                        <a:pt x="14233" y="138796"/>
                      </a:cubicBezTo>
                      <a:cubicBezTo>
                        <a:pt x="7007" y="131484"/>
                        <a:pt x="2448" y="121505"/>
                        <a:pt x="728" y="108772"/>
                      </a:cubicBezTo>
                      <a:cubicBezTo>
                        <a:pt x="-1165" y="95008"/>
                        <a:pt x="641" y="87695"/>
                        <a:pt x="6061" y="86835"/>
                      </a:cubicBezTo>
                      <a:close/>
                      <a:moveTo>
                        <a:pt x="54836" y="152303"/>
                      </a:moveTo>
                      <a:cubicBezTo>
                        <a:pt x="72901" y="149550"/>
                        <a:pt x="85546" y="145937"/>
                        <a:pt x="92772" y="141377"/>
                      </a:cubicBezTo>
                      <a:cubicBezTo>
                        <a:pt x="92772" y="140517"/>
                        <a:pt x="92342" y="131398"/>
                        <a:pt x="91395" y="114106"/>
                      </a:cubicBezTo>
                      <a:cubicBezTo>
                        <a:pt x="90449" y="107740"/>
                        <a:pt x="90019" y="100428"/>
                        <a:pt x="90019" y="92255"/>
                      </a:cubicBezTo>
                      <a:cubicBezTo>
                        <a:pt x="87353" y="91395"/>
                        <a:pt x="75567" y="94578"/>
                        <a:pt x="54836" y="101804"/>
                      </a:cubicBezTo>
                      <a:cubicBezTo>
                        <a:pt x="37717" y="119096"/>
                        <a:pt x="37717" y="135957"/>
                        <a:pt x="54836" y="152303"/>
                      </a:cubicBezTo>
                      <a:close/>
                      <a:moveTo>
                        <a:pt x="125289" y="137334"/>
                      </a:moveTo>
                      <a:cubicBezTo>
                        <a:pt x="133375" y="135527"/>
                        <a:pt x="141977" y="134151"/>
                        <a:pt x="151009" y="133204"/>
                      </a:cubicBezTo>
                      <a:cubicBezTo>
                        <a:pt x="162709" y="131398"/>
                        <a:pt x="169504" y="129591"/>
                        <a:pt x="171311" y="127785"/>
                      </a:cubicBezTo>
                      <a:cubicBezTo>
                        <a:pt x="178537" y="118666"/>
                        <a:pt x="180773" y="104127"/>
                        <a:pt x="178107" y="84082"/>
                      </a:cubicBezTo>
                      <a:cubicBezTo>
                        <a:pt x="155482" y="78662"/>
                        <a:pt x="138364" y="78662"/>
                        <a:pt x="126665" y="84082"/>
                      </a:cubicBezTo>
                      <a:cubicBezTo>
                        <a:pt x="123912" y="87695"/>
                        <a:pt x="122622" y="97761"/>
                        <a:pt x="122622" y="114106"/>
                      </a:cubicBezTo>
                      <a:cubicBezTo>
                        <a:pt x="121676" y="129591"/>
                        <a:pt x="122622" y="137334"/>
                        <a:pt x="125289" y="137334"/>
                      </a:cubicBezTo>
                      <a:close/>
                    </a:path>
                  </a:pathLst>
                </a:custGeom>
                <a:grpFill/>
                <a:ln w="860" cap="flat">
                  <a:noFill/>
                  <a:prstDash val="solid"/>
                  <a:miter/>
                </a:ln>
              </p:spPr>
              <p:txBody>
                <a:bodyPr rtlCol="0" anchor="ctr"/>
                <a:lstStyle/>
                <a:p>
                  <a:endParaRPr lang="zh-CN" altLang="en-US"/>
                </a:p>
              </p:txBody>
            </p:sp>
            <p:sp>
              <p:nvSpPr>
                <p:cNvPr id="22" name="任意形状 17"/>
                <p:cNvSpPr/>
                <p:nvPr/>
              </p:nvSpPr>
              <p:spPr>
                <a:xfrm>
                  <a:off x="4588823" y="2751071"/>
                  <a:ext cx="272058" cy="324003"/>
                </a:xfrm>
                <a:custGeom>
                  <a:avLst/>
                  <a:gdLst>
                    <a:gd name="connsiteX0" fmla="*/ 1779 w 272058"/>
                    <a:gd name="connsiteY0" fmla="*/ 188768 h 324003"/>
                    <a:gd name="connsiteX1" fmla="*/ 4446 w 272058"/>
                    <a:gd name="connsiteY1" fmla="*/ 188768 h 324003"/>
                    <a:gd name="connsiteX2" fmla="*/ 46424 w 272058"/>
                    <a:gd name="connsiteY2" fmla="*/ 179219 h 324003"/>
                    <a:gd name="connsiteX3" fmla="*/ 139931 w 272058"/>
                    <a:gd name="connsiteY3" fmla="*/ 158744 h 324003"/>
                    <a:gd name="connsiteX4" fmla="*/ 150770 w 272058"/>
                    <a:gd name="connsiteY4" fmla="*/ 155991 h 324003"/>
                    <a:gd name="connsiteX5" fmla="*/ 153437 w 272058"/>
                    <a:gd name="connsiteY5" fmla="*/ 151862 h 324003"/>
                    <a:gd name="connsiteX6" fmla="*/ 148017 w 272058"/>
                    <a:gd name="connsiteY6" fmla="*/ 109536 h 324003"/>
                    <a:gd name="connsiteX7" fmla="*/ 148017 w 272058"/>
                    <a:gd name="connsiteY7" fmla="*/ 102739 h 324003"/>
                    <a:gd name="connsiteX8" fmla="*/ 184577 w 272058"/>
                    <a:gd name="connsiteY8" fmla="*/ 109536 h 324003"/>
                    <a:gd name="connsiteX9" fmla="*/ 183201 w 272058"/>
                    <a:gd name="connsiteY9" fmla="*/ 113665 h 324003"/>
                    <a:gd name="connsiteX10" fmla="*/ 179158 w 272058"/>
                    <a:gd name="connsiteY10" fmla="*/ 132764 h 324003"/>
                    <a:gd name="connsiteX11" fmla="*/ 179158 w 272058"/>
                    <a:gd name="connsiteY11" fmla="*/ 140936 h 324003"/>
                    <a:gd name="connsiteX12" fmla="*/ 183201 w 272058"/>
                    <a:gd name="connsiteY12" fmla="*/ 151862 h 324003"/>
                    <a:gd name="connsiteX13" fmla="*/ 215717 w 272058"/>
                    <a:gd name="connsiteY13" fmla="*/ 150485 h 324003"/>
                    <a:gd name="connsiteX14" fmla="*/ 244191 w 272058"/>
                    <a:gd name="connsiteY14" fmla="*/ 150485 h 324003"/>
                    <a:gd name="connsiteX15" fmla="*/ 250987 w 272058"/>
                    <a:gd name="connsiteY15" fmla="*/ 149109 h 324003"/>
                    <a:gd name="connsiteX16" fmla="*/ 267245 w 272058"/>
                    <a:gd name="connsiteY16" fmla="*/ 172337 h 324003"/>
                    <a:gd name="connsiteX17" fmla="*/ 271288 w 272058"/>
                    <a:gd name="connsiteY17" fmla="*/ 191435 h 324003"/>
                    <a:gd name="connsiteX18" fmla="*/ 259073 w 272058"/>
                    <a:gd name="connsiteY18" fmla="*/ 190059 h 324003"/>
                    <a:gd name="connsiteX19" fmla="*/ 219760 w 272058"/>
                    <a:gd name="connsiteY19" fmla="*/ 179133 h 324003"/>
                    <a:gd name="connsiteX20" fmla="*/ 185867 w 272058"/>
                    <a:gd name="connsiteY20" fmla="*/ 181886 h 324003"/>
                    <a:gd name="connsiteX21" fmla="*/ 181824 w 272058"/>
                    <a:gd name="connsiteY21" fmla="*/ 192812 h 324003"/>
                    <a:gd name="connsiteX22" fmla="*/ 179158 w 272058"/>
                    <a:gd name="connsiteY22" fmla="*/ 251483 h 324003"/>
                    <a:gd name="connsiteX23" fmla="*/ 179158 w 272058"/>
                    <a:gd name="connsiteY23" fmla="*/ 281507 h 324003"/>
                    <a:gd name="connsiteX24" fmla="*/ 180534 w 272058"/>
                    <a:gd name="connsiteY24" fmla="*/ 297853 h 324003"/>
                    <a:gd name="connsiteX25" fmla="*/ 183201 w 272058"/>
                    <a:gd name="connsiteY25" fmla="*/ 323748 h 324003"/>
                    <a:gd name="connsiteX26" fmla="*/ 160147 w 272058"/>
                    <a:gd name="connsiteY26" fmla="*/ 319618 h 324003"/>
                    <a:gd name="connsiteX27" fmla="*/ 153351 w 272058"/>
                    <a:gd name="connsiteY27" fmla="*/ 318242 h 324003"/>
                    <a:gd name="connsiteX28" fmla="*/ 74812 w 272058"/>
                    <a:gd name="connsiteY28" fmla="*/ 290970 h 324003"/>
                    <a:gd name="connsiteX29" fmla="*/ 65349 w 272058"/>
                    <a:gd name="connsiteY29" fmla="*/ 285551 h 324003"/>
                    <a:gd name="connsiteX30" fmla="*/ 78855 w 272058"/>
                    <a:gd name="connsiteY30" fmla="*/ 284174 h 324003"/>
                    <a:gd name="connsiteX31" fmla="*/ 107329 w 272058"/>
                    <a:gd name="connsiteY31" fmla="*/ 286927 h 324003"/>
                    <a:gd name="connsiteX32" fmla="*/ 135802 w 272058"/>
                    <a:gd name="connsiteY32" fmla="*/ 289680 h 324003"/>
                    <a:gd name="connsiteX33" fmla="*/ 156103 w 272058"/>
                    <a:gd name="connsiteY33" fmla="*/ 261032 h 324003"/>
                    <a:gd name="connsiteX34" fmla="*/ 153437 w 272058"/>
                    <a:gd name="connsiteY34" fmla="*/ 196941 h 324003"/>
                    <a:gd name="connsiteX35" fmla="*/ 153437 w 272058"/>
                    <a:gd name="connsiteY35" fmla="*/ 186015 h 324003"/>
                    <a:gd name="connsiteX36" fmla="*/ 107415 w 272058"/>
                    <a:gd name="connsiteY36" fmla="*/ 192812 h 324003"/>
                    <a:gd name="connsiteX37" fmla="*/ 97952 w 272058"/>
                    <a:gd name="connsiteY37" fmla="*/ 194188 h 324003"/>
                    <a:gd name="connsiteX38" fmla="*/ 108791 w 272058"/>
                    <a:gd name="connsiteY38" fmla="*/ 210534 h 324003"/>
                    <a:gd name="connsiteX39" fmla="*/ 114211 w 272058"/>
                    <a:gd name="connsiteY39" fmla="*/ 214663 h 324003"/>
                    <a:gd name="connsiteX40" fmla="*/ 100705 w 272058"/>
                    <a:gd name="connsiteY40" fmla="*/ 246063 h 324003"/>
                    <a:gd name="connsiteX41" fmla="*/ 93909 w 272058"/>
                    <a:gd name="connsiteY41" fmla="*/ 237891 h 324003"/>
                    <a:gd name="connsiteX42" fmla="*/ 61392 w 272058"/>
                    <a:gd name="connsiteY42" fmla="*/ 199694 h 324003"/>
                    <a:gd name="connsiteX43" fmla="*/ 18037 w 272058"/>
                    <a:gd name="connsiteY43" fmla="*/ 216040 h 324003"/>
                    <a:gd name="connsiteX44" fmla="*/ 16661 w 272058"/>
                    <a:gd name="connsiteY44" fmla="*/ 217416 h 324003"/>
                    <a:gd name="connsiteX45" fmla="*/ 3155 w 272058"/>
                    <a:gd name="connsiteY45" fmla="*/ 202447 h 324003"/>
                    <a:gd name="connsiteX46" fmla="*/ 1779 w 272058"/>
                    <a:gd name="connsiteY46" fmla="*/ 188768 h 324003"/>
                    <a:gd name="connsiteX47" fmla="*/ 28876 w 272058"/>
                    <a:gd name="connsiteY47" fmla="*/ 130097 h 324003"/>
                    <a:gd name="connsiteX48" fmla="*/ 69479 w 272058"/>
                    <a:gd name="connsiteY48" fmla="*/ 102826 h 324003"/>
                    <a:gd name="connsiteX49" fmla="*/ 68102 w 272058"/>
                    <a:gd name="connsiteY49" fmla="*/ 112375 h 324003"/>
                    <a:gd name="connsiteX50" fmla="*/ 66726 w 272058"/>
                    <a:gd name="connsiteY50" fmla="*/ 132850 h 324003"/>
                    <a:gd name="connsiteX51" fmla="*/ 69479 w 272058"/>
                    <a:gd name="connsiteY51" fmla="*/ 147819 h 324003"/>
                    <a:gd name="connsiteX52" fmla="*/ 55887 w 272058"/>
                    <a:gd name="connsiteY52" fmla="*/ 149195 h 324003"/>
                    <a:gd name="connsiteX53" fmla="*/ 28876 w 272058"/>
                    <a:gd name="connsiteY53" fmla="*/ 130097 h 324003"/>
                    <a:gd name="connsiteX54" fmla="*/ 89780 w 272058"/>
                    <a:gd name="connsiteY54" fmla="*/ 109622 h 324003"/>
                    <a:gd name="connsiteX55" fmla="*/ 84361 w 272058"/>
                    <a:gd name="connsiteY55" fmla="*/ 89147 h 324003"/>
                    <a:gd name="connsiteX56" fmla="*/ 88404 w 272058"/>
                    <a:gd name="connsiteY56" fmla="*/ 89147 h 324003"/>
                    <a:gd name="connsiteX57" fmla="*/ 142598 w 272058"/>
                    <a:gd name="connsiteY57" fmla="*/ 75468 h 324003"/>
                    <a:gd name="connsiteX58" fmla="*/ 148017 w 272058"/>
                    <a:gd name="connsiteY58" fmla="*/ 72715 h 324003"/>
                    <a:gd name="connsiteX59" fmla="*/ 195416 w 272058"/>
                    <a:gd name="connsiteY59" fmla="*/ 61790 h 324003"/>
                    <a:gd name="connsiteX60" fmla="*/ 223890 w 272058"/>
                    <a:gd name="connsiteY60" fmla="*/ 75468 h 324003"/>
                    <a:gd name="connsiteX61" fmla="*/ 257782 w 272058"/>
                    <a:gd name="connsiteY61" fmla="*/ 127344 h 324003"/>
                    <a:gd name="connsiteX62" fmla="*/ 252363 w 272058"/>
                    <a:gd name="connsiteY62" fmla="*/ 130097 h 324003"/>
                    <a:gd name="connsiteX63" fmla="*/ 241524 w 272058"/>
                    <a:gd name="connsiteY63" fmla="*/ 131473 h 324003"/>
                    <a:gd name="connsiteX64" fmla="*/ 200921 w 272058"/>
                    <a:gd name="connsiteY64" fmla="*/ 134226 h 324003"/>
                    <a:gd name="connsiteX65" fmla="*/ 186040 w 272058"/>
                    <a:gd name="connsiteY65" fmla="*/ 128806 h 324003"/>
                    <a:gd name="connsiteX66" fmla="*/ 198255 w 272058"/>
                    <a:gd name="connsiteY66" fmla="*/ 123386 h 324003"/>
                    <a:gd name="connsiteX67" fmla="*/ 222599 w 272058"/>
                    <a:gd name="connsiteY67" fmla="*/ 104288 h 324003"/>
                    <a:gd name="connsiteX68" fmla="*/ 207717 w 272058"/>
                    <a:gd name="connsiteY68" fmla="*/ 82437 h 324003"/>
                    <a:gd name="connsiteX69" fmla="*/ 191459 w 272058"/>
                    <a:gd name="connsiteY69" fmla="*/ 79684 h 324003"/>
                    <a:gd name="connsiteX70" fmla="*/ 188792 w 272058"/>
                    <a:gd name="connsiteY70" fmla="*/ 79684 h 324003"/>
                    <a:gd name="connsiteX71" fmla="*/ 149480 w 272058"/>
                    <a:gd name="connsiteY71" fmla="*/ 91986 h 324003"/>
                    <a:gd name="connsiteX72" fmla="*/ 110167 w 272058"/>
                    <a:gd name="connsiteY72" fmla="*/ 106955 h 324003"/>
                    <a:gd name="connsiteX73" fmla="*/ 89780 w 272058"/>
                    <a:gd name="connsiteY73" fmla="*/ 109622 h 324003"/>
                    <a:gd name="connsiteX74" fmla="*/ 119630 w 272058"/>
                    <a:gd name="connsiteY74" fmla="*/ 46821 h 324003"/>
                    <a:gd name="connsiteX75" fmla="*/ 123673 w 272058"/>
                    <a:gd name="connsiteY75" fmla="*/ 11377 h 324003"/>
                    <a:gd name="connsiteX76" fmla="*/ 137178 w 272058"/>
                    <a:gd name="connsiteY76" fmla="*/ 451 h 324003"/>
                    <a:gd name="connsiteX77" fmla="*/ 141222 w 272058"/>
                    <a:gd name="connsiteY77" fmla="*/ 8624 h 324003"/>
                    <a:gd name="connsiteX78" fmla="*/ 158856 w 272058"/>
                    <a:gd name="connsiteY78" fmla="*/ 34519 h 324003"/>
                    <a:gd name="connsiteX79" fmla="*/ 164276 w 272058"/>
                    <a:gd name="connsiteY79" fmla="*/ 49488 h 324003"/>
                    <a:gd name="connsiteX80" fmla="*/ 152061 w 272058"/>
                    <a:gd name="connsiteY80" fmla="*/ 54908 h 324003"/>
                    <a:gd name="connsiteX81" fmla="*/ 119630 w 272058"/>
                    <a:gd name="connsiteY81" fmla="*/ 46821 h 3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2058" h="324003">
                      <a:moveTo>
                        <a:pt x="1779" y="188768"/>
                      </a:moveTo>
                      <a:lnTo>
                        <a:pt x="4446" y="188768"/>
                      </a:lnTo>
                      <a:cubicBezTo>
                        <a:pt x="15285" y="188768"/>
                        <a:pt x="29306" y="185585"/>
                        <a:pt x="46424" y="179219"/>
                      </a:cubicBezTo>
                      <a:cubicBezTo>
                        <a:pt x="66296" y="171907"/>
                        <a:pt x="97436" y="165110"/>
                        <a:pt x="139931" y="158744"/>
                      </a:cubicBezTo>
                      <a:cubicBezTo>
                        <a:pt x="143544" y="157884"/>
                        <a:pt x="147157" y="156938"/>
                        <a:pt x="150770" y="155991"/>
                      </a:cubicBezTo>
                      <a:cubicBezTo>
                        <a:pt x="151631" y="155131"/>
                        <a:pt x="152576" y="153755"/>
                        <a:pt x="153437" y="151862"/>
                      </a:cubicBezTo>
                      <a:cubicBezTo>
                        <a:pt x="153437" y="134570"/>
                        <a:pt x="151631" y="120461"/>
                        <a:pt x="148017" y="109536"/>
                      </a:cubicBezTo>
                      <a:cubicBezTo>
                        <a:pt x="147071" y="106783"/>
                        <a:pt x="147071" y="104546"/>
                        <a:pt x="148017" y="102739"/>
                      </a:cubicBezTo>
                      <a:cubicBezTo>
                        <a:pt x="159717" y="99126"/>
                        <a:pt x="171932" y="101363"/>
                        <a:pt x="184577" y="109536"/>
                      </a:cubicBezTo>
                      <a:cubicBezTo>
                        <a:pt x="184577" y="110482"/>
                        <a:pt x="184147" y="111859"/>
                        <a:pt x="183201" y="113665"/>
                      </a:cubicBezTo>
                      <a:cubicBezTo>
                        <a:pt x="179588" y="120031"/>
                        <a:pt x="178211" y="126397"/>
                        <a:pt x="179158" y="132764"/>
                      </a:cubicBezTo>
                      <a:cubicBezTo>
                        <a:pt x="179158" y="134570"/>
                        <a:pt x="179158" y="137323"/>
                        <a:pt x="179158" y="140936"/>
                      </a:cubicBezTo>
                      <a:cubicBezTo>
                        <a:pt x="180018" y="145496"/>
                        <a:pt x="181394" y="149109"/>
                        <a:pt x="183201" y="151862"/>
                      </a:cubicBezTo>
                      <a:cubicBezTo>
                        <a:pt x="192233" y="150055"/>
                        <a:pt x="203072" y="149625"/>
                        <a:pt x="215717" y="150485"/>
                      </a:cubicBezTo>
                      <a:cubicBezTo>
                        <a:pt x="231029" y="151432"/>
                        <a:pt x="240578" y="151432"/>
                        <a:pt x="244191" y="150485"/>
                      </a:cubicBezTo>
                      <a:cubicBezTo>
                        <a:pt x="246857" y="149625"/>
                        <a:pt x="249180" y="149109"/>
                        <a:pt x="250987" y="149109"/>
                      </a:cubicBezTo>
                      <a:cubicBezTo>
                        <a:pt x="254599" y="150916"/>
                        <a:pt x="260019" y="158658"/>
                        <a:pt x="267245" y="172337"/>
                      </a:cubicBezTo>
                      <a:cubicBezTo>
                        <a:pt x="271718" y="183262"/>
                        <a:pt x="273094" y="189629"/>
                        <a:pt x="271288" y="191435"/>
                      </a:cubicBezTo>
                      <a:cubicBezTo>
                        <a:pt x="269482" y="192382"/>
                        <a:pt x="265438" y="191865"/>
                        <a:pt x="259073" y="190059"/>
                      </a:cubicBezTo>
                      <a:cubicBezTo>
                        <a:pt x="250987" y="185499"/>
                        <a:pt x="237825" y="181886"/>
                        <a:pt x="219760" y="179133"/>
                      </a:cubicBezTo>
                      <a:cubicBezTo>
                        <a:pt x="210728" y="178273"/>
                        <a:pt x="199459" y="179133"/>
                        <a:pt x="185867" y="181886"/>
                      </a:cubicBezTo>
                      <a:cubicBezTo>
                        <a:pt x="183115" y="182832"/>
                        <a:pt x="181824" y="186445"/>
                        <a:pt x="181824" y="192812"/>
                      </a:cubicBezTo>
                      <a:cubicBezTo>
                        <a:pt x="181824" y="212856"/>
                        <a:pt x="180878" y="232385"/>
                        <a:pt x="179158" y="251483"/>
                      </a:cubicBezTo>
                      <a:cubicBezTo>
                        <a:pt x="179158" y="263355"/>
                        <a:pt x="179158" y="273335"/>
                        <a:pt x="179158" y="281507"/>
                      </a:cubicBezTo>
                      <a:cubicBezTo>
                        <a:pt x="179158" y="284260"/>
                        <a:pt x="179588" y="289680"/>
                        <a:pt x="180534" y="297853"/>
                      </a:cubicBezTo>
                      <a:cubicBezTo>
                        <a:pt x="183201" y="313338"/>
                        <a:pt x="184147" y="321941"/>
                        <a:pt x="183201" y="323748"/>
                      </a:cubicBezTo>
                      <a:cubicBezTo>
                        <a:pt x="182254" y="324608"/>
                        <a:pt x="174598" y="323317"/>
                        <a:pt x="160147" y="319618"/>
                      </a:cubicBezTo>
                      <a:cubicBezTo>
                        <a:pt x="157480" y="318672"/>
                        <a:pt x="155157" y="318242"/>
                        <a:pt x="153351" y="318242"/>
                      </a:cubicBezTo>
                      <a:cubicBezTo>
                        <a:pt x="120834" y="311876"/>
                        <a:pt x="94597" y="302756"/>
                        <a:pt x="74812" y="290970"/>
                      </a:cubicBezTo>
                      <a:cubicBezTo>
                        <a:pt x="68446" y="288218"/>
                        <a:pt x="65349" y="286411"/>
                        <a:pt x="65349" y="285551"/>
                      </a:cubicBezTo>
                      <a:cubicBezTo>
                        <a:pt x="67156" y="283744"/>
                        <a:pt x="71629" y="283314"/>
                        <a:pt x="78855" y="284174"/>
                      </a:cubicBezTo>
                      <a:cubicBezTo>
                        <a:pt x="90554" y="285981"/>
                        <a:pt x="100103" y="286927"/>
                        <a:pt x="107329" y="286927"/>
                      </a:cubicBezTo>
                      <a:cubicBezTo>
                        <a:pt x="115415" y="287787"/>
                        <a:pt x="124963" y="288734"/>
                        <a:pt x="135802" y="289680"/>
                      </a:cubicBezTo>
                      <a:cubicBezTo>
                        <a:pt x="152061" y="292433"/>
                        <a:pt x="158856" y="282884"/>
                        <a:pt x="156103" y="261032"/>
                      </a:cubicBezTo>
                      <a:cubicBezTo>
                        <a:pt x="156103" y="241934"/>
                        <a:pt x="155157" y="220599"/>
                        <a:pt x="153437" y="196941"/>
                      </a:cubicBezTo>
                      <a:cubicBezTo>
                        <a:pt x="153437" y="192382"/>
                        <a:pt x="153437" y="188768"/>
                        <a:pt x="153437" y="186015"/>
                      </a:cubicBezTo>
                      <a:cubicBezTo>
                        <a:pt x="142598" y="186015"/>
                        <a:pt x="127200" y="188338"/>
                        <a:pt x="107415" y="192812"/>
                      </a:cubicBezTo>
                      <a:cubicBezTo>
                        <a:pt x="103802" y="193758"/>
                        <a:pt x="100619" y="194188"/>
                        <a:pt x="97952" y="194188"/>
                      </a:cubicBezTo>
                      <a:cubicBezTo>
                        <a:pt x="99759" y="199608"/>
                        <a:pt x="103372" y="205114"/>
                        <a:pt x="108791" y="210534"/>
                      </a:cubicBezTo>
                      <a:cubicBezTo>
                        <a:pt x="111458" y="213286"/>
                        <a:pt x="113264" y="214663"/>
                        <a:pt x="114211" y="214663"/>
                      </a:cubicBezTo>
                      <a:cubicBezTo>
                        <a:pt x="113264" y="229202"/>
                        <a:pt x="108791" y="239697"/>
                        <a:pt x="100705" y="246063"/>
                      </a:cubicBezTo>
                      <a:cubicBezTo>
                        <a:pt x="98898" y="247010"/>
                        <a:pt x="96662" y="244257"/>
                        <a:pt x="93909" y="237891"/>
                      </a:cubicBezTo>
                      <a:cubicBezTo>
                        <a:pt x="84877" y="218792"/>
                        <a:pt x="74038" y="206060"/>
                        <a:pt x="61392" y="199694"/>
                      </a:cubicBezTo>
                      <a:cubicBezTo>
                        <a:pt x="40575" y="201501"/>
                        <a:pt x="26209" y="207006"/>
                        <a:pt x="18037" y="216040"/>
                      </a:cubicBezTo>
                      <a:lnTo>
                        <a:pt x="16661" y="217416"/>
                      </a:lnTo>
                      <a:cubicBezTo>
                        <a:pt x="13048" y="216556"/>
                        <a:pt x="8574" y="211480"/>
                        <a:pt x="3155" y="202447"/>
                      </a:cubicBezTo>
                      <a:cubicBezTo>
                        <a:pt x="-544" y="194188"/>
                        <a:pt x="-974" y="189629"/>
                        <a:pt x="1779" y="188768"/>
                      </a:cubicBezTo>
                      <a:close/>
                      <a:moveTo>
                        <a:pt x="28876" y="130097"/>
                      </a:moveTo>
                      <a:cubicBezTo>
                        <a:pt x="40575" y="114611"/>
                        <a:pt x="54167" y="105578"/>
                        <a:pt x="69479" y="102826"/>
                      </a:cubicBezTo>
                      <a:cubicBezTo>
                        <a:pt x="70339" y="102826"/>
                        <a:pt x="69909" y="106009"/>
                        <a:pt x="68102" y="112375"/>
                      </a:cubicBezTo>
                      <a:cubicBezTo>
                        <a:pt x="65436" y="122354"/>
                        <a:pt x="64919" y="129236"/>
                        <a:pt x="66726" y="132850"/>
                      </a:cubicBezTo>
                      <a:cubicBezTo>
                        <a:pt x="70339" y="141022"/>
                        <a:pt x="71199" y="146012"/>
                        <a:pt x="69479" y="147819"/>
                      </a:cubicBezTo>
                      <a:cubicBezTo>
                        <a:pt x="69479" y="149625"/>
                        <a:pt x="64919" y="150141"/>
                        <a:pt x="55887" y="149195"/>
                      </a:cubicBezTo>
                      <a:cubicBezTo>
                        <a:pt x="35155" y="147302"/>
                        <a:pt x="26123" y="140936"/>
                        <a:pt x="28876" y="130097"/>
                      </a:cubicBezTo>
                      <a:close/>
                      <a:moveTo>
                        <a:pt x="89780" y="109622"/>
                      </a:moveTo>
                      <a:cubicBezTo>
                        <a:pt x="84361" y="101449"/>
                        <a:pt x="82554" y="94653"/>
                        <a:pt x="84361" y="89147"/>
                      </a:cubicBezTo>
                      <a:lnTo>
                        <a:pt x="88404" y="89147"/>
                      </a:lnTo>
                      <a:cubicBezTo>
                        <a:pt x="101049" y="88287"/>
                        <a:pt x="119114" y="83727"/>
                        <a:pt x="142598" y="75468"/>
                      </a:cubicBezTo>
                      <a:cubicBezTo>
                        <a:pt x="143458" y="75468"/>
                        <a:pt x="145265" y="74608"/>
                        <a:pt x="148017" y="72715"/>
                      </a:cubicBezTo>
                      <a:cubicBezTo>
                        <a:pt x="167029" y="64543"/>
                        <a:pt x="182770" y="60930"/>
                        <a:pt x="195416" y="61790"/>
                      </a:cubicBezTo>
                      <a:cubicBezTo>
                        <a:pt x="206255" y="62736"/>
                        <a:pt x="215717" y="67210"/>
                        <a:pt x="223890" y="75468"/>
                      </a:cubicBezTo>
                      <a:cubicBezTo>
                        <a:pt x="250987" y="102739"/>
                        <a:pt x="262255" y="120031"/>
                        <a:pt x="257782" y="127344"/>
                      </a:cubicBezTo>
                      <a:cubicBezTo>
                        <a:pt x="256836" y="128290"/>
                        <a:pt x="255116" y="129150"/>
                        <a:pt x="252363" y="130097"/>
                      </a:cubicBezTo>
                      <a:cubicBezTo>
                        <a:pt x="246944" y="130097"/>
                        <a:pt x="243330" y="130527"/>
                        <a:pt x="241524" y="131473"/>
                      </a:cubicBezTo>
                      <a:cubicBezTo>
                        <a:pt x="227932" y="136893"/>
                        <a:pt x="214427" y="137839"/>
                        <a:pt x="200921" y="134226"/>
                      </a:cubicBezTo>
                      <a:cubicBezTo>
                        <a:pt x="190943" y="132419"/>
                        <a:pt x="186040" y="130613"/>
                        <a:pt x="186040" y="128806"/>
                      </a:cubicBezTo>
                      <a:cubicBezTo>
                        <a:pt x="185093" y="127000"/>
                        <a:pt x="189222" y="125193"/>
                        <a:pt x="198255" y="123386"/>
                      </a:cubicBezTo>
                      <a:cubicBezTo>
                        <a:pt x="214513" y="115214"/>
                        <a:pt x="222599" y="108848"/>
                        <a:pt x="222599" y="104288"/>
                      </a:cubicBezTo>
                      <a:cubicBezTo>
                        <a:pt x="219846" y="94309"/>
                        <a:pt x="214943" y="86996"/>
                        <a:pt x="207717" y="82437"/>
                      </a:cubicBezTo>
                      <a:cubicBezTo>
                        <a:pt x="204104" y="80630"/>
                        <a:pt x="198685" y="79684"/>
                        <a:pt x="191459" y="79684"/>
                      </a:cubicBezTo>
                      <a:cubicBezTo>
                        <a:pt x="190513" y="79684"/>
                        <a:pt x="189652" y="79684"/>
                        <a:pt x="188792" y="79684"/>
                      </a:cubicBezTo>
                      <a:cubicBezTo>
                        <a:pt x="176147" y="79684"/>
                        <a:pt x="163071" y="83813"/>
                        <a:pt x="149480" y="91986"/>
                      </a:cubicBezTo>
                      <a:cubicBezTo>
                        <a:pt x="137695" y="98352"/>
                        <a:pt x="124619" y="103342"/>
                        <a:pt x="110167" y="106955"/>
                      </a:cubicBezTo>
                      <a:cubicBezTo>
                        <a:pt x="99328" y="110482"/>
                        <a:pt x="92533" y="111428"/>
                        <a:pt x="89780" y="109622"/>
                      </a:cubicBezTo>
                      <a:close/>
                      <a:moveTo>
                        <a:pt x="119630" y="46821"/>
                      </a:moveTo>
                      <a:cubicBezTo>
                        <a:pt x="115071" y="36841"/>
                        <a:pt x="116447" y="24969"/>
                        <a:pt x="123673" y="11377"/>
                      </a:cubicBezTo>
                      <a:cubicBezTo>
                        <a:pt x="129092" y="2258"/>
                        <a:pt x="133566" y="-1355"/>
                        <a:pt x="137178" y="451"/>
                      </a:cubicBezTo>
                      <a:cubicBezTo>
                        <a:pt x="138039" y="1398"/>
                        <a:pt x="139415" y="4064"/>
                        <a:pt x="141222" y="8624"/>
                      </a:cubicBezTo>
                      <a:cubicBezTo>
                        <a:pt x="145695" y="18603"/>
                        <a:pt x="151631" y="27292"/>
                        <a:pt x="158856" y="34519"/>
                      </a:cubicBezTo>
                      <a:cubicBezTo>
                        <a:pt x="164276" y="40885"/>
                        <a:pt x="166082" y="45875"/>
                        <a:pt x="164276" y="49488"/>
                      </a:cubicBezTo>
                      <a:cubicBezTo>
                        <a:pt x="163329" y="53101"/>
                        <a:pt x="159286" y="54908"/>
                        <a:pt x="152061" y="54908"/>
                      </a:cubicBezTo>
                      <a:cubicBezTo>
                        <a:pt x="135888" y="55940"/>
                        <a:pt x="125049" y="53187"/>
                        <a:pt x="119630" y="46821"/>
                      </a:cubicBezTo>
                      <a:close/>
                    </a:path>
                  </a:pathLst>
                </a:custGeom>
                <a:grpFill/>
                <a:ln w="860" cap="flat">
                  <a:noFill/>
                  <a:prstDash val="solid"/>
                  <a:miter/>
                </a:ln>
              </p:spPr>
              <p:txBody>
                <a:bodyPr rtlCol="0" anchor="ctr"/>
                <a:lstStyle/>
                <a:p>
                  <a:endParaRPr lang="zh-CN" altLang="en-US"/>
                </a:p>
              </p:txBody>
            </p:sp>
            <p:sp>
              <p:nvSpPr>
                <p:cNvPr id="23" name="任意形状 18"/>
                <p:cNvSpPr/>
                <p:nvPr/>
              </p:nvSpPr>
              <p:spPr>
                <a:xfrm>
                  <a:off x="5138493" y="2802793"/>
                  <a:ext cx="279168" cy="227983"/>
                </a:xfrm>
                <a:custGeom>
                  <a:avLst/>
                  <a:gdLst>
                    <a:gd name="connsiteX0" fmla="*/ 146571 w 279168"/>
                    <a:gd name="connsiteY0" fmla="*/ 7401 h 227983"/>
                    <a:gd name="connsiteX1" fmla="*/ 211604 w 279168"/>
                    <a:gd name="connsiteY1" fmla="*/ 604 h 227983"/>
                    <a:gd name="connsiteX2" fmla="*/ 211604 w 279168"/>
                    <a:gd name="connsiteY2" fmla="*/ 16950 h 227983"/>
                    <a:gd name="connsiteX3" fmla="*/ 175044 w 279168"/>
                    <a:gd name="connsiteY3" fmla="*/ 41468 h 227983"/>
                    <a:gd name="connsiteX4" fmla="*/ 166958 w 279168"/>
                    <a:gd name="connsiteY4" fmla="*/ 83794 h 227983"/>
                    <a:gd name="connsiteX5" fmla="*/ 202141 w 279168"/>
                    <a:gd name="connsiteY5" fmla="*/ 74245 h 227983"/>
                    <a:gd name="connsiteX6" fmla="*/ 210227 w 279168"/>
                    <a:gd name="connsiteY6" fmla="*/ 101516 h 227983"/>
                    <a:gd name="connsiteX7" fmla="*/ 196722 w 279168"/>
                    <a:gd name="connsiteY7" fmla="*/ 106936 h 227983"/>
                    <a:gd name="connsiteX8" fmla="*/ 166958 w 279168"/>
                    <a:gd name="connsiteY8" fmla="*/ 121905 h 227983"/>
                    <a:gd name="connsiteX9" fmla="*/ 162915 w 279168"/>
                    <a:gd name="connsiteY9" fmla="*/ 132831 h 227983"/>
                    <a:gd name="connsiteX10" fmla="*/ 162915 w 279168"/>
                    <a:gd name="connsiteY10" fmla="*/ 158725 h 227983"/>
                    <a:gd name="connsiteX11" fmla="*/ 180550 w 279168"/>
                    <a:gd name="connsiteY11" fmla="*/ 171027 h 227983"/>
                    <a:gd name="connsiteX12" fmla="*/ 213066 w 279168"/>
                    <a:gd name="connsiteY12" fmla="*/ 171027 h 227983"/>
                    <a:gd name="connsiteX13" fmla="*/ 246959 w 279168"/>
                    <a:gd name="connsiteY13" fmla="*/ 168275 h 227983"/>
                    <a:gd name="connsiteX14" fmla="*/ 270013 w 279168"/>
                    <a:gd name="connsiteY14" fmla="*/ 173694 h 227983"/>
                    <a:gd name="connsiteX15" fmla="*/ 271390 w 279168"/>
                    <a:gd name="connsiteY15" fmla="*/ 211891 h 227983"/>
                    <a:gd name="connsiteX16" fmla="*/ 144076 w 279168"/>
                    <a:gd name="connsiteY16" fmla="*/ 202342 h 227983"/>
                    <a:gd name="connsiteX17" fmla="*/ 130571 w 279168"/>
                    <a:gd name="connsiteY17" fmla="*/ 203718 h 227983"/>
                    <a:gd name="connsiteX18" fmla="*/ 123775 w 279168"/>
                    <a:gd name="connsiteY18" fmla="*/ 203718 h 227983"/>
                    <a:gd name="connsiteX19" fmla="*/ 26225 w 279168"/>
                    <a:gd name="connsiteY19" fmla="*/ 220064 h 227983"/>
                    <a:gd name="connsiteX20" fmla="*/ 20806 w 279168"/>
                    <a:gd name="connsiteY20" fmla="*/ 224193 h 227983"/>
                    <a:gd name="connsiteX21" fmla="*/ 12634 w 279168"/>
                    <a:gd name="connsiteY21" fmla="*/ 225570 h 227983"/>
                    <a:gd name="connsiteX22" fmla="*/ 418 w 279168"/>
                    <a:gd name="connsiteY22" fmla="*/ 199675 h 227983"/>
                    <a:gd name="connsiteX23" fmla="*/ 62698 w 279168"/>
                    <a:gd name="connsiteY23" fmla="*/ 185997 h 227983"/>
                    <a:gd name="connsiteX24" fmla="*/ 64075 w 279168"/>
                    <a:gd name="connsiteY24" fmla="*/ 119152 h 227983"/>
                    <a:gd name="connsiteX25" fmla="*/ 62698 w 279168"/>
                    <a:gd name="connsiteY25" fmla="*/ 98677 h 227983"/>
                    <a:gd name="connsiteX26" fmla="*/ 70785 w 279168"/>
                    <a:gd name="connsiteY26" fmla="*/ 90505 h 227983"/>
                    <a:gd name="connsiteX27" fmla="*/ 103301 w 279168"/>
                    <a:gd name="connsiteY27" fmla="*/ 104183 h 227983"/>
                    <a:gd name="connsiteX28" fmla="*/ 95215 w 279168"/>
                    <a:gd name="connsiteY28" fmla="*/ 160102 h 227983"/>
                    <a:gd name="connsiteX29" fmla="*/ 97882 w 279168"/>
                    <a:gd name="connsiteY29" fmla="*/ 175071 h 227983"/>
                    <a:gd name="connsiteX30" fmla="*/ 107345 w 279168"/>
                    <a:gd name="connsiteY30" fmla="*/ 177824 h 227983"/>
                    <a:gd name="connsiteX31" fmla="*/ 126270 w 279168"/>
                    <a:gd name="connsiteY31" fmla="*/ 172404 h 227983"/>
                    <a:gd name="connsiteX32" fmla="*/ 130312 w 279168"/>
                    <a:gd name="connsiteY32" fmla="*/ 160102 h 227983"/>
                    <a:gd name="connsiteX33" fmla="*/ 128936 w 279168"/>
                    <a:gd name="connsiteY33" fmla="*/ 87752 h 227983"/>
                    <a:gd name="connsiteX34" fmla="*/ 128936 w 279168"/>
                    <a:gd name="connsiteY34" fmla="*/ 60480 h 227983"/>
                    <a:gd name="connsiteX35" fmla="*/ 119473 w 279168"/>
                    <a:gd name="connsiteY35" fmla="*/ 48178 h 227983"/>
                    <a:gd name="connsiteX36" fmla="*/ 96420 w 279168"/>
                    <a:gd name="connsiteY36" fmla="*/ 53598 h 227983"/>
                    <a:gd name="connsiteX37" fmla="*/ 76118 w 279168"/>
                    <a:gd name="connsiteY37" fmla="*/ 24951 h 227983"/>
                    <a:gd name="connsiteX38" fmla="*/ 76118 w 279168"/>
                    <a:gd name="connsiteY38" fmla="*/ 20821 h 227983"/>
                    <a:gd name="connsiteX39" fmla="*/ 89710 w 279168"/>
                    <a:gd name="connsiteY39" fmla="*/ 12649 h 227983"/>
                    <a:gd name="connsiteX40" fmla="*/ 146571 w 279168"/>
                    <a:gd name="connsiteY40" fmla="*/ 7401 h 2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9168" h="227983">
                      <a:moveTo>
                        <a:pt x="146571" y="7401"/>
                      </a:moveTo>
                      <a:cubicBezTo>
                        <a:pt x="169109" y="1035"/>
                        <a:pt x="190787" y="-1202"/>
                        <a:pt x="211604" y="604"/>
                      </a:cubicBezTo>
                      <a:cubicBezTo>
                        <a:pt x="209797" y="6024"/>
                        <a:pt x="209797" y="11530"/>
                        <a:pt x="211604" y="16950"/>
                      </a:cubicBezTo>
                      <a:cubicBezTo>
                        <a:pt x="214271" y="21510"/>
                        <a:pt x="202141" y="29682"/>
                        <a:pt x="175044" y="41468"/>
                      </a:cubicBezTo>
                      <a:cubicBezTo>
                        <a:pt x="169625" y="46888"/>
                        <a:pt x="166958" y="61083"/>
                        <a:pt x="166958" y="83794"/>
                      </a:cubicBezTo>
                      <a:cubicBezTo>
                        <a:pt x="184077" y="79235"/>
                        <a:pt x="195862" y="76052"/>
                        <a:pt x="202141" y="74245"/>
                      </a:cubicBezTo>
                      <a:cubicBezTo>
                        <a:pt x="207561" y="76998"/>
                        <a:pt x="210227" y="86117"/>
                        <a:pt x="210227" y="101516"/>
                      </a:cubicBezTo>
                      <a:cubicBezTo>
                        <a:pt x="207561" y="103323"/>
                        <a:pt x="203002" y="105129"/>
                        <a:pt x="196722" y="106936"/>
                      </a:cubicBezTo>
                      <a:cubicBezTo>
                        <a:pt x="187690" y="110549"/>
                        <a:pt x="177797" y="115625"/>
                        <a:pt x="166958" y="121905"/>
                      </a:cubicBezTo>
                      <a:cubicBezTo>
                        <a:pt x="165152" y="123712"/>
                        <a:pt x="163775" y="127325"/>
                        <a:pt x="162915" y="132831"/>
                      </a:cubicBezTo>
                      <a:cubicBezTo>
                        <a:pt x="161969" y="139197"/>
                        <a:pt x="161969" y="147800"/>
                        <a:pt x="162915" y="158725"/>
                      </a:cubicBezTo>
                      <a:cubicBezTo>
                        <a:pt x="162915" y="167844"/>
                        <a:pt x="168765" y="171888"/>
                        <a:pt x="180550" y="171027"/>
                      </a:cubicBezTo>
                      <a:cubicBezTo>
                        <a:pt x="187776" y="171027"/>
                        <a:pt x="198614" y="171027"/>
                        <a:pt x="213066" y="171027"/>
                      </a:cubicBezTo>
                      <a:cubicBezTo>
                        <a:pt x="229325" y="170167"/>
                        <a:pt x="240594" y="169221"/>
                        <a:pt x="246959" y="168275"/>
                      </a:cubicBezTo>
                      <a:cubicBezTo>
                        <a:pt x="258658" y="166468"/>
                        <a:pt x="266401" y="168275"/>
                        <a:pt x="270013" y="173694"/>
                      </a:cubicBezTo>
                      <a:cubicBezTo>
                        <a:pt x="281712" y="196406"/>
                        <a:pt x="282229" y="209138"/>
                        <a:pt x="271390" y="211891"/>
                      </a:cubicBezTo>
                      <a:cubicBezTo>
                        <a:pt x="236206" y="198213"/>
                        <a:pt x="193711" y="195030"/>
                        <a:pt x="144076" y="202342"/>
                      </a:cubicBezTo>
                      <a:cubicBezTo>
                        <a:pt x="136850" y="203288"/>
                        <a:pt x="132291" y="203718"/>
                        <a:pt x="130571" y="203718"/>
                      </a:cubicBezTo>
                      <a:cubicBezTo>
                        <a:pt x="128764" y="203718"/>
                        <a:pt x="126528" y="203718"/>
                        <a:pt x="123775" y="203718"/>
                      </a:cubicBezTo>
                      <a:cubicBezTo>
                        <a:pt x="89452" y="200105"/>
                        <a:pt x="56935" y="205525"/>
                        <a:pt x="26225" y="220064"/>
                      </a:cubicBezTo>
                      <a:cubicBezTo>
                        <a:pt x="24418" y="221010"/>
                        <a:pt x="22612" y="222387"/>
                        <a:pt x="20806" y="224193"/>
                      </a:cubicBezTo>
                      <a:cubicBezTo>
                        <a:pt x="17193" y="228753"/>
                        <a:pt x="14440" y="229183"/>
                        <a:pt x="12634" y="225570"/>
                      </a:cubicBezTo>
                      <a:cubicBezTo>
                        <a:pt x="2655" y="212837"/>
                        <a:pt x="-1388" y="204235"/>
                        <a:pt x="418" y="199675"/>
                      </a:cubicBezTo>
                      <a:cubicBezTo>
                        <a:pt x="35601" y="194255"/>
                        <a:pt x="56419" y="189696"/>
                        <a:pt x="62698" y="185997"/>
                      </a:cubicBezTo>
                      <a:cubicBezTo>
                        <a:pt x="67172" y="182383"/>
                        <a:pt x="67688" y="160102"/>
                        <a:pt x="64075" y="119152"/>
                      </a:cubicBezTo>
                      <a:cubicBezTo>
                        <a:pt x="63129" y="110979"/>
                        <a:pt x="62698" y="104183"/>
                        <a:pt x="62698" y="98677"/>
                      </a:cubicBezTo>
                      <a:cubicBezTo>
                        <a:pt x="62698" y="94118"/>
                        <a:pt x="65365" y="91365"/>
                        <a:pt x="70785" y="90505"/>
                      </a:cubicBezTo>
                      <a:cubicBezTo>
                        <a:pt x="93323" y="94118"/>
                        <a:pt x="104162" y="98677"/>
                        <a:pt x="103301" y="104183"/>
                      </a:cubicBezTo>
                      <a:cubicBezTo>
                        <a:pt x="93323" y="116055"/>
                        <a:pt x="90656" y="134637"/>
                        <a:pt x="95215" y="160102"/>
                      </a:cubicBezTo>
                      <a:cubicBezTo>
                        <a:pt x="96076" y="166468"/>
                        <a:pt x="97022" y="171458"/>
                        <a:pt x="97882" y="175071"/>
                      </a:cubicBezTo>
                      <a:cubicBezTo>
                        <a:pt x="97882" y="176877"/>
                        <a:pt x="101065" y="177824"/>
                        <a:pt x="107345" y="177824"/>
                      </a:cubicBezTo>
                      <a:cubicBezTo>
                        <a:pt x="114570" y="176964"/>
                        <a:pt x="120850" y="175071"/>
                        <a:pt x="126270" y="172404"/>
                      </a:cubicBezTo>
                      <a:cubicBezTo>
                        <a:pt x="128936" y="170597"/>
                        <a:pt x="130312" y="166468"/>
                        <a:pt x="130312" y="160102"/>
                      </a:cubicBezTo>
                      <a:cubicBezTo>
                        <a:pt x="130312" y="121045"/>
                        <a:pt x="129882" y="96871"/>
                        <a:pt x="128936" y="87752"/>
                      </a:cubicBezTo>
                      <a:cubicBezTo>
                        <a:pt x="128936" y="74073"/>
                        <a:pt x="128936" y="65040"/>
                        <a:pt x="128936" y="60480"/>
                      </a:cubicBezTo>
                      <a:cubicBezTo>
                        <a:pt x="127990" y="53168"/>
                        <a:pt x="124893" y="49125"/>
                        <a:pt x="119473" y="48178"/>
                      </a:cubicBezTo>
                      <a:cubicBezTo>
                        <a:pt x="114054" y="48178"/>
                        <a:pt x="106398" y="49985"/>
                        <a:pt x="96420" y="53598"/>
                      </a:cubicBezTo>
                      <a:cubicBezTo>
                        <a:pt x="90054" y="57211"/>
                        <a:pt x="83344" y="47662"/>
                        <a:pt x="76118" y="24951"/>
                      </a:cubicBezTo>
                      <a:cubicBezTo>
                        <a:pt x="76118" y="23144"/>
                        <a:pt x="76118" y="21767"/>
                        <a:pt x="76118" y="20821"/>
                      </a:cubicBezTo>
                      <a:cubicBezTo>
                        <a:pt x="74312" y="15401"/>
                        <a:pt x="78871" y="12649"/>
                        <a:pt x="89710" y="12649"/>
                      </a:cubicBezTo>
                      <a:cubicBezTo>
                        <a:pt x="112248" y="13767"/>
                        <a:pt x="131173" y="11960"/>
                        <a:pt x="146571" y="7401"/>
                      </a:cubicBezTo>
                      <a:close/>
                    </a:path>
                  </a:pathLst>
                </a:custGeom>
                <a:grpFill/>
                <a:ln w="860" cap="flat">
                  <a:noFill/>
                  <a:prstDash val="solid"/>
                  <a:miter/>
                </a:ln>
              </p:spPr>
              <p:txBody>
                <a:bodyPr rtlCol="0" anchor="ctr"/>
                <a:lstStyle/>
                <a:p>
                  <a:endParaRPr lang="zh-CN" altLang="en-US"/>
                </a:p>
              </p:txBody>
            </p:sp>
          </p:grpSp>
          <p:grpSp>
            <p:nvGrpSpPr>
              <p:cNvPr id="15" name="图形 4"/>
              <p:cNvGrpSpPr/>
              <p:nvPr/>
            </p:nvGrpSpPr>
            <p:grpSpPr>
              <a:xfrm>
                <a:off x="6477534" y="2737331"/>
                <a:ext cx="1951056" cy="319813"/>
                <a:chOff x="6477534" y="2737331"/>
                <a:chExt cx="1951056" cy="319813"/>
              </a:xfrm>
              <a:grpFill/>
            </p:grpSpPr>
            <p:sp>
              <p:nvSpPr>
                <p:cNvPr id="16" name="任意形状 20"/>
                <p:cNvSpPr/>
                <p:nvPr/>
              </p:nvSpPr>
              <p:spPr>
                <a:xfrm>
                  <a:off x="6477534" y="2776851"/>
                  <a:ext cx="298388" cy="236118"/>
                </a:xfrm>
                <a:custGeom>
                  <a:avLst/>
                  <a:gdLst>
                    <a:gd name="connsiteX0" fmla="*/ 160322 w 298388"/>
                    <a:gd name="connsiteY0" fmla="*/ 151805 h 236118"/>
                    <a:gd name="connsiteX1" fmla="*/ 164365 w 298388"/>
                    <a:gd name="connsiteY1" fmla="*/ 113608 h 236118"/>
                    <a:gd name="connsiteX2" fmla="*/ 171161 w 298388"/>
                    <a:gd name="connsiteY2" fmla="*/ 61733 h 236118"/>
                    <a:gd name="connsiteX3" fmla="*/ 182000 w 298388"/>
                    <a:gd name="connsiteY3" fmla="*/ 7190 h 236118"/>
                    <a:gd name="connsiteX4" fmla="*/ 207721 w 298388"/>
                    <a:gd name="connsiteY4" fmla="*/ 5814 h 236118"/>
                    <a:gd name="connsiteX5" fmla="*/ 210474 w 298388"/>
                    <a:gd name="connsiteY5" fmla="*/ 20783 h 236118"/>
                    <a:gd name="connsiteX6" fmla="*/ 196882 w 298388"/>
                    <a:gd name="connsiteY6" fmla="*/ 69905 h 236118"/>
                    <a:gd name="connsiteX7" fmla="*/ 190086 w 298388"/>
                    <a:gd name="connsiteY7" fmla="*/ 116275 h 236118"/>
                    <a:gd name="connsiteX8" fmla="*/ 188710 w 298388"/>
                    <a:gd name="connsiteY8" fmla="*/ 124448 h 236118"/>
                    <a:gd name="connsiteX9" fmla="*/ 195505 w 298388"/>
                    <a:gd name="connsiteY9" fmla="*/ 119028 h 236118"/>
                    <a:gd name="connsiteX10" fmla="*/ 233442 w 298388"/>
                    <a:gd name="connsiteY10" fmla="*/ 75325 h 236118"/>
                    <a:gd name="connsiteX11" fmla="*/ 257786 w 298388"/>
                    <a:gd name="connsiteY11" fmla="*/ 89004 h 236118"/>
                    <a:gd name="connsiteX12" fmla="*/ 255119 w 298388"/>
                    <a:gd name="connsiteY12" fmla="*/ 102682 h 236118"/>
                    <a:gd name="connsiteX13" fmla="*/ 195505 w 298388"/>
                    <a:gd name="connsiteY13" fmla="*/ 147675 h 236118"/>
                    <a:gd name="connsiteX14" fmla="*/ 184667 w 298388"/>
                    <a:gd name="connsiteY14" fmla="*/ 155848 h 236118"/>
                    <a:gd name="connsiteX15" fmla="*/ 182000 w 298388"/>
                    <a:gd name="connsiteY15" fmla="*/ 176323 h 236118"/>
                    <a:gd name="connsiteX16" fmla="*/ 211764 w 298388"/>
                    <a:gd name="connsiteY16" fmla="*/ 176323 h 236118"/>
                    <a:gd name="connsiteX17" fmla="*/ 274044 w 298388"/>
                    <a:gd name="connsiteY17" fmla="*/ 172194 h 236118"/>
                    <a:gd name="connsiteX18" fmla="*/ 288926 w 298388"/>
                    <a:gd name="connsiteY18" fmla="*/ 180366 h 236118"/>
                    <a:gd name="connsiteX19" fmla="*/ 298389 w 298388"/>
                    <a:gd name="connsiteY19" fmla="*/ 214520 h 236118"/>
                    <a:gd name="connsiteX20" fmla="*/ 295722 w 298388"/>
                    <a:gd name="connsiteY20" fmla="*/ 225445 h 236118"/>
                    <a:gd name="connsiteX21" fmla="*/ 284883 w 298388"/>
                    <a:gd name="connsiteY21" fmla="*/ 224069 h 236118"/>
                    <a:gd name="connsiteX22" fmla="*/ 217183 w 298388"/>
                    <a:gd name="connsiteY22" fmla="*/ 207723 h 236118"/>
                    <a:gd name="connsiteX23" fmla="*/ 172451 w 298388"/>
                    <a:gd name="connsiteY23" fmla="*/ 209100 h 236118"/>
                    <a:gd name="connsiteX24" fmla="*/ 156193 w 298388"/>
                    <a:gd name="connsiteY24" fmla="*/ 210477 h 236118"/>
                    <a:gd name="connsiteX25" fmla="*/ 134515 w 298388"/>
                    <a:gd name="connsiteY25" fmla="*/ 213229 h 236118"/>
                    <a:gd name="connsiteX26" fmla="*/ 106042 w 298388"/>
                    <a:gd name="connsiteY26" fmla="*/ 214606 h 236118"/>
                    <a:gd name="connsiteX27" fmla="*/ 19331 w 298388"/>
                    <a:gd name="connsiteY27" fmla="*/ 233704 h 236118"/>
                    <a:gd name="connsiteX28" fmla="*/ 9869 w 298388"/>
                    <a:gd name="connsiteY28" fmla="*/ 232328 h 236118"/>
                    <a:gd name="connsiteX29" fmla="*/ 3073 w 298388"/>
                    <a:gd name="connsiteY29" fmla="*/ 218649 h 236118"/>
                    <a:gd name="connsiteX30" fmla="*/ 320 w 298388"/>
                    <a:gd name="connsiteY30" fmla="*/ 211853 h 236118"/>
                    <a:gd name="connsiteX31" fmla="*/ 7116 w 298388"/>
                    <a:gd name="connsiteY31" fmla="*/ 209100 h 236118"/>
                    <a:gd name="connsiteX32" fmla="*/ 76192 w 298388"/>
                    <a:gd name="connsiteY32" fmla="*/ 198174 h 236118"/>
                    <a:gd name="connsiteX33" fmla="*/ 89697 w 298388"/>
                    <a:gd name="connsiteY33" fmla="*/ 194045 h 236118"/>
                    <a:gd name="connsiteX34" fmla="*/ 104580 w 298388"/>
                    <a:gd name="connsiteY34" fmla="*/ 179076 h 236118"/>
                    <a:gd name="connsiteX35" fmla="*/ 104580 w 298388"/>
                    <a:gd name="connsiteY35" fmla="*/ 150428 h 236118"/>
                    <a:gd name="connsiteX36" fmla="*/ 100536 w 298388"/>
                    <a:gd name="connsiteY36" fmla="*/ 145009 h 236118"/>
                    <a:gd name="connsiteX37" fmla="*/ 96494 w 298388"/>
                    <a:gd name="connsiteY37" fmla="*/ 147761 h 236118"/>
                    <a:gd name="connsiteX38" fmla="*/ 80235 w 298388"/>
                    <a:gd name="connsiteY38" fmla="*/ 165483 h 236118"/>
                    <a:gd name="connsiteX39" fmla="*/ 66644 w 298388"/>
                    <a:gd name="connsiteY39" fmla="*/ 164107 h 236118"/>
                    <a:gd name="connsiteX40" fmla="*/ 49009 w 298388"/>
                    <a:gd name="connsiteY40" fmla="*/ 140879 h 236118"/>
                    <a:gd name="connsiteX41" fmla="*/ 47632 w 298388"/>
                    <a:gd name="connsiteY41" fmla="*/ 131330 h 236118"/>
                    <a:gd name="connsiteX42" fmla="*/ 54428 w 298388"/>
                    <a:gd name="connsiteY42" fmla="*/ 129953 h 236118"/>
                    <a:gd name="connsiteX43" fmla="*/ 99160 w 298388"/>
                    <a:gd name="connsiteY43" fmla="*/ 117651 h 236118"/>
                    <a:gd name="connsiteX44" fmla="*/ 100536 w 298388"/>
                    <a:gd name="connsiteY44" fmla="*/ 108102 h 236118"/>
                    <a:gd name="connsiteX45" fmla="*/ 101913 w 298388"/>
                    <a:gd name="connsiteY45" fmla="*/ 53560 h 236118"/>
                    <a:gd name="connsiteX46" fmla="*/ 137096 w 298388"/>
                    <a:gd name="connsiteY46" fmla="*/ 50807 h 236118"/>
                    <a:gd name="connsiteX47" fmla="*/ 141139 w 298388"/>
                    <a:gd name="connsiteY47" fmla="*/ 65776 h 236118"/>
                    <a:gd name="connsiteX48" fmla="*/ 134344 w 298388"/>
                    <a:gd name="connsiteY48" fmla="*/ 173570 h 236118"/>
                    <a:gd name="connsiteX49" fmla="*/ 146559 w 298388"/>
                    <a:gd name="connsiteY49" fmla="*/ 174947 h 236118"/>
                    <a:gd name="connsiteX50" fmla="*/ 160322 w 298388"/>
                    <a:gd name="connsiteY50" fmla="*/ 151805 h 23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98388" h="236118">
                      <a:moveTo>
                        <a:pt x="160322" y="151805"/>
                      </a:moveTo>
                      <a:cubicBezTo>
                        <a:pt x="161182" y="143632"/>
                        <a:pt x="162559" y="130900"/>
                        <a:pt x="164365" y="113608"/>
                      </a:cubicBezTo>
                      <a:cubicBezTo>
                        <a:pt x="166172" y="94510"/>
                        <a:pt x="168408" y="77218"/>
                        <a:pt x="171161" y="61733"/>
                      </a:cubicBezTo>
                      <a:cubicBezTo>
                        <a:pt x="173828" y="35322"/>
                        <a:pt x="177441" y="17170"/>
                        <a:pt x="182000" y="7190"/>
                      </a:cubicBezTo>
                      <a:cubicBezTo>
                        <a:pt x="186473" y="-1929"/>
                        <a:pt x="195075" y="-2359"/>
                        <a:pt x="207721" y="5814"/>
                      </a:cubicBezTo>
                      <a:cubicBezTo>
                        <a:pt x="214000" y="10373"/>
                        <a:pt x="214947" y="15363"/>
                        <a:pt x="210474" y="20783"/>
                      </a:cubicBezTo>
                      <a:cubicBezTo>
                        <a:pt x="204108" y="28956"/>
                        <a:pt x="199635" y="45301"/>
                        <a:pt x="196882" y="69905"/>
                      </a:cubicBezTo>
                      <a:cubicBezTo>
                        <a:pt x="194129" y="89004"/>
                        <a:pt x="191893" y="104489"/>
                        <a:pt x="190086" y="116275"/>
                      </a:cubicBezTo>
                      <a:lnTo>
                        <a:pt x="188710" y="124448"/>
                      </a:lnTo>
                      <a:cubicBezTo>
                        <a:pt x="189570" y="124448"/>
                        <a:pt x="191893" y="122641"/>
                        <a:pt x="195505" y="119028"/>
                      </a:cubicBezTo>
                      <a:cubicBezTo>
                        <a:pt x="219850" y="94510"/>
                        <a:pt x="232495" y="79885"/>
                        <a:pt x="233442" y="75325"/>
                      </a:cubicBezTo>
                      <a:cubicBezTo>
                        <a:pt x="238861" y="69905"/>
                        <a:pt x="247033" y="74465"/>
                        <a:pt x="257786" y="89004"/>
                      </a:cubicBezTo>
                      <a:cubicBezTo>
                        <a:pt x="262259" y="98123"/>
                        <a:pt x="261399" y="102682"/>
                        <a:pt x="255119" y="102682"/>
                      </a:cubicBezTo>
                      <a:cubicBezTo>
                        <a:pt x="252367" y="102682"/>
                        <a:pt x="232495" y="117651"/>
                        <a:pt x="195505" y="147675"/>
                      </a:cubicBezTo>
                      <a:cubicBezTo>
                        <a:pt x="190946" y="152235"/>
                        <a:pt x="187333" y="154988"/>
                        <a:pt x="184667" y="155848"/>
                      </a:cubicBezTo>
                      <a:cubicBezTo>
                        <a:pt x="178301" y="162214"/>
                        <a:pt x="177441" y="169010"/>
                        <a:pt x="182000" y="176323"/>
                      </a:cubicBezTo>
                      <a:cubicBezTo>
                        <a:pt x="189226" y="176323"/>
                        <a:pt x="199119" y="176323"/>
                        <a:pt x="211764" y="176323"/>
                      </a:cubicBezTo>
                      <a:cubicBezTo>
                        <a:pt x="250560" y="175463"/>
                        <a:pt x="271378" y="174086"/>
                        <a:pt x="274044" y="172194"/>
                      </a:cubicBezTo>
                      <a:cubicBezTo>
                        <a:pt x="282130" y="170387"/>
                        <a:pt x="287120" y="173140"/>
                        <a:pt x="288926" y="180366"/>
                      </a:cubicBezTo>
                      <a:cubicBezTo>
                        <a:pt x="292539" y="192238"/>
                        <a:pt x="295722" y="203594"/>
                        <a:pt x="298389" y="214520"/>
                      </a:cubicBezTo>
                      <a:cubicBezTo>
                        <a:pt x="298389" y="220886"/>
                        <a:pt x="297442" y="224499"/>
                        <a:pt x="295722" y="225445"/>
                      </a:cubicBezTo>
                      <a:cubicBezTo>
                        <a:pt x="292969" y="227252"/>
                        <a:pt x="289356" y="226822"/>
                        <a:pt x="284883" y="224069"/>
                      </a:cubicBezTo>
                      <a:cubicBezTo>
                        <a:pt x="257786" y="213143"/>
                        <a:pt x="235162" y="207723"/>
                        <a:pt x="217183" y="207723"/>
                      </a:cubicBezTo>
                      <a:cubicBezTo>
                        <a:pt x="192839" y="207723"/>
                        <a:pt x="177871" y="208154"/>
                        <a:pt x="172451" y="209100"/>
                      </a:cubicBezTo>
                      <a:cubicBezTo>
                        <a:pt x="165226" y="209100"/>
                        <a:pt x="159806" y="209530"/>
                        <a:pt x="156193" y="210477"/>
                      </a:cubicBezTo>
                      <a:cubicBezTo>
                        <a:pt x="153440" y="211423"/>
                        <a:pt x="146215" y="212283"/>
                        <a:pt x="134515" y="213229"/>
                      </a:cubicBezTo>
                      <a:cubicBezTo>
                        <a:pt x="120924" y="214176"/>
                        <a:pt x="111461" y="214606"/>
                        <a:pt x="106042" y="214606"/>
                      </a:cubicBezTo>
                      <a:cubicBezTo>
                        <a:pt x="71719" y="214606"/>
                        <a:pt x="42815" y="220972"/>
                        <a:pt x="19331" y="233704"/>
                      </a:cubicBezTo>
                      <a:cubicBezTo>
                        <a:pt x="12965" y="237317"/>
                        <a:pt x="9869" y="236887"/>
                        <a:pt x="9869" y="232328"/>
                      </a:cubicBezTo>
                      <a:cubicBezTo>
                        <a:pt x="7116" y="225962"/>
                        <a:pt x="4879" y="221402"/>
                        <a:pt x="3073" y="218649"/>
                      </a:cubicBezTo>
                      <a:cubicBezTo>
                        <a:pt x="320" y="215896"/>
                        <a:pt x="-540" y="213660"/>
                        <a:pt x="320" y="211853"/>
                      </a:cubicBezTo>
                      <a:cubicBezTo>
                        <a:pt x="1180" y="210046"/>
                        <a:pt x="3503" y="209100"/>
                        <a:pt x="7116" y="209100"/>
                      </a:cubicBezTo>
                      <a:cubicBezTo>
                        <a:pt x="18815" y="209100"/>
                        <a:pt x="41869" y="205487"/>
                        <a:pt x="76192" y="198174"/>
                      </a:cubicBezTo>
                      <a:cubicBezTo>
                        <a:pt x="81611" y="196368"/>
                        <a:pt x="86085" y="194991"/>
                        <a:pt x="89697" y="194045"/>
                      </a:cubicBezTo>
                      <a:cubicBezTo>
                        <a:pt x="97870" y="191292"/>
                        <a:pt x="102773" y="186302"/>
                        <a:pt x="104580" y="179076"/>
                      </a:cubicBezTo>
                      <a:cubicBezTo>
                        <a:pt x="104580" y="169957"/>
                        <a:pt x="104580" y="160408"/>
                        <a:pt x="104580" y="150428"/>
                      </a:cubicBezTo>
                      <a:cubicBezTo>
                        <a:pt x="103633" y="146815"/>
                        <a:pt x="102343" y="145009"/>
                        <a:pt x="100536" y="145009"/>
                      </a:cubicBezTo>
                      <a:cubicBezTo>
                        <a:pt x="99590" y="144148"/>
                        <a:pt x="98300" y="145009"/>
                        <a:pt x="96494" y="147761"/>
                      </a:cubicBezTo>
                      <a:cubicBezTo>
                        <a:pt x="90128" y="155934"/>
                        <a:pt x="84708" y="161870"/>
                        <a:pt x="80235" y="165483"/>
                      </a:cubicBezTo>
                      <a:cubicBezTo>
                        <a:pt x="75676" y="171849"/>
                        <a:pt x="71203" y="171419"/>
                        <a:pt x="66644" y="164107"/>
                      </a:cubicBezTo>
                      <a:cubicBezTo>
                        <a:pt x="56665" y="154988"/>
                        <a:pt x="50815" y="147245"/>
                        <a:pt x="49009" y="140879"/>
                      </a:cubicBezTo>
                      <a:cubicBezTo>
                        <a:pt x="46256" y="137266"/>
                        <a:pt x="45826" y="134083"/>
                        <a:pt x="47632" y="131330"/>
                      </a:cubicBezTo>
                      <a:cubicBezTo>
                        <a:pt x="48493" y="129523"/>
                        <a:pt x="50815" y="129093"/>
                        <a:pt x="54428" y="129953"/>
                      </a:cubicBezTo>
                      <a:cubicBezTo>
                        <a:pt x="67934" y="132706"/>
                        <a:pt x="82902" y="128577"/>
                        <a:pt x="99160" y="117651"/>
                      </a:cubicBezTo>
                      <a:cubicBezTo>
                        <a:pt x="100020" y="117651"/>
                        <a:pt x="100536" y="114468"/>
                        <a:pt x="100536" y="108102"/>
                      </a:cubicBezTo>
                      <a:cubicBezTo>
                        <a:pt x="101397" y="104489"/>
                        <a:pt x="101913" y="86251"/>
                        <a:pt x="101913" y="53560"/>
                      </a:cubicBezTo>
                      <a:cubicBezTo>
                        <a:pt x="105526" y="39881"/>
                        <a:pt x="117225" y="39021"/>
                        <a:pt x="137096" y="50807"/>
                      </a:cubicBezTo>
                      <a:cubicBezTo>
                        <a:pt x="141569" y="54420"/>
                        <a:pt x="142946" y="59496"/>
                        <a:pt x="141139" y="65776"/>
                      </a:cubicBezTo>
                      <a:cubicBezTo>
                        <a:pt x="133913" y="86681"/>
                        <a:pt x="131677" y="122641"/>
                        <a:pt x="134344" y="173570"/>
                      </a:cubicBezTo>
                      <a:cubicBezTo>
                        <a:pt x="133397" y="176323"/>
                        <a:pt x="137526" y="176753"/>
                        <a:pt x="146559" y="174947"/>
                      </a:cubicBezTo>
                      <a:cubicBezTo>
                        <a:pt x="154903" y="174947"/>
                        <a:pt x="159376" y="167290"/>
                        <a:pt x="160322" y="151805"/>
                      </a:cubicBezTo>
                      <a:close/>
                    </a:path>
                  </a:pathLst>
                </a:custGeom>
                <a:grpFill/>
                <a:ln w="860" cap="flat">
                  <a:noFill/>
                  <a:prstDash val="solid"/>
                  <a:miter/>
                </a:ln>
              </p:spPr>
              <p:txBody>
                <a:bodyPr rtlCol="0" anchor="ctr"/>
                <a:lstStyle/>
                <a:p>
                  <a:endParaRPr lang="zh-CN" altLang="en-US"/>
                </a:p>
              </p:txBody>
            </p:sp>
            <p:sp>
              <p:nvSpPr>
                <p:cNvPr id="17" name="任意形状 21"/>
                <p:cNvSpPr/>
                <p:nvPr/>
              </p:nvSpPr>
              <p:spPr>
                <a:xfrm>
                  <a:off x="7027539" y="2737331"/>
                  <a:ext cx="312864" cy="319813"/>
                </a:xfrm>
                <a:custGeom>
                  <a:avLst/>
                  <a:gdLst>
                    <a:gd name="connsiteX0" fmla="*/ 86625 w 312864"/>
                    <a:gd name="connsiteY0" fmla="*/ 148999 h 319813"/>
                    <a:gd name="connsiteX1" fmla="*/ 86625 w 312864"/>
                    <a:gd name="connsiteY1" fmla="*/ 162677 h 319813"/>
                    <a:gd name="connsiteX2" fmla="*/ 129980 w 312864"/>
                    <a:gd name="connsiteY2" fmla="*/ 155881 h 319813"/>
                    <a:gd name="connsiteX3" fmla="*/ 158454 w 312864"/>
                    <a:gd name="connsiteY3" fmla="*/ 168183 h 319813"/>
                    <a:gd name="connsiteX4" fmla="*/ 155787 w 312864"/>
                    <a:gd name="connsiteY4" fmla="*/ 172313 h 319813"/>
                    <a:gd name="connsiteX5" fmla="*/ 140905 w 312864"/>
                    <a:gd name="connsiteY5" fmla="*/ 217306 h 319813"/>
                    <a:gd name="connsiteX6" fmla="*/ 126024 w 312864"/>
                    <a:gd name="connsiteY6" fmla="*/ 250083 h 319813"/>
                    <a:gd name="connsiteX7" fmla="*/ 109765 w 312864"/>
                    <a:gd name="connsiteY7" fmla="*/ 267805 h 319813"/>
                    <a:gd name="connsiteX8" fmla="*/ 93506 w 312864"/>
                    <a:gd name="connsiteY8" fmla="*/ 251459 h 319813"/>
                    <a:gd name="connsiteX9" fmla="*/ 67786 w 312864"/>
                    <a:gd name="connsiteY9" fmla="*/ 225564 h 319813"/>
                    <a:gd name="connsiteX10" fmla="*/ 65033 w 312864"/>
                    <a:gd name="connsiteY10" fmla="*/ 228317 h 319813"/>
                    <a:gd name="connsiteX11" fmla="*/ 44732 w 312864"/>
                    <a:gd name="connsiteY11" fmla="*/ 244663 h 319813"/>
                    <a:gd name="connsiteX12" fmla="*/ 0 w 312864"/>
                    <a:gd name="connsiteY12" fmla="*/ 252835 h 319813"/>
                    <a:gd name="connsiteX13" fmla="*/ 8172 w 312864"/>
                    <a:gd name="connsiteY13" fmla="*/ 247416 h 319813"/>
                    <a:gd name="connsiteX14" fmla="*/ 50151 w 312864"/>
                    <a:gd name="connsiteY14" fmla="*/ 206466 h 319813"/>
                    <a:gd name="connsiteX15" fmla="*/ 63657 w 312864"/>
                    <a:gd name="connsiteY15" fmla="*/ 154591 h 319813"/>
                    <a:gd name="connsiteX16" fmla="*/ 60904 w 312864"/>
                    <a:gd name="connsiteY16" fmla="*/ 124567 h 319813"/>
                    <a:gd name="connsiteX17" fmla="*/ 60904 w 312864"/>
                    <a:gd name="connsiteY17" fmla="*/ 116394 h 319813"/>
                    <a:gd name="connsiteX18" fmla="*/ 70367 w 312864"/>
                    <a:gd name="connsiteY18" fmla="*/ 115017 h 319813"/>
                    <a:gd name="connsiteX19" fmla="*/ 79829 w 312864"/>
                    <a:gd name="connsiteY19" fmla="*/ 115017 h 319813"/>
                    <a:gd name="connsiteX20" fmla="*/ 158368 w 312864"/>
                    <a:gd name="connsiteY20" fmla="*/ 101339 h 319813"/>
                    <a:gd name="connsiteX21" fmla="*/ 148905 w 312864"/>
                    <a:gd name="connsiteY21" fmla="*/ 56346 h 319813"/>
                    <a:gd name="connsiteX22" fmla="*/ 146153 w 312864"/>
                    <a:gd name="connsiteY22" fmla="*/ 40000 h 319813"/>
                    <a:gd name="connsiteX23" fmla="*/ 142109 w 312864"/>
                    <a:gd name="connsiteY23" fmla="*/ 11353 h 319813"/>
                    <a:gd name="connsiteX24" fmla="*/ 148905 w 312864"/>
                    <a:gd name="connsiteY24" fmla="*/ 1804 h 319813"/>
                    <a:gd name="connsiteX25" fmla="*/ 169206 w 312864"/>
                    <a:gd name="connsiteY25" fmla="*/ 427 h 319813"/>
                    <a:gd name="connsiteX26" fmla="*/ 166454 w 312864"/>
                    <a:gd name="connsiteY26" fmla="*/ 7223 h 319813"/>
                    <a:gd name="connsiteX27" fmla="*/ 163787 w 312864"/>
                    <a:gd name="connsiteY27" fmla="*/ 15396 h 319813"/>
                    <a:gd name="connsiteX28" fmla="*/ 180046 w 312864"/>
                    <a:gd name="connsiteY28" fmla="*/ 91790 h 319813"/>
                    <a:gd name="connsiteX29" fmla="*/ 185465 w 312864"/>
                    <a:gd name="connsiteY29" fmla="*/ 94542 h 319813"/>
                    <a:gd name="connsiteX30" fmla="*/ 197680 w 312864"/>
                    <a:gd name="connsiteY30" fmla="*/ 97296 h 319813"/>
                    <a:gd name="connsiteX31" fmla="*/ 203100 w 312864"/>
                    <a:gd name="connsiteY31" fmla="*/ 112264 h 319813"/>
                    <a:gd name="connsiteX32" fmla="*/ 196304 w 312864"/>
                    <a:gd name="connsiteY32" fmla="*/ 116394 h 319813"/>
                    <a:gd name="connsiteX33" fmla="*/ 193637 w 312864"/>
                    <a:gd name="connsiteY33" fmla="*/ 116394 h 319813"/>
                    <a:gd name="connsiteX34" fmla="*/ 186841 w 312864"/>
                    <a:gd name="connsiteY34" fmla="*/ 127319 h 319813"/>
                    <a:gd name="connsiteX35" fmla="*/ 189508 w 312864"/>
                    <a:gd name="connsiteY35" fmla="*/ 140998 h 319813"/>
                    <a:gd name="connsiteX36" fmla="*/ 193552 w 312864"/>
                    <a:gd name="connsiteY36" fmla="*/ 154677 h 319813"/>
                    <a:gd name="connsiteX37" fmla="*/ 197594 w 312864"/>
                    <a:gd name="connsiteY37" fmla="*/ 173775 h 319813"/>
                    <a:gd name="connsiteX38" fmla="*/ 204390 w 312864"/>
                    <a:gd name="connsiteY38" fmla="*/ 190120 h 319813"/>
                    <a:gd name="connsiteX39" fmla="*/ 224691 w 312864"/>
                    <a:gd name="connsiteY39" fmla="*/ 160097 h 319813"/>
                    <a:gd name="connsiteX40" fmla="*/ 231487 w 312864"/>
                    <a:gd name="connsiteY40" fmla="*/ 142375 h 319813"/>
                    <a:gd name="connsiteX41" fmla="*/ 234240 w 312864"/>
                    <a:gd name="connsiteY41" fmla="*/ 136955 h 319813"/>
                    <a:gd name="connsiteX42" fmla="*/ 253165 w 312864"/>
                    <a:gd name="connsiteY42" fmla="*/ 156053 h 319813"/>
                    <a:gd name="connsiteX43" fmla="*/ 235530 w 312864"/>
                    <a:gd name="connsiteY43" fmla="*/ 194250 h 319813"/>
                    <a:gd name="connsiteX44" fmla="*/ 224691 w 312864"/>
                    <a:gd name="connsiteY44" fmla="*/ 210595 h 319813"/>
                    <a:gd name="connsiteX45" fmla="*/ 217896 w 312864"/>
                    <a:gd name="connsiteY45" fmla="*/ 220144 h 319813"/>
                    <a:gd name="connsiteX46" fmla="*/ 235530 w 312864"/>
                    <a:gd name="connsiteY46" fmla="*/ 256965 h 319813"/>
                    <a:gd name="connsiteX47" fmla="*/ 236906 w 312864"/>
                    <a:gd name="connsiteY47" fmla="*/ 258341 h 319813"/>
                    <a:gd name="connsiteX48" fmla="*/ 276219 w 312864"/>
                    <a:gd name="connsiteY48" fmla="*/ 286989 h 319813"/>
                    <a:gd name="connsiteX49" fmla="*/ 292478 w 312864"/>
                    <a:gd name="connsiteY49" fmla="*/ 247416 h 319813"/>
                    <a:gd name="connsiteX50" fmla="*/ 293854 w 312864"/>
                    <a:gd name="connsiteY50" fmla="*/ 205089 h 319813"/>
                    <a:gd name="connsiteX51" fmla="*/ 295230 w 312864"/>
                    <a:gd name="connsiteY51" fmla="*/ 185991 h 319813"/>
                    <a:gd name="connsiteX52" fmla="*/ 312864 w 312864"/>
                    <a:gd name="connsiteY52" fmla="*/ 267890 h 319813"/>
                    <a:gd name="connsiteX53" fmla="*/ 304692 w 312864"/>
                    <a:gd name="connsiteY53" fmla="*/ 319766 h 319813"/>
                    <a:gd name="connsiteX54" fmla="*/ 234240 w 312864"/>
                    <a:gd name="connsiteY54" fmla="*/ 286989 h 319813"/>
                    <a:gd name="connsiteX55" fmla="*/ 207143 w 312864"/>
                    <a:gd name="connsiteY55" fmla="*/ 254212 h 319813"/>
                    <a:gd name="connsiteX56" fmla="*/ 199056 w 312864"/>
                    <a:gd name="connsiteY56" fmla="*/ 241910 h 319813"/>
                    <a:gd name="connsiteX57" fmla="*/ 195013 w 312864"/>
                    <a:gd name="connsiteY57" fmla="*/ 244663 h 319813"/>
                    <a:gd name="connsiteX58" fmla="*/ 185551 w 312864"/>
                    <a:gd name="connsiteY58" fmla="*/ 248792 h 319813"/>
                    <a:gd name="connsiteX59" fmla="*/ 176088 w 312864"/>
                    <a:gd name="connsiteY59" fmla="*/ 248792 h 319813"/>
                    <a:gd name="connsiteX60" fmla="*/ 166626 w 312864"/>
                    <a:gd name="connsiteY60" fmla="*/ 247416 h 319813"/>
                    <a:gd name="connsiteX61" fmla="*/ 159830 w 312864"/>
                    <a:gd name="connsiteY61" fmla="*/ 248792 h 319813"/>
                    <a:gd name="connsiteX62" fmla="*/ 143572 w 312864"/>
                    <a:gd name="connsiteY62" fmla="*/ 246039 h 319813"/>
                    <a:gd name="connsiteX63" fmla="*/ 165250 w 312864"/>
                    <a:gd name="connsiteY63" fmla="*/ 229694 h 319813"/>
                    <a:gd name="connsiteX64" fmla="*/ 177465 w 312864"/>
                    <a:gd name="connsiteY64" fmla="*/ 221521 h 319813"/>
                    <a:gd name="connsiteX65" fmla="*/ 186928 w 312864"/>
                    <a:gd name="connsiteY65" fmla="*/ 210595 h 319813"/>
                    <a:gd name="connsiteX66" fmla="*/ 181508 w 312864"/>
                    <a:gd name="connsiteY66" fmla="*/ 196917 h 319813"/>
                    <a:gd name="connsiteX67" fmla="*/ 170669 w 312864"/>
                    <a:gd name="connsiteY67" fmla="*/ 158720 h 319813"/>
                    <a:gd name="connsiteX68" fmla="*/ 163874 w 312864"/>
                    <a:gd name="connsiteY68" fmla="*/ 132825 h 319813"/>
                    <a:gd name="connsiteX69" fmla="*/ 162497 w 312864"/>
                    <a:gd name="connsiteY69" fmla="*/ 124653 h 319813"/>
                    <a:gd name="connsiteX70" fmla="*/ 146239 w 312864"/>
                    <a:gd name="connsiteY70" fmla="*/ 128782 h 319813"/>
                    <a:gd name="connsiteX71" fmla="*/ 92045 w 312864"/>
                    <a:gd name="connsiteY71" fmla="*/ 139708 h 319813"/>
                    <a:gd name="connsiteX72" fmla="*/ 86625 w 312864"/>
                    <a:gd name="connsiteY72" fmla="*/ 148999 h 319813"/>
                    <a:gd name="connsiteX73" fmla="*/ 93421 w 312864"/>
                    <a:gd name="connsiteY73" fmla="*/ 230898 h 319813"/>
                    <a:gd name="connsiteX74" fmla="*/ 113722 w 312864"/>
                    <a:gd name="connsiteY74" fmla="*/ 218596 h 319813"/>
                    <a:gd name="connsiteX75" fmla="*/ 123184 w 312864"/>
                    <a:gd name="connsiteY75" fmla="*/ 185819 h 319813"/>
                    <a:gd name="connsiteX76" fmla="*/ 113722 w 312864"/>
                    <a:gd name="connsiteY76" fmla="*/ 174893 h 319813"/>
                    <a:gd name="connsiteX77" fmla="*/ 83958 w 312864"/>
                    <a:gd name="connsiteY77" fmla="*/ 183066 h 319813"/>
                    <a:gd name="connsiteX78" fmla="*/ 69076 w 312864"/>
                    <a:gd name="connsiteY78" fmla="*/ 219887 h 319813"/>
                    <a:gd name="connsiteX79" fmla="*/ 93421 w 312864"/>
                    <a:gd name="connsiteY79" fmla="*/ 230898 h 319813"/>
                    <a:gd name="connsiteX80" fmla="*/ 224778 w 312864"/>
                    <a:gd name="connsiteY80" fmla="*/ 101253 h 319813"/>
                    <a:gd name="connsiteX81" fmla="*/ 222025 w 312864"/>
                    <a:gd name="connsiteY81" fmla="*/ 101253 h 319813"/>
                    <a:gd name="connsiteX82" fmla="*/ 211186 w 312864"/>
                    <a:gd name="connsiteY82" fmla="*/ 94457 h 319813"/>
                    <a:gd name="connsiteX83" fmla="*/ 215229 w 312864"/>
                    <a:gd name="connsiteY83" fmla="*/ 61679 h 319813"/>
                    <a:gd name="connsiteX84" fmla="*/ 236906 w 312864"/>
                    <a:gd name="connsiteY84" fmla="*/ 56260 h 319813"/>
                    <a:gd name="connsiteX85" fmla="*/ 240950 w 312864"/>
                    <a:gd name="connsiteY85" fmla="*/ 67185 h 319813"/>
                    <a:gd name="connsiteX86" fmla="*/ 246369 w 312864"/>
                    <a:gd name="connsiteY86" fmla="*/ 76735 h 319813"/>
                    <a:gd name="connsiteX87" fmla="*/ 255831 w 312864"/>
                    <a:gd name="connsiteY87" fmla="*/ 101253 h 319813"/>
                    <a:gd name="connsiteX88" fmla="*/ 231487 w 312864"/>
                    <a:gd name="connsiteY88" fmla="*/ 102629 h 319813"/>
                    <a:gd name="connsiteX89" fmla="*/ 224778 w 312864"/>
                    <a:gd name="connsiteY89" fmla="*/ 101253 h 31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2864" h="319813">
                      <a:moveTo>
                        <a:pt x="86625" y="148999"/>
                      </a:moveTo>
                      <a:lnTo>
                        <a:pt x="86625" y="162677"/>
                      </a:lnTo>
                      <a:cubicBezTo>
                        <a:pt x="96517" y="159924"/>
                        <a:pt x="110970" y="157688"/>
                        <a:pt x="129980" y="155881"/>
                      </a:cubicBezTo>
                      <a:cubicBezTo>
                        <a:pt x="144432" y="155881"/>
                        <a:pt x="153895" y="160010"/>
                        <a:pt x="158454" y="168183"/>
                      </a:cubicBezTo>
                      <a:cubicBezTo>
                        <a:pt x="158454" y="169130"/>
                        <a:pt x="157508" y="170506"/>
                        <a:pt x="155787" y="172313"/>
                      </a:cubicBezTo>
                      <a:cubicBezTo>
                        <a:pt x="149421" y="185045"/>
                        <a:pt x="144519" y="200100"/>
                        <a:pt x="140905" y="217306"/>
                      </a:cubicBezTo>
                      <a:cubicBezTo>
                        <a:pt x="139959" y="222725"/>
                        <a:pt x="135056" y="233651"/>
                        <a:pt x="126024" y="250083"/>
                      </a:cubicBezTo>
                      <a:cubicBezTo>
                        <a:pt x="121464" y="261008"/>
                        <a:pt x="116045" y="266944"/>
                        <a:pt x="109765" y="267805"/>
                      </a:cubicBezTo>
                      <a:cubicBezTo>
                        <a:pt x="107959" y="267805"/>
                        <a:pt x="102539" y="262385"/>
                        <a:pt x="93506" y="251459"/>
                      </a:cubicBezTo>
                      <a:cubicBezTo>
                        <a:pt x="78109" y="233307"/>
                        <a:pt x="69592" y="224618"/>
                        <a:pt x="67786" y="225564"/>
                      </a:cubicBezTo>
                      <a:cubicBezTo>
                        <a:pt x="66839" y="225564"/>
                        <a:pt x="65979" y="226511"/>
                        <a:pt x="65033" y="228317"/>
                      </a:cubicBezTo>
                      <a:cubicBezTo>
                        <a:pt x="58667" y="235630"/>
                        <a:pt x="51958" y="241050"/>
                        <a:pt x="44732" y="244663"/>
                      </a:cubicBezTo>
                      <a:cubicBezTo>
                        <a:pt x="26667" y="253782"/>
                        <a:pt x="11785" y="256535"/>
                        <a:pt x="0" y="252835"/>
                      </a:cubicBezTo>
                      <a:lnTo>
                        <a:pt x="8172" y="247416"/>
                      </a:lnTo>
                      <a:cubicBezTo>
                        <a:pt x="28043" y="233737"/>
                        <a:pt x="42065" y="220144"/>
                        <a:pt x="50151" y="206466"/>
                      </a:cubicBezTo>
                      <a:cubicBezTo>
                        <a:pt x="58324" y="192787"/>
                        <a:pt x="62797" y="175582"/>
                        <a:pt x="63657" y="154591"/>
                      </a:cubicBezTo>
                      <a:cubicBezTo>
                        <a:pt x="62710" y="143665"/>
                        <a:pt x="61850" y="133686"/>
                        <a:pt x="60904" y="124567"/>
                      </a:cubicBezTo>
                      <a:cubicBezTo>
                        <a:pt x="59958" y="120007"/>
                        <a:pt x="59958" y="117254"/>
                        <a:pt x="60904" y="116394"/>
                      </a:cubicBezTo>
                      <a:cubicBezTo>
                        <a:pt x="60904" y="115534"/>
                        <a:pt x="64087" y="115017"/>
                        <a:pt x="70367" y="115017"/>
                      </a:cubicBezTo>
                      <a:cubicBezTo>
                        <a:pt x="73120" y="115017"/>
                        <a:pt x="76216" y="115017"/>
                        <a:pt x="79829" y="115017"/>
                      </a:cubicBezTo>
                      <a:cubicBezTo>
                        <a:pt x="101507" y="113211"/>
                        <a:pt x="127658" y="108651"/>
                        <a:pt x="158368" y="101339"/>
                      </a:cubicBezTo>
                      <a:cubicBezTo>
                        <a:pt x="159228" y="102285"/>
                        <a:pt x="156132" y="87230"/>
                        <a:pt x="148905" y="56346"/>
                      </a:cubicBezTo>
                      <a:cubicBezTo>
                        <a:pt x="147960" y="49980"/>
                        <a:pt x="147099" y="44560"/>
                        <a:pt x="146153" y="40000"/>
                      </a:cubicBezTo>
                      <a:cubicBezTo>
                        <a:pt x="142539" y="24515"/>
                        <a:pt x="141163" y="14966"/>
                        <a:pt x="142109" y="11353"/>
                      </a:cubicBezTo>
                      <a:cubicBezTo>
                        <a:pt x="141163" y="6793"/>
                        <a:pt x="143486" y="3610"/>
                        <a:pt x="148905" y="1804"/>
                      </a:cubicBezTo>
                      <a:cubicBezTo>
                        <a:pt x="157938" y="-3"/>
                        <a:pt x="164734" y="-433"/>
                        <a:pt x="169206" y="427"/>
                      </a:cubicBezTo>
                      <a:cubicBezTo>
                        <a:pt x="169206" y="1373"/>
                        <a:pt x="168261" y="3610"/>
                        <a:pt x="166454" y="7223"/>
                      </a:cubicBezTo>
                      <a:cubicBezTo>
                        <a:pt x="164647" y="11783"/>
                        <a:pt x="163787" y="14536"/>
                        <a:pt x="163787" y="15396"/>
                      </a:cubicBezTo>
                      <a:cubicBezTo>
                        <a:pt x="164647" y="33634"/>
                        <a:pt x="170067" y="59099"/>
                        <a:pt x="180046" y="91790"/>
                      </a:cubicBezTo>
                      <a:cubicBezTo>
                        <a:pt x="180046" y="93596"/>
                        <a:pt x="181852" y="94542"/>
                        <a:pt x="185465" y="94542"/>
                      </a:cubicBezTo>
                      <a:cubicBezTo>
                        <a:pt x="190884" y="94542"/>
                        <a:pt x="194928" y="95489"/>
                        <a:pt x="197680" y="97296"/>
                      </a:cubicBezTo>
                      <a:cubicBezTo>
                        <a:pt x="202154" y="101855"/>
                        <a:pt x="203960" y="106845"/>
                        <a:pt x="203100" y="112264"/>
                      </a:cubicBezTo>
                      <a:cubicBezTo>
                        <a:pt x="203100" y="114071"/>
                        <a:pt x="200863" y="115447"/>
                        <a:pt x="196304" y="116394"/>
                      </a:cubicBezTo>
                      <a:lnTo>
                        <a:pt x="193637" y="116394"/>
                      </a:lnTo>
                      <a:cubicBezTo>
                        <a:pt x="187271" y="117340"/>
                        <a:pt x="185035" y="120953"/>
                        <a:pt x="186841" y="127319"/>
                      </a:cubicBezTo>
                      <a:cubicBezTo>
                        <a:pt x="187701" y="130933"/>
                        <a:pt x="188648" y="135492"/>
                        <a:pt x="189508" y="140998"/>
                      </a:cubicBezTo>
                      <a:cubicBezTo>
                        <a:pt x="190369" y="147364"/>
                        <a:pt x="191745" y="151924"/>
                        <a:pt x="193552" y="154677"/>
                      </a:cubicBezTo>
                      <a:cubicBezTo>
                        <a:pt x="194412" y="158290"/>
                        <a:pt x="195788" y="164656"/>
                        <a:pt x="197594" y="173775"/>
                      </a:cubicBezTo>
                      <a:cubicBezTo>
                        <a:pt x="200347" y="183754"/>
                        <a:pt x="202584" y="189260"/>
                        <a:pt x="204390" y="190120"/>
                      </a:cubicBezTo>
                      <a:cubicBezTo>
                        <a:pt x="208003" y="188314"/>
                        <a:pt x="214798" y="178335"/>
                        <a:pt x="224691" y="160097"/>
                      </a:cubicBezTo>
                      <a:cubicBezTo>
                        <a:pt x="227444" y="155537"/>
                        <a:pt x="229681" y="149687"/>
                        <a:pt x="231487" y="142375"/>
                      </a:cubicBezTo>
                      <a:cubicBezTo>
                        <a:pt x="232347" y="139622"/>
                        <a:pt x="233293" y="137815"/>
                        <a:pt x="234240" y="136955"/>
                      </a:cubicBezTo>
                      <a:cubicBezTo>
                        <a:pt x="244133" y="141514"/>
                        <a:pt x="250498" y="147880"/>
                        <a:pt x="253165" y="156053"/>
                      </a:cubicBezTo>
                      <a:cubicBezTo>
                        <a:pt x="252218" y="161473"/>
                        <a:pt x="246369" y="174291"/>
                        <a:pt x="235530" y="194250"/>
                      </a:cubicBezTo>
                      <a:cubicBezTo>
                        <a:pt x="233723" y="197863"/>
                        <a:pt x="230111" y="203369"/>
                        <a:pt x="224691" y="210595"/>
                      </a:cubicBezTo>
                      <a:cubicBezTo>
                        <a:pt x="221079" y="215155"/>
                        <a:pt x="218842" y="218338"/>
                        <a:pt x="217896" y="220144"/>
                      </a:cubicBezTo>
                      <a:cubicBezTo>
                        <a:pt x="215229" y="222898"/>
                        <a:pt x="221079" y="235114"/>
                        <a:pt x="235530" y="256965"/>
                      </a:cubicBezTo>
                      <a:cubicBezTo>
                        <a:pt x="235530" y="257911"/>
                        <a:pt x="235961" y="258341"/>
                        <a:pt x="236906" y="258341"/>
                      </a:cubicBezTo>
                      <a:cubicBezTo>
                        <a:pt x="252218" y="274687"/>
                        <a:pt x="265381" y="284236"/>
                        <a:pt x="276219" y="286989"/>
                      </a:cubicBezTo>
                      <a:cubicBezTo>
                        <a:pt x="283445" y="286043"/>
                        <a:pt x="288865" y="272880"/>
                        <a:pt x="292478" y="247416"/>
                      </a:cubicBezTo>
                      <a:cubicBezTo>
                        <a:pt x="293338" y="234683"/>
                        <a:pt x="293854" y="220575"/>
                        <a:pt x="293854" y="205089"/>
                      </a:cubicBezTo>
                      <a:cubicBezTo>
                        <a:pt x="293854" y="192357"/>
                        <a:pt x="294284" y="185991"/>
                        <a:pt x="295230" y="185991"/>
                      </a:cubicBezTo>
                      <a:cubicBezTo>
                        <a:pt x="305122" y="198723"/>
                        <a:pt x="311058" y="225994"/>
                        <a:pt x="312864" y="267890"/>
                      </a:cubicBezTo>
                      <a:cubicBezTo>
                        <a:pt x="311058" y="293355"/>
                        <a:pt x="308305" y="310647"/>
                        <a:pt x="304692" y="319766"/>
                      </a:cubicBezTo>
                      <a:cubicBezTo>
                        <a:pt x="280348" y="320626"/>
                        <a:pt x="256778" y="309787"/>
                        <a:pt x="234240" y="286989"/>
                      </a:cubicBezTo>
                      <a:cubicBezTo>
                        <a:pt x="222455" y="274257"/>
                        <a:pt x="213422" y="263331"/>
                        <a:pt x="207143" y="254212"/>
                      </a:cubicBezTo>
                      <a:lnTo>
                        <a:pt x="199056" y="241910"/>
                      </a:lnTo>
                      <a:cubicBezTo>
                        <a:pt x="198111" y="241910"/>
                        <a:pt x="196820" y="242856"/>
                        <a:pt x="195013" y="244663"/>
                      </a:cubicBezTo>
                      <a:cubicBezTo>
                        <a:pt x="190454" y="247416"/>
                        <a:pt x="187358" y="248792"/>
                        <a:pt x="185551" y="248792"/>
                      </a:cubicBezTo>
                      <a:cubicBezTo>
                        <a:pt x="182884" y="249738"/>
                        <a:pt x="179701" y="249738"/>
                        <a:pt x="176088" y="248792"/>
                      </a:cubicBezTo>
                      <a:cubicBezTo>
                        <a:pt x="171529" y="247932"/>
                        <a:pt x="168433" y="247416"/>
                        <a:pt x="166626" y="247416"/>
                      </a:cubicBezTo>
                      <a:cubicBezTo>
                        <a:pt x="164820" y="247416"/>
                        <a:pt x="162583" y="247846"/>
                        <a:pt x="159830" y="248792"/>
                      </a:cubicBezTo>
                      <a:cubicBezTo>
                        <a:pt x="148045" y="248792"/>
                        <a:pt x="142626" y="247932"/>
                        <a:pt x="143572" y="246039"/>
                      </a:cubicBezTo>
                      <a:cubicBezTo>
                        <a:pt x="143572" y="245179"/>
                        <a:pt x="150798" y="239673"/>
                        <a:pt x="165250" y="229694"/>
                      </a:cubicBezTo>
                      <a:cubicBezTo>
                        <a:pt x="170669" y="226081"/>
                        <a:pt x="174712" y="223328"/>
                        <a:pt x="177465" y="221521"/>
                      </a:cubicBezTo>
                      <a:cubicBezTo>
                        <a:pt x="183745" y="217908"/>
                        <a:pt x="186928" y="214209"/>
                        <a:pt x="186928" y="210595"/>
                      </a:cubicBezTo>
                      <a:lnTo>
                        <a:pt x="181508" y="196917"/>
                      </a:lnTo>
                      <a:cubicBezTo>
                        <a:pt x="177895" y="185991"/>
                        <a:pt x="174282" y="173259"/>
                        <a:pt x="170669" y="158720"/>
                      </a:cubicBezTo>
                      <a:cubicBezTo>
                        <a:pt x="167916" y="153300"/>
                        <a:pt x="165680" y="144611"/>
                        <a:pt x="163874" y="132825"/>
                      </a:cubicBezTo>
                      <a:lnTo>
                        <a:pt x="162497" y="124653"/>
                      </a:lnTo>
                      <a:cubicBezTo>
                        <a:pt x="161551" y="124653"/>
                        <a:pt x="156132" y="126029"/>
                        <a:pt x="146239" y="128782"/>
                      </a:cubicBezTo>
                      <a:cubicBezTo>
                        <a:pt x="135400" y="131535"/>
                        <a:pt x="117335" y="135148"/>
                        <a:pt x="92045" y="139708"/>
                      </a:cubicBezTo>
                      <a:cubicBezTo>
                        <a:pt x="88432" y="140396"/>
                        <a:pt x="86625" y="143579"/>
                        <a:pt x="86625" y="148999"/>
                      </a:cubicBezTo>
                      <a:close/>
                      <a:moveTo>
                        <a:pt x="93421" y="230898"/>
                      </a:moveTo>
                      <a:cubicBezTo>
                        <a:pt x="102453" y="230898"/>
                        <a:pt x="109249" y="226769"/>
                        <a:pt x="113722" y="218596"/>
                      </a:cubicBezTo>
                      <a:cubicBezTo>
                        <a:pt x="120002" y="204057"/>
                        <a:pt x="123184" y="193132"/>
                        <a:pt x="123184" y="185819"/>
                      </a:cubicBezTo>
                      <a:cubicBezTo>
                        <a:pt x="121378" y="178507"/>
                        <a:pt x="118195" y="174893"/>
                        <a:pt x="113722" y="174893"/>
                      </a:cubicBezTo>
                      <a:cubicBezTo>
                        <a:pt x="101077" y="174893"/>
                        <a:pt x="91098" y="177646"/>
                        <a:pt x="83958" y="183066"/>
                      </a:cubicBezTo>
                      <a:cubicBezTo>
                        <a:pt x="76732" y="188486"/>
                        <a:pt x="71743" y="200788"/>
                        <a:pt x="69076" y="219887"/>
                      </a:cubicBezTo>
                      <a:cubicBezTo>
                        <a:pt x="78969" y="227285"/>
                        <a:pt x="87055" y="230898"/>
                        <a:pt x="93421" y="230898"/>
                      </a:cubicBezTo>
                      <a:close/>
                      <a:moveTo>
                        <a:pt x="224778" y="101253"/>
                      </a:moveTo>
                      <a:cubicBezTo>
                        <a:pt x="223831" y="101253"/>
                        <a:pt x="222971" y="101253"/>
                        <a:pt x="222025" y="101253"/>
                      </a:cubicBezTo>
                      <a:cubicBezTo>
                        <a:pt x="215659" y="99446"/>
                        <a:pt x="212046" y="97123"/>
                        <a:pt x="211186" y="94457"/>
                      </a:cubicBezTo>
                      <a:cubicBezTo>
                        <a:pt x="208519" y="84477"/>
                        <a:pt x="209809" y="73551"/>
                        <a:pt x="215229" y="61679"/>
                      </a:cubicBezTo>
                      <a:cubicBezTo>
                        <a:pt x="222455" y="52561"/>
                        <a:pt x="229681" y="50754"/>
                        <a:pt x="236906" y="56260"/>
                      </a:cubicBezTo>
                      <a:cubicBezTo>
                        <a:pt x="237767" y="59013"/>
                        <a:pt x="239144" y="62626"/>
                        <a:pt x="240950" y="67185"/>
                      </a:cubicBezTo>
                      <a:cubicBezTo>
                        <a:pt x="242756" y="71745"/>
                        <a:pt x="244563" y="74928"/>
                        <a:pt x="246369" y="76735"/>
                      </a:cubicBezTo>
                      <a:cubicBezTo>
                        <a:pt x="253595" y="88607"/>
                        <a:pt x="256778" y="96779"/>
                        <a:pt x="255831" y="101253"/>
                      </a:cubicBezTo>
                      <a:cubicBezTo>
                        <a:pt x="254886" y="103059"/>
                        <a:pt x="246799" y="103575"/>
                        <a:pt x="231487" y="102629"/>
                      </a:cubicBezTo>
                      <a:cubicBezTo>
                        <a:pt x="227961" y="101683"/>
                        <a:pt x="225724" y="101253"/>
                        <a:pt x="224778" y="101253"/>
                      </a:cubicBezTo>
                      <a:close/>
                    </a:path>
                  </a:pathLst>
                </a:custGeom>
                <a:grpFill/>
                <a:ln w="860" cap="flat">
                  <a:noFill/>
                  <a:prstDash val="solid"/>
                  <a:miter/>
                </a:ln>
              </p:spPr>
              <p:txBody>
                <a:bodyPr rtlCol="0" anchor="ctr"/>
                <a:lstStyle/>
                <a:p>
                  <a:endParaRPr lang="zh-CN" altLang="en-US"/>
                </a:p>
              </p:txBody>
            </p:sp>
            <p:sp>
              <p:nvSpPr>
                <p:cNvPr id="18" name="任意形状 22"/>
                <p:cNvSpPr/>
                <p:nvPr/>
              </p:nvSpPr>
              <p:spPr>
                <a:xfrm>
                  <a:off x="7622896" y="2756598"/>
                  <a:ext cx="240010" cy="274750"/>
                </a:xfrm>
                <a:custGeom>
                  <a:avLst/>
                  <a:gdLst>
                    <a:gd name="connsiteX0" fmla="*/ 150547 w 240010"/>
                    <a:gd name="connsiteY0" fmla="*/ 47832 h 274750"/>
                    <a:gd name="connsiteX1" fmla="*/ 150547 w 240010"/>
                    <a:gd name="connsiteY1" fmla="*/ 76480 h 274750"/>
                    <a:gd name="connsiteX2" fmla="*/ 157343 w 240010"/>
                    <a:gd name="connsiteY2" fmla="*/ 84652 h 274750"/>
                    <a:gd name="connsiteX3" fmla="*/ 226419 w 240010"/>
                    <a:gd name="connsiteY3" fmla="*/ 73727 h 274750"/>
                    <a:gd name="connsiteX4" fmla="*/ 240010 w 240010"/>
                    <a:gd name="connsiteY4" fmla="*/ 110547 h 274750"/>
                    <a:gd name="connsiteX5" fmla="*/ 233214 w 240010"/>
                    <a:gd name="connsiteY5" fmla="*/ 110547 h 274750"/>
                    <a:gd name="connsiteX6" fmla="*/ 211537 w 240010"/>
                    <a:gd name="connsiteY6" fmla="*/ 106418 h 274750"/>
                    <a:gd name="connsiteX7" fmla="*/ 184440 w 240010"/>
                    <a:gd name="connsiteY7" fmla="*/ 109171 h 274750"/>
                    <a:gd name="connsiteX8" fmla="*/ 160009 w 240010"/>
                    <a:gd name="connsiteY8" fmla="*/ 111924 h 274750"/>
                    <a:gd name="connsiteX9" fmla="*/ 151923 w 240010"/>
                    <a:gd name="connsiteY9" fmla="*/ 121473 h 274750"/>
                    <a:gd name="connsiteX10" fmla="*/ 150547 w 240010"/>
                    <a:gd name="connsiteY10" fmla="*/ 195113 h 274750"/>
                    <a:gd name="connsiteX11" fmla="*/ 147794 w 240010"/>
                    <a:gd name="connsiteY11" fmla="*/ 240106 h 274750"/>
                    <a:gd name="connsiteX12" fmla="*/ 145127 w 240010"/>
                    <a:gd name="connsiteY12" fmla="*/ 253785 h 274750"/>
                    <a:gd name="connsiteX13" fmla="*/ 141084 w 240010"/>
                    <a:gd name="connsiteY13" fmla="*/ 274260 h 274750"/>
                    <a:gd name="connsiteX14" fmla="*/ 96352 w 240010"/>
                    <a:gd name="connsiteY14" fmla="*/ 264711 h 274750"/>
                    <a:gd name="connsiteX15" fmla="*/ 50330 w 240010"/>
                    <a:gd name="connsiteY15" fmla="*/ 241483 h 274750"/>
                    <a:gd name="connsiteX16" fmla="*/ 67965 w 240010"/>
                    <a:gd name="connsiteY16" fmla="*/ 241483 h 274750"/>
                    <a:gd name="connsiteX17" fmla="*/ 115363 w 240010"/>
                    <a:gd name="connsiteY17" fmla="*/ 237354 h 274750"/>
                    <a:gd name="connsiteX18" fmla="*/ 127578 w 240010"/>
                    <a:gd name="connsiteY18" fmla="*/ 156831 h 274750"/>
                    <a:gd name="connsiteX19" fmla="*/ 126202 w 240010"/>
                    <a:gd name="connsiteY19" fmla="*/ 132312 h 274750"/>
                    <a:gd name="connsiteX20" fmla="*/ 126202 w 240010"/>
                    <a:gd name="connsiteY20" fmla="*/ 128183 h 274750"/>
                    <a:gd name="connsiteX21" fmla="*/ 118116 w 240010"/>
                    <a:gd name="connsiteY21" fmla="*/ 120010 h 274750"/>
                    <a:gd name="connsiteX22" fmla="*/ 36824 w 240010"/>
                    <a:gd name="connsiteY22" fmla="*/ 133689 h 274750"/>
                    <a:gd name="connsiteX23" fmla="*/ 9727 w 240010"/>
                    <a:gd name="connsiteY23" fmla="*/ 144614 h 274750"/>
                    <a:gd name="connsiteX24" fmla="*/ 6974 w 240010"/>
                    <a:gd name="connsiteY24" fmla="*/ 144614 h 274750"/>
                    <a:gd name="connsiteX25" fmla="*/ 179 w 240010"/>
                    <a:gd name="connsiteY25" fmla="*/ 120096 h 274750"/>
                    <a:gd name="connsiteX26" fmla="*/ 8351 w 240010"/>
                    <a:gd name="connsiteY26" fmla="*/ 120096 h 274750"/>
                    <a:gd name="connsiteX27" fmla="*/ 27276 w 240010"/>
                    <a:gd name="connsiteY27" fmla="*/ 115967 h 274750"/>
                    <a:gd name="connsiteX28" fmla="*/ 116653 w 240010"/>
                    <a:gd name="connsiteY28" fmla="*/ 94116 h 274750"/>
                    <a:gd name="connsiteX29" fmla="*/ 122073 w 240010"/>
                    <a:gd name="connsiteY29" fmla="*/ 87319 h 274750"/>
                    <a:gd name="connsiteX30" fmla="*/ 119320 w 240010"/>
                    <a:gd name="connsiteY30" fmla="*/ 76394 h 274750"/>
                    <a:gd name="connsiteX31" fmla="*/ 115277 w 240010"/>
                    <a:gd name="connsiteY31" fmla="*/ 57295 h 274750"/>
                    <a:gd name="connsiteX32" fmla="*/ 104439 w 240010"/>
                    <a:gd name="connsiteY32" fmla="*/ 47746 h 274750"/>
                    <a:gd name="connsiteX33" fmla="*/ 77342 w 240010"/>
                    <a:gd name="connsiteY33" fmla="*/ 54542 h 274750"/>
                    <a:gd name="connsiteX34" fmla="*/ 70545 w 240010"/>
                    <a:gd name="connsiteY34" fmla="*/ 57295 h 274750"/>
                    <a:gd name="connsiteX35" fmla="*/ 61083 w 240010"/>
                    <a:gd name="connsiteY35" fmla="*/ 60048 h 274750"/>
                    <a:gd name="connsiteX36" fmla="*/ 52996 w 240010"/>
                    <a:gd name="connsiteY36" fmla="*/ 31401 h 274750"/>
                    <a:gd name="connsiteX37" fmla="*/ 73298 w 240010"/>
                    <a:gd name="connsiteY37" fmla="*/ 27271 h 274750"/>
                    <a:gd name="connsiteX38" fmla="*/ 100395 w 240010"/>
                    <a:gd name="connsiteY38" fmla="*/ 20475 h 274750"/>
                    <a:gd name="connsiteX39" fmla="*/ 127493 w 240010"/>
                    <a:gd name="connsiteY39" fmla="*/ 13679 h 274750"/>
                    <a:gd name="connsiteX40" fmla="*/ 185730 w 240010"/>
                    <a:gd name="connsiteY40" fmla="*/ 0 h 274750"/>
                    <a:gd name="connsiteX41" fmla="*/ 199235 w 240010"/>
                    <a:gd name="connsiteY41" fmla="*/ 32777 h 274750"/>
                    <a:gd name="connsiteX42" fmla="*/ 193816 w 240010"/>
                    <a:gd name="connsiteY42" fmla="*/ 34154 h 274750"/>
                    <a:gd name="connsiteX43" fmla="*/ 164052 w 240010"/>
                    <a:gd name="connsiteY43" fmla="*/ 35530 h 274750"/>
                    <a:gd name="connsiteX44" fmla="*/ 150547 w 240010"/>
                    <a:gd name="connsiteY44" fmla="*/ 47832 h 27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0010" h="274750">
                      <a:moveTo>
                        <a:pt x="150547" y="47832"/>
                      </a:moveTo>
                      <a:lnTo>
                        <a:pt x="150547" y="76480"/>
                      </a:lnTo>
                      <a:cubicBezTo>
                        <a:pt x="150547" y="83792"/>
                        <a:pt x="152783" y="86459"/>
                        <a:pt x="157343" y="84652"/>
                      </a:cubicBezTo>
                      <a:cubicBezTo>
                        <a:pt x="188052" y="78286"/>
                        <a:pt x="211107" y="74673"/>
                        <a:pt x="226419" y="73727"/>
                      </a:cubicBezTo>
                      <a:cubicBezTo>
                        <a:pt x="235451" y="84652"/>
                        <a:pt x="240010" y="96955"/>
                        <a:pt x="240010" y="110547"/>
                      </a:cubicBezTo>
                      <a:cubicBezTo>
                        <a:pt x="239064" y="111493"/>
                        <a:pt x="236827" y="111493"/>
                        <a:pt x="233214" y="110547"/>
                      </a:cubicBezTo>
                      <a:cubicBezTo>
                        <a:pt x="224182" y="107794"/>
                        <a:pt x="216956" y="106418"/>
                        <a:pt x="211537" y="106418"/>
                      </a:cubicBezTo>
                      <a:cubicBezTo>
                        <a:pt x="206117" y="106418"/>
                        <a:pt x="197085" y="107364"/>
                        <a:pt x="184440" y="109171"/>
                      </a:cubicBezTo>
                      <a:cubicBezTo>
                        <a:pt x="173600" y="110977"/>
                        <a:pt x="165515" y="111924"/>
                        <a:pt x="160009" y="111924"/>
                      </a:cubicBezTo>
                      <a:cubicBezTo>
                        <a:pt x="154590" y="113730"/>
                        <a:pt x="151923" y="116913"/>
                        <a:pt x="151923" y="121473"/>
                      </a:cubicBezTo>
                      <a:cubicBezTo>
                        <a:pt x="151923" y="159670"/>
                        <a:pt x="151492" y="184274"/>
                        <a:pt x="150547" y="195113"/>
                      </a:cubicBezTo>
                      <a:cubicBezTo>
                        <a:pt x="149601" y="210599"/>
                        <a:pt x="148740" y="225568"/>
                        <a:pt x="147794" y="240106"/>
                      </a:cubicBezTo>
                      <a:cubicBezTo>
                        <a:pt x="146848" y="245526"/>
                        <a:pt x="145988" y="250086"/>
                        <a:pt x="145127" y="253785"/>
                      </a:cubicBezTo>
                      <a:cubicBezTo>
                        <a:pt x="144181" y="266517"/>
                        <a:pt x="142890" y="273314"/>
                        <a:pt x="141084" y="274260"/>
                      </a:cubicBezTo>
                      <a:cubicBezTo>
                        <a:pt x="132998" y="276067"/>
                        <a:pt x="118030" y="272884"/>
                        <a:pt x="96352" y="264711"/>
                      </a:cubicBezTo>
                      <a:cubicBezTo>
                        <a:pt x="69255" y="256538"/>
                        <a:pt x="53857" y="248795"/>
                        <a:pt x="50330" y="241483"/>
                      </a:cubicBezTo>
                      <a:lnTo>
                        <a:pt x="67965" y="241483"/>
                      </a:lnTo>
                      <a:cubicBezTo>
                        <a:pt x="95922" y="242429"/>
                        <a:pt x="111751" y="241053"/>
                        <a:pt x="115363" y="237354"/>
                      </a:cubicBezTo>
                      <a:cubicBezTo>
                        <a:pt x="124395" y="230041"/>
                        <a:pt x="128439" y="203200"/>
                        <a:pt x="127578" y="156831"/>
                      </a:cubicBezTo>
                      <a:cubicBezTo>
                        <a:pt x="126632" y="146851"/>
                        <a:pt x="126202" y="138679"/>
                        <a:pt x="126202" y="132312"/>
                      </a:cubicBezTo>
                      <a:cubicBezTo>
                        <a:pt x="126202" y="130506"/>
                        <a:pt x="126202" y="129129"/>
                        <a:pt x="126202" y="128183"/>
                      </a:cubicBezTo>
                      <a:cubicBezTo>
                        <a:pt x="126202" y="122763"/>
                        <a:pt x="123535" y="120010"/>
                        <a:pt x="118116" y="120010"/>
                      </a:cubicBezTo>
                      <a:cubicBezTo>
                        <a:pt x="84653" y="123624"/>
                        <a:pt x="57556" y="128183"/>
                        <a:pt x="36824" y="133689"/>
                      </a:cubicBezTo>
                      <a:cubicBezTo>
                        <a:pt x="22373" y="138248"/>
                        <a:pt x="13340" y="141862"/>
                        <a:pt x="9727" y="144614"/>
                      </a:cubicBezTo>
                      <a:lnTo>
                        <a:pt x="6974" y="144614"/>
                      </a:lnTo>
                      <a:cubicBezTo>
                        <a:pt x="1555" y="136442"/>
                        <a:pt x="-681" y="128269"/>
                        <a:pt x="179" y="120096"/>
                      </a:cubicBezTo>
                      <a:lnTo>
                        <a:pt x="8351" y="120096"/>
                      </a:lnTo>
                      <a:cubicBezTo>
                        <a:pt x="14631" y="119236"/>
                        <a:pt x="20997" y="117859"/>
                        <a:pt x="27276" y="115967"/>
                      </a:cubicBezTo>
                      <a:cubicBezTo>
                        <a:pt x="67019" y="105988"/>
                        <a:pt x="96782" y="98675"/>
                        <a:pt x="116653" y="94116"/>
                      </a:cubicBezTo>
                      <a:cubicBezTo>
                        <a:pt x="120266" y="94116"/>
                        <a:pt x="122073" y="91879"/>
                        <a:pt x="122073" y="87319"/>
                      </a:cubicBezTo>
                      <a:cubicBezTo>
                        <a:pt x="121127" y="83706"/>
                        <a:pt x="120266" y="80007"/>
                        <a:pt x="119320" y="76394"/>
                      </a:cubicBezTo>
                      <a:cubicBezTo>
                        <a:pt x="117513" y="68221"/>
                        <a:pt x="116137" y="61855"/>
                        <a:pt x="115277" y="57295"/>
                      </a:cubicBezTo>
                      <a:cubicBezTo>
                        <a:pt x="112611" y="49123"/>
                        <a:pt x="108911" y="45940"/>
                        <a:pt x="104439" y="47746"/>
                      </a:cubicBezTo>
                      <a:cubicBezTo>
                        <a:pt x="93599" y="49553"/>
                        <a:pt x="84567" y="51875"/>
                        <a:pt x="77342" y="54542"/>
                      </a:cubicBezTo>
                      <a:cubicBezTo>
                        <a:pt x="75535" y="55489"/>
                        <a:pt x="73298" y="56349"/>
                        <a:pt x="70545" y="57295"/>
                      </a:cubicBezTo>
                      <a:cubicBezTo>
                        <a:pt x="65986" y="60048"/>
                        <a:pt x="62889" y="60908"/>
                        <a:pt x="61083" y="60048"/>
                      </a:cubicBezTo>
                      <a:cubicBezTo>
                        <a:pt x="56524" y="54628"/>
                        <a:pt x="53857" y="45079"/>
                        <a:pt x="52996" y="31401"/>
                      </a:cubicBezTo>
                      <a:cubicBezTo>
                        <a:pt x="52051" y="30540"/>
                        <a:pt x="58847" y="29164"/>
                        <a:pt x="73298" y="27271"/>
                      </a:cubicBezTo>
                      <a:cubicBezTo>
                        <a:pt x="78718" y="26411"/>
                        <a:pt x="87750" y="24088"/>
                        <a:pt x="100395" y="20475"/>
                      </a:cubicBezTo>
                      <a:cubicBezTo>
                        <a:pt x="112094" y="17722"/>
                        <a:pt x="121127" y="15485"/>
                        <a:pt x="127493" y="13679"/>
                      </a:cubicBezTo>
                      <a:cubicBezTo>
                        <a:pt x="152783" y="6366"/>
                        <a:pt x="172224" y="1893"/>
                        <a:pt x="185730" y="0"/>
                      </a:cubicBezTo>
                      <a:cubicBezTo>
                        <a:pt x="195623" y="9979"/>
                        <a:pt x="200182" y="20905"/>
                        <a:pt x="199235" y="32777"/>
                      </a:cubicBezTo>
                      <a:cubicBezTo>
                        <a:pt x="198289" y="33723"/>
                        <a:pt x="196483" y="34154"/>
                        <a:pt x="193816" y="34154"/>
                      </a:cubicBezTo>
                      <a:cubicBezTo>
                        <a:pt x="189257" y="32347"/>
                        <a:pt x="179364" y="32777"/>
                        <a:pt x="164052" y="35530"/>
                      </a:cubicBezTo>
                      <a:cubicBezTo>
                        <a:pt x="155020" y="37423"/>
                        <a:pt x="150547" y="41552"/>
                        <a:pt x="150547" y="47832"/>
                      </a:cubicBezTo>
                      <a:close/>
                    </a:path>
                  </a:pathLst>
                </a:custGeom>
                <a:grpFill/>
                <a:ln w="860" cap="flat">
                  <a:noFill/>
                  <a:prstDash val="solid"/>
                  <a:miter/>
                </a:ln>
              </p:spPr>
              <p:txBody>
                <a:bodyPr rtlCol="0" anchor="ctr"/>
                <a:lstStyle/>
                <a:p>
                  <a:endParaRPr lang="zh-CN" altLang="en-US"/>
                </a:p>
              </p:txBody>
            </p:sp>
            <p:sp>
              <p:nvSpPr>
                <p:cNvPr id="19" name="任意形状 23"/>
                <p:cNvSpPr/>
                <p:nvPr/>
              </p:nvSpPr>
              <p:spPr>
                <a:xfrm>
                  <a:off x="8164075" y="2743344"/>
                  <a:ext cx="264516" cy="297062"/>
                </a:xfrm>
                <a:custGeom>
                  <a:avLst/>
                  <a:gdLst>
                    <a:gd name="connsiteX0" fmla="*/ 59955 w 264516"/>
                    <a:gd name="connsiteY0" fmla="*/ 136189 h 297062"/>
                    <a:gd name="connsiteX1" fmla="*/ 92471 w 264516"/>
                    <a:gd name="connsiteY1" fmla="*/ 122510 h 297062"/>
                    <a:gd name="connsiteX2" fmla="*/ 116902 w 264516"/>
                    <a:gd name="connsiteY2" fmla="*/ 112961 h 297062"/>
                    <a:gd name="connsiteX3" fmla="*/ 130408 w 264516"/>
                    <a:gd name="connsiteY3" fmla="*/ 107541 h 297062"/>
                    <a:gd name="connsiteX4" fmla="*/ 158881 w 264516"/>
                    <a:gd name="connsiteY4" fmla="*/ 88443 h 297062"/>
                    <a:gd name="connsiteX5" fmla="*/ 194065 w 264516"/>
                    <a:gd name="connsiteY5" fmla="*/ 46117 h 297062"/>
                    <a:gd name="connsiteX6" fmla="*/ 203527 w 264516"/>
                    <a:gd name="connsiteY6" fmla="*/ 41987 h 297062"/>
                    <a:gd name="connsiteX7" fmla="*/ 204903 w 264516"/>
                    <a:gd name="connsiteY7" fmla="*/ 43364 h 297062"/>
                    <a:gd name="connsiteX8" fmla="*/ 208946 w 264516"/>
                    <a:gd name="connsiteY8" fmla="*/ 44740 h 297062"/>
                    <a:gd name="connsiteX9" fmla="*/ 210322 w 264516"/>
                    <a:gd name="connsiteY9" fmla="*/ 54289 h 297062"/>
                    <a:gd name="connsiteX10" fmla="*/ 190021 w 264516"/>
                    <a:gd name="connsiteY10" fmla="*/ 74764 h 297062"/>
                    <a:gd name="connsiteX11" fmla="*/ 171096 w 264516"/>
                    <a:gd name="connsiteY11" fmla="*/ 95239 h 297062"/>
                    <a:gd name="connsiteX12" fmla="*/ 167053 w 264516"/>
                    <a:gd name="connsiteY12" fmla="*/ 100659 h 297062"/>
                    <a:gd name="connsiteX13" fmla="*/ 172472 w 264516"/>
                    <a:gd name="connsiteY13" fmla="*/ 103412 h 297062"/>
                    <a:gd name="connsiteX14" fmla="*/ 198194 w 264516"/>
                    <a:gd name="connsiteY14" fmla="*/ 118381 h 297062"/>
                    <a:gd name="connsiteX15" fmla="*/ 194150 w 264516"/>
                    <a:gd name="connsiteY15" fmla="*/ 127930 h 297062"/>
                    <a:gd name="connsiteX16" fmla="*/ 153547 w 264516"/>
                    <a:gd name="connsiteY16" fmla="*/ 152448 h 297062"/>
                    <a:gd name="connsiteX17" fmla="*/ 156215 w 264516"/>
                    <a:gd name="connsiteY17" fmla="*/ 164750 h 297062"/>
                    <a:gd name="connsiteX18" fmla="*/ 165677 w 264516"/>
                    <a:gd name="connsiteY18" fmla="*/ 167503 h 297062"/>
                    <a:gd name="connsiteX19" fmla="*/ 192774 w 264516"/>
                    <a:gd name="connsiteY19" fmla="*/ 166127 h 297062"/>
                    <a:gd name="connsiteX20" fmla="*/ 244216 w 264516"/>
                    <a:gd name="connsiteY20" fmla="*/ 159330 h 297062"/>
                    <a:gd name="connsiteX21" fmla="*/ 264517 w 264516"/>
                    <a:gd name="connsiteY21" fmla="*/ 190731 h 297062"/>
                    <a:gd name="connsiteX22" fmla="*/ 261765 w 264516"/>
                    <a:gd name="connsiteY22" fmla="*/ 200280 h 297062"/>
                    <a:gd name="connsiteX23" fmla="*/ 253593 w 264516"/>
                    <a:gd name="connsiteY23" fmla="*/ 198904 h 297062"/>
                    <a:gd name="connsiteX24" fmla="*/ 168258 w 264516"/>
                    <a:gd name="connsiteY24" fmla="*/ 189355 h 297062"/>
                    <a:gd name="connsiteX25" fmla="*/ 161462 w 264516"/>
                    <a:gd name="connsiteY25" fmla="*/ 197527 h 297062"/>
                    <a:gd name="connsiteX26" fmla="*/ 157418 w 264516"/>
                    <a:gd name="connsiteY26" fmla="*/ 267125 h 297062"/>
                    <a:gd name="connsiteX27" fmla="*/ 156042 w 264516"/>
                    <a:gd name="connsiteY27" fmla="*/ 291643 h 297062"/>
                    <a:gd name="connsiteX28" fmla="*/ 153376 w 264516"/>
                    <a:gd name="connsiteY28" fmla="*/ 297063 h 297062"/>
                    <a:gd name="connsiteX29" fmla="*/ 147956 w 264516"/>
                    <a:gd name="connsiteY29" fmla="*/ 297063 h 297062"/>
                    <a:gd name="connsiteX30" fmla="*/ 68041 w 264516"/>
                    <a:gd name="connsiteY30" fmla="*/ 267038 h 297062"/>
                    <a:gd name="connsiteX31" fmla="*/ 63998 w 264516"/>
                    <a:gd name="connsiteY31" fmla="*/ 261619 h 297062"/>
                    <a:gd name="connsiteX32" fmla="*/ 70794 w 264516"/>
                    <a:gd name="connsiteY32" fmla="*/ 261619 h 297062"/>
                    <a:gd name="connsiteX33" fmla="*/ 120945 w 264516"/>
                    <a:gd name="connsiteY33" fmla="*/ 269792 h 297062"/>
                    <a:gd name="connsiteX34" fmla="*/ 131784 w 264516"/>
                    <a:gd name="connsiteY34" fmla="*/ 257489 h 297062"/>
                    <a:gd name="connsiteX35" fmla="*/ 131784 w 264516"/>
                    <a:gd name="connsiteY35" fmla="*/ 234262 h 297062"/>
                    <a:gd name="connsiteX36" fmla="*/ 133161 w 264516"/>
                    <a:gd name="connsiteY36" fmla="*/ 200108 h 297062"/>
                    <a:gd name="connsiteX37" fmla="*/ 129117 w 264516"/>
                    <a:gd name="connsiteY37" fmla="*/ 195979 h 297062"/>
                    <a:gd name="connsiteX38" fmla="*/ 18062 w 264516"/>
                    <a:gd name="connsiteY38" fmla="*/ 217830 h 297062"/>
                    <a:gd name="connsiteX39" fmla="*/ 5847 w 264516"/>
                    <a:gd name="connsiteY39" fmla="*/ 216454 h 297062"/>
                    <a:gd name="connsiteX40" fmla="*/ 1804 w 264516"/>
                    <a:gd name="connsiteY40" fmla="*/ 206904 h 297062"/>
                    <a:gd name="connsiteX41" fmla="*/ 427 w 264516"/>
                    <a:gd name="connsiteY41" fmla="*/ 202775 h 297062"/>
                    <a:gd name="connsiteX42" fmla="*/ 5847 w 264516"/>
                    <a:gd name="connsiteY42" fmla="*/ 201399 h 297062"/>
                    <a:gd name="connsiteX43" fmla="*/ 30191 w 264516"/>
                    <a:gd name="connsiteY43" fmla="*/ 195979 h 297062"/>
                    <a:gd name="connsiteX44" fmla="*/ 64084 w 264516"/>
                    <a:gd name="connsiteY44" fmla="*/ 189182 h 297062"/>
                    <a:gd name="connsiteX45" fmla="*/ 122321 w 264516"/>
                    <a:gd name="connsiteY45" fmla="*/ 176880 h 297062"/>
                    <a:gd name="connsiteX46" fmla="*/ 126365 w 264516"/>
                    <a:gd name="connsiteY46" fmla="*/ 175504 h 297062"/>
                    <a:gd name="connsiteX47" fmla="*/ 122321 w 264516"/>
                    <a:gd name="connsiteY47" fmla="*/ 168708 h 297062"/>
                    <a:gd name="connsiteX48" fmla="*/ 110106 w 264516"/>
                    <a:gd name="connsiteY48" fmla="*/ 160535 h 297062"/>
                    <a:gd name="connsiteX49" fmla="*/ 108730 w 264516"/>
                    <a:gd name="connsiteY49" fmla="*/ 152362 h 297062"/>
                    <a:gd name="connsiteX50" fmla="*/ 119568 w 264516"/>
                    <a:gd name="connsiteY50" fmla="*/ 148233 h 297062"/>
                    <a:gd name="connsiteX51" fmla="*/ 131784 w 264516"/>
                    <a:gd name="connsiteY51" fmla="*/ 148233 h 297062"/>
                    <a:gd name="connsiteX52" fmla="*/ 149418 w 264516"/>
                    <a:gd name="connsiteY52" fmla="*/ 135931 h 297062"/>
                    <a:gd name="connsiteX53" fmla="*/ 143999 w 264516"/>
                    <a:gd name="connsiteY53" fmla="*/ 119585 h 297062"/>
                    <a:gd name="connsiteX54" fmla="*/ 70880 w 264516"/>
                    <a:gd name="connsiteY54" fmla="*/ 149609 h 297062"/>
                    <a:gd name="connsiteX55" fmla="*/ 61417 w 264516"/>
                    <a:gd name="connsiteY55" fmla="*/ 149609 h 297062"/>
                    <a:gd name="connsiteX56" fmla="*/ 55998 w 264516"/>
                    <a:gd name="connsiteY56" fmla="*/ 144189 h 297062"/>
                    <a:gd name="connsiteX57" fmla="*/ 53245 w 264516"/>
                    <a:gd name="connsiteY57" fmla="*/ 140060 h 297062"/>
                    <a:gd name="connsiteX58" fmla="*/ 59955 w 264516"/>
                    <a:gd name="connsiteY58" fmla="*/ 136189 h 297062"/>
                    <a:gd name="connsiteX59" fmla="*/ 51869 w 264516"/>
                    <a:gd name="connsiteY59" fmla="*/ 52913 h 297062"/>
                    <a:gd name="connsiteX60" fmla="*/ 100643 w 264516"/>
                    <a:gd name="connsiteY60" fmla="*/ 25642 h 297062"/>
                    <a:gd name="connsiteX61" fmla="*/ 108730 w 264516"/>
                    <a:gd name="connsiteY61" fmla="*/ 22889 h 297062"/>
                    <a:gd name="connsiteX62" fmla="*/ 162924 w 264516"/>
                    <a:gd name="connsiteY62" fmla="*/ 2414 h 297062"/>
                    <a:gd name="connsiteX63" fmla="*/ 176430 w 264516"/>
                    <a:gd name="connsiteY63" fmla="*/ 3790 h 297062"/>
                    <a:gd name="connsiteX64" fmla="*/ 185892 w 264516"/>
                    <a:gd name="connsiteY64" fmla="*/ 13340 h 297062"/>
                    <a:gd name="connsiteX65" fmla="*/ 187268 w 264516"/>
                    <a:gd name="connsiteY65" fmla="*/ 20136 h 297062"/>
                    <a:gd name="connsiteX66" fmla="*/ 179183 w 264516"/>
                    <a:gd name="connsiteY66" fmla="*/ 22889 h 297062"/>
                    <a:gd name="connsiteX67" fmla="*/ 110106 w 264516"/>
                    <a:gd name="connsiteY67" fmla="*/ 46117 h 297062"/>
                    <a:gd name="connsiteX68" fmla="*/ 97891 w 264516"/>
                    <a:gd name="connsiteY68" fmla="*/ 54289 h 297062"/>
                    <a:gd name="connsiteX69" fmla="*/ 81633 w 264516"/>
                    <a:gd name="connsiteY69" fmla="*/ 57042 h 297062"/>
                    <a:gd name="connsiteX70" fmla="*/ 53160 w 264516"/>
                    <a:gd name="connsiteY70" fmla="*/ 59795 h 297062"/>
                    <a:gd name="connsiteX71" fmla="*/ 46363 w 264516"/>
                    <a:gd name="connsiteY71" fmla="*/ 58419 h 297062"/>
                    <a:gd name="connsiteX72" fmla="*/ 51869 w 264516"/>
                    <a:gd name="connsiteY72" fmla="*/ 52913 h 297062"/>
                    <a:gd name="connsiteX73" fmla="*/ 73546 w 264516"/>
                    <a:gd name="connsiteY73" fmla="*/ 107541 h 297062"/>
                    <a:gd name="connsiteX74" fmla="*/ 64084 w 264516"/>
                    <a:gd name="connsiteY74" fmla="*/ 100745 h 297062"/>
                    <a:gd name="connsiteX75" fmla="*/ 55998 w 264516"/>
                    <a:gd name="connsiteY75" fmla="*/ 93949 h 297062"/>
                    <a:gd name="connsiteX76" fmla="*/ 51955 w 264516"/>
                    <a:gd name="connsiteY76" fmla="*/ 89819 h 297062"/>
                    <a:gd name="connsiteX77" fmla="*/ 58751 w 264516"/>
                    <a:gd name="connsiteY77" fmla="*/ 84399 h 297062"/>
                    <a:gd name="connsiteX78" fmla="*/ 102106 w 264516"/>
                    <a:gd name="connsiteY78" fmla="*/ 73474 h 297062"/>
                    <a:gd name="connsiteX79" fmla="*/ 106149 w 264516"/>
                    <a:gd name="connsiteY79" fmla="*/ 74850 h 297062"/>
                    <a:gd name="connsiteX80" fmla="*/ 103396 w 264516"/>
                    <a:gd name="connsiteY80" fmla="*/ 78980 h 297062"/>
                    <a:gd name="connsiteX81" fmla="*/ 85762 w 264516"/>
                    <a:gd name="connsiteY81" fmla="*/ 103498 h 297062"/>
                    <a:gd name="connsiteX82" fmla="*/ 73546 w 264516"/>
                    <a:gd name="connsiteY82" fmla="*/ 107541 h 297062"/>
                    <a:gd name="connsiteX83" fmla="*/ 127655 w 264516"/>
                    <a:gd name="connsiteY83" fmla="*/ 78893 h 297062"/>
                    <a:gd name="connsiteX84" fmla="*/ 123612 w 264516"/>
                    <a:gd name="connsiteY84" fmla="*/ 66591 h 297062"/>
                    <a:gd name="connsiteX85" fmla="*/ 127655 w 264516"/>
                    <a:gd name="connsiteY85" fmla="*/ 58419 h 297062"/>
                    <a:gd name="connsiteX86" fmla="*/ 145290 w 264516"/>
                    <a:gd name="connsiteY86" fmla="*/ 54289 h 297062"/>
                    <a:gd name="connsiteX87" fmla="*/ 157505 w 264516"/>
                    <a:gd name="connsiteY87" fmla="*/ 51536 h 297062"/>
                    <a:gd name="connsiteX88" fmla="*/ 160258 w 264516"/>
                    <a:gd name="connsiteY88" fmla="*/ 52913 h 297062"/>
                    <a:gd name="connsiteX89" fmla="*/ 158881 w 264516"/>
                    <a:gd name="connsiteY89" fmla="*/ 55666 h 297062"/>
                    <a:gd name="connsiteX90" fmla="*/ 139956 w 264516"/>
                    <a:gd name="connsiteY90" fmla="*/ 78893 h 297062"/>
                    <a:gd name="connsiteX91" fmla="*/ 133161 w 264516"/>
                    <a:gd name="connsiteY91" fmla="*/ 84313 h 297062"/>
                    <a:gd name="connsiteX92" fmla="*/ 127655 w 264516"/>
                    <a:gd name="connsiteY92" fmla="*/ 78893 h 29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64516" h="297062">
                      <a:moveTo>
                        <a:pt x="59955" y="136189"/>
                      </a:moveTo>
                      <a:cubicBezTo>
                        <a:pt x="69847" y="133436"/>
                        <a:pt x="80687" y="128876"/>
                        <a:pt x="92471" y="122510"/>
                      </a:cubicBezTo>
                      <a:cubicBezTo>
                        <a:pt x="97891" y="120704"/>
                        <a:pt x="106064" y="117521"/>
                        <a:pt x="116902" y="112961"/>
                      </a:cubicBezTo>
                      <a:cubicBezTo>
                        <a:pt x="120515" y="112101"/>
                        <a:pt x="124989" y="110208"/>
                        <a:pt x="130408" y="107541"/>
                      </a:cubicBezTo>
                      <a:cubicBezTo>
                        <a:pt x="138493" y="105734"/>
                        <a:pt x="148042" y="99368"/>
                        <a:pt x="158881" y="88443"/>
                      </a:cubicBezTo>
                      <a:cubicBezTo>
                        <a:pt x="167053" y="81130"/>
                        <a:pt x="178753" y="67108"/>
                        <a:pt x="194065" y="46117"/>
                      </a:cubicBezTo>
                      <a:cubicBezTo>
                        <a:pt x="195871" y="42503"/>
                        <a:pt x="199054" y="41127"/>
                        <a:pt x="203527" y="41987"/>
                      </a:cubicBezTo>
                      <a:cubicBezTo>
                        <a:pt x="203527" y="42933"/>
                        <a:pt x="203957" y="43364"/>
                        <a:pt x="204903" y="43364"/>
                      </a:cubicBezTo>
                      <a:cubicBezTo>
                        <a:pt x="206710" y="44310"/>
                        <a:pt x="208086" y="44740"/>
                        <a:pt x="208946" y="44740"/>
                      </a:cubicBezTo>
                      <a:cubicBezTo>
                        <a:pt x="213420" y="46547"/>
                        <a:pt x="213936" y="49730"/>
                        <a:pt x="210322" y="54289"/>
                      </a:cubicBezTo>
                      <a:cubicBezTo>
                        <a:pt x="204903" y="59709"/>
                        <a:pt x="198108" y="66591"/>
                        <a:pt x="190021" y="74764"/>
                      </a:cubicBezTo>
                      <a:cubicBezTo>
                        <a:pt x="181935" y="83883"/>
                        <a:pt x="175570" y="90679"/>
                        <a:pt x="171096" y="95239"/>
                      </a:cubicBezTo>
                      <a:cubicBezTo>
                        <a:pt x="168430" y="97992"/>
                        <a:pt x="167053" y="99799"/>
                        <a:pt x="167053" y="100659"/>
                      </a:cubicBezTo>
                      <a:cubicBezTo>
                        <a:pt x="167053" y="102466"/>
                        <a:pt x="168860" y="103412"/>
                        <a:pt x="172472" y="103412"/>
                      </a:cubicBezTo>
                      <a:cubicBezTo>
                        <a:pt x="185118" y="107025"/>
                        <a:pt x="193720" y="112101"/>
                        <a:pt x="198194" y="118381"/>
                      </a:cubicBezTo>
                      <a:cubicBezTo>
                        <a:pt x="200860" y="122940"/>
                        <a:pt x="199570" y="126123"/>
                        <a:pt x="194150" y="127930"/>
                      </a:cubicBezTo>
                      <a:cubicBezTo>
                        <a:pt x="178753" y="137909"/>
                        <a:pt x="165247" y="146168"/>
                        <a:pt x="153547" y="152448"/>
                      </a:cubicBezTo>
                      <a:cubicBezTo>
                        <a:pt x="148988" y="155201"/>
                        <a:pt x="149935" y="159245"/>
                        <a:pt x="156215" y="164750"/>
                      </a:cubicBezTo>
                      <a:cubicBezTo>
                        <a:pt x="158021" y="167503"/>
                        <a:pt x="161204" y="168363"/>
                        <a:pt x="165677" y="167503"/>
                      </a:cubicBezTo>
                      <a:cubicBezTo>
                        <a:pt x="172903" y="167503"/>
                        <a:pt x="181935" y="167073"/>
                        <a:pt x="192774" y="166127"/>
                      </a:cubicBezTo>
                      <a:cubicBezTo>
                        <a:pt x="215312" y="164320"/>
                        <a:pt x="232517" y="161997"/>
                        <a:pt x="244216" y="159330"/>
                      </a:cubicBezTo>
                      <a:cubicBezTo>
                        <a:pt x="251442" y="162944"/>
                        <a:pt x="258237" y="173439"/>
                        <a:pt x="264517" y="190731"/>
                      </a:cubicBezTo>
                      <a:cubicBezTo>
                        <a:pt x="264517" y="196151"/>
                        <a:pt x="263571" y="199420"/>
                        <a:pt x="261765" y="200280"/>
                      </a:cubicBezTo>
                      <a:cubicBezTo>
                        <a:pt x="259958" y="201226"/>
                        <a:pt x="257205" y="200710"/>
                        <a:pt x="253593" y="198904"/>
                      </a:cubicBezTo>
                      <a:cubicBezTo>
                        <a:pt x="230108" y="188924"/>
                        <a:pt x="201634" y="185741"/>
                        <a:pt x="168258" y="189355"/>
                      </a:cubicBezTo>
                      <a:cubicBezTo>
                        <a:pt x="163699" y="189355"/>
                        <a:pt x="161462" y="192107"/>
                        <a:pt x="161462" y="197527"/>
                      </a:cubicBezTo>
                      <a:cubicBezTo>
                        <a:pt x="160516" y="228498"/>
                        <a:pt x="159225" y="251639"/>
                        <a:pt x="157418" y="267125"/>
                      </a:cubicBezTo>
                      <a:cubicBezTo>
                        <a:pt x="154666" y="276244"/>
                        <a:pt x="154236" y="284416"/>
                        <a:pt x="156042" y="291643"/>
                      </a:cubicBezTo>
                      <a:cubicBezTo>
                        <a:pt x="156042" y="294396"/>
                        <a:pt x="155096" y="296202"/>
                        <a:pt x="153376" y="297063"/>
                      </a:cubicBezTo>
                      <a:lnTo>
                        <a:pt x="147956" y="297063"/>
                      </a:lnTo>
                      <a:cubicBezTo>
                        <a:pt x="112773" y="289750"/>
                        <a:pt x="86106" y="279771"/>
                        <a:pt x="68041" y="267038"/>
                      </a:cubicBezTo>
                      <a:cubicBezTo>
                        <a:pt x="64428" y="264286"/>
                        <a:pt x="63052" y="262479"/>
                        <a:pt x="63998" y="261619"/>
                      </a:cubicBezTo>
                      <a:cubicBezTo>
                        <a:pt x="63998" y="260758"/>
                        <a:pt x="66234" y="260758"/>
                        <a:pt x="70794" y="261619"/>
                      </a:cubicBezTo>
                      <a:cubicBezTo>
                        <a:pt x="89805" y="267985"/>
                        <a:pt x="106494" y="270738"/>
                        <a:pt x="120945" y="269792"/>
                      </a:cubicBezTo>
                      <a:cubicBezTo>
                        <a:pt x="127225" y="269792"/>
                        <a:pt x="130838" y="265662"/>
                        <a:pt x="131784" y="257489"/>
                      </a:cubicBezTo>
                      <a:cubicBezTo>
                        <a:pt x="131784" y="252930"/>
                        <a:pt x="131784" y="245187"/>
                        <a:pt x="131784" y="234262"/>
                      </a:cubicBezTo>
                      <a:cubicBezTo>
                        <a:pt x="132644" y="219723"/>
                        <a:pt x="133161" y="208367"/>
                        <a:pt x="133161" y="200108"/>
                      </a:cubicBezTo>
                      <a:cubicBezTo>
                        <a:pt x="133161" y="197355"/>
                        <a:pt x="131784" y="195979"/>
                        <a:pt x="129117" y="195979"/>
                      </a:cubicBezTo>
                      <a:cubicBezTo>
                        <a:pt x="67697" y="200538"/>
                        <a:pt x="30621" y="207851"/>
                        <a:pt x="18062" y="217830"/>
                      </a:cubicBezTo>
                      <a:cubicBezTo>
                        <a:pt x="11696" y="221443"/>
                        <a:pt x="7653" y="221013"/>
                        <a:pt x="5847" y="216454"/>
                      </a:cubicBezTo>
                      <a:cubicBezTo>
                        <a:pt x="4040" y="214647"/>
                        <a:pt x="2664" y="211464"/>
                        <a:pt x="1804" y="206904"/>
                      </a:cubicBezTo>
                      <a:cubicBezTo>
                        <a:pt x="-3" y="205098"/>
                        <a:pt x="-433" y="203721"/>
                        <a:pt x="427" y="202775"/>
                      </a:cubicBezTo>
                      <a:cubicBezTo>
                        <a:pt x="427" y="201915"/>
                        <a:pt x="2234" y="201399"/>
                        <a:pt x="5847" y="201399"/>
                      </a:cubicBezTo>
                      <a:cubicBezTo>
                        <a:pt x="11266" y="202345"/>
                        <a:pt x="19352" y="200538"/>
                        <a:pt x="30191" y="195979"/>
                      </a:cubicBezTo>
                      <a:cubicBezTo>
                        <a:pt x="38363" y="193226"/>
                        <a:pt x="49632" y="190989"/>
                        <a:pt x="64084" y="189182"/>
                      </a:cubicBezTo>
                      <a:cubicBezTo>
                        <a:pt x="97461" y="183763"/>
                        <a:pt x="116902" y="179633"/>
                        <a:pt x="122321" y="176880"/>
                      </a:cubicBezTo>
                      <a:cubicBezTo>
                        <a:pt x="124989" y="176880"/>
                        <a:pt x="126365" y="176450"/>
                        <a:pt x="126365" y="175504"/>
                      </a:cubicBezTo>
                      <a:cubicBezTo>
                        <a:pt x="126365" y="174644"/>
                        <a:pt x="124989" y="172321"/>
                        <a:pt x="122321" y="168708"/>
                      </a:cubicBezTo>
                      <a:cubicBezTo>
                        <a:pt x="116902" y="165094"/>
                        <a:pt x="112859" y="162341"/>
                        <a:pt x="110106" y="160535"/>
                      </a:cubicBezTo>
                      <a:cubicBezTo>
                        <a:pt x="106494" y="158728"/>
                        <a:pt x="106064" y="155975"/>
                        <a:pt x="108730" y="152362"/>
                      </a:cubicBezTo>
                      <a:cubicBezTo>
                        <a:pt x="111483" y="148749"/>
                        <a:pt x="115009" y="147372"/>
                        <a:pt x="119568" y="148233"/>
                      </a:cubicBezTo>
                      <a:cubicBezTo>
                        <a:pt x="122321" y="150039"/>
                        <a:pt x="126365" y="150039"/>
                        <a:pt x="131784" y="148233"/>
                      </a:cubicBezTo>
                      <a:cubicBezTo>
                        <a:pt x="134537" y="148233"/>
                        <a:pt x="140386" y="144103"/>
                        <a:pt x="149418" y="135931"/>
                      </a:cubicBezTo>
                      <a:cubicBezTo>
                        <a:pt x="154838" y="128618"/>
                        <a:pt x="153032" y="123198"/>
                        <a:pt x="143999" y="119585"/>
                      </a:cubicBezTo>
                      <a:cubicBezTo>
                        <a:pt x="132214" y="119585"/>
                        <a:pt x="107870" y="129565"/>
                        <a:pt x="70880" y="149609"/>
                      </a:cubicBezTo>
                      <a:cubicBezTo>
                        <a:pt x="66321" y="152362"/>
                        <a:pt x="63224" y="152362"/>
                        <a:pt x="61417" y="149609"/>
                      </a:cubicBezTo>
                      <a:cubicBezTo>
                        <a:pt x="58665" y="147803"/>
                        <a:pt x="56858" y="145996"/>
                        <a:pt x="55998" y="144189"/>
                      </a:cubicBezTo>
                      <a:cubicBezTo>
                        <a:pt x="53245" y="142383"/>
                        <a:pt x="52385" y="141006"/>
                        <a:pt x="53245" y="140060"/>
                      </a:cubicBezTo>
                      <a:cubicBezTo>
                        <a:pt x="53160" y="138425"/>
                        <a:pt x="55396" y="137049"/>
                        <a:pt x="59955" y="136189"/>
                      </a:cubicBezTo>
                      <a:close/>
                      <a:moveTo>
                        <a:pt x="51869" y="52913"/>
                      </a:moveTo>
                      <a:cubicBezTo>
                        <a:pt x="68987" y="41987"/>
                        <a:pt x="85246" y="32954"/>
                        <a:pt x="100643" y="25642"/>
                      </a:cubicBezTo>
                      <a:cubicBezTo>
                        <a:pt x="102450" y="25642"/>
                        <a:pt x="105117" y="24781"/>
                        <a:pt x="108730" y="22889"/>
                      </a:cubicBezTo>
                      <a:cubicBezTo>
                        <a:pt x="127741" y="16523"/>
                        <a:pt x="145720" y="9726"/>
                        <a:pt x="162924" y="2414"/>
                      </a:cubicBezTo>
                      <a:cubicBezTo>
                        <a:pt x="169204" y="-1199"/>
                        <a:pt x="173763" y="-769"/>
                        <a:pt x="176430" y="3790"/>
                      </a:cubicBezTo>
                      <a:cubicBezTo>
                        <a:pt x="177290" y="6543"/>
                        <a:pt x="180473" y="9726"/>
                        <a:pt x="185892" y="13340"/>
                      </a:cubicBezTo>
                      <a:cubicBezTo>
                        <a:pt x="187699" y="16092"/>
                        <a:pt x="188129" y="18329"/>
                        <a:pt x="187268" y="20136"/>
                      </a:cubicBezTo>
                      <a:cubicBezTo>
                        <a:pt x="185462" y="21942"/>
                        <a:pt x="182709" y="22889"/>
                        <a:pt x="179183" y="22889"/>
                      </a:cubicBezTo>
                      <a:cubicBezTo>
                        <a:pt x="140300" y="29255"/>
                        <a:pt x="117332" y="36998"/>
                        <a:pt x="110106" y="46117"/>
                      </a:cubicBezTo>
                      <a:cubicBezTo>
                        <a:pt x="107440" y="51536"/>
                        <a:pt x="103311" y="54289"/>
                        <a:pt x="97891" y="54289"/>
                      </a:cubicBezTo>
                      <a:cubicBezTo>
                        <a:pt x="94278" y="55236"/>
                        <a:pt x="88859" y="56096"/>
                        <a:pt x="81633" y="57042"/>
                      </a:cubicBezTo>
                      <a:cubicBezTo>
                        <a:pt x="69847" y="58849"/>
                        <a:pt x="60385" y="59795"/>
                        <a:pt x="53160" y="59795"/>
                      </a:cubicBezTo>
                      <a:cubicBezTo>
                        <a:pt x="49546" y="59795"/>
                        <a:pt x="47309" y="59365"/>
                        <a:pt x="46363" y="58419"/>
                      </a:cubicBezTo>
                      <a:cubicBezTo>
                        <a:pt x="46449" y="57472"/>
                        <a:pt x="48170" y="55666"/>
                        <a:pt x="51869" y="52913"/>
                      </a:cubicBezTo>
                      <a:close/>
                      <a:moveTo>
                        <a:pt x="73546" y="107541"/>
                      </a:moveTo>
                      <a:cubicBezTo>
                        <a:pt x="70794" y="106681"/>
                        <a:pt x="67697" y="104358"/>
                        <a:pt x="64084" y="100745"/>
                      </a:cubicBezTo>
                      <a:cubicBezTo>
                        <a:pt x="60471" y="97992"/>
                        <a:pt x="57719" y="95755"/>
                        <a:pt x="55998" y="93949"/>
                      </a:cubicBezTo>
                      <a:cubicBezTo>
                        <a:pt x="52385" y="92142"/>
                        <a:pt x="51009" y="90766"/>
                        <a:pt x="51955" y="89819"/>
                      </a:cubicBezTo>
                      <a:cubicBezTo>
                        <a:pt x="51955" y="88013"/>
                        <a:pt x="54191" y="86206"/>
                        <a:pt x="58751" y="84399"/>
                      </a:cubicBezTo>
                      <a:cubicBezTo>
                        <a:pt x="73203" y="78980"/>
                        <a:pt x="87654" y="75280"/>
                        <a:pt x="102106" y="73474"/>
                      </a:cubicBezTo>
                      <a:cubicBezTo>
                        <a:pt x="104859" y="73474"/>
                        <a:pt x="106149" y="73904"/>
                        <a:pt x="106149" y="74850"/>
                      </a:cubicBezTo>
                      <a:cubicBezTo>
                        <a:pt x="106149" y="75797"/>
                        <a:pt x="105203" y="77173"/>
                        <a:pt x="103396" y="78980"/>
                      </a:cubicBezTo>
                      <a:cubicBezTo>
                        <a:pt x="95311" y="86292"/>
                        <a:pt x="89375" y="94465"/>
                        <a:pt x="85762" y="103498"/>
                      </a:cubicBezTo>
                      <a:cubicBezTo>
                        <a:pt x="83009" y="110724"/>
                        <a:pt x="78880" y="112101"/>
                        <a:pt x="73546" y="107541"/>
                      </a:cubicBezTo>
                      <a:close/>
                      <a:moveTo>
                        <a:pt x="127655" y="78893"/>
                      </a:moveTo>
                      <a:cubicBezTo>
                        <a:pt x="124902" y="73474"/>
                        <a:pt x="123612" y="69344"/>
                        <a:pt x="123612" y="66591"/>
                      </a:cubicBezTo>
                      <a:cubicBezTo>
                        <a:pt x="120945" y="62032"/>
                        <a:pt x="122236" y="59279"/>
                        <a:pt x="127655" y="58419"/>
                      </a:cubicBezTo>
                      <a:cubicBezTo>
                        <a:pt x="130321" y="57558"/>
                        <a:pt x="136257" y="56182"/>
                        <a:pt x="145290" y="54289"/>
                      </a:cubicBezTo>
                      <a:cubicBezTo>
                        <a:pt x="148903" y="53429"/>
                        <a:pt x="152946" y="52483"/>
                        <a:pt x="157505" y="51536"/>
                      </a:cubicBezTo>
                      <a:cubicBezTo>
                        <a:pt x="159311" y="51536"/>
                        <a:pt x="160258" y="51966"/>
                        <a:pt x="160258" y="52913"/>
                      </a:cubicBezTo>
                      <a:cubicBezTo>
                        <a:pt x="161118" y="52913"/>
                        <a:pt x="160688" y="53859"/>
                        <a:pt x="158881" y="55666"/>
                      </a:cubicBezTo>
                      <a:cubicBezTo>
                        <a:pt x="150795" y="62978"/>
                        <a:pt x="144429" y="70635"/>
                        <a:pt x="139956" y="78893"/>
                      </a:cubicBezTo>
                      <a:cubicBezTo>
                        <a:pt x="137290" y="82507"/>
                        <a:pt x="134967" y="84313"/>
                        <a:pt x="133161" y="84313"/>
                      </a:cubicBezTo>
                      <a:cubicBezTo>
                        <a:pt x="132214" y="84313"/>
                        <a:pt x="130408" y="82507"/>
                        <a:pt x="127655" y="78893"/>
                      </a:cubicBezTo>
                      <a:close/>
                    </a:path>
                  </a:pathLst>
                </a:custGeom>
                <a:grpFill/>
                <a:ln w="860" cap="flat">
                  <a:noFill/>
                  <a:prstDash val="solid"/>
                  <a:miter/>
                </a:ln>
              </p:spPr>
              <p:txBody>
                <a:bodyPr rtlCol="0" anchor="ctr"/>
                <a:lstStyle/>
                <a:p>
                  <a:endParaRPr lang="zh-CN" altLang="en-US"/>
                </a:p>
              </p:txBody>
            </p:sp>
          </p:grpSp>
        </p:grpSp>
      </p:gr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7" name="图片 6" descr="资源 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9085" y="218440"/>
            <a:ext cx="320675" cy="259715"/>
          </a:xfrm>
          <a:prstGeom prst="rect">
            <a:avLst/>
          </a:prstGeom>
        </p:spPr>
      </p:pic>
      <p:cxnSp>
        <p:nvCxnSpPr>
          <p:cNvPr id="8" name="直接连接符 7"/>
          <p:cNvCxnSpPr/>
          <p:nvPr userDrawn="1"/>
        </p:nvCxnSpPr>
        <p:spPr>
          <a:xfrm>
            <a:off x="314643" y="619760"/>
            <a:ext cx="11538000" cy="0"/>
          </a:xfrm>
          <a:prstGeom prst="line">
            <a:avLst/>
          </a:prstGeom>
          <a:ln w="19685">
            <a:solidFill>
              <a:srgbClr val="A4CBDE"/>
            </a:solidFill>
          </a:ln>
        </p:spPr>
        <p:style>
          <a:lnRef idx="2">
            <a:schemeClr val="accent1"/>
          </a:lnRef>
          <a:fillRef idx="0">
            <a:schemeClr val="accent1"/>
          </a:fillRef>
          <a:effectRef idx="1">
            <a:schemeClr val="accent1"/>
          </a:effectRef>
          <a:fontRef idx="minor">
            <a:schemeClr val="tx1"/>
          </a:fontRef>
        </p:style>
      </p:cxnSp>
      <p:sp>
        <p:nvSpPr>
          <p:cNvPr id="12" name="标题 11"/>
          <p:cNvSpPr>
            <a:spLocks noGrp="1"/>
          </p:cNvSpPr>
          <p:nvPr>
            <p:ph type="title"/>
          </p:nvPr>
        </p:nvSpPr>
        <p:spPr>
          <a:xfrm>
            <a:off x="633207" y="-13447"/>
            <a:ext cx="6409055" cy="757555"/>
          </a:xfrm>
        </p:spPr>
        <p:txBody>
          <a:bodyPr/>
          <a:lstStyle>
            <a:lvl1pPr>
              <a:defRPr sz="2200" b="1">
                <a:solidFill>
                  <a:srgbClr val="2D2D2D"/>
                </a:solidFill>
                <a:latin typeface="微软雅黑" panose="020B0503020204020204" pitchFamily="34" charset="-122"/>
                <a:ea typeface="微软雅黑" panose="020B0503020204020204" pitchFamily="34" charset="-122"/>
              </a:defRPr>
            </a:lvl1pPr>
          </a:lstStyle>
          <a:p>
            <a:r>
              <a:rPr lang="zh-CN" altLang="en-US" dirty="0" smtClean="0"/>
              <a:t>单击此处编辑母版标题样式</a:t>
            </a:r>
            <a:endParaRPr lang="zh-CN" altLang="en-US" dirty="0"/>
          </a:p>
        </p:txBody>
      </p:sp>
      <p:grpSp>
        <p:nvGrpSpPr>
          <p:cNvPr id="6" name="图形 4"/>
          <p:cNvGrpSpPr/>
          <p:nvPr userDrawn="1"/>
        </p:nvGrpSpPr>
        <p:grpSpPr>
          <a:xfrm>
            <a:off x="10735693" y="251685"/>
            <a:ext cx="1111166" cy="247926"/>
            <a:chOff x="3026537" y="1769312"/>
            <a:chExt cx="5852211" cy="1305762"/>
          </a:xfrm>
          <a:solidFill>
            <a:srgbClr val="2870BF"/>
          </a:solidFill>
          <a:effectLst>
            <a:outerShdw blurRad="50800" dist="38100" dir="2700000" algn="tl" rotWithShape="0">
              <a:schemeClr val="bg1">
                <a:alpha val="40000"/>
              </a:schemeClr>
            </a:outerShdw>
          </a:effectLst>
        </p:grpSpPr>
        <p:grpSp>
          <p:nvGrpSpPr>
            <p:cNvPr id="9" name="图形 4"/>
            <p:cNvGrpSpPr/>
            <p:nvPr/>
          </p:nvGrpSpPr>
          <p:grpSpPr>
            <a:xfrm>
              <a:off x="5805209" y="1769312"/>
              <a:ext cx="3046119" cy="736361"/>
              <a:chOff x="5805209" y="1769312"/>
              <a:chExt cx="3046119" cy="736361"/>
            </a:xfrm>
            <a:grpFill/>
          </p:grpSpPr>
          <p:sp>
            <p:nvSpPr>
              <p:cNvPr id="24" name="任意形状 7"/>
              <p:cNvSpPr/>
              <p:nvPr/>
            </p:nvSpPr>
            <p:spPr>
              <a:xfrm>
                <a:off x="5805209" y="1885054"/>
                <a:ext cx="646709" cy="528581"/>
              </a:xfrm>
              <a:custGeom>
                <a:avLst/>
                <a:gdLst>
                  <a:gd name="connsiteX0" fmla="*/ 339823 w 646709"/>
                  <a:gd name="connsiteY0" fmla="*/ 17192 h 528581"/>
                  <a:gd name="connsiteX1" fmla="*/ 490535 w 646709"/>
                  <a:gd name="connsiteY1" fmla="*/ 1363 h 528581"/>
                  <a:gd name="connsiteX2" fmla="*/ 490535 w 646709"/>
                  <a:gd name="connsiteY2" fmla="*/ 39302 h 528581"/>
                  <a:gd name="connsiteX3" fmla="*/ 405803 w 646709"/>
                  <a:gd name="connsiteY3" fmla="*/ 96167 h 528581"/>
                  <a:gd name="connsiteX4" fmla="*/ 386964 w 646709"/>
                  <a:gd name="connsiteY4" fmla="*/ 194153 h 528581"/>
                  <a:gd name="connsiteX5" fmla="*/ 468600 w 646709"/>
                  <a:gd name="connsiteY5" fmla="*/ 172044 h 528581"/>
                  <a:gd name="connsiteX6" fmla="*/ 487439 w 646709"/>
                  <a:gd name="connsiteY6" fmla="*/ 235275 h 528581"/>
                  <a:gd name="connsiteX7" fmla="*/ 456040 w 646709"/>
                  <a:gd name="connsiteY7" fmla="*/ 247921 h 528581"/>
                  <a:gd name="connsiteX8" fmla="*/ 386964 w 646709"/>
                  <a:gd name="connsiteY8" fmla="*/ 282677 h 528581"/>
                  <a:gd name="connsiteX9" fmla="*/ 377587 w 646709"/>
                  <a:gd name="connsiteY9" fmla="*/ 307970 h 528581"/>
                  <a:gd name="connsiteX10" fmla="*/ 377587 w 646709"/>
                  <a:gd name="connsiteY10" fmla="*/ 368018 h 528581"/>
                  <a:gd name="connsiteX11" fmla="*/ 418362 w 646709"/>
                  <a:gd name="connsiteY11" fmla="*/ 396493 h 528581"/>
                  <a:gd name="connsiteX12" fmla="*/ 493718 w 646709"/>
                  <a:gd name="connsiteY12" fmla="*/ 396493 h 528581"/>
                  <a:gd name="connsiteX13" fmla="*/ 572171 w 646709"/>
                  <a:gd name="connsiteY13" fmla="*/ 390213 h 528581"/>
                  <a:gd name="connsiteX14" fmla="*/ 625505 w 646709"/>
                  <a:gd name="connsiteY14" fmla="*/ 402859 h 528581"/>
                  <a:gd name="connsiteX15" fmla="*/ 628688 w 646709"/>
                  <a:gd name="connsiteY15" fmla="*/ 491297 h 528581"/>
                  <a:gd name="connsiteX16" fmla="*/ 333630 w 646709"/>
                  <a:gd name="connsiteY16" fmla="*/ 469187 h 528581"/>
                  <a:gd name="connsiteX17" fmla="*/ 302231 w 646709"/>
                  <a:gd name="connsiteY17" fmla="*/ 472370 h 528581"/>
                  <a:gd name="connsiteX18" fmla="*/ 286576 w 646709"/>
                  <a:gd name="connsiteY18" fmla="*/ 472370 h 528581"/>
                  <a:gd name="connsiteX19" fmla="*/ 60594 w 646709"/>
                  <a:gd name="connsiteY19" fmla="*/ 510309 h 528581"/>
                  <a:gd name="connsiteX20" fmla="*/ 48034 w 646709"/>
                  <a:gd name="connsiteY20" fmla="*/ 519772 h 528581"/>
                  <a:gd name="connsiteX21" fmla="*/ 29195 w 646709"/>
                  <a:gd name="connsiteY21" fmla="*/ 522955 h 528581"/>
                  <a:gd name="connsiteX22" fmla="*/ 980 w 646709"/>
                  <a:gd name="connsiteY22" fmla="*/ 462907 h 528581"/>
                  <a:gd name="connsiteX23" fmla="*/ 145412 w 646709"/>
                  <a:gd name="connsiteY23" fmla="*/ 431335 h 528581"/>
                  <a:gd name="connsiteX24" fmla="*/ 148509 w 646709"/>
                  <a:gd name="connsiteY24" fmla="*/ 276483 h 528581"/>
                  <a:gd name="connsiteX25" fmla="*/ 145412 w 646709"/>
                  <a:gd name="connsiteY25" fmla="*/ 229081 h 528581"/>
                  <a:gd name="connsiteX26" fmla="*/ 164251 w 646709"/>
                  <a:gd name="connsiteY26" fmla="*/ 210155 h 528581"/>
                  <a:gd name="connsiteX27" fmla="*/ 239607 w 646709"/>
                  <a:gd name="connsiteY27" fmla="*/ 241727 h 528581"/>
                  <a:gd name="connsiteX28" fmla="*/ 220768 w 646709"/>
                  <a:gd name="connsiteY28" fmla="*/ 371287 h 528581"/>
                  <a:gd name="connsiteX29" fmla="*/ 227048 w 646709"/>
                  <a:gd name="connsiteY29" fmla="*/ 406042 h 528581"/>
                  <a:gd name="connsiteX30" fmla="*/ 248983 w 646709"/>
                  <a:gd name="connsiteY30" fmla="*/ 412323 h 528581"/>
                  <a:gd name="connsiteX31" fmla="*/ 292941 w 646709"/>
                  <a:gd name="connsiteY31" fmla="*/ 399676 h 528581"/>
                  <a:gd name="connsiteX32" fmla="*/ 302317 w 646709"/>
                  <a:gd name="connsiteY32" fmla="*/ 371201 h 528581"/>
                  <a:gd name="connsiteX33" fmla="*/ 299221 w 646709"/>
                  <a:gd name="connsiteY33" fmla="*/ 203703 h 528581"/>
                  <a:gd name="connsiteX34" fmla="*/ 299221 w 646709"/>
                  <a:gd name="connsiteY34" fmla="*/ 140471 h 528581"/>
                  <a:gd name="connsiteX35" fmla="*/ 277285 w 646709"/>
                  <a:gd name="connsiteY35" fmla="*/ 111996 h 528581"/>
                  <a:gd name="connsiteX36" fmla="*/ 223951 w 646709"/>
                  <a:gd name="connsiteY36" fmla="*/ 124642 h 528581"/>
                  <a:gd name="connsiteX37" fmla="*/ 176897 w 646709"/>
                  <a:gd name="connsiteY37" fmla="*/ 58314 h 528581"/>
                  <a:gd name="connsiteX38" fmla="*/ 176897 w 646709"/>
                  <a:gd name="connsiteY38" fmla="*/ 48851 h 528581"/>
                  <a:gd name="connsiteX39" fmla="*/ 208295 w 646709"/>
                  <a:gd name="connsiteY39" fmla="*/ 29924 h 528581"/>
                  <a:gd name="connsiteX40" fmla="*/ 339823 w 646709"/>
                  <a:gd name="connsiteY40" fmla="*/ 17192 h 52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6709" h="528581">
                    <a:moveTo>
                      <a:pt x="339823" y="17192"/>
                    </a:moveTo>
                    <a:cubicBezTo>
                      <a:pt x="392125" y="2481"/>
                      <a:pt x="442363" y="-2766"/>
                      <a:pt x="490535" y="1363"/>
                    </a:cubicBezTo>
                    <a:cubicBezTo>
                      <a:pt x="486320" y="14009"/>
                      <a:pt x="486320" y="26655"/>
                      <a:pt x="490535" y="39302"/>
                    </a:cubicBezTo>
                    <a:cubicBezTo>
                      <a:pt x="496815" y="49883"/>
                      <a:pt x="468600" y="68810"/>
                      <a:pt x="405803" y="96167"/>
                    </a:cubicBezTo>
                    <a:cubicBezTo>
                      <a:pt x="393244" y="108813"/>
                      <a:pt x="386964" y="141504"/>
                      <a:pt x="386964" y="194153"/>
                    </a:cubicBezTo>
                    <a:cubicBezTo>
                      <a:pt x="426706" y="183658"/>
                      <a:pt x="453890" y="176259"/>
                      <a:pt x="468600" y="172044"/>
                    </a:cubicBezTo>
                    <a:cubicBezTo>
                      <a:pt x="481159" y="178324"/>
                      <a:pt x="487439" y="199401"/>
                      <a:pt x="487439" y="235275"/>
                    </a:cubicBezTo>
                    <a:cubicBezTo>
                      <a:pt x="481159" y="239491"/>
                      <a:pt x="470664" y="243706"/>
                      <a:pt x="456040" y="247921"/>
                    </a:cubicBezTo>
                    <a:cubicBezTo>
                      <a:pt x="435136" y="256352"/>
                      <a:pt x="412083" y="267966"/>
                      <a:pt x="386964" y="282677"/>
                    </a:cubicBezTo>
                    <a:cubicBezTo>
                      <a:pt x="382749" y="286893"/>
                      <a:pt x="379566" y="295323"/>
                      <a:pt x="377587" y="307970"/>
                    </a:cubicBezTo>
                    <a:cubicBezTo>
                      <a:pt x="375437" y="322766"/>
                      <a:pt x="375437" y="342725"/>
                      <a:pt x="377587" y="368018"/>
                    </a:cubicBezTo>
                    <a:cubicBezTo>
                      <a:pt x="377587" y="389095"/>
                      <a:pt x="391179" y="398558"/>
                      <a:pt x="418362" y="396493"/>
                    </a:cubicBezTo>
                    <a:cubicBezTo>
                      <a:pt x="435051" y="396493"/>
                      <a:pt x="460169" y="396493"/>
                      <a:pt x="493718" y="396493"/>
                    </a:cubicBezTo>
                    <a:cubicBezTo>
                      <a:pt x="531396" y="394429"/>
                      <a:pt x="557547" y="392278"/>
                      <a:pt x="572171" y="390213"/>
                    </a:cubicBezTo>
                    <a:cubicBezTo>
                      <a:pt x="599354" y="385998"/>
                      <a:pt x="617161" y="390213"/>
                      <a:pt x="625505" y="402859"/>
                    </a:cubicBezTo>
                    <a:cubicBezTo>
                      <a:pt x="652688" y="455509"/>
                      <a:pt x="653720" y="485017"/>
                      <a:pt x="628688" y="491297"/>
                    </a:cubicBezTo>
                    <a:cubicBezTo>
                      <a:pt x="547052" y="459724"/>
                      <a:pt x="448642" y="452326"/>
                      <a:pt x="333630" y="469187"/>
                    </a:cubicBezTo>
                    <a:cubicBezTo>
                      <a:pt x="316855" y="471338"/>
                      <a:pt x="306447" y="472370"/>
                      <a:pt x="302231" y="472370"/>
                    </a:cubicBezTo>
                    <a:cubicBezTo>
                      <a:pt x="298016" y="472370"/>
                      <a:pt x="292855" y="472370"/>
                      <a:pt x="286576" y="472370"/>
                    </a:cubicBezTo>
                    <a:cubicBezTo>
                      <a:pt x="207004" y="463940"/>
                      <a:pt x="131649" y="476586"/>
                      <a:pt x="60594" y="510309"/>
                    </a:cubicBezTo>
                    <a:cubicBezTo>
                      <a:pt x="56379" y="512460"/>
                      <a:pt x="52164" y="515557"/>
                      <a:pt x="48034" y="519772"/>
                    </a:cubicBezTo>
                    <a:cubicBezTo>
                      <a:pt x="39604" y="530354"/>
                      <a:pt x="33410" y="531386"/>
                      <a:pt x="29195" y="522955"/>
                    </a:cubicBezTo>
                    <a:cubicBezTo>
                      <a:pt x="6141" y="493448"/>
                      <a:pt x="-3235" y="473489"/>
                      <a:pt x="980" y="462907"/>
                    </a:cubicBezTo>
                    <a:cubicBezTo>
                      <a:pt x="82616" y="450261"/>
                      <a:pt x="130702" y="439766"/>
                      <a:pt x="145412" y="431335"/>
                    </a:cubicBezTo>
                    <a:cubicBezTo>
                      <a:pt x="155821" y="422904"/>
                      <a:pt x="156853" y="371287"/>
                      <a:pt x="148509" y="276483"/>
                    </a:cubicBezTo>
                    <a:cubicBezTo>
                      <a:pt x="146358" y="257557"/>
                      <a:pt x="145412" y="241727"/>
                      <a:pt x="145412" y="229081"/>
                    </a:cubicBezTo>
                    <a:cubicBezTo>
                      <a:pt x="145412" y="218586"/>
                      <a:pt x="151692" y="212219"/>
                      <a:pt x="164251" y="210155"/>
                    </a:cubicBezTo>
                    <a:cubicBezTo>
                      <a:pt x="216553" y="218586"/>
                      <a:pt x="241671" y="229081"/>
                      <a:pt x="239607" y="241727"/>
                    </a:cubicBezTo>
                    <a:cubicBezTo>
                      <a:pt x="216553" y="269085"/>
                      <a:pt x="210273" y="312357"/>
                      <a:pt x="220768" y="371287"/>
                    </a:cubicBezTo>
                    <a:cubicBezTo>
                      <a:pt x="222833" y="386084"/>
                      <a:pt x="224897" y="397612"/>
                      <a:pt x="227048" y="406042"/>
                    </a:cubicBezTo>
                    <a:cubicBezTo>
                      <a:pt x="227048" y="410258"/>
                      <a:pt x="234360" y="412323"/>
                      <a:pt x="248983" y="412323"/>
                    </a:cubicBezTo>
                    <a:cubicBezTo>
                      <a:pt x="265672" y="410258"/>
                      <a:pt x="280382" y="406042"/>
                      <a:pt x="292941" y="399676"/>
                    </a:cubicBezTo>
                    <a:cubicBezTo>
                      <a:pt x="299221" y="395461"/>
                      <a:pt x="302317" y="385998"/>
                      <a:pt x="302317" y="371201"/>
                    </a:cubicBezTo>
                    <a:cubicBezTo>
                      <a:pt x="302317" y="280699"/>
                      <a:pt x="301199" y="224866"/>
                      <a:pt x="299221" y="203703"/>
                    </a:cubicBezTo>
                    <a:cubicBezTo>
                      <a:pt x="299221" y="172130"/>
                      <a:pt x="299221" y="151053"/>
                      <a:pt x="299221" y="140471"/>
                    </a:cubicBezTo>
                    <a:cubicBezTo>
                      <a:pt x="297070" y="123610"/>
                      <a:pt x="289844" y="114147"/>
                      <a:pt x="277285" y="111996"/>
                    </a:cubicBezTo>
                    <a:cubicBezTo>
                      <a:pt x="264726" y="111996"/>
                      <a:pt x="246919" y="116211"/>
                      <a:pt x="223951" y="124642"/>
                    </a:cubicBezTo>
                    <a:cubicBezTo>
                      <a:pt x="209327" y="133073"/>
                      <a:pt x="193585" y="110964"/>
                      <a:pt x="176897" y="58314"/>
                    </a:cubicBezTo>
                    <a:cubicBezTo>
                      <a:pt x="176897" y="54099"/>
                      <a:pt x="176897" y="50916"/>
                      <a:pt x="176897" y="48851"/>
                    </a:cubicBezTo>
                    <a:cubicBezTo>
                      <a:pt x="172682" y="36205"/>
                      <a:pt x="183176" y="29924"/>
                      <a:pt x="208295" y="29924"/>
                    </a:cubicBezTo>
                    <a:cubicBezTo>
                      <a:pt x="260252" y="31903"/>
                      <a:pt x="304210" y="27774"/>
                      <a:pt x="339823" y="17192"/>
                    </a:cubicBezTo>
                    <a:close/>
                  </a:path>
                </a:pathLst>
              </a:custGeom>
              <a:grpFill/>
              <a:ln w="860" cap="flat">
                <a:noFill/>
                <a:prstDash val="solid"/>
                <a:miter/>
              </a:ln>
            </p:spPr>
            <p:txBody>
              <a:bodyPr rtlCol="0" anchor="ctr"/>
              <a:lstStyle/>
              <a:p>
                <a:endParaRPr lang="zh-CN" altLang="en-US"/>
              </a:p>
            </p:txBody>
          </p:sp>
          <p:sp>
            <p:nvSpPr>
              <p:cNvPr id="25" name="任意形状 8"/>
              <p:cNvSpPr/>
              <p:nvPr/>
            </p:nvSpPr>
            <p:spPr>
              <a:xfrm>
                <a:off x="6627623" y="1792353"/>
                <a:ext cx="612994" cy="688006"/>
              </a:xfrm>
              <a:custGeom>
                <a:avLst/>
                <a:gdLst>
                  <a:gd name="connsiteX0" fmla="*/ 139010 w 612994"/>
                  <a:gd name="connsiteY0" fmla="*/ 315243 h 688006"/>
                  <a:gd name="connsiteX1" fmla="*/ 214366 w 612994"/>
                  <a:gd name="connsiteY1" fmla="*/ 283671 h 688006"/>
                  <a:gd name="connsiteX2" fmla="*/ 270882 w 612994"/>
                  <a:gd name="connsiteY2" fmla="*/ 261561 h 688006"/>
                  <a:gd name="connsiteX3" fmla="*/ 302281 w 612994"/>
                  <a:gd name="connsiteY3" fmla="*/ 248915 h 688006"/>
                  <a:gd name="connsiteX4" fmla="*/ 368174 w 612994"/>
                  <a:gd name="connsiteY4" fmla="*/ 204696 h 688006"/>
                  <a:gd name="connsiteX5" fmla="*/ 449810 w 612994"/>
                  <a:gd name="connsiteY5" fmla="*/ 106710 h 688006"/>
                  <a:gd name="connsiteX6" fmla="*/ 471746 w 612994"/>
                  <a:gd name="connsiteY6" fmla="*/ 97246 h 688006"/>
                  <a:gd name="connsiteX7" fmla="*/ 474842 w 612994"/>
                  <a:gd name="connsiteY7" fmla="*/ 100429 h 688006"/>
                  <a:gd name="connsiteX8" fmla="*/ 484305 w 612994"/>
                  <a:gd name="connsiteY8" fmla="*/ 103613 h 688006"/>
                  <a:gd name="connsiteX9" fmla="*/ 487401 w 612994"/>
                  <a:gd name="connsiteY9" fmla="*/ 125722 h 688006"/>
                  <a:gd name="connsiteX10" fmla="*/ 440348 w 612994"/>
                  <a:gd name="connsiteY10" fmla="*/ 173124 h 688006"/>
                  <a:gd name="connsiteX11" fmla="*/ 396389 w 612994"/>
                  <a:gd name="connsiteY11" fmla="*/ 220526 h 688006"/>
                  <a:gd name="connsiteX12" fmla="*/ 387013 w 612994"/>
                  <a:gd name="connsiteY12" fmla="*/ 233172 h 688006"/>
                  <a:gd name="connsiteX13" fmla="*/ 399572 w 612994"/>
                  <a:gd name="connsiteY13" fmla="*/ 239452 h 688006"/>
                  <a:gd name="connsiteX14" fmla="*/ 459186 w 612994"/>
                  <a:gd name="connsiteY14" fmla="*/ 274208 h 688006"/>
                  <a:gd name="connsiteX15" fmla="*/ 449810 w 612994"/>
                  <a:gd name="connsiteY15" fmla="*/ 296317 h 688006"/>
                  <a:gd name="connsiteX16" fmla="*/ 355615 w 612994"/>
                  <a:gd name="connsiteY16" fmla="*/ 353182 h 688006"/>
                  <a:gd name="connsiteX17" fmla="*/ 361895 w 612994"/>
                  <a:gd name="connsiteY17" fmla="*/ 381658 h 688006"/>
                  <a:gd name="connsiteX18" fmla="*/ 383830 w 612994"/>
                  <a:gd name="connsiteY18" fmla="*/ 387938 h 688006"/>
                  <a:gd name="connsiteX19" fmla="*/ 446627 w 612994"/>
                  <a:gd name="connsiteY19" fmla="*/ 384755 h 688006"/>
                  <a:gd name="connsiteX20" fmla="*/ 565941 w 612994"/>
                  <a:gd name="connsiteY20" fmla="*/ 368925 h 688006"/>
                  <a:gd name="connsiteX21" fmla="*/ 612994 w 612994"/>
                  <a:gd name="connsiteY21" fmla="*/ 441620 h 688006"/>
                  <a:gd name="connsiteX22" fmla="*/ 606715 w 612994"/>
                  <a:gd name="connsiteY22" fmla="*/ 463729 h 688006"/>
                  <a:gd name="connsiteX23" fmla="*/ 587876 w 612994"/>
                  <a:gd name="connsiteY23" fmla="*/ 460546 h 688006"/>
                  <a:gd name="connsiteX24" fmla="*/ 390110 w 612994"/>
                  <a:gd name="connsiteY24" fmla="*/ 438437 h 688006"/>
                  <a:gd name="connsiteX25" fmla="*/ 374454 w 612994"/>
                  <a:gd name="connsiteY25" fmla="*/ 457363 h 688006"/>
                  <a:gd name="connsiteX26" fmla="*/ 365077 w 612994"/>
                  <a:gd name="connsiteY26" fmla="*/ 618495 h 688006"/>
                  <a:gd name="connsiteX27" fmla="*/ 361895 w 612994"/>
                  <a:gd name="connsiteY27" fmla="*/ 675360 h 688006"/>
                  <a:gd name="connsiteX28" fmla="*/ 355615 w 612994"/>
                  <a:gd name="connsiteY28" fmla="*/ 688006 h 688006"/>
                  <a:gd name="connsiteX29" fmla="*/ 343055 w 612994"/>
                  <a:gd name="connsiteY29" fmla="*/ 688006 h 688006"/>
                  <a:gd name="connsiteX30" fmla="*/ 157849 w 612994"/>
                  <a:gd name="connsiteY30" fmla="*/ 618495 h 688006"/>
                  <a:gd name="connsiteX31" fmla="*/ 148472 w 612994"/>
                  <a:gd name="connsiteY31" fmla="*/ 605849 h 688006"/>
                  <a:gd name="connsiteX32" fmla="*/ 164128 w 612994"/>
                  <a:gd name="connsiteY32" fmla="*/ 605849 h 688006"/>
                  <a:gd name="connsiteX33" fmla="*/ 280259 w 612994"/>
                  <a:gd name="connsiteY33" fmla="*/ 624775 h 688006"/>
                  <a:gd name="connsiteX34" fmla="*/ 305378 w 612994"/>
                  <a:gd name="connsiteY34" fmla="*/ 596299 h 688006"/>
                  <a:gd name="connsiteX35" fmla="*/ 305378 w 612994"/>
                  <a:gd name="connsiteY35" fmla="*/ 542618 h 688006"/>
                  <a:gd name="connsiteX36" fmla="*/ 308561 w 612994"/>
                  <a:gd name="connsiteY36" fmla="*/ 463643 h 688006"/>
                  <a:gd name="connsiteX37" fmla="*/ 299184 w 612994"/>
                  <a:gd name="connsiteY37" fmla="*/ 454180 h 688006"/>
                  <a:gd name="connsiteX38" fmla="*/ 41804 w 612994"/>
                  <a:gd name="connsiteY38" fmla="*/ 504765 h 688006"/>
                  <a:gd name="connsiteX39" fmla="*/ 13588 w 612994"/>
                  <a:gd name="connsiteY39" fmla="*/ 501582 h 688006"/>
                  <a:gd name="connsiteX40" fmla="*/ 4212 w 612994"/>
                  <a:gd name="connsiteY40" fmla="*/ 479472 h 688006"/>
                  <a:gd name="connsiteX41" fmla="*/ 1029 w 612994"/>
                  <a:gd name="connsiteY41" fmla="*/ 470009 h 688006"/>
                  <a:gd name="connsiteX42" fmla="*/ 13588 w 612994"/>
                  <a:gd name="connsiteY42" fmla="*/ 466826 h 688006"/>
                  <a:gd name="connsiteX43" fmla="*/ 70105 w 612994"/>
                  <a:gd name="connsiteY43" fmla="*/ 454180 h 688006"/>
                  <a:gd name="connsiteX44" fmla="*/ 148558 w 612994"/>
                  <a:gd name="connsiteY44" fmla="*/ 438351 h 688006"/>
                  <a:gd name="connsiteX45" fmla="*/ 283528 w 612994"/>
                  <a:gd name="connsiteY45" fmla="*/ 409875 h 688006"/>
                  <a:gd name="connsiteX46" fmla="*/ 292904 w 612994"/>
                  <a:gd name="connsiteY46" fmla="*/ 406692 h 688006"/>
                  <a:gd name="connsiteX47" fmla="*/ 283528 w 612994"/>
                  <a:gd name="connsiteY47" fmla="*/ 390863 h 688006"/>
                  <a:gd name="connsiteX48" fmla="*/ 255312 w 612994"/>
                  <a:gd name="connsiteY48" fmla="*/ 371936 h 688006"/>
                  <a:gd name="connsiteX49" fmla="*/ 252130 w 612994"/>
                  <a:gd name="connsiteY49" fmla="*/ 353010 h 688006"/>
                  <a:gd name="connsiteX50" fmla="*/ 277248 w 612994"/>
                  <a:gd name="connsiteY50" fmla="*/ 343547 h 688006"/>
                  <a:gd name="connsiteX51" fmla="*/ 305464 w 612994"/>
                  <a:gd name="connsiteY51" fmla="*/ 343547 h 688006"/>
                  <a:gd name="connsiteX52" fmla="*/ 346238 w 612994"/>
                  <a:gd name="connsiteY52" fmla="*/ 315071 h 688006"/>
                  <a:gd name="connsiteX53" fmla="*/ 333679 w 612994"/>
                  <a:gd name="connsiteY53" fmla="*/ 277133 h 688006"/>
                  <a:gd name="connsiteX54" fmla="*/ 164128 w 612994"/>
                  <a:gd name="connsiteY54" fmla="*/ 346644 h 688006"/>
                  <a:gd name="connsiteX55" fmla="*/ 142192 w 612994"/>
                  <a:gd name="connsiteY55" fmla="*/ 346644 h 688006"/>
                  <a:gd name="connsiteX56" fmla="*/ 129633 w 612994"/>
                  <a:gd name="connsiteY56" fmla="*/ 333998 h 688006"/>
                  <a:gd name="connsiteX57" fmla="*/ 123353 w 612994"/>
                  <a:gd name="connsiteY57" fmla="*/ 324535 h 688006"/>
                  <a:gd name="connsiteX58" fmla="*/ 139010 w 612994"/>
                  <a:gd name="connsiteY58" fmla="*/ 315243 h 688006"/>
                  <a:gd name="connsiteX59" fmla="*/ 120171 w 612994"/>
                  <a:gd name="connsiteY59" fmla="*/ 122539 h 688006"/>
                  <a:gd name="connsiteX60" fmla="*/ 233205 w 612994"/>
                  <a:gd name="connsiteY60" fmla="*/ 59308 h 688006"/>
                  <a:gd name="connsiteX61" fmla="*/ 252043 w 612994"/>
                  <a:gd name="connsiteY61" fmla="*/ 53028 h 688006"/>
                  <a:gd name="connsiteX62" fmla="*/ 377637 w 612994"/>
                  <a:gd name="connsiteY62" fmla="*/ 5626 h 688006"/>
                  <a:gd name="connsiteX63" fmla="*/ 409035 w 612994"/>
                  <a:gd name="connsiteY63" fmla="*/ 8809 h 688006"/>
                  <a:gd name="connsiteX64" fmla="*/ 430971 w 612994"/>
                  <a:gd name="connsiteY64" fmla="*/ 30918 h 688006"/>
                  <a:gd name="connsiteX65" fmla="*/ 434154 w 612994"/>
                  <a:gd name="connsiteY65" fmla="*/ 46748 h 688006"/>
                  <a:gd name="connsiteX66" fmla="*/ 415314 w 612994"/>
                  <a:gd name="connsiteY66" fmla="*/ 53028 h 688006"/>
                  <a:gd name="connsiteX67" fmla="*/ 255226 w 612994"/>
                  <a:gd name="connsiteY67" fmla="*/ 106710 h 688006"/>
                  <a:gd name="connsiteX68" fmla="*/ 227011 w 612994"/>
                  <a:gd name="connsiteY68" fmla="*/ 125636 h 688006"/>
                  <a:gd name="connsiteX69" fmla="*/ 189333 w 612994"/>
                  <a:gd name="connsiteY69" fmla="*/ 131916 h 688006"/>
                  <a:gd name="connsiteX70" fmla="*/ 123439 w 612994"/>
                  <a:gd name="connsiteY70" fmla="*/ 138196 h 688006"/>
                  <a:gd name="connsiteX71" fmla="*/ 107783 w 612994"/>
                  <a:gd name="connsiteY71" fmla="*/ 135013 h 688006"/>
                  <a:gd name="connsiteX72" fmla="*/ 120171 w 612994"/>
                  <a:gd name="connsiteY72" fmla="*/ 122539 h 688006"/>
                  <a:gd name="connsiteX73" fmla="*/ 170322 w 612994"/>
                  <a:gd name="connsiteY73" fmla="*/ 248915 h 688006"/>
                  <a:gd name="connsiteX74" fmla="*/ 148386 w 612994"/>
                  <a:gd name="connsiteY74" fmla="*/ 233086 h 688006"/>
                  <a:gd name="connsiteX75" fmla="*/ 129547 w 612994"/>
                  <a:gd name="connsiteY75" fmla="*/ 217257 h 688006"/>
                  <a:gd name="connsiteX76" fmla="*/ 120171 w 612994"/>
                  <a:gd name="connsiteY76" fmla="*/ 207793 h 688006"/>
                  <a:gd name="connsiteX77" fmla="*/ 135827 w 612994"/>
                  <a:gd name="connsiteY77" fmla="*/ 195147 h 688006"/>
                  <a:gd name="connsiteX78" fmla="*/ 236301 w 612994"/>
                  <a:gd name="connsiteY78" fmla="*/ 169855 h 688006"/>
                  <a:gd name="connsiteX79" fmla="*/ 245764 w 612994"/>
                  <a:gd name="connsiteY79" fmla="*/ 173038 h 688006"/>
                  <a:gd name="connsiteX80" fmla="*/ 239484 w 612994"/>
                  <a:gd name="connsiteY80" fmla="*/ 182501 h 688006"/>
                  <a:gd name="connsiteX81" fmla="*/ 198709 w 612994"/>
                  <a:gd name="connsiteY81" fmla="*/ 239366 h 688006"/>
                  <a:gd name="connsiteX82" fmla="*/ 170322 w 612994"/>
                  <a:gd name="connsiteY82" fmla="*/ 248915 h 688006"/>
                  <a:gd name="connsiteX83" fmla="*/ 295915 w 612994"/>
                  <a:gd name="connsiteY83" fmla="*/ 182501 h 688006"/>
                  <a:gd name="connsiteX84" fmla="*/ 286539 w 612994"/>
                  <a:gd name="connsiteY84" fmla="*/ 154025 h 688006"/>
                  <a:gd name="connsiteX85" fmla="*/ 295915 w 612994"/>
                  <a:gd name="connsiteY85" fmla="*/ 135099 h 688006"/>
                  <a:gd name="connsiteX86" fmla="*/ 336690 w 612994"/>
                  <a:gd name="connsiteY86" fmla="*/ 125636 h 688006"/>
                  <a:gd name="connsiteX87" fmla="*/ 364905 w 612994"/>
                  <a:gd name="connsiteY87" fmla="*/ 119356 h 688006"/>
                  <a:gd name="connsiteX88" fmla="*/ 371185 w 612994"/>
                  <a:gd name="connsiteY88" fmla="*/ 122539 h 688006"/>
                  <a:gd name="connsiteX89" fmla="*/ 368088 w 612994"/>
                  <a:gd name="connsiteY89" fmla="*/ 128819 h 688006"/>
                  <a:gd name="connsiteX90" fmla="*/ 324130 w 612994"/>
                  <a:gd name="connsiteY90" fmla="*/ 182501 h 688006"/>
                  <a:gd name="connsiteX91" fmla="*/ 308474 w 612994"/>
                  <a:gd name="connsiteY91" fmla="*/ 195147 h 688006"/>
                  <a:gd name="connsiteX92" fmla="*/ 295915 w 612994"/>
                  <a:gd name="connsiteY92" fmla="*/ 182501 h 68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12994" h="688006">
                    <a:moveTo>
                      <a:pt x="139010" y="315243"/>
                    </a:moveTo>
                    <a:cubicBezTo>
                      <a:pt x="161977" y="308963"/>
                      <a:pt x="187096" y="298382"/>
                      <a:pt x="214366" y="283671"/>
                    </a:cubicBezTo>
                    <a:cubicBezTo>
                      <a:pt x="226925" y="279455"/>
                      <a:pt x="245764" y="272143"/>
                      <a:pt x="270882" y="261561"/>
                    </a:cubicBezTo>
                    <a:cubicBezTo>
                      <a:pt x="279227" y="259497"/>
                      <a:pt x="289721" y="255281"/>
                      <a:pt x="302281" y="248915"/>
                    </a:cubicBezTo>
                    <a:cubicBezTo>
                      <a:pt x="321120" y="244700"/>
                      <a:pt x="343055" y="229989"/>
                      <a:pt x="368174" y="204696"/>
                    </a:cubicBezTo>
                    <a:cubicBezTo>
                      <a:pt x="387013" y="187835"/>
                      <a:pt x="414196" y="155230"/>
                      <a:pt x="449810" y="106710"/>
                    </a:cubicBezTo>
                    <a:cubicBezTo>
                      <a:pt x="453939" y="98279"/>
                      <a:pt x="461251" y="95182"/>
                      <a:pt x="471746" y="97246"/>
                    </a:cubicBezTo>
                    <a:cubicBezTo>
                      <a:pt x="471746" y="99397"/>
                      <a:pt x="472777" y="100429"/>
                      <a:pt x="474842" y="100429"/>
                    </a:cubicBezTo>
                    <a:cubicBezTo>
                      <a:pt x="478971" y="102580"/>
                      <a:pt x="482154" y="103613"/>
                      <a:pt x="484305" y="103613"/>
                    </a:cubicBezTo>
                    <a:cubicBezTo>
                      <a:pt x="494713" y="107828"/>
                      <a:pt x="495746" y="115226"/>
                      <a:pt x="487401" y="125722"/>
                    </a:cubicBezTo>
                    <a:cubicBezTo>
                      <a:pt x="474842" y="138368"/>
                      <a:pt x="459186" y="154197"/>
                      <a:pt x="440348" y="173124"/>
                    </a:cubicBezTo>
                    <a:cubicBezTo>
                      <a:pt x="421508" y="194201"/>
                      <a:pt x="406884" y="210030"/>
                      <a:pt x="396389" y="220526"/>
                    </a:cubicBezTo>
                    <a:cubicBezTo>
                      <a:pt x="390110" y="226806"/>
                      <a:pt x="387013" y="231107"/>
                      <a:pt x="387013" y="233172"/>
                    </a:cubicBezTo>
                    <a:cubicBezTo>
                      <a:pt x="387013" y="237387"/>
                      <a:pt x="391142" y="239452"/>
                      <a:pt x="399572" y="239452"/>
                    </a:cubicBezTo>
                    <a:cubicBezTo>
                      <a:pt x="428820" y="247883"/>
                      <a:pt x="448691" y="259497"/>
                      <a:pt x="459186" y="274208"/>
                    </a:cubicBezTo>
                    <a:cubicBezTo>
                      <a:pt x="465465" y="284789"/>
                      <a:pt x="462283" y="292102"/>
                      <a:pt x="449810" y="296317"/>
                    </a:cubicBezTo>
                    <a:cubicBezTo>
                      <a:pt x="414196" y="319545"/>
                      <a:pt x="382798" y="338471"/>
                      <a:pt x="355615" y="353182"/>
                    </a:cubicBezTo>
                    <a:cubicBezTo>
                      <a:pt x="345120" y="359462"/>
                      <a:pt x="347185" y="369011"/>
                      <a:pt x="361895" y="381658"/>
                    </a:cubicBezTo>
                    <a:cubicBezTo>
                      <a:pt x="366024" y="387938"/>
                      <a:pt x="373335" y="390088"/>
                      <a:pt x="383830" y="387938"/>
                    </a:cubicBezTo>
                    <a:cubicBezTo>
                      <a:pt x="400519" y="387938"/>
                      <a:pt x="421508" y="386905"/>
                      <a:pt x="446627" y="384755"/>
                    </a:cubicBezTo>
                    <a:cubicBezTo>
                      <a:pt x="498929" y="380539"/>
                      <a:pt x="538671" y="375291"/>
                      <a:pt x="565941" y="368925"/>
                    </a:cubicBezTo>
                    <a:cubicBezTo>
                      <a:pt x="582629" y="377356"/>
                      <a:pt x="598371" y="401616"/>
                      <a:pt x="612994" y="441620"/>
                    </a:cubicBezTo>
                    <a:cubicBezTo>
                      <a:pt x="612994" y="454266"/>
                      <a:pt x="610930" y="461664"/>
                      <a:pt x="606715" y="463729"/>
                    </a:cubicBezTo>
                    <a:cubicBezTo>
                      <a:pt x="602500" y="465880"/>
                      <a:pt x="596220" y="464847"/>
                      <a:pt x="587876" y="460546"/>
                    </a:cubicBezTo>
                    <a:cubicBezTo>
                      <a:pt x="533423" y="437404"/>
                      <a:pt x="467530" y="430006"/>
                      <a:pt x="390110" y="438437"/>
                    </a:cubicBezTo>
                    <a:cubicBezTo>
                      <a:pt x="379615" y="438437"/>
                      <a:pt x="374454" y="444717"/>
                      <a:pt x="374454" y="457363"/>
                    </a:cubicBezTo>
                    <a:cubicBezTo>
                      <a:pt x="372303" y="529025"/>
                      <a:pt x="369207" y="582707"/>
                      <a:pt x="365077" y="618495"/>
                    </a:cubicBezTo>
                    <a:cubicBezTo>
                      <a:pt x="358798" y="639486"/>
                      <a:pt x="357679" y="658498"/>
                      <a:pt x="361895" y="675360"/>
                    </a:cubicBezTo>
                    <a:cubicBezTo>
                      <a:pt x="361895" y="681640"/>
                      <a:pt x="359744" y="685855"/>
                      <a:pt x="355615" y="688006"/>
                    </a:cubicBezTo>
                    <a:lnTo>
                      <a:pt x="343055" y="688006"/>
                    </a:lnTo>
                    <a:cubicBezTo>
                      <a:pt x="261420" y="671144"/>
                      <a:pt x="199656" y="648003"/>
                      <a:pt x="157849" y="618495"/>
                    </a:cubicBezTo>
                    <a:cubicBezTo>
                      <a:pt x="149419" y="612215"/>
                      <a:pt x="146322" y="607999"/>
                      <a:pt x="148472" y="605849"/>
                    </a:cubicBezTo>
                    <a:cubicBezTo>
                      <a:pt x="148472" y="603784"/>
                      <a:pt x="153634" y="603784"/>
                      <a:pt x="164128" y="605849"/>
                    </a:cubicBezTo>
                    <a:cubicBezTo>
                      <a:pt x="208086" y="620646"/>
                      <a:pt x="246796" y="626926"/>
                      <a:pt x="280259" y="624775"/>
                    </a:cubicBezTo>
                    <a:cubicBezTo>
                      <a:pt x="294883" y="624775"/>
                      <a:pt x="303227" y="615312"/>
                      <a:pt x="305378" y="596299"/>
                    </a:cubicBezTo>
                    <a:cubicBezTo>
                      <a:pt x="305378" y="585804"/>
                      <a:pt x="305378" y="567824"/>
                      <a:pt x="305378" y="542618"/>
                    </a:cubicBezTo>
                    <a:cubicBezTo>
                      <a:pt x="307442" y="508980"/>
                      <a:pt x="308561" y="482569"/>
                      <a:pt x="308561" y="463643"/>
                    </a:cubicBezTo>
                    <a:cubicBezTo>
                      <a:pt x="308561" y="457363"/>
                      <a:pt x="305378" y="454180"/>
                      <a:pt x="299184" y="454180"/>
                    </a:cubicBezTo>
                    <a:cubicBezTo>
                      <a:pt x="156816" y="464761"/>
                      <a:pt x="71052" y="481537"/>
                      <a:pt x="41804" y="504765"/>
                    </a:cubicBezTo>
                    <a:cubicBezTo>
                      <a:pt x="27180" y="513196"/>
                      <a:pt x="17718" y="512163"/>
                      <a:pt x="13588" y="501582"/>
                    </a:cubicBezTo>
                    <a:cubicBezTo>
                      <a:pt x="9373" y="497366"/>
                      <a:pt x="6191" y="490054"/>
                      <a:pt x="4212" y="479472"/>
                    </a:cubicBezTo>
                    <a:cubicBezTo>
                      <a:pt x="-3" y="475257"/>
                      <a:pt x="-1036" y="472074"/>
                      <a:pt x="1029" y="470009"/>
                    </a:cubicBezTo>
                    <a:cubicBezTo>
                      <a:pt x="1029" y="467944"/>
                      <a:pt x="5158" y="466826"/>
                      <a:pt x="13588" y="466826"/>
                    </a:cubicBezTo>
                    <a:cubicBezTo>
                      <a:pt x="26148" y="468977"/>
                      <a:pt x="44987" y="464761"/>
                      <a:pt x="70105" y="454180"/>
                    </a:cubicBezTo>
                    <a:cubicBezTo>
                      <a:pt x="88944" y="447900"/>
                      <a:pt x="115095" y="442652"/>
                      <a:pt x="148558" y="438351"/>
                    </a:cubicBezTo>
                    <a:cubicBezTo>
                      <a:pt x="225979" y="425704"/>
                      <a:pt x="270968" y="416241"/>
                      <a:pt x="283528" y="409875"/>
                    </a:cubicBezTo>
                    <a:cubicBezTo>
                      <a:pt x="289807" y="409875"/>
                      <a:pt x="292904" y="408843"/>
                      <a:pt x="292904" y="406692"/>
                    </a:cubicBezTo>
                    <a:cubicBezTo>
                      <a:pt x="292904" y="404627"/>
                      <a:pt x="289807" y="399293"/>
                      <a:pt x="283528" y="390863"/>
                    </a:cubicBezTo>
                    <a:cubicBezTo>
                      <a:pt x="270968" y="382432"/>
                      <a:pt x="261592" y="376152"/>
                      <a:pt x="255312" y="371936"/>
                    </a:cubicBezTo>
                    <a:cubicBezTo>
                      <a:pt x="246882" y="367721"/>
                      <a:pt x="245936" y="361441"/>
                      <a:pt x="252130" y="353010"/>
                    </a:cubicBezTo>
                    <a:cubicBezTo>
                      <a:pt x="258409" y="344579"/>
                      <a:pt x="266753" y="341482"/>
                      <a:pt x="277248" y="343547"/>
                    </a:cubicBezTo>
                    <a:cubicBezTo>
                      <a:pt x="283528" y="347762"/>
                      <a:pt x="292904" y="347762"/>
                      <a:pt x="305464" y="343547"/>
                    </a:cubicBezTo>
                    <a:cubicBezTo>
                      <a:pt x="311743" y="343547"/>
                      <a:pt x="325335" y="334084"/>
                      <a:pt x="346238" y="315071"/>
                    </a:cubicBezTo>
                    <a:cubicBezTo>
                      <a:pt x="358798" y="298210"/>
                      <a:pt x="354583" y="285563"/>
                      <a:pt x="333679" y="277133"/>
                    </a:cubicBezTo>
                    <a:cubicBezTo>
                      <a:pt x="306496" y="277133"/>
                      <a:pt x="249979" y="300360"/>
                      <a:pt x="164128" y="346644"/>
                    </a:cubicBezTo>
                    <a:cubicBezTo>
                      <a:pt x="153634" y="352924"/>
                      <a:pt x="146322" y="352924"/>
                      <a:pt x="142192" y="346644"/>
                    </a:cubicBezTo>
                    <a:cubicBezTo>
                      <a:pt x="135913" y="342429"/>
                      <a:pt x="131698" y="338213"/>
                      <a:pt x="129633" y="333998"/>
                    </a:cubicBezTo>
                    <a:cubicBezTo>
                      <a:pt x="123353" y="329782"/>
                      <a:pt x="121203" y="326599"/>
                      <a:pt x="123353" y="324535"/>
                    </a:cubicBezTo>
                    <a:cubicBezTo>
                      <a:pt x="123267" y="320491"/>
                      <a:pt x="128429" y="317394"/>
                      <a:pt x="139010" y="315243"/>
                    </a:cubicBezTo>
                    <a:close/>
                    <a:moveTo>
                      <a:pt x="120171" y="122539"/>
                    </a:moveTo>
                    <a:cubicBezTo>
                      <a:pt x="159913" y="97246"/>
                      <a:pt x="197591" y="76255"/>
                      <a:pt x="233205" y="59308"/>
                    </a:cubicBezTo>
                    <a:cubicBezTo>
                      <a:pt x="237333" y="59308"/>
                      <a:pt x="243613" y="57243"/>
                      <a:pt x="252043" y="53028"/>
                    </a:cubicBezTo>
                    <a:cubicBezTo>
                      <a:pt x="296001" y="38317"/>
                      <a:pt x="337808" y="22487"/>
                      <a:pt x="377637" y="5626"/>
                    </a:cubicBezTo>
                    <a:cubicBezTo>
                      <a:pt x="392260" y="-2805"/>
                      <a:pt x="402755" y="-1773"/>
                      <a:pt x="409035" y="8809"/>
                    </a:cubicBezTo>
                    <a:cubicBezTo>
                      <a:pt x="411099" y="15089"/>
                      <a:pt x="418411" y="22573"/>
                      <a:pt x="430971" y="30918"/>
                    </a:cubicBezTo>
                    <a:cubicBezTo>
                      <a:pt x="435100" y="37198"/>
                      <a:pt x="436132" y="42532"/>
                      <a:pt x="434154" y="46748"/>
                    </a:cubicBezTo>
                    <a:cubicBezTo>
                      <a:pt x="429938" y="50963"/>
                      <a:pt x="423659" y="53028"/>
                      <a:pt x="415314" y="53028"/>
                    </a:cubicBezTo>
                    <a:cubicBezTo>
                      <a:pt x="325335" y="67825"/>
                      <a:pt x="271915" y="85718"/>
                      <a:pt x="255226" y="106710"/>
                    </a:cubicBezTo>
                    <a:cubicBezTo>
                      <a:pt x="248947" y="119356"/>
                      <a:pt x="239570" y="125636"/>
                      <a:pt x="227011" y="125636"/>
                    </a:cubicBezTo>
                    <a:cubicBezTo>
                      <a:pt x="218581" y="127787"/>
                      <a:pt x="206107" y="129851"/>
                      <a:pt x="189333" y="131916"/>
                    </a:cubicBezTo>
                    <a:cubicBezTo>
                      <a:pt x="162150" y="136131"/>
                      <a:pt x="140128" y="138196"/>
                      <a:pt x="123439" y="138196"/>
                    </a:cubicBezTo>
                    <a:cubicBezTo>
                      <a:pt x="115009" y="138196"/>
                      <a:pt x="109762" y="137164"/>
                      <a:pt x="107783" y="135013"/>
                    </a:cubicBezTo>
                    <a:cubicBezTo>
                      <a:pt x="107611" y="133034"/>
                      <a:pt x="111740" y="128819"/>
                      <a:pt x="120171" y="122539"/>
                    </a:cubicBezTo>
                    <a:close/>
                    <a:moveTo>
                      <a:pt x="170322" y="248915"/>
                    </a:moveTo>
                    <a:cubicBezTo>
                      <a:pt x="164042" y="246850"/>
                      <a:pt x="156644" y="241517"/>
                      <a:pt x="148386" y="233086"/>
                    </a:cubicBezTo>
                    <a:cubicBezTo>
                      <a:pt x="139956" y="226806"/>
                      <a:pt x="133762" y="221558"/>
                      <a:pt x="129547" y="217257"/>
                    </a:cubicBezTo>
                    <a:cubicBezTo>
                      <a:pt x="121117" y="213041"/>
                      <a:pt x="118020" y="209944"/>
                      <a:pt x="120171" y="207793"/>
                    </a:cubicBezTo>
                    <a:cubicBezTo>
                      <a:pt x="120171" y="203578"/>
                      <a:pt x="125332" y="199363"/>
                      <a:pt x="135827" y="195147"/>
                    </a:cubicBezTo>
                    <a:cubicBezTo>
                      <a:pt x="169289" y="182501"/>
                      <a:pt x="202753" y="174156"/>
                      <a:pt x="236301" y="169855"/>
                    </a:cubicBezTo>
                    <a:cubicBezTo>
                      <a:pt x="242581" y="169855"/>
                      <a:pt x="245764" y="170973"/>
                      <a:pt x="245764" y="173038"/>
                    </a:cubicBezTo>
                    <a:cubicBezTo>
                      <a:pt x="245764" y="175188"/>
                      <a:pt x="243613" y="178286"/>
                      <a:pt x="239484" y="182501"/>
                    </a:cubicBezTo>
                    <a:cubicBezTo>
                      <a:pt x="220645" y="199363"/>
                      <a:pt x="207054" y="218375"/>
                      <a:pt x="198709" y="239366"/>
                    </a:cubicBezTo>
                    <a:cubicBezTo>
                      <a:pt x="192344" y="256314"/>
                      <a:pt x="182881" y="259497"/>
                      <a:pt x="170322" y="248915"/>
                    </a:cubicBezTo>
                    <a:close/>
                    <a:moveTo>
                      <a:pt x="295915" y="182501"/>
                    </a:moveTo>
                    <a:cubicBezTo>
                      <a:pt x="289636" y="169855"/>
                      <a:pt x="286539" y="160392"/>
                      <a:pt x="286539" y="154025"/>
                    </a:cubicBezTo>
                    <a:cubicBezTo>
                      <a:pt x="280259" y="143530"/>
                      <a:pt x="283356" y="137164"/>
                      <a:pt x="295915" y="135099"/>
                    </a:cubicBezTo>
                    <a:cubicBezTo>
                      <a:pt x="302195" y="133034"/>
                      <a:pt x="315786" y="129851"/>
                      <a:pt x="336690" y="125636"/>
                    </a:cubicBezTo>
                    <a:cubicBezTo>
                      <a:pt x="345034" y="123571"/>
                      <a:pt x="354410" y="121420"/>
                      <a:pt x="364905" y="119356"/>
                    </a:cubicBezTo>
                    <a:cubicBezTo>
                      <a:pt x="369034" y="119356"/>
                      <a:pt x="371185" y="120474"/>
                      <a:pt x="371185" y="122539"/>
                    </a:cubicBezTo>
                    <a:cubicBezTo>
                      <a:pt x="373249" y="122539"/>
                      <a:pt x="372217" y="124690"/>
                      <a:pt x="368088" y="128819"/>
                    </a:cubicBezTo>
                    <a:cubicBezTo>
                      <a:pt x="349249" y="145681"/>
                      <a:pt x="334625" y="163575"/>
                      <a:pt x="324130" y="182501"/>
                    </a:cubicBezTo>
                    <a:cubicBezTo>
                      <a:pt x="317851" y="190932"/>
                      <a:pt x="312603" y="195147"/>
                      <a:pt x="308474" y="195147"/>
                    </a:cubicBezTo>
                    <a:cubicBezTo>
                      <a:pt x="306410" y="195147"/>
                      <a:pt x="302195" y="191018"/>
                      <a:pt x="295915" y="182501"/>
                    </a:cubicBezTo>
                    <a:close/>
                  </a:path>
                </a:pathLst>
              </a:custGeom>
              <a:grpFill/>
              <a:ln w="860" cap="flat">
                <a:noFill/>
                <a:prstDash val="solid"/>
                <a:miter/>
              </a:ln>
            </p:spPr>
            <p:txBody>
              <a:bodyPr rtlCol="0" anchor="ctr"/>
              <a:lstStyle/>
              <a:p>
                <a:endParaRPr lang="zh-CN" altLang="en-US"/>
              </a:p>
            </p:txBody>
          </p:sp>
          <p:sp>
            <p:nvSpPr>
              <p:cNvPr id="26" name="任意形状 9"/>
              <p:cNvSpPr/>
              <p:nvPr/>
            </p:nvSpPr>
            <p:spPr>
              <a:xfrm>
                <a:off x="7368828" y="1806122"/>
                <a:ext cx="707063" cy="661591"/>
              </a:xfrm>
              <a:custGeom>
                <a:avLst/>
                <a:gdLst>
                  <a:gd name="connsiteX0" fmla="*/ 314376 w 707063"/>
                  <a:gd name="connsiteY0" fmla="*/ 345693 h 661591"/>
                  <a:gd name="connsiteX1" fmla="*/ 301817 w 707063"/>
                  <a:gd name="connsiteY1" fmla="*/ 345693 h 661591"/>
                  <a:gd name="connsiteX2" fmla="*/ 282978 w 707063"/>
                  <a:gd name="connsiteY2" fmla="*/ 367803 h 661591"/>
                  <a:gd name="connsiteX3" fmla="*/ 264139 w 707063"/>
                  <a:gd name="connsiteY3" fmla="*/ 377266 h 661591"/>
                  <a:gd name="connsiteX4" fmla="*/ 251579 w 707063"/>
                  <a:gd name="connsiteY4" fmla="*/ 393095 h 661591"/>
                  <a:gd name="connsiteX5" fmla="*/ 251579 w 707063"/>
                  <a:gd name="connsiteY5" fmla="*/ 399375 h 661591"/>
                  <a:gd name="connsiteX6" fmla="*/ 248397 w 707063"/>
                  <a:gd name="connsiteY6" fmla="*/ 430948 h 661591"/>
                  <a:gd name="connsiteX7" fmla="*/ 314290 w 707063"/>
                  <a:gd name="connsiteY7" fmla="*/ 408839 h 661591"/>
                  <a:gd name="connsiteX8" fmla="*/ 329947 w 707063"/>
                  <a:gd name="connsiteY8" fmla="*/ 415119 h 661591"/>
                  <a:gd name="connsiteX9" fmla="*/ 345603 w 707063"/>
                  <a:gd name="connsiteY9" fmla="*/ 462520 h 661591"/>
                  <a:gd name="connsiteX10" fmla="*/ 336226 w 707063"/>
                  <a:gd name="connsiteY10" fmla="*/ 471984 h 661591"/>
                  <a:gd name="connsiteX11" fmla="*/ 264053 w 707063"/>
                  <a:gd name="connsiteY11" fmla="*/ 487813 h 661591"/>
                  <a:gd name="connsiteX12" fmla="*/ 242117 w 707063"/>
                  <a:gd name="connsiteY12" fmla="*/ 506739 h 661591"/>
                  <a:gd name="connsiteX13" fmla="*/ 232741 w 707063"/>
                  <a:gd name="connsiteY13" fmla="*/ 588897 h 661591"/>
                  <a:gd name="connsiteX14" fmla="*/ 235837 w 707063"/>
                  <a:gd name="connsiteY14" fmla="*/ 636299 h 661591"/>
                  <a:gd name="connsiteX15" fmla="*/ 235837 w 707063"/>
                  <a:gd name="connsiteY15" fmla="*/ 652128 h 661591"/>
                  <a:gd name="connsiteX16" fmla="*/ 213902 w 707063"/>
                  <a:gd name="connsiteY16" fmla="*/ 661591 h 661591"/>
                  <a:gd name="connsiteX17" fmla="*/ 188783 w 707063"/>
                  <a:gd name="connsiteY17" fmla="*/ 633116 h 661591"/>
                  <a:gd name="connsiteX18" fmla="*/ 188783 w 707063"/>
                  <a:gd name="connsiteY18" fmla="*/ 576250 h 661591"/>
                  <a:gd name="connsiteX19" fmla="*/ 195063 w 707063"/>
                  <a:gd name="connsiteY19" fmla="*/ 535215 h 661591"/>
                  <a:gd name="connsiteX20" fmla="*/ 179407 w 707063"/>
                  <a:gd name="connsiteY20" fmla="*/ 519386 h 661591"/>
                  <a:gd name="connsiteX21" fmla="*/ 141729 w 707063"/>
                  <a:gd name="connsiteY21" fmla="*/ 528849 h 661591"/>
                  <a:gd name="connsiteX22" fmla="*/ 116610 w 707063"/>
                  <a:gd name="connsiteY22" fmla="*/ 535129 h 661591"/>
                  <a:gd name="connsiteX23" fmla="*/ 100954 w 707063"/>
                  <a:gd name="connsiteY23" fmla="*/ 538312 h 661591"/>
                  <a:gd name="connsiteX24" fmla="*/ 56997 w 707063"/>
                  <a:gd name="connsiteY24" fmla="*/ 547775 h 661591"/>
                  <a:gd name="connsiteX25" fmla="*/ 44437 w 707063"/>
                  <a:gd name="connsiteY25" fmla="*/ 554055 h 661591"/>
                  <a:gd name="connsiteX26" fmla="*/ 35061 w 707063"/>
                  <a:gd name="connsiteY26" fmla="*/ 560335 h 661591"/>
                  <a:gd name="connsiteX27" fmla="*/ 19405 w 707063"/>
                  <a:gd name="connsiteY27" fmla="*/ 557152 h 661591"/>
                  <a:gd name="connsiteX28" fmla="*/ 10028 w 707063"/>
                  <a:gd name="connsiteY28" fmla="*/ 538226 h 661591"/>
                  <a:gd name="connsiteX29" fmla="*/ 652 w 707063"/>
                  <a:gd name="connsiteY29" fmla="*/ 519299 h 661591"/>
                  <a:gd name="connsiteX30" fmla="*/ 10028 w 707063"/>
                  <a:gd name="connsiteY30" fmla="*/ 503470 h 661591"/>
                  <a:gd name="connsiteX31" fmla="*/ 198418 w 707063"/>
                  <a:gd name="connsiteY31" fmla="*/ 446605 h 661591"/>
                  <a:gd name="connsiteX32" fmla="*/ 198418 w 707063"/>
                  <a:gd name="connsiteY32" fmla="*/ 408667 h 661591"/>
                  <a:gd name="connsiteX33" fmla="*/ 188955 w 707063"/>
                  <a:gd name="connsiteY33" fmla="*/ 402386 h 661591"/>
                  <a:gd name="connsiteX34" fmla="*/ 101040 w 707063"/>
                  <a:gd name="connsiteY34" fmla="*/ 437142 h 661591"/>
                  <a:gd name="connsiteX35" fmla="*/ 75922 w 707063"/>
                  <a:gd name="connsiteY35" fmla="*/ 433959 h 661591"/>
                  <a:gd name="connsiteX36" fmla="*/ 72824 w 707063"/>
                  <a:gd name="connsiteY36" fmla="*/ 430776 h 661591"/>
                  <a:gd name="connsiteX37" fmla="*/ 47706 w 707063"/>
                  <a:gd name="connsiteY37" fmla="*/ 396020 h 661591"/>
                  <a:gd name="connsiteX38" fmla="*/ 57082 w 707063"/>
                  <a:gd name="connsiteY38" fmla="*/ 370728 h 661591"/>
                  <a:gd name="connsiteX39" fmla="*/ 66459 w 707063"/>
                  <a:gd name="connsiteY39" fmla="*/ 370728 h 661591"/>
                  <a:gd name="connsiteX40" fmla="*/ 79018 w 707063"/>
                  <a:gd name="connsiteY40" fmla="*/ 367545 h 661591"/>
                  <a:gd name="connsiteX41" fmla="*/ 110417 w 707063"/>
                  <a:gd name="connsiteY41" fmla="*/ 332789 h 661591"/>
                  <a:gd name="connsiteX42" fmla="*/ 116696 w 707063"/>
                  <a:gd name="connsiteY42" fmla="*/ 320143 h 661591"/>
                  <a:gd name="connsiteX43" fmla="*/ 122975 w 707063"/>
                  <a:gd name="connsiteY43" fmla="*/ 310680 h 661591"/>
                  <a:gd name="connsiteX44" fmla="*/ 141815 w 707063"/>
                  <a:gd name="connsiteY44" fmla="*/ 266461 h 661591"/>
                  <a:gd name="connsiteX45" fmla="*/ 126159 w 707063"/>
                  <a:gd name="connsiteY45" fmla="*/ 256998 h 661591"/>
                  <a:gd name="connsiteX46" fmla="*/ 116783 w 707063"/>
                  <a:gd name="connsiteY46" fmla="*/ 260181 h 661591"/>
                  <a:gd name="connsiteX47" fmla="*/ 101126 w 707063"/>
                  <a:gd name="connsiteY47" fmla="*/ 250718 h 661591"/>
                  <a:gd name="connsiteX48" fmla="*/ 94847 w 707063"/>
                  <a:gd name="connsiteY48" fmla="*/ 193853 h 661591"/>
                  <a:gd name="connsiteX49" fmla="*/ 113685 w 707063"/>
                  <a:gd name="connsiteY49" fmla="*/ 174926 h 661591"/>
                  <a:gd name="connsiteX50" fmla="*/ 163923 w 707063"/>
                  <a:gd name="connsiteY50" fmla="*/ 178109 h 661591"/>
                  <a:gd name="connsiteX51" fmla="*/ 195321 w 707063"/>
                  <a:gd name="connsiteY51" fmla="*/ 149634 h 661591"/>
                  <a:gd name="connsiteX52" fmla="*/ 207880 w 707063"/>
                  <a:gd name="connsiteY52" fmla="*/ 111695 h 661591"/>
                  <a:gd name="connsiteX53" fmla="*/ 236095 w 707063"/>
                  <a:gd name="connsiteY53" fmla="*/ 45367 h 661591"/>
                  <a:gd name="connsiteX54" fmla="*/ 248655 w 707063"/>
                  <a:gd name="connsiteY54" fmla="*/ 39087 h 661591"/>
                  <a:gd name="connsiteX55" fmla="*/ 301989 w 707063"/>
                  <a:gd name="connsiteY55" fmla="*/ 54916 h 661591"/>
                  <a:gd name="connsiteX56" fmla="*/ 305086 w 707063"/>
                  <a:gd name="connsiteY56" fmla="*/ 80209 h 661591"/>
                  <a:gd name="connsiteX57" fmla="*/ 298806 w 707063"/>
                  <a:gd name="connsiteY57" fmla="*/ 86489 h 661591"/>
                  <a:gd name="connsiteX58" fmla="*/ 264312 w 707063"/>
                  <a:gd name="connsiteY58" fmla="*/ 140171 h 661591"/>
                  <a:gd name="connsiteX59" fmla="*/ 261128 w 707063"/>
                  <a:gd name="connsiteY59" fmla="*/ 152817 h 661591"/>
                  <a:gd name="connsiteX60" fmla="*/ 276785 w 707063"/>
                  <a:gd name="connsiteY60" fmla="*/ 149634 h 661591"/>
                  <a:gd name="connsiteX61" fmla="*/ 317559 w 707063"/>
                  <a:gd name="connsiteY61" fmla="*/ 149634 h 661591"/>
                  <a:gd name="connsiteX62" fmla="*/ 317559 w 707063"/>
                  <a:gd name="connsiteY62" fmla="*/ 190669 h 661591"/>
                  <a:gd name="connsiteX63" fmla="*/ 279881 w 707063"/>
                  <a:gd name="connsiteY63" fmla="*/ 222242 h 661591"/>
                  <a:gd name="connsiteX64" fmla="*/ 217085 w 707063"/>
                  <a:gd name="connsiteY64" fmla="*/ 244351 h 661591"/>
                  <a:gd name="connsiteX65" fmla="*/ 176310 w 707063"/>
                  <a:gd name="connsiteY65" fmla="*/ 317046 h 661591"/>
                  <a:gd name="connsiteX66" fmla="*/ 173127 w 707063"/>
                  <a:gd name="connsiteY66" fmla="*/ 332875 h 661591"/>
                  <a:gd name="connsiteX67" fmla="*/ 185686 w 707063"/>
                  <a:gd name="connsiteY67" fmla="*/ 332875 h 661591"/>
                  <a:gd name="connsiteX68" fmla="*/ 201343 w 707063"/>
                  <a:gd name="connsiteY68" fmla="*/ 329692 h 661591"/>
                  <a:gd name="connsiteX69" fmla="*/ 210719 w 707063"/>
                  <a:gd name="connsiteY69" fmla="*/ 320229 h 661591"/>
                  <a:gd name="connsiteX70" fmla="*/ 210719 w 707063"/>
                  <a:gd name="connsiteY70" fmla="*/ 285473 h 661591"/>
                  <a:gd name="connsiteX71" fmla="*/ 220095 w 707063"/>
                  <a:gd name="connsiteY71" fmla="*/ 269644 h 661591"/>
                  <a:gd name="connsiteX72" fmla="*/ 257773 w 707063"/>
                  <a:gd name="connsiteY72" fmla="*/ 272827 h 661591"/>
                  <a:gd name="connsiteX73" fmla="*/ 260871 w 707063"/>
                  <a:gd name="connsiteY73" fmla="*/ 288656 h 661591"/>
                  <a:gd name="connsiteX74" fmla="*/ 257773 w 707063"/>
                  <a:gd name="connsiteY74" fmla="*/ 298120 h 661591"/>
                  <a:gd name="connsiteX75" fmla="*/ 254677 w 707063"/>
                  <a:gd name="connsiteY75" fmla="*/ 307583 h 661591"/>
                  <a:gd name="connsiteX76" fmla="*/ 254677 w 707063"/>
                  <a:gd name="connsiteY76" fmla="*/ 320229 h 661591"/>
                  <a:gd name="connsiteX77" fmla="*/ 270333 w 707063"/>
                  <a:gd name="connsiteY77" fmla="*/ 317046 h 661591"/>
                  <a:gd name="connsiteX78" fmla="*/ 301731 w 707063"/>
                  <a:gd name="connsiteY78" fmla="*/ 320229 h 661591"/>
                  <a:gd name="connsiteX79" fmla="*/ 317387 w 707063"/>
                  <a:gd name="connsiteY79" fmla="*/ 301303 h 661591"/>
                  <a:gd name="connsiteX80" fmla="*/ 345603 w 707063"/>
                  <a:gd name="connsiteY80" fmla="*/ 269730 h 661591"/>
                  <a:gd name="connsiteX81" fmla="*/ 439798 w 707063"/>
                  <a:gd name="connsiteY81" fmla="*/ 23257 h 661591"/>
                  <a:gd name="connsiteX82" fmla="*/ 458636 w 707063"/>
                  <a:gd name="connsiteY82" fmla="*/ 1148 h 661591"/>
                  <a:gd name="connsiteX83" fmla="*/ 464916 w 707063"/>
                  <a:gd name="connsiteY83" fmla="*/ 4331 h 661591"/>
                  <a:gd name="connsiteX84" fmla="*/ 499411 w 707063"/>
                  <a:gd name="connsiteY84" fmla="*/ 20160 h 661591"/>
                  <a:gd name="connsiteX85" fmla="*/ 496314 w 707063"/>
                  <a:gd name="connsiteY85" fmla="*/ 35990 h 661591"/>
                  <a:gd name="connsiteX86" fmla="*/ 420959 w 707063"/>
                  <a:gd name="connsiteY86" fmla="*/ 225597 h 661591"/>
                  <a:gd name="connsiteX87" fmla="*/ 420959 w 707063"/>
                  <a:gd name="connsiteY87" fmla="*/ 238243 h 661591"/>
                  <a:gd name="connsiteX88" fmla="*/ 433518 w 707063"/>
                  <a:gd name="connsiteY88" fmla="*/ 235060 h 661591"/>
                  <a:gd name="connsiteX89" fmla="*/ 518250 w 707063"/>
                  <a:gd name="connsiteY89" fmla="*/ 219231 h 661591"/>
                  <a:gd name="connsiteX90" fmla="*/ 565305 w 707063"/>
                  <a:gd name="connsiteY90" fmla="*/ 228694 h 661591"/>
                  <a:gd name="connsiteX91" fmla="*/ 618639 w 707063"/>
                  <a:gd name="connsiteY91" fmla="*/ 272913 h 661591"/>
                  <a:gd name="connsiteX92" fmla="*/ 637478 w 707063"/>
                  <a:gd name="connsiteY92" fmla="*/ 291839 h 661591"/>
                  <a:gd name="connsiteX93" fmla="*/ 643757 w 707063"/>
                  <a:gd name="connsiteY93" fmla="*/ 298120 h 661591"/>
                  <a:gd name="connsiteX94" fmla="*/ 643757 w 707063"/>
                  <a:gd name="connsiteY94" fmla="*/ 320229 h 661591"/>
                  <a:gd name="connsiteX95" fmla="*/ 618639 w 707063"/>
                  <a:gd name="connsiteY95" fmla="*/ 329692 h 661591"/>
                  <a:gd name="connsiteX96" fmla="*/ 580961 w 707063"/>
                  <a:gd name="connsiteY96" fmla="*/ 342338 h 661591"/>
                  <a:gd name="connsiteX97" fmla="*/ 499325 w 707063"/>
                  <a:gd name="connsiteY97" fmla="*/ 354984 h 661591"/>
                  <a:gd name="connsiteX98" fmla="*/ 464830 w 707063"/>
                  <a:gd name="connsiteY98" fmla="*/ 351801 h 661591"/>
                  <a:gd name="connsiteX99" fmla="*/ 452271 w 707063"/>
                  <a:gd name="connsiteY99" fmla="*/ 399203 h 661591"/>
                  <a:gd name="connsiteX100" fmla="*/ 461734 w 707063"/>
                  <a:gd name="connsiteY100" fmla="*/ 437142 h 661591"/>
                  <a:gd name="connsiteX101" fmla="*/ 511970 w 707063"/>
                  <a:gd name="connsiteY101" fmla="*/ 494007 h 661591"/>
                  <a:gd name="connsiteX102" fmla="*/ 518250 w 707063"/>
                  <a:gd name="connsiteY102" fmla="*/ 497190 h 661591"/>
                  <a:gd name="connsiteX103" fmla="*/ 587327 w 707063"/>
                  <a:gd name="connsiteY103" fmla="*/ 554055 h 661591"/>
                  <a:gd name="connsiteX104" fmla="*/ 599886 w 707063"/>
                  <a:gd name="connsiteY104" fmla="*/ 560335 h 661591"/>
                  <a:gd name="connsiteX105" fmla="*/ 621822 w 707063"/>
                  <a:gd name="connsiteY105" fmla="*/ 576165 h 661591"/>
                  <a:gd name="connsiteX106" fmla="*/ 693995 w 707063"/>
                  <a:gd name="connsiteY106" fmla="*/ 614103 h 661591"/>
                  <a:gd name="connsiteX107" fmla="*/ 706554 w 707063"/>
                  <a:gd name="connsiteY107" fmla="*/ 629933 h 661591"/>
                  <a:gd name="connsiteX108" fmla="*/ 678339 w 707063"/>
                  <a:gd name="connsiteY108" fmla="*/ 642579 h 661591"/>
                  <a:gd name="connsiteX109" fmla="*/ 549648 w 707063"/>
                  <a:gd name="connsiteY109" fmla="*/ 629933 h 661591"/>
                  <a:gd name="connsiteX110" fmla="*/ 521433 w 707063"/>
                  <a:gd name="connsiteY110" fmla="*/ 604640 h 661591"/>
                  <a:gd name="connsiteX111" fmla="*/ 490035 w 707063"/>
                  <a:gd name="connsiteY111" fmla="*/ 516203 h 661591"/>
                  <a:gd name="connsiteX112" fmla="*/ 439798 w 707063"/>
                  <a:gd name="connsiteY112" fmla="*/ 497276 h 661591"/>
                  <a:gd name="connsiteX113" fmla="*/ 408400 w 707063"/>
                  <a:gd name="connsiteY113" fmla="*/ 519386 h 661591"/>
                  <a:gd name="connsiteX114" fmla="*/ 402119 w 707063"/>
                  <a:gd name="connsiteY114" fmla="*/ 525666 h 661591"/>
                  <a:gd name="connsiteX115" fmla="*/ 339323 w 707063"/>
                  <a:gd name="connsiteY115" fmla="*/ 591994 h 661591"/>
                  <a:gd name="connsiteX116" fmla="*/ 289086 w 707063"/>
                  <a:gd name="connsiteY116" fmla="*/ 610920 h 661591"/>
                  <a:gd name="connsiteX117" fmla="*/ 279709 w 707063"/>
                  <a:gd name="connsiteY117" fmla="*/ 610920 h 661591"/>
                  <a:gd name="connsiteX118" fmla="*/ 267150 w 707063"/>
                  <a:gd name="connsiteY118" fmla="*/ 607737 h 661591"/>
                  <a:gd name="connsiteX119" fmla="*/ 273430 w 707063"/>
                  <a:gd name="connsiteY119" fmla="*/ 598274 h 661591"/>
                  <a:gd name="connsiteX120" fmla="*/ 405302 w 707063"/>
                  <a:gd name="connsiteY120" fmla="*/ 323412 h 661591"/>
                  <a:gd name="connsiteX121" fmla="*/ 424142 w 707063"/>
                  <a:gd name="connsiteY121" fmla="*/ 310766 h 661591"/>
                  <a:gd name="connsiteX122" fmla="*/ 474378 w 707063"/>
                  <a:gd name="connsiteY122" fmla="*/ 332875 h 661591"/>
                  <a:gd name="connsiteX123" fmla="*/ 490035 w 707063"/>
                  <a:gd name="connsiteY123" fmla="*/ 336058 h 661591"/>
                  <a:gd name="connsiteX124" fmla="*/ 537089 w 707063"/>
                  <a:gd name="connsiteY124" fmla="*/ 285473 h 661591"/>
                  <a:gd name="connsiteX125" fmla="*/ 471196 w 707063"/>
                  <a:gd name="connsiteY125" fmla="*/ 253901 h 661591"/>
                  <a:gd name="connsiteX126" fmla="*/ 461819 w 707063"/>
                  <a:gd name="connsiteY126" fmla="*/ 260181 h 661591"/>
                  <a:gd name="connsiteX127" fmla="*/ 389646 w 707063"/>
                  <a:gd name="connsiteY127" fmla="*/ 301216 h 661591"/>
                  <a:gd name="connsiteX128" fmla="*/ 380270 w 707063"/>
                  <a:gd name="connsiteY128" fmla="*/ 310680 h 661591"/>
                  <a:gd name="connsiteX129" fmla="*/ 314376 w 707063"/>
                  <a:gd name="connsiteY129" fmla="*/ 345693 h 66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707063" h="661591">
                    <a:moveTo>
                      <a:pt x="314376" y="345693"/>
                    </a:moveTo>
                    <a:lnTo>
                      <a:pt x="301817" y="345693"/>
                    </a:lnTo>
                    <a:cubicBezTo>
                      <a:pt x="301817" y="356275"/>
                      <a:pt x="295538" y="363587"/>
                      <a:pt x="282978" y="367803"/>
                    </a:cubicBezTo>
                    <a:cubicBezTo>
                      <a:pt x="276698" y="372018"/>
                      <a:pt x="270419" y="375201"/>
                      <a:pt x="264139" y="377266"/>
                    </a:cubicBezTo>
                    <a:cubicBezTo>
                      <a:pt x="253644" y="381481"/>
                      <a:pt x="249515" y="386729"/>
                      <a:pt x="251579" y="393095"/>
                    </a:cubicBezTo>
                    <a:cubicBezTo>
                      <a:pt x="251579" y="395246"/>
                      <a:pt x="251579" y="397311"/>
                      <a:pt x="251579" y="399375"/>
                    </a:cubicBezTo>
                    <a:cubicBezTo>
                      <a:pt x="251579" y="416237"/>
                      <a:pt x="250461" y="426733"/>
                      <a:pt x="248397" y="430948"/>
                    </a:cubicBezTo>
                    <a:cubicBezTo>
                      <a:pt x="260956" y="433099"/>
                      <a:pt x="282892" y="425700"/>
                      <a:pt x="314290" y="408839"/>
                    </a:cubicBezTo>
                    <a:cubicBezTo>
                      <a:pt x="318419" y="406774"/>
                      <a:pt x="323753" y="408839"/>
                      <a:pt x="329947" y="415119"/>
                    </a:cubicBezTo>
                    <a:cubicBezTo>
                      <a:pt x="342506" y="434045"/>
                      <a:pt x="347667" y="449874"/>
                      <a:pt x="345603" y="462520"/>
                    </a:cubicBezTo>
                    <a:cubicBezTo>
                      <a:pt x="345603" y="470951"/>
                      <a:pt x="342506" y="474134"/>
                      <a:pt x="336226" y="471984"/>
                    </a:cubicBezTo>
                    <a:cubicBezTo>
                      <a:pt x="338291" y="471984"/>
                      <a:pt x="314290" y="477231"/>
                      <a:pt x="264053" y="487813"/>
                    </a:cubicBezTo>
                    <a:cubicBezTo>
                      <a:pt x="249429" y="492028"/>
                      <a:pt x="242117" y="498394"/>
                      <a:pt x="242117" y="506739"/>
                    </a:cubicBezTo>
                    <a:cubicBezTo>
                      <a:pt x="235837" y="527816"/>
                      <a:pt x="232741" y="555260"/>
                      <a:pt x="232741" y="588897"/>
                    </a:cubicBezTo>
                    <a:cubicBezTo>
                      <a:pt x="230590" y="616254"/>
                      <a:pt x="231623" y="632083"/>
                      <a:pt x="235837" y="636299"/>
                    </a:cubicBezTo>
                    <a:cubicBezTo>
                      <a:pt x="242117" y="642579"/>
                      <a:pt x="242117" y="647827"/>
                      <a:pt x="235837" y="652128"/>
                    </a:cubicBezTo>
                    <a:cubicBezTo>
                      <a:pt x="227407" y="658408"/>
                      <a:pt x="220181" y="661591"/>
                      <a:pt x="213902" y="661591"/>
                    </a:cubicBezTo>
                    <a:cubicBezTo>
                      <a:pt x="192998" y="655311"/>
                      <a:pt x="184568" y="645762"/>
                      <a:pt x="188783" y="633116"/>
                    </a:cubicBezTo>
                    <a:cubicBezTo>
                      <a:pt x="188783" y="622620"/>
                      <a:pt x="188783" y="603608"/>
                      <a:pt x="188783" y="576250"/>
                    </a:cubicBezTo>
                    <a:cubicBezTo>
                      <a:pt x="190848" y="557324"/>
                      <a:pt x="192913" y="543646"/>
                      <a:pt x="195063" y="535215"/>
                    </a:cubicBezTo>
                    <a:cubicBezTo>
                      <a:pt x="195063" y="526784"/>
                      <a:pt x="189815" y="521536"/>
                      <a:pt x="179407" y="519386"/>
                    </a:cubicBezTo>
                    <a:cubicBezTo>
                      <a:pt x="170977" y="521536"/>
                      <a:pt x="158504" y="524633"/>
                      <a:pt x="141729" y="528849"/>
                    </a:cubicBezTo>
                    <a:cubicBezTo>
                      <a:pt x="129169" y="533064"/>
                      <a:pt x="120825" y="535129"/>
                      <a:pt x="116610" y="535129"/>
                    </a:cubicBezTo>
                    <a:cubicBezTo>
                      <a:pt x="110331" y="537280"/>
                      <a:pt x="105083" y="538312"/>
                      <a:pt x="100954" y="538312"/>
                    </a:cubicBezTo>
                    <a:cubicBezTo>
                      <a:pt x="77900" y="540463"/>
                      <a:pt x="63276" y="543560"/>
                      <a:pt x="56997" y="547775"/>
                    </a:cubicBezTo>
                    <a:cubicBezTo>
                      <a:pt x="52781" y="549926"/>
                      <a:pt x="48566" y="551990"/>
                      <a:pt x="44437" y="554055"/>
                    </a:cubicBezTo>
                    <a:cubicBezTo>
                      <a:pt x="40222" y="558271"/>
                      <a:pt x="37039" y="560335"/>
                      <a:pt x="35061" y="560335"/>
                    </a:cubicBezTo>
                    <a:cubicBezTo>
                      <a:pt x="28781" y="564551"/>
                      <a:pt x="23534" y="563518"/>
                      <a:pt x="19405" y="557152"/>
                    </a:cubicBezTo>
                    <a:cubicBezTo>
                      <a:pt x="17254" y="555087"/>
                      <a:pt x="14157" y="548721"/>
                      <a:pt x="10028" y="538226"/>
                    </a:cubicBezTo>
                    <a:cubicBezTo>
                      <a:pt x="3748" y="529795"/>
                      <a:pt x="652" y="523515"/>
                      <a:pt x="652" y="519299"/>
                    </a:cubicBezTo>
                    <a:cubicBezTo>
                      <a:pt x="-1499" y="510869"/>
                      <a:pt x="1683" y="505621"/>
                      <a:pt x="10028" y="503470"/>
                    </a:cubicBezTo>
                    <a:cubicBezTo>
                      <a:pt x="83234" y="484544"/>
                      <a:pt x="146030" y="465531"/>
                      <a:pt x="198418" y="446605"/>
                    </a:cubicBezTo>
                    <a:lnTo>
                      <a:pt x="198418" y="408667"/>
                    </a:lnTo>
                    <a:cubicBezTo>
                      <a:pt x="198418" y="404451"/>
                      <a:pt x="195235" y="402386"/>
                      <a:pt x="188955" y="402386"/>
                    </a:cubicBezTo>
                    <a:cubicBezTo>
                      <a:pt x="170117" y="400322"/>
                      <a:pt x="140782" y="411850"/>
                      <a:pt x="101040" y="437142"/>
                    </a:cubicBezTo>
                    <a:cubicBezTo>
                      <a:pt x="88481" y="445573"/>
                      <a:pt x="80136" y="444540"/>
                      <a:pt x="75922" y="433959"/>
                    </a:cubicBezTo>
                    <a:cubicBezTo>
                      <a:pt x="73771" y="433959"/>
                      <a:pt x="72824" y="432927"/>
                      <a:pt x="72824" y="430776"/>
                    </a:cubicBezTo>
                    <a:cubicBezTo>
                      <a:pt x="64394" y="418130"/>
                      <a:pt x="56050" y="406602"/>
                      <a:pt x="47706" y="396020"/>
                    </a:cubicBezTo>
                    <a:cubicBezTo>
                      <a:pt x="37212" y="383374"/>
                      <a:pt x="40308" y="375029"/>
                      <a:pt x="57082" y="370728"/>
                    </a:cubicBezTo>
                    <a:cubicBezTo>
                      <a:pt x="59147" y="372878"/>
                      <a:pt x="62244" y="372878"/>
                      <a:pt x="66459" y="370728"/>
                    </a:cubicBezTo>
                    <a:cubicBezTo>
                      <a:pt x="70588" y="368663"/>
                      <a:pt x="74803" y="367545"/>
                      <a:pt x="79018" y="367545"/>
                    </a:cubicBezTo>
                    <a:cubicBezTo>
                      <a:pt x="87363" y="367545"/>
                      <a:pt x="97858" y="356017"/>
                      <a:pt x="110417" y="332789"/>
                    </a:cubicBezTo>
                    <a:cubicBezTo>
                      <a:pt x="112481" y="326509"/>
                      <a:pt x="114545" y="322293"/>
                      <a:pt x="116696" y="320143"/>
                    </a:cubicBezTo>
                    <a:cubicBezTo>
                      <a:pt x="116696" y="318078"/>
                      <a:pt x="118761" y="314895"/>
                      <a:pt x="122975" y="310680"/>
                    </a:cubicBezTo>
                    <a:cubicBezTo>
                      <a:pt x="133385" y="291753"/>
                      <a:pt x="139664" y="277042"/>
                      <a:pt x="141815" y="266461"/>
                    </a:cubicBezTo>
                    <a:cubicBezTo>
                      <a:pt x="141815" y="255965"/>
                      <a:pt x="136568" y="252782"/>
                      <a:pt x="126159" y="256998"/>
                    </a:cubicBezTo>
                    <a:cubicBezTo>
                      <a:pt x="121944" y="256998"/>
                      <a:pt x="118761" y="258116"/>
                      <a:pt x="116783" y="260181"/>
                    </a:cubicBezTo>
                    <a:cubicBezTo>
                      <a:pt x="104223" y="266461"/>
                      <a:pt x="98976" y="263364"/>
                      <a:pt x="101126" y="250718"/>
                    </a:cubicBezTo>
                    <a:cubicBezTo>
                      <a:pt x="96911" y="238071"/>
                      <a:pt x="94847" y="219145"/>
                      <a:pt x="94847" y="193853"/>
                    </a:cubicBezTo>
                    <a:cubicBezTo>
                      <a:pt x="90631" y="179142"/>
                      <a:pt x="96911" y="172862"/>
                      <a:pt x="113685" y="174926"/>
                    </a:cubicBezTo>
                    <a:cubicBezTo>
                      <a:pt x="132525" y="174926"/>
                      <a:pt x="149212" y="176045"/>
                      <a:pt x="163923" y="178109"/>
                    </a:cubicBezTo>
                    <a:cubicBezTo>
                      <a:pt x="176482" y="180260"/>
                      <a:pt x="186891" y="170711"/>
                      <a:pt x="195321" y="149634"/>
                    </a:cubicBezTo>
                    <a:cubicBezTo>
                      <a:pt x="197385" y="143354"/>
                      <a:pt x="201601" y="130707"/>
                      <a:pt x="207880" y="111695"/>
                    </a:cubicBezTo>
                    <a:cubicBezTo>
                      <a:pt x="218289" y="84338"/>
                      <a:pt x="227752" y="62228"/>
                      <a:pt x="236095" y="45367"/>
                    </a:cubicBezTo>
                    <a:cubicBezTo>
                      <a:pt x="236095" y="41151"/>
                      <a:pt x="240225" y="39087"/>
                      <a:pt x="248655" y="39087"/>
                    </a:cubicBezTo>
                    <a:cubicBezTo>
                      <a:pt x="265343" y="41237"/>
                      <a:pt x="283150" y="46485"/>
                      <a:pt x="301989" y="54916"/>
                    </a:cubicBezTo>
                    <a:cubicBezTo>
                      <a:pt x="312398" y="61196"/>
                      <a:pt x="313430" y="69713"/>
                      <a:pt x="305086" y="80209"/>
                    </a:cubicBezTo>
                    <a:cubicBezTo>
                      <a:pt x="302935" y="82359"/>
                      <a:pt x="300871" y="84424"/>
                      <a:pt x="298806" y="86489"/>
                    </a:cubicBezTo>
                    <a:cubicBezTo>
                      <a:pt x="279967" y="111781"/>
                      <a:pt x="268440" y="129675"/>
                      <a:pt x="264312" y="140171"/>
                    </a:cubicBezTo>
                    <a:cubicBezTo>
                      <a:pt x="262161" y="146451"/>
                      <a:pt x="261128" y="150752"/>
                      <a:pt x="261128" y="152817"/>
                    </a:cubicBezTo>
                    <a:cubicBezTo>
                      <a:pt x="263193" y="152817"/>
                      <a:pt x="268440" y="151784"/>
                      <a:pt x="276785" y="149634"/>
                    </a:cubicBezTo>
                    <a:cubicBezTo>
                      <a:pt x="297688" y="149634"/>
                      <a:pt x="311280" y="149634"/>
                      <a:pt x="317559" y="149634"/>
                    </a:cubicBezTo>
                    <a:cubicBezTo>
                      <a:pt x="332183" y="149634"/>
                      <a:pt x="332183" y="163398"/>
                      <a:pt x="317559" y="190669"/>
                    </a:cubicBezTo>
                    <a:cubicBezTo>
                      <a:pt x="305000" y="211746"/>
                      <a:pt x="292440" y="222242"/>
                      <a:pt x="279881" y="222242"/>
                    </a:cubicBezTo>
                    <a:cubicBezTo>
                      <a:pt x="246418" y="228522"/>
                      <a:pt x="225429" y="236007"/>
                      <a:pt x="217085" y="244351"/>
                    </a:cubicBezTo>
                    <a:cubicBezTo>
                      <a:pt x="202461" y="256998"/>
                      <a:pt x="188869" y="281258"/>
                      <a:pt x="176310" y="317046"/>
                    </a:cubicBezTo>
                    <a:cubicBezTo>
                      <a:pt x="172095" y="323326"/>
                      <a:pt x="171063" y="328660"/>
                      <a:pt x="173127" y="332875"/>
                    </a:cubicBezTo>
                    <a:cubicBezTo>
                      <a:pt x="175191" y="335026"/>
                      <a:pt x="179407" y="335026"/>
                      <a:pt x="185686" y="332875"/>
                    </a:cubicBezTo>
                    <a:cubicBezTo>
                      <a:pt x="194031" y="335026"/>
                      <a:pt x="199278" y="333993"/>
                      <a:pt x="201343" y="329692"/>
                    </a:cubicBezTo>
                    <a:cubicBezTo>
                      <a:pt x="207622" y="329692"/>
                      <a:pt x="210719" y="326509"/>
                      <a:pt x="210719" y="320229"/>
                    </a:cubicBezTo>
                    <a:cubicBezTo>
                      <a:pt x="210719" y="311798"/>
                      <a:pt x="210719" y="300270"/>
                      <a:pt x="210719" y="285473"/>
                    </a:cubicBezTo>
                    <a:cubicBezTo>
                      <a:pt x="208568" y="277042"/>
                      <a:pt x="211751" y="271795"/>
                      <a:pt x="220095" y="269644"/>
                    </a:cubicBezTo>
                    <a:cubicBezTo>
                      <a:pt x="230504" y="267579"/>
                      <a:pt x="243064" y="268612"/>
                      <a:pt x="257773" y="272827"/>
                    </a:cubicBezTo>
                    <a:cubicBezTo>
                      <a:pt x="261902" y="277042"/>
                      <a:pt x="262935" y="282290"/>
                      <a:pt x="260871" y="288656"/>
                    </a:cubicBezTo>
                    <a:cubicBezTo>
                      <a:pt x="258720" y="292872"/>
                      <a:pt x="257773" y="296055"/>
                      <a:pt x="257773" y="298120"/>
                    </a:cubicBezTo>
                    <a:cubicBezTo>
                      <a:pt x="255623" y="302335"/>
                      <a:pt x="254677" y="305518"/>
                      <a:pt x="254677" y="307583"/>
                    </a:cubicBezTo>
                    <a:cubicBezTo>
                      <a:pt x="252526" y="313863"/>
                      <a:pt x="252526" y="318164"/>
                      <a:pt x="254677" y="320229"/>
                    </a:cubicBezTo>
                    <a:cubicBezTo>
                      <a:pt x="256741" y="320229"/>
                      <a:pt x="261989" y="319197"/>
                      <a:pt x="270333" y="317046"/>
                    </a:cubicBezTo>
                    <a:cubicBezTo>
                      <a:pt x="280742" y="310766"/>
                      <a:pt x="291236" y="311798"/>
                      <a:pt x="301731" y="320229"/>
                    </a:cubicBezTo>
                    <a:cubicBezTo>
                      <a:pt x="305860" y="313949"/>
                      <a:pt x="311107" y="307583"/>
                      <a:pt x="317387" y="301303"/>
                    </a:cubicBezTo>
                    <a:cubicBezTo>
                      <a:pt x="329947" y="288656"/>
                      <a:pt x="339323" y="278161"/>
                      <a:pt x="345603" y="269730"/>
                    </a:cubicBezTo>
                    <a:cubicBezTo>
                      <a:pt x="381130" y="212865"/>
                      <a:pt x="412528" y="130707"/>
                      <a:pt x="439798" y="23257"/>
                    </a:cubicBezTo>
                    <a:cubicBezTo>
                      <a:pt x="443927" y="4331"/>
                      <a:pt x="450206" y="-3067"/>
                      <a:pt x="458636" y="1148"/>
                    </a:cubicBezTo>
                    <a:cubicBezTo>
                      <a:pt x="464916" y="5363"/>
                      <a:pt x="466981" y="6396"/>
                      <a:pt x="464916" y="4331"/>
                    </a:cubicBezTo>
                    <a:cubicBezTo>
                      <a:pt x="481605" y="10611"/>
                      <a:pt x="493132" y="15945"/>
                      <a:pt x="499411" y="20160"/>
                    </a:cubicBezTo>
                    <a:cubicBezTo>
                      <a:pt x="503540" y="28591"/>
                      <a:pt x="502594" y="33925"/>
                      <a:pt x="496314" y="35990"/>
                    </a:cubicBezTo>
                    <a:cubicBezTo>
                      <a:pt x="475411" y="57067"/>
                      <a:pt x="450292" y="120298"/>
                      <a:pt x="420959" y="225597"/>
                    </a:cubicBezTo>
                    <a:cubicBezTo>
                      <a:pt x="418808" y="231877"/>
                      <a:pt x="418808" y="236179"/>
                      <a:pt x="420959" y="238243"/>
                    </a:cubicBezTo>
                    <a:cubicBezTo>
                      <a:pt x="423023" y="238243"/>
                      <a:pt x="427238" y="237211"/>
                      <a:pt x="433518" y="235060"/>
                    </a:cubicBezTo>
                    <a:cubicBezTo>
                      <a:pt x="458636" y="226630"/>
                      <a:pt x="486852" y="221382"/>
                      <a:pt x="518250" y="219231"/>
                    </a:cubicBezTo>
                    <a:cubicBezTo>
                      <a:pt x="539154" y="219231"/>
                      <a:pt x="554810" y="222414"/>
                      <a:pt x="565305" y="228694"/>
                    </a:cubicBezTo>
                    <a:cubicBezTo>
                      <a:pt x="577864" y="234974"/>
                      <a:pt x="595585" y="249771"/>
                      <a:pt x="618639" y="272913"/>
                    </a:cubicBezTo>
                    <a:cubicBezTo>
                      <a:pt x="622768" y="279193"/>
                      <a:pt x="629048" y="285559"/>
                      <a:pt x="637478" y="291839"/>
                    </a:cubicBezTo>
                    <a:cubicBezTo>
                      <a:pt x="639542" y="296055"/>
                      <a:pt x="641607" y="298120"/>
                      <a:pt x="643757" y="298120"/>
                    </a:cubicBezTo>
                    <a:cubicBezTo>
                      <a:pt x="652102" y="308701"/>
                      <a:pt x="652102" y="316013"/>
                      <a:pt x="643757" y="320229"/>
                    </a:cubicBezTo>
                    <a:cubicBezTo>
                      <a:pt x="639542" y="322380"/>
                      <a:pt x="631198" y="325477"/>
                      <a:pt x="618639" y="329692"/>
                    </a:cubicBezTo>
                    <a:cubicBezTo>
                      <a:pt x="601864" y="333907"/>
                      <a:pt x="589305" y="338123"/>
                      <a:pt x="580961" y="342338"/>
                    </a:cubicBezTo>
                    <a:cubicBezTo>
                      <a:pt x="562122" y="352920"/>
                      <a:pt x="534939" y="357135"/>
                      <a:pt x="499325" y="354984"/>
                    </a:cubicBezTo>
                    <a:cubicBezTo>
                      <a:pt x="488831" y="348704"/>
                      <a:pt x="477389" y="347586"/>
                      <a:pt x="464830" y="351801"/>
                    </a:cubicBezTo>
                    <a:cubicBezTo>
                      <a:pt x="454335" y="356017"/>
                      <a:pt x="450206" y="371846"/>
                      <a:pt x="452271" y="399203"/>
                    </a:cubicBezTo>
                    <a:cubicBezTo>
                      <a:pt x="452271" y="416065"/>
                      <a:pt x="455368" y="428711"/>
                      <a:pt x="461734" y="437142"/>
                    </a:cubicBezTo>
                    <a:cubicBezTo>
                      <a:pt x="474293" y="449788"/>
                      <a:pt x="490981" y="468714"/>
                      <a:pt x="511970" y="494007"/>
                    </a:cubicBezTo>
                    <a:cubicBezTo>
                      <a:pt x="514035" y="496158"/>
                      <a:pt x="516099" y="497190"/>
                      <a:pt x="518250" y="497190"/>
                    </a:cubicBezTo>
                    <a:cubicBezTo>
                      <a:pt x="530810" y="511987"/>
                      <a:pt x="553778" y="530913"/>
                      <a:pt x="587327" y="554055"/>
                    </a:cubicBezTo>
                    <a:cubicBezTo>
                      <a:pt x="591456" y="558271"/>
                      <a:pt x="595670" y="560335"/>
                      <a:pt x="599886" y="560335"/>
                    </a:cubicBezTo>
                    <a:cubicBezTo>
                      <a:pt x="604015" y="564551"/>
                      <a:pt x="611327" y="569798"/>
                      <a:pt x="621822" y="576165"/>
                    </a:cubicBezTo>
                    <a:cubicBezTo>
                      <a:pt x="657349" y="595091"/>
                      <a:pt x="681435" y="607737"/>
                      <a:pt x="693995" y="614103"/>
                    </a:cubicBezTo>
                    <a:cubicBezTo>
                      <a:pt x="704403" y="620383"/>
                      <a:pt x="708619" y="625631"/>
                      <a:pt x="706554" y="629933"/>
                    </a:cubicBezTo>
                    <a:cubicBezTo>
                      <a:pt x="702339" y="636213"/>
                      <a:pt x="692876" y="640428"/>
                      <a:pt x="678339" y="642579"/>
                    </a:cubicBezTo>
                    <a:cubicBezTo>
                      <a:pt x="621822" y="638363"/>
                      <a:pt x="578896" y="634148"/>
                      <a:pt x="549648" y="629933"/>
                    </a:cubicBezTo>
                    <a:cubicBezTo>
                      <a:pt x="530810" y="625717"/>
                      <a:pt x="521433" y="617286"/>
                      <a:pt x="521433" y="604640"/>
                    </a:cubicBezTo>
                    <a:cubicBezTo>
                      <a:pt x="519282" y="575132"/>
                      <a:pt x="508874" y="545710"/>
                      <a:pt x="490035" y="516203"/>
                    </a:cubicBezTo>
                    <a:cubicBezTo>
                      <a:pt x="479540" y="503556"/>
                      <a:pt x="462852" y="497276"/>
                      <a:pt x="439798" y="497276"/>
                    </a:cubicBezTo>
                    <a:cubicBezTo>
                      <a:pt x="431453" y="497276"/>
                      <a:pt x="420959" y="504675"/>
                      <a:pt x="408400" y="519386"/>
                    </a:cubicBezTo>
                    <a:cubicBezTo>
                      <a:pt x="406249" y="521536"/>
                      <a:pt x="404184" y="523601"/>
                      <a:pt x="402119" y="525666"/>
                    </a:cubicBezTo>
                    <a:cubicBezTo>
                      <a:pt x="381216" y="548893"/>
                      <a:pt x="360227" y="571003"/>
                      <a:pt x="339323" y="591994"/>
                    </a:cubicBezTo>
                    <a:cubicBezTo>
                      <a:pt x="330893" y="600425"/>
                      <a:pt x="314205" y="606791"/>
                      <a:pt x="289086" y="610920"/>
                    </a:cubicBezTo>
                    <a:lnTo>
                      <a:pt x="279709" y="610920"/>
                    </a:lnTo>
                    <a:cubicBezTo>
                      <a:pt x="273430" y="610920"/>
                      <a:pt x="269214" y="609888"/>
                      <a:pt x="267150" y="607737"/>
                    </a:cubicBezTo>
                    <a:cubicBezTo>
                      <a:pt x="265000" y="605672"/>
                      <a:pt x="267150" y="602489"/>
                      <a:pt x="273430" y="598274"/>
                    </a:cubicBezTo>
                    <a:cubicBezTo>
                      <a:pt x="363409" y="537193"/>
                      <a:pt x="407367" y="445573"/>
                      <a:pt x="405302" y="323412"/>
                    </a:cubicBezTo>
                    <a:cubicBezTo>
                      <a:pt x="403152" y="310766"/>
                      <a:pt x="409431" y="306550"/>
                      <a:pt x="424142" y="310766"/>
                    </a:cubicBezTo>
                    <a:cubicBezTo>
                      <a:pt x="445045" y="319197"/>
                      <a:pt x="461819" y="326595"/>
                      <a:pt x="474378" y="332875"/>
                    </a:cubicBezTo>
                    <a:cubicBezTo>
                      <a:pt x="476443" y="337090"/>
                      <a:pt x="481690" y="338123"/>
                      <a:pt x="490035" y="336058"/>
                    </a:cubicBezTo>
                    <a:cubicBezTo>
                      <a:pt x="515153" y="329778"/>
                      <a:pt x="530810" y="312916"/>
                      <a:pt x="537089" y="285473"/>
                    </a:cubicBezTo>
                    <a:cubicBezTo>
                      <a:pt x="532874" y="255965"/>
                      <a:pt x="510938" y="245470"/>
                      <a:pt x="471196" y="253901"/>
                    </a:cubicBezTo>
                    <a:cubicBezTo>
                      <a:pt x="469046" y="256051"/>
                      <a:pt x="465948" y="258116"/>
                      <a:pt x="461819" y="260181"/>
                    </a:cubicBezTo>
                    <a:cubicBezTo>
                      <a:pt x="430421" y="272827"/>
                      <a:pt x="406335" y="286506"/>
                      <a:pt x="389646" y="301216"/>
                    </a:cubicBezTo>
                    <a:cubicBezTo>
                      <a:pt x="387495" y="303367"/>
                      <a:pt x="384399" y="306464"/>
                      <a:pt x="380270" y="310680"/>
                    </a:cubicBezTo>
                    <a:cubicBezTo>
                      <a:pt x="353086" y="336230"/>
                      <a:pt x="331150" y="347844"/>
                      <a:pt x="314376" y="345693"/>
                    </a:cubicBezTo>
                    <a:close/>
                  </a:path>
                </a:pathLst>
              </a:custGeom>
              <a:grpFill/>
              <a:ln w="860" cap="flat">
                <a:noFill/>
                <a:prstDash val="solid"/>
                <a:miter/>
              </a:ln>
            </p:spPr>
            <p:txBody>
              <a:bodyPr rtlCol="0" anchor="ctr"/>
              <a:lstStyle/>
              <a:p>
                <a:endParaRPr lang="zh-CN" altLang="en-US"/>
              </a:p>
            </p:txBody>
          </p:sp>
          <p:sp>
            <p:nvSpPr>
              <p:cNvPr id="27" name="任意形状 10"/>
              <p:cNvSpPr/>
              <p:nvPr/>
            </p:nvSpPr>
            <p:spPr>
              <a:xfrm>
                <a:off x="8176287" y="1769312"/>
                <a:ext cx="675041" cy="736361"/>
              </a:xfrm>
              <a:custGeom>
                <a:avLst/>
                <a:gdLst>
                  <a:gd name="connsiteX0" fmla="*/ 87743 w 675041"/>
                  <a:gd name="connsiteY0" fmla="*/ 316175 h 736361"/>
                  <a:gd name="connsiteX1" fmla="*/ 156819 w 675041"/>
                  <a:gd name="connsiteY1" fmla="*/ 186616 h 736361"/>
                  <a:gd name="connsiteX2" fmla="*/ 225896 w 675041"/>
                  <a:gd name="connsiteY2" fmla="*/ 63422 h 736361"/>
                  <a:gd name="connsiteX3" fmla="*/ 301252 w 675041"/>
                  <a:gd name="connsiteY3" fmla="*/ 110824 h 736361"/>
                  <a:gd name="connsiteX4" fmla="*/ 282412 w 675041"/>
                  <a:gd name="connsiteY4" fmla="*/ 139300 h 736361"/>
                  <a:gd name="connsiteX5" fmla="*/ 241638 w 675041"/>
                  <a:gd name="connsiteY5" fmla="*/ 211994 h 736361"/>
                  <a:gd name="connsiteX6" fmla="*/ 216519 w 675041"/>
                  <a:gd name="connsiteY6" fmla="*/ 243567 h 736361"/>
                  <a:gd name="connsiteX7" fmla="*/ 175744 w 675041"/>
                  <a:gd name="connsiteY7" fmla="*/ 319358 h 736361"/>
                  <a:gd name="connsiteX8" fmla="*/ 188304 w 675041"/>
                  <a:gd name="connsiteY8" fmla="*/ 328821 h 736361"/>
                  <a:gd name="connsiteX9" fmla="*/ 219702 w 675041"/>
                  <a:gd name="connsiteY9" fmla="*/ 357297 h 736361"/>
                  <a:gd name="connsiteX10" fmla="*/ 213423 w 675041"/>
                  <a:gd name="connsiteY10" fmla="*/ 385772 h 736361"/>
                  <a:gd name="connsiteX11" fmla="*/ 188304 w 675041"/>
                  <a:gd name="connsiteY11" fmla="*/ 559550 h 736361"/>
                  <a:gd name="connsiteX12" fmla="*/ 191401 w 675041"/>
                  <a:gd name="connsiteY12" fmla="*/ 581660 h 736361"/>
                  <a:gd name="connsiteX13" fmla="*/ 194584 w 675041"/>
                  <a:gd name="connsiteY13" fmla="*/ 594306 h 736361"/>
                  <a:gd name="connsiteX14" fmla="*/ 134970 w 675041"/>
                  <a:gd name="connsiteY14" fmla="*/ 600586 h 736361"/>
                  <a:gd name="connsiteX15" fmla="*/ 144432 w 675041"/>
                  <a:gd name="connsiteY15" fmla="*/ 483673 h 736361"/>
                  <a:gd name="connsiteX16" fmla="*/ 134970 w 675041"/>
                  <a:gd name="connsiteY16" fmla="*/ 366760 h 736361"/>
                  <a:gd name="connsiteX17" fmla="*/ 103572 w 675041"/>
                  <a:gd name="connsiteY17" fmla="*/ 385686 h 736361"/>
                  <a:gd name="connsiteX18" fmla="*/ 0 w 675041"/>
                  <a:gd name="connsiteY18" fmla="*/ 429905 h 736361"/>
                  <a:gd name="connsiteX19" fmla="*/ 78453 w 675041"/>
                  <a:gd name="connsiteY19" fmla="*/ 325638 h 736361"/>
                  <a:gd name="connsiteX20" fmla="*/ 87743 w 675041"/>
                  <a:gd name="connsiteY20" fmla="*/ 316175 h 736361"/>
                  <a:gd name="connsiteX21" fmla="*/ 404823 w 675041"/>
                  <a:gd name="connsiteY21" fmla="*/ 218188 h 736361"/>
                  <a:gd name="connsiteX22" fmla="*/ 451877 w 675041"/>
                  <a:gd name="connsiteY22" fmla="*/ 199262 h 736361"/>
                  <a:gd name="connsiteX23" fmla="*/ 451877 w 675041"/>
                  <a:gd name="connsiteY23" fmla="*/ 196079 h 736361"/>
                  <a:gd name="connsiteX24" fmla="*/ 454975 w 675041"/>
                  <a:gd name="connsiteY24" fmla="*/ 85532 h 736361"/>
                  <a:gd name="connsiteX25" fmla="*/ 451877 w 675041"/>
                  <a:gd name="connsiteY25" fmla="*/ 9740 h 736361"/>
                  <a:gd name="connsiteX26" fmla="*/ 451877 w 675041"/>
                  <a:gd name="connsiteY26" fmla="*/ 277 h 736361"/>
                  <a:gd name="connsiteX27" fmla="*/ 536610 w 675041"/>
                  <a:gd name="connsiteY27" fmla="*/ 28753 h 736361"/>
                  <a:gd name="connsiteX28" fmla="*/ 530330 w 675041"/>
                  <a:gd name="connsiteY28" fmla="*/ 60325 h 736361"/>
                  <a:gd name="connsiteX29" fmla="*/ 524051 w 675041"/>
                  <a:gd name="connsiteY29" fmla="*/ 91898 h 736361"/>
                  <a:gd name="connsiteX30" fmla="*/ 514674 w 675041"/>
                  <a:gd name="connsiteY30" fmla="*/ 155129 h 736361"/>
                  <a:gd name="connsiteX31" fmla="*/ 520954 w 675041"/>
                  <a:gd name="connsiteY31" fmla="*/ 189885 h 736361"/>
                  <a:gd name="connsiteX32" fmla="*/ 533513 w 675041"/>
                  <a:gd name="connsiteY32" fmla="*/ 186702 h 736361"/>
                  <a:gd name="connsiteX33" fmla="*/ 571191 w 675041"/>
                  <a:gd name="connsiteY33" fmla="*/ 186702 h 736361"/>
                  <a:gd name="connsiteX34" fmla="*/ 596310 w 675041"/>
                  <a:gd name="connsiteY34" fmla="*/ 253030 h 736361"/>
                  <a:gd name="connsiteX35" fmla="*/ 574374 w 675041"/>
                  <a:gd name="connsiteY35" fmla="*/ 256213 h 736361"/>
                  <a:gd name="connsiteX36" fmla="*/ 514760 w 675041"/>
                  <a:gd name="connsiteY36" fmla="*/ 265676 h 736361"/>
                  <a:gd name="connsiteX37" fmla="*/ 511577 w 675041"/>
                  <a:gd name="connsiteY37" fmla="*/ 332004 h 736361"/>
                  <a:gd name="connsiteX38" fmla="*/ 605772 w 675041"/>
                  <a:gd name="connsiteY38" fmla="*/ 328821 h 736361"/>
                  <a:gd name="connsiteX39" fmla="*/ 646547 w 675041"/>
                  <a:gd name="connsiteY39" fmla="*/ 322541 h 736361"/>
                  <a:gd name="connsiteX40" fmla="*/ 674763 w 675041"/>
                  <a:gd name="connsiteY40" fmla="*/ 404699 h 736361"/>
                  <a:gd name="connsiteX41" fmla="*/ 649644 w 675041"/>
                  <a:gd name="connsiteY41" fmla="*/ 404699 h 736361"/>
                  <a:gd name="connsiteX42" fmla="*/ 571191 w 675041"/>
                  <a:gd name="connsiteY42" fmla="*/ 401516 h 736361"/>
                  <a:gd name="connsiteX43" fmla="*/ 505298 w 675041"/>
                  <a:gd name="connsiteY43" fmla="*/ 410979 h 736361"/>
                  <a:gd name="connsiteX44" fmla="*/ 492738 w 675041"/>
                  <a:gd name="connsiteY44" fmla="*/ 638439 h 736361"/>
                  <a:gd name="connsiteX45" fmla="*/ 492738 w 675041"/>
                  <a:gd name="connsiteY45" fmla="*/ 660548 h 736361"/>
                  <a:gd name="connsiteX46" fmla="*/ 495921 w 675041"/>
                  <a:gd name="connsiteY46" fmla="*/ 726876 h 736361"/>
                  <a:gd name="connsiteX47" fmla="*/ 430028 w 675041"/>
                  <a:gd name="connsiteY47" fmla="*/ 726876 h 736361"/>
                  <a:gd name="connsiteX48" fmla="*/ 433124 w 675041"/>
                  <a:gd name="connsiteY48" fmla="*/ 717413 h 736361"/>
                  <a:gd name="connsiteX49" fmla="*/ 445684 w 675041"/>
                  <a:gd name="connsiteY49" fmla="*/ 695304 h 736361"/>
                  <a:gd name="connsiteX50" fmla="*/ 442501 w 675041"/>
                  <a:gd name="connsiteY50" fmla="*/ 537355 h 736361"/>
                  <a:gd name="connsiteX51" fmla="*/ 436222 w 675041"/>
                  <a:gd name="connsiteY51" fmla="*/ 420442 h 736361"/>
                  <a:gd name="connsiteX52" fmla="*/ 401726 w 675041"/>
                  <a:gd name="connsiteY52" fmla="*/ 423625 h 736361"/>
                  <a:gd name="connsiteX53" fmla="*/ 338930 w 675041"/>
                  <a:gd name="connsiteY53" fmla="*/ 433088 h 736361"/>
                  <a:gd name="connsiteX54" fmla="*/ 276133 w 675041"/>
                  <a:gd name="connsiteY54" fmla="*/ 458381 h 736361"/>
                  <a:gd name="connsiteX55" fmla="*/ 269853 w 675041"/>
                  <a:gd name="connsiteY55" fmla="*/ 461564 h 736361"/>
                  <a:gd name="connsiteX56" fmla="*/ 244735 w 675041"/>
                  <a:gd name="connsiteY56" fmla="*/ 429991 h 736361"/>
                  <a:gd name="connsiteX57" fmla="*/ 247832 w 675041"/>
                  <a:gd name="connsiteY57" fmla="*/ 398418 h 736361"/>
                  <a:gd name="connsiteX58" fmla="*/ 304348 w 675041"/>
                  <a:gd name="connsiteY58" fmla="*/ 398418 h 736361"/>
                  <a:gd name="connsiteX59" fmla="*/ 442501 w 675041"/>
                  <a:gd name="connsiteY59" fmla="*/ 344737 h 736361"/>
                  <a:gd name="connsiteX60" fmla="*/ 433124 w 675041"/>
                  <a:gd name="connsiteY60" fmla="*/ 287872 h 736361"/>
                  <a:gd name="connsiteX61" fmla="*/ 411189 w 675041"/>
                  <a:gd name="connsiteY61" fmla="*/ 294152 h 736361"/>
                  <a:gd name="connsiteX62" fmla="*/ 395532 w 675041"/>
                  <a:gd name="connsiteY62" fmla="*/ 297335 h 736361"/>
                  <a:gd name="connsiteX63" fmla="*/ 376694 w 675041"/>
                  <a:gd name="connsiteY63" fmla="*/ 281505 h 736361"/>
                  <a:gd name="connsiteX64" fmla="*/ 373511 w 675041"/>
                  <a:gd name="connsiteY64" fmla="*/ 272042 h 736361"/>
                  <a:gd name="connsiteX65" fmla="*/ 260477 w 675041"/>
                  <a:gd name="connsiteY65" fmla="*/ 344737 h 736361"/>
                  <a:gd name="connsiteX66" fmla="*/ 285595 w 675041"/>
                  <a:gd name="connsiteY66" fmla="*/ 284688 h 736361"/>
                  <a:gd name="connsiteX67" fmla="*/ 323273 w 675041"/>
                  <a:gd name="connsiteY67" fmla="*/ 208897 h 736361"/>
                  <a:gd name="connsiteX68" fmla="*/ 323273 w 675041"/>
                  <a:gd name="connsiteY68" fmla="*/ 202617 h 736361"/>
                  <a:gd name="connsiteX69" fmla="*/ 345209 w 675041"/>
                  <a:gd name="connsiteY69" fmla="*/ 164678 h 736361"/>
                  <a:gd name="connsiteX70" fmla="*/ 404823 w 675041"/>
                  <a:gd name="connsiteY70" fmla="*/ 218188 h 73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75041" h="736361">
                    <a:moveTo>
                      <a:pt x="87743" y="316175"/>
                    </a:moveTo>
                    <a:cubicBezTo>
                      <a:pt x="100303" y="297249"/>
                      <a:pt x="123270" y="254062"/>
                      <a:pt x="156819" y="186616"/>
                    </a:cubicBezTo>
                    <a:cubicBezTo>
                      <a:pt x="192347" y="117104"/>
                      <a:pt x="215401" y="76069"/>
                      <a:pt x="225896" y="63422"/>
                    </a:cubicBezTo>
                    <a:cubicBezTo>
                      <a:pt x="261423" y="71853"/>
                      <a:pt x="286542" y="87683"/>
                      <a:pt x="301252" y="110824"/>
                    </a:cubicBezTo>
                    <a:cubicBezTo>
                      <a:pt x="299101" y="115040"/>
                      <a:pt x="292822" y="124589"/>
                      <a:pt x="282412" y="139300"/>
                    </a:cubicBezTo>
                    <a:cubicBezTo>
                      <a:pt x="261509" y="173023"/>
                      <a:pt x="247918" y="197283"/>
                      <a:pt x="241638" y="211994"/>
                    </a:cubicBezTo>
                    <a:cubicBezTo>
                      <a:pt x="239488" y="216210"/>
                      <a:pt x="231143" y="226791"/>
                      <a:pt x="216519" y="243567"/>
                    </a:cubicBezTo>
                    <a:cubicBezTo>
                      <a:pt x="178842" y="289936"/>
                      <a:pt x="165250" y="315229"/>
                      <a:pt x="175744" y="319358"/>
                    </a:cubicBezTo>
                    <a:cubicBezTo>
                      <a:pt x="177809" y="323573"/>
                      <a:pt x="182025" y="326757"/>
                      <a:pt x="188304" y="328821"/>
                    </a:cubicBezTo>
                    <a:cubicBezTo>
                      <a:pt x="209207" y="337252"/>
                      <a:pt x="219702" y="346715"/>
                      <a:pt x="219702" y="357297"/>
                    </a:cubicBezTo>
                    <a:cubicBezTo>
                      <a:pt x="217552" y="359448"/>
                      <a:pt x="215487" y="368911"/>
                      <a:pt x="213423" y="385772"/>
                    </a:cubicBezTo>
                    <a:cubicBezTo>
                      <a:pt x="194584" y="467930"/>
                      <a:pt x="186239" y="525913"/>
                      <a:pt x="188304" y="559550"/>
                    </a:cubicBezTo>
                    <a:cubicBezTo>
                      <a:pt x="188304" y="565831"/>
                      <a:pt x="189337" y="573315"/>
                      <a:pt x="191401" y="581660"/>
                    </a:cubicBezTo>
                    <a:cubicBezTo>
                      <a:pt x="193465" y="587940"/>
                      <a:pt x="194584" y="592241"/>
                      <a:pt x="194584" y="594306"/>
                    </a:cubicBezTo>
                    <a:cubicBezTo>
                      <a:pt x="165250" y="619599"/>
                      <a:pt x="145378" y="621663"/>
                      <a:pt x="134970" y="600586"/>
                    </a:cubicBezTo>
                    <a:cubicBezTo>
                      <a:pt x="141249" y="571078"/>
                      <a:pt x="144432" y="532193"/>
                      <a:pt x="144432" y="483673"/>
                    </a:cubicBezTo>
                    <a:cubicBezTo>
                      <a:pt x="142282" y="418377"/>
                      <a:pt x="139185" y="379406"/>
                      <a:pt x="134970" y="366760"/>
                    </a:cubicBezTo>
                    <a:cubicBezTo>
                      <a:pt x="128690" y="370975"/>
                      <a:pt x="118196" y="377341"/>
                      <a:pt x="103572" y="385686"/>
                    </a:cubicBezTo>
                    <a:cubicBezTo>
                      <a:pt x="34496" y="427841"/>
                      <a:pt x="0" y="442551"/>
                      <a:pt x="0" y="429905"/>
                    </a:cubicBezTo>
                    <a:cubicBezTo>
                      <a:pt x="0" y="421474"/>
                      <a:pt x="26151" y="386719"/>
                      <a:pt x="78453" y="325638"/>
                    </a:cubicBezTo>
                    <a:cubicBezTo>
                      <a:pt x="82496" y="321423"/>
                      <a:pt x="85593" y="318326"/>
                      <a:pt x="87743" y="316175"/>
                    </a:cubicBezTo>
                    <a:close/>
                    <a:moveTo>
                      <a:pt x="404823" y="218188"/>
                    </a:moveTo>
                    <a:cubicBezTo>
                      <a:pt x="429941" y="218188"/>
                      <a:pt x="445598" y="211908"/>
                      <a:pt x="451877" y="199262"/>
                    </a:cubicBezTo>
                    <a:lnTo>
                      <a:pt x="451877" y="196079"/>
                    </a:lnTo>
                    <a:cubicBezTo>
                      <a:pt x="453942" y="154011"/>
                      <a:pt x="454975" y="117104"/>
                      <a:pt x="454975" y="85532"/>
                    </a:cubicBezTo>
                    <a:cubicBezTo>
                      <a:pt x="454975" y="62390"/>
                      <a:pt x="453856" y="37098"/>
                      <a:pt x="451877" y="9740"/>
                    </a:cubicBezTo>
                    <a:cubicBezTo>
                      <a:pt x="451877" y="5525"/>
                      <a:pt x="451877" y="2342"/>
                      <a:pt x="451877" y="277"/>
                    </a:cubicBezTo>
                    <a:cubicBezTo>
                      <a:pt x="487405" y="-1787"/>
                      <a:pt x="515706" y="7676"/>
                      <a:pt x="536610" y="28753"/>
                    </a:cubicBezTo>
                    <a:cubicBezTo>
                      <a:pt x="536610" y="32968"/>
                      <a:pt x="534459" y="43550"/>
                      <a:pt x="530330" y="60325"/>
                    </a:cubicBezTo>
                    <a:cubicBezTo>
                      <a:pt x="524051" y="79252"/>
                      <a:pt x="521900" y="89833"/>
                      <a:pt x="524051" y="91898"/>
                    </a:cubicBezTo>
                    <a:cubicBezTo>
                      <a:pt x="517771" y="110824"/>
                      <a:pt x="514674" y="131901"/>
                      <a:pt x="514674" y="155129"/>
                    </a:cubicBezTo>
                    <a:cubicBezTo>
                      <a:pt x="512523" y="178357"/>
                      <a:pt x="514674" y="189885"/>
                      <a:pt x="520954" y="189885"/>
                    </a:cubicBezTo>
                    <a:cubicBezTo>
                      <a:pt x="523018" y="189885"/>
                      <a:pt x="527234" y="188852"/>
                      <a:pt x="533513" y="186702"/>
                    </a:cubicBezTo>
                    <a:cubicBezTo>
                      <a:pt x="552352" y="180422"/>
                      <a:pt x="564911" y="180422"/>
                      <a:pt x="571191" y="186702"/>
                    </a:cubicBezTo>
                    <a:cubicBezTo>
                      <a:pt x="594159" y="224640"/>
                      <a:pt x="602589" y="246750"/>
                      <a:pt x="596310" y="253030"/>
                    </a:cubicBezTo>
                    <a:cubicBezTo>
                      <a:pt x="590030" y="255181"/>
                      <a:pt x="582632" y="256213"/>
                      <a:pt x="574374" y="256213"/>
                    </a:cubicBezTo>
                    <a:cubicBezTo>
                      <a:pt x="547191" y="260428"/>
                      <a:pt x="527319" y="263611"/>
                      <a:pt x="514760" y="265676"/>
                    </a:cubicBezTo>
                    <a:cubicBezTo>
                      <a:pt x="510545" y="288904"/>
                      <a:pt x="509512" y="311013"/>
                      <a:pt x="511577" y="332004"/>
                    </a:cubicBezTo>
                    <a:cubicBezTo>
                      <a:pt x="532481" y="334155"/>
                      <a:pt x="563879" y="333123"/>
                      <a:pt x="605772" y="328821"/>
                    </a:cubicBezTo>
                    <a:cubicBezTo>
                      <a:pt x="624611" y="326757"/>
                      <a:pt x="638203" y="324606"/>
                      <a:pt x="646547" y="322541"/>
                    </a:cubicBezTo>
                    <a:cubicBezTo>
                      <a:pt x="667451" y="343618"/>
                      <a:pt x="676827" y="371061"/>
                      <a:pt x="674763" y="404699"/>
                    </a:cubicBezTo>
                    <a:cubicBezTo>
                      <a:pt x="672612" y="406849"/>
                      <a:pt x="664268" y="406849"/>
                      <a:pt x="649644" y="404699"/>
                    </a:cubicBezTo>
                    <a:cubicBezTo>
                      <a:pt x="618245" y="402634"/>
                      <a:pt x="592094" y="401516"/>
                      <a:pt x="571191" y="401516"/>
                    </a:cubicBezTo>
                    <a:cubicBezTo>
                      <a:pt x="529298" y="403666"/>
                      <a:pt x="507362" y="406763"/>
                      <a:pt x="505298" y="410979"/>
                    </a:cubicBezTo>
                    <a:cubicBezTo>
                      <a:pt x="501082" y="463628"/>
                      <a:pt x="496868" y="539506"/>
                      <a:pt x="492738" y="638439"/>
                    </a:cubicBezTo>
                    <a:cubicBezTo>
                      <a:pt x="492738" y="649020"/>
                      <a:pt x="492738" y="656333"/>
                      <a:pt x="492738" y="660548"/>
                    </a:cubicBezTo>
                    <a:cubicBezTo>
                      <a:pt x="492738" y="700552"/>
                      <a:pt x="493770" y="722661"/>
                      <a:pt x="495921" y="726876"/>
                    </a:cubicBezTo>
                    <a:cubicBezTo>
                      <a:pt x="466588" y="739523"/>
                      <a:pt x="444652" y="739523"/>
                      <a:pt x="430028" y="726876"/>
                    </a:cubicBezTo>
                    <a:cubicBezTo>
                      <a:pt x="430028" y="724726"/>
                      <a:pt x="431060" y="721629"/>
                      <a:pt x="433124" y="717413"/>
                    </a:cubicBezTo>
                    <a:cubicBezTo>
                      <a:pt x="441469" y="706832"/>
                      <a:pt x="445684" y="699519"/>
                      <a:pt x="445684" y="695304"/>
                    </a:cubicBezTo>
                    <a:cubicBezTo>
                      <a:pt x="445684" y="627943"/>
                      <a:pt x="444565" y="575208"/>
                      <a:pt x="442501" y="537355"/>
                    </a:cubicBezTo>
                    <a:cubicBezTo>
                      <a:pt x="440351" y="493136"/>
                      <a:pt x="438286" y="454165"/>
                      <a:pt x="436222" y="420442"/>
                    </a:cubicBezTo>
                    <a:cubicBezTo>
                      <a:pt x="434071" y="420442"/>
                      <a:pt x="422544" y="421560"/>
                      <a:pt x="401726" y="423625"/>
                    </a:cubicBezTo>
                    <a:cubicBezTo>
                      <a:pt x="380823" y="425776"/>
                      <a:pt x="359833" y="428873"/>
                      <a:pt x="338930" y="433088"/>
                    </a:cubicBezTo>
                    <a:cubicBezTo>
                      <a:pt x="320091" y="437304"/>
                      <a:pt x="299187" y="445734"/>
                      <a:pt x="276133" y="458381"/>
                    </a:cubicBezTo>
                    <a:lnTo>
                      <a:pt x="269853" y="461564"/>
                    </a:lnTo>
                    <a:cubicBezTo>
                      <a:pt x="261423" y="459499"/>
                      <a:pt x="253079" y="448918"/>
                      <a:pt x="244735" y="429991"/>
                    </a:cubicBezTo>
                    <a:cubicBezTo>
                      <a:pt x="238455" y="411065"/>
                      <a:pt x="239488" y="400483"/>
                      <a:pt x="247832" y="398418"/>
                    </a:cubicBezTo>
                    <a:cubicBezTo>
                      <a:pt x="277080" y="400569"/>
                      <a:pt x="295918" y="400569"/>
                      <a:pt x="304348" y="398418"/>
                    </a:cubicBezTo>
                    <a:cubicBezTo>
                      <a:pt x="356651" y="385772"/>
                      <a:pt x="402673" y="367878"/>
                      <a:pt x="442501" y="344737"/>
                    </a:cubicBezTo>
                    <a:cubicBezTo>
                      <a:pt x="440351" y="308949"/>
                      <a:pt x="437253" y="290022"/>
                      <a:pt x="433124" y="287872"/>
                    </a:cubicBezTo>
                    <a:cubicBezTo>
                      <a:pt x="428910" y="287872"/>
                      <a:pt x="421598" y="290022"/>
                      <a:pt x="411189" y="294152"/>
                    </a:cubicBezTo>
                    <a:cubicBezTo>
                      <a:pt x="402759" y="296302"/>
                      <a:pt x="397512" y="297335"/>
                      <a:pt x="395532" y="297335"/>
                    </a:cubicBezTo>
                    <a:cubicBezTo>
                      <a:pt x="389253" y="297335"/>
                      <a:pt x="382973" y="292087"/>
                      <a:pt x="376694" y="281505"/>
                    </a:cubicBezTo>
                    <a:lnTo>
                      <a:pt x="373511" y="272042"/>
                    </a:lnTo>
                    <a:cubicBezTo>
                      <a:pt x="325338" y="335273"/>
                      <a:pt x="287660" y="359448"/>
                      <a:pt x="260477" y="344737"/>
                    </a:cubicBezTo>
                    <a:cubicBezTo>
                      <a:pt x="254197" y="342672"/>
                      <a:pt x="262542" y="322627"/>
                      <a:pt x="285595" y="284688"/>
                    </a:cubicBezTo>
                    <a:cubicBezTo>
                      <a:pt x="304435" y="248901"/>
                      <a:pt x="316994" y="223608"/>
                      <a:pt x="323273" y="208897"/>
                    </a:cubicBezTo>
                    <a:lnTo>
                      <a:pt x="323273" y="202617"/>
                    </a:lnTo>
                    <a:cubicBezTo>
                      <a:pt x="327403" y="175260"/>
                      <a:pt x="334715" y="162614"/>
                      <a:pt x="345209" y="164678"/>
                    </a:cubicBezTo>
                    <a:cubicBezTo>
                      <a:pt x="370242" y="168722"/>
                      <a:pt x="390113" y="186616"/>
                      <a:pt x="404823" y="218188"/>
                    </a:cubicBezTo>
                    <a:close/>
                  </a:path>
                </a:pathLst>
              </a:custGeom>
              <a:grpFill/>
              <a:ln w="860" cap="flat">
                <a:noFill/>
                <a:prstDash val="solid"/>
                <a:miter/>
              </a:ln>
            </p:spPr>
            <p:txBody>
              <a:bodyPr rtlCol="0" anchor="ctr"/>
              <a:lstStyle/>
              <a:p>
                <a:endParaRPr lang="zh-CN" altLang="en-US"/>
              </a:p>
            </p:txBody>
          </p:sp>
        </p:grpSp>
        <p:sp>
          <p:nvSpPr>
            <p:cNvPr id="10" name="任意形状 11"/>
            <p:cNvSpPr/>
            <p:nvPr/>
          </p:nvSpPr>
          <p:spPr>
            <a:xfrm>
              <a:off x="3053892" y="1820519"/>
              <a:ext cx="2572423" cy="650807"/>
            </a:xfrm>
            <a:custGeom>
              <a:avLst/>
              <a:gdLst>
                <a:gd name="connsiteX0" fmla="*/ 5935 w 2572423"/>
                <a:gd name="connsiteY0" fmla="*/ 89556 h 650807"/>
                <a:gd name="connsiteX1" fmla="*/ 349682 w 2572423"/>
                <a:gd name="connsiteY1" fmla="*/ 89556 h 650807"/>
                <a:gd name="connsiteX2" fmla="*/ 0 w 2572423"/>
                <a:gd name="connsiteY2" fmla="*/ 561252 h 650807"/>
                <a:gd name="connsiteX3" fmla="*/ 0 w 2572423"/>
                <a:gd name="connsiteY3" fmla="*/ 650808 h 650807"/>
                <a:gd name="connsiteX4" fmla="*/ 598632 w 2572423"/>
                <a:gd name="connsiteY4" fmla="*/ 650808 h 650807"/>
                <a:gd name="connsiteX5" fmla="*/ 598632 w 2572423"/>
                <a:gd name="connsiteY5" fmla="*/ 561252 h 650807"/>
                <a:gd name="connsiteX6" fmla="*/ 254885 w 2572423"/>
                <a:gd name="connsiteY6" fmla="*/ 561252 h 650807"/>
                <a:gd name="connsiteX7" fmla="*/ 598632 w 2572423"/>
                <a:gd name="connsiteY7" fmla="*/ 89556 h 650807"/>
                <a:gd name="connsiteX8" fmla="*/ 598632 w 2572423"/>
                <a:gd name="connsiteY8" fmla="*/ 0 h 650807"/>
                <a:gd name="connsiteX9" fmla="*/ 5935 w 2572423"/>
                <a:gd name="connsiteY9" fmla="*/ 0 h 650807"/>
                <a:gd name="connsiteX10" fmla="*/ 5935 w 2572423"/>
                <a:gd name="connsiteY10" fmla="*/ 89556 h 650807"/>
                <a:gd name="connsiteX11" fmla="*/ 663923 w 2572423"/>
                <a:gd name="connsiteY11" fmla="*/ 650808 h 650807"/>
                <a:gd name="connsiteX12" fmla="*/ 1256620 w 2572423"/>
                <a:gd name="connsiteY12" fmla="*/ 650808 h 650807"/>
                <a:gd name="connsiteX13" fmla="*/ 1256620 w 2572423"/>
                <a:gd name="connsiteY13" fmla="*/ 561252 h 650807"/>
                <a:gd name="connsiteX14" fmla="*/ 871324 w 2572423"/>
                <a:gd name="connsiteY14" fmla="*/ 561252 h 650807"/>
                <a:gd name="connsiteX15" fmla="*/ 871324 w 2572423"/>
                <a:gd name="connsiteY15" fmla="*/ 364246 h 650807"/>
                <a:gd name="connsiteX16" fmla="*/ 1221006 w 2572423"/>
                <a:gd name="connsiteY16" fmla="*/ 364246 h 650807"/>
                <a:gd name="connsiteX17" fmla="*/ 1221006 w 2572423"/>
                <a:gd name="connsiteY17" fmla="*/ 280626 h 650807"/>
                <a:gd name="connsiteX18" fmla="*/ 871324 w 2572423"/>
                <a:gd name="connsiteY18" fmla="*/ 280626 h 650807"/>
                <a:gd name="connsiteX19" fmla="*/ 871324 w 2572423"/>
                <a:gd name="connsiteY19" fmla="*/ 89556 h 650807"/>
                <a:gd name="connsiteX20" fmla="*/ 1256620 w 2572423"/>
                <a:gd name="connsiteY20" fmla="*/ 89556 h 650807"/>
                <a:gd name="connsiteX21" fmla="*/ 1256620 w 2572423"/>
                <a:gd name="connsiteY21" fmla="*/ 0 h 650807"/>
                <a:gd name="connsiteX22" fmla="*/ 663923 w 2572423"/>
                <a:gd name="connsiteY22" fmla="*/ 0 h 650807"/>
                <a:gd name="connsiteX23" fmla="*/ 663923 w 2572423"/>
                <a:gd name="connsiteY23" fmla="*/ 650808 h 650807"/>
                <a:gd name="connsiteX24" fmla="*/ 1321825 w 2572423"/>
                <a:gd name="connsiteY24" fmla="*/ 650808 h 650807"/>
                <a:gd name="connsiteX25" fmla="*/ 1529312 w 2572423"/>
                <a:gd name="connsiteY25" fmla="*/ 650808 h 650807"/>
                <a:gd name="connsiteX26" fmla="*/ 1529312 w 2572423"/>
                <a:gd name="connsiteY26" fmla="*/ 364246 h 650807"/>
                <a:gd name="connsiteX27" fmla="*/ 1884930 w 2572423"/>
                <a:gd name="connsiteY27" fmla="*/ 364246 h 650807"/>
                <a:gd name="connsiteX28" fmla="*/ 1884930 w 2572423"/>
                <a:gd name="connsiteY28" fmla="*/ 280626 h 650807"/>
                <a:gd name="connsiteX29" fmla="*/ 1529312 w 2572423"/>
                <a:gd name="connsiteY29" fmla="*/ 280626 h 650807"/>
                <a:gd name="connsiteX30" fmla="*/ 1529312 w 2572423"/>
                <a:gd name="connsiteY30" fmla="*/ 83620 h 650807"/>
                <a:gd name="connsiteX31" fmla="*/ 1914607 w 2572423"/>
                <a:gd name="connsiteY31" fmla="*/ 83620 h 650807"/>
                <a:gd name="connsiteX32" fmla="*/ 1914607 w 2572423"/>
                <a:gd name="connsiteY32" fmla="*/ 0 h 650807"/>
                <a:gd name="connsiteX33" fmla="*/ 1321911 w 2572423"/>
                <a:gd name="connsiteY33" fmla="*/ 0 h 650807"/>
                <a:gd name="connsiteX34" fmla="*/ 1321911 w 2572423"/>
                <a:gd name="connsiteY34" fmla="*/ 650808 h 650807"/>
                <a:gd name="connsiteX35" fmla="*/ 2572423 w 2572423"/>
                <a:gd name="connsiteY35" fmla="*/ 0 h 650807"/>
                <a:gd name="connsiteX36" fmla="*/ 2364936 w 2572423"/>
                <a:gd name="connsiteY36" fmla="*/ 0 h 650807"/>
                <a:gd name="connsiteX37" fmla="*/ 2364936 w 2572423"/>
                <a:gd name="connsiteY37" fmla="*/ 405970 h 650807"/>
                <a:gd name="connsiteX38" fmla="*/ 2275989 w 2572423"/>
                <a:gd name="connsiteY38" fmla="*/ 555230 h 650807"/>
                <a:gd name="connsiteX39" fmla="*/ 2187042 w 2572423"/>
                <a:gd name="connsiteY39" fmla="*/ 405970 h 650807"/>
                <a:gd name="connsiteX40" fmla="*/ 2187042 w 2572423"/>
                <a:gd name="connsiteY40" fmla="*/ 0 h 650807"/>
                <a:gd name="connsiteX41" fmla="*/ 1979555 w 2572423"/>
                <a:gd name="connsiteY41" fmla="*/ 0 h 650807"/>
                <a:gd name="connsiteX42" fmla="*/ 1979555 w 2572423"/>
                <a:gd name="connsiteY42" fmla="*/ 400034 h 650807"/>
                <a:gd name="connsiteX43" fmla="*/ 2222569 w 2572423"/>
                <a:gd name="connsiteY43" fmla="*/ 644872 h 650807"/>
                <a:gd name="connsiteX44" fmla="*/ 2352979 w 2572423"/>
                <a:gd name="connsiteY44" fmla="*/ 644872 h 650807"/>
                <a:gd name="connsiteX45" fmla="*/ 2572251 w 2572423"/>
                <a:gd name="connsiteY45" fmla="*/ 406056 h 650807"/>
                <a:gd name="connsiteX46" fmla="*/ 2572423 w 2572423"/>
                <a:gd name="connsiteY46" fmla="*/ 0 h 65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72423" h="650807">
                  <a:moveTo>
                    <a:pt x="5935" y="89556"/>
                  </a:moveTo>
                  <a:lnTo>
                    <a:pt x="349682" y="89556"/>
                  </a:lnTo>
                  <a:lnTo>
                    <a:pt x="0" y="561252"/>
                  </a:lnTo>
                  <a:lnTo>
                    <a:pt x="0" y="650808"/>
                  </a:lnTo>
                  <a:lnTo>
                    <a:pt x="598632" y="650808"/>
                  </a:lnTo>
                  <a:lnTo>
                    <a:pt x="598632" y="561252"/>
                  </a:lnTo>
                  <a:lnTo>
                    <a:pt x="254885" y="561252"/>
                  </a:lnTo>
                  <a:lnTo>
                    <a:pt x="598632" y="89556"/>
                  </a:lnTo>
                  <a:lnTo>
                    <a:pt x="598632" y="0"/>
                  </a:lnTo>
                  <a:lnTo>
                    <a:pt x="5935" y="0"/>
                  </a:lnTo>
                  <a:lnTo>
                    <a:pt x="5935" y="89556"/>
                  </a:lnTo>
                  <a:close/>
                  <a:moveTo>
                    <a:pt x="663923" y="650808"/>
                  </a:moveTo>
                  <a:lnTo>
                    <a:pt x="1256620" y="650808"/>
                  </a:lnTo>
                  <a:lnTo>
                    <a:pt x="1256620" y="561252"/>
                  </a:lnTo>
                  <a:lnTo>
                    <a:pt x="871324" y="561252"/>
                  </a:lnTo>
                  <a:lnTo>
                    <a:pt x="871324" y="364246"/>
                  </a:lnTo>
                  <a:lnTo>
                    <a:pt x="1221006" y="364246"/>
                  </a:lnTo>
                  <a:lnTo>
                    <a:pt x="1221006" y="280626"/>
                  </a:lnTo>
                  <a:lnTo>
                    <a:pt x="871324" y="280626"/>
                  </a:lnTo>
                  <a:lnTo>
                    <a:pt x="871324" y="89556"/>
                  </a:lnTo>
                  <a:lnTo>
                    <a:pt x="1256620" y="89556"/>
                  </a:lnTo>
                  <a:lnTo>
                    <a:pt x="1256620" y="0"/>
                  </a:lnTo>
                  <a:lnTo>
                    <a:pt x="663923" y="0"/>
                  </a:lnTo>
                  <a:lnTo>
                    <a:pt x="663923" y="650808"/>
                  </a:lnTo>
                  <a:close/>
                  <a:moveTo>
                    <a:pt x="1321825" y="650808"/>
                  </a:moveTo>
                  <a:lnTo>
                    <a:pt x="1529312" y="650808"/>
                  </a:lnTo>
                  <a:lnTo>
                    <a:pt x="1529312" y="364246"/>
                  </a:lnTo>
                  <a:lnTo>
                    <a:pt x="1884930" y="364246"/>
                  </a:lnTo>
                  <a:lnTo>
                    <a:pt x="1884930" y="280626"/>
                  </a:lnTo>
                  <a:lnTo>
                    <a:pt x="1529312" y="280626"/>
                  </a:lnTo>
                  <a:lnTo>
                    <a:pt x="1529312" y="83620"/>
                  </a:lnTo>
                  <a:lnTo>
                    <a:pt x="1914607" y="83620"/>
                  </a:lnTo>
                  <a:lnTo>
                    <a:pt x="1914607" y="0"/>
                  </a:lnTo>
                  <a:lnTo>
                    <a:pt x="1321911" y="0"/>
                  </a:lnTo>
                  <a:lnTo>
                    <a:pt x="1321911" y="650808"/>
                  </a:lnTo>
                  <a:close/>
                  <a:moveTo>
                    <a:pt x="2572423" y="0"/>
                  </a:moveTo>
                  <a:lnTo>
                    <a:pt x="2364936" y="0"/>
                  </a:lnTo>
                  <a:cubicBezTo>
                    <a:pt x="2364936" y="0"/>
                    <a:pt x="2364765" y="356761"/>
                    <a:pt x="2364936" y="405970"/>
                  </a:cubicBezTo>
                  <a:cubicBezTo>
                    <a:pt x="2367947" y="471094"/>
                    <a:pt x="2343861" y="554197"/>
                    <a:pt x="2275989" y="555230"/>
                  </a:cubicBezTo>
                  <a:cubicBezTo>
                    <a:pt x="2215429" y="544992"/>
                    <a:pt x="2194784" y="531142"/>
                    <a:pt x="2187042" y="405970"/>
                  </a:cubicBezTo>
                  <a:cubicBezTo>
                    <a:pt x="2187730" y="337577"/>
                    <a:pt x="2187042" y="0"/>
                    <a:pt x="2187042" y="0"/>
                  </a:cubicBezTo>
                  <a:lnTo>
                    <a:pt x="1979555" y="0"/>
                  </a:lnTo>
                  <a:lnTo>
                    <a:pt x="1979555" y="400034"/>
                  </a:lnTo>
                  <a:cubicBezTo>
                    <a:pt x="1979555" y="400034"/>
                    <a:pt x="1997448" y="627580"/>
                    <a:pt x="2222569" y="644872"/>
                  </a:cubicBezTo>
                  <a:cubicBezTo>
                    <a:pt x="2348162" y="651066"/>
                    <a:pt x="2352979" y="644872"/>
                    <a:pt x="2352979" y="644872"/>
                  </a:cubicBezTo>
                  <a:cubicBezTo>
                    <a:pt x="2352979" y="644872"/>
                    <a:pt x="2532595" y="634376"/>
                    <a:pt x="2572251" y="406056"/>
                  </a:cubicBezTo>
                  <a:cubicBezTo>
                    <a:pt x="2571735" y="219631"/>
                    <a:pt x="2572423" y="0"/>
                    <a:pt x="2572423" y="0"/>
                  </a:cubicBezTo>
                  <a:close/>
                </a:path>
              </a:pathLst>
            </a:custGeom>
            <a:grpFill/>
            <a:ln w="860" cap="flat">
              <a:noFill/>
              <a:prstDash val="solid"/>
              <a:miter/>
            </a:ln>
          </p:spPr>
          <p:txBody>
            <a:bodyPr rtlCol="0" anchor="ctr"/>
            <a:lstStyle/>
            <a:p>
              <a:endParaRPr lang="zh-CN" altLang="en-US"/>
            </a:p>
          </p:txBody>
        </p:sp>
        <p:sp>
          <p:nvSpPr>
            <p:cNvPr id="11" name="任意形状 12"/>
            <p:cNvSpPr/>
            <p:nvPr/>
          </p:nvSpPr>
          <p:spPr>
            <a:xfrm>
              <a:off x="3026537" y="2626522"/>
              <a:ext cx="5852211" cy="31314"/>
            </a:xfrm>
            <a:custGeom>
              <a:avLst/>
              <a:gdLst>
                <a:gd name="connsiteX0" fmla="*/ 0 w 5852211"/>
                <a:gd name="connsiteY0" fmla="*/ 0 h 31314"/>
                <a:gd name="connsiteX1" fmla="*/ 5852212 w 5852211"/>
                <a:gd name="connsiteY1" fmla="*/ 0 h 31314"/>
                <a:gd name="connsiteX2" fmla="*/ 5852212 w 5852211"/>
                <a:gd name="connsiteY2" fmla="*/ 31314 h 31314"/>
                <a:gd name="connsiteX3" fmla="*/ 0 w 5852211"/>
                <a:gd name="connsiteY3" fmla="*/ 31314 h 31314"/>
              </a:gdLst>
              <a:ahLst/>
              <a:cxnLst>
                <a:cxn ang="0">
                  <a:pos x="connsiteX0" y="connsiteY0"/>
                </a:cxn>
                <a:cxn ang="0">
                  <a:pos x="connsiteX1" y="connsiteY1"/>
                </a:cxn>
                <a:cxn ang="0">
                  <a:pos x="connsiteX2" y="connsiteY2"/>
                </a:cxn>
                <a:cxn ang="0">
                  <a:pos x="connsiteX3" y="connsiteY3"/>
                </a:cxn>
              </a:cxnLst>
              <a:rect l="l" t="t" r="r" b="b"/>
              <a:pathLst>
                <a:path w="5852211" h="31314">
                  <a:moveTo>
                    <a:pt x="0" y="0"/>
                  </a:moveTo>
                  <a:lnTo>
                    <a:pt x="5852212" y="0"/>
                  </a:lnTo>
                  <a:lnTo>
                    <a:pt x="5852212" y="31314"/>
                  </a:lnTo>
                  <a:lnTo>
                    <a:pt x="0" y="31314"/>
                  </a:lnTo>
                  <a:close/>
                </a:path>
              </a:pathLst>
            </a:custGeom>
            <a:grpFill/>
            <a:ln w="860" cap="flat">
              <a:noFill/>
              <a:prstDash val="solid"/>
              <a:miter/>
            </a:ln>
          </p:spPr>
          <p:txBody>
            <a:bodyPr rtlCol="0" anchor="ctr"/>
            <a:lstStyle/>
            <a:p>
              <a:endParaRPr lang="zh-CN" altLang="en-US"/>
            </a:p>
          </p:txBody>
        </p:sp>
        <p:grpSp>
          <p:nvGrpSpPr>
            <p:cNvPr id="13" name="图形 4"/>
            <p:cNvGrpSpPr/>
            <p:nvPr/>
          </p:nvGrpSpPr>
          <p:grpSpPr>
            <a:xfrm>
              <a:off x="3476608" y="2737331"/>
              <a:ext cx="4951983" cy="337743"/>
              <a:chOff x="3476608" y="2737331"/>
              <a:chExt cx="4951983" cy="337743"/>
            </a:xfrm>
            <a:grpFill/>
          </p:grpSpPr>
          <p:grpSp>
            <p:nvGrpSpPr>
              <p:cNvPr id="14" name="图形 4"/>
              <p:cNvGrpSpPr/>
              <p:nvPr/>
            </p:nvGrpSpPr>
            <p:grpSpPr>
              <a:xfrm>
                <a:off x="3476608" y="2751071"/>
                <a:ext cx="1941052" cy="324003"/>
                <a:chOff x="3476608" y="2751071"/>
                <a:chExt cx="1941052" cy="324003"/>
              </a:xfrm>
              <a:grpFill/>
            </p:grpSpPr>
            <p:sp>
              <p:nvSpPr>
                <p:cNvPr id="20" name="任意形状 15"/>
                <p:cNvSpPr/>
                <p:nvPr/>
              </p:nvSpPr>
              <p:spPr>
                <a:xfrm>
                  <a:off x="3476608" y="2769502"/>
                  <a:ext cx="288606" cy="294384"/>
                </a:xfrm>
                <a:custGeom>
                  <a:avLst/>
                  <a:gdLst>
                    <a:gd name="connsiteX0" fmla="*/ 19011 w 288606"/>
                    <a:gd name="connsiteY0" fmla="*/ 102030 h 294384"/>
                    <a:gd name="connsiteX1" fmla="*/ 36646 w 288606"/>
                    <a:gd name="connsiteY1" fmla="*/ 99277 h 294384"/>
                    <a:gd name="connsiteX2" fmla="*/ 52904 w 288606"/>
                    <a:gd name="connsiteY2" fmla="*/ 96524 h 294384"/>
                    <a:gd name="connsiteX3" fmla="*/ 67786 w 288606"/>
                    <a:gd name="connsiteY3" fmla="*/ 89728 h 294384"/>
                    <a:gd name="connsiteX4" fmla="*/ 69162 w 288606"/>
                    <a:gd name="connsiteY4" fmla="*/ 40606 h 294384"/>
                    <a:gd name="connsiteX5" fmla="*/ 69162 w 288606"/>
                    <a:gd name="connsiteY5" fmla="*/ 35186 h 294384"/>
                    <a:gd name="connsiteX6" fmla="*/ 74582 w 288606"/>
                    <a:gd name="connsiteY6" fmla="*/ 16088 h 294384"/>
                    <a:gd name="connsiteX7" fmla="*/ 96259 w 288606"/>
                    <a:gd name="connsiteY7" fmla="*/ 28390 h 294384"/>
                    <a:gd name="connsiteX8" fmla="*/ 93507 w 288606"/>
                    <a:gd name="connsiteY8" fmla="*/ 33809 h 294384"/>
                    <a:gd name="connsiteX9" fmla="*/ 86711 w 288606"/>
                    <a:gd name="connsiteY9" fmla="*/ 65210 h 294384"/>
                    <a:gd name="connsiteX10" fmla="*/ 86711 w 288606"/>
                    <a:gd name="connsiteY10" fmla="*/ 78889 h 294384"/>
                    <a:gd name="connsiteX11" fmla="*/ 89378 w 288606"/>
                    <a:gd name="connsiteY11" fmla="*/ 83018 h 294384"/>
                    <a:gd name="connsiteX12" fmla="*/ 104260 w 288606"/>
                    <a:gd name="connsiteY12" fmla="*/ 83018 h 294384"/>
                    <a:gd name="connsiteX13" fmla="*/ 113722 w 288606"/>
                    <a:gd name="connsiteY13" fmla="*/ 100740 h 294384"/>
                    <a:gd name="connsiteX14" fmla="*/ 101507 w 288606"/>
                    <a:gd name="connsiteY14" fmla="*/ 111665 h 294384"/>
                    <a:gd name="connsiteX15" fmla="*/ 85249 w 288606"/>
                    <a:gd name="connsiteY15" fmla="*/ 122591 h 294384"/>
                    <a:gd name="connsiteX16" fmla="*/ 83872 w 288606"/>
                    <a:gd name="connsiteY16" fmla="*/ 133517 h 294384"/>
                    <a:gd name="connsiteX17" fmla="*/ 83872 w 288606"/>
                    <a:gd name="connsiteY17" fmla="*/ 140313 h 294384"/>
                    <a:gd name="connsiteX18" fmla="*/ 93335 w 288606"/>
                    <a:gd name="connsiteY18" fmla="*/ 136184 h 294384"/>
                    <a:gd name="connsiteX19" fmla="*/ 98754 w 288606"/>
                    <a:gd name="connsiteY19" fmla="*/ 132054 h 294384"/>
                    <a:gd name="connsiteX20" fmla="*/ 105550 w 288606"/>
                    <a:gd name="connsiteY20" fmla="*/ 136184 h 294384"/>
                    <a:gd name="connsiteX21" fmla="*/ 94711 w 288606"/>
                    <a:gd name="connsiteY21" fmla="*/ 149862 h 294384"/>
                    <a:gd name="connsiteX22" fmla="*/ 83872 w 288606"/>
                    <a:gd name="connsiteY22" fmla="*/ 163541 h 294384"/>
                    <a:gd name="connsiteX23" fmla="*/ 83872 w 288606"/>
                    <a:gd name="connsiteY23" fmla="*/ 174466 h 294384"/>
                    <a:gd name="connsiteX24" fmla="*/ 85249 w 288606"/>
                    <a:gd name="connsiteY24" fmla="*/ 272711 h 294384"/>
                    <a:gd name="connsiteX25" fmla="*/ 33807 w 288606"/>
                    <a:gd name="connsiteY25" fmla="*/ 244064 h 294384"/>
                    <a:gd name="connsiteX26" fmla="*/ 39226 w 288606"/>
                    <a:gd name="connsiteY26" fmla="*/ 245440 h 294384"/>
                    <a:gd name="connsiteX27" fmla="*/ 67700 w 288606"/>
                    <a:gd name="connsiteY27" fmla="*/ 227718 h 294384"/>
                    <a:gd name="connsiteX28" fmla="*/ 67700 w 288606"/>
                    <a:gd name="connsiteY28" fmla="*/ 179972 h 294384"/>
                    <a:gd name="connsiteX29" fmla="*/ 27097 w 288606"/>
                    <a:gd name="connsiteY29" fmla="*/ 222299 h 294384"/>
                    <a:gd name="connsiteX30" fmla="*/ 25721 w 288606"/>
                    <a:gd name="connsiteY30" fmla="*/ 225051 h 294384"/>
                    <a:gd name="connsiteX31" fmla="*/ 21678 w 288606"/>
                    <a:gd name="connsiteY31" fmla="*/ 230471 h 294384"/>
                    <a:gd name="connsiteX32" fmla="*/ 6796 w 288606"/>
                    <a:gd name="connsiteY32" fmla="*/ 219546 h 294384"/>
                    <a:gd name="connsiteX33" fmla="*/ 0 w 288606"/>
                    <a:gd name="connsiteY33" fmla="*/ 205867 h 294384"/>
                    <a:gd name="connsiteX34" fmla="*/ 4043 w 288606"/>
                    <a:gd name="connsiteY34" fmla="*/ 203114 h 294384"/>
                    <a:gd name="connsiteX35" fmla="*/ 20301 w 288606"/>
                    <a:gd name="connsiteY35" fmla="*/ 190812 h 294384"/>
                    <a:gd name="connsiteX36" fmla="*/ 37936 w 288606"/>
                    <a:gd name="connsiteY36" fmla="*/ 175843 h 294384"/>
                    <a:gd name="connsiteX37" fmla="*/ 66410 w 288606"/>
                    <a:gd name="connsiteY37" fmla="*/ 151325 h 294384"/>
                    <a:gd name="connsiteX38" fmla="*/ 66410 w 288606"/>
                    <a:gd name="connsiteY38" fmla="*/ 128097 h 294384"/>
                    <a:gd name="connsiteX39" fmla="*/ 62366 w 288606"/>
                    <a:gd name="connsiteY39" fmla="*/ 123968 h 294384"/>
                    <a:gd name="connsiteX40" fmla="*/ 55571 w 288606"/>
                    <a:gd name="connsiteY40" fmla="*/ 123968 h 294384"/>
                    <a:gd name="connsiteX41" fmla="*/ 36646 w 288606"/>
                    <a:gd name="connsiteY41" fmla="*/ 133517 h 294384"/>
                    <a:gd name="connsiteX42" fmla="*/ 31226 w 288606"/>
                    <a:gd name="connsiteY42" fmla="*/ 136270 h 294384"/>
                    <a:gd name="connsiteX43" fmla="*/ 20387 w 288606"/>
                    <a:gd name="connsiteY43" fmla="*/ 117171 h 294384"/>
                    <a:gd name="connsiteX44" fmla="*/ 19011 w 288606"/>
                    <a:gd name="connsiteY44" fmla="*/ 102030 h 294384"/>
                    <a:gd name="connsiteX45" fmla="*/ 193809 w 288606"/>
                    <a:gd name="connsiteY45" fmla="*/ 100740 h 294384"/>
                    <a:gd name="connsiteX46" fmla="*/ 193809 w 288606"/>
                    <a:gd name="connsiteY46" fmla="*/ 107536 h 294384"/>
                    <a:gd name="connsiteX47" fmla="*/ 197852 w 288606"/>
                    <a:gd name="connsiteY47" fmla="*/ 111665 h 294384"/>
                    <a:gd name="connsiteX48" fmla="*/ 234412 w 288606"/>
                    <a:gd name="connsiteY48" fmla="*/ 108913 h 294384"/>
                    <a:gd name="connsiteX49" fmla="*/ 262886 w 288606"/>
                    <a:gd name="connsiteY49" fmla="*/ 104783 h 294384"/>
                    <a:gd name="connsiteX50" fmla="*/ 270972 w 288606"/>
                    <a:gd name="connsiteY50" fmla="*/ 103407 h 294384"/>
                    <a:gd name="connsiteX51" fmla="*/ 288606 w 288606"/>
                    <a:gd name="connsiteY51" fmla="*/ 125258 h 294384"/>
                    <a:gd name="connsiteX52" fmla="*/ 283187 w 288606"/>
                    <a:gd name="connsiteY52" fmla="*/ 133431 h 294384"/>
                    <a:gd name="connsiteX53" fmla="*/ 279144 w 288606"/>
                    <a:gd name="connsiteY53" fmla="*/ 133431 h 294384"/>
                    <a:gd name="connsiteX54" fmla="*/ 245251 w 288606"/>
                    <a:gd name="connsiteY54" fmla="*/ 128011 h 294384"/>
                    <a:gd name="connsiteX55" fmla="*/ 228993 w 288606"/>
                    <a:gd name="connsiteY55" fmla="*/ 128011 h 294384"/>
                    <a:gd name="connsiteX56" fmla="*/ 222197 w 288606"/>
                    <a:gd name="connsiteY56" fmla="*/ 137560 h 294384"/>
                    <a:gd name="connsiteX57" fmla="*/ 222197 w 288606"/>
                    <a:gd name="connsiteY57" fmla="*/ 151239 h 294384"/>
                    <a:gd name="connsiteX58" fmla="*/ 237079 w 288606"/>
                    <a:gd name="connsiteY58" fmla="*/ 149862 h 294384"/>
                    <a:gd name="connsiteX59" fmla="*/ 256004 w 288606"/>
                    <a:gd name="connsiteY59" fmla="*/ 148486 h 294384"/>
                    <a:gd name="connsiteX60" fmla="*/ 264176 w 288606"/>
                    <a:gd name="connsiteY60" fmla="*/ 171714 h 294384"/>
                    <a:gd name="connsiteX61" fmla="*/ 260133 w 288606"/>
                    <a:gd name="connsiteY61" fmla="*/ 177133 h 294384"/>
                    <a:gd name="connsiteX62" fmla="*/ 254713 w 288606"/>
                    <a:gd name="connsiteY62" fmla="*/ 177133 h 294384"/>
                    <a:gd name="connsiteX63" fmla="*/ 230369 w 288606"/>
                    <a:gd name="connsiteY63" fmla="*/ 174381 h 294384"/>
                    <a:gd name="connsiteX64" fmla="*/ 219530 w 288606"/>
                    <a:gd name="connsiteY64" fmla="*/ 183930 h 294384"/>
                    <a:gd name="connsiteX65" fmla="*/ 218154 w 288606"/>
                    <a:gd name="connsiteY65" fmla="*/ 207157 h 294384"/>
                    <a:gd name="connsiteX66" fmla="*/ 226240 w 288606"/>
                    <a:gd name="connsiteY66" fmla="*/ 279508 h 294384"/>
                    <a:gd name="connsiteX67" fmla="*/ 227616 w 288606"/>
                    <a:gd name="connsiteY67" fmla="*/ 293186 h 294384"/>
                    <a:gd name="connsiteX68" fmla="*/ 173422 w 288606"/>
                    <a:gd name="connsiteY68" fmla="*/ 279508 h 294384"/>
                    <a:gd name="connsiteX69" fmla="*/ 142282 w 288606"/>
                    <a:gd name="connsiteY69" fmla="*/ 256280 h 294384"/>
                    <a:gd name="connsiteX70" fmla="*/ 154497 w 288606"/>
                    <a:gd name="connsiteY70" fmla="*/ 259033 h 294384"/>
                    <a:gd name="connsiteX71" fmla="*/ 196476 w 288606"/>
                    <a:gd name="connsiteY71" fmla="*/ 260409 h 294384"/>
                    <a:gd name="connsiteX72" fmla="*/ 200519 w 288606"/>
                    <a:gd name="connsiteY72" fmla="*/ 234515 h 294384"/>
                    <a:gd name="connsiteX73" fmla="*/ 200519 w 288606"/>
                    <a:gd name="connsiteY73" fmla="*/ 227718 h 294384"/>
                    <a:gd name="connsiteX74" fmla="*/ 199143 w 288606"/>
                    <a:gd name="connsiteY74" fmla="*/ 193565 h 294384"/>
                    <a:gd name="connsiteX75" fmla="*/ 199143 w 288606"/>
                    <a:gd name="connsiteY75" fmla="*/ 178596 h 294384"/>
                    <a:gd name="connsiteX76" fmla="*/ 144948 w 288606"/>
                    <a:gd name="connsiteY76" fmla="*/ 186769 h 294384"/>
                    <a:gd name="connsiteX77" fmla="*/ 155787 w 288606"/>
                    <a:gd name="connsiteY77" fmla="*/ 193565 h 294384"/>
                    <a:gd name="connsiteX78" fmla="*/ 173422 w 288606"/>
                    <a:gd name="connsiteY78" fmla="*/ 201738 h 294384"/>
                    <a:gd name="connsiteX79" fmla="*/ 159916 w 288606"/>
                    <a:gd name="connsiteY79" fmla="*/ 235891 h 294384"/>
                    <a:gd name="connsiteX80" fmla="*/ 147701 w 288606"/>
                    <a:gd name="connsiteY80" fmla="*/ 220922 h 294384"/>
                    <a:gd name="connsiteX81" fmla="*/ 130067 w 288606"/>
                    <a:gd name="connsiteY81" fmla="*/ 190898 h 294384"/>
                    <a:gd name="connsiteX82" fmla="*/ 123270 w 288606"/>
                    <a:gd name="connsiteY82" fmla="*/ 196318 h 294384"/>
                    <a:gd name="connsiteX83" fmla="*/ 116475 w 288606"/>
                    <a:gd name="connsiteY83" fmla="*/ 189521 h 294384"/>
                    <a:gd name="connsiteX84" fmla="*/ 116475 w 288606"/>
                    <a:gd name="connsiteY84" fmla="*/ 186769 h 294384"/>
                    <a:gd name="connsiteX85" fmla="*/ 113808 w 288606"/>
                    <a:gd name="connsiteY85" fmla="*/ 171800 h 294384"/>
                    <a:gd name="connsiteX86" fmla="*/ 123270 w 288606"/>
                    <a:gd name="connsiteY86" fmla="*/ 170423 h 294384"/>
                    <a:gd name="connsiteX87" fmla="*/ 134109 w 288606"/>
                    <a:gd name="connsiteY87" fmla="*/ 169047 h 294384"/>
                    <a:gd name="connsiteX88" fmla="*/ 197766 w 288606"/>
                    <a:gd name="connsiteY88" fmla="*/ 155368 h 294384"/>
                    <a:gd name="connsiteX89" fmla="*/ 196390 w 288606"/>
                    <a:gd name="connsiteY89" fmla="*/ 147195 h 294384"/>
                    <a:gd name="connsiteX90" fmla="*/ 195014 w 288606"/>
                    <a:gd name="connsiteY90" fmla="*/ 139023 h 294384"/>
                    <a:gd name="connsiteX91" fmla="*/ 180131 w 288606"/>
                    <a:gd name="connsiteY91" fmla="*/ 132226 h 294384"/>
                    <a:gd name="connsiteX92" fmla="*/ 166540 w 288606"/>
                    <a:gd name="connsiteY92" fmla="*/ 136356 h 294384"/>
                    <a:gd name="connsiteX93" fmla="*/ 112346 w 288606"/>
                    <a:gd name="connsiteY93" fmla="*/ 150034 h 294384"/>
                    <a:gd name="connsiteX94" fmla="*/ 106926 w 288606"/>
                    <a:gd name="connsiteY94" fmla="*/ 130936 h 294384"/>
                    <a:gd name="connsiteX95" fmla="*/ 109593 w 288606"/>
                    <a:gd name="connsiteY95" fmla="*/ 130936 h 294384"/>
                    <a:gd name="connsiteX96" fmla="*/ 143486 w 288606"/>
                    <a:gd name="connsiteY96" fmla="*/ 124140 h 294384"/>
                    <a:gd name="connsiteX97" fmla="*/ 150282 w 288606"/>
                    <a:gd name="connsiteY97" fmla="*/ 122763 h 294384"/>
                    <a:gd name="connsiteX98" fmla="*/ 163873 w 288606"/>
                    <a:gd name="connsiteY98" fmla="*/ 114591 h 294384"/>
                    <a:gd name="connsiteX99" fmla="*/ 158454 w 288606"/>
                    <a:gd name="connsiteY99" fmla="*/ 103665 h 294384"/>
                    <a:gd name="connsiteX100" fmla="*/ 142195 w 288606"/>
                    <a:gd name="connsiteY100" fmla="*/ 105041 h 294384"/>
                    <a:gd name="connsiteX101" fmla="*/ 135400 w 288606"/>
                    <a:gd name="connsiteY101" fmla="*/ 94116 h 294384"/>
                    <a:gd name="connsiteX102" fmla="*/ 132647 w 288606"/>
                    <a:gd name="connsiteY102" fmla="*/ 76394 h 294384"/>
                    <a:gd name="connsiteX103" fmla="*/ 143486 w 288606"/>
                    <a:gd name="connsiteY103" fmla="*/ 75017 h 294384"/>
                    <a:gd name="connsiteX104" fmla="*/ 159744 w 288606"/>
                    <a:gd name="connsiteY104" fmla="*/ 72264 h 294384"/>
                    <a:gd name="connsiteX105" fmla="*/ 165164 w 288606"/>
                    <a:gd name="connsiteY105" fmla="*/ 64091 h 294384"/>
                    <a:gd name="connsiteX106" fmla="*/ 167830 w 288606"/>
                    <a:gd name="connsiteY106" fmla="*/ 5420 h 294384"/>
                    <a:gd name="connsiteX107" fmla="*/ 178669 w 288606"/>
                    <a:gd name="connsiteY107" fmla="*/ 0 h 294384"/>
                    <a:gd name="connsiteX108" fmla="*/ 201723 w 288606"/>
                    <a:gd name="connsiteY108" fmla="*/ 9549 h 294384"/>
                    <a:gd name="connsiteX109" fmla="*/ 196304 w 288606"/>
                    <a:gd name="connsiteY109" fmla="*/ 19099 h 294384"/>
                    <a:gd name="connsiteX110" fmla="*/ 193551 w 288606"/>
                    <a:gd name="connsiteY110" fmla="*/ 25895 h 294384"/>
                    <a:gd name="connsiteX111" fmla="*/ 192175 w 288606"/>
                    <a:gd name="connsiteY111" fmla="*/ 54542 h 294384"/>
                    <a:gd name="connsiteX112" fmla="*/ 196218 w 288606"/>
                    <a:gd name="connsiteY112" fmla="*/ 61339 h 294384"/>
                    <a:gd name="connsiteX113" fmla="*/ 225982 w 288606"/>
                    <a:gd name="connsiteY113" fmla="*/ 58586 h 294384"/>
                    <a:gd name="connsiteX114" fmla="*/ 230025 w 288606"/>
                    <a:gd name="connsiteY114" fmla="*/ 70888 h 294384"/>
                    <a:gd name="connsiteX115" fmla="*/ 219186 w 288606"/>
                    <a:gd name="connsiteY115" fmla="*/ 84566 h 294384"/>
                    <a:gd name="connsiteX116" fmla="*/ 200261 w 288606"/>
                    <a:gd name="connsiteY116" fmla="*/ 91363 h 294384"/>
                    <a:gd name="connsiteX117" fmla="*/ 193809 w 288606"/>
                    <a:gd name="connsiteY117" fmla="*/ 100740 h 29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88606" h="294384">
                      <a:moveTo>
                        <a:pt x="19011" y="102030"/>
                      </a:moveTo>
                      <a:cubicBezTo>
                        <a:pt x="19871" y="101170"/>
                        <a:pt x="25807" y="100224"/>
                        <a:pt x="36646" y="99277"/>
                      </a:cubicBezTo>
                      <a:cubicBezTo>
                        <a:pt x="41119" y="98417"/>
                        <a:pt x="46538" y="97471"/>
                        <a:pt x="52904" y="96524"/>
                      </a:cubicBezTo>
                      <a:cubicBezTo>
                        <a:pt x="62797" y="95664"/>
                        <a:pt x="67786" y="93341"/>
                        <a:pt x="67786" y="89728"/>
                      </a:cubicBezTo>
                      <a:cubicBezTo>
                        <a:pt x="67786" y="63317"/>
                        <a:pt x="68216" y="46972"/>
                        <a:pt x="69162" y="40606"/>
                      </a:cubicBezTo>
                      <a:cubicBezTo>
                        <a:pt x="69162" y="39745"/>
                        <a:pt x="69162" y="37853"/>
                        <a:pt x="69162" y="35186"/>
                      </a:cubicBezTo>
                      <a:cubicBezTo>
                        <a:pt x="70969" y="24260"/>
                        <a:pt x="72775" y="17894"/>
                        <a:pt x="74582" y="16088"/>
                      </a:cubicBezTo>
                      <a:cubicBezTo>
                        <a:pt x="83614" y="16088"/>
                        <a:pt x="90840" y="20217"/>
                        <a:pt x="96259" y="28390"/>
                      </a:cubicBezTo>
                      <a:cubicBezTo>
                        <a:pt x="96259" y="30196"/>
                        <a:pt x="95313" y="32003"/>
                        <a:pt x="93507" y="33809"/>
                      </a:cubicBezTo>
                      <a:cubicBezTo>
                        <a:pt x="88087" y="41122"/>
                        <a:pt x="85851" y="51531"/>
                        <a:pt x="86711" y="65210"/>
                      </a:cubicBezTo>
                      <a:cubicBezTo>
                        <a:pt x="86711" y="70630"/>
                        <a:pt x="86711" y="75189"/>
                        <a:pt x="86711" y="78889"/>
                      </a:cubicBezTo>
                      <a:cubicBezTo>
                        <a:pt x="86711" y="81641"/>
                        <a:pt x="87571" y="83018"/>
                        <a:pt x="89378" y="83018"/>
                      </a:cubicBezTo>
                      <a:cubicBezTo>
                        <a:pt x="96603" y="80265"/>
                        <a:pt x="101593" y="80265"/>
                        <a:pt x="104260" y="83018"/>
                      </a:cubicBezTo>
                      <a:cubicBezTo>
                        <a:pt x="110539" y="89384"/>
                        <a:pt x="113722" y="95320"/>
                        <a:pt x="113722" y="100740"/>
                      </a:cubicBezTo>
                      <a:cubicBezTo>
                        <a:pt x="112776" y="105299"/>
                        <a:pt x="108733" y="108913"/>
                        <a:pt x="101507" y="111665"/>
                      </a:cubicBezTo>
                      <a:cubicBezTo>
                        <a:pt x="91528" y="115279"/>
                        <a:pt x="86109" y="118978"/>
                        <a:pt x="85249" y="122591"/>
                      </a:cubicBezTo>
                      <a:cubicBezTo>
                        <a:pt x="84302" y="124398"/>
                        <a:pt x="83872" y="128011"/>
                        <a:pt x="83872" y="133517"/>
                      </a:cubicBezTo>
                      <a:lnTo>
                        <a:pt x="83872" y="140313"/>
                      </a:lnTo>
                      <a:cubicBezTo>
                        <a:pt x="86625" y="140313"/>
                        <a:pt x="89722" y="138937"/>
                        <a:pt x="93335" y="136184"/>
                      </a:cubicBezTo>
                      <a:cubicBezTo>
                        <a:pt x="95141" y="134377"/>
                        <a:pt x="96948" y="133001"/>
                        <a:pt x="98754" y="132054"/>
                      </a:cubicBezTo>
                      <a:cubicBezTo>
                        <a:pt x="102367" y="131194"/>
                        <a:pt x="104604" y="132484"/>
                        <a:pt x="105550" y="136184"/>
                      </a:cubicBezTo>
                      <a:cubicBezTo>
                        <a:pt x="105550" y="137130"/>
                        <a:pt x="101937" y="141603"/>
                        <a:pt x="94711" y="149862"/>
                      </a:cubicBezTo>
                      <a:cubicBezTo>
                        <a:pt x="86625" y="158981"/>
                        <a:pt x="82926" y="163541"/>
                        <a:pt x="83872" y="163541"/>
                      </a:cubicBezTo>
                      <a:cubicBezTo>
                        <a:pt x="83872" y="164487"/>
                        <a:pt x="83872" y="168100"/>
                        <a:pt x="83872" y="174466"/>
                      </a:cubicBezTo>
                      <a:cubicBezTo>
                        <a:pt x="86625" y="239934"/>
                        <a:pt x="87055" y="272711"/>
                        <a:pt x="85249" y="272711"/>
                      </a:cubicBezTo>
                      <a:cubicBezTo>
                        <a:pt x="68044" y="269958"/>
                        <a:pt x="50926" y="260409"/>
                        <a:pt x="33807" y="244064"/>
                      </a:cubicBezTo>
                      <a:lnTo>
                        <a:pt x="39226" y="245440"/>
                      </a:lnTo>
                      <a:cubicBezTo>
                        <a:pt x="58151" y="248193"/>
                        <a:pt x="67700" y="242257"/>
                        <a:pt x="67700" y="227718"/>
                      </a:cubicBezTo>
                      <a:cubicBezTo>
                        <a:pt x="69506" y="198641"/>
                        <a:pt x="69506" y="182725"/>
                        <a:pt x="67700" y="179972"/>
                      </a:cubicBezTo>
                      <a:cubicBezTo>
                        <a:pt x="53248" y="190898"/>
                        <a:pt x="39657" y="205007"/>
                        <a:pt x="27097" y="222299"/>
                      </a:cubicBezTo>
                      <a:cubicBezTo>
                        <a:pt x="26151" y="223245"/>
                        <a:pt x="25721" y="224105"/>
                        <a:pt x="25721" y="225051"/>
                      </a:cubicBezTo>
                      <a:cubicBezTo>
                        <a:pt x="24775" y="229611"/>
                        <a:pt x="23484" y="231417"/>
                        <a:pt x="21678" y="230471"/>
                      </a:cubicBezTo>
                      <a:cubicBezTo>
                        <a:pt x="17118" y="230471"/>
                        <a:pt x="12215" y="226858"/>
                        <a:pt x="6796" y="219546"/>
                      </a:cubicBezTo>
                      <a:cubicBezTo>
                        <a:pt x="2237" y="213179"/>
                        <a:pt x="0" y="208620"/>
                        <a:pt x="0" y="205867"/>
                      </a:cubicBezTo>
                      <a:lnTo>
                        <a:pt x="4043" y="203114"/>
                      </a:lnTo>
                      <a:cubicBezTo>
                        <a:pt x="6710" y="201307"/>
                        <a:pt x="12129" y="197178"/>
                        <a:pt x="20301" y="190812"/>
                      </a:cubicBezTo>
                      <a:cubicBezTo>
                        <a:pt x="22968" y="189005"/>
                        <a:pt x="28904" y="184016"/>
                        <a:pt x="37936" y="175843"/>
                      </a:cubicBezTo>
                      <a:cubicBezTo>
                        <a:pt x="52388" y="161304"/>
                        <a:pt x="61850" y="153131"/>
                        <a:pt x="66410" y="151325"/>
                      </a:cubicBezTo>
                      <a:cubicBezTo>
                        <a:pt x="66410" y="150464"/>
                        <a:pt x="66410" y="142722"/>
                        <a:pt x="66410" y="128097"/>
                      </a:cubicBezTo>
                      <a:cubicBezTo>
                        <a:pt x="66410" y="125344"/>
                        <a:pt x="65033" y="123968"/>
                        <a:pt x="62366" y="123968"/>
                      </a:cubicBezTo>
                      <a:cubicBezTo>
                        <a:pt x="60560" y="123968"/>
                        <a:pt x="58323" y="123968"/>
                        <a:pt x="55571" y="123968"/>
                      </a:cubicBezTo>
                      <a:cubicBezTo>
                        <a:pt x="51011" y="123968"/>
                        <a:pt x="44732" y="127151"/>
                        <a:pt x="36646" y="133517"/>
                      </a:cubicBezTo>
                      <a:cubicBezTo>
                        <a:pt x="33893" y="135323"/>
                        <a:pt x="32087" y="136270"/>
                        <a:pt x="31226" y="136270"/>
                      </a:cubicBezTo>
                      <a:cubicBezTo>
                        <a:pt x="28560" y="137216"/>
                        <a:pt x="24860" y="130850"/>
                        <a:pt x="20387" y="117171"/>
                      </a:cubicBezTo>
                      <a:cubicBezTo>
                        <a:pt x="17635" y="108913"/>
                        <a:pt x="17205" y="103923"/>
                        <a:pt x="19011" y="102030"/>
                      </a:cubicBezTo>
                      <a:close/>
                      <a:moveTo>
                        <a:pt x="193809" y="100740"/>
                      </a:moveTo>
                      <a:lnTo>
                        <a:pt x="193809" y="107536"/>
                      </a:lnTo>
                      <a:cubicBezTo>
                        <a:pt x="193809" y="110289"/>
                        <a:pt x="195185" y="111665"/>
                        <a:pt x="197852" y="111665"/>
                      </a:cubicBezTo>
                      <a:cubicBezTo>
                        <a:pt x="215917" y="110805"/>
                        <a:pt x="228132" y="109859"/>
                        <a:pt x="234412" y="108913"/>
                      </a:cubicBezTo>
                      <a:cubicBezTo>
                        <a:pt x="243444" y="108052"/>
                        <a:pt x="252907" y="106676"/>
                        <a:pt x="262886" y="104783"/>
                      </a:cubicBezTo>
                      <a:cubicBezTo>
                        <a:pt x="266498" y="103923"/>
                        <a:pt x="269165" y="103407"/>
                        <a:pt x="270972" y="103407"/>
                      </a:cubicBezTo>
                      <a:cubicBezTo>
                        <a:pt x="277251" y="104353"/>
                        <a:pt x="283187" y="111580"/>
                        <a:pt x="288606" y="125258"/>
                      </a:cubicBezTo>
                      <a:cubicBezTo>
                        <a:pt x="288606" y="129818"/>
                        <a:pt x="286800" y="132570"/>
                        <a:pt x="283187" y="133431"/>
                      </a:cubicBezTo>
                      <a:cubicBezTo>
                        <a:pt x="282241" y="133431"/>
                        <a:pt x="280950" y="133431"/>
                        <a:pt x="279144" y="133431"/>
                      </a:cubicBezTo>
                      <a:cubicBezTo>
                        <a:pt x="264692" y="129818"/>
                        <a:pt x="253423" y="128011"/>
                        <a:pt x="245251" y="128011"/>
                      </a:cubicBezTo>
                      <a:lnTo>
                        <a:pt x="228993" y="128011"/>
                      </a:lnTo>
                      <a:cubicBezTo>
                        <a:pt x="224433" y="128011"/>
                        <a:pt x="222197" y="131194"/>
                        <a:pt x="222197" y="137560"/>
                      </a:cubicBezTo>
                      <a:lnTo>
                        <a:pt x="222197" y="151239"/>
                      </a:lnTo>
                      <a:cubicBezTo>
                        <a:pt x="228476" y="151239"/>
                        <a:pt x="233466" y="150809"/>
                        <a:pt x="237079" y="149862"/>
                      </a:cubicBezTo>
                      <a:cubicBezTo>
                        <a:pt x="247918" y="148056"/>
                        <a:pt x="254197" y="147625"/>
                        <a:pt x="256004" y="148486"/>
                      </a:cubicBezTo>
                      <a:cubicBezTo>
                        <a:pt x="259616" y="153906"/>
                        <a:pt x="262283" y="161648"/>
                        <a:pt x="264176" y="171714"/>
                      </a:cubicBezTo>
                      <a:cubicBezTo>
                        <a:pt x="263230" y="175327"/>
                        <a:pt x="261939" y="177133"/>
                        <a:pt x="260133" y="177133"/>
                      </a:cubicBezTo>
                      <a:cubicBezTo>
                        <a:pt x="258326" y="177133"/>
                        <a:pt x="256520" y="177133"/>
                        <a:pt x="254713" y="177133"/>
                      </a:cubicBezTo>
                      <a:cubicBezTo>
                        <a:pt x="246627" y="175327"/>
                        <a:pt x="238455" y="174381"/>
                        <a:pt x="230369" y="174381"/>
                      </a:cubicBezTo>
                      <a:cubicBezTo>
                        <a:pt x="223143" y="173520"/>
                        <a:pt x="219530" y="176703"/>
                        <a:pt x="219530" y="183930"/>
                      </a:cubicBezTo>
                      <a:cubicBezTo>
                        <a:pt x="218584" y="193909"/>
                        <a:pt x="218154" y="201652"/>
                        <a:pt x="218154" y="207157"/>
                      </a:cubicBezTo>
                      <a:cubicBezTo>
                        <a:pt x="219014" y="232622"/>
                        <a:pt x="221766" y="256710"/>
                        <a:pt x="226240" y="279508"/>
                      </a:cubicBezTo>
                      <a:cubicBezTo>
                        <a:pt x="227100" y="287680"/>
                        <a:pt x="227616" y="292240"/>
                        <a:pt x="227616" y="293186"/>
                      </a:cubicBezTo>
                      <a:cubicBezTo>
                        <a:pt x="214971" y="296799"/>
                        <a:pt x="196906" y="292240"/>
                        <a:pt x="173422" y="279508"/>
                      </a:cubicBezTo>
                      <a:cubicBezTo>
                        <a:pt x="155357" y="270389"/>
                        <a:pt x="144948" y="262646"/>
                        <a:pt x="142282" y="256280"/>
                      </a:cubicBezTo>
                      <a:cubicBezTo>
                        <a:pt x="142282" y="255420"/>
                        <a:pt x="146325" y="256280"/>
                        <a:pt x="154497" y="259033"/>
                      </a:cubicBezTo>
                      <a:cubicBezTo>
                        <a:pt x="174368" y="265399"/>
                        <a:pt x="188390" y="265829"/>
                        <a:pt x="196476" y="260409"/>
                      </a:cubicBezTo>
                      <a:cubicBezTo>
                        <a:pt x="200089" y="257656"/>
                        <a:pt x="201465" y="249053"/>
                        <a:pt x="200519" y="234515"/>
                      </a:cubicBezTo>
                      <a:cubicBezTo>
                        <a:pt x="200519" y="232708"/>
                        <a:pt x="200519" y="230385"/>
                        <a:pt x="200519" y="227718"/>
                      </a:cubicBezTo>
                      <a:cubicBezTo>
                        <a:pt x="199573" y="214986"/>
                        <a:pt x="199143" y="203630"/>
                        <a:pt x="199143" y="193565"/>
                      </a:cubicBezTo>
                      <a:cubicBezTo>
                        <a:pt x="199143" y="184446"/>
                        <a:pt x="199143" y="179456"/>
                        <a:pt x="199143" y="178596"/>
                      </a:cubicBezTo>
                      <a:cubicBezTo>
                        <a:pt x="175659" y="180403"/>
                        <a:pt x="157594" y="183155"/>
                        <a:pt x="144948" y="186769"/>
                      </a:cubicBezTo>
                      <a:cubicBezTo>
                        <a:pt x="144002" y="187715"/>
                        <a:pt x="147615" y="189952"/>
                        <a:pt x="155787" y="193565"/>
                      </a:cubicBezTo>
                      <a:cubicBezTo>
                        <a:pt x="165680" y="197178"/>
                        <a:pt x="171615" y="199931"/>
                        <a:pt x="173422" y="201738"/>
                      </a:cubicBezTo>
                      <a:cubicBezTo>
                        <a:pt x="171615" y="219976"/>
                        <a:pt x="167056" y="231332"/>
                        <a:pt x="159916" y="235891"/>
                      </a:cubicBezTo>
                      <a:cubicBezTo>
                        <a:pt x="157249" y="236837"/>
                        <a:pt x="153120" y="231762"/>
                        <a:pt x="147701" y="220922"/>
                      </a:cubicBezTo>
                      <a:cubicBezTo>
                        <a:pt x="140475" y="207243"/>
                        <a:pt x="134626" y="197264"/>
                        <a:pt x="130067" y="190898"/>
                      </a:cubicBezTo>
                      <a:lnTo>
                        <a:pt x="123270" y="196318"/>
                      </a:lnTo>
                      <a:cubicBezTo>
                        <a:pt x="120604" y="196318"/>
                        <a:pt x="118281" y="194081"/>
                        <a:pt x="116475" y="189521"/>
                      </a:cubicBezTo>
                      <a:cubicBezTo>
                        <a:pt x="116475" y="188661"/>
                        <a:pt x="116475" y="187715"/>
                        <a:pt x="116475" y="186769"/>
                      </a:cubicBezTo>
                      <a:cubicBezTo>
                        <a:pt x="112862" y="179456"/>
                        <a:pt x="111916" y="174466"/>
                        <a:pt x="113808" y="171800"/>
                      </a:cubicBezTo>
                      <a:lnTo>
                        <a:pt x="123270" y="170423"/>
                      </a:lnTo>
                      <a:cubicBezTo>
                        <a:pt x="125937" y="170423"/>
                        <a:pt x="129550" y="169993"/>
                        <a:pt x="134109" y="169047"/>
                      </a:cubicBezTo>
                      <a:cubicBezTo>
                        <a:pt x="153981" y="167240"/>
                        <a:pt x="175228" y="162681"/>
                        <a:pt x="197766" y="155368"/>
                      </a:cubicBezTo>
                      <a:lnTo>
                        <a:pt x="196390" y="147195"/>
                      </a:lnTo>
                      <a:cubicBezTo>
                        <a:pt x="195444" y="143582"/>
                        <a:pt x="195014" y="140829"/>
                        <a:pt x="195014" y="139023"/>
                      </a:cubicBezTo>
                      <a:cubicBezTo>
                        <a:pt x="194067" y="132657"/>
                        <a:pt x="189164" y="130420"/>
                        <a:pt x="180131" y="132226"/>
                      </a:cubicBezTo>
                      <a:cubicBezTo>
                        <a:pt x="176519" y="133173"/>
                        <a:pt x="171959" y="134549"/>
                        <a:pt x="166540" y="136356"/>
                      </a:cubicBezTo>
                      <a:cubicBezTo>
                        <a:pt x="135830" y="145475"/>
                        <a:pt x="117765" y="150034"/>
                        <a:pt x="112346" y="150034"/>
                      </a:cubicBezTo>
                      <a:cubicBezTo>
                        <a:pt x="107786" y="143668"/>
                        <a:pt x="105980" y="137302"/>
                        <a:pt x="106926" y="130936"/>
                      </a:cubicBezTo>
                      <a:lnTo>
                        <a:pt x="109593" y="130936"/>
                      </a:lnTo>
                      <a:cubicBezTo>
                        <a:pt x="120432" y="131882"/>
                        <a:pt x="131701" y="129559"/>
                        <a:pt x="143486" y="124140"/>
                      </a:cubicBezTo>
                      <a:cubicBezTo>
                        <a:pt x="144346" y="124140"/>
                        <a:pt x="146669" y="123709"/>
                        <a:pt x="150282" y="122763"/>
                      </a:cubicBezTo>
                      <a:cubicBezTo>
                        <a:pt x="159314" y="120957"/>
                        <a:pt x="163873" y="118204"/>
                        <a:pt x="163873" y="114591"/>
                      </a:cubicBezTo>
                      <a:cubicBezTo>
                        <a:pt x="163873" y="109171"/>
                        <a:pt x="162067" y="105471"/>
                        <a:pt x="158454" y="103665"/>
                      </a:cubicBezTo>
                      <a:cubicBezTo>
                        <a:pt x="151228" y="103665"/>
                        <a:pt x="145809" y="104095"/>
                        <a:pt x="142195" y="105041"/>
                      </a:cubicBezTo>
                      <a:cubicBezTo>
                        <a:pt x="140389" y="105988"/>
                        <a:pt x="138153" y="102288"/>
                        <a:pt x="135400" y="94116"/>
                      </a:cubicBezTo>
                      <a:cubicBezTo>
                        <a:pt x="131787" y="84136"/>
                        <a:pt x="130841" y="78200"/>
                        <a:pt x="132647" y="76394"/>
                      </a:cubicBezTo>
                      <a:cubicBezTo>
                        <a:pt x="133507" y="75533"/>
                        <a:pt x="137120" y="75017"/>
                        <a:pt x="143486" y="75017"/>
                      </a:cubicBezTo>
                      <a:cubicBezTo>
                        <a:pt x="150712" y="74157"/>
                        <a:pt x="156131" y="73211"/>
                        <a:pt x="159744" y="72264"/>
                      </a:cubicBezTo>
                      <a:cubicBezTo>
                        <a:pt x="163357" y="73211"/>
                        <a:pt x="165164" y="70458"/>
                        <a:pt x="165164" y="64091"/>
                      </a:cubicBezTo>
                      <a:cubicBezTo>
                        <a:pt x="166024" y="28648"/>
                        <a:pt x="166970" y="9033"/>
                        <a:pt x="167830" y="5420"/>
                      </a:cubicBezTo>
                      <a:cubicBezTo>
                        <a:pt x="168691" y="2667"/>
                        <a:pt x="172303" y="860"/>
                        <a:pt x="178669" y="0"/>
                      </a:cubicBezTo>
                      <a:cubicBezTo>
                        <a:pt x="189508" y="1807"/>
                        <a:pt x="197164" y="4990"/>
                        <a:pt x="201723" y="9549"/>
                      </a:cubicBezTo>
                      <a:cubicBezTo>
                        <a:pt x="201723" y="12302"/>
                        <a:pt x="199917" y="15485"/>
                        <a:pt x="196304" y="19099"/>
                      </a:cubicBezTo>
                      <a:cubicBezTo>
                        <a:pt x="194497" y="22712"/>
                        <a:pt x="193551" y="25034"/>
                        <a:pt x="193551" y="25895"/>
                      </a:cubicBezTo>
                      <a:cubicBezTo>
                        <a:pt x="192605" y="29508"/>
                        <a:pt x="192175" y="39057"/>
                        <a:pt x="192175" y="54542"/>
                      </a:cubicBezTo>
                      <a:cubicBezTo>
                        <a:pt x="192175" y="59962"/>
                        <a:pt x="193551" y="62285"/>
                        <a:pt x="196218" y="61339"/>
                      </a:cubicBezTo>
                      <a:cubicBezTo>
                        <a:pt x="210670" y="57725"/>
                        <a:pt x="220562" y="56779"/>
                        <a:pt x="225982" y="58586"/>
                      </a:cubicBezTo>
                      <a:cubicBezTo>
                        <a:pt x="227788" y="59532"/>
                        <a:pt x="229164" y="63575"/>
                        <a:pt x="230025" y="70888"/>
                      </a:cubicBezTo>
                      <a:cubicBezTo>
                        <a:pt x="230885" y="77254"/>
                        <a:pt x="227358" y="81813"/>
                        <a:pt x="219186" y="84566"/>
                      </a:cubicBezTo>
                      <a:cubicBezTo>
                        <a:pt x="211014" y="87319"/>
                        <a:pt x="204734" y="89556"/>
                        <a:pt x="200261" y="91363"/>
                      </a:cubicBezTo>
                      <a:cubicBezTo>
                        <a:pt x="195099" y="93857"/>
                        <a:pt x="192863" y="97041"/>
                        <a:pt x="193809" y="100740"/>
                      </a:cubicBezTo>
                      <a:close/>
                    </a:path>
                  </a:pathLst>
                </a:custGeom>
                <a:grpFill/>
                <a:ln w="860" cap="flat">
                  <a:noFill/>
                  <a:prstDash val="solid"/>
                  <a:miter/>
                </a:ln>
              </p:spPr>
              <p:txBody>
                <a:bodyPr rtlCol="0" anchor="ctr"/>
                <a:lstStyle/>
                <a:p>
                  <a:endParaRPr lang="zh-CN" altLang="en-US"/>
                </a:p>
              </p:txBody>
            </p:sp>
            <p:sp>
              <p:nvSpPr>
                <p:cNvPr id="21" name="任意形状 16"/>
                <p:cNvSpPr/>
                <p:nvPr/>
              </p:nvSpPr>
              <p:spPr>
                <a:xfrm>
                  <a:off x="4052576" y="2752007"/>
                  <a:ext cx="236394" cy="322645"/>
                </a:xfrm>
                <a:custGeom>
                  <a:avLst/>
                  <a:gdLst>
                    <a:gd name="connsiteX0" fmla="*/ 6061 w 236394"/>
                    <a:gd name="connsiteY0" fmla="*/ 86835 h 322645"/>
                    <a:gd name="connsiteX1" fmla="*/ 27739 w 236394"/>
                    <a:gd name="connsiteY1" fmla="*/ 85458 h 322645"/>
                    <a:gd name="connsiteX2" fmla="*/ 88729 w 236394"/>
                    <a:gd name="connsiteY2" fmla="*/ 69113 h 322645"/>
                    <a:gd name="connsiteX3" fmla="*/ 90105 w 236394"/>
                    <a:gd name="connsiteY3" fmla="*/ 29540 h 322645"/>
                    <a:gd name="connsiteX4" fmla="*/ 90105 w 236394"/>
                    <a:gd name="connsiteY4" fmla="*/ 3645 h 322645"/>
                    <a:gd name="connsiteX5" fmla="*/ 110407 w 236394"/>
                    <a:gd name="connsiteY5" fmla="*/ 892 h 322645"/>
                    <a:gd name="connsiteX6" fmla="*/ 136127 w 236394"/>
                    <a:gd name="connsiteY6" fmla="*/ 13194 h 322645"/>
                    <a:gd name="connsiteX7" fmla="*/ 130708 w 236394"/>
                    <a:gd name="connsiteY7" fmla="*/ 21367 h 322645"/>
                    <a:gd name="connsiteX8" fmla="*/ 126665 w 236394"/>
                    <a:gd name="connsiteY8" fmla="*/ 28163 h 322645"/>
                    <a:gd name="connsiteX9" fmla="*/ 123912 w 236394"/>
                    <a:gd name="connsiteY9" fmla="*/ 51391 h 322645"/>
                    <a:gd name="connsiteX10" fmla="*/ 126665 w 236394"/>
                    <a:gd name="connsiteY10" fmla="*/ 60940 h 322645"/>
                    <a:gd name="connsiteX11" fmla="*/ 199784 w 236394"/>
                    <a:gd name="connsiteY11" fmla="*/ 63693 h 322645"/>
                    <a:gd name="connsiteX12" fmla="*/ 236344 w 236394"/>
                    <a:gd name="connsiteY12" fmla="*/ 96470 h 322645"/>
                    <a:gd name="connsiteX13" fmla="*/ 197032 w 236394"/>
                    <a:gd name="connsiteY13" fmla="*/ 136043 h 322645"/>
                    <a:gd name="connsiteX14" fmla="*/ 192988 w 236394"/>
                    <a:gd name="connsiteY14" fmla="*/ 156518 h 322645"/>
                    <a:gd name="connsiteX15" fmla="*/ 191612 w 236394"/>
                    <a:gd name="connsiteY15" fmla="*/ 163314 h 322645"/>
                    <a:gd name="connsiteX16" fmla="*/ 152300 w 236394"/>
                    <a:gd name="connsiteY16" fmla="*/ 164691 h 322645"/>
                    <a:gd name="connsiteX17" fmla="*/ 125203 w 236394"/>
                    <a:gd name="connsiteY17" fmla="*/ 167444 h 322645"/>
                    <a:gd name="connsiteX18" fmla="*/ 117117 w 236394"/>
                    <a:gd name="connsiteY18" fmla="*/ 284787 h 322645"/>
                    <a:gd name="connsiteX19" fmla="*/ 119869 w 236394"/>
                    <a:gd name="connsiteY19" fmla="*/ 301133 h 322645"/>
                    <a:gd name="connsiteX20" fmla="*/ 122536 w 236394"/>
                    <a:gd name="connsiteY20" fmla="*/ 314811 h 322645"/>
                    <a:gd name="connsiteX21" fmla="*/ 96815 w 236394"/>
                    <a:gd name="connsiteY21" fmla="*/ 316188 h 322645"/>
                    <a:gd name="connsiteX22" fmla="*/ 96815 w 236394"/>
                    <a:gd name="connsiteY22" fmla="*/ 284787 h 322645"/>
                    <a:gd name="connsiteX23" fmla="*/ 99568 w 236394"/>
                    <a:gd name="connsiteY23" fmla="*/ 249343 h 322645"/>
                    <a:gd name="connsiteX24" fmla="*/ 94148 w 236394"/>
                    <a:gd name="connsiteY24" fmla="*/ 200221 h 322645"/>
                    <a:gd name="connsiteX25" fmla="*/ 92772 w 236394"/>
                    <a:gd name="connsiteY25" fmla="*/ 170197 h 322645"/>
                    <a:gd name="connsiteX26" fmla="*/ 48040 w 236394"/>
                    <a:gd name="connsiteY26" fmla="*/ 182499 h 322645"/>
                    <a:gd name="connsiteX27" fmla="*/ 34535 w 236394"/>
                    <a:gd name="connsiteY27" fmla="*/ 171573 h 322645"/>
                    <a:gd name="connsiteX28" fmla="*/ 14233 w 236394"/>
                    <a:gd name="connsiteY28" fmla="*/ 138796 h 322645"/>
                    <a:gd name="connsiteX29" fmla="*/ 728 w 236394"/>
                    <a:gd name="connsiteY29" fmla="*/ 108772 h 322645"/>
                    <a:gd name="connsiteX30" fmla="*/ 6061 w 236394"/>
                    <a:gd name="connsiteY30" fmla="*/ 86835 h 322645"/>
                    <a:gd name="connsiteX31" fmla="*/ 54836 w 236394"/>
                    <a:gd name="connsiteY31" fmla="*/ 152303 h 322645"/>
                    <a:gd name="connsiteX32" fmla="*/ 92772 w 236394"/>
                    <a:gd name="connsiteY32" fmla="*/ 141377 h 322645"/>
                    <a:gd name="connsiteX33" fmla="*/ 91395 w 236394"/>
                    <a:gd name="connsiteY33" fmla="*/ 114106 h 322645"/>
                    <a:gd name="connsiteX34" fmla="*/ 90019 w 236394"/>
                    <a:gd name="connsiteY34" fmla="*/ 92255 h 322645"/>
                    <a:gd name="connsiteX35" fmla="*/ 54836 w 236394"/>
                    <a:gd name="connsiteY35" fmla="*/ 101804 h 322645"/>
                    <a:gd name="connsiteX36" fmla="*/ 54836 w 236394"/>
                    <a:gd name="connsiteY36" fmla="*/ 152303 h 322645"/>
                    <a:gd name="connsiteX37" fmla="*/ 125289 w 236394"/>
                    <a:gd name="connsiteY37" fmla="*/ 137334 h 322645"/>
                    <a:gd name="connsiteX38" fmla="*/ 151009 w 236394"/>
                    <a:gd name="connsiteY38" fmla="*/ 133204 h 322645"/>
                    <a:gd name="connsiteX39" fmla="*/ 171311 w 236394"/>
                    <a:gd name="connsiteY39" fmla="*/ 127785 h 322645"/>
                    <a:gd name="connsiteX40" fmla="*/ 178107 w 236394"/>
                    <a:gd name="connsiteY40" fmla="*/ 84082 h 322645"/>
                    <a:gd name="connsiteX41" fmla="*/ 126665 w 236394"/>
                    <a:gd name="connsiteY41" fmla="*/ 84082 h 322645"/>
                    <a:gd name="connsiteX42" fmla="*/ 122622 w 236394"/>
                    <a:gd name="connsiteY42" fmla="*/ 114106 h 322645"/>
                    <a:gd name="connsiteX43" fmla="*/ 125289 w 236394"/>
                    <a:gd name="connsiteY43" fmla="*/ 137334 h 32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6394" h="322645">
                      <a:moveTo>
                        <a:pt x="6061" y="86835"/>
                      </a:moveTo>
                      <a:cubicBezTo>
                        <a:pt x="6921" y="86835"/>
                        <a:pt x="14147" y="86405"/>
                        <a:pt x="27739" y="85458"/>
                      </a:cubicBezTo>
                      <a:cubicBezTo>
                        <a:pt x="42191" y="84598"/>
                        <a:pt x="62492" y="79092"/>
                        <a:pt x="88729" y="69113"/>
                      </a:cubicBezTo>
                      <a:cubicBezTo>
                        <a:pt x="90535" y="68253"/>
                        <a:pt x="90965" y="55004"/>
                        <a:pt x="90105" y="29540"/>
                      </a:cubicBezTo>
                      <a:cubicBezTo>
                        <a:pt x="89159" y="15861"/>
                        <a:pt x="89159" y="7258"/>
                        <a:pt x="90105" y="3645"/>
                      </a:cubicBezTo>
                      <a:cubicBezTo>
                        <a:pt x="90965" y="32"/>
                        <a:pt x="97761" y="-914"/>
                        <a:pt x="110407" y="892"/>
                      </a:cubicBezTo>
                      <a:cubicBezTo>
                        <a:pt x="125719" y="4505"/>
                        <a:pt x="134321" y="8635"/>
                        <a:pt x="136127" y="13194"/>
                      </a:cubicBezTo>
                      <a:cubicBezTo>
                        <a:pt x="136127" y="15001"/>
                        <a:pt x="134321" y="17754"/>
                        <a:pt x="130708" y="21367"/>
                      </a:cubicBezTo>
                      <a:cubicBezTo>
                        <a:pt x="128041" y="24120"/>
                        <a:pt x="126665" y="26357"/>
                        <a:pt x="126665" y="28163"/>
                      </a:cubicBezTo>
                      <a:cubicBezTo>
                        <a:pt x="124859" y="35476"/>
                        <a:pt x="123912" y="43132"/>
                        <a:pt x="123912" y="51391"/>
                      </a:cubicBezTo>
                      <a:cubicBezTo>
                        <a:pt x="123912" y="57757"/>
                        <a:pt x="124772" y="60940"/>
                        <a:pt x="126665" y="60940"/>
                      </a:cubicBezTo>
                      <a:cubicBezTo>
                        <a:pt x="154622" y="56381"/>
                        <a:pt x="179053" y="57327"/>
                        <a:pt x="199784" y="63693"/>
                      </a:cubicBezTo>
                      <a:cubicBezTo>
                        <a:pt x="225075" y="73673"/>
                        <a:pt x="237290" y="84598"/>
                        <a:pt x="236344" y="96470"/>
                      </a:cubicBezTo>
                      <a:cubicBezTo>
                        <a:pt x="219139" y="107396"/>
                        <a:pt x="206064" y="120558"/>
                        <a:pt x="197032" y="136043"/>
                      </a:cubicBezTo>
                      <a:cubicBezTo>
                        <a:pt x="194365" y="140603"/>
                        <a:pt x="192988" y="147399"/>
                        <a:pt x="192988" y="156518"/>
                      </a:cubicBezTo>
                      <a:lnTo>
                        <a:pt x="191612" y="163314"/>
                      </a:lnTo>
                      <a:cubicBezTo>
                        <a:pt x="174407" y="163314"/>
                        <a:pt x="161332" y="163745"/>
                        <a:pt x="152300" y="164691"/>
                      </a:cubicBezTo>
                      <a:cubicBezTo>
                        <a:pt x="142321" y="165637"/>
                        <a:pt x="133375" y="166498"/>
                        <a:pt x="125203" y="167444"/>
                      </a:cubicBezTo>
                      <a:cubicBezTo>
                        <a:pt x="119783" y="187489"/>
                        <a:pt x="117117" y="226546"/>
                        <a:pt x="117117" y="284787"/>
                      </a:cubicBezTo>
                      <a:cubicBezTo>
                        <a:pt x="117117" y="287540"/>
                        <a:pt x="117977" y="292960"/>
                        <a:pt x="119869" y="301133"/>
                      </a:cubicBezTo>
                      <a:cubicBezTo>
                        <a:pt x="120729" y="307499"/>
                        <a:pt x="121676" y="312058"/>
                        <a:pt x="122536" y="314811"/>
                      </a:cubicBezTo>
                      <a:cubicBezTo>
                        <a:pt x="113503" y="324791"/>
                        <a:pt x="104901" y="325221"/>
                        <a:pt x="96815" y="316188"/>
                      </a:cubicBezTo>
                      <a:cubicBezTo>
                        <a:pt x="96815" y="308875"/>
                        <a:pt x="96815" y="298466"/>
                        <a:pt x="96815" y="284787"/>
                      </a:cubicBezTo>
                      <a:cubicBezTo>
                        <a:pt x="98622" y="269302"/>
                        <a:pt x="99568" y="257516"/>
                        <a:pt x="99568" y="249343"/>
                      </a:cubicBezTo>
                      <a:cubicBezTo>
                        <a:pt x="98622" y="233858"/>
                        <a:pt x="96815" y="217513"/>
                        <a:pt x="94148" y="200221"/>
                      </a:cubicBezTo>
                      <a:cubicBezTo>
                        <a:pt x="93202" y="187489"/>
                        <a:pt x="92772" y="177509"/>
                        <a:pt x="92772" y="170197"/>
                      </a:cubicBezTo>
                      <a:cubicBezTo>
                        <a:pt x="84600" y="168390"/>
                        <a:pt x="69718" y="172520"/>
                        <a:pt x="48040" y="182499"/>
                      </a:cubicBezTo>
                      <a:cubicBezTo>
                        <a:pt x="44427" y="184306"/>
                        <a:pt x="39954" y="180692"/>
                        <a:pt x="34535" y="171573"/>
                      </a:cubicBezTo>
                      <a:cubicBezTo>
                        <a:pt x="30922" y="164261"/>
                        <a:pt x="24126" y="153421"/>
                        <a:pt x="14233" y="138796"/>
                      </a:cubicBezTo>
                      <a:cubicBezTo>
                        <a:pt x="7007" y="131484"/>
                        <a:pt x="2448" y="121505"/>
                        <a:pt x="728" y="108772"/>
                      </a:cubicBezTo>
                      <a:cubicBezTo>
                        <a:pt x="-1165" y="95008"/>
                        <a:pt x="641" y="87695"/>
                        <a:pt x="6061" y="86835"/>
                      </a:cubicBezTo>
                      <a:close/>
                      <a:moveTo>
                        <a:pt x="54836" y="152303"/>
                      </a:moveTo>
                      <a:cubicBezTo>
                        <a:pt x="72901" y="149550"/>
                        <a:pt x="85546" y="145937"/>
                        <a:pt x="92772" y="141377"/>
                      </a:cubicBezTo>
                      <a:cubicBezTo>
                        <a:pt x="92772" y="140517"/>
                        <a:pt x="92342" y="131398"/>
                        <a:pt x="91395" y="114106"/>
                      </a:cubicBezTo>
                      <a:cubicBezTo>
                        <a:pt x="90449" y="107740"/>
                        <a:pt x="90019" y="100428"/>
                        <a:pt x="90019" y="92255"/>
                      </a:cubicBezTo>
                      <a:cubicBezTo>
                        <a:pt x="87353" y="91395"/>
                        <a:pt x="75567" y="94578"/>
                        <a:pt x="54836" y="101804"/>
                      </a:cubicBezTo>
                      <a:cubicBezTo>
                        <a:pt x="37717" y="119096"/>
                        <a:pt x="37717" y="135957"/>
                        <a:pt x="54836" y="152303"/>
                      </a:cubicBezTo>
                      <a:close/>
                      <a:moveTo>
                        <a:pt x="125289" y="137334"/>
                      </a:moveTo>
                      <a:cubicBezTo>
                        <a:pt x="133375" y="135527"/>
                        <a:pt x="141977" y="134151"/>
                        <a:pt x="151009" y="133204"/>
                      </a:cubicBezTo>
                      <a:cubicBezTo>
                        <a:pt x="162709" y="131398"/>
                        <a:pt x="169504" y="129591"/>
                        <a:pt x="171311" y="127785"/>
                      </a:cubicBezTo>
                      <a:cubicBezTo>
                        <a:pt x="178537" y="118666"/>
                        <a:pt x="180773" y="104127"/>
                        <a:pt x="178107" y="84082"/>
                      </a:cubicBezTo>
                      <a:cubicBezTo>
                        <a:pt x="155482" y="78662"/>
                        <a:pt x="138364" y="78662"/>
                        <a:pt x="126665" y="84082"/>
                      </a:cubicBezTo>
                      <a:cubicBezTo>
                        <a:pt x="123912" y="87695"/>
                        <a:pt x="122622" y="97761"/>
                        <a:pt x="122622" y="114106"/>
                      </a:cubicBezTo>
                      <a:cubicBezTo>
                        <a:pt x="121676" y="129591"/>
                        <a:pt x="122622" y="137334"/>
                        <a:pt x="125289" y="137334"/>
                      </a:cubicBezTo>
                      <a:close/>
                    </a:path>
                  </a:pathLst>
                </a:custGeom>
                <a:grpFill/>
                <a:ln w="860" cap="flat">
                  <a:noFill/>
                  <a:prstDash val="solid"/>
                  <a:miter/>
                </a:ln>
              </p:spPr>
              <p:txBody>
                <a:bodyPr rtlCol="0" anchor="ctr"/>
                <a:lstStyle/>
                <a:p>
                  <a:endParaRPr lang="zh-CN" altLang="en-US"/>
                </a:p>
              </p:txBody>
            </p:sp>
            <p:sp>
              <p:nvSpPr>
                <p:cNvPr id="22" name="任意形状 17"/>
                <p:cNvSpPr/>
                <p:nvPr/>
              </p:nvSpPr>
              <p:spPr>
                <a:xfrm>
                  <a:off x="4588823" y="2751071"/>
                  <a:ext cx="272058" cy="324003"/>
                </a:xfrm>
                <a:custGeom>
                  <a:avLst/>
                  <a:gdLst>
                    <a:gd name="connsiteX0" fmla="*/ 1779 w 272058"/>
                    <a:gd name="connsiteY0" fmla="*/ 188768 h 324003"/>
                    <a:gd name="connsiteX1" fmla="*/ 4446 w 272058"/>
                    <a:gd name="connsiteY1" fmla="*/ 188768 h 324003"/>
                    <a:gd name="connsiteX2" fmla="*/ 46424 w 272058"/>
                    <a:gd name="connsiteY2" fmla="*/ 179219 h 324003"/>
                    <a:gd name="connsiteX3" fmla="*/ 139931 w 272058"/>
                    <a:gd name="connsiteY3" fmla="*/ 158744 h 324003"/>
                    <a:gd name="connsiteX4" fmla="*/ 150770 w 272058"/>
                    <a:gd name="connsiteY4" fmla="*/ 155991 h 324003"/>
                    <a:gd name="connsiteX5" fmla="*/ 153437 w 272058"/>
                    <a:gd name="connsiteY5" fmla="*/ 151862 h 324003"/>
                    <a:gd name="connsiteX6" fmla="*/ 148017 w 272058"/>
                    <a:gd name="connsiteY6" fmla="*/ 109536 h 324003"/>
                    <a:gd name="connsiteX7" fmla="*/ 148017 w 272058"/>
                    <a:gd name="connsiteY7" fmla="*/ 102739 h 324003"/>
                    <a:gd name="connsiteX8" fmla="*/ 184577 w 272058"/>
                    <a:gd name="connsiteY8" fmla="*/ 109536 h 324003"/>
                    <a:gd name="connsiteX9" fmla="*/ 183201 w 272058"/>
                    <a:gd name="connsiteY9" fmla="*/ 113665 h 324003"/>
                    <a:gd name="connsiteX10" fmla="*/ 179158 w 272058"/>
                    <a:gd name="connsiteY10" fmla="*/ 132764 h 324003"/>
                    <a:gd name="connsiteX11" fmla="*/ 179158 w 272058"/>
                    <a:gd name="connsiteY11" fmla="*/ 140936 h 324003"/>
                    <a:gd name="connsiteX12" fmla="*/ 183201 w 272058"/>
                    <a:gd name="connsiteY12" fmla="*/ 151862 h 324003"/>
                    <a:gd name="connsiteX13" fmla="*/ 215717 w 272058"/>
                    <a:gd name="connsiteY13" fmla="*/ 150485 h 324003"/>
                    <a:gd name="connsiteX14" fmla="*/ 244191 w 272058"/>
                    <a:gd name="connsiteY14" fmla="*/ 150485 h 324003"/>
                    <a:gd name="connsiteX15" fmla="*/ 250987 w 272058"/>
                    <a:gd name="connsiteY15" fmla="*/ 149109 h 324003"/>
                    <a:gd name="connsiteX16" fmla="*/ 267245 w 272058"/>
                    <a:gd name="connsiteY16" fmla="*/ 172337 h 324003"/>
                    <a:gd name="connsiteX17" fmla="*/ 271288 w 272058"/>
                    <a:gd name="connsiteY17" fmla="*/ 191435 h 324003"/>
                    <a:gd name="connsiteX18" fmla="*/ 259073 w 272058"/>
                    <a:gd name="connsiteY18" fmla="*/ 190059 h 324003"/>
                    <a:gd name="connsiteX19" fmla="*/ 219760 w 272058"/>
                    <a:gd name="connsiteY19" fmla="*/ 179133 h 324003"/>
                    <a:gd name="connsiteX20" fmla="*/ 185867 w 272058"/>
                    <a:gd name="connsiteY20" fmla="*/ 181886 h 324003"/>
                    <a:gd name="connsiteX21" fmla="*/ 181824 w 272058"/>
                    <a:gd name="connsiteY21" fmla="*/ 192812 h 324003"/>
                    <a:gd name="connsiteX22" fmla="*/ 179158 w 272058"/>
                    <a:gd name="connsiteY22" fmla="*/ 251483 h 324003"/>
                    <a:gd name="connsiteX23" fmla="*/ 179158 w 272058"/>
                    <a:gd name="connsiteY23" fmla="*/ 281507 h 324003"/>
                    <a:gd name="connsiteX24" fmla="*/ 180534 w 272058"/>
                    <a:gd name="connsiteY24" fmla="*/ 297853 h 324003"/>
                    <a:gd name="connsiteX25" fmla="*/ 183201 w 272058"/>
                    <a:gd name="connsiteY25" fmla="*/ 323748 h 324003"/>
                    <a:gd name="connsiteX26" fmla="*/ 160147 w 272058"/>
                    <a:gd name="connsiteY26" fmla="*/ 319618 h 324003"/>
                    <a:gd name="connsiteX27" fmla="*/ 153351 w 272058"/>
                    <a:gd name="connsiteY27" fmla="*/ 318242 h 324003"/>
                    <a:gd name="connsiteX28" fmla="*/ 74812 w 272058"/>
                    <a:gd name="connsiteY28" fmla="*/ 290970 h 324003"/>
                    <a:gd name="connsiteX29" fmla="*/ 65349 w 272058"/>
                    <a:gd name="connsiteY29" fmla="*/ 285551 h 324003"/>
                    <a:gd name="connsiteX30" fmla="*/ 78855 w 272058"/>
                    <a:gd name="connsiteY30" fmla="*/ 284174 h 324003"/>
                    <a:gd name="connsiteX31" fmla="*/ 107329 w 272058"/>
                    <a:gd name="connsiteY31" fmla="*/ 286927 h 324003"/>
                    <a:gd name="connsiteX32" fmla="*/ 135802 w 272058"/>
                    <a:gd name="connsiteY32" fmla="*/ 289680 h 324003"/>
                    <a:gd name="connsiteX33" fmla="*/ 156103 w 272058"/>
                    <a:gd name="connsiteY33" fmla="*/ 261032 h 324003"/>
                    <a:gd name="connsiteX34" fmla="*/ 153437 w 272058"/>
                    <a:gd name="connsiteY34" fmla="*/ 196941 h 324003"/>
                    <a:gd name="connsiteX35" fmla="*/ 153437 w 272058"/>
                    <a:gd name="connsiteY35" fmla="*/ 186015 h 324003"/>
                    <a:gd name="connsiteX36" fmla="*/ 107415 w 272058"/>
                    <a:gd name="connsiteY36" fmla="*/ 192812 h 324003"/>
                    <a:gd name="connsiteX37" fmla="*/ 97952 w 272058"/>
                    <a:gd name="connsiteY37" fmla="*/ 194188 h 324003"/>
                    <a:gd name="connsiteX38" fmla="*/ 108791 w 272058"/>
                    <a:gd name="connsiteY38" fmla="*/ 210534 h 324003"/>
                    <a:gd name="connsiteX39" fmla="*/ 114211 w 272058"/>
                    <a:gd name="connsiteY39" fmla="*/ 214663 h 324003"/>
                    <a:gd name="connsiteX40" fmla="*/ 100705 w 272058"/>
                    <a:gd name="connsiteY40" fmla="*/ 246063 h 324003"/>
                    <a:gd name="connsiteX41" fmla="*/ 93909 w 272058"/>
                    <a:gd name="connsiteY41" fmla="*/ 237891 h 324003"/>
                    <a:gd name="connsiteX42" fmla="*/ 61392 w 272058"/>
                    <a:gd name="connsiteY42" fmla="*/ 199694 h 324003"/>
                    <a:gd name="connsiteX43" fmla="*/ 18037 w 272058"/>
                    <a:gd name="connsiteY43" fmla="*/ 216040 h 324003"/>
                    <a:gd name="connsiteX44" fmla="*/ 16661 w 272058"/>
                    <a:gd name="connsiteY44" fmla="*/ 217416 h 324003"/>
                    <a:gd name="connsiteX45" fmla="*/ 3155 w 272058"/>
                    <a:gd name="connsiteY45" fmla="*/ 202447 h 324003"/>
                    <a:gd name="connsiteX46" fmla="*/ 1779 w 272058"/>
                    <a:gd name="connsiteY46" fmla="*/ 188768 h 324003"/>
                    <a:gd name="connsiteX47" fmla="*/ 28876 w 272058"/>
                    <a:gd name="connsiteY47" fmla="*/ 130097 h 324003"/>
                    <a:gd name="connsiteX48" fmla="*/ 69479 w 272058"/>
                    <a:gd name="connsiteY48" fmla="*/ 102826 h 324003"/>
                    <a:gd name="connsiteX49" fmla="*/ 68102 w 272058"/>
                    <a:gd name="connsiteY49" fmla="*/ 112375 h 324003"/>
                    <a:gd name="connsiteX50" fmla="*/ 66726 w 272058"/>
                    <a:gd name="connsiteY50" fmla="*/ 132850 h 324003"/>
                    <a:gd name="connsiteX51" fmla="*/ 69479 w 272058"/>
                    <a:gd name="connsiteY51" fmla="*/ 147819 h 324003"/>
                    <a:gd name="connsiteX52" fmla="*/ 55887 w 272058"/>
                    <a:gd name="connsiteY52" fmla="*/ 149195 h 324003"/>
                    <a:gd name="connsiteX53" fmla="*/ 28876 w 272058"/>
                    <a:gd name="connsiteY53" fmla="*/ 130097 h 324003"/>
                    <a:gd name="connsiteX54" fmla="*/ 89780 w 272058"/>
                    <a:gd name="connsiteY54" fmla="*/ 109622 h 324003"/>
                    <a:gd name="connsiteX55" fmla="*/ 84361 w 272058"/>
                    <a:gd name="connsiteY55" fmla="*/ 89147 h 324003"/>
                    <a:gd name="connsiteX56" fmla="*/ 88404 w 272058"/>
                    <a:gd name="connsiteY56" fmla="*/ 89147 h 324003"/>
                    <a:gd name="connsiteX57" fmla="*/ 142598 w 272058"/>
                    <a:gd name="connsiteY57" fmla="*/ 75468 h 324003"/>
                    <a:gd name="connsiteX58" fmla="*/ 148017 w 272058"/>
                    <a:gd name="connsiteY58" fmla="*/ 72715 h 324003"/>
                    <a:gd name="connsiteX59" fmla="*/ 195416 w 272058"/>
                    <a:gd name="connsiteY59" fmla="*/ 61790 h 324003"/>
                    <a:gd name="connsiteX60" fmla="*/ 223890 w 272058"/>
                    <a:gd name="connsiteY60" fmla="*/ 75468 h 324003"/>
                    <a:gd name="connsiteX61" fmla="*/ 257782 w 272058"/>
                    <a:gd name="connsiteY61" fmla="*/ 127344 h 324003"/>
                    <a:gd name="connsiteX62" fmla="*/ 252363 w 272058"/>
                    <a:gd name="connsiteY62" fmla="*/ 130097 h 324003"/>
                    <a:gd name="connsiteX63" fmla="*/ 241524 w 272058"/>
                    <a:gd name="connsiteY63" fmla="*/ 131473 h 324003"/>
                    <a:gd name="connsiteX64" fmla="*/ 200921 w 272058"/>
                    <a:gd name="connsiteY64" fmla="*/ 134226 h 324003"/>
                    <a:gd name="connsiteX65" fmla="*/ 186040 w 272058"/>
                    <a:gd name="connsiteY65" fmla="*/ 128806 h 324003"/>
                    <a:gd name="connsiteX66" fmla="*/ 198255 w 272058"/>
                    <a:gd name="connsiteY66" fmla="*/ 123386 h 324003"/>
                    <a:gd name="connsiteX67" fmla="*/ 222599 w 272058"/>
                    <a:gd name="connsiteY67" fmla="*/ 104288 h 324003"/>
                    <a:gd name="connsiteX68" fmla="*/ 207717 w 272058"/>
                    <a:gd name="connsiteY68" fmla="*/ 82437 h 324003"/>
                    <a:gd name="connsiteX69" fmla="*/ 191459 w 272058"/>
                    <a:gd name="connsiteY69" fmla="*/ 79684 h 324003"/>
                    <a:gd name="connsiteX70" fmla="*/ 188792 w 272058"/>
                    <a:gd name="connsiteY70" fmla="*/ 79684 h 324003"/>
                    <a:gd name="connsiteX71" fmla="*/ 149480 w 272058"/>
                    <a:gd name="connsiteY71" fmla="*/ 91986 h 324003"/>
                    <a:gd name="connsiteX72" fmla="*/ 110167 w 272058"/>
                    <a:gd name="connsiteY72" fmla="*/ 106955 h 324003"/>
                    <a:gd name="connsiteX73" fmla="*/ 89780 w 272058"/>
                    <a:gd name="connsiteY73" fmla="*/ 109622 h 324003"/>
                    <a:gd name="connsiteX74" fmla="*/ 119630 w 272058"/>
                    <a:gd name="connsiteY74" fmla="*/ 46821 h 324003"/>
                    <a:gd name="connsiteX75" fmla="*/ 123673 w 272058"/>
                    <a:gd name="connsiteY75" fmla="*/ 11377 h 324003"/>
                    <a:gd name="connsiteX76" fmla="*/ 137178 w 272058"/>
                    <a:gd name="connsiteY76" fmla="*/ 451 h 324003"/>
                    <a:gd name="connsiteX77" fmla="*/ 141222 w 272058"/>
                    <a:gd name="connsiteY77" fmla="*/ 8624 h 324003"/>
                    <a:gd name="connsiteX78" fmla="*/ 158856 w 272058"/>
                    <a:gd name="connsiteY78" fmla="*/ 34519 h 324003"/>
                    <a:gd name="connsiteX79" fmla="*/ 164276 w 272058"/>
                    <a:gd name="connsiteY79" fmla="*/ 49488 h 324003"/>
                    <a:gd name="connsiteX80" fmla="*/ 152061 w 272058"/>
                    <a:gd name="connsiteY80" fmla="*/ 54908 h 324003"/>
                    <a:gd name="connsiteX81" fmla="*/ 119630 w 272058"/>
                    <a:gd name="connsiteY81" fmla="*/ 46821 h 3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2058" h="324003">
                      <a:moveTo>
                        <a:pt x="1779" y="188768"/>
                      </a:moveTo>
                      <a:lnTo>
                        <a:pt x="4446" y="188768"/>
                      </a:lnTo>
                      <a:cubicBezTo>
                        <a:pt x="15285" y="188768"/>
                        <a:pt x="29306" y="185585"/>
                        <a:pt x="46424" y="179219"/>
                      </a:cubicBezTo>
                      <a:cubicBezTo>
                        <a:pt x="66296" y="171907"/>
                        <a:pt x="97436" y="165110"/>
                        <a:pt x="139931" y="158744"/>
                      </a:cubicBezTo>
                      <a:cubicBezTo>
                        <a:pt x="143544" y="157884"/>
                        <a:pt x="147157" y="156938"/>
                        <a:pt x="150770" y="155991"/>
                      </a:cubicBezTo>
                      <a:cubicBezTo>
                        <a:pt x="151631" y="155131"/>
                        <a:pt x="152576" y="153755"/>
                        <a:pt x="153437" y="151862"/>
                      </a:cubicBezTo>
                      <a:cubicBezTo>
                        <a:pt x="153437" y="134570"/>
                        <a:pt x="151631" y="120461"/>
                        <a:pt x="148017" y="109536"/>
                      </a:cubicBezTo>
                      <a:cubicBezTo>
                        <a:pt x="147071" y="106783"/>
                        <a:pt x="147071" y="104546"/>
                        <a:pt x="148017" y="102739"/>
                      </a:cubicBezTo>
                      <a:cubicBezTo>
                        <a:pt x="159717" y="99126"/>
                        <a:pt x="171932" y="101363"/>
                        <a:pt x="184577" y="109536"/>
                      </a:cubicBezTo>
                      <a:cubicBezTo>
                        <a:pt x="184577" y="110482"/>
                        <a:pt x="184147" y="111859"/>
                        <a:pt x="183201" y="113665"/>
                      </a:cubicBezTo>
                      <a:cubicBezTo>
                        <a:pt x="179588" y="120031"/>
                        <a:pt x="178211" y="126397"/>
                        <a:pt x="179158" y="132764"/>
                      </a:cubicBezTo>
                      <a:cubicBezTo>
                        <a:pt x="179158" y="134570"/>
                        <a:pt x="179158" y="137323"/>
                        <a:pt x="179158" y="140936"/>
                      </a:cubicBezTo>
                      <a:cubicBezTo>
                        <a:pt x="180018" y="145496"/>
                        <a:pt x="181394" y="149109"/>
                        <a:pt x="183201" y="151862"/>
                      </a:cubicBezTo>
                      <a:cubicBezTo>
                        <a:pt x="192233" y="150055"/>
                        <a:pt x="203072" y="149625"/>
                        <a:pt x="215717" y="150485"/>
                      </a:cubicBezTo>
                      <a:cubicBezTo>
                        <a:pt x="231029" y="151432"/>
                        <a:pt x="240578" y="151432"/>
                        <a:pt x="244191" y="150485"/>
                      </a:cubicBezTo>
                      <a:cubicBezTo>
                        <a:pt x="246857" y="149625"/>
                        <a:pt x="249180" y="149109"/>
                        <a:pt x="250987" y="149109"/>
                      </a:cubicBezTo>
                      <a:cubicBezTo>
                        <a:pt x="254599" y="150916"/>
                        <a:pt x="260019" y="158658"/>
                        <a:pt x="267245" y="172337"/>
                      </a:cubicBezTo>
                      <a:cubicBezTo>
                        <a:pt x="271718" y="183262"/>
                        <a:pt x="273094" y="189629"/>
                        <a:pt x="271288" y="191435"/>
                      </a:cubicBezTo>
                      <a:cubicBezTo>
                        <a:pt x="269482" y="192382"/>
                        <a:pt x="265438" y="191865"/>
                        <a:pt x="259073" y="190059"/>
                      </a:cubicBezTo>
                      <a:cubicBezTo>
                        <a:pt x="250987" y="185499"/>
                        <a:pt x="237825" y="181886"/>
                        <a:pt x="219760" y="179133"/>
                      </a:cubicBezTo>
                      <a:cubicBezTo>
                        <a:pt x="210728" y="178273"/>
                        <a:pt x="199459" y="179133"/>
                        <a:pt x="185867" y="181886"/>
                      </a:cubicBezTo>
                      <a:cubicBezTo>
                        <a:pt x="183115" y="182832"/>
                        <a:pt x="181824" y="186445"/>
                        <a:pt x="181824" y="192812"/>
                      </a:cubicBezTo>
                      <a:cubicBezTo>
                        <a:pt x="181824" y="212856"/>
                        <a:pt x="180878" y="232385"/>
                        <a:pt x="179158" y="251483"/>
                      </a:cubicBezTo>
                      <a:cubicBezTo>
                        <a:pt x="179158" y="263355"/>
                        <a:pt x="179158" y="273335"/>
                        <a:pt x="179158" y="281507"/>
                      </a:cubicBezTo>
                      <a:cubicBezTo>
                        <a:pt x="179158" y="284260"/>
                        <a:pt x="179588" y="289680"/>
                        <a:pt x="180534" y="297853"/>
                      </a:cubicBezTo>
                      <a:cubicBezTo>
                        <a:pt x="183201" y="313338"/>
                        <a:pt x="184147" y="321941"/>
                        <a:pt x="183201" y="323748"/>
                      </a:cubicBezTo>
                      <a:cubicBezTo>
                        <a:pt x="182254" y="324608"/>
                        <a:pt x="174598" y="323317"/>
                        <a:pt x="160147" y="319618"/>
                      </a:cubicBezTo>
                      <a:cubicBezTo>
                        <a:pt x="157480" y="318672"/>
                        <a:pt x="155157" y="318242"/>
                        <a:pt x="153351" y="318242"/>
                      </a:cubicBezTo>
                      <a:cubicBezTo>
                        <a:pt x="120834" y="311876"/>
                        <a:pt x="94597" y="302756"/>
                        <a:pt x="74812" y="290970"/>
                      </a:cubicBezTo>
                      <a:cubicBezTo>
                        <a:pt x="68446" y="288218"/>
                        <a:pt x="65349" y="286411"/>
                        <a:pt x="65349" y="285551"/>
                      </a:cubicBezTo>
                      <a:cubicBezTo>
                        <a:pt x="67156" y="283744"/>
                        <a:pt x="71629" y="283314"/>
                        <a:pt x="78855" y="284174"/>
                      </a:cubicBezTo>
                      <a:cubicBezTo>
                        <a:pt x="90554" y="285981"/>
                        <a:pt x="100103" y="286927"/>
                        <a:pt x="107329" y="286927"/>
                      </a:cubicBezTo>
                      <a:cubicBezTo>
                        <a:pt x="115415" y="287787"/>
                        <a:pt x="124963" y="288734"/>
                        <a:pt x="135802" y="289680"/>
                      </a:cubicBezTo>
                      <a:cubicBezTo>
                        <a:pt x="152061" y="292433"/>
                        <a:pt x="158856" y="282884"/>
                        <a:pt x="156103" y="261032"/>
                      </a:cubicBezTo>
                      <a:cubicBezTo>
                        <a:pt x="156103" y="241934"/>
                        <a:pt x="155157" y="220599"/>
                        <a:pt x="153437" y="196941"/>
                      </a:cubicBezTo>
                      <a:cubicBezTo>
                        <a:pt x="153437" y="192382"/>
                        <a:pt x="153437" y="188768"/>
                        <a:pt x="153437" y="186015"/>
                      </a:cubicBezTo>
                      <a:cubicBezTo>
                        <a:pt x="142598" y="186015"/>
                        <a:pt x="127200" y="188338"/>
                        <a:pt x="107415" y="192812"/>
                      </a:cubicBezTo>
                      <a:cubicBezTo>
                        <a:pt x="103802" y="193758"/>
                        <a:pt x="100619" y="194188"/>
                        <a:pt x="97952" y="194188"/>
                      </a:cubicBezTo>
                      <a:cubicBezTo>
                        <a:pt x="99759" y="199608"/>
                        <a:pt x="103372" y="205114"/>
                        <a:pt x="108791" y="210534"/>
                      </a:cubicBezTo>
                      <a:cubicBezTo>
                        <a:pt x="111458" y="213286"/>
                        <a:pt x="113264" y="214663"/>
                        <a:pt x="114211" y="214663"/>
                      </a:cubicBezTo>
                      <a:cubicBezTo>
                        <a:pt x="113264" y="229202"/>
                        <a:pt x="108791" y="239697"/>
                        <a:pt x="100705" y="246063"/>
                      </a:cubicBezTo>
                      <a:cubicBezTo>
                        <a:pt x="98898" y="247010"/>
                        <a:pt x="96662" y="244257"/>
                        <a:pt x="93909" y="237891"/>
                      </a:cubicBezTo>
                      <a:cubicBezTo>
                        <a:pt x="84877" y="218792"/>
                        <a:pt x="74038" y="206060"/>
                        <a:pt x="61392" y="199694"/>
                      </a:cubicBezTo>
                      <a:cubicBezTo>
                        <a:pt x="40575" y="201501"/>
                        <a:pt x="26209" y="207006"/>
                        <a:pt x="18037" y="216040"/>
                      </a:cubicBezTo>
                      <a:lnTo>
                        <a:pt x="16661" y="217416"/>
                      </a:lnTo>
                      <a:cubicBezTo>
                        <a:pt x="13048" y="216556"/>
                        <a:pt x="8574" y="211480"/>
                        <a:pt x="3155" y="202447"/>
                      </a:cubicBezTo>
                      <a:cubicBezTo>
                        <a:pt x="-544" y="194188"/>
                        <a:pt x="-974" y="189629"/>
                        <a:pt x="1779" y="188768"/>
                      </a:cubicBezTo>
                      <a:close/>
                      <a:moveTo>
                        <a:pt x="28876" y="130097"/>
                      </a:moveTo>
                      <a:cubicBezTo>
                        <a:pt x="40575" y="114611"/>
                        <a:pt x="54167" y="105578"/>
                        <a:pt x="69479" y="102826"/>
                      </a:cubicBezTo>
                      <a:cubicBezTo>
                        <a:pt x="70339" y="102826"/>
                        <a:pt x="69909" y="106009"/>
                        <a:pt x="68102" y="112375"/>
                      </a:cubicBezTo>
                      <a:cubicBezTo>
                        <a:pt x="65436" y="122354"/>
                        <a:pt x="64919" y="129236"/>
                        <a:pt x="66726" y="132850"/>
                      </a:cubicBezTo>
                      <a:cubicBezTo>
                        <a:pt x="70339" y="141022"/>
                        <a:pt x="71199" y="146012"/>
                        <a:pt x="69479" y="147819"/>
                      </a:cubicBezTo>
                      <a:cubicBezTo>
                        <a:pt x="69479" y="149625"/>
                        <a:pt x="64919" y="150141"/>
                        <a:pt x="55887" y="149195"/>
                      </a:cubicBezTo>
                      <a:cubicBezTo>
                        <a:pt x="35155" y="147302"/>
                        <a:pt x="26123" y="140936"/>
                        <a:pt x="28876" y="130097"/>
                      </a:cubicBezTo>
                      <a:close/>
                      <a:moveTo>
                        <a:pt x="89780" y="109622"/>
                      </a:moveTo>
                      <a:cubicBezTo>
                        <a:pt x="84361" y="101449"/>
                        <a:pt x="82554" y="94653"/>
                        <a:pt x="84361" y="89147"/>
                      </a:cubicBezTo>
                      <a:lnTo>
                        <a:pt x="88404" y="89147"/>
                      </a:lnTo>
                      <a:cubicBezTo>
                        <a:pt x="101049" y="88287"/>
                        <a:pt x="119114" y="83727"/>
                        <a:pt x="142598" y="75468"/>
                      </a:cubicBezTo>
                      <a:cubicBezTo>
                        <a:pt x="143458" y="75468"/>
                        <a:pt x="145265" y="74608"/>
                        <a:pt x="148017" y="72715"/>
                      </a:cubicBezTo>
                      <a:cubicBezTo>
                        <a:pt x="167029" y="64543"/>
                        <a:pt x="182770" y="60930"/>
                        <a:pt x="195416" y="61790"/>
                      </a:cubicBezTo>
                      <a:cubicBezTo>
                        <a:pt x="206255" y="62736"/>
                        <a:pt x="215717" y="67210"/>
                        <a:pt x="223890" y="75468"/>
                      </a:cubicBezTo>
                      <a:cubicBezTo>
                        <a:pt x="250987" y="102739"/>
                        <a:pt x="262255" y="120031"/>
                        <a:pt x="257782" y="127344"/>
                      </a:cubicBezTo>
                      <a:cubicBezTo>
                        <a:pt x="256836" y="128290"/>
                        <a:pt x="255116" y="129150"/>
                        <a:pt x="252363" y="130097"/>
                      </a:cubicBezTo>
                      <a:cubicBezTo>
                        <a:pt x="246944" y="130097"/>
                        <a:pt x="243330" y="130527"/>
                        <a:pt x="241524" y="131473"/>
                      </a:cubicBezTo>
                      <a:cubicBezTo>
                        <a:pt x="227932" y="136893"/>
                        <a:pt x="214427" y="137839"/>
                        <a:pt x="200921" y="134226"/>
                      </a:cubicBezTo>
                      <a:cubicBezTo>
                        <a:pt x="190943" y="132419"/>
                        <a:pt x="186040" y="130613"/>
                        <a:pt x="186040" y="128806"/>
                      </a:cubicBezTo>
                      <a:cubicBezTo>
                        <a:pt x="185093" y="127000"/>
                        <a:pt x="189222" y="125193"/>
                        <a:pt x="198255" y="123386"/>
                      </a:cubicBezTo>
                      <a:cubicBezTo>
                        <a:pt x="214513" y="115214"/>
                        <a:pt x="222599" y="108848"/>
                        <a:pt x="222599" y="104288"/>
                      </a:cubicBezTo>
                      <a:cubicBezTo>
                        <a:pt x="219846" y="94309"/>
                        <a:pt x="214943" y="86996"/>
                        <a:pt x="207717" y="82437"/>
                      </a:cubicBezTo>
                      <a:cubicBezTo>
                        <a:pt x="204104" y="80630"/>
                        <a:pt x="198685" y="79684"/>
                        <a:pt x="191459" y="79684"/>
                      </a:cubicBezTo>
                      <a:cubicBezTo>
                        <a:pt x="190513" y="79684"/>
                        <a:pt x="189652" y="79684"/>
                        <a:pt x="188792" y="79684"/>
                      </a:cubicBezTo>
                      <a:cubicBezTo>
                        <a:pt x="176147" y="79684"/>
                        <a:pt x="163071" y="83813"/>
                        <a:pt x="149480" y="91986"/>
                      </a:cubicBezTo>
                      <a:cubicBezTo>
                        <a:pt x="137695" y="98352"/>
                        <a:pt x="124619" y="103342"/>
                        <a:pt x="110167" y="106955"/>
                      </a:cubicBezTo>
                      <a:cubicBezTo>
                        <a:pt x="99328" y="110482"/>
                        <a:pt x="92533" y="111428"/>
                        <a:pt x="89780" y="109622"/>
                      </a:cubicBezTo>
                      <a:close/>
                      <a:moveTo>
                        <a:pt x="119630" y="46821"/>
                      </a:moveTo>
                      <a:cubicBezTo>
                        <a:pt x="115071" y="36841"/>
                        <a:pt x="116447" y="24969"/>
                        <a:pt x="123673" y="11377"/>
                      </a:cubicBezTo>
                      <a:cubicBezTo>
                        <a:pt x="129092" y="2258"/>
                        <a:pt x="133566" y="-1355"/>
                        <a:pt x="137178" y="451"/>
                      </a:cubicBezTo>
                      <a:cubicBezTo>
                        <a:pt x="138039" y="1398"/>
                        <a:pt x="139415" y="4064"/>
                        <a:pt x="141222" y="8624"/>
                      </a:cubicBezTo>
                      <a:cubicBezTo>
                        <a:pt x="145695" y="18603"/>
                        <a:pt x="151631" y="27292"/>
                        <a:pt x="158856" y="34519"/>
                      </a:cubicBezTo>
                      <a:cubicBezTo>
                        <a:pt x="164276" y="40885"/>
                        <a:pt x="166082" y="45875"/>
                        <a:pt x="164276" y="49488"/>
                      </a:cubicBezTo>
                      <a:cubicBezTo>
                        <a:pt x="163329" y="53101"/>
                        <a:pt x="159286" y="54908"/>
                        <a:pt x="152061" y="54908"/>
                      </a:cubicBezTo>
                      <a:cubicBezTo>
                        <a:pt x="135888" y="55940"/>
                        <a:pt x="125049" y="53187"/>
                        <a:pt x="119630" y="46821"/>
                      </a:cubicBezTo>
                      <a:close/>
                    </a:path>
                  </a:pathLst>
                </a:custGeom>
                <a:grpFill/>
                <a:ln w="860" cap="flat">
                  <a:noFill/>
                  <a:prstDash val="solid"/>
                  <a:miter/>
                </a:ln>
              </p:spPr>
              <p:txBody>
                <a:bodyPr rtlCol="0" anchor="ctr"/>
                <a:lstStyle/>
                <a:p>
                  <a:endParaRPr lang="zh-CN" altLang="en-US"/>
                </a:p>
              </p:txBody>
            </p:sp>
            <p:sp>
              <p:nvSpPr>
                <p:cNvPr id="23" name="任意形状 18"/>
                <p:cNvSpPr/>
                <p:nvPr/>
              </p:nvSpPr>
              <p:spPr>
                <a:xfrm>
                  <a:off x="5138493" y="2802793"/>
                  <a:ext cx="279168" cy="227983"/>
                </a:xfrm>
                <a:custGeom>
                  <a:avLst/>
                  <a:gdLst>
                    <a:gd name="connsiteX0" fmla="*/ 146571 w 279168"/>
                    <a:gd name="connsiteY0" fmla="*/ 7401 h 227983"/>
                    <a:gd name="connsiteX1" fmla="*/ 211604 w 279168"/>
                    <a:gd name="connsiteY1" fmla="*/ 604 h 227983"/>
                    <a:gd name="connsiteX2" fmla="*/ 211604 w 279168"/>
                    <a:gd name="connsiteY2" fmla="*/ 16950 h 227983"/>
                    <a:gd name="connsiteX3" fmla="*/ 175044 w 279168"/>
                    <a:gd name="connsiteY3" fmla="*/ 41468 h 227983"/>
                    <a:gd name="connsiteX4" fmla="*/ 166958 w 279168"/>
                    <a:gd name="connsiteY4" fmla="*/ 83794 h 227983"/>
                    <a:gd name="connsiteX5" fmla="*/ 202141 w 279168"/>
                    <a:gd name="connsiteY5" fmla="*/ 74245 h 227983"/>
                    <a:gd name="connsiteX6" fmla="*/ 210227 w 279168"/>
                    <a:gd name="connsiteY6" fmla="*/ 101516 h 227983"/>
                    <a:gd name="connsiteX7" fmla="*/ 196722 w 279168"/>
                    <a:gd name="connsiteY7" fmla="*/ 106936 h 227983"/>
                    <a:gd name="connsiteX8" fmla="*/ 166958 w 279168"/>
                    <a:gd name="connsiteY8" fmla="*/ 121905 h 227983"/>
                    <a:gd name="connsiteX9" fmla="*/ 162915 w 279168"/>
                    <a:gd name="connsiteY9" fmla="*/ 132831 h 227983"/>
                    <a:gd name="connsiteX10" fmla="*/ 162915 w 279168"/>
                    <a:gd name="connsiteY10" fmla="*/ 158725 h 227983"/>
                    <a:gd name="connsiteX11" fmla="*/ 180550 w 279168"/>
                    <a:gd name="connsiteY11" fmla="*/ 171027 h 227983"/>
                    <a:gd name="connsiteX12" fmla="*/ 213066 w 279168"/>
                    <a:gd name="connsiteY12" fmla="*/ 171027 h 227983"/>
                    <a:gd name="connsiteX13" fmla="*/ 246959 w 279168"/>
                    <a:gd name="connsiteY13" fmla="*/ 168275 h 227983"/>
                    <a:gd name="connsiteX14" fmla="*/ 270013 w 279168"/>
                    <a:gd name="connsiteY14" fmla="*/ 173694 h 227983"/>
                    <a:gd name="connsiteX15" fmla="*/ 271390 w 279168"/>
                    <a:gd name="connsiteY15" fmla="*/ 211891 h 227983"/>
                    <a:gd name="connsiteX16" fmla="*/ 144076 w 279168"/>
                    <a:gd name="connsiteY16" fmla="*/ 202342 h 227983"/>
                    <a:gd name="connsiteX17" fmla="*/ 130571 w 279168"/>
                    <a:gd name="connsiteY17" fmla="*/ 203718 h 227983"/>
                    <a:gd name="connsiteX18" fmla="*/ 123775 w 279168"/>
                    <a:gd name="connsiteY18" fmla="*/ 203718 h 227983"/>
                    <a:gd name="connsiteX19" fmla="*/ 26225 w 279168"/>
                    <a:gd name="connsiteY19" fmla="*/ 220064 h 227983"/>
                    <a:gd name="connsiteX20" fmla="*/ 20806 w 279168"/>
                    <a:gd name="connsiteY20" fmla="*/ 224193 h 227983"/>
                    <a:gd name="connsiteX21" fmla="*/ 12634 w 279168"/>
                    <a:gd name="connsiteY21" fmla="*/ 225570 h 227983"/>
                    <a:gd name="connsiteX22" fmla="*/ 418 w 279168"/>
                    <a:gd name="connsiteY22" fmla="*/ 199675 h 227983"/>
                    <a:gd name="connsiteX23" fmla="*/ 62698 w 279168"/>
                    <a:gd name="connsiteY23" fmla="*/ 185997 h 227983"/>
                    <a:gd name="connsiteX24" fmla="*/ 64075 w 279168"/>
                    <a:gd name="connsiteY24" fmla="*/ 119152 h 227983"/>
                    <a:gd name="connsiteX25" fmla="*/ 62698 w 279168"/>
                    <a:gd name="connsiteY25" fmla="*/ 98677 h 227983"/>
                    <a:gd name="connsiteX26" fmla="*/ 70785 w 279168"/>
                    <a:gd name="connsiteY26" fmla="*/ 90505 h 227983"/>
                    <a:gd name="connsiteX27" fmla="*/ 103301 w 279168"/>
                    <a:gd name="connsiteY27" fmla="*/ 104183 h 227983"/>
                    <a:gd name="connsiteX28" fmla="*/ 95215 w 279168"/>
                    <a:gd name="connsiteY28" fmla="*/ 160102 h 227983"/>
                    <a:gd name="connsiteX29" fmla="*/ 97882 w 279168"/>
                    <a:gd name="connsiteY29" fmla="*/ 175071 h 227983"/>
                    <a:gd name="connsiteX30" fmla="*/ 107345 w 279168"/>
                    <a:gd name="connsiteY30" fmla="*/ 177824 h 227983"/>
                    <a:gd name="connsiteX31" fmla="*/ 126270 w 279168"/>
                    <a:gd name="connsiteY31" fmla="*/ 172404 h 227983"/>
                    <a:gd name="connsiteX32" fmla="*/ 130312 w 279168"/>
                    <a:gd name="connsiteY32" fmla="*/ 160102 h 227983"/>
                    <a:gd name="connsiteX33" fmla="*/ 128936 w 279168"/>
                    <a:gd name="connsiteY33" fmla="*/ 87752 h 227983"/>
                    <a:gd name="connsiteX34" fmla="*/ 128936 w 279168"/>
                    <a:gd name="connsiteY34" fmla="*/ 60480 h 227983"/>
                    <a:gd name="connsiteX35" fmla="*/ 119473 w 279168"/>
                    <a:gd name="connsiteY35" fmla="*/ 48178 h 227983"/>
                    <a:gd name="connsiteX36" fmla="*/ 96420 w 279168"/>
                    <a:gd name="connsiteY36" fmla="*/ 53598 h 227983"/>
                    <a:gd name="connsiteX37" fmla="*/ 76118 w 279168"/>
                    <a:gd name="connsiteY37" fmla="*/ 24951 h 227983"/>
                    <a:gd name="connsiteX38" fmla="*/ 76118 w 279168"/>
                    <a:gd name="connsiteY38" fmla="*/ 20821 h 227983"/>
                    <a:gd name="connsiteX39" fmla="*/ 89710 w 279168"/>
                    <a:gd name="connsiteY39" fmla="*/ 12649 h 227983"/>
                    <a:gd name="connsiteX40" fmla="*/ 146571 w 279168"/>
                    <a:gd name="connsiteY40" fmla="*/ 7401 h 2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9168" h="227983">
                      <a:moveTo>
                        <a:pt x="146571" y="7401"/>
                      </a:moveTo>
                      <a:cubicBezTo>
                        <a:pt x="169109" y="1035"/>
                        <a:pt x="190787" y="-1202"/>
                        <a:pt x="211604" y="604"/>
                      </a:cubicBezTo>
                      <a:cubicBezTo>
                        <a:pt x="209797" y="6024"/>
                        <a:pt x="209797" y="11530"/>
                        <a:pt x="211604" y="16950"/>
                      </a:cubicBezTo>
                      <a:cubicBezTo>
                        <a:pt x="214271" y="21510"/>
                        <a:pt x="202141" y="29682"/>
                        <a:pt x="175044" y="41468"/>
                      </a:cubicBezTo>
                      <a:cubicBezTo>
                        <a:pt x="169625" y="46888"/>
                        <a:pt x="166958" y="61083"/>
                        <a:pt x="166958" y="83794"/>
                      </a:cubicBezTo>
                      <a:cubicBezTo>
                        <a:pt x="184077" y="79235"/>
                        <a:pt x="195862" y="76052"/>
                        <a:pt x="202141" y="74245"/>
                      </a:cubicBezTo>
                      <a:cubicBezTo>
                        <a:pt x="207561" y="76998"/>
                        <a:pt x="210227" y="86117"/>
                        <a:pt x="210227" y="101516"/>
                      </a:cubicBezTo>
                      <a:cubicBezTo>
                        <a:pt x="207561" y="103323"/>
                        <a:pt x="203002" y="105129"/>
                        <a:pt x="196722" y="106936"/>
                      </a:cubicBezTo>
                      <a:cubicBezTo>
                        <a:pt x="187690" y="110549"/>
                        <a:pt x="177797" y="115625"/>
                        <a:pt x="166958" y="121905"/>
                      </a:cubicBezTo>
                      <a:cubicBezTo>
                        <a:pt x="165152" y="123712"/>
                        <a:pt x="163775" y="127325"/>
                        <a:pt x="162915" y="132831"/>
                      </a:cubicBezTo>
                      <a:cubicBezTo>
                        <a:pt x="161969" y="139197"/>
                        <a:pt x="161969" y="147800"/>
                        <a:pt x="162915" y="158725"/>
                      </a:cubicBezTo>
                      <a:cubicBezTo>
                        <a:pt x="162915" y="167844"/>
                        <a:pt x="168765" y="171888"/>
                        <a:pt x="180550" y="171027"/>
                      </a:cubicBezTo>
                      <a:cubicBezTo>
                        <a:pt x="187776" y="171027"/>
                        <a:pt x="198614" y="171027"/>
                        <a:pt x="213066" y="171027"/>
                      </a:cubicBezTo>
                      <a:cubicBezTo>
                        <a:pt x="229325" y="170167"/>
                        <a:pt x="240594" y="169221"/>
                        <a:pt x="246959" y="168275"/>
                      </a:cubicBezTo>
                      <a:cubicBezTo>
                        <a:pt x="258658" y="166468"/>
                        <a:pt x="266401" y="168275"/>
                        <a:pt x="270013" y="173694"/>
                      </a:cubicBezTo>
                      <a:cubicBezTo>
                        <a:pt x="281712" y="196406"/>
                        <a:pt x="282229" y="209138"/>
                        <a:pt x="271390" y="211891"/>
                      </a:cubicBezTo>
                      <a:cubicBezTo>
                        <a:pt x="236206" y="198213"/>
                        <a:pt x="193711" y="195030"/>
                        <a:pt x="144076" y="202342"/>
                      </a:cubicBezTo>
                      <a:cubicBezTo>
                        <a:pt x="136850" y="203288"/>
                        <a:pt x="132291" y="203718"/>
                        <a:pt x="130571" y="203718"/>
                      </a:cubicBezTo>
                      <a:cubicBezTo>
                        <a:pt x="128764" y="203718"/>
                        <a:pt x="126528" y="203718"/>
                        <a:pt x="123775" y="203718"/>
                      </a:cubicBezTo>
                      <a:cubicBezTo>
                        <a:pt x="89452" y="200105"/>
                        <a:pt x="56935" y="205525"/>
                        <a:pt x="26225" y="220064"/>
                      </a:cubicBezTo>
                      <a:cubicBezTo>
                        <a:pt x="24418" y="221010"/>
                        <a:pt x="22612" y="222387"/>
                        <a:pt x="20806" y="224193"/>
                      </a:cubicBezTo>
                      <a:cubicBezTo>
                        <a:pt x="17193" y="228753"/>
                        <a:pt x="14440" y="229183"/>
                        <a:pt x="12634" y="225570"/>
                      </a:cubicBezTo>
                      <a:cubicBezTo>
                        <a:pt x="2655" y="212837"/>
                        <a:pt x="-1388" y="204235"/>
                        <a:pt x="418" y="199675"/>
                      </a:cubicBezTo>
                      <a:cubicBezTo>
                        <a:pt x="35601" y="194255"/>
                        <a:pt x="56419" y="189696"/>
                        <a:pt x="62698" y="185997"/>
                      </a:cubicBezTo>
                      <a:cubicBezTo>
                        <a:pt x="67172" y="182383"/>
                        <a:pt x="67688" y="160102"/>
                        <a:pt x="64075" y="119152"/>
                      </a:cubicBezTo>
                      <a:cubicBezTo>
                        <a:pt x="63129" y="110979"/>
                        <a:pt x="62698" y="104183"/>
                        <a:pt x="62698" y="98677"/>
                      </a:cubicBezTo>
                      <a:cubicBezTo>
                        <a:pt x="62698" y="94118"/>
                        <a:pt x="65365" y="91365"/>
                        <a:pt x="70785" y="90505"/>
                      </a:cubicBezTo>
                      <a:cubicBezTo>
                        <a:pt x="93323" y="94118"/>
                        <a:pt x="104162" y="98677"/>
                        <a:pt x="103301" y="104183"/>
                      </a:cubicBezTo>
                      <a:cubicBezTo>
                        <a:pt x="93323" y="116055"/>
                        <a:pt x="90656" y="134637"/>
                        <a:pt x="95215" y="160102"/>
                      </a:cubicBezTo>
                      <a:cubicBezTo>
                        <a:pt x="96076" y="166468"/>
                        <a:pt x="97022" y="171458"/>
                        <a:pt x="97882" y="175071"/>
                      </a:cubicBezTo>
                      <a:cubicBezTo>
                        <a:pt x="97882" y="176877"/>
                        <a:pt x="101065" y="177824"/>
                        <a:pt x="107345" y="177824"/>
                      </a:cubicBezTo>
                      <a:cubicBezTo>
                        <a:pt x="114570" y="176964"/>
                        <a:pt x="120850" y="175071"/>
                        <a:pt x="126270" y="172404"/>
                      </a:cubicBezTo>
                      <a:cubicBezTo>
                        <a:pt x="128936" y="170597"/>
                        <a:pt x="130312" y="166468"/>
                        <a:pt x="130312" y="160102"/>
                      </a:cubicBezTo>
                      <a:cubicBezTo>
                        <a:pt x="130312" y="121045"/>
                        <a:pt x="129882" y="96871"/>
                        <a:pt x="128936" y="87752"/>
                      </a:cubicBezTo>
                      <a:cubicBezTo>
                        <a:pt x="128936" y="74073"/>
                        <a:pt x="128936" y="65040"/>
                        <a:pt x="128936" y="60480"/>
                      </a:cubicBezTo>
                      <a:cubicBezTo>
                        <a:pt x="127990" y="53168"/>
                        <a:pt x="124893" y="49125"/>
                        <a:pt x="119473" y="48178"/>
                      </a:cubicBezTo>
                      <a:cubicBezTo>
                        <a:pt x="114054" y="48178"/>
                        <a:pt x="106398" y="49985"/>
                        <a:pt x="96420" y="53598"/>
                      </a:cubicBezTo>
                      <a:cubicBezTo>
                        <a:pt x="90054" y="57211"/>
                        <a:pt x="83344" y="47662"/>
                        <a:pt x="76118" y="24951"/>
                      </a:cubicBezTo>
                      <a:cubicBezTo>
                        <a:pt x="76118" y="23144"/>
                        <a:pt x="76118" y="21767"/>
                        <a:pt x="76118" y="20821"/>
                      </a:cubicBezTo>
                      <a:cubicBezTo>
                        <a:pt x="74312" y="15401"/>
                        <a:pt x="78871" y="12649"/>
                        <a:pt x="89710" y="12649"/>
                      </a:cubicBezTo>
                      <a:cubicBezTo>
                        <a:pt x="112248" y="13767"/>
                        <a:pt x="131173" y="11960"/>
                        <a:pt x="146571" y="7401"/>
                      </a:cubicBezTo>
                      <a:close/>
                    </a:path>
                  </a:pathLst>
                </a:custGeom>
                <a:grpFill/>
                <a:ln w="860" cap="flat">
                  <a:noFill/>
                  <a:prstDash val="solid"/>
                  <a:miter/>
                </a:ln>
              </p:spPr>
              <p:txBody>
                <a:bodyPr rtlCol="0" anchor="ctr"/>
                <a:lstStyle/>
                <a:p>
                  <a:endParaRPr lang="zh-CN" altLang="en-US"/>
                </a:p>
              </p:txBody>
            </p:sp>
          </p:grpSp>
          <p:grpSp>
            <p:nvGrpSpPr>
              <p:cNvPr id="15" name="图形 4"/>
              <p:cNvGrpSpPr/>
              <p:nvPr/>
            </p:nvGrpSpPr>
            <p:grpSpPr>
              <a:xfrm>
                <a:off x="6477534" y="2737331"/>
                <a:ext cx="1951056" cy="319813"/>
                <a:chOff x="6477534" y="2737331"/>
                <a:chExt cx="1951056" cy="319813"/>
              </a:xfrm>
              <a:grpFill/>
            </p:grpSpPr>
            <p:sp>
              <p:nvSpPr>
                <p:cNvPr id="16" name="任意形状 20"/>
                <p:cNvSpPr/>
                <p:nvPr/>
              </p:nvSpPr>
              <p:spPr>
                <a:xfrm>
                  <a:off x="6477534" y="2776851"/>
                  <a:ext cx="298388" cy="236118"/>
                </a:xfrm>
                <a:custGeom>
                  <a:avLst/>
                  <a:gdLst>
                    <a:gd name="connsiteX0" fmla="*/ 160322 w 298388"/>
                    <a:gd name="connsiteY0" fmla="*/ 151805 h 236118"/>
                    <a:gd name="connsiteX1" fmla="*/ 164365 w 298388"/>
                    <a:gd name="connsiteY1" fmla="*/ 113608 h 236118"/>
                    <a:gd name="connsiteX2" fmla="*/ 171161 w 298388"/>
                    <a:gd name="connsiteY2" fmla="*/ 61733 h 236118"/>
                    <a:gd name="connsiteX3" fmla="*/ 182000 w 298388"/>
                    <a:gd name="connsiteY3" fmla="*/ 7190 h 236118"/>
                    <a:gd name="connsiteX4" fmla="*/ 207721 w 298388"/>
                    <a:gd name="connsiteY4" fmla="*/ 5814 h 236118"/>
                    <a:gd name="connsiteX5" fmla="*/ 210474 w 298388"/>
                    <a:gd name="connsiteY5" fmla="*/ 20783 h 236118"/>
                    <a:gd name="connsiteX6" fmla="*/ 196882 w 298388"/>
                    <a:gd name="connsiteY6" fmla="*/ 69905 h 236118"/>
                    <a:gd name="connsiteX7" fmla="*/ 190086 w 298388"/>
                    <a:gd name="connsiteY7" fmla="*/ 116275 h 236118"/>
                    <a:gd name="connsiteX8" fmla="*/ 188710 w 298388"/>
                    <a:gd name="connsiteY8" fmla="*/ 124448 h 236118"/>
                    <a:gd name="connsiteX9" fmla="*/ 195505 w 298388"/>
                    <a:gd name="connsiteY9" fmla="*/ 119028 h 236118"/>
                    <a:gd name="connsiteX10" fmla="*/ 233442 w 298388"/>
                    <a:gd name="connsiteY10" fmla="*/ 75325 h 236118"/>
                    <a:gd name="connsiteX11" fmla="*/ 257786 w 298388"/>
                    <a:gd name="connsiteY11" fmla="*/ 89004 h 236118"/>
                    <a:gd name="connsiteX12" fmla="*/ 255119 w 298388"/>
                    <a:gd name="connsiteY12" fmla="*/ 102682 h 236118"/>
                    <a:gd name="connsiteX13" fmla="*/ 195505 w 298388"/>
                    <a:gd name="connsiteY13" fmla="*/ 147675 h 236118"/>
                    <a:gd name="connsiteX14" fmla="*/ 184667 w 298388"/>
                    <a:gd name="connsiteY14" fmla="*/ 155848 h 236118"/>
                    <a:gd name="connsiteX15" fmla="*/ 182000 w 298388"/>
                    <a:gd name="connsiteY15" fmla="*/ 176323 h 236118"/>
                    <a:gd name="connsiteX16" fmla="*/ 211764 w 298388"/>
                    <a:gd name="connsiteY16" fmla="*/ 176323 h 236118"/>
                    <a:gd name="connsiteX17" fmla="*/ 274044 w 298388"/>
                    <a:gd name="connsiteY17" fmla="*/ 172194 h 236118"/>
                    <a:gd name="connsiteX18" fmla="*/ 288926 w 298388"/>
                    <a:gd name="connsiteY18" fmla="*/ 180366 h 236118"/>
                    <a:gd name="connsiteX19" fmla="*/ 298389 w 298388"/>
                    <a:gd name="connsiteY19" fmla="*/ 214520 h 236118"/>
                    <a:gd name="connsiteX20" fmla="*/ 295722 w 298388"/>
                    <a:gd name="connsiteY20" fmla="*/ 225445 h 236118"/>
                    <a:gd name="connsiteX21" fmla="*/ 284883 w 298388"/>
                    <a:gd name="connsiteY21" fmla="*/ 224069 h 236118"/>
                    <a:gd name="connsiteX22" fmla="*/ 217183 w 298388"/>
                    <a:gd name="connsiteY22" fmla="*/ 207723 h 236118"/>
                    <a:gd name="connsiteX23" fmla="*/ 172451 w 298388"/>
                    <a:gd name="connsiteY23" fmla="*/ 209100 h 236118"/>
                    <a:gd name="connsiteX24" fmla="*/ 156193 w 298388"/>
                    <a:gd name="connsiteY24" fmla="*/ 210477 h 236118"/>
                    <a:gd name="connsiteX25" fmla="*/ 134515 w 298388"/>
                    <a:gd name="connsiteY25" fmla="*/ 213229 h 236118"/>
                    <a:gd name="connsiteX26" fmla="*/ 106042 w 298388"/>
                    <a:gd name="connsiteY26" fmla="*/ 214606 h 236118"/>
                    <a:gd name="connsiteX27" fmla="*/ 19331 w 298388"/>
                    <a:gd name="connsiteY27" fmla="*/ 233704 h 236118"/>
                    <a:gd name="connsiteX28" fmla="*/ 9869 w 298388"/>
                    <a:gd name="connsiteY28" fmla="*/ 232328 h 236118"/>
                    <a:gd name="connsiteX29" fmla="*/ 3073 w 298388"/>
                    <a:gd name="connsiteY29" fmla="*/ 218649 h 236118"/>
                    <a:gd name="connsiteX30" fmla="*/ 320 w 298388"/>
                    <a:gd name="connsiteY30" fmla="*/ 211853 h 236118"/>
                    <a:gd name="connsiteX31" fmla="*/ 7116 w 298388"/>
                    <a:gd name="connsiteY31" fmla="*/ 209100 h 236118"/>
                    <a:gd name="connsiteX32" fmla="*/ 76192 w 298388"/>
                    <a:gd name="connsiteY32" fmla="*/ 198174 h 236118"/>
                    <a:gd name="connsiteX33" fmla="*/ 89697 w 298388"/>
                    <a:gd name="connsiteY33" fmla="*/ 194045 h 236118"/>
                    <a:gd name="connsiteX34" fmla="*/ 104580 w 298388"/>
                    <a:gd name="connsiteY34" fmla="*/ 179076 h 236118"/>
                    <a:gd name="connsiteX35" fmla="*/ 104580 w 298388"/>
                    <a:gd name="connsiteY35" fmla="*/ 150428 h 236118"/>
                    <a:gd name="connsiteX36" fmla="*/ 100536 w 298388"/>
                    <a:gd name="connsiteY36" fmla="*/ 145009 h 236118"/>
                    <a:gd name="connsiteX37" fmla="*/ 96494 w 298388"/>
                    <a:gd name="connsiteY37" fmla="*/ 147761 h 236118"/>
                    <a:gd name="connsiteX38" fmla="*/ 80235 w 298388"/>
                    <a:gd name="connsiteY38" fmla="*/ 165483 h 236118"/>
                    <a:gd name="connsiteX39" fmla="*/ 66644 w 298388"/>
                    <a:gd name="connsiteY39" fmla="*/ 164107 h 236118"/>
                    <a:gd name="connsiteX40" fmla="*/ 49009 w 298388"/>
                    <a:gd name="connsiteY40" fmla="*/ 140879 h 236118"/>
                    <a:gd name="connsiteX41" fmla="*/ 47632 w 298388"/>
                    <a:gd name="connsiteY41" fmla="*/ 131330 h 236118"/>
                    <a:gd name="connsiteX42" fmla="*/ 54428 w 298388"/>
                    <a:gd name="connsiteY42" fmla="*/ 129953 h 236118"/>
                    <a:gd name="connsiteX43" fmla="*/ 99160 w 298388"/>
                    <a:gd name="connsiteY43" fmla="*/ 117651 h 236118"/>
                    <a:gd name="connsiteX44" fmla="*/ 100536 w 298388"/>
                    <a:gd name="connsiteY44" fmla="*/ 108102 h 236118"/>
                    <a:gd name="connsiteX45" fmla="*/ 101913 w 298388"/>
                    <a:gd name="connsiteY45" fmla="*/ 53560 h 236118"/>
                    <a:gd name="connsiteX46" fmla="*/ 137096 w 298388"/>
                    <a:gd name="connsiteY46" fmla="*/ 50807 h 236118"/>
                    <a:gd name="connsiteX47" fmla="*/ 141139 w 298388"/>
                    <a:gd name="connsiteY47" fmla="*/ 65776 h 236118"/>
                    <a:gd name="connsiteX48" fmla="*/ 134344 w 298388"/>
                    <a:gd name="connsiteY48" fmla="*/ 173570 h 236118"/>
                    <a:gd name="connsiteX49" fmla="*/ 146559 w 298388"/>
                    <a:gd name="connsiteY49" fmla="*/ 174947 h 236118"/>
                    <a:gd name="connsiteX50" fmla="*/ 160322 w 298388"/>
                    <a:gd name="connsiteY50" fmla="*/ 151805 h 23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98388" h="236118">
                      <a:moveTo>
                        <a:pt x="160322" y="151805"/>
                      </a:moveTo>
                      <a:cubicBezTo>
                        <a:pt x="161182" y="143632"/>
                        <a:pt x="162559" y="130900"/>
                        <a:pt x="164365" y="113608"/>
                      </a:cubicBezTo>
                      <a:cubicBezTo>
                        <a:pt x="166172" y="94510"/>
                        <a:pt x="168408" y="77218"/>
                        <a:pt x="171161" y="61733"/>
                      </a:cubicBezTo>
                      <a:cubicBezTo>
                        <a:pt x="173828" y="35322"/>
                        <a:pt x="177441" y="17170"/>
                        <a:pt x="182000" y="7190"/>
                      </a:cubicBezTo>
                      <a:cubicBezTo>
                        <a:pt x="186473" y="-1929"/>
                        <a:pt x="195075" y="-2359"/>
                        <a:pt x="207721" y="5814"/>
                      </a:cubicBezTo>
                      <a:cubicBezTo>
                        <a:pt x="214000" y="10373"/>
                        <a:pt x="214947" y="15363"/>
                        <a:pt x="210474" y="20783"/>
                      </a:cubicBezTo>
                      <a:cubicBezTo>
                        <a:pt x="204108" y="28956"/>
                        <a:pt x="199635" y="45301"/>
                        <a:pt x="196882" y="69905"/>
                      </a:cubicBezTo>
                      <a:cubicBezTo>
                        <a:pt x="194129" y="89004"/>
                        <a:pt x="191893" y="104489"/>
                        <a:pt x="190086" y="116275"/>
                      </a:cubicBezTo>
                      <a:lnTo>
                        <a:pt x="188710" y="124448"/>
                      </a:lnTo>
                      <a:cubicBezTo>
                        <a:pt x="189570" y="124448"/>
                        <a:pt x="191893" y="122641"/>
                        <a:pt x="195505" y="119028"/>
                      </a:cubicBezTo>
                      <a:cubicBezTo>
                        <a:pt x="219850" y="94510"/>
                        <a:pt x="232495" y="79885"/>
                        <a:pt x="233442" y="75325"/>
                      </a:cubicBezTo>
                      <a:cubicBezTo>
                        <a:pt x="238861" y="69905"/>
                        <a:pt x="247033" y="74465"/>
                        <a:pt x="257786" y="89004"/>
                      </a:cubicBezTo>
                      <a:cubicBezTo>
                        <a:pt x="262259" y="98123"/>
                        <a:pt x="261399" y="102682"/>
                        <a:pt x="255119" y="102682"/>
                      </a:cubicBezTo>
                      <a:cubicBezTo>
                        <a:pt x="252367" y="102682"/>
                        <a:pt x="232495" y="117651"/>
                        <a:pt x="195505" y="147675"/>
                      </a:cubicBezTo>
                      <a:cubicBezTo>
                        <a:pt x="190946" y="152235"/>
                        <a:pt x="187333" y="154988"/>
                        <a:pt x="184667" y="155848"/>
                      </a:cubicBezTo>
                      <a:cubicBezTo>
                        <a:pt x="178301" y="162214"/>
                        <a:pt x="177441" y="169010"/>
                        <a:pt x="182000" y="176323"/>
                      </a:cubicBezTo>
                      <a:cubicBezTo>
                        <a:pt x="189226" y="176323"/>
                        <a:pt x="199119" y="176323"/>
                        <a:pt x="211764" y="176323"/>
                      </a:cubicBezTo>
                      <a:cubicBezTo>
                        <a:pt x="250560" y="175463"/>
                        <a:pt x="271378" y="174086"/>
                        <a:pt x="274044" y="172194"/>
                      </a:cubicBezTo>
                      <a:cubicBezTo>
                        <a:pt x="282130" y="170387"/>
                        <a:pt x="287120" y="173140"/>
                        <a:pt x="288926" y="180366"/>
                      </a:cubicBezTo>
                      <a:cubicBezTo>
                        <a:pt x="292539" y="192238"/>
                        <a:pt x="295722" y="203594"/>
                        <a:pt x="298389" y="214520"/>
                      </a:cubicBezTo>
                      <a:cubicBezTo>
                        <a:pt x="298389" y="220886"/>
                        <a:pt x="297442" y="224499"/>
                        <a:pt x="295722" y="225445"/>
                      </a:cubicBezTo>
                      <a:cubicBezTo>
                        <a:pt x="292969" y="227252"/>
                        <a:pt x="289356" y="226822"/>
                        <a:pt x="284883" y="224069"/>
                      </a:cubicBezTo>
                      <a:cubicBezTo>
                        <a:pt x="257786" y="213143"/>
                        <a:pt x="235162" y="207723"/>
                        <a:pt x="217183" y="207723"/>
                      </a:cubicBezTo>
                      <a:cubicBezTo>
                        <a:pt x="192839" y="207723"/>
                        <a:pt x="177871" y="208154"/>
                        <a:pt x="172451" y="209100"/>
                      </a:cubicBezTo>
                      <a:cubicBezTo>
                        <a:pt x="165226" y="209100"/>
                        <a:pt x="159806" y="209530"/>
                        <a:pt x="156193" y="210477"/>
                      </a:cubicBezTo>
                      <a:cubicBezTo>
                        <a:pt x="153440" y="211423"/>
                        <a:pt x="146215" y="212283"/>
                        <a:pt x="134515" y="213229"/>
                      </a:cubicBezTo>
                      <a:cubicBezTo>
                        <a:pt x="120924" y="214176"/>
                        <a:pt x="111461" y="214606"/>
                        <a:pt x="106042" y="214606"/>
                      </a:cubicBezTo>
                      <a:cubicBezTo>
                        <a:pt x="71719" y="214606"/>
                        <a:pt x="42815" y="220972"/>
                        <a:pt x="19331" y="233704"/>
                      </a:cubicBezTo>
                      <a:cubicBezTo>
                        <a:pt x="12965" y="237317"/>
                        <a:pt x="9869" y="236887"/>
                        <a:pt x="9869" y="232328"/>
                      </a:cubicBezTo>
                      <a:cubicBezTo>
                        <a:pt x="7116" y="225962"/>
                        <a:pt x="4879" y="221402"/>
                        <a:pt x="3073" y="218649"/>
                      </a:cubicBezTo>
                      <a:cubicBezTo>
                        <a:pt x="320" y="215896"/>
                        <a:pt x="-540" y="213660"/>
                        <a:pt x="320" y="211853"/>
                      </a:cubicBezTo>
                      <a:cubicBezTo>
                        <a:pt x="1180" y="210046"/>
                        <a:pt x="3503" y="209100"/>
                        <a:pt x="7116" y="209100"/>
                      </a:cubicBezTo>
                      <a:cubicBezTo>
                        <a:pt x="18815" y="209100"/>
                        <a:pt x="41869" y="205487"/>
                        <a:pt x="76192" y="198174"/>
                      </a:cubicBezTo>
                      <a:cubicBezTo>
                        <a:pt x="81611" y="196368"/>
                        <a:pt x="86085" y="194991"/>
                        <a:pt x="89697" y="194045"/>
                      </a:cubicBezTo>
                      <a:cubicBezTo>
                        <a:pt x="97870" y="191292"/>
                        <a:pt x="102773" y="186302"/>
                        <a:pt x="104580" y="179076"/>
                      </a:cubicBezTo>
                      <a:cubicBezTo>
                        <a:pt x="104580" y="169957"/>
                        <a:pt x="104580" y="160408"/>
                        <a:pt x="104580" y="150428"/>
                      </a:cubicBezTo>
                      <a:cubicBezTo>
                        <a:pt x="103633" y="146815"/>
                        <a:pt x="102343" y="145009"/>
                        <a:pt x="100536" y="145009"/>
                      </a:cubicBezTo>
                      <a:cubicBezTo>
                        <a:pt x="99590" y="144148"/>
                        <a:pt x="98300" y="145009"/>
                        <a:pt x="96494" y="147761"/>
                      </a:cubicBezTo>
                      <a:cubicBezTo>
                        <a:pt x="90128" y="155934"/>
                        <a:pt x="84708" y="161870"/>
                        <a:pt x="80235" y="165483"/>
                      </a:cubicBezTo>
                      <a:cubicBezTo>
                        <a:pt x="75676" y="171849"/>
                        <a:pt x="71203" y="171419"/>
                        <a:pt x="66644" y="164107"/>
                      </a:cubicBezTo>
                      <a:cubicBezTo>
                        <a:pt x="56665" y="154988"/>
                        <a:pt x="50815" y="147245"/>
                        <a:pt x="49009" y="140879"/>
                      </a:cubicBezTo>
                      <a:cubicBezTo>
                        <a:pt x="46256" y="137266"/>
                        <a:pt x="45826" y="134083"/>
                        <a:pt x="47632" y="131330"/>
                      </a:cubicBezTo>
                      <a:cubicBezTo>
                        <a:pt x="48493" y="129523"/>
                        <a:pt x="50815" y="129093"/>
                        <a:pt x="54428" y="129953"/>
                      </a:cubicBezTo>
                      <a:cubicBezTo>
                        <a:pt x="67934" y="132706"/>
                        <a:pt x="82902" y="128577"/>
                        <a:pt x="99160" y="117651"/>
                      </a:cubicBezTo>
                      <a:cubicBezTo>
                        <a:pt x="100020" y="117651"/>
                        <a:pt x="100536" y="114468"/>
                        <a:pt x="100536" y="108102"/>
                      </a:cubicBezTo>
                      <a:cubicBezTo>
                        <a:pt x="101397" y="104489"/>
                        <a:pt x="101913" y="86251"/>
                        <a:pt x="101913" y="53560"/>
                      </a:cubicBezTo>
                      <a:cubicBezTo>
                        <a:pt x="105526" y="39881"/>
                        <a:pt x="117225" y="39021"/>
                        <a:pt x="137096" y="50807"/>
                      </a:cubicBezTo>
                      <a:cubicBezTo>
                        <a:pt x="141569" y="54420"/>
                        <a:pt x="142946" y="59496"/>
                        <a:pt x="141139" y="65776"/>
                      </a:cubicBezTo>
                      <a:cubicBezTo>
                        <a:pt x="133913" y="86681"/>
                        <a:pt x="131677" y="122641"/>
                        <a:pt x="134344" y="173570"/>
                      </a:cubicBezTo>
                      <a:cubicBezTo>
                        <a:pt x="133397" y="176323"/>
                        <a:pt x="137526" y="176753"/>
                        <a:pt x="146559" y="174947"/>
                      </a:cubicBezTo>
                      <a:cubicBezTo>
                        <a:pt x="154903" y="174947"/>
                        <a:pt x="159376" y="167290"/>
                        <a:pt x="160322" y="151805"/>
                      </a:cubicBezTo>
                      <a:close/>
                    </a:path>
                  </a:pathLst>
                </a:custGeom>
                <a:grpFill/>
                <a:ln w="860" cap="flat">
                  <a:noFill/>
                  <a:prstDash val="solid"/>
                  <a:miter/>
                </a:ln>
              </p:spPr>
              <p:txBody>
                <a:bodyPr rtlCol="0" anchor="ctr"/>
                <a:lstStyle/>
                <a:p>
                  <a:endParaRPr lang="zh-CN" altLang="en-US"/>
                </a:p>
              </p:txBody>
            </p:sp>
            <p:sp>
              <p:nvSpPr>
                <p:cNvPr id="17" name="任意形状 21"/>
                <p:cNvSpPr/>
                <p:nvPr/>
              </p:nvSpPr>
              <p:spPr>
                <a:xfrm>
                  <a:off x="7027539" y="2737331"/>
                  <a:ext cx="312864" cy="319813"/>
                </a:xfrm>
                <a:custGeom>
                  <a:avLst/>
                  <a:gdLst>
                    <a:gd name="connsiteX0" fmla="*/ 86625 w 312864"/>
                    <a:gd name="connsiteY0" fmla="*/ 148999 h 319813"/>
                    <a:gd name="connsiteX1" fmla="*/ 86625 w 312864"/>
                    <a:gd name="connsiteY1" fmla="*/ 162677 h 319813"/>
                    <a:gd name="connsiteX2" fmla="*/ 129980 w 312864"/>
                    <a:gd name="connsiteY2" fmla="*/ 155881 h 319813"/>
                    <a:gd name="connsiteX3" fmla="*/ 158454 w 312864"/>
                    <a:gd name="connsiteY3" fmla="*/ 168183 h 319813"/>
                    <a:gd name="connsiteX4" fmla="*/ 155787 w 312864"/>
                    <a:gd name="connsiteY4" fmla="*/ 172313 h 319813"/>
                    <a:gd name="connsiteX5" fmla="*/ 140905 w 312864"/>
                    <a:gd name="connsiteY5" fmla="*/ 217306 h 319813"/>
                    <a:gd name="connsiteX6" fmla="*/ 126024 w 312864"/>
                    <a:gd name="connsiteY6" fmla="*/ 250083 h 319813"/>
                    <a:gd name="connsiteX7" fmla="*/ 109765 w 312864"/>
                    <a:gd name="connsiteY7" fmla="*/ 267805 h 319813"/>
                    <a:gd name="connsiteX8" fmla="*/ 93506 w 312864"/>
                    <a:gd name="connsiteY8" fmla="*/ 251459 h 319813"/>
                    <a:gd name="connsiteX9" fmla="*/ 67786 w 312864"/>
                    <a:gd name="connsiteY9" fmla="*/ 225564 h 319813"/>
                    <a:gd name="connsiteX10" fmla="*/ 65033 w 312864"/>
                    <a:gd name="connsiteY10" fmla="*/ 228317 h 319813"/>
                    <a:gd name="connsiteX11" fmla="*/ 44732 w 312864"/>
                    <a:gd name="connsiteY11" fmla="*/ 244663 h 319813"/>
                    <a:gd name="connsiteX12" fmla="*/ 0 w 312864"/>
                    <a:gd name="connsiteY12" fmla="*/ 252835 h 319813"/>
                    <a:gd name="connsiteX13" fmla="*/ 8172 w 312864"/>
                    <a:gd name="connsiteY13" fmla="*/ 247416 h 319813"/>
                    <a:gd name="connsiteX14" fmla="*/ 50151 w 312864"/>
                    <a:gd name="connsiteY14" fmla="*/ 206466 h 319813"/>
                    <a:gd name="connsiteX15" fmla="*/ 63657 w 312864"/>
                    <a:gd name="connsiteY15" fmla="*/ 154591 h 319813"/>
                    <a:gd name="connsiteX16" fmla="*/ 60904 w 312864"/>
                    <a:gd name="connsiteY16" fmla="*/ 124567 h 319813"/>
                    <a:gd name="connsiteX17" fmla="*/ 60904 w 312864"/>
                    <a:gd name="connsiteY17" fmla="*/ 116394 h 319813"/>
                    <a:gd name="connsiteX18" fmla="*/ 70367 w 312864"/>
                    <a:gd name="connsiteY18" fmla="*/ 115017 h 319813"/>
                    <a:gd name="connsiteX19" fmla="*/ 79829 w 312864"/>
                    <a:gd name="connsiteY19" fmla="*/ 115017 h 319813"/>
                    <a:gd name="connsiteX20" fmla="*/ 158368 w 312864"/>
                    <a:gd name="connsiteY20" fmla="*/ 101339 h 319813"/>
                    <a:gd name="connsiteX21" fmla="*/ 148905 w 312864"/>
                    <a:gd name="connsiteY21" fmla="*/ 56346 h 319813"/>
                    <a:gd name="connsiteX22" fmla="*/ 146153 w 312864"/>
                    <a:gd name="connsiteY22" fmla="*/ 40000 h 319813"/>
                    <a:gd name="connsiteX23" fmla="*/ 142109 w 312864"/>
                    <a:gd name="connsiteY23" fmla="*/ 11353 h 319813"/>
                    <a:gd name="connsiteX24" fmla="*/ 148905 w 312864"/>
                    <a:gd name="connsiteY24" fmla="*/ 1804 h 319813"/>
                    <a:gd name="connsiteX25" fmla="*/ 169206 w 312864"/>
                    <a:gd name="connsiteY25" fmla="*/ 427 h 319813"/>
                    <a:gd name="connsiteX26" fmla="*/ 166454 w 312864"/>
                    <a:gd name="connsiteY26" fmla="*/ 7223 h 319813"/>
                    <a:gd name="connsiteX27" fmla="*/ 163787 w 312864"/>
                    <a:gd name="connsiteY27" fmla="*/ 15396 h 319813"/>
                    <a:gd name="connsiteX28" fmla="*/ 180046 w 312864"/>
                    <a:gd name="connsiteY28" fmla="*/ 91790 h 319813"/>
                    <a:gd name="connsiteX29" fmla="*/ 185465 w 312864"/>
                    <a:gd name="connsiteY29" fmla="*/ 94542 h 319813"/>
                    <a:gd name="connsiteX30" fmla="*/ 197680 w 312864"/>
                    <a:gd name="connsiteY30" fmla="*/ 97296 h 319813"/>
                    <a:gd name="connsiteX31" fmla="*/ 203100 w 312864"/>
                    <a:gd name="connsiteY31" fmla="*/ 112264 h 319813"/>
                    <a:gd name="connsiteX32" fmla="*/ 196304 w 312864"/>
                    <a:gd name="connsiteY32" fmla="*/ 116394 h 319813"/>
                    <a:gd name="connsiteX33" fmla="*/ 193637 w 312864"/>
                    <a:gd name="connsiteY33" fmla="*/ 116394 h 319813"/>
                    <a:gd name="connsiteX34" fmla="*/ 186841 w 312864"/>
                    <a:gd name="connsiteY34" fmla="*/ 127319 h 319813"/>
                    <a:gd name="connsiteX35" fmla="*/ 189508 w 312864"/>
                    <a:gd name="connsiteY35" fmla="*/ 140998 h 319813"/>
                    <a:gd name="connsiteX36" fmla="*/ 193552 w 312864"/>
                    <a:gd name="connsiteY36" fmla="*/ 154677 h 319813"/>
                    <a:gd name="connsiteX37" fmla="*/ 197594 w 312864"/>
                    <a:gd name="connsiteY37" fmla="*/ 173775 h 319813"/>
                    <a:gd name="connsiteX38" fmla="*/ 204390 w 312864"/>
                    <a:gd name="connsiteY38" fmla="*/ 190120 h 319813"/>
                    <a:gd name="connsiteX39" fmla="*/ 224691 w 312864"/>
                    <a:gd name="connsiteY39" fmla="*/ 160097 h 319813"/>
                    <a:gd name="connsiteX40" fmla="*/ 231487 w 312864"/>
                    <a:gd name="connsiteY40" fmla="*/ 142375 h 319813"/>
                    <a:gd name="connsiteX41" fmla="*/ 234240 w 312864"/>
                    <a:gd name="connsiteY41" fmla="*/ 136955 h 319813"/>
                    <a:gd name="connsiteX42" fmla="*/ 253165 w 312864"/>
                    <a:gd name="connsiteY42" fmla="*/ 156053 h 319813"/>
                    <a:gd name="connsiteX43" fmla="*/ 235530 w 312864"/>
                    <a:gd name="connsiteY43" fmla="*/ 194250 h 319813"/>
                    <a:gd name="connsiteX44" fmla="*/ 224691 w 312864"/>
                    <a:gd name="connsiteY44" fmla="*/ 210595 h 319813"/>
                    <a:gd name="connsiteX45" fmla="*/ 217896 w 312864"/>
                    <a:gd name="connsiteY45" fmla="*/ 220144 h 319813"/>
                    <a:gd name="connsiteX46" fmla="*/ 235530 w 312864"/>
                    <a:gd name="connsiteY46" fmla="*/ 256965 h 319813"/>
                    <a:gd name="connsiteX47" fmla="*/ 236906 w 312864"/>
                    <a:gd name="connsiteY47" fmla="*/ 258341 h 319813"/>
                    <a:gd name="connsiteX48" fmla="*/ 276219 w 312864"/>
                    <a:gd name="connsiteY48" fmla="*/ 286989 h 319813"/>
                    <a:gd name="connsiteX49" fmla="*/ 292478 w 312864"/>
                    <a:gd name="connsiteY49" fmla="*/ 247416 h 319813"/>
                    <a:gd name="connsiteX50" fmla="*/ 293854 w 312864"/>
                    <a:gd name="connsiteY50" fmla="*/ 205089 h 319813"/>
                    <a:gd name="connsiteX51" fmla="*/ 295230 w 312864"/>
                    <a:gd name="connsiteY51" fmla="*/ 185991 h 319813"/>
                    <a:gd name="connsiteX52" fmla="*/ 312864 w 312864"/>
                    <a:gd name="connsiteY52" fmla="*/ 267890 h 319813"/>
                    <a:gd name="connsiteX53" fmla="*/ 304692 w 312864"/>
                    <a:gd name="connsiteY53" fmla="*/ 319766 h 319813"/>
                    <a:gd name="connsiteX54" fmla="*/ 234240 w 312864"/>
                    <a:gd name="connsiteY54" fmla="*/ 286989 h 319813"/>
                    <a:gd name="connsiteX55" fmla="*/ 207143 w 312864"/>
                    <a:gd name="connsiteY55" fmla="*/ 254212 h 319813"/>
                    <a:gd name="connsiteX56" fmla="*/ 199056 w 312864"/>
                    <a:gd name="connsiteY56" fmla="*/ 241910 h 319813"/>
                    <a:gd name="connsiteX57" fmla="*/ 195013 w 312864"/>
                    <a:gd name="connsiteY57" fmla="*/ 244663 h 319813"/>
                    <a:gd name="connsiteX58" fmla="*/ 185551 w 312864"/>
                    <a:gd name="connsiteY58" fmla="*/ 248792 h 319813"/>
                    <a:gd name="connsiteX59" fmla="*/ 176088 w 312864"/>
                    <a:gd name="connsiteY59" fmla="*/ 248792 h 319813"/>
                    <a:gd name="connsiteX60" fmla="*/ 166626 w 312864"/>
                    <a:gd name="connsiteY60" fmla="*/ 247416 h 319813"/>
                    <a:gd name="connsiteX61" fmla="*/ 159830 w 312864"/>
                    <a:gd name="connsiteY61" fmla="*/ 248792 h 319813"/>
                    <a:gd name="connsiteX62" fmla="*/ 143572 w 312864"/>
                    <a:gd name="connsiteY62" fmla="*/ 246039 h 319813"/>
                    <a:gd name="connsiteX63" fmla="*/ 165250 w 312864"/>
                    <a:gd name="connsiteY63" fmla="*/ 229694 h 319813"/>
                    <a:gd name="connsiteX64" fmla="*/ 177465 w 312864"/>
                    <a:gd name="connsiteY64" fmla="*/ 221521 h 319813"/>
                    <a:gd name="connsiteX65" fmla="*/ 186928 w 312864"/>
                    <a:gd name="connsiteY65" fmla="*/ 210595 h 319813"/>
                    <a:gd name="connsiteX66" fmla="*/ 181508 w 312864"/>
                    <a:gd name="connsiteY66" fmla="*/ 196917 h 319813"/>
                    <a:gd name="connsiteX67" fmla="*/ 170669 w 312864"/>
                    <a:gd name="connsiteY67" fmla="*/ 158720 h 319813"/>
                    <a:gd name="connsiteX68" fmla="*/ 163874 w 312864"/>
                    <a:gd name="connsiteY68" fmla="*/ 132825 h 319813"/>
                    <a:gd name="connsiteX69" fmla="*/ 162497 w 312864"/>
                    <a:gd name="connsiteY69" fmla="*/ 124653 h 319813"/>
                    <a:gd name="connsiteX70" fmla="*/ 146239 w 312864"/>
                    <a:gd name="connsiteY70" fmla="*/ 128782 h 319813"/>
                    <a:gd name="connsiteX71" fmla="*/ 92045 w 312864"/>
                    <a:gd name="connsiteY71" fmla="*/ 139708 h 319813"/>
                    <a:gd name="connsiteX72" fmla="*/ 86625 w 312864"/>
                    <a:gd name="connsiteY72" fmla="*/ 148999 h 319813"/>
                    <a:gd name="connsiteX73" fmla="*/ 93421 w 312864"/>
                    <a:gd name="connsiteY73" fmla="*/ 230898 h 319813"/>
                    <a:gd name="connsiteX74" fmla="*/ 113722 w 312864"/>
                    <a:gd name="connsiteY74" fmla="*/ 218596 h 319813"/>
                    <a:gd name="connsiteX75" fmla="*/ 123184 w 312864"/>
                    <a:gd name="connsiteY75" fmla="*/ 185819 h 319813"/>
                    <a:gd name="connsiteX76" fmla="*/ 113722 w 312864"/>
                    <a:gd name="connsiteY76" fmla="*/ 174893 h 319813"/>
                    <a:gd name="connsiteX77" fmla="*/ 83958 w 312864"/>
                    <a:gd name="connsiteY77" fmla="*/ 183066 h 319813"/>
                    <a:gd name="connsiteX78" fmla="*/ 69076 w 312864"/>
                    <a:gd name="connsiteY78" fmla="*/ 219887 h 319813"/>
                    <a:gd name="connsiteX79" fmla="*/ 93421 w 312864"/>
                    <a:gd name="connsiteY79" fmla="*/ 230898 h 319813"/>
                    <a:gd name="connsiteX80" fmla="*/ 224778 w 312864"/>
                    <a:gd name="connsiteY80" fmla="*/ 101253 h 319813"/>
                    <a:gd name="connsiteX81" fmla="*/ 222025 w 312864"/>
                    <a:gd name="connsiteY81" fmla="*/ 101253 h 319813"/>
                    <a:gd name="connsiteX82" fmla="*/ 211186 w 312864"/>
                    <a:gd name="connsiteY82" fmla="*/ 94457 h 319813"/>
                    <a:gd name="connsiteX83" fmla="*/ 215229 w 312864"/>
                    <a:gd name="connsiteY83" fmla="*/ 61679 h 319813"/>
                    <a:gd name="connsiteX84" fmla="*/ 236906 w 312864"/>
                    <a:gd name="connsiteY84" fmla="*/ 56260 h 319813"/>
                    <a:gd name="connsiteX85" fmla="*/ 240950 w 312864"/>
                    <a:gd name="connsiteY85" fmla="*/ 67185 h 319813"/>
                    <a:gd name="connsiteX86" fmla="*/ 246369 w 312864"/>
                    <a:gd name="connsiteY86" fmla="*/ 76735 h 319813"/>
                    <a:gd name="connsiteX87" fmla="*/ 255831 w 312864"/>
                    <a:gd name="connsiteY87" fmla="*/ 101253 h 319813"/>
                    <a:gd name="connsiteX88" fmla="*/ 231487 w 312864"/>
                    <a:gd name="connsiteY88" fmla="*/ 102629 h 319813"/>
                    <a:gd name="connsiteX89" fmla="*/ 224778 w 312864"/>
                    <a:gd name="connsiteY89" fmla="*/ 101253 h 31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2864" h="319813">
                      <a:moveTo>
                        <a:pt x="86625" y="148999"/>
                      </a:moveTo>
                      <a:lnTo>
                        <a:pt x="86625" y="162677"/>
                      </a:lnTo>
                      <a:cubicBezTo>
                        <a:pt x="96517" y="159924"/>
                        <a:pt x="110970" y="157688"/>
                        <a:pt x="129980" y="155881"/>
                      </a:cubicBezTo>
                      <a:cubicBezTo>
                        <a:pt x="144432" y="155881"/>
                        <a:pt x="153895" y="160010"/>
                        <a:pt x="158454" y="168183"/>
                      </a:cubicBezTo>
                      <a:cubicBezTo>
                        <a:pt x="158454" y="169130"/>
                        <a:pt x="157508" y="170506"/>
                        <a:pt x="155787" y="172313"/>
                      </a:cubicBezTo>
                      <a:cubicBezTo>
                        <a:pt x="149421" y="185045"/>
                        <a:pt x="144519" y="200100"/>
                        <a:pt x="140905" y="217306"/>
                      </a:cubicBezTo>
                      <a:cubicBezTo>
                        <a:pt x="139959" y="222725"/>
                        <a:pt x="135056" y="233651"/>
                        <a:pt x="126024" y="250083"/>
                      </a:cubicBezTo>
                      <a:cubicBezTo>
                        <a:pt x="121464" y="261008"/>
                        <a:pt x="116045" y="266944"/>
                        <a:pt x="109765" y="267805"/>
                      </a:cubicBezTo>
                      <a:cubicBezTo>
                        <a:pt x="107959" y="267805"/>
                        <a:pt x="102539" y="262385"/>
                        <a:pt x="93506" y="251459"/>
                      </a:cubicBezTo>
                      <a:cubicBezTo>
                        <a:pt x="78109" y="233307"/>
                        <a:pt x="69592" y="224618"/>
                        <a:pt x="67786" y="225564"/>
                      </a:cubicBezTo>
                      <a:cubicBezTo>
                        <a:pt x="66839" y="225564"/>
                        <a:pt x="65979" y="226511"/>
                        <a:pt x="65033" y="228317"/>
                      </a:cubicBezTo>
                      <a:cubicBezTo>
                        <a:pt x="58667" y="235630"/>
                        <a:pt x="51958" y="241050"/>
                        <a:pt x="44732" y="244663"/>
                      </a:cubicBezTo>
                      <a:cubicBezTo>
                        <a:pt x="26667" y="253782"/>
                        <a:pt x="11785" y="256535"/>
                        <a:pt x="0" y="252835"/>
                      </a:cubicBezTo>
                      <a:lnTo>
                        <a:pt x="8172" y="247416"/>
                      </a:lnTo>
                      <a:cubicBezTo>
                        <a:pt x="28043" y="233737"/>
                        <a:pt x="42065" y="220144"/>
                        <a:pt x="50151" y="206466"/>
                      </a:cubicBezTo>
                      <a:cubicBezTo>
                        <a:pt x="58324" y="192787"/>
                        <a:pt x="62797" y="175582"/>
                        <a:pt x="63657" y="154591"/>
                      </a:cubicBezTo>
                      <a:cubicBezTo>
                        <a:pt x="62710" y="143665"/>
                        <a:pt x="61850" y="133686"/>
                        <a:pt x="60904" y="124567"/>
                      </a:cubicBezTo>
                      <a:cubicBezTo>
                        <a:pt x="59958" y="120007"/>
                        <a:pt x="59958" y="117254"/>
                        <a:pt x="60904" y="116394"/>
                      </a:cubicBezTo>
                      <a:cubicBezTo>
                        <a:pt x="60904" y="115534"/>
                        <a:pt x="64087" y="115017"/>
                        <a:pt x="70367" y="115017"/>
                      </a:cubicBezTo>
                      <a:cubicBezTo>
                        <a:pt x="73120" y="115017"/>
                        <a:pt x="76216" y="115017"/>
                        <a:pt x="79829" y="115017"/>
                      </a:cubicBezTo>
                      <a:cubicBezTo>
                        <a:pt x="101507" y="113211"/>
                        <a:pt x="127658" y="108651"/>
                        <a:pt x="158368" y="101339"/>
                      </a:cubicBezTo>
                      <a:cubicBezTo>
                        <a:pt x="159228" y="102285"/>
                        <a:pt x="156132" y="87230"/>
                        <a:pt x="148905" y="56346"/>
                      </a:cubicBezTo>
                      <a:cubicBezTo>
                        <a:pt x="147960" y="49980"/>
                        <a:pt x="147099" y="44560"/>
                        <a:pt x="146153" y="40000"/>
                      </a:cubicBezTo>
                      <a:cubicBezTo>
                        <a:pt x="142539" y="24515"/>
                        <a:pt x="141163" y="14966"/>
                        <a:pt x="142109" y="11353"/>
                      </a:cubicBezTo>
                      <a:cubicBezTo>
                        <a:pt x="141163" y="6793"/>
                        <a:pt x="143486" y="3610"/>
                        <a:pt x="148905" y="1804"/>
                      </a:cubicBezTo>
                      <a:cubicBezTo>
                        <a:pt x="157938" y="-3"/>
                        <a:pt x="164734" y="-433"/>
                        <a:pt x="169206" y="427"/>
                      </a:cubicBezTo>
                      <a:cubicBezTo>
                        <a:pt x="169206" y="1373"/>
                        <a:pt x="168261" y="3610"/>
                        <a:pt x="166454" y="7223"/>
                      </a:cubicBezTo>
                      <a:cubicBezTo>
                        <a:pt x="164647" y="11783"/>
                        <a:pt x="163787" y="14536"/>
                        <a:pt x="163787" y="15396"/>
                      </a:cubicBezTo>
                      <a:cubicBezTo>
                        <a:pt x="164647" y="33634"/>
                        <a:pt x="170067" y="59099"/>
                        <a:pt x="180046" y="91790"/>
                      </a:cubicBezTo>
                      <a:cubicBezTo>
                        <a:pt x="180046" y="93596"/>
                        <a:pt x="181852" y="94542"/>
                        <a:pt x="185465" y="94542"/>
                      </a:cubicBezTo>
                      <a:cubicBezTo>
                        <a:pt x="190884" y="94542"/>
                        <a:pt x="194928" y="95489"/>
                        <a:pt x="197680" y="97296"/>
                      </a:cubicBezTo>
                      <a:cubicBezTo>
                        <a:pt x="202154" y="101855"/>
                        <a:pt x="203960" y="106845"/>
                        <a:pt x="203100" y="112264"/>
                      </a:cubicBezTo>
                      <a:cubicBezTo>
                        <a:pt x="203100" y="114071"/>
                        <a:pt x="200863" y="115447"/>
                        <a:pt x="196304" y="116394"/>
                      </a:cubicBezTo>
                      <a:lnTo>
                        <a:pt x="193637" y="116394"/>
                      </a:lnTo>
                      <a:cubicBezTo>
                        <a:pt x="187271" y="117340"/>
                        <a:pt x="185035" y="120953"/>
                        <a:pt x="186841" y="127319"/>
                      </a:cubicBezTo>
                      <a:cubicBezTo>
                        <a:pt x="187701" y="130933"/>
                        <a:pt x="188648" y="135492"/>
                        <a:pt x="189508" y="140998"/>
                      </a:cubicBezTo>
                      <a:cubicBezTo>
                        <a:pt x="190369" y="147364"/>
                        <a:pt x="191745" y="151924"/>
                        <a:pt x="193552" y="154677"/>
                      </a:cubicBezTo>
                      <a:cubicBezTo>
                        <a:pt x="194412" y="158290"/>
                        <a:pt x="195788" y="164656"/>
                        <a:pt x="197594" y="173775"/>
                      </a:cubicBezTo>
                      <a:cubicBezTo>
                        <a:pt x="200347" y="183754"/>
                        <a:pt x="202584" y="189260"/>
                        <a:pt x="204390" y="190120"/>
                      </a:cubicBezTo>
                      <a:cubicBezTo>
                        <a:pt x="208003" y="188314"/>
                        <a:pt x="214798" y="178335"/>
                        <a:pt x="224691" y="160097"/>
                      </a:cubicBezTo>
                      <a:cubicBezTo>
                        <a:pt x="227444" y="155537"/>
                        <a:pt x="229681" y="149687"/>
                        <a:pt x="231487" y="142375"/>
                      </a:cubicBezTo>
                      <a:cubicBezTo>
                        <a:pt x="232347" y="139622"/>
                        <a:pt x="233293" y="137815"/>
                        <a:pt x="234240" y="136955"/>
                      </a:cubicBezTo>
                      <a:cubicBezTo>
                        <a:pt x="244133" y="141514"/>
                        <a:pt x="250498" y="147880"/>
                        <a:pt x="253165" y="156053"/>
                      </a:cubicBezTo>
                      <a:cubicBezTo>
                        <a:pt x="252218" y="161473"/>
                        <a:pt x="246369" y="174291"/>
                        <a:pt x="235530" y="194250"/>
                      </a:cubicBezTo>
                      <a:cubicBezTo>
                        <a:pt x="233723" y="197863"/>
                        <a:pt x="230111" y="203369"/>
                        <a:pt x="224691" y="210595"/>
                      </a:cubicBezTo>
                      <a:cubicBezTo>
                        <a:pt x="221079" y="215155"/>
                        <a:pt x="218842" y="218338"/>
                        <a:pt x="217896" y="220144"/>
                      </a:cubicBezTo>
                      <a:cubicBezTo>
                        <a:pt x="215229" y="222898"/>
                        <a:pt x="221079" y="235114"/>
                        <a:pt x="235530" y="256965"/>
                      </a:cubicBezTo>
                      <a:cubicBezTo>
                        <a:pt x="235530" y="257911"/>
                        <a:pt x="235961" y="258341"/>
                        <a:pt x="236906" y="258341"/>
                      </a:cubicBezTo>
                      <a:cubicBezTo>
                        <a:pt x="252218" y="274687"/>
                        <a:pt x="265381" y="284236"/>
                        <a:pt x="276219" y="286989"/>
                      </a:cubicBezTo>
                      <a:cubicBezTo>
                        <a:pt x="283445" y="286043"/>
                        <a:pt x="288865" y="272880"/>
                        <a:pt x="292478" y="247416"/>
                      </a:cubicBezTo>
                      <a:cubicBezTo>
                        <a:pt x="293338" y="234683"/>
                        <a:pt x="293854" y="220575"/>
                        <a:pt x="293854" y="205089"/>
                      </a:cubicBezTo>
                      <a:cubicBezTo>
                        <a:pt x="293854" y="192357"/>
                        <a:pt x="294284" y="185991"/>
                        <a:pt x="295230" y="185991"/>
                      </a:cubicBezTo>
                      <a:cubicBezTo>
                        <a:pt x="305122" y="198723"/>
                        <a:pt x="311058" y="225994"/>
                        <a:pt x="312864" y="267890"/>
                      </a:cubicBezTo>
                      <a:cubicBezTo>
                        <a:pt x="311058" y="293355"/>
                        <a:pt x="308305" y="310647"/>
                        <a:pt x="304692" y="319766"/>
                      </a:cubicBezTo>
                      <a:cubicBezTo>
                        <a:pt x="280348" y="320626"/>
                        <a:pt x="256778" y="309787"/>
                        <a:pt x="234240" y="286989"/>
                      </a:cubicBezTo>
                      <a:cubicBezTo>
                        <a:pt x="222455" y="274257"/>
                        <a:pt x="213422" y="263331"/>
                        <a:pt x="207143" y="254212"/>
                      </a:cubicBezTo>
                      <a:lnTo>
                        <a:pt x="199056" y="241910"/>
                      </a:lnTo>
                      <a:cubicBezTo>
                        <a:pt x="198111" y="241910"/>
                        <a:pt x="196820" y="242856"/>
                        <a:pt x="195013" y="244663"/>
                      </a:cubicBezTo>
                      <a:cubicBezTo>
                        <a:pt x="190454" y="247416"/>
                        <a:pt x="187358" y="248792"/>
                        <a:pt x="185551" y="248792"/>
                      </a:cubicBezTo>
                      <a:cubicBezTo>
                        <a:pt x="182884" y="249738"/>
                        <a:pt x="179701" y="249738"/>
                        <a:pt x="176088" y="248792"/>
                      </a:cubicBezTo>
                      <a:cubicBezTo>
                        <a:pt x="171529" y="247932"/>
                        <a:pt x="168433" y="247416"/>
                        <a:pt x="166626" y="247416"/>
                      </a:cubicBezTo>
                      <a:cubicBezTo>
                        <a:pt x="164820" y="247416"/>
                        <a:pt x="162583" y="247846"/>
                        <a:pt x="159830" y="248792"/>
                      </a:cubicBezTo>
                      <a:cubicBezTo>
                        <a:pt x="148045" y="248792"/>
                        <a:pt x="142626" y="247932"/>
                        <a:pt x="143572" y="246039"/>
                      </a:cubicBezTo>
                      <a:cubicBezTo>
                        <a:pt x="143572" y="245179"/>
                        <a:pt x="150798" y="239673"/>
                        <a:pt x="165250" y="229694"/>
                      </a:cubicBezTo>
                      <a:cubicBezTo>
                        <a:pt x="170669" y="226081"/>
                        <a:pt x="174712" y="223328"/>
                        <a:pt x="177465" y="221521"/>
                      </a:cubicBezTo>
                      <a:cubicBezTo>
                        <a:pt x="183745" y="217908"/>
                        <a:pt x="186928" y="214209"/>
                        <a:pt x="186928" y="210595"/>
                      </a:cubicBezTo>
                      <a:lnTo>
                        <a:pt x="181508" y="196917"/>
                      </a:lnTo>
                      <a:cubicBezTo>
                        <a:pt x="177895" y="185991"/>
                        <a:pt x="174282" y="173259"/>
                        <a:pt x="170669" y="158720"/>
                      </a:cubicBezTo>
                      <a:cubicBezTo>
                        <a:pt x="167916" y="153300"/>
                        <a:pt x="165680" y="144611"/>
                        <a:pt x="163874" y="132825"/>
                      </a:cubicBezTo>
                      <a:lnTo>
                        <a:pt x="162497" y="124653"/>
                      </a:lnTo>
                      <a:cubicBezTo>
                        <a:pt x="161551" y="124653"/>
                        <a:pt x="156132" y="126029"/>
                        <a:pt x="146239" y="128782"/>
                      </a:cubicBezTo>
                      <a:cubicBezTo>
                        <a:pt x="135400" y="131535"/>
                        <a:pt x="117335" y="135148"/>
                        <a:pt x="92045" y="139708"/>
                      </a:cubicBezTo>
                      <a:cubicBezTo>
                        <a:pt x="88432" y="140396"/>
                        <a:pt x="86625" y="143579"/>
                        <a:pt x="86625" y="148999"/>
                      </a:cubicBezTo>
                      <a:close/>
                      <a:moveTo>
                        <a:pt x="93421" y="230898"/>
                      </a:moveTo>
                      <a:cubicBezTo>
                        <a:pt x="102453" y="230898"/>
                        <a:pt x="109249" y="226769"/>
                        <a:pt x="113722" y="218596"/>
                      </a:cubicBezTo>
                      <a:cubicBezTo>
                        <a:pt x="120002" y="204057"/>
                        <a:pt x="123184" y="193132"/>
                        <a:pt x="123184" y="185819"/>
                      </a:cubicBezTo>
                      <a:cubicBezTo>
                        <a:pt x="121378" y="178507"/>
                        <a:pt x="118195" y="174893"/>
                        <a:pt x="113722" y="174893"/>
                      </a:cubicBezTo>
                      <a:cubicBezTo>
                        <a:pt x="101077" y="174893"/>
                        <a:pt x="91098" y="177646"/>
                        <a:pt x="83958" y="183066"/>
                      </a:cubicBezTo>
                      <a:cubicBezTo>
                        <a:pt x="76732" y="188486"/>
                        <a:pt x="71743" y="200788"/>
                        <a:pt x="69076" y="219887"/>
                      </a:cubicBezTo>
                      <a:cubicBezTo>
                        <a:pt x="78969" y="227285"/>
                        <a:pt x="87055" y="230898"/>
                        <a:pt x="93421" y="230898"/>
                      </a:cubicBezTo>
                      <a:close/>
                      <a:moveTo>
                        <a:pt x="224778" y="101253"/>
                      </a:moveTo>
                      <a:cubicBezTo>
                        <a:pt x="223831" y="101253"/>
                        <a:pt x="222971" y="101253"/>
                        <a:pt x="222025" y="101253"/>
                      </a:cubicBezTo>
                      <a:cubicBezTo>
                        <a:pt x="215659" y="99446"/>
                        <a:pt x="212046" y="97123"/>
                        <a:pt x="211186" y="94457"/>
                      </a:cubicBezTo>
                      <a:cubicBezTo>
                        <a:pt x="208519" y="84477"/>
                        <a:pt x="209809" y="73551"/>
                        <a:pt x="215229" y="61679"/>
                      </a:cubicBezTo>
                      <a:cubicBezTo>
                        <a:pt x="222455" y="52561"/>
                        <a:pt x="229681" y="50754"/>
                        <a:pt x="236906" y="56260"/>
                      </a:cubicBezTo>
                      <a:cubicBezTo>
                        <a:pt x="237767" y="59013"/>
                        <a:pt x="239144" y="62626"/>
                        <a:pt x="240950" y="67185"/>
                      </a:cubicBezTo>
                      <a:cubicBezTo>
                        <a:pt x="242756" y="71745"/>
                        <a:pt x="244563" y="74928"/>
                        <a:pt x="246369" y="76735"/>
                      </a:cubicBezTo>
                      <a:cubicBezTo>
                        <a:pt x="253595" y="88607"/>
                        <a:pt x="256778" y="96779"/>
                        <a:pt x="255831" y="101253"/>
                      </a:cubicBezTo>
                      <a:cubicBezTo>
                        <a:pt x="254886" y="103059"/>
                        <a:pt x="246799" y="103575"/>
                        <a:pt x="231487" y="102629"/>
                      </a:cubicBezTo>
                      <a:cubicBezTo>
                        <a:pt x="227961" y="101683"/>
                        <a:pt x="225724" y="101253"/>
                        <a:pt x="224778" y="101253"/>
                      </a:cubicBezTo>
                      <a:close/>
                    </a:path>
                  </a:pathLst>
                </a:custGeom>
                <a:grpFill/>
                <a:ln w="860" cap="flat">
                  <a:noFill/>
                  <a:prstDash val="solid"/>
                  <a:miter/>
                </a:ln>
              </p:spPr>
              <p:txBody>
                <a:bodyPr rtlCol="0" anchor="ctr"/>
                <a:lstStyle/>
                <a:p>
                  <a:endParaRPr lang="zh-CN" altLang="en-US"/>
                </a:p>
              </p:txBody>
            </p:sp>
            <p:sp>
              <p:nvSpPr>
                <p:cNvPr id="18" name="任意形状 22"/>
                <p:cNvSpPr/>
                <p:nvPr/>
              </p:nvSpPr>
              <p:spPr>
                <a:xfrm>
                  <a:off x="7622896" y="2756598"/>
                  <a:ext cx="240010" cy="274750"/>
                </a:xfrm>
                <a:custGeom>
                  <a:avLst/>
                  <a:gdLst>
                    <a:gd name="connsiteX0" fmla="*/ 150547 w 240010"/>
                    <a:gd name="connsiteY0" fmla="*/ 47832 h 274750"/>
                    <a:gd name="connsiteX1" fmla="*/ 150547 w 240010"/>
                    <a:gd name="connsiteY1" fmla="*/ 76480 h 274750"/>
                    <a:gd name="connsiteX2" fmla="*/ 157343 w 240010"/>
                    <a:gd name="connsiteY2" fmla="*/ 84652 h 274750"/>
                    <a:gd name="connsiteX3" fmla="*/ 226419 w 240010"/>
                    <a:gd name="connsiteY3" fmla="*/ 73727 h 274750"/>
                    <a:gd name="connsiteX4" fmla="*/ 240010 w 240010"/>
                    <a:gd name="connsiteY4" fmla="*/ 110547 h 274750"/>
                    <a:gd name="connsiteX5" fmla="*/ 233214 w 240010"/>
                    <a:gd name="connsiteY5" fmla="*/ 110547 h 274750"/>
                    <a:gd name="connsiteX6" fmla="*/ 211537 w 240010"/>
                    <a:gd name="connsiteY6" fmla="*/ 106418 h 274750"/>
                    <a:gd name="connsiteX7" fmla="*/ 184440 w 240010"/>
                    <a:gd name="connsiteY7" fmla="*/ 109171 h 274750"/>
                    <a:gd name="connsiteX8" fmla="*/ 160009 w 240010"/>
                    <a:gd name="connsiteY8" fmla="*/ 111924 h 274750"/>
                    <a:gd name="connsiteX9" fmla="*/ 151923 w 240010"/>
                    <a:gd name="connsiteY9" fmla="*/ 121473 h 274750"/>
                    <a:gd name="connsiteX10" fmla="*/ 150547 w 240010"/>
                    <a:gd name="connsiteY10" fmla="*/ 195113 h 274750"/>
                    <a:gd name="connsiteX11" fmla="*/ 147794 w 240010"/>
                    <a:gd name="connsiteY11" fmla="*/ 240106 h 274750"/>
                    <a:gd name="connsiteX12" fmla="*/ 145127 w 240010"/>
                    <a:gd name="connsiteY12" fmla="*/ 253785 h 274750"/>
                    <a:gd name="connsiteX13" fmla="*/ 141084 w 240010"/>
                    <a:gd name="connsiteY13" fmla="*/ 274260 h 274750"/>
                    <a:gd name="connsiteX14" fmla="*/ 96352 w 240010"/>
                    <a:gd name="connsiteY14" fmla="*/ 264711 h 274750"/>
                    <a:gd name="connsiteX15" fmla="*/ 50330 w 240010"/>
                    <a:gd name="connsiteY15" fmla="*/ 241483 h 274750"/>
                    <a:gd name="connsiteX16" fmla="*/ 67965 w 240010"/>
                    <a:gd name="connsiteY16" fmla="*/ 241483 h 274750"/>
                    <a:gd name="connsiteX17" fmla="*/ 115363 w 240010"/>
                    <a:gd name="connsiteY17" fmla="*/ 237354 h 274750"/>
                    <a:gd name="connsiteX18" fmla="*/ 127578 w 240010"/>
                    <a:gd name="connsiteY18" fmla="*/ 156831 h 274750"/>
                    <a:gd name="connsiteX19" fmla="*/ 126202 w 240010"/>
                    <a:gd name="connsiteY19" fmla="*/ 132312 h 274750"/>
                    <a:gd name="connsiteX20" fmla="*/ 126202 w 240010"/>
                    <a:gd name="connsiteY20" fmla="*/ 128183 h 274750"/>
                    <a:gd name="connsiteX21" fmla="*/ 118116 w 240010"/>
                    <a:gd name="connsiteY21" fmla="*/ 120010 h 274750"/>
                    <a:gd name="connsiteX22" fmla="*/ 36824 w 240010"/>
                    <a:gd name="connsiteY22" fmla="*/ 133689 h 274750"/>
                    <a:gd name="connsiteX23" fmla="*/ 9727 w 240010"/>
                    <a:gd name="connsiteY23" fmla="*/ 144614 h 274750"/>
                    <a:gd name="connsiteX24" fmla="*/ 6974 w 240010"/>
                    <a:gd name="connsiteY24" fmla="*/ 144614 h 274750"/>
                    <a:gd name="connsiteX25" fmla="*/ 179 w 240010"/>
                    <a:gd name="connsiteY25" fmla="*/ 120096 h 274750"/>
                    <a:gd name="connsiteX26" fmla="*/ 8351 w 240010"/>
                    <a:gd name="connsiteY26" fmla="*/ 120096 h 274750"/>
                    <a:gd name="connsiteX27" fmla="*/ 27276 w 240010"/>
                    <a:gd name="connsiteY27" fmla="*/ 115967 h 274750"/>
                    <a:gd name="connsiteX28" fmla="*/ 116653 w 240010"/>
                    <a:gd name="connsiteY28" fmla="*/ 94116 h 274750"/>
                    <a:gd name="connsiteX29" fmla="*/ 122073 w 240010"/>
                    <a:gd name="connsiteY29" fmla="*/ 87319 h 274750"/>
                    <a:gd name="connsiteX30" fmla="*/ 119320 w 240010"/>
                    <a:gd name="connsiteY30" fmla="*/ 76394 h 274750"/>
                    <a:gd name="connsiteX31" fmla="*/ 115277 w 240010"/>
                    <a:gd name="connsiteY31" fmla="*/ 57295 h 274750"/>
                    <a:gd name="connsiteX32" fmla="*/ 104439 w 240010"/>
                    <a:gd name="connsiteY32" fmla="*/ 47746 h 274750"/>
                    <a:gd name="connsiteX33" fmla="*/ 77342 w 240010"/>
                    <a:gd name="connsiteY33" fmla="*/ 54542 h 274750"/>
                    <a:gd name="connsiteX34" fmla="*/ 70545 w 240010"/>
                    <a:gd name="connsiteY34" fmla="*/ 57295 h 274750"/>
                    <a:gd name="connsiteX35" fmla="*/ 61083 w 240010"/>
                    <a:gd name="connsiteY35" fmla="*/ 60048 h 274750"/>
                    <a:gd name="connsiteX36" fmla="*/ 52996 w 240010"/>
                    <a:gd name="connsiteY36" fmla="*/ 31401 h 274750"/>
                    <a:gd name="connsiteX37" fmla="*/ 73298 w 240010"/>
                    <a:gd name="connsiteY37" fmla="*/ 27271 h 274750"/>
                    <a:gd name="connsiteX38" fmla="*/ 100395 w 240010"/>
                    <a:gd name="connsiteY38" fmla="*/ 20475 h 274750"/>
                    <a:gd name="connsiteX39" fmla="*/ 127493 w 240010"/>
                    <a:gd name="connsiteY39" fmla="*/ 13679 h 274750"/>
                    <a:gd name="connsiteX40" fmla="*/ 185730 w 240010"/>
                    <a:gd name="connsiteY40" fmla="*/ 0 h 274750"/>
                    <a:gd name="connsiteX41" fmla="*/ 199235 w 240010"/>
                    <a:gd name="connsiteY41" fmla="*/ 32777 h 274750"/>
                    <a:gd name="connsiteX42" fmla="*/ 193816 w 240010"/>
                    <a:gd name="connsiteY42" fmla="*/ 34154 h 274750"/>
                    <a:gd name="connsiteX43" fmla="*/ 164052 w 240010"/>
                    <a:gd name="connsiteY43" fmla="*/ 35530 h 274750"/>
                    <a:gd name="connsiteX44" fmla="*/ 150547 w 240010"/>
                    <a:gd name="connsiteY44" fmla="*/ 47832 h 27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0010" h="274750">
                      <a:moveTo>
                        <a:pt x="150547" y="47832"/>
                      </a:moveTo>
                      <a:lnTo>
                        <a:pt x="150547" y="76480"/>
                      </a:lnTo>
                      <a:cubicBezTo>
                        <a:pt x="150547" y="83792"/>
                        <a:pt x="152783" y="86459"/>
                        <a:pt x="157343" y="84652"/>
                      </a:cubicBezTo>
                      <a:cubicBezTo>
                        <a:pt x="188052" y="78286"/>
                        <a:pt x="211107" y="74673"/>
                        <a:pt x="226419" y="73727"/>
                      </a:cubicBezTo>
                      <a:cubicBezTo>
                        <a:pt x="235451" y="84652"/>
                        <a:pt x="240010" y="96955"/>
                        <a:pt x="240010" y="110547"/>
                      </a:cubicBezTo>
                      <a:cubicBezTo>
                        <a:pt x="239064" y="111493"/>
                        <a:pt x="236827" y="111493"/>
                        <a:pt x="233214" y="110547"/>
                      </a:cubicBezTo>
                      <a:cubicBezTo>
                        <a:pt x="224182" y="107794"/>
                        <a:pt x="216956" y="106418"/>
                        <a:pt x="211537" y="106418"/>
                      </a:cubicBezTo>
                      <a:cubicBezTo>
                        <a:pt x="206117" y="106418"/>
                        <a:pt x="197085" y="107364"/>
                        <a:pt x="184440" y="109171"/>
                      </a:cubicBezTo>
                      <a:cubicBezTo>
                        <a:pt x="173600" y="110977"/>
                        <a:pt x="165515" y="111924"/>
                        <a:pt x="160009" y="111924"/>
                      </a:cubicBezTo>
                      <a:cubicBezTo>
                        <a:pt x="154590" y="113730"/>
                        <a:pt x="151923" y="116913"/>
                        <a:pt x="151923" y="121473"/>
                      </a:cubicBezTo>
                      <a:cubicBezTo>
                        <a:pt x="151923" y="159670"/>
                        <a:pt x="151492" y="184274"/>
                        <a:pt x="150547" y="195113"/>
                      </a:cubicBezTo>
                      <a:cubicBezTo>
                        <a:pt x="149601" y="210599"/>
                        <a:pt x="148740" y="225568"/>
                        <a:pt x="147794" y="240106"/>
                      </a:cubicBezTo>
                      <a:cubicBezTo>
                        <a:pt x="146848" y="245526"/>
                        <a:pt x="145988" y="250086"/>
                        <a:pt x="145127" y="253785"/>
                      </a:cubicBezTo>
                      <a:cubicBezTo>
                        <a:pt x="144181" y="266517"/>
                        <a:pt x="142890" y="273314"/>
                        <a:pt x="141084" y="274260"/>
                      </a:cubicBezTo>
                      <a:cubicBezTo>
                        <a:pt x="132998" y="276067"/>
                        <a:pt x="118030" y="272884"/>
                        <a:pt x="96352" y="264711"/>
                      </a:cubicBezTo>
                      <a:cubicBezTo>
                        <a:pt x="69255" y="256538"/>
                        <a:pt x="53857" y="248795"/>
                        <a:pt x="50330" y="241483"/>
                      </a:cubicBezTo>
                      <a:lnTo>
                        <a:pt x="67965" y="241483"/>
                      </a:lnTo>
                      <a:cubicBezTo>
                        <a:pt x="95922" y="242429"/>
                        <a:pt x="111751" y="241053"/>
                        <a:pt x="115363" y="237354"/>
                      </a:cubicBezTo>
                      <a:cubicBezTo>
                        <a:pt x="124395" y="230041"/>
                        <a:pt x="128439" y="203200"/>
                        <a:pt x="127578" y="156831"/>
                      </a:cubicBezTo>
                      <a:cubicBezTo>
                        <a:pt x="126632" y="146851"/>
                        <a:pt x="126202" y="138679"/>
                        <a:pt x="126202" y="132312"/>
                      </a:cubicBezTo>
                      <a:cubicBezTo>
                        <a:pt x="126202" y="130506"/>
                        <a:pt x="126202" y="129129"/>
                        <a:pt x="126202" y="128183"/>
                      </a:cubicBezTo>
                      <a:cubicBezTo>
                        <a:pt x="126202" y="122763"/>
                        <a:pt x="123535" y="120010"/>
                        <a:pt x="118116" y="120010"/>
                      </a:cubicBezTo>
                      <a:cubicBezTo>
                        <a:pt x="84653" y="123624"/>
                        <a:pt x="57556" y="128183"/>
                        <a:pt x="36824" y="133689"/>
                      </a:cubicBezTo>
                      <a:cubicBezTo>
                        <a:pt x="22373" y="138248"/>
                        <a:pt x="13340" y="141862"/>
                        <a:pt x="9727" y="144614"/>
                      </a:cubicBezTo>
                      <a:lnTo>
                        <a:pt x="6974" y="144614"/>
                      </a:lnTo>
                      <a:cubicBezTo>
                        <a:pt x="1555" y="136442"/>
                        <a:pt x="-681" y="128269"/>
                        <a:pt x="179" y="120096"/>
                      </a:cubicBezTo>
                      <a:lnTo>
                        <a:pt x="8351" y="120096"/>
                      </a:lnTo>
                      <a:cubicBezTo>
                        <a:pt x="14631" y="119236"/>
                        <a:pt x="20997" y="117859"/>
                        <a:pt x="27276" y="115967"/>
                      </a:cubicBezTo>
                      <a:cubicBezTo>
                        <a:pt x="67019" y="105988"/>
                        <a:pt x="96782" y="98675"/>
                        <a:pt x="116653" y="94116"/>
                      </a:cubicBezTo>
                      <a:cubicBezTo>
                        <a:pt x="120266" y="94116"/>
                        <a:pt x="122073" y="91879"/>
                        <a:pt x="122073" y="87319"/>
                      </a:cubicBezTo>
                      <a:cubicBezTo>
                        <a:pt x="121127" y="83706"/>
                        <a:pt x="120266" y="80007"/>
                        <a:pt x="119320" y="76394"/>
                      </a:cubicBezTo>
                      <a:cubicBezTo>
                        <a:pt x="117513" y="68221"/>
                        <a:pt x="116137" y="61855"/>
                        <a:pt x="115277" y="57295"/>
                      </a:cubicBezTo>
                      <a:cubicBezTo>
                        <a:pt x="112611" y="49123"/>
                        <a:pt x="108911" y="45940"/>
                        <a:pt x="104439" y="47746"/>
                      </a:cubicBezTo>
                      <a:cubicBezTo>
                        <a:pt x="93599" y="49553"/>
                        <a:pt x="84567" y="51875"/>
                        <a:pt x="77342" y="54542"/>
                      </a:cubicBezTo>
                      <a:cubicBezTo>
                        <a:pt x="75535" y="55489"/>
                        <a:pt x="73298" y="56349"/>
                        <a:pt x="70545" y="57295"/>
                      </a:cubicBezTo>
                      <a:cubicBezTo>
                        <a:pt x="65986" y="60048"/>
                        <a:pt x="62889" y="60908"/>
                        <a:pt x="61083" y="60048"/>
                      </a:cubicBezTo>
                      <a:cubicBezTo>
                        <a:pt x="56524" y="54628"/>
                        <a:pt x="53857" y="45079"/>
                        <a:pt x="52996" y="31401"/>
                      </a:cubicBezTo>
                      <a:cubicBezTo>
                        <a:pt x="52051" y="30540"/>
                        <a:pt x="58847" y="29164"/>
                        <a:pt x="73298" y="27271"/>
                      </a:cubicBezTo>
                      <a:cubicBezTo>
                        <a:pt x="78718" y="26411"/>
                        <a:pt x="87750" y="24088"/>
                        <a:pt x="100395" y="20475"/>
                      </a:cubicBezTo>
                      <a:cubicBezTo>
                        <a:pt x="112094" y="17722"/>
                        <a:pt x="121127" y="15485"/>
                        <a:pt x="127493" y="13679"/>
                      </a:cubicBezTo>
                      <a:cubicBezTo>
                        <a:pt x="152783" y="6366"/>
                        <a:pt x="172224" y="1893"/>
                        <a:pt x="185730" y="0"/>
                      </a:cubicBezTo>
                      <a:cubicBezTo>
                        <a:pt x="195623" y="9979"/>
                        <a:pt x="200182" y="20905"/>
                        <a:pt x="199235" y="32777"/>
                      </a:cubicBezTo>
                      <a:cubicBezTo>
                        <a:pt x="198289" y="33723"/>
                        <a:pt x="196483" y="34154"/>
                        <a:pt x="193816" y="34154"/>
                      </a:cubicBezTo>
                      <a:cubicBezTo>
                        <a:pt x="189257" y="32347"/>
                        <a:pt x="179364" y="32777"/>
                        <a:pt x="164052" y="35530"/>
                      </a:cubicBezTo>
                      <a:cubicBezTo>
                        <a:pt x="155020" y="37423"/>
                        <a:pt x="150547" y="41552"/>
                        <a:pt x="150547" y="47832"/>
                      </a:cubicBezTo>
                      <a:close/>
                    </a:path>
                  </a:pathLst>
                </a:custGeom>
                <a:grpFill/>
                <a:ln w="860" cap="flat">
                  <a:noFill/>
                  <a:prstDash val="solid"/>
                  <a:miter/>
                </a:ln>
              </p:spPr>
              <p:txBody>
                <a:bodyPr rtlCol="0" anchor="ctr"/>
                <a:lstStyle/>
                <a:p>
                  <a:endParaRPr lang="zh-CN" altLang="en-US"/>
                </a:p>
              </p:txBody>
            </p:sp>
            <p:sp>
              <p:nvSpPr>
                <p:cNvPr id="19" name="任意形状 23"/>
                <p:cNvSpPr/>
                <p:nvPr/>
              </p:nvSpPr>
              <p:spPr>
                <a:xfrm>
                  <a:off x="8164075" y="2743344"/>
                  <a:ext cx="264516" cy="297062"/>
                </a:xfrm>
                <a:custGeom>
                  <a:avLst/>
                  <a:gdLst>
                    <a:gd name="connsiteX0" fmla="*/ 59955 w 264516"/>
                    <a:gd name="connsiteY0" fmla="*/ 136189 h 297062"/>
                    <a:gd name="connsiteX1" fmla="*/ 92471 w 264516"/>
                    <a:gd name="connsiteY1" fmla="*/ 122510 h 297062"/>
                    <a:gd name="connsiteX2" fmla="*/ 116902 w 264516"/>
                    <a:gd name="connsiteY2" fmla="*/ 112961 h 297062"/>
                    <a:gd name="connsiteX3" fmla="*/ 130408 w 264516"/>
                    <a:gd name="connsiteY3" fmla="*/ 107541 h 297062"/>
                    <a:gd name="connsiteX4" fmla="*/ 158881 w 264516"/>
                    <a:gd name="connsiteY4" fmla="*/ 88443 h 297062"/>
                    <a:gd name="connsiteX5" fmla="*/ 194065 w 264516"/>
                    <a:gd name="connsiteY5" fmla="*/ 46117 h 297062"/>
                    <a:gd name="connsiteX6" fmla="*/ 203527 w 264516"/>
                    <a:gd name="connsiteY6" fmla="*/ 41987 h 297062"/>
                    <a:gd name="connsiteX7" fmla="*/ 204903 w 264516"/>
                    <a:gd name="connsiteY7" fmla="*/ 43364 h 297062"/>
                    <a:gd name="connsiteX8" fmla="*/ 208946 w 264516"/>
                    <a:gd name="connsiteY8" fmla="*/ 44740 h 297062"/>
                    <a:gd name="connsiteX9" fmla="*/ 210322 w 264516"/>
                    <a:gd name="connsiteY9" fmla="*/ 54289 h 297062"/>
                    <a:gd name="connsiteX10" fmla="*/ 190021 w 264516"/>
                    <a:gd name="connsiteY10" fmla="*/ 74764 h 297062"/>
                    <a:gd name="connsiteX11" fmla="*/ 171096 w 264516"/>
                    <a:gd name="connsiteY11" fmla="*/ 95239 h 297062"/>
                    <a:gd name="connsiteX12" fmla="*/ 167053 w 264516"/>
                    <a:gd name="connsiteY12" fmla="*/ 100659 h 297062"/>
                    <a:gd name="connsiteX13" fmla="*/ 172472 w 264516"/>
                    <a:gd name="connsiteY13" fmla="*/ 103412 h 297062"/>
                    <a:gd name="connsiteX14" fmla="*/ 198194 w 264516"/>
                    <a:gd name="connsiteY14" fmla="*/ 118381 h 297062"/>
                    <a:gd name="connsiteX15" fmla="*/ 194150 w 264516"/>
                    <a:gd name="connsiteY15" fmla="*/ 127930 h 297062"/>
                    <a:gd name="connsiteX16" fmla="*/ 153547 w 264516"/>
                    <a:gd name="connsiteY16" fmla="*/ 152448 h 297062"/>
                    <a:gd name="connsiteX17" fmla="*/ 156215 w 264516"/>
                    <a:gd name="connsiteY17" fmla="*/ 164750 h 297062"/>
                    <a:gd name="connsiteX18" fmla="*/ 165677 w 264516"/>
                    <a:gd name="connsiteY18" fmla="*/ 167503 h 297062"/>
                    <a:gd name="connsiteX19" fmla="*/ 192774 w 264516"/>
                    <a:gd name="connsiteY19" fmla="*/ 166127 h 297062"/>
                    <a:gd name="connsiteX20" fmla="*/ 244216 w 264516"/>
                    <a:gd name="connsiteY20" fmla="*/ 159330 h 297062"/>
                    <a:gd name="connsiteX21" fmla="*/ 264517 w 264516"/>
                    <a:gd name="connsiteY21" fmla="*/ 190731 h 297062"/>
                    <a:gd name="connsiteX22" fmla="*/ 261765 w 264516"/>
                    <a:gd name="connsiteY22" fmla="*/ 200280 h 297062"/>
                    <a:gd name="connsiteX23" fmla="*/ 253593 w 264516"/>
                    <a:gd name="connsiteY23" fmla="*/ 198904 h 297062"/>
                    <a:gd name="connsiteX24" fmla="*/ 168258 w 264516"/>
                    <a:gd name="connsiteY24" fmla="*/ 189355 h 297062"/>
                    <a:gd name="connsiteX25" fmla="*/ 161462 w 264516"/>
                    <a:gd name="connsiteY25" fmla="*/ 197527 h 297062"/>
                    <a:gd name="connsiteX26" fmla="*/ 157418 w 264516"/>
                    <a:gd name="connsiteY26" fmla="*/ 267125 h 297062"/>
                    <a:gd name="connsiteX27" fmla="*/ 156042 w 264516"/>
                    <a:gd name="connsiteY27" fmla="*/ 291643 h 297062"/>
                    <a:gd name="connsiteX28" fmla="*/ 153376 w 264516"/>
                    <a:gd name="connsiteY28" fmla="*/ 297063 h 297062"/>
                    <a:gd name="connsiteX29" fmla="*/ 147956 w 264516"/>
                    <a:gd name="connsiteY29" fmla="*/ 297063 h 297062"/>
                    <a:gd name="connsiteX30" fmla="*/ 68041 w 264516"/>
                    <a:gd name="connsiteY30" fmla="*/ 267038 h 297062"/>
                    <a:gd name="connsiteX31" fmla="*/ 63998 w 264516"/>
                    <a:gd name="connsiteY31" fmla="*/ 261619 h 297062"/>
                    <a:gd name="connsiteX32" fmla="*/ 70794 w 264516"/>
                    <a:gd name="connsiteY32" fmla="*/ 261619 h 297062"/>
                    <a:gd name="connsiteX33" fmla="*/ 120945 w 264516"/>
                    <a:gd name="connsiteY33" fmla="*/ 269792 h 297062"/>
                    <a:gd name="connsiteX34" fmla="*/ 131784 w 264516"/>
                    <a:gd name="connsiteY34" fmla="*/ 257489 h 297062"/>
                    <a:gd name="connsiteX35" fmla="*/ 131784 w 264516"/>
                    <a:gd name="connsiteY35" fmla="*/ 234262 h 297062"/>
                    <a:gd name="connsiteX36" fmla="*/ 133161 w 264516"/>
                    <a:gd name="connsiteY36" fmla="*/ 200108 h 297062"/>
                    <a:gd name="connsiteX37" fmla="*/ 129117 w 264516"/>
                    <a:gd name="connsiteY37" fmla="*/ 195979 h 297062"/>
                    <a:gd name="connsiteX38" fmla="*/ 18062 w 264516"/>
                    <a:gd name="connsiteY38" fmla="*/ 217830 h 297062"/>
                    <a:gd name="connsiteX39" fmla="*/ 5847 w 264516"/>
                    <a:gd name="connsiteY39" fmla="*/ 216454 h 297062"/>
                    <a:gd name="connsiteX40" fmla="*/ 1804 w 264516"/>
                    <a:gd name="connsiteY40" fmla="*/ 206904 h 297062"/>
                    <a:gd name="connsiteX41" fmla="*/ 427 w 264516"/>
                    <a:gd name="connsiteY41" fmla="*/ 202775 h 297062"/>
                    <a:gd name="connsiteX42" fmla="*/ 5847 w 264516"/>
                    <a:gd name="connsiteY42" fmla="*/ 201399 h 297062"/>
                    <a:gd name="connsiteX43" fmla="*/ 30191 w 264516"/>
                    <a:gd name="connsiteY43" fmla="*/ 195979 h 297062"/>
                    <a:gd name="connsiteX44" fmla="*/ 64084 w 264516"/>
                    <a:gd name="connsiteY44" fmla="*/ 189182 h 297062"/>
                    <a:gd name="connsiteX45" fmla="*/ 122321 w 264516"/>
                    <a:gd name="connsiteY45" fmla="*/ 176880 h 297062"/>
                    <a:gd name="connsiteX46" fmla="*/ 126365 w 264516"/>
                    <a:gd name="connsiteY46" fmla="*/ 175504 h 297062"/>
                    <a:gd name="connsiteX47" fmla="*/ 122321 w 264516"/>
                    <a:gd name="connsiteY47" fmla="*/ 168708 h 297062"/>
                    <a:gd name="connsiteX48" fmla="*/ 110106 w 264516"/>
                    <a:gd name="connsiteY48" fmla="*/ 160535 h 297062"/>
                    <a:gd name="connsiteX49" fmla="*/ 108730 w 264516"/>
                    <a:gd name="connsiteY49" fmla="*/ 152362 h 297062"/>
                    <a:gd name="connsiteX50" fmla="*/ 119568 w 264516"/>
                    <a:gd name="connsiteY50" fmla="*/ 148233 h 297062"/>
                    <a:gd name="connsiteX51" fmla="*/ 131784 w 264516"/>
                    <a:gd name="connsiteY51" fmla="*/ 148233 h 297062"/>
                    <a:gd name="connsiteX52" fmla="*/ 149418 w 264516"/>
                    <a:gd name="connsiteY52" fmla="*/ 135931 h 297062"/>
                    <a:gd name="connsiteX53" fmla="*/ 143999 w 264516"/>
                    <a:gd name="connsiteY53" fmla="*/ 119585 h 297062"/>
                    <a:gd name="connsiteX54" fmla="*/ 70880 w 264516"/>
                    <a:gd name="connsiteY54" fmla="*/ 149609 h 297062"/>
                    <a:gd name="connsiteX55" fmla="*/ 61417 w 264516"/>
                    <a:gd name="connsiteY55" fmla="*/ 149609 h 297062"/>
                    <a:gd name="connsiteX56" fmla="*/ 55998 w 264516"/>
                    <a:gd name="connsiteY56" fmla="*/ 144189 h 297062"/>
                    <a:gd name="connsiteX57" fmla="*/ 53245 w 264516"/>
                    <a:gd name="connsiteY57" fmla="*/ 140060 h 297062"/>
                    <a:gd name="connsiteX58" fmla="*/ 59955 w 264516"/>
                    <a:gd name="connsiteY58" fmla="*/ 136189 h 297062"/>
                    <a:gd name="connsiteX59" fmla="*/ 51869 w 264516"/>
                    <a:gd name="connsiteY59" fmla="*/ 52913 h 297062"/>
                    <a:gd name="connsiteX60" fmla="*/ 100643 w 264516"/>
                    <a:gd name="connsiteY60" fmla="*/ 25642 h 297062"/>
                    <a:gd name="connsiteX61" fmla="*/ 108730 w 264516"/>
                    <a:gd name="connsiteY61" fmla="*/ 22889 h 297062"/>
                    <a:gd name="connsiteX62" fmla="*/ 162924 w 264516"/>
                    <a:gd name="connsiteY62" fmla="*/ 2414 h 297062"/>
                    <a:gd name="connsiteX63" fmla="*/ 176430 w 264516"/>
                    <a:gd name="connsiteY63" fmla="*/ 3790 h 297062"/>
                    <a:gd name="connsiteX64" fmla="*/ 185892 w 264516"/>
                    <a:gd name="connsiteY64" fmla="*/ 13340 h 297062"/>
                    <a:gd name="connsiteX65" fmla="*/ 187268 w 264516"/>
                    <a:gd name="connsiteY65" fmla="*/ 20136 h 297062"/>
                    <a:gd name="connsiteX66" fmla="*/ 179183 w 264516"/>
                    <a:gd name="connsiteY66" fmla="*/ 22889 h 297062"/>
                    <a:gd name="connsiteX67" fmla="*/ 110106 w 264516"/>
                    <a:gd name="connsiteY67" fmla="*/ 46117 h 297062"/>
                    <a:gd name="connsiteX68" fmla="*/ 97891 w 264516"/>
                    <a:gd name="connsiteY68" fmla="*/ 54289 h 297062"/>
                    <a:gd name="connsiteX69" fmla="*/ 81633 w 264516"/>
                    <a:gd name="connsiteY69" fmla="*/ 57042 h 297062"/>
                    <a:gd name="connsiteX70" fmla="*/ 53160 w 264516"/>
                    <a:gd name="connsiteY70" fmla="*/ 59795 h 297062"/>
                    <a:gd name="connsiteX71" fmla="*/ 46363 w 264516"/>
                    <a:gd name="connsiteY71" fmla="*/ 58419 h 297062"/>
                    <a:gd name="connsiteX72" fmla="*/ 51869 w 264516"/>
                    <a:gd name="connsiteY72" fmla="*/ 52913 h 297062"/>
                    <a:gd name="connsiteX73" fmla="*/ 73546 w 264516"/>
                    <a:gd name="connsiteY73" fmla="*/ 107541 h 297062"/>
                    <a:gd name="connsiteX74" fmla="*/ 64084 w 264516"/>
                    <a:gd name="connsiteY74" fmla="*/ 100745 h 297062"/>
                    <a:gd name="connsiteX75" fmla="*/ 55998 w 264516"/>
                    <a:gd name="connsiteY75" fmla="*/ 93949 h 297062"/>
                    <a:gd name="connsiteX76" fmla="*/ 51955 w 264516"/>
                    <a:gd name="connsiteY76" fmla="*/ 89819 h 297062"/>
                    <a:gd name="connsiteX77" fmla="*/ 58751 w 264516"/>
                    <a:gd name="connsiteY77" fmla="*/ 84399 h 297062"/>
                    <a:gd name="connsiteX78" fmla="*/ 102106 w 264516"/>
                    <a:gd name="connsiteY78" fmla="*/ 73474 h 297062"/>
                    <a:gd name="connsiteX79" fmla="*/ 106149 w 264516"/>
                    <a:gd name="connsiteY79" fmla="*/ 74850 h 297062"/>
                    <a:gd name="connsiteX80" fmla="*/ 103396 w 264516"/>
                    <a:gd name="connsiteY80" fmla="*/ 78980 h 297062"/>
                    <a:gd name="connsiteX81" fmla="*/ 85762 w 264516"/>
                    <a:gd name="connsiteY81" fmla="*/ 103498 h 297062"/>
                    <a:gd name="connsiteX82" fmla="*/ 73546 w 264516"/>
                    <a:gd name="connsiteY82" fmla="*/ 107541 h 297062"/>
                    <a:gd name="connsiteX83" fmla="*/ 127655 w 264516"/>
                    <a:gd name="connsiteY83" fmla="*/ 78893 h 297062"/>
                    <a:gd name="connsiteX84" fmla="*/ 123612 w 264516"/>
                    <a:gd name="connsiteY84" fmla="*/ 66591 h 297062"/>
                    <a:gd name="connsiteX85" fmla="*/ 127655 w 264516"/>
                    <a:gd name="connsiteY85" fmla="*/ 58419 h 297062"/>
                    <a:gd name="connsiteX86" fmla="*/ 145290 w 264516"/>
                    <a:gd name="connsiteY86" fmla="*/ 54289 h 297062"/>
                    <a:gd name="connsiteX87" fmla="*/ 157505 w 264516"/>
                    <a:gd name="connsiteY87" fmla="*/ 51536 h 297062"/>
                    <a:gd name="connsiteX88" fmla="*/ 160258 w 264516"/>
                    <a:gd name="connsiteY88" fmla="*/ 52913 h 297062"/>
                    <a:gd name="connsiteX89" fmla="*/ 158881 w 264516"/>
                    <a:gd name="connsiteY89" fmla="*/ 55666 h 297062"/>
                    <a:gd name="connsiteX90" fmla="*/ 139956 w 264516"/>
                    <a:gd name="connsiteY90" fmla="*/ 78893 h 297062"/>
                    <a:gd name="connsiteX91" fmla="*/ 133161 w 264516"/>
                    <a:gd name="connsiteY91" fmla="*/ 84313 h 297062"/>
                    <a:gd name="connsiteX92" fmla="*/ 127655 w 264516"/>
                    <a:gd name="connsiteY92" fmla="*/ 78893 h 29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64516" h="297062">
                      <a:moveTo>
                        <a:pt x="59955" y="136189"/>
                      </a:moveTo>
                      <a:cubicBezTo>
                        <a:pt x="69847" y="133436"/>
                        <a:pt x="80687" y="128876"/>
                        <a:pt x="92471" y="122510"/>
                      </a:cubicBezTo>
                      <a:cubicBezTo>
                        <a:pt x="97891" y="120704"/>
                        <a:pt x="106064" y="117521"/>
                        <a:pt x="116902" y="112961"/>
                      </a:cubicBezTo>
                      <a:cubicBezTo>
                        <a:pt x="120515" y="112101"/>
                        <a:pt x="124989" y="110208"/>
                        <a:pt x="130408" y="107541"/>
                      </a:cubicBezTo>
                      <a:cubicBezTo>
                        <a:pt x="138493" y="105734"/>
                        <a:pt x="148042" y="99368"/>
                        <a:pt x="158881" y="88443"/>
                      </a:cubicBezTo>
                      <a:cubicBezTo>
                        <a:pt x="167053" y="81130"/>
                        <a:pt x="178753" y="67108"/>
                        <a:pt x="194065" y="46117"/>
                      </a:cubicBezTo>
                      <a:cubicBezTo>
                        <a:pt x="195871" y="42503"/>
                        <a:pt x="199054" y="41127"/>
                        <a:pt x="203527" y="41987"/>
                      </a:cubicBezTo>
                      <a:cubicBezTo>
                        <a:pt x="203527" y="42933"/>
                        <a:pt x="203957" y="43364"/>
                        <a:pt x="204903" y="43364"/>
                      </a:cubicBezTo>
                      <a:cubicBezTo>
                        <a:pt x="206710" y="44310"/>
                        <a:pt x="208086" y="44740"/>
                        <a:pt x="208946" y="44740"/>
                      </a:cubicBezTo>
                      <a:cubicBezTo>
                        <a:pt x="213420" y="46547"/>
                        <a:pt x="213936" y="49730"/>
                        <a:pt x="210322" y="54289"/>
                      </a:cubicBezTo>
                      <a:cubicBezTo>
                        <a:pt x="204903" y="59709"/>
                        <a:pt x="198108" y="66591"/>
                        <a:pt x="190021" y="74764"/>
                      </a:cubicBezTo>
                      <a:cubicBezTo>
                        <a:pt x="181935" y="83883"/>
                        <a:pt x="175570" y="90679"/>
                        <a:pt x="171096" y="95239"/>
                      </a:cubicBezTo>
                      <a:cubicBezTo>
                        <a:pt x="168430" y="97992"/>
                        <a:pt x="167053" y="99799"/>
                        <a:pt x="167053" y="100659"/>
                      </a:cubicBezTo>
                      <a:cubicBezTo>
                        <a:pt x="167053" y="102466"/>
                        <a:pt x="168860" y="103412"/>
                        <a:pt x="172472" y="103412"/>
                      </a:cubicBezTo>
                      <a:cubicBezTo>
                        <a:pt x="185118" y="107025"/>
                        <a:pt x="193720" y="112101"/>
                        <a:pt x="198194" y="118381"/>
                      </a:cubicBezTo>
                      <a:cubicBezTo>
                        <a:pt x="200860" y="122940"/>
                        <a:pt x="199570" y="126123"/>
                        <a:pt x="194150" y="127930"/>
                      </a:cubicBezTo>
                      <a:cubicBezTo>
                        <a:pt x="178753" y="137909"/>
                        <a:pt x="165247" y="146168"/>
                        <a:pt x="153547" y="152448"/>
                      </a:cubicBezTo>
                      <a:cubicBezTo>
                        <a:pt x="148988" y="155201"/>
                        <a:pt x="149935" y="159245"/>
                        <a:pt x="156215" y="164750"/>
                      </a:cubicBezTo>
                      <a:cubicBezTo>
                        <a:pt x="158021" y="167503"/>
                        <a:pt x="161204" y="168363"/>
                        <a:pt x="165677" y="167503"/>
                      </a:cubicBezTo>
                      <a:cubicBezTo>
                        <a:pt x="172903" y="167503"/>
                        <a:pt x="181935" y="167073"/>
                        <a:pt x="192774" y="166127"/>
                      </a:cubicBezTo>
                      <a:cubicBezTo>
                        <a:pt x="215312" y="164320"/>
                        <a:pt x="232517" y="161997"/>
                        <a:pt x="244216" y="159330"/>
                      </a:cubicBezTo>
                      <a:cubicBezTo>
                        <a:pt x="251442" y="162944"/>
                        <a:pt x="258237" y="173439"/>
                        <a:pt x="264517" y="190731"/>
                      </a:cubicBezTo>
                      <a:cubicBezTo>
                        <a:pt x="264517" y="196151"/>
                        <a:pt x="263571" y="199420"/>
                        <a:pt x="261765" y="200280"/>
                      </a:cubicBezTo>
                      <a:cubicBezTo>
                        <a:pt x="259958" y="201226"/>
                        <a:pt x="257205" y="200710"/>
                        <a:pt x="253593" y="198904"/>
                      </a:cubicBezTo>
                      <a:cubicBezTo>
                        <a:pt x="230108" y="188924"/>
                        <a:pt x="201634" y="185741"/>
                        <a:pt x="168258" y="189355"/>
                      </a:cubicBezTo>
                      <a:cubicBezTo>
                        <a:pt x="163699" y="189355"/>
                        <a:pt x="161462" y="192107"/>
                        <a:pt x="161462" y="197527"/>
                      </a:cubicBezTo>
                      <a:cubicBezTo>
                        <a:pt x="160516" y="228498"/>
                        <a:pt x="159225" y="251639"/>
                        <a:pt x="157418" y="267125"/>
                      </a:cubicBezTo>
                      <a:cubicBezTo>
                        <a:pt x="154666" y="276244"/>
                        <a:pt x="154236" y="284416"/>
                        <a:pt x="156042" y="291643"/>
                      </a:cubicBezTo>
                      <a:cubicBezTo>
                        <a:pt x="156042" y="294396"/>
                        <a:pt x="155096" y="296202"/>
                        <a:pt x="153376" y="297063"/>
                      </a:cubicBezTo>
                      <a:lnTo>
                        <a:pt x="147956" y="297063"/>
                      </a:lnTo>
                      <a:cubicBezTo>
                        <a:pt x="112773" y="289750"/>
                        <a:pt x="86106" y="279771"/>
                        <a:pt x="68041" y="267038"/>
                      </a:cubicBezTo>
                      <a:cubicBezTo>
                        <a:pt x="64428" y="264286"/>
                        <a:pt x="63052" y="262479"/>
                        <a:pt x="63998" y="261619"/>
                      </a:cubicBezTo>
                      <a:cubicBezTo>
                        <a:pt x="63998" y="260758"/>
                        <a:pt x="66234" y="260758"/>
                        <a:pt x="70794" y="261619"/>
                      </a:cubicBezTo>
                      <a:cubicBezTo>
                        <a:pt x="89805" y="267985"/>
                        <a:pt x="106494" y="270738"/>
                        <a:pt x="120945" y="269792"/>
                      </a:cubicBezTo>
                      <a:cubicBezTo>
                        <a:pt x="127225" y="269792"/>
                        <a:pt x="130838" y="265662"/>
                        <a:pt x="131784" y="257489"/>
                      </a:cubicBezTo>
                      <a:cubicBezTo>
                        <a:pt x="131784" y="252930"/>
                        <a:pt x="131784" y="245187"/>
                        <a:pt x="131784" y="234262"/>
                      </a:cubicBezTo>
                      <a:cubicBezTo>
                        <a:pt x="132644" y="219723"/>
                        <a:pt x="133161" y="208367"/>
                        <a:pt x="133161" y="200108"/>
                      </a:cubicBezTo>
                      <a:cubicBezTo>
                        <a:pt x="133161" y="197355"/>
                        <a:pt x="131784" y="195979"/>
                        <a:pt x="129117" y="195979"/>
                      </a:cubicBezTo>
                      <a:cubicBezTo>
                        <a:pt x="67697" y="200538"/>
                        <a:pt x="30621" y="207851"/>
                        <a:pt x="18062" y="217830"/>
                      </a:cubicBezTo>
                      <a:cubicBezTo>
                        <a:pt x="11696" y="221443"/>
                        <a:pt x="7653" y="221013"/>
                        <a:pt x="5847" y="216454"/>
                      </a:cubicBezTo>
                      <a:cubicBezTo>
                        <a:pt x="4040" y="214647"/>
                        <a:pt x="2664" y="211464"/>
                        <a:pt x="1804" y="206904"/>
                      </a:cubicBezTo>
                      <a:cubicBezTo>
                        <a:pt x="-3" y="205098"/>
                        <a:pt x="-433" y="203721"/>
                        <a:pt x="427" y="202775"/>
                      </a:cubicBezTo>
                      <a:cubicBezTo>
                        <a:pt x="427" y="201915"/>
                        <a:pt x="2234" y="201399"/>
                        <a:pt x="5847" y="201399"/>
                      </a:cubicBezTo>
                      <a:cubicBezTo>
                        <a:pt x="11266" y="202345"/>
                        <a:pt x="19352" y="200538"/>
                        <a:pt x="30191" y="195979"/>
                      </a:cubicBezTo>
                      <a:cubicBezTo>
                        <a:pt x="38363" y="193226"/>
                        <a:pt x="49632" y="190989"/>
                        <a:pt x="64084" y="189182"/>
                      </a:cubicBezTo>
                      <a:cubicBezTo>
                        <a:pt x="97461" y="183763"/>
                        <a:pt x="116902" y="179633"/>
                        <a:pt x="122321" y="176880"/>
                      </a:cubicBezTo>
                      <a:cubicBezTo>
                        <a:pt x="124989" y="176880"/>
                        <a:pt x="126365" y="176450"/>
                        <a:pt x="126365" y="175504"/>
                      </a:cubicBezTo>
                      <a:cubicBezTo>
                        <a:pt x="126365" y="174644"/>
                        <a:pt x="124989" y="172321"/>
                        <a:pt x="122321" y="168708"/>
                      </a:cubicBezTo>
                      <a:cubicBezTo>
                        <a:pt x="116902" y="165094"/>
                        <a:pt x="112859" y="162341"/>
                        <a:pt x="110106" y="160535"/>
                      </a:cubicBezTo>
                      <a:cubicBezTo>
                        <a:pt x="106494" y="158728"/>
                        <a:pt x="106064" y="155975"/>
                        <a:pt x="108730" y="152362"/>
                      </a:cubicBezTo>
                      <a:cubicBezTo>
                        <a:pt x="111483" y="148749"/>
                        <a:pt x="115009" y="147372"/>
                        <a:pt x="119568" y="148233"/>
                      </a:cubicBezTo>
                      <a:cubicBezTo>
                        <a:pt x="122321" y="150039"/>
                        <a:pt x="126365" y="150039"/>
                        <a:pt x="131784" y="148233"/>
                      </a:cubicBezTo>
                      <a:cubicBezTo>
                        <a:pt x="134537" y="148233"/>
                        <a:pt x="140386" y="144103"/>
                        <a:pt x="149418" y="135931"/>
                      </a:cubicBezTo>
                      <a:cubicBezTo>
                        <a:pt x="154838" y="128618"/>
                        <a:pt x="153032" y="123198"/>
                        <a:pt x="143999" y="119585"/>
                      </a:cubicBezTo>
                      <a:cubicBezTo>
                        <a:pt x="132214" y="119585"/>
                        <a:pt x="107870" y="129565"/>
                        <a:pt x="70880" y="149609"/>
                      </a:cubicBezTo>
                      <a:cubicBezTo>
                        <a:pt x="66321" y="152362"/>
                        <a:pt x="63224" y="152362"/>
                        <a:pt x="61417" y="149609"/>
                      </a:cubicBezTo>
                      <a:cubicBezTo>
                        <a:pt x="58665" y="147803"/>
                        <a:pt x="56858" y="145996"/>
                        <a:pt x="55998" y="144189"/>
                      </a:cubicBezTo>
                      <a:cubicBezTo>
                        <a:pt x="53245" y="142383"/>
                        <a:pt x="52385" y="141006"/>
                        <a:pt x="53245" y="140060"/>
                      </a:cubicBezTo>
                      <a:cubicBezTo>
                        <a:pt x="53160" y="138425"/>
                        <a:pt x="55396" y="137049"/>
                        <a:pt x="59955" y="136189"/>
                      </a:cubicBezTo>
                      <a:close/>
                      <a:moveTo>
                        <a:pt x="51869" y="52913"/>
                      </a:moveTo>
                      <a:cubicBezTo>
                        <a:pt x="68987" y="41987"/>
                        <a:pt x="85246" y="32954"/>
                        <a:pt x="100643" y="25642"/>
                      </a:cubicBezTo>
                      <a:cubicBezTo>
                        <a:pt x="102450" y="25642"/>
                        <a:pt x="105117" y="24781"/>
                        <a:pt x="108730" y="22889"/>
                      </a:cubicBezTo>
                      <a:cubicBezTo>
                        <a:pt x="127741" y="16523"/>
                        <a:pt x="145720" y="9726"/>
                        <a:pt x="162924" y="2414"/>
                      </a:cubicBezTo>
                      <a:cubicBezTo>
                        <a:pt x="169204" y="-1199"/>
                        <a:pt x="173763" y="-769"/>
                        <a:pt x="176430" y="3790"/>
                      </a:cubicBezTo>
                      <a:cubicBezTo>
                        <a:pt x="177290" y="6543"/>
                        <a:pt x="180473" y="9726"/>
                        <a:pt x="185892" y="13340"/>
                      </a:cubicBezTo>
                      <a:cubicBezTo>
                        <a:pt x="187699" y="16092"/>
                        <a:pt x="188129" y="18329"/>
                        <a:pt x="187268" y="20136"/>
                      </a:cubicBezTo>
                      <a:cubicBezTo>
                        <a:pt x="185462" y="21942"/>
                        <a:pt x="182709" y="22889"/>
                        <a:pt x="179183" y="22889"/>
                      </a:cubicBezTo>
                      <a:cubicBezTo>
                        <a:pt x="140300" y="29255"/>
                        <a:pt x="117332" y="36998"/>
                        <a:pt x="110106" y="46117"/>
                      </a:cubicBezTo>
                      <a:cubicBezTo>
                        <a:pt x="107440" y="51536"/>
                        <a:pt x="103311" y="54289"/>
                        <a:pt x="97891" y="54289"/>
                      </a:cubicBezTo>
                      <a:cubicBezTo>
                        <a:pt x="94278" y="55236"/>
                        <a:pt x="88859" y="56096"/>
                        <a:pt x="81633" y="57042"/>
                      </a:cubicBezTo>
                      <a:cubicBezTo>
                        <a:pt x="69847" y="58849"/>
                        <a:pt x="60385" y="59795"/>
                        <a:pt x="53160" y="59795"/>
                      </a:cubicBezTo>
                      <a:cubicBezTo>
                        <a:pt x="49546" y="59795"/>
                        <a:pt x="47309" y="59365"/>
                        <a:pt x="46363" y="58419"/>
                      </a:cubicBezTo>
                      <a:cubicBezTo>
                        <a:pt x="46449" y="57472"/>
                        <a:pt x="48170" y="55666"/>
                        <a:pt x="51869" y="52913"/>
                      </a:cubicBezTo>
                      <a:close/>
                      <a:moveTo>
                        <a:pt x="73546" y="107541"/>
                      </a:moveTo>
                      <a:cubicBezTo>
                        <a:pt x="70794" y="106681"/>
                        <a:pt x="67697" y="104358"/>
                        <a:pt x="64084" y="100745"/>
                      </a:cubicBezTo>
                      <a:cubicBezTo>
                        <a:pt x="60471" y="97992"/>
                        <a:pt x="57719" y="95755"/>
                        <a:pt x="55998" y="93949"/>
                      </a:cubicBezTo>
                      <a:cubicBezTo>
                        <a:pt x="52385" y="92142"/>
                        <a:pt x="51009" y="90766"/>
                        <a:pt x="51955" y="89819"/>
                      </a:cubicBezTo>
                      <a:cubicBezTo>
                        <a:pt x="51955" y="88013"/>
                        <a:pt x="54191" y="86206"/>
                        <a:pt x="58751" y="84399"/>
                      </a:cubicBezTo>
                      <a:cubicBezTo>
                        <a:pt x="73203" y="78980"/>
                        <a:pt x="87654" y="75280"/>
                        <a:pt x="102106" y="73474"/>
                      </a:cubicBezTo>
                      <a:cubicBezTo>
                        <a:pt x="104859" y="73474"/>
                        <a:pt x="106149" y="73904"/>
                        <a:pt x="106149" y="74850"/>
                      </a:cubicBezTo>
                      <a:cubicBezTo>
                        <a:pt x="106149" y="75797"/>
                        <a:pt x="105203" y="77173"/>
                        <a:pt x="103396" y="78980"/>
                      </a:cubicBezTo>
                      <a:cubicBezTo>
                        <a:pt x="95311" y="86292"/>
                        <a:pt x="89375" y="94465"/>
                        <a:pt x="85762" y="103498"/>
                      </a:cubicBezTo>
                      <a:cubicBezTo>
                        <a:pt x="83009" y="110724"/>
                        <a:pt x="78880" y="112101"/>
                        <a:pt x="73546" y="107541"/>
                      </a:cubicBezTo>
                      <a:close/>
                      <a:moveTo>
                        <a:pt x="127655" y="78893"/>
                      </a:moveTo>
                      <a:cubicBezTo>
                        <a:pt x="124902" y="73474"/>
                        <a:pt x="123612" y="69344"/>
                        <a:pt x="123612" y="66591"/>
                      </a:cubicBezTo>
                      <a:cubicBezTo>
                        <a:pt x="120945" y="62032"/>
                        <a:pt x="122236" y="59279"/>
                        <a:pt x="127655" y="58419"/>
                      </a:cubicBezTo>
                      <a:cubicBezTo>
                        <a:pt x="130321" y="57558"/>
                        <a:pt x="136257" y="56182"/>
                        <a:pt x="145290" y="54289"/>
                      </a:cubicBezTo>
                      <a:cubicBezTo>
                        <a:pt x="148903" y="53429"/>
                        <a:pt x="152946" y="52483"/>
                        <a:pt x="157505" y="51536"/>
                      </a:cubicBezTo>
                      <a:cubicBezTo>
                        <a:pt x="159311" y="51536"/>
                        <a:pt x="160258" y="51966"/>
                        <a:pt x="160258" y="52913"/>
                      </a:cubicBezTo>
                      <a:cubicBezTo>
                        <a:pt x="161118" y="52913"/>
                        <a:pt x="160688" y="53859"/>
                        <a:pt x="158881" y="55666"/>
                      </a:cubicBezTo>
                      <a:cubicBezTo>
                        <a:pt x="150795" y="62978"/>
                        <a:pt x="144429" y="70635"/>
                        <a:pt x="139956" y="78893"/>
                      </a:cubicBezTo>
                      <a:cubicBezTo>
                        <a:pt x="137290" y="82507"/>
                        <a:pt x="134967" y="84313"/>
                        <a:pt x="133161" y="84313"/>
                      </a:cubicBezTo>
                      <a:cubicBezTo>
                        <a:pt x="132214" y="84313"/>
                        <a:pt x="130408" y="82507"/>
                        <a:pt x="127655" y="78893"/>
                      </a:cubicBezTo>
                      <a:close/>
                    </a:path>
                  </a:pathLst>
                </a:custGeom>
                <a:grpFill/>
                <a:ln w="860" cap="flat">
                  <a:noFill/>
                  <a:prstDash val="solid"/>
                  <a:miter/>
                </a:ln>
              </p:spPr>
              <p:txBody>
                <a:bodyPr rtlCol="0" anchor="ctr"/>
                <a:lstStyle/>
                <a:p>
                  <a:endParaRPr lang="zh-CN" altLang="en-US"/>
                </a:p>
              </p:txBody>
            </p:sp>
          </p:grpSp>
        </p:grpSp>
      </p:gr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7" name="图片 6" descr="资源 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9085" y="218440"/>
            <a:ext cx="320675" cy="259715"/>
          </a:xfrm>
          <a:prstGeom prst="rect">
            <a:avLst/>
          </a:prstGeom>
        </p:spPr>
      </p:pic>
      <p:cxnSp>
        <p:nvCxnSpPr>
          <p:cNvPr id="8" name="直接连接符 7"/>
          <p:cNvCxnSpPr/>
          <p:nvPr userDrawn="1"/>
        </p:nvCxnSpPr>
        <p:spPr>
          <a:xfrm>
            <a:off x="314643" y="619760"/>
            <a:ext cx="11538000" cy="0"/>
          </a:xfrm>
          <a:prstGeom prst="line">
            <a:avLst/>
          </a:prstGeom>
          <a:ln w="19685">
            <a:solidFill>
              <a:srgbClr val="A4CBDE"/>
            </a:solidFill>
          </a:ln>
        </p:spPr>
        <p:style>
          <a:lnRef idx="2">
            <a:schemeClr val="accent1"/>
          </a:lnRef>
          <a:fillRef idx="0">
            <a:schemeClr val="accent1"/>
          </a:fillRef>
          <a:effectRef idx="1">
            <a:schemeClr val="accent1"/>
          </a:effectRef>
          <a:fontRef idx="minor">
            <a:schemeClr val="tx1"/>
          </a:fontRef>
        </p:style>
      </p:cxnSp>
      <p:sp>
        <p:nvSpPr>
          <p:cNvPr id="12" name="标题 11"/>
          <p:cNvSpPr>
            <a:spLocks noGrp="1"/>
          </p:cNvSpPr>
          <p:nvPr>
            <p:ph type="title"/>
          </p:nvPr>
        </p:nvSpPr>
        <p:spPr>
          <a:xfrm>
            <a:off x="633207" y="-13447"/>
            <a:ext cx="6409055" cy="757555"/>
          </a:xfrm>
        </p:spPr>
        <p:txBody>
          <a:bodyPr/>
          <a:lstStyle>
            <a:lvl1pPr>
              <a:defRPr sz="2200" b="1">
                <a:solidFill>
                  <a:srgbClr val="2D2D2D"/>
                </a:solidFill>
                <a:latin typeface="微软雅黑" panose="020B0503020204020204" pitchFamily="34" charset="-122"/>
                <a:ea typeface="微软雅黑" panose="020B0503020204020204" pitchFamily="34" charset="-122"/>
              </a:defRPr>
            </a:lvl1pPr>
          </a:lstStyle>
          <a:p>
            <a:r>
              <a:rPr lang="zh-CN" altLang="en-US" dirty="0" smtClean="0"/>
              <a:t>单击此处编辑母版标题样式</a:t>
            </a:r>
            <a:endParaRPr lang="zh-CN" altLang="en-US" dirty="0"/>
          </a:p>
        </p:txBody>
      </p:sp>
      <p:grpSp>
        <p:nvGrpSpPr>
          <p:cNvPr id="6" name="图形 4"/>
          <p:cNvGrpSpPr/>
          <p:nvPr userDrawn="1"/>
        </p:nvGrpSpPr>
        <p:grpSpPr>
          <a:xfrm>
            <a:off x="10735693" y="251685"/>
            <a:ext cx="1111166" cy="247926"/>
            <a:chOff x="3026537" y="1769312"/>
            <a:chExt cx="5852211" cy="1305762"/>
          </a:xfrm>
          <a:solidFill>
            <a:srgbClr val="2870BF"/>
          </a:solidFill>
          <a:effectLst>
            <a:outerShdw blurRad="50800" dist="38100" dir="2700000" algn="tl" rotWithShape="0">
              <a:schemeClr val="bg1">
                <a:alpha val="40000"/>
              </a:schemeClr>
            </a:outerShdw>
          </a:effectLst>
        </p:grpSpPr>
        <p:grpSp>
          <p:nvGrpSpPr>
            <p:cNvPr id="9" name="图形 4"/>
            <p:cNvGrpSpPr/>
            <p:nvPr/>
          </p:nvGrpSpPr>
          <p:grpSpPr>
            <a:xfrm>
              <a:off x="5805209" y="1769312"/>
              <a:ext cx="3046119" cy="736361"/>
              <a:chOff x="5805209" y="1769312"/>
              <a:chExt cx="3046119" cy="736361"/>
            </a:xfrm>
            <a:grpFill/>
          </p:grpSpPr>
          <p:sp>
            <p:nvSpPr>
              <p:cNvPr id="24" name="任意形状 7"/>
              <p:cNvSpPr/>
              <p:nvPr/>
            </p:nvSpPr>
            <p:spPr>
              <a:xfrm>
                <a:off x="5805209" y="1885054"/>
                <a:ext cx="646709" cy="528581"/>
              </a:xfrm>
              <a:custGeom>
                <a:avLst/>
                <a:gdLst>
                  <a:gd name="connsiteX0" fmla="*/ 339823 w 646709"/>
                  <a:gd name="connsiteY0" fmla="*/ 17192 h 528581"/>
                  <a:gd name="connsiteX1" fmla="*/ 490535 w 646709"/>
                  <a:gd name="connsiteY1" fmla="*/ 1363 h 528581"/>
                  <a:gd name="connsiteX2" fmla="*/ 490535 w 646709"/>
                  <a:gd name="connsiteY2" fmla="*/ 39302 h 528581"/>
                  <a:gd name="connsiteX3" fmla="*/ 405803 w 646709"/>
                  <a:gd name="connsiteY3" fmla="*/ 96167 h 528581"/>
                  <a:gd name="connsiteX4" fmla="*/ 386964 w 646709"/>
                  <a:gd name="connsiteY4" fmla="*/ 194153 h 528581"/>
                  <a:gd name="connsiteX5" fmla="*/ 468600 w 646709"/>
                  <a:gd name="connsiteY5" fmla="*/ 172044 h 528581"/>
                  <a:gd name="connsiteX6" fmla="*/ 487439 w 646709"/>
                  <a:gd name="connsiteY6" fmla="*/ 235275 h 528581"/>
                  <a:gd name="connsiteX7" fmla="*/ 456040 w 646709"/>
                  <a:gd name="connsiteY7" fmla="*/ 247921 h 528581"/>
                  <a:gd name="connsiteX8" fmla="*/ 386964 w 646709"/>
                  <a:gd name="connsiteY8" fmla="*/ 282677 h 528581"/>
                  <a:gd name="connsiteX9" fmla="*/ 377587 w 646709"/>
                  <a:gd name="connsiteY9" fmla="*/ 307970 h 528581"/>
                  <a:gd name="connsiteX10" fmla="*/ 377587 w 646709"/>
                  <a:gd name="connsiteY10" fmla="*/ 368018 h 528581"/>
                  <a:gd name="connsiteX11" fmla="*/ 418362 w 646709"/>
                  <a:gd name="connsiteY11" fmla="*/ 396493 h 528581"/>
                  <a:gd name="connsiteX12" fmla="*/ 493718 w 646709"/>
                  <a:gd name="connsiteY12" fmla="*/ 396493 h 528581"/>
                  <a:gd name="connsiteX13" fmla="*/ 572171 w 646709"/>
                  <a:gd name="connsiteY13" fmla="*/ 390213 h 528581"/>
                  <a:gd name="connsiteX14" fmla="*/ 625505 w 646709"/>
                  <a:gd name="connsiteY14" fmla="*/ 402859 h 528581"/>
                  <a:gd name="connsiteX15" fmla="*/ 628688 w 646709"/>
                  <a:gd name="connsiteY15" fmla="*/ 491297 h 528581"/>
                  <a:gd name="connsiteX16" fmla="*/ 333630 w 646709"/>
                  <a:gd name="connsiteY16" fmla="*/ 469187 h 528581"/>
                  <a:gd name="connsiteX17" fmla="*/ 302231 w 646709"/>
                  <a:gd name="connsiteY17" fmla="*/ 472370 h 528581"/>
                  <a:gd name="connsiteX18" fmla="*/ 286576 w 646709"/>
                  <a:gd name="connsiteY18" fmla="*/ 472370 h 528581"/>
                  <a:gd name="connsiteX19" fmla="*/ 60594 w 646709"/>
                  <a:gd name="connsiteY19" fmla="*/ 510309 h 528581"/>
                  <a:gd name="connsiteX20" fmla="*/ 48034 w 646709"/>
                  <a:gd name="connsiteY20" fmla="*/ 519772 h 528581"/>
                  <a:gd name="connsiteX21" fmla="*/ 29195 w 646709"/>
                  <a:gd name="connsiteY21" fmla="*/ 522955 h 528581"/>
                  <a:gd name="connsiteX22" fmla="*/ 980 w 646709"/>
                  <a:gd name="connsiteY22" fmla="*/ 462907 h 528581"/>
                  <a:gd name="connsiteX23" fmla="*/ 145412 w 646709"/>
                  <a:gd name="connsiteY23" fmla="*/ 431335 h 528581"/>
                  <a:gd name="connsiteX24" fmla="*/ 148509 w 646709"/>
                  <a:gd name="connsiteY24" fmla="*/ 276483 h 528581"/>
                  <a:gd name="connsiteX25" fmla="*/ 145412 w 646709"/>
                  <a:gd name="connsiteY25" fmla="*/ 229081 h 528581"/>
                  <a:gd name="connsiteX26" fmla="*/ 164251 w 646709"/>
                  <a:gd name="connsiteY26" fmla="*/ 210155 h 528581"/>
                  <a:gd name="connsiteX27" fmla="*/ 239607 w 646709"/>
                  <a:gd name="connsiteY27" fmla="*/ 241727 h 528581"/>
                  <a:gd name="connsiteX28" fmla="*/ 220768 w 646709"/>
                  <a:gd name="connsiteY28" fmla="*/ 371287 h 528581"/>
                  <a:gd name="connsiteX29" fmla="*/ 227048 w 646709"/>
                  <a:gd name="connsiteY29" fmla="*/ 406042 h 528581"/>
                  <a:gd name="connsiteX30" fmla="*/ 248983 w 646709"/>
                  <a:gd name="connsiteY30" fmla="*/ 412323 h 528581"/>
                  <a:gd name="connsiteX31" fmla="*/ 292941 w 646709"/>
                  <a:gd name="connsiteY31" fmla="*/ 399676 h 528581"/>
                  <a:gd name="connsiteX32" fmla="*/ 302317 w 646709"/>
                  <a:gd name="connsiteY32" fmla="*/ 371201 h 528581"/>
                  <a:gd name="connsiteX33" fmla="*/ 299221 w 646709"/>
                  <a:gd name="connsiteY33" fmla="*/ 203703 h 528581"/>
                  <a:gd name="connsiteX34" fmla="*/ 299221 w 646709"/>
                  <a:gd name="connsiteY34" fmla="*/ 140471 h 528581"/>
                  <a:gd name="connsiteX35" fmla="*/ 277285 w 646709"/>
                  <a:gd name="connsiteY35" fmla="*/ 111996 h 528581"/>
                  <a:gd name="connsiteX36" fmla="*/ 223951 w 646709"/>
                  <a:gd name="connsiteY36" fmla="*/ 124642 h 528581"/>
                  <a:gd name="connsiteX37" fmla="*/ 176897 w 646709"/>
                  <a:gd name="connsiteY37" fmla="*/ 58314 h 528581"/>
                  <a:gd name="connsiteX38" fmla="*/ 176897 w 646709"/>
                  <a:gd name="connsiteY38" fmla="*/ 48851 h 528581"/>
                  <a:gd name="connsiteX39" fmla="*/ 208295 w 646709"/>
                  <a:gd name="connsiteY39" fmla="*/ 29924 h 528581"/>
                  <a:gd name="connsiteX40" fmla="*/ 339823 w 646709"/>
                  <a:gd name="connsiteY40" fmla="*/ 17192 h 52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6709" h="528581">
                    <a:moveTo>
                      <a:pt x="339823" y="17192"/>
                    </a:moveTo>
                    <a:cubicBezTo>
                      <a:pt x="392125" y="2481"/>
                      <a:pt x="442363" y="-2766"/>
                      <a:pt x="490535" y="1363"/>
                    </a:cubicBezTo>
                    <a:cubicBezTo>
                      <a:pt x="486320" y="14009"/>
                      <a:pt x="486320" y="26655"/>
                      <a:pt x="490535" y="39302"/>
                    </a:cubicBezTo>
                    <a:cubicBezTo>
                      <a:pt x="496815" y="49883"/>
                      <a:pt x="468600" y="68810"/>
                      <a:pt x="405803" y="96167"/>
                    </a:cubicBezTo>
                    <a:cubicBezTo>
                      <a:pt x="393244" y="108813"/>
                      <a:pt x="386964" y="141504"/>
                      <a:pt x="386964" y="194153"/>
                    </a:cubicBezTo>
                    <a:cubicBezTo>
                      <a:pt x="426706" y="183658"/>
                      <a:pt x="453890" y="176259"/>
                      <a:pt x="468600" y="172044"/>
                    </a:cubicBezTo>
                    <a:cubicBezTo>
                      <a:pt x="481159" y="178324"/>
                      <a:pt x="487439" y="199401"/>
                      <a:pt x="487439" y="235275"/>
                    </a:cubicBezTo>
                    <a:cubicBezTo>
                      <a:pt x="481159" y="239491"/>
                      <a:pt x="470664" y="243706"/>
                      <a:pt x="456040" y="247921"/>
                    </a:cubicBezTo>
                    <a:cubicBezTo>
                      <a:pt x="435136" y="256352"/>
                      <a:pt x="412083" y="267966"/>
                      <a:pt x="386964" y="282677"/>
                    </a:cubicBezTo>
                    <a:cubicBezTo>
                      <a:pt x="382749" y="286893"/>
                      <a:pt x="379566" y="295323"/>
                      <a:pt x="377587" y="307970"/>
                    </a:cubicBezTo>
                    <a:cubicBezTo>
                      <a:pt x="375437" y="322766"/>
                      <a:pt x="375437" y="342725"/>
                      <a:pt x="377587" y="368018"/>
                    </a:cubicBezTo>
                    <a:cubicBezTo>
                      <a:pt x="377587" y="389095"/>
                      <a:pt x="391179" y="398558"/>
                      <a:pt x="418362" y="396493"/>
                    </a:cubicBezTo>
                    <a:cubicBezTo>
                      <a:pt x="435051" y="396493"/>
                      <a:pt x="460169" y="396493"/>
                      <a:pt x="493718" y="396493"/>
                    </a:cubicBezTo>
                    <a:cubicBezTo>
                      <a:pt x="531396" y="394429"/>
                      <a:pt x="557547" y="392278"/>
                      <a:pt x="572171" y="390213"/>
                    </a:cubicBezTo>
                    <a:cubicBezTo>
                      <a:pt x="599354" y="385998"/>
                      <a:pt x="617161" y="390213"/>
                      <a:pt x="625505" y="402859"/>
                    </a:cubicBezTo>
                    <a:cubicBezTo>
                      <a:pt x="652688" y="455509"/>
                      <a:pt x="653720" y="485017"/>
                      <a:pt x="628688" y="491297"/>
                    </a:cubicBezTo>
                    <a:cubicBezTo>
                      <a:pt x="547052" y="459724"/>
                      <a:pt x="448642" y="452326"/>
                      <a:pt x="333630" y="469187"/>
                    </a:cubicBezTo>
                    <a:cubicBezTo>
                      <a:pt x="316855" y="471338"/>
                      <a:pt x="306447" y="472370"/>
                      <a:pt x="302231" y="472370"/>
                    </a:cubicBezTo>
                    <a:cubicBezTo>
                      <a:pt x="298016" y="472370"/>
                      <a:pt x="292855" y="472370"/>
                      <a:pt x="286576" y="472370"/>
                    </a:cubicBezTo>
                    <a:cubicBezTo>
                      <a:pt x="207004" y="463940"/>
                      <a:pt x="131649" y="476586"/>
                      <a:pt x="60594" y="510309"/>
                    </a:cubicBezTo>
                    <a:cubicBezTo>
                      <a:pt x="56379" y="512460"/>
                      <a:pt x="52164" y="515557"/>
                      <a:pt x="48034" y="519772"/>
                    </a:cubicBezTo>
                    <a:cubicBezTo>
                      <a:pt x="39604" y="530354"/>
                      <a:pt x="33410" y="531386"/>
                      <a:pt x="29195" y="522955"/>
                    </a:cubicBezTo>
                    <a:cubicBezTo>
                      <a:pt x="6141" y="493448"/>
                      <a:pt x="-3235" y="473489"/>
                      <a:pt x="980" y="462907"/>
                    </a:cubicBezTo>
                    <a:cubicBezTo>
                      <a:pt x="82616" y="450261"/>
                      <a:pt x="130702" y="439766"/>
                      <a:pt x="145412" y="431335"/>
                    </a:cubicBezTo>
                    <a:cubicBezTo>
                      <a:pt x="155821" y="422904"/>
                      <a:pt x="156853" y="371287"/>
                      <a:pt x="148509" y="276483"/>
                    </a:cubicBezTo>
                    <a:cubicBezTo>
                      <a:pt x="146358" y="257557"/>
                      <a:pt x="145412" y="241727"/>
                      <a:pt x="145412" y="229081"/>
                    </a:cubicBezTo>
                    <a:cubicBezTo>
                      <a:pt x="145412" y="218586"/>
                      <a:pt x="151692" y="212219"/>
                      <a:pt x="164251" y="210155"/>
                    </a:cubicBezTo>
                    <a:cubicBezTo>
                      <a:pt x="216553" y="218586"/>
                      <a:pt x="241671" y="229081"/>
                      <a:pt x="239607" y="241727"/>
                    </a:cubicBezTo>
                    <a:cubicBezTo>
                      <a:pt x="216553" y="269085"/>
                      <a:pt x="210273" y="312357"/>
                      <a:pt x="220768" y="371287"/>
                    </a:cubicBezTo>
                    <a:cubicBezTo>
                      <a:pt x="222833" y="386084"/>
                      <a:pt x="224897" y="397612"/>
                      <a:pt x="227048" y="406042"/>
                    </a:cubicBezTo>
                    <a:cubicBezTo>
                      <a:pt x="227048" y="410258"/>
                      <a:pt x="234360" y="412323"/>
                      <a:pt x="248983" y="412323"/>
                    </a:cubicBezTo>
                    <a:cubicBezTo>
                      <a:pt x="265672" y="410258"/>
                      <a:pt x="280382" y="406042"/>
                      <a:pt x="292941" y="399676"/>
                    </a:cubicBezTo>
                    <a:cubicBezTo>
                      <a:pt x="299221" y="395461"/>
                      <a:pt x="302317" y="385998"/>
                      <a:pt x="302317" y="371201"/>
                    </a:cubicBezTo>
                    <a:cubicBezTo>
                      <a:pt x="302317" y="280699"/>
                      <a:pt x="301199" y="224866"/>
                      <a:pt x="299221" y="203703"/>
                    </a:cubicBezTo>
                    <a:cubicBezTo>
                      <a:pt x="299221" y="172130"/>
                      <a:pt x="299221" y="151053"/>
                      <a:pt x="299221" y="140471"/>
                    </a:cubicBezTo>
                    <a:cubicBezTo>
                      <a:pt x="297070" y="123610"/>
                      <a:pt x="289844" y="114147"/>
                      <a:pt x="277285" y="111996"/>
                    </a:cubicBezTo>
                    <a:cubicBezTo>
                      <a:pt x="264726" y="111996"/>
                      <a:pt x="246919" y="116211"/>
                      <a:pt x="223951" y="124642"/>
                    </a:cubicBezTo>
                    <a:cubicBezTo>
                      <a:pt x="209327" y="133073"/>
                      <a:pt x="193585" y="110964"/>
                      <a:pt x="176897" y="58314"/>
                    </a:cubicBezTo>
                    <a:cubicBezTo>
                      <a:pt x="176897" y="54099"/>
                      <a:pt x="176897" y="50916"/>
                      <a:pt x="176897" y="48851"/>
                    </a:cubicBezTo>
                    <a:cubicBezTo>
                      <a:pt x="172682" y="36205"/>
                      <a:pt x="183176" y="29924"/>
                      <a:pt x="208295" y="29924"/>
                    </a:cubicBezTo>
                    <a:cubicBezTo>
                      <a:pt x="260252" y="31903"/>
                      <a:pt x="304210" y="27774"/>
                      <a:pt x="339823" y="17192"/>
                    </a:cubicBezTo>
                    <a:close/>
                  </a:path>
                </a:pathLst>
              </a:custGeom>
              <a:grpFill/>
              <a:ln w="860" cap="flat">
                <a:noFill/>
                <a:prstDash val="solid"/>
                <a:miter/>
              </a:ln>
            </p:spPr>
            <p:txBody>
              <a:bodyPr rtlCol="0" anchor="ctr"/>
              <a:lstStyle/>
              <a:p>
                <a:endParaRPr lang="zh-CN" altLang="en-US"/>
              </a:p>
            </p:txBody>
          </p:sp>
          <p:sp>
            <p:nvSpPr>
              <p:cNvPr id="25" name="任意形状 8"/>
              <p:cNvSpPr/>
              <p:nvPr/>
            </p:nvSpPr>
            <p:spPr>
              <a:xfrm>
                <a:off x="6627623" y="1792353"/>
                <a:ext cx="612994" cy="688006"/>
              </a:xfrm>
              <a:custGeom>
                <a:avLst/>
                <a:gdLst>
                  <a:gd name="connsiteX0" fmla="*/ 139010 w 612994"/>
                  <a:gd name="connsiteY0" fmla="*/ 315243 h 688006"/>
                  <a:gd name="connsiteX1" fmla="*/ 214366 w 612994"/>
                  <a:gd name="connsiteY1" fmla="*/ 283671 h 688006"/>
                  <a:gd name="connsiteX2" fmla="*/ 270882 w 612994"/>
                  <a:gd name="connsiteY2" fmla="*/ 261561 h 688006"/>
                  <a:gd name="connsiteX3" fmla="*/ 302281 w 612994"/>
                  <a:gd name="connsiteY3" fmla="*/ 248915 h 688006"/>
                  <a:gd name="connsiteX4" fmla="*/ 368174 w 612994"/>
                  <a:gd name="connsiteY4" fmla="*/ 204696 h 688006"/>
                  <a:gd name="connsiteX5" fmla="*/ 449810 w 612994"/>
                  <a:gd name="connsiteY5" fmla="*/ 106710 h 688006"/>
                  <a:gd name="connsiteX6" fmla="*/ 471746 w 612994"/>
                  <a:gd name="connsiteY6" fmla="*/ 97246 h 688006"/>
                  <a:gd name="connsiteX7" fmla="*/ 474842 w 612994"/>
                  <a:gd name="connsiteY7" fmla="*/ 100429 h 688006"/>
                  <a:gd name="connsiteX8" fmla="*/ 484305 w 612994"/>
                  <a:gd name="connsiteY8" fmla="*/ 103613 h 688006"/>
                  <a:gd name="connsiteX9" fmla="*/ 487401 w 612994"/>
                  <a:gd name="connsiteY9" fmla="*/ 125722 h 688006"/>
                  <a:gd name="connsiteX10" fmla="*/ 440348 w 612994"/>
                  <a:gd name="connsiteY10" fmla="*/ 173124 h 688006"/>
                  <a:gd name="connsiteX11" fmla="*/ 396389 w 612994"/>
                  <a:gd name="connsiteY11" fmla="*/ 220526 h 688006"/>
                  <a:gd name="connsiteX12" fmla="*/ 387013 w 612994"/>
                  <a:gd name="connsiteY12" fmla="*/ 233172 h 688006"/>
                  <a:gd name="connsiteX13" fmla="*/ 399572 w 612994"/>
                  <a:gd name="connsiteY13" fmla="*/ 239452 h 688006"/>
                  <a:gd name="connsiteX14" fmla="*/ 459186 w 612994"/>
                  <a:gd name="connsiteY14" fmla="*/ 274208 h 688006"/>
                  <a:gd name="connsiteX15" fmla="*/ 449810 w 612994"/>
                  <a:gd name="connsiteY15" fmla="*/ 296317 h 688006"/>
                  <a:gd name="connsiteX16" fmla="*/ 355615 w 612994"/>
                  <a:gd name="connsiteY16" fmla="*/ 353182 h 688006"/>
                  <a:gd name="connsiteX17" fmla="*/ 361895 w 612994"/>
                  <a:gd name="connsiteY17" fmla="*/ 381658 h 688006"/>
                  <a:gd name="connsiteX18" fmla="*/ 383830 w 612994"/>
                  <a:gd name="connsiteY18" fmla="*/ 387938 h 688006"/>
                  <a:gd name="connsiteX19" fmla="*/ 446627 w 612994"/>
                  <a:gd name="connsiteY19" fmla="*/ 384755 h 688006"/>
                  <a:gd name="connsiteX20" fmla="*/ 565941 w 612994"/>
                  <a:gd name="connsiteY20" fmla="*/ 368925 h 688006"/>
                  <a:gd name="connsiteX21" fmla="*/ 612994 w 612994"/>
                  <a:gd name="connsiteY21" fmla="*/ 441620 h 688006"/>
                  <a:gd name="connsiteX22" fmla="*/ 606715 w 612994"/>
                  <a:gd name="connsiteY22" fmla="*/ 463729 h 688006"/>
                  <a:gd name="connsiteX23" fmla="*/ 587876 w 612994"/>
                  <a:gd name="connsiteY23" fmla="*/ 460546 h 688006"/>
                  <a:gd name="connsiteX24" fmla="*/ 390110 w 612994"/>
                  <a:gd name="connsiteY24" fmla="*/ 438437 h 688006"/>
                  <a:gd name="connsiteX25" fmla="*/ 374454 w 612994"/>
                  <a:gd name="connsiteY25" fmla="*/ 457363 h 688006"/>
                  <a:gd name="connsiteX26" fmla="*/ 365077 w 612994"/>
                  <a:gd name="connsiteY26" fmla="*/ 618495 h 688006"/>
                  <a:gd name="connsiteX27" fmla="*/ 361895 w 612994"/>
                  <a:gd name="connsiteY27" fmla="*/ 675360 h 688006"/>
                  <a:gd name="connsiteX28" fmla="*/ 355615 w 612994"/>
                  <a:gd name="connsiteY28" fmla="*/ 688006 h 688006"/>
                  <a:gd name="connsiteX29" fmla="*/ 343055 w 612994"/>
                  <a:gd name="connsiteY29" fmla="*/ 688006 h 688006"/>
                  <a:gd name="connsiteX30" fmla="*/ 157849 w 612994"/>
                  <a:gd name="connsiteY30" fmla="*/ 618495 h 688006"/>
                  <a:gd name="connsiteX31" fmla="*/ 148472 w 612994"/>
                  <a:gd name="connsiteY31" fmla="*/ 605849 h 688006"/>
                  <a:gd name="connsiteX32" fmla="*/ 164128 w 612994"/>
                  <a:gd name="connsiteY32" fmla="*/ 605849 h 688006"/>
                  <a:gd name="connsiteX33" fmla="*/ 280259 w 612994"/>
                  <a:gd name="connsiteY33" fmla="*/ 624775 h 688006"/>
                  <a:gd name="connsiteX34" fmla="*/ 305378 w 612994"/>
                  <a:gd name="connsiteY34" fmla="*/ 596299 h 688006"/>
                  <a:gd name="connsiteX35" fmla="*/ 305378 w 612994"/>
                  <a:gd name="connsiteY35" fmla="*/ 542618 h 688006"/>
                  <a:gd name="connsiteX36" fmla="*/ 308561 w 612994"/>
                  <a:gd name="connsiteY36" fmla="*/ 463643 h 688006"/>
                  <a:gd name="connsiteX37" fmla="*/ 299184 w 612994"/>
                  <a:gd name="connsiteY37" fmla="*/ 454180 h 688006"/>
                  <a:gd name="connsiteX38" fmla="*/ 41804 w 612994"/>
                  <a:gd name="connsiteY38" fmla="*/ 504765 h 688006"/>
                  <a:gd name="connsiteX39" fmla="*/ 13588 w 612994"/>
                  <a:gd name="connsiteY39" fmla="*/ 501582 h 688006"/>
                  <a:gd name="connsiteX40" fmla="*/ 4212 w 612994"/>
                  <a:gd name="connsiteY40" fmla="*/ 479472 h 688006"/>
                  <a:gd name="connsiteX41" fmla="*/ 1029 w 612994"/>
                  <a:gd name="connsiteY41" fmla="*/ 470009 h 688006"/>
                  <a:gd name="connsiteX42" fmla="*/ 13588 w 612994"/>
                  <a:gd name="connsiteY42" fmla="*/ 466826 h 688006"/>
                  <a:gd name="connsiteX43" fmla="*/ 70105 w 612994"/>
                  <a:gd name="connsiteY43" fmla="*/ 454180 h 688006"/>
                  <a:gd name="connsiteX44" fmla="*/ 148558 w 612994"/>
                  <a:gd name="connsiteY44" fmla="*/ 438351 h 688006"/>
                  <a:gd name="connsiteX45" fmla="*/ 283528 w 612994"/>
                  <a:gd name="connsiteY45" fmla="*/ 409875 h 688006"/>
                  <a:gd name="connsiteX46" fmla="*/ 292904 w 612994"/>
                  <a:gd name="connsiteY46" fmla="*/ 406692 h 688006"/>
                  <a:gd name="connsiteX47" fmla="*/ 283528 w 612994"/>
                  <a:gd name="connsiteY47" fmla="*/ 390863 h 688006"/>
                  <a:gd name="connsiteX48" fmla="*/ 255312 w 612994"/>
                  <a:gd name="connsiteY48" fmla="*/ 371936 h 688006"/>
                  <a:gd name="connsiteX49" fmla="*/ 252130 w 612994"/>
                  <a:gd name="connsiteY49" fmla="*/ 353010 h 688006"/>
                  <a:gd name="connsiteX50" fmla="*/ 277248 w 612994"/>
                  <a:gd name="connsiteY50" fmla="*/ 343547 h 688006"/>
                  <a:gd name="connsiteX51" fmla="*/ 305464 w 612994"/>
                  <a:gd name="connsiteY51" fmla="*/ 343547 h 688006"/>
                  <a:gd name="connsiteX52" fmla="*/ 346238 w 612994"/>
                  <a:gd name="connsiteY52" fmla="*/ 315071 h 688006"/>
                  <a:gd name="connsiteX53" fmla="*/ 333679 w 612994"/>
                  <a:gd name="connsiteY53" fmla="*/ 277133 h 688006"/>
                  <a:gd name="connsiteX54" fmla="*/ 164128 w 612994"/>
                  <a:gd name="connsiteY54" fmla="*/ 346644 h 688006"/>
                  <a:gd name="connsiteX55" fmla="*/ 142192 w 612994"/>
                  <a:gd name="connsiteY55" fmla="*/ 346644 h 688006"/>
                  <a:gd name="connsiteX56" fmla="*/ 129633 w 612994"/>
                  <a:gd name="connsiteY56" fmla="*/ 333998 h 688006"/>
                  <a:gd name="connsiteX57" fmla="*/ 123353 w 612994"/>
                  <a:gd name="connsiteY57" fmla="*/ 324535 h 688006"/>
                  <a:gd name="connsiteX58" fmla="*/ 139010 w 612994"/>
                  <a:gd name="connsiteY58" fmla="*/ 315243 h 688006"/>
                  <a:gd name="connsiteX59" fmla="*/ 120171 w 612994"/>
                  <a:gd name="connsiteY59" fmla="*/ 122539 h 688006"/>
                  <a:gd name="connsiteX60" fmla="*/ 233205 w 612994"/>
                  <a:gd name="connsiteY60" fmla="*/ 59308 h 688006"/>
                  <a:gd name="connsiteX61" fmla="*/ 252043 w 612994"/>
                  <a:gd name="connsiteY61" fmla="*/ 53028 h 688006"/>
                  <a:gd name="connsiteX62" fmla="*/ 377637 w 612994"/>
                  <a:gd name="connsiteY62" fmla="*/ 5626 h 688006"/>
                  <a:gd name="connsiteX63" fmla="*/ 409035 w 612994"/>
                  <a:gd name="connsiteY63" fmla="*/ 8809 h 688006"/>
                  <a:gd name="connsiteX64" fmla="*/ 430971 w 612994"/>
                  <a:gd name="connsiteY64" fmla="*/ 30918 h 688006"/>
                  <a:gd name="connsiteX65" fmla="*/ 434154 w 612994"/>
                  <a:gd name="connsiteY65" fmla="*/ 46748 h 688006"/>
                  <a:gd name="connsiteX66" fmla="*/ 415314 w 612994"/>
                  <a:gd name="connsiteY66" fmla="*/ 53028 h 688006"/>
                  <a:gd name="connsiteX67" fmla="*/ 255226 w 612994"/>
                  <a:gd name="connsiteY67" fmla="*/ 106710 h 688006"/>
                  <a:gd name="connsiteX68" fmla="*/ 227011 w 612994"/>
                  <a:gd name="connsiteY68" fmla="*/ 125636 h 688006"/>
                  <a:gd name="connsiteX69" fmla="*/ 189333 w 612994"/>
                  <a:gd name="connsiteY69" fmla="*/ 131916 h 688006"/>
                  <a:gd name="connsiteX70" fmla="*/ 123439 w 612994"/>
                  <a:gd name="connsiteY70" fmla="*/ 138196 h 688006"/>
                  <a:gd name="connsiteX71" fmla="*/ 107783 w 612994"/>
                  <a:gd name="connsiteY71" fmla="*/ 135013 h 688006"/>
                  <a:gd name="connsiteX72" fmla="*/ 120171 w 612994"/>
                  <a:gd name="connsiteY72" fmla="*/ 122539 h 688006"/>
                  <a:gd name="connsiteX73" fmla="*/ 170322 w 612994"/>
                  <a:gd name="connsiteY73" fmla="*/ 248915 h 688006"/>
                  <a:gd name="connsiteX74" fmla="*/ 148386 w 612994"/>
                  <a:gd name="connsiteY74" fmla="*/ 233086 h 688006"/>
                  <a:gd name="connsiteX75" fmla="*/ 129547 w 612994"/>
                  <a:gd name="connsiteY75" fmla="*/ 217257 h 688006"/>
                  <a:gd name="connsiteX76" fmla="*/ 120171 w 612994"/>
                  <a:gd name="connsiteY76" fmla="*/ 207793 h 688006"/>
                  <a:gd name="connsiteX77" fmla="*/ 135827 w 612994"/>
                  <a:gd name="connsiteY77" fmla="*/ 195147 h 688006"/>
                  <a:gd name="connsiteX78" fmla="*/ 236301 w 612994"/>
                  <a:gd name="connsiteY78" fmla="*/ 169855 h 688006"/>
                  <a:gd name="connsiteX79" fmla="*/ 245764 w 612994"/>
                  <a:gd name="connsiteY79" fmla="*/ 173038 h 688006"/>
                  <a:gd name="connsiteX80" fmla="*/ 239484 w 612994"/>
                  <a:gd name="connsiteY80" fmla="*/ 182501 h 688006"/>
                  <a:gd name="connsiteX81" fmla="*/ 198709 w 612994"/>
                  <a:gd name="connsiteY81" fmla="*/ 239366 h 688006"/>
                  <a:gd name="connsiteX82" fmla="*/ 170322 w 612994"/>
                  <a:gd name="connsiteY82" fmla="*/ 248915 h 688006"/>
                  <a:gd name="connsiteX83" fmla="*/ 295915 w 612994"/>
                  <a:gd name="connsiteY83" fmla="*/ 182501 h 688006"/>
                  <a:gd name="connsiteX84" fmla="*/ 286539 w 612994"/>
                  <a:gd name="connsiteY84" fmla="*/ 154025 h 688006"/>
                  <a:gd name="connsiteX85" fmla="*/ 295915 w 612994"/>
                  <a:gd name="connsiteY85" fmla="*/ 135099 h 688006"/>
                  <a:gd name="connsiteX86" fmla="*/ 336690 w 612994"/>
                  <a:gd name="connsiteY86" fmla="*/ 125636 h 688006"/>
                  <a:gd name="connsiteX87" fmla="*/ 364905 w 612994"/>
                  <a:gd name="connsiteY87" fmla="*/ 119356 h 688006"/>
                  <a:gd name="connsiteX88" fmla="*/ 371185 w 612994"/>
                  <a:gd name="connsiteY88" fmla="*/ 122539 h 688006"/>
                  <a:gd name="connsiteX89" fmla="*/ 368088 w 612994"/>
                  <a:gd name="connsiteY89" fmla="*/ 128819 h 688006"/>
                  <a:gd name="connsiteX90" fmla="*/ 324130 w 612994"/>
                  <a:gd name="connsiteY90" fmla="*/ 182501 h 688006"/>
                  <a:gd name="connsiteX91" fmla="*/ 308474 w 612994"/>
                  <a:gd name="connsiteY91" fmla="*/ 195147 h 688006"/>
                  <a:gd name="connsiteX92" fmla="*/ 295915 w 612994"/>
                  <a:gd name="connsiteY92" fmla="*/ 182501 h 68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12994" h="688006">
                    <a:moveTo>
                      <a:pt x="139010" y="315243"/>
                    </a:moveTo>
                    <a:cubicBezTo>
                      <a:pt x="161977" y="308963"/>
                      <a:pt x="187096" y="298382"/>
                      <a:pt x="214366" y="283671"/>
                    </a:cubicBezTo>
                    <a:cubicBezTo>
                      <a:pt x="226925" y="279455"/>
                      <a:pt x="245764" y="272143"/>
                      <a:pt x="270882" y="261561"/>
                    </a:cubicBezTo>
                    <a:cubicBezTo>
                      <a:pt x="279227" y="259497"/>
                      <a:pt x="289721" y="255281"/>
                      <a:pt x="302281" y="248915"/>
                    </a:cubicBezTo>
                    <a:cubicBezTo>
                      <a:pt x="321120" y="244700"/>
                      <a:pt x="343055" y="229989"/>
                      <a:pt x="368174" y="204696"/>
                    </a:cubicBezTo>
                    <a:cubicBezTo>
                      <a:pt x="387013" y="187835"/>
                      <a:pt x="414196" y="155230"/>
                      <a:pt x="449810" y="106710"/>
                    </a:cubicBezTo>
                    <a:cubicBezTo>
                      <a:pt x="453939" y="98279"/>
                      <a:pt x="461251" y="95182"/>
                      <a:pt x="471746" y="97246"/>
                    </a:cubicBezTo>
                    <a:cubicBezTo>
                      <a:pt x="471746" y="99397"/>
                      <a:pt x="472777" y="100429"/>
                      <a:pt x="474842" y="100429"/>
                    </a:cubicBezTo>
                    <a:cubicBezTo>
                      <a:pt x="478971" y="102580"/>
                      <a:pt x="482154" y="103613"/>
                      <a:pt x="484305" y="103613"/>
                    </a:cubicBezTo>
                    <a:cubicBezTo>
                      <a:pt x="494713" y="107828"/>
                      <a:pt x="495746" y="115226"/>
                      <a:pt x="487401" y="125722"/>
                    </a:cubicBezTo>
                    <a:cubicBezTo>
                      <a:pt x="474842" y="138368"/>
                      <a:pt x="459186" y="154197"/>
                      <a:pt x="440348" y="173124"/>
                    </a:cubicBezTo>
                    <a:cubicBezTo>
                      <a:pt x="421508" y="194201"/>
                      <a:pt x="406884" y="210030"/>
                      <a:pt x="396389" y="220526"/>
                    </a:cubicBezTo>
                    <a:cubicBezTo>
                      <a:pt x="390110" y="226806"/>
                      <a:pt x="387013" y="231107"/>
                      <a:pt x="387013" y="233172"/>
                    </a:cubicBezTo>
                    <a:cubicBezTo>
                      <a:pt x="387013" y="237387"/>
                      <a:pt x="391142" y="239452"/>
                      <a:pt x="399572" y="239452"/>
                    </a:cubicBezTo>
                    <a:cubicBezTo>
                      <a:pt x="428820" y="247883"/>
                      <a:pt x="448691" y="259497"/>
                      <a:pt x="459186" y="274208"/>
                    </a:cubicBezTo>
                    <a:cubicBezTo>
                      <a:pt x="465465" y="284789"/>
                      <a:pt x="462283" y="292102"/>
                      <a:pt x="449810" y="296317"/>
                    </a:cubicBezTo>
                    <a:cubicBezTo>
                      <a:pt x="414196" y="319545"/>
                      <a:pt x="382798" y="338471"/>
                      <a:pt x="355615" y="353182"/>
                    </a:cubicBezTo>
                    <a:cubicBezTo>
                      <a:pt x="345120" y="359462"/>
                      <a:pt x="347185" y="369011"/>
                      <a:pt x="361895" y="381658"/>
                    </a:cubicBezTo>
                    <a:cubicBezTo>
                      <a:pt x="366024" y="387938"/>
                      <a:pt x="373335" y="390088"/>
                      <a:pt x="383830" y="387938"/>
                    </a:cubicBezTo>
                    <a:cubicBezTo>
                      <a:pt x="400519" y="387938"/>
                      <a:pt x="421508" y="386905"/>
                      <a:pt x="446627" y="384755"/>
                    </a:cubicBezTo>
                    <a:cubicBezTo>
                      <a:pt x="498929" y="380539"/>
                      <a:pt x="538671" y="375291"/>
                      <a:pt x="565941" y="368925"/>
                    </a:cubicBezTo>
                    <a:cubicBezTo>
                      <a:pt x="582629" y="377356"/>
                      <a:pt x="598371" y="401616"/>
                      <a:pt x="612994" y="441620"/>
                    </a:cubicBezTo>
                    <a:cubicBezTo>
                      <a:pt x="612994" y="454266"/>
                      <a:pt x="610930" y="461664"/>
                      <a:pt x="606715" y="463729"/>
                    </a:cubicBezTo>
                    <a:cubicBezTo>
                      <a:pt x="602500" y="465880"/>
                      <a:pt x="596220" y="464847"/>
                      <a:pt x="587876" y="460546"/>
                    </a:cubicBezTo>
                    <a:cubicBezTo>
                      <a:pt x="533423" y="437404"/>
                      <a:pt x="467530" y="430006"/>
                      <a:pt x="390110" y="438437"/>
                    </a:cubicBezTo>
                    <a:cubicBezTo>
                      <a:pt x="379615" y="438437"/>
                      <a:pt x="374454" y="444717"/>
                      <a:pt x="374454" y="457363"/>
                    </a:cubicBezTo>
                    <a:cubicBezTo>
                      <a:pt x="372303" y="529025"/>
                      <a:pt x="369207" y="582707"/>
                      <a:pt x="365077" y="618495"/>
                    </a:cubicBezTo>
                    <a:cubicBezTo>
                      <a:pt x="358798" y="639486"/>
                      <a:pt x="357679" y="658498"/>
                      <a:pt x="361895" y="675360"/>
                    </a:cubicBezTo>
                    <a:cubicBezTo>
                      <a:pt x="361895" y="681640"/>
                      <a:pt x="359744" y="685855"/>
                      <a:pt x="355615" y="688006"/>
                    </a:cubicBezTo>
                    <a:lnTo>
                      <a:pt x="343055" y="688006"/>
                    </a:lnTo>
                    <a:cubicBezTo>
                      <a:pt x="261420" y="671144"/>
                      <a:pt x="199656" y="648003"/>
                      <a:pt x="157849" y="618495"/>
                    </a:cubicBezTo>
                    <a:cubicBezTo>
                      <a:pt x="149419" y="612215"/>
                      <a:pt x="146322" y="607999"/>
                      <a:pt x="148472" y="605849"/>
                    </a:cubicBezTo>
                    <a:cubicBezTo>
                      <a:pt x="148472" y="603784"/>
                      <a:pt x="153634" y="603784"/>
                      <a:pt x="164128" y="605849"/>
                    </a:cubicBezTo>
                    <a:cubicBezTo>
                      <a:pt x="208086" y="620646"/>
                      <a:pt x="246796" y="626926"/>
                      <a:pt x="280259" y="624775"/>
                    </a:cubicBezTo>
                    <a:cubicBezTo>
                      <a:pt x="294883" y="624775"/>
                      <a:pt x="303227" y="615312"/>
                      <a:pt x="305378" y="596299"/>
                    </a:cubicBezTo>
                    <a:cubicBezTo>
                      <a:pt x="305378" y="585804"/>
                      <a:pt x="305378" y="567824"/>
                      <a:pt x="305378" y="542618"/>
                    </a:cubicBezTo>
                    <a:cubicBezTo>
                      <a:pt x="307442" y="508980"/>
                      <a:pt x="308561" y="482569"/>
                      <a:pt x="308561" y="463643"/>
                    </a:cubicBezTo>
                    <a:cubicBezTo>
                      <a:pt x="308561" y="457363"/>
                      <a:pt x="305378" y="454180"/>
                      <a:pt x="299184" y="454180"/>
                    </a:cubicBezTo>
                    <a:cubicBezTo>
                      <a:pt x="156816" y="464761"/>
                      <a:pt x="71052" y="481537"/>
                      <a:pt x="41804" y="504765"/>
                    </a:cubicBezTo>
                    <a:cubicBezTo>
                      <a:pt x="27180" y="513196"/>
                      <a:pt x="17718" y="512163"/>
                      <a:pt x="13588" y="501582"/>
                    </a:cubicBezTo>
                    <a:cubicBezTo>
                      <a:pt x="9373" y="497366"/>
                      <a:pt x="6191" y="490054"/>
                      <a:pt x="4212" y="479472"/>
                    </a:cubicBezTo>
                    <a:cubicBezTo>
                      <a:pt x="-3" y="475257"/>
                      <a:pt x="-1036" y="472074"/>
                      <a:pt x="1029" y="470009"/>
                    </a:cubicBezTo>
                    <a:cubicBezTo>
                      <a:pt x="1029" y="467944"/>
                      <a:pt x="5158" y="466826"/>
                      <a:pt x="13588" y="466826"/>
                    </a:cubicBezTo>
                    <a:cubicBezTo>
                      <a:pt x="26148" y="468977"/>
                      <a:pt x="44987" y="464761"/>
                      <a:pt x="70105" y="454180"/>
                    </a:cubicBezTo>
                    <a:cubicBezTo>
                      <a:pt x="88944" y="447900"/>
                      <a:pt x="115095" y="442652"/>
                      <a:pt x="148558" y="438351"/>
                    </a:cubicBezTo>
                    <a:cubicBezTo>
                      <a:pt x="225979" y="425704"/>
                      <a:pt x="270968" y="416241"/>
                      <a:pt x="283528" y="409875"/>
                    </a:cubicBezTo>
                    <a:cubicBezTo>
                      <a:pt x="289807" y="409875"/>
                      <a:pt x="292904" y="408843"/>
                      <a:pt x="292904" y="406692"/>
                    </a:cubicBezTo>
                    <a:cubicBezTo>
                      <a:pt x="292904" y="404627"/>
                      <a:pt x="289807" y="399293"/>
                      <a:pt x="283528" y="390863"/>
                    </a:cubicBezTo>
                    <a:cubicBezTo>
                      <a:pt x="270968" y="382432"/>
                      <a:pt x="261592" y="376152"/>
                      <a:pt x="255312" y="371936"/>
                    </a:cubicBezTo>
                    <a:cubicBezTo>
                      <a:pt x="246882" y="367721"/>
                      <a:pt x="245936" y="361441"/>
                      <a:pt x="252130" y="353010"/>
                    </a:cubicBezTo>
                    <a:cubicBezTo>
                      <a:pt x="258409" y="344579"/>
                      <a:pt x="266753" y="341482"/>
                      <a:pt x="277248" y="343547"/>
                    </a:cubicBezTo>
                    <a:cubicBezTo>
                      <a:pt x="283528" y="347762"/>
                      <a:pt x="292904" y="347762"/>
                      <a:pt x="305464" y="343547"/>
                    </a:cubicBezTo>
                    <a:cubicBezTo>
                      <a:pt x="311743" y="343547"/>
                      <a:pt x="325335" y="334084"/>
                      <a:pt x="346238" y="315071"/>
                    </a:cubicBezTo>
                    <a:cubicBezTo>
                      <a:pt x="358798" y="298210"/>
                      <a:pt x="354583" y="285563"/>
                      <a:pt x="333679" y="277133"/>
                    </a:cubicBezTo>
                    <a:cubicBezTo>
                      <a:pt x="306496" y="277133"/>
                      <a:pt x="249979" y="300360"/>
                      <a:pt x="164128" y="346644"/>
                    </a:cubicBezTo>
                    <a:cubicBezTo>
                      <a:pt x="153634" y="352924"/>
                      <a:pt x="146322" y="352924"/>
                      <a:pt x="142192" y="346644"/>
                    </a:cubicBezTo>
                    <a:cubicBezTo>
                      <a:pt x="135913" y="342429"/>
                      <a:pt x="131698" y="338213"/>
                      <a:pt x="129633" y="333998"/>
                    </a:cubicBezTo>
                    <a:cubicBezTo>
                      <a:pt x="123353" y="329782"/>
                      <a:pt x="121203" y="326599"/>
                      <a:pt x="123353" y="324535"/>
                    </a:cubicBezTo>
                    <a:cubicBezTo>
                      <a:pt x="123267" y="320491"/>
                      <a:pt x="128429" y="317394"/>
                      <a:pt x="139010" y="315243"/>
                    </a:cubicBezTo>
                    <a:close/>
                    <a:moveTo>
                      <a:pt x="120171" y="122539"/>
                    </a:moveTo>
                    <a:cubicBezTo>
                      <a:pt x="159913" y="97246"/>
                      <a:pt x="197591" y="76255"/>
                      <a:pt x="233205" y="59308"/>
                    </a:cubicBezTo>
                    <a:cubicBezTo>
                      <a:pt x="237333" y="59308"/>
                      <a:pt x="243613" y="57243"/>
                      <a:pt x="252043" y="53028"/>
                    </a:cubicBezTo>
                    <a:cubicBezTo>
                      <a:pt x="296001" y="38317"/>
                      <a:pt x="337808" y="22487"/>
                      <a:pt x="377637" y="5626"/>
                    </a:cubicBezTo>
                    <a:cubicBezTo>
                      <a:pt x="392260" y="-2805"/>
                      <a:pt x="402755" y="-1773"/>
                      <a:pt x="409035" y="8809"/>
                    </a:cubicBezTo>
                    <a:cubicBezTo>
                      <a:pt x="411099" y="15089"/>
                      <a:pt x="418411" y="22573"/>
                      <a:pt x="430971" y="30918"/>
                    </a:cubicBezTo>
                    <a:cubicBezTo>
                      <a:pt x="435100" y="37198"/>
                      <a:pt x="436132" y="42532"/>
                      <a:pt x="434154" y="46748"/>
                    </a:cubicBezTo>
                    <a:cubicBezTo>
                      <a:pt x="429938" y="50963"/>
                      <a:pt x="423659" y="53028"/>
                      <a:pt x="415314" y="53028"/>
                    </a:cubicBezTo>
                    <a:cubicBezTo>
                      <a:pt x="325335" y="67825"/>
                      <a:pt x="271915" y="85718"/>
                      <a:pt x="255226" y="106710"/>
                    </a:cubicBezTo>
                    <a:cubicBezTo>
                      <a:pt x="248947" y="119356"/>
                      <a:pt x="239570" y="125636"/>
                      <a:pt x="227011" y="125636"/>
                    </a:cubicBezTo>
                    <a:cubicBezTo>
                      <a:pt x="218581" y="127787"/>
                      <a:pt x="206107" y="129851"/>
                      <a:pt x="189333" y="131916"/>
                    </a:cubicBezTo>
                    <a:cubicBezTo>
                      <a:pt x="162150" y="136131"/>
                      <a:pt x="140128" y="138196"/>
                      <a:pt x="123439" y="138196"/>
                    </a:cubicBezTo>
                    <a:cubicBezTo>
                      <a:pt x="115009" y="138196"/>
                      <a:pt x="109762" y="137164"/>
                      <a:pt x="107783" y="135013"/>
                    </a:cubicBezTo>
                    <a:cubicBezTo>
                      <a:pt x="107611" y="133034"/>
                      <a:pt x="111740" y="128819"/>
                      <a:pt x="120171" y="122539"/>
                    </a:cubicBezTo>
                    <a:close/>
                    <a:moveTo>
                      <a:pt x="170322" y="248915"/>
                    </a:moveTo>
                    <a:cubicBezTo>
                      <a:pt x="164042" y="246850"/>
                      <a:pt x="156644" y="241517"/>
                      <a:pt x="148386" y="233086"/>
                    </a:cubicBezTo>
                    <a:cubicBezTo>
                      <a:pt x="139956" y="226806"/>
                      <a:pt x="133762" y="221558"/>
                      <a:pt x="129547" y="217257"/>
                    </a:cubicBezTo>
                    <a:cubicBezTo>
                      <a:pt x="121117" y="213041"/>
                      <a:pt x="118020" y="209944"/>
                      <a:pt x="120171" y="207793"/>
                    </a:cubicBezTo>
                    <a:cubicBezTo>
                      <a:pt x="120171" y="203578"/>
                      <a:pt x="125332" y="199363"/>
                      <a:pt x="135827" y="195147"/>
                    </a:cubicBezTo>
                    <a:cubicBezTo>
                      <a:pt x="169289" y="182501"/>
                      <a:pt x="202753" y="174156"/>
                      <a:pt x="236301" y="169855"/>
                    </a:cubicBezTo>
                    <a:cubicBezTo>
                      <a:pt x="242581" y="169855"/>
                      <a:pt x="245764" y="170973"/>
                      <a:pt x="245764" y="173038"/>
                    </a:cubicBezTo>
                    <a:cubicBezTo>
                      <a:pt x="245764" y="175188"/>
                      <a:pt x="243613" y="178286"/>
                      <a:pt x="239484" y="182501"/>
                    </a:cubicBezTo>
                    <a:cubicBezTo>
                      <a:pt x="220645" y="199363"/>
                      <a:pt x="207054" y="218375"/>
                      <a:pt x="198709" y="239366"/>
                    </a:cubicBezTo>
                    <a:cubicBezTo>
                      <a:pt x="192344" y="256314"/>
                      <a:pt x="182881" y="259497"/>
                      <a:pt x="170322" y="248915"/>
                    </a:cubicBezTo>
                    <a:close/>
                    <a:moveTo>
                      <a:pt x="295915" y="182501"/>
                    </a:moveTo>
                    <a:cubicBezTo>
                      <a:pt x="289636" y="169855"/>
                      <a:pt x="286539" y="160392"/>
                      <a:pt x="286539" y="154025"/>
                    </a:cubicBezTo>
                    <a:cubicBezTo>
                      <a:pt x="280259" y="143530"/>
                      <a:pt x="283356" y="137164"/>
                      <a:pt x="295915" y="135099"/>
                    </a:cubicBezTo>
                    <a:cubicBezTo>
                      <a:pt x="302195" y="133034"/>
                      <a:pt x="315786" y="129851"/>
                      <a:pt x="336690" y="125636"/>
                    </a:cubicBezTo>
                    <a:cubicBezTo>
                      <a:pt x="345034" y="123571"/>
                      <a:pt x="354410" y="121420"/>
                      <a:pt x="364905" y="119356"/>
                    </a:cubicBezTo>
                    <a:cubicBezTo>
                      <a:pt x="369034" y="119356"/>
                      <a:pt x="371185" y="120474"/>
                      <a:pt x="371185" y="122539"/>
                    </a:cubicBezTo>
                    <a:cubicBezTo>
                      <a:pt x="373249" y="122539"/>
                      <a:pt x="372217" y="124690"/>
                      <a:pt x="368088" y="128819"/>
                    </a:cubicBezTo>
                    <a:cubicBezTo>
                      <a:pt x="349249" y="145681"/>
                      <a:pt x="334625" y="163575"/>
                      <a:pt x="324130" y="182501"/>
                    </a:cubicBezTo>
                    <a:cubicBezTo>
                      <a:pt x="317851" y="190932"/>
                      <a:pt x="312603" y="195147"/>
                      <a:pt x="308474" y="195147"/>
                    </a:cubicBezTo>
                    <a:cubicBezTo>
                      <a:pt x="306410" y="195147"/>
                      <a:pt x="302195" y="191018"/>
                      <a:pt x="295915" y="182501"/>
                    </a:cubicBezTo>
                    <a:close/>
                  </a:path>
                </a:pathLst>
              </a:custGeom>
              <a:grpFill/>
              <a:ln w="860" cap="flat">
                <a:noFill/>
                <a:prstDash val="solid"/>
                <a:miter/>
              </a:ln>
            </p:spPr>
            <p:txBody>
              <a:bodyPr rtlCol="0" anchor="ctr"/>
              <a:lstStyle/>
              <a:p>
                <a:endParaRPr lang="zh-CN" altLang="en-US"/>
              </a:p>
            </p:txBody>
          </p:sp>
          <p:sp>
            <p:nvSpPr>
              <p:cNvPr id="26" name="任意形状 9"/>
              <p:cNvSpPr/>
              <p:nvPr/>
            </p:nvSpPr>
            <p:spPr>
              <a:xfrm>
                <a:off x="7368828" y="1806122"/>
                <a:ext cx="707063" cy="661591"/>
              </a:xfrm>
              <a:custGeom>
                <a:avLst/>
                <a:gdLst>
                  <a:gd name="connsiteX0" fmla="*/ 314376 w 707063"/>
                  <a:gd name="connsiteY0" fmla="*/ 345693 h 661591"/>
                  <a:gd name="connsiteX1" fmla="*/ 301817 w 707063"/>
                  <a:gd name="connsiteY1" fmla="*/ 345693 h 661591"/>
                  <a:gd name="connsiteX2" fmla="*/ 282978 w 707063"/>
                  <a:gd name="connsiteY2" fmla="*/ 367803 h 661591"/>
                  <a:gd name="connsiteX3" fmla="*/ 264139 w 707063"/>
                  <a:gd name="connsiteY3" fmla="*/ 377266 h 661591"/>
                  <a:gd name="connsiteX4" fmla="*/ 251579 w 707063"/>
                  <a:gd name="connsiteY4" fmla="*/ 393095 h 661591"/>
                  <a:gd name="connsiteX5" fmla="*/ 251579 w 707063"/>
                  <a:gd name="connsiteY5" fmla="*/ 399375 h 661591"/>
                  <a:gd name="connsiteX6" fmla="*/ 248397 w 707063"/>
                  <a:gd name="connsiteY6" fmla="*/ 430948 h 661591"/>
                  <a:gd name="connsiteX7" fmla="*/ 314290 w 707063"/>
                  <a:gd name="connsiteY7" fmla="*/ 408839 h 661591"/>
                  <a:gd name="connsiteX8" fmla="*/ 329947 w 707063"/>
                  <a:gd name="connsiteY8" fmla="*/ 415119 h 661591"/>
                  <a:gd name="connsiteX9" fmla="*/ 345603 w 707063"/>
                  <a:gd name="connsiteY9" fmla="*/ 462520 h 661591"/>
                  <a:gd name="connsiteX10" fmla="*/ 336226 w 707063"/>
                  <a:gd name="connsiteY10" fmla="*/ 471984 h 661591"/>
                  <a:gd name="connsiteX11" fmla="*/ 264053 w 707063"/>
                  <a:gd name="connsiteY11" fmla="*/ 487813 h 661591"/>
                  <a:gd name="connsiteX12" fmla="*/ 242117 w 707063"/>
                  <a:gd name="connsiteY12" fmla="*/ 506739 h 661591"/>
                  <a:gd name="connsiteX13" fmla="*/ 232741 w 707063"/>
                  <a:gd name="connsiteY13" fmla="*/ 588897 h 661591"/>
                  <a:gd name="connsiteX14" fmla="*/ 235837 w 707063"/>
                  <a:gd name="connsiteY14" fmla="*/ 636299 h 661591"/>
                  <a:gd name="connsiteX15" fmla="*/ 235837 w 707063"/>
                  <a:gd name="connsiteY15" fmla="*/ 652128 h 661591"/>
                  <a:gd name="connsiteX16" fmla="*/ 213902 w 707063"/>
                  <a:gd name="connsiteY16" fmla="*/ 661591 h 661591"/>
                  <a:gd name="connsiteX17" fmla="*/ 188783 w 707063"/>
                  <a:gd name="connsiteY17" fmla="*/ 633116 h 661591"/>
                  <a:gd name="connsiteX18" fmla="*/ 188783 w 707063"/>
                  <a:gd name="connsiteY18" fmla="*/ 576250 h 661591"/>
                  <a:gd name="connsiteX19" fmla="*/ 195063 w 707063"/>
                  <a:gd name="connsiteY19" fmla="*/ 535215 h 661591"/>
                  <a:gd name="connsiteX20" fmla="*/ 179407 w 707063"/>
                  <a:gd name="connsiteY20" fmla="*/ 519386 h 661591"/>
                  <a:gd name="connsiteX21" fmla="*/ 141729 w 707063"/>
                  <a:gd name="connsiteY21" fmla="*/ 528849 h 661591"/>
                  <a:gd name="connsiteX22" fmla="*/ 116610 w 707063"/>
                  <a:gd name="connsiteY22" fmla="*/ 535129 h 661591"/>
                  <a:gd name="connsiteX23" fmla="*/ 100954 w 707063"/>
                  <a:gd name="connsiteY23" fmla="*/ 538312 h 661591"/>
                  <a:gd name="connsiteX24" fmla="*/ 56997 w 707063"/>
                  <a:gd name="connsiteY24" fmla="*/ 547775 h 661591"/>
                  <a:gd name="connsiteX25" fmla="*/ 44437 w 707063"/>
                  <a:gd name="connsiteY25" fmla="*/ 554055 h 661591"/>
                  <a:gd name="connsiteX26" fmla="*/ 35061 w 707063"/>
                  <a:gd name="connsiteY26" fmla="*/ 560335 h 661591"/>
                  <a:gd name="connsiteX27" fmla="*/ 19405 w 707063"/>
                  <a:gd name="connsiteY27" fmla="*/ 557152 h 661591"/>
                  <a:gd name="connsiteX28" fmla="*/ 10028 w 707063"/>
                  <a:gd name="connsiteY28" fmla="*/ 538226 h 661591"/>
                  <a:gd name="connsiteX29" fmla="*/ 652 w 707063"/>
                  <a:gd name="connsiteY29" fmla="*/ 519299 h 661591"/>
                  <a:gd name="connsiteX30" fmla="*/ 10028 w 707063"/>
                  <a:gd name="connsiteY30" fmla="*/ 503470 h 661591"/>
                  <a:gd name="connsiteX31" fmla="*/ 198418 w 707063"/>
                  <a:gd name="connsiteY31" fmla="*/ 446605 h 661591"/>
                  <a:gd name="connsiteX32" fmla="*/ 198418 w 707063"/>
                  <a:gd name="connsiteY32" fmla="*/ 408667 h 661591"/>
                  <a:gd name="connsiteX33" fmla="*/ 188955 w 707063"/>
                  <a:gd name="connsiteY33" fmla="*/ 402386 h 661591"/>
                  <a:gd name="connsiteX34" fmla="*/ 101040 w 707063"/>
                  <a:gd name="connsiteY34" fmla="*/ 437142 h 661591"/>
                  <a:gd name="connsiteX35" fmla="*/ 75922 w 707063"/>
                  <a:gd name="connsiteY35" fmla="*/ 433959 h 661591"/>
                  <a:gd name="connsiteX36" fmla="*/ 72824 w 707063"/>
                  <a:gd name="connsiteY36" fmla="*/ 430776 h 661591"/>
                  <a:gd name="connsiteX37" fmla="*/ 47706 w 707063"/>
                  <a:gd name="connsiteY37" fmla="*/ 396020 h 661591"/>
                  <a:gd name="connsiteX38" fmla="*/ 57082 w 707063"/>
                  <a:gd name="connsiteY38" fmla="*/ 370728 h 661591"/>
                  <a:gd name="connsiteX39" fmla="*/ 66459 w 707063"/>
                  <a:gd name="connsiteY39" fmla="*/ 370728 h 661591"/>
                  <a:gd name="connsiteX40" fmla="*/ 79018 w 707063"/>
                  <a:gd name="connsiteY40" fmla="*/ 367545 h 661591"/>
                  <a:gd name="connsiteX41" fmla="*/ 110417 w 707063"/>
                  <a:gd name="connsiteY41" fmla="*/ 332789 h 661591"/>
                  <a:gd name="connsiteX42" fmla="*/ 116696 w 707063"/>
                  <a:gd name="connsiteY42" fmla="*/ 320143 h 661591"/>
                  <a:gd name="connsiteX43" fmla="*/ 122975 w 707063"/>
                  <a:gd name="connsiteY43" fmla="*/ 310680 h 661591"/>
                  <a:gd name="connsiteX44" fmla="*/ 141815 w 707063"/>
                  <a:gd name="connsiteY44" fmla="*/ 266461 h 661591"/>
                  <a:gd name="connsiteX45" fmla="*/ 126159 w 707063"/>
                  <a:gd name="connsiteY45" fmla="*/ 256998 h 661591"/>
                  <a:gd name="connsiteX46" fmla="*/ 116783 w 707063"/>
                  <a:gd name="connsiteY46" fmla="*/ 260181 h 661591"/>
                  <a:gd name="connsiteX47" fmla="*/ 101126 w 707063"/>
                  <a:gd name="connsiteY47" fmla="*/ 250718 h 661591"/>
                  <a:gd name="connsiteX48" fmla="*/ 94847 w 707063"/>
                  <a:gd name="connsiteY48" fmla="*/ 193853 h 661591"/>
                  <a:gd name="connsiteX49" fmla="*/ 113685 w 707063"/>
                  <a:gd name="connsiteY49" fmla="*/ 174926 h 661591"/>
                  <a:gd name="connsiteX50" fmla="*/ 163923 w 707063"/>
                  <a:gd name="connsiteY50" fmla="*/ 178109 h 661591"/>
                  <a:gd name="connsiteX51" fmla="*/ 195321 w 707063"/>
                  <a:gd name="connsiteY51" fmla="*/ 149634 h 661591"/>
                  <a:gd name="connsiteX52" fmla="*/ 207880 w 707063"/>
                  <a:gd name="connsiteY52" fmla="*/ 111695 h 661591"/>
                  <a:gd name="connsiteX53" fmla="*/ 236095 w 707063"/>
                  <a:gd name="connsiteY53" fmla="*/ 45367 h 661591"/>
                  <a:gd name="connsiteX54" fmla="*/ 248655 w 707063"/>
                  <a:gd name="connsiteY54" fmla="*/ 39087 h 661591"/>
                  <a:gd name="connsiteX55" fmla="*/ 301989 w 707063"/>
                  <a:gd name="connsiteY55" fmla="*/ 54916 h 661591"/>
                  <a:gd name="connsiteX56" fmla="*/ 305086 w 707063"/>
                  <a:gd name="connsiteY56" fmla="*/ 80209 h 661591"/>
                  <a:gd name="connsiteX57" fmla="*/ 298806 w 707063"/>
                  <a:gd name="connsiteY57" fmla="*/ 86489 h 661591"/>
                  <a:gd name="connsiteX58" fmla="*/ 264312 w 707063"/>
                  <a:gd name="connsiteY58" fmla="*/ 140171 h 661591"/>
                  <a:gd name="connsiteX59" fmla="*/ 261128 w 707063"/>
                  <a:gd name="connsiteY59" fmla="*/ 152817 h 661591"/>
                  <a:gd name="connsiteX60" fmla="*/ 276785 w 707063"/>
                  <a:gd name="connsiteY60" fmla="*/ 149634 h 661591"/>
                  <a:gd name="connsiteX61" fmla="*/ 317559 w 707063"/>
                  <a:gd name="connsiteY61" fmla="*/ 149634 h 661591"/>
                  <a:gd name="connsiteX62" fmla="*/ 317559 w 707063"/>
                  <a:gd name="connsiteY62" fmla="*/ 190669 h 661591"/>
                  <a:gd name="connsiteX63" fmla="*/ 279881 w 707063"/>
                  <a:gd name="connsiteY63" fmla="*/ 222242 h 661591"/>
                  <a:gd name="connsiteX64" fmla="*/ 217085 w 707063"/>
                  <a:gd name="connsiteY64" fmla="*/ 244351 h 661591"/>
                  <a:gd name="connsiteX65" fmla="*/ 176310 w 707063"/>
                  <a:gd name="connsiteY65" fmla="*/ 317046 h 661591"/>
                  <a:gd name="connsiteX66" fmla="*/ 173127 w 707063"/>
                  <a:gd name="connsiteY66" fmla="*/ 332875 h 661591"/>
                  <a:gd name="connsiteX67" fmla="*/ 185686 w 707063"/>
                  <a:gd name="connsiteY67" fmla="*/ 332875 h 661591"/>
                  <a:gd name="connsiteX68" fmla="*/ 201343 w 707063"/>
                  <a:gd name="connsiteY68" fmla="*/ 329692 h 661591"/>
                  <a:gd name="connsiteX69" fmla="*/ 210719 w 707063"/>
                  <a:gd name="connsiteY69" fmla="*/ 320229 h 661591"/>
                  <a:gd name="connsiteX70" fmla="*/ 210719 w 707063"/>
                  <a:gd name="connsiteY70" fmla="*/ 285473 h 661591"/>
                  <a:gd name="connsiteX71" fmla="*/ 220095 w 707063"/>
                  <a:gd name="connsiteY71" fmla="*/ 269644 h 661591"/>
                  <a:gd name="connsiteX72" fmla="*/ 257773 w 707063"/>
                  <a:gd name="connsiteY72" fmla="*/ 272827 h 661591"/>
                  <a:gd name="connsiteX73" fmla="*/ 260871 w 707063"/>
                  <a:gd name="connsiteY73" fmla="*/ 288656 h 661591"/>
                  <a:gd name="connsiteX74" fmla="*/ 257773 w 707063"/>
                  <a:gd name="connsiteY74" fmla="*/ 298120 h 661591"/>
                  <a:gd name="connsiteX75" fmla="*/ 254677 w 707063"/>
                  <a:gd name="connsiteY75" fmla="*/ 307583 h 661591"/>
                  <a:gd name="connsiteX76" fmla="*/ 254677 w 707063"/>
                  <a:gd name="connsiteY76" fmla="*/ 320229 h 661591"/>
                  <a:gd name="connsiteX77" fmla="*/ 270333 w 707063"/>
                  <a:gd name="connsiteY77" fmla="*/ 317046 h 661591"/>
                  <a:gd name="connsiteX78" fmla="*/ 301731 w 707063"/>
                  <a:gd name="connsiteY78" fmla="*/ 320229 h 661591"/>
                  <a:gd name="connsiteX79" fmla="*/ 317387 w 707063"/>
                  <a:gd name="connsiteY79" fmla="*/ 301303 h 661591"/>
                  <a:gd name="connsiteX80" fmla="*/ 345603 w 707063"/>
                  <a:gd name="connsiteY80" fmla="*/ 269730 h 661591"/>
                  <a:gd name="connsiteX81" fmla="*/ 439798 w 707063"/>
                  <a:gd name="connsiteY81" fmla="*/ 23257 h 661591"/>
                  <a:gd name="connsiteX82" fmla="*/ 458636 w 707063"/>
                  <a:gd name="connsiteY82" fmla="*/ 1148 h 661591"/>
                  <a:gd name="connsiteX83" fmla="*/ 464916 w 707063"/>
                  <a:gd name="connsiteY83" fmla="*/ 4331 h 661591"/>
                  <a:gd name="connsiteX84" fmla="*/ 499411 w 707063"/>
                  <a:gd name="connsiteY84" fmla="*/ 20160 h 661591"/>
                  <a:gd name="connsiteX85" fmla="*/ 496314 w 707063"/>
                  <a:gd name="connsiteY85" fmla="*/ 35990 h 661591"/>
                  <a:gd name="connsiteX86" fmla="*/ 420959 w 707063"/>
                  <a:gd name="connsiteY86" fmla="*/ 225597 h 661591"/>
                  <a:gd name="connsiteX87" fmla="*/ 420959 w 707063"/>
                  <a:gd name="connsiteY87" fmla="*/ 238243 h 661591"/>
                  <a:gd name="connsiteX88" fmla="*/ 433518 w 707063"/>
                  <a:gd name="connsiteY88" fmla="*/ 235060 h 661591"/>
                  <a:gd name="connsiteX89" fmla="*/ 518250 w 707063"/>
                  <a:gd name="connsiteY89" fmla="*/ 219231 h 661591"/>
                  <a:gd name="connsiteX90" fmla="*/ 565305 w 707063"/>
                  <a:gd name="connsiteY90" fmla="*/ 228694 h 661591"/>
                  <a:gd name="connsiteX91" fmla="*/ 618639 w 707063"/>
                  <a:gd name="connsiteY91" fmla="*/ 272913 h 661591"/>
                  <a:gd name="connsiteX92" fmla="*/ 637478 w 707063"/>
                  <a:gd name="connsiteY92" fmla="*/ 291839 h 661591"/>
                  <a:gd name="connsiteX93" fmla="*/ 643757 w 707063"/>
                  <a:gd name="connsiteY93" fmla="*/ 298120 h 661591"/>
                  <a:gd name="connsiteX94" fmla="*/ 643757 w 707063"/>
                  <a:gd name="connsiteY94" fmla="*/ 320229 h 661591"/>
                  <a:gd name="connsiteX95" fmla="*/ 618639 w 707063"/>
                  <a:gd name="connsiteY95" fmla="*/ 329692 h 661591"/>
                  <a:gd name="connsiteX96" fmla="*/ 580961 w 707063"/>
                  <a:gd name="connsiteY96" fmla="*/ 342338 h 661591"/>
                  <a:gd name="connsiteX97" fmla="*/ 499325 w 707063"/>
                  <a:gd name="connsiteY97" fmla="*/ 354984 h 661591"/>
                  <a:gd name="connsiteX98" fmla="*/ 464830 w 707063"/>
                  <a:gd name="connsiteY98" fmla="*/ 351801 h 661591"/>
                  <a:gd name="connsiteX99" fmla="*/ 452271 w 707063"/>
                  <a:gd name="connsiteY99" fmla="*/ 399203 h 661591"/>
                  <a:gd name="connsiteX100" fmla="*/ 461734 w 707063"/>
                  <a:gd name="connsiteY100" fmla="*/ 437142 h 661591"/>
                  <a:gd name="connsiteX101" fmla="*/ 511970 w 707063"/>
                  <a:gd name="connsiteY101" fmla="*/ 494007 h 661591"/>
                  <a:gd name="connsiteX102" fmla="*/ 518250 w 707063"/>
                  <a:gd name="connsiteY102" fmla="*/ 497190 h 661591"/>
                  <a:gd name="connsiteX103" fmla="*/ 587327 w 707063"/>
                  <a:gd name="connsiteY103" fmla="*/ 554055 h 661591"/>
                  <a:gd name="connsiteX104" fmla="*/ 599886 w 707063"/>
                  <a:gd name="connsiteY104" fmla="*/ 560335 h 661591"/>
                  <a:gd name="connsiteX105" fmla="*/ 621822 w 707063"/>
                  <a:gd name="connsiteY105" fmla="*/ 576165 h 661591"/>
                  <a:gd name="connsiteX106" fmla="*/ 693995 w 707063"/>
                  <a:gd name="connsiteY106" fmla="*/ 614103 h 661591"/>
                  <a:gd name="connsiteX107" fmla="*/ 706554 w 707063"/>
                  <a:gd name="connsiteY107" fmla="*/ 629933 h 661591"/>
                  <a:gd name="connsiteX108" fmla="*/ 678339 w 707063"/>
                  <a:gd name="connsiteY108" fmla="*/ 642579 h 661591"/>
                  <a:gd name="connsiteX109" fmla="*/ 549648 w 707063"/>
                  <a:gd name="connsiteY109" fmla="*/ 629933 h 661591"/>
                  <a:gd name="connsiteX110" fmla="*/ 521433 w 707063"/>
                  <a:gd name="connsiteY110" fmla="*/ 604640 h 661591"/>
                  <a:gd name="connsiteX111" fmla="*/ 490035 w 707063"/>
                  <a:gd name="connsiteY111" fmla="*/ 516203 h 661591"/>
                  <a:gd name="connsiteX112" fmla="*/ 439798 w 707063"/>
                  <a:gd name="connsiteY112" fmla="*/ 497276 h 661591"/>
                  <a:gd name="connsiteX113" fmla="*/ 408400 w 707063"/>
                  <a:gd name="connsiteY113" fmla="*/ 519386 h 661591"/>
                  <a:gd name="connsiteX114" fmla="*/ 402119 w 707063"/>
                  <a:gd name="connsiteY114" fmla="*/ 525666 h 661591"/>
                  <a:gd name="connsiteX115" fmla="*/ 339323 w 707063"/>
                  <a:gd name="connsiteY115" fmla="*/ 591994 h 661591"/>
                  <a:gd name="connsiteX116" fmla="*/ 289086 w 707063"/>
                  <a:gd name="connsiteY116" fmla="*/ 610920 h 661591"/>
                  <a:gd name="connsiteX117" fmla="*/ 279709 w 707063"/>
                  <a:gd name="connsiteY117" fmla="*/ 610920 h 661591"/>
                  <a:gd name="connsiteX118" fmla="*/ 267150 w 707063"/>
                  <a:gd name="connsiteY118" fmla="*/ 607737 h 661591"/>
                  <a:gd name="connsiteX119" fmla="*/ 273430 w 707063"/>
                  <a:gd name="connsiteY119" fmla="*/ 598274 h 661591"/>
                  <a:gd name="connsiteX120" fmla="*/ 405302 w 707063"/>
                  <a:gd name="connsiteY120" fmla="*/ 323412 h 661591"/>
                  <a:gd name="connsiteX121" fmla="*/ 424142 w 707063"/>
                  <a:gd name="connsiteY121" fmla="*/ 310766 h 661591"/>
                  <a:gd name="connsiteX122" fmla="*/ 474378 w 707063"/>
                  <a:gd name="connsiteY122" fmla="*/ 332875 h 661591"/>
                  <a:gd name="connsiteX123" fmla="*/ 490035 w 707063"/>
                  <a:gd name="connsiteY123" fmla="*/ 336058 h 661591"/>
                  <a:gd name="connsiteX124" fmla="*/ 537089 w 707063"/>
                  <a:gd name="connsiteY124" fmla="*/ 285473 h 661591"/>
                  <a:gd name="connsiteX125" fmla="*/ 471196 w 707063"/>
                  <a:gd name="connsiteY125" fmla="*/ 253901 h 661591"/>
                  <a:gd name="connsiteX126" fmla="*/ 461819 w 707063"/>
                  <a:gd name="connsiteY126" fmla="*/ 260181 h 661591"/>
                  <a:gd name="connsiteX127" fmla="*/ 389646 w 707063"/>
                  <a:gd name="connsiteY127" fmla="*/ 301216 h 661591"/>
                  <a:gd name="connsiteX128" fmla="*/ 380270 w 707063"/>
                  <a:gd name="connsiteY128" fmla="*/ 310680 h 661591"/>
                  <a:gd name="connsiteX129" fmla="*/ 314376 w 707063"/>
                  <a:gd name="connsiteY129" fmla="*/ 345693 h 66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707063" h="661591">
                    <a:moveTo>
                      <a:pt x="314376" y="345693"/>
                    </a:moveTo>
                    <a:lnTo>
                      <a:pt x="301817" y="345693"/>
                    </a:lnTo>
                    <a:cubicBezTo>
                      <a:pt x="301817" y="356275"/>
                      <a:pt x="295538" y="363587"/>
                      <a:pt x="282978" y="367803"/>
                    </a:cubicBezTo>
                    <a:cubicBezTo>
                      <a:pt x="276698" y="372018"/>
                      <a:pt x="270419" y="375201"/>
                      <a:pt x="264139" y="377266"/>
                    </a:cubicBezTo>
                    <a:cubicBezTo>
                      <a:pt x="253644" y="381481"/>
                      <a:pt x="249515" y="386729"/>
                      <a:pt x="251579" y="393095"/>
                    </a:cubicBezTo>
                    <a:cubicBezTo>
                      <a:pt x="251579" y="395246"/>
                      <a:pt x="251579" y="397311"/>
                      <a:pt x="251579" y="399375"/>
                    </a:cubicBezTo>
                    <a:cubicBezTo>
                      <a:pt x="251579" y="416237"/>
                      <a:pt x="250461" y="426733"/>
                      <a:pt x="248397" y="430948"/>
                    </a:cubicBezTo>
                    <a:cubicBezTo>
                      <a:pt x="260956" y="433099"/>
                      <a:pt x="282892" y="425700"/>
                      <a:pt x="314290" y="408839"/>
                    </a:cubicBezTo>
                    <a:cubicBezTo>
                      <a:pt x="318419" y="406774"/>
                      <a:pt x="323753" y="408839"/>
                      <a:pt x="329947" y="415119"/>
                    </a:cubicBezTo>
                    <a:cubicBezTo>
                      <a:pt x="342506" y="434045"/>
                      <a:pt x="347667" y="449874"/>
                      <a:pt x="345603" y="462520"/>
                    </a:cubicBezTo>
                    <a:cubicBezTo>
                      <a:pt x="345603" y="470951"/>
                      <a:pt x="342506" y="474134"/>
                      <a:pt x="336226" y="471984"/>
                    </a:cubicBezTo>
                    <a:cubicBezTo>
                      <a:pt x="338291" y="471984"/>
                      <a:pt x="314290" y="477231"/>
                      <a:pt x="264053" y="487813"/>
                    </a:cubicBezTo>
                    <a:cubicBezTo>
                      <a:pt x="249429" y="492028"/>
                      <a:pt x="242117" y="498394"/>
                      <a:pt x="242117" y="506739"/>
                    </a:cubicBezTo>
                    <a:cubicBezTo>
                      <a:pt x="235837" y="527816"/>
                      <a:pt x="232741" y="555260"/>
                      <a:pt x="232741" y="588897"/>
                    </a:cubicBezTo>
                    <a:cubicBezTo>
                      <a:pt x="230590" y="616254"/>
                      <a:pt x="231623" y="632083"/>
                      <a:pt x="235837" y="636299"/>
                    </a:cubicBezTo>
                    <a:cubicBezTo>
                      <a:pt x="242117" y="642579"/>
                      <a:pt x="242117" y="647827"/>
                      <a:pt x="235837" y="652128"/>
                    </a:cubicBezTo>
                    <a:cubicBezTo>
                      <a:pt x="227407" y="658408"/>
                      <a:pt x="220181" y="661591"/>
                      <a:pt x="213902" y="661591"/>
                    </a:cubicBezTo>
                    <a:cubicBezTo>
                      <a:pt x="192998" y="655311"/>
                      <a:pt x="184568" y="645762"/>
                      <a:pt x="188783" y="633116"/>
                    </a:cubicBezTo>
                    <a:cubicBezTo>
                      <a:pt x="188783" y="622620"/>
                      <a:pt x="188783" y="603608"/>
                      <a:pt x="188783" y="576250"/>
                    </a:cubicBezTo>
                    <a:cubicBezTo>
                      <a:pt x="190848" y="557324"/>
                      <a:pt x="192913" y="543646"/>
                      <a:pt x="195063" y="535215"/>
                    </a:cubicBezTo>
                    <a:cubicBezTo>
                      <a:pt x="195063" y="526784"/>
                      <a:pt x="189815" y="521536"/>
                      <a:pt x="179407" y="519386"/>
                    </a:cubicBezTo>
                    <a:cubicBezTo>
                      <a:pt x="170977" y="521536"/>
                      <a:pt x="158504" y="524633"/>
                      <a:pt x="141729" y="528849"/>
                    </a:cubicBezTo>
                    <a:cubicBezTo>
                      <a:pt x="129169" y="533064"/>
                      <a:pt x="120825" y="535129"/>
                      <a:pt x="116610" y="535129"/>
                    </a:cubicBezTo>
                    <a:cubicBezTo>
                      <a:pt x="110331" y="537280"/>
                      <a:pt x="105083" y="538312"/>
                      <a:pt x="100954" y="538312"/>
                    </a:cubicBezTo>
                    <a:cubicBezTo>
                      <a:pt x="77900" y="540463"/>
                      <a:pt x="63276" y="543560"/>
                      <a:pt x="56997" y="547775"/>
                    </a:cubicBezTo>
                    <a:cubicBezTo>
                      <a:pt x="52781" y="549926"/>
                      <a:pt x="48566" y="551990"/>
                      <a:pt x="44437" y="554055"/>
                    </a:cubicBezTo>
                    <a:cubicBezTo>
                      <a:pt x="40222" y="558271"/>
                      <a:pt x="37039" y="560335"/>
                      <a:pt x="35061" y="560335"/>
                    </a:cubicBezTo>
                    <a:cubicBezTo>
                      <a:pt x="28781" y="564551"/>
                      <a:pt x="23534" y="563518"/>
                      <a:pt x="19405" y="557152"/>
                    </a:cubicBezTo>
                    <a:cubicBezTo>
                      <a:pt x="17254" y="555087"/>
                      <a:pt x="14157" y="548721"/>
                      <a:pt x="10028" y="538226"/>
                    </a:cubicBezTo>
                    <a:cubicBezTo>
                      <a:pt x="3748" y="529795"/>
                      <a:pt x="652" y="523515"/>
                      <a:pt x="652" y="519299"/>
                    </a:cubicBezTo>
                    <a:cubicBezTo>
                      <a:pt x="-1499" y="510869"/>
                      <a:pt x="1683" y="505621"/>
                      <a:pt x="10028" y="503470"/>
                    </a:cubicBezTo>
                    <a:cubicBezTo>
                      <a:pt x="83234" y="484544"/>
                      <a:pt x="146030" y="465531"/>
                      <a:pt x="198418" y="446605"/>
                    </a:cubicBezTo>
                    <a:lnTo>
                      <a:pt x="198418" y="408667"/>
                    </a:lnTo>
                    <a:cubicBezTo>
                      <a:pt x="198418" y="404451"/>
                      <a:pt x="195235" y="402386"/>
                      <a:pt x="188955" y="402386"/>
                    </a:cubicBezTo>
                    <a:cubicBezTo>
                      <a:pt x="170117" y="400322"/>
                      <a:pt x="140782" y="411850"/>
                      <a:pt x="101040" y="437142"/>
                    </a:cubicBezTo>
                    <a:cubicBezTo>
                      <a:pt x="88481" y="445573"/>
                      <a:pt x="80136" y="444540"/>
                      <a:pt x="75922" y="433959"/>
                    </a:cubicBezTo>
                    <a:cubicBezTo>
                      <a:pt x="73771" y="433959"/>
                      <a:pt x="72824" y="432927"/>
                      <a:pt x="72824" y="430776"/>
                    </a:cubicBezTo>
                    <a:cubicBezTo>
                      <a:pt x="64394" y="418130"/>
                      <a:pt x="56050" y="406602"/>
                      <a:pt x="47706" y="396020"/>
                    </a:cubicBezTo>
                    <a:cubicBezTo>
                      <a:pt x="37212" y="383374"/>
                      <a:pt x="40308" y="375029"/>
                      <a:pt x="57082" y="370728"/>
                    </a:cubicBezTo>
                    <a:cubicBezTo>
                      <a:pt x="59147" y="372878"/>
                      <a:pt x="62244" y="372878"/>
                      <a:pt x="66459" y="370728"/>
                    </a:cubicBezTo>
                    <a:cubicBezTo>
                      <a:pt x="70588" y="368663"/>
                      <a:pt x="74803" y="367545"/>
                      <a:pt x="79018" y="367545"/>
                    </a:cubicBezTo>
                    <a:cubicBezTo>
                      <a:pt x="87363" y="367545"/>
                      <a:pt x="97858" y="356017"/>
                      <a:pt x="110417" y="332789"/>
                    </a:cubicBezTo>
                    <a:cubicBezTo>
                      <a:pt x="112481" y="326509"/>
                      <a:pt x="114545" y="322293"/>
                      <a:pt x="116696" y="320143"/>
                    </a:cubicBezTo>
                    <a:cubicBezTo>
                      <a:pt x="116696" y="318078"/>
                      <a:pt x="118761" y="314895"/>
                      <a:pt x="122975" y="310680"/>
                    </a:cubicBezTo>
                    <a:cubicBezTo>
                      <a:pt x="133385" y="291753"/>
                      <a:pt x="139664" y="277042"/>
                      <a:pt x="141815" y="266461"/>
                    </a:cubicBezTo>
                    <a:cubicBezTo>
                      <a:pt x="141815" y="255965"/>
                      <a:pt x="136568" y="252782"/>
                      <a:pt x="126159" y="256998"/>
                    </a:cubicBezTo>
                    <a:cubicBezTo>
                      <a:pt x="121944" y="256998"/>
                      <a:pt x="118761" y="258116"/>
                      <a:pt x="116783" y="260181"/>
                    </a:cubicBezTo>
                    <a:cubicBezTo>
                      <a:pt x="104223" y="266461"/>
                      <a:pt x="98976" y="263364"/>
                      <a:pt x="101126" y="250718"/>
                    </a:cubicBezTo>
                    <a:cubicBezTo>
                      <a:pt x="96911" y="238071"/>
                      <a:pt x="94847" y="219145"/>
                      <a:pt x="94847" y="193853"/>
                    </a:cubicBezTo>
                    <a:cubicBezTo>
                      <a:pt x="90631" y="179142"/>
                      <a:pt x="96911" y="172862"/>
                      <a:pt x="113685" y="174926"/>
                    </a:cubicBezTo>
                    <a:cubicBezTo>
                      <a:pt x="132525" y="174926"/>
                      <a:pt x="149212" y="176045"/>
                      <a:pt x="163923" y="178109"/>
                    </a:cubicBezTo>
                    <a:cubicBezTo>
                      <a:pt x="176482" y="180260"/>
                      <a:pt x="186891" y="170711"/>
                      <a:pt x="195321" y="149634"/>
                    </a:cubicBezTo>
                    <a:cubicBezTo>
                      <a:pt x="197385" y="143354"/>
                      <a:pt x="201601" y="130707"/>
                      <a:pt x="207880" y="111695"/>
                    </a:cubicBezTo>
                    <a:cubicBezTo>
                      <a:pt x="218289" y="84338"/>
                      <a:pt x="227752" y="62228"/>
                      <a:pt x="236095" y="45367"/>
                    </a:cubicBezTo>
                    <a:cubicBezTo>
                      <a:pt x="236095" y="41151"/>
                      <a:pt x="240225" y="39087"/>
                      <a:pt x="248655" y="39087"/>
                    </a:cubicBezTo>
                    <a:cubicBezTo>
                      <a:pt x="265343" y="41237"/>
                      <a:pt x="283150" y="46485"/>
                      <a:pt x="301989" y="54916"/>
                    </a:cubicBezTo>
                    <a:cubicBezTo>
                      <a:pt x="312398" y="61196"/>
                      <a:pt x="313430" y="69713"/>
                      <a:pt x="305086" y="80209"/>
                    </a:cubicBezTo>
                    <a:cubicBezTo>
                      <a:pt x="302935" y="82359"/>
                      <a:pt x="300871" y="84424"/>
                      <a:pt x="298806" y="86489"/>
                    </a:cubicBezTo>
                    <a:cubicBezTo>
                      <a:pt x="279967" y="111781"/>
                      <a:pt x="268440" y="129675"/>
                      <a:pt x="264312" y="140171"/>
                    </a:cubicBezTo>
                    <a:cubicBezTo>
                      <a:pt x="262161" y="146451"/>
                      <a:pt x="261128" y="150752"/>
                      <a:pt x="261128" y="152817"/>
                    </a:cubicBezTo>
                    <a:cubicBezTo>
                      <a:pt x="263193" y="152817"/>
                      <a:pt x="268440" y="151784"/>
                      <a:pt x="276785" y="149634"/>
                    </a:cubicBezTo>
                    <a:cubicBezTo>
                      <a:pt x="297688" y="149634"/>
                      <a:pt x="311280" y="149634"/>
                      <a:pt x="317559" y="149634"/>
                    </a:cubicBezTo>
                    <a:cubicBezTo>
                      <a:pt x="332183" y="149634"/>
                      <a:pt x="332183" y="163398"/>
                      <a:pt x="317559" y="190669"/>
                    </a:cubicBezTo>
                    <a:cubicBezTo>
                      <a:pt x="305000" y="211746"/>
                      <a:pt x="292440" y="222242"/>
                      <a:pt x="279881" y="222242"/>
                    </a:cubicBezTo>
                    <a:cubicBezTo>
                      <a:pt x="246418" y="228522"/>
                      <a:pt x="225429" y="236007"/>
                      <a:pt x="217085" y="244351"/>
                    </a:cubicBezTo>
                    <a:cubicBezTo>
                      <a:pt x="202461" y="256998"/>
                      <a:pt x="188869" y="281258"/>
                      <a:pt x="176310" y="317046"/>
                    </a:cubicBezTo>
                    <a:cubicBezTo>
                      <a:pt x="172095" y="323326"/>
                      <a:pt x="171063" y="328660"/>
                      <a:pt x="173127" y="332875"/>
                    </a:cubicBezTo>
                    <a:cubicBezTo>
                      <a:pt x="175191" y="335026"/>
                      <a:pt x="179407" y="335026"/>
                      <a:pt x="185686" y="332875"/>
                    </a:cubicBezTo>
                    <a:cubicBezTo>
                      <a:pt x="194031" y="335026"/>
                      <a:pt x="199278" y="333993"/>
                      <a:pt x="201343" y="329692"/>
                    </a:cubicBezTo>
                    <a:cubicBezTo>
                      <a:pt x="207622" y="329692"/>
                      <a:pt x="210719" y="326509"/>
                      <a:pt x="210719" y="320229"/>
                    </a:cubicBezTo>
                    <a:cubicBezTo>
                      <a:pt x="210719" y="311798"/>
                      <a:pt x="210719" y="300270"/>
                      <a:pt x="210719" y="285473"/>
                    </a:cubicBezTo>
                    <a:cubicBezTo>
                      <a:pt x="208568" y="277042"/>
                      <a:pt x="211751" y="271795"/>
                      <a:pt x="220095" y="269644"/>
                    </a:cubicBezTo>
                    <a:cubicBezTo>
                      <a:pt x="230504" y="267579"/>
                      <a:pt x="243064" y="268612"/>
                      <a:pt x="257773" y="272827"/>
                    </a:cubicBezTo>
                    <a:cubicBezTo>
                      <a:pt x="261902" y="277042"/>
                      <a:pt x="262935" y="282290"/>
                      <a:pt x="260871" y="288656"/>
                    </a:cubicBezTo>
                    <a:cubicBezTo>
                      <a:pt x="258720" y="292872"/>
                      <a:pt x="257773" y="296055"/>
                      <a:pt x="257773" y="298120"/>
                    </a:cubicBezTo>
                    <a:cubicBezTo>
                      <a:pt x="255623" y="302335"/>
                      <a:pt x="254677" y="305518"/>
                      <a:pt x="254677" y="307583"/>
                    </a:cubicBezTo>
                    <a:cubicBezTo>
                      <a:pt x="252526" y="313863"/>
                      <a:pt x="252526" y="318164"/>
                      <a:pt x="254677" y="320229"/>
                    </a:cubicBezTo>
                    <a:cubicBezTo>
                      <a:pt x="256741" y="320229"/>
                      <a:pt x="261989" y="319197"/>
                      <a:pt x="270333" y="317046"/>
                    </a:cubicBezTo>
                    <a:cubicBezTo>
                      <a:pt x="280742" y="310766"/>
                      <a:pt x="291236" y="311798"/>
                      <a:pt x="301731" y="320229"/>
                    </a:cubicBezTo>
                    <a:cubicBezTo>
                      <a:pt x="305860" y="313949"/>
                      <a:pt x="311107" y="307583"/>
                      <a:pt x="317387" y="301303"/>
                    </a:cubicBezTo>
                    <a:cubicBezTo>
                      <a:pt x="329947" y="288656"/>
                      <a:pt x="339323" y="278161"/>
                      <a:pt x="345603" y="269730"/>
                    </a:cubicBezTo>
                    <a:cubicBezTo>
                      <a:pt x="381130" y="212865"/>
                      <a:pt x="412528" y="130707"/>
                      <a:pt x="439798" y="23257"/>
                    </a:cubicBezTo>
                    <a:cubicBezTo>
                      <a:pt x="443927" y="4331"/>
                      <a:pt x="450206" y="-3067"/>
                      <a:pt x="458636" y="1148"/>
                    </a:cubicBezTo>
                    <a:cubicBezTo>
                      <a:pt x="464916" y="5363"/>
                      <a:pt x="466981" y="6396"/>
                      <a:pt x="464916" y="4331"/>
                    </a:cubicBezTo>
                    <a:cubicBezTo>
                      <a:pt x="481605" y="10611"/>
                      <a:pt x="493132" y="15945"/>
                      <a:pt x="499411" y="20160"/>
                    </a:cubicBezTo>
                    <a:cubicBezTo>
                      <a:pt x="503540" y="28591"/>
                      <a:pt x="502594" y="33925"/>
                      <a:pt x="496314" y="35990"/>
                    </a:cubicBezTo>
                    <a:cubicBezTo>
                      <a:pt x="475411" y="57067"/>
                      <a:pt x="450292" y="120298"/>
                      <a:pt x="420959" y="225597"/>
                    </a:cubicBezTo>
                    <a:cubicBezTo>
                      <a:pt x="418808" y="231877"/>
                      <a:pt x="418808" y="236179"/>
                      <a:pt x="420959" y="238243"/>
                    </a:cubicBezTo>
                    <a:cubicBezTo>
                      <a:pt x="423023" y="238243"/>
                      <a:pt x="427238" y="237211"/>
                      <a:pt x="433518" y="235060"/>
                    </a:cubicBezTo>
                    <a:cubicBezTo>
                      <a:pt x="458636" y="226630"/>
                      <a:pt x="486852" y="221382"/>
                      <a:pt x="518250" y="219231"/>
                    </a:cubicBezTo>
                    <a:cubicBezTo>
                      <a:pt x="539154" y="219231"/>
                      <a:pt x="554810" y="222414"/>
                      <a:pt x="565305" y="228694"/>
                    </a:cubicBezTo>
                    <a:cubicBezTo>
                      <a:pt x="577864" y="234974"/>
                      <a:pt x="595585" y="249771"/>
                      <a:pt x="618639" y="272913"/>
                    </a:cubicBezTo>
                    <a:cubicBezTo>
                      <a:pt x="622768" y="279193"/>
                      <a:pt x="629048" y="285559"/>
                      <a:pt x="637478" y="291839"/>
                    </a:cubicBezTo>
                    <a:cubicBezTo>
                      <a:pt x="639542" y="296055"/>
                      <a:pt x="641607" y="298120"/>
                      <a:pt x="643757" y="298120"/>
                    </a:cubicBezTo>
                    <a:cubicBezTo>
                      <a:pt x="652102" y="308701"/>
                      <a:pt x="652102" y="316013"/>
                      <a:pt x="643757" y="320229"/>
                    </a:cubicBezTo>
                    <a:cubicBezTo>
                      <a:pt x="639542" y="322380"/>
                      <a:pt x="631198" y="325477"/>
                      <a:pt x="618639" y="329692"/>
                    </a:cubicBezTo>
                    <a:cubicBezTo>
                      <a:pt x="601864" y="333907"/>
                      <a:pt x="589305" y="338123"/>
                      <a:pt x="580961" y="342338"/>
                    </a:cubicBezTo>
                    <a:cubicBezTo>
                      <a:pt x="562122" y="352920"/>
                      <a:pt x="534939" y="357135"/>
                      <a:pt x="499325" y="354984"/>
                    </a:cubicBezTo>
                    <a:cubicBezTo>
                      <a:pt x="488831" y="348704"/>
                      <a:pt x="477389" y="347586"/>
                      <a:pt x="464830" y="351801"/>
                    </a:cubicBezTo>
                    <a:cubicBezTo>
                      <a:pt x="454335" y="356017"/>
                      <a:pt x="450206" y="371846"/>
                      <a:pt x="452271" y="399203"/>
                    </a:cubicBezTo>
                    <a:cubicBezTo>
                      <a:pt x="452271" y="416065"/>
                      <a:pt x="455368" y="428711"/>
                      <a:pt x="461734" y="437142"/>
                    </a:cubicBezTo>
                    <a:cubicBezTo>
                      <a:pt x="474293" y="449788"/>
                      <a:pt x="490981" y="468714"/>
                      <a:pt x="511970" y="494007"/>
                    </a:cubicBezTo>
                    <a:cubicBezTo>
                      <a:pt x="514035" y="496158"/>
                      <a:pt x="516099" y="497190"/>
                      <a:pt x="518250" y="497190"/>
                    </a:cubicBezTo>
                    <a:cubicBezTo>
                      <a:pt x="530810" y="511987"/>
                      <a:pt x="553778" y="530913"/>
                      <a:pt x="587327" y="554055"/>
                    </a:cubicBezTo>
                    <a:cubicBezTo>
                      <a:pt x="591456" y="558271"/>
                      <a:pt x="595670" y="560335"/>
                      <a:pt x="599886" y="560335"/>
                    </a:cubicBezTo>
                    <a:cubicBezTo>
                      <a:pt x="604015" y="564551"/>
                      <a:pt x="611327" y="569798"/>
                      <a:pt x="621822" y="576165"/>
                    </a:cubicBezTo>
                    <a:cubicBezTo>
                      <a:pt x="657349" y="595091"/>
                      <a:pt x="681435" y="607737"/>
                      <a:pt x="693995" y="614103"/>
                    </a:cubicBezTo>
                    <a:cubicBezTo>
                      <a:pt x="704403" y="620383"/>
                      <a:pt x="708619" y="625631"/>
                      <a:pt x="706554" y="629933"/>
                    </a:cubicBezTo>
                    <a:cubicBezTo>
                      <a:pt x="702339" y="636213"/>
                      <a:pt x="692876" y="640428"/>
                      <a:pt x="678339" y="642579"/>
                    </a:cubicBezTo>
                    <a:cubicBezTo>
                      <a:pt x="621822" y="638363"/>
                      <a:pt x="578896" y="634148"/>
                      <a:pt x="549648" y="629933"/>
                    </a:cubicBezTo>
                    <a:cubicBezTo>
                      <a:pt x="530810" y="625717"/>
                      <a:pt x="521433" y="617286"/>
                      <a:pt x="521433" y="604640"/>
                    </a:cubicBezTo>
                    <a:cubicBezTo>
                      <a:pt x="519282" y="575132"/>
                      <a:pt x="508874" y="545710"/>
                      <a:pt x="490035" y="516203"/>
                    </a:cubicBezTo>
                    <a:cubicBezTo>
                      <a:pt x="479540" y="503556"/>
                      <a:pt x="462852" y="497276"/>
                      <a:pt x="439798" y="497276"/>
                    </a:cubicBezTo>
                    <a:cubicBezTo>
                      <a:pt x="431453" y="497276"/>
                      <a:pt x="420959" y="504675"/>
                      <a:pt x="408400" y="519386"/>
                    </a:cubicBezTo>
                    <a:cubicBezTo>
                      <a:pt x="406249" y="521536"/>
                      <a:pt x="404184" y="523601"/>
                      <a:pt x="402119" y="525666"/>
                    </a:cubicBezTo>
                    <a:cubicBezTo>
                      <a:pt x="381216" y="548893"/>
                      <a:pt x="360227" y="571003"/>
                      <a:pt x="339323" y="591994"/>
                    </a:cubicBezTo>
                    <a:cubicBezTo>
                      <a:pt x="330893" y="600425"/>
                      <a:pt x="314205" y="606791"/>
                      <a:pt x="289086" y="610920"/>
                    </a:cubicBezTo>
                    <a:lnTo>
                      <a:pt x="279709" y="610920"/>
                    </a:lnTo>
                    <a:cubicBezTo>
                      <a:pt x="273430" y="610920"/>
                      <a:pt x="269214" y="609888"/>
                      <a:pt x="267150" y="607737"/>
                    </a:cubicBezTo>
                    <a:cubicBezTo>
                      <a:pt x="265000" y="605672"/>
                      <a:pt x="267150" y="602489"/>
                      <a:pt x="273430" y="598274"/>
                    </a:cubicBezTo>
                    <a:cubicBezTo>
                      <a:pt x="363409" y="537193"/>
                      <a:pt x="407367" y="445573"/>
                      <a:pt x="405302" y="323412"/>
                    </a:cubicBezTo>
                    <a:cubicBezTo>
                      <a:pt x="403152" y="310766"/>
                      <a:pt x="409431" y="306550"/>
                      <a:pt x="424142" y="310766"/>
                    </a:cubicBezTo>
                    <a:cubicBezTo>
                      <a:pt x="445045" y="319197"/>
                      <a:pt x="461819" y="326595"/>
                      <a:pt x="474378" y="332875"/>
                    </a:cubicBezTo>
                    <a:cubicBezTo>
                      <a:pt x="476443" y="337090"/>
                      <a:pt x="481690" y="338123"/>
                      <a:pt x="490035" y="336058"/>
                    </a:cubicBezTo>
                    <a:cubicBezTo>
                      <a:pt x="515153" y="329778"/>
                      <a:pt x="530810" y="312916"/>
                      <a:pt x="537089" y="285473"/>
                    </a:cubicBezTo>
                    <a:cubicBezTo>
                      <a:pt x="532874" y="255965"/>
                      <a:pt x="510938" y="245470"/>
                      <a:pt x="471196" y="253901"/>
                    </a:cubicBezTo>
                    <a:cubicBezTo>
                      <a:pt x="469046" y="256051"/>
                      <a:pt x="465948" y="258116"/>
                      <a:pt x="461819" y="260181"/>
                    </a:cubicBezTo>
                    <a:cubicBezTo>
                      <a:pt x="430421" y="272827"/>
                      <a:pt x="406335" y="286506"/>
                      <a:pt x="389646" y="301216"/>
                    </a:cubicBezTo>
                    <a:cubicBezTo>
                      <a:pt x="387495" y="303367"/>
                      <a:pt x="384399" y="306464"/>
                      <a:pt x="380270" y="310680"/>
                    </a:cubicBezTo>
                    <a:cubicBezTo>
                      <a:pt x="353086" y="336230"/>
                      <a:pt x="331150" y="347844"/>
                      <a:pt x="314376" y="345693"/>
                    </a:cubicBezTo>
                    <a:close/>
                  </a:path>
                </a:pathLst>
              </a:custGeom>
              <a:grpFill/>
              <a:ln w="860" cap="flat">
                <a:noFill/>
                <a:prstDash val="solid"/>
                <a:miter/>
              </a:ln>
            </p:spPr>
            <p:txBody>
              <a:bodyPr rtlCol="0" anchor="ctr"/>
              <a:lstStyle/>
              <a:p>
                <a:endParaRPr lang="zh-CN" altLang="en-US"/>
              </a:p>
            </p:txBody>
          </p:sp>
          <p:sp>
            <p:nvSpPr>
              <p:cNvPr id="27" name="任意形状 10"/>
              <p:cNvSpPr/>
              <p:nvPr/>
            </p:nvSpPr>
            <p:spPr>
              <a:xfrm>
                <a:off x="8176287" y="1769312"/>
                <a:ext cx="675041" cy="736361"/>
              </a:xfrm>
              <a:custGeom>
                <a:avLst/>
                <a:gdLst>
                  <a:gd name="connsiteX0" fmla="*/ 87743 w 675041"/>
                  <a:gd name="connsiteY0" fmla="*/ 316175 h 736361"/>
                  <a:gd name="connsiteX1" fmla="*/ 156819 w 675041"/>
                  <a:gd name="connsiteY1" fmla="*/ 186616 h 736361"/>
                  <a:gd name="connsiteX2" fmla="*/ 225896 w 675041"/>
                  <a:gd name="connsiteY2" fmla="*/ 63422 h 736361"/>
                  <a:gd name="connsiteX3" fmla="*/ 301252 w 675041"/>
                  <a:gd name="connsiteY3" fmla="*/ 110824 h 736361"/>
                  <a:gd name="connsiteX4" fmla="*/ 282412 w 675041"/>
                  <a:gd name="connsiteY4" fmla="*/ 139300 h 736361"/>
                  <a:gd name="connsiteX5" fmla="*/ 241638 w 675041"/>
                  <a:gd name="connsiteY5" fmla="*/ 211994 h 736361"/>
                  <a:gd name="connsiteX6" fmla="*/ 216519 w 675041"/>
                  <a:gd name="connsiteY6" fmla="*/ 243567 h 736361"/>
                  <a:gd name="connsiteX7" fmla="*/ 175744 w 675041"/>
                  <a:gd name="connsiteY7" fmla="*/ 319358 h 736361"/>
                  <a:gd name="connsiteX8" fmla="*/ 188304 w 675041"/>
                  <a:gd name="connsiteY8" fmla="*/ 328821 h 736361"/>
                  <a:gd name="connsiteX9" fmla="*/ 219702 w 675041"/>
                  <a:gd name="connsiteY9" fmla="*/ 357297 h 736361"/>
                  <a:gd name="connsiteX10" fmla="*/ 213423 w 675041"/>
                  <a:gd name="connsiteY10" fmla="*/ 385772 h 736361"/>
                  <a:gd name="connsiteX11" fmla="*/ 188304 w 675041"/>
                  <a:gd name="connsiteY11" fmla="*/ 559550 h 736361"/>
                  <a:gd name="connsiteX12" fmla="*/ 191401 w 675041"/>
                  <a:gd name="connsiteY12" fmla="*/ 581660 h 736361"/>
                  <a:gd name="connsiteX13" fmla="*/ 194584 w 675041"/>
                  <a:gd name="connsiteY13" fmla="*/ 594306 h 736361"/>
                  <a:gd name="connsiteX14" fmla="*/ 134970 w 675041"/>
                  <a:gd name="connsiteY14" fmla="*/ 600586 h 736361"/>
                  <a:gd name="connsiteX15" fmla="*/ 144432 w 675041"/>
                  <a:gd name="connsiteY15" fmla="*/ 483673 h 736361"/>
                  <a:gd name="connsiteX16" fmla="*/ 134970 w 675041"/>
                  <a:gd name="connsiteY16" fmla="*/ 366760 h 736361"/>
                  <a:gd name="connsiteX17" fmla="*/ 103572 w 675041"/>
                  <a:gd name="connsiteY17" fmla="*/ 385686 h 736361"/>
                  <a:gd name="connsiteX18" fmla="*/ 0 w 675041"/>
                  <a:gd name="connsiteY18" fmla="*/ 429905 h 736361"/>
                  <a:gd name="connsiteX19" fmla="*/ 78453 w 675041"/>
                  <a:gd name="connsiteY19" fmla="*/ 325638 h 736361"/>
                  <a:gd name="connsiteX20" fmla="*/ 87743 w 675041"/>
                  <a:gd name="connsiteY20" fmla="*/ 316175 h 736361"/>
                  <a:gd name="connsiteX21" fmla="*/ 404823 w 675041"/>
                  <a:gd name="connsiteY21" fmla="*/ 218188 h 736361"/>
                  <a:gd name="connsiteX22" fmla="*/ 451877 w 675041"/>
                  <a:gd name="connsiteY22" fmla="*/ 199262 h 736361"/>
                  <a:gd name="connsiteX23" fmla="*/ 451877 w 675041"/>
                  <a:gd name="connsiteY23" fmla="*/ 196079 h 736361"/>
                  <a:gd name="connsiteX24" fmla="*/ 454975 w 675041"/>
                  <a:gd name="connsiteY24" fmla="*/ 85532 h 736361"/>
                  <a:gd name="connsiteX25" fmla="*/ 451877 w 675041"/>
                  <a:gd name="connsiteY25" fmla="*/ 9740 h 736361"/>
                  <a:gd name="connsiteX26" fmla="*/ 451877 w 675041"/>
                  <a:gd name="connsiteY26" fmla="*/ 277 h 736361"/>
                  <a:gd name="connsiteX27" fmla="*/ 536610 w 675041"/>
                  <a:gd name="connsiteY27" fmla="*/ 28753 h 736361"/>
                  <a:gd name="connsiteX28" fmla="*/ 530330 w 675041"/>
                  <a:gd name="connsiteY28" fmla="*/ 60325 h 736361"/>
                  <a:gd name="connsiteX29" fmla="*/ 524051 w 675041"/>
                  <a:gd name="connsiteY29" fmla="*/ 91898 h 736361"/>
                  <a:gd name="connsiteX30" fmla="*/ 514674 w 675041"/>
                  <a:gd name="connsiteY30" fmla="*/ 155129 h 736361"/>
                  <a:gd name="connsiteX31" fmla="*/ 520954 w 675041"/>
                  <a:gd name="connsiteY31" fmla="*/ 189885 h 736361"/>
                  <a:gd name="connsiteX32" fmla="*/ 533513 w 675041"/>
                  <a:gd name="connsiteY32" fmla="*/ 186702 h 736361"/>
                  <a:gd name="connsiteX33" fmla="*/ 571191 w 675041"/>
                  <a:gd name="connsiteY33" fmla="*/ 186702 h 736361"/>
                  <a:gd name="connsiteX34" fmla="*/ 596310 w 675041"/>
                  <a:gd name="connsiteY34" fmla="*/ 253030 h 736361"/>
                  <a:gd name="connsiteX35" fmla="*/ 574374 w 675041"/>
                  <a:gd name="connsiteY35" fmla="*/ 256213 h 736361"/>
                  <a:gd name="connsiteX36" fmla="*/ 514760 w 675041"/>
                  <a:gd name="connsiteY36" fmla="*/ 265676 h 736361"/>
                  <a:gd name="connsiteX37" fmla="*/ 511577 w 675041"/>
                  <a:gd name="connsiteY37" fmla="*/ 332004 h 736361"/>
                  <a:gd name="connsiteX38" fmla="*/ 605772 w 675041"/>
                  <a:gd name="connsiteY38" fmla="*/ 328821 h 736361"/>
                  <a:gd name="connsiteX39" fmla="*/ 646547 w 675041"/>
                  <a:gd name="connsiteY39" fmla="*/ 322541 h 736361"/>
                  <a:gd name="connsiteX40" fmla="*/ 674763 w 675041"/>
                  <a:gd name="connsiteY40" fmla="*/ 404699 h 736361"/>
                  <a:gd name="connsiteX41" fmla="*/ 649644 w 675041"/>
                  <a:gd name="connsiteY41" fmla="*/ 404699 h 736361"/>
                  <a:gd name="connsiteX42" fmla="*/ 571191 w 675041"/>
                  <a:gd name="connsiteY42" fmla="*/ 401516 h 736361"/>
                  <a:gd name="connsiteX43" fmla="*/ 505298 w 675041"/>
                  <a:gd name="connsiteY43" fmla="*/ 410979 h 736361"/>
                  <a:gd name="connsiteX44" fmla="*/ 492738 w 675041"/>
                  <a:gd name="connsiteY44" fmla="*/ 638439 h 736361"/>
                  <a:gd name="connsiteX45" fmla="*/ 492738 w 675041"/>
                  <a:gd name="connsiteY45" fmla="*/ 660548 h 736361"/>
                  <a:gd name="connsiteX46" fmla="*/ 495921 w 675041"/>
                  <a:gd name="connsiteY46" fmla="*/ 726876 h 736361"/>
                  <a:gd name="connsiteX47" fmla="*/ 430028 w 675041"/>
                  <a:gd name="connsiteY47" fmla="*/ 726876 h 736361"/>
                  <a:gd name="connsiteX48" fmla="*/ 433124 w 675041"/>
                  <a:gd name="connsiteY48" fmla="*/ 717413 h 736361"/>
                  <a:gd name="connsiteX49" fmla="*/ 445684 w 675041"/>
                  <a:gd name="connsiteY49" fmla="*/ 695304 h 736361"/>
                  <a:gd name="connsiteX50" fmla="*/ 442501 w 675041"/>
                  <a:gd name="connsiteY50" fmla="*/ 537355 h 736361"/>
                  <a:gd name="connsiteX51" fmla="*/ 436222 w 675041"/>
                  <a:gd name="connsiteY51" fmla="*/ 420442 h 736361"/>
                  <a:gd name="connsiteX52" fmla="*/ 401726 w 675041"/>
                  <a:gd name="connsiteY52" fmla="*/ 423625 h 736361"/>
                  <a:gd name="connsiteX53" fmla="*/ 338930 w 675041"/>
                  <a:gd name="connsiteY53" fmla="*/ 433088 h 736361"/>
                  <a:gd name="connsiteX54" fmla="*/ 276133 w 675041"/>
                  <a:gd name="connsiteY54" fmla="*/ 458381 h 736361"/>
                  <a:gd name="connsiteX55" fmla="*/ 269853 w 675041"/>
                  <a:gd name="connsiteY55" fmla="*/ 461564 h 736361"/>
                  <a:gd name="connsiteX56" fmla="*/ 244735 w 675041"/>
                  <a:gd name="connsiteY56" fmla="*/ 429991 h 736361"/>
                  <a:gd name="connsiteX57" fmla="*/ 247832 w 675041"/>
                  <a:gd name="connsiteY57" fmla="*/ 398418 h 736361"/>
                  <a:gd name="connsiteX58" fmla="*/ 304348 w 675041"/>
                  <a:gd name="connsiteY58" fmla="*/ 398418 h 736361"/>
                  <a:gd name="connsiteX59" fmla="*/ 442501 w 675041"/>
                  <a:gd name="connsiteY59" fmla="*/ 344737 h 736361"/>
                  <a:gd name="connsiteX60" fmla="*/ 433124 w 675041"/>
                  <a:gd name="connsiteY60" fmla="*/ 287872 h 736361"/>
                  <a:gd name="connsiteX61" fmla="*/ 411189 w 675041"/>
                  <a:gd name="connsiteY61" fmla="*/ 294152 h 736361"/>
                  <a:gd name="connsiteX62" fmla="*/ 395532 w 675041"/>
                  <a:gd name="connsiteY62" fmla="*/ 297335 h 736361"/>
                  <a:gd name="connsiteX63" fmla="*/ 376694 w 675041"/>
                  <a:gd name="connsiteY63" fmla="*/ 281505 h 736361"/>
                  <a:gd name="connsiteX64" fmla="*/ 373511 w 675041"/>
                  <a:gd name="connsiteY64" fmla="*/ 272042 h 736361"/>
                  <a:gd name="connsiteX65" fmla="*/ 260477 w 675041"/>
                  <a:gd name="connsiteY65" fmla="*/ 344737 h 736361"/>
                  <a:gd name="connsiteX66" fmla="*/ 285595 w 675041"/>
                  <a:gd name="connsiteY66" fmla="*/ 284688 h 736361"/>
                  <a:gd name="connsiteX67" fmla="*/ 323273 w 675041"/>
                  <a:gd name="connsiteY67" fmla="*/ 208897 h 736361"/>
                  <a:gd name="connsiteX68" fmla="*/ 323273 w 675041"/>
                  <a:gd name="connsiteY68" fmla="*/ 202617 h 736361"/>
                  <a:gd name="connsiteX69" fmla="*/ 345209 w 675041"/>
                  <a:gd name="connsiteY69" fmla="*/ 164678 h 736361"/>
                  <a:gd name="connsiteX70" fmla="*/ 404823 w 675041"/>
                  <a:gd name="connsiteY70" fmla="*/ 218188 h 73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75041" h="736361">
                    <a:moveTo>
                      <a:pt x="87743" y="316175"/>
                    </a:moveTo>
                    <a:cubicBezTo>
                      <a:pt x="100303" y="297249"/>
                      <a:pt x="123270" y="254062"/>
                      <a:pt x="156819" y="186616"/>
                    </a:cubicBezTo>
                    <a:cubicBezTo>
                      <a:pt x="192347" y="117104"/>
                      <a:pt x="215401" y="76069"/>
                      <a:pt x="225896" y="63422"/>
                    </a:cubicBezTo>
                    <a:cubicBezTo>
                      <a:pt x="261423" y="71853"/>
                      <a:pt x="286542" y="87683"/>
                      <a:pt x="301252" y="110824"/>
                    </a:cubicBezTo>
                    <a:cubicBezTo>
                      <a:pt x="299101" y="115040"/>
                      <a:pt x="292822" y="124589"/>
                      <a:pt x="282412" y="139300"/>
                    </a:cubicBezTo>
                    <a:cubicBezTo>
                      <a:pt x="261509" y="173023"/>
                      <a:pt x="247918" y="197283"/>
                      <a:pt x="241638" y="211994"/>
                    </a:cubicBezTo>
                    <a:cubicBezTo>
                      <a:pt x="239488" y="216210"/>
                      <a:pt x="231143" y="226791"/>
                      <a:pt x="216519" y="243567"/>
                    </a:cubicBezTo>
                    <a:cubicBezTo>
                      <a:pt x="178842" y="289936"/>
                      <a:pt x="165250" y="315229"/>
                      <a:pt x="175744" y="319358"/>
                    </a:cubicBezTo>
                    <a:cubicBezTo>
                      <a:pt x="177809" y="323573"/>
                      <a:pt x="182025" y="326757"/>
                      <a:pt x="188304" y="328821"/>
                    </a:cubicBezTo>
                    <a:cubicBezTo>
                      <a:pt x="209207" y="337252"/>
                      <a:pt x="219702" y="346715"/>
                      <a:pt x="219702" y="357297"/>
                    </a:cubicBezTo>
                    <a:cubicBezTo>
                      <a:pt x="217552" y="359448"/>
                      <a:pt x="215487" y="368911"/>
                      <a:pt x="213423" y="385772"/>
                    </a:cubicBezTo>
                    <a:cubicBezTo>
                      <a:pt x="194584" y="467930"/>
                      <a:pt x="186239" y="525913"/>
                      <a:pt x="188304" y="559550"/>
                    </a:cubicBezTo>
                    <a:cubicBezTo>
                      <a:pt x="188304" y="565831"/>
                      <a:pt x="189337" y="573315"/>
                      <a:pt x="191401" y="581660"/>
                    </a:cubicBezTo>
                    <a:cubicBezTo>
                      <a:pt x="193465" y="587940"/>
                      <a:pt x="194584" y="592241"/>
                      <a:pt x="194584" y="594306"/>
                    </a:cubicBezTo>
                    <a:cubicBezTo>
                      <a:pt x="165250" y="619599"/>
                      <a:pt x="145378" y="621663"/>
                      <a:pt x="134970" y="600586"/>
                    </a:cubicBezTo>
                    <a:cubicBezTo>
                      <a:pt x="141249" y="571078"/>
                      <a:pt x="144432" y="532193"/>
                      <a:pt x="144432" y="483673"/>
                    </a:cubicBezTo>
                    <a:cubicBezTo>
                      <a:pt x="142282" y="418377"/>
                      <a:pt x="139185" y="379406"/>
                      <a:pt x="134970" y="366760"/>
                    </a:cubicBezTo>
                    <a:cubicBezTo>
                      <a:pt x="128690" y="370975"/>
                      <a:pt x="118196" y="377341"/>
                      <a:pt x="103572" y="385686"/>
                    </a:cubicBezTo>
                    <a:cubicBezTo>
                      <a:pt x="34496" y="427841"/>
                      <a:pt x="0" y="442551"/>
                      <a:pt x="0" y="429905"/>
                    </a:cubicBezTo>
                    <a:cubicBezTo>
                      <a:pt x="0" y="421474"/>
                      <a:pt x="26151" y="386719"/>
                      <a:pt x="78453" y="325638"/>
                    </a:cubicBezTo>
                    <a:cubicBezTo>
                      <a:pt x="82496" y="321423"/>
                      <a:pt x="85593" y="318326"/>
                      <a:pt x="87743" y="316175"/>
                    </a:cubicBezTo>
                    <a:close/>
                    <a:moveTo>
                      <a:pt x="404823" y="218188"/>
                    </a:moveTo>
                    <a:cubicBezTo>
                      <a:pt x="429941" y="218188"/>
                      <a:pt x="445598" y="211908"/>
                      <a:pt x="451877" y="199262"/>
                    </a:cubicBezTo>
                    <a:lnTo>
                      <a:pt x="451877" y="196079"/>
                    </a:lnTo>
                    <a:cubicBezTo>
                      <a:pt x="453942" y="154011"/>
                      <a:pt x="454975" y="117104"/>
                      <a:pt x="454975" y="85532"/>
                    </a:cubicBezTo>
                    <a:cubicBezTo>
                      <a:pt x="454975" y="62390"/>
                      <a:pt x="453856" y="37098"/>
                      <a:pt x="451877" y="9740"/>
                    </a:cubicBezTo>
                    <a:cubicBezTo>
                      <a:pt x="451877" y="5525"/>
                      <a:pt x="451877" y="2342"/>
                      <a:pt x="451877" y="277"/>
                    </a:cubicBezTo>
                    <a:cubicBezTo>
                      <a:pt x="487405" y="-1787"/>
                      <a:pt x="515706" y="7676"/>
                      <a:pt x="536610" y="28753"/>
                    </a:cubicBezTo>
                    <a:cubicBezTo>
                      <a:pt x="536610" y="32968"/>
                      <a:pt x="534459" y="43550"/>
                      <a:pt x="530330" y="60325"/>
                    </a:cubicBezTo>
                    <a:cubicBezTo>
                      <a:pt x="524051" y="79252"/>
                      <a:pt x="521900" y="89833"/>
                      <a:pt x="524051" y="91898"/>
                    </a:cubicBezTo>
                    <a:cubicBezTo>
                      <a:pt x="517771" y="110824"/>
                      <a:pt x="514674" y="131901"/>
                      <a:pt x="514674" y="155129"/>
                    </a:cubicBezTo>
                    <a:cubicBezTo>
                      <a:pt x="512523" y="178357"/>
                      <a:pt x="514674" y="189885"/>
                      <a:pt x="520954" y="189885"/>
                    </a:cubicBezTo>
                    <a:cubicBezTo>
                      <a:pt x="523018" y="189885"/>
                      <a:pt x="527234" y="188852"/>
                      <a:pt x="533513" y="186702"/>
                    </a:cubicBezTo>
                    <a:cubicBezTo>
                      <a:pt x="552352" y="180422"/>
                      <a:pt x="564911" y="180422"/>
                      <a:pt x="571191" y="186702"/>
                    </a:cubicBezTo>
                    <a:cubicBezTo>
                      <a:pt x="594159" y="224640"/>
                      <a:pt x="602589" y="246750"/>
                      <a:pt x="596310" y="253030"/>
                    </a:cubicBezTo>
                    <a:cubicBezTo>
                      <a:pt x="590030" y="255181"/>
                      <a:pt x="582632" y="256213"/>
                      <a:pt x="574374" y="256213"/>
                    </a:cubicBezTo>
                    <a:cubicBezTo>
                      <a:pt x="547191" y="260428"/>
                      <a:pt x="527319" y="263611"/>
                      <a:pt x="514760" y="265676"/>
                    </a:cubicBezTo>
                    <a:cubicBezTo>
                      <a:pt x="510545" y="288904"/>
                      <a:pt x="509512" y="311013"/>
                      <a:pt x="511577" y="332004"/>
                    </a:cubicBezTo>
                    <a:cubicBezTo>
                      <a:pt x="532481" y="334155"/>
                      <a:pt x="563879" y="333123"/>
                      <a:pt x="605772" y="328821"/>
                    </a:cubicBezTo>
                    <a:cubicBezTo>
                      <a:pt x="624611" y="326757"/>
                      <a:pt x="638203" y="324606"/>
                      <a:pt x="646547" y="322541"/>
                    </a:cubicBezTo>
                    <a:cubicBezTo>
                      <a:pt x="667451" y="343618"/>
                      <a:pt x="676827" y="371061"/>
                      <a:pt x="674763" y="404699"/>
                    </a:cubicBezTo>
                    <a:cubicBezTo>
                      <a:pt x="672612" y="406849"/>
                      <a:pt x="664268" y="406849"/>
                      <a:pt x="649644" y="404699"/>
                    </a:cubicBezTo>
                    <a:cubicBezTo>
                      <a:pt x="618245" y="402634"/>
                      <a:pt x="592094" y="401516"/>
                      <a:pt x="571191" y="401516"/>
                    </a:cubicBezTo>
                    <a:cubicBezTo>
                      <a:pt x="529298" y="403666"/>
                      <a:pt x="507362" y="406763"/>
                      <a:pt x="505298" y="410979"/>
                    </a:cubicBezTo>
                    <a:cubicBezTo>
                      <a:pt x="501082" y="463628"/>
                      <a:pt x="496868" y="539506"/>
                      <a:pt x="492738" y="638439"/>
                    </a:cubicBezTo>
                    <a:cubicBezTo>
                      <a:pt x="492738" y="649020"/>
                      <a:pt x="492738" y="656333"/>
                      <a:pt x="492738" y="660548"/>
                    </a:cubicBezTo>
                    <a:cubicBezTo>
                      <a:pt x="492738" y="700552"/>
                      <a:pt x="493770" y="722661"/>
                      <a:pt x="495921" y="726876"/>
                    </a:cubicBezTo>
                    <a:cubicBezTo>
                      <a:pt x="466588" y="739523"/>
                      <a:pt x="444652" y="739523"/>
                      <a:pt x="430028" y="726876"/>
                    </a:cubicBezTo>
                    <a:cubicBezTo>
                      <a:pt x="430028" y="724726"/>
                      <a:pt x="431060" y="721629"/>
                      <a:pt x="433124" y="717413"/>
                    </a:cubicBezTo>
                    <a:cubicBezTo>
                      <a:pt x="441469" y="706832"/>
                      <a:pt x="445684" y="699519"/>
                      <a:pt x="445684" y="695304"/>
                    </a:cubicBezTo>
                    <a:cubicBezTo>
                      <a:pt x="445684" y="627943"/>
                      <a:pt x="444565" y="575208"/>
                      <a:pt x="442501" y="537355"/>
                    </a:cubicBezTo>
                    <a:cubicBezTo>
                      <a:pt x="440351" y="493136"/>
                      <a:pt x="438286" y="454165"/>
                      <a:pt x="436222" y="420442"/>
                    </a:cubicBezTo>
                    <a:cubicBezTo>
                      <a:pt x="434071" y="420442"/>
                      <a:pt x="422544" y="421560"/>
                      <a:pt x="401726" y="423625"/>
                    </a:cubicBezTo>
                    <a:cubicBezTo>
                      <a:pt x="380823" y="425776"/>
                      <a:pt x="359833" y="428873"/>
                      <a:pt x="338930" y="433088"/>
                    </a:cubicBezTo>
                    <a:cubicBezTo>
                      <a:pt x="320091" y="437304"/>
                      <a:pt x="299187" y="445734"/>
                      <a:pt x="276133" y="458381"/>
                    </a:cubicBezTo>
                    <a:lnTo>
                      <a:pt x="269853" y="461564"/>
                    </a:lnTo>
                    <a:cubicBezTo>
                      <a:pt x="261423" y="459499"/>
                      <a:pt x="253079" y="448918"/>
                      <a:pt x="244735" y="429991"/>
                    </a:cubicBezTo>
                    <a:cubicBezTo>
                      <a:pt x="238455" y="411065"/>
                      <a:pt x="239488" y="400483"/>
                      <a:pt x="247832" y="398418"/>
                    </a:cubicBezTo>
                    <a:cubicBezTo>
                      <a:pt x="277080" y="400569"/>
                      <a:pt x="295918" y="400569"/>
                      <a:pt x="304348" y="398418"/>
                    </a:cubicBezTo>
                    <a:cubicBezTo>
                      <a:pt x="356651" y="385772"/>
                      <a:pt x="402673" y="367878"/>
                      <a:pt x="442501" y="344737"/>
                    </a:cubicBezTo>
                    <a:cubicBezTo>
                      <a:pt x="440351" y="308949"/>
                      <a:pt x="437253" y="290022"/>
                      <a:pt x="433124" y="287872"/>
                    </a:cubicBezTo>
                    <a:cubicBezTo>
                      <a:pt x="428910" y="287872"/>
                      <a:pt x="421598" y="290022"/>
                      <a:pt x="411189" y="294152"/>
                    </a:cubicBezTo>
                    <a:cubicBezTo>
                      <a:pt x="402759" y="296302"/>
                      <a:pt x="397512" y="297335"/>
                      <a:pt x="395532" y="297335"/>
                    </a:cubicBezTo>
                    <a:cubicBezTo>
                      <a:pt x="389253" y="297335"/>
                      <a:pt x="382973" y="292087"/>
                      <a:pt x="376694" y="281505"/>
                    </a:cubicBezTo>
                    <a:lnTo>
                      <a:pt x="373511" y="272042"/>
                    </a:lnTo>
                    <a:cubicBezTo>
                      <a:pt x="325338" y="335273"/>
                      <a:pt x="287660" y="359448"/>
                      <a:pt x="260477" y="344737"/>
                    </a:cubicBezTo>
                    <a:cubicBezTo>
                      <a:pt x="254197" y="342672"/>
                      <a:pt x="262542" y="322627"/>
                      <a:pt x="285595" y="284688"/>
                    </a:cubicBezTo>
                    <a:cubicBezTo>
                      <a:pt x="304435" y="248901"/>
                      <a:pt x="316994" y="223608"/>
                      <a:pt x="323273" y="208897"/>
                    </a:cubicBezTo>
                    <a:lnTo>
                      <a:pt x="323273" y="202617"/>
                    </a:lnTo>
                    <a:cubicBezTo>
                      <a:pt x="327403" y="175260"/>
                      <a:pt x="334715" y="162614"/>
                      <a:pt x="345209" y="164678"/>
                    </a:cubicBezTo>
                    <a:cubicBezTo>
                      <a:pt x="370242" y="168722"/>
                      <a:pt x="390113" y="186616"/>
                      <a:pt x="404823" y="218188"/>
                    </a:cubicBezTo>
                    <a:close/>
                  </a:path>
                </a:pathLst>
              </a:custGeom>
              <a:grpFill/>
              <a:ln w="860" cap="flat">
                <a:noFill/>
                <a:prstDash val="solid"/>
                <a:miter/>
              </a:ln>
            </p:spPr>
            <p:txBody>
              <a:bodyPr rtlCol="0" anchor="ctr"/>
              <a:lstStyle/>
              <a:p>
                <a:endParaRPr lang="zh-CN" altLang="en-US"/>
              </a:p>
            </p:txBody>
          </p:sp>
        </p:grpSp>
        <p:sp>
          <p:nvSpPr>
            <p:cNvPr id="10" name="任意形状 11"/>
            <p:cNvSpPr/>
            <p:nvPr/>
          </p:nvSpPr>
          <p:spPr>
            <a:xfrm>
              <a:off x="3053892" y="1820519"/>
              <a:ext cx="2572423" cy="650807"/>
            </a:xfrm>
            <a:custGeom>
              <a:avLst/>
              <a:gdLst>
                <a:gd name="connsiteX0" fmla="*/ 5935 w 2572423"/>
                <a:gd name="connsiteY0" fmla="*/ 89556 h 650807"/>
                <a:gd name="connsiteX1" fmla="*/ 349682 w 2572423"/>
                <a:gd name="connsiteY1" fmla="*/ 89556 h 650807"/>
                <a:gd name="connsiteX2" fmla="*/ 0 w 2572423"/>
                <a:gd name="connsiteY2" fmla="*/ 561252 h 650807"/>
                <a:gd name="connsiteX3" fmla="*/ 0 w 2572423"/>
                <a:gd name="connsiteY3" fmla="*/ 650808 h 650807"/>
                <a:gd name="connsiteX4" fmla="*/ 598632 w 2572423"/>
                <a:gd name="connsiteY4" fmla="*/ 650808 h 650807"/>
                <a:gd name="connsiteX5" fmla="*/ 598632 w 2572423"/>
                <a:gd name="connsiteY5" fmla="*/ 561252 h 650807"/>
                <a:gd name="connsiteX6" fmla="*/ 254885 w 2572423"/>
                <a:gd name="connsiteY6" fmla="*/ 561252 h 650807"/>
                <a:gd name="connsiteX7" fmla="*/ 598632 w 2572423"/>
                <a:gd name="connsiteY7" fmla="*/ 89556 h 650807"/>
                <a:gd name="connsiteX8" fmla="*/ 598632 w 2572423"/>
                <a:gd name="connsiteY8" fmla="*/ 0 h 650807"/>
                <a:gd name="connsiteX9" fmla="*/ 5935 w 2572423"/>
                <a:gd name="connsiteY9" fmla="*/ 0 h 650807"/>
                <a:gd name="connsiteX10" fmla="*/ 5935 w 2572423"/>
                <a:gd name="connsiteY10" fmla="*/ 89556 h 650807"/>
                <a:gd name="connsiteX11" fmla="*/ 663923 w 2572423"/>
                <a:gd name="connsiteY11" fmla="*/ 650808 h 650807"/>
                <a:gd name="connsiteX12" fmla="*/ 1256620 w 2572423"/>
                <a:gd name="connsiteY12" fmla="*/ 650808 h 650807"/>
                <a:gd name="connsiteX13" fmla="*/ 1256620 w 2572423"/>
                <a:gd name="connsiteY13" fmla="*/ 561252 h 650807"/>
                <a:gd name="connsiteX14" fmla="*/ 871324 w 2572423"/>
                <a:gd name="connsiteY14" fmla="*/ 561252 h 650807"/>
                <a:gd name="connsiteX15" fmla="*/ 871324 w 2572423"/>
                <a:gd name="connsiteY15" fmla="*/ 364246 h 650807"/>
                <a:gd name="connsiteX16" fmla="*/ 1221006 w 2572423"/>
                <a:gd name="connsiteY16" fmla="*/ 364246 h 650807"/>
                <a:gd name="connsiteX17" fmla="*/ 1221006 w 2572423"/>
                <a:gd name="connsiteY17" fmla="*/ 280626 h 650807"/>
                <a:gd name="connsiteX18" fmla="*/ 871324 w 2572423"/>
                <a:gd name="connsiteY18" fmla="*/ 280626 h 650807"/>
                <a:gd name="connsiteX19" fmla="*/ 871324 w 2572423"/>
                <a:gd name="connsiteY19" fmla="*/ 89556 h 650807"/>
                <a:gd name="connsiteX20" fmla="*/ 1256620 w 2572423"/>
                <a:gd name="connsiteY20" fmla="*/ 89556 h 650807"/>
                <a:gd name="connsiteX21" fmla="*/ 1256620 w 2572423"/>
                <a:gd name="connsiteY21" fmla="*/ 0 h 650807"/>
                <a:gd name="connsiteX22" fmla="*/ 663923 w 2572423"/>
                <a:gd name="connsiteY22" fmla="*/ 0 h 650807"/>
                <a:gd name="connsiteX23" fmla="*/ 663923 w 2572423"/>
                <a:gd name="connsiteY23" fmla="*/ 650808 h 650807"/>
                <a:gd name="connsiteX24" fmla="*/ 1321825 w 2572423"/>
                <a:gd name="connsiteY24" fmla="*/ 650808 h 650807"/>
                <a:gd name="connsiteX25" fmla="*/ 1529312 w 2572423"/>
                <a:gd name="connsiteY25" fmla="*/ 650808 h 650807"/>
                <a:gd name="connsiteX26" fmla="*/ 1529312 w 2572423"/>
                <a:gd name="connsiteY26" fmla="*/ 364246 h 650807"/>
                <a:gd name="connsiteX27" fmla="*/ 1884930 w 2572423"/>
                <a:gd name="connsiteY27" fmla="*/ 364246 h 650807"/>
                <a:gd name="connsiteX28" fmla="*/ 1884930 w 2572423"/>
                <a:gd name="connsiteY28" fmla="*/ 280626 h 650807"/>
                <a:gd name="connsiteX29" fmla="*/ 1529312 w 2572423"/>
                <a:gd name="connsiteY29" fmla="*/ 280626 h 650807"/>
                <a:gd name="connsiteX30" fmla="*/ 1529312 w 2572423"/>
                <a:gd name="connsiteY30" fmla="*/ 83620 h 650807"/>
                <a:gd name="connsiteX31" fmla="*/ 1914607 w 2572423"/>
                <a:gd name="connsiteY31" fmla="*/ 83620 h 650807"/>
                <a:gd name="connsiteX32" fmla="*/ 1914607 w 2572423"/>
                <a:gd name="connsiteY32" fmla="*/ 0 h 650807"/>
                <a:gd name="connsiteX33" fmla="*/ 1321911 w 2572423"/>
                <a:gd name="connsiteY33" fmla="*/ 0 h 650807"/>
                <a:gd name="connsiteX34" fmla="*/ 1321911 w 2572423"/>
                <a:gd name="connsiteY34" fmla="*/ 650808 h 650807"/>
                <a:gd name="connsiteX35" fmla="*/ 2572423 w 2572423"/>
                <a:gd name="connsiteY35" fmla="*/ 0 h 650807"/>
                <a:gd name="connsiteX36" fmla="*/ 2364936 w 2572423"/>
                <a:gd name="connsiteY36" fmla="*/ 0 h 650807"/>
                <a:gd name="connsiteX37" fmla="*/ 2364936 w 2572423"/>
                <a:gd name="connsiteY37" fmla="*/ 405970 h 650807"/>
                <a:gd name="connsiteX38" fmla="*/ 2275989 w 2572423"/>
                <a:gd name="connsiteY38" fmla="*/ 555230 h 650807"/>
                <a:gd name="connsiteX39" fmla="*/ 2187042 w 2572423"/>
                <a:gd name="connsiteY39" fmla="*/ 405970 h 650807"/>
                <a:gd name="connsiteX40" fmla="*/ 2187042 w 2572423"/>
                <a:gd name="connsiteY40" fmla="*/ 0 h 650807"/>
                <a:gd name="connsiteX41" fmla="*/ 1979555 w 2572423"/>
                <a:gd name="connsiteY41" fmla="*/ 0 h 650807"/>
                <a:gd name="connsiteX42" fmla="*/ 1979555 w 2572423"/>
                <a:gd name="connsiteY42" fmla="*/ 400034 h 650807"/>
                <a:gd name="connsiteX43" fmla="*/ 2222569 w 2572423"/>
                <a:gd name="connsiteY43" fmla="*/ 644872 h 650807"/>
                <a:gd name="connsiteX44" fmla="*/ 2352979 w 2572423"/>
                <a:gd name="connsiteY44" fmla="*/ 644872 h 650807"/>
                <a:gd name="connsiteX45" fmla="*/ 2572251 w 2572423"/>
                <a:gd name="connsiteY45" fmla="*/ 406056 h 650807"/>
                <a:gd name="connsiteX46" fmla="*/ 2572423 w 2572423"/>
                <a:gd name="connsiteY46" fmla="*/ 0 h 65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72423" h="650807">
                  <a:moveTo>
                    <a:pt x="5935" y="89556"/>
                  </a:moveTo>
                  <a:lnTo>
                    <a:pt x="349682" y="89556"/>
                  </a:lnTo>
                  <a:lnTo>
                    <a:pt x="0" y="561252"/>
                  </a:lnTo>
                  <a:lnTo>
                    <a:pt x="0" y="650808"/>
                  </a:lnTo>
                  <a:lnTo>
                    <a:pt x="598632" y="650808"/>
                  </a:lnTo>
                  <a:lnTo>
                    <a:pt x="598632" y="561252"/>
                  </a:lnTo>
                  <a:lnTo>
                    <a:pt x="254885" y="561252"/>
                  </a:lnTo>
                  <a:lnTo>
                    <a:pt x="598632" y="89556"/>
                  </a:lnTo>
                  <a:lnTo>
                    <a:pt x="598632" y="0"/>
                  </a:lnTo>
                  <a:lnTo>
                    <a:pt x="5935" y="0"/>
                  </a:lnTo>
                  <a:lnTo>
                    <a:pt x="5935" y="89556"/>
                  </a:lnTo>
                  <a:close/>
                  <a:moveTo>
                    <a:pt x="663923" y="650808"/>
                  </a:moveTo>
                  <a:lnTo>
                    <a:pt x="1256620" y="650808"/>
                  </a:lnTo>
                  <a:lnTo>
                    <a:pt x="1256620" y="561252"/>
                  </a:lnTo>
                  <a:lnTo>
                    <a:pt x="871324" y="561252"/>
                  </a:lnTo>
                  <a:lnTo>
                    <a:pt x="871324" y="364246"/>
                  </a:lnTo>
                  <a:lnTo>
                    <a:pt x="1221006" y="364246"/>
                  </a:lnTo>
                  <a:lnTo>
                    <a:pt x="1221006" y="280626"/>
                  </a:lnTo>
                  <a:lnTo>
                    <a:pt x="871324" y="280626"/>
                  </a:lnTo>
                  <a:lnTo>
                    <a:pt x="871324" y="89556"/>
                  </a:lnTo>
                  <a:lnTo>
                    <a:pt x="1256620" y="89556"/>
                  </a:lnTo>
                  <a:lnTo>
                    <a:pt x="1256620" y="0"/>
                  </a:lnTo>
                  <a:lnTo>
                    <a:pt x="663923" y="0"/>
                  </a:lnTo>
                  <a:lnTo>
                    <a:pt x="663923" y="650808"/>
                  </a:lnTo>
                  <a:close/>
                  <a:moveTo>
                    <a:pt x="1321825" y="650808"/>
                  </a:moveTo>
                  <a:lnTo>
                    <a:pt x="1529312" y="650808"/>
                  </a:lnTo>
                  <a:lnTo>
                    <a:pt x="1529312" y="364246"/>
                  </a:lnTo>
                  <a:lnTo>
                    <a:pt x="1884930" y="364246"/>
                  </a:lnTo>
                  <a:lnTo>
                    <a:pt x="1884930" y="280626"/>
                  </a:lnTo>
                  <a:lnTo>
                    <a:pt x="1529312" y="280626"/>
                  </a:lnTo>
                  <a:lnTo>
                    <a:pt x="1529312" y="83620"/>
                  </a:lnTo>
                  <a:lnTo>
                    <a:pt x="1914607" y="83620"/>
                  </a:lnTo>
                  <a:lnTo>
                    <a:pt x="1914607" y="0"/>
                  </a:lnTo>
                  <a:lnTo>
                    <a:pt x="1321911" y="0"/>
                  </a:lnTo>
                  <a:lnTo>
                    <a:pt x="1321911" y="650808"/>
                  </a:lnTo>
                  <a:close/>
                  <a:moveTo>
                    <a:pt x="2572423" y="0"/>
                  </a:moveTo>
                  <a:lnTo>
                    <a:pt x="2364936" y="0"/>
                  </a:lnTo>
                  <a:cubicBezTo>
                    <a:pt x="2364936" y="0"/>
                    <a:pt x="2364765" y="356761"/>
                    <a:pt x="2364936" y="405970"/>
                  </a:cubicBezTo>
                  <a:cubicBezTo>
                    <a:pt x="2367947" y="471094"/>
                    <a:pt x="2343861" y="554197"/>
                    <a:pt x="2275989" y="555230"/>
                  </a:cubicBezTo>
                  <a:cubicBezTo>
                    <a:pt x="2215429" y="544992"/>
                    <a:pt x="2194784" y="531142"/>
                    <a:pt x="2187042" y="405970"/>
                  </a:cubicBezTo>
                  <a:cubicBezTo>
                    <a:pt x="2187730" y="337577"/>
                    <a:pt x="2187042" y="0"/>
                    <a:pt x="2187042" y="0"/>
                  </a:cubicBezTo>
                  <a:lnTo>
                    <a:pt x="1979555" y="0"/>
                  </a:lnTo>
                  <a:lnTo>
                    <a:pt x="1979555" y="400034"/>
                  </a:lnTo>
                  <a:cubicBezTo>
                    <a:pt x="1979555" y="400034"/>
                    <a:pt x="1997448" y="627580"/>
                    <a:pt x="2222569" y="644872"/>
                  </a:cubicBezTo>
                  <a:cubicBezTo>
                    <a:pt x="2348162" y="651066"/>
                    <a:pt x="2352979" y="644872"/>
                    <a:pt x="2352979" y="644872"/>
                  </a:cubicBezTo>
                  <a:cubicBezTo>
                    <a:pt x="2352979" y="644872"/>
                    <a:pt x="2532595" y="634376"/>
                    <a:pt x="2572251" y="406056"/>
                  </a:cubicBezTo>
                  <a:cubicBezTo>
                    <a:pt x="2571735" y="219631"/>
                    <a:pt x="2572423" y="0"/>
                    <a:pt x="2572423" y="0"/>
                  </a:cubicBezTo>
                  <a:close/>
                </a:path>
              </a:pathLst>
            </a:custGeom>
            <a:grpFill/>
            <a:ln w="860" cap="flat">
              <a:noFill/>
              <a:prstDash val="solid"/>
              <a:miter/>
            </a:ln>
          </p:spPr>
          <p:txBody>
            <a:bodyPr rtlCol="0" anchor="ctr"/>
            <a:lstStyle/>
            <a:p>
              <a:endParaRPr lang="zh-CN" altLang="en-US"/>
            </a:p>
          </p:txBody>
        </p:sp>
        <p:sp>
          <p:nvSpPr>
            <p:cNvPr id="11" name="任意形状 12"/>
            <p:cNvSpPr/>
            <p:nvPr/>
          </p:nvSpPr>
          <p:spPr>
            <a:xfrm>
              <a:off x="3026537" y="2626522"/>
              <a:ext cx="5852211" cy="31314"/>
            </a:xfrm>
            <a:custGeom>
              <a:avLst/>
              <a:gdLst>
                <a:gd name="connsiteX0" fmla="*/ 0 w 5852211"/>
                <a:gd name="connsiteY0" fmla="*/ 0 h 31314"/>
                <a:gd name="connsiteX1" fmla="*/ 5852212 w 5852211"/>
                <a:gd name="connsiteY1" fmla="*/ 0 h 31314"/>
                <a:gd name="connsiteX2" fmla="*/ 5852212 w 5852211"/>
                <a:gd name="connsiteY2" fmla="*/ 31314 h 31314"/>
                <a:gd name="connsiteX3" fmla="*/ 0 w 5852211"/>
                <a:gd name="connsiteY3" fmla="*/ 31314 h 31314"/>
              </a:gdLst>
              <a:ahLst/>
              <a:cxnLst>
                <a:cxn ang="0">
                  <a:pos x="connsiteX0" y="connsiteY0"/>
                </a:cxn>
                <a:cxn ang="0">
                  <a:pos x="connsiteX1" y="connsiteY1"/>
                </a:cxn>
                <a:cxn ang="0">
                  <a:pos x="connsiteX2" y="connsiteY2"/>
                </a:cxn>
                <a:cxn ang="0">
                  <a:pos x="connsiteX3" y="connsiteY3"/>
                </a:cxn>
              </a:cxnLst>
              <a:rect l="l" t="t" r="r" b="b"/>
              <a:pathLst>
                <a:path w="5852211" h="31314">
                  <a:moveTo>
                    <a:pt x="0" y="0"/>
                  </a:moveTo>
                  <a:lnTo>
                    <a:pt x="5852212" y="0"/>
                  </a:lnTo>
                  <a:lnTo>
                    <a:pt x="5852212" y="31314"/>
                  </a:lnTo>
                  <a:lnTo>
                    <a:pt x="0" y="31314"/>
                  </a:lnTo>
                  <a:close/>
                </a:path>
              </a:pathLst>
            </a:custGeom>
            <a:grpFill/>
            <a:ln w="860" cap="flat">
              <a:noFill/>
              <a:prstDash val="solid"/>
              <a:miter/>
            </a:ln>
          </p:spPr>
          <p:txBody>
            <a:bodyPr rtlCol="0" anchor="ctr"/>
            <a:lstStyle/>
            <a:p>
              <a:endParaRPr lang="zh-CN" altLang="en-US"/>
            </a:p>
          </p:txBody>
        </p:sp>
        <p:grpSp>
          <p:nvGrpSpPr>
            <p:cNvPr id="13" name="图形 4"/>
            <p:cNvGrpSpPr/>
            <p:nvPr/>
          </p:nvGrpSpPr>
          <p:grpSpPr>
            <a:xfrm>
              <a:off x="3476608" y="2737331"/>
              <a:ext cx="4951983" cy="337743"/>
              <a:chOff x="3476608" y="2737331"/>
              <a:chExt cx="4951983" cy="337743"/>
            </a:xfrm>
            <a:grpFill/>
          </p:grpSpPr>
          <p:grpSp>
            <p:nvGrpSpPr>
              <p:cNvPr id="14" name="图形 4"/>
              <p:cNvGrpSpPr/>
              <p:nvPr/>
            </p:nvGrpSpPr>
            <p:grpSpPr>
              <a:xfrm>
                <a:off x="3476608" y="2751071"/>
                <a:ext cx="1941052" cy="324003"/>
                <a:chOff x="3476608" y="2751071"/>
                <a:chExt cx="1941052" cy="324003"/>
              </a:xfrm>
              <a:grpFill/>
            </p:grpSpPr>
            <p:sp>
              <p:nvSpPr>
                <p:cNvPr id="20" name="任意形状 15"/>
                <p:cNvSpPr/>
                <p:nvPr/>
              </p:nvSpPr>
              <p:spPr>
                <a:xfrm>
                  <a:off x="3476608" y="2769502"/>
                  <a:ext cx="288606" cy="294384"/>
                </a:xfrm>
                <a:custGeom>
                  <a:avLst/>
                  <a:gdLst>
                    <a:gd name="connsiteX0" fmla="*/ 19011 w 288606"/>
                    <a:gd name="connsiteY0" fmla="*/ 102030 h 294384"/>
                    <a:gd name="connsiteX1" fmla="*/ 36646 w 288606"/>
                    <a:gd name="connsiteY1" fmla="*/ 99277 h 294384"/>
                    <a:gd name="connsiteX2" fmla="*/ 52904 w 288606"/>
                    <a:gd name="connsiteY2" fmla="*/ 96524 h 294384"/>
                    <a:gd name="connsiteX3" fmla="*/ 67786 w 288606"/>
                    <a:gd name="connsiteY3" fmla="*/ 89728 h 294384"/>
                    <a:gd name="connsiteX4" fmla="*/ 69162 w 288606"/>
                    <a:gd name="connsiteY4" fmla="*/ 40606 h 294384"/>
                    <a:gd name="connsiteX5" fmla="*/ 69162 w 288606"/>
                    <a:gd name="connsiteY5" fmla="*/ 35186 h 294384"/>
                    <a:gd name="connsiteX6" fmla="*/ 74582 w 288606"/>
                    <a:gd name="connsiteY6" fmla="*/ 16088 h 294384"/>
                    <a:gd name="connsiteX7" fmla="*/ 96259 w 288606"/>
                    <a:gd name="connsiteY7" fmla="*/ 28390 h 294384"/>
                    <a:gd name="connsiteX8" fmla="*/ 93507 w 288606"/>
                    <a:gd name="connsiteY8" fmla="*/ 33809 h 294384"/>
                    <a:gd name="connsiteX9" fmla="*/ 86711 w 288606"/>
                    <a:gd name="connsiteY9" fmla="*/ 65210 h 294384"/>
                    <a:gd name="connsiteX10" fmla="*/ 86711 w 288606"/>
                    <a:gd name="connsiteY10" fmla="*/ 78889 h 294384"/>
                    <a:gd name="connsiteX11" fmla="*/ 89378 w 288606"/>
                    <a:gd name="connsiteY11" fmla="*/ 83018 h 294384"/>
                    <a:gd name="connsiteX12" fmla="*/ 104260 w 288606"/>
                    <a:gd name="connsiteY12" fmla="*/ 83018 h 294384"/>
                    <a:gd name="connsiteX13" fmla="*/ 113722 w 288606"/>
                    <a:gd name="connsiteY13" fmla="*/ 100740 h 294384"/>
                    <a:gd name="connsiteX14" fmla="*/ 101507 w 288606"/>
                    <a:gd name="connsiteY14" fmla="*/ 111665 h 294384"/>
                    <a:gd name="connsiteX15" fmla="*/ 85249 w 288606"/>
                    <a:gd name="connsiteY15" fmla="*/ 122591 h 294384"/>
                    <a:gd name="connsiteX16" fmla="*/ 83872 w 288606"/>
                    <a:gd name="connsiteY16" fmla="*/ 133517 h 294384"/>
                    <a:gd name="connsiteX17" fmla="*/ 83872 w 288606"/>
                    <a:gd name="connsiteY17" fmla="*/ 140313 h 294384"/>
                    <a:gd name="connsiteX18" fmla="*/ 93335 w 288606"/>
                    <a:gd name="connsiteY18" fmla="*/ 136184 h 294384"/>
                    <a:gd name="connsiteX19" fmla="*/ 98754 w 288606"/>
                    <a:gd name="connsiteY19" fmla="*/ 132054 h 294384"/>
                    <a:gd name="connsiteX20" fmla="*/ 105550 w 288606"/>
                    <a:gd name="connsiteY20" fmla="*/ 136184 h 294384"/>
                    <a:gd name="connsiteX21" fmla="*/ 94711 w 288606"/>
                    <a:gd name="connsiteY21" fmla="*/ 149862 h 294384"/>
                    <a:gd name="connsiteX22" fmla="*/ 83872 w 288606"/>
                    <a:gd name="connsiteY22" fmla="*/ 163541 h 294384"/>
                    <a:gd name="connsiteX23" fmla="*/ 83872 w 288606"/>
                    <a:gd name="connsiteY23" fmla="*/ 174466 h 294384"/>
                    <a:gd name="connsiteX24" fmla="*/ 85249 w 288606"/>
                    <a:gd name="connsiteY24" fmla="*/ 272711 h 294384"/>
                    <a:gd name="connsiteX25" fmla="*/ 33807 w 288606"/>
                    <a:gd name="connsiteY25" fmla="*/ 244064 h 294384"/>
                    <a:gd name="connsiteX26" fmla="*/ 39226 w 288606"/>
                    <a:gd name="connsiteY26" fmla="*/ 245440 h 294384"/>
                    <a:gd name="connsiteX27" fmla="*/ 67700 w 288606"/>
                    <a:gd name="connsiteY27" fmla="*/ 227718 h 294384"/>
                    <a:gd name="connsiteX28" fmla="*/ 67700 w 288606"/>
                    <a:gd name="connsiteY28" fmla="*/ 179972 h 294384"/>
                    <a:gd name="connsiteX29" fmla="*/ 27097 w 288606"/>
                    <a:gd name="connsiteY29" fmla="*/ 222299 h 294384"/>
                    <a:gd name="connsiteX30" fmla="*/ 25721 w 288606"/>
                    <a:gd name="connsiteY30" fmla="*/ 225051 h 294384"/>
                    <a:gd name="connsiteX31" fmla="*/ 21678 w 288606"/>
                    <a:gd name="connsiteY31" fmla="*/ 230471 h 294384"/>
                    <a:gd name="connsiteX32" fmla="*/ 6796 w 288606"/>
                    <a:gd name="connsiteY32" fmla="*/ 219546 h 294384"/>
                    <a:gd name="connsiteX33" fmla="*/ 0 w 288606"/>
                    <a:gd name="connsiteY33" fmla="*/ 205867 h 294384"/>
                    <a:gd name="connsiteX34" fmla="*/ 4043 w 288606"/>
                    <a:gd name="connsiteY34" fmla="*/ 203114 h 294384"/>
                    <a:gd name="connsiteX35" fmla="*/ 20301 w 288606"/>
                    <a:gd name="connsiteY35" fmla="*/ 190812 h 294384"/>
                    <a:gd name="connsiteX36" fmla="*/ 37936 w 288606"/>
                    <a:gd name="connsiteY36" fmla="*/ 175843 h 294384"/>
                    <a:gd name="connsiteX37" fmla="*/ 66410 w 288606"/>
                    <a:gd name="connsiteY37" fmla="*/ 151325 h 294384"/>
                    <a:gd name="connsiteX38" fmla="*/ 66410 w 288606"/>
                    <a:gd name="connsiteY38" fmla="*/ 128097 h 294384"/>
                    <a:gd name="connsiteX39" fmla="*/ 62366 w 288606"/>
                    <a:gd name="connsiteY39" fmla="*/ 123968 h 294384"/>
                    <a:gd name="connsiteX40" fmla="*/ 55571 w 288606"/>
                    <a:gd name="connsiteY40" fmla="*/ 123968 h 294384"/>
                    <a:gd name="connsiteX41" fmla="*/ 36646 w 288606"/>
                    <a:gd name="connsiteY41" fmla="*/ 133517 h 294384"/>
                    <a:gd name="connsiteX42" fmla="*/ 31226 w 288606"/>
                    <a:gd name="connsiteY42" fmla="*/ 136270 h 294384"/>
                    <a:gd name="connsiteX43" fmla="*/ 20387 w 288606"/>
                    <a:gd name="connsiteY43" fmla="*/ 117171 h 294384"/>
                    <a:gd name="connsiteX44" fmla="*/ 19011 w 288606"/>
                    <a:gd name="connsiteY44" fmla="*/ 102030 h 294384"/>
                    <a:gd name="connsiteX45" fmla="*/ 193809 w 288606"/>
                    <a:gd name="connsiteY45" fmla="*/ 100740 h 294384"/>
                    <a:gd name="connsiteX46" fmla="*/ 193809 w 288606"/>
                    <a:gd name="connsiteY46" fmla="*/ 107536 h 294384"/>
                    <a:gd name="connsiteX47" fmla="*/ 197852 w 288606"/>
                    <a:gd name="connsiteY47" fmla="*/ 111665 h 294384"/>
                    <a:gd name="connsiteX48" fmla="*/ 234412 w 288606"/>
                    <a:gd name="connsiteY48" fmla="*/ 108913 h 294384"/>
                    <a:gd name="connsiteX49" fmla="*/ 262886 w 288606"/>
                    <a:gd name="connsiteY49" fmla="*/ 104783 h 294384"/>
                    <a:gd name="connsiteX50" fmla="*/ 270972 w 288606"/>
                    <a:gd name="connsiteY50" fmla="*/ 103407 h 294384"/>
                    <a:gd name="connsiteX51" fmla="*/ 288606 w 288606"/>
                    <a:gd name="connsiteY51" fmla="*/ 125258 h 294384"/>
                    <a:gd name="connsiteX52" fmla="*/ 283187 w 288606"/>
                    <a:gd name="connsiteY52" fmla="*/ 133431 h 294384"/>
                    <a:gd name="connsiteX53" fmla="*/ 279144 w 288606"/>
                    <a:gd name="connsiteY53" fmla="*/ 133431 h 294384"/>
                    <a:gd name="connsiteX54" fmla="*/ 245251 w 288606"/>
                    <a:gd name="connsiteY54" fmla="*/ 128011 h 294384"/>
                    <a:gd name="connsiteX55" fmla="*/ 228993 w 288606"/>
                    <a:gd name="connsiteY55" fmla="*/ 128011 h 294384"/>
                    <a:gd name="connsiteX56" fmla="*/ 222197 w 288606"/>
                    <a:gd name="connsiteY56" fmla="*/ 137560 h 294384"/>
                    <a:gd name="connsiteX57" fmla="*/ 222197 w 288606"/>
                    <a:gd name="connsiteY57" fmla="*/ 151239 h 294384"/>
                    <a:gd name="connsiteX58" fmla="*/ 237079 w 288606"/>
                    <a:gd name="connsiteY58" fmla="*/ 149862 h 294384"/>
                    <a:gd name="connsiteX59" fmla="*/ 256004 w 288606"/>
                    <a:gd name="connsiteY59" fmla="*/ 148486 h 294384"/>
                    <a:gd name="connsiteX60" fmla="*/ 264176 w 288606"/>
                    <a:gd name="connsiteY60" fmla="*/ 171714 h 294384"/>
                    <a:gd name="connsiteX61" fmla="*/ 260133 w 288606"/>
                    <a:gd name="connsiteY61" fmla="*/ 177133 h 294384"/>
                    <a:gd name="connsiteX62" fmla="*/ 254713 w 288606"/>
                    <a:gd name="connsiteY62" fmla="*/ 177133 h 294384"/>
                    <a:gd name="connsiteX63" fmla="*/ 230369 w 288606"/>
                    <a:gd name="connsiteY63" fmla="*/ 174381 h 294384"/>
                    <a:gd name="connsiteX64" fmla="*/ 219530 w 288606"/>
                    <a:gd name="connsiteY64" fmla="*/ 183930 h 294384"/>
                    <a:gd name="connsiteX65" fmla="*/ 218154 w 288606"/>
                    <a:gd name="connsiteY65" fmla="*/ 207157 h 294384"/>
                    <a:gd name="connsiteX66" fmla="*/ 226240 w 288606"/>
                    <a:gd name="connsiteY66" fmla="*/ 279508 h 294384"/>
                    <a:gd name="connsiteX67" fmla="*/ 227616 w 288606"/>
                    <a:gd name="connsiteY67" fmla="*/ 293186 h 294384"/>
                    <a:gd name="connsiteX68" fmla="*/ 173422 w 288606"/>
                    <a:gd name="connsiteY68" fmla="*/ 279508 h 294384"/>
                    <a:gd name="connsiteX69" fmla="*/ 142282 w 288606"/>
                    <a:gd name="connsiteY69" fmla="*/ 256280 h 294384"/>
                    <a:gd name="connsiteX70" fmla="*/ 154497 w 288606"/>
                    <a:gd name="connsiteY70" fmla="*/ 259033 h 294384"/>
                    <a:gd name="connsiteX71" fmla="*/ 196476 w 288606"/>
                    <a:gd name="connsiteY71" fmla="*/ 260409 h 294384"/>
                    <a:gd name="connsiteX72" fmla="*/ 200519 w 288606"/>
                    <a:gd name="connsiteY72" fmla="*/ 234515 h 294384"/>
                    <a:gd name="connsiteX73" fmla="*/ 200519 w 288606"/>
                    <a:gd name="connsiteY73" fmla="*/ 227718 h 294384"/>
                    <a:gd name="connsiteX74" fmla="*/ 199143 w 288606"/>
                    <a:gd name="connsiteY74" fmla="*/ 193565 h 294384"/>
                    <a:gd name="connsiteX75" fmla="*/ 199143 w 288606"/>
                    <a:gd name="connsiteY75" fmla="*/ 178596 h 294384"/>
                    <a:gd name="connsiteX76" fmla="*/ 144948 w 288606"/>
                    <a:gd name="connsiteY76" fmla="*/ 186769 h 294384"/>
                    <a:gd name="connsiteX77" fmla="*/ 155787 w 288606"/>
                    <a:gd name="connsiteY77" fmla="*/ 193565 h 294384"/>
                    <a:gd name="connsiteX78" fmla="*/ 173422 w 288606"/>
                    <a:gd name="connsiteY78" fmla="*/ 201738 h 294384"/>
                    <a:gd name="connsiteX79" fmla="*/ 159916 w 288606"/>
                    <a:gd name="connsiteY79" fmla="*/ 235891 h 294384"/>
                    <a:gd name="connsiteX80" fmla="*/ 147701 w 288606"/>
                    <a:gd name="connsiteY80" fmla="*/ 220922 h 294384"/>
                    <a:gd name="connsiteX81" fmla="*/ 130067 w 288606"/>
                    <a:gd name="connsiteY81" fmla="*/ 190898 h 294384"/>
                    <a:gd name="connsiteX82" fmla="*/ 123270 w 288606"/>
                    <a:gd name="connsiteY82" fmla="*/ 196318 h 294384"/>
                    <a:gd name="connsiteX83" fmla="*/ 116475 w 288606"/>
                    <a:gd name="connsiteY83" fmla="*/ 189521 h 294384"/>
                    <a:gd name="connsiteX84" fmla="*/ 116475 w 288606"/>
                    <a:gd name="connsiteY84" fmla="*/ 186769 h 294384"/>
                    <a:gd name="connsiteX85" fmla="*/ 113808 w 288606"/>
                    <a:gd name="connsiteY85" fmla="*/ 171800 h 294384"/>
                    <a:gd name="connsiteX86" fmla="*/ 123270 w 288606"/>
                    <a:gd name="connsiteY86" fmla="*/ 170423 h 294384"/>
                    <a:gd name="connsiteX87" fmla="*/ 134109 w 288606"/>
                    <a:gd name="connsiteY87" fmla="*/ 169047 h 294384"/>
                    <a:gd name="connsiteX88" fmla="*/ 197766 w 288606"/>
                    <a:gd name="connsiteY88" fmla="*/ 155368 h 294384"/>
                    <a:gd name="connsiteX89" fmla="*/ 196390 w 288606"/>
                    <a:gd name="connsiteY89" fmla="*/ 147195 h 294384"/>
                    <a:gd name="connsiteX90" fmla="*/ 195014 w 288606"/>
                    <a:gd name="connsiteY90" fmla="*/ 139023 h 294384"/>
                    <a:gd name="connsiteX91" fmla="*/ 180131 w 288606"/>
                    <a:gd name="connsiteY91" fmla="*/ 132226 h 294384"/>
                    <a:gd name="connsiteX92" fmla="*/ 166540 w 288606"/>
                    <a:gd name="connsiteY92" fmla="*/ 136356 h 294384"/>
                    <a:gd name="connsiteX93" fmla="*/ 112346 w 288606"/>
                    <a:gd name="connsiteY93" fmla="*/ 150034 h 294384"/>
                    <a:gd name="connsiteX94" fmla="*/ 106926 w 288606"/>
                    <a:gd name="connsiteY94" fmla="*/ 130936 h 294384"/>
                    <a:gd name="connsiteX95" fmla="*/ 109593 w 288606"/>
                    <a:gd name="connsiteY95" fmla="*/ 130936 h 294384"/>
                    <a:gd name="connsiteX96" fmla="*/ 143486 w 288606"/>
                    <a:gd name="connsiteY96" fmla="*/ 124140 h 294384"/>
                    <a:gd name="connsiteX97" fmla="*/ 150282 w 288606"/>
                    <a:gd name="connsiteY97" fmla="*/ 122763 h 294384"/>
                    <a:gd name="connsiteX98" fmla="*/ 163873 w 288606"/>
                    <a:gd name="connsiteY98" fmla="*/ 114591 h 294384"/>
                    <a:gd name="connsiteX99" fmla="*/ 158454 w 288606"/>
                    <a:gd name="connsiteY99" fmla="*/ 103665 h 294384"/>
                    <a:gd name="connsiteX100" fmla="*/ 142195 w 288606"/>
                    <a:gd name="connsiteY100" fmla="*/ 105041 h 294384"/>
                    <a:gd name="connsiteX101" fmla="*/ 135400 w 288606"/>
                    <a:gd name="connsiteY101" fmla="*/ 94116 h 294384"/>
                    <a:gd name="connsiteX102" fmla="*/ 132647 w 288606"/>
                    <a:gd name="connsiteY102" fmla="*/ 76394 h 294384"/>
                    <a:gd name="connsiteX103" fmla="*/ 143486 w 288606"/>
                    <a:gd name="connsiteY103" fmla="*/ 75017 h 294384"/>
                    <a:gd name="connsiteX104" fmla="*/ 159744 w 288606"/>
                    <a:gd name="connsiteY104" fmla="*/ 72264 h 294384"/>
                    <a:gd name="connsiteX105" fmla="*/ 165164 w 288606"/>
                    <a:gd name="connsiteY105" fmla="*/ 64091 h 294384"/>
                    <a:gd name="connsiteX106" fmla="*/ 167830 w 288606"/>
                    <a:gd name="connsiteY106" fmla="*/ 5420 h 294384"/>
                    <a:gd name="connsiteX107" fmla="*/ 178669 w 288606"/>
                    <a:gd name="connsiteY107" fmla="*/ 0 h 294384"/>
                    <a:gd name="connsiteX108" fmla="*/ 201723 w 288606"/>
                    <a:gd name="connsiteY108" fmla="*/ 9549 h 294384"/>
                    <a:gd name="connsiteX109" fmla="*/ 196304 w 288606"/>
                    <a:gd name="connsiteY109" fmla="*/ 19099 h 294384"/>
                    <a:gd name="connsiteX110" fmla="*/ 193551 w 288606"/>
                    <a:gd name="connsiteY110" fmla="*/ 25895 h 294384"/>
                    <a:gd name="connsiteX111" fmla="*/ 192175 w 288606"/>
                    <a:gd name="connsiteY111" fmla="*/ 54542 h 294384"/>
                    <a:gd name="connsiteX112" fmla="*/ 196218 w 288606"/>
                    <a:gd name="connsiteY112" fmla="*/ 61339 h 294384"/>
                    <a:gd name="connsiteX113" fmla="*/ 225982 w 288606"/>
                    <a:gd name="connsiteY113" fmla="*/ 58586 h 294384"/>
                    <a:gd name="connsiteX114" fmla="*/ 230025 w 288606"/>
                    <a:gd name="connsiteY114" fmla="*/ 70888 h 294384"/>
                    <a:gd name="connsiteX115" fmla="*/ 219186 w 288606"/>
                    <a:gd name="connsiteY115" fmla="*/ 84566 h 294384"/>
                    <a:gd name="connsiteX116" fmla="*/ 200261 w 288606"/>
                    <a:gd name="connsiteY116" fmla="*/ 91363 h 294384"/>
                    <a:gd name="connsiteX117" fmla="*/ 193809 w 288606"/>
                    <a:gd name="connsiteY117" fmla="*/ 100740 h 29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88606" h="294384">
                      <a:moveTo>
                        <a:pt x="19011" y="102030"/>
                      </a:moveTo>
                      <a:cubicBezTo>
                        <a:pt x="19871" y="101170"/>
                        <a:pt x="25807" y="100224"/>
                        <a:pt x="36646" y="99277"/>
                      </a:cubicBezTo>
                      <a:cubicBezTo>
                        <a:pt x="41119" y="98417"/>
                        <a:pt x="46538" y="97471"/>
                        <a:pt x="52904" y="96524"/>
                      </a:cubicBezTo>
                      <a:cubicBezTo>
                        <a:pt x="62797" y="95664"/>
                        <a:pt x="67786" y="93341"/>
                        <a:pt x="67786" y="89728"/>
                      </a:cubicBezTo>
                      <a:cubicBezTo>
                        <a:pt x="67786" y="63317"/>
                        <a:pt x="68216" y="46972"/>
                        <a:pt x="69162" y="40606"/>
                      </a:cubicBezTo>
                      <a:cubicBezTo>
                        <a:pt x="69162" y="39745"/>
                        <a:pt x="69162" y="37853"/>
                        <a:pt x="69162" y="35186"/>
                      </a:cubicBezTo>
                      <a:cubicBezTo>
                        <a:pt x="70969" y="24260"/>
                        <a:pt x="72775" y="17894"/>
                        <a:pt x="74582" y="16088"/>
                      </a:cubicBezTo>
                      <a:cubicBezTo>
                        <a:pt x="83614" y="16088"/>
                        <a:pt x="90840" y="20217"/>
                        <a:pt x="96259" y="28390"/>
                      </a:cubicBezTo>
                      <a:cubicBezTo>
                        <a:pt x="96259" y="30196"/>
                        <a:pt x="95313" y="32003"/>
                        <a:pt x="93507" y="33809"/>
                      </a:cubicBezTo>
                      <a:cubicBezTo>
                        <a:pt x="88087" y="41122"/>
                        <a:pt x="85851" y="51531"/>
                        <a:pt x="86711" y="65210"/>
                      </a:cubicBezTo>
                      <a:cubicBezTo>
                        <a:pt x="86711" y="70630"/>
                        <a:pt x="86711" y="75189"/>
                        <a:pt x="86711" y="78889"/>
                      </a:cubicBezTo>
                      <a:cubicBezTo>
                        <a:pt x="86711" y="81641"/>
                        <a:pt x="87571" y="83018"/>
                        <a:pt x="89378" y="83018"/>
                      </a:cubicBezTo>
                      <a:cubicBezTo>
                        <a:pt x="96603" y="80265"/>
                        <a:pt x="101593" y="80265"/>
                        <a:pt x="104260" y="83018"/>
                      </a:cubicBezTo>
                      <a:cubicBezTo>
                        <a:pt x="110539" y="89384"/>
                        <a:pt x="113722" y="95320"/>
                        <a:pt x="113722" y="100740"/>
                      </a:cubicBezTo>
                      <a:cubicBezTo>
                        <a:pt x="112776" y="105299"/>
                        <a:pt x="108733" y="108913"/>
                        <a:pt x="101507" y="111665"/>
                      </a:cubicBezTo>
                      <a:cubicBezTo>
                        <a:pt x="91528" y="115279"/>
                        <a:pt x="86109" y="118978"/>
                        <a:pt x="85249" y="122591"/>
                      </a:cubicBezTo>
                      <a:cubicBezTo>
                        <a:pt x="84302" y="124398"/>
                        <a:pt x="83872" y="128011"/>
                        <a:pt x="83872" y="133517"/>
                      </a:cubicBezTo>
                      <a:lnTo>
                        <a:pt x="83872" y="140313"/>
                      </a:lnTo>
                      <a:cubicBezTo>
                        <a:pt x="86625" y="140313"/>
                        <a:pt x="89722" y="138937"/>
                        <a:pt x="93335" y="136184"/>
                      </a:cubicBezTo>
                      <a:cubicBezTo>
                        <a:pt x="95141" y="134377"/>
                        <a:pt x="96948" y="133001"/>
                        <a:pt x="98754" y="132054"/>
                      </a:cubicBezTo>
                      <a:cubicBezTo>
                        <a:pt x="102367" y="131194"/>
                        <a:pt x="104604" y="132484"/>
                        <a:pt x="105550" y="136184"/>
                      </a:cubicBezTo>
                      <a:cubicBezTo>
                        <a:pt x="105550" y="137130"/>
                        <a:pt x="101937" y="141603"/>
                        <a:pt x="94711" y="149862"/>
                      </a:cubicBezTo>
                      <a:cubicBezTo>
                        <a:pt x="86625" y="158981"/>
                        <a:pt x="82926" y="163541"/>
                        <a:pt x="83872" y="163541"/>
                      </a:cubicBezTo>
                      <a:cubicBezTo>
                        <a:pt x="83872" y="164487"/>
                        <a:pt x="83872" y="168100"/>
                        <a:pt x="83872" y="174466"/>
                      </a:cubicBezTo>
                      <a:cubicBezTo>
                        <a:pt x="86625" y="239934"/>
                        <a:pt x="87055" y="272711"/>
                        <a:pt x="85249" y="272711"/>
                      </a:cubicBezTo>
                      <a:cubicBezTo>
                        <a:pt x="68044" y="269958"/>
                        <a:pt x="50926" y="260409"/>
                        <a:pt x="33807" y="244064"/>
                      </a:cubicBezTo>
                      <a:lnTo>
                        <a:pt x="39226" y="245440"/>
                      </a:lnTo>
                      <a:cubicBezTo>
                        <a:pt x="58151" y="248193"/>
                        <a:pt x="67700" y="242257"/>
                        <a:pt x="67700" y="227718"/>
                      </a:cubicBezTo>
                      <a:cubicBezTo>
                        <a:pt x="69506" y="198641"/>
                        <a:pt x="69506" y="182725"/>
                        <a:pt x="67700" y="179972"/>
                      </a:cubicBezTo>
                      <a:cubicBezTo>
                        <a:pt x="53248" y="190898"/>
                        <a:pt x="39657" y="205007"/>
                        <a:pt x="27097" y="222299"/>
                      </a:cubicBezTo>
                      <a:cubicBezTo>
                        <a:pt x="26151" y="223245"/>
                        <a:pt x="25721" y="224105"/>
                        <a:pt x="25721" y="225051"/>
                      </a:cubicBezTo>
                      <a:cubicBezTo>
                        <a:pt x="24775" y="229611"/>
                        <a:pt x="23484" y="231417"/>
                        <a:pt x="21678" y="230471"/>
                      </a:cubicBezTo>
                      <a:cubicBezTo>
                        <a:pt x="17118" y="230471"/>
                        <a:pt x="12215" y="226858"/>
                        <a:pt x="6796" y="219546"/>
                      </a:cubicBezTo>
                      <a:cubicBezTo>
                        <a:pt x="2237" y="213179"/>
                        <a:pt x="0" y="208620"/>
                        <a:pt x="0" y="205867"/>
                      </a:cubicBezTo>
                      <a:lnTo>
                        <a:pt x="4043" y="203114"/>
                      </a:lnTo>
                      <a:cubicBezTo>
                        <a:pt x="6710" y="201307"/>
                        <a:pt x="12129" y="197178"/>
                        <a:pt x="20301" y="190812"/>
                      </a:cubicBezTo>
                      <a:cubicBezTo>
                        <a:pt x="22968" y="189005"/>
                        <a:pt x="28904" y="184016"/>
                        <a:pt x="37936" y="175843"/>
                      </a:cubicBezTo>
                      <a:cubicBezTo>
                        <a:pt x="52388" y="161304"/>
                        <a:pt x="61850" y="153131"/>
                        <a:pt x="66410" y="151325"/>
                      </a:cubicBezTo>
                      <a:cubicBezTo>
                        <a:pt x="66410" y="150464"/>
                        <a:pt x="66410" y="142722"/>
                        <a:pt x="66410" y="128097"/>
                      </a:cubicBezTo>
                      <a:cubicBezTo>
                        <a:pt x="66410" y="125344"/>
                        <a:pt x="65033" y="123968"/>
                        <a:pt x="62366" y="123968"/>
                      </a:cubicBezTo>
                      <a:cubicBezTo>
                        <a:pt x="60560" y="123968"/>
                        <a:pt x="58323" y="123968"/>
                        <a:pt x="55571" y="123968"/>
                      </a:cubicBezTo>
                      <a:cubicBezTo>
                        <a:pt x="51011" y="123968"/>
                        <a:pt x="44732" y="127151"/>
                        <a:pt x="36646" y="133517"/>
                      </a:cubicBezTo>
                      <a:cubicBezTo>
                        <a:pt x="33893" y="135323"/>
                        <a:pt x="32087" y="136270"/>
                        <a:pt x="31226" y="136270"/>
                      </a:cubicBezTo>
                      <a:cubicBezTo>
                        <a:pt x="28560" y="137216"/>
                        <a:pt x="24860" y="130850"/>
                        <a:pt x="20387" y="117171"/>
                      </a:cubicBezTo>
                      <a:cubicBezTo>
                        <a:pt x="17635" y="108913"/>
                        <a:pt x="17205" y="103923"/>
                        <a:pt x="19011" y="102030"/>
                      </a:cubicBezTo>
                      <a:close/>
                      <a:moveTo>
                        <a:pt x="193809" y="100740"/>
                      </a:moveTo>
                      <a:lnTo>
                        <a:pt x="193809" y="107536"/>
                      </a:lnTo>
                      <a:cubicBezTo>
                        <a:pt x="193809" y="110289"/>
                        <a:pt x="195185" y="111665"/>
                        <a:pt x="197852" y="111665"/>
                      </a:cubicBezTo>
                      <a:cubicBezTo>
                        <a:pt x="215917" y="110805"/>
                        <a:pt x="228132" y="109859"/>
                        <a:pt x="234412" y="108913"/>
                      </a:cubicBezTo>
                      <a:cubicBezTo>
                        <a:pt x="243444" y="108052"/>
                        <a:pt x="252907" y="106676"/>
                        <a:pt x="262886" y="104783"/>
                      </a:cubicBezTo>
                      <a:cubicBezTo>
                        <a:pt x="266498" y="103923"/>
                        <a:pt x="269165" y="103407"/>
                        <a:pt x="270972" y="103407"/>
                      </a:cubicBezTo>
                      <a:cubicBezTo>
                        <a:pt x="277251" y="104353"/>
                        <a:pt x="283187" y="111580"/>
                        <a:pt x="288606" y="125258"/>
                      </a:cubicBezTo>
                      <a:cubicBezTo>
                        <a:pt x="288606" y="129818"/>
                        <a:pt x="286800" y="132570"/>
                        <a:pt x="283187" y="133431"/>
                      </a:cubicBezTo>
                      <a:cubicBezTo>
                        <a:pt x="282241" y="133431"/>
                        <a:pt x="280950" y="133431"/>
                        <a:pt x="279144" y="133431"/>
                      </a:cubicBezTo>
                      <a:cubicBezTo>
                        <a:pt x="264692" y="129818"/>
                        <a:pt x="253423" y="128011"/>
                        <a:pt x="245251" y="128011"/>
                      </a:cubicBezTo>
                      <a:lnTo>
                        <a:pt x="228993" y="128011"/>
                      </a:lnTo>
                      <a:cubicBezTo>
                        <a:pt x="224433" y="128011"/>
                        <a:pt x="222197" y="131194"/>
                        <a:pt x="222197" y="137560"/>
                      </a:cubicBezTo>
                      <a:lnTo>
                        <a:pt x="222197" y="151239"/>
                      </a:lnTo>
                      <a:cubicBezTo>
                        <a:pt x="228476" y="151239"/>
                        <a:pt x="233466" y="150809"/>
                        <a:pt x="237079" y="149862"/>
                      </a:cubicBezTo>
                      <a:cubicBezTo>
                        <a:pt x="247918" y="148056"/>
                        <a:pt x="254197" y="147625"/>
                        <a:pt x="256004" y="148486"/>
                      </a:cubicBezTo>
                      <a:cubicBezTo>
                        <a:pt x="259616" y="153906"/>
                        <a:pt x="262283" y="161648"/>
                        <a:pt x="264176" y="171714"/>
                      </a:cubicBezTo>
                      <a:cubicBezTo>
                        <a:pt x="263230" y="175327"/>
                        <a:pt x="261939" y="177133"/>
                        <a:pt x="260133" y="177133"/>
                      </a:cubicBezTo>
                      <a:cubicBezTo>
                        <a:pt x="258326" y="177133"/>
                        <a:pt x="256520" y="177133"/>
                        <a:pt x="254713" y="177133"/>
                      </a:cubicBezTo>
                      <a:cubicBezTo>
                        <a:pt x="246627" y="175327"/>
                        <a:pt x="238455" y="174381"/>
                        <a:pt x="230369" y="174381"/>
                      </a:cubicBezTo>
                      <a:cubicBezTo>
                        <a:pt x="223143" y="173520"/>
                        <a:pt x="219530" y="176703"/>
                        <a:pt x="219530" y="183930"/>
                      </a:cubicBezTo>
                      <a:cubicBezTo>
                        <a:pt x="218584" y="193909"/>
                        <a:pt x="218154" y="201652"/>
                        <a:pt x="218154" y="207157"/>
                      </a:cubicBezTo>
                      <a:cubicBezTo>
                        <a:pt x="219014" y="232622"/>
                        <a:pt x="221766" y="256710"/>
                        <a:pt x="226240" y="279508"/>
                      </a:cubicBezTo>
                      <a:cubicBezTo>
                        <a:pt x="227100" y="287680"/>
                        <a:pt x="227616" y="292240"/>
                        <a:pt x="227616" y="293186"/>
                      </a:cubicBezTo>
                      <a:cubicBezTo>
                        <a:pt x="214971" y="296799"/>
                        <a:pt x="196906" y="292240"/>
                        <a:pt x="173422" y="279508"/>
                      </a:cubicBezTo>
                      <a:cubicBezTo>
                        <a:pt x="155357" y="270389"/>
                        <a:pt x="144948" y="262646"/>
                        <a:pt x="142282" y="256280"/>
                      </a:cubicBezTo>
                      <a:cubicBezTo>
                        <a:pt x="142282" y="255420"/>
                        <a:pt x="146325" y="256280"/>
                        <a:pt x="154497" y="259033"/>
                      </a:cubicBezTo>
                      <a:cubicBezTo>
                        <a:pt x="174368" y="265399"/>
                        <a:pt x="188390" y="265829"/>
                        <a:pt x="196476" y="260409"/>
                      </a:cubicBezTo>
                      <a:cubicBezTo>
                        <a:pt x="200089" y="257656"/>
                        <a:pt x="201465" y="249053"/>
                        <a:pt x="200519" y="234515"/>
                      </a:cubicBezTo>
                      <a:cubicBezTo>
                        <a:pt x="200519" y="232708"/>
                        <a:pt x="200519" y="230385"/>
                        <a:pt x="200519" y="227718"/>
                      </a:cubicBezTo>
                      <a:cubicBezTo>
                        <a:pt x="199573" y="214986"/>
                        <a:pt x="199143" y="203630"/>
                        <a:pt x="199143" y="193565"/>
                      </a:cubicBezTo>
                      <a:cubicBezTo>
                        <a:pt x="199143" y="184446"/>
                        <a:pt x="199143" y="179456"/>
                        <a:pt x="199143" y="178596"/>
                      </a:cubicBezTo>
                      <a:cubicBezTo>
                        <a:pt x="175659" y="180403"/>
                        <a:pt x="157594" y="183155"/>
                        <a:pt x="144948" y="186769"/>
                      </a:cubicBezTo>
                      <a:cubicBezTo>
                        <a:pt x="144002" y="187715"/>
                        <a:pt x="147615" y="189952"/>
                        <a:pt x="155787" y="193565"/>
                      </a:cubicBezTo>
                      <a:cubicBezTo>
                        <a:pt x="165680" y="197178"/>
                        <a:pt x="171615" y="199931"/>
                        <a:pt x="173422" y="201738"/>
                      </a:cubicBezTo>
                      <a:cubicBezTo>
                        <a:pt x="171615" y="219976"/>
                        <a:pt x="167056" y="231332"/>
                        <a:pt x="159916" y="235891"/>
                      </a:cubicBezTo>
                      <a:cubicBezTo>
                        <a:pt x="157249" y="236837"/>
                        <a:pt x="153120" y="231762"/>
                        <a:pt x="147701" y="220922"/>
                      </a:cubicBezTo>
                      <a:cubicBezTo>
                        <a:pt x="140475" y="207243"/>
                        <a:pt x="134626" y="197264"/>
                        <a:pt x="130067" y="190898"/>
                      </a:cubicBezTo>
                      <a:lnTo>
                        <a:pt x="123270" y="196318"/>
                      </a:lnTo>
                      <a:cubicBezTo>
                        <a:pt x="120604" y="196318"/>
                        <a:pt x="118281" y="194081"/>
                        <a:pt x="116475" y="189521"/>
                      </a:cubicBezTo>
                      <a:cubicBezTo>
                        <a:pt x="116475" y="188661"/>
                        <a:pt x="116475" y="187715"/>
                        <a:pt x="116475" y="186769"/>
                      </a:cubicBezTo>
                      <a:cubicBezTo>
                        <a:pt x="112862" y="179456"/>
                        <a:pt x="111916" y="174466"/>
                        <a:pt x="113808" y="171800"/>
                      </a:cubicBezTo>
                      <a:lnTo>
                        <a:pt x="123270" y="170423"/>
                      </a:lnTo>
                      <a:cubicBezTo>
                        <a:pt x="125937" y="170423"/>
                        <a:pt x="129550" y="169993"/>
                        <a:pt x="134109" y="169047"/>
                      </a:cubicBezTo>
                      <a:cubicBezTo>
                        <a:pt x="153981" y="167240"/>
                        <a:pt x="175228" y="162681"/>
                        <a:pt x="197766" y="155368"/>
                      </a:cubicBezTo>
                      <a:lnTo>
                        <a:pt x="196390" y="147195"/>
                      </a:lnTo>
                      <a:cubicBezTo>
                        <a:pt x="195444" y="143582"/>
                        <a:pt x="195014" y="140829"/>
                        <a:pt x="195014" y="139023"/>
                      </a:cubicBezTo>
                      <a:cubicBezTo>
                        <a:pt x="194067" y="132657"/>
                        <a:pt x="189164" y="130420"/>
                        <a:pt x="180131" y="132226"/>
                      </a:cubicBezTo>
                      <a:cubicBezTo>
                        <a:pt x="176519" y="133173"/>
                        <a:pt x="171959" y="134549"/>
                        <a:pt x="166540" y="136356"/>
                      </a:cubicBezTo>
                      <a:cubicBezTo>
                        <a:pt x="135830" y="145475"/>
                        <a:pt x="117765" y="150034"/>
                        <a:pt x="112346" y="150034"/>
                      </a:cubicBezTo>
                      <a:cubicBezTo>
                        <a:pt x="107786" y="143668"/>
                        <a:pt x="105980" y="137302"/>
                        <a:pt x="106926" y="130936"/>
                      </a:cubicBezTo>
                      <a:lnTo>
                        <a:pt x="109593" y="130936"/>
                      </a:lnTo>
                      <a:cubicBezTo>
                        <a:pt x="120432" y="131882"/>
                        <a:pt x="131701" y="129559"/>
                        <a:pt x="143486" y="124140"/>
                      </a:cubicBezTo>
                      <a:cubicBezTo>
                        <a:pt x="144346" y="124140"/>
                        <a:pt x="146669" y="123709"/>
                        <a:pt x="150282" y="122763"/>
                      </a:cubicBezTo>
                      <a:cubicBezTo>
                        <a:pt x="159314" y="120957"/>
                        <a:pt x="163873" y="118204"/>
                        <a:pt x="163873" y="114591"/>
                      </a:cubicBezTo>
                      <a:cubicBezTo>
                        <a:pt x="163873" y="109171"/>
                        <a:pt x="162067" y="105471"/>
                        <a:pt x="158454" y="103665"/>
                      </a:cubicBezTo>
                      <a:cubicBezTo>
                        <a:pt x="151228" y="103665"/>
                        <a:pt x="145809" y="104095"/>
                        <a:pt x="142195" y="105041"/>
                      </a:cubicBezTo>
                      <a:cubicBezTo>
                        <a:pt x="140389" y="105988"/>
                        <a:pt x="138153" y="102288"/>
                        <a:pt x="135400" y="94116"/>
                      </a:cubicBezTo>
                      <a:cubicBezTo>
                        <a:pt x="131787" y="84136"/>
                        <a:pt x="130841" y="78200"/>
                        <a:pt x="132647" y="76394"/>
                      </a:cubicBezTo>
                      <a:cubicBezTo>
                        <a:pt x="133507" y="75533"/>
                        <a:pt x="137120" y="75017"/>
                        <a:pt x="143486" y="75017"/>
                      </a:cubicBezTo>
                      <a:cubicBezTo>
                        <a:pt x="150712" y="74157"/>
                        <a:pt x="156131" y="73211"/>
                        <a:pt x="159744" y="72264"/>
                      </a:cubicBezTo>
                      <a:cubicBezTo>
                        <a:pt x="163357" y="73211"/>
                        <a:pt x="165164" y="70458"/>
                        <a:pt x="165164" y="64091"/>
                      </a:cubicBezTo>
                      <a:cubicBezTo>
                        <a:pt x="166024" y="28648"/>
                        <a:pt x="166970" y="9033"/>
                        <a:pt x="167830" y="5420"/>
                      </a:cubicBezTo>
                      <a:cubicBezTo>
                        <a:pt x="168691" y="2667"/>
                        <a:pt x="172303" y="860"/>
                        <a:pt x="178669" y="0"/>
                      </a:cubicBezTo>
                      <a:cubicBezTo>
                        <a:pt x="189508" y="1807"/>
                        <a:pt x="197164" y="4990"/>
                        <a:pt x="201723" y="9549"/>
                      </a:cubicBezTo>
                      <a:cubicBezTo>
                        <a:pt x="201723" y="12302"/>
                        <a:pt x="199917" y="15485"/>
                        <a:pt x="196304" y="19099"/>
                      </a:cubicBezTo>
                      <a:cubicBezTo>
                        <a:pt x="194497" y="22712"/>
                        <a:pt x="193551" y="25034"/>
                        <a:pt x="193551" y="25895"/>
                      </a:cubicBezTo>
                      <a:cubicBezTo>
                        <a:pt x="192605" y="29508"/>
                        <a:pt x="192175" y="39057"/>
                        <a:pt x="192175" y="54542"/>
                      </a:cubicBezTo>
                      <a:cubicBezTo>
                        <a:pt x="192175" y="59962"/>
                        <a:pt x="193551" y="62285"/>
                        <a:pt x="196218" y="61339"/>
                      </a:cubicBezTo>
                      <a:cubicBezTo>
                        <a:pt x="210670" y="57725"/>
                        <a:pt x="220562" y="56779"/>
                        <a:pt x="225982" y="58586"/>
                      </a:cubicBezTo>
                      <a:cubicBezTo>
                        <a:pt x="227788" y="59532"/>
                        <a:pt x="229164" y="63575"/>
                        <a:pt x="230025" y="70888"/>
                      </a:cubicBezTo>
                      <a:cubicBezTo>
                        <a:pt x="230885" y="77254"/>
                        <a:pt x="227358" y="81813"/>
                        <a:pt x="219186" y="84566"/>
                      </a:cubicBezTo>
                      <a:cubicBezTo>
                        <a:pt x="211014" y="87319"/>
                        <a:pt x="204734" y="89556"/>
                        <a:pt x="200261" y="91363"/>
                      </a:cubicBezTo>
                      <a:cubicBezTo>
                        <a:pt x="195099" y="93857"/>
                        <a:pt x="192863" y="97041"/>
                        <a:pt x="193809" y="100740"/>
                      </a:cubicBezTo>
                      <a:close/>
                    </a:path>
                  </a:pathLst>
                </a:custGeom>
                <a:grpFill/>
                <a:ln w="860" cap="flat">
                  <a:noFill/>
                  <a:prstDash val="solid"/>
                  <a:miter/>
                </a:ln>
              </p:spPr>
              <p:txBody>
                <a:bodyPr rtlCol="0" anchor="ctr"/>
                <a:lstStyle/>
                <a:p>
                  <a:endParaRPr lang="zh-CN" altLang="en-US"/>
                </a:p>
              </p:txBody>
            </p:sp>
            <p:sp>
              <p:nvSpPr>
                <p:cNvPr id="21" name="任意形状 16"/>
                <p:cNvSpPr/>
                <p:nvPr/>
              </p:nvSpPr>
              <p:spPr>
                <a:xfrm>
                  <a:off x="4052576" y="2752007"/>
                  <a:ext cx="236394" cy="322645"/>
                </a:xfrm>
                <a:custGeom>
                  <a:avLst/>
                  <a:gdLst>
                    <a:gd name="connsiteX0" fmla="*/ 6061 w 236394"/>
                    <a:gd name="connsiteY0" fmla="*/ 86835 h 322645"/>
                    <a:gd name="connsiteX1" fmla="*/ 27739 w 236394"/>
                    <a:gd name="connsiteY1" fmla="*/ 85458 h 322645"/>
                    <a:gd name="connsiteX2" fmla="*/ 88729 w 236394"/>
                    <a:gd name="connsiteY2" fmla="*/ 69113 h 322645"/>
                    <a:gd name="connsiteX3" fmla="*/ 90105 w 236394"/>
                    <a:gd name="connsiteY3" fmla="*/ 29540 h 322645"/>
                    <a:gd name="connsiteX4" fmla="*/ 90105 w 236394"/>
                    <a:gd name="connsiteY4" fmla="*/ 3645 h 322645"/>
                    <a:gd name="connsiteX5" fmla="*/ 110407 w 236394"/>
                    <a:gd name="connsiteY5" fmla="*/ 892 h 322645"/>
                    <a:gd name="connsiteX6" fmla="*/ 136127 w 236394"/>
                    <a:gd name="connsiteY6" fmla="*/ 13194 h 322645"/>
                    <a:gd name="connsiteX7" fmla="*/ 130708 w 236394"/>
                    <a:gd name="connsiteY7" fmla="*/ 21367 h 322645"/>
                    <a:gd name="connsiteX8" fmla="*/ 126665 w 236394"/>
                    <a:gd name="connsiteY8" fmla="*/ 28163 h 322645"/>
                    <a:gd name="connsiteX9" fmla="*/ 123912 w 236394"/>
                    <a:gd name="connsiteY9" fmla="*/ 51391 h 322645"/>
                    <a:gd name="connsiteX10" fmla="*/ 126665 w 236394"/>
                    <a:gd name="connsiteY10" fmla="*/ 60940 h 322645"/>
                    <a:gd name="connsiteX11" fmla="*/ 199784 w 236394"/>
                    <a:gd name="connsiteY11" fmla="*/ 63693 h 322645"/>
                    <a:gd name="connsiteX12" fmla="*/ 236344 w 236394"/>
                    <a:gd name="connsiteY12" fmla="*/ 96470 h 322645"/>
                    <a:gd name="connsiteX13" fmla="*/ 197032 w 236394"/>
                    <a:gd name="connsiteY13" fmla="*/ 136043 h 322645"/>
                    <a:gd name="connsiteX14" fmla="*/ 192988 w 236394"/>
                    <a:gd name="connsiteY14" fmla="*/ 156518 h 322645"/>
                    <a:gd name="connsiteX15" fmla="*/ 191612 w 236394"/>
                    <a:gd name="connsiteY15" fmla="*/ 163314 h 322645"/>
                    <a:gd name="connsiteX16" fmla="*/ 152300 w 236394"/>
                    <a:gd name="connsiteY16" fmla="*/ 164691 h 322645"/>
                    <a:gd name="connsiteX17" fmla="*/ 125203 w 236394"/>
                    <a:gd name="connsiteY17" fmla="*/ 167444 h 322645"/>
                    <a:gd name="connsiteX18" fmla="*/ 117117 w 236394"/>
                    <a:gd name="connsiteY18" fmla="*/ 284787 h 322645"/>
                    <a:gd name="connsiteX19" fmla="*/ 119869 w 236394"/>
                    <a:gd name="connsiteY19" fmla="*/ 301133 h 322645"/>
                    <a:gd name="connsiteX20" fmla="*/ 122536 w 236394"/>
                    <a:gd name="connsiteY20" fmla="*/ 314811 h 322645"/>
                    <a:gd name="connsiteX21" fmla="*/ 96815 w 236394"/>
                    <a:gd name="connsiteY21" fmla="*/ 316188 h 322645"/>
                    <a:gd name="connsiteX22" fmla="*/ 96815 w 236394"/>
                    <a:gd name="connsiteY22" fmla="*/ 284787 h 322645"/>
                    <a:gd name="connsiteX23" fmla="*/ 99568 w 236394"/>
                    <a:gd name="connsiteY23" fmla="*/ 249343 h 322645"/>
                    <a:gd name="connsiteX24" fmla="*/ 94148 w 236394"/>
                    <a:gd name="connsiteY24" fmla="*/ 200221 h 322645"/>
                    <a:gd name="connsiteX25" fmla="*/ 92772 w 236394"/>
                    <a:gd name="connsiteY25" fmla="*/ 170197 h 322645"/>
                    <a:gd name="connsiteX26" fmla="*/ 48040 w 236394"/>
                    <a:gd name="connsiteY26" fmla="*/ 182499 h 322645"/>
                    <a:gd name="connsiteX27" fmla="*/ 34535 w 236394"/>
                    <a:gd name="connsiteY27" fmla="*/ 171573 h 322645"/>
                    <a:gd name="connsiteX28" fmla="*/ 14233 w 236394"/>
                    <a:gd name="connsiteY28" fmla="*/ 138796 h 322645"/>
                    <a:gd name="connsiteX29" fmla="*/ 728 w 236394"/>
                    <a:gd name="connsiteY29" fmla="*/ 108772 h 322645"/>
                    <a:gd name="connsiteX30" fmla="*/ 6061 w 236394"/>
                    <a:gd name="connsiteY30" fmla="*/ 86835 h 322645"/>
                    <a:gd name="connsiteX31" fmla="*/ 54836 w 236394"/>
                    <a:gd name="connsiteY31" fmla="*/ 152303 h 322645"/>
                    <a:gd name="connsiteX32" fmla="*/ 92772 w 236394"/>
                    <a:gd name="connsiteY32" fmla="*/ 141377 h 322645"/>
                    <a:gd name="connsiteX33" fmla="*/ 91395 w 236394"/>
                    <a:gd name="connsiteY33" fmla="*/ 114106 h 322645"/>
                    <a:gd name="connsiteX34" fmla="*/ 90019 w 236394"/>
                    <a:gd name="connsiteY34" fmla="*/ 92255 h 322645"/>
                    <a:gd name="connsiteX35" fmla="*/ 54836 w 236394"/>
                    <a:gd name="connsiteY35" fmla="*/ 101804 h 322645"/>
                    <a:gd name="connsiteX36" fmla="*/ 54836 w 236394"/>
                    <a:gd name="connsiteY36" fmla="*/ 152303 h 322645"/>
                    <a:gd name="connsiteX37" fmla="*/ 125289 w 236394"/>
                    <a:gd name="connsiteY37" fmla="*/ 137334 h 322645"/>
                    <a:gd name="connsiteX38" fmla="*/ 151009 w 236394"/>
                    <a:gd name="connsiteY38" fmla="*/ 133204 h 322645"/>
                    <a:gd name="connsiteX39" fmla="*/ 171311 w 236394"/>
                    <a:gd name="connsiteY39" fmla="*/ 127785 h 322645"/>
                    <a:gd name="connsiteX40" fmla="*/ 178107 w 236394"/>
                    <a:gd name="connsiteY40" fmla="*/ 84082 h 322645"/>
                    <a:gd name="connsiteX41" fmla="*/ 126665 w 236394"/>
                    <a:gd name="connsiteY41" fmla="*/ 84082 h 322645"/>
                    <a:gd name="connsiteX42" fmla="*/ 122622 w 236394"/>
                    <a:gd name="connsiteY42" fmla="*/ 114106 h 322645"/>
                    <a:gd name="connsiteX43" fmla="*/ 125289 w 236394"/>
                    <a:gd name="connsiteY43" fmla="*/ 137334 h 32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6394" h="322645">
                      <a:moveTo>
                        <a:pt x="6061" y="86835"/>
                      </a:moveTo>
                      <a:cubicBezTo>
                        <a:pt x="6921" y="86835"/>
                        <a:pt x="14147" y="86405"/>
                        <a:pt x="27739" y="85458"/>
                      </a:cubicBezTo>
                      <a:cubicBezTo>
                        <a:pt x="42191" y="84598"/>
                        <a:pt x="62492" y="79092"/>
                        <a:pt x="88729" y="69113"/>
                      </a:cubicBezTo>
                      <a:cubicBezTo>
                        <a:pt x="90535" y="68253"/>
                        <a:pt x="90965" y="55004"/>
                        <a:pt x="90105" y="29540"/>
                      </a:cubicBezTo>
                      <a:cubicBezTo>
                        <a:pt x="89159" y="15861"/>
                        <a:pt x="89159" y="7258"/>
                        <a:pt x="90105" y="3645"/>
                      </a:cubicBezTo>
                      <a:cubicBezTo>
                        <a:pt x="90965" y="32"/>
                        <a:pt x="97761" y="-914"/>
                        <a:pt x="110407" y="892"/>
                      </a:cubicBezTo>
                      <a:cubicBezTo>
                        <a:pt x="125719" y="4505"/>
                        <a:pt x="134321" y="8635"/>
                        <a:pt x="136127" y="13194"/>
                      </a:cubicBezTo>
                      <a:cubicBezTo>
                        <a:pt x="136127" y="15001"/>
                        <a:pt x="134321" y="17754"/>
                        <a:pt x="130708" y="21367"/>
                      </a:cubicBezTo>
                      <a:cubicBezTo>
                        <a:pt x="128041" y="24120"/>
                        <a:pt x="126665" y="26357"/>
                        <a:pt x="126665" y="28163"/>
                      </a:cubicBezTo>
                      <a:cubicBezTo>
                        <a:pt x="124859" y="35476"/>
                        <a:pt x="123912" y="43132"/>
                        <a:pt x="123912" y="51391"/>
                      </a:cubicBezTo>
                      <a:cubicBezTo>
                        <a:pt x="123912" y="57757"/>
                        <a:pt x="124772" y="60940"/>
                        <a:pt x="126665" y="60940"/>
                      </a:cubicBezTo>
                      <a:cubicBezTo>
                        <a:pt x="154622" y="56381"/>
                        <a:pt x="179053" y="57327"/>
                        <a:pt x="199784" y="63693"/>
                      </a:cubicBezTo>
                      <a:cubicBezTo>
                        <a:pt x="225075" y="73673"/>
                        <a:pt x="237290" y="84598"/>
                        <a:pt x="236344" y="96470"/>
                      </a:cubicBezTo>
                      <a:cubicBezTo>
                        <a:pt x="219139" y="107396"/>
                        <a:pt x="206064" y="120558"/>
                        <a:pt x="197032" y="136043"/>
                      </a:cubicBezTo>
                      <a:cubicBezTo>
                        <a:pt x="194365" y="140603"/>
                        <a:pt x="192988" y="147399"/>
                        <a:pt x="192988" y="156518"/>
                      </a:cubicBezTo>
                      <a:lnTo>
                        <a:pt x="191612" y="163314"/>
                      </a:lnTo>
                      <a:cubicBezTo>
                        <a:pt x="174407" y="163314"/>
                        <a:pt x="161332" y="163745"/>
                        <a:pt x="152300" y="164691"/>
                      </a:cubicBezTo>
                      <a:cubicBezTo>
                        <a:pt x="142321" y="165637"/>
                        <a:pt x="133375" y="166498"/>
                        <a:pt x="125203" y="167444"/>
                      </a:cubicBezTo>
                      <a:cubicBezTo>
                        <a:pt x="119783" y="187489"/>
                        <a:pt x="117117" y="226546"/>
                        <a:pt x="117117" y="284787"/>
                      </a:cubicBezTo>
                      <a:cubicBezTo>
                        <a:pt x="117117" y="287540"/>
                        <a:pt x="117977" y="292960"/>
                        <a:pt x="119869" y="301133"/>
                      </a:cubicBezTo>
                      <a:cubicBezTo>
                        <a:pt x="120729" y="307499"/>
                        <a:pt x="121676" y="312058"/>
                        <a:pt x="122536" y="314811"/>
                      </a:cubicBezTo>
                      <a:cubicBezTo>
                        <a:pt x="113503" y="324791"/>
                        <a:pt x="104901" y="325221"/>
                        <a:pt x="96815" y="316188"/>
                      </a:cubicBezTo>
                      <a:cubicBezTo>
                        <a:pt x="96815" y="308875"/>
                        <a:pt x="96815" y="298466"/>
                        <a:pt x="96815" y="284787"/>
                      </a:cubicBezTo>
                      <a:cubicBezTo>
                        <a:pt x="98622" y="269302"/>
                        <a:pt x="99568" y="257516"/>
                        <a:pt x="99568" y="249343"/>
                      </a:cubicBezTo>
                      <a:cubicBezTo>
                        <a:pt x="98622" y="233858"/>
                        <a:pt x="96815" y="217513"/>
                        <a:pt x="94148" y="200221"/>
                      </a:cubicBezTo>
                      <a:cubicBezTo>
                        <a:pt x="93202" y="187489"/>
                        <a:pt x="92772" y="177509"/>
                        <a:pt x="92772" y="170197"/>
                      </a:cubicBezTo>
                      <a:cubicBezTo>
                        <a:pt x="84600" y="168390"/>
                        <a:pt x="69718" y="172520"/>
                        <a:pt x="48040" y="182499"/>
                      </a:cubicBezTo>
                      <a:cubicBezTo>
                        <a:pt x="44427" y="184306"/>
                        <a:pt x="39954" y="180692"/>
                        <a:pt x="34535" y="171573"/>
                      </a:cubicBezTo>
                      <a:cubicBezTo>
                        <a:pt x="30922" y="164261"/>
                        <a:pt x="24126" y="153421"/>
                        <a:pt x="14233" y="138796"/>
                      </a:cubicBezTo>
                      <a:cubicBezTo>
                        <a:pt x="7007" y="131484"/>
                        <a:pt x="2448" y="121505"/>
                        <a:pt x="728" y="108772"/>
                      </a:cubicBezTo>
                      <a:cubicBezTo>
                        <a:pt x="-1165" y="95008"/>
                        <a:pt x="641" y="87695"/>
                        <a:pt x="6061" y="86835"/>
                      </a:cubicBezTo>
                      <a:close/>
                      <a:moveTo>
                        <a:pt x="54836" y="152303"/>
                      </a:moveTo>
                      <a:cubicBezTo>
                        <a:pt x="72901" y="149550"/>
                        <a:pt x="85546" y="145937"/>
                        <a:pt x="92772" y="141377"/>
                      </a:cubicBezTo>
                      <a:cubicBezTo>
                        <a:pt x="92772" y="140517"/>
                        <a:pt x="92342" y="131398"/>
                        <a:pt x="91395" y="114106"/>
                      </a:cubicBezTo>
                      <a:cubicBezTo>
                        <a:pt x="90449" y="107740"/>
                        <a:pt x="90019" y="100428"/>
                        <a:pt x="90019" y="92255"/>
                      </a:cubicBezTo>
                      <a:cubicBezTo>
                        <a:pt x="87353" y="91395"/>
                        <a:pt x="75567" y="94578"/>
                        <a:pt x="54836" y="101804"/>
                      </a:cubicBezTo>
                      <a:cubicBezTo>
                        <a:pt x="37717" y="119096"/>
                        <a:pt x="37717" y="135957"/>
                        <a:pt x="54836" y="152303"/>
                      </a:cubicBezTo>
                      <a:close/>
                      <a:moveTo>
                        <a:pt x="125289" y="137334"/>
                      </a:moveTo>
                      <a:cubicBezTo>
                        <a:pt x="133375" y="135527"/>
                        <a:pt x="141977" y="134151"/>
                        <a:pt x="151009" y="133204"/>
                      </a:cubicBezTo>
                      <a:cubicBezTo>
                        <a:pt x="162709" y="131398"/>
                        <a:pt x="169504" y="129591"/>
                        <a:pt x="171311" y="127785"/>
                      </a:cubicBezTo>
                      <a:cubicBezTo>
                        <a:pt x="178537" y="118666"/>
                        <a:pt x="180773" y="104127"/>
                        <a:pt x="178107" y="84082"/>
                      </a:cubicBezTo>
                      <a:cubicBezTo>
                        <a:pt x="155482" y="78662"/>
                        <a:pt x="138364" y="78662"/>
                        <a:pt x="126665" y="84082"/>
                      </a:cubicBezTo>
                      <a:cubicBezTo>
                        <a:pt x="123912" y="87695"/>
                        <a:pt x="122622" y="97761"/>
                        <a:pt x="122622" y="114106"/>
                      </a:cubicBezTo>
                      <a:cubicBezTo>
                        <a:pt x="121676" y="129591"/>
                        <a:pt x="122622" y="137334"/>
                        <a:pt x="125289" y="137334"/>
                      </a:cubicBezTo>
                      <a:close/>
                    </a:path>
                  </a:pathLst>
                </a:custGeom>
                <a:grpFill/>
                <a:ln w="860" cap="flat">
                  <a:noFill/>
                  <a:prstDash val="solid"/>
                  <a:miter/>
                </a:ln>
              </p:spPr>
              <p:txBody>
                <a:bodyPr rtlCol="0" anchor="ctr"/>
                <a:lstStyle/>
                <a:p>
                  <a:endParaRPr lang="zh-CN" altLang="en-US"/>
                </a:p>
              </p:txBody>
            </p:sp>
            <p:sp>
              <p:nvSpPr>
                <p:cNvPr id="22" name="任意形状 17"/>
                <p:cNvSpPr/>
                <p:nvPr/>
              </p:nvSpPr>
              <p:spPr>
                <a:xfrm>
                  <a:off x="4588823" y="2751071"/>
                  <a:ext cx="272058" cy="324003"/>
                </a:xfrm>
                <a:custGeom>
                  <a:avLst/>
                  <a:gdLst>
                    <a:gd name="connsiteX0" fmla="*/ 1779 w 272058"/>
                    <a:gd name="connsiteY0" fmla="*/ 188768 h 324003"/>
                    <a:gd name="connsiteX1" fmla="*/ 4446 w 272058"/>
                    <a:gd name="connsiteY1" fmla="*/ 188768 h 324003"/>
                    <a:gd name="connsiteX2" fmla="*/ 46424 w 272058"/>
                    <a:gd name="connsiteY2" fmla="*/ 179219 h 324003"/>
                    <a:gd name="connsiteX3" fmla="*/ 139931 w 272058"/>
                    <a:gd name="connsiteY3" fmla="*/ 158744 h 324003"/>
                    <a:gd name="connsiteX4" fmla="*/ 150770 w 272058"/>
                    <a:gd name="connsiteY4" fmla="*/ 155991 h 324003"/>
                    <a:gd name="connsiteX5" fmla="*/ 153437 w 272058"/>
                    <a:gd name="connsiteY5" fmla="*/ 151862 h 324003"/>
                    <a:gd name="connsiteX6" fmla="*/ 148017 w 272058"/>
                    <a:gd name="connsiteY6" fmla="*/ 109536 h 324003"/>
                    <a:gd name="connsiteX7" fmla="*/ 148017 w 272058"/>
                    <a:gd name="connsiteY7" fmla="*/ 102739 h 324003"/>
                    <a:gd name="connsiteX8" fmla="*/ 184577 w 272058"/>
                    <a:gd name="connsiteY8" fmla="*/ 109536 h 324003"/>
                    <a:gd name="connsiteX9" fmla="*/ 183201 w 272058"/>
                    <a:gd name="connsiteY9" fmla="*/ 113665 h 324003"/>
                    <a:gd name="connsiteX10" fmla="*/ 179158 w 272058"/>
                    <a:gd name="connsiteY10" fmla="*/ 132764 h 324003"/>
                    <a:gd name="connsiteX11" fmla="*/ 179158 w 272058"/>
                    <a:gd name="connsiteY11" fmla="*/ 140936 h 324003"/>
                    <a:gd name="connsiteX12" fmla="*/ 183201 w 272058"/>
                    <a:gd name="connsiteY12" fmla="*/ 151862 h 324003"/>
                    <a:gd name="connsiteX13" fmla="*/ 215717 w 272058"/>
                    <a:gd name="connsiteY13" fmla="*/ 150485 h 324003"/>
                    <a:gd name="connsiteX14" fmla="*/ 244191 w 272058"/>
                    <a:gd name="connsiteY14" fmla="*/ 150485 h 324003"/>
                    <a:gd name="connsiteX15" fmla="*/ 250987 w 272058"/>
                    <a:gd name="connsiteY15" fmla="*/ 149109 h 324003"/>
                    <a:gd name="connsiteX16" fmla="*/ 267245 w 272058"/>
                    <a:gd name="connsiteY16" fmla="*/ 172337 h 324003"/>
                    <a:gd name="connsiteX17" fmla="*/ 271288 w 272058"/>
                    <a:gd name="connsiteY17" fmla="*/ 191435 h 324003"/>
                    <a:gd name="connsiteX18" fmla="*/ 259073 w 272058"/>
                    <a:gd name="connsiteY18" fmla="*/ 190059 h 324003"/>
                    <a:gd name="connsiteX19" fmla="*/ 219760 w 272058"/>
                    <a:gd name="connsiteY19" fmla="*/ 179133 h 324003"/>
                    <a:gd name="connsiteX20" fmla="*/ 185867 w 272058"/>
                    <a:gd name="connsiteY20" fmla="*/ 181886 h 324003"/>
                    <a:gd name="connsiteX21" fmla="*/ 181824 w 272058"/>
                    <a:gd name="connsiteY21" fmla="*/ 192812 h 324003"/>
                    <a:gd name="connsiteX22" fmla="*/ 179158 w 272058"/>
                    <a:gd name="connsiteY22" fmla="*/ 251483 h 324003"/>
                    <a:gd name="connsiteX23" fmla="*/ 179158 w 272058"/>
                    <a:gd name="connsiteY23" fmla="*/ 281507 h 324003"/>
                    <a:gd name="connsiteX24" fmla="*/ 180534 w 272058"/>
                    <a:gd name="connsiteY24" fmla="*/ 297853 h 324003"/>
                    <a:gd name="connsiteX25" fmla="*/ 183201 w 272058"/>
                    <a:gd name="connsiteY25" fmla="*/ 323748 h 324003"/>
                    <a:gd name="connsiteX26" fmla="*/ 160147 w 272058"/>
                    <a:gd name="connsiteY26" fmla="*/ 319618 h 324003"/>
                    <a:gd name="connsiteX27" fmla="*/ 153351 w 272058"/>
                    <a:gd name="connsiteY27" fmla="*/ 318242 h 324003"/>
                    <a:gd name="connsiteX28" fmla="*/ 74812 w 272058"/>
                    <a:gd name="connsiteY28" fmla="*/ 290970 h 324003"/>
                    <a:gd name="connsiteX29" fmla="*/ 65349 w 272058"/>
                    <a:gd name="connsiteY29" fmla="*/ 285551 h 324003"/>
                    <a:gd name="connsiteX30" fmla="*/ 78855 w 272058"/>
                    <a:gd name="connsiteY30" fmla="*/ 284174 h 324003"/>
                    <a:gd name="connsiteX31" fmla="*/ 107329 w 272058"/>
                    <a:gd name="connsiteY31" fmla="*/ 286927 h 324003"/>
                    <a:gd name="connsiteX32" fmla="*/ 135802 w 272058"/>
                    <a:gd name="connsiteY32" fmla="*/ 289680 h 324003"/>
                    <a:gd name="connsiteX33" fmla="*/ 156103 w 272058"/>
                    <a:gd name="connsiteY33" fmla="*/ 261032 h 324003"/>
                    <a:gd name="connsiteX34" fmla="*/ 153437 w 272058"/>
                    <a:gd name="connsiteY34" fmla="*/ 196941 h 324003"/>
                    <a:gd name="connsiteX35" fmla="*/ 153437 w 272058"/>
                    <a:gd name="connsiteY35" fmla="*/ 186015 h 324003"/>
                    <a:gd name="connsiteX36" fmla="*/ 107415 w 272058"/>
                    <a:gd name="connsiteY36" fmla="*/ 192812 h 324003"/>
                    <a:gd name="connsiteX37" fmla="*/ 97952 w 272058"/>
                    <a:gd name="connsiteY37" fmla="*/ 194188 h 324003"/>
                    <a:gd name="connsiteX38" fmla="*/ 108791 w 272058"/>
                    <a:gd name="connsiteY38" fmla="*/ 210534 h 324003"/>
                    <a:gd name="connsiteX39" fmla="*/ 114211 w 272058"/>
                    <a:gd name="connsiteY39" fmla="*/ 214663 h 324003"/>
                    <a:gd name="connsiteX40" fmla="*/ 100705 w 272058"/>
                    <a:gd name="connsiteY40" fmla="*/ 246063 h 324003"/>
                    <a:gd name="connsiteX41" fmla="*/ 93909 w 272058"/>
                    <a:gd name="connsiteY41" fmla="*/ 237891 h 324003"/>
                    <a:gd name="connsiteX42" fmla="*/ 61392 w 272058"/>
                    <a:gd name="connsiteY42" fmla="*/ 199694 h 324003"/>
                    <a:gd name="connsiteX43" fmla="*/ 18037 w 272058"/>
                    <a:gd name="connsiteY43" fmla="*/ 216040 h 324003"/>
                    <a:gd name="connsiteX44" fmla="*/ 16661 w 272058"/>
                    <a:gd name="connsiteY44" fmla="*/ 217416 h 324003"/>
                    <a:gd name="connsiteX45" fmla="*/ 3155 w 272058"/>
                    <a:gd name="connsiteY45" fmla="*/ 202447 h 324003"/>
                    <a:gd name="connsiteX46" fmla="*/ 1779 w 272058"/>
                    <a:gd name="connsiteY46" fmla="*/ 188768 h 324003"/>
                    <a:gd name="connsiteX47" fmla="*/ 28876 w 272058"/>
                    <a:gd name="connsiteY47" fmla="*/ 130097 h 324003"/>
                    <a:gd name="connsiteX48" fmla="*/ 69479 w 272058"/>
                    <a:gd name="connsiteY48" fmla="*/ 102826 h 324003"/>
                    <a:gd name="connsiteX49" fmla="*/ 68102 w 272058"/>
                    <a:gd name="connsiteY49" fmla="*/ 112375 h 324003"/>
                    <a:gd name="connsiteX50" fmla="*/ 66726 w 272058"/>
                    <a:gd name="connsiteY50" fmla="*/ 132850 h 324003"/>
                    <a:gd name="connsiteX51" fmla="*/ 69479 w 272058"/>
                    <a:gd name="connsiteY51" fmla="*/ 147819 h 324003"/>
                    <a:gd name="connsiteX52" fmla="*/ 55887 w 272058"/>
                    <a:gd name="connsiteY52" fmla="*/ 149195 h 324003"/>
                    <a:gd name="connsiteX53" fmla="*/ 28876 w 272058"/>
                    <a:gd name="connsiteY53" fmla="*/ 130097 h 324003"/>
                    <a:gd name="connsiteX54" fmla="*/ 89780 w 272058"/>
                    <a:gd name="connsiteY54" fmla="*/ 109622 h 324003"/>
                    <a:gd name="connsiteX55" fmla="*/ 84361 w 272058"/>
                    <a:gd name="connsiteY55" fmla="*/ 89147 h 324003"/>
                    <a:gd name="connsiteX56" fmla="*/ 88404 w 272058"/>
                    <a:gd name="connsiteY56" fmla="*/ 89147 h 324003"/>
                    <a:gd name="connsiteX57" fmla="*/ 142598 w 272058"/>
                    <a:gd name="connsiteY57" fmla="*/ 75468 h 324003"/>
                    <a:gd name="connsiteX58" fmla="*/ 148017 w 272058"/>
                    <a:gd name="connsiteY58" fmla="*/ 72715 h 324003"/>
                    <a:gd name="connsiteX59" fmla="*/ 195416 w 272058"/>
                    <a:gd name="connsiteY59" fmla="*/ 61790 h 324003"/>
                    <a:gd name="connsiteX60" fmla="*/ 223890 w 272058"/>
                    <a:gd name="connsiteY60" fmla="*/ 75468 h 324003"/>
                    <a:gd name="connsiteX61" fmla="*/ 257782 w 272058"/>
                    <a:gd name="connsiteY61" fmla="*/ 127344 h 324003"/>
                    <a:gd name="connsiteX62" fmla="*/ 252363 w 272058"/>
                    <a:gd name="connsiteY62" fmla="*/ 130097 h 324003"/>
                    <a:gd name="connsiteX63" fmla="*/ 241524 w 272058"/>
                    <a:gd name="connsiteY63" fmla="*/ 131473 h 324003"/>
                    <a:gd name="connsiteX64" fmla="*/ 200921 w 272058"/>
                    <a:gd name="connsiteY64" fmla="*/ 134226 h 324003"/>
                    <a:gd name="connsiteX65" fmla="*/ 186040 w 272058"/>
                    <a:gd name="connsiteY65" fmla="*/ 128806 h 324003"/>
                    <a:gd name="connsiteX66" fmla="*/ 198255 w 272058"/>
                    <a:gd name="connsiteY66" fmla="*/ 123386 h 324003"/>
                    <a:gd name="connsiteX67" fmla="*/ 222599 w 272058"/>
                    <a:gd name="connsiteY67" fmla="*/ 104288 h 324003"/>
                    <a:gd name="connsiteX68" fmla="*/ 207717 w 272058"/>
                    <a:gd name="connsiteY68" fmla="*/ 82437 h 324003"/>
                    <a:gd name="connsiteX69" fmla="*/ 191459 w 272058"/>
                    <a:gd name="connsiteY69" fmla="*/ 79684 h 324003"/>
                    <a:gd name="connsiteX70" fmla="*/ 188792 w 272058"/>
                    <a:gd name="connsiteY70" fmla="*/ 79684 h 324003"/>
                    <a:gd name="connsiteX71" fmla="*/ 149480 w 272058"/>
                    <a:gd name="connsiteY71" fmla="*/ 91986 h 324003"/>
                    <a:gd name="connsiteX72" fmla="*/ 110167 w 272058"/>
                    <a:gd name="connsiteY72" fmla="*/ 106955 h 324003"/>
                    <a:gd name="connsiteX73" fmla="*/ 89780 w 272058"/>
                    <a:gd name="connsiteY73" fmla="*/ 109622 h 324003"/>
                    <a:gd name="connsiteX74" fmla="*/ 119630 w 272058"/>
                    <a:gd name="connsiteY74" fmla="*/ 46821 h 324003"/>
                    <a:gd name="connsiteX75" fmla="*/ 123673 w 272058"/>
                    <a:gd name="connsiteY75" fmla="*/ 11377 h 324003"/>
                    <a:gd name="connsiteX76" fmla="*/ 137178 w 272058"/>
                    <a:gd name="connsiteY76" fmla="*/ 451 h 324003"/>
                    <a:gd name="connsiteX77" fmla="*/ 141222 w 272058"/>
                    <a:gd name="connsiteY77" fmla="*/ 8624 h 324003"/>
                    <a:gd name="connsiteX78" fmla="*/ 158856 w 272058"/>
                    <a:gd name="connsiteY78" fmla="*/ 34519 h 324003"/>
                    <a:gd name="connsiteX79" fmla="*/ 164276 w 272058"/>
                    <a:gd name="connsiteY79" fmla="*/ 49488 h 324003"/>
                    <a:gd name="connsiteX80" fmla="*/ 152061 w 272058"/>
                    <a:gd name="connsiteY80" fmla="*/ 54908 h 324003"/>
                    <a:gd name="connsiteX81" fmla="*/ 119630 w 272058"/>
                    <a:gd name="connsiteY81" fmla="*/ 46821 h 3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2058" h="324003">
                      <a:moveTo>
                        <a:pt x="1779" y="188768"/>
                      </a:moveTo>
                      <a:lnTo>
                        <a:pt x="4446" y="188768"/>
                      </a:lnTo>
                      <a:cubicBezTo>
                        <a:pt x="15285" y="188768"/>
                        <a:pt x="29306" y="185585"/>
                        <a:pt x="46424" y="179219"/>
                      </a:cubicBezTo>
                      <a:cubicBezTo>
                        <a:pt x="66296" y="171907"/>
                        <a:pt x="97436" y="165110"/>
                        <a:pt x="139931" y="158744"/>
                      </a:cubicBezTo>
                      <a:cubicBezTo>
                        <a:pt x="143544" y="157884"/>
                        <a:pt x="147157" y="156938"/>
                        <a:pt x="150770" y="155991"/>
                      </a:cubicBezTo>
                      <a:cubicBezTo>
                        <a:pt x="151631" y="155131"/>
                        <a:pt x="152576" y="153755"/>
                        <a:pt x="153437" y="151862"/>
                      </a:cubicBezTo>
                      <a:cubicBezTo>
                        <a:pt x="153437" y="134570"/>
                        <a:pt x="151631" y="120461"/>
                        <a:pt x="148017" y="109536"/>
                      </a:cubicBezTo>
                      <a:cubicBezTo>
                        <a:pt x="147071" y="106783"/>
                        <a:pt x="147071" y="104546"/>
                        <a:pt x="148017" y="102739"/>
                      </a:cubicBezTo>
                      <a:cubicBezTo>
                        <a:pt x="159717" y="99126"/>
                        <a:pt x="171932" y="101363"/>
                        <a:pt x="184577" y="109536"/>
                      </a:cubicBezTo>
                      <a:cubicBezTo>
                        <a:pt x="184577" y="110482"/>
                        <a:pt x="184147" y="111859"/>
                        <a:pt x="183201" y="113665"/>
                      </a:cubicBezTo>
                      <a:cubicBezTo>
                        <a:pt x="179588" y="120031"/>
                        <a:pt x="178211" y="126397"/>
                        <a:pt x="179158" y="132764"/>
                      </a:cubicBezTo>
                      <a:cubicBezTo>
                        <a:pt x="179158" y="134570"/>
                        <a:pt x="179158" y="137323"/>
                        <a:pt x="179158" y="140936"/>
                      </a:cubicBezTo>
                      <a:cubicBezTo>
                        <a:pt x="180018" y="145496"/>
                        <a:pt x="181394" y="149109"/>
                        <a:pt x="183201" y="151862"/>
                      </a:cubicBezTo>
                      <a:cubicBezTo>
                        <a:pt x="192233" y="150055"/>
                        <a:pt x="203072" y="149625"/>
                        <a:pt x="215717" y="150485"/>
                      </a:cubicBezTo>
                      <a:cubicBezTo>
                        <a:pt x="231029" y="151432"/>
                        <a:pt x="240578" y="151432"/>
                        <a:pt x="244191" y="150485"/>
                      </a:cubicBezTo>
                      <a:cubicBezTo>
                        <a:pt x="246857" y="149625"/>
                        <a:pt x="249180" y="149109"/>
                        <a:pt x="250987" y="149109"/>
                      </a:cubicBezTo>
                      <a:cubicBezTo>
                        <a:pt x="254599" y="150916"/>
                        <a:pt x="260019" y="158658"/>
                        <a:pt x="267245" y="172337"/>
                      </a:cubicBezTo>
                      <a:cubicBezTo>
                        <a:pt x="271718" y="183262"/>
                        <a:pt x="273094" y="189629"/>
                        <a:pt x="271288" y="191435"/>
                      </a:cubicBezTo>
                      <a:cubicBezTo>
                        <a:pt x="269482" y="192382"/>
                        <a:pt x="265438" y="191865"/>
                        <a:pt x="259073" y="190059"/>
                      </a:cubicBezTo>
                      <a:cubicBezTo>
                        <a:pt x="250987" y="185499"/>
                        <a:pt x="237825" y="181886"/>
                        <a:pt x="219760" y="179133"/>
                      </a:cubicBezTo>
                      <a:cubicBezTo>
                        <a:pt x="210728" y="178273"/>
                        <a:pt x="199459" y="179133"/>
                        <a:pt x="185867" y="181886"/>
                      </a:cubicBezTo>
                      <a:cubicBezTo>
                        <a:pt x="183115" y="182832"/>
                        <a:pt x="181824" y="186445"/>
                        <a:pt x="181824" y="192812"/>
                      </a:cubicBezTo>
                      <a:cubicBezTo>
                        <a:pt x="181824" y="212856"/>
                        <a:pt x="180878" y="232385"/>
                        <a:pt x="179158" y="251483"/>
                      </a:cubicBezTo>
                      <a:cubicBezTo>
                        <a:pt x="179158" y="263355"/>
                        <a:pt x="179158" y="273335"/>
                        <a:pt x="179158" y="281507"/>
                      </a:cubicBezTo>
                      <a:cubicBezTo>
                        <a:pt x="179158" y="284260"/>
                        <a:pt x="179588" y="289680"/>
                        <a:pt x="180534" y="297853"/>
                      </a:cubicBezTo>
                      <a:cubicBezTo>
                        <a:pt x="183201" y="313338"/>
                        <a:pt x="184147" y="321941"/>
                        <a:pt x="183201" y="323748"/>
                      </a:cubicBezTo>
                      <a:cubicBezTo>
                        <a:pt x="182254" y="324608"/>
                        <a:pt x="174598" y="323317"/>
                        <a:pt x="160147" y="319618"/>
                      </a:cubicBezTo>
                      <a:cubicBezTo>
                        <a:pt x="157480" y="318672"/>
                        <a:pt x="155157" y="318242"/>
                        <a:pt x="153351" y="318242"/>
                      </a:cubicBezTo>
                      <a:cubicBezTo>
                        <a:pt x="120834" y="311876"/>
                        <a:pt x="94597" y="302756"/>
                        <a:pt x="74812" y="290970"/>
                      </a:cubicBezTo>
                      <a:cubicBezTo>
                        <a:pt x="68446" y="288218"/>
                        <a:pt x="65349" y="286411"/>
                        <a:pt x="65349" y="285551"/>
                      </a:cubicBezTo>
                      <a:cubicBezTo>
                        <a:pt x="67156" y="283744"/>
                        <a:pt x="71629" y="283314"/>
                        <a:pt x="78855" y="284174"/>
                      </a:cubicBezTo>
                      <a:cubicBezTo>
                        <a:pt x="90554" y="285981"/>
                        <a:pt x="100103" y="286927"/>
                        <a:pt x="107329" y="286927"/>
                      </a:cubicBezTo>
                      <a:cubicBezTo>
                        <a:pt x="115415" y="287787"/>
                        <a:pt x="124963" y="288734"/>
                        <a:pt x="135802" y="289680"/>
                      </a:cubicBezTo>
                      <a:cubicBezTo>
                        <a:pt x="152061" y="292433"/>
                        <a:pt x="158856" y="282884"/>
                        <a:pt x="156103" y="261032"/>
                      </a:cubicBezTo>
                      <a:cubicBezTo>
                        <a:pt x="156103" y="241934"/>
                        <a:pt x="155157" y="220599"/>
                        <a:pt x="153437" y="196941"/>
                      </a:cubicBezTo>
                      <a:cubicBezTo>
                        <a:pt x="153437" y="192382"/>
                        <a:pt x="153437" y="188768"/>
                        <a:pt x="153437" y="186015"/>
                      </a:cubicBezTo>
                      <a:cubicBezTo>
                        <a:pt x="142598" y="186015"/>
                        <a:pt x="127200" y="188338"/>
                        <a:pt x="107415" y="192812"/>
                      </a:cubicBezTo>
                      <a:cubicBezTo>
                        <a:pt x="103802" y="193758"/>
                        <a:pt x="100619" y="194188"/>
                        <a:pt x="97952" y="194188"/>
                      </a:cubicBezTo>
                      <a:cubicBezTo>
                        <a:pt x="99759" y="199608"/>
                        <a:pt x="103372" y="205114"/>
                        <a:pt x="108791" y="210534"/>
                      </a:cubicBezTo>
                      <a:cubicBezTo>
                        <a:pt x="111458" y="213286"/>
                        <a:pt x="113264" y="214663"/>
                        <a:pt x="114211" y="214663"/>
                      </a:cubicBezTo>
                      <a:cubicBezTo>
                        <a:pt x="113264" y="229202"/>
                        <a:pt x="108791" y="239697"/>
                        <a:pt x="100705" y="246063"/>
                      </a:cubicBezTo>
                      <a:cubicBezTo>
                        <a:pt x="98898" y="247010"/>
                        <a:pt x="96662" y="244257"/>
                        <a:pt x="93909" y="237891"/>
                      </a:cubicBezTo>
                      <a:cubicBezTo>
                        <a:pt x="84877" y="218792"/>
                        <a:pt x="74038" y="206060"/>
                        <a:pt x="61392" y="199694"/>
                      </a:cubicBezTo>
                      <a:cubicBezTo>
                        <a:pt x="40575" y="201501"/>
                        <a:pt x="26209" y="207006"/>
                        <a:pt x="18037" y="216040"/>
                      </a:cubicBezTo>
                      <a:lnTo>
                        <a:pt x="16661" y="217416"/>
                      </a:lnTo>
                      <a:cubicBezTo>
                        <a:pt x="13048" y="216556"/>
                        <a:pt x="8574" y="211480"/>
                        <a:pt x="3155" y="202447"/>
                      </a:cubicBezTo>
                      <a:cubicBezTo>
                        <a:pt x="-544" y="194188"/>
                        <a:pt x="-974" y="189629"/>
                        <a:pt x="1779" y="188768"/>
                      </a:cubicBezTo>
                      <a:close/>
                      <a:moveTo>
                        <a:pt x="28876" y="130097"/>
                      </a:moveTo>
                      <a:cubicBezTo>
                        <a:pt x="40575" y="114611"/>
                        <a:pt x="54167" y="105578"/>
                        <a:pt x="69479" y="102826"/>
                      </a:cubicBezTo>
                      <a:cubicBezTo>
                        <a:pt x="70339" y="102826"/>
                        <a:pt x="69909" y="106009"/>
                        <a:pt x="68102" y="112375"/>
                      </a:cubicBezTo>
                      <a:cubicBezTo>
                        <a:pt x="65436" y="122354"/>
                        <a:pt x="64919" y="129236"/>
                        <a:pt x="66726" y="132850"/>
                      </a:cubicBezTo>
                      <a:cubicBezTo>
                        <a:pt x="70339" y="141022"/>
                        <a:pt x="71199" y="146012"/>
                        <a:pt x="69479" y="147819"/>
                      </a:cubicBezTo>
                      <a:cubicBezTo>
                        <a:pt x="69479" y="149625"/>
                        <a:pt x="64919" y="150141"/>
                        <a:pt x="55887" y="149195"/>
                      </a:cubicBezTo>
                      <a:cubicBezTo>
                        <a:pt x="35155" y="147302"/>
                        <a:pt x="26123" y="140936"/>
                        <a:pt x="28876" y="130097"/>
                      </a:cubicBezTo>
                      <a:close/>
                      <a:moveTo>
                        <a:pt x="89780" y="109622"/>
                      </a:moveTo>
                      <a:cubicBezTo>
                        <a:pt x="84361" y="101449"/>
                        <a:pt x="82554" y="94653"/>
                        <a:pt x="84361" y="89147"/>
                      </a:cubicBezTo>
                      <a:lnTo>
                        <a:pt x="88404" y="89147"/>
                      </a:lnTo>
                      <a:cubicBezTo>
                        <a:pt x="101049" y="88287"/>
                        <a:pt x="119114" y="83727"/>
                        <a:pt x="142598" y="75468"/>
                      </a:cubicBezTo>
                      <a:cubicBezTo>
                        <a:pt x="143458" y="75468"/>
                        <a:pt x="145265" y="74608"/>
                        <a:pt x="148017" y="72715"/>
                      </a:cubicBezTo>
                      <a:cubicBezTo>
                        <a:pt x="167029" y="64543"/>
                        <a:pt x="182770" y="60930"/>
                        <a:pt x="195416" y="61790"/>
                      </a:cubicBezTo>
                      <a:cubicBezTo>
                        <a:pt x="206255" y="62736"/>
                        <a:pt x="215717" y="67210"/>
                        <a:pt x="223890" y="75468"/>
                      </a:cubicBezTo>
                      <a:cubicBezTo>
                        <a:pt x="250987" y="102739"/>
                        <a:pt x="262255" y="120031"/>
                        <a:pt x="257782" y="127344"/>
                      </a:cubicBezTo>
                      <a:cubicBezTo>
                        <a:pt x="256836" y="128290"/>
                        <a:pt x="255116" y="129150"/>
                        <a:pt x="252363" y="130097"/>
                      </a:cubicBezTo>
                      <a:cubicBezTo>
                        <a:pt x="246944" y="130097"/>
                        <a:pt x="243330" y="130527"/>
                        <a:pt x="241524" y="131473"/>
                      </a:cubicBezTo>
                      <a:cubicBezTo>
                        <a:pt x="227932" y="136893"/>
                        <a:pt x="214427" y="137839"/>
                        <a:pt x="200921" y="134226"/>
                      </a:cubicBezTo>
                      <a:cubicBezTo>
                        <a:pt x="190943" y="132419"/>
                        <a:pt x="186040" y="130613"/>
                        <a:pt x="186040" y="128806"/>
                      </a:cubicBezTo>
                      <a:cubicBezTo>
                        <a:pt x="185093" y="127000"/>
                        <a:pt x="189222" y="125193"/>
                        <a:pt x="198255" y="123386"/>
                      </a:cubicBezTo>
                      <a:cubicBezTo>
                        <a:pt x="214513" y="115214"/>
                        <a:pt x="222599" y="108848"/>
                        <a:pt x="222599" y="104288"/>
                      </a:cubicBezTo>
                      <a:cubicBezTo>
                        <a:pt x="219846" y="94309"/>
                        <a:pt x="214943" y="86996"/>
                        <a:pt x="207717" y="82437"/>
                      </a:cubicBezTo>
                      <a:cubicBezTo>
                        <a:pt x="204104" y="80630"/>
                        <a:pt x="198685" y="79684"/>
                        <a:pt x="191459" y="79684"/>
                      </a:cubicBezTo>
                      <a:cubicBezTo>
                        <a:pt x="190513" y="79684"/>
                        <a:pt x="189652" y="79684"/>
                        <a:pt x="188792" y="79684"/>
                      </a:cubicBezTo>
                      <a:cubicBezTo>
                        <a:pt x="176147" y="79684"/>
                        <a:pt x="163071" y="83813"/>
                        <a:pt x="149480" y="91986"/>
                      </a:cubicBezTo>
                      <a:cubicBezTo>
                        <a:pt x="137695" y="98352"/>
                        <a:pt x="124619" y="103342"/>
                        <a:pt x="110167" y="106955"/>
                      </a:cubicBezTo>
                      <a:cubicBezTo>
                        <a:pt x="99328" y="110482"/>
                        <a:pt x="92533" y="111428"/>
                        <a:pt x="89780" y="109622"/>
                      </a:cubicBezTo>
                      <a:close/>
                      <a:moveTo>
                        <a:pt x="119630" y="46821"/>
                      </a:moveTo>
                      <a:cubicBezTo>
                        <a:pt x="115071" y="36841"/>
                        <a:pt x="116447" y="24969"/>
                        <a:pt x="123673" y="11377"/>
                      </a:cubicBezTo>
                      <a:cubicBezTo>
                        <a:pt x="129092" y="2258"/>
                        <a:pt x="133566" y="-1355"/>
                        <a:pt x="137178" y="451"/>
                      </a:cubicBezTo>
                      <a:cubicBezTo>
                        <a:pt x="138039" y="1398"/>
                        <a:pt x="139415" y="4064"/>
                        <a:pt x="141222" y="8624"/>
                      </a:cubicBezTo>
                      <a:cubicBezTo>
                        <a:pt x="145695" y="18603"/>
                        <a:pt x="151631" y="27292"/>
                        <a:pt x="158856" y="34519"/>
                      </a:cubicBezTo>
                      <a:cubicBezTo>
                        <a:pt x="164276" y="40885"/>
                        <a:pt x="166082" y="45875"/>
                        <a:pt x="164276" y="49488"/>
                      </a:cubicBezTo>
                      <a:cubicBezTo>
                        <a:pt x="163329" y="53101"/>
                        <a:pt x="159286" y="54908"/>
                        <a:pt x="152061" y="54908"/>
                      </a:cubicBezTo>
                      <a:cubicBezTo>
                        <a:pt x="135888" y="55940"/>
                        <a:pt x="125049" y="53187"/>
                        <a:pt x="119630" y="46821"/>
                      </a:cubicBezTo>
                      <a:close/>
                    </a:path>
                  </a:pathLst>
                </a:custGeom>
                <a:grpFill/>
                <a:ln w="860" cap="flat">
                  <a:noFill/>
                  <a:prstDash val="solid"/>
                  <a:miter/>
                </a:ln>
              </p:spPr>
              <p:txBody>
                <a:bodyPr rtlCol="0" anchor="ctr"/>
                <a:lstStyle/>
                <a:p>
                  <a:endParaRPr lang="zh-CN" altLang="en-US"/>
                </a:p>
              </p:txBody>
            </p:sp>
            <p:sp>
              <p:nvSpPr>
                <p:cNvPr id="23" name="任意形状 18"/>
                <p:cNvSpPr/>
                <p:nvPr/>
              </p:nvSpPr>
              <p:spPr>
                <a:xfrm>
                  <a:off x="5138493" y="2802793"/>
                  <a:ext cx="279168" cy="227983"/>
                </a:xfrm>
                <a:custGeom>
                  <a:avLst/>
                  <a:gdLst>
                    <a:gd name="connsiteX0" fmla="*/ 146571 w 279168"/>
                    <a:gd name="connsiteY0" fmla="*/ 7401 h 227983"/>
                    <a:gd name="connsiteX1" fmla="*/ 211604 w 279168"/>
                    <a:gd name="connsiteY1" fmla="*/ 604 h 227983"/>
                    <a:gd name="connsiteX2" fmla="*/ 211604 w 279168"/>
                    <a:gd name="connsiteY2" fmla="*/ 16950 h 227983"/>
                    <a:gd name="connsiteX3" fmla="*/ 175044 w 279168"/>
                    <a:gd name="connsiteY3" fmla="*/ 41468 h 227983"/>
                    <a:gd name="connsiteX4" fmla="*/ 166958 w 279168"/>
                    <a:gd name="connsiteY4" fmla="*/ 83794 h 227983"/>
                    <a:gd name="connsiteX5" fmla="*/ 202141 w 279168"/>
                    <a:gd name="connsiteY5" fmla="*/ 74245 h 227983"/>
                    <a:gd name="connsiteX6" fmla="*/ 210227 w 279168"/>
                    <a:gd name="connsiteY6" fmla="*/ 101516 h 227983"/>
                    <a:gd name="connsiteX7" fmla="*/ 196722 w 279168"/>
                    <a:gd name="connsiteY7" fmla="*/ 106936 h 227983"/>
                    <a:gd name="connsiteX8" fmla="*/ 166958 w 279168"/>
                    <a:gd name="connsiteY8" fmla="*/ 121905 h 227983"/>
                    <a:gd name="connsiteX9" fmla="*/ 162915 w 279168"/>
                    <a:gd name="connsiteY9" fmla="*/ 132831 h 227983"/>
                    <a:gd name="connsiteX10" fmla="*/ 162915 w 279168"/>
                    <a:gd name="connsiteY10" fmla="*/ 158725 h 227983"/>
                    <a:gd name="connsiteX11" fmla="*/ 180550 w 279168"/>
                    <a:gd name="connsiteY11" fmla="*/ 171027 h 227983"/>
                    <a:gd name="connsiteX12" fmla="*/ 213066 w 279168"/>
                    <a:gd name="connsiteY12" fmla="*/ 171027 h 227983"/>
                    <a:gd name="connsiteX13" fmla="*/ 246959 w 279168"/>
                    <a:gd name="connsiteY13" fmla="*/ 168275 h 227983"/>
                    <a:gd name="connsiteX14" fmla="*/ 270013 w 279168"/>
                    <a:gd name="connsiteY14" fmla="*/ 173694 h 227983"/>
                    <a:gd name="connsiteX15" fmla="*/ 271390 w 279168"/>
                    <a:gd name="connsiteY15" fmla="*/ 211891 h 227983"/>
                    <a:gd name="connsiteX16" fmla="*/ 144076 w 279168"/>
                    <a:gd name="connsiteY16" fmla="*/ 202342 h 227983"/>
                    <a:gd name="connsiteX17" fmla="*/ 130571 w 279168"/>
                    <a:gd name="connsiteY17" fmla="*/ 203718 h 227983"/>
                    <a:gd name="connsiteX18" fmla="*/ 123775 w 279168"/>
                    <a:gd name="connsiteY18" fmla="*/ 203718 h 227983"/>
                    <a:gd name="connsiteX19" fmla="*/ 26225 w 279168"/>
                    <a:gd name="connsiteY19" fmla="*/ 220064 h 227983"/>
                    <a:gd name="connsiteX20" fmla="*/ 20806 w 279168"/>
                    <a:gd name="connsiteY20" fmla="*/ 224193 h 227983"/>
                    <a:gd name="connsiteX21" fmla="*/ 12634 w 279168"/>
                    <a:gd name="connsiteY21" fmla="*/ 225570 h 227983"/>
                    <a:gd name="connsiteX22" fmla="*/ 418 w 279168"/>
                    <a:gd name="connsiteY22" fmla="*/ 199675 h 227983"/>
                    <a:gd name="connsiteX23" fmla="*/ 62698 w 279168"/>
                    <a:gd name="connsiteY23" fmla="*/ 185997 h 227983"/>
                    <a:gd name="connsiteX24" fmla="*/ 64075 w 279168"/>
                    <a:gd name="connsiteY24" fmla="*/ 119152 h 227983"/>
                    <a:gd name="connsiteX25" fmla="*/ 62698 w 279168"/>
                    <a:gd name="connsiteY25" fmla="*/ 98677 h 227983"/>
                    <a:gd name="connsiteX26" fmla="*/ 70785 w 279168"/>
                    <a:gd name="connsiteY26" fmla="*/ 90505 h 227983"/>
                    <a:gd name="connsiteX27" fmla="*/ 103301 w 279168"/>
                    <a:gd name="connsiteY27" fmla="*/ 104183 h 227983"/>
                    <a:gd name="connsiteX28" fmla="*/ 95215 w 279168"/>
                    <a:gd name="connsiteY28" fmla="*/ 160102 h 227983"/>
                    <a:gd name="connsiteX29" fmla="*/ 97882 w 279168"/>
                    <a:gd name="connsiteY29" fmla="*/ 175071 h 227983"/>
                    <a:gd name="connsiteX30" fmla="*/ 107345 w 279168"/>
                    <a:gd name="connsiteY30" fmla="*/ 177824 h 227983"/>
                    <a:gd name="connsiteX31" fmla="*/ 126270 w 279168"/>
                    <a:gd name="connsiteY31" fmla="*/ 172404 h 227983"/>
                    <a:gd name="connsiteX32" fmla="*/ 130312 w 279168"/>
                    <a:gd name="connsiteY32" fmla="*/ 160102 h 227983"/>
                    <a:gd name="connsiteX33" fmla="*/ 128936 w 279168"/>
                    <a:gd name="connsiteY33" fmla="*/ 87752 h 227983"/>
                    <a:gd name="connsiteX34" fmla="*/ 128936 w 279168"/>
                    <a:gd name="connsiteY34" fmla="*/ 60480 h 227983"/>
                    <a:gd name="connsiteX35" fmla="*/ 119473 w 279168"/>
                    <a:gd name="connsiteY35" fmla="*/ 48178 h 227983"/>
                    <a:gd name="connsiteX36" fmla="*/ 96420 w 279168"/>
                    <a:gd name="connsiteY36" fmla="*/ 53598 h 227983"/>
                    <a:gd name="connsiteX37" fmla="*/ 76118 w 279168"/>
                    <a:gd name="connsiteY37" fmla="*/ 24951 h 227983"/>
                    <a:gd name="connsiteX38" fmla="*/ 76118 w 279168"/>
                    <a:gd name="connsiteY38" fmla="*/ 20821 h 227983"/>
                    <a:gd name="connsiteX39" fmla="*/ 89710 w 279168"/>
                    <a:gd name="connsiteY39" fmla="*/ 12649 h 227983"/>
                    <a:gd name="connsiteX40" fmla="*/ 146571 w 279168"/>
                    <a:gd name="connsiteY40" fmla="*/ 7401 h 2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9168" h="227983">
                      <a:moveTo>
                        <a:pt x="146571" y="7401"/>
                      </a:moveTo>
                      <a:cubicBezTo>
                        <a:pt x="169109" y="1035"/>
                        <a:pt x="190787" y="-1202"/>
                        <a:pt x="211604" y="604"/>
                      </a:cubicBezTo>
                      <a:cubicBezTo>
                        <a:pt x="209797" y="6024"/>
                        <a:pt x="209797" y="11530"/>
                        <a:pt x="211604" y="16950"/>
                      </a:cubicBezTo>
                      <a:cubicBezTo>
                        <a:pt x="214271" y="21510"/>
                        <a:pt x="202141" y="29682"/>
                        <a:pt x="175044" y="41468"/>
                      </a:cubicBezTo>
                      <a:cubicBezTo>
                        <a:pt x="169625" y="46888"/>
                        <a:pt x="166958" y="61083"/>
                        <a:pt x="166958" y="83794"/>
                      </a:cubicBezTo>
                      <a:cubicBezTo>
                        <a:pt x="184077" y="79235"/>
                        <a:pt x="195862" y="76052"/>
                        <a:pt x="202141" y="74245"/>
                      </a:cubicBezTo>
                      <a:cubicBezTo>
                        <a:pt x="207561" y="76998"/>
                        <a:pt x="210227" y="86117"/>
                        <a:pt x="210227" y="101516"/>
                      </a:cubicBezTo>
                      <a:cubicBezTo>
                        <a:pt x="207561" y="103323"/>
                        <a:pt x="203002" y="105129"/>
                        <a:pt x="196722" y="106936"/>
                      </a:cubicBezTo>
                      <a:cubicBezTo>
                        <a:pt x="187690" y="110549"/>
                        <a:pt x="177797" y="115625"/>
                        <a:pt x="166958" y="121905"/>
                      </a:cubicBezTo>
                      <a:cubicBezTo>
                        <a:pt x="165152" y="123712"/>
                        <a:pt x="163775" y="127325"/>
                        <a:pt x="162915" y="132831"/>
                      </a:cubicBezTo>
                      <a:cubicBezTo>
                        <a:pt x="161969" y="139197"/>
                        <a:pt x="161969" y="147800"/>
                        <a:pt x="162915" y="158725"/>
                      </a:cubicBezTo>
                      <a:cubicBezTo>
                        <a:pt x="162915" y="167844"/>
                        <a:pt x="168765" y="171888"/>
                        <a:pt x="180550" y="171027"/>
                      </a:cubicBezTo>
                      <a:cubicBezTo>
                        <a:pt x="187776" y="171027"/>
                        <a:pt x="198614" y="171027"/>
                        <a:pt x="213066" y="171027"/>
                      </a:cubicBezTo>
                      <a:cubicBezTo>
                        <a:pt x="229325" y="170167"/>
                        <a:pt x="240594" y="169221"/>
                        <a:pt x="246959" y="168275"/>
                      </a:cubicBezTo>
                      <a:cubicBezTo>
                        <a:pt x="258658" y="166468"/>
                        <a:pt x="266401" y="168275"/>
                        <a:pt x="270013" y="173694"/>
                      </a:cubicBezTo>
                      <a:cubicBezTo>
                        <a:pt x="281712" y="196406"/>
                        <a:pt x="282229" y="209138"/>
                        <a:pt x="271390" y="211891"/>
                      </a:cubicBezTo>
                      <a:cubicBezTo>
                        <a:pt x="236206" y="198213"/>
                        <a:pt x="193711" y="195030"/>
                        <a:pt x="144076" y="202342"/>
                      </a:cubicBezTo>
                      <a:cubicBezTo>
                        <a:pt x="136850" y="203288"/>
                        <a:pt x="132291" y="203718"/>
                        <a:pt x="130571" y="203718"/>
                      </a:cubicBezTo>
                      <a:cubicBezTo>
                        <a:pt x="128764" y="203718"/>
                        <a:pt x="126528" y="203718"/>
                        <a:pt x="123775" y="203718"/>
                      </a:cubicBezTo>
                      <a:cubicBezTo>
                        <a:pt x="89452" y="200105"/>
                        <a:pt x="56935" y="205525"/>
                        <a:pt x="26225" y="220064"/>
                      </a:cubicBezTo>
                      <a:cubicBezTo>
                        <a:pt x="24418" y="221010"/>
                        <a:pt x="22612" y="222387"/>
                        <a:pt x="20806" y="224193"/>
                      </a:cubicBezTo>
                      <a:cubicBezTo>
                        <a:pt x="17193" y="228753"/>
                        <a:pt x="14440" y="229183"/>
                        <a:pt x="12634" y="225570"/>
                      </a:cubicBezTo>
                      <a:cubicBezTo>
                        <a:pt x="2655" y="212837"/>
                        <a:pt x="-1388" y="204235"/>
                        <a:pt x="418" y="199675"/>
                      </a:cubicBezTo>
                      <a:cubicBezTo>
                        <a:pt x="35601" y="194255"/>
                        <a:pt x="56419" y="189696"/>
                        <a:pt x="62698" y="185997"/>
                      </a:cubicBezTo>
                      <a:cubicBezTo>
                        <a:pt x="67172" y="182383"/>
                        <a:pt x="67688" y="160102"/>
                        <a:pt x="64075" y="119152"/>
                      </a:cubicBezTo>
                      <a:cubicBezTo>
                        <a:pt x="63129" y="110979"/>
                        <a:pt x="62698" y="104183"/>
                        <a:pt x="62698" y="98677"/>
                      </a:cubicBezTo>
                      <a:cubicBezTo>
                        <a:pt x="62698" y="94118"/>
                        <a:pt x="65365" y="91365"/>
                        <a:pt x="70785" y="90505"/>
                      </a:cubicBezTo>
                      <a:cubicBezTo>
                        <a:pt x="93323" y="94118"/>
                        <a:pt x="104162" y="98677"/>
                        <a:pt x="103301" y="104183"/>
                      </a:cubicBezTo>
                      <a:cubicBezTo>
                        <a:pt x="93323" y="116055"/>
                        <a:pt x="90656" y="134637"/>
                        <a:pt x="95215" y="160102"/>
                      </a:cubicBezTo>
                      <a:cubicBezTo>
                        <a:pt x="96076" y="166468"/>
                        <a:pt x="97022" y="171458"/>
                        <a:pt x="97882" y="175071"/>
                      </a:cubicBezTo>
                      <a:cubicBezTo>
                        <a:pt x="97882" y="176877"/>
                        <a:pt x="101065" y="177824"/>
                        <a:pt x="107345" y="177824"/>
                      </a:cubicBezTo>
                      <a:cubicBezTo>
                        <a:pt x="114570" y="176964"/>
                        <a:pt x="120850" y="175071"/>
                        <a:pt x="126270" y="172404"/>
                      </a:cubicBezTo>
                      <a:cubicBezTo>
                        <a:pt x="128936" y="170597"/>
                        <a:pt x="130312" y="166468"/>
                        <a:pt x="130312" y="160102"/>
                      </a:cubicBezTo>
                      <a:cubicBezTo>
                        <a:pt x="130312" y="121045"/>
                        <a:pt x="129882" y="96871"/>
                        <a:pt x="128936" y="87752"/>
                      </a:cubicBezTo>
                      <a:cubicBezTo>
                        <a:pt x="128936" y="74073"/>
                        <a:pt x="128936" y="65040"/>
                        <a:pt x="128936" y="60480"/>
                      </a:cubicBezTo>
                      <a:cubicBezTo>
                        <a:pt x="127990" y="53168"/>
                        <a:pt x="124893" y="49125"/>
                        <a:pt x="119473" y="48178"/>
                      </a:cubicBezTo>
                      <a:cubicBezTo>
                        <a:pt x="114054" y="48178"/>
                        <a:pt x="106398" y="49985"/>
                        <a:pt x="96420" y="53598"/>
                      </a:cubicBezTo>
                      <a:cubicBezTo>
                        <a:pt x="90054" y="57211"/>
                        <a:pt x="83344" y="47662"/>
                        <a:pt x="76118" y="24951"/>
                      </a:cubicBezTo>
                      <a:cubicBezTo>
                        <a:pt x="76118" y="23144"/>
                        <a:pt x="76118" y="21767"/>
                        <a:pt x="76118" y="20821"/>
                      </a:cubicBezTo>
                      <a:cubicBezTo>
                        <a:pt x="74312" y="15401"/>
                        <a:pt x="78871" y="12649"/>
                        <a:pt x="89710" y="12649"/>
                      </a:cubicBezTo>
                      <a:cubicBezTo>
                        <a:pt x="112248" y="13767"/>
                        <a:pt x="131173" y="11960"/>
                        <a:pt x="146571" y="7401"/>
                      </a:cubicBezTo>
                      <a:close/>
                    </a:path>
                  </a:pathLst>
                </a:custGeom>
                <a:grpFill/>
                <a:ln w="860" cap="flat">
                  <a:noFill/>
                  <a:prstDash val="solid"/>
                  <a:miter/>
                </a:ln>
              </p:spPr>
              <p:txBody>
                <a:bodyPr rtlCol="0" anchor="ctr"/>
                <a:lstStyle/>
                <a:p>
                  <a:endParaRPr lang="zh-CN" altLang="en-US"/>
                </a:p>
              </p:txBody>
            </p:sp>
          </p:grpSp>
          <p:grpSp>
            <p:nvGrpSpPr>
              <p:cNvPr id="15" name="图形 4"/>
              <p:cNvGrpSpPr/>
              <p:nvPr/>
            </p:nvGrpSpPr>
            <p:grpSpPr>
              <a:xfrm>
                <a:off x="6477534" y="2737331"/>
                <a:ext cx="1951056" cy="319813"/>
                <a:chOff x="6477534" y="2737331"/>
                <a:chExt cx="1951056" cy="319813"/>
              </a:xfrm>
              <a:grpFill/>
            </p:grpSpPr>
            <p:sp>
              <p:nvSpPr>
                <p:cNvPr id="16" name="任意形状 20"/>
                <p:cNvSpPr/>
                <p:nvPr/>
              </p:nvSpPr>
              <p:spPr>
                <a:xfrm>
                  <a:off x="6477534" y="2776851"/>
                  <a:ext cx="298388" cy="236118"/>
                </a:xfrm>
                <a:custGeom>
                  <a:avLst/>
                  <a:gdLst>
                    <a:gd name="connsiteX0" fmla="*/ 160322 w 298388"/>
                    <a:gd name="connsiteY0" fmla="*/ 151805 h 236118"/>
                    <a:gd name="connsiteX1" fmla="*/ 164365 w 298388"/>
                    <a:gd name="connsiteY1" fmla="*/ 113608 h 236118"/>
                    <a:gd name="connsiteX2" fmla="*/ 171161 w 298388"/>
                    <a:gd name="connsiteY2" fmla="*/ 61733 h 236118"/>
                    <a:gd name="connsiteX3" fmla="*/ 182000 w 298388"/>
                    <a:gd name="connsiteY3" fmla="*/ 7190 h 236118"/>
                    <a:gd name="connsiteX4" fmla="*/ 207721 w 298388"/>
                    <a:gd name="connsiteY4" fmla="*/ 5814 h 236118"/>
                    <a:gd name="connsiteX5" fmla="*/ 210474 w 298388"/>
                    <a:gd name="connsiteY5" fmla="*/ 20783 h 236118"/>
                    <a:gd name="connsiteX6" fmla="*/ 196882 w 298388"/>
                    <a:gd name="connsiteY6" fmla="*/ 69905 h 236118"/>
                    <a:gd name="connsiteX7" fmla="*/ 190086 w 298388"/>
                    <a:gd name="connsiteY7" fmla="*/ 116275 h 236118"/>
                    <a:gd name="connsiteX8" fmla="*/ 188710 w 298388"/>
                    <a:gd name="connsiteY8" fmla="*/ 124448 h 236118"/>
                    <a:gd name="connsiteX9" fmla="*/ 195505 w 298388"/>
                    <a:gd name="connsiteY9" fmla="*/ 119028 h 236118"/>
                    <a:gd name="connsiteX10" fmla="*/ 233442 w 298388"/>
                    <a:gd name="connsiteY10" fmla="*/ 75325 h 236118"/>
                    <a:gd name="connsiteX11" fmla="*/ 257786 w 298388"/>
                    <a:gd name="connsiteY11" fmla="*/ 89004 h 236118"/>
                    <a:gd name="connsiteX12" fmla="*/ 255119 w 298388"/>
                    <a:gd name="connsiteY12" fmla="*/ 102682 h 236118"/>
                    <a:gd name="connsiteX13" fmla="*/ 195505 w 298388"/>
                    <a:gd name="connsiteY13" fmla="*/ 147675 h 236118"/>
                    <a:gd name="connsiteX14" fmla="*/ 184667 w 298388"/>
                    <a:gd name="connsiteY14" fmla="*/ 155848 h 236118"/>
                    <a:gd name="connsiteX15" fmla="*/ 182000 w 298388"/>
                    <a:gd name="connsiteY15" fmla="*/ 176323 h 236118"/>
                    <a:gd name="connsiteX16" fmla="*/ 211764 w 298388"/>
                    <a:gd name="connsiteY16" fmla="*/ 176323 h 236118"/>
                    <a:gd name="connsiteX17" fmla="*/ 274044 w 298388"/>
                    <a:gd name="connsiteY17" fmla="*/ 172194 h 236118"/>
                    <a:gd name="connsiteX18" fmla="*/ 288926 w 298388"/>
                    <a:gd name="connsiteY18" fmla="*/ 180366 h 236118"/>
                    <a:gd name="connsiteX19" fmla="*/ 298389 w 298388"/>
                    <a:gd name="connsiteY19" fmla="*/ 214520 h 236118"/>
                    <a:gd name="connsiteX20" fmla="*/ 295722 w 298388"/>
                    <a:gd name="connsiteY20" fmla="*/ 225445 h 236118"/>
                    <a:gd name="connsiteX21" fmla="*/ 284883 w 298388"/>
                    <a:gd name="connsiteY21" fmla="*/ 224069 h 236118"/>
                    <a:gd name="connsiteX22" fmla="*/ 217183 w 298388"/>
                    <a:gd name="connsiteY22" fmla="*/ 207723 h 236118"/>
                    <a:gd name="connsiteX23" fmla="*/ 172451 w 298388"/>
                    <a:gd name="connsiteY23" fmla="*/ 209100 h 236118"/>
                    <a:gd name="connsiteX24" fmla="*/ 156193 w 298388"/>
                    <a:gd name="connsiteY24" fmla="*/ 210477 h 236118"/>
                    <a:gd name="connsiteX25" fmla="*/ 134515 w 298388"/>
                    <a:gd name="connsiteY25" fmla="*/ 213229 h 236118"/>
                    <a:gd name="connsiteX26" fmla="*/ 106042 w 298388"/>
                    <a:gd name="connsiteY26" fmla="*/ 214606 h 236118"/>
                    <a:gd name="connsiteX27" fmla="*/ 19331 w 298388"/>
                    <a:gd name="connsiteY27" fmla="*/ 233704 h 236118"/>
                    <a:gd name="connsiteX28" fmla="*/ 9869 w 298388"/>
                    <a:gd name="connsiteY28" fmla="*/ 232328 h 236118"/>
                    <a:gd name="connsiteX29" fmla="*/ 3073 w 298388"/>
                    <a:gd name="connsiteY29" fmla="*/ 218649 h 236118"/>
                    <a:gd name="connsiteX30" fmla="*/ 320 w 298388"/>
                    <a:gd name="connsiteY30" fmla="*/ 211853 h 236118"/>
                    <a:gd name="connsiteX31" fmla="*/ 7116 w 298388"/>
                    <a:gd name="connsiteY31" fmla="*/ 209100 h 236118"/>
                    <a:gd name="connsiteX32" fmla="*/ 76192 w 298388"/>
                    <a:gd name="connsiteY32" fmla="*/ 198174 h 236118"/>
                    <a:gd name="connsiteX33" fmla="*/ 89697 w 298388"/>
                    <a:gd name="connsiteY33" fmla="*/ 194045 h 236118"/>
                    <a:gd name="connsiteX34" fmla="*/ 104580 w 298388"/>
                    <a:gd name="connsiteY34" fmla="*/ 179076 h 236118"/>
                    <a:gd name="connsiteX35" fmla="*/ 104580 w 298388"/>
                    <a:gd name="connsiteY35" fmla="*/ 150428 h 236118"/>
                    <a:gd name="connsiteX36" fmla="*/ 100536 w 298388"/>
                    <a:gd name="connsiteY36" fmla="*/ 145009 h 236118"/>
                    <a:gd name="connsiteX37" fmla="*/ 96494 w 298388"/>
                    <a:gd name="connsiteY37" fmla="*/ 147761 h 236118"/>
                    <a:gd name="connsiteX38" fmla="*/ 80235 w 298388"/>
                    <a:gd name="connsiteY38" fmla="*/ 165483 h 236118"/>
                    <a:gd name="connsiteX39" fmla="*/ 66644 w 298388"/>
                    <a:gd name="connsiteY39" fmla="*/ 164107 h 236118"/>
                    <a:gd name="connsiteX40" fmla="*/ 49009 w 298388"/>
                    <a:gd name="connsiteY40" fmla="*/ 140879 h 236118"/>
                    <a:gd name="connsiteX41" fmla="*/ 47632 w 298388"/>
                    <a:gd name="connsiteY41" fmla="*/ 131330 h 236118"/>
                    <a:gd name="connsiteX42" fmla="*/ 54428 w 298388"/>
                    <a:gd name="connsiteY42" fmla="*/ 129953 h 236118"/>
                    <a:gd name="connsiteX43" fmla="*/ 99160 w 298388"/>
                    <a:gd name="connsiteY43" fmla="*/ 117651 h 236118"/>
                    <a:gd name="connsiteX44" fmla="*/ 100536 w 298388"/>
                    <a:gd name="connsiteY44" fmla="*/ 108102 h 236118"/>
                    <a:gd name="connsiteX45" fmla="*/ 101913 w 298388"/>
                    <a:gd name="connsiteY45" fmla="*/ 53560 h 236118"/>
                    <a:gd name="connsiteX46" fmla="*/ 137096 w 298388"/>
                    <a:gd name="connsiteY46" fmla="*/ 50807 h 236118"/>
                    <a:gd name="connsiteX47" fmla="*/ 141139 w 298388"/>
                    <a:gd name="connsiteY47" fmla="*/ 65776 h 236118"/>
                    <a:gd name="connsiteX48" fmla="*/ 134344 w 298388"/>
                    <a:gd name="connsiteY48" fmla="*/ 173570 h 236118"/>
                    <a:gd name="connsiteX49" fmla="*/ 146559 w 298388"/>
                    <a:gd name="connsiteY49" fmla="*/ 174947 h 236118"/>
                    <a:gd name="connsiteX50" fmla="*/ 160322 w 298388"/>
                    <a:gd name="connsiteY50" fmla="*/ 151805 h 23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98388" h="236118">
                      <a:moveTo>
                        <a:pt x="160322" y="151805"/>
                      </a:moveTo>
                      <a:cubicBezTo>
                        <a:pt x="161182" y="143632"/>
                        <a:pt x="162559" y="130900"/>
                        <a:pt x="164365" y="113608"/>
                      </a:cubicBezTo>
                      <a:cubicBezTo>
                        <a:pt x="166172" y="94510"/>
                        <a:pt x="168408" y="77218"/>
                        <a:pt x="171161" y="61733"/>
                      </a:cubicBezTo>
                      <a:cubicBezTo>
                        <a:pt x="173828" y="35322"/>
                        <a:pt x="177441" y="17170"/>
                        <a:pt x="182000" y="7190"/>
                      </a:cubicBezTo>
                      <a:cubicBezTo>
                        <a:pt x="186473" y="-1929"/>
                        <a:pt x="195075" y="-2359"/>
                        <a:pt x="207721" y="5814"/>
                      </a:cubicBezTo>
                      <a:cubicBezTo>
                        <a:pt x="214000" y="10373"/>
                        <a:pt x="214947" y="15363"/>
                        <a:pt x="210474" y="20783"/>
                      </a:cubicBezTo>
                      <a:cubicBezTo>
                        <a:pt x="204108" y="28956"/>
                        <a:pt x="199635" y="45301"/>
                        <a:pt x="196882" y="69905"/>
                      </a:cubicBezTo>
                      <a:cubicBezTo>
                        <a:pt x="194129" y="89004"/>
                        <a:pt x="191893" y="104489"/>
                        <a:pt x="190086" y="116275"/>
                      </a:cubicBezTo>
                      <a:lnTo>
                        <a:pt x="188710" y="124448"/>
                      </a:lnTo>
                      <a:cubicBezTo>
                        <a:pt x="189570" y="124448"/>
                        <a:pt x="191893" y="122641"/>
                        <a:pt x="195505" y="119028"/>
                      </a:cubicBezTo>
                      <a:cubicBezTo>
                        <a:pt x="219850" y="94510"/>
                        <a:pt x="232495" y="79885"/>
                        <a:pt x="233442" y="75325"/>
                      </a:cubicBezTo>
                      <a:cubicBezTo>
                        <a:pt x="238861" y="69905"/>
                        <a:pt x="247033" y="74465"/>
                        <a:pt x="257786" y="89004"/>
                      </a:cubicBezTo>
                      <a:cubicBezTo>
                        <a:pt x="262259" y="98123"/>
                        <a:pt x="261399" y="102682"/>
                        <a:pt x="255119" y="102682"/>
                      </a:cubicBezTo>
                      <a:cubicBezTo>
                        <a:pt x="252367" y="102682"/>
                        <a:pt x="232495" y="117651"/>
                        <a:pt x="195505" y="147675"/>
                      </a:cubicBezTo>
                      <a:cubicBezTo>
                        <a:pt x="190946" y="152235"/>
                        <a:pt x="187333" y="154988"/>
                        <a:pt x="184667" y="155848"/>
                      </a:cubicBezTo>
                      <a:cubicBezTo>
                        <a:pt x="178301" y="162214"/>
                        <a:pt x="177441" y="169010"/>
                        <a:pt x="182000" y="176323"/>
                      </a:cubicBezTo>
                      <a:cubicBezTo>
                        <a:pt x="189226" y="176323"/>
                        <a:pt x="199119" y="176323"/>
                        <a:pt x="211764" y="176323"/>
                      </a:cubicBezTo>
                      <a:cubicBezTo>
                        <a:pt x="250560" y="175463"/>
                        <a:pt x="271378" y="174086"/>
                        <a:pt x="274044" y="172194"/>
                      </a:cubicBezTo>
                      <a:cubicBezTo>
                        <a:pt x="282130" y="170387"/>
                        <a:pt x="287120" y="173140"/>
                        <a:pt x="288926" y="180366"/>
                      </a:cubicBezTo>
                      <a:cubicBezTo>
                        <a:pt x="292539" y="192238"/>
                        <a:pt x="295722" y="203594"/>
                        <a:pt x="298389" y="214520"/>
                      </a:cubicBezTo>
                      <a:cubicBezTo>
                        <a:pt x="298389" y="220886"/>
                        <a:pt x="297442" y="224499"/>
                        <a:pt x="295722" y="225445"/>
                      </a:cubicBezTo>
                      <a:cubicBezTo>
                        <a:pt x="292969" y="227252"/>
                        <a:pt x="289356" y="226822"/>
                        <a:pt x="284883" y="224069"/>
                      </a:cubicBezTo>
                      <a:cubicBezTo>
                        <a:pt x="257786" y="213143"/>
                        <a:pt x="235162" y="207723"/>
                        <a:pt x="217183" y="207723"/>
                      </a:cubicBezTo>
                      <a:cubicBezTo>
                        <a:pt x="192839" y="207723"/>
                        <a:pt x="177871" y="208154"/>
                        <a:pt x="172451" y="209100"/>
                      </a:cubicBezTo>
                      <a:cubicBezTo>
                        <a:pt x="165226" y="209100"/>
                        <a:pt x="159806" y="209530"/>
                        <a:pt x="156193" y="210477"/>
                      </a:cubicBezTo>
                      <a:cubicBezTo>
                        <a:pt x="153440" y="211423"/>
                        <a:pt x="146215" y="212283"/>
                        <a:pt x="134515" y="213229"/>
                      </a:cubicBezTo>
                      <a:cubicBezTo>
                        <a:pt x="120924" y="214176"/>
                        <a:pt x="111461" y="214606"/>
                        <a:pt x="106042" y="214606"/>
                      </a:cubicBezTo>
                      <a:cubicBezTo>
                        <a:pt x="71719" y="214606"/>
                        <a:pt x="42815" y="220972"/>
                        <a:pt x="19331" y="233704"/>
                      </a:cubicBezTo>
                      <a:cubicBezTo>
                        <a:pt x="12965" y="237317"/>
                        <a:pt x="9869" y="236887"/>
                        <a:pt x="9869" y="232328"/>
                      </a:cubicBezTo>
                      <a:cubicBezTo>
                        <a:pt x="7116" y="225962"/>
                        <a:pt x="4879" y="221402"/>
                        <a:pt x="3073" y="218649"/>
                      </a:cubicBezTo>
                      <a:cubicBezTo>
                        <a:pt x="320" y="215896"/>
                        <a:pt x="-540" y="213660"/>
                        <a:pt x="320" y="211853"/>
                      </a:cubicBezTo>
                      <a:cubicBezTo>
                        <a:pt x="1180" y="210046"/>
                        <a:pt x="3503" y="209100"/>
                        <a:pt x="7116" y="209100"/>
                      </a:cubicBezTo>
                      <a:cubicBezTo>
                        <a:pt x="18815" y="209100"/>
                        <a:pt x="41869" y="205487"/>
                        <a:pt x="76192" y="198174"/>
                      </a:cubicBezTo>
                      <a:cubicBezTo>
                        <a:pt x="81611" y="196368"/>
                        <a:pt x="86085" y="194991"/>
                        <a:pt x="89697" y="194045"/>
                      </a:cubicBezTo>
                      <a:cubicBezTo>
                        <a:pt x="97870" y="191292"/>
                        <a:pt x="102773" y="186302"/>
                        <a:pt x="104580" y="179076"/>
                      </a:cubicBezTo>
                      <a:cubicBezTo>
                        <a:pt x="104580" y="169957"/>
                        <a:pt x="104580" y="160408"/>
                        <a:pt x="104580" y="150428"/>
                      </a:cubicBezTo>
                      <a:cubicBezTo>
                        <a:pt x="103633" y="146815"/>
                        <a:pt x="102343" y="145009"/>
                        <a:pt x="100536" y="145009"/>
                      </a:cubicBezTo>
                      <a:cubicBezTo>
                        <a:pt x="99590" y="144148"/>
                        <a:pt x="98300" y="145009"/>
                        <a:pt x="96494" y="147761"/>
                      </a:cubicBezTo>
                      <a:cubicBezTo>
                        <a:pt x="90128" y="155934"/>
                        <a:pt x="84708" y="161870"/>
                        <a:pt x="80235" y="165483"/>
                      </a:cubicBezTo>
                      <a:cubicBezTo>
                        <a:pt x="75676" y="171849"/>
                        <a:pt x="71203" y="171419"/>
                        <a:pt x="66644" y="164107"/>
                      </a:cubicBezTo>
                      <a:cubicBezTo>
                        <a:pt x="56665" y="154988"/>
                        <a:pt x="50815" y="147245"/>
                        <a:pt x="49009" y="140879"/>
                      </a:cubicBezTo>
                      <a:cubicBezTo>
                        <a:pt x="46256" y="137266"/>
                        <a:pt x="45826" y="134083"/>
                        <a:pt x="47632" y="131330"/>
                      </a:cubicBezTo>
                      <a:cubicBezTo>
                        <a:pt x="48493" y="129523"/>
                        <a:pt x="50815" y="129093"/>
                        <a:pt x="54428" y="129953"/>
                      </a:cubicBezTo>
                      <a:cubicBezTo>
                        <a:pt x="67934" y="132706"/>
                        <a:pt x="82902" y="128577"/>
                        <a:pt x="99160" y="117651"/>
                      </a:cubicBezTo>
                      <a:cubicBezTo>
                        <a:pt x="100020" y="117651"/>
                        <a:pt x="100536" y="114468"/>
                        <a:pt x="100536" y="108102"/>
                      </a:cubicBezTo>
                      <a:cubicBezTo>
                        <a:pt x="101397" y="104489"/>
                        <a:pt x="101913" y="86251"/>
                        <a:pt x="101913" y="53560"/>
                      </a:cubicBezTo>
                      <a:cubicBezTo>
                        <a:pt x="105526" y="39881"/>
                        <a:pt x="117225" y="39021"/>
                        <a:pt x="137096" y="50807"/>
                      </a:cubicBezTo>
                      <a:cubicBezTo>
                        <a:pt x="141569" y="54420"/>
                        <a:pt x="142946" y="59496"/>
                        <a:pt x="141139" y="65776"/>
                      </a:cubicBezTo>
                      <a:cubicBezTo>
                        <a:pt x="133913" y="86681"/>
                        <a:pt x="131677" y="122641"/>
                        <a:pt x="134344" y="173570"/>
                      </a:cubicBezTo>
                      <a:cubicBezTo>
                        <a:pt x="133397" y="176323"/>
                        <a:pt x="137526" y="176753"/>
                        <a:pt x="146559" y="174947"/>
                      </a:cubicBezTo>
                      <a:cubicBezTo>
                        <a:pt x="154903" y="174947"/>
                        <a:pt x="159376" y="167290"/>
                        <a:pt x="160322" y="151805"/>
                      </a:cubicBezTo>
                      <a:close/>
                    </a:path>
                  </a:pathLst>
                </a:custGeom>
                <a:grpFill/>
                <a:ln w="860" cap="flat">
                  <a:noFill/>
                  <a:prstDash val="solid"/>
                  <a:miter/>
                </a:ln>
              </p:spPr>
              <p:txBody>
                <a:bodyPr rtlCol="0" anchor="ctr"/>
                <a:lstStyle/>
                <a:p>
                  <a:endParaRPr lang="zh-CN" altLang="en-US"/>
                </a:p>
              </p:txBody>
            </p:sp>
            <p:sp>
              <p:nvSpPr>
                <p:cNvPr id="17" name="任意形状 21"/>
                <p:cNvSpPr/>
                <p:nvPr/>
              </p:nvSpPr>
              <p:spPr>
                <a:xfrm>
                  <a:off x="7027539" y="2737331"/>
                  <a:ext cx="312864" cy="319813"/>
                </a:xfrm>
                <a:custGeom>
                  <a:avLst/>
                  <a:gdLst>
                    <a:gd name="connsiteX0" fmla="*/ 86625 w 312864"/>
                    <a:gd name="connsiteY0" fmla="*/ 148999 h 319813"/>
                    <a:gd name="connsiteX1" fmla="*/ 86625 w 312864"/>
                    <a:gd name="connsiteY1" fmla="*/ 162677 h 319813"/>
                    <a:gd name="connsiteX2" fmla="*/ 129980 w 312864"/>
                    <a:gd name="connsiteY2" fmla="*/ 155881 h 319813"/>
                    <a:gd name="connsiteX3" fmla="*/ 158454 w 312864"/>
                    <a:gd name="connsiteY3" fmla="*/ 168183 h 319813"/>
                    <a:gd name="connsiteX4" fmla="*/ 155787 w 312864"/>
                    <a:gd name="connsiteY4" fmla="*/ 172313 h 319813"/>
                    <a:gd name="connsiteX5" fmla="*/ 140905 w 312864"/>
                    <a:gd name="connsiteY5" fmla="*/ 217306 h 319813"/>
                    <a:gd name="connsiteX6" fmla="*/ 126024 w 312864"/>
                    <a:gd name="connsiteY6" fmla="*/ 250083 h 319813"/>
                    <a:gd name="connsiteX7" fmla="*/ 109765 w 312864"/>
                    <a:gd name="connsiteY7" fmla="*/ 267805 h 319813"/>
                    <a:gd name="connsiteX8" fmla="*/ 93506 w 312864"/>
                    <a:gd name="connsiteY8" fmla="*/ 251459 h 319813"/>
                    <a:gd name="connsiteX9" fmla="*/ 67786 w 312864"/>
                    <a:gd name="connsiteY9" fmla="*/ 225564 h 319813"/>
                    <a:gd name="connsiteX10" fmla="*/ 65033 w 312864"/>
                    <a:gd name="connsiteY10" fmla="*/ 228317 h 319813"/>
                    <a:gd name="connsiteX11" fmla="*/ 44732 w 312864"/>
                    <a:gd name="connsiteY11" fmla="*/ 244663 h 319813"/>
                    <a:gd name="connsiteX12" fmla="*/ 0 w 312864"/>
                    <a:gd name="connsiteY12" fmla="*/ 252835 h 319813"/>
                    <a:gd name="connsiteX13" fmla="*/ 8172 w 312864"/>
                    <a:gd name="connsiteY13" fmla="*/ 247416 h 319813"/>
                    <a:gd name="connsiteX14" fmla="*/ 50151 w 312864"/>
                    <a:gd name="connsiteY14" fmla="*/ 206466 h 319813"/>
                    <a:gd name="connsiteX15" fmla="*/ 63657 w 312864"/>
                    <a:gd name="connsiteY15" fmla="*/ 154591 h 319813"/>
                    <a:gd name="connsiteX16" fmla="*/ 60904 w 312864"/>
                    <a:gd name="connsiteY16" fmla="*/ 124567 h 319813"/>
                    <a:gd name="connsiteX17" fmla="*/ 60904 w 312864"/>
                    <a:gd name="connsiteY17" fmla="*/ 116394 h 319813"/>
                    <a:gd name="connsiteX18" fmla="*/ 70367 w 312864"/>
                    <a:gd name="connsiteY18" fmla="*/ 115017 h 319813"/>
                    <a:gd name="connsiteX19" fmla="*/ 79829 w 312864"/>
                    <a:gd name="connsiteY19" fmla="*/ 115017 h 319813"/>
                    <a:gd name="connsiteX20" fmla="*/ 158368 w 312864"/>
                    <a:gd name="connsiteY20" fmla="*/ 101339 h 319813"/>
                    <a:gd name="connsiteX21" fmla="*/ 148905 w 312864"/>
                    <a:gd name="connsiteY21" fmla="*/ 56346 h 319813"/>
                    <a:gd name="connsiteX22" fmla="*/ 146153 w 312864"/>
                    <a:gd name="connsiteY22" fmla="*/ 40000 h 319813"/>
                    <a:gd name="connsiteX23" fmla="*/ 142109 w 312864"/>
                    <a:gd name="connsiteY23" fmla="*/ 11353 h 319813"/>
                    <a:gd name="connsiteX24" fmla="*/ 148905 w 312864"/>
                    <a:gd name="connsiteY24" fmla="*/ 1804 h 319813"/>
                    <a:gd name="connsiteX25" fmla="*/ 169206 w 312864"/>
                    <a:gd name="connsiteY25" fmla="*/ 427 h 319813"/>
                    <a:gd name="connsiteX26" fmla="*/ 166454 w 312864"/>
                    <a:gd name="connsiteY26" fmla="*/ 7223 h 319813"/>
                    <a:gd name="connsiteX27" fmla="*/ 163787 w 312864"/>
                    <a:gd name="connsiteY27" fmla="*/ 15396 h 319813"/>
                    <a:gd name="connsiteX28" fmla="*/ 180046 w 312864"/>
                    <a:gd name="connsiteY28" fmla="*/ 91790 h 319813"/>
                    <a:gd name="connsiteX29" fmla="*/ 185465 w 312864"/>
                    <a:gd name="connsiteY29" fmla="*/ 94542 h 319813"/>
                    <a:gd name="connsiteX30" fmla="*/ 197680 w 312864"/>
                    <a:gd name="connsiteY30" fmla="*/ 97296 h 319813"/>
                    <a:gd name="connsiteX31" fmla="*/ 203100 w 312864"/>
                    <a:gd name="connsiteY31" fmla="*/ 112264 h 319813"/>
                    <a:gd name="connsiteX32" fmla="*/ 196304 w 312864"/>
                    <a:gd name="connsiteY32" fmla="*/ 116394 h 319813"/>
                    <a:gd name="connsiteX33" fmla="*/ 193637 w 312864"/>
                    <a:gd name="connsiteY33" fmla="*/ 116394 h 319813"/>
                    <a:gd name="connsiteX34" fmla="*/ 186841 w 312864"/>
                    <a:gd name="connsiteY34" fmla="*/ 127319 h 319813"/>
                    <a:gd name="connsiteX35" fmla="*/ 189508 w 312864"/>
                    <a:gd name="connsiteY35" fmla="*/ 140998 h 319813"/>
                    <a:gd name="connsiteX36" fmla="*/ 193552 w 312864"/>
                    <a:gd name="connsiteY36" fmla="*/ 154677 h 319813"/>
                    <a:gd name="connsiteX37" fmla="*/ 197594 w 312864"/>
                    <a:gd name="connsiteY37" fmla="*/ 173775 h 319813"/>
                    <a:gd name="connsiteX38" fmla="*/ 204390 w 312864"/>
                    <a:gd name="connsiteY38" fmla="*/ 190120 h 319813"/>
                    <a:gd name="connsiteX39" fmla="*/ 224691 w 312864"/>
                    <a:gd name="connsiteY39" fmla="*/ 160097 h 319813"/>
                    <a:gd name="connsiteX40" fmla="*/ 231487 w 312864"/>
                    <a:gd name="connsiteY40" fmla="*/ 142375 h 319813"/>
                    <a:gd name="connsiteX41" fmla="*/ 234240 w 312864"/>
                    <a:gd name="connsiteY41" fmla="*/ 136955 h 319813"/>
                    <a:gd name="connsiteX42" fmla="*/ 253165 w 312864"/>
                    <a:gd name="connsiteY42" fmla="*/ 156053 h 319813"/>
                    <a:gd name="connsiteX43" fmla="*/ 235530 w 312864"/>
                    <a:gd name="connsiteY43" fmla="*/ 194250 h 319813"/>
                    <a:gd name="connsiteX44" fmla="*/ 224691 w 312864"/>
                    <a:gd name="connsiteY44" fmla="*/ 210595 h 319813"/>
                    <a:gd name="connsiteX45" fmla="*/ 217896 w 312864"/>
                    <a:gd name="connsiteY45" fmla="*/ 220144 h 319813"/>
                    <a:gd name="connsiteX46" fmla="*/ 235530 w 312864"/>
                    <a:gd name="connsiteY46" fmla="*/ 256965 h 319813"/>
                    <a:gd name="connsiteX47" fmla="*/ 236906 w 312864"/>
                    <a:gd name="connsiteY47" fmla="*/ 258341 h 319813"/>
                    <a:gd name="connsiteX48" fmla="*/ 276219 w 312864"/>
                    <a:gd name="connsiteY48" fmla="*/ 286989 h 319813"/>
                    <a:gd name="connsiteX49" fmla="*/ 292478 w 312864"/>
                    <a:gd name="connsiteY49" fmla="*/ 247416 h 319813"/>
                    <a:gd name="connsiteX50" fmla="*/ 293854 w 312864"/>
                    <a:gd name="connsiteY50" fmla="*/ 205089 h 319813"/>
                    <a:gd name="connsiteX51" fmla="*/ 295230 w 312864"/>
                    <a:gd name="connsiteY51" fmla="*/ 185991 h 319813"/>
                    <a:gd name="connsiteX52" fmla="*/ 312864 w 312864"/>
                    <a:gd name="connsiteY52" fmla="*/ 267890 h 319813"/>
                    <a:gd name="connsiteX53" fmla="*/ 304692 w 312864"/>
                    <a:gd name="connsiteY53" fmla="*/ 319766 h 319813"/>
                    <a:gd name="connsiteX54" fmla="*/ 234240 w 312864"/>
                    <a:gd name="connsiteY54" fmla="*/ 286989 h 319813"/>
                    <a:gd name="connsiteX55" fmla="*/ 207143 w 312864"/>
                    <a:gd name="connsiteY55" fmla="*/ 254212 h 319813"/>
                    <a:gd name="connsiteX56" fmla="*/ 199056 w 312864"/>
                    <a:gd name="connsiteY56" fmla="*/ 241910 h 319813"/>
                    <a:gd name="connsiteX57" fmla="*/ 195013 w 312864"/>
                    <a:gd name="connsiteY57" fmla="*/ 244663 h 319813"/>
                    <a:gd name="connsiteX58" fmla="*/ 185551 w 312864"/>
                    <a:gd name="connsiteY58" fmla="*/ 248792 h 319813"/>
                    <a:gd name="connsiteX59" fmla="*/ 176088 w 312864"/>
                    <a:gd name="connsiteY59" fmla="*/ 248792 h 319813"/>
                    <a:gd name="connsiteX60" fmla="*/ 166626 w 312864"/>
                    <a:gd name="connsiteY60" fmla="*/ 247416 h 319813"/>
                    <a:gd name="connsiteX61" fmla="*/ 159830 w 312864"/>
                    <a:gd name="connsiteY61" fmla="*/ 248792 h 319813"/>
                    <a:gd name="connsiteX62" fmla="*/ 143572 w 312864"/>
                    <a:gd name="connsiteY62" fmla="*/ 246039 h 319813"/>
                    <a:gd name="connsiteX63" fmla="*/ 165250 w 312864"/>
                    <a:gd name="connsiteY63" fmla="*/ 229694 h 319813"/>
                    <a:gd name="connsiteX64" fmla="*/ 177465 w 312864"/>
                    <a:gd name="connsiteY64" fmla="*/ 221521 h 319813"/>
                    <a:gd name="connsiteX65" fmla="*/ 186928 w 312864"/>
                    <a:gd name="connsiteY65" fmla="*/ 210595 h 319813"/>
                    <a:gd name="connsiteX66" fmla="*/ 181508 w 312864"/>
                    <a:gd name="connsiteY66" fmla="*/ 196917 h 319813"/>
                    <a:gd name="connsiteX67" fmla="*/ 170669 w 312864"/>
                    <a:gd name="connsiteY67" fmla="*/ 158720 h 319813"/>
                    <a:gd name="connsiteX68" fmla="*/ 163874 w 312864"/>
                    <a:gd name="connsiteY68" fmla="*/ 132825 h 319813"/>
                    <a:gd name="connsiteX69" fmla="*/ 162497 w 312864"/>
                    <a:gd name="connsiteY69" fmla="*/ 124653 h 319813"/>
                    <a:gd name="connsiteX70" fmla="*/ 146239 w 312864"/>
                    <a:gd name="connsiteY70" fmla="*/ 128782 h 319813"/>
                    <a:gd name="connsiteX71" fmla="*/ 92045 w 312864"/>
                    <a:gd name="connsiteY71" fmla="*/ 139708 h 319813"/>
                    <a:gd name="connsiteX72" fmla="*/ 86625 w 312864"/>
                    <a:gd name="connsiteY72" fmla="*/ 148999 h 319813"/>
                    <a:gd name="connsiteX73" fmla="*/ 93421 w 312864"/>
                    <a:gd name="connsiteY73" fmla="*/ 230898 h 319813"/>
                    <a:gd name="connsiteX74" fmla="*/ 113722 w 312864"/>
                    <a:gd name="connsiteY74" fmla="*/ 218596 h 319813"/>
                    <a:gd name="connsiteX75" fmla="*/ 123184 w 312864"/>
                    <a:gd name="connsiteY75" fmla="*/ 185819 h 319813"/>
                    <a:gd name="connsiteX76" fmla="*/ 113722 w 312864"/>
                    <a:gd name="connsiteY76" fmla="*/ 174893 h 319813"/>
                    <a:gd name="connsiteX77" fmla="*/ 83958 w 312864"/>
                    <a:gd name="connsiteY77" fmla="*/ 183066 h 319813"/>
                    <a:gd name="connsiteX78" fmla="*/ 69076 w 312864"/>
                    <a:gd name="connsiteY78" fmla="*/ 219887 h 319813"/>
                    <a:gd name="connsiteX79" fmla="*/ 93421 w 312864"/>
                    <a:gd name="connsiteY79" fmla="*/ 230898 h 319813"/>
                    <a:gd name="connsiteX80" fmla="*/ 224778 w 312864"/>
                    <a:gd name="connsiteY80" fmla="*/ 101253 h 319813"/>
                    <a:gd name="connsiteX81" fmla="*/ 222025 w 312864"/>
                    <a:gd name="connsiteY81" fmla="*/ 101253 h 319813"/>
                    <a:gd name="connsiteX82" fmla="*/ 211186 w 312864"/>
                    <a:gd name="connsiteY82" fmla="*/ 94457 h 319813"/>
                    <a:gd name="connsiteX83" fmla="*/ 215229 w 312864"/>
                    <a:gd name="connsiteY83" fmla="*/ 61679 h 319813"/>
                    <a:gd name="connsiteX84" fmla="*/ 236906 w 312864"/>
                    <a:gd name="connsiteY84" fmla="*/ 56260 h 319813"/>
                    <a:gd name="connsiteX85" fmla="*/ 240950 w 312864"/>
                    <a:gd name="connsiteY85" fmla="*/ 67185 h 319813"/>
                    <a:gd name="connsiteX86" fmla="*/ 246369 w 312864"/>
                    <a:gd name="connsiteY86" fmla="*/ 76735 h 319813"/>
                    <a:gd name="connsiteX87" fmla="*/ 255831 w 312864"/>
                    <a:gd name="connsiteY87" fmla="*/ 101253 h 319813"/>
                    <a:gd name="connsiteX88" fmla="*/ 231487 w 312864"/>
                    <a:gd name="connsiteY88" fmla="*/ 102629 h 319813"/>
                    <a:gd name="connsiteX89" fmla="*/ 224778 w 312864"/>
                    <a:gd name="connsiteY89" fmla="*/ 101253 h 31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2864" h="319813">
                      <a:moveTo>
                        <a:pt x="86625" y="148999"/>
                      </a:moveTo>
                      <a:lnTo>
                        <a:pt x="86625" y="162677"/>
                      </a:lnTo>
                      <a:cubicBezTo>
                        <a:pt x="96517" y="159924"/>
                        <a:pt x="110970" y="157688"/>
                        <a:pt x="129980" y="155881"/>
                      </a:cubicBezTo>
                      <a:cubicBezTo>
                        <a:pt x="144432" y="155881"/>
                        <a:pt x="153895" y="160010"/>
                        <a:pt x="158454" y="168183"/>
                      </a:cubicBezTo>
                      <a:cubicBezTo>
                        <a:pt x="158454" y="169130"/>
                        <a:pt x="157508" y="170506"/>
                        <a:pt x="155787" y="172313"/>
                      </a:cubicBezTo>
                      <a:cubicBezTo>
                        <a:pt x="149421" y="185045"/>
                        <a:pt x="144519" y="200100"/>
                        <a:pt x="140905" y="217306"/>
                      </a:cubicBezTo>
                      <a:cubicBezTo>
                        <a:pt x="139959" y="222725"/>
                        <a:pt x="135056" y="233651"/>
                        <a:pt x="126024" y="250083"/>
                      </a:cubicBezTo>
                      <a:cubicBezTo>
                        <a:pt x="121464" y="261008"/>
                        <a:pt x="116045" y="266944"/>
                        <a:pt x="109765" y="267805"/>
                      </a:cubicBezTo>
                      <a:cubicBezTo>
                        <a:pt x="107959" y="267805"/>
                        <a:pt x="102539" y="262385"/>
                        <a:pt x="93506" y="251459"/>
                      </a:cubicBezTo>
                      <a:cubicBezTo>
                        <a:pt x="78109" y="233307"/>
                        <a:pt x="69592" y="224618"/>
                        <a:pt x="67786" y="225564"/>
                      </a:cubicBezTo>
                      <a:cubicBezTo>
                        <a:pt x="66839" y="225564"/>
                        <a:pt x="65979" y="226511"/>
                        <a:pt x="65033" y="228317"/>
                      </a:cubicBezTo>
                      <a:cubicBezTo>
                        <a:pt x="58667" y="235630"/>
                        <a:pt x="51958" y="241050"/>
                        <a:pt x="44732" y="244663"/>
                      </a:cubicBezTo>
                      <a:cubicBezTo>
                        <a:pt x="26667" y="253782"/>
                        <a:pt x="11785" y="256535"/>
                        <a:pt x="0" y="252835"/>
                      </a:cubicBezTo>
                      <a:lnTo>
                        <a:pt x="8172" y="247416"/>
                      </a:lnTo>
                      <a:cubicBezTo>
                        <a:pt x="28043" y="233737"/>
                        <a:pt x="42065" y="220144"/>
                        <a:pt x="50151" y="206466"/>
                      </a:cubicBezTo>
                      <a:cubicBezTo>
                        <a:pt x="58324" y="192787"/>
                        <a:pt x="62797" y="175582"/>
                        <a:pt x="63657" y="154591"/>
                      </a:cubicBezTo>
                      <a:cubicBezTo>
                        <a:pt x="62710" y="143665"/>
                        <a:pt x="61850" y="133686"/>
                        <a:pt x="60904" y="124567"/>
                      </a:cubicBezTo>
                      <a:cubicBezTo>
                        <a:pt x="59958" y="120007"/>
                        <a:pt x="59958" y="117254"/>
                        <a:pt x="60904" y="116394"/>
                      </a:cubicBezTo>
                      <a:cubicBezTo>
                        <a:pt x="60904" y="115534"/>
                        <a:pt x="64087" y="115017"/>
                        <a:pt x="70367" y="115017"/>
                      </a:cubicBezTo>
                      <a:cubicBezTo>
                        <a:pt x="73120" y="115017"/>
                        <a:pt x="76216" y="115017"/>
                        <a:pt x="79829" y="115017"/>
                      </a:cubicBezTo>
                      <a:cubicBezTo>
                        <a:pt x="101507" y="113211"/>
                        <a:pt x="127658" y="108651"/>
                        <a:pt x="158368" y="101339"/>
                      </a:cubicBezTo>
                      <a:cubicBezTo>
                        <a:pt x="159228" y="102285"/>
                        <a:pt x="156132" y="87230"/>
                        <a:pt x="148905" y="56346"/>
                      </a:cubicBezTo>
                      <a:cubicBezTo>
                        <a:pt x="147960" y="49980"/>
                        <a:pt x="147099" y="44560"/>
                        <a:pt x="146153" y="40000"/>
                      </a:cubicBezTo>
                      <a:cubicBezTo>
                        <a:pt x="142539" y="24515"/>
                        <a:pt x="141163" y="14966"/>
                        <a:pt x="142109" y="11353"/>
                      </a:cubicBezTo>
                      <a:cubicBezTo>
                        <a:pt x="141163" y="6793"/>
                        <a:pt x="143486" y="3610"/>
                        <a:pt x="148905" y="1804"/>
                      </a:cubicBezTo>
                      <a:cubicBezTo>
                        <a:pt x="157938" y="-3"/>
                        <a:pt x="164734" y="-433"/>
                        <a:pt x="169206" y="427"/>
                      </a:cubicBezTo>
                      <a:cubicBezTo>
                        <a:pt x="169206" y="1373"/>
                        <a:pt x="168261" y="3610"/>
                        <a:pt x="166454" y="7223"/>
                      </a:cubicBezTo>
                      <a:cubicBezTo>
                        <a:pt x="164647" y="11783"/>
                        <a:pt x="163787" y="14536"/>
                        <a:pt x="163787" y="15396"/>
                      </a:cubicBezTo>
                      <a:cubicBezTo>
                        <a:pt x="164647" y="33634"/>
                        <a:pt x="170067" y="59099"/>
                        <a:pt x="180046" y="91790"/>
                      </a:cubicBezTo>
                      <a:cubicBezTo>
                        <a:pt x="180046" y="93596"/>
                        <a:pt x="181852" y="94542"/>
                        <a:pt x="185465" y="94542"/>
                      </a:cubicBezTo>
                      <a:cubicBezTo>
                        <a:pt x="190884" y="94542"/>
                        <a:pt x="194928" y="95489"/>
                        <a:pt x="197680" y="97296"/>
                      </a:cubicBezTo>
                      <a:cubicBezTo>
                        <a:pt x="202154" y="101855"/>
                        <a:pt x="203960" y="106845"/>
                        <a:pt x="203100" y="112264"/>
                      </a:cubicBezTo>
                      <a:cubicBezTo>
                        <a:pt x="203100" y="114071"/>
                        <a:pt x="200863" y="115447"/>
                        <a:pt x="196304" y="116394"/>
                      </a:cubicBezTo>
                      <a:lnTo>
                        <a:pt x="193637" y="116394"/>
                      </a:lnTo>
                      <a:cubicBezTo>
                        <a:pt x="187271" y="117340"/>
                        <a:pt x="185035" y="120953"/>
                        <a:pt x="186841" y="127319"/>
                      </a:cubicBezTo>
                      <a:cubicBezTo>
                        <a:pt x="187701" y="130933"/>
                        <a:pt x="188648" y="135492"/>
                        <a:pt x="189508" y="140998"/>
                      </a:cubicBezTo>
                      <a:cubicBezTo>
                        <a:pt x="190369" y="147364"/>
                        <a:pt x="191745" y="151924"/>
                        <a:pt x="193552" y="154677"/>
                      </a:cubicBezTo>
                      <a:cubicBezTo>
                        <a:pt x="194412" y="158290"/>
                        <a:pt x="195788" y="164656"/>
                        <a:pt x="197594" y="173775"/>
                      </a:cubicBezTo>
                      <a:cubicBezTo>
                        <a:pt x="200347" y="183754"/>
                        <a:pt x="202584" y="189260"/>
                        <a:pt x="204390" y="190120"/>
                      </a:cubicBezTo>
                      <a:cubicBezTo>
                        <a:pt x="208003" y="188314"/>
                        <a:pt x="214798" y="178335"/>
                        <a:pt x="224691" y="160097"/>
                      </a:cubicBezTo>
                      <a:cubicBezTo>
                        <a:pt x="227444" y="155537"/>
                        <a:pt x="229681" y="149687"/>
                        <a:pt x="231487" y="142375"/>
                      </a:cubicBezTo>
                      <a:cubicBezTo>
                        <a:pt x="232347" y="139622"/>
                        <a:pt x="233293" y="137815"/>
                        <a:pt x="234240" y="136955"/>
                      </a:cubicBezTo>
                      <a:cubicBezTo>
                        <a:pt x="244133" y="141514"/>
                        <a:pt x="250498" y="147880"/>
                        <a:pt x="253165" y="156053"/>
                      </a:cubicBezTo>
                      <a:cubicBezTo>
                        <a:pt x="252218" y="161473"/>
                        <a:pt x="246369" y="174291"/>
                        <a:pt x="235530" y="194250"/>
                      </a:cubicBezTo>
                      <a:cubicBezTo>
                        <a:pt x="233723" y="197863"/>
                        <a:pt x="230111" y="203369"/>
                        <a:pt x="224691" y="210595"/>
                      </a:cubicBezTo>
                      <a:cubicBezTo>
                        <a:pt x="221079" y="215155"/>
                        <a:pt x="218842" y="218338"/>
                        <a:pt x="217896" y="220144"/>
                      </a:cubicBezTo>
                      <a:cubicBezTo>
                        <a:pt x="215229" y="222898"/>
                        <a:pt x="221079" y="235114"/>
                        <a:pt x="235530" y="256965"/>
                      </a:cubicBezTo>
                      <a:cubicBezTo>
                        <a:pt x="235530" y="257911"/>
                        <a:pt x="235961" y="258341"/>
                        <a:pt x="236906" y="258341"/>
                      </a:cubicBezTo>
                      <a:cubicBezTo>
                        <a:pt x="252218" y="274687"/>
                        <a:pt x="265381" y="284236"/>
                        <a:pt x="276219" y="286989"/>
                      </a:cubicBezTo>
                      <a:cubicBezTo>
                        <a:pt x="283445" y="286043"/>
                        <a:pt x="288865" y="272880"/>
                        <a:pt x="292478" y="247416"/>
                      </a:cubicBezTo>
                      <a:cubicBezTo>
                        <a:pt x="293338" y="234683"/>
                        <a:pt x="293854" y="220575"/>
                        <a:pt x="293854" y="205089"/>
                      </a:cubicBezTo>
                      <a:cubicBezTo>
                        <a:pt x="293854" y="192357"/>
                        <a:pt x="294284" y="185991"/>
                        <a:pt x="295230" y="185991"/>
                      </a:cubicBezTo>
                      <a:cubicBezTo>
                        <a:pt x="305122" y="198723"/>
                        <a:pt x="311058" y="225994"/>
                        <a:pt x="312864" y="267890"/>
                      </a:cubicBezTo>
                      <a:cubicBezTo>
                        <a:pt x="311058" y="293355"/>
                        <a:pt x="308305" y="310647"/>
                        <a:pt x="304692" y="319766"/>
                      </a:cubicBezTo>
                      <a:cubicBezTo>
                        <a:pt x="280348" y="320626"/>
                        <a:pt x="256778" y="309787"/>
                        <a:pt x="234240" y="286989"/>
                      </a:cubicBezTo>
                      <a:cubicBezTo>
                        <a:pt x="222455" y="274257"/>
                        <a:pt x="213422" y="263331"/>
                        <a:pt x="207143" y="254212"/>
                      </a:cubicBezTo>
                      <a:lnTo>
                        <a:pt x="199056" y="241910"/>
                      </a:lnTo>
                      <a:cubicBezTo>
                        <a:pt x="198111" y="241910"/>
                        <a:pt x="196820" y="242856"/>
                        <a:pt x="195013" y="244663"/>
                      </a:cubicBezTo>
                      <a:cubicBezTo>
                        <a:pt x="190454" y="247416"/>
                        <a:pt x="187358" y="248792"/>
                        <a:pt x="185551" y="248792"/>
                      </a:cubicBezTo>
                      <a:cubicBezTo>
                        <a:pt x="182884" y="249738"/>
                        <a:pt x="179701" y="249738"/>
                        <a:pt x="176088" y="248792"/>
                      </a:cubicBezTo>
                      <a:cubicBezTo>
                        <a:pt x="171529" y="247932"/>
                        <a:pt x="168433" y="247416"/>
                        <a:pt x="166626" y="247416"/>
                      </a:cubicBezTo>
                      <a:cubicBezTo>
                        <a:pt x="164820" y="247416"/>
                        <a:pt x="162583" y="247846"/>
                        <a:pt x="159830" y="248792"/>
                      </a:cubicBezTo>
                      <a:cubicBezTo>
                        <a:pt x="148045" y="248792"/>
                        <a:pt x="142626" y="247932"/>
                        <a:pt x="143572" y="246039"/>
                      </a:cubicBezTo>
                      <a:cubicBezTo>
                        <a:pt x="143572" y="245179"/>
                        <a:pt x="150798" y="239673"/>
                        <a:pt x="165250" y="229694"/>
                      </a:cubicBezTo>
                      <a:cubicBezTo>
                        <a:pt x="170669" y="226081"/>
                        <a:pt x="174712" y="223328"/>
                        <a:pt x="177465" y="221521"/>
                      </a:cubicBezTo>
                      <a:cubicBezTo>
                        <a:pt x="183745" y="217908"/>
                        <a:pt x="186928" y="214209"/>
                        <a:pt x="186928" y="210595"/>
                      </a:cubicBezTo>
                      <a:lnTo>
                        <a:pt x="181508" y="196917"/>
                      </a:lnTo>
                      <a:cubicBezTo>
                        <a:pt x="177895" y="185991"/>
                        <a:pt x="174282" y="173259"/>
                        <a:pt x="170669" y="158720"/>
                      </a:cubicBezTo>
                      <a:cubicBezTo>
                        <a:pt x="167916" y="153300"/>
                        <a:pt x="165680" y="144611"/>
                        <a:pt x="163874" y="132825"/>
                      </a:cubicBezTo>
                      <a:lnTo>
                        <a:pt x="162497" y="124653"/>
                      </a:lnTo>
                      <a:cubicBezTo>
                        <a:pt x="161551" y="124653"/>
                        <a:pt x="156132" y="126029"/>
                        <a:pt x="146239" y="128782"/>
                      </a:cubicBezTo>
                      <a:cubicBezTo>
                        <a:pt x="135400" y="131535"/>
                        <a:pt x="117335" y="135148"/>
                        <a:pt x="92045" y="139708"/>
                      </a:cubicBezTo>
                      <a:cubicBezTo>
                        <a:pt x="88432" y="140396"/>
                        <a:pt x="86625" y="143579"/>
                        <a:pt x="86625" y="148999"/>
                      </a:cubicBezTo>
                      <a:close/>
                      <a:moveTo>
                        <a:pt x="93421" y="230898"/>
                      </a:moveTo>
                      <a:cubicBezTo>
                        <a:pt x="102453" y="230898"/>
                        <a:pt x="109249" y="226769"/>
                        <a:pt x="113722" y="218596"/>
                      </a:cubicBezTo>
                      <a:cubicBezTo>
                        <a:pt x="120002" y="204057"/>
                        <a:pt x="123184" y="193132"/>
                        <a:pt x="123184" y="185819"/>
                      </a:cubicBezTo>
                      <a:cubicBezTo>
                        <a:pt x="121378" y="178507"/>
                        <a:pt x="118195" y="174893"/>
                        <a:pt x="113722" y="174893"/>
                      </a:cubicBezTo>
                      <a:cubicBezTo>
                        <a:pt x="101077" y="174893"/>
                        <a:pt x="91098" y="177646"/>
                        <a:pt x="83958" y="183066"/>
                      </a:cubicBezTo>
                      <a:cubicBezTo>
                        <a:pt x="76732" y="188486"/>
                        <a:pt x="71743" y="200788"/>
                        <a:pt x="69076" y="219887"/>
                      </a:cubicBezTo>
                      <a:cubicBezTo>
                        <a:pt x="78969" y="227285"/>
                        <a:pt x="87055" y="230898"/>
                        <a:pt x="93421" y="230898"/>
                      </a:cubicBezTo>
                      <a:close/>
                      <a:moveTo>
                        <a:pt x="224778" y="101253"/>
                      </a:moveTo>
                      <a:cubicBezTo>
                        <a:pt x="223831" y="101253"/>
                        <a:pt x="222971" y="101253"/>
                        <a:pt x="222025" y="101253"/>
                      </a:cubicBezTo>
                      <a:cubicBezTo>
                        <a:pt x="215659" y="99446"/>
                        <a:pt x="212046" y="97123"/>
                        <a:pt x="211186" y="94457"/>
                      </a:cubicBezTo>
                      <a:cubicBezTo>
                        <a:pt x="208519" y="84477"/>
                        <a:pt x="209809" y="73551"/>
                        <a:pt x="215229" y="61679"/>
                      </a:cubicBezTo>
                      <a:cubicBezTo>
                        <a:pt x="222455" y="52561"/>
                        <a:pt x="229681" y="50754"/>
                        <a:pt x="236906" y="56260"/>
                      </a:cubicBezTo>
                      <a:cubicBezTo>
                        <a:pt x="237767" y="59013"/>
                        <a:pt x="239144" y="62626"/>
                        <a:pt x="240950" y="67185"/>
                      </a:cubicBezTo>
                      <a:cubicBezTo>
                        <a:pt x="242756" y="71745"/>
                        <a:pt x="244563" y="74928"/>
                        <a:pt x="246369" y="76735"/>
                      </a:cubicBezTo>
                      <a:cubicBezTo>
                        <a:pt x="253595" y="88607"/>
                        <a:pt x="256778" y="96779"/>
                        <a:pt x="255831" y="101253"/>
                      </a:cubicBezTo>
                      <a:cubicBezTo>
                        <a:pt x="254886" y="103059"/>
                        <a:pt x="246799" y="103575"/>
                        <a:pt x="231487" y="102629"/>
                      </a:cubicBezTo>
                      <a:cubicBezTo>
                        <a:pt x="227961" y="101683"/>
                        <a:pt x="225724" y="101253"/>
                        <a:pt x="224778" y="101253"/>
                      </a:cubicBezTo>
                      <a:close/>
                    </a:path>
                  </a:pathLst>
                </a:custGeom>
                <a:grpFill/>
                <a:ln w="860" cap="flat">
                  <a:noFill/>
                  <a:prstDash val="solid"/>
                  <a:miter/>
                </a:ln>
              </p:spPr>
              <p:txBody>
                <a:bodyPr rtlCol="0" anchor="ctr"/>
                <a:lstStyle/>
                <a:p>
                  <a:endParaRPr lang="zh-CN" altLang="en-US"/>
                </a:p>
              </p:txBody>
            </p:sp>
            <p:sp>
              <p:nvSpPr>
                <p:cNvPr id="18" name="任意形状 22"/>
                <p:cNvSpPr/>
                <p:nvPr/>
              </p:nvSpPr>
              <p:spPr>
                <a:xfrm>
                  <a:off x="7622896" y="2756598"/>
                  <a:ext cx="240010" cy="274750"/>
                </a:xfrm>
                <a:custGeom>
                  <a:avLst/>
                  <a:gdLst>
                    <a:gd name="connsiteX0" fmla="*/ 150547 w 240010"/>
                    <a:gd name="connsiteY0" fmla="*/ 47832 h 274750"/>
                    <a:gd name="connsiteX1" fmla="*/ 150547 w 240010"/>
                    <a:gd name="connsiteY1" fmla="*/ 76480 h 274750"/>
                    <a:gd name="connsiteX2" fmla="*/ 157343 w 240010"/>
                    <a:gd name="connsiteY2" fmla="*/ 84652 h 274750"/>
                    <a:gd name="connsiteX3" fmla="*/ 226419 w 240010"/>
                    <a:gd name="connsiteY3" fmla="*/ 73727 h 274750"/>
                    <a:gd name="connsiteX4" fmla="*/ 240010 w 240010"/>
                    <a:gd name="connsiteY4" fmla="*/ 110547 h 274750"/>
                    <a:gd name="connsiteX5" fmla="*/ 233214 w 240010"/>
                    <a:gd name="connsiteY5" fmla="*/ 110547 h 274750"/>
                    <a:gd name="connsiteX6" fmla="*/ 211537 w 240010"/>
                    <a:gd name="connsiteY6" fmla="*/ 106418 h 274750"/>
                    <a:gd name="connsiteX7" fmla="*/ 184440 w 240010"/>
                    <a:gd name="connsiteY7" fmla="*/ 109171 h 274750"/>
                    <a:gd name="connsiteX8" fmla="*/ 160009 w 240010"/>
                    <a:gd name="connsiteY8" fmla="*/ 111924 h 274750"/>
                    <a:gd name="connsiteX9" fmla="*/ 151923 w 240010"/>
                    <a:gd name="connsiteY9" fmla="*/ 121473 h 274750"/>
                    <a:gd name="connsiteX10" fmla="*/ 150547 w 240010"/>
                    <a:gd name="connsiteY10" fmla="*/ 195113 h 274750"/>
                    <a:gd name="connsiteX11" fmla="*/ 147794 w 240010"/>
                    <a:gd name="connsiteY11" fmla="*/ 240106 h 274750"/>
                    <a:gd name="connsiteX12" fmla="*/ 145127 w 240010"/>
                    <a:gd name="connsiteY12" fmla="*/ 253785 h 274750"/>
                    <a:gd name="connsiteX13" fmla="*/ 141084 w 240010"/>
                    <a:gd name="connsiteY13" fmla="*/ 274260 h 274750"/>
                    <a:gd name="connsiteX14" fmla="*/ 96352 w 240010"/>
                    <a:gd name="connsiteY14" fmla="*/ 264711 h 274750"/>
                    <a:gd name="connsiteX15" fmla="*/ 50330 w 240010"/>
                    <a:gd name="connsiteY15" fmla="*/ 241483 h 274750"/>
                    <a:gd name="connsiteX16" fmla="*/ 67965 w 240010"/>
                    <a:gd name="connsiteY16" fmla="*/ 241483 h 274750"/>
                    <a:gd name="connsiteX17" fmla="*/ 115363 w 240010"/>
                    <a:gd name="connsiteY17" fmla="*/ 237354 h 274750"/>
                    <a:gd name="connsiteX18" fmla="*/ 127578 w 240010"/>
                    <a:gd name="connsiteY18" fmla="*/ 156831 h 274750"/>
                    <a:gd name="connsiteX19" fmla="*/ 126202 w 240010"/>
                    <a:gd name="connsiteY19" fmla="*/ 132312 h 274750"/>
                    <a:gd name="connsiteX20" fmla="*/ 126202 w 240010"/>
                    <a:gd name="connsiteY20" fmla="*/ 128183 h 274750"/>
                    <a:gd name="connsiteX21" fmla="*/ 118116 w 240010"/>
                    <a:gd name="connsiteY21" fmla="*/ 120010 h 274750"/>
                    <a:gd name="connsiteX22" fmla="*/ 36824 w 240010"/>
                    <a:gd name="connsiteY22" fmla="*/ 133689 h 274750"/>
                    <a:gd name="connsiteX23" fmla="*/ 9727 w 240010"/>
                    <a:gd name="connsiteY23" fmla="*/ 144614 h 274750"/>
                    <a:gd name="connsiteX24" fmla="*/ 6974 w 240010"/>
                    <a:gd name="connsiteY24" fmla="*/ 144614 h 274750"/>
                    <a:gd name="connsiteX25" fmla="*/ 179 w 240010"/>
                    <a:gd name="connsiteY25" fmla="*/ 120096 h 274750"/>
                    <a:gd name="connsiteX26" fmla="*/ 8351 w 240010"/>
                    <a:gd name="connsiteY26" fmla="*/ 120096 h 274750"/>
                    <a:gd name="connsiteX27" fmla="*/ 27276 w 240010"/>
                    <a:gd name="connsiteY27" fmla="*/ 115967 h 274750"/>
                    <a:gd name="connsiteX28" fmla="*/ 116653 w 240010"/>
                    <a:gd name="connsiteY28" fmla="*/ 94116 h 274750"/>
                    <a:gd name="connsiteX29" fmla="*/ 122073 w 240010"/>
                    <a:gd name="connsiteY29" fmla="*/ 87319 h 274750"/>
                    <a:gd name="connsiteX30" fmla="*/ 119320 w 240010"/>
                    <a:gd name="connsiteY30" fmla="*/ 76394 h 274750"/>
                    <a:gd name="connsiteX31" fmla="*/ 115277 w 240010"/>
                    <a:gd name="connsiteY31" fmla="*/ 57295 h 274750"/>
                    <a:gd name="connsiteX32" fmla="*/ 104439 w 240010"/>
                    <a:gd name="connsiteY32" fmla="*/ 47746 h 274750"/>
                    <a:gd name="connsiteX33" fmla="*/ 77342 w 240010"/>
                    <a:gd name="connsiteY33" fmla="*/ 54542 h 274750"/>
                    <a:gd name="connsiteX34" fmla="*/ 70545 w 240010"/>
                    <a:gd name="connsiteY34" fmla="*/ 57295 h 274750"/>
                    <a:gd name="connsiteX35" fmla="*/ 61083 w 240010"/>
                    <a:gd name="connsiteY35" fmla="*/ 60048 h 274750"/>
                    <a:gd name="connsiteX36" fmla="*/ 52996 w 240010"/>
                    <a:gd name="connsiteY36" fmla="*/ 31401 h 274750"/>
                    <a:gd name="connsiteX37" fmla="*/ 73298 w 240010"/>
                    <a:gd name="connsiteY37" fmla="*/ 27271 h 274750"/>
                    <a:gd name="connsiteX38" fmla="*/ 100395 w 240010"/>
                    <a:gd name="connsiteY38" fmla="*/ 20475 h 274750"/>
                    <a:gd name="connsiteX39" fmla="*/ 127493 w 240010"/>
                    <a:gd name="connsiteY39" fmla="*/ 13679 h 274750"/>
                    <a:gd name="connsiteX40" fmla="*/ 185730 w 240010"/>
                    <a:gd name="connsiteY40" fmla="*/ 0 h 274750"/>
                    <a:gd name="connsiteX41" fmla="*/ 199235 w 240010"/>
                    <a:gd name="connsiteY41" fmla="*/ 32777 h 274750"/>
                    <a:gd name="connsiteX42" fmla="*/ 193816 w 240010"/>
                    <a:gd name="connsiteY42" fmla="*/ 34154 h 274750"/>
                    <a:gd name="connsiteX43" fmla="*/ 164052 w 240010"/>
                    <a:gd name="connsiteY43" fmla="*/ 35530 h 274750"/>
                    <a:gd name="connsiteX44" fmla="*/ 150547 w 240010"/>
                    <a:gd name="connsiteY44" fmla="*/ 47832 h 27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0010" h="274750">
                      <a:moveTo>
                        <a:pt x="150547" y="47832"/>
                      </a:moveTo>
                      <a:lnTo>
                        <a:pt x="150547" y="76480"/>
                      </a:lnTo>
                      <a:cubicBezTo>
                        <a:pt x="150547" y="83792"/>
                        <a:pt x="152783" y="86459"/>
                        <a:pt x="157343" y="84652"/>
                      </a:cubicBezTo>
                      <a:cubicBezTo>
                        <a:pt x="188052" y="78286"/>
                        <a:pt x="211107" y="74673"/>
                        <a:pt x="226419" y="73727"/>
                      </a:cubicBezTo>
                      <a:cubicBezTo>
                        <a:pt x="235451" y="84652"/>
                        <a:pt x="240010" y="96955"/>
                        <a:pt x="240010" y="110547"/>
                      </a:cubicBezTo>
                      <a:cubicBezTo>
                        <a:pt x="239064" y="111493"/>
                        <a:pt x="236827" y="111493"/>
                        <a:pt x="233214" y="110547"/>
                      </a:cubicBezTo>
                      <a:cubicBezTo>
                        <a:pt x="224182" y="107794"/>
                        <a:pt x="216956" y="106418"/>
                        <a:pt x="211537" y="106418"/>
                      </a:cubicBezTo>
                      <a:cubicBezTo>
                        <a:pt x="206117" y="106418"/>
                        <a:pt x="197085" y="107364"/>
                        <a:pt x="184440" y="109171"/>
                      </a:cubicBezTo>
                      <a:cubicBezTo>
                        <a:pt x="173600" y="110977"/>
                        <a:pt x="165515" y="111924"/>
                        <a:pt x="160009" y="111924"/>
                      </a:cubicBezTo>
                      <a:cubicBezTo>
                        <a:pt x="154590" y="113730"/>
                        <a:pt x="151923" y="116913"/>
                        <a:pt x="151923" y="121473"/>
                      </a:cubicBezTo>
                      <a:cubicBezTo>
                        <a:pt x="151923" y="159670"/>
                        <a:pt x="151492" y="184274"/>
                        <a:pt x="150547" y="195113"/>
                      </a:cubicBezTo>
                      <a:cubicBezTo>
                        <a:pt x="149601" y="210599"/>
                        <a:pt x="148740" y="225568"/>
                        <a:pt x="147794" y="240106"/>
                      </a:cubicBezTo>
                      <a:cubicBezTo>
                        <a:pt x="146848" y="245526"/>
                        <a:pt x="145988" y="250086"/>
                        <a:pt x="145127" y="253785"/>
                      </a:cubicBezTo>
                      <a:cubicBezTo>
                        <a:pt x="144181" y="266517"/>
                        <a:pt x="142890" y="273314"/>
                        <a:pt x="141084" y="274260"/>
                      </a:cubicBezTo>
                      <a:cubicBezTo>
                        <a:pt x="132998" y="276067"/>
                        <a:pt x="118030" y="272884"/>
                        <a:pt x="96352" y="264711"/>
                      </a:cubicBezTo>
                      <a:cubicBezTo>
                        <a:pt x="69255" y="256538"/>
                        <a:pt x="53857" y="248795"/>
                        <a:pt x="50330" y="241483"/>
                      </a:cubicBezTo>
                      <a:lnTo>
                        <a:pt x="67965" y="241483"/>
                      </a:lnTo>
                      <a:cubicBezTo>
                        <a:pt x="95922" y="242429"/>
                        <a:pt x="111751" y="241053"/>
                        <a:pt x="115363" y="237354"/>
                      </a:cubicBezTo>
                      <a:cubicBezTo>
                        <a:pt x="124395" y="230041"/>
                        <a:pt x="128439" y="203200"/>
                        <a:pt x="127578" y="156831"/>
                      </a:cubicBezTo>
                      <a:cubicBezTo>
                        <a:pt x="126632" y="146851"/>
                        <a:pt x="126202" y="138679"/>
                        <a:pt x="126202" y="132312"/>
                      </a:cubicBezTo>
                      <a:cubicBezTo>
                        <a:pt x="126202" y="130506"/>
                        <a:pt x="126202" y="129129"/>
                        <a:pt x="126202" y="128183"/>
                      </a:cubicBezTo>
                      <a:cubicBezTo>
                        <a:pt x="126202" y="122763"/>
                        <a:pt x="123535" y="120010"/>
                        <a:pt x="118116" y="120010"/>
                      </a:cubicBezTo>
                      <a:cubicBezTo>
                        <a:pt x="84653" y="123624"/>
                        <a:pt x="57556" y="128183"/>
                        <a:pt x="36824" y="133689"/>
                      </a:cubicBezTo>
                      <a:cubicBezTo>
                        <a:pt x="22373" y="138248"/>
                        <a:pt x="13340" y="141862"/>
                        <a:pt x="9727" y="144614"/>
                      </a:cubicBezTo>
                      <a:lnTo>
                        <a:pt x="6974" y="144614"/>
                      </a:lnTo>
                      <a:cubicBezTo>
                        <a:pt x="1555" y="136442"/>
                        <a:pt x="-681" y="128269"/>
                        <a:pt x="179" y="120096"/>
                      </a:cubicBezTo>
                      <a:lnTo>
                        <a:pt x="8351" y="120096"/>
                      </a:lnTo>
                      <a:cubicBezTo>
                        <a:pt x="14631" y="119236"/>
                        <a:pt x="20997" y="117859"/>
                        <a:pt x="27276" y="115967"/>
                      </a:cubicBezTo>
                      <a:cubicBezTo>
                        <a:pt x="67019" y="105988"/>
                        <a:pt x="96782" y="98675"/>
                        <a:pt x="116653" y="94116"/>
                      </a:cubicBezTo>
                      <a:cubicBezTo>
                        <a:pt x="120266" y="94116"/>
                        <a:pt x="122073" y="91879"/>
                        <a:pt x="122073" y="87319"/>
                      </a:cubicBezTo>
                      <a:cubicBezTo>
                        <a:pt x="121127" y="83706"/>
                        <a:pt x="120266" y="80007"/>
                        <a:pt x="119320" y="76394"/>
                      </a:cubicBezTo>
                      <a:cubicBezTo>
                        <a:pt x="117513" y="68221"/>
                        <a:pt x="116137" y="61855"/>
                        <a:pt x="115277" y="57295"/>
                      </a:cubicBezTo>
                      <a:cubicBezTo>
                        <a:pt x="112611" y="49123"/>
                        <a:pt x="108911" y="45940"/>
                        <a:pt x="104439" y="47746"/>
                      </a:cubicBezTo>
                      <a:cubicBezTo>
                        <a:pt x="93599" y="49553"/>
                        <a:pt x="84567" y="51875"/>
                        <a:pt x="77342" y="54542"/>
                      </a:cubicBezTo>
                      <a:cubicBezTo>
                        <a:pt x="75535" y="55489"/>
                        <a:pt x="73298" y="56349"/>
                        <a:pt x="70545" y="57295"/>
                      </a:cubicBezTo>
                      <a:cubicBezTo>
                        <a:pt x="65986" y="60048"/>
                        <a:pt x="62889" y="60908"/>
                        <a:pt x="61083" y="60048"/>
                      </a:cubicBezTo>
                      <a:cubicBezTo>
                        <a:pt x="56524" y="54628"/>
                        <a:pt x="53857" y="45079"/>
                        <a:pt x="52996" y="31401"/>
                      </a:cubicBezTo>
                      <a:cubicBezTo>
                        <a:pt x="52051" y="30540"/>
                        <a:pt x="58847" y="29164"/>
                        <a:pt x="73298" y="27271"/>
                      </a:cubicBezTo>
                      <a:cubicBezTo>
                        <a:pt x="78718" y="26411"/>
                        <a:pt x="87750" y="24088"/>
                        <a:pt x="100395" y="20475"/>
                      </a:cubicBezTo>
                      <a:cubicBezTo>
                        <a:pt x="112094" y="17722"/>
                        <a:pt x="121127" y="15485"/>
                        <a:pt x="127493" y="13679"/>
                      </a:cubicBezTo>
                      <a:cubicBezTo>
                        <a:pt x="152783" y="6366"/>
                        <a:pt x="172224" y="1893"/>
                        <a:pt x="185730" y="0"/>
                      </a:cubicBezTo>
                      <a:cubicBezTo>
                        <a:pt x="195623" y="9979"/>
                        <a:pt x="200182" y="20905"/>
                        <a:pt x="199235" y="32777"/>
                      </a:cubicBezTo>
                      <a:cubicBezTo>
                        <a:pt x="198289" y="33723"/>
                        <a:pt x="196483" y="34154"/>
                        <a:pt x="193816" y="34154"/>
                      </a:cubicBezTo>
                      <a:cubicBezTo>
                        <a:pt x="189257" y="32347"/>
                        <a:pt x="179364" y="32777"/>
                        <a:pt x="164052" y="35530"/>
                      </a:cubicBezTo>
                      <a:cubicBezTo>
                        <a:pt x="155020" y="37423"/>
                        <a:pt x="150547" y="41552"/>
                        <a:pt x="150547" y="47832"/>
                      </a:cubicBezTo>
                      <a:close/>
                    </a:path>
                  </a:pathLst>
                </a:custGeom>
                <a:grpFill/>
                <a:ln w="860" cap="flat">
                  <a:noFill/>
                  <a:prstDash val="solid"/>
                  <a:miter/>
                </a:ln>
              </p:spPr>
              <p:txBody>
                <a:bodyPr rtlCol="0" anchor="ctr"/>
                <a:lstStyle/>
                <a:p>
                  <a:endParaRPr lang="zh-CN" altLang="en-US"/>
                </a:p>
              </p:txBody>
            </p:sp>
            <p:sp>
              <p:nvSpPr>
                <p:cNvPr id="19" name="任意形状 23"/>
                <p:cNvSpPr/>
                <p:nvPr/>
              </p:nvSpPr>
              <p:spPr>
                <a:xfrm>
                  <a:off x="8164075" y="2743344"/>
                  <a:ext cx="264516" cy="297062"/>
                </a:xfrm>
                <a:custGeom>
                  <a:avLst/>
                  <a:gdLst>
                    <a:gd name="connsiteX0" fmla="*/ 59955 w 264516"/>
                    <a:gd name="connsiteY0" fmla="*/ 136189 h 297062"/>
                    <a:gd name="connsiteX1" fmla="*/ 92471 w 264516"/>
                    <a:gd name="connsiteY1" fmla="*/ 122510 h 297062"/>
                    <a:gd name="connsiteX2" fmla="*/ 116902 w 264516"/>
                    <a:gd name="connsiteY2" fmla="*/ 112961 h 297062"/>
                    <a:gd name="connsiteX3" fmla="*/ 130408 w 264516"/>
                    <a:gd name="connsiteY3" fmla="*/ 107541 h 297062"/>
                    <a:gd name="connsiteX4" fmla="*/ 158881 w 264516"/>
                    <a:gd name="connsiteY4" fmla="*/ 88443 h 297062"/>
                    <a:gd name="connsiteX5" fmla="*/ 194065 w 264516"/>
                    <a:gd name="connsiteY5" fmla="*/ 46117 h 297062"/>
                    <a:gd name="connsiteX6" fmla="*/ 203527 w 264516"/>
                    <a:gd name="connsiteY6" fmla="*/ 41987 h 297062"/>
                    <a:gd name="connsiteX7" fmla="*/ 204903 w 264516"/>
                    <a:gd name="connsiteY7" fmla="*/ 43364 h 297062"/>
                    <a:gd name="connsiteX8" fmla="*/ 208946 w 264516"/>
                    <a:gd name="connsiteY8" fmla="*/ 44740 h 297062"/>
                    <a:gd name="connsiteX9" fmla="*/ 210322 w 264516"/>
                    <a:gd name="connsiteY9" fmla="*/ 54289 h 297062"/>
                    <a:gd name="connsiteX10" fmla="*/ 190021 w 264516"/>
                    <a:gd name="connsiteY10" fmla="*/ 74764 h 297062"/>
                    <a:gd name="connsiteX11" fmla="*/ 171096 w 264516"/>
                    <a:gd name="connsiteY11" fmla="*/ 95239 h 297062"/>
                    <a:gd name="connsiteX12" fmla="*/ 167053 w 264516"/>
                    <a:gd name="connsiteY12" fmla="*/ 100659 h 297062"/>
                    <a:gd name="connsiteX13" fmla="*/ 172472 w 264516"/>
                    <a:gd name="connsiteY13" fmla="*/ 103412 h 297062"/>
                    <a:gd name="connsiteX14" fmla="*/ 198194 w 264516"/>
                    <a:gd name="connsiteY14" fmla="*/ 118381 h 297062"/>
                    <a:gd name="connsiteX15" fmla="*/ 194150 w 264516"/>
                    <a:gd name="connsiteY15" fmla="*/ 127930 h 297062"/>
                    <a:gd name="connsiteX16" fmla="*/ 153547 w 264516"/>
                    <a:gd name="connsiteY16" fmla="*/ 152448 h 297062"/>
                    <a:gd name="connsiteX17" fmla="*/ 156215 w 264516"/>
                    <a:gd name="connsiteY17" fmla="*/ 164750 h 297062"/>
                    <a:gd name="connsiteX18" fmla="*/ 165677 w 264516"/>
                    <a:gd name="connsiteY18" fmla="*/ 167503 h 297062"/>
                    <a:gd name="connsiteX19" fmla="*/ 192774 w 264516"/>
                    <a:gd name="connsiteY19" fmla="*/ 166127 h 297062"/>
                    <a:gd name="connsiteX20" fmla="*/ 244216 w 264516"/>
                    <a:gd name="connsiteY20" fmla="*/ 159330 h 297062"/>
                    <a:gd name="connsiteX21" fmla="*/ 264517 w 264516"/>
                    <a:gd name="connsiteY21" fmla="*/ 190731 h 297062"/>
                    <a:gd name="connsiteX22" fmla="*/ 261765 w 264516"/>
                    <a:gd name="connsiteY22" fmla="*/ 200280 h 297062"/>
                    <a:gd name="connsiteX23" fmla="*/ 253593 w 264516"/>
                    <a:gd name="connsiteY23" fmla="*/ 198904 h 297062"/>
                    <a:gd name="connsiteX24" fmla="*/ 168258 w 264516"/>
                    <a:gd name="connsiteY24" fmla="*/ 189355 h 297062"/>
                    <a:gd name="connsiteX25" fmla="*/ 161462 w 264516"/>
                    <a:gd name="connsiteY25" fmla="*/ 197527 h 297062"/>
                    <a:gd name="connsiteX26" fmla="*/ 157418 w 264516"/>
                    <a:gd name="connsiteY26" fmla="*/ 267125 h 297062"/>
                    <a:gd name="connsiteX27" fmla="*/ 156042 w 264516"/>
                    <a:gd name="connsiteY27" fmla="*/ 291643 h 297062"/>
                    <a:gd name="connsiteX28" fmla="*/ 153376 w 264516"/>
                    <a:gd name="connsiteY28" fmla="*/ 297063 h 297062"/>
                    <a:gd name="connsiteX29" fmla="*/ 147956 w 264516"/>
                    <a:gd name="connsiteY29" fmla="*/ 297063 h 297062"/>
                    <a:gd name="connsiteX30" fmla="*/ 68041 w 264516"/>
                    <a:gd name="connsiteY30" fmla="*/ 267038 h 297062"/>
                    <a:gd name="connsiteX31" fmla="*/ 63998 w 264516"/>
                    <a:gd name="connsiteY31" fmla="*/ 261619 h 297062"/>
                    <a:gd name="connsiteX32" fmla="*/ 70794 w 264516"/>
                    <a:gd name="connsiteY32" fmla="*/ 261619 h 297062"/>
                    <a:gd name="connsiteX33" fmla="*/ 120945 w 264516"/>
                    <a:gd name="connsiteY33" fmla="*/ 269792 h 297062"/>
                    <a:gd name="connsiteX34" fmla="*/ 131784 w 264516"/>
                    <a:gd name="connsiteY34" fmla="*/ 257489 h 297062"/>
                    <a:gd name="connsiteX35" fmla="*/ 131784 w 264516"/>
                    <a:gd name="connsiteY35" fmla="*/ 234262 h 297062"/>
                    <a:gd name="connsiteX36" fmla="*/ 133161 w 264516"/>
                    <a:gd name="connsiteY36" fmla="*/ 200108 h 297062"/>
                    <a:gd name="connsiteX37" fmla="*/ 129117 w 264516"/>
                    <a:gd name="connsiteY37" fmla="*/ 195979 h 297062"/>
                    <a:gd name="connsiteX38" fmla="*/ 18062 w 264516"/>
                    <a:gd name="connsiteY38" fmla="*/ 217830 h 297062"/>
                    <a:gd name="connsiteX39" fmla="*/ 5847 w 264516"/>
                    <a:gd name="connsiteY39" fmla="*/ 216454 h 297062"/>
                    <a:gd name="connsiteX40" fmla="*/ 1804 w 264516"/>
                    <a:gd name="connsiteY40" fmla="*/ 206904 h 297062"/>
                    <a:gd name="connsiteX41" fmla="*/ 427 w 264516"/>
                    <a:gd name="connsiteY41" fmla="*/ 202775 h 297062"/>
                    <a:gd name="connsiteX42" fmla="*/ 5847 w 264516"/>
                    <a:gd name="connsiteY42" fmla="*/ 201399 h 297062"/>
                    <a:gd name="connsiteX43" fmla="*/ 30191 w 264516"/>
                    <a:gd name="connsiteY43" fmla="*/ 195979 h 297062"/>
                    <a:gd name="connsiteX44" fmla="*/ 64084 w 264516"/>
                    <a:gd name="connsiteY44" fmla="*/ 189182 h 297062"/>
                    <a:gd name="connsiteX45" fmla="*/ 122321 w 264516"/>
                    <a:gd name="connsiteY45" fmla="*/ 176880 h 297062"/>
                    <a:gd name="connsiteX46" fmla="*/ 126365 w 264516"/>
                    <a:gd name="connsiteY46" fmla="*/ 175504 h 297062"/>
                    <a:gd name="connsiteX47" fmla="*/ 122321 w 264516"/>
                    <a:gd name="connsiteY47" fmla="*/ 168708 h 297062"/>
                    <a:gd name="connsiteX48" fmla="*/ 110106 w 264516"/>
                    <a:gd name="connsiteY48" fmla="*/ 160535 h 297062"/>
                    <a:gd name="connsiteX49" fmla="*/ 108730 w 264516"/>
                    <a:gd name="connsiteY49" fmla="*/ 152362 h 297062"/>
                    <a:gd name="connsiteX50" fmla="*/ 119568 w 264516"/>
                    <a:gd name="connsiteY50" fmla="*/ 148233 h 297062"/>
                    <a:gd name="connsiteX51" fmla="*/ 131784 w 264516"/>
                    <a:gd name="connsiteY51" fmla="*/ 148233 h 297062"/>
                    <a:gd name="connsiteX52" fmla="*/ 149418 w 264516"/>
                    <a:gd name="connsiteY52" fmla="*/ 135931 h 297062"/>
                    <a:gd name="connsiteX53" fmla="*/ 143999 w 264516"/>
                    <a:gd name="connsiteY53" fmla="*/ 119585 h 297062"/>
                    <a:gd name="connsiteX54" fmla="*/ 70880 w 264516"/>
                    <a:gd name="connsiteY54" fmla="*/ 149609 h 297062"/>
                    <a:gd name="connsiteX55" fmla="*/ 61417 w 264516"/>
                    <a:gd name="connsiteY55" fmla="*/ 149609 h 297062"/>
                    <a:gd name="connsiteX56" fmla="*/ 55998 w 264516"/>
                    <a:gd name="connsiteY56" fmla="*/ 144189 h 297062"/>
                    <a:gd name="connsiteX57" fmla="*/ 53245 w 264516"/>
                    <a:gd name="connsiteY57" fmla="*/ 140060 h 297062"/>
                    <a:gd name="connsiteX58" fmla="*/ 59955 w 264516"/>
                    <a:gd name="connsiteY58" fmla="*/ 136189 h 297062"/>
                    <a:gd name="connsiteX59" fmla="*/ 51869 w 264516"/>
                    <a:gd name="connsiteY59" fmla="*/ 52913 h 297062"/>
                    <a:gd name="connsiteX60" fmla="*/ 100643 w 264516"/>
                    <a:gd name="connsiteY60" fmla="*/ 25642 h 297062"/>
                    <a:gd name="connsiteX61" fmla="*/ 108730 w 264516"/>
                    <a:gd name="connsiteY61" fmla="*/ 22889 h 297062"/>
                    <a:gd name="connsiteX62" fmla="*/ 162924 w 264516"/>
                    <a:gd name="connsiteY62" fmla="*/ 2414 h 297062"/>
                    <a:gd name="connsiteX63" fmla="*/ 176430 w 264516"/>
                    <a:gd name="connsiteY63" fmla="*/ 3790 h 297062"/>
                    <a:gd name="connsiteX64" fmla="*/ 185892 w 264516"/>
                    <a:gd name="connsiteY64" fmla="*/ 13340 h 297062"/>
                    <a:gd name="connsiteX65" fmla="*/ 187268 w 264516"/>
                    <a:gd name="connsiteY65" fmla="*/ 20136 h 297062"/>
                    <a:gd name="connsiteX66" fmla="*/ 179183 w 264516"/>
                    <a:gd name="connsiteY66" fmla="*/ 22889 h 297062"/>
                    <a:gd name="connsiteX67" fmla="*/ 110106 w 264516"/>
                    <a:gd name="connsiteY67" fmla="*/ 46117 h 297062"/>
                    <a:gd name="connsiteX68" fmla="*/ 97891 w 264516"/>
                    <a:gd name="connsiteY68" fmla="*/ 54289 h 297062"/>
                    <a:gd name="connsiteX69" fmla="*/ 81633 w 264516"/>
                    <a:gd name="connsiteY69" fmla="*/ 57042 h 297062"/>
                    <a:gd name="connsiteX70" fmla="*/ 53160 w 264516"/>
                    <a:gd name="connsiteY70" fmla="*/ 59795 h 297062"/>
                    <a:gd name="connsiteX71" fmla="*/ 46363 w 264516"/>
                    <a:gd name="connsiteY71" fmla="*/ 58419 h 297062"/>
                    <a:gd name="connsiteX72" fmla="*/ 51869 w 264516"/>
                    <a:gd name="connsiteY72" fmla="*/ 52913 h 297062"/>
                    <a:gd name="connsiteX73" fmla="*/ 73546 w 264516"/>
                    <a:gd name="connsiteY73" fmla="*/ 107541 h 297062"/>
                    <a:gd name="connsiteX74" fmla="*/ 64084 w 264516"/>
                    <a:gd name="connsiteY74" fmla="*/ 100745 h 297062"/>
                    <a:gd name="connsiteX75" fmla="*/ 55998 w 264516"/>
                    <a:gd name="connsiteY75" fmla="*/ 93949 h 297062"/>
                    <a:gd name="connsiteX76" fmla="*/ 51955 w 264516"/>
                    <a:gd name="connsiteY76" fmla="*/ 89819 h 297062"/>
                    <a:gd name="connsiteX77" fmla="*/ 58751 w 264516"/>
                    <a:gd name="connsiteY77" fmla="*/ 84399 h 297062"/>
                    <a:gd name="connsiteX78" fmla="*/ 102106 w 264516"/>
                    <a:gd name="connsiteY78" fmla="*/ 73474 h 297062"/>
                    <a:gd name="connsiteX79" fmla="*/ 106149 w 264516"/>
                    <a:gd name="connsiteY79" fmla="*/ 74850 h 297062"/>
                    <a:gd name="connsiteX80" fmla="*/ 103396 w 264516"/>
                    <a:gd name="connsiteY80" fmla="*/ 78980 h 297062"/>
                    <a:gd name="connsiteX81" fmla="*/ 85762 w 264516"/>
                    <a:gd name="connsiteY81" fmla="*/ 103498 h 297062"/>
                    <a:gd name="connsiteX82" fmla="*/ 73546 w 264516"/>
                    <a:gd name="connsiteY82" fmla="*/ 107541 h 297062"/>
                    <a:gd name="connsiteX83" fmla="*/ 127655 w 264516"/>
                    <a:gd name="connsiteY83" fmla="*/ 78893 h 297062"/>
                    <a:gd name="connsiteX84" fmla="*/ 123612 w 264516"/>
                    <a:gd name="connsiteY84" fmla="*/ 66591 h 297062"/>
                    <a:gd name="connsiteX85" fmla="*/ 127655 w 264516"/>
                    <a:gd name="connsiteY85" fmla="*/ 58419 h 297062"/>
                    <a:gd name="connsiteX86" fmla="*/ 145290 w 264516"/>
                    <a:gd name="connsiteY86" fmla="*/ 54289 h 297062"/>
                    <a:gd name="connsiteX87" fmla="*/ 157505 w 264516"/>
                    <a:gd name="connsiteY87" fmla="*/ 51536 h 297062"/>
                    <a:gd name="connsiteX88" fmla="*/ 160258 w 264516"/>
                    <a:gd name="connsiteY88" fmla="*/ 52913 h 297062"/>
                    <a:gd name="connsiteX89" fmla="*/ 158881 w 264516"/>
                    <a:gd name="connsiteY89" fmla="*/ 55666 h 297062"/>
                    <a:gd name="connsiteX90" fmla="*/ 139956 w 264516"/>
                    <a:gd name="connsiteY90" fmla="*/ 78893 h 297062"/>
                    <a:gd name="connsiteX91" fmla="*/ 133161 w 264516"/>
                    <a:gd name="connsiteY91" fmla="*/ 84313 h 297062"/>
                    <a:gd name="connsiteX92" fmla="*/ 127655 w 264516"/>
                    <a:gd name="connsiteY92" fmla="*/ 78893 h 29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64516" h="297062">
                      <a:moveTo>
                        <a:pt x="59955" y="136189"/>
                      </a:moveTo>
                      <a:cubicBezTo>
                        <a:pt x="69847" y="133436"/>
                        <a:pt x="80687" y="128876"/>
                        <a:pt x="92471" y="122510"/>
                      </a:cubicBezTo>
                      <a:cubicBezTo>
                        <a:pt x="97891" y="120704"/>
                        <a:pt x="106064" y="117521"/>
                        <a:pt x="116902" y="112961"/>
                      </a:cubicBezTo>
                      <a:cubicBezTo>
                        <a:pt x="120515" y="112101"/>
                        <a:pt x="124989" y="110208"/>
                        <a:pt x="130408" y="107541"/>
                      </a:cubicBezTo>
                      <a:cubicBezTo>
                        <a:pt x="138493" y="105734"/>
                        <a:pt x="148042" y="99368"/>
                        <a:pt x="158881" y="88443"/>
                      </a:cubicBezTo>
                      <a:cubicBezTo>
                        <a:pt x="167053" y="81130"/>
                        <a:pt x="178753" y="67108"/>
                        <a:pt x="194065" y="46117"/>
                      </a:cubicBezTo>
                      <a:cubicBezTo>
                        <a:pt x="195871" y="42503"/>
                        <a:pt x="199054" y="41127"/>
                        <a:pt x="203527" y="41987"/>
                      </a:cubicBezTo>
                      <a:cubicBezTo>
                        <a:pt x="203527" y="42933"/>
                        <a:pt x="203957" y="43364"/>
                        <a:pt x="204903" y="43364"/>
                      </a:cubicBezTo>
                      <a:cubicBezTo>
                        <a:pt x="206710" y="44310"/>
                        <a:pt x="208086" y="44740"/>
                        <a:pt x="208946" y="44740"/>
                      </a:cubicBezTo>
                      <a:cubicBezTo>
                        <a:pt x="213420" y="46547"/>
                        <a:pt x="213936" y="49730"/>
                        <a:pt x="210322" y="54289"/>
                      </a:cubicBezTo>
                      <a:cubicBezTo>
                        <a:pt x="204903" y="59709"/>
                        <a:pt x="198108" y="66591"/>
                        <a:pt x="190021" y="74764"/>
                      </a:cubicBezTo>
                      <a:cubicBezTo>
                        <a:pt x="181935" y="83883"/>
                        <a:pt x="175570" y="90679"/>
                        <a:pt x="171096" y="95239"/>
                      </a:cubicBezTo>
                      <a:cubicBezTo>
                        <a:pt x="168430" y="97992"/>
                        <a:pt x="167053" y="99799"/>
                        <a:pt x="167053" y="100659"/>
                      </a:cubicBezTo>
                      <a:cubicBezTo>
                        <a:pt x="167053" y="102466"/>
                        <a:pt x="168860" y="103412"/>
                        <a:pt x="172472" y="103412"/>
                      </a:cubicBezTo>
                      <a:cubicBezTo>
                        <a:pt x="185118" y="107025"/>
                        <a:pt x="193720" y="112101"/>
                        <a:pt x="198194" y="118381"/>
                      </a:cubicBezTo>
                      <a:cubicBezTo>
                        <a:pt x="200860" y="122940"/>
                        <a:pt x="199570" y="126123"/>
                        <a:pt x="194150" y="127930"/>
                      </a:cubicBezTo>
                      <a:cubicBezTo>
                        <a:pt x="178753" y="137909"/>
                        <a:pt x="165247" y="146168"/>
                        <a:pt x="153547" y="152448"/>
                      </a:cubicBezTo>
                      <a:cubicBezTo>
                        <a:pt x="148988" y="155201"/>
                        <a:pt x="149935" y="159245"/>
                        <a:pt x="156215" y="164750"/>
                      </a:cubicBezTo>
                      <a:cubicBezTo>
                        <a:pt x="158021" y="167503"/>
                        <a:pt x="161204" y="168363"/>
                        <a:pt x="165677" y="167503"/>
                      </a:cubicBezTo>
                      <a:cubicBezTo>
                        <a:pt x="172903" y="167503"/>
                        <a:pt x="181935" y="167073"/>
                        <a:pt x="192774" y="166127"/>
                      </a:cubicBezTo>
                      <a:cubicBezTo>
                        <a:pt x="215312" y="164320"/>
                        <a:pt x="232517" y="161997"/>
                        <a:pt x="244216" y="159330"/>
                      </a:cubicBezTo>
                      <a:cubicBezTo>
                        <a:pt x="251442" y="162944"/>
                        <a:pt x="258237" y="173439"/>
                        <a:pt x="264517" y="190731"/>
                      </a:cubicBezTo>
                      <a:cubicBezTo>
                        <a:pt x="264517" y="196151"/>
                        <a:pt x="263571" y="199420"/>
                        <a:pt x="261765" y="200280"/>
                      </a:cubicBezTo>
                      <a:cubicBezTo>
                        <a:pt x="259958" y="201226"/>
                        <a:pt x="257205" y="200710"/>
                        <a:pt x="253593" y="198904"/>
                      </a:cubicBezTo>
                      <a:cubicBezTo>
                        <a:pt x="230108" y="188924"/>
                        <a:pt x="201634" y="185741"/>
                        <a:pt x="168258" y="189355"/>
                      </a:cubicBezTo>
                      <a:cubicBezTo>
                        <a:pt x="163699" y="189355"/>
                        <a:pt x="161462" y="192107"/>
                        <a:pt x="161462" y="197527"/>
                      </a:cubicBezTo>
                      <a:cubicBezTo>
                        <a:pt x="160516" y="228498"/>
                        <a:pt x="159225" y="251639"/>
                        <a:pt x="157418" y="267125"/>
                      </a:cubicBezTo>
                      <a:cubicBezTo>
                        <a:pt x="154666" y="276244"/>
                        <a:pt x="154236" y="284416"/>
                        <a:pt x="156042" y="291643"/>
                      </a:cubicBezTo>
                      <a:cubicBezTo>
                        <a:pt x="156042" y="294396"/>
                        <a:pt x="155096" y="296202"/>
                        <a:pt x="153376" y="297063"/>
                      </a:cubicBezTo>
                      <a:lnTo>
                        <a:pt x="147956" y="297063"/>
                      </a:lnTo>
                      <a:cubicBezTo>
                        <a:pt x="112773" y="289750"/>
                        <a:pt x="86106" y="279771"/>
                        <a:pt x="68041" y="267038"/>
                      </a:cubicBezTo>
                      <a:cubicBezTo>
                        <a:pt x="64428" y="264286"/>
                        <a:pt x="63052" y="262479"/>
                        <a:pt x="63998" y="261619"/>
                      </a:cubicBezTo>
                      <a:cubicBezTo>
                        <a:pt x="63998" y="260758"/>
                        <a:pt x="66234" y="260758"/>
                        <a:pt x="70794" y="261619"/>
                      </a:cubicBezTo>
                      <a:cubicBezTo>
                        <a:pt x="89805" y="267985"/>
                        <a:pt x="106494" y="270738"/>
                        <a:pt x="120945" y="269792"/>
                      </a:cubicBezTo>
                      <a:cubicBezTo>
                        <a:pt x="127225" y="269792"/>
                        <a:pt x="130838" y="265662"/>
                        <a:pt x="131784" y="257489"/>
                      </a:cubicBezTo>
                      <a:cubicBezTo>
                        <a:pt x="131784" y="252930"/>
                        <a:pt x="131784" y="245187"/>
                        <a:pt x="131784" y="234262"/>
                      </a:cubicBezTo>
                      <a:cubicBezTo>
                        <a:pt x="132644" y="219723"/>
                        <a:pt x="133161" y="208367"/>
                        <a:pt x="133161" y="200108"/>
                      </a:cubicBezTo>
                      <a:cubicBezTo>
                        <a:pt x="133161" y="197355"/>
                        <a:pt x="131784" y="195979"/>
                        <a:pt x="129117" y="195979"/>
                      </a:cubicBezTo>
                      <a:cubicBezTo>
                        <a:pt x="67697" y="200538"/>
                        <a:pt x="30621" y="207851"/>
                        <a:pt x="18062" y="217830"/>
                      </a:cubicBezTo>
                      <a:cubicBezTo>
                        <a:pt x="11696" y="221443"/>
                        <a:pt x="7653" y="221013"/>
                        <a:pt x="5847" y="216454"/>
                      </a:cubicBezTo>
                      <a:cubicBezTo>
                        <a:pt x="4040" y="214647"/>
                        <a:pt x="2664" y="211464"/>
                        <a:pt x="1804" y="206904"/>
                      </a:cubicBezTo>
                      <a:cubicBezTo>
                        <a:pt x="-3" y="205098"/>
                        <a:pt x="-433" y="203721"/>
                        <a:pt x="427" y="202775"/>
                      </a:cubicBezTo>
                      <a:cubicBezTo>
                        <a:pt x="427" y="201915"/>
                        <a:pt x="2234" y="201399"/>
                        <a:pt x="5847" y="201399"/>
                      </a:cubicBezTo>
                      <a:cubicBezTo>
                        <a:pt x="11266" y="202345"/>
                        <a:pt x="19352" y="200538"/>
                        <a:pt x="30191" y="195979"/>
                      </a:cubicBezTo>
                      <a:cubicBezTo>
                        <a:pt x="38363" y="193226"/>
                        <a:pt x="49632" y="190989"/>
                        <a:pt x="64084" y="189182"/>
                      </a:cubicBezTo>
                      <a:cubicBezTo>
                        <a:pt x="97461" y="183763"/>
                        <a:pt x="116902" y="179633"/>
                        <a:pt x="122321" y="176880"/>
                      </a:cubicBezTo>
                      <a:cubicBezTo>
                        <a:pt x="124989" y="176880"/>
                        <a:pt x="126365" y="176450"/>
                        <a:pt x="126365" y="175504"/>
                      </a:cubicBezTo>
                      <a:cubicBezTo>
                        <a:pt x="126365" y="174644"/>
                        <a:pt x="124989" y="172321"/>
                        <a:pt x="122321" y="168708"/>
                      </a:cubicBezTo>
                      <a:cubicBezTo>
                        <a:pt x="116902" y="165094"/>
                        <a:pt x="112859" y="162341"/>
                        <a:pt x="110106" y="160535"/>
                      </a:cubicBezTo>
                      <a:cubicBezTo>
                        <a:pt x="106494" y="158728"/>
                        <a:pt x="106064" y="155975"/>
                        <a:pt x="108730" y="152362"/>
                      </a:cubicBezTo>
                      <a:cubicBezTo>
                        <a:pt x="111483" y="148749"/>
                        <a:pt x="115009" y="147372"/>
                        <a:pt x="119568" y="148233"/>
                      </a:cubicBezTo>
                      <a:cubicBezTo>
                        <a:pt x="122321" y="150039"/>
                        <a:pt x="126365" y="150039"/>
                        <a:pt x="131784" y="148233"/>
                      </a:cubicBezTo>
                      <a:cubicBezTo>
                        <a:pt x="134537" y="148233"/>
                        <a:pt x="140386" y="144103"/>
                        <a:pt x="149418" y="135931"/>
                      </a:cubicBezTo>
                      <a:cubicBezTo>
                        <a:pt x="154838" y="128618"/>
                        <a:pt x="153032" y="123198"/>
                        <a:pt x="143999" y="119585"/>
                      </a:cubicBezTo>
                      <a:cubicBezTo>
                        <a:pt x="132214" y="119585"/>
                        <a:pt x="107870" y="129565"/>
                        <a:pt x="70880" y="149609"/>
                      </a:cubicBezTo>
                      <a:cubicBezTo>
                        <a:pt x="66321" y="152362"/>
                        <a:pt x="63224" y="152362"/>
                        <a:pt x="61417" y="149609"/>
                      </a:cubicBezTo>
                      <a:cubicBezTo>
                        <a:pt x="58665" y="147803"/>
                        <a:pt x="56858" y="145996"/>
                        <a:pt x="55998" y="144189"/>
                      </a:cubicBezTo>
                      <a:cubicBezTo>
                        <a:pt x="53245" y="142383"/>
                        <a:pt x="52385" y="141006"/>
                        <a:pt x="53245" y="140060"/>
                      </a:cubicBezTo>
                      <a:cubicBezTo>
                        <a:pt x="53160" y="138425"/>
                        <a:pt x="55396" y="137049"/>
                        <a:pt x="59955" y="136189"/>
                      </a:cubicBezTo>
                      <a:close/>
                      <a:moveTo>
                        <a:pt x="51869" y="52913"/>
                      </a:moveTo>
                      <a:cubicBezTo>
                        <a:pt x="68987" y="41987"/>
                        <a:pt x="85246" y="32954"/>
                        <a:pt x="100643" y="25642"/>
                      </a:cubicBezTo>
                      <a:cubicBezTo>
                        <a:pt x="102450" y="25642"/>
                        <a:pt x="105117" y="24781"/>
                        <a:pt x="108730" y="22889"/>
                      </a:cubicBezTo>
                      <a:cubicBezTo>
                        <a:pt x="127741" y="16523"/>
                        <a:pt x="145720" y="9726"/>
                        <a:pt x="162924" y="2414"/>
                      </a:cubicBezTo>
                      <a:cubicBezTo>
                        <a:pt x="169204" y="-1199"/>
                        <a:pt x="173763" y="-769"/>
                        <a:pt x="176430" y="3790"/>
                      </a:cubicBezTo>
                      <a:cubicBezTo>
                        <a:pt x="177290" y="6543"/>
                        <a:pt x="180473" y="9726"/>
                        <a:pt x="185892" y="13340"/>
                      </a:cubicBezTo>
                      <a:cubicBezTo>
                        <a:pt x="187699" y="16092"/>
                        <a:pt x="188129" y="18329"/>
                        <a:pt x="187268" y="20136"/>
                      </a:cubicBezTo>
                      <a:cubicBezTo>
                        <a:pt x="185462" y="21942"/>
                        <a:pt x="182709" y="22889"/>
                        <a:pt x="179183" y="22889"/>
                      </a:cubicBezTo>
                      <a:cubicBezTo>
                        <a:pt x="140300" y="29255"/>
                        <a:pt x="117332" y="36998"/>
                        <a:pt x="110106" y="46117"/>
                      </a:cubicBezTo>
                      <a:cubicBezTo>
                        <a:pt x="107440" y="51536"/>
                        <a:pt x="103311" y="54289"/>
                        <a:pt x="97891" y="54289"/>
                      </a:cubicBezTo>
                      <a:cubicBezTo>
                        <a:pt x="94278" y="55236"/>
                        <a:pt x="88859" y="56096"/>
                        <a:pt x="81633" y="57042"/>
                      </a:cubicBezTo>
                      <a:cubicBezTo>
                        <a:pt x="69847" y="58849"/>
                        <a:pt x="60385" y="59795"/>
                        <a:pt x="53160" y="59795"/>
                      </a:cubicBezTo>
                      <a:cubicBezTo>
                        <a:pt x="49546" y="59795"/>
                        <a:pt x="47309" y="59365"/>
                        <a:pt x="46363" y="58419"/>
                      </a:cubicBezTo>
                      <a:cubicBezTo>
                        <a:pt x="46449" y="57472"/>
                        <a:pt x="48170" y="55666"/>
                        <a:pt x="51869" y="52913"/>
                      </a:cubicBezTo>
                      <a:close/>
                      <a:moveTo>
                        <a:pt x="73546" y="107541"/>
                      </a:moveTo>
                      <a:cubicBezTo>
                        <a:pt x="70794" y="106681"/>
                        <a:pt x="67697" y="104358"/>
                        <a:pt x="64084" y="100745"/>
                      </a:cubicBezTo>
                      <a:cubicBezTo>
                        <a:pt x="60471" y="97992"/>
                        <a:pt x="57719" y="95755"/>
                        <a:pt x="55998" y="93949"/>
                      </a:cubicBezTo>
                      <a:cubicBezTo>
                        <a:pt x="52385" y="92142"/>
                        <a:pt x="51009" y="90766"/>
                        <a:pt x="51955" y="89819"/>
                      </a:cubicBezTo>
                      <a:cubicBezTo>
                        <a:pt x="51955" y="88013"/>
                        <a:pt x="54191" y="86206"/>
                        <a:pt x="58751" y="84399"/>
                      </a:cubicBezTo>
                      <a:cubicBezTo>
                        <a:pt x="73203" y="78980"/>
                        <a:pt x="87654" y="75280"/>
                        <a:pt x="102106" y="73474"/>
                      </a:cubicBezTo>
                      <a:cubicBezTo>
                        <a:pt x="104859" y="73474"/>
                        <a:pt x="106149" y="73904"/>
                        <a:pt x="106149" y="74850"/>
                      </a:cubicBezTo>
                      <a:cubicBezTo>
                        <a:pt x="106149" y="75797"/>
                        <a:pt x="105203" y="77173"/>
                        <a:pt x="103396" y="78980"/>
                      </a:cubicBezTo>
                      <a:cubicBezTo>
                        <a:pt x="95311" y="86292"/>
                        <a:pt x="89375" y="94465"/>
                        <a:pt x="85762" y="103498"/>
                      </a:cubicBezTo>
                      <a:cubicBezTo>
                        <a:pt x="83009" y="110724"/>
                        <a:pt x="78880" y="112101"/>
                        <a:pt x="73546" y="107541"/>
                      </a:cubicBezTo>
                      <a:close/>
                      <a:moveTo>
                        <a:pt x="127655" y="78893"/>
                      </a:moveTo>
                      <a:cubicBezTo>
                        <a:pt x="124902" y="73474"/>
                        <a:pt x="123612" y="69344"/>
                        <a:pt x="123612" y="66591"/>
                      </a:cubicBezTo>
                      <a:cubicBezTo>
                        <a:pt x="120945" y="62032"/>
                        <a:pt x="122236" y="59279"/>
                        <a:pt x="127655" y="58419"/>
                      </a:cubicBezTo>
                      <a:cubicBezTo>
                        <a:pt x="130321" y="57558"/>
                        <a:pt x="136257" y="56182"/>
                        <a:pt x="145290" y="54289"/>
                      </a:cubicBezTo>
                      <a:cubicBezTo>
                        <a:pt x="148903" y="53429"/>
                        <a:pt x="152946" y="52483"/>
                        <a:pt x="157505" y="51536"/>
                      </a:cubicBezTo>
                      <a:cubicBezTo>
                        <a:pt x="159311" y="51536"/>
                        <a:pt x="160258" y="51966"/>
                        <a:pt x="160258" y="52913"/>
                      </a:cubicBezTo>
                      <a:cubicBezTo>
                        <a:pt x="161118" y="52913"/>
                        <a:pt x="160688" y="53859"/>
                        <a:pt x="158881" y="55666"/>
                      </a:cubicBezTo>
                      <a:cubicBezTo>
                        <a:pt x="150795" y="62978"/>
                        <a:pt x="144429" y="70635"/>
                        <a:pt x="139956" y="78893"/>
                      </a:cubicBezTo>
                      <a:cubicBezTo>
                        <a:pt x="137290" y="82507"/>
                        <a:pt x="134967" y="84313"/>
                        <a:pt x="133161" y="84313"/>
                      </a:cubicBezTo>
                      <a:cubicBezTo>
                        <a:pt x="132214" y="84313"/>
                        <a:pt x="130408" y="82507"/>
                        <a:pt x="127655" y="78893"/>
                      </a:cubicBezTo>
                      <a:close/>
                    </a:path>
                  </a:pathLst>
                </a:custGeom>
                <a:grpFill/>
                <a:ln w="860" cap="flat">
                  <a:noFill/>
                  <a:prstDash val="solid"/>
                  <a:miter/>
                </a:ln>
              </p:spPr>
              <p:txBody>
                <a:bodyPr rtlCol="0" anchor="ctr"/>
                <a:lstStyle/>
                <a:p>
                  <a:endParaRPr lang="zh-CN" altLang="en-US"/>
                </a:p>
              </p:txBody>
            </p:sp>
          </p:grpSp>
        </p:grpSp>
      </p:grpSp>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7" name="图片 6" descr="资源 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9085" y="218440"/>
            <a:ext cx="320675" cy="259715"/>
          </a:xfrm>
          <a:prstGeom prst="rect">
            <a:avLst/>
          </a:prstGeom>
        </p:spPr>
      </p:pic>
      <p:cxnSp>
        <p:nvCxnSpPr>
          <p:cNvPr id="8" name="直接连接符 7"/>
          <p:cNvCxnSpPr/>
          <p:nvPr userDrawn="1"/>
        </p:nvCxnSpPr>
        <p:spPr>
          <a:xfrm>
            <a:off x="314643" y="619760"/>
            <a:ext cx="11538000" cy="0"/>
          </a:xfrm>
          <a:prstGeom prst="line">
            <a:avLst/>
          </a:prstGeom>
          <a:ln w="19685">
            <a:solidFill>
              <a:srgbClr val="A4CBDE"/>
            </a:solidFill>
          </a:ln>
        </p:spPr>
        <p:style>
          <a:lnRef idx="2">
            <a:schemeClr val="accent1"/>
          </a:lnRef>
          <a:fillRef idx="0">
            <a:schemeClr val="accent1"/>
          </a:fillRef>
          <a:effectRef idx="1">
            <a:schemeClr val="accent1"/>
          </a:effectRef>
          <a:fontRef idx="minor">
            <a:schemeClr val="tx1"/>
          </a:fontRef>
        </p:style>
      </p:cxnSp>
      <p:sp>
        <p:nvSpPr>
          <p:cNvPr id="12" name="标题 11"/>
          <p:cNvSpPr>
            <a:spLocks noGrp="1"/>
          </p:cNvSpPr>
          <p:nvPr>
            <p:ph type="title"/>
          </p:nvPr>
        </p:nvSpPr>
        <p:spPr>
          <a:xfrm>
            <a:off x="633207" y="-13447"/>
            <a:ext cx="6409055" cy="757555"/>
          </a:xfrm>
        </p:spPr>
        <p:txBody>
          <a:bodyPr/>
          <a:lstStyle>
            <a:lvl1pPr>
              <a:defRPr sz="2200" b="1">
                <a:solidFill>
                  <a:srgbClr val="2D2D2D"/>
                </a:solidFill>
                <a:latin typeface="微软雅黑" panose="020B0503020204020204" pitchFamily="34" charset="-122"/>
                <a:ea typeface="微软雅黑" panose="020B0503020204020204" pitchFamily="34" charset="-122"/>
              </a:defRPr>
            </a:lvl1pPr>
          </a:lstStyle>
          <a:p>
            <a:r>
              <a:rPr lang="zh-CN" altLang="en-US" dirty="0" smtClean="0"/>
              <a:t>单击此处编辑母版标题样式</a:t>
            </a:r>
            <a:endParaRPr lang="zh-CN" altLang="en-US" dirty="0"/>
          </a:p>
        </p:txBody>
      </p:sp>
      <p:grpSp>
        <p:nvGrpSpPr>
          <p:cNvPr id="6" name="图形 4"/>
          <p:cNvGrpSpPr/>
          <p:nvPr userDrawn="1"/>
        </p:nvGrpSpPr>
        <p:grpSpPr>
          <a:xfrm>
            <a:off x="10735693" y="251685"/>
            <a:ext cx="1111166" cy="247926"/>
            <a:chOff x="3026537" y="1769312"/>
            <a:chExt cx="5852211" cy="1305762"/>
          </a:xfrm>
          <a:solidFill>
            <a:srgbClr val="2870BF"/>
          </a:solidFill>
          <a:effectLst>
            <a:outerShdw blurRad="50800" dist="38100" dir="2700000" algn="tl" rotWithShape="0">
              <a:schemeClr val="bg1">
                <a:alpha val="40000"/>
              </a:schemeClr>
            </a:outerShdw>
          </a:effectLst>
        </p:grpSpPr>
        <p:grpSp>
          <p:nvGrpSpPr>
            <p:cNvPr id="9" name="图形 4"/>
            <p:cNvGrpSpPr/>
            <p:nvPr/>
          </p:nvGrpSpPr>
          <p:grpSpPr>
            <a:xfrm>
              <a:off x="5805209" y="1769312"/>
              <a:ext cx="3046119" cy="736361"/>
              <a:chOff x="5805209" y="1769312"/>
              <a:chExt cx="3046119" cy="736361"/>
            </a:xfrm>
            <a:grpFill/>
          </p:grpSpPr>
          <p:sp>
            <p:nvSpPr>
              <p:cNvPr id="24" name="任意形状 7"/>
              <p:cNvSpPr/>
              <p:nvPr/>
            </p:nvSpPr>
            <p:spPr>
              <a:xfrm>
                <a:off x="5805209" y="1885054"/>
                <a:ext cx="646709" cy="528581"/>
              </a:xfrm>
              <a:custGeom>
                <a:avLst/>
                <a:gdLst>
                  <a:gd name="connsiteX0" fmla="*/ 339823 w 646709"/>
                  <a:gd name="connsiteY0" fmla="*/ 17192 h 528581"/>
                  <a:gd name="connsiteX1" fmla="*/ 490535 w 646709"/>
                  <a:gd name="connsiteY1" fmla="*/ 1363 h 528581"/>
                  <a:gd name="connsiteX2" fmla="*/ 490535 w 646709"/>
                  <a:gd name="connsiteY2" fmla="*/ 39302 h 528581"/>
                  <a:gd name="connsiteX3" fmla="*/ 405803 w 646709"/>
                  <a:gd name="connsiteY3" fmla="*/ 96167 h 528581"/>
                  <a:gd name="connsiteX4" fmla="*/ 386964 w 646709"/>
                  <a:gd name="connsiteY4" fmla="*/ 194153 h 528581"/>
                  <a:gd name="connsiteX5" fmla="*/ 468600 w 646709"/>
                  <a:gd name="connsiteY5" fmla="*/ 172044 h 528581"/>
                  <a:gd name="connsiteX6" fmla="*/ 487439 w 646709"/>
                  <a:gd name="connsiteY6" fmla="*/ 235275 h 528581"/>
                  <a:gd name="connsiteX7" fmla="*/ 456040 w 646709"/>
                  <a:gd name="connsiteY7" fmla="*/ 247921 h 528581"/>
                  <a:gd name="connsiteX8" fmla="*/ 386964 w 646709"/>
                  <a:gd name="connsiteY8" fmla="*/ 282677 h 528581"/>
                  <a:gd name="connsiteX9" fmla="*/ 377587 w 646709"/>
                  <a:gd name="connsiteY9" fmla="*/ 307970 h 528581"/>
                  <a:gd name="connsiteX10" fmla="*/ 377587 w 646709"/>
                  <a:gd name="connsiteY10" fmla="*/ 368018 h 528581"/>
                  <a:gd name="connsiteX11" fmla="*/ 418362 w 646709"/>
                  <a:gd name="connsiteY11" fmla="*/ 396493 h 528581"/>
                  <a:gd name="connsiteX12" fmla="*/ 493718 w 646709"/>
                  <a:gd name="connsiteY12" fmla="*/ 396493 h 528581"/>
                  <a:gd name="connsiteX13" fmla="*/ 572171 w 646709"/>
                  <a:gd name="connsiteY13" fmla="*/ 390213 h 528581"/>
                  <a:gd name="connsiteX14" fmla="*/ 625505 w 646709"/>
                  <a:gd name="connsiteY14" fmla="*/ 402859 h 528581"/>
                  <a:gd name="connsiteX15" fmla="*/ 628688 w 646709"/>
                  <a:gd name="connsiteY15" fmla="*/ 491297 h 528581"/>
                  <a:gd name="connsiteX16" fmla="*/ 333630 w 646709"/>
                  <a:gd name="connsiteY16" fmla="*/ 469187 h 528581"/>
                  <a:gd name="connsiteX17" fmla="*/ 302231 w 646709"/>
                  <a:gd name="connsiteY17" fmla="*/ 472370 h 528581"/>
                  <a:gd name="connsiteX18" fmla="*/ 286576 w 646709"/>
                  <a:gd name="connsiteY18" fmla="*/ 472370 h 528581"/>
                  <a:gd name="connsiteX19" fmla="*/ 60594 w 646709"/>
                  <a:gd name="connsiteY19" fmla="*/ 510309 h 528581"/>
                  <a:gd name="connsiteX20" fmla="*/ 48034 w 646709"/>
                  <a:gd name="connsiteY20" fmla="*/ 519772 h 528581"/>
                  <a:gd name="connsiteX21" fmla="*/ 29195 w 646709"/>
                  <a:gd name="connsiteY21" fmla="*/ 522955 h 528581"/>
                  <a:gd name="connsiteX22" fmla="*/ 980 w 646709"/>
                  <a:gd name="connsiteY22" fmla="*/ 462907 h 528581"/>
                  <a:gd name="connsiteX23" fmla="*/ 145412 w 646709"/>
                  <a:gd name="connsiteY23" fmla="*/ 431335 h 528581"/>
                  <a:gd name="connsiteX24" fmla="*/ 148509 w 646709"/>
                  <a:gd name="connsiteY24" fmla="*/ 276483 h 528581"/>
                  <a:gd name="connsiteX25" fmla="*/ 145412 w 646709"/>
                  <a:gd name="connsiteY25" fmla="*/ 229081 h 528581"/>
                  <a:gd name="connsiteX26" fmla="*/ 164251 w 646709"/>
                  <a:gd name="connsiteY26" fmla="*/ 210155 h 528581"/>
                  <a:gd name="connsiteX27" fmla="*/ 239607 w 646709"/>
                  <a:gd name="connsiteY27" fmla="*/ 241727 h 528581"/>
                  <a:gd name="connsiteX28" fmla="*/ 220768 w 646709"/>
                  <a:gd name="connsiteY28" fmla="*/ 371287 h 528581"/>
                  <a:gd name="connsiteX29" fmla="*/ 227048 w 646709"/>
                  <a:gd name="connsiteY29" fmla="*/ 406042 h 528581"/>
                  <a:gd name="connsiteX30" fmla="*/ 248983 w 646709"/>
                  <a:gd name="connsiteY30" fmla="*/ 412323 h 528581"/>
                  <a:gd name="connsiteX31" fmla="*/ 292941 w 646709"/>
                  <a:gd name="connsiteY31" fmla="*/ 399676 h 528581"/>
                  <a:gd name="connsiteX32" fmla="*/ 302317 w 646709"/>
                  <a:gd name="connsiteY32" fmla="*/ 371201 h 528581"/>
                  <a:gd name="connsiteX33" fmla="*/ 299221 w 646709"/>
                  <a:gd name="connsiteY33" fmla="*/ 203703 h 528581"/>
                  <a:gd name="connsiteX34" fmla="*/ 299221 w 646709"/>
                  <a:gd name="connsiteY34" fmla="*/ 140471 h 528581"/>
                  <a:gd name="connsiteX35" fmla="*/ 277285 w 646709"/>
                  <a:gd name="connsiteY35" fmla="*/ 111996 h 528581"/>
                  <a:gd name="connsiteX36" fmla="*/ 223951 w 646709"/>
                  <a:gd name="connsiteY36" fmla="*/ 124642 h 528581"/>
                  <a:gd name="connsiteX37" fmla="*/ 176897 w 646709"/>
                  <a:gd name="connsiteY37" fmla="*/ 58314 h 528581"/>
                  <a:gd name="connsiteX38" fmla="*/ 176897 w 646709"/>
                  <a:gd name="connsiteY38" fmla="*/ 48851 h 528581"/>
                  <a:gd name="connsiteX39" fmla="*/ 208295 w 646709"/>
                  <a:gd name="connsiteY39" fmla="*/ 29924 h 528581"/>
                  <a:gd name="connsiteX40" fmla="*/ 339823 w 646709"/>
                  <a:gd name="connsiteY40" fmla="*/ 17192 h 52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6709" h="528581">
                    <a:moveTo>
                      <a:pt x="339823" y="17192"/>
                    </a:moveTo>
                    <a:cubicBezTo>
                      <a:pt x="392125" y="2481"/>
                      <a:pt x="442363" y="-2766"/>
                      <a:pt x="490535" y="1363"/>
                    </a:cubicBezTo>
                    <a:cubicBezTo>
                      <a:pt x="486320" y="14009"/>
                      <a:pt x="486320" y="26655"/>
                      <a:pt x="490535" y="39302"/>
                    </a:cubicBezTo>
                    <a:cubicBezTo>
                      <a:pt x="496815" y="49883"/>
                      <a:pt x="468600" y="68810"/>
                      <a:pt x="405803" y="96167"/>
                    </a:cubicBezTo>
                    <a:cubicBezTo>
                      <a:pt x="393244" y="108813"/>
                      <a:pt x="386964" y="141504"/>
                      <a:pt x="386964" y="194153"/>
                    </a:cubicBezTo>
                    <a:cubicBezTo>
                      <a:pt x="426706" y="183658"/>
                      <a:pt x="453890" y="176259"/>
                      <a:pt x="468600" y="172044"/>
                    </a:cubicBezTo>
                    <a:cubicBezTo>
                      <a:pt x="481159" y="178324"/>
                      <a:pt x="487439" y="199401"/>
                      <a:pt x="487439" y="235275"/>
                    </a:cubicBezTo>
                    <a:cubicBezTo>
                      <a:pt x="481159" y="239491"/>
                      <a:pt x="470664" y="243706"/>
                      <a:pt x="456040" y="247921"/>
                    </a:cubicBezTo>
                    <a:cubicBezTo>
                      <a:pt x="435136" y="256352"/>
                      <a:pt x="412083" y="267966"/>
                      <a:pt x="386964" y="282677"/>
                    </a:cubicBezTo>
                    <a:cubicBezTo>
                      <a:pt x="382749" y="286893"/>
                      <a:pt x="379566" y="295323"/>
                      <a:pt x="377587" y="307970"/>
                    </a:cubicBezTo>
                    <a:cubicBezTo>
                      <a:pt x="375437" y="322766"/>
                      <a:pt x="375437" y="342725"/>
                      <a:pt x="377587" y="368018"/>
                    </a:cubicBezTo>
                    <a:cubicBezTo>
                      <a:pt x="377587" y="389095"/>
                      <a:pt x="391179" y="398558"/>
                      <a:pt x="418362" y="396493"/>
                    </a:cubicBezTo>
                    <a:cubicBezTo>
                      <a:pt x="435051" y="396493"/>
                      <a:pt x="460169" y="396493"/>
                      <a:pt x="493718" y="396493"/>
                    </a:cubicBezTo>
                    <a:cubicBezTo>
                      <a:pt x="531396" y="394429"/>
                      <a:pt x="557547" y="392278"/>
                      <a:pt x="572171" y="390213"/>
                    </a:cubicBezTo>
                    <a:cubicBezTo>
                      <a:pt x="599354" y="385998"/>
                      <a:pt x="617161" y="390213"/>
                      <a:pt x="625505" y="402859"/>
                    </a:cubicBezTo>
                    <a:cubicBezTo>
                      <a:pt x="652688" y="455509"/>
                      <a:pt x="653720" y="485017"/>
                      <a:pt x="628688" y="491297"/>
                    </a:cubicBezTo>
                    <a:cubicBezTo>
                      <a:pt x="547052" y="459724"/>
                      <a:pt x="448642" y="452326"/>
                      <a:pt x="333630" y="469187"/>
                    </a:cubicBezTo>
                    <a:cubicBezTo>
                      <a:pt x="316855" y="471338"/>
                      <a:pt x="306447" y="472370"/>
                      <a:pt x="302231" y="472370"/>
                    </a:cubicBezTo>
                    <a:cubicBezTo>
                      <a:pt x="298016" y="472370"/>
                      <a:pt x="292855" y="472370"/>
                      <a:pt x="286576" y="472370"/>
                    </a:cubicBezTo>
                    <a:cubicBezTo>
                      <a:pt x="207004" y="463940"/>
                      <a:pt x="131649" y="476586"/>
                      <a:pt x="60594" y="510309"/>
                    </a:cubicBezTo>
                    <a:cubicBezTo>
                      <a:pt x="56379" y="512460"/>
                      <a:pt x="52164" y="515557"/>
                      <a:pt x="48034" y="519772"/>
                    </a:cubicBezTo>
                    <a:cubicBezTo>
                      <a:pt x="39604" y="530354"/>
                      <a:pt x="33410" y="531386"/>
                      <a:pt x="29195" y="522955"/>
                    </a:cubicBezTo>
                    <a:cubicBezTo>
                      <a:pt x="6141" y="493448"/>
                      <a:pt x="-3235" y="473489"/>
                      <a:pt x="980" y="462907"/>
                    </a:cubicBezTo>
                    <a:cubicBezTo>
                      <a:pt x="82616" y="450261"/>
                      <a:pt x="130702" y="439766"/>
                      <a:pt x="145412" y="431335"/>
                    </a:cubicBezTo>
                    <a:cubicBezTo>
                      <a:pt x="155821" y="422904"/>
                      <a:pt x="156853" y="371287"/>
                      <a:pt x="148509" y="276483"/>
                    </a:cubicBezTo>
                    <a:cubicBezTo>
                      <a:pt x="146358" y="257557"/>
                      <a:pt x="145412" y="241727"/>
                      <a:pt x="145412" y="229081"/>
                    </a:cubicBezTo>
                    <a:cubicBezTo>
                      <a:pt x="145412" y="218586"/>
                      <a:pt x="151692" y="212219"/>
                      <a:pt x="164251" y="210155"/>
                    </a:cubicBezTo>
                    <a:cubicBezTo>
                      <a:pt x="216553" y="218586"/>
                      <a:pt x="241671" y="229081"/>
                      <a:pt x="239607" y="241727"/>
                    </a:cubicBezTo>
                    <a:cubicBezTo>
                      <a:pt x="216553" y="269085"/>
                      <a:pt x="210273" y="312357"/>
                      <a:pt x="220768" y="371287"/>
                    </a:cubicBezTo>
                    <a:cubicBezTo>
                      <a:pt x="222833" y="386084"/>
                      <a:pt x="224897" y="397612"/>
                      <a:pt x="227048" y="406042"/>
                    </a:cubicBezTo>
                    <a:cubicBezTo>
                      <a:pt x="227048" y="410258"/>
                      <a:pt x="234360" y="412323"/>
                      <a:pt x="248983" y="412323"/>
                    </a:cubicBezTo>
                    <a:cubicBezTo>
                      <a:pt x="265672" y="410258"/>
                      <a:pt x="280382" y="406042"/>
                      <a:pt x="292941" y="399676"/>
                    </a:cubicBezTo>
                    <a:cubicBezTo>
                      <a:pt x="299221" y="395461"/>
                      <a:pt x="302317" y="385998"/>
                      <a:pt x="302317" y="371201"/>
                    </a:cubicBezTo>
                    <a:cubicBezTo>
                      <a:pt x="302317" y="280699"/>
                      <a:pt x="301199" y="224866"/>
                      <a:pt x="299221" y="203703"/>
                    </a:cubicBezTo>
                    <a:cubicBezTo>
                      <a:pt x="299221" y="172130"/>
                      <a:pt x="299221" y="151053"/>
                      <a:pt x="299221" y="140471"/>
                    </a:cubicBezTo>
                    <a:cubicBezTo>
                      <a:pt x="297070" y="123610"/>
                      <a:pt x="289844" y="114147"/>
                      <a:pt x="277285" y="111996"/>
                    </a:cubicBezTo>
                    <a:cubicBezTo>
                      <a:pt x="264726" y="111996"/>
                      <a:pt x="246919" y="116211"/>
                      <a:pt x="223951" y="124642"/>
                    </a:cubicBezTo>
                    <a:cubicBezTo>
                      <a:pt x="209327" y="133073"/>
                      <a:pt x="193585" y="110964"/>
                      <a:pt x="176897" y="58314"/>
                    </a:cubicBezTo>
                    <a:cubicBezTo>
                      <a:pt x="176897" y="54099"/>
                      <a:pt x="176897" y="50916"/>
                      <a:pt x="176897" y="48851"/>
                    </a:cubicBezTo>
                    <a:cubicBezTo>
                      <a:pt x="172682" y="36205"/>
                      <a:pt x="183176" y="29924"/>
                      <a:pt x="208295" y="29924"/>
                    </a:cubicBezTo>
                    <a:cubicBezTo>
                      <a:pt x="260252" y="31903"/>
                      <a:pt x="304210" y="27774"/>
                      <a:pt x="339823" y="17192"/>
                    </a:cubicBezTo>
                    <a:close/>
                  </a:path>
                </a:pathLst>
              </a:custGeom>
              <a:grpFill/>
              <a:ln w="860" cap="flat">
                <a:noFill/>
                <a:prstDash val="solid"/>
                <a:miter/>
              </a:ln>
            </p:spPr>
            <p:txBody>
              <a:bodyPr rtlCol="0" anchor="ctr"/>
              <a:lstStyle/>
              <a:p>
                <a:endParaRPr lang="zh-CN" altLang="en-US"/>
              </a:p>
            </p:txBody>
          </p:sp>
          <p:sp>
            <p:nvSpPr>
              <p:cNvPr id="25" name="任意形状 8"/>
              <p:cNvSpPr/>
              <p:nvPr/>
            </p:nvSpPr>
            <p:spPr>
              <a:xfrm>
                <a:off x="6627623" y="1792353"/>
                <a:ext cx="612994" cy="688006"/>
              </a:xfrm>
              <a:custGeom>
                <a:avLst/>
                <a:gdLst>
                  <a:gd name="connsiteX0" fmla="*/ 139010 w 612994"/>
                  <a:gd name="connsiteY0" fmla="*/ 315243 h 688006"/>
                  <a:gd name="connsiteX1" fmla="*/ 214366 w 612994"/>
                  <a:gd name="connsiteY1" fmla="*/ 283671 h 688006"/>
                  <a:gd name="connsiteX2" fmla="*/ 270882 w 612994"/>
                  <a:gd name="connsiteY2" fmla="*/ 261561 h 688006"/>
                  <a:gd name="connsiteX3" fmla="*/ 302281 w 612994"/>
                  <a:gd name="connsiteY3" fmla="*/ 248915 h 688006"/>
                  <a:gd name="connsiteX4" fmla="*/ 368174 w 612994"/>
                  <a:gd name="connsiteY4" fmla="*/ 204696 h 688006"/>
                  <a:gd name="connsiteX5" fmla="*/ 449810 w 612994"/>
                  <a:gd name="connsiteY5" fmla="*/ 106710 h 688006"/>
                  <a:gd name="connsiteX6" fmla="*/ 471746 w 612994"/>
                  <a:gd name="connsiteY6" fmla="*/ 97246 h 688006"/>
                  <a:gd name="connsiteX7" fmla="*/ 474842 w 612994"/>
                  <a:gd name="connsiteY7" fmla="*/ 100429 h 688006"/>
                  <a:gd name="connsiteX8" fmla="*/ 484305 w 612994"/>
                  <a:gd name="connsiteY8" fmla="*/ 103613 h 688006"/>
                  <a:gd name="connsiteX9" fmla="*/ 487401 w 612994"/>
                  <a:gd name="connsiteY9" fmla="*/ 125722 h 688006"/>
                  <a:gd name="connsiteX10" fmla="*/ 440348 w 612994"/>
                  <a:gd name="connsiteY10" fmla="*/ 173124 h 688006"/>
                  <a:gd name="connsiteX11" fmla="*/ 396389 w 612994"/>
                  <a:gd name="connsiteY11" fmla="*/ 220526 h 688006"/>
                  <a:gd name="connsiteX12" fmla="*/ 387013 w 612994"/>
                  <a:gd name="connsiteY12" fmla="*/ 233172 h 688006"/>
                  <a:gd name="connsiteX13" fmla="*/ 399572 w 612994"/>
                  <a:gd name="connsiteY13" fmla="*/ 239452 h 688006"/>
                  <a:gd name="connsiteX14" fmla="*/ 459186 w 612994"/>
                  <a:gd name="connsiteY14" fmla="*/ 274208 h 688006"/>
                  <a:gd name="connsiteX15" fmla="*/ 449810 w 612994"/>
                  <a:gd name="connsiteY15" fmla="*/ 296317 h 688006"/>
                  <a:gd name="connsiteX16" fmla="*/ 355615 w 612994"/>
                  <a:gd name="connsiteY16" fmla="*/ 353182 h 688006"/>
                  <a:gd name="connsiteX17" fmla="*/ 361895 w 612994"/>
                  <a:gd name="connsiteY17" fmla="*/ 381658 h 688006"/>
                  <a:gd name="connsiteX18" fmla="*/ 383830 w 612994"/>
                  <a:gd name="connsiteY18" fmla="*/ 387938 h 688006"/>
                  <a:gd name="connsiteX19" fmla="*/ 446627 w 612994"/>
                  <a:gd name="connsiteY19" fmla="*/ 384755 h 688006"/>
                  <a:gd name="connsiteX20" fmla="*/ 565941 w 612994"/>
                  <a:gd name="connsiteY20" fmla="*/ 368925 h 688006"/>
                  <a:gd name="connsiteX21" fmla="*/ 612994 w 612994"/>
                  <a:gd name="connsiteY21" fmla="*/ 441620 h 688006"/>
                  <a:gd name="connsiteX22" fmla="*/ 606715 w 612994"/>
                  <a:gd name="connsiteY22" fmla="*/ 463729 h 688006"/>
                  <a:gd name="connsiteX23" fmla="*/ 587876 w 612994"/>
                  <a:gd name="connsiteY23" fmla="*/ 460546 h 688006"/>
                  <a:gd name="connsiteX24" fmla="*/ 390110 w 612994"/>
                  <a:gd name="connsiteY24" fmla="*/ 438437 h 688006"/>
                  <a:gd name="connsiteX25" fmla="*/ 374454 w 612994"/>
                  <a:gd name="connsiteY25" fmla="*/ 457363 h 688006"/>
                  <a:gd name="connsiteX26" fmla="*/ 365077 w 612994"/>
                  <a:gd name="connsiteY26" fmla="*/ 618495 h 688006"/>
                  <a:gd name="connsiteX27" fmla="*/ 361895 w 612994"/>
                  <a:gd name="connsiteY27" fmla="*/ 675360 h 688006"/>
                  <a:gd name="connsiteX28" fmla="*/ 355615 w 612994"/>
                  <a:gd name="connsiteY28" fmla="*/ 688006 h 688006"/>
                  <a:gd name="connsiteX29" fmla="*/ 343055 w 612994"/>
                  <a:gd name="connsiteY29" fmla="*/ 688006 h 688006"/>
                  <a:gd name="connsiteX30" fmla="*/ 157849 w 612994"/>
                  <a:gd name="connsiteY30" fmla="*/ 618495 h 688006"/>
                  <a:gd name="connsiteX31" fmla="*/ 148472 w 612994"/>
                  <a:gd name="connsiteY31" fmla="*/ 605849 h 688006"/>
                  <a:gd name="connsiteX32" fmla="*/ 164128 w 612994"/>
                  <a:gd name="connsiteY32" fmla="*/ 605849 h 688006"/>
                  <a:gd name="connsiteX33" fmla="*/ 280259 w 612994"/>
                  <a:gd name="connsiteY33" fmla="*/ 624775 h 688006"/>
                  <a:gd name="connsiteX34" fmla="*/ 305378 w 612994"/>
                  <a:gd name="connsiteY34" fmla="*/ 596299 h 688006"/>
                  <a:gd name="connsiteX35" fmla="*/ 305378 w 612994"/>
                  <a:gd name="connsiteY35" fmla="*/ 542618 h 688006"/>
                  <a:gd name="connsiteX36" fmla="*/ 308561 w 612994"/>
                  <a:gd name="connsiteY36" fmla="*/ 463643 h 688006"/>
                  <a:gd name="connsiteX37" fmla="*/ 299184 w 612994"/>
                  <a:gd name="connsiteY37" fmla="*/ 454180 h 688006"/>
                  <a:gd name="connsiteX38" fmla="*/ 41804 w 612994"/>
                  <a:gd name="connsiteY38" fmla="*/ 504765 h 688006"/>
                  <a:gd name="connsiteX39" fmla="*/ 13588 w 612994"/>
                  <a:gd name="connsiteY39" fmla="*/ 501582 h 688006"/>
                  <a:gd name="connsiteX40" fmla="*/ 4212 w 612994"/>
                  <a:gd name="connsiteY40" fmla="*/ 479472 h 688006"/>
                  <a:gd name="connsiteX41" fmla="*/ 1029 w 612994"/>
                  <a:gd name="connsiteY41" fmla="*/ 470009 h 688006"/>
                  <a:gd name="connsiteX42" fmla="*/ 13588 w 612994"/>
                  <a:gd name="connsiteY42" fmla="*/ 466826 h 688006"/>
                  <a:gd name="connsiteX43" fmla="*/ 70105 w 612994"/>
                  <a:gd name="connsiteY43" fmla="*/ 454180 h 688006"/>
                  <a:gd name="connsiteX44" fmla="*/ 148558 w 612994"/>
                  <a:gd name="connsiteY44" fmla="*/ 438351 h 688006"/>
                  <a:gd name="connsiteX45" fmla="*/ 283528 w 612994"/>
                  <a:gd name="connsiteY45" fmla="*/ 409875 h 688006"/>
                  <a:gd name="connsiteX46" fmla="*/ 292904 w 612994"/>
                  <a:gd name="connsiteY46" fmla="*/ 406692 h 688006"/>
                  <a:gd name="connsiteX47" fmla="*/ 283528 w 612994"/>
                  <a:gd name="connsiteY47" fmla="*/ 390863 h 688006"/>
                  <a:gd name="connsiteX48" fmla="*/ 255312 w 612994"/>
                  <a:gd name="connsiteY48" fmla="*/ 371936 h 688006"/>
                  <a:gd name="connsiteX49" fmla="*/ 252130 w 612994"/>
                  <a:gd name="connsiteY49" fmla="*/ 353010 h 688006"/>
                  <a:gd name="connsiteX50" fmla="*/ 277248 w 612994"/>
                  <a:gd name="connsiteY50" fmla="*/ 343547 h 688006"/>
                  <a:gd name="connsiteX51" fmla="*/ 305464 w 612994"/>
                  <a:gd name="connsiteY51" fmla="*/ 343547 h 688006"/>
                  <a:gd name="connsiteX52" fmla="*/ 346238 w 612994"/>
                  <a:gd name="connsiteY52" fmla="*/ 315071 h 688006"/>
                  <a:gd name="connsiteX53" fmla="*/ 333679 w 612994"/>
                  <a:gd name="connsiteY53" fmla="*/ 277133 h 688006"/>
                  <a:gd name="connsiteX54" fmla="*/ 164128 w 612994"/>
                  <a:gd name="connsiteY54" fmla="*/ 346644 h 688006"/>
                  <a:gd name="connsiteX55" fmla="*/ 142192 w 612994"/>
                  <a:gd name="connsiteY55" fmla="*/ 346644 h 688006"/>
                  <a:gd name="connsiteX56" fmla="*/ 129633 w 612994"/>
                  <a:gd name="connsiteY56" fmla="*/ 333998 h 688006"/>
                  <a:gd name="connsiteX57" fmla="*/ 123353 w 612994"/>
                  <a:gd name="connsiteY57" fmla="*/ 324535 h 688006"/>
                  <a:gd name="connsiteX58" fmla="*/ 139010 w 612994"/>
                  <a:gd name="connsiteY58" fmla="*/ 315243 h 688006"/>
                  <a:gd name="connsiteX59" fmla="*/ 120171 w 612994"/>
                  <a:gd name="connsiteY59" fmla="*/ 122539 h 688006"/>
                  <a:gd name="connsiteX60" fmla="*/ 233205 w 612994"/>
                  <a:gd name="connsiteY60" fmla="*/ 59308 h 688006"/>
                  <a:gd name="connsiteX61" fmla="*/ 252043 w 612994"/>
                  <a:gd name="connsiteY61" fmla="*/ 53028 h 688006"/>
                  <a:gd name="connsiteX62" fmla="*/ 377637 w 612994"/>
                  <a:gd name="connsiteY62" fmla="*/ 5626 h 688006"/>
                  <a:gd name="connsiteX63" fmla="*/ 409035 w 612994"/>
                  <a:gd name="connsiteY63" fmla="*/ 8809 h 688006"/>
                  <a:gd name="connsiteX64" fmla="*/ 430971 w 612994"/>
                  <a:gd name="connsiteY64" fmla="*/ 30918 h 688006"/>
                  <a:gd name="connsiteX65" fmla="*/ 434154 w 612994"/>
                  <a:gd name="connsiteY65" fmla="*/ 46748 h 688006"/>
                  <a:gd name="connsiteX66" fmla="*/ 415314 w 612994"/>
                  <a:gd name="connsiteY66" fmla="*/ 53028 h 688006"/>
                  <a:gd name="connsiteX67" fmla="*/ 255226 w 612994"/>
                  <a:gd name="connsiteY67" fmla="*/ 106710 h 688006"/>
                  <a:gd name="connsiteX68" fmla="*/ 227011 w 612994"/>
                  <a:gd name="connsiteY68" fmla="*/ 125636 h 688006"/>
                  <a:gd name="connsiteX69" fmla="*/ 189333 w 612994"/>
                  <a:gd name="connsiteY69" fmla="*/ 131916 h 688006"/>
                  <a:gd name="connsiteX70" fmla="*/ 123439 w 612994"/>
                  <a:gd name="connsiteY70" fmla="*/ 138196 h 688006"/>
                  <a:gd name="connsiteX71" fmla="*/ 107783 w 612994"/>
                  <a:gd name="connsiteY71" fmla="*/ 135013 h 688006"/>
                  <a:gd name="connsiteX72" fmla="*/ 120171 w 612994"/>
                  <a:gd name="connsiteY72" fmla="*/ 122539 h 688006"/>
                  <a:gd name="connsiteX73" fmla="*/ 170322 w 612994"/>
                  <a:gd name="connsiteY73" fmla="*/ 248915 h 688006"/>
                  <a:gd name="connsiteX74" fmla="*/ 148386 w 612994"/>
                  <a:gd name="connsiteY74" fmla="*/ 233086 h 688006"/>
                  <a:gd name="connsiteX75" fmla="*/ 129547 w 612994"/>
                  <a:gd name="connsiteY75" fmla="*/ 217257 h 688006"/>
                  <a:gd name="connsiteX76" fmla="*/ 120171 w 612994"/>
                  <a:gd name="connsiteY76" fmla="*/ 207793 h 688006"/>
                  <a:gd name="connsiteX77" fmla="*/ 135827 w 612994"/>
                  <a:gd name="connsiteY77" fmla="*/ 195147 h 688006"/>
                  <a:gd name="connsiteX78" fmla="*/ 236301 w 612994"/>
                  <a:gd name="connsiteY78" fmla="*/ 169855 h 688006"/>
                  <a:gd name="connsiteX79" fmla="*/ 245764 w 612994"/>
                  <a:gd name="connsiteY79" fmla="*/ 173038 h 688006"/>
                  <a:gd name="connsiteX80" fmla="*/ 239484 w 612994"/>
                  <a:gd name="connsiteY80" fmla="*/ 182501 h 688006"/>
                  <a:gd name="connsiteX81" fmla="*/ 198709 w 612994"/>
                  <a:gd name="connsiteY81" fmla="*/ 239366 h 688006"/>
                  <a:gd name="connsiteX82" fmla="*/ 170322 w 612994"/>
                  <a:gd name="connsiteY82" fmla="*/ 248915 h 688006"/>
                  <a:gd name="connsiteX83" fmla="*/ 295915 w 612994"/>
                  <a:gd name="connsiteY83" fmla="*/ 182501 h 688006"/>
                  <a:gd name="connsiteX84" fmla="*/ 286539 w 612994"/>
                  <a:gd name="connsiteY84" fmla="*/ 154025 h 688006"/>
                  <a:gd name="connsiteX85" fmla="*/ 295915 w 612994"/>
                  <a:gd name="connsiteY85" fmla="*/ 135099 h 688006"/>
                  <a:gd name="connsiteX86" fmla="*/ 336690 w 612994"/>
                  <a:gd name="connsiteY86" fmla="*/ 125636 h 688006"/>
                  <a:gd name="connsiteX87" fmla="*/ 364905 w 612994"/>
                  <a:gd name="connsiteY87" fmla="*/ 119356 h 688006"/>
                  <a:gd name="connsiteX88" fmla="*/ 371185 w 612994"/>
                  <a:gd name="connsiteY88" fmla="*/ 122539 h 688006"/>
                  <a:gd name="connsiteX89" fmla="*/ 368088 w 612994"/>
                  <a:gd name="connsiteY89" fmla="*/ 128819 h 688006"/>
                  <a:gd name="connsiteX90" fmla="*/ 324130 w 612994"/>
                  <a:gd name="connsiteY90" fmla="*/ 182501 h 688006"/>
                  <a:gd name="connsiteX91" fmla="*/ 308474 w 612994"/>
                  <a:gd name="connsiteY91" fmla="*/ 195147 h 688006"/>
                  <a:gd name="connsiteX92" fmla="*/ 295915 w 612994"/>
                  <a:gd name="connsiteY92" fmla="*/ 182501 h 68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12994" h="688006">
                    <a:moveTo>
                      <a:pt x="139010" y="315243"/>
                    </a:moveTo>
                    <a:cubicBezTo>
                      <a:pt x="161977" y="308963"/>
                      <a:pt x="187096" y="298382"/>
                      <a:pt x="214366" y="283671"/>
                    </a:cubicBezTo>
                    <a:cubicBezTo>
                      <a:pt x="226925" y="279455"/>
                      <a:pt x="245764" y="272143"/>
                      <a:pt x="270882" y="261561"/>
                    </a:cubicBezTo>
                    <a:cubicBezTo>
                      <a:pt x="279227" y="259497"/>
                      <a:pt x="289721" y="255281"/>
                      <a:pt x="302281" y="248915"/>
                    </a:cubicBezTo>
                    <a:cubicBezTo>
                      <a:pt x="321120" y="244700"/>
                      <a:pt x="343055" y="229989"/>
                      <a:pt x="368174" y="204696"/>
                    </a:cubicBezTo>
                    <a:cubicBezTo>
                      <a:pt x="387013" y="187835"/>
                      <a:pt x="414196" y="155230"/>
                      <a:pt x="449810" y="106710"/>
                    </a:cubicBezTo>
                    <a:cubicBezTo>
                      <a:pt x="453939" y="98279"/>
                      <a:pt x="461251" y="95182"/>
                      <a:pt x="471746" y="97246"/>
                    </a:cubicBezTo>
                    <a:cubicBezTo>
                      <a:pt x="471746" y="99397"/>
                      <a:pt x="472777" y="100429"/>
                      <a:pt x="474842" y="100429"/>
                    </a:cubicBezTo>
                    <a:cubicBezTo>
                      <a:pt x="478971" y="102580"/>
                      <a:pt x="482154" y="103613"/>
                      <a:pt x="484305" y="103613"/>
                    </a:cubicBezTo>
                    <a:cubicBezTo>
                      <a:pt x="494713" y="107828"/>
                      <a:pt x="495746" y="115226"/>
                      <a:pt x="487401" y="125722"/>
                    </a:cubicBezTo>
                    <a:cubicBezTo>
                      <a:pt x="474842" y="138368"/>
                      <a:pt x="459186" y="154197"/>
                      <a:pt x="440348" y="173124"/>
                    </a:cubicBezTo>
                    <a:cubicBezTo>
                      <a:pt x="421508" y="194201"/>
                      <a:pt x="406884" y="210030"/>
                      <a:pt x="396389" y="220526"/>
                    </a:cubicBezTo>
                    <a:cubicBezTo>
                      <a:pt x="390110" y="226806"/>
                      <a:pt x="387013" y="231107"/>
                      <a:pt x="387013" y="233172"/>
                    </a:cubicBezTo>
                    <a:cubicBezTo>
                      <a:pt x="387013" y="237387"/>
                      <a:pt x="391142" y="239452"/>
                      <a:pt x="399572" y="239452"/>
                    </a:cubicBezTo>
                    <a:cubicBezTo>
                      <a:pt x="428820" y="247883"/>
                      <a:pt x="448691" y="259497"/>
                      <a:pt x="459186" y="274208"/>
                    </a:cubicBezTo>
                    <a:cubicBezTo>
                      <a:pt x="465465" y="284789"/>
                      <a:pt x="462283" y="292102"/>
                      <a:pt x="449810" y="296317"/>
                    </a:cubicBezTo>
                    <a:cubicBezTo>
                      <a:pt x="414196" y="319545"/>
                      <a:pt x="382798" y="338471"/>
                      <a:pt x="355615" y="353182"/>
                    </a:cubicBezTo>
                    <a:cubicBezTo>
                      <a:pt x="345120" y="359462"/>
                      <a:pt x="347185" y="369011"/>
                      <a:pt x="361895" y="381658"/>
                    </a:cubicBezTo>
                    <a:cubicBezTo>
                      <a:pt x="366024" y="387938"/>
                      <a:pt x="373335" y="390088"/>
                      <a:pt x="383830" y="387938"/>
                    </a:cubicBezTo>
                    <a:cubicBezTo>
                      <a:pt x="400519" y="387938"/>
                      <a:pt x="421508" y="386905"/>
                      <a:pt x="446627" y="384755"/>
                    </a:cubicBezTo>
                    <a:cubicBezTo>
                      <a:pt x="498929" y="380539"/>
                      <a:pt x="538671" y="375291"/>
                      <a:pt x="565941" y="368925"/>
                    </a:cubicBezTo>
                    <a:cubicBezTo>
                      <a:pt x="582629" y="377356"/>
                      <a:pt x="598371" y="401616"/>
                      <a:pt x="612994" y="441620"/>
                    </a:cubicBezTo>
                    <a:cubicBezTo>
                      <a:pt x="612994" y="454266"/>
                      <a:pt x="610930" y="461664"/>
                      <a:pt x="606715" y="463729"/>
                    </a:cubicBezTo>
                    <a:cubicBezTo>
                      <a:pt x="602500" y="465880"/>
                      <a:pt x="596220" y="464847"/>
                      <a:pt x="587876" y="460546"/>
                    </a:cubicBezTo>
                    <a:cubicBezTo>
                      <a:pt x="533423" y="437404"/>
                      <a:pt x="467530" y="430006"/>
                      <a:pt x="390110" y="438437"/>
                    </a:cubicBezTo>
                    <a:cubicBezTo>
                      <a:pt x="379615" y="438437"/>
                      <a:pt x="374454" y="444717"/>
                      <a:pt x="374454" y="457363"/>
                    </a:cubicBezTo>
                    <a:cubicBezTo>
                      <a:pt x="372303" y="529025"/>
                      <a:pt x="369207" y="582707"/>
                      <a:pt x="365077" y="618495"/>
                    </a:cubicBezTo>
                    <a:cubicBezTo>
                      <a:pt x="358798" y="639486"/>
                      <a:pt x="357679" y="658498"/>
                      <a:pt x="361895" y="675360"/>
                    </a:cubicBezTo>
                    <a:cubicBezTo>
                      <a:pt x="361895" y="681640"/>
                      <a:pt x="359744" y="685855"/>
                      <a:pt x="355615" y="688006"/>
                    </a:cubicBezTo>
                    <a:lnTo>
                      <a:pt x="343055" y="688006"/>
                    </a:lnTo>
                    <a:cubicBezTo>
                      <a:pt x="261420" y="671144"/>
                      <a:pt x="199656" y="648003"/>
                      <a:pt x="157849" y="618495"/>
                    </a:cubicBezTo>
                    <a:cubicBezTo>
                      <a:pt x="149419" y="612215"/>
                      <a:pt x="146322" y="607999"/>
                      <a:pt x="148472" y="605849"/>
                    </a:cubicBezTo>
                    <a:cubicBezTo>
                      <a:pt x="148472" y="603784"/>
                      <a:pt x="153634" y="603784"/>
                      <a:pt x="164128" y="605849"/>
                    </a:cubicBezTo>
                    <a:cubicBezTo>
                      <a:pt x="208086" y="620646"/>
                      <a:pt x="246796" y="626926"/>
                      <a:pt x="280259" y="624775"/>
                    </a:cubicBezTo>
                    <a:cubicBezTo>
                      <a:pt x="294883" y="624775"/>
                      <a:pt x="303227" y="615312"/>
                      <a:pt x="305378" y="596299"/>
                    </a:cubicBezTo>
                    <a:cubicBezTo>
                      <a:pt x="305378" y="585804"/>
                      <a:pt x="305378" y="567824"/>
                      <a:pt x="305378" y="542618"/>
                    </a:cubicBezTo>
                    <a:cubicBezTo>
                      <a:pt x="307442" y="508980"/>
                      <a:pt x="308561" y="482569"/>
                      <a:pt x="308561" y="463643"/>
                    </a:cubicBezTo>
                    <a:cubicBezTo>
                      <a:pt x="308561" y="457363"/>
                      <a:pt x="305378" y="454180"/>
                      <a:pt x="299184" y="454180"/>
                    </a:cubicBezTo>
                    <a:cubicBezTo>
                      <a:pt x="156816" y="464761"/>
                      <a:pt x="71052" y="481537"/>
                      <a:pt x="41804" y="504765"/>
                    </a:cubicBezTo>
                    <a:cubicBezTo>
                      <a:pt x="27180" y="513196"/>
                      <a:pt x="17718" y="512163"/>
                      <a:pt x="13588" y="501582"/>
                    </a:cubicBezTo>
                    <a:cubicBezTo>
                      <a:pt x="9373" y="497366"/>
                      <a:pt x="6191" y="490054"/>
                      <a:pt x="4212" y="479472"/>
                    </a:cubicBezTo>
                    <a:cubicBezTo>
                      <a:pt x="-3" y="475257"/>
                      <a:pt x="-1036" y="472074"/>
                      <a:pt x="1029" y="470009"/>
                    </a:cubicBezTo>
                    <a:cubicBezTo>
                      <a:pt x="1029" y="467944"/>
                      <a:pt x="5158" y="466826"/>
                      <a:pt x="13588" y="466826"/>
                    </a:cubicBezTo>
                    <a:cubicBezTo>
                      <a:pt x="26148" y="468977"/>
                      <a:pt x="44987" y="464761"/>
                      <a:pt x="70105" y="454180"/>
                    </a:cubicBezTo>
                    <a:cubicBezTo>
                      <a:pt x="88944" y="447900"/>
                      <a:pt x="115095" y="442652"/>
                      <a:pt x="148558" y="438351"/>
                    </a:cubicBezTo>
                    <a:cubicBezTo>
                      <a:pt x="225979" y="425704"/>
                      <a:pt x="270968" y="416241"/>
                      <a:pt x="283528" y="409875"/>
                    </a:cubicBezTo>
                    <a:cubicBezTo>
                      <a:pt x="289807" y="409875"/>
                      <a:pt x="292904" y="408843"/>
                      <a:pt x="292904" y="406692"/>
                    </a:cubicBezTo>
                    <a:cubicBezTo>
                      <a:pt x="292904" y="404627"/>
                      <a:pt x="289807" y="399293"/>
                      <a:pt x="283528" y="390863"/>
                    </a:cubicBezTo>
                    <a:cubicBezTo>
                      <a:pt x="270968" y="382432"/>
                      <a:pt x="261592" y="376152"/>
                      <a:pt x="255312" y="371936"/>
                    </a:cubicBezTo>
                    <a:cubicBezTo>
                      <a:pt x="246882" y="367721"/>
                      <a:pt x="245936" y="361441"/>
                      <a:pt x="252130" y="353010"/>
                    </a:cubicBezTo>
                    <a:cubicBezTo>
                      <a:pt x="258409" y="344579"/>
                      <a:pt x="266753" y="341482"/>
                      <a:pt x="277248" y="343547"/>
                    </a:cubicBezTo>
                    <a:cubicBezTo>
                      <a:pt x="283528" y="347762"/>
                      <a:pt x="292904" y="347762"/>
                      <a:pt x="305464" y="343547"/>
                    </a:cubicBezTo>
                    <a:cubicBezTo>
                      <a:pt x="311743" y="343547"/>
                      <a:pt x="325335" y="334084"/>
                      <a:pt x="346238" y="315071"/>
                    </a:cubicBezTo>
                    <a:cubicBezTo>
                      <a:pt x="358798" y="298210"/>
                      <a:pt x="354583" y="285563"/>
                      <a:pt x="333679" y="277133"/>
                    </a:cubicBezTo>
                    <a:cubicBezTo>
                      <a:pt x="306496" y="277133"/>
                      <a:pt x="249979" y="300360"/>
                      <a:pt x="164128" y="346644"/>
                    </a:cubicBezTo>
                    <a:cubicBezTo>
                      <a:pt x="153634" y="352924"/>
                      <a:pt x="146322" y="352924"/>
                      <a:pt x="142192" y="346644"/>
                    </a:cubicBezTo>
                    <a:cubicBezTo>
                      <a:pt x="135913" y="342429"/>
                      <a:pt x="131698" y="338213"/>
                      <a:pt x="129633" y="333998"/>
                    </a:cubicBezTo>
                    <a:cubicBezTo>
                      <a:pt x="123353" y="329782"/>
                      <a:pt x="121203" y="326599"/>
                      <a:pt x="123353" y="324535"/>
                    </a:cubicBezTo>
                    <a:cubicBezTo>
                      <a:pt x="123267" y="320491"/>
                      <a:pt x="128429" y="317394"/>
                      <a:pt x="139010" y="315243"/>
                    </a:cubicBezTo>
                    <a:close/>
                    <a:moveTo>
                      <a:pt x="120171" y="122539"/>
                    </a:moveTo>
                    <a:cubicBezTo>
                      <a:pt x="159913" y="97246"/>
                      <a:pt x="197591" y="76255"/>
                      <a:pt x="233205" y="59308"/>
                    </a:cubicBezTo>
                    <a:cubicBezTo>
                      <a:pt x="237333" y="59308"/>
                      <a:pt x="243613" y="57243"/>
                      <a:pt x="252043" y="53028"/>
                    </a:cubicBezTo>
                    <a:cubicBezTo>
                      <a:pt x="296001" y="38317"/>
                      <a:pt x="337808" y="22487"/>
                      <a:pt x="377637" y="5626"/>
                    </a:cubicBezTo>
                    <a:cubicBezTo>
                      <a:pt x="392260" y="-2805"/>
                      <a:pt x="402755" y="-1773"/>
                      <a:pt x="409035" y="8809"/>
                    </a:cubicBezTo>
                    <a:cubicBezTo>
                      <a:pt x="411099" y="15089"/>
                      <a:pt x="418411" y="22573"/>
                      <a:pt x="430971" y="30918"/>
                    </a:cubicBezTo>
                    <a:cubicBezTo>
                      <a:pt x="435100" y="37198"/>
                      <a:pt x="436132" y="42532"/>
                      <a:pt x="434154" y="46748"/>
                    </a:cubicBezTo>
                    <a:cubicBezTo>
                      <a:pt x="429938" y="50963"/>
                      <a:pt x="423659" y="53028"/>
                      <a:pt x="415314" y="53028"/>
                    </a:cubicBezTo>
                    <a:cubicBezTo>
                      <a:pt x="325335" y="67825"/>
                      <a:pt x="271915" y="85718"/>
                      <a:pt x="255226" y="106710"/>
                    </a:cubicBezTo>
                    <a:cubicBezTo>
                      <a:pt x="248947" y="119356"/>
                      <a:pt x="239570" y="125636"/>
                      <a:pt x="227011" y="125636"/>
                    </a:cubicBezTo>
                    <a:cubicBezTo>
                      <a:pt x="218581" y="127787"/>
                      <a:pt x="206107" y="129851"/>
                      <a:pt x="189333" y="131916"/>
                    </a:cubicBezTo>
                    <a:cubicBezTo>
                      <a:pt x="162150" y="136131"/>
                      <a:pt x="140128" y="138196"/>
                      <a:pt x="123439" y="138196"/>
                    </a:cubicBezTo>
                    <a:cubicBezTo>
                      <a:pt x="115009" y="138196"/>
                      <a:pt x="109762" y="137164"/>
                      <a:pt x="107783" y="135013"/>
                    </a:cubicBezTo>
                    <a:cubicBezTo>
                      <a:pt x="107611" y="133034"/>
                      <a:pt x="111740" y="128819"/>
                      <a:pt x="120171" y="122539"/>
                    </a:cubicBezTo>
                    <a:close/>
                    <a:moveTo>
                      <a:pt x="170322" y="248915"/>
                    </a:moveTo>
                    <a:cubicBezTo>
                      <a:pt x="164042" y="246850"/>
                      <a:pt x="156644" y="241517"/>
                      <a:pt x="148386" y="233086"/>
                    </a:cubicBezTo>
                    <a:cubicBezTo>
                      <a:pt x="139956" y="226806"/>
                      <a:pt x="133762" y="221558"/>
                      <a:pt x="129547" y="217257"/>
                    </a:cubicBezTo>
                    <a:cubicBezTo>
                      <a:pt x="121117" y="213041"/>
                      <a:pt x="118020" y="209944"/>
                      <a:pt x="120171" y="207793"/>
                    </a:cubicBezTo>
                    <a:cubicBezTo>
                      <a:pt x="120171" y="203578"/>
                      <a:pt x="125332" y="199363"/>
                      <a:pt x="135827" y="195147"/>
                    </a:cubicBezTo>
                    <a:cubicBezTo>
                      <a:pt x="169289" y="182501"/>
                      <a:pt x="202753" y="174156"/>
                      <a:pt x="236301" y="169855"/>
                    </a:cubicBezTo>
                    <a:cubicBezTo>
                      <a:pt x="242581" y="169855"/>
                      <a:pt x="245764" y="170973"/>
                      <a:pt x="245764" y="173038"/>
                    </a:cubicBezTo>
                    <a:cubicBezTo>
                      <a:pt x="245764" y="175188"/>
                      <a:pt x="243613" y="178286"/>
                      <a:pt x="239484" y="182501"/>
                    </a:cubicBezTo>
                    <a:cubicBezTo>
                      <a:pt x="220645" y="199363"/>
                      <a:pt x="207054" y="218375"/>
                      <a:pt x="198709" y="239366"/>
                    </a:cubicBezTo>
                    <a:cubicBezTo>
                      <a:pt x="192344" y="256314"/>
                      <a:pt x="182881" y="259497"/>
                      <a:pt x="170322" y="248915"/>
                    </a:cubicBezTo>
                    <a:close/>
                    <a:moveTo>
                      <a:pt x="295915" y="182501"/>
                    </a:moveTo>
                    <a:cubicBezTo>
                      <a:pt x="289636" y="169855"/>
                      <a:pt x="286539" y="160392"/>
                      <a:pt x="286539" y="154025"/>
                    </a:cubicBezTo>
                    <a:cubicBezTo>
                      <a:pt x="280259" y="143530"/>
                      <a:pt x="283356" y="137164"/>
                      <a:pt x="295915" y="135099"/>
                    </a:cubicBezTo>
                    <a:cubicBezTo>
                      <a:pt x="302195" y="133034"/>
                      <a:pt x="315786" y="129851"/>
                      <a:pt x="336690" y="125636"/>
                    </a:cubicBezTo>
                    <a:cubicBezTo>
                      <a:pt x="345034" y="123571"/>
                      <a:pt x="354410" y="121420"/>
                      <a:pt x="364905" y="119356"/>
                    </a:cubicBezTo>
                    <a:cubicBezTo>
                      <a:pt x="369034" y="119356"/>
                      <a:pt x="371185" y="120474"/>
                      <a:pt x="371185" y="122539"/>
                    </a:cubicBezTo>
                    <a:cubicBezTo>
                      <a:pt x="373249" y="122539"/>
                      <a:pt x="372217" y="124690"/>
                      <a:pt x="368088" y="128819"/>
                    </a:cubicBezTo>
                    <a:cubicBezTo>
                      <a:pt x="349249" y="145681"/>
                      <a:pt x="334625" y="163575"/>
                      <a:pt x="324130" y="182501"/>
                    </a:cubicBezTo>
                    <a:cubicBezTo>
                      <a:pt x="317851" y="190932"/>
                      <a:pt x="312603" y="195147"/>
                      <a:pt x="308474" y="195147"/>
                    </a:cubicBezTo>
                    <a:cubicBezTo>
                      <a:pt x="306410" y="195147"/>
                      <a:pt x="302195" y="191018"/>
                      <a:pt x="295915" y="182501"/>
                    </a:cubicBezTo>
                    <a:close/>
                  </a:path>
                </a:pathLst>
              </a:custGeom>
              <a:grpFill/>
              <a:ln w="860" cap="flat">
                <a:noFill/>
                <a:prstDash val="solid"/>
                <a:miter/>
              </a:ln>
            </p:spPr>
            <p:txBody>
              <a:bodyPr rtlCol="0" anchor="ctr"/>
              <a:lstStyle/>
              <a:p>
                <a:endParaRPr lang="zh-CN" altLang="en-US"/>
              </a:p>
            </p:txBody>
          </p:sp>
          <p:sp>
            <p:nvSpPr>
              <p:cNvPr id="26" name="任意形状 9"/>
              <p:cNvSpPr/>
              <p:nvPr/>
            </p:nvSpPr>
            <p:spPr>
              <a:xfrm>
                <a:off x="7368828" y="1806122"/>
                <a:ext cx="707063" cy="661591"/>
              </a:xfrm>
              <a:custGeom>
                <a:avLst/>
                <a:gdLst>
                  <a:gd name="connsiteX0" fmla="*/ 314376 w 707063"/>
                  <a:gd name="connsiteY0" fmla="*/ 345693 h 661591"/>
                  <a:gd name="connsiteX1" fmla="*/ 301817 w 707063"/>
                  <a:gd name="connsiteY1" fmla="*/ 345693 h 661591"/>
                  <a:gd name="connsiteX2" fmla="*/ 282978 w 707063"/>
                  <a:gd name="connsiteY2" fmla="*/ 367803 h 661591"/>
                  <a:gd name="connsiteX3" fmla="*/ 264139 w 707063"/>
                  <a:gd name="connsiteY3" fmla="*/ 377266 h 661591"/>
                  <a:gd name="connsiteX4" fmla="*/ 251579 w 707063"/>
                  <a:gd name="connsiteY4" fmla="*/ 393095 h 661591"/>
                  <a:gd name="connsiteX5" fmla="*/ 251579 w 707063"/>
                  <a:gd name="connsiteY5" fmla="*/ 399375 h 661591"/>
                  <a:gd name="connsiteX6" fmla="*/ 248397 w 707063"/>
                  <a:gd name="connsiteY6" fmla="*/ 430948 h 661591"/>
                  <a:gd name="connsiteX7" fmla="*/ 314290 w 707063"/>
                  <a:gd name="connsiteY7" fmla="*/ 408839 h 661591"/>
                  <a:gd name="connsiteX8" fmla="*/ 329947 w 707063"/>
                  <a:gd name="connsiteY8" fmla="*/ 415119 h 661591"/>
                  <a:gd name="connsiteX9" fmla="*/ 345603 w 707063"/>
                  <a:gd name="connsiteY9" fmla="*/ 462520 h 661591"/>
                  <a:gd name="connsiteX10" fmla="*/ 336226 w 707063"/>
                  <a:gd name="connsiteY10" fmla="*/ 471984 h 661591"/>
                  <a:gd name="connsiteX11" fmla="*/ 264053 w 707063"/>
                  <a:gd name="connsiteY11" fmla="*/ 487813 h 661591"/>
                  <a:gd name="connsiteX12" fmla="*/ 242117 w 707063"/>
                  <a:gd name="connsiteY12" fmla="*/ 506739 h 661591"/>
                  <a:gd name="connsiteX13" fmla="*/ 232741 w 707063"/>
                  <a:gd name="connsiteY13" fmla="*/ 588897 h 661591"/>
                  <a:gd name="connsiteX14" fmla="*/ 235837 w 707063"/>
                  <a:gd name="connsiteY14" fmla="*/ 636299 h 661591"/>
                  <a:gd name="connsiteX15" fmla="*/ 235837 w 707063"/>
                  <a:gd name="connsiteY15" fmla="*/ 652128 h 661591"/>
                  <a:gd name="connsiteX16" fmla="*/ 213902 w 707063"/>
                  <a:gd name="connsiteY16" fmla="*/ 661591 h 661591"/>
                  <a:gd name="connsiteX17" fmla="*/ 188783 w 707063"/>
                  <a:gd name="connsiteY17" fmla="*/ 633116 h 661591"/>
                  <a:gd name="connsiteX18" fmla="*/ 188783 w 707063"/>
                  <a:gd name="connsiteY18" fmla="*/ 576250 h 661591"/>
                  <a:gd name="connsiteX19" fmla="*/ 195063 w 707063"/>
                  <a:gd name="connsiteY19" fmla="*/ 535215 h 661591"/>
                  <a:gd name="connsiteX20" fmla="*/ 179407 w 707063"/>
                  <a:gd name="connsiteY20" fmla="*/ 519386 h 661591"/>
                  <a:gd name="connsiteX21" fmla="*/ 141729 w 707063"/>
                  <a:gd name="connsiteY21" fmla="*/ 528849 h 661591"/>
                  <a:gd name="connsiteX22" fmla="*/ 116610 w 707063"/>
                  <a:gd name="connsiteY22" fmla="*/ 535129 h 661591"/>
                  <a:gd name="connsiteX23" fmla="*/ 100954 w 707063"/>
                  <a:gd name="connsiteY23" fmla="*/ 538312 h 661591"/>
                  <a:gd name="connsiteX24" fmla="*/ 56997 w 707063"/>
                  <a:gd name="connsiteY24" fmla="*/ 547775 h 661591"/>
                  <a:gd name="connsiteX25" fmla="*/ 44437 w 707063"/>
                  <a:gd name="connsiteY25" fmla="*/ 554055 h 661591"/>
                  <a:gd name="connsiteX26" fmla="*/ 35061 w 707063"/>
                  <a:gd name="connsiteY26" fmla="*/ 560335 h 661591"/>
                  <a:gd name="connsiteX27" fmla="*/ 19405 w 707063"/>
                  <a:gd name="connsiteY27" fmla="*/ 557152 h 661591"/>
                  <a:gd name="connsiteX28" fmla="*/ 10028 w 707063"/>
                  <a:gd name="connsiteY28" fmla="*/ 538226 h 661591"/>
                  <a:gd name="connsiteX29" fmla="*/ 652 w 707063"/>
                  <a:gd name="connsiteY29" fmla="*/ 519299 h 661591"/>
                  <a:gd name="connsiteX30" fmla="*/ 10028 w 707063"/>
                  <a:gd name="connsiteY30" fmla="*/ 503470 h 661591"/>
                  <a:gd name="connsiteX31" fmla="*/ 198418 w 707063"/>
                  <a:gd name="connsiteY31" fmla="*/ 446605 h 661591"/>
                  <a:gd name="connsiteX32" fmla="*/ 198418 w 707063"/>
                  <a:gd name="connsiteY32" fmla="*/ 408667 h 661591"/>
                  <a:gd name="connsiteX33" fmla="*/ 188955 w 707063"/>
                  <a:gd name="connsiteY33" fmla="*/ 402386 h 661591"/>
                  <a:gd name="connsiteX34" fmla="*/ 101040 w 707063"/>
                  <a:gd name="connsiteY34" fmla="*/ 437142 h 661591"/>
                  <a:gd name="connsiteX35" fmla="*/ 75922 w 707063"/>
                  <a:gd name="connsiteY35" fmla="*/ 433959 h 661591"/>
                  <a:gd name="connsiteX36" fmla="*/ 72824 w 707063"/>
                  <a:gd name="connsiteY36" fmla="*/ 430776 h 661591"/>
                  <a:gd name="connsiteX37" fmla="*/ 47706 w 707063"/>
                  <a:gd name="connsiteY37" fmla="*/ 396020 h 661591"/>
                  <a:gd name="connsiteX38" fmla="*/ 57082 w 707063"/>
                  <a:gd name="connsiteY38" fmla="*/ 370728 h 661591"/>
                  <a:gd name="connsiteX39" fmla="*/ 66459 w 707063"/>
                  <a:gd name="connsiteY39" fmla="*/ 370728 h 661591"/>
                  <a:gd name="connsiteX40" fmla="*/ 79018 w 707063"/>
                  <a:gd name="connsiteY40" fmla="*/ 367545 h 661591"/>
                  <a:gd name="connsiteX41" fmla="*/ 110417 w 707063"/>
                  <a:gd name="connsiteY41" fmla="*/ 332789 h 661591"/>
                  <a:gd name="connsiteX42" fmla="*/ 116696 w 707063"/>
                  <a:gd name="connsiteY42" fmla="*/ 320143 h 661591"/>
                  <a:gd name="connsiteX43" fmla="*/ 122975 w 707063"/>
                  <a:gd name="connsiteY43" fmla="*/ 310680 h 661591"/>
                  <a:gd name="connsiteX44" fmla="*/ 141815 w 707063"/>
                  <a:gd name="connsiteY44" fmla="*/ 266461 h 661591"/>
                  <a:gd name="connsiteX45" fmla="*/ 126159 w 707063"/>
                  <a:gd name="connsiteY45" fmla="*/ 256998 h 661591"/>
                  <a:gd name="connsiteX46" fmla="*/ 116783 w 707063"/>
                  <a:gd name="connsiteY46" fmla="*/ 260181 h 661591"/>
                  <a:gd name="connsiteX47" fmla="*/ 101126 w 707063"/>
                  <a:gd name="connsiteY47" fmla="*/ 250718 h 661591"/>
                  <a:gd name="connsiteX48" fmla="*/ 94847 w 707063"/>
                  <a:gd name="connsiteY48" fmla="*/ 193853 h 661591"/>
                  <a:gd name="connsiteX49" fmla="*/ 113685 w 707063"/>
                  <a:gd name="connsiteY49" fmla="*/ 174926 h 661591"/>
                  <a:gd name="connsiteX50" fmla="*/ 163923 w 707063"/>
                  <a:gd name="connsiteY50" fmla="*/ 178109 h 661591"/>
                  <a:gd name="connsiteX51" fmla="*/ 195321 w 707063"/>
                  <a:gd name="connsiteY51" fmla="*/ 149634 h 661591"/>
                  <a:gd name="connsiteX52" fmla="*/ 207880 w 707063"/>
                  <a:gd name="connsiteY52" fmla="*/ 111695 h 661591"/>
                  <a:gd name="connsiteX53" fmla="*/ 236095 w 707063"/>
                  <a:gd name="connsiteY53" fmla="*/ 45367 h 661591"/>
                  <a:gd name="connsiteX54" fmla="*/ 248655 w 707063"/>
                  <a:gd name="connsiteY54" fmla="*/ 39087 h 661591"/>
                  <a:gd name="connsiteX55" fmla="*/ 301989 w 707063"/>
                  <a:gd name="connsiteY55" fmla="*/ 54916 h 661591"/>
                  <a:gd name="connsiteX56" fmla="*/ 305086 w 707063"/>
                  <a:gd name="connsiteY56" fmla="*/ 80209 h 661591"/>
                  <a:gd name="connsiteX57" fmla="*/ 298806 w 707063"/>
                  <a:gd name="connsiteY57" fmla="*/ 86489 h 661591"/>
                  <a:gd name="connsiteX58" fmla="*/ 264312 w 707063"/>
                  <a:gd name="connsiteY58" fmla="*/ 140171 h 661591"/>
                  <a:gd name="connsiteX59" fmla="*/ 261128 w 707063"/>
                  <a:gd name="connsiteY59" fmla="*/ 152817 h 661591"/>
                  <a:gd name="connsiteX60" fmla="*/ 276785 w 707063"/>
                  <a:gd name="connsiteY60" fmla="*/ 149634 h 661591"/>
                  <a:gd name="connsiteX61" fmla="*/ 317559 w 707063"/>
                  <a:gd name="connsiteY61" fmla="*/ 149634 h 661591"/>
                  <a:gd name="connsiteX62" fmla="*/ 317559 w 707063"/>
                  <a:gd name="connsiteY62" fmla="*/ 190669 h 661591"/>
                  <a:gd name="connsiteX63" fmla="*/ 279881 w 707063"/>
                  <a:gd name="connsiteY63" fmla="*/ 222242 h 661591"/>
                  <a:gd name="connsiteX64" fmla="*/ 217085 w 707063"/>
                  <a:gd name="connsiteY64" fmla="*/ 244351 h 661591"/>
                  <a:gd name="connsiteX65" fmla="*/ 176310 w 707063"/>
                  <a:gd name="connsiteY65" fmla="*/ 317046 h 661591"/>
                  <a:gd name="connsiteX66" fmla="*/ 173127 w 707063"/>
                  <a:gd name="connsiteY66" fmla="*/ 332875 h 661591"/>
                  <a:gd name="connsiteX67" fmla="*/ 185686 w 707063"/>
                  <a:gd name="connsiteY67" fmla="*/ 332875 h 661591"/>
                  <a:gd name="connsiteX68" fmla="*/ 201343 w 707063"/>
                  <a:gd name="connsiteY68" fmla="*/ 329692 h 661591"/>
                  <a:gd name="connsiteX69" fmla="*/ 210719 w 707063"/>
                  <a:gd name="connsiteY69" fmla="*/ 320229 h 661591"/>
                  <a:gd name="connsiteX70" fmla="*/ 210719 w 707063"/>
                  <a:gd name="connsiteY70" fmla="*/ 285473 h 661591"/>
                  <a:gd name="connsiteX71" fmla="*/ 220095 w 707063"/>
                  <a:gd name="connsiteY71" fmla="*/ 269644 h 661591"/>
                  <a:gd name="connsiteX72" fmla="*/ 257773 w 707063"/>
                  <a:gd name="connsiteY72" fmla="*/ 272827 h 661591"/>
                  <a:gd name="connsiteX73" fmla="*/ 260871 w 707063"/>
                  <a:gd name="connsiteY73" fmla="*/ 288656 h 661591"/>
                  <a:gd name="connsiteX74" fmla="*/ 257773 w 707063"/>
                  <a:gd name="connsiteY74" fmla="*/ 298120 h 661591"/>
                  <a:gd name="connsiteX75" fmla="*/ 254677 w 707063"/>
                  <a:gd name="connsiteY75" fmla="*/ 307583 h 661591"/>
                  <a:gd name="connsiteX76" fmla="*/ 254677 w 707063"/>
                  <a:gd name="connsiteY76" fmla="*/ 320229 h 661591"/>
                  <a:gd name="connsiteX77" fmla="*/ 270333 w 707063"/>
                  <a:gd name="connsiteY77" fmla="*/ 317046 h 661591"/>
                  <a:gd name="connsiteX78" fmla="*/ 301731 w 707063"/>
                  <a:gd name="connsiteY78" fmla="*/ 320229 h 661591"/>
                  <a:gd name="connsiteX79" fmla="*/ 317387 w 707063"/>
                  <a:gd name="connsiteY79" fmla="*/ 301303 h 661591"/>
                  <a:gd name="connsiteX80" fmla="*/ 345603 w 707063"/>
                  <a:gd name="connsiteY80" fmla="*/ 269730 h 661591"/>
                  <a:gd name="connsiteX81" fmla="*/ 439798 w 707063"/>
                  <a:gd name="connsiteY81" fmla="*/ 23257 h 661591"/>
                  <a:gd name="connsiteX82" fmla="*/ 458636 w 707063"/>
                  <a:gd name="connsiteY82" fmla="*/ 1148 h 661591"/>
                  <a:gd name="connsiteX83" fmla="*/ 464916 w 707063"/>
                  <a:gd name="connsiteY83" fmla="*/ 4331 h 661591"/>
                  <a:gd name="connsiteX84" fmla="*/ 499411 w 707063"/>
                  <a:gd name="connsiteY84" fmla="*/ 20160 h 661591"/>
                  <a:gd name="connsiteX85" fmla="*/ 496314 w 707063"/>
                  <a:gd name="connsiteY85" fmla="*/ 35990 h 661591"/>
                  <a:gd name="connsiteX86" fmla="*/ 420959 w 707063"/>
                  <a:gd name="connsiteY86" fmla="*/ 225597 h 661591"/>
                  <a:gd name="connsiteX87" fmla="*/ 420959 w 707063"/>
                  <a:gd name="connsiteY87" fmla="*/ 238243 h 661591"/>
                  <a:gd name="connsiteX88" fmla="*/ 433518 w 707063"/>
                  <a:gd name="connsiteY88" fmla="*/ 235060 h 661591"/>
                  <a:gd name="connsiteX89" fmla="*/ 518250 w 707063"/>
                  <a:gd name="connsiteY89" fmla="*/ 219231 h 661591"/>
                  <a:gd name="connsiteX90" fmla="*/ 565305 w 707063"/>
                  <a:gd name="connsiteY90" fmla="*/ 228694 h 661591"/>
                  <a:gd name="connsiteX91" fmla="*/ 618639 w 707063"/>
                  <a:gd name="connsiteY91" fmla="*/ 272913 h 661591"/>
                  <a:gd name="connsiteX92" fmla="*/ 637478 w 707063"/>
                  <a:gd name="connsiteY92" fmla="*/ 291839 h 661591"/>
                  <a:gd name="connsiteX93" fmla="*/ 643757 w 707063"/>
                  <a:gd name="connsiteY93" fmla="*/ 298120 h 661591"/>
                  <a:gd name="connsiteX94" fmla="*/ 643757 w 707063"/>
                  <a:gd name="connsiteY94" fmla="*/ 320229 h 661591"/>
                  <a:gd name="connsiteX95" fmla="*/ 618639 w 707063"/>
                  <a:gd name="connsiteY95" fmla="*/ 329692 h 661591"/>
                  <a:gd name="connsiteX96" fmla="*/ 580961 w 707063"/>
                  <a:gd name="connsiteY96" fmla="*/ 342338 h 661591"/>
                  <a:gd name="connsiteX97" fmla="*/ 499325 w 707063"/>
                  <a:gd name="connsiteY97" fmla="*/ 354984 h 661591"/>
                  <a:gd name="connsiteX98" fmla="*/ 464830 w 707063"/>
                  <a:gd name="connsiteY98" fmla="*/ 351801 h 661591"/>
                  <a:gd name="connsiteX99" fmla="*/ 452271 w 707063"/>
                  <a:gd name="connsiteY99" fmla="*/ 399203 h 661591"/>
                  <a:gd name="connsiteX100" fmla="*/ 461734 w 707063"/>
                  <a:gd name="connsiteY100" fmla="*/ 437142 h 661591"/>
                  <a:gd name="connsiteX101" fmla="*/ 511970 w 707063"/>
                  <a:gd name="connsiteY101" fmla="*/ 494007 h 661591"/>
                  <a:gd name="connsiteX102" fmla="*/ 518250 w 707063"/>
                  <a:gd name="connsiteY102" fmla="*/ 497190 h 661591"/>
                  <a:gd name="connsiteX103" fmla="*/ 587327 w 707063"/>
                  <a:gd name="connsiteY103" fmla="*/ 554055 h 661591"/>
                  <a:gd name="connsiteX104" fmla="*/ 599886 w 707063"/>
                  <a:gd name="connsiteY104" fmla="*/ 560335 h 661591"/>
                  <a:gd name="connsiteX105" fmla="*/ 621822 w 707063"/>
                  <a:gd name="connsiteY105" fmla="*/ 576165 h 661591"/>
                  <a:gd name="connsiteX106" fmla="*/ 693995 w 707063"/>
                  <a:gd name="connsiteY106" fmla="*/ 614103 h 661591"/>
                  <a:gd name="connsiteX107" fmla="*/ 706554 w 707063"/>
                  <a:gd name="connsiteY107" fmla="*/ 629933 h 661591"/>
                  <a:gd name="connsiteX108" fmla="*/ 678339 w 707063"/>
                  <a:gd name="connsiteY108" fmla="*/ 642579 h 661591"/>
                  <a:gd name="connsiteX109" fmla="*/ 549648 w 707063"/>
                  <a:gd name="connsiteY109" fmla="*/ 629933 h 661591"/>
                  <a:gd name="connsiteX110" fmla="*/ 521433 w 707063"/>
                  <a:gd name="connsiteY110" fmla="*/ 604640 h 661591"/>
                  <a:gd name="connsiteX111" fmla="*/ 490035 w 707063"/>
                  <a:gd name="connsiteY111" fmla="*/ 516203 h 661591"/>
                  <a:gd name="connsiteX112" fmla="*/ 439798 w 707063"/>
                  <a:gd name="connsiteY112" fmla="*/ 497276 h 661591"/>
                  <a:gd name="connsiteX113" fmla="*/ 408400 w 707063"/>
                  <a:gd name="connsiteY113" fmla="*/ 519386 h 661591"/>
                  <a:gd name="connsiteX114" fmla="*/ 402119 w 707063"/>
                  <a:gd name="connsiteY114" fmla="*/ 525666 h 661591"/>
                  <a:gd name="connsiteX115" fmla="*/ 339323 w 707063"/>
                  <a:gd name="connsiteY115" fmla="*/ 591994 h 661591"/>
                  <a:gd name="connsiteX116" fmla="*/ 289086 w 707063"/>
                  <a:gd name="connsiteY116" fmla="*/ 610920 h 661591"/>
                  <a:gd name="connsiteX117" fmla="*/ 279709 w 707063"/>
                  <a:gd name="connsiteY117" fmla="*/ 610920 h 661591"/>
                  <a:gd name="connsiteX118" fmla="*/ 267150 w 707063"/>
                  <a:gd name="connsiteY118" fmla="*/ 607737 h 661591"/>
                  <a:gd name="connsiteX119" fmla="*/ 273430 w 707063"/>
                  <a:gd name="connsiteY119" fmla="*/ 598274 h 661591"/>
                  <a:gd name="connsiteX120" fmla="*/ 405302 w 707063"/>
                  <a:gd name="connsiteY120" fmla="*/ 323412 h 661591"/>
                  <a:gd name="connsiteX121" fmla="*/ 424142 w 707063"/>
                  <a:gd name="connsiteY121" fmla="*/ 310766 h 661591"/>
                  <a:gd name="connsiteX122" fmla="*/ 474378 w 707063"/>
                  <a:gd name="connsiteY122" fmla="*/ 332875 h 661591"/>
                  <a:gd name="connsiteX123" fmla="*/ 490035 w 707063"/>
                  <a:gd name="connsiteY123" fmla="*/ 336058 h 661591"/>
                  <a:gd name="connsiteX124" fmla="*/ 537089 w 707063"/>
                  <a:gd name="connsiteY124" fmla="*/ 285473 h 661591"/>
                  <a:gd name="connsiteX125" fmla="*/ 471196 w 707063"/>
                  <a:gd name="connsiteY125" fmla="*/ 253901 h 661591"/>
                  <a:gd name="connsiteX126" fmla="*/ 461819 w 707063"/>
                  <a:gd name="connsiteY126" fmla="*/ 260181 h 661591"/>
                  <a:gd name="connsiteX127" fmla="*/ 389646 w 707063"/>
                  <a:gd name="connsiteY127" fmla="*/ 301216 h 661591"/>
                  <a:gd name="connsiteX128" fmla="*/ 380270 w 707063"/>
                  <a:gd name="connsiteY128" fmla="*/ 310680 h 661591"/>
                  <a:gd name="connsiteX129" fmla="*/ 314376 w 707063"/>
                  <a:gd name="connsiteY129" fmla="*/ 345693 h 66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707063" h="661591">
                    <a:moveTo>
                      <a:pt x="314376" y="345693"/>
                    </a:moveTo>
                    <a:lnTo>
                      <a:pt x="301817" y="345693"/>
                    </a:lnTo>
                    <a:cubicBezTo>
                      <a:pt x="301817" y="356275"/>
                      <a:pt x="295538" y="363587"/>
                      <a:pt x="282978" y="367803"/>
                    </a:cubicBezTo>
                    <a:cubicBezTo>
                      <a:pt x="276698" y="372018"/>
                      <a:pt x="270419" y="375201"/>
                      <a:pt x="264139" y="377266"/>
                    </a:cubicBezTo>
                    <a:cubicBezTo>
                      <a:pt x="253644" y="381481"/>
                      <a:pt x="249515" y="386729"/>
                      <a:pt x="251579" y="393095"/>
                    </a:cubicBezTo>
                    <a:cubicBezTo>
                      <a:pt x="251579" y="395246"/>
                      <a:pt x="251579" y="397311"/>
                      <a:pt x="251579" y="399375"/>
                    </a:cubicBezTo>
                    <a:cubicBezTo>
                      <a:pt x="251579" y="416237"/>
                      <a:pt x="250461" y="426733"/>
                      <a:pt x="248397" y="430948"/>
                    </a:cubicBezTo>
                    <a:cubicBezTo>
                      <a:pt x="260956" y="433099"/>
                      <a:pt x="282892" y="425700"/>
                      <a:pt x="314290" y="408839"/>
                    </a:cubicBezTo>
                    <a:cubicBezTo>
                      <a:pt x="318419" y="406774"/>
                      <a:pt x="323753" y="408839"/>
                      <a:pt x="329947" y="415119"/>
                    </a:cubicBezTo>
                    <a:cubicBezTo>
                      <a:pt x="342506" y="434045"/>
                      <a:pt x="347667" y="449874"/>
                      <a:pt x="345603" y="462520"/>
                    </a:cubicBezTo>
                    <a:cubicBezTo>
                      <a:pt x="345603" y="470951"/>
                      <a:pt x="342506" y="474134"/>
                      <a:pt x="336226" y="471984"/>
                    </a:cubicBezTo>
                    <a:cubicBezTo>
                      <a:pt x="338291" y="471984"/>
                      <a:pt x="314290" y="477231"/>
                      <a:pt x="264053" y="487813"/>
                    </a:cubicBezTo>
                    <a:cubicBezTo>
                      <a:pt x="249429" y="492028"/>
                      <a:pt x="242117" y="498394"/>
                      <a:pt x="242117" y="506739"/>
                    </a:cubicBezTo>
                    <a:cubicBezTo>
                      <a:pt x="235837" y="527816"/>
                      <a:pt x="232741" y="555260"/>
                      <a:pt x="232741" y="588897"/>
                    </a:cubicBezTo>
                    <a:cubicBezTo>
                      <a:pt x="230590" y="616254"/>
                      <a:pt x="231623" y="632083"/>
                      <a:pt x="235837" y="636299"/>
                    </a:cubicBezTo>
                    <a:cubicBezTo>
                      <a:pt x="242117" y="642579"/>
                      <a:pt x="242117" y="647827"/>
                      <a:pt x="235837" y="652128"/>
                    </a:cubicBezTo>
                    <a:cubicBezTo>
                      <a:pt x="227407" y="658408"/>
                      <a:pt x="220181" y="661591"/>
                      <a:pt x="213902" y="661591"/>
                    </a:cubicBezTo>
                    <a:cubicBezTo>
                      <a:pt x="192998" y="655311"/>
                      <a:pt x="184568" y="645762"/>
                      <a:pt x="188783" y="633116"/>
                    </a:cubicBezTo>
                    <a:cubicBezTo>
                      <a:pt x="188783" y="622620"/>
                      <a:pt x="188783" y="603608"/>
                      <a:pt x="188783" y="576250"/>
                    </a:cubicBezTo>
                    <a:cubicBezTo>
                      <a:pt x="190848" y="557324"/>
                      <a:pt x="192913" y="543646"/>
                      <a:pt x="195063" y="535215"/>
                    </a:cubicBezTo>
                    <a:cubicBezTo>
                      <a:pt x="195063" y="526784"/>
                      <a:pt x="189815" y="521536"/>
                      <a:pt x="179407" y="519386"/>
                    </a:cubicBezTo>
                    <a:cubicBezTo>
                      <a:pt x="170977" y="521536"/>
                      <a:pt x="158504" y="524633"/>
                      <a:pt x="141729" y="528849"/>
                    </a:cubicBezTo>
                    <a:cubicBezTo>
                      <a:pt x="129169" y="533064"/>
                      <a:pt x="120825" y="535129"/>
                      <a:pt x="116610" y="535129"/>
                    </a:cubicBezTo>
                    <a:cubicBezTo>
                      <a:pt x="110331" y="537280"/>
                      <a:pt x="105083" y="538312"/>
                      <a:pt x="100954" y="538312"/>
                    </a:cubicBezTo>
                    <a:cubicBezTo>
                      <a:pt x="77900" y="540463"/>
                      <a:pt x="63276" y="543560"/>
                      <a:pt x="56997" y="547775"/>
                    </a:cubicBezTo>
                    <a:cubicBezTo>
                      <a:pt x="52781" y="549926"/>
                      <a:pt x="48566" y="551990"/>
                      <a:pt x="44437" y="554055"/>
                    </a:cubicBezTo>
                    <a:cubicBezTo>
                      <a:pt x="40222" y="558271"/>
                      <a:pt x="37039" y="560335"/>
                      <a:pt x="35061" y="560335"/>
                    </a:cubicBezTo>
                    <a:cubicBezTo>
                      <a:pt x="28781" y="564551"/>
                      <a:pt x="23534" y="563518"/>
                      <a:pt x="19405" y="557152"/>
                    </a:cubicBezTo>
                    <a:cubicBezTo>
                      <a:pt x="17254" y="555087"/>
                      <a:pt x="14157" y="548721"/>
                      <a:pt x="10028" y="538226"/>
                    </a:cubicBezTo>
                    <a:cubicBezTo>
                      <a:pt x="3748" y="529795"/>
                      <a:pt x="652" y="523515"/>
                      <a:pt x="652" y="519299"/>
                    </a:cubicBezTo>
                    <a:cubicBezTo>
                      <a:pt x="-1499" y="510869"/>
                      <a:pt x="1683" y="505621"/>
                      <a:pt x="10028" y="503470"/>
                    </a:cubicBezTo>
                    <a:cubicBezTo>
                      <a:pt x="83234" y="484544"/>
                      <a:pt x="146030" y="465531"/>
                      <a:pt x="198418" y="446605"/>
                    </a:cubicBezTo>
                    <a:lnTo>
                      <a:pt x="198418" y="408667"/>
                    </a:lnTo>
                    <a:cubicBezTo>
                      <a:pt x="198418" y="404451"/>
                      <a:pt x="195235" y="402386"/>
                      <a:pt x="188955" y="402386"/>
                    </a:cubicBezTo>
                    <a:cubicBezTo>
                      <a:pt x="170117" y="400322"/>
                      <a:pt x="140782" y="411850"/>
                      <a:pt x="101040" y="437142"/>
                    </a:cubicBezTo>
                    <a:cubicBezTo>
                      <a:pt x="88481" y="445573"/>
                      <a:pt x="80136" y="444540"/>
                      <a:pt x="75922" y="433959"/>
                    </a:cubicBezTo>
                    <a:cubicBezTo>
                      <a:pt x="73771" y="433959"/>
                      <a:pt x="72824" y="432927"/>
                      <a:pt x="72824" y="430776"/>
                    </a:cubicBezTo>
                    <a:cubicBezTo>
                      <a:pt x="64394" y="418130"/>
                      <a:pt x="56050" y="406602"/>
                      <a:pt x="47706" y="396020"/>
                    </a:cubicBezTo>
                    <a:cubicBezTo>
                      <a:pt x="37212" y="383374"/>
                      <a:pt x="40308" y="375029"/>
                      <a:pt x="57082" y="370728"/>
                    </a:cubicBezTo>
                    <a:cubicBezTo>
                      <a:pt x="59147" y="372878"/>
                      <a:pt x="62244" y="372878"/>
                      <a:pt x="66459" y="370728"/>
                    </a:cubicBezTo>
                    <a:cubicBezTo>
                      <a:pt x="70588" y="368663"/>
                      <a:pt x="74803" y="367545"/>
                      <a:pt x="79018" y="367545"/>
                    </a:cubicBezTo>
                    <a:cubicBezTo>
                      <a:pt x="87363" y="367545"/>
                      <a:pt x="97858" y="356017"/>
                      <a:pt x="110417" y="332789"/>
                    </a:cubicBezTo>
                    <a:cubicBezTo>
                      <a:pt x="112481" y="326509"/>
                      <a:pt x="114545" y="322293"/>
                      <a:pt x="116696" y="320143"/>
                    </a:cubicBezTo>
                    <a:cubicBezTo>
                      <a:pt x="116696" y="318078"/>
                      <a:pt x="118761" y="314895"/>
                      <a:pt x="122975" y="310680"/>
                    </a:cubicBezTo>
                    <a:cubicBezTo>
                      <a:pt x="133385" y="291753"/>
                      <a:pt x="139664" y="277042"/>
                      <a:pt x="141815" y="266461"/>
                    </a:cubicBezTo>
                    <a:cubicBezTo>
                      <a:pt x="141815" y="255965"/>
                      <a:pt x="136568" y="252782"/>
                      <a:pt x="126159" y="256998"/>
                    </a:cubicBezTo>
                    <a:cubicBezTo>
                      <a:pt x="121944" y="256998"/>
                      <a:pt x="118761" y="258116"/>
                      <a:pt x="116783" y="260181"/>
                    </a:cubicBezTo>
                    <a:cubicBezTo>
                      <a:pt x="104223" y="266461"/>
                      <a:pt x="98976" y="263364"/>
                      <a:pt x="101126" y="250718"/>
                    </a:cubicBezTo>
                    <a:cubicBezTo>
                      <a:pt x="96911" y="238071"/>
                      <a:pt x="94847" y="219145"/>
                      <a:pt x="94847" y="193853"/>
                    </a:cubicBezTo>
                    <a:cubicBezTo>
                      <a:pt x="90631" y="179142"/>
                      <a:pt x="96911" y="172862"/>
                      <a:pt x="113685" y="174926"/>
                    </a:cubicBezTo>
                    <a:cubicBezTo>
                      <a:pt x="132525" y="174926"/>
                      <a:pt x="149212" y="176045"/>
                      <a:pt x="163923" y="178109"/>
                    </a:cubicBezTo>
                    <a:cubicBezTo>
                      <a:pt x="176482" y="180260"/>
                      <a:pt x="186891" y="170711"/>
                      <a:pt x="195321" y="149634"/>
                    </a:cubicBezTo>
                    <a:cubicBezTo>
                      <a:pt x="197385" y="143354"/>
                      <a:pt x="201601" y="130707"/>
                      <a:pt x="207880" y="111695"/>
                    </a:cubicBezTo>
                    <a:cubicBezTo>
                      <a:pt x="218289" y="84338"/>
                      <a:pt x="227752" y="62228"/>
                      <a:pt x="236095" y="45367"/>
                    </a:cubicBezTo>
                    <a:cubicBezTo>
                      <a:pt x="236095" y="41151"/>
                      <a:pt x="240225" y="39087"/>
                      <a:pt x="248655" y="39087"/>
                    </a:cubicBezTo>
                    <a:cubicBezTo>
                      <a:pt x="265343" y="41237"/>
                      <a:pt x="283150" y="46485"/>
                      <a:pt x="301989" y="54916"/>
                    </a:cubicBezTo>
                    <a:cubicBezTo>
                      <a:pt x="312398" y="61196"/>
                      <a:pt x="313430" y="69713"/>
                      <a:pt x="305086" y="80209"/>
                    </a:cubicBezTo>
                    <a:cubicBezTo>
                      <a:pt x="302935" y="82359"/>
                      <a:pt x="300871" y="84424"/>
                      <a:pt x="298806" y="86489"/>
                    </a:cubicBezTo>
                    <a:cubicBezTo>
                      <a:pt x="279967" y="111781"/>
                      <a:pt x="268440" y="129675"/>
                      <a:pt x="264312" y="140171"/>
                    </a:cubicBezTo>
                    <a:cubicBezTo>
                      <a:pt x="262161" y="146451"/>
                      <a:pt x="261128" y="150752"/>
                      <a:pt x="261128" y="152817"/>
                    </a:cubicBezTo>
                    <a:cubicBezTo>
                      <a:pt x="263193" y="152817"/>
                      <a:pt x="268440" y="151784"/>
                      <a:pt x="276785" y="149634"/>
                    </a:cubicBezTo>
                    <a:cubicBezTo>
                      <a:pt x="297688" y="149634"/>
                      <a:pt x="311280" y="149634"/>
                      <a:pt x="317559" y="149634"/>
                    </a:cubicBezTo>
                    <a:cubicBezTo>
                      <a:pt x="332183" y="149634"/>
                      <a:pt x="332183" y="163398"/>
                      <a:pt x="317559" y="190669"/>
                    </a:cubicBezTo>
                    <a:cubicBezTo>
                      <a:pt x="305000" y="211746"/>
                      <a:pt x="292440" y="222242"/>
                      <a:pt x="279881" y="222242"/>
                    </a:cubicBezTo>
                    <a:cubicBezTo>
                      <a:pt x="246418" y="228522"/>
                      <a:pt x="225429" y="236007"/>
                      <a:pt x="217085" y="244351"/>
                    </a:cubicBezTo>
                    <a:cubicBezTo>
                      <a:pt x="202461" y="256998"/>
                      <a:pt x="188869" y="281258"/>
                      <a:pt x="176310" y="317046"/>
                    </a:cubicBezTo>
                    <a:cubicBezTo>
                      <a:pt x="172095" y="323326"/>
                      <a:pt x="171063" y="328660"/>
                      <a:pt x="173127" y="332875"/>
                    </a:cubicBezTo>
                    <a:cubicBezTo>
                      <a:pt x="175191" y="335026"/>
                      <a:pt x="179407" y="335026"/>
                      <a:pt x="185686" y="332875"/>
                    </a:cubicBezTo>
                    <a:cubicBezTo>
                      <a:pt x="194031" y="335026"/>
                      <a:pt x="199278" y="333993"/>
                      <a:pt x="201343" y="329692"/>
                    </a:cubicBezTo>
                    <a:cubicBezTo>
                      <a:pt x="207622" y="329692"/>
                      <a:pt x="210719" y="326509"/>
                      <a:pt x="210719" y="320229"/>
                    </a:cubicBezTo>
                    <a:cubicBezTo>
                      <a:pt x="210719" y="311798"/>
                      <a:pt x="210719" y="300270"/>
                      <a:pt x="210719" y="285473"/>
                    </a:cubicBezTo>
                    <a:cubicBezTo>
                      <a:pt x="208568" y="277042"/>
                      <a:pt x="211751" y="271795"/>
                      <a:pt x="220095" y="269644"/>
                    </a:cubicBezTo>
                    <a:cubicBezTo>
                      <a:pt x="230504" y="267579"/>
                      <a:pt x="243064" y="268612"/>
                      <a:pt x="257773" y="272827"/>
                    </a:cubicBezTo>
                    <a:cubicBezTo>
                      <a:pt x="261902" y="277042"/>
                      <a:pt x="262935" y="282290"/>
                      <a:pt x="260871" y="288656"/>
                    </a:cubicBezTo>
                    <a:cubicBezTo>
                      <a:pt x="258720" y="292872"/>
                      <a:pt x="257773" y="296055"/>
                      <a:pt x="257773" y="298120"/>
                    </a:cubicBezTo>
                    <a:cubicBezTo>
                      <a:pt x="255623" y="302335"/>
                      <a:pt x="254677" y="305518"/>
                      <a:pt x="254677" y="307583"/>
                    </a:cubicBezTo>
                    <a:cubicBezTo>
                      <a:pt x="252526" y="313863"/>
                      <a:pt x="252526" y="318164"/>
                      <a:pt x="254677" y="320229"/>
                    </a:cubicBezTo>
                    <a:cubicBezTo>
                      <a:pt x="256741" y="320229"/>
                      <a:pt x="261989" y="319197"/>
                      <a:pt x="270333" y="317046"/>
                    </a:cubicBezTo>
                    <a:cubicBezTo>
                      <a:pt x="280742" y="310766"/>
                      <a:pt x="291236" y="311798"/>
                      <a:pt x="301731" y="320229"/>
                    </a:cubicBezTo>
                    <a:cubicBezTo>
                      <a:pt x="305860" y="313949"/>
                      <a:pt x="311107" y="307583"/>
                      <a:pt x="317387" y="301303"/>
                    </a:cubicBezTo>
                    <a:cubicBezTo>
                      <a:pt x="329947" y="288656"/>
                      <a:pt x="339323" y="278161"/>
                      <a:pt x="345603" y="269730"/>
                    </a:cubicBezTo>
                    <a:cubicBezTo>
                      <a:pt x="381130" y="212865"/>
                      <a:pt x="412528" y="130707"/>
                      <a:pt x="439798" y="23257"/>
                    </a:cubicBezTo>
                    <a:cubicBezTo>
                      <a:pt x="443927" y="4331"/>
                      <a:pt x="450206" y="-3067"/>
                      <a:pt x="458636" y="1148"/>
                    </a:cubicBezTo>
                    <a:cubicBezTo>
                      <a:pt x="464916" y="5363"/>
                      <a:pt x="466981" y="6396"/>
                      <a:pt x="464916" y="4331"/>
                    </a:cubicBezTo>
                    <a:cubicBezTo>
                      <a:pt x="481605" y="10611"/>
                      <a:pt x="493132" y="15945"/>
                      <a:pt x="499411" y="20160"/>
                    </a:cubicBezTo>
                    <a:cubicBezTo>
                      <a:pt x="503540" y="28591"/>
                      <a:pt x="502594" y="33925"/>
                      <a:pt x="496314" y="35990"/>
                    </a:cubicBezTo>
                    <a:cubicBezTo>
                      <a:pt x="475411" y="57067"/>
                      <a:pt x="450292" y="120298"/>
                      <a:pt x="420959" y="225597"/>
                    </a:cubicBezTo>
                    <a:cubicBezTo>
                      <a:pt x="418808" y="231877"/>
                      <a:pt x="418808" y="236179"/>
                      <a:pt x="420959" y="238243"/>
                    </a:cubicBezTo>
                    <a:cubicBezTo>
                      <a:pt x="423023" y="238243"/>
                      <a:pt x="427238" y="237211"/>
                      <a:pt x="433518" y="235060"/>
                    </a:cubicBezTo>
                    <a:cubicBezTo>
                      <a:pt x="458636" y="226630"/>
                      <a:pt x="486852" y="221382"/>
                      <a:pt x="518250" y="219231"/>
                    </a:cubicBezTo>
                    <a:cubicBezTo>
                      <a:pt x="539154" y="219231"/>
                      <a:pt x="554810" y="222414"/>
                      <a:pt x="565305" y="228694"/>
                    </a:cubicBezTo>
                    <a:cubicBezTo>
                      <a:pt x="577864" y="234974"/>
                      <a:pt x="595585" y="249771"/>
                      <a:pt x="618639" y="272913"/>
                    </a:cubicBezTo>
                    <a:cubicBezTo>
                      <a:pt x="622768" y="279193"/>
                      <a:pt x="629048" y="285559"/>
                      <a:pt x="637478" y="291839"/>
                    </a:cubicBezTo>
                    <a:cubicBezTo>
                      <a:pt x="639542" y="296055"/>
                      <a:pt x="641607" y="298120"/>
                      <a:pt x="643757" y="298120"/>
                    </a:cubicBezTo>
                    <a:cubicBezTo>
                      <a:pt x="652102" y="308701"/>
                      <a:pt x="652102" y="316013"/>
                      <a:pt x="643757" y="320229"/>
                    </a:cubicBezTo>
                    <a:cubicBezTo>
                      <a:pt x="639542" y="322380"/>
                      <a:pt x="631198" y="325477"/>
                      <a:pt x="618639" y="329692"/>
                    </a:cubicBezTo>
                    <a:cubicBezTo>
                      <a:pt x="601864" y="333907"/>
                      <a:pt x="589305" y="338123"/>
                      <a:pt x="580961" y="342338"/>
                    </a:cubicBezTo>
                    <a:cubicBezTo>
                      <a:pt x="562122" y="352920"/>
                      <a:pt x="534939" y="357135"/>
                      <a:pt x="499325" y="354984"/>
                    </a:cubicBezTo>
                    <a:cubicBezTo>
                      <a:pt x="488831" y="348704"/>
                      <a:pt x="477389" y="347586"/>
                      <a:pt x="464830" y="351801"/>
                    </a:cubicBezTo>
                    <a:cubicBezTo>
                      <a:pt x="454335" y="356017"/>
                      <a:pt x="450206" y="371846"/>
                      <a:pt x="452271" y="399203"/>
                    </a:cubicBezTo>
                    <a:cubicBezTo>
                      <a:pt x="452271" y="416065"/>
                      <a:pt x="455368" y="428711"/>
                      <a:pt x="461734" y="437142"/>
                    </a:cubicBezTo>
                    <a:cubicBezTo>
                      <a:pt x="474293" y="449788"/>
                      <a:pt x="490981" y="468714"/>
                      <a:pt x="511970" y="494007"/>
                    </a:cubicBezTo>
                    <a:cubicBezTo>
                      <a:pt x="514035" y="496158"/>
                      <a:pt x="516099" y="497190"/>
                      <a:pt x="518250" y="497190"/>
                    </a:cubicBezTo>
                    <a:cubicBezTo>
                      <a:pt x="530810" y="511987"/>
                      <a:pt x="553778" y="530913"/>
                      <a:pt x="587327" y="554055"/>
                    </a:cubicBezTo>
                    <a:cubicBezTo>
                      <a:pt x="591456" y="558271"/>
                      <a:pt x="595670" y="560335"/>
                      <a:pt x="599886" y="560335"/>
                    </a:cubicBezTo>
                    <a:cubicBezTo>
                      <a:pt x="604015" y="564551"/>
                      <a:pt x="611327" y="569798"/>
                      <a:pt x="621822" y="576165"/>
                    </a:cubicBezTo>
                    <a:cubicBezTo>
                      <a:pt x="657349" y="595091"/>
                      <a:pt x="681435" y="607737"/>
                      <a:pt x="693995" y="614103"/>
                    </a:cubicBezTo>
                    <a:cubicBezTo>
                      <a:pt x="704403" y="620383"/>
                      <a:pt x="708619" y="625631"/>
                      <a:pt x="706554" y="629933"/>
                    </a:cubicBezTo>
                    <a:cubicBezTo>
                      <a:pt x="702339" y="636213"/>
                      <a:pt x="692876" y="640428"/>
                      <a:pt x="678339" y="642579"/>
                    </a:cubicBezTo>
                    <a:cubicBezTo>
                      <a:pt x="621822" y="638363"/>
                      <a:pt x="578896" y="634148"/>
                      <a:pt x="549648" y="629933"/>
                    </a:cubicBezTo>
                    <a:cubicBezTo>
                      <a:pt x="530810" y="625717"/>
                      <a:pt x="521433" y="617286"/>
                      <a:pt x="521433" y="604640"/>
                    </a:cubicBezTo>
                    <a:cubicBezTo>
                      <a:pt x="519282" y="575132"/>
                      <a:pt x="508874" y="545710"/>
                      <a:pt x="490035" y="516203"/>
                    </a:cubicBezTo>
                    <a:cubicBezTo>
                      <a:pt x="479540" y="503556"/>
                      <a:pt x="462852" y="497276"/>
                      <a:pt x="439798" y="497276"/>
                    </a:cubicBezTo>
                    <a:cubicBezTo>
                      <a:pt x="431453" y="497276"/>
                      <a:pt x="420959" y="504675"/>
                      <a:pt x="408400" y="519386"/>
                    </a:cubicBezTo>
                    <a:cubicBezTo>
                      <a:pt x="406249" y="521536"/>
                      <a:pt x="404184" y="523601"/>
                      <a:pt x="402119" y="525666"/>
                    </a:cubicBezTo>
                    <a:cubicBezTo>
                      <a:pt x="381216" y="548893"/>
                      <a:pt x="360227" y="571003"/>
                      <a:pt x="339323" y="591994"/>
                    </a:cubicBezTo>
                    <a:cubicBezTo>
                      <a:pt x="330893" y="600425"/>
                      <a:pt x="314205" y="606791"/>
                      <a:pt x="289086" y="610920"/>
                    </a:cubicBezTo>
                    <a:lnTo>
                      <a:pt x="279709" y="610920"/>
                    </a:lnTo>
                    <a:cubicBezTo>
                      <a:pt x="273430" y="610920"/>
                      <a:pt x="269214" y="609888"/>
                      <a:pt x="267150" y="607737"/>
                    </a:cubicBezTo>
                    <a:cubicBezTo>
                      <a:pt x="265000" y="605672"/>
                      <a:pt x="267150" y="602489"/>
                      <a:pt x="273430" y="598274"/>
                    </a:cubicBezTo>
                    <a:cubicBezTo>
                      <a:pt x="363409" y="537193"/>
                      <a:pt x="407367" y="445573"/>
                      <a:pt x="405302" y="323412"/>
                    </a:cubicBezTo>
                    <a:cubicBezTo>
                      <a:pt x="403152" y="310766"/>
                      <a:pt x="409431" y="306550"/>
                      <a:pt x="424142" y="310766"/>
                    </a:cubicBezTo>
                    <a:cubicBezTo>
                      <a:pt x="445045" y="319197"/>
                      <a:pt x="461819" y="326595"/>
                      <a:pt x="474378" y="332875"/>
                    </a:cubicBezTo>
                    <a:cubicBezTo>
                      <a:pt x="476443" y="337090"/>
                      <a:pt x="481690" y="338123"/>
                      <a:pt x="490035" y="336058"/>
                    </a:cubicBezTo>
                    <a:cubicBezTo>
                      <a:pt x="515153" y="329778"/>
                      <a:pt x="530810" y="312916"/>
                      <a:pt x="537089" y="285473"/>
                    </a:cubicBezTo>
                    <a:cubicBezTo>
                      <a:pt x="532874" y="255965"/>
                      <a:pt x="510938" y="245470"/>
                      <a:pt x="471196" y="253901"/>
                    </a:cubicBezTo>
                    <a:cubicBezTo>
                      <a:pt x="469046" y="256051"/>
                      <a:pt x="465948" y="258116"/>
                      <a:pt x="461819" y="260181"/>
                    </a:cubicBezTo>
                    <a:cubicBezTo>
                      <a:pt x="430421" y="272827"/>
                      <a:pt x="406335" y="286506"/>
                      <a:pt x="389646" y="301216"/>
                    </a:cubicBezTo>
                    <a:cubicBezTo>
                      <a:pt x="387495" y="303367"/>
                      <a:pt x="384399" y="306464"/>
                      <a:pt x="380270" y="310680"/>
                    </a:cubicBezTo>
                    <a:cubicBezTo>
                      <a:pt x="353086" y="336230"/>
                      <a:pt x="331150" y="347844"/>
                      <a:pt x="314376" y="345693"/>
                    </a:cubicBezTo>
                    <a:close/>
                  </a:path>
                </a:pathLst>
              </a:custGeom>
              <a:grpFill/>
              <a:ln w="860" cap="flat">
                <a:noFill/>
                <a:prstDash val="solid"/>
                <a:miter/>
              </a:ln>
            </p:spPr>
            <p:txBody>
              <a:bodyPr rtlCol="0" anchor="ctr"/>
              <a:lstStyle/>
              <a:p>
                <a:endParaRPr lang="zh-CN" altLang="en-US"/>
              </a:p>
            </p:txBody>
          </p:sp>
          <p:sp>
            <p:nvSpPr>
              <p:cNvPr id="27" name="任意形状 10"/>
              <p:cNvSpPr/>
              <p:nvPr/>
            </p:nvSpPr>
            <p:spPr>
              <a:xfrm>
                <a:off x="8176287" y="1769312"/>
                <a:ext cx="675041" cy="736361"/>
              </a:xfrm>
              <a:custGeom>
                <a:avLst/>
                <a:gdLst>
                  <a:gd name="connsiteX0" fmla="*/ 87743 w 675041"/>
                  <a:gd name="connsiteY0" fmla="*/ 316175 h 736361"/>
                  <a:gd name="connsiteX1" fmla="*/ 156819 w 675041"/>
                  <a:gd name="connsiteY1" fmla="*/ 186616 h 736361"/>
                  <a:gd name="connsiteX2" fmla="*/ 225896 w 675041"/>
                  <a:gd name="connsiteY2" fmla="*/ 63422 h 736361"/>
                  <a:gd name="connsiteX3" fmla="*/ 301252 w 675041"/>
                  <a:gd name="connsiteY3" fmla="*/ 110824 h 736361"/>
                  <a:gd name="connsiteX4" fmla="*/ 282412 w 675041"/>
                  <a:gd name="connsiteY4" fmla="*/ 139300 h 736361"/>
                  <a:gd name="connsiteX5" fmla="*/ 241638 w 675041"/>
                  <a:gd name="connsiteY5" fmla="*/ 211994 h 736361"/>
                  <a:gd name="connsiteX6" fmla="*/ 216519 w 675041"/>
                  <a:gd name="connsiteY6" fmla="*/ 243567 h 736361"/>
                  <a:gd name="connsiteX7" fmla="*/ 175744 w 675041"/>
                  <a:gd name="connsiteY7" fmla="*/ 319358 h 736361"/>
                  <a:gd name="connsiteX8" fmla="*/ 188304 w 675041"/>
                  <a:gd name="connsiteY8" fmla="*/ 328821 h 736361"/>
                  <a:gd name="connsiteX9" fmla="*/ 219702 w 675041"/>
                  <a:gd name="connsiteY9" fmla="*/ 357297 h 736361"/>
                  <a:gd name="connsiteX10" fmla="*/ 213423 w 675041"/>
                  <a:gd name="connsiteY10" fmla="*/ 385772 h 736361"/>
                  <a:gd name="connsiteX11" fmla="*/ 188304 w 675041"/>
                  <a:gd name="connsiteY11" fmla="*/ 559550 h 736361"/>
                  <a:gd name="connsiteX12" fmla="*/ 191401 w 675041"/>
                  <a:gd name="connsiteY12" fmla="*/ 581660 h 736361"/>
                  <a:gd name="connsiteX13" fmla="*/ 194584 w 675041"/>
                  <a:gd name="connsiteY13" fmla="*/ 594306 h 736361"/>
                  <a:gd name="connsiteX14" fmla="*/ 134970 w 675041"/>
                  <a:gd name="connsiteY14" fmla="*/ 600586 h 736361"/>
                  <a:gd name="connsiteX15" fmla="*/ 144432 w 675041"/>
                  <a:gd name="connsiteY15" fmla="*/ 483673 h 736361"/>
                  <a:gd name="connsiteX16" fmla="*/ 134970 w 675041"/>
                  <a:gd name="connsiteY16" fmla="*/ 366760 h 736361"/>
                  <a:gd name="connsiteX17" fmla="*/ 103572 w 675041"/>
                  <a:gd name="connsiteY17" fmla="*/ 385686 h 736361"/>
                  <a:gd name="connsiteX18" fmla="*/ 0 w 675041"/>
                  <a:gd name="connsiteY18" fmla="*/ 429905 h 736361"/>
                  <a:gd name="connsiteX19" fmla="*/ 78453 w 675041"/>
                  <a:gd name="connsiteY19" fmla="*/ 325638 h 736361"/>
                  <a:gd name="connsiteX20" fmla="*/ 87743 w 675041"/>
                  <a:gd name="connsiteY20" fmla="*/ 316175 h 736361"/>
                  <a:gd name="connsiteX21" fmla="*/ 404823 w 675041"/>
                  <a:gd name="connsiteY21" fmla="*/ 218188 h 736361"/>
                  <a:gd name="connsiteX22" fmla="*/ 451877 w 675041"/>
                  <a:gd name="connsiteY22" fmla="*/ 199262 h 736361"/>
                  <a:gd name="connsiteX23" fmla="*/ 451877 w 675041"/>
                  <a:gd name="connsiteY23" fmla="*/ 196079 h 736361"/>
                  <a:gd name="connsiteX24" fmla="*/ 454975 w 675041"/>
                  <a:gd name="connsiteY24" fmla="*/ 85532 h 736361"/>
                  <a:gd name="connsiteX25" fmla="*/ 451877 w 675041"/>
                  <a:gd name="connsiteY25" fmla="*/ 9740 h 736361"/>
                  <a:gd name="connsiteX26" fmla="*/ 451877 w 675041"/>
                  <a:gd name="connsiteY26" fmla="*/ 277 h 736361"/>
                  <a:gd name="connsiteX27" fmla="*/ 536610 w 675041"/>
                  <a:gd name="connsiteY27" fmla="*/ 28753 h 736361"/>
                  <a:gd name="connsiteX28" fmla="*/ 530330 w 675041"/>
                  <a:gd name="connsiteY28" fmla="*/ 60325 h 736361"/>
                  <a:gd name="connsiteX29" fmla="*/ 524051 w 675041"/>
                  <a:gd name="connsiteY29" fmla="*/ 91898 h 736361"/>
                  <a:gd name="connsiteX30" fmla="*/ 514674 w 675041"/>
                  <a:gd name="connsiteY30" fmla="*/ 155129 h 736361"/>
                  <a:gd name="connsiteX31" fmla="*/ 520954 w 675041"/>
                  <a:gd name="connsiteY31" fmla="*/ 189885 h 736361"/>
                  <a:gd name="connsiteX32" fmla="*/ 533513 w 675041"/>
                  <a:gd name="connsiteY32" fmla="*/ 186702 h 736361"/>
                  <a:gd name="connsiteX33" fmla="*/ 571191 w 675041"/>
                  <a:gd name="connsiteY33" fmla="*/ 186702 h 736361"/>
                  <a:gd name="connsiteX34" fmla="*/ 596310 w 675041"/>
                  <a:gd name="connsiteY34" fmla="*/ 253030 h 736361"/>
                  <a:gd name="connsiteX35" fmla="*/ 574374 w 675041"/>
                  <a:gd name="connsiteY35" fmla="*/ 256213 h 736361"/>
                  <a:gd name="connsiteX36" fmla="*/ 514760 w 675041"/>
                  <a:gd name="connsiteY36" fmla="*/ 265676 h 736361"/>
                  <a:gd name="connsiteX37" fmla="*/ 511577 w 675041"/>
                  <a:gd name="connsiteY37" fmla="*/ 332004 h 736361"/>
                  <a:gd name="connsiteX38" fmla="*/ 605772 w 675041"/>
                  <a:gd name="connsiteY38" fmla="*/ 328821 h 736361"/>
                  <a:gd name="connsiteX39" fmla="*/ 646547 w 675041"/>
                  <a:gd name="connsiteY39" fmla="*/ 322541 h 736361"/>
                  <a:gd name="connsiteX40" fmla="*/ 674763 w 675041"/>
                  <a:gd name="connsiteY40" fmla="*/ 404699 h 736361"/>
                  <a:gd name="connsiteX41" fmla="*/ 649644 w 675041"/>
                  <a:gd name="connsiteY41" fmla="*/ 404699 h 736361"/>
                  <a:gd name="connsiteX42" fmla="*/ 571191 w 675041"/>
                  <a:gd name="connsiteY42" fmla="*/ 401516 h 736361"/>
                  <a:gd name="connsiteX43" fmla="*/ 505298 w 675041"/>
                  <a:gd name="connsiteY43" fmla="*/ 410979 h 736361"/>
                  <a:gd name="connsiteX44" fmla="*/ 492738 w 675041"/>
                  <a:gd name="connsiteY44" fmla="*/ 638439 h 736361"/>
                  <a:gd name="connsiteX45" fmla="*/ 492738 w 675041"/>
                  <a:gd name="connsiteY45" fmla="*/ 660548 h 736361"/>
                  <a:gd name="connsiteX46" fmla="*/ 495921 w 675041"/>
                  <a:gd name="connsiteY46" fmla="*/ 726876 h 736361"/>
                  <a:gd name="connsiteX47" fmla="*/ 430028 w 675041"/>
                  <a:gd name="connsiteY47" fmla="*/ 726876 h 736361"/>
                  <a:gd name="connsiteX48" fmla="*/ 433124 w 675041"/>
                  <a:gd name="connsiteY48" fmla="*/ 717413 h 736361"/>
                  <a:gd name="connsiteX49" fmla="*/ 445684 w 675041"/>
                  <a:gd name="connsiteY49" fmla="*/ 695304 h 736361"/>
                  <a:gd name="connsiteX50" fmla="*/ 442501 w 675041"/>
                  <a:gd name="connsiteY50" fmla="*/ 537355 h 736361"/>
                  <a:gd name="connsiteX51" fmla="*/ 436222 w 675041"/>
                  <a:gd name="connsiteY51" fmla="*/ 420442 h 736361"/>
                  <a:gd name="connsiteX52" fmla="*/ 401726 w 675041"/>
                  <a:gd name="connsiteY52" fmla="*/ 423625 h 736361"/>
                  <a:gd name="connsiteX53" fmla="*/ 338930 w 675041"/>
                  <a:gd name="connsiteY53" fmla="*/ 433088 h 736361"/>
                  <a:gd name="connsiteX54" fmla="*/ 276133 w 675041"/>
                  <a:gd name="connsiteY54" fmla="*/ 458381 h 736361"/>
                  <a:gd name="connsiteX55" fmla="*/ 269853 w 675041"/>
                  <a:gd name="connsiteY55" fmla="*/ 461564 h 736361"/>
                  <a:gd name="connsiteX56" fmla="*/ 244735 w 675041"/>
                  <a:gd name="connsiteY56" fmla="*/ 429991 h 736361"/>
                  <a:gd name="connsiteX57" fmla="*/ 247832 w 675041"/>
                  <a:gd name="connsiteY57" fmla="*/ 398418 h 736361"/>
                  <a:gd name="connsiteX58" fmla="*/ 304348 w 675041"/>
                  <a:gd name="connsiteY58" fmla="*/ 398418 h 736361"/>
                  <a:gd name="connsiteX59" fmla="*/ 442501 w 675041"/>
                  <a:gd name="connsiteY59" fmla="*/ 344737 h 736361"/>
                  <a:gd name="connsiteX60" fmla="*/ 433124 w 675041"/>
                  <a:gd name="connsiteY60" fmla="*/ 287872 h 736361"/>
                  <a:gd name="connsiteX61" fmla="*/ 411189 w 675041"/>
                  <a:gd name="connsiteY61" fmla="*/ 294152 h 736361"/>
                  <a:gd name="connsiteX62" fmla="*/ 395532 w 675041"/>
                  <a:gd name="connsiteY62" fmla="*/ 297335 h 736361"/>
                  <a:gd name="connsiteX63" fmla="*/ 376694 w 675041"/>
                  <a:gd name="connsiteY63" fmla="*/ 281505 h 736361"/>
                  <a:gd name="connsiteX64" fmla="*/ 373511 w 675041"/>
                  <a:gd name="connsiteY64" fmla="*/ 272042 h 736361"/>
                  <a:gd name="connsiteX65" fmla="*/ 260477 w 675041"/>
                  <a:gd name="connsiteY65" fmla="*/ 344737 h 736361"/>
                  <a:gd name="connsiteX66" fmla="*/ 285595 w 675041"/>
                  <a:gd name="connsiteY66" fmla="*/ 284688 h 736361"/>
                  <a:gd name="connsiteX67" fmla="*/ 323273 w 675041"/>
                  <a:gd name="connsiteY67" fmla="*/ 208897 h 736361"/>
                  <a:gd name="connsiteX68" fmla="*/ 323273 w 675041"/>
                  <a:gd name="connsiteY68" fmla="*/ 202617 h 736361"/>
                  <a:gd name="connsiteX69" fmla="*/ 345209 w 675041"/>
                  <a:gd name="connsiteY69" fmla="*/ 164678 h 736361"/>
                  <a:gd name="connsiteX70" fmla="*/ 404823 w 675041"/>
                  <a:gd name="connsiteY70" fmla="*/ 218188 h 73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75041" h="736361">
                    <a:moveTo>
                      <a:pt x="87743" y="316175"/>
                    </a:moveTo>
                    <a:cubicBezTo>
                      <a:pt x="100303" y="297249"/>
                      <a:pt x="123270" y="254062"/>
                      <a:pt x="156819" y="186616"/>
                    </a:cubicBezTo>
                    <a:cubicBezTo>
                      <a:pt x="192347" y="117104"/>
                      <a:pt x="215401" y="76069"/>
                      <a:pt x="225896" y="63422"/>
                    </a:cubicBezTo>
                    <a:cubicBezTo>
                      <a:pt x="261423" y="71853"/>
                      <a:pt x="286542" y="87683"/>
                      <a:pt x="301252" y="110824"/>
                    </a:cubicBezTo>
                    <a:cubicBezTo>
                      <a:pt x="299101" y="115040"/>
                      <a:pt x="292822" y="124589"/>
                      <a:pt x="282412" y="139300"/>
                    </a:cubicBezTo>
                    <a:cubicBezTo>
                      <a:pt x="261509" y="173023"/>
                      <a:pt x="247918" y="197283"/>
                      <a:pt x="241638" y="211994"/>
                    </a:cubicBezTo>
                    <a:cubicBezTo>
                      <a:pt x="239488" y="216210"/>
                      <a:pt x="231143" y="226791"/>
                      <a:pt x="216519" y="243567"/>
                    </a:cubicBezTo>
                    <a:cubicBezTo>
                      <a:pt x="178842" y="289936"/>
                      <a:pt x="165250" y="315229"/>
                      <a:pt x="175744" y="319358"/>
                    </a:cubicBezTo>
                    <a:cubicBezTo>
                      <a:pt x="177809" y="323573"/>
                      <a:pt x="182025" y="326757"/>
                      <a:pt x="188304" y="328821"/>
                    </a:cubicBezTo>
                    <a:cubicBezTo>
                      <a:pt x="209207" y="337252"/>
                      <a:pt x="219702" y="346715"/>
                      <a:pt x="219702" y="357297"/>
                    </a:cubicBezTo>
                    <a:cubicBezTo>
                      <a:pt x="217552" y="359448"/>
                      <a:pt x="215487" y="368911"/>
                      <a:pt x="213423" y="385772"/>
                    </a:cubicBezTo>
                    <a:cubicBezTo>
                      <a:pt x="194584" y="467930"/>
                      <a:pt x="186239" y="525913"/>
                      <a:pt x="188304" y="559550"/>
                    </a:cubicBezTo>
                    <a:cubicBezTo>
                      <a:pt x="188304" y="565831"/>
                      <a:pt x="189337" y="573315"/>
                      <a:pt x="191401" y="581660"/>
                    </a:cubicBezTo>
                    <a:cubicBezTo>
                      <a:pt x="193465" y="587940"/>
                      <a:pt x="194584" y="592241"/>
                      <a:pt x="194584" y="594306"/>
                    </a:cubicBezTo>
                    <a:cubicBezTo>
                      <a:pt x="165250" y="619599"/>
                      <a:pt x="145378" y="621663"/>
                      <a:pt x="134970" y="600586"/>
                    </a:cubicBezTo>
                    <a:cubicBezTo>
                      <a:pt x="141249" y="571078"/>
                      <a:pt x="144432" y="532193"/>
                      <a:pt x="144432" y="483673"/>
                    </a:cubicBezTo>
                    <a:cubicBezTo>
                      <a:pt x="142282" y="418377"/>
                      <a:pt x="139185" y="379406"/>
                      <a:pt x="134970" y="366760"/>
                    </a:cubicBezTo>
                    <a:cubicBezTo>
                      <a:pt x="128690" y="370975"/>
                      <a:pt x="118196" y="377341"/>
                      <a:pt x="103572" y="385686"/>
                    </a:cubicBezTo>
                    <a:cubicBezTo>
                      <a:pt x="34496" y="427841"/>
                      <a:pt x="0" y="442551"/>
                      <a:pt x="0" y="429905"/>
                    </a:cubicBezTo>
                    <a:cubicBezTo>
                      <a:pt x="0" y="421474"/>
                      <a:pt x="26151" y="386719"/>
                      <a:pt x="78453" y="325638"/>
                    </a:cubicBezTo>
                    <a:cubicBezTo>
                      <a:pt x="82496" y="321423"/>
                      <a:pt x="85593" y="318326"/>
                      <a:pt x="87743" y="316175"/>
                    </a:cubicBezTo>
                    <a:close/>
                    <a:moveTo>
                      <a:pt x="404823" y="218188"/>
                    </a:moveTo>
                    <a:cubicBezTo>
                      <a:pt x="429941" y="218188"/>
                      <a:pt x="445598" y="211908"/>
                      <a:pt x="451877" y="199262"/>
                    </a:cubicBezTo>
                    <a:lnTo>
                      <a:pt x="451877" y="196079"/>
                    </a:lnTo>
                    <a:cubicBezTo>
                      <a:pt x="453942" y="154011"/>
                      <a:pt x="454975" y="117104"/>
                      <a:pt x="454975" y="85532"/>
                    </a:cubicBezTo>
                    <a:cubicBezTo>
                      <a:pt x="454975" y="62390"/>
                      <a:pt x="453856" y="37098"/>
                      <a:pt x="451877" y="9740"/>
                    </a:cubicBezTo>
                    <a:cubicBezTo>
                      <a:pt x="451877" y="5525"/>
                      <a:pt x="451877" y="2342"/>
                      <a:pt x="451877" y="277"/>
                    </a:cubicBezTo>
                    <a:cubicBezTo>
                      <a:pt x="487405" y="-1787"/>
                      <a:pt x="515706" y="7676"/>
                      <a:pt x="536610" y="28753"/>
                    </a:cubicBezTo>
                    <a:cubicBezTo>
                      <a:pt x="536610" y="32968"/>
                      <a:pt x="534459" y="43550"/>
                      <a:pt x="530330" y="60325"/>
                    </a:cubicBezTo>
                    <a:cubicBezTo>
                      <a:pt x="524051" y="79252"/>
                      <a:pt x="521900" y="89833"/>
                      <a:pt x="524051" y="91898"/>
                    </a:cubicBezTo>
                    <a:cubicBezTo>
                      <a:pt x="517771" y="110824"/>
                      <a:pt x="514674" y="131901"/>
                      <a:pt x="514674" y="155129"/>
                    </a:cubicBezTo>
                    <a:cubicBezTo>
                      <a:pt x="512523" y="178357"/>
                      <a:pt x="514674" y="189885"/>
                      <a:pt x="520954" y="189885"/>
                    </a:cubicBezTo>
                    <a:cubicBezTo>
                      <a:pt x="523018" y="189885"/>
                      <a:pt x="527234" y="188852"/>
                      <a:pt x="533513" y="186702"/>
                    </a:cubicBezTo>
                    <a:cubicBezTo>
                      <a:pt x="552352" y="180422"/>
                      <a:pt x="564911" y="180422"/>
                      <a:pt x="571191" y="186702"/>
                    </a:cubicBezTo>
                    <a:cubicBezTo>
                      <a:pt x="594159" y="224640"/>
                      <a:pt x="602589" y="246750"/>
                      <a:pt x="596310" y="253030"/>
                    </a:cubicBezTo>
                    <a:cubicBezTo>
                      <a:pt x="590030" y="255181"/>
                      <a:pt x="582632" y="256213"/>
                      <a:pt x="574374" y="256213"/>
                    </a:cubicBezTo>
                    <a:cubicBezTo>
                      <a:pt x="547191" y="260428"/>
                      <a:pt x="527319" y="263611"/>
                      <a:pt x="514760" y="265676"/>
                    </a:cubicBezTo>
                    <a:cubicBezTo>
                      <a:pt x="510545" y="288904"/>
                      <a:pt x="509512" y="311013"/>
                      <a:pt x="511577" y="332004"/>
                    </a:cubicBezTo>
                    <a:cubicBezTo>
                      <a:pt x="532481" y="334155"/>
                      <a:pt x="563879" y="333123"/>
                      <a:pt x="605772" y="328821"/>
                    </a:cubicBezTo>
                    <a:cubicBezTo>
                      <a:pt x="624611" y="326757"/>
                      <a:pt x="638203" y="324606"/>
                      <a:pt x="646547" y="322541"/>
                    </a:cubicBezTo>
                    <a:cubicBezTo>
                      <a:pt x="667451" y="343618"/>
                      <a:pt x="676827" y="371061"/>
                      <a:pt x="674763" y="404699"/>
                    </a:cubicBezTo>
                    <a:cubicBezTo>
                      <a:pt x="672612" y="406849"/>
                      <a:pt x="664268" y="406849"/>
                      <a:pt x="649644" y="404699"/>
                    </a:cubicBezTo>
                    <a:cubicBezTo>
                      <a:pt x="618245" y="402634"/>
                      <a:pt x="592094" y="401516"/>
                      <a:pt x="571191" y="401516"/>
                    </a:cubicBezTo>
                    <a:cubicBezTo>
                      <a:pt x="529298" y="403666"/>
                      <a:pt x="507362" y="406763"/>
                      <a:pt x="505298" y="410979"/>
                    </a:cubicBezTo>
                    <a:cubicBezTo>
                      <a:pt x="501082" y="463628"/>
                      <a:pt x="496868" y="539506"/>
                      <a:pt x="492738" y="638439"/>
                    </a:cubicBezTo>
                    <a:cubicBezTo>
                      <a:pt x="492738" y="649020"/>
                      <a:pt x="492738" y="656333"/>
                      <a:pt x="492738" y="660548"/>
                    </a:cubicBezTo>
                    <a:cubicBezTo>
                      <a:pt x="492738" y="700552"/>
                      <a:pt x="493770" y="722661"/>
                      <a:pt x="495921" y="726876"/>
                    </a:cubicBezTo>
                    <a:cubicBezTo>
                      <a:pt x="466588" y="739523"/>
                      <a:pt x="444652" y="739523"/>
                      <a:pt x="430028" y="726876"/>
                    </a:cubicBezTo>
                    <a:cubicBezTo>
                      <a:pt x="430028" y="724726"/>
                      <a:pt x="431060" y="721629"/>
                      <a:pt x="433124" y="717413"/>
                    </a:cubicBezTo>
                    <a:cubicBezTo>
                      <a:pt x="441469" y="706832"/>
                      <a:pt x="445684" y="699519"/>
                      <a:pt x="445684" y="695304"/>
                    </a:cubicBezTo>
                    <a:cubicBezTo>
                      <a:pt x="445684" y="627943"/>
                      <a:pt x="444565" y="575208"/>
                      <a:pt x="442501" y="537355"/>
                    </a:cubicBezTo>
                    <a:cubicBezTo>
                      <a:pt x="440351" y="493136"/>
                      <a:pt x="438286" y="454165"/>
                      <a:pt x="436222" y="420442"/>
                    </a:cubicBezTo>
                    <a:cubicBezTo>
                      <a:pt x="434071" y="420442"/>
                      <a:pt x="422544" y="421560"/>
                      <a:pt x="401726" y="423625"/>
                    </a:cubicBezTo>
                    <a:cubicBezTo>
                      <a:pt x="380823" y="425776"/>
                      <a:pt x="359833" y="428873"/>
                      <a:pt x="338930" y="433088"/>
                    </a:cubicBezTo>
                    <a:cubicBezTo>
                      <a:pt x="320091" y="437304"/>
                      <a:pt x="299187" y="445734"/>
                      <a:pt x="276133" y="458381"/>
                    </a:cubicBezTo>
                    <a:lnTo>
                      <a:pt x="269853" y="461564"/>
                    </a:lnTo>
                    <a:cubicBezTo>
                      <a:pt x="261423" y="459499"/>
                      <a:pt x="253079" y="448918"/>
                      <a:pt x="244735" y="429991"/>
                    </a:cubicBezTo>
                    <a:cubicBezTo>
                      <a:pt x="238455" y="411065"/>
                      <a:pt x="239488" y="400483"/>
                      <a:pt x="247832" y="398418"/>
                    </a:cubicBezTo>
                    <a:cubicBezTo>
                      <a:pt x="277080" y="400569"/>
                      <a:pt x="295918" y="400569"/>
                      <a:pt x="304348" y="398418"/>
                    </a:cubicBezTo>
                    <a:cubicBezTo>
                      <a:pt x="356651" y="385772"/>
                      <a:pt x="402673" y="367878"/>
                      <a:pt x="442501" y="344737"/>
                    </a:cubicBezTo>
                    <a:cubicBezTo>
                      <a:pt x="440351" y="308949"/>
                      <a:pt x="437253" y="290022"/>
                      <a:pt x="433124" y="287872"/>
                    </a:cubicBezTo>
                    <a:cubicBezTo>
                      <a:pt x="428910" y="287872"/>
                      <a:pt x="421598" y="290022"/>
                      <a:pt x="411189" y="294152"/>
                    </a:cubicBezTo>
                    <a:cubicBezTo>
                      <a:pt x="402759" y="296302"/>
                      <a:pt x="397512" y="297335"/>
                      <a:pt x="395532" y="297335"/>
                    </a:cubicBezTo>
                    <a:cubicBezTo>
                      <a:pt x="389253" y="297335"/>
                      <a:pt x="382973" y="292087"/>
                      <a:pt x="376694" y="281505"/>
                    </a:cubicBezTo>
                    <a:lnTo>
                      <a:pt x="373511" y="272042"/>
                    </a:lnTo>
                    <a:cubicBezTo>
                      <a:pt x="325338" y="335273"/>
                      <a:pt x="287660" y="359448"/>
                      <a:pt x="260477" y="344737"/>
                    </a:cubicBezTo>
                    <a:cubicBezTo>
                      <a:pt x="254197" y="342672"/>
                      <a:pt x="262542" y="322627"/>
                      <a:pt x="285595" y="284688"/>
                    </a:cubicBezTo>
                    <a:cubicBezTo>
                      <a:pt x="304435" y="248901"/>
                      <a:pt x="316994" y="223608"/>
                      <a:pt x="323273" y="208897"/>
                    </a:cubicBezTo>
                    <a:lnTo>
                      <a:pt x="323273" y="202617"/>
                    </a:lnTo>
                    <a:cubicBezTo>
                      <a:pt x="327403" y="175260"/>
                      <a:pt x="334715" y="162614"/>
                      <a:pt x="345209" y="164678"/>
                    </a:cubicBezTo>
                    <a:cubicBezTo>
                      <a:pt x="370242" y="168722"/>
                      <a:pt x="390113" y="186616"/>
                      <a:pt x="404823" y="218188"/>
                    </a:cubicBezTo>
                    <a:close/>
                  </a:path>
                </a:pathLst>
              </a:custGeom>
              <a:grpFill/>
              <a:ln w="860" cap="flat">
                <a:noFill/>
                <a:prstDash val="solid"/>
                <a:miter/>
              </a:ln>
            </p:spPr>
            <p:txBody>
              <a:bodyPr rtlCol="0" anchor="ctr"/>
              <a:lstStyle/>
              <a:p>
                <a:endParaRPr lang="zh-CN" altLang="en-US"/>
              </a:p>
            </p:txBody>
          </p:sp>
        </p:grpSp>
        <p:sp>
          <p:nvSpPr>
            <p:cNvPr id="10" name="任意形状 11"/>
            <p:cNvSpPr/>
            <p:nvPr/>
          </p:nvSpPr>
          <p:spPr>
            <a:xfrm>
              <a:off x="3053892" y="1820519"/>
              <a:ext cx="2572423" cy="650807"/>
            </a:xfrm>
            <a:custGeom>
              <a:avLst/>
              <a:gdLst>
                <a:gd name="connsiteX0" fmla="*/ 5935 w 2572423"/>
                <a:gd name="connsiteY0" fmla="*/ 89556 h 650807"/>
                <a:gd name="connsiteX1" fmla="*/ 349682 w 2572423"/>
                <a:gd name="connsiteY1" fmla="*/ 89556 h 650807"/>
                <a:gd name="connsiteX2" fmla="*/ 0 w 2572423"/>
                <a:gd name="connsiteY2" fmla="*/ 561252 h 650807"/>
                <a:gd name="connsiteX3" fmla="*/ 0 w 2572423"/>
                <a:gd name="connsiteY3" fmla="*/ 650808 h 650807"/>
                <a:gd name="connsiteX4" fmla="*/ 598632 w 2572423"/>
                <a:gd name="connsiteY4" fmla="*/ 650808 h 650807"/>
                <a:gd name="connsiteX5" fmla="*/ 598632 w 2572423"/>
                <a:gd name="connsiteY5" fmla="*/ 561252 h 650807"/>
                <a:gd name="connsiteX6" fmla="*/ 254885 w 2572423"/>
                <a:gd name="connsiteY6" fmla="*/ 561252 h 650807"/>
                <a:gd name="connsiteX7" fmla="*/ 598632 w 2572423"/>
                <a:gd name="connsiteY7" fmla="*/ 89556 h 650807"/>
                <a:gd name="connsiteX8" fmla="*/ 598632 w 2572423"/>
                <a:gd name="connsiteY8" fmla="*/ 0 h 650807"/>
                <a:gd name="connsiteX9" fmla="*/ 5935 w 2572423"/>
                <a:gd name="connsiteY9" fmla="*/ 0 h 650807"/>
                <a:gd name="connsiteX10" fmla="*/ 5935 w 2572423"/>
                <a:gd name="connsiteY10" fmla="*/ 89556 h 650807"/>
                <a:gd name="connsiteX11" fmla="*/ 663923 w 2572423"/>
                <a:gd name="connsiteY11" fmla="*/ 650808 h 650807"/>
                <a:gd name="connsiteX12" fmla="*/ 1256620 w 2572423"/>
                <a:gd name="connsiteY12" fmla="*/ 650808 h 650807"/>
                <a:gd name="connsiteX13" fmla="*/ 1256620 w 2572423"/>
                <a:gd name="connsiteY13" fmla="*/ 561252 h 650807"/>
                <a:gd name="connsiteX14" fmla="*/ 871324 w 2572423"/>
                <a:gd name="connsiteY14" fmla="*/ 561252 h 650807"/>
                <a:gd name="connsiteX15" fmla="*/ 871324 w 2572423"/>
                <a:gd name="connsiteY15" fmla="*/ 364246 h 650807"/>
                <a:gd name="connsiteX16" fmla="*/ 1221006 w 2572423"/>
                <a:gd name="connsiteY16" fmla="*/ 364246 h 650807"/>
                <a:gd name="connsiteX17" fmla="*/ 1221006 w 2572423"/>
                <a:gd name="connsiteY17" fmla="*/ 280626 h 650807"/>
                <a:gd name="connsiteX18" fmla="*/ 871324 w 2572423"/>
                <a:gd name="connsiteY18" fmla="*/ 280626 h 650807"/>
                <a:gd name="connsiteX19" fmla="*/ 871324 w 2572423"/>
                <a:gd name="connsiteY19" fmla="*/ 89556 h 650807"/>
                <a:gd name="connsiteX20" fmla="*/ 1256620 w 2572423"/>
                <a:gd name="connsiteY20" fmla="*/ 89556 h 650807"/>
                <a:gd name="connsiteX21" fmla="*/ 1256620 w 2572423"/>
                <a:gd name="connsiteY21" fmla="*/ 0 h 650807"/>
                <a:gd name="connsiteX22" fmla="*/ 663923 w 2572423"/>
                <a:gd name="connsiteY22" fmla="*/ 0 h 650807"/>
                <a:gd name="connsiteX23" fmla="*/ 663923 w 2572423"/>
                <a:gd name="connsiteY23" fmla="*/ 650808 h 650807"/>
                <a:gd name="connsiteX24" fmla="*/ 1321825 w 2572423"/>
                <a:gd name="connsiteY24" fmla="*/ 650808 h 650807"/>
                <a:gd name="connsiteX25" fmla="*/ 1529312 w 2572423"/>
                <a:gd name="connsiteY25" fmla="*/ 650808 h 650807"/>
                <a:gd name="connsiteX26" fmla="*/ 1529312 w 2572423"/>
                <a:gd name="connsiteY26" fmla="*/ 364246 h 650807"/>
                <a:gd name="connsiteX27" fmla="*/ 1884930 w 2572423"/>
                <a:gd name="connsiteY27" fmla="*/ 364246 h 650807"/>
                <a:gd name="connsiteX28" fmla="*/ 1884930 w 2572423"/>
                <a:gd name="connsiteY28" fmla="*/ 280626 h 650807"/>
                <a:gd name="connsiteX29" fmla="*/ 1529312 w 2572423"/>
                <a:gd name="connsiteY29" fmla="*/ 280626 h 650807"/>
                <a:gd name="connsiteX30" fmla="*/ 1529312 w 2572423"/>
                <a:gd name="connsiteY30" fmla="*/ 83620 h 650807"/>
                <a:gd name="connsiteX31" fmla="*/ 1914607 w 2572423"/>
                <a:gd name="connsiteY31" fmla="*/ 83620 h 650807"/>
                <a:gd name="connsiteX32" fmla="*/ 1914607 w 2572423"/>
                <a:gd name="connsiteY32" fmla="*/ 0 h 650807"/>
                <a:gd name="connsiteX33" fmla="*/ 1321911 w 2572423"/>
                <a:gd name="connsiteY33" fmla="*/ 0 h 650807"/>
                <a:gd name="connsiteX34" fmla="*/ 1321911 w 2572423"/>
                <a:gd name="connsiteY34" fmla="*/ 650808 h 650807"/>
                <a:gd name="connsiteX35" fmla="*/ 2572423 w 2572423"/>
                <a:gd name="connsiteY35" fmla="*/ 0 h 650807"/>
                <a:gd name="connsiteX36" fmla="*/ 2364936 w 2572423"/>
                <a:gd name="connsiteY36" fmla="*/ 0 h 650807"/>
                <a:gd name="connsiteX37" fmla="*/ 2364936 w 2572423"/>
                <a:gd name="connsiteY37" fmla="*/ 405970 h 650807"/>
                <a:gd name="connsiteX38" fmla="*/ 2275989 w 2572423"/>
                <a:gd name="connsiteY38" fmla="*/ 555230 h 650807"/>
                <a:gd name="connsiteX39" fmla="*/ 2187042 w 2572423"/>
                <a:gd name="connsiteY39" fmla="*/ 405970 h 650807"/>
                <a:gd name="connsiteX40" fmla="*/ 2187042 w 2572423"/>
                <a:gd name="connsiteY40" fmla="*/ 0 h 650807"/>
                <a:gd name="connsiteX41" fmla="*/ 1979555 w 2572423"/>
                <a:gd name="connsiteY41" fmla="*/ 0 h 650807"/>
                <a:gd name="connsiteX42" fmla="*/ 1979555 w 2572423"/>
                <a:gd name="connsiteY42" fmla="*/ 400034 h 650807"/>
                <a:gd name="connsiteX43" fmla="*/ 2222569 w 2572423"/>
                <a:gd name="connsiteY43" fmla="*/ 644872 h 650807"/>
                <a:gd name="connsiteX44" fmla="*/ 2352979 w 2572423"/>
                <a:gd name="connsiteY44" fmla="*/ 644872 h 650807"/>
                <a:gd name="connsiteX45" fmla="*/ 2572251 w 2572423"/>
                <a:gd name="connsiteY45" fmla="*/ 406056 h 650807"/>
                <a:gd name="connsiteX46" fmla="*/ 2572423 w 2572423"/>
                <a:gd name="connsiteY46" fmla="*/ 0 h 65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72423" h="650807">
                  <a:moveTo>
                    <a:pt x="5935" y="89556"/>
                  </a:moveTo>
                  <a:lnTo>
                    <a:pt x="349682" y="89556"/>
                  </a:lnTo>
                  <a:lnTo>
                    <a:pt x="0" y="561252"/>
                  </a:lnTo>
                  <a:lnTo>
                    <a:pt x="0" y="650808"/>
                  </a:lnTo>
                  <a:lnTo>
                    <a:pt x="598632" y="650808"/>
                  </a:lnTo>
                  <a:lnTo>
                    <a:pt x="598632" y="561252"/>
                  </a:lnTo>
                  <a:lnTo>
                    <a:pt x="254885" y="561252"/>
                  </a:lnTo>
                  <a:lnTo>
                    <a:pt x="598632" y="89556"/>
                  </a:lnTo>
                  <a:lnTo>
                    <a:pt x="598632" y="0"/>
                  </a:lnTo>
                  <a:lnTo>
                    <a:pt x="5935" y="0"/>
                  </a:lnTo>
                  <a:lnTo>
                    <a:pt x="5935" y="89556"/>
                  </a:lnTo>
                  <a:close/>
                  <a:moveTo>
                    <a:pt x="663923" y="650808"/>
                  </a:moveTo>
                  <a:lnTo>
                    <a:pt x="1256620" y="650808"/>
                  </a:lnTo>
                  <a:lnTo>
                    <a:pt x="1256620" y="561252"/>
                  </a:lnTo>
                  <a:lnTo>
                    <a:pt x="871324" y="561252"/>
                  </a:lnTo>
                  <a:lnTo>
                    <a:pt x="871324" y="364246"/>
                  </a:lnTo>
                  <a:lnTo>
                    <a:pt x="1221006" y="364246"/>
                  </a:lnTo>
                  <a:lnTo>
                    <a:pt x="1221006" y="280626"/>
                  </a:lnTo>
                  <a:lnTo>
                    <a:pt x="871324" y="280626"/>
                  </a:lnTo>
                  <a:lnTo>
                    <a:pt x="871324" y="89556"/>
                  </a:lnTo>
                  <a:lnTo>
                    <a:pt x="1256620" y="89556"/>
                  </a:lnTo>
                  <a:lnTo>
                    <a:pt x="1256620" y="0"/>
                  </a:lnTo>
                  <a:lnTo>
                    <a:pt x="663923" y="0"/>
                  </a:lnTo>
                  <a:lnTo>
                    <a:pt x="663923" y="650808"/>
                  </a:lnTo>
                  <a:close/>
                  <a:moveTo>
                    <a:pt x="1321825" y="650808"/>
                  </a:moveTo>
                  <a:lnTo>
                    <a:pt x="1529312" y="650808"/>
                  </a:lnTo>
                  <a:lnTo>
                    <a:pt x="1529312" y="364246"/>
                  </a:lnTo>
                  <a:lnTo>
                    <a:pt x="1884930" y="364246"/>
                  </a:lnTo>
                  <a:lnTo>
                    <a:pt x="1884930" y="280626"/>
                  </a:lnTo>
                  <a:lnTo>
                    <a:pt x="1529312" y="280626"/>
                  </a:lnTo>
                  <a:lnTo>
                    <a:pt x="1529312" y="83620"/>
                  </a:lnTo>
                  <a:lnTo>
                    <a:pt x="1914607" y="83620"/>
                  </a:lnTo>
                  <a:lnTo>
                    <a:pt x="1914607" y="0"/>
                  </a:lnTo>
                  <a:lnTo>
                    <a:pt x="1321911" y="0"/>
                  </a:lnTo>
                  <a:lnTo>
                    <a:pt x="1321911" y="650808"/>
                  </a:lnTo>
                  <a:close/>
                  <a:moveTo>
                    <a:pt x="2572423" y="0"/>
                  </a:moveTo>
                  <a:lnTo>
                    <a:pt x="2364936" y="0"/>
                  </a:lnTo>
                  <a:cubicBezTo>
                    <a:pt x="2364936" y="0"/>
                    <a:pt x="2364765" y="356761"/>
                    <a:pt x="2364936" y="405970"/>
                  </a:cubicBezTo>
                  <a:cubicBezTo>
                    <a:pt x="2367947" y="471094"/>
                    <a:pt x="2343861" y="554197"/>
                    <a:pt x="2275989" y="555230"/>
                  </a:cubicBezTo>
                  <a:cubicBezTo>
                    <a:pt x="2215429" y="544992"/>
                    <a:pt x="2194784" y="531142"/>
                    <a:pt x="2187042" y="405970"/>
                  </a:cubicBezTo>
                  <a:cubicBezTo>
                    <a:pt x="2187730" y="337577"/>
                    <a:pt x="2187042" y="0"/>
                    <a:pt x="2187042" y="0"/>
                  </a:cubicBezTo>
                  <a:lnTo>
                    <a:pt x="1979555" y="0"/>
                  </a:lnTo>
                  <a:lnTo>
                    <a:pt x="1979555" y="400034"/>
                  </a:lnTo>
                  <a:cubicBezTo>
                    <a:pt x="1979555" y="400034"/>
                    <a:pt x="1997448" y="627580"/>
                    <a:pt x="2222569" y="644872"/>
                  </a:cubicBezTo>
                  <a:cubicBezTo>
                    <a:pt x="2348162" y="651066"/>
                    <a:pt x="2352979" y="644872"/>
                    <a:pt x="2352979" y="644872"/>
                  </a:cubicBezTo>
                  <a:cubicBezTo>
                    <a:pt x="2352979" y="644872"/>
                    <a:pt x="2532595" y="634376"/>
                    <a:pt x="2572251" y="406056"/>
                  </a:cubicBezTo>
                  <a:cubicBezTo>
                    <a:pt x="2571735" y="219631"/>
                    <a:pt x="2572423" y="0"/>
                    <a:pt x="2572423" y="0"/>
                  </a:cubicBezTo>
                  <a:close/>
                </a:path>
              </a:pathLst>
            </a:custGeom>
            <a:grpFill/>
            <a:ln w="860" cap="flat">
              <a:noFill/>
              <a:prstDash val="solid"/>
              <a:miter/>
            </a:ln>
          </p:spPr>
          <p:txBody>
            <a:bodyPr rtlCol="0" anchor="ctr"/>
            <a:lstStyle/>
            <a:p>
              <a:endParaRPr lang="zh-CN" altLang="en-US"/>
            </a:p>
          </p:txBody>
        </p:sp>
        <p:sp>
          <p:nvSpPr>
            <p:cNvPr id="11" name="任意形状 12"/>
            <p:cNvSpPr/>
            <p:nvPr/>
          </p:nvSpPr>
          <p:spPr>
            <a:xfrm>
              <a:off x="3026537" y="2626522"/>
              <a:ext cx="5852211" cy="31314"/>
            </a:xfrm>
            <a:custGeom>
              <a:avLst/>
              <a:gdLst>
                <a:gd name="connsiteX0" fmla="*/ 0 w 5852211"/>
                <a:gd name="connsiteY0" fmla="*/ 0 h 31314"/>
                <a:gd name="connsiteX1" fmla="*/ 5852212 w 5852211"/>
                <a:gd name="connsiteY1" fmla="*/ 0 h 31314"/>
                <a:gd name="connsiteX2" fmla="*/ 5852212 w 5852211"/>
                <a:gd name="connsiteY2" fmla="*/ 31314 h 31314"/>
                <a:gd name="connsiteX3" fmla="*/ 0 w 5852211"/>
                <a:gd name="connsiteY3" fmla="*/ 31314 h 31314"/>
              </a:gdLst>
              <a:ahLst/>
              <a:cxnLst>
                <a:cxn ang="0">
                  <a:pos x="connsiteX0" y="connsiteY0"/>
                </a:cxn>
                <a:cxn ang="0">
                  <a:pos x="connsiteX1" y="connsiteY1"/>
                </a:cxn>
                <a:cxn ang="0">
                  <a:pos x="connsiteX2" y="connsiteY2"/>
                </a:cxn>
                <a:cxn ang="0">
                  <a:pos x="connsiteX3" y="connsiteY3"/>
                </a:cxn>
              </a:cxnLst>
              <a:rect l="l" t="t" r="r" b="b"/>
              <a:pathLst>
                <a:path w="5852211" h="31314">
                  <a:moveTo>
                    <a:pt x="0" y="0"/>
                  </a:moveTo>
                  <a:lnTo>
                    <a:pt x="5852212" y="0"/>
                  </a:lnTo>
                  <a:lnTo>
                    <a:pt x="5852212" y="31314"/>
                  </a:lnTo>
                  <a:lnTo>
                    <a:pt x="0" y="31314"/>
                  </a:lnTo>
                  <a:close/>
                </a:path>
              </a:pathLst>
            </a:custGeom>
            <a:grpFill/>
            <a:ln w="860" cap="flat">
              <a:noFill/>
              <a:prstDash val="solid"/>
              <a:miter/>
            </a:ln>
          </p:spPr>
          <p:txBody>
            <a:bodyPr rtlCol="0" anchor="ctr"/>
            <a:lstStyle/>
            <a:p>
              <a:endParaRPr lang="zh-CN" altLang="en-US"/>
            </a:p>
          </p:txBody>
        </p:sp>
        <p:grpSp>
          <p:nvGrpSpPr>
            <p:cNvPr id="13" name="图形 4"/>
            <p:cNvGrpSpPr/>
            <p:nvPr/>
          </p:nvGrpSpPr>
          <p:grpSpPr>
            <a:xfrm>
              <a:off x="3476608" y="2737331"/>
              <a:ext cx="4951983" cy="337743"/>
              <a:chOff x="3476608" y="2737331"/>
              <a:chExt cx="4951983" cy="337743"/>
            </a:xfrm>
            <a:grpFill/>
          </p:grpSpPr>
          <p:grpSp>
            <p:nvGrpSpPr>
              <p:cNvPr id="14" name="图形 4"/>
              <p:cNvGrpSpPr/>
              <p:nvPr/>
            </p:nvGrpSpPr>
            <p:grpSpPr>
              <a:xfrm>
                <a:off x="3476608" y="2751071"/>
                <a:ext cx="1941052" cy="324003"/>
                <a:chOff x="3476608" y="2751071"/>
                <a:chExt cx="1941052" cy="324003"/>
              </a:xfrm>
              <a:grpFill/>
            </p:grpSpPr>
            <p:sp>
              <p:nvSpPr>
                <p:cNvPr id="20" name="任意形状 15"/>
                <p:cNvSpPr/>
                <p:nvPr/>
              </p:nvSpPr>
              <p:spPr>
                <a:xfrm>
                  <a:off x="3476608" y="2769502"/>
                  <a:ext cx="288606" cy="294384"/>
                </a:xfrm>
                <a:custGeom>
                  <a:avLst/>
                  <a:gdLst>
                    <a:gd name="connsiteX0" fmla="*/ 19011 w 288606"/>
                    <a:gd name="connsiteY0" fmla="*/ 102030 h 294384"/>
                    <a:gd name="connsiteX1" fmla="*/ 36646 w 288606"/>
                    <a:gd name="connsiteY1" fmla="*/ 99277 h 294384"/>
                    <a:gd name="connsiteX2" fmla="*/ 52904 w 288606"/>
                    <a:gd name="connsiteY2" fmla="*/ 96524 h 294384"/>
                    <a:gd name="connsiteX3" fmla="*/ 67786 w 288606"/>
                    <a:gd name="connsiteY3" fmla="*/ 89728 h 294384"/>
                    <a:gd name="connsiteX4" fmla="*/ 69162 w 288606"/>
                    <a:gd name="connsiteY4" fmla="*/ 40606 h 294384"/>
                    <a:gd name="connsiteX5" fmla="*/ 69162 w 288606"/>
                    <a:gd name="connsiteY5" fmla="*/ 35186 h 294384"/>
                    <a:gd name="connsiteX6" fmla="*/ 74582 w 288606"/>
                    <a:gd name="connsiteY6" fmla="*/ 16088 h 294384"/>
                    <a:gd name="connsiteX7" fmla="*/ 96259 w 288606"/>
                    <a:gd name="connsiteY7" fmla="*/ 28390 h 294384"/>
                    <a:gd name="connsiteX8" fmla="*/ 93507 w 288606"/>
                    <a:gd name="connsiteY8" fmla="*/ 33809 h 294384"/>
                    <a:gd name="connsiteX9" fmla="*/ 86711 w 288606"/>
                    <a:gd name="connsiteY9" fmla="*/ 65210 h 294384"/>
                    <a:gd name="connsiteX10" fmla="*/ 86711 w 288606"/>
                    <a:gd name="connsiteY10" fmla="*/ 78889 h 294384"/>
                    <a:gd name="connsiteX11" fmla="*/ 89378 w 288606"/>
                    <a:gd name="connsiteY11" fmla="*/ 83018 h 294384"/>
                    <a:gd name="connsiteX12" fmla="*/ 104260 w 288606"/>
                    <a:gd name="connsiteY12" fmla="*/ 83018 h 294384"/>
                    <a:gd name="connsiteX13" fmla="*/ 113722 w 288606"/>
                    <a:gd name="connsiteY13" fmla="*/ 100740 h 294384"/>
                    <a:gd name="connsiteX14" fmla="*/ 101507 w 288606"/>
                    <a:gd name="connsiteY14" fmla="*/ 111665 h 294384"/>
                    <a:gd name="connsiteX15" fmla="*/ 85249 w 288606"/>
                    <a:gd name="connsiteY15" fmla="*/ 122591 h 294384"/>
                    <a:gd name="connsiteX16" fmla="*/ 83872 w 288606"/>
                    <a:gd name="connsiteY16" fmla="*/ 133517 h 294384"/>
                    <a:gd name="connsiteX17" fmla="*/ 83872 w 288606"/>
                    <a:gd name="connsiteY17" fmla="*/ 140313 h 294384"/>
                    <a:gd name="connsiteX18" fmla="*/ 93335 w 288606"/>
                    <a:gd name="connsiteY18" fmla="*/ 136184 h 294384"/>
                    <a:gd name="connsiteX19" fmla="*/ 98754 w 288606"/>
                    <a:gd name="connsiteY19" fmla="*/ 132054 h 294384"/>
                    <a:gd name="connsiteX20" fmla="*/ 105550 w 288606"/>
                    <a:gd name="connsiteY20" fmla="*/ 136184 h 294384"/>
                    <a:gd name="connsiteX21" fmla="*/ 94711 w 288606"/>
                    <a:gd name="connsiteY21" fmla="*/ 149862 h 294384"/>
                    <a:gd name="connsiteX22" fmla="*/ 83872 w 288606"/>
                    <a:gd name="connsiteY22" fmla="*/ 163541 h 294384"/>
                    <a:gd name="connsiteX23" fmla="*/ 83872 w 288606"/>
                    <a:gd name="connsiteY23" fmla="*/ 174466 h 294384"/>
                    <a:gd name="connsiteX24" fmla="*/ 85249 w 288606"/>
                    <a:gd name="connsiteY24" fmla="*/ 272711 h 294384"/>
                    <a:gd name="connsiteX25" fmla="*/ 33807 w 288606"/>
                    <a:gd name="connsiteY25" fmla="*/ 244064 h 294384"/>
                    <a:gd name="connsiteX26" fmla="*/ 39226 w 288606"/>
                    <a:gd name="connsiteY26" fmla="*/ 245440 h 294384"/>
                    <a:gd name="connsiteX27" fmla="*/ 67700 w 288606"/>
                    <a:gd name="connsiteY27" fmla="*/ 227718 h 294384"/>
                    <a:gd name="connsiteX28" fmla="*/ 67700 w 288606"/>
                    <a:gd name="connsiteY28" fmla="*/ 179972 h 294384"/>
                    <a:gd name="connsiteX29" fmla="*/ 27097 w 288606"/>
                    <a:gd name="connsiteY29" fmla="*/ 222299 h 294384"/>
                    <a:gd name="connsiteX30" fmla="*/ 25721 w 288606"/>
                    <a:gd name="connsiteY30" fmla="*/ 225051 h 294384"/>
                    <a:gd name="connsiteX31" fmla="*/ 21678 w 288606"/>
                    <a:gd name="connsiteY31" fmla="*/ 230471 h 294384"/>
                    <a:gd name="connsiteX32" fmla="*/ 6796 w 288606"/>
                    <a:gd name="connsiteY32" fmla="*/ 219546 h 294384"/>
                    <a:gd name="connsiteX33" fmla="*/ 0 w 288606"/>
                    <a:gd name="connsiteY33" fmla="*/ 205867 h 294384"/>
                    <a:gd name="connsiteX34" fmla="*/ 4043 w 288606"/>
                    <a:gd name="connsiteY34" fmla="*/ 203114 h 294384"/>
                    <a:gd name="connsiteX35" fmla="*/ 20301 w 288606"/>
                    <a:gd name="connsiteY35" fmla="*/ 190812 h 294384"/>
                    <a:gd name="connsiteX36" fmla="*/ 37936 w 288606"/>
                    <a:gd name="connsiteY36" fmla="*/ 175843 h 294384"/>
                    <a:gd name="connsiteX37" fmla="*/ 66410 w 288606"/>
                    <a:gd name="connsiteY37" fmla="*/ 151325 h 294384"/>
                    <a:gd name="connsiteX38" fmla="*/ 66410 w 288606"/>
                    <a:gd name="connsiteY38" fmla="*/ 128097 h 294384"/>
                    <a:gd name="connsiteX39" fmla="*/ 62366 w 288606"/>
                    <a:gd name="connsiteY39" fmla="*/ 123968 h 294384"/>
                    <a:gd name="connsiteX40" fmla="*/ 55571 w 288606"/>
                    <a:gd name="connsiteY40" fmla="*/ 123968 h 294384"/>
                    <a:gd name="connsiteX41" fmla="*/ 36646 w 288606"/>
                    <a:gd name="connsiteY41" fmla="*/ 133517 h 294384"/>
                    <a:gd name="connsiteX42" fmla="*/ 31226 w 288606"/>
                    <a:gd name="connsiteY42" fmla="*/ 136270 h 294384"/>
                    <a:gd name="connsiteX43" fmla="*/ 20387 w 288606"/>
                    <a:gd name="connsiteY43" fmla="*/ 117171 h 294384"/>
                    <a:gd name="connsiteX44" fmla="*/ 19011 w 288606"/>
                    <a:gd name="connsiteY44" fmla="*/ 102030 h 294384"/>
                    <a:gd name="connsiteX45" fmla="*/ 193809 w 288606"/>
                    <a:gd name="connsiteY45" fmla="*/ 100740 h 294384"/>
                    <a:gd name="connsiteX46" fmla="*/ 193809 w 288606"/>
                    <a:gd name="connsiteY46" fmla="*/ 107536 h 294384"/>
                    <a:gd name="connsiteX47" fmla="*/ 197852 w 288606"/>
                    <a:gd name="connsiteY47" fmla="*/ 111665 h 294384"/>
                    <a:gd name="connsiteX48" fmla="*/ 234412 w 288606"/>
                    <a:gd name="connsiteY48" fmla="*/ 108913 h 294384"/>
                    <a:gd name="connsiteX49" fmla="*/ 262886 w 288606"/>
                    <a:gd name="connsiteY49" fmla="*/ 104783 h 294384"/>
                    <a:gd name="connsiteX50" fmla="*/ 270972 w 288606"/>
                    <a:gd name="connsiteY50" fmla="*/ 103407 h 294384"/>
                    <a:gd name="connsiteX51" fmla="*/ 288606 w 288606"/>
                    <a:gd name="connsiteY51" fmla="*/ 125258 h 294384"/>
                    <a:gd name="connsiteX52" fmla="*/ 283187 w 288606"/>
                    <a:gd name="connsiteY52" fmla="*/ 133431 h 294384"/>
                    <a:gd name="connsiteX53" fmla="*/ 279144 w 288606"/>
                    <a:gd name="connsiteY53" fmla="*/ 133431 h 294384"/>
                    <a:gd name="connsiteX54" fmla="*/ 245251 w 288606"/>
                    <a:gd name="connsiteY54" fmla="*/ 128011 h 294384"/>
                    <a:gd name="connsiteX55" fmla="*/ 228993 w 288606"/>
                    <a:gd name="connsiteY55" fmla="*/ 128011 h 294384"/>
                    <a:gd name="connsiteX56" fmla="*/ 222197 w 288606"/>
                    <a:gd name="connsiteY56" fmla="*/ 137560 h 294384"/>
                    <a:gd name="connsiteX57" fmla="*/ 222197 w 288606"/>
                    <a:gd name="connsiteY57" fmla="*/ 151239 h 294384"/>
                    <a:gd name="connsiteX58" fmla="*/ 237079 w 288606"/>
                    <a:gd name="connsiteY58" fmla="*/ 149862 h 294384"/>
                    <a:gd name="connsiteX59" fmla="*/ 256004 w 288606"/>
                    <a:gd name="connsiteY59" fmla="*/ 148486 h 294384"/>
                    <a:gd name="connsiteX60" fmla="*/ 264176 w 288606"/>
                    <a:gd name="connsiteY60" fmla="*/ 171714 h 294384"/>
                    <a:gd name="connsiteX61" fmla="*/ 260133 w 288606"/>
                    <a:gd name="connsiteY61" fmla="*/ 177133 h 294384"/>
                    <a:gd name="connsiteX62" fmla="*/ 254713 w 288606"/>
                    <a:gd name="connsiteY62" fmla="*/ 177133 h 294384"/>
                    <a:gd name="connsiteX63" fmla="*/ 230369 w 288606"/>
                    <a:gd name="connsiteY63" fmla="*/ 174381 h 294384"/>
                    <a:gd name="connsiteX64" fmla="*/ 219530 w 288606"/>
                    <a:gd name="connsiteY64" fmla="*/ 183930 h 294384"/>
                    <a:gd name="connsiteX65" fmla="*/ 218154 w 288606"/>
                    <a:gd name="connsiteY65" fmla="*/ 207157 h 294384"/>
                    <a:gd name="connsiteX66" fmla="*/ 226240 w 288606"/>
                    <a:gd name="connsiteY66" fmla="*/ 279508 h 294384"/>
                    <a:gd name="connsiteX67" fmla="*/ 227616 w 288606"/>
                    <a:gd name="connsiteY67" fmla="*/ 293186 h 294384"/>
                    <a:gd name="connsiteX68" fmla="*/ 173422 w 288606"/>
                    <a:gd name="connsiteY68" fmla="*/ 279508 h 294384"/>
                    <a:gd name="connsiteX69" fmla="*/ 142282 w 288606"/>
                    <a:gd name="connsiteY69" fmla="*/ 256280 h 294384"/>
                    <a:gd name="connsiteX70" fmla="*/ 154497 w 288606"/>
                    <a:gd name="connsiteY70" fmla="*/ 259033 h 294384"/>
                    <a:gd name="connsiteX71" fmla="*/ 196476 w 288606"/>
                    <a:gd name="connsiteY71" fmla="*/ 260409 h 294384"/>
                    <a:gd name="connsiteX72" fmla="*/ 200519 w 288606"/>
                    <a:gd name="connsiteY72" fmla="*/ 234515 h 294384"/>
                    <a:gd name="connsiteX73" fmla="*/ 200519 w 288606"/>
                    <a:gd name="connsiteY73" fmla="*/ 227718 h 294384"/>
                    <a:gd name="connsiteX74" fmla="*/ 199143 w 288606"/>
                    <a:gd name="connsiteY74" fmla="*/ 193565 h 294384"/>
                    <a:gd name="connsiteX75" fmla="*/ 199143 w 288606"/>
                    <a:gd name="connsiteY75" fmla="*/ 178596 h 294384"/>
                    <a:gd name="connsiteX76" fmla="*/ 144948 w 288606"/>
                    <a:gd name="connsiteY76" fmla="*/ 186769 h 294384"/>
                    <a:gd name="connsiteX77" fmla="*/ 155787 w 288606"/>
                    <a:gd name="connsiteY77" fmla="*/ 193565 h 294384"/>
                    <a:gd name="connsiteX78" fmla="*/ 173422 w 288606"/>
                    <a:gd name="connsiteY78" fmla="*/ 201738 h 294384"/>
                    <a:gd name="connsiteX79" fmla="*/ 159916 w 288606"/>
                    <a:gd name="connsiteY79" fmla="*/ 235891 h 294384"/>
                    <a:gd name="connsiteX80" fmla="*/ 147701 w 288606"/>
                    <a:gd name="connsiteY80" fmla="*/ 220922 h 294384"/>
                    <a:gd name="connsiteX81" fmla="*/ 130067 w 288606"/>
                    <a:gd name="connsiteY81" fmla="*/ 190898 h 294384"/>
                    <a:gd name="connsiteX82" fmla="*/ 123270 w 288606"/>
                    <a:gd name="connsiteY82" fmla="*/ 196318 h 294384"/>
                    <a:gd name="connsiteX83" fmla="*/ 116475 w 288606"/>
                    <a:gd name="connsiteY83" fmla="*/ 189521 h 294384"/>
                    <a:gd name="connsiteX84" fmla="*/ 116475 w 288606"/>
                    <a:gd name="connsiteY84" fmla="*/ 186769 h 294384"/>
                    <a:gd name="connsiteX85" fmla="*/ 113808 w 288606"/>
                    <a:gd name="connsiteY85" fmla="*/ 171800 h 294384"/>
                    <a:gd name="connsiteX86" fmla="*/ 123270 w 288606"/>
                    <a:gd name="connsiteY86" fmla="*/ 170423 h 294384"/>
                    <a:gd name="connsiteX87" fmla="*/ 134109 w 288606"/>
                    <a:gd name="connsiteY87" fmla="*/ 169047 h 294384"/>
                    <a:gd name="connsiteX88" fmla="*/ 197766 w 288606"/>
                    <a:gd name="connsiteY88" fmla="*/ 155368 h 294384"/>
                    <a:gd name="connsiteX89" fmla="*/ 196390 w 288606"/>
                    <a:gd name="connsiteY89" fmla="*/ 147195 h 294384"/>
                    <a:gd name="connsiteX90" fmla="*/ 195014 w 288606"/>
                    <a:gd name="connsiteY90" fmla="*/ 139023 h 294384"/>
                    <a:gd name="connsiteX91" fmla="*/ 180131 w 288606"/>
                    <a:gd name="connsiteY91" fmla="*/ 132226 h 294384"/>
                    <a:gd name="connsiteX92" fmla="*/ 166540 w 288606"/>
                    <a:gd name="connsiteY92" fmla="*/ 136356 h 294384"/>
                    <a:gd name="connsiteX93" fmla="*/ 112346 w 288606"/>
                    <a:gd name="connsiteY93" fmla="*/ 150034 h 294384"/>
                    <a:gd name="connsiteX94" fmla="*/ 106926 w 288606"/>
                    <a:gd name="connsiteY94" fmla="*/ 130936 h 294384"/>
                    <a:gd name="connsiteX95" fmla="*/ 109593 w 288606"/>
                    <a:gd name="connsiteY95" fmla="*/ 130936 h 294384"/>
                    <a:gd name="connsiteX96" fmla="*/ 143486 w 288606"/>
                    <a:gd name="connsiteY96" fmla="*/ 124140 h 294384"/>
                    <a:gd name="connsiteX97" fmla="*/ 150282 w 288606"/>
                    <a:gd name="connsiteY97" fmla="*/ 122763 h 294384"/>
                    <a:gd name="connsiteX98" fmla="*/ 163873 w 288606"/>
                    <a:gd name="connsiteY98" fmla="*/ 114591 h 294384"/>
                    <a:gd name="connsiteX99" fmla="*/ 158454 w 288606"/>
                    <a:gd name="connsiteY99" fmla="*/ 103665 h 294384"/>
                    <a:gd name="connsiteX100" fmla="*/ 142195 w 288606"/>
                    <a:gd name="connsiteY100" fmla="*/ 105041 h 294384"/>
                    <a:gd name="connsiteX101" fmla="*/ 135400 w 288606"/>
                    <a:gd name="connsiteY101" fmla="*/ 94116 h 294384"/>
                    <a:gd name="connsiteX102" fmla="*/ 132647 w 288606"/>
                    <a:gd name="connsiteY102" fmla="*/ 76394 h 294384"/>
                    <a:gd name="connsiteX103" fmla="*/ 143486 w 288606"/>
                    <a:gd name="connsiteY103" fmla="*/ 75017 h 294384"/>
                    <a:gd name="connsiteX104" fmla="*/ 159744 w 288606"/>
                    <a:gd name="connsiteY104" fmla="*/ 72264 h 294384"/>
                    <a:gd name="connsiteX105" fmla="*/ 165164 w 288606"/>
                    <a:gd name="connsiteY105" fmla="*/ 64091 h 294384"/>
                    <a:gd name="connsiteX106" fmla="*/ 167830 w 288606"/>
                    <a:gd name="connsiteY106" fmla="*/ 5420 h 294384"/>
                    <a:gd name="connsiteX107" fmla="*/ 178669 w 288606"/>
                    <a:gd name="connsiteY107" fmla="*/ 0 h 294384"/>
                    <a:gd name="connsiteX108" fmla="*/ 201723 w 288606"/>
                    <a:gd name="connsiteY108" fmla="*/ 9549 h 294384"/>
                    <a:gd name="connsiteX109" fmla="*/ 196304 w 288606"/>
                    <a:gd name="connsiteY109" fmla="*/ 19099 h 294384"/>
                    <a:gd name="connsiteX110" fmla="*/ 193551 w 288606"/>
                    <a:gd name="connsiteY110" fmla="*/ 25895 h 294384"/>
                    <a:gd name="connsiteX111" fmla="*/ 192175 w 288606"/>
                    <a:gd name="connsiteY111" fmla="*/ 54542 h 294384"/>
                    <a:gd name="connsiteX112" fmla="*/ 196218 w 288606"/>
                    <a:gd name="connsiteY112" fmla="*/ 61339 h 294384"/>
                    <a:gd name="connsiteX113" fmla="*/ 225982 w 288606"/>
                    <a:gd name="connsiteY113" fmla="*/ 58586 h 294384"/>
                    <a:gd name="connsiteX114" fmla="*/ 230025 w 288606"/>
                    <a:gd name="connsiteY114" fmla="*/ 70888 h 294384"/>
                    <a:gd name="connsiteX115" fmla="*/ 219186 w 288606"/>
                    <a:gd name="connsiteY115" fmla="*/ 84566 h 294384"/>
                    <a:gd name="connsiteX116" fmla="*/ 200261 w 288606"/>
                    <a:gd name="connsiteY116" fmla="*/ 91363 h 294384"/>
                    <a:gd name="connsiteX117" fmla="*/ 193809 w 288606"/>
                    <a:gd name="connsiteY117" fmla="*/ 100740 h 29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88606" h="294384">
                      <a:moveTo>
                        <a:pt x="19011" y="102030"/>
                      </a:moveTo>
                      <a:cubicBezTo>
                        <a:pt x="19871" y="101170"/>
                        <a:pt x="25807" y="100224"/>
                        <a:pt x="36646" y="99277"/>
                      </a:cubicBezTo>
                      <a:cubicBezTo>
                        <a:pt x="41119" y="98417"/>
                        <a:pt x="46538" y="97471"/>
                        <a:pt x="52904" y="96524"/>
                      </a:cubicBezTo>
                      <a:cubicBezTo>
                        <a:pt x="62797" y="95664"/>
                        <a:pt x="67786" y="93341"/>
                        <a:pt x="67786" y="89728"/>
                      </a:cubicBezTo>
                      <a:cubicBezTo>
                        <a:pt x="67786" y="63317"/>
                        <a:pt x="68216" y="46972"/>
                        <a:pt x="69162" y="40606"/>
                      </a:cubicBezTo>
                      <a:cubicBezTo>
                        <a:pt x="69162" y="39745"/>
                        <a:pt x="69162" y="37853"/>
                        <a:pt x="69162" y="35186"/>
                      </a:cubicBezTo>
                      <a:cubicBezTo>
                        <a:pt x="70969" y="24260"/>
                        <a:pt x="72775" y="17894"/>
                        <a:pt x="74582" y="16088"/>
                      </a:cubicBezTo>
                      <a:cubicBezTo>
                        <a:pt x="83614" y="16088"/>
                        <a:pt x="90840" y="20217"/>
                        <a:pt x="96259" y="28390"/>
                      </a:cubicBezTo>
                      <a:cubicBezTo>
                        <a:pt x="96259" y="30196"/>
                        <a:pt x="95313" y="32003"/>
                        <a:pt x="93507" y="33809"/>
                      </a:cubicBezTo>
                      <a:cubicBezTo>
                        <a:pt x="88087" y="41122"/>
                        <a:pt x="85851" y="51531"/>
                        <a:pt x="86711" y="65210"/>
                      </a:cubicBezTo>
                      <a:cubicBezTo>
                        <a:pt x="86711" y="70630"/>
                        <a:pt x="86711" y="75189"/>
                        <a:pt x="86711" y="78889"/>
                      </a:cubicBezTo>
                      <a:cubicBezTo>
                        <a:pt x="86711" y="81641"/>
                        <a:pt x="87571" y="83018"/>
                        <a:pt x="89378" y="83018"/>
                      </a:cubicBezTo>
                      <a:cubicBezTo>
                        <a:pt x="96603" y="80265"/>
                        <a:pt x="101593" y="80265"/>
                        <a:pt x="104260" y="83018"/>
                      </a:cubicBezTo>
                      <a:cubicBezTo>
                        <a:pt x="110539" y="89384"/>
                        <a:pt x="113722" y="95320"/>
                        <a:pt x="113722" y="100740"/>
                      </a:cubicBezTo>
                      <a:cubicBezTo>
                        <a:pt x="112776" y="105299"/>
                        <a:pt x="108733" y="108913"/>
                        <a:pt x="101507" y="111665"/>
                      </a:cubicBezTo>
                      <a:cubicBezTo>
                        <a:pt x="91528" y="115279"/>
                        <a:pt x="86109" y="118978"/>
                        <a:pt x="85249" y="122591"/>
                      </a:cubicBezTo>
                      <a:cubicBezTo>
                        <a:pt x="84302" y="124398"/>
                        <a:pt x="83872" y="128011"/>
                        <a:pt x="83872" y="133517"/>
                      </a:cubicBezTo>
                      <a:lnTo>
                        <a:pt x="83872" y="140313"/>
                      </a:lnTo>
                      <a:cubicBezTo>
                        <a:pt x="86625" y="140313"/>
                        <a:pt x="89722" y="138937"/>
                        <a:pt x="93335" y="136184"/>
                      </a:cubicBezTo>
                      <a:cubicBezTo>
                        <a:pt x="95141" y="134377"/>
                        <a:pt x="96948" y="133001"/>
                        <a:pt x="98754" y="132054"/>
                      </a:cubicBezTo>
                      <a:cubicBezTo>
                        <a:pt x="102367" y="131194"/>
                        <a:pt x="104604" y="132484"/>
                        <a:pt x="105550" y="136184"/>
                      </a:cubicBezTo>
                      <a:cubicBezTo>
                        <a:pt x="105550" y="137130"/>
                        <a:pt x="101937" y="141603"/>
                        <a:pt x="94711" y="149862"/>
                      </a:cubicBezTo>
                      <a:cubicBezTo>
                        <a:pt x="86625" y="158981"/>
                        <a:pt x="82926" y="163541"/>
                        <a:pt x="83872" y="163541"/>
                      </a:cubicBezTo>
                      <a:cubicBezTo>
                        <a:pt x="83872" y="164487"/>
                        <a:pt x="83872" y="168100"/>
                        <a:pt x="83872" y="174466"/>
                      </a:cubicBezTo>
                      <a:cubicBezTo>
                        <a:pt x="86625" y="239934"/>
                        <a:pt x="87055" y="272711"/>
                        <a:pt x="85249" y="272711"/>
                      </a:cubicBezTo>
                      <a:cubicBezTo>
                        <a:pt x="68044" y="269958"/>
                        <a:pt x="50926" y="260409"/>
                        <a:pt x="33807" y="244064"/>
                      </a:cubicBezTo>
                      <a:lnTo>
                        <a:pt x="39226" y="245440"/>
                      </a:lnTo>
                      <a:cubicBezTo>
                        <a:pt x="58151" y="248193"/>
                        <a:pt x="67700" y="242257"/>
                        <a:pt x="67700" y="227718"/>
                      </a:cubicBezTo>
                      <a:cubicBezTo>
                        <a:pt x="69506" y="198641"/>
                        <a:pt x="69506" y="182725"/>
                        <a:pt x="67700" y="179972"/>
                      </a:cubicBezTo>
                      <a:cubicBezTo>
                        <a:pt x="53248" y="190898"/>
                        <a:pt x="39657" y="205007"/>
                        <a:pt x="27097" y="222299"/>
                      </a:cubicBezTo>
                      <a:cubicBezTo>
                        <a:pt x="26151" y="223245"/>
                        <a:pt x="25721" y="224105"/>
                        <a:pt x="25721" y="225051"/>
                      </a:cubicBezTo>
                      <a:cubicBezTo>
                        <a:pt x="24775" y="229611"/>
                        <a:pt x="23484" y="231417"/>
                        <a:pt x="21678" y="230471"/>
                      </a:cubicBezTo>
                      <a:cubicBezTo>
                        <a:pt x="17118" y="230471"/>
                        <a:pt x="12215" y="226858"/>
                        <a:pt x="6796" y="219546"/>
                      </a:cubicBezTo>
                      <a:cubicBezTo>
                        <a:pt x="2237" y="213179"/>
                        <a:pt x="0" y="208620"/>
                        <a:pt x="0" y="205867"/>
                      </a:cubicBezTo>
                      <a:lnTo>
                        <a:pt x="4043" y="203114"/>
                      </a:lnTo>
                      <a:cubicBezTo>
                        <a:pt x="6710" y="201307"/>
                        <a:pt x="12129" y="197178"/>
                        <a:pt x="20301" y="190812"/>
                      </a:cubicBezTo>
                      <a:cubicBezTo>
                        <a:pt x="22968" y="189005"/>
                        <a:pt x="28904" y="184016"/>
                        <a:pt x="37936" y="175843"/>
                      </a:cubicBezTo>
                      <a:cubicBezTo>
                        <a:pt x="52388" y="161304"/>
                        <a:pt x="61850" y="153131"/>
                        <a:pt x="66410" y="151325"/>
                      </a:cubicBezTo>
                      <a:cubicBezTo>
                        <a:pt x="66410" y="150464"/>
                        <a:pt x="66410" y="142722"/>
                        <a:pt x="66410" y="128097"/>
                      </a:cubicBezTo>
                      <a:cubicBezTo>
                        <a:pt x="66410" y="125344"/>
                        <a:pt x="65033" y="123968"/>
                        <a:pt x="62366" y="123968"/>
                      </a:cubicBezTo>
                      <a:cubicBezTo>
                        <a:pt x="60560" y="123968"/>
                        <a:pt x="58323" y="123968"/>
                        <a:pt x="55571" y="123968"/>
                      </a:cubicBezTo>
                      <a:cubicBezTo>
                        <a:pt x="51011" y="123968"/>
                        <a:pt x="44732" y="127151"/>
                        <a:pt x="36646" y="133517"/>
                      </a:cubicBezTo>
                      <a:cubicBezTo>
                        <a:pt x="33893" y="135323"/>
                        <a:pt x="32087" y="136270"/>
                        <a:pt x="31226" y="136270"/>
                      </a:cubicBezTo>
                      <a:cubicBezTo>
                        <a:pt x="28560" y="137216"/>
                        <a:pt x="24860" y="130850"/>
                        <a:pt x="20387" y="117171"/>
                      </a:cubicBezTo>
                      <a:cubicBezTo>
                        <a:pt x="17635" y="108913"/>
                        <a:pt x="17205" y="103923"/>
                        <a:pt x="19011" y="102030"/>
                      </a:cubicBezTo>
                      <a:close/>
                      <a:moveTo>
                        <a:pt x="193809" y="100740"/>
                      </a:moveTo>
                      <a:lnTo>
                        <a:pt x="193809" y="107536"/>
                      </a:lnTo>
                      <a:cubicBezTo>
                        <a:pt x="193809" y="110289"/>
                        <a:pt x="195185" y="111665"/>
                        <a:pt x="197852" y="111665"/>
                      </a:cubicBezTo>
                      <a:cubicBezTo>
                        <a:pt x="215917" y="110805"/>
                        <a:pt x="228132" y="109859"/>
                        <a:pt x="234412" y="108913"/>
                      </a:cubicBezTo>
                      <a:cubicBezTo>
                        <a:pt x="243444" y="108052"/>
                        <a:pt x="252907" y="106676"/>
                        <a:pt x="262886" y="104783"/>
                      </a:cubicBezTo>
                      <a:cubicBezTo>
                        <a:pt x="266498" y="103923"/>
                        <a:pt x="269165" y="103407"/>
                        <a:pt x="270972" y="103407"/>
                      </a:cubicBezTo>
                      <a:cubicBezTo>
                        <a:pt x="277251" y="104353"/>
                        <a:pt x="283187" y="111580"/>
                        <a:pt x="288606" y="125258"/>
                      </a:cubicBezTo>
                      <a:cubicBezTo>
                        <a:pt x="288606" y="129818"/>
                        <a:pt x="286800" y="132570"/>
                        <a:pt x="283187" y="133431"/>
                      </a:cubicBezTo>
                      <a:cubicBezTo>
                        <a:pt x="282241" y="133431"/>
                        <a:pt x="280950" y="133431"/>
                        <a:pt x="279144" y="133431"/>
                      </a:cubicBezTo>
                      <a:cubicBezTo>
                        <a:pt x="264692" y="129818"/>
                        <a:pt x="253423" y="128011"/>
                        <a:pt x="245251" y="128011"/>
                      </a:cubicBezTo>
                      <a:lnTo>
                        <a:pt x="228993" y="128011"/>
                      </a:lnTo>
                      <a:cubicBezTo>
                        <a:pt x="224433" y="128011"/>
                        <a:pt x="222197" y="131194"/>
                        <a:pt x="222197" y="137560"/>
                      </a:cubicBezTo>
                      <a:lnTo>
                        <a:pt x="222197" y="151239"/>
                      </a:lnTo>
                      <a:cubicBezTo>
                        <a:pt x="228476" y="151239"/>
                        <a:pt x="233466" y="150809"/>
                        <a:pt x="237079" y="149862"/>
                      </a:cubicBezTo>
                      <a:cubicBezTo>
                        <a:pt x="247918" y="148056"/>
                        <a:pt x="254197" y="147625"/>
                        <a:pt x="256004" y="148486"/>
                      </a:cubicBezTo>
                      <a:cubicBezTo>
                        <a:pt x="259616" y="153906"/>
                        <a:pt x="262283" y="161648"/>
                        <a:pt x="264176" y="171714"/>
                      </a:cubicBezTo>
                      <a:cubicBezTo>
                        <a:pt x="263230" y="175327"/>
                        <a:pt x="261939" y="177133"/>
                        <a:pt x="260133" y="177133"/>
                      </a:cubicBezTo>
                      <a:cubicBezTo>
                        <a:pt x="258326" y="177133"/>
                        <a:pt x="256520" y="177133"/>
                        <a:pt x="254713" y="177133"/>
                      </a:cubicBezTo>
                      <a:cubicBezTo>
                        <a:pt x="246627" y="175327"/>
                        <a:pt x="238455" y="174381"/>
                        <a:pt x="230369" y="174381"/>
                      </a:cubicBezTo>
                      <a:cubicBezTo>
                        <a:pt x="223143" y="173520"/>
                        <a:pt x="219530" y="176703"/>
                        <a:pt x="219530" y="183930"/>
                      </a:cubicBezTo>
                      <a:cubicBezTo>
                        <a:pt x="218584" y="193909"/>
                        <a:pt x="218154" y="201652"/>
                        <a:pt x="218154" y="207157"/>
                      </a:cubicBezTo>
                      <a:cubicBezTo>
                        <a:pt x="219014" y="232622"/>
                        <a:pt x="221766" y="256710"/>
                        <a:pt x="226240" y="279508"/>
                      </a:cubicBezTo>
                      <a:cubicBezTo>
                        <a:pt x="227100" y="287680"/>
                        <a:pt x="227616" y="292240"/>
                        <a:pt x="227616" y="293186"/>
                      </a:cubicBezTo>
                      <a:cubicBezTo>
                        <a:pt x="214971" y="296799"/>
                        <a:pt x="196906" y="292240"/>
                        <a:pt x="173422" y="279508"/>
                      </a:cubicBezTo>
                      <a:cubicBezTo>
                        <a:pt x="155357" y="270389"/>
                        <a:pt x="144948" y="262646"/>
                        <a:pt x="142282" y="256280"/>
                      </a:cubicBezTo>
                      <a:cubicBezTo>
                        <a:pt x="142282" y="255420"/>
                        <a:pt x="146325" y="256280"/>
                        <a:pt x="154497" y="259033"/>
                      </a:cubicBezTo>
                      <a:cubicBezTo>
                        <a:pt x="174368" y="265399"/>
                        <a:pt x="188390" y="265829"/>
                        <a:pt x="196476" y="260409"/>
                      </a:cubicBezTo>
                      <a:cubicBezTo>
                        <a:pt x="200089" y="257656"/>
                        <a:pt x="201465" y="249053"/>
                        <a:pt x="200519" y="234515"/>
                      </a:cubicBezTo>
                      <a:cubicBezTo>
                        <a:pt x="200519" y="232708"/>
                        <a:pt x="200519" y="230385"/>
                        <a:pt x="200519" y="227718"/>
                      </a:cubicBezTo>
                      <a:cubicBezTo>
                        <a:pt x="199573" y="214986"/>
                        <a:pt x="199143" y="203630"/>
                        <a:pt x="199143" y="193565"/>
                      </a:cubicBezTo>
                      <a:cubicBezTo>
                        <a:pt x="199143" y="184446"/>
                        <a:pt x="199143" y="179456"/>
                        <a:pt x="199143" y="178596"/>
                      </a:cubicBezTo>
                      <a:cubicBezTo>
                        <a:pt x="175659" y="180403"/>
                        <a:pt x="157594" y="183155"/>
                        <a:pt x="144948" y="186769"/>
                      </a:cubicBezTo>
                      <a:cubicBezTo>
                        <a:pt x="144002" y="187715"/>
                        <a:pt x="147615" y="189952"/>
                        <a:pt x="155787" y="193565"/>
                      </a:cubicBezTo>
                      <a:cubicBezTo>
                        <a:pt x="165680" y="197178"/>
                        <a:pt x="171615" y="199931"/>
                        <a:pt x="173422" y="201738"/>
                      </a:cubicBezTo>
                      <a:cubicBezTo>
                        <a:pt x="171615" y="219976"/>
                        <a:pt x="167056" y="231332"/>
                        <a:pt x="159916" y="235891"/>
                      </a:cubicBezTo>
                      <a:cubicBezTo>
                        <a:pt x="157249" y="236837"/>
                        <a:pt x="153120" y="231762"/>
                        <a:pt x="147701" y="220922"/>
                      </a:cubicBezTo>
                      <a:cubicBezTo>
                        <a:pt x="140475" y="207243"/>
                        <a:pt x="134626" y="197264"/>
                        <a:pt x="130067" y="190898"/>
                      </a:cubicBezTo>
                      <a:lnTo>
                        <a:pt x="123270" y="196318"/>
                      </a:lnTo>
                      <a:cubicBezTo>
                        <a:pt x="120604" y="196318"/>
                        <a:pt x="118281" y="194081"/>
                        <a:pt x="116475" y="189521"/>
                      </a:cubicBezTo>
                      <a:cubicBezTo>
                        <a:pt x="116475" y="188661"/>
                        <a:pt x="116475" y="187715"/>
                        <a:pt x="116475" y="186769"/>
                      </a:cubicBezTo>
                      <a:cubicBezTo>
                        <a:pt x="112862" y="179456"/>
                        <a:pt x="111916" y="174466"/>
                        <a:pt x="113808" y="171800"/>
                      </a:cubicBezTo>
                      <a:lnTo>
                        <a:pt x="123270" y="170423"/>
                      </a:lnTo>
                      <a:cubicBezTo>
                        <a:pt x="125937" y="170423"/>
                        <a:pt x="129550" y="169993"/>
                        <a:pt x="134109" y="169047"/>
                      </a:cubicBezTo>
                      <a:cubicBezTo>
                        <a:pt x="153981" y="167240"/>
                        <a:pt x="175228" y="162681"/>
                        <a:pt x="197766" y="155368"/>
                      </a:cubicBezTo>
                      <a:lnTo>
                        <a:pt x="196390" y="147195"/>
                      </a:lnTo>
                      <a:cubicBezTo>
                        <a:pt x="195444" y="143582"/>
                        <a:pt x="195014" y="140829"/>
                        <a:pt x="195014" y="139023"/>
                      </a:cubicBezTo>
                      <a:cubicBezTo>
                        <a:pt x="194067" y="132657"/>
                        <a:pt x="189164" y="130420"/>
                        <a:pt x="180131" y="132226"/>
                      </a:cubicBezTo>
                      <a:cubicBezTo>
                        <a:pt x="176519" y="133173"/>
                        <a:pt x="171959" y="134549"/>
                        <a:pt x="166540" y="136356"/>
                      </a:cubicBezTo>
                      <a:cubicBezTo>
                        <a:pt x="135830" y="145475"/>
                        <a:pt x="117765" y="150034"/>
                        <a:pt x="112346" y="150034"/>
                      </a:cubicBezTo>
                      <a:cubicBezTo>
                        <a:pt x="107786" y="143668"/>
                        <a:pt x="105980" y="137302"/>
                        <a:pt x="106926" y="130936"/>
                      </a:cubicBezTo>
                      <a:lnTo>
                        <a:pt x="109593" y="130936"/>
                      </a:lnTo>
                      <a:cubicBezTo>
                        <a:pt x="120432" y="131882"/>
                        <a:pt x="131701" y="129559"/>
                        <a:pt x="143486" y="124140"/>
                      </a:cubicBezTo>
                      <a:cubicBezTo>
                        <a:pt x="144346" y="124140"/>
                        <a:pt x="146669" y="123709"/>
                        <a:pt x="150282" y="122763"/>
                      </a:cubicBezTo>
                      <a:cubicBezTo>
                        <a:pt x="159314" y="120957"/>
                        <a:pt x="163873" y="118204"/>
                        <a:pt x="163873" y="114591"/>
                      </a:cubicBezTo>
                      <a:cubicBezTo>
                        <a:pt x="163873" y="109171"/>
                        <a:pt x="162067" y="105471"/>
                        <a:pt x="158454" y="103665"/>
                      </a:cubicBezTo>
                      <a:cubicBezTo>
                        <a:pt x="151228" y="103665"/>
                        <a:pt x="145809" y="104095"/>
                        <a:pt x="142195" y="105041"/>
                      </a:cubicBezTo>
                      <a:cubicBezTo>
                        <a:pt x="140389" y="105988"/>
                        <a:pt x="138153" y="102288"/>
                        <a:pt x="135400" y="94116"/>
                      </a:cubicBezTo>
                      <a:cubicBezTo>
                        <a:pt x="131787" y="84136"/>
                        <a:pt x="130841" y="78200"/>
                        <a:pt x="132647" y="76394"/>
                      </a:cubicBezTo>
                      <a:cubicBezTo>
                        <a:pt x="133507" y="75533"/>
                        <a:pt x="137120" y="75017"/>
                        <a:pt x="143486" y="75017"/>
                      </a:cubicBezTo>
                      <a:cubicBezTo>
                        <a:pt x="150712" y="74157"/>
                        <a:pt x="156131" y="73211"/>
                        <a:pt x="159744" y="72264"/>
                      </a:cubicBezTo>
                      <a:cubicBezTo>
                        <a:pt x="163357" y="73211"/>
                        <a:pt x="165164" y="70458"/>
                        <a:pt x="165164" y="64091"/>
                      </a:cubicBezTo>
                      <a:cubicBezTo>
                        <a:pt x="166024" y="28648"/>
                        <a:pt x="166970" y="9033"/>
                        <a:pt x="167830" y="5420"/>
                      </a:cubicBezTo>
                      <a:cubicBezTo>
                        <a:pt x="168691" y="2667"/>
                        <a:pt x="172303" y="860"/>
                        <a:pt x="178669" y="0"/>
                      </a:cubicBezTo>
                      <a:cubicBezTo>
                        <a:pt x="189508" y="1807"/>
                        <a:pt x="197164" y="4990"/>
                        <a:pt x="201723" y="9549"/>
                      </a:cubicBezTo>
                      <a:cubicBezTo>
                        <a:pt x="201723" y="12302"/>
                        <a:pt x="199917" y="15485"/>
                        <a:pt x="196304" y="19099"/>
                      </a:cubicBezTo>
                      <a:cubicBezTo>
                        <a:pt x="194497" y="22712"/>
                        <a:pt x="193551" y="25034"/>
                        <a:pt x="193551" y="25895"/>
                      </a:cubicBezTo>
                      <a:cubicBezTo>
                        <a:pt x="192605" y="29508"/>
                        <a:pt x="192175" y="39057"/>
                        <a:pt x="192175" y="54542"/>
                      </a:cubicBezTo>
                      <a:cubicBezTo>
                        <a:pt x="192175" y="59962"/>
                        <a:pt x="193551" y="62285"/>
                        <a:pt x="196218" y="61339"/>
                      </a:cubicBezTo>
                      <a:cubicBezTo>
                        <a:pt x="210670" y="57725"/>
                        <a:pt x="220562" y="56779"/>
                        <a:pt x="225982" y="58586"/>
                      </a:cubicBezTo>
                      <a:cubicBezTo>
                        <a:pt x="227788" y="59532"/>
                        <a:pt x="229164" y="63575"/>
                        <a:pt x="230025" y="70888"/>
                      </a:cubicBezTo>
                      <a:cubicBezTo>
                        <a:pt x="230885" y="77254"/>
                        <a:pt x="227358" y="81813"/>
                        <a:pt x="219186" y="84566"/>
                      </a:cubicBezTo>
                      <a:cubicBezTo>
                        <a:pt x="211014" y="87319"/>
                        <a:pt x="204734" y="89556"/>
                        <a:pt x="200261" y="91363"/>
                      </a:cubicBezTo>
                      <a:cubicBezTo>
                        <a:pt x="195099" y="93857"/>
                        <a:pt x="192863" y="97041"/>
                        <a:pt x="193809" y="100740"/>
                      </a:cubicBezTo>
                      <a:close/>
                    </a:path>
                  </a:pathLst>
                </a:custGeom>
                <a:grpFill/>
                <a:ln w="860" cap="flat">
                  <a:noFill/>
                  <a:prstDash val="solid"/>
                  <a:miter/>
                </a:ln>
              </p:spPr>
              <p:txBody>
                <a:bodyPr rtlCol="0" anchor="ctr"/>
                <a:lstStyle/>
                <a:p>
                  <a:endParaRPr lang="zh-CN" altLang="en-US"/>
                </a:p>
              </p:txBody>
            </p:sp>
            <p:sp>
              <p:nvSpPr>
                <p:cNvPr id="21" name="任意形状 16"/>
                <p:cNvSpPr/>
                <p:nvPr/>
              </p:nvSpPr>
              <p:spPr>
                <a:xfrm>
                  <a:off x="4052576" y="2752007"/>
                  <a:ext cx="236394" cy="322645"/>
                </a:xfrm>
                <a:custGeom>
                  <a:avLst/>
                  <a:gdLst>
                    <a:gd name="connsiteX0" fmla="*/ 6061 w 236394"/>
                    <a:gd name="connsiteY0" fmla="*/ 86835 h 322645"/>
                    <a:gd name="connsiteX1" fmla="*/ 27739 w 236394"/>
                    <a:gd name="connsiteY1" fmla="*/ 85458 h 322645"/>
                    <a:gd name="connsiteX2" fmla="*/ 88729 w 236394"/>
                    <a:gd name="connsiteY2" fmla="*/ 69113 h 322645"/>
                    <a:gd name="connsiteX3" fmla="*/ 90105 w 236394"/>
                    <a:gd name="connsiteY3" fmla="*/ 29540 h 322645"/>
                    <a:gd name="connsiteX4" fmla="*/ 90105 w 236394"/>
                    <a:gd name="connsiteY4" fmla="*/ 3645 h 322645"/>
                    <a:gd name="connsiteX5" fmla="*/ 110407 w 236394"/>
                    <a:gd name="connsiteY5" fmla="*/ 892 h 322645"/>
                    <a:gd name="connsiteX6" fmla="*/ 136127 w 236394"/>
                    <a:gd name="connsiteY6" fmla="*/ 13194 h 322645"/>
                    <a:gd name="connsiteX7" fmla="*/ 130708 w 236394"/>
                    <a:gd name="connsiteY7" fmla="*/ 21367 h 322645"/>
                    <a:gd name="connsiteX8" fmla="*/ 126665 w 236394"/>
                    <a:gd name="connsiteY8" fmla="*/ 28163 h 322645"/>
                    <a:gd name="connsiteX9" fmla="*/ 123912 w 236394"/>
                    <a:gd name="connsiteY9" fmla="*/ 51391 h 322645"/>
                    <a:gd name="connsiteX10" fmla="*/ 126665 w 236394"/>
                    <a:gd name="connsiteY10" fmla="*/ 60940 h 322645"/>
                    <a:gd name="connsiteX11" fmla="*/ 199784 w 236394"/>
                    <a:gd name="connsiteY11" fmla="*/ 63693 h 322645"/>
                    <a:gd name="connsiteX12" fmla="*/ 236344 w 236394"/>
                    <a:gd name="connsiteY12" fmla="*/ 96470 h 322645"/>
                    <a:gd name="connsiteX13" fmla="*/ 197032 w 236394"/>
                    <a:gd name="connsiteY13" fmla="*/ 136043 h 322645"/>
                    <a:gd name="connsiteX14" fmla="*/ 192988 w 236394"/>
                    <a:gd name="connsiteY14" fmla="*/ 156518 h 322645"/>
                    <a:gd name="connsiteX15" fmla="*/ 191612 w 236394"/>
                    <a:gd name="connsiteY15" fmla="*/ 163314 h 322645"/>
                    <a:gd name="connsiteX16" fmla="*/ 152300 w 236394"/>
                    <a:gd name="connsiteY16" fmla="*/ 164691 h 322645"/>
                    <a:gd name="connsiteX17" fmla="*/ 125203 w 236394"/>
                    <a:gd name="connsiteY17" fmla="*/ 167444 h 322645"/>
                    <a:gd name="connsiteX18" fmla="*/ 117117 w 236394"/>
                    <a:gd name="connsiteY18" fmla="*/ 284787 h 322645"/>
                    <a:gd name="connsiteX19" fmla="*/ 119869 w 236394"/>
                    <a:gd name="connsiteY19" fmla="*/ 301133 h 322645"/>
                    <a:gd name="connsiteX20" fmla="*/ 122536 w 236394"/>
                    <a:gd name="connsiteY20" fmla="*/ 314811 h 322645"/>
                    <a:gd name="connsiteX21" fmla="*/ 96815 w 236394"/>
                    <a:gd name="connsiteY21" fmla="*/ 316188 h 322645"/>
                    <a:gd name="connsiteX22" fmla="*/ 96815 w 236394"/>
                    <a:gd name="connsiteY22" fmla="*/ 284787 h 322645"/>
                    <a:gd name="connsiteX23" fmla="*/ 99568 w 236394"/>
                    <a:gd name="connsiteY23" fmla="*/ 249343 h 322645"/>
                    <a:gd name="connsiteX24" fmla="*/ 94148 w 236394"/>
                    <a:gd name="connsiteY24" fmla="*/ 200221 h 322645"/>
                    <a:gd name="connsiteX25" fmla="*/ 92772 w 236394"/>
                    <a:gd name="connsiteY25" fmla="*/ 170197 h 322645"/>
                    <a:gd name="connsiteX26" fmla="*/ 48040 w 236394"/>
                    <a:gd name="connsiteY26" fmla="*/ 182499 h 322645"/>
                    <a:gd name="connsiteX27" fmla="*/ 34535 w 236394"/>
                    <a:gd name="connsiteY27" fmla="*/ 171573 h 322645"/>
                    <a:gd name="connsiteX28" fmla="*/ 14233 w 236394"/>
                    <a:gd name="connsiteY28" fmla="*/ 138796 h 322645"/>
                    <a:gd name="connsiteX29" fmla="*/ 728 w 236394"/>
                    <a:gd name="connsiteY29" fmla="*/ 108772 h 322645"/>
                    <a:gd name="connsiteX30" fmla="*/ 6061 w 236394"/>
                    <a:gd name="connsiteY30" fmla="*/ 86835 h 322645"/>
                    <a:gd name="connsiteX31" fmla="*/ 54836 w 236394"/>
                    <a:gd name="connsiteY31" fmla="*/ 152303 h 322645"/>
                    <a:gd name="connsiteX32" fmla="*/ 92772 w 236394"/>
                    <a:gd name="connsiteY32" fmla="*/ 141377 h 322645"/>
                    <a:gd name="connsiteX33" fmla="*/ 91395 w 236394"/>
                    <a:gd name="connsiteY33" fmla="*/ 114106 h 322645"/>
                    <a:gd name="connsiteX34" fmla="*/ 90019 w 236394"/>
                    <a:gd name="connsiteY34" fmla="*/ 92255 h 322645"/>
                    <a:gd name="connsiteX35" fmla="*/ 54836 w 236394"/>
                    <a:gd name="connsiteY35" fmla="*/ 101804 h 322645"/>
                    <a:gd name="connsiteX36" fmla="*/ 54836 w 236394"/>
                    <a:gd name="connsiteY36" fmla="*/ 152303 h 322645"/>
                    <a:gd name="connsiteX37" fmla="*/ 125289 w 236394"/>
                    <a:gd name="connsiteY37" fmla="*/ 137334 h 322645"/>
                    <a:gd name="connsiteX38" fmla="*/ 151009 w 236394"/>
                    <a:gd name="connsiteY38" fmla="*/ 133204 h 322645"/>
                    <a:gd name="connsiteX39" fmla="*/ 171311 w 236394"/>
                    <a:gd name="connsiteY39" fmla="*/ 127785 h 322645"/>
                    <a:gd name="connsiteX40" fmla="*/ 178107 w 236394"/>
                    <a:gd name="connsiteY40" fmla="*/ 84082 h 322645"/>
                    <a:gd name="connsiteX41" fmla="*/ 126665 w 236394"/>
                    <a:gd name="connsiteY41" fmla="*/ 84082 h 322645"/>
                    <a:gd name="connsiteX42" fmla="*/ 122622 w 236394"/>
                    <a:gd name="connsiteY42" fmla="*/ 114106 h 322645"/>
                    <a:gd name="connsiteX43" fmla="*/ 125289 w 236394"/>
                    <a:gd name="connsiteY43" fmla="*/ 137334 h 32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6394" h="322645">
                      <a:moveTo>
                        <a:pt x="6061" y="86835"/>
                      </a:moveTo>
                      <a:cubicBezTo>
                        <a:pt x="6921" y="86835"/>
                        <a:pt x="14147" y="86405"/>
                        <a:pt x="27739" y="85458"/>
                      </a:cubicBezTo>
                      <a:cubicBezTo>
                        <a:pt x="42191" y="84598"/>
                        <a:pt x="62492" y="79092"/>
                        <a:pt x="88729" y="69113"/>
                      </a:cubicBezTo>
                      <a:cubicBezTo>
                        <a:pt x="90535" y="68253"/>
                        <a:pt x="90965" y="55004"/>
                        <a:pt x="90105" y="29540"/>
                      </a:cubicBezTo>
                      <a:cubicBezTo>
                        <a:pt x="89159" y="15861"/>
                        <a:pt x="89159" y="7258"/>
                        <a:pt x="90105" y="3645"/>
                      </a:cubicBezTo>
                      <a:cubicBezTo>
                        <a:pt x="90965" y="32"/>
                        <a:pt x="97761" y="-914"/>
                        <a:pt x="110407" y="892"/>
                      </a:cubicBezTo>
                      <a:cubicBezTo>
                        <a:pt x="125719" y="4505"/>
                        <a:pt x="134321" y="8635"/>
                        <a:pt x="136127" y="13194"/>
                      </a:cubicBezTo>
                      <a:cubicBezTo>
                        <a:pt x="136127" y="15001"/>
                        <a:pt x="134321" y="17754"/>
                        <a:pt x="130708" y="21367"/>
                      </a:cubicBezTo>
                      <a:cubicBezTo>
                        <a:pt x="128041" y="24120"/>
                        <a:pt x="126665" y="26357"/>
                        <a:pt x="126665" y="28163"/>
                      </a:cubicBezTo>
                      <a:cubicBezTo>
                        <a:pt x="124859" y="35476"/>
                        <a:pt x="123912" y="43132"/>
                        <a:pt x="123912" y="51391"/>
                      </a:cubicBezTo>
                      <a:cubicBezTo>
                        <a:pt x="123912" y="57757"/>
                        <a:pt x="124772" y="60940"/>
                        <a:pt x="126665" y="60940"/>
                      </a:cubicBezTo>
                      <a:cubicBezTo>
                        <a:pt x="154622" y="56381"/>
                        <a:pt x="179053" y="57327"/>
                        <a:pt x="199784" y="63693"/>
                      </a:cubicBezTo>
                      <a:cubicBezTo>
                        <a:pt x="225075" y="73673"/>
                        <a:pt x="237290" y="84598"/>
                        <a:pt x="236344" y="96470"/>
                      </a:cubicBezTo>
                      <a:cubicBezTo>
                        <a:pt x="219139" y="107396"/>
                        <a:pt x="206064" y="120558"/>
                        <a:pt x="197032" y="136043"/>
                      </a:cubicBezTo>
                      <a:cubicBezTo>
                        <a:pt x="194365" y="140603"/>
                        <a:pt x="192988" y="147399"/>
                        <a:pt x="192988" y="156518"/>
                      </a:cubicBezTo>
                      <a:lnTo>
                        <a:pt x="191612" y="163314"/>
                      </a:lnTo>
                      <a:cubicBezTo>
                        <a:pt x="174407" y="163314"/>
                        <a:pt x="161332" y="163745"/>
                        <a:pt x="152300" y="164691"/>
                      </a:cubicBezTo>
                      <a:cubicBezTo>
                        <a:pt x="142321" y="165637"/>
                        <a:pt x="133375" y="166498"/>
                        <a:pt x="125203" y="167444"/>
                      </a:cubicBezTo>
                      <a:cubicBezTo>
                        <a:pt x="119783" y="187489"/>
                        <a:pt x="117117" y="226546"/>
                        <a:pt x="117117" y="284787"/>
                      </a:cubicBezTo>
                      <a:cubicBezTo>
                        <a:pt x="117117" y="287540"/>
                        <a:pt x="117977" y="292960"/>
                        <a:pt x="119869" y="301133"/>
                      </a:cubicBezTo>
                      <a:cubicBezTo>
                        <a:pt x="120729" y="307499"/>
                        <a:pt x="121676" y="312058"/>
                        <a:pt x="122536" y="314811"/>
                      </a:cubicBezTo>
                      <a:cubicBezTo>
                        <a:pt x="113503" y="324791"/>
                        <a:pt x="104901" y="325221"/>
                        <a:pt x="96815" y="316188"/>
                      </a:cubicBezTo>
                      <a:cubicBezTo>
                        <a:pt x="96815" y="308875"/>
                        <a:pt x="96815" y="298466"/>
                        <a:pt x="96815" y="284787"/>
                      </a:cubicBezTo>
                      <a:cubicBezTo>
                        <a:pt x="98622" y="269302"/>
                        <a:pt x="99568" y="257516"/>
                        <a:pt x="99568" y="249343"/>
                      </a:cubicBezTo>
                      <a:cubicBezTo>
                        <a:pt x="98622" y="233858"/>
                        <a:pt x="96815" y="217513"/>
                        <a:pt x="94148" y="200221"/>
                      </a:cubicBezTo>
                      <a:cubicBezTo>
                        <a:pt x="93202" y="187489"/>
                        <a:pt x="92772" y="177509"/>
                        <a:pt x="92772" y="170197"/>
                      </a:cubicBezTo>
                      <a:cubicBezTo>
                        <a:pt x="84600" y="168390"/>
                        <a:pt x="69718" y="172520"/>
                        <a:pt x="48040" y="182499"/>
                      </a:cubicBezTo>
                      <a:cubicBezTo>
                        <a:pt x="44427" y="184306"/>
                        <a:pt x="39954" y="180692"/>
                        <a:pt x="34535" y="171573"/>
                      </a:cubicBezTo>
                      <a:cubicBezTo>
                        <a:pt x="30922" y="164261"/>
                        <a:pt x="24126" y="153421"/>
                        <a:pt x="14233" y="138796"/>
                      </a:cubicBezTo>
                      <a:cubicBezTo>
                        <a:pt x="7007" y="131484"/>
                        <a:pt x="2448" y="121505"/>
                        <a:pt x="728" y="108772"/>
                      </a:cubicBezTo>
                      <a:cubicBezTo>
                        <a:pt x="-1165" y="95008"/>
                        <a:pt x="641" y="87695"/>
                        <a:pt x="6061" y="86835"/>
                      </a:cubicBezTo>
                      <a:close/>
                      <a:moveTo>
                        <a:pt x="54836" y="152303"/>
                      </a:moveTo>
                      <a:cubicBezTo>
                        <a:pt x="72901" y="149550"/>
                        <a:pt x="85546" y="145937"/>
                        <a:pt x="92772" y="141377"/>
                      </a:cubicBezTo>
                      <a:cubicBezTo>
                        <a:pt x="92772" y="140517"/>
                        <a:pt x="92342" y="131398"/>
                        <a:pt x="91395" y="114106"/>
                      </a:cubicBezTo>
                      <a:cubicBezTo>
                        <a:pt x="90449" y="107740"/>
                        <a:pt x="90019" y="100428"/>
                        <a:pt x="90019" y="92255"/>
                      </a:cubicBezTo>
                      <a:cubicBezTo>
                        <a:pt x="87353" y="91395"/>
                        <a:pt x="75567" y="94578"/>
                        <a:pt x="54836" y="101804"/>
                      </a:cubicBezTo>
                      <a:cubicBezTo>
                        <a:pt x="37717" y="119096"/>
                        <a:pt x="37717" y="135957"/>
                        <a:pt x="54836" y="152303"/>
                      </a:cubicBezTo>
                      <a:close/>
                      <a:moveTo>
                        <a:pt x="125289" y="137334"/>
                      </a:moveTo>
                      <a:cubicBezTo>
                        <a:pt x="133375" y="135527"/>
                        <a:pt x="141977" y="134151"/>
                        <a:pt x="151009" y="133204"/>
                      </a:cubicBezTo>
                      <a:cubicBezTo>
                        <a:pt x="162709" y="131398"/>
                        <a:pt x="169504" y="129591"/>
                        <a:pt x="171311" y="127785"/>
                      </a:cubicBezTo>
                      <a:cubicBezTo>
                        <a:pt x="178537" y="118666"/>
                        <a:pt x="180773" y="104127"/>
                        <a:pt x="178107" y="84082"/>
                      </a:cubicBezTo>
                      <a:cubicBezTo>
                        <a:pt x="155482" y="78662"/>
                        <a:pt x="138364" y="78662"/>
                        <a:pt x="126665" y="84082"/>
                      </a:cubicBezTo>
                      <a:cubicBezTo>
                        <a:pt x="123912" y="87695"/>
                        <a:pt x="122622" y="97761"/>
                        <a:pt x="122622" y="114106"/>
                      </a:cubicBezTo>
                      <a:cubicBezTo>
                        <a:pt x="121676" y="129591"/>
                        <a:pt x="122622" y="137334"/>
                        <a:pt x="125289" y="137334"/>
                      </a:cubicBezTo>
                      <a:close/>
                    </a:path>
                  </a:pathLst>
                </a:custGeom>
                <a:grpFill/>
                <a:ln w="860" cap="flat">
                  <a:noFill/>
                  <a:prstDash val="solid"/>
                  <a:miter/>
                </a:ln>
              </p:spPr>
              <p:txBody>
                <a:bodyPr rtlCol="0" anchor="ctr"/>
                <a:lstStyle/>
                <a:p>
                  <a:endParaRPr lang="zh-CN" altLang="en-US"/>
                </a:p>
              </p:txBody>
            </p:sp>
            <p:sp>
              <p:nvSpPr>
                <p:cNvPr id="22" name="任意形状 17"/>
                <p:cNvSpPr/>
                <p:nvPr/>
              </p:nvSpPr>
              <p:spPr>
                <a:xfrm>
                  <a:off x="4588823" y="2751071"/>
                  <a:ext cx="272058" cy="324003"/>
                </a:xfrm>
                <a:custGeom>
                  <a:avLst/>
                  <a:gdLst>
                    <a:gd name="connsiteX0" fmla="*/ 1779 w 272058"/>
                    <a:gd name="connsiteY0" fmla="*/ 188768 h 324003"/>
                    <a:gd name="connsiteX1" fmla="*/ 4446 w 272058"/>
                    <a:gd name="connsiteY1" fmla="*/ 188768 h 324003"/>
                    <a:gd name="connsiteX2" fmla="*/ 46424 w 272058"/>
                    <a:gd name="connsiteY2" fmla="*/ 179219 h 324003"/>
                    <a:gd name="connsiteX3" fmla="*/ 139931 w 272058"/>
                    <a:gd name="connsiteY3" fmla="*/ 158744 h 324003"/>
                    <a:gd name="connsiteX4" fmla="*/ 150770 w 272058"/>
                    <a:gd name="connsiteY4" fmla="*/ 155991 h 324003"/>
                    <a:gd name="connsiteX5" fmla="*/ 153437 w 272058"/>
                    <a:gd name="connsiteY5" fmla="*/ 151862 h 324003"/>
                    <a:gd name="connsiteX6" fmla="*/ 148017 w 272058"/>
                    <a:gd name="connsiteY6" fmla="*/ 109536 h 324003"/>
                    <a:gd name="connsiteX7" fmla="*/ 148017 w 272058"/>
                    <a:gd name="connsiteY7" fmla="*/ 102739 h 324003"/>
                    <a:gd name="connsiteX8" fmla="*/ 184577 w 272058"/>
                    <a:gd name="connsiteY8" fmla="*/ 109536 h 324003"/>
                    <a:gd name="connsiteX9" fmla="*/ 183201 w 272058"/>
                    <a:gd name="connsiteY9" fmla="*/ 113665 h 324003"/>
                    <a:gd name="connsiteX10" fmla="*/ 179158 w 272058"/>
                    <a:gd name="connsiteY10" fmla="*/ 132764 h 324003"/>
                    <a:gd name="connsiteX11" fmla="*/ 179158 w 272058"/>
                    <a:gd name="connsiteY11" fmla="*/ 140936 h 324003"/>
                    <a:gd name="connsiteX12" fmla="*/ 183201 w 272058"/>
                    <a:gd name="connsiteY12" fmla="*/ 151862 h 324003"/>
                    <a:gd name="connsiteX13" fmla="*/ 215717 w 272058"/>
                    <a:gd name="connsiteY13" fmla="*/ 150485 h 324003"/>
                    <a:gd name="connsiteX14" fmla="*/ 244191 w 272058"/>
                    <a:gd name="connsiteY14" fmla="*/ 150485 h 324003"/>
                    <a:gd name="connsiteX15" fmla="*/ 250987 w 272058"/>
                    <a:gd name="connsiteY15" fmla="*/ 149109 h 324003"/>
                    <a:gd name="connsiteX16" fmla="*/ 267245 w 272058"/>
                    <a:gd name="connsiteY16" fmla="*/ 172337 h 324003"/>
                    <a:gd name="connsiteX17" fmla="*/ 271288 w 272058"/>
                    <a:gd name="connsiteY17" fmla="*/ 191435 h 324003"/>
                    <a:gd name="connsiteX18" fmla="*/ 259073 w 272058"/>
                    <a:gd name="connsiteY18" fmla="*/ 190059 h 324003"/>
                    <a:gd name="connsiteX19" fmla="*/ 219760 w 272058"/>
                    <a:gd name="connsiteY19" fmla="*/ 179133 h 324003"/>
                    <a:gd name="connsiteX20" fmla="*/ 185867 w 272058"/>
                    <a:gd name="connsiteY20" fmla="*/ 181886 h 324003"/>
                    <a:gd name="connsiteX21" fmla="*/ 181824 w 272058"/>
                    <a:gd name="connsiteY21" fmla="*/ 192812 h 324003"/>
                    <a:gd name="connsiteX22" fmla="*/ 179158 w 272058"/>
                    <a:gd name="connsiteY22" fmla="*/ 251483 h 324003"/>
                    <a:gd name="connsiteX23" fmla="*/ 179158 w 272058"/>
                    <a:gd name="connsiteY23" fmla="*/ 281507 h 324003"/>
                    <a:gd name="connsiteX24" fmla="*/ 180534 w 272058"/>
                    <a:gd name="connsiteY24" fmla="*/ 297853 h 324003"/>
                    <a:gd name="connsiteX25" fmla="*/ 183201 w 272058"/>
                    <a:gd name="connsiteY25" fmla="*/ 323748 h 324003"/>
                    <a:gd name="connsiteX26" fmla="*/ 160147 w 272058"/>
                    <a:gd name="connsiteY26" fmla="*/ 319618 h 324003"/>
                    <a:gd name="connsiteX27" fmla="*/ 153351 w 272058"/>
                    <a:gd name="connsiteY27" fmla="*/ 318242 h 324003"/>
                    <a:gd name="connsiteX28" fmla="*/ 74812 w 272058"/>
                    <a:gd name="connsiteY28" fmla="*/ 290970 h 324003"/>
                    <a:gd name="connsiteX29" fmla="*/ 65349 w 272058"/>
                    <a:gd name="connsiteY29" fmla="*/ 285551 h 324003"/>
                    <a:gd name="connsiteX30" fmla="*/ 78855 w 272058"/>
                    <a:gd name="connsiteY30" fmla="*/ 284174 h 324003"/>
                    <a:gd name="connsiteX31" fmla="*/ 107329 w 272058"/>
                    <a:gd name="connsiteY31" fmla="*/ 286927 h 324003"/>
                    <a:gd name="connsiteX32" fmla="*/ 135802 w 272058"/>
                    <a:gd name="connsiteY32" fmla="*/ 289680 h 324003"/>
                    <a:gd name="connsiteX33" fmla="*/ 156103 w 272058"/>
                    <a:gd name="connsiteY33" fmla="*/ 261032 h 324003"/>
                    <a:gd name="connsiteX34" fmla="*/ 153437 w 272058"/>
                    <a:gd name="connsiteY34" fmla="*/ 196941 h 324003"/>
                    <a:gd name="connsiteX35" fmla="*/ 153437 w 272058"/>
                    <a:gd name="connsiteY35" fmla="*/ 186015 h 324003"/>
                    <a:gd name="connsiteX36" fmla="*/ 107415 w 272058"/>
                    <a:gd name="connsiteY36" fmla="*/ 192812 h 324003"/>
                    <a:gd name="connsiteX37" fmla="*/ 97952 w 272058"/>
                    <a:gd name="connsiteY37" fmla="*/ 194188 h 324003"/>
                    <a:gd name="connsiteX38" fmla="*/ 108791 w 272058"/>
                    <a:gd name="connsiteY38" fmla="*/ 210534 h 324003"/>
                    <a:gd name="connsiteX39" fmla="*/ 114211 w 272058"/>
                    <a:gd name="connsiteY39" fmla="*/ 214663 h 324003"/>
                    <a:gd name="connsiteX40" fmla="*/ 100705 w 272058"/>
                    <a:gd name="connsiteY40" fmla="*/ 246063 h 324003"/>
                    <a:gd name="connsiteX41" fmla="*/ 93909 w 272058"/>
                    <a:gd name="connsiteY41" fmla="*/ 237891 h 324003"/>
                    <a:gd name="connsiteX42" fmla="*/ 61392 w 272058"/>
                    <a:gd name="connsiteY42" fmla="*/ 199694 h 324003"/>
                    <a:gd name="connsiteX43" fmla="*/ 18037 w 272058"/>
                    <a:gd name="connsiteY43" fmla="*/ 216040 h 324003"/>
                    <a:gd name="connsiteX44" fmla="*/ 16661 w 272058"/>
                    <a:gd name="connsiteY44" fmla="*/ 217416 h 324003"/>
                    <a:gd name="connsiteX45" fmla="*/ 3155 w 272058"/>
                    <a:gd name="connsiteY45" fmla="*/ 202447 h 324003"/>
                    <a:gd name="connsiteX46" fmla="*/ 1779 w 272058"/>
                    <a:gd name="connsiteY46" fmla="*/ 188768 h 324003"/>
                    <a:gd name="connsiteX47" fmla="*/ 28876 w 272058"/>
                    <a:gd name="connsiteY47" fmla="*/ 130097 h 324003"/>
                    <a:gd name="connsiteX48" fmla="*/ 69479 w 272058"/>
                    <a:gd name="connsiteY48" fmla="*/ 102826 h 324003"/>
                    <a:gd name="connsiteX49" fmla="*/ 68102 w 272058"/>
                    <a:gd name="connsiteY49" fmla="*/ 112375 h 324003"/>
                    <a:gd name="connsiteX50" fmla="*/ 66726 w 272058"/>
                    <a:gd name="connsiteY50" fmla="*/ 132850 h 324003"/>
                    <a:gd name="connsiteX51" fmla="*/ 69479 w 272058"/>
                    <a:gd name="connsiteY51" fmla="*/ 147819 h 324003"/>
                    <a:gd name="connsiteX52" fmla="*/ 55887 w 272058"/>
                    <a:gd name="connsiteY52" fmla="*/ 149195 h 324003"/>
                    <a:gd name="connsiteX53" fmla="*/ 28876 w 272058"/>
                    <a:gd name="connsiteY53" fmla="*/ 130097 h 324003"/>
                    <a:gd name="connsiteX54" fmla="*/ 89780 w 272058"/>
                    <a:gd name="connsiteY54" fmla="*/ 109622 h 324003"/>
                    <a:gd name="connsiteX55" fmla="*/ 84361 w 272058"/>
                    <a:gd name="connsiteY55" fmla="*/ 89147 h 324003"/>
                    <a:gd name="connsiteX56" fmla="*/ 88404 w 272058"/>
                    <a:gd name="connsiteY56" fmla="*/ 89147 h 324003"/>
                    <a:gd name="connsiteX57" fmla="*/ 142598 w 272058"/>
                    <a:gd name="connsiteY57" fmla="*/ 75468 h 324003"/>
                    <a:gd name="connsiteX58" fmla="*/ 148017 w 272058"/>
                    <a:gd name="connsiteY58" fmla="*/ 72715 h 324003"/>
                    <a:gd name="connsiteX59" fmla="*/ 195416 w 272058"/>
                    <a:gd name="connsiteY59" fmla="*/ 61790 h 324003"/>
                    <a:gd name="connsiteX60" fmla="*/ 223890 w 272058"/>
                    <a:gd name="connsiteY60" fmla="*/ 75468 h 324003"/>
                    <a:gd name="connsiteX61" fmla="*/ 257782 w 272058"/>
                    <a:gd name="connsiteY61" fmla="*/ 127344 h 324003"/>
                    <a:gd name="connsiteX62" fmla="*/ 252363 w 272058"/>
                    <a:gd name="connsiteY62" fmla="*/ 130097 h 324003"/>
                    <a:gd name="connsiteX63" fmla="*/ 241524 w 272058"/>
                    <a:gd name="connsiteY63" fmla="*/ 131473 h 324003"/>
                    <a:gd name="connsiteX64" fmla="*/ 200921 w 272058"/>
                    <a:gd name="connsiteY64" fmla="*/ 134226 h 324003"/>
                    <a:gd name="connsiteX65" fmla="*/ 186040 w 272058"/>
                    <a:gd name="connsiteY65" fmla="*/ 128806 h 324003"/>
                    <a:gd name="connsiteX66" fmla="*/ 198255 w 272058"/>
                    <a:gd name="connsiteY66" fmla="*/ 123386 h 324003"/>
                    <a:gd name="connsiteX67" fmla="*/ 222599 w 272058"/>
                    <a:gd name="connsiteY67" fmla="*/ 104288 h 324003"/>
                    <a:gd name="connsiteX68" fmla="*/ 207717 w 272058"/>
                    <a:gd name="connsiteY68" fmla="*/ 82437 h 324003"/>
                    <a:gd name="connsiteX69" fmla="*/ 191459 w 272058"/>
                    <a:gd name="connsiteY69" fmla="*/ 79684 h 324003"/>
                    <a:gd name="connsiteX70" fmla="*/ 188792 w 272058"/>
                    <a:gd name="connsiteY70" fmla="*/ 79684 h 324003"/>
                    <a:gd name="connsiteX71" fmla="*/ 149480 w 272058"/>
                    <a:gd name="connsiteY71" fmla="*/ 91986 h 324003"/>
                    <a:gd name="connsiteX72" fmla="*/ 110167 w 272058"/>
                    <a:gd name="connsiteY72" fmla="*/ 106955 h 324003"/>
                    <a:gd name="connsiteX73" fmla="*/ 89780 w 272058"/>
                    <a:gd name="connsiteY73" fmla="*/ 109622 h 324003"/>
                    <a:gd name="connsiteX74" fmla="*/ 119630 w 272058"/>
                    <a:gd name="connsiteY74" fmla="*/ 46821 h 324003"/>
                    <a:gd name="connsiteX75" fmla="*/ 123673 w 272058"/>
                    <a:gd name="connsiteY75" fmla="*/ 11377 h 324003"/>
                    <a:gd name="connsiteX76" fmla="*/ 137178 w 272058"/>
                    <a:gd name="connsiteY76" fmla="*/ 451 h 324003"/>
                    <a:gd name="connsiteX77" fmla="*/ 141222 w 272058"/>
                    <a:gd name="connsiteY77" fmla="*/ 8624 h 324003"/>
                    <a:gd name="connsiteX78" fmla="*/ 158856 w 272058"/>
                    <a:gd name="connsiteY78" fmla="*/ 34519 h 324003"/>
                    <a:gd name="connsiteX79" fmla="*/ 164276 w 272058"/>
                    <a:gd name="connsiteY79" fmla="*/ 49488 h 324003"/>
                    <a:gd name="connsiteX80" fmla="*/ 152061 w 272058"/>
                    <a:gd name="connsiteY80" fmla="*/ 54908 h 324003"/>
                    <a:gd name="connsiteX81" fmla="*/ 119630 w 272058"/>
                    <a:gd name="connsiteY81" fmla="*/ 46821 h 3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2058" h="324003">
                      <a:moveTo>
                        <a:pt x="1779" y="188768"/>
                      </a:moveTo>
                      <a:lnTo>
                        <a:pt x="4446" y="188768"/>
                      </a:lnTo>
                      <a:cubicBezTo>
                        <a:pt x="15285" y="188768"/>
                        <a:pt x="29306" y="185585"/>
                        <a:pt x="46424" y="179219"/>
                      </a:cubicBezTo>
                      <a:cubicBezTo>
                        <a:pt x="66296" y="171907"/>
                        <a:pt x="97436" y="165110"/>
                        <a:pt x="139931" y="158744"/>
                      </a:cubicBezTo>
                      <a:cubicBezTo>
                        <a:pt x="143544" y="157884"/>
                        <a:pt x="147157" y="156938"/>
                        <a:pt x="150770" y="155991"/>
                      </a:cubicBezTo>
                      <a:cubicBezTo>
                        <a:pt x="151631" y="155131"/>
                        <a:pt x="152576" y="153755"/>
                        <a:pt x="153437" y="151862"/>
                      </a:cubicBezTo>
                      <a:cubicBezTo>
                        <a:pt x="153437" y="134570"/>
                        <a:pt x="151631" y="120461"/>
                        <a:pt x="148017" y="109536"/>
                      </a:cubicBezTo>
                      <a:cubicBezTo>
                        <a:pt x="147071" y="106783"/>
                        <a:pt x="147071" y="104546"/>
                        <a:pt x="148017" y="102739"/>
                      </a:cubicBezTo>
                      <a:cubicBezTo>
                        <a:pt x="159717" y="99126"/>
                        <a:pt x="171932" y="101363"/>
                        <a:pt x="184577" y="109536"/>
                      </a:cubicBezTo>
                      <a:cubicBezTo>
                        <a:pt x="184577" y="110482"/>
                        <a:pt x="184147" y="111859"/>
                        <a:pt x="183201" y="113665"/>
                      </a:cubicBezTo>
                      <a:cubicBezTo>
                        <a:pt x="179588" y="120031"/>
                        <a:pt x="178211" y="126397"/>
                        <a:pt x="179158" y="132764"/>
                      </a:cubicBezTo>
                      <a:cubicBezTo>
                        <a:pt x="179158" y="134570"/>
                        <a:pt x="179158" y="137323"/>
                        <a:pt x="179158" y="140936"/>
                      </a:cubicBezTo>
                      <a:cubicBezTo>
                        <a:pt x="180018" y="145496"/>
                        <a:pt x="181394" y="149109"/>
                        <a:pt x="183201" y="151862"/>
                      </a:cubicBezTo>
                      <a:cubicBezTo>
                        <a:pt x="192233" y="150055"/>
                        <a:pt x="203072" y="149625"/>
                        <a:pt x="215717" y="150485"/>
                      </a:cubicBezTo>
                      <a:cubicBezTo>
                        <a:pt x="231029" y="151432"/>
                        <a:pt x="240578" y="151432"/>
                        <a:pt x="244191" y="150485"/>
                      </a:cubicBezTo>
                      <a:cubicBezTo>
                        <a:pt x="246857" y="149625"/>
                        <a:pt x="249180" y="149109"/>
                        <a:pt x="250987" y="149109"/>
                      </a:cubicBezTo>
                      <a:cubicBezTo>
                        <a:pt x="254599" y="150916"/>
                        <a:pt x="260019" y="158658"/>
                        <a:pt x="267245" y="172337"/>
                      </a:cubicBezTo>
                      <a:cubicBezTo>
                        <a:pt x="271718" y="183262"/>
                        <a:pt x="273094" y="189629"/>
                        <a:pt x="271288" y="191435"/>
                      </a:cubicBezTo>
                      <a:cubicBezTo>
                        <a:pt x="269482" y="192382"/>
                        <a:pt x="265438" y="191865"/>
                        <a:pt x="259073" y="190059"/>
                      </a:cubicBezTo>
                      <a:cubicBezTo>
                        <a:pt x="250987" y="185499"/>
                        <a:pt x="237825" y="181886"/>
                        <a:pt x="219760" y="179133"/>
                      </a:cubicBezTo>
                      <a:cubicBezTo>
                        <a:pt x="210728" y="178273"/>
                        <a:pt x="199459" y="179133"/>
                        <a:pt x="185867" y="181886"/>
                      </a:cubicBezTo>
                      <a:cubicBezTo>
                        <a:pt x="183115" y="182832"/>
                        <a:pt x="181824" y="186445"/>
                        <a:pt x="181824" y="192812"/>
                      </a:cubicBezTo>
                      <a:cubicBezTo>
                        <a:pt x="181824" y="212856"/>
                        <a:pt x="180878" y="232385"/>
                        <a:pt x="179158" y="251483"/>
                      </a:cubicBezTo>
                      <a:cubicBezTo>
                        <a:pt x="179158" y="263355"/>
                        <a:pt x="179158" y="273335"/>
                        <a:pt x="179158" y="281507"/>
                      </a:cubicBezTo>
                      <a:cubicBezTo>
                        <a:pt x="179158" y="284260"/>
                        <a:pt x="179588" y="289680"/>
                        <a:pt x="180534" y="297853"/>
                      </a:cubicBezTo>
                      <a:cubicBezTo>
                        <a:pt x="183201" y="313338"/>
                        <a:pt x="184147" y="321941"/>
                        <a:pt x="183201" y="323748"/>
                      </a:cubicBezTo>
                      <a:cubicBezTo>
                        <a:pt x="182254" y="324608"/>
                        <a:pt x="174598" y="323317"/>
                        <a:pt x="160147" y="319618"/>
                      </a:cubicBezTo>
                      <a:cubicBezTo>
                        <a:pt x="157480" y="318672"/>
                        <a:pt x="155157" y="318242"/>
                        <a:pt x="153351" y="318242"/>
                      </a:cubicBezTo>
                      <a:cubicBezTo>
                        <a:pt x="120834" y="311876"/>
                        <a:pt x="94597" y="302756"/>
                        <a:pt x="74812" y="290970"/>
                      </a:cubicBezTo>
                      <a:cubicBezTo>
                        <a:pt x="68446" y="288218"/>
                        <a:pt x="65349" y="286411"/>
                        <a:pt x="65349" y="285551"/>
                      </a:cubicBezTo>
                      <a:cubicBezTo>
                        <a:pt x="67156" y="283744"/>
                        <a:pt x="71629" y="283314"/>
                        <a:pt x="78855" y="284174"/>
                      </a:cubicBezTo>
                      <a:cubicBezTo>
                        <a:pt x="90554" y="285981"/>
                        <a:pt x="100103" y="286927"/>
                        <a:pt x="107329" y="286927"/>
                      </a:cubicBezTo>
                      <a:cubicBezTo>
                        <a:pt x="115415" y="287787"/>
                        <a:pt x="124963" y="288734"/>
                        <a:pt x="135802" y="289680"/>
                      </a:cubicBezTo>
                      <a:cubicBezTo>
                        <a:pt x="152061" y="292433"/>
                        <a:pt x="158856" y="282884"/>
                        <a:pt x="156103" y="261032"/>
                      </a:cubicBezTo>
                      <a:cubicBezTo>
                        <a:pt x="156103" y="241934"/>
                        <a:pt x="155157" y="220599"/>
                        <a:pt x="153437" y="196941"/>
                      </a:cubicBezTo>
                      <a:cubicBezTo>
                        <a:pt x="153437" y="192382"/>
                        <a:pt x="153437" y="188768"/>
                        <a:pt x="153437" y="186015"/>
                      </a:cubicBezTo>
                      <a:cubicBezTo>
                        <a:pt x="142598" y="186015"/>
                        <a:pt x="127200" y="188338"/>
                        <a:pt x="107415" y="192812"/>
                      </a:cubicBezTo>
                      <a:cubicBezTo>
                        <a:pt x="103802" y="193758"/>
                        <a:pt x="100619" y="194188"/>
                        <a:pt x="97952" y="194188"/>
                      </a:cubicBezTo>
                      <a:cubicBezTo>
                        <a:pt x="99759" y="199608"/>
                        <a:pt x="103372" y="205114"/>
                        <a:pt x="108791" y="210534"/>
                      </a:cubicBezTo>
                      <a:cubicBezTo>
                        <a:pt x="111458" y="213286"/>
                        <a:pt x="113264" y="214663"/>
                        <a:pt x="114211" y="214663"/>
                      </a:cubicBezTo>
                      <a:cubicBezTo>
                        <a:pt x="113264" y="229202"/>
                        <a:pt x="108791" y="239697"/>
                        <a:pt x="100705" y="246063"/>
                      </a:cubicBezTo>
                      <a:cubicBezTo>
                        <a:pt x="98898" y="247010"/>
                        <a:pt x="96662" y="244257"/>
                        <a:pt x="93909" y="237891"/>
                      </a:cubicBezTo>
                      <a:cubicBezTo>
                        <a:pt x="84877" y="218792"/>
                        <a:pt x="74038" y="206060"/>
                        <a:pt x="61392" y="199694"/>
                      </a:cubicBezTo>
                      <a:cubicBezTo>
                        <a:pt x="40575" y="201501"/>
                        <a:pt x="26209" y="207006"/>
                        <a:pt x="18037" y="216040"/>
                      </a:cubicBezTo>
                      <a:lnTo>
                        <a:pt x="16661" y="217416"/>
                      </a:lnTo>
                      <a:cubicBezTo>
                        <a:pt x="13048" y="216556"/>
                        <a:pt x="8574" y="211480"/>
                        <a:pt x="3155" y="202447"/>
                      </a:cubicBezTo>
                      <a:cubicBezTo>
                        <a:pt x="-544" y="194188"/>
                        <a:pt x="-974" y="189629"/>
                        <a:pt x="1779" y="188768"/>
                      </a:cubicBezTo>
                      <a:close/>
                      <a:moveTo>
                        <a:pt x="28876" y="130097"/>
                      </a:moveTo>
                      <a:cubicBezTo>
                        <a:pt x="40575" y="114611"/>
                        <a:pt x="54167" y="105578"/>
                        <a:pt x="69479" y="102826"/>
                      </a:cubicBezTo>
                      <a:cubicBezTo>
                        <a:pt x="70339" y="102826"/>
                        <a:pt x="69909" y="106009"/>
                        <a:pt x="68102" y="112375"/>
                      </a:cubicBezTo>
                      <a:cubicBezTo>
                        <a:pt x="65436" y="122354"/>
                        <a:pt x="64919" y="129236"/>
                        <a:pt x="66726" y="132850"/>
                      </a:cubicBezTo>
                      <a:cubicBezTo>
                        <a:pt x="70339" y="141022"/>
                        <a:pt x="71199" y="146012"/>
                        <a:pt x="69479" y="147819"/>
                      </a:cubicBezTo>
                      <a:cubicBezTo>
                        <a:pt x="69479" y="149625"/>
                        <a:pt x="64919" y="150141"/>
                        <a:pt x="55887" y="149195"/>
                      </a:cubicBezTo>
                      <a:cubicBezTo>
                        <a:pt x="35155" y="147302"/>
                        <a:pt x="26123" y="140936"/>
                        <a:pt x="28876" y="130097"/>
                      </a:cubicBezTo>
                      <a:close/>
                      <a:moveTo>
                        <a:pt x="89780" y="109622"/>
                      </a:moveTo>
                      <a:cubicBezTo>
                        <a:pt x="84361" y="101449"/>
                        <a:pt x="82554" y="94653"/>
                        <a:pt x="84361" y="89147"/>
                      </a:cubicBezTo>
                      <a:lnTo>
                        <a:pt x="88404" y="89147"/>
                      </a:lnTo>
                      <a:cubicBezTo>
                        <a:pt x="101049" y="88287"/>
                        <a:pt x="119114" y="83727"/>
                        <a:pt x="142598" y="75468"/>
                      </a:cubicBezTo>
                      <a:cubicBezTo>
                        <a:pt x="143458" y="75468"/>
                        <a:pt x="145265" y="74608"/>
                        <a:pt x="148017" y="72715"/>
                      </a:cubicBezTo>
                      <a:cubicBezTo>
                        <a:pt x="167029" y="64543"/>
                        <a:pt x="182770" y="60930"/>
                        <a:pt x="195416" y="61790"/>
                      </a:cubicBezTo>
                      <a:cubicBezTo>
                        <a:pt x="206255" y="62736"/>
                        <a:pt x="215717" y="67210"/>
                        <a:pt x="223890" y="75468"/>
                      </a:cubicBezTo>
                      <a:cubicBezTo>
                        <a:pt x="250987" y="102739"/>
                        <a:pt x="262255" y="120031"/>
                        <a:pt x="257782" y="127344"/>
                      </a:cubicBezTo>
                      <a:cubicBezTo>
                        <a:pt x="256836" y="128290"/>
                        <a:pt x="255116" y="129150"/>
                        <a:pt x="252363" y="130097"/>
                      </a:cubicBezTo>
                      <a:cubicBezTo>
                        <a:pt x="246944" y="130097"/>
                        <a:pt x="243330" y="130527"/>
                        <a:pt x="241524" y="131473"/>
                      </a:cubicBezTo>
                      <a:cubicBezTo>
                        <a:pt x="227932" y="136893"/>
                        <a:pt x="214427" y="137839"/>
                        <a:pt x="200921" y="134226"/>
                      </a:cubicBezTo>
                      <a:cubicBezTo>
                        <a:pt x="190943" y="132419"/>
                        <a:pt x="186040" y="130613"/>
                        <a:pt x="186040" y="128806"/>
                      </a:cubicBezTo>
                      <a:cubicBezTo>
                        <a:pt x="185093" y="127000"/>
                        <a:pt x="189222" y="125193"/>
                        <a:pt x="198255" y="123386"/>
                      </a:cubicBezTo>
                      <a:cubicBezTo>
                        <a:pt x="214513" y="115214"/>
                        <a:pt x="222599" y="108848"/>
                        <a:pt x="222599" y="104288"/>
                      </a:cubicBezTo>
                      <a:cubicBezTo>
                        <a:pt x="219846" y="94309"/>
                        <a:pt x="214943" y="86996"/>
                        <a:pt x="207717" y="82437"/>
                      </a:cubicBezTo>
                      <a:cubicBezTo>
                        <a:pt x="204104" y="80630"/>
                        <a:pt x="198685" y="79684"/>
                        <a:pt x="191459" y="79684"/>
                      </a:cubicBezTo>
                      <a:cubicBezTo>
                        <a:pt x="190513" y="79684"/>
                        <a:pt x="189652" y="79684"/>
                        <a:pt x="188792" y="79684"/>
                      </a:cubicBezTo>
                      <a:cubicBezTo>
                        <a:pt x="176147" y="79684"/>
                        <a:pt x="163071" y="83813"/>
                        <a:pt x="149480" y="91986"/>
                      </a:cubicBezTo>
                      <a:cubicBezTo>
                        <a:pt x="137695" y="98352"/>
                        <a:pt x="124619" y="103342"/>
                        <a:pt x="110167" y="106955"/>
                      </a:cubicBezTo>
                      <a:cubicBezTo>
                        <a:pt x="99328" y="110482"/>
                        <a:pt x="92533" y="111428"/>
                        <a:pt x="89780" y="109622"/>
                      </a:cubicBezTo>
                      <a:close/>
                      <a:moveTo>
                        <a:pt x="119630" y="46821"/>
                      </a:moveTo>
                      <a:cubicBezTo>
                        <a:pt x="115071" y="36841"/>
                        <a:pt x="116447" y="24969"/>
                        <a:pt x="123673" y="11377"/>
                      </a:cubicBezTo>
                      <a:cubicBezTo>
                        <a:pt x="129092" y="2258"/>
                        <a:pt x="133566" y="-1355"/>
                        <a:pt x="137178" y="451"/>
                      </a:cubicBezTo>
                      <a:cubicBezTo>
                        <a:pt x="138039" y="1398"/>
                        <a:pt x="139415" y="4064"/>
                        <a:pt x="141222" y="8624"/>
                      </a:cubicBezTo>
                      <a:cubicBezTo>
                        <a:pt x="145695" y="18603"/>
                        <a:pt x="151631" y="27292"/>
                        <a:pt x="158856" y="34519"/>
                      </a:cubicBezTo>
                      <a:cubicBezTo>
                        <a:pt x="164276" y="40885"/>
                        <a:pt x="166082" y="45875"/>
                        <a:pt x="164276" y="49488"/>
                      </a:cubicBezTo>
                      <a:cubicBezTo>
                        <a:pt x="163329" y="53101"/>
                        <a:pt x="159286" y="54908"/>
                        <a:pt x="152061" y="54908"/>
                      </a:cubicBezTo>
                      <a:cubicBezTo>
                        <a:pt x="135888" y="55940"/>
                        <a:pt x="125049" y="53187"/>
                        <a:pt x="119630" y="46821"/>
                      </a:cubicBezTo>
                      <a:close/>
                    </a:path>
                  </a:pathLst>
                </a:custGeom>
                <a:grpFill/>
                <a:ln w="860" cap="flat">
                  <a:noFill/>
                  <a:prstDash val="solid"/>
                  <a:miter/>
                </a:ln>
              </p:spPr>
              <p:txBody>
                <a:bodyPr rtlCol="0" anchor="ctr"/>
                <a:lstStyle/>
                <a:p>
                  <a:endParaRPr lang="zh-CN" altLang="en-US"/>
                </a:p>
              </p:txBody>
            </p:sp>
            <p:sp>
              <p:nvSpPr>
                <p:cNvPr id="23" name="任意形状 18"/>
                <p:cNvSpPr/>
                <p:nvPr/>
              </p:nvSpPr>
              <p:spPr>
                <a:xfrm>
                  <a:off x="5138493" y="2802793"/>
                  <a:ext cx="279168" cy="227983"/>
                </a:xfrm>
                <a:custGeom>
                  <a:avLst/>
                  <a:gdLst>
                    <a:gd name="connsiteX0" fmla="*/ 146571 w 279168"/>
                    <a:gd name="connsiteY0" fmla="*/ 7401 h 227983"/>
                    <a:gd name="connsiteX1" fmla="*/ 211604 w 279168"/>
                    <a:gd name="connsiteY1" fmla="*/ 604 h 227983"/>
                    <a:gd name="connsiteX2" fmla="*/ 211604 w 279168"/>
                    <a:gd name="connsiteY2" fmla="*/ 16950 h 227983"/>
                    <a:gd name="connsiteX3" fmla="*/ 175044 w 279168"/>
                    <a:gd name="connsiteY3" fmla="*/ 41468 h 227983"/>
                    <a:gd name="connsiteX4" fmla="*/ 166958 w 279168"/>
                    <a:gd name="connsiteY4" fmla="*/ 83794 h 227983"/>
                    <a:gd name="connsiteX5" fmla="*/ 202141 w 279168"/>
                    <a:gd name="connsiteY5" fmla="*/ 74245 h 227983"/>
                    <a:gd name="connsiteX6" fmla="*/ 210227 w 279168"/>
                    <a:gd name="connsiteY6" fmla="*/ 101516 h 227983"/>
                    <a:gd name="connsiteX7" fmla="*/ 196722 w 279168"/>
                    <a:gd name="connsiteY7" fmla="*/ 106936 h 227983"/>
                    <a:gd name="connsiteX8" fmla="*/ 166958 w 279168"/>
                    <a:gd name="connsiteY8" fmla="*/ 121905 h 227983"/>
                    <a:gd name="connsiteX9" fmla="*/ 162915 w 279168"/>
                    <a:gd name="connsiteY9" fmla="*/ 132831 h 227983"/>
                    <a:gd name="connsiteX10" fmla="*/ 162915 w 279168"/>
                    <a:gd name="connsiteY10" fmla="*/ 158725 h 227983"/>
                    <a:gd name="connsiteX11" fmla="*/ 180550 w 279168"/>
                    <a:gd name="connsiteY11" fmla="*/ 171027 h 227983"/>
                    <a:gd name="connsiteX12" fmla="*/ 213066 w 279168"/>
                    <a:gd name="connsiteY12" fmla="*/ 171027 h 227983"/>
                    <a:gd name="connsiteX13" fmla="*/ 246959 w 279168"/>
                    <a:gd name="connsiteY13" fmla="*/ 168275 h 227983"/>
                    <a:gd name="connsiteX14" fmla="*/ 270013 w 279168"/>
                    <a:gd name="connsiteY14" fmla="*/ 173694 h 227983"/>
                    <a:gd name="connsiteX15" fmla="*/ 271390 w 279168"/>
                    <a:gd name="connsiteY15" fmla="*/ 211891 h 227983"/>
                    <a:gd name="connsiteX16" fmla="*/ 144076 w 279168"/>
                    <a:gd name="connsiteY16" fmla="*/ 202342 h 227983"/>
                    <a:gd name="connsiteX17" fmla="*/ 130571 w 279168"/>
                    <a:gd name="connsiteY17" fmla="*/ 203718 h 227983"/>
                    <a:gd name="connsiteX18" fmla="*/ 123775 w 279168"/>
                    <a:gd name="connsiteY18" fmla="*/ 203718 h 227983"/>
                    <a:gd name="connsiteX19" fmla="*/ 26225 w 279168"/>
                    <a:gd name="connsiteY19" fmla="*/ 220064 h 227983"/>
                    <a:gd name="connsiteX20" fmla="*/ 20806 w 279168"/>
                    <a:gd name="connsiteY20" fmla="*/ 224193 h 227983"/>
                    <a:gd name="connsiteX21" fmla="*/ 12634 w 279168"/>
                    <a:gd name="connsiteY21" fmla="*/ 225570 h 227983"/>
                    <a:gd name="connsiteX22" fmla="*/ 418 w 279168"/>
                    <a:gd name="connsiteY22" fmla="*/ 199675 h 227983"/>
                    <a:gd name="connsiteX23" fmla="*/ 62698 w 279168"/>
                    <a:gd name="connsiteY23" fmla="*/ 185997 h 227983"/>
                    <a:gd name="connsiteX24" fmla="*/ 64075 w 279168"/>
                    <a:gd name="connsiteY24" fmla="*/ 119152 h 227983"/>
                    <a:gd name="connsiteX25" fmla="*/ 62698 w 279168"/>
                    <a:gd name="connsiteY25" fmla="*/ 98677 h 227983"/>
                    <a:gd name="connsiteX26" fmla="*/ 70785 w 279168"/>
                    <a:gd name="connsiteY26" fmla="*/ 90505 h 227983"/>
                    <a:gd name="connsiteX27" fmla="*/ 103301 w 279168"/>
                    <a:gd name="connsiteY27" fmla="*/ 104183 h 227983"/>
                    <a:gd name="connsiteX28" fmla="*/ 95215 w 279168"/>
                    <a:gd name="connsiteY28" fmla="*/ 160102 h 227983"/>
                    <a:gd name="connsiteX29" fmla="*/ 97882 w 279168"/>
                    <a:gd name="connsiteY29" fmla="*/ 175071 h 227983"/>
                    <a:gd name="connsiteX30" fmla="*/ 107345 w 279168"/>
                    <a:gd name="connsiteY30" fmla="*/ 177824 h 227983"/>
                    <a:gd name="connsiteX31" fmla="*/ 126270 w 279168"/>
                    <a:gd name="connsiteY31" fmla="*/ 172404 h 227983"/>
                    <a:gd name="connsiteX32" fmla="*/ 130312 w 279168"/>
                    <a:gd name="connsiteY32" fmla="*/ 160102 h 227983"/>
                    <a:gd name="connsiteX33" fmla="*/ 128936 w 279168"/>
                    <a:gd name="connsiteY33" fmla="*/ 87752 h 227983"/>
                    <a:gd name="connsiteX34" fmla="*/ 128936 w 279168"/>
                    <a:gd name="connsiteY34" fmla="*/ 60480 h 227983"/>
                    <a:gd name="connsiteX35" fmla="*/ 119473 w 279168"/>
                    <a:gd name="connsiteY35" fmla="*/ 48178 h 227983"/>
                    <a:gd name="connsiteX36" fmla="*/ 96420 w 279168"/>
                    <a:gd name="connsiteY36" fmla="*/ 53598 h 227983"/>
                    <a:gd name="connsiteX37" fmla="*/ 76118 w 279168"/>
                    <a:gd name="connsiteY37" fmla="*/ 24951 h 227983"/>
                    <a:gd name="connsiteX38" fmla="*/ 76118 w 279168"/>
                    <a:gd name="connsiteY38" fmla="*/ 20821 h 227983"/>
                    <a:gd name="connsiteX39" fmla="*/ 89710 w 279168"/>
                    <a:gd name="connsiteY39" fmla="*/ 12649 h 227983"/>
                    <a:gd name="connsiteX40" fmla="*/ 146571 w 279168"/>
                    <a:gd name="connsiteY40" fmla="*/ 7401 h 2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9168" h="227983">
                      <a:moveTo>
                        <a:pt x="146571" y="7401"/>
                      </a:moveTo>
                      <a:cubicBezTo>
                        <a:pt x="169109" y="1035"/>
                        <a:pt x="190787" y="-1202"/>
                        <a:pt x="211604" y="604"/>
                      </a:cubicBezTo>
                      <a:cubicBezTo>
                        <a:pt x="209797" y="6024"/>
                        <a:pt x="209797" y="11530"/>
                        <a:pt x="211604" y="16950"/>
                      </a:cubicBezTo>
                      <a:cubicBezTo>
                        <a:pt x="214271" y="21510"/>
                        <a:pt x="202141" y="29682"/>
                        <a:pt x="175044" y="41468"/>
                      </a:cubicBezTo>
                      <a:cubicBezTo>
                        <a:pt x="169625" y="46888"/>
                        <a:pt x="166958" y="61083"/>
                        <a:pt x="166958" y="83794"/>
                      </a:cubicBezTo>
                      <a:cubicBezTo>
                        <a:pt x="184077" y="79235"/>
                        <a:pt x="195862" y="76052"/>
                        <a:pt x="202141" y="74245"/>
                      </a:cubicBezTo>
                      <a:cubicBezTo>
                        <a:pt x="207561" y="76998"/>
                        <a:pt x="210227" y="86117"/>
                        <a:pt x="210227" y="101516"/>
                      </a:cubicBezTo>
                      <a:cubicBezTo>
                        <a:pt x="207561" y="103323"/>
                        <a:pt x="203002" y="105129"/>
                        <a:pt x="196722" y="106936"/>
                      </a:cubicBezTo>
                      <a:cubicBezTo>
                        <a:pt x="187690" y="110549"/>
                        <a:pt x="177797" y="115625"/>
                        <a:pt x="166958" y="121905"/>
                      </a:cubicBezTo>
                      <a:cubicBezTo>
                        <a:pt x="165152" y="123712"/>
                        <a:pt x="163775" y="127325"/>
                        <a:pt x="162915" y="132831"/>
                      </a:cubicBezTo>
                      <a:cubicBezTo>
                        <a:pt x="161969" y="139197"/>
                        <a:pt x="161969" y="147800"/>
                        <a:pt x="162915" y="158725"/>
                      </a:cubicBezTo>
                      <a:cubicBezTo>
                        <a:pt x="162915" y="167844"/>
                        <a:pt x="168765" y="171888"/>
                        <a:pt x="180550" y="171027"/>
                      </a:cubicBezTo>
                      <a:cubicBezTo>
                        <a:pt x="187776" y="171027"/>
                        <a:pt x="198614" y="171027"/>
                        <a:pt x="213066" y="171027"/>
                      </a:cubicBezTo>
                      <a:cubicBezTo>
                        <a:pt x="229325" y="170167"/>
                        <a:pt x="240594" y="169221"/>
                        <a:pt x="246959" y="168275"/>
                      </a:cubicBezTo>
                      <a:cubicBezTo>
                        <a:pt x="258658" y="166468"/>
                        <a:pt x="266401" y="168275"/>
                        <a:pt x="270013" y="173694"/>
                      </a:cubicBezTo>
                      <a:cubicBezTo>
                        <a:pt x="281712" y="196406"/>
                        <a:pt x="282229" y="209138"/>
                        <a:pt x="271390" y="211891"/>
                      </a:cubicBezTo>
                      <a:cubicBezTo>
                        <a:pt x="236206" y="198213"/>
                        <a:pt x="193711" y="195030"/>
                        <a:pt x="144076" y="202342"/>
                      </a:cubicBezTo>
                      <a:cubicBezTo>
                        <a:pt x="136850" y="203288"/>
                        <a:pt x="132291" y="203718"/>
                        <a:pt x="130571" y="203718"/>
                      </a:cubicBezTo>
                      <a:cubicBezTo>
                        <a:pt x="128764" y="203718"/>
                        <a:pt x="126528" y="203718"/>
                        <a:pt x="123775" y="203718"/>
                      </a:cubicBezTo>
                      <a:cubicBezTo>
                        <a:pt x="89452" y="200105"/>
                        <a:pt x="56935" y="205525"/>
                        <a:pt x="26225" y="220064"/>
                      </a:cubicBezTo>
                      <a:cubicBezTo>
                        <a:pt x="24418" y="221010"/>
                        <a:pt x="22612" y="222387"/>
                        <a:pt x="20806" y="224193"/>
                      </a:cubicBezTo>
                      <a:cubicBezTo>
                        <a:pt x="17193" y="228753"/>
                        <a:pt x="14440" y="229183"/>
                        <a:pt x="12634" y="225570"/>
                      </a:cubicBezTo>
                      <a:cubicBezTo>
                        <a:pt x="2655" y="212837"/>
                        <a:pt x="-1388" y="204235"/>
                        <a:pt x="418" y="199675"/>
                      </a:cubicBezTo>
                      <a:cubicBezTo>
                        <a:pt x="35601" y="194255"/>
                        <a:pt x="56419" y="189696"/>
                        <a:pt x="62698" y="185997"/>
                      </a:cubicBezTo>
                      <a:cubicBezTo>
                        <a:pt x="67172" y="182383"/>
                        <a:pt x="67688" y="160102"/>
                        <a:pt x="64075" y="119152"/>
                      </a:cubicBezTo>
                      <a:cubicBezTo>
                        <a:pt x="63129" y="110979"/>
                        <a:pt x="62698" y="104183"/>
                        <a:pt x="62698" y="98677"/>
                      </a:cubicBezTo>
                      <a:cubicBezTo>
                        <a:pt x="62698" y="94118"/>
                        <a:pt x="65365" y="91365"/>
                        <a:pt x="70785" y="90505"/>
                      </a:cubicBezTo>
                      <a:cubicBezTo>
                        <a:pt x="93323" y="94118"/>
                        <a:pt x="104162" y="98677"/>
                        <a:pt x="103301" y="104183"/>
                      </a:cubicBezTo>
                      <a:cubicBezTo>
                        <a:pt x="93323" y="116055"/>
                        <a:pt x="90656" y="134637"/>
                        <a:pt x="95215" y="160102"/>
                      </a:cubicBezTo>
                      <a:cubicBezTo>
                        <a:pt x="96076" y="166468"/>
                        <a:pt x="97022" y="171458"/>
                        <a:pt x="97882" y="175071"/>
                      </a:cubicBezTo>
                      <a:cubicBezTo>
                        <a:pt x="97882" y="176877"/>
                        <a:pt x="101065" y="177824"/>
                        <a:pt x="107345" y="177824"/>
                      </a:cubicBezTo>
                      <a:cubicBezTo>
                        <a:pt x="114570" y="176964"/>
                        <a:pt x="120850" y="175071"/>
                        <a:pt x="126270" y="172404"/>
                      </a:cubicBezTo>
                      <a:cubicBezTo>
                        <a:pt x="128936" y="170597"/>
                        <a:pt x="130312" y="166468"/>
                        <a:pt x="130312" y="160102"/>
                      </a:cubicBezTo>
                      <a:cubicBezTo>
                        <a:pt x="130312" y="121045"/>
                        <a:pt x="129882" y="96871"/>
                        <a:pt x="128936" y="87752"/>
                      </a:cubicBezTo>
                      <a:cubicBezTo>
                        <a:pt x="128936" y="74073"/>
                        <a:pt x="128936" y="65040"/>
                        <a:pt x="128936" y="60480"/>
                      </a:cubicBezTo>
                      <a:cubicBezTo>
                        <a:pt x="127990" y="53168"/>
                        <a:pt x="124893" y="49125"/>
                        <a:pt x="119473" y="48178"/>
                      </a:cubicBezTo>
                      <a:cubicBezTo>
                        <a:pt x="114054" y="48178"/>
                        <a:pt x="106398" y="49985"/>
                        <a:pt x="96420" y="53598"/>
                      </a:cubicBezTo>
                      <a:cubicBezTo>
                        <a:pt x="90054" y="57211"/>
                        <a:pt x="83344" y="47662"/>
                        <a:pt x="76118" y="24951"/>
                      </a:cubicBezTo>
                      <a:cubicBezTo>
                        <a:pt x="76118" y="23144"/>
                        <a:pt x="76118" y="21767"/>
                        <a:pt x="76118" y="20821"/>
                      </a:cubicBezTo>
                      <a:cubicBezTo>
                        <a:pt x="74312" y="15401"/>
                        <a:pt x="78871" y="12649"/>
                        <a:pt x="89710" y="12649"/>
                      </a:cubicBezTo>
                      <a:cubicBezTo>
                        <a:pt x="112248" y="13767"/>
                        <a:pt x="131173" y="11960"/>
                        <a:pt x="146571" y="7401"/>
                      </a:cubicBezTo>
                      <a:close/>
                    </a:path>
                  </a:pathLst>
                </a:custGeom>
                <a:grpFill/>
                <a:ln w="860" cap="flat">
                  <a:noFill/>
                  <a:prstDash val="solid"/>
                  <a:miter/>
                </a:ln>
              </p:spPr>
              <p:txBody>
                <a:bodyPr rtlCol="0" anchor="ctr"/>
                <a:lstStyle/>
                <a:p>
                  <a:endParaRPr lang="zh-CN" altLang="en-US"/>
                </a:p>
              </p:txBody>
            </p:sp>
          </p:grpSp>
          <p:grpSp>
            <p:nvGrpSpPr>
              <p:cNvPr id="15" name="图形 4"/>
              <p:cNvGrpSpPr/>
              <p:nvPr/>
            </p:nvGrpSpPr>
            <p:grpSpPr>
              <a:xfrm>
                <a:off x="6477534" y="2737331"/>
                <a:ext cx="1951056" cy="319813"/>
                <a:chOff x="6477534" y="2737331"/>
                <a:chExt cx="1951056" cy="319813"/>
              </a:xfrm>
              <a:grpFill/>
            </p:grpSpPr>
            <p:sp>
              <p:nvSpPr>
                <p:cNvPr id="16" name="任意形状 20"/>
                <p:cNvSpPr/>
                <p:nvPr/>
              </p:nvSpPr>
              <p:spPr>
                <a:xfrm>
                  <a:off x="6477534" y="2776851"/>
                  <a:ext cx="298388" cy="236118"/>
                </a:xfrm>
                <a:custGeom>
                  <a:avLst/>
                  <a:gdLst>
                    <a:gd name="connsiteX0" fmla="*/ 160322 w 298388"/>
                    <a:gd name="connsiteY0" fmla="*/ 151805 h 236118"/>
                    <a:gd name="connsiteX1" fmla="*/ 164365 w 298388"/>
                    <a:gd name="connsiteY1" fmla="*/ 113608 h 236118"/>
                    <a:gd name="connsiteX2" fmla="*/ 171161 w 298388"/>
                    <a:gd name="connsiteY2" fmla="*/ 61733 h 236118"/>
                    <a:gd name="connsiteX3" fmla="*/ 182000 w 298388"/>
                    <a:gd name="connsiteY3" fmla="*/ 7190 h 236118"/>
                    <a:gd name="connsiteX4" fmla="*/ 207721 w 298388"/>
                    <a:gd name="connsiteY4" fmla="*/ 5814 h 236118"/>
                    <a:gd name="connsiteX5" fmla="*/ 210474 w 298388"/>
                    <a:gd name="connsiteY5" fmla="*/ 20783 h 236118"/>
                    <a:gd name="connsiteX6" fmla="*/ 196882 w 298388"/>
                    <a:gd name="connsiteY6" fmla="*/ 69905 h 236118"/>
                    <a:gd name="connsiteX7" fmla="*/ 190086 w 298388"/>
                    <a:gd name="connsiteY7" fmla="*/ 116275 h 236118"/>
                    <a:gd name="connsiteX8" fmla="*/ 188710 w 298388"/>
                    <a:gd name="connsiteY8" fmla="*/ 124448 h 236118"/>
                    <a:gd name="connsiteX9" fmla="*/ 195505 w 298388"/>
                    <a:gd name="connsiteY9" fmla="*/ 119028 h 236118"/>
                    <a:gd name="connsiteX10" fmla="*/ 233442 w 298388"/>
                    <a:gd name="connsiteY10" fmla="*/ 75325 h 236118"/>
                    <a:gd name="connsiteX11" fmla="*/ 257786 w 298388"/>
                    <a:gd name="connsiteY11" fmla="*/ 89004 h 236118"/>
                    <a:gd name="connsiteX12" fmla="*/ 255119 w 298388"/>
                    <a:gd name="connsiteY12" fmla="*/ 102682 h 236118"/>
                    <a:gd name="connsiteX13" fmla="*/ 195505 w 298388"/>
                    <a:gd name="connsiteY13" fmla="*/ 147675 h 236118"/>
                    <a:gd name="connsiteX14" fmla="*/ 184667 w 298388"/>
                    <a:gd name="connsiteY14" fmla="*/ 155848 h 236118"/>
                    <a:gd name="connsiteX15" fmla="*/ 182000 w 298388"/>
                    <a:gd name="connsiteY15" fmla="*/ 176323 h 236118"/>
                    <a:gd name="connsiteX16" fmla="*/ 211764 w 298388"/>
                    <a:gd name="connsiteY16" fmla="*/ 176323 h 236118"/>
                    <a:gd name="connsiteX17" fmla="*/ 274044 w 298388"/>
                    <a:gd name="connsiteY17" fmla="*/ 172194 h 236118"/>
                    <a:gd name="connsiteX18" fmla="*/ 288926 w 298388"/>
                    <a:gd name="connsiteY18" fmla="*/ 180366 h 236118"/>
                    <a:gd name="connsiteX19" fmla="*/ 298389 w 298388"/>
                    <a:gd name="connsiteY19" fmla="*/ 214520 h 236118"/>
                    <a:gd name="connsiteX20" fmla="*/ 295722 w 298388"/>
                    <a:gd name="connsiteY20" fmla="*/ 225445 h 236118"/>
                    <a:gd name="connsiteX21" fmla="*/ 284883 w 298388"/>
                    <a:gd name="connsiteY21" fmla="*/ 224069 h 236118"/>
                    <a:gd name="connsiteX22" fmla="*/ 217183 w 298388"/>
                    <a:gd name="connsiteY22" fmla="*/ 207723 h 236118"/>
                    <a:gd name="connsiteX23" fmla="*/ 172451 w 298388"/>
                    <a:gd name="connsiteY23" fmla="*/ 209100 h 236118"/>
                    <a:gd name="connsiteX24" fmla="*/ 156193 w 298388"/>
                    <a:gd name="connsiteY24" fmla="*/ 210477 h 236118"/>
                    <a:gd name="connsiteX25" fmla="*/ 134515 w 298388"/>
                    <a:gd name="connsiteY25" fmla="*/ 213229 h 236118"/>
                    <a:gd name="connsiteX26" fmla="*/ 106042 w 298388"/>
                    <a:gd name="connsiteY26" fmla="*/ 214606 h 236118"/>
                    <a:gd name="connsiteX27" fmla="*/ 19331 w 298388"/>
                    <a:gd name="connsiteY27" fmla="*/ 233704 h 236118"/>
                    <a:gd name="connsiteX28" fmla="*/ 9869 w 298388"/>
                    <a:gd name="connsiteY28" fmla="*/ 232328 h 236118"/>
                    <a:gd name="connsiteX29" fmla="*/ 3073 w 298388"/>
                    <a:gd name="connsiteY29" fmla="*/ 218649 h 236118"/>
                    <a:gd name="connsiteX30" fmla="*/ 320 w 298388"/>
                    <a:gd name="connsiteY30" fmla="*/ 211853 h 236118"/>
                    <a:gd name="connsiteX31" fmla="*/ 7116 w 298388"/>
                    <a:gd name="connsiteY31" fmla="*/ 209100 h 236118"/>
                    <a:gd name="connsiteX32" fmla="*/ 76192 w 298388"/>
                    <a:gd name="connsiteY32" fmla="*/ 198174 h 236118"/>
                    <a:gd name="connsiteX33" fmla="*/ 89697 w 298388"/>
                    <a:gd name="connsiteY33" fmla="*/ 194045 h 236118"/>
                    <a:gd name="connsiteX34" fmla="*/ 104580 w 298388"/>
                    <a:gd name="connsiteY34" fmla="*/ 179076 h 236118"/>
                    <a:gd name="connsiteX35" fmla="*/ 104580 w 298388"/>
                    <a:gd name="connsiteY35" fmla="*/ 150428 h 236118"/>
                    <a:gd name="connsiteX36" fmla="*/ 100536 w 298388"/>
                    <a:gd name="connsiteY36" fmla="*/ 145009 h 236118"/>
                    <a:gd name="connsiteX37" fmla="*/ 96494 w 298388"/>
                    <a:gd name="connsiteY37" fmla="*/ 147761 h 236118"/>
                    <a:gd name="connsiteX38" fmla="*/ 80235 w 298388"/>
                    <a:gd name="connsiteY38" fmla="*/ 165483 h 236118"/>
                    <a:gd name="connsiteX39" fmla="*/ 66644 w 298388"/>
                    <a:gd name="connsiteY39" fmla="*/ 164107 h 236118"/>
                    <a:gd name="connsiteX40" fmla="*/ 49009 w 298388"/>
                    <a:gd name="connsiteY40" fmla="*/ 140879 h 236118"/>
                    <a:gd name="connsiteX41" fmla="*/ 47632 w 298388"/>
                    <a:gd name="connsiteY41" fmla="*/ 131330 h 236118"/>
                    <a:gd name="connsiteX42" fmla="*/ 54428 w 298388"/>
                    <a:gd name="connsiteY42" fmla="*/ 129953 h 236118"/>
                    <a:gd name="connsiteX43" fmla="*/ 99160 w 298388"/>
                    <a:gd name="connsiteY43" fmla="*/ 117651 h 236118"/>
                    <a:gd name="connsiteX44" fmla="*/ 100536 w 298388"/>
                    <a:gd name="connsiteY44" fmla="*/ 108102 h 236118"/>
                    <a:gd name="connsiteX45" fmla="*/ 101913 w 298388"/>
                    <a:gd name="connsiteY45" fmla="*/ 53560 h 236118"/>
                    <a:gd name="connsiteX46" fmla="*/ 137096 w 298388"/>
                    <a:gd name="connsiteY46" fmla="*/ 50807 h 236118"/>
                    <a:gd name="connsiteX47" fmla="*/ 141139 w 298388"/>
                    <a:gd name="connsiteY47" fmla="*/ 65776 h 236118"/>
                    <a:gd name="connsiteX48" fmla="*/ 134344 w 298388"/>
                    <a:gd name="connsiteY48" fmla="*/ 173570 h 236118"/>
                    <a:gd name="connsiteX49" fmla="*/ 146559 w 298388"/>
                    <a:gd name="connsiteY49" fmla="*/ 174947 h 236118"/>
                    <a:gd name="connsiteX50" fmla="*/ 160322 w 298388"/>
                    <a:gd name="connsiteY50" fmla="*/ 151805 h 23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98388" h="236118">
                      <a:moveTo>
                        <a:pt x="160322" y="151805"/>
                      </a:moveTo>
                      <a:cubicBezTo>
                        <a:pt x="161182" y="143632"/>
                        <a:pt x="162559" y="130900"/>
                        <a:pt x="164365" y="113608"/>
                      </a:cubicBezTo>
                      <a:cubicBezTo>
                        <a:pt x="166172" y="94510"/>
                        <a:pt x="168408" y="77218"/>
                        <a:pt x="171161" y="61733"/>
                      </a:cubicBezTo>
                      <a:cubicBezTo>
                        <a:pt x="173828" y="35322"/>
                        <a:pt x="177441" y="17170"/>
                        <a:pt x="182000" y="7190"/>
                      </a:cubicBezTo>
                      <a:cubicBezTo>
                        <a:pt x="186473" y="-1929"/>
                        <a:pt x="195075" y="-2359"/>
                        <a:pt x="207721" y="5814"/>
                      </a:cubicBezTo>
                      <a:cubicBezTo>
                        <a:pt x="214000" y="10373"/>
                        <a:pt x="214947" y="15363"/>
                        <a:pt x="210474" y="20783"/>
                      </a:cubicBezTo>
                      <a:cubicBezTo>
                        <a:pt x="204108" y="28956"/>
                        <a:pt x="199635" y="45301"/>
                        <a:pt x="196882" y="69905"/>
                      </a:cubicBezTo>
                      <a:cubicBezTo>
                        <a:pt x="194129" y="89004"/>
                        <a:pt x="191893" y="104489"/>
                        <a:pt x="190086" y="116275"/>
                      </a:cubicBezTo>
                      <a:lnTo>
                        <a:pt x="188710" y="124448"/>
                      </a:lnTo>
                      <a:cubicBezTo>
                        <a:pt x="189570" y="124448"/>
                        <a:pt x="191893" y="122641"/>
                        <a:pt x="195505" y="119028"/>
                      </a:cubicBezTo>
                      <a:cubicBezTo>
                        <a:pt x="219850" y="94510"/>
                        <a:pt x="232495" y="79885"/>
                        <a:pt x="233442" y="75325"/>
                      </a:cubicBezTo>
                      <a:cubicBezTo>
                        <a:pt x="238861" y="69905"/>
                        <a:pt x="247033" y="74465"/>
                        <a:pt x="257786" y="89004"/>
                      </a:cubicBezTo>
                      <a:cubicBezTo>
                        <a:pt x="262259" y="98123"/>
                        <a:pt x="261399" y="102682"/>
                        <a:pt x="255119" y="102682"/>
                      </a:cubicBezTo>
                      <a:cubicBezTo>
                        <a:pt x="252367" y="102682"/>
                        <a:pt x="232495" y="117651"/>
                        <a:pt x="195505" y="147675"/>
                      </a:cubicBezTo>
                      <a:cubicBezTo>
                        <a:pt x="190946" y="152235"/>
                        <a:pt x="187333" y="154988"/>
                        <a:pt x="184667" y="155848"/>
                      </a:cubicBezTo>
                      <a:cubicBezTo>
                        <a:pt x="178301" y="162214"/>
                        <a:pt x="177441" y="169010"/>
                        <a:pt x="182000" y="176323"/>
                      </a:cubicBezTo>
                      <a:cubicBezTo>
                        <a:pt x="189226" y="176323"/>
                        <a:pt x="199119" y="176323"/>
                        <a:pt x="211764" y="176323"/>
                      </a:cubicBezTo>
                      <a:cubicBezTo>
                        <a:pt x="250560" y="175463"/>
                        <a:pt x="271378" y="174086"/>
                        <a:pt x="274044" y="172194"/>
                      </a:cubicBezTo>
                      <a:cubicBezTo>
                        <a:pt x="282130" y="170387"/>
                        <a:pt x="287120" y="173140"/>
                        <a:pt x="288926" y="180366"/>
                      </a:cubicBezTo>
                      <a:cubicBezTo>
                        <a:pt x="292539" y="192238"/>
                        <a:pt x="295722" y="203594"/>
                        <a:pt x="298389" y="214520"/>
                      </a:cubicBezTo>
                      <a:cubicBezTo>
                        <a:pt x="298389" y="220886"/>
                        <a:pt x="297442" y="224499"/>
                        <a:pt x="295722" y="225445"/>
                      </a:cubicBezTo>
                      <a:cubicBezTo>
                        <a:pt x="292969" y="227252"/>
                        <a:pt x="289356" y="226822"/>
                        <a:pt x="284883" y="224069"/>
                      </a:cubicBezTo>
                      <a:cubicBezTo>
                        <a:pt x="257786" y="213143"/>
                        <a:pt x="235162" y="207723"/>
                        <a:pt x="217183" y="207723"/>
                      </a:cubicBezTo>
                      <a:cubicBezTo>
                        <a:pt x="192839" y="207723"/>
                        <a:pt x="177871" y="208154"/>
                        <a:pt x="172451" y="209100"/>
                      </a:cubicBezTo>
                      <a:cubicBezTo>
                        <a:pt x="165226" y="209100"/>
                        <a:pt x="159806" y="209530"/>
                        <a:pt x="156193" y="210477"/>
                      </a:cubicBezTo>
                      <a:cubicBezTo>
                        <a:pt x="153440" y="211423"/>
                        <a:pt x="146215" y="212283"/>
                        <a:pt x="134515" y="213229"/>
                      </a:cubicBezTo>
                      <a:cubicBezTo>
                        <a:pt x="120924" y="214176"/>
                        <a:pt x="111461" y="214606"/>
                        <a:pt x="106042" y="214606"/>
                      </a:cubicBezTo>
                      <a:cubicBezTo>
                        <a:pt x="71719" y="214606"/>
                        <a:pt x="42815" y="220972"/>
                        <a:pt x="19331" y="233704"/>
                      </a:cubicBezTo>
                      <a:cubicBezTo>
                        <a:pt x="12965" y="237317"/>
                        <a:pt x="9869" y="236887"/>
                        <a:pt x="9869" y="232328"/>
                      </a:cubicBezTo>
                      <a:cubicBezTo>
                        <a:pt x="7116" y="225962"/>
                        <a:pt x="4879" y="221402"/>
                        <a:pt x="3073" y="218649"/>
                      </a:cubicBezTo>
                      <a:cubicBezTo>
                        <a:pt x="320" y="215896"/>
                        <a:pt x="-540" y="213660"/>
                        <a:pt x="320" y="211853"/>
                      </a:cubicBezTo>
                      <a:cubicBezTo>
                        <a:pt x="1180" y="210046"/>
                        <a:pt x="3503" y="209100"/>
                        <a:pt x="7116" y="209100"/>
                      </a:cubicBezTo>
                      <a:cubicBezTo>
                        <a:pt x="18815" y="209100"/>
                        <a:pt x="41869" y="205487"/>
                        <a:pt x="76192" y="198174"/>
                      </a:cubicBezTo>
                      <a:cubicBezTo>
                        <a:pt x="81611" y="196368"/>
                        <a:pt x="86085" y="194991"/>
                        <a:pt x="89697" y="194045"/>
                      </a:cubicBezTo>
                      <a:cubicBezTo>
                        <a:pt x="97870" y="191292"/>
                        <a:pt x="102773" y="186302"/>
                        <a:pt x="104580" y="179076"/>
                      </a:cubicBezTo>
                      <a:cubicBezTo>
                        <a:pt x="104580" y="169957"/>
                        <a:pt x="104580" y="160408"/>
                        <a:pt x="104580" y="150428"/>
                      </a:cubicBezTo>
                      <a:cubicBezTo>
                        <a:pt x="103633" y="146815"/>
                        <a:pt x="102343" y="145009"/>
                        <a:pt x="100536" y="145009"/>
                      </a:cubicBezTo>
                      <a:cubicBezTo>
                        <a:pt x="99590" y="144148"/>
                        <a:pt x="98300" y="145009"/>
                        <a:pt x="96494" y="147761"/>
                      </a:cubicBezTo>
                      <a:cubicBezTo>
                        <a:pt x="90128" y="155934"/>
                        <a:pt x="84708" y="161870"/>
                        <a:pt x="80235" y="165483"/>
                      </a:cubicBezTo>
                      <a:cubicBezTo>
                        <a:pt x="75676" y="171849"/>
                        <a:pt x="71203" y="171419"/>
                        <a:pt x="66644" y="164107"/>
                      </a:cubicBezTo>
                      <a:cubicBezTo>
                        <a:pt x="56665" y="154988"/>
                        <a:pt x="50815" y="147245"/>
                        <a:pt x="49009" y="140879"/>
                      </a:cubicBezTo>
                      <a:cubicBezTo>
                        <a:pt x="46256" y="137266"/>
                        <a:pt x="45826" y="134083"/>
                        <a:pt x="47632" y="131330"/>
                      </a:cubicBezTo>
                      <a:cubicBezTo>
                        <a:pt x="48493" y="129523"/>
                        <a:pt x="50815" y="129093"/>
                        <a:pt x="54428" y="129953"/>
                      </a:cubicBezTo>
                      <a:cubicBezTo>
                        <a:pt x="67934" y="132706"/>
                        <a:pt x="82902" y="128577"/>
                        <a:pt x="99160" y="117651"/>
                      </a:cubicBezTo>
                      <a:cubicBezTo>
                        <a:pt x="100020" y="117651"/>
                        <a:pt x="100536" y="114468"/>
                        <a:pt x="100536" y="108102"/>
                      </a:cubicBezTo>
                      <a:cubicBezTo>
                        <a:pt x="101397" y="104489"/>
                        <a:pt x="101913" y="86251"/>
                        <a:pt x="101913" y="53560"/>
                      </a:cubicBezTo>
                      <a:cubicBezTo>
                        <a:pt x="105526" y="39881"/>
                        <a:pt x="117225" y="39021"/>
                        <a:pt x="137096" y="50807"/>
                      </a:cubicBezTo>
                      <a:cubicBezTo>
                        <a:pt x="141569" y="54420"/>
                        <a:pt x="142946" y="59496"/>
                        <a:pt x="141139" y="65776"/>
                      </a:cubicBezTo>
                      <a:cubicBezTo>
                        <a:pt x="133913" y="86681"/>
                        <a:pt x="131677" y="122641"/>
                        <a:pt x="134344" y="173570"/>
                      </a:cubicBezTo>
                      <a:cubicBezTo>
                        <a:pt x="133397" y="176323"/>
                        <a:pt x="137526" y="176753"/>
                        <a:pt x="146559" y="174947"/>
                      </a:cubicBezTo>
                      <a:cubicBezTo>
                        <a:pt x="154903" y="174947"/>
                        <a:pt x="159376" y="167290"/>
                        <a:pt x="160322" y="151805"/>
                      </a:cubicBezTo>
                      <a:close/>
                    </a:path>
                  </a:pathLst>
                </a:custGeom>
                <a:grpFill/>
                <a:ln w="860" cap="flat">
                  <a:noFill/>
                  <a:prstDash val="solid"/>
                  <a:miter/>
                </a:ln>
              </p:spPr>
              <p:txBody>
                <a:bodyPr rtlCol="0" anchor="ctr"/>
                <a:lstStyle/>
                <a:p>
                  <a:endParaRPr lang="zh-CN" altLang="en-US"/>
                </a:p>
              </p:txBody>
            </p:sp>
            <p:sp>
              <p:nvSpPr>
                <p:cNvPr id="17" name="任意形状 21"/>
                <p:cNvSpPr/>
                <p:nvPr/>
              </p:nvSpPr>
              <p:spPr>
                <a:xfrm>
                  <a:off x="7027539" y="2737331"/>
                  <a:ext cx="312864" cy="319813"/>
                </a:xfrm>
                <a:custGeom>
                  <a:avLst/>
                  <a:gdLst>
                    <a:gd name="connsiteX0" fmla="*/ 86625 w 312864"/>
                    <a:gd name="connsiteY0" fmla="*/ 148999 h 319813"/>
                    <a:gd name="connsiteX1" fmla="*/ 86625 w 312864"/>
                    <a:gd name="connsiteY1" fmla="*/ 162677 h 319813"/>
                    <a:gd name="connsiteX2" fmla="*/ 129980 w 312864"/>
                    <a:gd name="connsiteY2" fmla="*/ 155881 h 319813"/>
                    <a:gd name="connsiteX3" fmla="*/ 158454 w 312864"/>
                    <a:gd name="connsiteY3" fmla="*/ 168183 h 319813"/>
                    <a:gd name="connsiteX4" fmla="*/ 155787 w 312864"/>
                    <a:gd name="connsiteY4" fmla="*/ 172313 h 319813"/>
                    <a:gd name="connsiteX5" fmla="*/ 140905 w 312864"/>
                    <a:gd name="connsiteY5" fmla="*/ 217306 h 319813"/>
                    <a:gd name="connsiteX6" fmla="*/ 126024 w 312864"/>
                    <a:gd name="connsiteY6" fmla="*/ 250083 h 319813"/>
                    <a:gd name="connsiteX7" fmla="*/ 109765 w 312864"/>
                    <a:gd name="connsiteY7" fmla="*/ 267805 h 319813"/>
                    <a:gd name="connsiteX8" fmla="*/ 93506 w 312864"/>
                    <a:gd name="connsiteY8" fmla="*/ 251459 h 319813"/>
                    <a:gd name="connsiteX9" fmla="*/ 67786 w 312864"/>
                    <a:gd name="connsiteY9" fmla="*/ 225564 h 319813"/>
                    <a:gd name="connsiteX10" fmla="*/ 65033 w 312864"/>
                    <a:gd name="connsiteY10" fmla="*/ 228317 h 319813"/>
                    <a:gd name="connsiteX11" fmla="*/ 44732 w 312864"/>
                    <a:gd name="connsiteY11" fmla="*/ 244663 h 319813"/>
                    <a:gd name="connsiteX12" fmla="*/ 0 w 312864"/>
                    <a:gd name="connsiteY12" fmla="*/ 252835 h 319813"/>
                    <a:gd name="connsiteX13" fmla="*/ 8172 w 312864"/>
                    <a:gd name="connsiteY13" fmla="*/ 247416 h 319813"/>
                    <a:gd name="connsiteX14" fmla="*/ 50151 w 312864"/>
                    <a:gd name="connsiteY14" fmla="*/ 206466 h 319813"/>
                    <a:gd name="connsiteX15" fmla="*/ 63657 w 312864"/>
                    <a:gd name="connsiteY15" fmla="*/ 154591 h 319813"/>
                    <a:gd name="connsiteX16" fmla="*/ 60904 w 312864"/>
                    <a:gd name="connsiteY16" fmla="*/ 124567 h 319813"/>
                    <a:gd name="connsiteX17" fmla="*/ 60904 w 312864"/>
                    <a:gd name="connsiteY17" fmla="*/ 116394 h 319813"/>
                    <a:gd name="connsiteX18" fmla="*/ 70367 w 312864"/>
                    <a:gd name="connsiteY18" fmla="*/ 115017 h 319813"/>
                    <a:gd name="connsiteX19" fmla="*/ 79829 w 312864"/>
                    <a:gd name="connsiteY19" fmla="*/ 115017 h 319813"/>
                    <a:gd name="connsiteX20" fmla="*/ 158368 w 312864"/>
                    <a:gd name="connsiteY20" fmla="*/ 101339 h 319813"/>
                    <a:gd name="connsiteX21" fmla="*/ 148905 w 312864"/>
                    <a:gd name="connsiteY21" fmla="*/ 56346 h 319813"/>
                    <a:gd name="connsiteX22" fmla="*/ 146153 w 312864"/>
                    <a:gd name="connsiteY22" fmla="*/ 40000 h 319813"/>
                    <a:gd name="connsiteX23" fmla="*/ 142109 w 312864"/>
                    <a:gd name="connsiteY23" fmla="*/ 11353 h 319813"/>
                    <a:gd name="connsiteX24" fmla="*/ 148905 w 312864"/>
                    <a:gd name="connsiteY24" fmla="*/ 1804 h 319813"/>
                    <a:gd name="connsiteX25" fmla="*/ 169206 w 312864"/>
                    <a:gd name="connsiteY25" fmla="*/ 427 h 319813"/>
                    <a:gd name="connsiteX26" fmla="*/ 166454 w 312864"/>
                    <a:gd name="connsiteY26" fmla="*/ 7223 h 319813"/>
                    <a:gd name="connsiteX27" fmla="*/ 163787 w 312864"/>
                    <a:gd name="connsiteY27" fmla="*/ 15396 h 319813"/>
                    <a:gd name="connsiteX28" fmla="*/ 180046 w 312864"/>
                    <a:gd name="connsiteY28" fmla="*/ 91790 h 319813"/>
                    <a:gd name="connsiteX29" fmla="*/ 185465 w 312864"/>
                    <a:gd name="connsiteY29" fmla="*/ 94542 h 319813"/>
                    <a:gd name="connsiteX30" fmla="*/ 197680 w 312864"/>
                    <a:gd name="connsiteY30" fmla="*/ 97296 h 319813"/>
                    <a:gd name="connsiteX31" fmla="*/ 203100 w 312864"/>
                    <a:gd name="connsiteY31" fmla="*/ 112264 h 319813"/>
                    <a:gd name="connsiteX32" fmla="*/ 196304 w 312864"/>
                    <a:gd name="connsiteY32" fmla="*/ 116394 h 319813"/>
                    <a:gd name="connsiteX33" fmla="*/ 193637 w 312864"/>
                    <a:gd name="connsiteY33" fmla="*/ 116394 h 319813"/>
                    <a:gd name="connsiteX34" fmla="*/ 186841 w 312864"/>
                    <a:gd name="connsiteY34" fmla="*/ 127319 h 319813"/>
                    <a:gd name="connsiteX35" fmla="*/ 189508 w 312864"/>
                    <a:gd name="connsiteY35" fmla="*/ 140998 h 319813"/>
                    <a:gd name="connsiteX36" fmla="*/ 193552 w 312864"/>
                    <a:gd name="connsiteY36" fmla="*/ 154677 h 319813"/>
                    <a:gd name="connsiteX37" fmla="*/ 197594 w 312864"/>
                    <a:gd name="connsiteY37" fmla="*/ 173775 h 319813"/>
                    <a:gd name="connsiteX38" fmla="*/ 204390 w 312864"/>
                    <a:gd name="connsiteY38" fmla="*/ 190120 h 319813"/>
                    <a:gd name="connsiteX39" fmla="*/ 224691 w 312864"/>
                    <a:gd name="connsiteY39" fmla="*/ 160097 h 319813"/>
                    <a:gd name="connsiteX40" fmla="*/ 231487 w 312864"/>
                    <a:gd name="connsiteY40" fmla="*/ 142375 h 319813"/>
                    <a:gd name="connsiteX41" fmla="*/ 234240 w 312864"/>
                    <a:gd name="connsiteY41" fmla="*/ 136955 h 319813"/>
                    <a:gd name="connsiteX42" fmla="*/ 253165 w 312864"/>
                    <a:gd name="connsiteY42" fmla="*/ 156053 h 319813"/>
                    <a:gd name="connsiteX43" fmla="*/ 235530 w 312864"/>
                    <a:gd name="connsiteY43" fmla="*/ 194250 h 319813"/>
                    <a:gd name="connsiteX44" fmla="*/ 224691 w 312864"/>
                    <a:gd name="connsiteY44" fmla="*/ 210595 h 319813"/>
                    <a:gd name="connsiteX45" fmla="*/ 217896 w 312864"/>
                    <a:gd name="connsiteY45" fmla="*/ 220144 h 319813"/>
                    <a:gd name="connsiteX46" fmla="*/ 235530 w 312864"/>
                    <a:gd name="connsiteY46" fmla="*/ 256965 h 319813"/>
                    <a:gd name="connsiteX47" fmla="*/ 236906 w 312864"/>
                    <a:gd name="connsiteY47" fmla="*/ 258341 h 319813"/>
                    <a:gd name="connsiteX48" fmla="*/ 276219 w 312864"/>
                    <a:gd name="connsiteY48" fmla="*/ 286989 h 319813"/>
                    <a:gd name="connsiteX49" fmla="*/ 292478 w 312864"/>
                    <a:gd name="connsiteY49" fmla="*/ 247416 h 319813"/>
                    <a:gd name="connsiteX50" fmla="*/ 293854 w 312864"/>
                    <a:gd name="connsiteY50" fmla="*/ 205089 h 319813"/>
                    <a:gd name="connsiteX51" fmla="*/ 295230 w 312864"/>
                    <a:gd name="connsiteY51" fmla="*/ 185991 h 319813"/>
                    <a:gd name="connsiteX52" fmla="*/ 312864 w 312864"/>
                    <a:gd name="connsiteY52" fmla="*/ 267890 h 319813"/>
                    <a:gd name="connsiteX53" fmla="*/ 304692 w 312864"/>
                    <a:gd name="connsiteY53" fmla="*/ 319766 h 319813"/>
                    <a:gd name="connsiteX54" fmla="*/ 234240 w 312864"/>
                    <a:gd name="connsiteY54" fmla="*/ 286989 h 319813"/>
                    <a:gd name="connsiteX55" fmla="*/ 207143 w 312864"/>
                    <a:gd name="connsiteY55" fmla="*/ 254212 h 319813"/>
                    <a:gd name="connsiteX56" fmla="*/ 199056 w 312864"/>
                    <a:gd name="connsiteY56" fmla="*/ 241910 h 319813"/>
                    <a:gd name="connsiteX57" fmla="*/ 195013 w 312864"/>
                    <a:gd name="connsiteY57" fmla="*/ 244663 h 319813"/>
                    <a:gd name="connsiteX58" fmla="*/ 185551 w 312864"/>
                    <a:gd name="connsiteY58" fmla="*/ 248792 h 319813"/>
                    <a:gd name="connsiteX59" fmla="*/ 176088 w 312864"/>
                    <a:gd name="connsiteY59" fmla="*/ 248792 h 319813"/>
                    <a:gd name="connsiteX60" fmla="*/ 166626 w 312864"/>
                    <a:gd name="connsiteY60" fmla="*/ 247416 h 319813"/>
                    <a:gd name="connsiteX61" fmla="*/ 159830 w 312864"/>
                    <a:gd name="connsiteY61" fmla="*/ 248792 h 319813"/>
                    <a:gd name="connsiteX62" fmla="*/ 143572 w 312864"/>
                    <a:gd name="connsiteY62" fmla="*/ 246039 h 319813"/>
                    <a:gd name="connsiteX63" fmla="*/ 165250 w 312864"/>
                    <a:gd name="connsiteY63" fmla="*/ 229694 h 319813"/>
                    <a:gd name="connsiteX64" fmla="*/ 177465 w 312864"/>
                    <a:gd name="connsiteY64" fmla="*/ 221521 h 319813"/>
                    <a:gd name="connsiteX65" fmla="*/ 186928 w 312864"/>
                    <a:gd name="connsiteY65" fmla="*/ 210595 h 319813"/>
                    <a:gd name="connsiteX66" fmla="*/ 181508 w 312864"/>
                    <a:gd name="connsiteY66" fmla="*/ 196917 h 319813"/>
                    <a:gd name="connsiteX67" fmla="*/ 170669 w 312864"/>
                    <a:gd name="connsiteY67" fmla="*/ 158720 h 319813"/>
                    <a:gd name="connsiteX68" fmla="*/ 163874 w 312864"/>
                    <a:gd name="connsiteY68" fmla="*/ 132825 h 319813"/>
                    <a:gd name="connsiteX69" fmla="*/ 162497 w 312864"/>
                    <a:gd name="connsiteY69" fmla="*/ 124653 h 319813"/>
                    <a:gd name="connsiteX70" fmla="*/ 146239 w 312864"/>
                    <a:gd name="connsiteY70" fmla="*/ 128782 h 319813"/>
                    <a:gd name="connsiteX71" fmla="*/ 92045 w 312864"/>
                    <a:gd name="connsiteY71" fmla="*/ 139708 h 319813"/>
                    <a:gd name="connsiteX72" fmla="*/ 86625 w 312864"/>
                    <a:gd name="connsiteY72" fmla="*/ 148999 h 319813"/>
                    <a:gd name="connsiteX73" fmla="*/ 93421 w 312864"/>
                    <a:gd name="connsiteY73" fmla="*/ 230898 h 319813"/>
                    <a:gd name="connsiteX74" fmla="*/ 113722 w 312864"/>
                    <a:gd name="connsiteY74" fmla="*/ 218596 h 319813"/>
                    <a:gd name="connsiteX75" fmla="*/ 123184 w 312864"/>
                    <a:gd name="connsiteY75" fmla="*/ 185819 h 319813"/>
                    <a:gd name="connsiteX76" fmla="*/ 113722 w 312864"/>
                    <a:gd name="connsiteY76" fmla="*/ 174893 h 319813"/>
                    <a:gd name="connsiteX77" fmla="*/ 83958 w 312864"/>
                    <a:gd name="connsiteY77" fmla="*/ 183066 h 319813"/>
                    <a:gd name="connsiteX78" fmla="*/ 69076 w 312864"/>
                    <a:gd name="connsiteY78" fmla="*/ 219887 h 319813"/>
                    <a:gd name="connsiteX79" fmla="*/ 93421 w 312864"/>
                    <a:gd name="connsiteY79" fmla="*/ 230898 h 319813"/>
                    <a:gd name="connsiteX80" fmla="*/ 224778 w 312864"/>
                    <a:gd name="connsiteY80" fmla="*/ 101253 h 319813"/>
                    <a:gd name="connsiteX81" fmla="*/ 222025 w 312864"/>
                    <a:gd name="connsiteY81" fmla="*/ 101253 h 319813"/>
                    <a:gd name="connsiteX82" fmla="*/ 211186 w 312864"/>
                    <a:gd name="connsiteY82" fmla="*/ 94457 h 319813"/>
                    <a:gd name="connsiteX83" fmla="*/ 215229 w 312864"/>
                    <a:gd name="connsiteY83" fmla="*/ 61679 h 319813"/>
                    <a:gd name="connsiteX84" fmla="*/ 236906 w 312864"/>
                    <a:gd name="connsiteY84" fmla="*/ 56260 h 319813"/>
                    <a:gd name="connsiteX85" fmla="*/ 240950 w 312864"/>
                    <a:gd name="connsiteY85" fmla="*/ 67185 h 319813"/>
                    <a:gd name="connsiteX86" fmla="*/ 246369 w 312864"/>
                    <a:gd name="connsiteY86" fmla="*/ 76735 h 319813"/>
                    <a:gd name="connsiteX87" fmla="*/ 255831 w 312864"/>
                    <a:gd name="connsiteY87" fmla="*/ 101253 h 319813"/>
                    <a:gd name="connsiteX88" fmla="*/ 231487 w 312864"/>
                    <a:gd name="connsiteY88" fmla="*/ 102629 h 319813"/>
                    <a:gd name="connsiteX89" fmla="*/ 224778 w 312864"/>
                    <a:gd name="connsiteY89" fmla="*/ 101253 h 31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2864" h="319813">
                      <a:moveTo>
                        <a:pt x="86625" y="148999"/>
                      </a:moveTo>
                      <a:lnTo>
                        <a:pt x="86625" y="162677"/>
                      </a:lnTo>
                      <a:cubicBezTo>
                        <a:pt x="96517" y="159924"/>
                        <a:pt x="110970" y="157688"/>
                        <a:pt x="129980" y="155881"/>
                      </a:cubicBezTo>
                      <a:cubicBezTo>
                        <a:pt x="144432" y="155881"/>
                        <a:pt x="153895" y="160010"/>
                        <a:pt x="158454" y="168183"/>
                      </a:cubicBezTo>
                      <a:cubicBezTo>
                        <a:pt x="158454" y="169130"/>
                        <a:pt x="157508" y="170506"/>
                        <a:pt x="155787" y="172313"/>
                      </a:cubicBezTo>
                      <a:cubicBezTo>
                        <a:pt x="149421" y="185045"/>
                        <a:pt x="144519" y="200100"/>
                        <a:pt x="140905" y="217306"/>
                      </a:cubicBezTo>
                      <a:cubicBezTo>
                        <a:pt x="139959" y="222725"/>
                        <a:pt x="135056" y="233651"/>
                        <a:pt x="126024" y="250083"/>
                      </a:cubicBezTo>
                      <a:cubicBezTo>
                        <a:pt x="121464" y="261008"/>
                        <a:pt x="116045" y="266944"/>
                        <a:pt x="109765" y="267805"/>
                      </a:cubicBezTo>
                      <a:cubicBezTo>
                        <a:pt x="107959" y="267805"/>
                        <a:pt x="102539" y="262385"/>
                        <a:pt x="93506" y="251459"/>
                      </a:cubicBezTo>
                      <a:cubicBezTo>
                        <a:pt x="78109" y="233307"/>
                        <a:pt x="69592" y="224618"/>
                        <a:pt x="67786" y="225564"/>
                      </a:cubicBezTo>
                      <a:cubicBezTo>
                        <a:pt x="66839" y="225564"/>
                        <a:pt x="65979" y="226511"/>
                        <a:pt x="65033" y="228317"/>
                      </a:cubicBezTo>
                      <a:cubicBezTo>
                        <a:pt x="58667" y="235630"/>
                        <a:pt x="51958" y="241050"/>
                        <a:pt x="44732" y="244663"/>
                      </a:cubicBezTo>
                      <a:cubicBezTo>
                        <a:pt x="26667" y="253782"/>
                        <a:pt x="11785" y="256535"/>
                        <a:pt x="0" y="252835"/>
                      </a:cubicBezTo>
                      <a:lnTo>
                        <a:pt x="8172" y="247416"/>
                      </a:lnTo>
                      <a:cubicBezTo>
                        <a:pt x="28043" y="233737"/>
                        <a:pt x="42065" y="220144"/>
                        <a:pt x="50151" y="206466"/>
                      </a:cubicBezTo>
                      <a:cubicBezTo>
                        <a:pt x="58324" y="192787"/>
                        <a:pt x="62797" y="175582"/>
                        <a:pt x="63657" y="154591"/>
                      </a:cubicBezTo>
                      <a:cubicBezTo>
                        <a:pt x="62710" y="143665"/>
                        <a:pt x="61850" y="133686"/>
                        <a:pt x="60904" y="124567"/>
                      </a:cubicBezTo>
                      <a:cubicBezTo>
                        <a:pt x="59958" y="120007"/>
                        <a:pt x="59958" y="117254"/>
                        <a:pt x="60904" y="116394"/>
                      </a:cubicBezTo>
                      <a:cubicBezTo>
                        <a:pt x="60904" y="115534"/>
                        <a:pt x="64087" y="115017"/>
                        <a:pt x="70367" y="115017"/>
                      </a:cubicBezTo>
                      <a:cubicBezTo>
                        <a:pt x="73120" y="115017"/>
                        <a:pt x="76216" y="115017"/>
                        <a:pt x="79829" y="115017"/>
                      </a:cubicBezTo>
                      <a:cubicBezTo>
                        <a:pt x="101507" y="113211"/>
                        <a:pt x="127658" y="108651"/>
                        <a:pt x="158368" y="101339"/>
                      </a:cubicBezTo>
                      <a:cubicBezTo>
                        <a:pt x="159228" y="102285"/>
                        <a:pt x="156132" y="87230"/>
                        <a:pt x="148905" y="56346"/>
                      </a:cubicBezTo>
                      <a:cubicBezTo>
                        <a:pt x="147960" y="49980"/>
                        <a:pt x="147099" y="44560"/>
                        <a:pt x="146153" y="40000"/>
                      </a:cubicBezTo>
                      <a:cubicBezTo>
                        <a:pt x="142539" y="24515"/>
                        <a:pt x="141163" y="14966"/>
                        <a:pt x="142109" y="11353"/>
                      </a:cubicBezTo>
                      <a:cubicBezTo>
                        <a:pt x="141163" y="6793"/>
                        <a:pt x="143486" y="3610"/>
                        <a:pt x="148905" y="1804"/>
                      </a:cubicBezTo>
                      <a:cubicBezTo>
                        <a:pt x="157938" y="-3"/>
                        <a:pt x="164734" y="-433"/>
                        <a:pt x="169206" y="427"/>
                      </a:cubicBezTo>
                      <a:cubicBezTo>
                        <a:pt x="169206" y="1373"/>
                        <a:pt x="168261" y="3610"/>
                        <a:pt x="166454" y="7223"/>
                      </a:cubicBezTo>
                      <a:cubicBezTo>
                        <a:pt x="164647" y="11783"/>
                        <a:pt x="163787" y="14536"/>
                        <a:pt x="163787" y="15396"/>
                      </a:cubicBezTo>
                      <a:cubicBezTo>
                        <a:pt x="164647" y="33634"/>
                        <a:pt x="170067" y="59099"/>
                        <a:pt x="180046" y="91790"/>
                      </a:cubicBezTo>
                      <a:cubicBezTo>
                        <a:pt x="180046" y="93596"/>
                        <a:pt x="181852" y="94542"/>
                        <a:pt x="185465" y="94542"/>
                      </a:cubicBezTo>
                      <a:cubicBezTo>
                        <a:pt x="190884" y="94542"/>
                        <a:pt x="194928" y="95489"/>
                        <a:pt x="197680" y="97296"/>
                      </a:cubicBezTo>
                      <a:cubicBezTo>
                        <a:pt x="202154" y="101855"/>
                        <a:pt x="203960" y="106845"/>
                        <a:pt x="203100" y="112264"/>
                      </a:cubicBezTo>
                      <a:cubicBezTo>
                        <a:pt x="203100" y="114071"/>
                        <a:pt x="200863" y="115447"/>
                        <a:pt x="196304" y="116394"/>
                      </a:cubicBezTo>
                      <a:lnTo>
                        <a:pt x="193637" y="116394"/>
                      </a:lnTo>
                      <a:cubicBezTo>
                        <a:pt x="187271" y="117340"/>
                        <a:pt x="185035" y="120953"/>
                        <a:pt x="186841" y="127319"/>
                      </a:cubicBezTo>
                      <a:cubicBezTo>
                        <a:pt x="187701" y="130933"/>
                        <a:pt x="188648" y="135492"/>
                        <a:pt x="189508" y="140998"/>
                      </a:cubicBezTo>
                      <a:cubicBezTo>
                        <a:pt x="190369" y="147364"/>
                        <a:pt x="191745" y="151924"/>
                        <a:pt x="193552" y="154677"/>
                      </a:cubicBezTo>
                      <a:cubicBezTo>
                        <a:pt x="194412" y="158290"/>
                        <a:pt x="195788" y="164656"/>
                        <a:pt x="197594" y="173775"/>
                      </a:cubicBezTo>
                      <a:cubicBezTo>
                        <a:pt x="200347" y="183754"/>
                        <a:pt x="202584" y="189260"/>
                        <a:pt x="204390" y="190120"/>
                      </a:cubicBezTo>
                      <a:cubicBezTo>
                        <a:pt x="208003" y="188314"/>
                        <a:pt x="214798" y="178335"/>
                        <a:pt x="224691" y="160097"/>
                      </a:cubicBezTo>
                      <a:cubicBezTo>
                        <a:pt x="227444" y="155537"/>
                        <a:pt x="229681" y="149687"/>
                        <a:pt x="231487" y="142375"/>
                      </a:cubicBezTo>
                      <a:cubicBezTo>
                        <a:pt x="232347" y="139622"/>
                        <a:pt x="233293" y="137815"/>
                        <a:pt x="234240" y="136955"/>
                      </a:cubicBezTo>
                      <a:cubicBezTo>
                        <a:pt x="244133" y="141514"/>
                        <a:pt x="250498" y="147880"/>
                        <a:pt x="253165" y="156053"/>
                      </a:cubicBezTo>
                      <a:cubicBezTo>
                        <a:pt x="252218" y="161473"/>
                        <a:pt x="246369" y="174291"/>
                        <a:pt x="235530" y="194250"/>
                      </a:cubicBezTo>
                      <a:cubicBezTo>
                        <a:pt x="233723" y="197863"/>
                        <a:pt x="230111" y="203369"/>
                        <a:pt x="224691" y="210595"/>
                      </a:cubicBezTo>
                      <a:cubicBezTo>
                        <a:pt x="221079" y="215155"/>
                        <a:pt x="218842" y="218338"/>
                        <a:pt x="217896" y="220144"/>
                      </a:cubicBezTo>
                      <a:cubicBezTo>
                        <a:pt x="215229" y="222898"/>
                        <a:pt x="221079" y="235114"/>
                        <a:pt x="235530" y="256965"/>
                      </a:cubicBezTo>
                      <a:cubicBezTo>
                        <a:pt x="235530" y="257911"/>
                        <a:pt x="235961" y="258341"/>
                        <a:pt x="236906" y="258341"/>
                      </a:cubicBezTo>
                      <a:cubicBezTo>
                        <a:pt x="252218" y="274687"/>
                        <a:pt x="265381" y="284236"/>
                        <a:pt x="276219" y="286989"/>
                      </a:cubicBezTo>
                      <a:cubicBezTo>
                        <a:pt x="283445" y="286043"/>
                        <a:pt x="288865" y="272880"/>
                        <a:pt x="292478" y="247416"/>
                      </a:cubicBezTo>
                      <a:cubicBezTo>
                        <a:pt x="293338" y="234683"/>
                        <a:pt x="293854" y="220575"/>
                        <a:pt x="293854" y="205089"/>
                      </a:cubicBezTo>
                      <a:cubicBezTo>
                        <a:pt x="293854" y="192357"/>
                        <a:pt x="294284" y="185991"/>
                        <a:pt x="295230" y="185991"/>
                      </a:cubicBezTo>
                      <a:cubicBezTo>
                        <a:pt x="305122" y="198723"/>
                        <a:pt x="311058" y="225994"/>
                        <a:pt x="312864" y="267890"/>
                      </a:cubicBezTo>
                      <a:cubicBezTo>
                        <a:pt x="311058" y="293355"/>
                        <a:pt x="308305" y="310647"/>
                        <a:pt x="304692" y="319766"/>
                      </a:cubicBezTo>
                      <a:cubicBezTo>
                        <a:pt x="280348" y="320626"/>
                        <a:pt x="256778" y="309787"/>
                        <a:pt x="234240" y="286989"/>
                      </a:cubicBezTo>
                      <a:cubicBezTo>
                        <a:pt x="222455" y="274257"/>
                        <a:pt x="213422" y="263331"/>
                        <a:pt x="207143" y="254212"/>
                      </a:cubicBezTo>
                      <a:lnTo>
                        <a:pt x="199056" y="241910"/>
                      </a:lnTo>
                      <a:cubicBezTo>
                        <a:pt x="198111" y="241910"/>
                        <a:pt x="196820" y="242856"/>
                        <a:pt x="195013" y="244663"/>
                      </a:cubicBezTo>
                      <a:cubicBezTo>
                        <a:pt x="190454" y="247416"/>
                        <a:pt x="187358" y="248792"/>
                        <a:pt x="185551" y="248792"/>
                      </a:cubicBezTo>
                      <a:cubicBezTo>
                        <a:pt x="182884" y="249738"/>
                        <a:pt x="179701" y="249738"/>
                        <a:pt x="176088" y="248792"/>
                      </a:cubicBezTo>
                      <a:cubicBezTo>
                        <a:pt x="171529" y="247932"/>
                        <a:pt x="168433" y="247416"/>
                        <a:pt x="166626" y="247416"/>
                      </a:cubicBezTo>
                      <a:cubicBezTo>
                        <a:pt x="164820" y="247416"/>
                        <a:pt x="162583" y="247846"/>
                        <a:pt x="159830" y="248792"/>
                      </a:cubicBezTo>
                      <a:cubicBezTo>
                        <a:pt x="148045" y="248792"/>
                        <a:pt x="142626" y="247932"/>
                        <a:pt x="143572" y="246039"/>
                      </a:cubicBezTo>
                      <a:cubicBezTo>
                        <a:pt x="143572" y="245179"/>
                        <a:pt x="150798" y="239673"/>
                        <a:pt x="165250" y="229694"/>
                      </a:cubicBezTo>
                      <a:cubicBezTo>
                        <a:pt x="170669" y="226081"/>
                        <a:pt x="174712" y="223328"/>
                        <a:pt x="177465" y="221521"/>
                      </a:cubicBezTo>
                      <a:cubicBezTo>
                        <a:pt x="183745" y="217908"/>
                        <a:pt x="186928" y="214209"/>
                        <a:pt x="186928" y="210595"/>
                      </a:cubicBezTo>
                      <a:lnTo>
                        <a:pt x="181508" y="196917"/>
                      </a:lnTo>
                      <a:cubicBezTo>
                        <a:pt x="177895" y="185991"/>
                        <a:pt x="174282" y="173259"/>
                        <a:pt x="170669" y="158720"/>
                      </a:cubicBezTo>
                      <a:cubicBezTo>
                        <a:pt x="167916" y="153300"/>
                        <a:pt x="165680" y="144611"/>
                        <a:pt x="163874" y="132825"/>
                      </a:cubicBezTo>
                      <a:lnTo>
                        <a:pt x="162497" y="124653"/>
                      </a:lnTo>
                      <a:cubicBezTo>
                        <a:pt x="161551" y="124653"/>
                        <a:pt x="156132" y="126029"/>
                        <a:pt x="146239" y="128782"/>
                      </a:cubicBezTo>
                      <a:cubicBezTo>
                        <a:pt x="135400" y="131535"/>
                        <a:pt x="117335" y="135148"/>
                        <a:pt x="92045" y="139708"/>
                      </a:cubicBezTo>
                      <a:cubicBezTo>
                        <a:pt x="88432" y="140396"/>
                        <a:pt x="86625" y="143579"/>
                        <a:pt x="86625" y="148999"/>
                      </a:cubicBezTo>
                      <a:close/>
                      <a:moveTo>
                        <a:pt x="93421" y="230898"/>
                      </a:moveTo>
                      <a:cubicBezTo>
                        <a:pt x="102453" y="230898"/>
                        <a:pt x="109249" y="226769"/>
                        <a:pt x="113722" y="218596"/>
                      </a:cubicBezTo>
                      <a:cubicBezTo>
                        <a:pt x="120002" y="204057"/>
                        <a:pt x="123184" y="193132"/>
                        <a:pt x="123184" y="185819"/>
                      </a:cubicBezTo>
                      <a:cubicBezTo>
                        <a:pt x="121378" y="178507"/>
                        <a:pt x="118195" y="174893"/>
                        <a:pt x="113722" y="174893"/>
                      </a:cubicBezTo>
                      <a:cubicBezTo>
                        <a:pt x="101077" y="174893"/>
                        <a:pt x="91098" y="177646"/>
                        <a:pt x="83958" y="183066"/>
                      </a:cubicBezTo>
                      <a:cubicBezTo>
                        <a:pt x="76732" y="188486"/>
                        <a:pt x="71743" y="200788"/>
                        <a:pt x="69076" y="219887"/>
                      </a:cubicBezTo>
                      <a:cubicBezTo>
                        <a:pt x="78969" y="227285"/>
                        <a:pt x="87055" y="230898"/>
                        <a:pt x="93421" y="230898"/>
                      </a:cubicBezTo>
                      <a:close/>
                      <a:moveTo>
                        <a:pt x="224778" y="101253"/>
                      </a:moveTo>
                      <a:cubicBezTo>
                        <a:pt x="223831" y="101253"/>
                        <a:pt x="222971" y="101253"/>
                        <a:pt x="222025" y="101253"/>
                      </a:cubicBezTo>
                      <a:cubicBezTo>
                        <a:pt x="215659" y="99446"/>
                        <a:pt x="212046" y="97123"/>
                        <a:pt x="211186" y="94457"/>
                      </a:cubicBezTo>
                      <a:cubicBezTo>
                        <a:pt x="208519" y="84477"/>
                        <a:pt x="209809" y="73551"/>
                        <a:pt x="215229" y="61679"/>
                      </a:cubicBezTo>
                      <a:cubicBezTo>
                        <a:pt x="222455" y="52561"/>
                        <a:pt x="229681" y="50754"/>
                        <a:pt x="236906" y="56260"/>
                      </a:cubicBezTo>
                      <a:cubicBezTo>
                        <a:pt x="237767" y="59013"/>
                        <a:pt x="239144" y="62626"/>
                        <a:pt x="240950" y="67185"/>
                      </a:cubicBezTo>
                      <a:cubicBezTo>
                        <a:pt x="242756" y="71745"/>
                        <a:pt x="244563" y="74928"/>
                        <a:pt x="246369" y="76735"/>
                      </a:cubicBezTo>
                      <a:cubicBezTo>
                        <a:pt x="253595" y="88607"/>
                        <a:pt x="256778" y="96779"/>
                        <a:pt x="255831" y="101253"/>
                      </a:cubicBezTo>
                      <a:cubicBezTo>
                        <a:pt x="254886" y="103059"/>
                        <a:pt x="246799" y="103575"/>
                        <a:pt x="231487" y="102629"/>
                      </a:cubicBezTo>
                      <a:cubicBezTo>
                        <a:pt x="227961" y="101683"/>
                        <a:pt x="225724" y="101253"/>
                        <a:pt x="224778" y="101253"/>
                      </a:cubicBezTo>
                      <a:close/>
                    </a:path>
                  </a:pathLst>
                </a:custGeom>
                <a:grpFill/>
                <a:ln w="860" cap="flat">
                  <a:noFill/>
                  <a:prstDash val="solid"/>
                  <a:miter/>
                </a:ln>
              </p:spPr>
              <p:txBody>
                <a:bodyPr rtlCol="0" anchor="ctr"/>
                <a:lstStyle/>
                <a:p>
                  <a:endParaRPr lang="zh-CN" altLang="en-US"/>
                </a:p>
              </p:txBody>
            </p:sp>
            <p:sp>
              <p:nvSpPr>
                <p:cNvPr id="18" name="任意形状 22"/>
                <p:cNvSpPr/>
                <p:nvPr/>
              </p:nvSpPr>
              <p:spPr>
                <a:xfrm>
                  <a:off x="7622896" y="2756598"/>
                  <a:ext cx="240010" cy="274750"/>
                </a:xfrm>
                <a:custGeom>
                  <a:avLst/>
                  <a:gdLst>
                    <a:gd name="connsiteX0" fmla="*/ 150547 w 240010"/>
                    <a:gd name="connsiteY0" fmla="*/ 47832 h 274750"/>
                    <a:gd name="connsiteX1" fmla="*/ 150547 w 240010"/>
                    <a:gd name="connsiteY1" fmla="*/ 76480 h 274750"/>
                    <a:gd name="connsiteX2" fmla="*/ 157343 w 240010"/>
                    <a:gd name="connsiteY2" fmla="*/ 84652 h 274750"/>
                    <a:gd name="connsiteX3" fmla="*/ 226419 w 240010"/>
                    <a:gd name="connsiteY3" fmla="*/ 73727 h 274750"/>
                    <a:gd name="connsiteX4" fmla="*/ 240010 w 240010"/>
                    <a:gd name="connsiteY4" fmla="*/ 110547 h 274750"/>
                    <a:gd name="connsiteX5" fmla="*/ 233214 w 240010"/>
                    <a:gd name="connsiteY5" fmla="*/ 110547 h 274750"/>
                    <a:gd name="connsiteX6" fmla="*/ 211537 w 240010"/>
                    <a:gd name="connsiteY6" fmla="*/ 106418 h 274750"/>
                    <a:gd name="connsiteX7" fmla="*/ 184440 w 240010"/>
                    <a:gd name="connsiteY7" fmla="*/ 109171 h 274750"/>
                    <a:gd name="connsiteX8" fmla="*/ 160009 w 240010"/>
                    <a:gd name="connsiteY8" fmla="*/ 111924 h 274750"/>
                    <a:gd name="connsiteX9" fmla="*/ 151923 w 240010"/>
                    <a:gd name="connsiteY9" fmla="*/ 121473 h 274750"/>
                    <a:gd name="connsiteX10" fmla="*/ 150547 w 240010"/>
                    <a:gd name="connsiteY10" fmla="*/ 195113 h 274750"/>
                    <a:gd name="connsiteX11" fmla="*/ 147794 w 240010"/>
                    <a:gd name="connsiteY11" fmla="*/ 240106 h 274750"/>
                    <a:gd name="connsiteX12" fmla="*/ 145127 w 240010"/>
                    <a:gd name="connsiteY12" fmla="*/ 253785 h 274750"/>
                    <a:gd name="connsiteX13" fmla="*/ 141084 w 240010"/>
                    <a:gd name="connsiteY13" fmla="*/ 274260 h 274750"/>
                    <a:gd name="connsiteX14" fmla="*/ 96352 w 240010"/>
                    <a:gd name="connsiteY14" fmla="*/ 264711 h 274750"/>
                    <a:gd name="connsiteX15" fmla="*/ 50330 w 240010"/>
                    <a:gd name="connsiteY15" fmla="*/ 241483 h 274750"/>
                    <a:gd name="connsiteX16" fmla="*/ 67965 w 240010"/>
                    <a:gd name="connsiteY16" fmla="*/ 241483 h 274750"/>
                    <a:gd name="connsiteX17" fmla="*/ 115363 w 240010"/>
                    <a:gd name="connsiteY17" fmla="*/ 237354 h 274750"/>
                    <a:gd name="connsiteX18" fmla="*/ 127578 w 240010"/>
                    <a:gd name="connsiteY18" fmla="*/ 156831 h 274750"/>
                    <a:gd name="connsiteX19" fmla="*/ 126202 w 240010"/>
                    <a:gd name="connsiteY19" fmla="*/ 132312 h 274750"/>
                    <a:gd name="connsiteX20" fmla="*/ 126202 w 240010"/>
                    <a:gd name="connsiteY20" fmla="*/ 128183 h 274750"/>
                    <a:gd name="connsiteX21" fmla="*/ 118116 w 240010"/>
                    <a:gd name="connsiteY21" fmla="*/ 120010 h 274750"/>
                    <a:gd name="connsiteX22" fmla="*/ 36824 w 240010"/>
                    <a:gd name="connsiteY22" fmla="*/ 133689 h 274750"/>
                    <a:gd name="connsiteX23" fmla="*/ 9727 w 240010"/>
                    <a:gd name="connsiteY23" fmla="*/ 144614 h 274750"/>
                    <a:gd name="connsiteX24" fmla="*/ 6974 w 240010"/>
                    <a:gd name="connsiteY24" fmla="*/ 144614 h 274750"/>
                    <a:gd name="connsiteX25" fmla="*/ 179 w 240010"/>
                    <a:gd name="connsiteY25" fmla="*/ 120096 h 274750"/>
                    <a:gd name="connsiteX26" fmla="*/ 8351 w 240010"/>
                    <a:gd name="connsiteY26" fmla="*/ 120096 h 274750"/>
                    <a:gd name="connsiteX27" fmla="*/ 27276 w 240010"/>
                    <a:gd name="connsiteY27" fmla="*/ 115967 h 274750"/>
                    <a:gd name="connsiteX28" fmla="*/ 116653 w 240010"/>
                    <a:gd name="connsiteY28" fmla="*/ 94116 h 274750"/>
                    <a:gd name="connsiteX29" fmla="*/ 122073 w 240010"/>
                    <a:gd name="connsiteY29" fmla="*/ 87319 h 274750"/>
                    <a:gd name="connsiteX30" fmla="*/ 119320 w 240010"/>
                    <a:gd name="connsiteY30" fmla="*/ 76394 h 274750"/>
                    <a:gd name="connsiteX31" fmla="*/ 115277 w 240010"/>
                    <a:gd name="connsiteY31" fmla="*/ 57295 h 274750"/>
                    <a:gd name="connsiteX32" fmla="*/ 104439 w 240010"/>
                    <a:gd name="connsiteY32" fmla="*/ 47746 h 274750"/>
                    <a:gd name="connsiteX33" fmla="*/ 77342 w 240010"/>
                    <a:gd name="connsiteY33" fmla="*/ 54542 h 274750"/>
                    <a:gd name="connsiteX34" fmla="*/ 70545 w 240010"/>
                    <a:gd name="connsiteY34" fmla="*/ 57295 h 274750"/>
                    <a:gd name="connsiteX35" fmla="*/ 61083 w 240010"/>
                    <a:gd name="connsiteY35" fmla="*/ 60048 h 274750"/>
                    <a:gd name="connsiteX36" fmla="*/ 52996 w 240010"/>
                    <a:gd name="connsiteY36" fmla="*/ 31401 h 274750"/>
                    <a:gd name="connsiteX37" fmla="*/ 73298 w 240010"/>
                    <a:gd name="connsiteY37" fmla="*/ 27271 h 274750"/>
                    <a:gd name="connsiteX38" fmla="*/ 100395 w 240010"/>
                    <a:gd name="connsiteY38" fmla="*/ 20475 h 274750"/>
                    <a:gd name="connsiteX39" fmla="*/ 127493 w 240010"/>
                    <a:gd name="connsiteY39" fmla="*/ 13679 h 274750"/>
                    <a:gd name="connsiteX40" fmla="*/ 185730 w 240010"/>
                    <a:gd name="connsiteY40" fmla="*/ 0 h 274750"/>
                    <a:gd name="connsiteX41" fmla="*/ 199235 w 240010"/>
                    <a:gd name="connsiteY41" fmla="*/ 32777 h 274750"/>
                    <a:gd name="connsiteX42" fmla="*/ 193816 w 240010"/>
                    <a:gd name="connsiteY42" fmla="*/ 34154 h 274750"/>
                    <a:gd name="connsiteX43" fmla="*/ 164052 w 240010"/>
                    <a:gd name="connsiteY43" fmla="*/ 35530 h 274750"/>
                    <a:gd name="connsiteX44" fmla="*/ 150547 w 240010"/>
                    <a:gd name="connsiteY44" fmla="*/ 47832 h 27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0010" h="274750">
                      <a:moveTo>
                        <a:pt x="150547" y="47832"/>
                      </a:moveTo>
                      <a:lnTo>
                        <a:pt x="150547" y="76480"/>
                      </a:lnTo>
                      <a:cubicBezTo>
                        <a:pt x="150547" y="83792"/>
                        <a:pt x="152783" y="86459"/>
                        <a:pt x="157343" y="84652"/>
                      </a:cubicBezTo>
                      <a:cubicBezTo>
                        <a:pt x="188052" y="78286"/>
                        <a:pt x="211107" y="74673"/>
                        <a:pt x="226419" y="73727"/>
                      </a:cubicBezTo>
                      <a:cubicBezTo>
                        <a:pt x="235451" y="84652"/>
                        <a:pt x="240010" y="96955"/>
                        <a:pt x="240010" y="110547"/>
                      </a:cubicBezTo>
                      <a:cubicBezTo>
                        <a:pt x="239064" y="111493"/>
                        <a:pt x="236827" y="111493"/>
                        <a:pt x="233214" y="110547"/>
                      </a:cubicBezTo>
                      <a:cubicBezTo>
                        <a:pt x="224182" y="107794"/>
                        <a:pt x="216956" y="106418"/>
                        <a:pt x="211537" y="106418"/>
                      </a:cubicBezTo>
                      <a:cubicBezTo>
                        <a:pt x="206117" y="106418"/>
                        <a:pt x="197085" y="107364"/>
                        <a:pt x="184440" y="109171"/>
                      </a:cubicBezTo>
                      <a:cubicBezTo>
                        <a:pt x="173600" y="110977"/>
                        <a:pt x="165515" y="111924"/>
                        <a:pt x="160009" y="111924"/>
                      </a:cubicBezTo>
                      <a:cubicBezTo>
                        <a:pt x="154590" y="113730"/>
                        <a:pt x="151923" y="116913"/>
                        <a:pt x="151923" y="121473"/>
                      </a:cubicBezTo>
                      <a:cubicBezTo>
                        <a:pt x="151923" y="159670"/>
                        <a:pt x="151492" y="184274"/>
                        <a:pt x="150547" y="195113"/>
                      </a:cubicBezTo>
                      <a:cubicBezTo>
                        <a:pt x="149601" y="210599"/>
                        <a:pt x="148740" y="225568"/>
                        <a:pt x="147794" y="240106"/>
                      </a:cubicBezTo>
                      <a:cubicBezTo>
                        <a:pt x="146848" y="245526"/>
                        <a:pt x="145988" y="250086"/>
                        <a:pt x="145127" y="253785"/>
                      </a:cubicBezTo>
                      <a:cubicBezTo>
                        <a:pt x="144181" y="266517"/>
                        <a:pt x="142890" y="273314"/>
                        <a:pt x="141084" y="274260"/>
                      </a:cubicBezTo>
                      <a:cubicBezTo>
                        <a:pt x="132998" y="276067"/>
                        <a:pt x="118030" y="272884"/>
                        <a:pt x="96352" y="264711"/>
                      </a:cubicBezTo>
                      <a:cubicBezTo>
                        <a:pt x="69255" y="256538"/>
                        <a:pt x="53857" y="248795"/>
                        <a:pt x="50330" y="241483"/>
                      </a:cubicBezTo>
                      <a:lnTo>
                        <a:pt x="67965" y="241483"/>
                      </a:lnTo>
                      <a:cubicBezTo>
                        <a:pt x="95922" y="242429"/>
                        <a:pt x="111751" y="241053"/>
                        <a:pt x="115363" y="237354"/>
                      </a:cubicBezTo>
                      <a:cubicBezTo>
                        <a:pt x="124395" y="230041"/>
                        <a:pt x="128439" y="203200"/>
                        <a:pt x="127578" y="156831"/>
                      </a:cubicBezTo>
                      <a:cubicBezTo>
                        <a:pt x="126632" y="146851"/>
                        <a:pt x="126202" y="138679"/>
                        <a:pt x="126202" y="132312"/>
                      </a:cubicBezTo>
                      <a:cubicBezTo>
                        <a:pt x="126202" y="130506"/>
                        <a:pt x="126202" y="129129"/>
                        <a:pt x="126202" y="128183"/>
                      </a:cubicBezTo>
                      <a:cubicBezTo>
                        <a:pt x="126202" y="122763"/>
                        <a:pt x="123535" y="120010"/>
                        <a:pt x="118116" y="120010"/>
                      </a:cubicBezTo>
                      <a:cubicBezTo>
                        <a:pt x="84653" y="123624"/>
                        <a:pt x="57556" y="128183"/>
                        <a:pt x="36824" y="133689"/>
                      </a:cubicBezTo>
                      <a:cubicBezTo>
                        <a:pt x="22373" y="138248"/>
                        <a:pt x="13340" y="141862"/>
                        <a:pt x="9727" y="144614"/>
                      </a:cubicBezTo>
                      <a:lnTo>
                        <a:pt x="6974" y="144614"/>
                      </a:lnTo>
                      <a:cubicBezTo>
                        <a:pt x="1555" y="136442"/>
                        <a:pt x="-681" y="128269"/>
                        <a:pt x="179" y="120096"/>
                      </a:cubicBezTo>
                      <a:lnTo>
                        <a:pt x="8351" y="120096"/>
                      </a:lnTo>
                      <a:cubicBezTo>
                        <a:pt x="14631" y="119236"/>
                        <a:pt x="20997" y="117859"/>
                        <a:pt x="27276" y="115967"/>
                      </a:cubicBezTo>
                      <a:cubicBezTo>
                        <a:pt x="67019" y="105988"/>
                        <a:pt x="96782" y="98675"/>
                        <a:pt x="116653" y="94116"/>
                      </a:cubicBezTo>
                      <a:cubicBezTo>
                        <a:pt x="120266" y="94116"/>
                        <a:pt x="122073" y="91879"/>
                        <a:pt x="122073" y="87319"/>
                      </a:cubicBezTo>
                      <a:cubicBezTo>
                        <a:pt x="121127" y="83706"/>
                        <a:pt x="120266" y="80007"/>
                        <a:pt x="119320" y="76394"/>
                      </a:cubicBezTo>
                      <a:cubicBezTo>
                        <a:pt x="117513" y="68221"/>
                        <a:pt x="116137" y="61855"/>
                        <a:pt x="115277" y="57295"/>
                      </a:cubicBezTo>
                      <a:cubicBezTo>
                        <a:pt x="112611" y="49123"/>
                        <a:pt x="108911" y="45940"/>
                        <a:pt x="104439" y="47746"/>
                      </a:cubicBezTo>
                      <a:cubicBezTo>
                        <a:pt x="93599" y="49553"/>
                        <a:pt x="84567" y="51875"/>
                        <a:pt x="77342" y="54542"/>
                      </a:cubicBezTo>
                      <a:cubicBezTo>
                        <a:pt x="75535" y="55489"/>
                        <a:pt x="73298" y="56349"/>
                        <a:pt x="70545" y="57295"/>
                      </a:cubicBezTo>
                      <a:cubicBezTo>
                        <a:pt x="65986" y="60048"/>
                        <a:pt x="62889" y="60908"/>
                        <a:pt x="61083" y="60048"/>
                      </a:cubicBezTo>
                      <a:cubicBezTo>
                        <a:pt x="56524" y="54628"/>
                        <a:pt x="53857" y="45079"/>
                        <a:pt x="52996" y="31401"/>
                      </a:cubicBezTo>
                      <a:cubicBezTo>
                        <a:pt x="52051" y="30540"/>
                        <a:pt x="58847" y="29164"/>
                        <a:pt x="73298" y="27271"/>
                      </a:cubicBezTo>
                      <a:cubicBezTo>
                        <a:pt x="78718" y="26411"/>
                        <a:pt x="87750" y="24088"/>
                        <a:pt x="100395" y="20475"/>
                      </a:cubicBezTo>
                      <a:cubicBezTo>
                        <a:pt x="112094" y="17722"/>
                        <a:pt x="121127" y="15485"/>
                        <a:pt x="127493" y="13679"/>
                      </a:cubicBezTo>
                      <a:cubicBezTo>
                        <a:pt x="152783" y="6366"/>
                        <a:pt x="172224" y="1893"/>
                        <a:pt x="185730" y="0"/>
                      </a:cubicBezTo>
                      <a:cubicBezTo>
                        <a:pt x="195623" y="9979"/>
                        <a:pt x="200182" y="20905"/>
                        <a:pt x="199235" y="32777"/>
                      </a:cubicBezTo>
                      <a:cubicBezTo>
                        <a:pt x="198289" y="33723"/>
                        <a:pt x="196483" y="34154"/>
                        <a:pt x="193816" y="34154"/>
                      </a:cubicBezTo>
                      <a:cubicBezTo>
                        <a:pt x="189257" y="32347"/>
                        <a:pt x="179364" y="32777"/>
                        <a:pt x="164052" y="35530"/>
                      </a:cubicBezTo>
                      <a:cubicBezTo>
                        <a:pt x="155020" y="37423"/>
                        <a:pt x="150547" y="41552"/>
                        <a:pt x="150547" y="47832"/>
                      </a:cubicBezTo>
                      <a:close/>
                    </a:path>
                  </a:pathLst>
                </a:custGeom>
                <a:grpFill/>
                <a:ln w="860" cap="flat">
                  <a:noFill/>
                  <a:prstDash val="solid"/>
                  <a:miter/>
                </a:ln>
              </p:spPr>
              <p:txBody>
                <a:bodyPr rtlCol="0" anchor="ctr"/>
                <a:lstStyle/>
                <a:p>
                  <a:endParaRPr lang="zh-CN" altLang="en-US"/>
                </a:p>
              </p:txBody>
            </p:sp>
            <p:sp>
              <p:nvSpPr>
                <p:cNvPr id="19" name="任意形状 23"/>
                <p:cNvSpPr/>
                <p:nvPr/>
              </p:nvSpPr>
              <p:spPr>
                <a:xfrm>
                  <a:off x="8164075" y="2743344"/>
                  <a:ext cx="264516" cy="297062"/>
                </a:xfrm>
                <a:custGeom>
                  <a:avLst/>
                  <a:gdLst>
                    <a:gd name="connsiteX0" fmla="*/ 59955 w 264516"/>
                    <a:gd name="connsiteY0" fmla="*/ 136189 h 297062"/>
                    <a:gd name="connsiteX1" fmla="*/ 92471 w 264516"/>
                    <a:gd name="connsiteY1" fmla="*/ 122510 h 297062"/>
                    <a:gd name="connsiteX2" fmla="*/ 116902 w 264516"/>
                    <a:gd name="connsiteY2" fmla="*/ 112961 h 297062"/>
                    <a:gd name="connsiteX3" fmla="*/ 130408 w 264516"/>
                    <a:gd name="connsiteY3" fmla="*/ 107541 h 297062"/>
                    <a:gd name="connsiteX4" fmla="*/ 158881 w 264516"/>
                    <a:gd name="connsiteY4" fmla="*/ 88443 h 297062"/>
                    <a:gd name="connsiteX5" fmla="*/ 194065 w 264516"/>
                    <a:gd name="connsiteY5" fmla="*/ 46117 h 297062"/>
                    <a:gd name="connsiteX6" fmla="*/ 203527 w 264516"/>
                    <a:gd name="connsiteY6" fmla="*/ 41987 h 297062"/>
                    <a:gd name="connsiteX7" fmla="*/ 204903 w 264516"/>
                    <a:gd name="connsiteY7" fmla="*/ 43364 h 297062"/>
                    <a:gd name="connsiteX8" fmla="*/ 208946 w 264516"/>
                    <a:gd name="connsiteY8" fmla="*/ 44740 h 297062"/>
                    <a:gd name="connsiteX9" fmla="*/ 210322 w 264516"/>
                    <a:gd name="connsiteY9" fmla="*/ 54289 h 297062"/>
                    <a:gd name="connsiteX10" fmla="*/ 190021 w 264516"/>
                    <a:gd name="connsiteY10" fmla="*/ 74764 h 297062"/>
                    <a:gd name="connsiteX11" fmla="*/ 171096 w 264516"/>
                    <a:gd name="connsiteY11" fmla="*/ 95239 h 297062"/>
                    <a:gd name="connsiteX12" fmla="*/ 167053 w 264516"/>
                    <a:gd name="connsiteY12" fmla="*/ 100659 h 297062"/>
                    <a:gd name="connsiteX13" fmla="*/ 172472 w 264516"/>
                    <a:gd name="connsiteY13" fmla="*/ 103412 h 297062"/>
                    <a:gd name="connsiteX14" fmla="*/ 198194 w 264516"/>
                    <a:gd name="connsiteY14" fmla="*/ 118381 h 297062"/>
                    <a:gd name="connsiteX15" fmla="*/ 194150 w 264516"/>
                    <a:gd name="connsiteY15" fmla="*/ 127930 h 297062"/>
                    <a:gd name="connsiteX16" fmla="*/ 153547 w 264516"/>
                    <a:gd name="connsiteY16" fmla="*/ 152448 h 297062"/>
                    <a:gd name="connsiteX17" fmla="*/ 156215 w 264516"/>
                    <a:gd name="connsiteY17" fmla="*/ 164750 h 297062"/>
                    <a:gd name="connsiteX18" fmla="*/ 165677 w 264516"/>
                    <a:gd name="connsiteY18" fmla="*/ 167503 h 297062"/>
                    <a:gd name="connsiteX19" fmla="*/ 192774 w 264516"/>
                    <a:gd name="connsiteY19" fmla="*/ 166127 h 297062"/>
                    <a:gd name="connsiteX20" fmla="*/ 244216 w 264516"/>
                    <a:gd name="connsiteY20" fmla="*/ 159330 h 297062"/>
                    <a:gd name="connsiteX21" fmla="*/ 264517 w 264516"/>
                    <a:gd name="connsiteY21" fmla="*/ 190731 h 297062"/>
                    <a:gd name="connsiteX22" fmla="*/ 261765 w 264516"/>
                    <a:gd name="connsiteY22" fmla="*/ 200280 h 297062"/>
                    <a:gd name="connsiteX23" fmla="*/ 253593 w 264516"/>
                    <a:gd name="connsiteY23" fmla="*/ 198904 h 297062"/>
                    <a:gd name="connsiteX24" fmla="*/ 168258 w 264516"/>
                    <a:gd name="connsiteY24" fmla="*/ 189355 h 297062"/>
                    <a:gd name="connsiteX25" fmla="*/ 161462 w 264516"/>
                    <a:gd name="connsiteY25" fmla="*/ 197527 h 297062"/>
                    <a:gd name="connsiteX26" fmla="*/ 157418 w 264516"/>
                    <a:gd name="connsiteY26" fmla="*/ 267125 h 297062"/>
                    <a:gd name="connsiteX27" fmla="*/ 156042 w 264516"/>
                    <a:gd name="connsiteY27" fmla="*/ 291643 h 297062"/>
                    <a:gd name="connsiteX28" fmla="*/ 153376 w 264516"/>
                    <a:gd name="connsiteY28" fmla="*/ 297063 h 297062"/>
                    <a:gd name="connsiteX29" fmla="*/ 147956 w 264516"/>
                    <a:gd name="connsiteY29" fmla="*/ 297063 h 297062"/>
                    <a:gd name="connsiteX30" fmla="*/ 68041 w 264516"/>
                    <a:gd name="connsiteY30" fmla="*/ 267038 h 297062"/>
                    <a:gd name="connsiteX31" fmla="*/ 63998 w 264516"/>
                    <a:gd name="connsiteY31" fmla="*/ 261619 h 297062"/>
                    <a:gd name="connsiteX32" fmla="*/ 70794 w 264516"/>
                    <a:gd name="connsiteY32" fmla="*/ 261619 h 297062"/>
                    <a:gd name="connsiteX33" fmla="*/ 120945 w 264516"/>
                    <a:gd name="connsiteY33" fmla="*/ 269792 h 297062"/>
                    <a:gd name="connsiteX34" fmla="*/ 131784 w 264516"/>
                    <a:gd name="connsiteY34" fmla="*/ 257489 h 297062"/>
                    <a:gd name="connsiteX35" fmla="*/ 131784 w 264516"/>
                    <a:gd name="connsiteY35" fmla="*/ 234262 h 297062"/>
                    <a:gd name="connsiteX36" fmla="*/ 133161 w 264516"/>
                    <a:gd name="connsiteY36" fmla="*/ 200108 h 297062"/>
                    <a:gd name="connsiteX37" fmla="*/ 129117 w 264516"/>
                    <a:gd name="connsiteY37" fmla="*/ 195979 h 297062"/>
                    <a:gd name="connsiteX38" fmla="*/ 18062 w 264516"/>
                    <a:gd name="connsiteY38" fmla="*/ 217830 h 297062"/>
                    <a:gd name="connsiteX39" fmla="*/ 5847 w 264516"/>
                    <a:gd name="connsiteY39" fmla="*/ 216454 h 297062"/>
                    <a:gd name="connsiteX40" fmla="*/ 1804 w 264516"/>
                    <a:gd name="connsiteY40" fmla="*/ 206904 h 297062"/>
                    <a:gd name="connsiteX41" fmla="*/ 427 w 264516"/>
                    <a:gd name="connsiteY41" fmla="*/ 202775 h 297062"/>
                    <a:gd name="connsiteX42" fmla="*/ 5847 w 264516"/>
                    <a:gd name="connsiteY42" fmla="*/ 201399 h 297062"/>
                    <a:gd name="connsiteX43" fmla="*/ 30191 w 264516"/>
                    <a:gd name="connsiteY43" fmla="*/ 195979 h 297062"/>
                    <a:gd name="connsiteX44" fmla="*/ 64084 w 264516"/>
                    <a:gd name="connsiteY44" fmla="*/ 189182 h 297062"/>
                    <a:gd name="connsiteX45" fmla="*/ 122321 w 264516"/>
                    <a:gd name="connsiteY45" fmla="*/ 176880 h 297062"/>
                    <a:gd name="connsiteX46" fmla="*/ 126365 w 264516"/>
                    <a:gd name="connsiteY46" fmla="*/ 175504 h 297062"/>
                    <a:gd name="connsiteX47" fmla="*/ 122321 w 264516"/>
                    <a:gd name="connsiteY47" fmla="*/ 168708 h 297062"/>
                    <a:gd name="connsiteX48" fmla="*/ 110106 w 264516"/>
                    <a:gd name="connsiteY48" fmla="*/ 160535 h 297062"/>
                    <a:gd name="connsiteX49" fmla="*/ 108730 w 264516"/>
                    <a:gd name="connsiteY49" fmla="*/ 152362 h 297062"/>
                    <a:gd name="connsiteX50" fmla="*/ 119568 w 264516"/>
                    <a:gd name="connsiteY50" fmla="*/ 148233 h 297062"/>
                    <a:gd name="connsiteX51" fmla="*/ 131784 w 264516"/>
                    <a:gd name="connsiteY51" fmla="*/ 148233 h 297062"/>
                    <a:gd name="connsiteX52" fmla="*/ 149418 w 264516"/>
                    <a:gd name="connsiteY52" fmla="*/ 135931 h 297062"/>
                    <a:gd name="connsiteX53" fmla="*/ 143999 w 264516"/>
                    <a:gd name="connsiteY53" fmla="*/ 119585 h 297062"/>
                    <a:gd name="connsiteX54" fmla="*/ 70880 w 264516"/>
                    <a:gd name="connsiteY54" fmla="*/ 149609 h 297062"/>
                    <a:gd name="connsiteX55" fmla="*/ 61417 w 264516"/>
                    <a:gd name="connsiteY55" fmla="*/ 149609 h 297062"/>
                    <a:gd name="connsiteX56" fmla="*/ 55998 w 264516"/>
                    <a:gd name="connsiteY56" fmla="*/ 144189 h 297062"/>
                    <a:gd name="connsiteX57" fmla="*/ 53245 w 264516"/>
                    <a:gd name="connsiteY57" fmla="*/ 140060 h 297062"/>
                    <a:gd name="connsiteX58" fmla="*/ 59955 w 264516"/>
                    <a:gd name="connsiteY58" fmla="*/ 136189 h 297062"/>
                    <a:gd name="connsiteX59" fmla="*/ 51869 w 264516"/>
                    <a:gd name="connsiteY59" fmla="*/ 52913 h 297062"/>
                    <a:gd name="connsiteX60" fmla="*/ 100643 w 264516"/>
                    <a:gd name="connsiteY60" fmla="*/ 25642 h 297062"/>
                    <a:gd name="connsiteX61" fmla="*/ 108730 w 264516"/>
                    <a:gd name="connsiteY61" fmla="*/ 22889 h 297062"/>
                    <a:gd name="connsiteX62" fmla="*/ 162924 w 264516"/>
                    <a:gd name="connsiteY62" fmla="*/ 2414 h 297062"/>
                    <a:gd name="connsiteX63" fmla="*/ 176430 w 264516"/>
                    <a:gd name="connsiteY63" fmla="*/ 3790 h 297062"/>
                    <a:gd name="connsiteX64" fmla="*/ 185892 w 264516"/>
                    <a:gd name="connsiteY64" fmla="*/ 13340 h 297062"/>
                    <a:gd name="connsiteX65" fmla="*/ 187268 w 264516"/>
                    <a:gd name="connsiteY65" fmla="*/ 20136 h 297062"/>
                    <a:gd name="connsiteX66" fmla="*/ 179183 w 264516"/>
                    <a:gd name="connsiteY66" fmla="*/ 22889 h 297062"/>
                    <a:gd name="connsiteX67" fmla="*/ 110106 w 264516"/>
                    <a:gd name="connsiteY67" fmla="*/ 46117 h 297062"/>
                    <a:gd name="connsiteX68" fmla="*/ 97891 w 264516"/>
                    <a:gd name="connsiteY68" fmla="*/ 54289 h 297062"/>
                    <a:gd name="connsiteX69" fmla="*/ 81633 w 264516"/>
                    <a:gd name="connsiteY69" fmla="*/ 57042 h 297062"/>
                    <a:gd name="connsiteX70" fmla="*/ 53160 w 264516"/>
                    <a:gd name="connsiteY70" fmla="*/ 59795 h 297062"/>
                    <a:gd name="connsiteX71" fmla="*/ 46363 w 264516"/>
                    <a:gd name="connsiteY71" fmla="*/ 58419 h 297062"/>
                    <a:gd name="connsiteX72" fmla="*/ 51869 w 264516"/>
                    <a:gd name="connsiteY72" fmla="*/ 52913 h 297062"/>
                    <a:gd name="connsiteX73" fmla="*/ 73546 w 264516"/>
                    <a:gd name="connsiteY73" fmla="*/ 107541 h 297062"/>
                    <a:gd name="connsiteX74" fmla="*/ 64084 w 264516"/>
                    <a:gd name="connsiteY74" fmla="*/ 100745 h 297062"/>
                    <a:gd name="connsiteX75" fmla="*/ 55998 w 264516"/>
                    <a:gd name="connsiteY75" fmla="*/ 93949 h 297062"/>
                    <a:gd name="connsiteX76" fmla="*/ 51955 w 264516"/>
                    <a:gd name="connsiteY76" fmla="*/ 89819 h 297062"/>
                    <a:gd name="connsiteX77" fmla="*/ 58751 w 264516"/>
                    <a:gd name="connsiteY77" fmla="*/ 84399 h 297062"/>
                    <a:gd name="connsiteX78" fmla="*/ 102106 w 264516"/>
                    <a:gd name="connsiteY78" fmla="*/ 73474 h 297062"/>
                    <a:gd name="connsiteX79" fmla="*/ 106149 w 264516"/>
                    <a:gd name="connsiteY79" fmla="*/ 74850 h 297062"/>
                    <a:gd name="connsiteX80" fmla="*/ 103396 w 264516"/>
                    <a:gd name="connsiteY80" fmla="*/ 78980 h 297062"/>
                    <a:gd name="connsiteX81" fmla="*/ 85762 w 264516"/>
                    <a:gd name="connsiteY81" fmla="*/ 103498 h 297062"/>
                    <a:gd name="connsiteX82" fmla="*/ 73546 w 264516"/>
                    <a:gd name="connsiteY82" fmla="*/ 107541 h 297062"/>
                    <a:gd name="connsiteX83" fmla="*/ 127655 w 264516"/>
                    <a:gd name="connsiteY83" fmla="*/ 78893 h 297062"/>
                    <a:gd name="connsiteX84" fmla="*/ 123612 w 264516"/>
                    <a:gd name="connsiteY84" fmla="*/ 66591 h 297062"/>
                    <a:gd name="connsiteX85" fmla="*/ 127655 w 264516"/>
                    <a:gd name="connsiteY85" fmla="*/ 58419 h 297062"/>
                    <a:gd name="connsiteX86" fmla="*/ 145290 w 264516"/>
                    <a:gd name="connsiteY86" fmla="*/ 54289 h 297062"/>
                    <a:gd name="connsiteX87" fmla="*/ 157505 w 264516"/>
                    <a:gd name="connsiteY87" fmla="*/ 51536 h 297062"/>
                    <a:gd name="connsiteX88" fmla="*/ 160258 w 264516"/>
                    <a:gd name="connsiteY88" fmla="*/ 52913 h 297062"/>
                    <a:gd name="connsiteX89" fmla="*/ 158881 w 264516"/>
                    <a:gd name="connsiteY89" fmla="*/ 55666 h 297062"/>
                    <a:gd name="connsiteX90" fmla="*/ 139956 w 264516"/>
                    <a:gd name="connsiteY90" fmla="*/ 78893 h 297062"/>
                    <a:gd name="connsiteX91" fmla="*/ 133161 w 264516"/>
                    <a:gd name="connsiteY91" fmla="*/ 84313 h 297062"/>
                    <a:gd name="connsiteX92" fmla="*/ 127655 w 264516"/>
                    <a:gd name="connsiteY92" fmla="*/ 78893 h 29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64516" h="297062">
                      <a:moveTo>
                        <a:pt x="59955" y="136189"/>
                      </a:moveTo>
                      <a:cubicBezTo>
                        <a:pt x="69847" y="133436"/>
                        <a:pt x="80687" y="128876"/>
                        <a:pt x="92471" y="122510"/>
                      </a:cubicBezTo>
                      <a:cubicBezTo>
                        <a:pt x="97891" y="120704"/>
                        <a:pt x="106064" y="117521"/>
                        <a:pt x="116902" y="112961"/>
                      </a:cubicBezTo>
                      <a:cubicBezTo>
                        <a:pt x="120515" y="112101"/>
                        <a:pt x="124989" y="110208"/>
                        <a:pt x="130408" y="107541"/>
                      </a:cubicBezTo>
                      <a:cubicBezTo>
                        <a:pt x="138493" y="105734"/>
                        <a:pt x="148042" y="99368"/>
                        <a:pt x="158881" y="88443"/>
                      </a:cubicBezTo>
                      <a:cubicBezTo>
                        <a:pt x="167053" y="81130"/>
                        <a:pt x="178753" y="67108"/>
                        <a:pt x="194065" y="46117"/>
                      </a:cubicBezTo>
                      <a:cubicBezTo>
                        <a:pt x="195871" y="42503"/>
                        <a:pt x="199054" y="41127"/>
                        <a:pt x="203527" y="41987"/>
                      </a:cubicBezTo>
                      <a:cubicBezTo>
                        <a:pt x="203527" y="42933"/>
                        <a:pt x="203957" y="43364"/>
                        <a:pt x="204903" y="43364"/>
                      </a:cubicBezTo>
                      <a:cubicBezTo>
                        <a:pt x="206710" y="44310"/>
                        <a:pt x="208086" y="44740"/>
                        <a:pt x="208946" y="44740"/>
                      </a:cubicBezTo>
                      <a:cubicBezTo>
                        <a:pt x="213420" y="46547"/>
                        <a:pt x="213936" y="49730"/>
                        <a:pt x="210322" y="54289"/>
                      </a:cubicBezTo>
                      <a:cubicBezTo>
                        <a:pt x="204903" y="59709"/>
                        <a:pt x="198108" y="66591"/>
                        <a:pt x="190021" y="74764"/>
                      </a:cubicBezTo>
                      <a:cubicBezTo>
                        <a:pt x="181935" y="83883"/>
                        <a:pt x="175570" y="90679"/>
                        <a:pt x="171096" y="95239"/>
                      </a:cubicBezTo>
                      <a:cubicBezTo>
                        <a:pt x="168430" y="97992"/>
                        <a:pt x="167053" y="99799"/>
                        <a:pt x="167053" y="100659"/>
                      </a:cubicBezTo>
                      <a:cubicBezTo>
                        <a:pt x="167053" y="102466"/>
                        <a:pt x="168860" y="103412"/>
                        <a:pt x="172472" y="103412"/>
                      </a:cubicBezTo>
                      <a:cubicBezTo>
                        <a:pt x="185118" y="107025"/>
                        <a:pt x="193720" y="112101"/>
                        <a:pt x="198194" y="118381"/>
                      </a:cubicBezTo>
                      <a:cubicBezTo>
                        <a:pt x="200860" y="122940"/>
                        <a:pt x="199570" y="126123"/>
                        <a:pt x="194150" y="127930"/>
                      </a:cubicBezTo>
                      <a:cubicBezTo>
                        <a:pt x="178753" y="137909"/>
                        <a:pt x="165247" y="146168"/>
                        <a:pt x="153547" y="152448"/>
                      </a:cubicBezTo>
                      <a:cubicBezTo>
                        <a:pt x="148988" y="155201"/>
                        <a:pt x="149935" y="159245"/>
                        <a:pt x="156215" y="164750"/>
                      </a:cubicBezTo>
                      <a:cubicBezTo>
                        <a:pt x="158021" y="167503"/>
                        <a:pt x="161204" y="168363"/>
                        <a:pt x="165677" y="167503"/>
                      </a:cubicBezTo>
                      <a:cubicBezTo>
                        <a:pt x="172903" y="167503"/>
                        <a:pt x="181935" y="167073"/>
                        <a:pt x="192774" y="166127"/>
                      </a:cubicBezTo>
                      <a:cubicBezTo>
                        <a:pt x="215312" y="164320"/>
                        <a:pt x="232517" y="161997"/>
                        <a:pt x="244216" y="159330"/>
                      </a:cubicBezTo>
                      <a:cubicBezTo>
                        <a:pt x="251442" y="162944"/>
                        <a:pt x="258237" y="173439"/>
                        <a:pt x="264517" y="190731"/>
                      </a:cubicBezTo>
                      <a:cubicBezTo>
                        <a:pt x="264517" y="196151"/>
                        <a:pt x="263571" y="199420"/>
                        <a:pt x="261765" y="200280"/>
                      </a:cubicBezTo>
                      <a:cubicBezTo>
                        <a:pt x="259958" y="201226"/>
                        <a:pt x="257205" y="200710"/>
                        <a:pt x="253593" y="198904"/>
                      </a:cubicBezTo>
                      <a:cubicBezTo>
                        <a:pt x="230108" y="188924"/>
                        <a:pt x="201634" y="185741"/>
                        <a:pt x="168258" y="189355"/>
                      </a:cubicBezTo>
                      <a:cubicBezTo>
                        <a:pt x="163699" y="189355"/>
                        <a:pt x="161462" y="192107"/>
                        <a:pt x="161462" y="197527"/>
                      </a:cubicBezTo>
                      <a:cubicBezTo>
                        <a:pt x="160516" y="228498"/>
                        <a:pt x="159225" y="251639"/>
                        <a:pt x="157418" y="267125"/>
                      </a:cubicBezTo>
                      <a:cubicBezTo>
                        <a:pt x="154666" y="276244"/>
                        <a:pt x="154236" y="284416"/>
                        <a:pt x="156042" y="291643"/>
                      </a:cubicBezTo>
                      <a:cubicBezTo>
                        <a:pt x="156042" y="294396"/>
                        <a:pt x="155096" y="296202"/>
                        <a:pt x="153376" y="297063"/>
                      </a:cubicBezTo>
                      <a:lnTo>
                        <a:pt x="147956" y="297063"/>
                      </a:lnTo>
                      <a:cubicBezTo>
                        <a:pt x="112773" y="289750"/>
                        <a:pt x="86106" y="279771"/>
                        <a:pt x="68041" y="267038"/>
                      </a:cubicBezTo>
                      <a:cubicBezTo>
                        <a:pt x="64428" y="264286"/>
                        <a:pt x="63052" y="262479"/>
                        <a:pt x="63998" y="261619"/>
                      </a:cubicBezTo>
                      <a:cubicBezTo>
                        <a:pt x="63998" y="260758"/>
                        <a:pt x="66234" y="260758"/>
                        <a:pt x="70794" y="261619"/>
                      </a:cubicBezTo>
                      <a:cubicBezTo>
                        <a:pt x="89805" y="267985"/>
                        <a:pt x="106494" y="270738"/>
                        <a:pt x="120945" y="269792"/>
                      </a:cubicBezTo>
                      <a:cubicBezTo>
                        <a:pt x="127225" y="269792"/>
                        <a:pt x="130838" y="265662"/>
                        <a:pt x="131784" y="257489"/>
                      </a:cubicBezTo>
                      <a:cubicBezTo>
                        <a:pt x="131784" y="252930"/>
                        <a:pt x="131784" y="245187"/>
                        <a:pt x="131784" y="234262"/>
                      </a:cubicBezTo>
                      <a:cubicBezTo>
                        <a:pt x="132644" y="219723"/>
                        <a:pt x="133161" y="208367"/>
                        <a:pt x="133161" y="200108"/>
                      </a:cubicBezTo>
                      <a:cubicBezTo>
                        <a:pt x="133161" y="197355"/>
                        <a:pt x="131784" y="195979"/>
                        <a:pt x="129117" y="195979"/>
                      </a:cubicBezTo>
                      <a:cubicBezTo>
                        <a:pt x="67697" y="200538"/>
                        <a:pt x="30621" y="207851"/>
                        <a:pt x="18062" y="217830"/>
                      </a:cubicBezTo>
                      <a:cubicBezTo>
                        <a:pt x="11696" y="221443"/>
                        <a:pt x="7653" y="221013"/>
                        <a:pt x="5847" y="216454"/>
                      </a:cubicBezTo>
                      <a:cubicBezTo>
                        <a:pt x="4040" y="214647"/>
                        <a:pt x="2664" y="211464"/>
                        <a:pt x="1804" y="206904"/>
                      </a:cubicBezTo>
                      <a:cubicBezTo>
                        <a:pt x="-3" y="205098"/>
                        <a:pt x="-433" y="203721"/>
                        <a:pt x="427" y="202775"/>
                      </a:cubicBezTo>
                      <a:cubicBezTo>
                        <a:pt x="427" y="201915"/>
                        <a:pt x="2234" y="201399"/>
                        <a:pt x="5847" y="201399"/>
                      </a:cubicBezTo>
                      <a:cubicBezTo>
                        <a:pt x="11266" y="202345"/>
                        <a:pt x="19352" y="200538"/>
                        <a:pt x="30191" y="195979"/>
                      </a:cubicBezTo>
                      <a:cubicBezTo>
                        <a:pt x="38363" y="193226"/>
                        <a:pt x="49632" y="190989"/>
                        <a:pt x="64084" y="189182"/>
                      </a:cubicBezTo>
                      <a:cubicBezTo>
                        <a:pt x="97461" y="183763"/>
                        <a:pt x="116902" y="179633"/>
                        <a:pt x="122321" y="176880"/>
                      </a:cubicBezTo>
                      <a:cubicBezTo>
                        <a:pt x="124989" y="176880"/>
                        <a:pt x="126365" y="176450"/>
                        <a:pt x="126365" y="175504"/>
                      </a:cubicBezTo>
                      <a:cubicBezTo>
                        <a:pt x="126365" y="174644"/>
                        <a:pt x="124989" y="172321"/>
                        <a:pt x="122321" y="168708"/>
                      </a:cubicBezTo>
                      <a:cubicBezTo>
                        <a:pt x="116902" y="165094"/>
                        <a:pt x="112859" y="162341"/>
                        <a:pt x="110106" y="160535"/>
                      </a:cubicBezTo>
                      <a:cubicBezTo>
                        <a:pt x="106494" y="158728"/>
                        <a:pt x="106064" y="155975"/>
                        <a:pt x="108730" y="152362"/>
                      </a:cubicBezTo>
                      <a:cubicBezTo>
                        <a:pt x="111483" y="148749"/>
                        <a:pt x="115009" y="147372"/>
                        <a:pt x="119568" y="148233"/>
                      </a:cubicBezTo>
                      <a:cubicBezTo>
                        <a:pt x="122321" y="150039"/>
                        <a:pt x="126365" y="150039"/>
                        <a:pt x="131784" y="148233"/>
                      </a:cubicBezTo>
                      <a:cubicBezTo>
                        <a:pt x="134537" y="148233"/>
                        <a:pt x="140386" y="144103"/>
                        <a:pt x="149418" y="135931"/>
                      </a:cubicBezTo>
                      <a:cubicBezTo>
                        <a:pt x="154838" y="128618"/>
                        <a:pt x="153032" y="123198"/>
                        <a:pt x="143999" y="119585"/>
                      </a:cubicBezTo>
                      <a:cubicBezTo>
                        <a:pt x="132214" y="119585"/>
                        <a:pt x="107870" y="129565"/>
                        <a:pt x="70880" y="149609"/>
                      </a:cubicBezTo>
                      <a:cubicBezTo>
                        <a:pt x="66321" y="152362"/>
                        <a:pt x="63224" y="152362"/>
                        <a:pt x="61417" y="149609"/>
                      </a:cubicBezTo>
                      <a:cubicBezTo>
                        <a:pt x="58665" y="147803"/>
                        <a:pt x="56858" y="145996"/>
                        <a:pt x="55998" y="144189"/>
                      </a:cubicBezTo>
                      <a:cubicBezTo>
                        <a:pt x="53245" y="142383"/>
                        <a:pt x="52385" y="141006"/>
                        <a:pt x="53245" y="140060"/>
                      </a:cubicBezTo>
                      <a:cubicBezTo>
                        <a:pt x="53160" y="138425"/>
                        <a:pt x="55396" y="137049"/>
                        <a:pt x="59955" y="136189"/>
                      </a:cubicBezTo>
                      <a:close/>
                      <a:moveTo>
                        <a:pt x="51869" y="52913"/>
                      </a:moveTo>
                      <a:cubicBezTo>
                        <a:pt x="68987" y="41987"/>
                        <a:pt x="85246" y="32954"/>
                        <a:pt x="100643" y="25642"/>
                      </a:cubicBezTo>
                      <a:cubicBezTo>
                        <a:pt x="102450" y="25642"/>
                        <a:pt x="105117" y="24781"/>
                        <a:pt x="108730" y="22889"/>
                      </a:cubicBezTo>
                      <a:cubicBezTo>
                        <a:pt x="127741" y="16523"/>
                        <a:pt x="145720" y="9726"/>
                        <a:pt x="162924" y="2414"/>
                      </a:cubicBezTo>
                      <a:cubicBezTo>
                        <a:pt x="169204" y="-1199"/>
                        <a:pt x="173763" y="-769"/>
                        <a:pt x="176430" y="3790"/>
                      </a:cubicBezTo>
                      <a:cubicBezTo>
                        <a:pt x="177290" y="6543"/>
                        <a:pt x="180473" y="9726"/>
                        <a:pt x="185892" y="13340"/>
                      </a:cubicBezTo>
                      <a:cubicBezTo>
                        <a:pt x="187699" y="16092"/>
                        <a:pt x="188129" y="18329"/>
                        <a:pt x="187268" y="20136"/>
                      </a:cubicBezTo>
                      <a:cubicBezTo>
                        <a:pt x="185462" y="21942"/>
                        <a:pt x="182709" y="22889"/>
                        <a:pt x="179183" y="22889"/>
                      </a:cubicBezTo>
                      <a:cubicBezTo>
                        <a:pt x="140300" y="29255"/>
                        <a:pt x="117332" y="36998"/>
                        <a:pt x="110106" y="46117"/>
                      </a:cubicBezTo>
                      <a:cubicBezTo>
                        <a:pt x="107440" y="51536"/>
                        <a:pt x="103311" y="54289"/>
                        <a:pt x="97891" y="54289"/>
                      </a:cubicBezTo>
                      <a:cubicBezTo>
                        <a:pt x="94278" y="55236"/>
                        <a:pt x="88859" y="56096"/>
                        <a:pt x="81633" y="57042"/>
                      </a:cubicBezTo>
                      <a:cubicBezTo>
                        <a:pt x="69847" y="58849"/>
                        <a:pt x="60385" y="59795"/>
                        <a:pt x="53160" y="59795"/>
                      </a:cubicBezTo>
                      <a:cubicBezTo>
                        <a:pt x="49546" y="59795"/>
                        <a:pt x="47309" y="59365"/>
                        <a:pt x="46363" y="58419"/>
                      </a:cubicBezTo>
                      <a:cubicBezTo>
                        <a:pt x="46449" y="57472"/>
                        <a:pt x="48170" y="55666"/>
                        <a:pt x="51869" y="52913"/>
                      </a:cubicBezTo>
                      <a:close/>
                      <a:moveTo>
                        <a:pt x="73546" y="107541"/>
                      </a:moveTo>
                      <a:cubicBezTo>
                        <a:pt x="70794" y="106681"/>
                        <a:pt x="67697" y="104358"/>
                        <a:pt x="64084" y="100745"/>
                      </a:cubicBezTo>
                      <a:cubicBezTo>
                        <a:pt x="60471" y="97992"/>
                        <a:pt x="57719" y="95755"/>
                        <a:pt x="55998" y="93949"/>
                      </a:cubicBezTo>
                      <a:cubicBezTo>
                        <a:pt x="52385" y="92142"/>
                        <a:pt x="51009" y="90766"/>
                        <a:pt x="51955" y="89819"/>
                      </a:cubicBezTo>
                      <a:cubicBezTo>
                        <a:pt x="51955" y="88013"/>
                        <a:pt x="54191" y="86206"/>
                        <a:pt x="58751" y="84399"/>
                      </a:cubicBezTo>
                      <a:cubicBezTo>
                        <a:pt x="73203" y="78980"/>
                        <a:pt x="87654" y="75280"/>
                        <a:pt x="102106" y="73474"/>
                      </a:cubicBezTo>
                      <a:cubicBezTo>
                        <a:pt x="104859" y="73474"/>
                        <a:pt x="106149" y="73904"/>
                        <a:pt x="106149" y="74850"/>
                      </a:cubicBezTo>
                      <a:cubicBezTo>
                        <a:pt x="106149" y="75797"/>
                        <a:pt x="105203" y="77173"/>
                        <a:pt x="103396" y="78980"/>
                      </a:cubicBezTo>
                      <a:cubicBezTo>
                        <a:pt x="95311" y="86292"/>
                        <a:pt x="89375" y="94465"/>
                        <a:pt x="85762" y="103498"/>
                      </a:cubicBezTo>
                      <a:cubicBezTo>
                        <a:pt x="83009" y="110724"/>
                        <a:pt x="78880" y="112101"/>
                        <a:pt x="73546" y="107541"/>
                      </a:cubicBezTo>
                      <a:close/>
                      <a:moveTo>
                        <a:pt x="127655" y="78893"/>
                      </a:moveTo>
                      <a:cubicBezTo>
                        <a:pt x="124902" y="73474"/>
                        <a:pt x="123612" y="69344"/>
                        <a:pt x="123612" y="66591"/>
                      </a:cubicBezTo>
                      <a:cubicBezTo>
                        <a:pt x="120945" y="62032"/>
                        <a:pt x="122236" y="59279"/>
                        <a:pt x="127655" y="58419"/>
                      </a:cubicBezTo>
                      <a:cubicBezTo>
                        <a:pt x="130321" y="57558"/>
                        <a:pt x="136257" y="56182"/>
                        <a:pt x="145290" y="54289"/>
                      </a:cubicBezTo>
                      <a:cubicBezTo>
                        <a:pt x="148903" y="53429"/>
                        <a:pt x="152946" y="52483"/>
                        <a:pt x="157505" y="51536"/>
                      </a:cubicBezTo>
                      <a:cubicBezTo>
                        <a:pt x="159311" y="51536"/>
                        <a:pt x="160258" y="51966"/>
                        <a:pt x="160258" y="52913"/>
                      </a:cubicBezTo>
                      <a:cubicBezTo>
                        <a:pt x="161118" y="52913"/>
                        <a:pt x="160688" y="53859"/>
                        <a:pt x="158881" y="55666"/>
                      </a:cubicBezTo>
                      <a:cubicBezTo>
                        <a:pt x="150795" y="62978"/>
                        <a:pt x="144429" y="70635"/>
                        <a:pt x="139956" y="78893"/>
                      </a:cubicBezTo>
                      <a:cubicBezTo>
                        <a:pt x="137290" y="82507"/>
                        <a:pt x="134967" y="84313"/>
                        <a:pt x="133161" y="84313"/>
                      </a:cubicBezTo>
                      <a:cubicBezTo>
                        <a:pt x="132214" y="84313"/>
                        <a:pt x="130408" y="82507"/>
                        <a:pt x="127655" y="78893"/>
                      </a:cubicBezTo>
                      <a:close/>
                    </a:path>
                  </a:pathLst>
                </a:custGeom>
                <a:grpFill/>
                <a:ln w="860" cap="flat">
                  <a:noFill/>
                  <a:prstDash val="solid"/>
                  <a:miter/>
                </a:ln>
              </p:spPr>
              <p:txBody>
                <a:bodyPr rtlCol="0" anchor="ctr"/>
                <a:lstStyle/>
                <a:p>
                  <a:endParaRPr lang="zh-CN" altLang="en-US"/>
                </a:p>
              </p:txBody>
            </p:sp>
          </p:grpSp>
        </p:grpSp>
      </p:grpSp>
    </p:spTree>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7" name="图片 6" descr="资源 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9085" y="218440"/>
            <a:ext cx="320675" cy="259715"/>
          </a:xfrm>
          <a:prstGeom prst="rect">
            <a:avLst/>
          </a:prstGeom>
        </p:spPr>
      </p:pic>
      <p:cxnSp>
        <p:nvCxnSpPr>
          <p:cNvPr id="8" name="直接连接符 7"/>
          <p:cNvCxnSpPr/>
          <p:nvPr userDrawn="1"/>
        </p:nvCxnSpPr>
        <p:spPr>
          <a:xfrm>
            <a:off x="314643" y="619760"/>
            <a:ext cx="11538000" cy="0"/>
          </a:xfrm>
          <a:prstGeom prst="line">
            <a:avLst/>
          </a:prstGeom>
          <a:ln w="19685">
            <a:solidFill>
              <a:srgbClr val="A4CBDE"/>
            </a:solidFill>
          </a:ln>
        </p:spPr>
        <p:style>
          <a:lnRef idx="2">
            <a:schemeClr val="accent1"/>
          </a:lnRef>
          <a:fillRef idx="0">
            <a:schemeClr val="accent1"/>
          </a:fillRef>
          <a:effectRef idx="1">
            <a:schemeClr val="accent1"/>
          </a:effectRef>
          <a:fontRef idx="minor">
            <a:schemeClr val="tx1"/>
          </a:fontRef>
        </p:style>
      </p:cxnSp>
      <p:sp>
        <p:nvSpPr>
          <p:cNvPr id="12" name="标题 11"/>
          <p:cNvSpPr>
            <a:spLocks noGrp="1"/>
          </p:cNvSpPr>
          <p:nvPr>
            <p:ph type="title"/>
          </p:nvPr>
        </p:nvSpPr>
        <p:spPr>
          <a:xfrm>
            <a:off x="633207" y="-13447"/>
            <a:ext cx="6409055" cy="757555"/>
          </a:xfrm>
        </p:spPr>
        <p:txBody>
          <a:bodyPr/>
          <a:lstStyle>
            <a:lvl1pPr>
              <a:defRPr sz="2200" b="1">
                <a:solidFill>
                  <a:srgbClr val="2D2D2D"/>
                </a:solidFill>
                <a:latin typeface="微软雅黑" panose="020B0503020204020204" pitchFamily="34" charset="-122"/>
                <a:ea typeface="微软雅黑" panose="020B0503020204020204" pitchFamily="34" charset="-122"/>
              </a:defRPr>
            </a:lvl1pPr>
          </a:lstStyle>
          <a:p>
            <a:r>
              <a:rPr lang="zh-CN" altLang="en-US" dirty="0" smtClean="0"/>
              <a:t>单击此处编辑母版标题样式</a:t>
            </a:r>
            <a:endParaRPr lang="zh-CN" altLang="en-US" dirty="0"/>
          </a:p>
        </p:txBody>
      </p:sp>
      <p:grpSp>
        <p:nvGrpSpPr>
          <p:cNvPr id="6" name="图形 4"/>
          <p:cNvGrpSpPr/>
          <p:nvPr userDrawn="1"/>
        </p:nvGrpSpPr>
        <p:grpSpPr>
          <a:xfrm>
            <a:off x="10735693" y="251685"/>
            <a:ext cx="1111166" cy="247926"/>
            <a:chOff x="3026537" y="1769312"/>
            <a:chExt cx="5852211" cy="1305762"/>
          </a:xfrm>
          <a:solidFill>
            <a:srgbClr val="2870BF"/>
          </a:solidFill>
          <a:effectLst>
            <a:outerShdw blurRad="50800" dist="38100" dir="2700000" algn="tl" rotWithShape="0">
              <a:schemeClr val="bg1">
                <a:alpha val="40000"/>
              </a:schemeClr>
            </a:outerShdw>
          </a:effectLst>
        </p:grpSpPr>
        <p:grpSp>
          <p:nvGrpSpPr>
            <p:cNvPr id="9" name="图形 4"/>
            <p:cNvGrpSpPr/>
            <p:nvPr/>
          </p:nvGrpSpPr>
          <p:grpSpPr>
            <a:xfrm>
              <a:off x="5805209" y="1769312"/>
              <a:ext cx="3046119" cy="736361"/>
              <a:chOff x="5805209" y="1769312"/>
              <a:chExt cx="3046119" cy="736361"/>
            </a:xfrm>
            <a:grpFill/>
          </p:grpSpPr>
          <p:sp>
            <p:nvSpPr>
              <p:cNvPr id="24" name="任意形状 7"/>
              <p:cNvSpPr/>
              <p:nvPr/>
            </p:nvSpPr>
            <p:spPr>
              <a:xfrm>
                <a:off x="5805209" y="1885054"/>
                <a:ext cx="646709" cy="528581"/>
              </a:xfrm>
              <a:custGeom>
                <a:avLst/>
                <a:gdLst>
                  <a:gd name="connsiteX0" fmla="*/ 339823 w 646709"/>
                  <a:gd name="connsiteY0" fmla="*/ 17192 h 528581"/>
                  <a:gd name="connsiteX1" fmla="*/ 490535 w 646709"/>
                  <a:gd name="connsiteY1" fmla="*/ 1363 h 528581"/>
                  <a:gd name="connsiteX2" fmla="*/ 490535 w 646709"/>
                  <a:gd name="connsiteY2" fmla="*/ 39302 h 528581"/>
                  <a:gd name="connsiteX3" fmla="*/ 405803 w 646709"/>
                  <a:gd name="connsiteY3" fmla="*/ 96167 h 528581"/>
                  <a:gd name="connsiteX4" fmla="*/ 386964 w 646709"/>
                  <a:gd name="connsiteY4" fmla="*/ 194153 h 528581"/>
                  <a:gd name="connsiteX5" fmla="*/ 468600 w 646709"/>
                  <a:gd name="connsiteY5" fmla="*/ 172044 h 528581"/>
                  <a:gd name="connsiteX6" fmla="*/ 487439 w 646709"/>
                  <a:gd name="connsiteY6" fmla="*/ 235275 h 528581"/>
                  <a:gd name="connsiteX7" fmla="*/ 456040 w 646709"/>
                  <a:gd name="connsiteY7" fmla="*/ 247921 h 528581"/>
                  <a:gd name="connsiteX8" fmla="*/ 386964 w 646709"/>
                  <a:gd name="connsiteY8" fmla="*/ 282677 h 528581"/>
                  <a:gd name="connsiteX9" fmla="*/ 377587 w 646709"/>
                  <a:gd name="connsiteY9" fmla="*/ 307970 h 528581"/>
                  <a:gd name="connsiteX10" fmla="*/ 377587 w 646709"/>
                  <a:gd name="connsiteY10" fmla="*/ 368018 h 528581"/>
                  <a:gd name="connsiteX11" fmla="*/ 418362 w 646709"/>
                  <a:gd name="connsiteY11" fmla="*/ 396493 h 528581"/>
                  <a:gd name="connsiteX12" fmla="*/ 493718 w 646709"/>
                  <a:gd name="connsiteY12" fmla="*/ 396493 h 528581"/>
                  <a:gd name="connsiteX13" fmla="*/ 572171 w 646709"/>
                  <a:gd name="connsiteY13" fmla="*/ 390213 h 528581"/>
                  <a:gd name="connsiteX14" fmla="*/ 625505 w 646709"/>
                  <a:gd name="connsiteY14" fmla="*/ 402859 h 528581"/>
                  <a:gd name="connsiteX15" fmla="*/ 628688 w 646709"/>
                  <a:gd name="connsiteY15" fmla="*/ 491297 h 528581"/>
                  <a:gd name="connsiteX16" fmla="*/ 333630 w 646709"/>
                  <a:gd name="connsiteY16" fmla="*/ 469187 h 528581"/>
                  <a:gd name="connsiteX17" fmla="*/ 302231 w 646709"/>
                  <a:gd name="connsiteY17" fmla="*/ 472370 h 528581"/>
                  <a:gd name="connsiteX18" fmla="*/ 286576 w 646709"/>
                  <a:gd name="connsiteY18" fmla="*/ 472370 h 528581"/>
                  <a:gd name="connsiteX19" fmla="*/ 60594 w 646709"/>
                  <a:gd name="connsiteY19" fmla="*/ 510309 h 528581"/>
                  <a:gd name="connsiteX20" fmla="*/ 48034 w 646709"/>
                  <a:gd name="connsiteY20" fmla="*/ 519772 h 528581"/>
                  <a:gd name="connsiteX21" fmla="*/ 29195 w 646709"/>
                  <a:gd name="connsiteY21" fmla="*/ 522955 h 528581"/>
                  <a:gd name="connsiteX22" fmla="*/ 980 w 646709"/>
                  <a:gd name="connsiteY22" fmla="*/ 462907 h 528581"/>
                  <a:gd name="connsiteX23" fmla="*/ 145412 w 646709"/>
                  <a:gd name="connsiteY23" fmla="*/ 431335 h 528581"/>
                  <a:gd name="connsiteX24" fmla="*/ 148509 w 646709"/>
                  <a:gd name="connsiteY24" fmla="*/ 276483 h 528581"/>
                  <a:gd name="connsiteX25" fmla="*/ 145412 w 646709"/>
                  <a:gd name="connsiteY25" fmla="*/ 229081 h 528581"/>
                  <a:gd name="connsiteX26" fmla="*/ 164251 w 646709"/>
                  <a:gd name="connsiteY26" fmla="*/ 210155 h 528581"/>
                  <a:gd name="connsiteX27" fmla="*/ 239607 w 646709"/>
                  <a:gd name="connsiteY27" fmla="*/ 241727 h 528581"/>
                  <a:gd name="connsiteX28" fmla="*/ 220768 w 646709"/>
                  <a:gd name="connsiteY28" fmla="*/ 371287 h 528581"/>
                  <a:gd name="connsiteX29" fmla="*/ 227048 w 646709"/>
                  <a:gd name="connsiteY29" fmla="*/ 406042 h 528581"/>
                  <a:gd name="connsiteX30" fmla="*/ 248983 w 646709"/>
                  <a:gd name="connsiteY30" fmla="*/ 412323 h 528581"/>
                  <a:gd name="connsiteX31" fmla="*/ 292941 w 646709"/>
                  <a:gd name="connsiteY31" fmla="*/ 399676 h 528581"/>
                  <a:gd name="connsiteX32" fmla="*/ 302317 w 646709"/>
                  <a:gd name="connsiteY32" fmla="*/ 371201 h 528581"/>
                  <a:gd name="connsiteX33" fmla="*/ 299221 w 646709"/>
                  <a:gd name="connsiteY33" fmla="*/ 203703 h 528581"/>
                  <a:gd name="connsiteX34" fmla="*/ 299221 w 646709"/>
                  <a:gd name="connsiteY34" fmla="*/ 140471 h 528581"/>
                  <a:gd name="connsiteX35" fmla="*/ 277285 w 646709"/>
                  <a:gd name="connsiteY35" fmla="*/ 111996 h 528581"/>
                  <a:gd name="connsiteX36" fmla="*/ 223951 w 646709"/>
                  <a:gd name="connsiteY36" fmla="*/ 124642 h 528581"/>
                  <a:gd name="connsiteX37" fmla="*/ 176897 w 646709"/>
                  <a:gd name="connsiteY37" fmla="*/ 58314 h 528581"/>
                  <a:gd name="connsiteX38" fmla="*/ 176897 w 646709"/>
                  <a:gd name="connsiteY38" fmla="*/ 48851 h 528581"/>
                  <a:gd name="connsiteX39" fmla="*/ 208295 w 646709"/>
                  <a:gd name="connsiteY39" fmla="*/ 29924 h 528581"/>
                  <a:gd name="connsiteX40" fmla="*/ 339823 w 646709"/>
                  <a:gd name="connsiteY40" fmla="*/ 17192 h 52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6709" h="528581">
                    <a:moveTo>
                      <a:pt x="339823" y="17192"/>
                    </a:moveTo>
                    <a:cubicBezTo>
                      <a:pt x="392125" y="2481"/>
                      <a:pt x="442363" y="-2766"/>
                      <a:pt x="490535" y="1363"/>
                    </a:cubicBezTo>
                    <a:cubicBezTo>
                      <a:pt x="486320" y="14009"/>
                      <a:pt x="486320" y="26655"/>
                      <a:pt x="490535" y="39302"/>
                    </a:cubicBezTo>
                    <a:cubicBezTo>
                      <a:pt x="496815" y="49883"/>
                      <a:pt x="468600" y="68810"/>
                      <a:pt x="405803" y="96167"/>
                    </a:cubicBezTo>
                    <a:cubicBezTo>
                      <a:pt x="393244" y="108813"/>
                      <a:pt x="386964" y="141504"/>
                      <a:pt x="386964" y="194153"/>
                    </a:cubicBezTo>
                    <a:cubicBezTo>
                      <a:pt x="426706" y="183658"/>
                      <a:pt x="453890" y="176259"/>
                      <a:pt x="468600" y="172044"/>
                    </a:cubicBezTo>
                    <a:cubicBezTo>
                      <a:pt x="481159" y="178324"/>
                      <a:pt x="487439" y="199401"/>
                      <a:pt x="487439" y="235275"/>
                    </a:cubicBezTo>
                    <a:cubicBezTo>
                      <a:pt x="481159" y="239491"/>
                      <a:pt x="470664" y="243706"/>
                      <a:pt x="456040" y="247921"/>
                    </a:cubicBezTo>
                    <a:cubicBezTo>
                      <a:pt x="435136" y="256352"/>
                      <a:pt x="412083" y="267966"/>
                      <a:pt x="386964" y="282677"/>
                    </a:cubicBezTo>
                    <a:cubicBezTo>
                      <a:pt x="382749" y="286893"/>
                      <a:pt x="379566" y="295323"/>
                      <a:pt x="377587" y="307970"/>
                    </a:cubicBezTo>
                    <a:cubicBezTo>
                      <a:pt x="375437" y="322766"/>
                      <a:pt x="375437" y="342725"/>
                      <a:pt x="377587" y="368018"/>
                    </a:cubicBezTo>
                    <a:cubicBezTo>
                      <a:pt x="377587" y="389095"/>
                      <a:pt x="391179" y="398558"/>
                      <a:pt x="418362" y="396493"/>
                    </a:cubicBezTo>
                    <a:cubicBezTo>
                      <a:pt x="435051" y="396493"/>
                      <a:pt x="460169" y="396493"/>
                      <a:pt x="493718" y="396493"/>
                    </a:cubicBezTo>
                    <a:cubicBezTo>
                      <a:pt x="531396" y="394429"/>
                      <a:pt x="557547" y="392278"/>
                      <a:pt x="572171" y="390213"/>
                    </a:cubicBezTo>
                    <a:cubicBezTo>
                      <a:pt x="599354" y="385998"/>
                      <a:pt x="617161" y="390213"/>
                      <a:pt x="625505" y="402859"/>
                    </a:cubicBezTo>
                    <a:cubicBezTo>
                      <a:pt x="652688" y="455509"/>
                      <a:pt x="653720" y="485017"/>
                      <a:pt x="628688" y="491297"/>
                    </a:cubicBezTo>
                    <a:cubicBezTo>
                      <a:pt x="547052" y="459724"/>
                      <a:pt x="448642" y="452326"/>
                      <a:pt x="333630" y="469187"/>
                    </a:cubicBezTo>
                    <a:cubicBezTo>
                      <a:pt x="316855" y="471338"/>
                      <a:pt x="306447" y="472370"/>
                      <a:pt x="302231" y="472370"/>
                    </a:cubicBezTo>
                    <a:cubicBezTo>
                      <a:pt x="298016" y="472370"/>
                      <a:pt x="292855" y="472370"/>
                      <a:pt x="286576" y="472370"/>
                    </a:cubicBezTo>
                    <a:cubicBezTo>
                      <a:pt x="207004" y="463940"/>
                      <a:pt x="131649" y="476586"/>
                      <a:pt x="60594" y="510309"/>
                    </a:cubicBezTo>
                    <a:cubicBezTo>
                      <a:pt x="56379" y="512460"/>
                      <a:pt x="52164" y="515557"/>
                      <a:pt x="48034" y="519772"/>
                    </a:cubicBezTo>
                    <a:cubicBezTo>
                      <a:pt x="39604" y="530354"/>
                      <a:pt x="33410" y="531386"/>
                      <a:pt x="29195" y="522955"/>
                    </a:cubicBezTo>
                    <a:cubicBezTo>
                      <a:pt x="6141" y="493448"/>
                      <a:pt x="-3235" y="473489"/>
                      <a:pt x="980" y="462907"/>
                    </a:cubicBezTo>
                    <a:cubicBezTo>
                      <a:pt x="82616" y="450261"/>
                      <a:pt x="130702" y="439766"/>
                      <a:pt x="145412" y="431335"/>
                    </a:cubicBezTo>
                    <a:cubicBezTo>
                      <a:pt x="155821" y="422904"/>
                      <a:pt x="156853" y="371287"/>
                      <a:pt x="148509" y="276483"/>
                    </a:cubicBezTo>
                    <a:cubicBezTo>
                      <a:pt x="146358" y="257557"/>
                      <a:pt x="145412" y="241727"/>
                      <a:pt x="145412" y="229081"/>
                    </a:cubicBezTo>
                    <a:cubicBezTo>
                      <a:pt x="145412" y="218586"/>
                      <a:pt x="151692" y="212219"/>
                      <a:pt x="164251" y="210155"/>
                    </a:cubicBezTo>
                    <a:cubicBezTo>
                      <a:pt x="216553" y="218586"/>
                      <a:pt x="241671" y="229081"/>
                      <a:pt x="239607" y="241727"/>
                    </a:cubicBezTo>
                    <a:cubicBezTo>
                      <a:pt x="216553" y="269085"/>
                      <a:pt x="210273" y="312357"/>
                      <a:pt x="220768" y="371287"/>
                    </a:cubicBezTo>
                    <a:cubicBezTo>
                      <a:pt x="222833" y="386084"/>
                      <a:pt x="224897" y="397612"/>
                      <a:pt x="227048" y="406042"/>
                    </a:cubicBezTo>
                    <a:cubicBezTo>
                      <a:pt x="227048" y="410258"/>
                      <a:pt x="234360" y="412323"/>
                      <a:pt x="248983" y="412323"/>
                    </a:cubicBezTo>
                    <a:cubicBezTo>
                      <a:pt x="265672" y="410258"/>
                      <a:pt x="280382" y="406042"/>
                      <a:pt x="292941" y="399676"/>
                    </a:cubicBezTo>
                    <a:cubicBezTo>
                      <a:pt x="299221" y="395461"/>
                      <a:pt x="302317" y="385998"/>
                      <a:pt x="302317" y="371201"/>
                    </a:cubicBezTo>
                    <a:cubicBezTo>
                      <a:pt x="302317" y="280699"/>
                      <a:pt x="301199" y="224866"/>
                      <a:pt x="299221" y="203703"/>
                    </a:cubicBezTo>
                    <a:cubicBezTo>
                      <a:pt x="299221" y="172130"/>
                      <a:pt x="299221" y="151053"/>
                      <a:pt x="299221" y="140471"/>
                    </a:cubicBezTo>
                    <a:cubicBezTo>
                      <a:pt x="297070" y="123610"/>
                      <a:pt x="289844" y="114147"/>
                      <a:pt x="277285" y="111996"/>
                    </a:cubicBezTo>
                    <a:cubicBezTo>
                      <a:pt x="264726" y="111996"/>
                      <a:pt x="246919" y="116211"/>
                      <a:pt x="223951" y="124642"/>
                    </a:cubicBezTo>
                    <a:cubicBezTo>
                      <a:pt x="209327" y="133073"/>
                      <a:pt x="193585" y="110964"/>
                      <a:pt x="176897" y="58314"/>
                    </a:cubicBezTo>
                    <a:cubicBezTo>
                      <a:pt x="176897" y="54099"/>
                      <a:pt x="176897" y="50916"/>
                      <a:pt x="176897" y="48851"/>
                    </a:cubicBezTo>
                    <a:cubicBezTo>
                      <a:pt x="172682" y="36205"/>
                      <a:pt x="183176" y="29924"/>
                      <a:pt x="208295" y="29924"/>
                    </a:cubicBezTo>
                    <a:cubicBezTo>
                      <a:pt x="260252" y="31903"/>
                      <a:pt x="304210" y="27774"/>
                      <a:pt x="339823" y="17192"/>
                    </a:cubicBezTo>
                    <a:close/>
                  </a:path>
                </a:pathLst>
              </a:custGeom>
              <a:grpFill/>
              <a:ln w="860" cap="flat">
                <a:noFill/>
                <a:prstDash val="solid"/>
                <a:miter/>
              </a:ln>
            </p:spPr>
            <p:txBody>
              <a:bodyPr rtlCol="0" anchor="ctr"/>
              <a:lstStyle/>
              <a:p>
                <a:endParaRPr lang="zh-CN" altLang="en-US"/>
              </a:p>
            </p:txBody>
          </p:sp>
          <p:sp>
            <p:nvSpPr>
              <p:cNvPr id="25" name="任意形状 8"/>
              <p:cNvSpPr/>
              <p:nvPr/>
            </p:nvSpPr>
            <p:spPr>
              <a:xfrm>
                <a:off x="6627623" y="1792353"/>
                <a:ext cx="612994" cy="688006"/>
              </a:xfrm>
              <a:custGeom>
                <a:avLst/>
                <a:gdLst>
                  <a:gd name="connsiteX0" fmla="*/ 139010 w 612994"/>
                  <a:gd name="connsiteY0" fmla="*/ 315243 h 688006"/>
                  <a:gd name="connsiteX1" fmla="*/ 214366 w 612994"/>
                  <a:gd name="connsiteY1" fmla="*/ 283671 h 688006"/>
                  <a:gd name="connsiteX2" fmla="*/ 270882 w 612994"/>
                  <a:gd name="connsiteY2" fmla="*/ 261561 h 688006"/>
                  <a:gd name="connsiteX3" fmla="*/ 302281 w 612994"/>
                  <a:gd name="connsiteY3" fmla="*/ 248915 h 688006"/>
                  <a:gd name="connsiteX4" fmla="*/ 368174 w 612994"/>
                  <a:gd name="connsiteY4" fmla="*/ 204696 h 688006"/>
                  <a:gd name="connsiteX5" fmla="*/ 449810 w 612994"/>
                  <a:gd name="connsiteY5" fmla="*/ 106710 h 688006"/>
                  <a:gd name="connsiteX6" fmla="*/ 471746 w 612994"/>
                  <a:gd name="connsiteY6" fmla="*/ 97246 h 688006"/>
                  <a:gd name="connsiteX7" fmla="*/ 474842 w 612994"/>
                  <a:gd name="connsiteY7" fmla="*/ 100429 h 688006"/>
                  <a:gd name="connsiteX8" fmla="*/ 484305 w 612994"/>
                  <a:gd name="connsiteY8" fmla="*/ 103613 h 688006"/>
                  <a:gd name="connsiteX9" fmla="*/ 487401 w 612994"/>
                  <a:gd name="connsiteY9" fmla="*/ 125722 h 688006"/>
                  <a:gd name="connsiteX10" fmla="*/ 440348 w 612994"/>
                  <a:gd name="connsiteY10" fmla="*/ 173124 h 688006"/>
                  <a:gd name="connsiteX11" fmla="*/ 396389 w 612994"/>
                  <a:gd name="connsiteY11" fmla="*/ 220526 h 688006"/>
                  <a:gd name="connsiteX12" fmla="*/ 387013 w 612994"/>
                  <a:gd name="connsiteY12" fmla="*/ 233172 h 688006"/>
                  <a:gd name="connsiteX13" fmla="*/ 399572 w 612994"/>
                  <a:gd name="connsiteY13" fmla="*/ 239452 h 688006"/>
                  <a:gd name="connsiteX14" fmla="*/ 459186 w 612994"/>
                  <a:gd name="connsiteY14" fmla="*/ 274208 h 688006"/>
                  <a:gd name="connsiteX15" fmla="*/ 449810 w 612994"/>
                  <a:gd name="connsiteY15" fmla="*/ 296317 h 688006"/>
                  <a:gd name="connsiteX16" fmla="*/ 355615 w 612994"/>
                  <a:gd name="connsiteY16" fmla="*/ 353182 h 688006"/>
                  <a:gd name="connsiteX17" fmla="*/ 361895 w 612994"/>
                  <a:gd name="connsiteY17" fmla="*/ 381658 h 688006"/>
                  <a:gd name="connsiteX18" fmla="*/ 383830 w 612994"/>
                  <a:gd name="connsiteY18" fmla="*/ 387938 h 688006"/>
                  <a:gd name="connsiteX19" fmla="*/ 446627 w 612994"/>
                  <a:gd name="connsiteY19" fmla="*/ 384755 h 688006"/>
                  <a:gd name="connsiteX20" fmla="*/ 565941 w 612994"/>
                  <a:gd name="connsiteY20" fmla="*/ 368925 h 688006"/>
                  <a:gd name="connsiteX21" fmla="*/ 612994 w 612994"/>
                  <a:gd name="connsiteY21" fmla="*/ 441620 h 688006"/>
                  <a:gd name="connsiteX22" fmla="*/ 606715 w 612994"/>
                  <a:gd name="connsiteY22" fmla="*/ 463729 h 688006"/>
                  <a:gd name="connsiteX23" fmla="*/ 587876 w 612994"/>
                  <a:gd name="connsiteY23" fmla="*/ 460546 h 688006"/>
                  <a:gd name="connsiteX24" fmla="*/ 390110 w 612994"/>
                  <a:gd name="connsiteY24" fmla="*/ 438437 h 688006"/>
                  <a:gd name="connsiteX25" fmla="*/ 374454 w 612994"/>
                  <a:gd name="connsiteY25" fmla="*/ 457363 h 688006"/>
                  <a:gd name="connsiteX26" fmla="*/ 365077 w 612994"/>
                  <a:gd name="connsiteY26" fmla="*/ 618495 h 688006"/>
                  <a:gd name="connsiteX27" fmla="*/ 361895 w 612994"/>
                  <a:gd name="connsiteY27" fmla="*/ 675360 h 688006"/>
                  <a:gd name="connsiteX28" fmla="*/ 355615 w 612994"/>
                  <a:gd name="connsiteY28" fmla="*/ 688006 h 688006"/>
                  <a:gd name="connsiteX29" fmla="*/ 343055 w 612994"/>
                  <a:gd name="connsiteY29" fmla="*/ 688006 h 688006"/>
                  <a:gd name="connsiteX30" fmla="*/ 157849 w 612994"/>
                  <a:gd name="connsiteY30" fmla="*/ 618495 h 688006"/>
                  <a:gd name="connsiteX31" fmla="*/ 148472 w 612994"/>
                  <a:gd name="connsiteY31" fmla="*/ 605849 h 688006"/>
                  <a:gd name="connsiteX32" fmla="*/ 164128 w 612994"/>
                  <a:gd name="connsiteY32" fmla="*/ 605849 h 688006"/>
                  <a:gd name="connsiteX33" fmla="*/ 280259 w 612994"/>
                  <a:gd name="connsiteY33" fmla="*/ 624775 h 688006"/>
                  <a:gd name="connsiteX34" fmla="*/ 305378 w 612994"/>
                  <a:gd name="connsiteY34" fmla="*/ 596299 h 688006"/>
                  <a:gd name="connsiteX35" fmla="*/ 305378 w 612994"/>
                  <a:gd name="connsiteY35" fmla="*/ 542618 h 688006"/>
                  <a:gd name="connsiteX36" fmla="*/ 308561 w 612994"/>
                  <a:gd name="connsiteY36" fmla="*/ 463643 h 688006"/>
                  <a:gd name="connsiteX37" fmla="*/ 299184 w 612994"/>
                  <a:gd name="connsiteY37" fmla="*/ 454180 h 688006"/>
                  <a:gd name="connsiteX38" fmla="*/ 41804 w 612994"/>
                  <a:gd name="connsiteY38" fmla="*/ 504765 h 688006"/>
                  <a:gd name="connsiteX39" fmla="*/ 13588 w 612994"/>
                  <a:gd name="connsiteY39" fmla="*/ 501582 h 688006"/>
                  <a:gd name="connsiteX40" fmla="*/ 4212 w 612994"/>
                  <a:gd name="connsiteY40" fmla="*/ 479472 h 688006"/>
                  <a:gd name="connsiteX41" fmla="*/ 1029 w 612994"/>
                  <a:gd name="connsiteY41" fmla="*/ 470009 h 688006"/>
                  <a:gd name="connsiteX42" fmla="*/ 13588 w 612994"/>
                  <a:gd name="connsiteY42" fmla="*/ 466826 h 688006"/>
                  <a:gd name="connsiteX43" fmla="*/ 70105 w 612994"/>
                  <a:gd name="connsiteY43" fmla="*/ 454180 h 688006"/>
                  <a:gd name="connsiteX44" fmla="*/ 148558 w 612994"/>
                  <a:gd name="connsiteY44" fmla="*/ 438351 h 688006"/>
                  <a:gd name="connsiteX45" fmla="*/ 283528 w 612994"/>
                  <a:gd name="connsiteY45" fmla="*/ 409875 h 688006"/>
                  <a:gd name="connsiteX46" fmla="*/ 292904 w 612994"/>
                  <a:gd name="connsiteY46" fmla="*/ 406692 h 688006"/>
                  <a:gd name="connsiteX47" fmla="*/ 283528 w 612994"/>
                  <a:gd name="connsiteY47" fmla="*/ 390863 h 688006"/>
                  <a:gd name="connsiteX48" fmla="*/ 255312 w 612994"/>
                  <a:gd name="connsiteY48" fmla="*/ 371936 h 688006"/>
                  <a:gd name="connsiteX49" fmla="*/ 252130 w 612994"/>
                  <a:gd name="connsiteY49" fmla="*/ 353010 h 688006"/>
                  <a:gd name="connsiteX50" fmla="*/ 277248 w 612994"/>
                  <a:gd name="connsiteY50" fmla="*/ 343547 h 688006"/>
                  <a:gd name="connsiteX51" fmla="*/ 305464 w 612994"/>
                  <a:gd name="connsiteY51" fmla="*/ 343547 h 688006"/>
                  <a:gd name="connsiteX52" fmla="*/ 346238 w 612994"/>
                  <a:gd name="connsiteY52" fmla="*/ 315071 h 688006"/>
                  <a:gd name="connsiteX53" fmla="*/ 333679 w 612994"/>
                  <a:gd name="connsiteY53" fmla="*/ 277133 h 688006"/>
                  <a:gd name="connsiteX54" fmla="*/ 164128 w 612994"/>
                  <a:gd name="connsiteY54" fmla="*/ 346644 h 688006"/>
                  <a:gd name="connsiteX55" fmla="*/ 142192 w 612994"/>
                  <a:gd name="connsiteY55" fmla="*/ 346644 h 688006"/>
                  <a:gd name="connsiteX56" fmla="*/ 129633 w 612994"/>
                  <a:gd name="connsiteY56" fmla="*/ 333998 h 688006"/>
                  <a:gd name="connsiteX57" fmla="*/ 123353 w 612994"/>
                  <a:gd name="connsiteY57" fmla="*/ 324535 h 688006"/>
                  <a:gd name="connsiteX58" fmla="*/ 139010 w 612994"/>
                  <a:gd name="connsiteY58" fmla="*/ 315243 h 688006"/>
                  <a:gd name="connsiteX59" fmla="*/ 120171 w 612994"/>
                  <a:gd name="connsiteY59" fmla="*/ 122539 h 688006"/>
                  <a:gd name="connsiteX60" fmla="*/ 233205 w 612994"/>
                  <a:gd name="connsiteY60" fmla="*/ 59308 h 688006"/>
                  <a:gd name="connsiteX61" fmla="*/ 252043 w 612994"/>
                  <a:gd name="connsiteY61" fmla="*/ 53028 h 688006"/>
                  <a:gd name="connsiteX62" fmla="*/ 377637 w 612994"/>
                  <a:gd name="connsiteY62" fmla="*/ 5626 h 688006"/>
                  <a:gd name="connsiteX63" fmla="*/ 409035 w 612994"/>
                  <a:gd name="connsiteY63" fmla="*/ 8809 h 688006"/>
                  <a:gd name="connsiteX64" fmla="*/ 430971 w 612994"/>
                  <a:gd name="connsiteY64" fmla="*/ 30918 h 688006"/>
                  <a:gd name="connsiteX65" fmla="*/ 434154 w 612994"/>
                  <a:gd name="connsiteY65" fmla="*/ 46748 h 688006"/>
                  <a:gd name="connsiteX66" fmla="*/ 415314 w 612994"/>
                  <a:gd name="connsiteY66" fmla="*/ 53028 h 688006"/>
                  <a:gd name="connsiteX67" fmla="*/ 255226 w 612994"/>
                  <a:gd name="connsiteY67" fmla="*/ 106710 h 688006"/>
                  <a:gd name="connsiteX68" fmla="*/ 227011 w 612994"/>
                  <a:gd name="connsiteY68" fmla="*/ 125636 h 688006"/>
                  <a:gd name="connsiteX69" fmla="*/ 189333 w 612994"/>
                  <a:gd name="connsiteY69" fmla="*/ 131916 h 688006"/>
                  <a:gd name="connsiteX70" fmla="*/ 123439 w 612994"/>
                  <a:gd name="connsiteY70" fmla="*/ 138196 h 688006"/>
                  <a:gd name="connsiteX71" fmla="*/ 107783 w 612994"/>
                  <a:gd name="connsiteY71" fmla="*/ 135013 h 688006"/>
                  <a:gd name="connsiteX72" fmla="*/ 120171 w 612994"/>
                  <a:gd name="connsiteY72" fmla="*/ 122539 h 688006"/>
                  <a:gd name="connsiteX73" fmla="*/ 170322 w 612994"/>
                  <a:gd name="connsiteY73" fmla="*/ 248915 h 688006"/>
                  <a:gd name="connsiteX74" fmla="*/ 148386 w 612994"/>
                  <a:gd name="connsiteY74" fmla="*/ 233086 h 688006"/>
                  <a:gd name="connsiteX75" fmla="*/ 129547 w 612994"/>
                  <a:gd name="connsiteY75" fmla="*/ 217257 h 688006"/>
                  <a:gd name="connsiteX76" fmla="*/ 120171 w 612994"/>
                  <a:gd name="connsiteY76" fmla="*/ 207793 h 688006"/>
                  <a:gd name="connsiteX77" fmla="*/ 135827 w 612994"/>
                  <a:gd name="connsiteY77" fmla="*/ 195147 h 688006"/>
                  <a:gd name="connsiteX78" fmla="*/ 236301 w 612994"/>
                  <a:gd name="connsiteY78" fmla="*/ 169855 h 688006"/>
                  <a:gd name="connsiteX79" fmla="*/ 245764 w 612994"/>
                  <a:gd name="connsiteY79" fmla="*/ 173038 h 688006"/>
                  <a:gd name="connsiteX80" fmla="*/ 239484 w 612994"/>
                  <a:gd name="connsiteY80" fmla="*/ 182501 h 688006"/>
                  <a:gd name="connsiteX81" fmla="*/ 198709 w 612994"/>
                  <a:gd name="connsiteY81" fmla="*/ 239366 h 688006"/>
                  <a:gd name="connsiteX82" fmla="*/ 170322 w 612994"/>
                  <a:gd name="connsiteY82" fmla="*/ 248915 h 688006"/>
                  <a:gd name="connsiteX83" fmla="*/ 295915 w 612994"/>
                  <a:gd name="connsiteY83" fmla="*/ 182501 h 688006"/>
                  <a:gd name="connsiteX84" fmla="*/ 286539 w 612994"/>
                  <a:gd name="connsiteY84" fmla="*/ 154025 h 688006"/>
                  <a:gd name="connsiteX85" fmla="*/ 295915 w 612994"/>
                  <a:gd name="connsiteY85" fmla="*/ 135099 h 688006"/>
                  <a:gd name="connsiteX86" fmla="*/ 336690 w 612994"/>
                  <a:gd name="connsiteY86" fmla="*/ 125636 h 688006"/>
                  <a:gd name="connsiteX87" fmla="*/ 364905 w 612994"/>
                  <a:gd name="connsiteY87" fmla="*/ 119356 h 688006"/>
                  <a:gd name="connsiteX88" fmla="*/ 371185 w 612994"/>
                  <a:gd name="connsiteY88" fmla="*/ 122539 h 688006"/>
                  <a:gd name="connsiteX89" fmla="*/ 368088 w 612994"/>
                  <a:gd name="connsiteY89" fmla="*/ 128819 h 688006"/>
                  <a:gd name="connsiteX90" fmla="*/ 324130 w 612994"/>
                  <a:gd name="connsiteY90" fmla="*/ 182501 h 688006"/>
                  <a:gd name="connsiteX91" fmla="*/ 308474 w 612994"/>
                  <a:gd name="connsiteY91" fmla="*/ 195147 h 688006"/>
                  <a:gd name="connsiteX92" fmla="*/ 295915 w 612994"/>
                  <a:gd name="connsiteY92" fmla="*/ 182501 h 68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12994" h="688006">
                    <a:moveTo>
                      <a:pt x="139010" y="315243"/>
                    </a:moveTo>
                    <a:cubicBezTo>
                      <a:pt x="161977" y="308963"/>
                      <a:pt x="187096" y="298382"/>
                      <a:pt x="214366" y="283671"/>
                    </a:cubicBezTo>
                    <a:cubicBezTo>
                      <a:pt x="226925" y="279455"/>
                      <a:pt x="245764" y="272143"/>
                      <a:pt x="270882" y="261561"/>
                    </a:cubicBezTo>
                    <a:cubicBezTo>
                      <a:pt x="279227" y="259497"/>
                      <a:pt x="289721" y="255281"/>
                      <a:pt x="302281" y="248915"/>
                    </a:cubicBezTo>
                    <a:cubicBezTo>
                      <a:pt x="321120" y="244700"/>
                      <a:pt x="343055" y="229989"/>
                      <a:pt x="368174" y="204696"/>
                    </a:cubicBezTo>
                    <a:cubicBezTo>
                      <a:pt x="387013" y="187835"/>
                      <a:pt x="414196" y="155230"/>
                      <a:pt x="449810" y="106710"/>
                    </a:cubicBezTo>
                    <a:cubicBezTo>
                      <a:pt x="453939" y="98279"/>
                      <a:pt x="461251" y="95182"/>
                      <a:pt x="471746" y="97246"/>
                    </a:cubicBezTo>
                    <a:cubicBezTo>
                      <a:pt x="471746" y="99397"/>
                      <a:pt x="472777" y="100429"/>
                      <a:pt x="474842" y="100429"/>
                    </a:cubicBezTo>
                    <a:cubicBezTo>
                      <a:pt x="478971" y="102580"/>
                      <a:pt x="482154" y="103613"/>
                      <a:pt x="484305" y="103613"/>
                    </a:cubicBezTo>
                    <a:cubicBezTo>
                      <a:pt x="494713" y="107828"/>
                      <a:pt x="495746" y="115226"/>
                      <a:pt x="487401" y="125722"/>
                    </a:cubicBezTo>
                    <a:cubicBezTo>
                      <a:pt x="474842" y="138368"/>
                      <a:pt x="459186" y="154197"/>
                      <a:pt x="440348" y="173124"/>
                    </a:cubicBezTo>
                    <a:cubicBezTo>
                      <a:pt x="421508" y="194201"/>
                      <a:pt x="406884" y="210030"/>
                      <a:pt x="396389" y="220526"/>
                    </a:cubicBezTo>
                    <a:cubicBezTo>
                      <a:pt x="390110" y="226806"/>
                      <a:pt x="387013" y="231107"/>
                      <a:pt x="387013" y="233172"/>
                    </a:cubicBezTo>
                    <a:cubicBezTo>
                      <a:pt x="387013" y="237387"/>
                      <a:pt x="391142" y="239452"/>
                      <a:pt x="399572" y="239452"/>
                    </a:cubicBezTo>
                    <a:cubicBezTo>
                      <a:pt x="428820" y="247883"/>
                      <a:pt x="448691" y="259497"/>
                      <a:pt x="459186" y="274208"/>
                    </a:cubicBezTo>
                    <a:cubicBezTo>
                      <a:pt x="465465" y="284789"/>
                      <a:pt x="462283" y="292102"/>
                      <a:pt x="449810" y="296317"/>
                    </a:cubicBezTo>
                    <a:cubicBezTo>
                      <a:pt x="414196" y="319545"/>
                      <a:pt x="382798" y="338471"/>
                      <a:pt x="355615" y="353182"/>
                    </a:cubicBezTo>
                    <a:cubicBezTo>
                      <a:pt x="345120" y="359462"/>
                      <a:pt x="347185" y="369011"/>
                      <a:pt x="361895" y="381658"/>
                    </a:cubicBezTo>
                    <a:cubicBezTo>
                      <a:pt x="366024" y="387938"/>
                      <a:pt x="373335" y="390088"/>
                      <a:pt x="383830" y="387938"/>
                    </a:cubicBezTo>
                    <a:cubicBezTo>
                      <a:pt x="400519" y="387938"/>
                      <a:pt x="421508" y="386905"/>
                      <a:pt x="446627" y="384755"/>
                    </a:cubicBezTo>
                    <a:cubicBezTo>
                      <a:pt x="498929" y="380539"/>
                      <a:pt x="538671" y="375291"/>
                      <a:pt x="565941" y="368925"/>
                    </a:cubicBezTo>
                    <a:cubicBezTo>
                      <a:pt x="582629" y="377356"/>
                      <a:pt x="598371" y="401616"/>
                      <a:pt x="612994" y="441620"/>
                    </a:cubicBezTo>
                    <a:cubicBezTo>
                      <a:pt x="612994" y="454266"/>
                      <a:pt x="610930" y="461664"/>
                      <a:pt x="606715" y="463729"/>
                    </a:cubicBezTo>
                    <a:cubicBezTo>
                      <a:pt x="602500" y="465880"/>
                      <a:pt x="596220" y="464847"/>
                      <a:pt x="587876" y="460546"/>
                    </a:cubicBezTo>
                    <a:cubicBezTo>
                      <a:pt x="533423" y="437404"/>
                      <a:pt x="467530" y="430006"/>
                      <a:pt x="390110" y="438437"/>
                    </a:cubicBezTo>
                    <a:cubicBezTo>
                      <a:pt x="379615" y="438437"/>
                      <a:pt x="374454" y="444717"/>
                      <a:pt x="374454" y="457363"/>
                    </a:cubicBezTo>
                    <a:cubicBezTo>
                      <a:pt x="372303" y="529025"/>
                      <a:pt x="369207" y="582707"/>
                      <a:pt x="365077" y="618495"/>
                    </a:cubicBezTo>
                    <a:cubicBezTo>
                      <a:pt x="358798" y="639486"/>
                      <a:pt x="357679" y="658498"/>
                      <a:pt x="361895" y="675360"/>
                    </a:cubicBezTo>
                    <a:cubicBezTo>
                      <a:pt x="361895" y="681640"/>
                      <a:pt x="359744" y="685855"/>
                      <a:pt x="355615" y="688006"/>
                    </a:cubicBezTo>
                    <a:lnTo>
                      <a:pt x="343055" y="688006"/>
                    </a:lnTo>
                    <a:cubicBezTo>
                      <a:pt x="261420" y="671144"/>
                      <a:pt x="199656" y="648003"/>
                      <a:pt x="157849" y="618495"/>
                    </a:cubicBezTo>
                    <a:cubicBezTo>
                      <a:pt x="149419" y="612215"/>
                      <a:pt x="146322" y="607999"/>
                      <a:pt x="148472" y="605849"/>
                    </a:cubicBezTo>
                    <a:cubicBezTo>
                      <a:pt x="148472" y="603784"/>
                      <a:pt x="153634" y="603784"/>
                      <a:pt x="164128" y="605849"/>
                    </a:cubicBezTo>
                    <a:cubicBezTo>
                      <a:pt x="208086" y="620646"/>
                      <a:pt x="246796" y="626926"/>
                      <a:pt x="280259" y="624775"/>
                    </a:cubicBezTo>
                    <a:cubicBezTo>
                      <a:pt x="294883" y="624775"/>
                      <a:pt x="303227" y="615312"/>
                      <a:pt x="305378" y="596299"/>
                    </a:cubicBezTo>
                    <a:cubicBezTo>
                      <a:pt x="305378" y="585804"/>
                      <a:pt x="305378" y="567824"/>
                      <a:pt x="305378" y="542618"/>
                    </a:cubicBezTo>
                    <a:cubicBezTo>
                      <a:pt x="307442" y="508980"/>
                      <a:pt x="308561" y="482569"/>
                      <a:pt x="308561" y="463643"/>
                    </a:cubicBezTo>
                    <a:cubicBezTo>
                      <a:pt x="308561" y="457363"/>
                      <a:pt x="305378" y="454180"/>
                      <a:pt x="299184" y="454180"/>
                    </a:cubicBezTo>
                    <a:cubicBezTo>
                      <a:pt x="156816" y="464761"/>
                      <a:pt x="71052" y="481537"/>
                      <a:pt x="41804" y="504765"/>
                    </a:cubicBezTo>
                    <a:cubicBezTo>
                      <a:pt x="27180" y="513196"/>
                      <a:pt x="17718" y="512163"/>
                      <a:pt x="13588" y="501582"/>
                    </a:cubicBezTo>
                    <a:cubicBezTo>
                      <a:pt x="9373" y="497366"/>
                      <a:pt x="6191" y="490054"/>
                      <a:pt x="4212" y="479472"/>
                    </a:cubicBezTo>
                    <a:cubicBezTo>
                      <a:pt x="-3" y="475257"/>
                      <a:pt x="-1036" y="472074"/>
                      <a:pt x="1029" y="470009"/>
                    </a:cubicBezTo>
                    <a:cubicBezTo>
                      <a:pt x="1029" y="467944"/>
                      <a:pt x="5158" y="466826"/>
                      <a:pt x="13588" y="466826"/>
                    </a:cubicBezTo>
                    <a:cubicBezTo>
                      <a:pt x="26148" y="468977"/>
                      <a:pt x="44987" y="464761"/>
                      <a:pt x="70105" y="454180"/>
                    </a:cubicBezTo>
                    <a:cubicBezTo>
                      <a:pt x="88944" y="447900"/>
                      <a:pt x="115095" y="442652"/>
                      <a:pt x="148558" y="438351"/>
                    </a:cubicBezTo>
                    <a:cubicBezTo>
                      <a:pt x="225979" y="425704"/>
                      <a:pt x="270968" y="416241"/>
                      <a:pt x="283528" y="409875"/>
                    </a:cubicBezTo>
                    <a:cubicBezTo>
                      <a:pt x="289807" y="409875"/>
                      <a:pt x="292904" y="408843"/>
                      <a:pt x="292904" y="406692"/>
                    </a:cubicBezTo>
                    <a:cubicBezTo>
                      <a:pt x="292904" y="404627"/>
                      <a:pt x="289807" y="399293"/>
                      <a:pt x="283528" y="390863"/>
                    </a:cubicBezTo>
                    <a:cubicBezTo>
                      <a:pt x="270968" y="382432"/>
                      <a:pt x="261592" y="376152"/>
                      <a:pt x="255312" y="371936"/>
                    </a:cubicBezTo>
                    <a:cubicBezTo>
                      <a:pt x="246882" y="367721"/>
                      <a:pt x="245936" y="361441"/>
                      <a:pt x="252130" y="353010"/>
                    </a:cubicBezTo>
                    <a:cubicBezTo>
                      <a:pt x="258409" y="344579"/>
                      <a:pt x="266753" y="341482"/>
                      <a:pt x="277248" y="343547"/>
                    </a:cubicBezTo>
                    <a:cubicBezTo>
                      <a:pt x="283528" y="347762"/>
                      <a:pt x="292904" y="347762"/>
                      <a:pt x="305464" y="343547"/>
                    </a:cubicBezTo>
                    <a:cubicBezTo>
                      <a:pt x="311743" y="343547"/>
                      <a:pt x="325335" y="334084"/>
                      <a:pt x="346238" y="315071"/>
                    </a:cubicBezTo>
                    <a:cubicBezTo>
                      <a:pt x="358798" y="298210"/>
                      <a:pt x="354583" y="285563"/>
                      <a:pt x="333679" y="277133"/>
                    </a:cubicBezTo>
                    <a:cubicBezTo>
                      <a:pt x="306496" y="277133"/>
                      <a:pt x="249979" y="300360"/>
                      <a:pt x="164128" y="346644"/>
                    </a:cubicBezTo>
                    <a:cubicBezTo>
                      <a:pt x="153634" y="352924"/>
                      <a:pt x="146322" y="352924"/>
                      <a:pt x="142192" y="346644"/>
                    </a:cubicBezTo>
                    <a:cubicBezTo>
                      <a:pt x="135913" y="342429"/>
                      <a:pt x="131698" y="338213"/>
                      <a:pt x="129633" y="333998"/>
                    </a:cubicBezTo>
                    <a:cubicBezTo>
                      <a:pt x="123353" y="329782"/>
                      <a:pt x="121203" y="326599"/>
                      <a:pt x="123353" y="324535"/>
                    </a:cubicBezTo>
                    <a:cubicBezTo>
                      <a:pt x="123267" y="320491"/>
                      <a:pt x="128429" y="317394"/>
                      <a:pt x="139010" y="315243"/>
                    </a:cubicBezTo>
                    <a:close/>
                    <a:moveTo>
                      <a:pt x="120171" y="122539"/>
                    </a:moveTo>
                    <a:cubicBezTo>
                      <a:pt x="159913" y="97246"/>
                      <a:pt x="197591" y="76255"/>
                      <a:pt x="233205" y="59308"/>
                    </a:cubicBezTo>
                    <a:cubicBezTo>
                      <a:pt x="237333" y="59308"/>
                      <a:pt x="243613" y="57243"/>
                      <a:pt x="252043" y="53028"/>
                    </a:cubicBezTo>
                    <a:cubicBezTo>
                      <a:pt x="296001" y="38317"/>
                      <a:pt x="337808" y="22487"/>
                      <a:pt x="377637" y="5626"/>
                    </a:cubicBezTo>
                    <a:cubicBezTo>
                      <a:pt x="392260" y="-2805"/>
                      <a:pt x="402755" y="-1773"/>
                      <a:pt x="409035" y="8809"/>
                    </a:cubicBezTo>
                    <a:cubicBezTo>
                      <a:pt x="411099" y="15089"/>
                      <a:pt x="418411" y="22573"/>
                      <a:pt x="430971" y="30918"/>
                    </a:cubicBezTo>
                    <a:cubicBezTo>
                      <a:pt x="435100" y="37198"/>
                      <a:pt x="436132" y="42532"/>
                      <a:pt x="434154" y="46748"/>
                    </a:cubicBezTo>
                    <a:cubicBezTo>
                      <a:pt x="429938" y="50963"/>
                      <a:pt x="423659" y="53028"/>
                      <a:pt x="415314" y="53028"/>
                    </a:cubicBezTo>
                    <a:cubicBezTo>
                      <a:pt x="325335" y="67825"/>
                      <a:pt x="271915" y="85718"/>
                      <a:pt x="255226" y="106710"/>
                    </a:cubicBezTo>
                    <a:cubicBezTo>
                      <a:pt x="248947" y="119356"/>
                      <a:pt x="239570" y="125636"/>
                      <a:pt x="227011" y="125636"/>
                    </a:cubicBezTo>
                    <a:cubicBezTo>
                      <a:pt x="218581" y="127787"/>
                      <a:pt x="206107" y="129851"/>
                      <a:pt x="189333" y="131916"/>
                    </a:cubicBezTo>
                    <a:cubicBezTo>
                      <a:pt x="162150" y="136131"/>
                      <a:pt x="140128" y="138196"/>
                      <a:pt x="123439" y="138196"/>
                    </a:cubicBezTo>
                    <a:cubicBezTo>
                      <a:pt x="115009" y="138196"/>
                      <a:pt x="109762" y="137164"/>
                      <a:pt x="107783" y="135013"/>
                    </a:cubicBezTo>
                    <a:cubicBezTo>
                      <a:pt x="107611" y="133034"/>
                      <a:pt x="111740" y="128819"/>
                      <a:pt x="120171" y="122539"/>
                    </a:cubicBezTo>
                    <a:close/>
                    <a:moveTo>
                      <a:pt x="170322" y="248915"/>
                    </a:moveTo>
                    <a:cubicBezTo>
                      <a:pt x="164042" y="246850"/>
                      <a:pt x="156644" y="241517"/>
                      <a:pt x="148386" y="233086"/>
                    </a:cubicBezTo>
                    <a:cubicBezTo>
                      <a:pt x="139956" y="226806"/>
                      <a:pt x="133762" y="221558"/>
                      <a:pt x="129547" y="217257"/>
                    </a:cubicBezTo>
                    <a:cubicBezTo>
                      <a:pt x="121117" y="213041"/>
                      <a:pt x="118020" y="209944"/>
                      <a:pt x="120171" y="207793"/>
                    </a:cubicBezTo>
                    <a:cubicBezTo>
                      <a:pt x="120171" y="203578"/>
                      <a:pt x="125332" y="199363"/>
                      <a:pt x="135827" y="195147"/>
                    </a:cubicBezTo>
                    <a:cubicBezTo>
                      <a:pt x="169289" y="182501"/>
                      <a:pt x="202753" y="174156"/>
                      <a:pt x="236301" y="169855"/>
                    </a:cubicBezTo>
                    <a:cubicBezTo>
                      <a:pt x="242581" y="169855"/>
                      <a:pt x="245764" y="170973"/>
                      <a:pt x="245764" y="173038"/>
                    </a:cubicBezTo>
                    <a:cubicBezTo>
                      <a:pt x="245764" y="175188"/>
                      <a:pt x="243613" y="178286"/>
                      <a:pt x="239484" y="182501"/>
                    </a:cubicBezTo>
                    <a:cubicBezTo>
                      <a:pt x="220645" y="199363"/>
                      <a:pt x="207054" y="218375"/>
                      <a:pt x="198709" y="239366"/>
                    </a:cubicBezTo>
                    <a:cubicBezTo>
                      <a:pt x="192344" y="256314"/>
                      <a:pt x="182881" y="259497"/>
                      <a:pt x="170322" y="248915"/>
                    </a:cubicBezTo>
                    <a:close/>
                    <a:moveTo>
                      <a:pt x="295915" y="182501"/>
                    </a:moveTo>
                    <a:cubicBezTo>
                      <a:pt x="289636" y="169855"/>
                      <a:pt x="286539" y="160392"/>
                      <a:pt x="286539" y="154025"/>
                    </a:cubicBezTo>
                    <a:cubicBezTo>
                      <a:pt x="280259" y="143530"/>
                      <a:pt x="283356" y="137164"/>
                      <a:pt x="295915" y="135099"/>
                    </a:cubicBezTo>
                    <a:cubicBezTo>
                      <a:pt x="302195" y="133034"/>
                      <a:pt x="315786" y="129851"/>
                      <a:pt x="336690" y="125636"/>
                    </a:cubicBezTo>
                    <a:cubicBezTo>
                      <a:pt x="345034" y="123571"/>
                      <a:pt x="354410" y="121420"/>
                      <a:pt x="364905" y="119356"/>
                    </a:cubicBezTo>
                    <a:cubicBezTo>
                      <a:pt x="369034" y="119356"/>
                      <a:pt x="371185" y="120474"/>
                      <a:pt x="371185" y="122539"/>
                    </a:cubicBezTo>
                    <a:cubicBezTo>
                      <a:pt x="373249" y="122539"/>
                      <a:pt x="372217" y="124690"/>
                      <a:pt x="368088" y="128819"/>
                    </a:cubicBezTo>
                    <a:cubicBezTo>
                      <a:pt x="349249" y="145681"/>
                      <a:pt x="334625" y="163575"/>
                      <a:pt x="324130" y="182501"/>
                    </a:cubicBezTo>
                    <a:cubicBezTo>
                      <a:pt x="317851" y="190932"/>
                      <a:pt x="312603" y="195147"/>
                      <a:pt x="308474" y="195147"/>
                    </a:cubicBezTo>
                    <a:cubicBezTo>
                      <a:pt x="306410" y="195147"/>
                      <a:pt x="302195" y="191018"/>
                      <a:pt x="295915" y="182501"/>
                    </a:cubicBezTo>
                    <a:close/>
                  </a:path>
                </a:pathLst>
              </a:custGeom>
              <a:grpFill/>
              <a:ln w="860" cap="flat">
                <a:noFill/>
                <a:prstDash val="solid"/>
                <a:miter/>
              </a:ln>
            </p:spPr>
            <p:txBody>
              <a:bodyPr rtlCol="0" anchor="ctr"/>
              <a:lstStyle/>
              <a:p>
                <a:endParaRPr lang="zh-CN" altLang="en-US"/>
              </a:p>
            </p:txBody>
          </p:sp>
          <p:sp>
            <p:nvSpPr>
              <p:cNvPr id="26" name="任意形状 9"/>
              <p:cNvSpPr/>
              <p:nvPr/>
            </p:nvSpPr>
            <p:spPr>
              <a:xfrm>
                <a:off x="7368828" y="1806122"/>
                <a:ext cx="707063" cy="661591"/>
              </a:xfrm>
              <a:custGeom>
                <a:avLst/>
                <a:gdLst>
                  <a:gd name="connsiteX0" fmla="*/ 314376 w 707063"/>
                  <a:gd name="connsiteY0" fmla="*/ 345693 h 661591"/>
                  <a:gd name="connsiteX1" fmla="*/ 301817 w 707063"/>
                  <a:gd name="connsiteY1" fmla="*/ 345693 h 661591"/>
                  <a:gd name="connsiteX2" fmla="*/ 282978 w 707063"/>
                  <a:gd name="connsiteY2" fmla="*/ 367803 h 661591"/>
                  <a:gd name="connsiteX3" fmla="*/ 264139 w 707063"/>
                  <a:gd name="connsiteY3" fmla="*/ 377266 h 661591"/>
                  <a:gd name="connsiteX4" fmla="*/ 251579 w 707063"/>
                  <a:gd name="connsiteY4" fmla="*/ 393095 h 661591"/>
                  <a:gd name="connsiteX5" fmla="*/ 251579 w 707063"/>
                  <a:gd name="connsiteY5" fmla="*/ 399375 h 661591"/>
                  <a:gd name="connsiteX6" fmla="*/ 248397 w 707063"/>
                  <a:gd name="connsiteY6" fmla="*/ 430948 h 661591"/>
                  <a:gd name="connsiteX7" fmla="*/ 314290 w 707063"/>
                  <a:gd name="connsiteY7" fmla="*/ 408839 h 661591"/>
                  <a:gd name="connsiteX8" fmla="*/ 329947 w 707063"/>
                  <a:gd name="connsiteY8" fmla="*/ 415119 h 661591"/>
                  <a:gd name="connsiteX9" fmla="*/ 345603 w 707063"/>
                  <a:gd name="connsiteY9" fmla="*/ 462520 h 661591"/>
                  <a:gd name="connsiteX10" fmla="*/ 336226 w 707063"/>
                  <a:gd name="connsiteY10" fmla="*/ 471984 h 661591"/>
                  <a:gd name="connsiteX11" fmla="*/ 264053 w 707063"/>
                  <a:gd name="connsiteY11" fmla="*/ 487813 h 661591"/>
                  <a:gd name="connsiteX12" fmla="*/ 242117 w 707063"/>
                  <a:gd name="connsiteY12" fmla="*/ 506739 h 661591"/>
                  <a:gd name="connsiteX13" fmla="*/ 232741 w 707063"/>
                  <a:gd name="connsiteY13" fmla="*/ 588897 h 661591"/>
                  <a:gd name="connsiteX14" fmla="*/ 235837 w 707063"/>
                  <a:gd name="connsiteY14" fmla="*/ 636299 h 661591"/>
                  <a:gd name="connsiteX15" fmla="*/ 235837 w 707063"/>
                  <a:gd name="connsiteY15" fmla="*/ 652128 h 661591"/>
                  <a:gd name="connsiteX16" fmla="*/ 213902 w 707063"/>
                  <a:gd name="connsiteY16" fmla="*/ 661591 h 661591"/>
                  <a:gd name="connsiteX17" fmla="*/ 188783 w 707063"/>
                  <a:gd name="connsiteY17" fmla="*/ 633116 h 661591"/>
                  <a:gd name="connsiteX18" fmla="*/ 188783 w 707063"/>
                  <a:gd name="connsiteY18" fmla="*/ 576250 h 661591"/>
                  <a:gd name="connsiteX19" fmla="*/ 195063 w 707063"/>
                  <a:gd name="connsiteY19" fmla="*/ 535215 h 661591"/>
                  <a:gd name="connsiteX20" fmla="*/ 179407 w 707063"/>
                  <a:gd name="connsiteY20" fmla="*/ 519386 h 661591"/>
                  <a:gd name="connsiteX21" fmla="*/ 141729 w 707063"/>
                  <a:gd name="connsiteY21" fmla="*/ 528849 h 661591"/>
                  <a:gd name="connsiteX22" fmla="*/ 116610 w 707063"/>
                  <a:gd name="connsiteY22" fmla="*/ 535129 h 661591"/>
                  <a:gd name="connsiteX23" fmla="*/ 100954 w 707063"/>
                  <a:gd name="connsiteY23" fmla="*/ 538312 h 661591"/>
                  <a:gd name="connsiteX24" fmla="*/ 56997 w 707063"/>
                  <a:gd name="connsiteY24" fmla="*/ 547775 h 661591"/>
                  <a:gd name="connsiteX25" fmla="*/ 44437 w 707063"/>
                  <a:gd name="connsiteY25" fmla="*/ 554055 h 661591"/>
                  <a:gd name="connsiteX26" fmla="*/ 35061 w 707063"/>
                  <a:gd name="connsiteY26" fmla="*/ 560335 h 661591"/>
                  <a:gd name="connsiteX27" fmla="*/ 19405 w 707063"/>
                  <a:gd name="connsiteY27" fmla="*/ 557152 h 661591"/>
                  <a:gd name="connsiteX28" fmla="*/ 10028 w 707063"/>
                  <a:gd name="connsiteY28" fmla="*/ 538226 h 661591"/>
                  <a:gd name="connsiteX29" fmla="*/ 652 w 707063"/>
                  <a:gd name="connsiteY29" fmla="*/ 519299 h 661591"/>
                  <a:gd name="connsiteX30" fmla="*/ 10028 w 707063"/>
                  <a:gd name="connsiteY30" fmla="*/ 503470 h 661591"/>
                  <a:gd name="connsiteX31" fmla="*/ 198418 w 707063"/>
                  <a:gd name="connsiteY31" fmla="*/ 446605 h 661591"/>
                  <a:gd name="connsiteX32" fmla="*/ 198418 w 707063"/>
                  <a:gd name="connsiteY32" fmla="*/ 408667 h 661591"/>
                  <a:gd name="connsiteX33" fmla="*/ 188955 w 707063"/>
                  <a:gd name="connsiteY33" fmla="*/ 402386 h 661591"/>
                  <a:gd name="connsiteX34" fmla="*/ 101040 w 707063"/>
                  <a:gd name="connsiteY34" fmla="*/ 437142 h 661591"/>
                  <a:gd name="connsiteX35" fmla="*/ 75922 w 707063"/>
                  <a:gd name="connsiteY35" fmla="*/ 433959 h 661591"/>
                  <a:gd name="connsiteX36" fmla="*/ 72824 w 707063"/>
                  <a:gd name="connsiteY36" fmla="*/ 430776 h 661591"/>
                  <a:gd name="connsiteX37" fmla="*/ 47706 w 707063"/>
                  <a:gd name="connsiteY37" fmla="*/ 396020 h 661591"/>
                  <a:gd name="connsiteX38" fmla="*/ 57082 w 707063"/>
                  <a:gd name="connsiteY38" fmla="*/ 370728 h 661591"/>
                  <a:gd name="connsiteX39" fmla="*/ 66459 w 707063"/>
                  <a:gd name="connsiteY39" fmla="*/ 370728 h 661591"/>
                  <a:gd name="connsiteX40" fmla="*/ 79018 w 707063"/>
                  <a:gd name="connsiteY40" fmla="*/ 367545 h 661591"/>
                  <a:gd name="connsiteX41" fmla="*/ 110417 w 707063"/>
                  <a:gd name="connsiteY41" fmla="*/ 332789 h 661591"/>
                  <a:gd name="connsiteX42" fmla="*/ 116696 w 707063"/>
                  <a:gd name="connsiteY42" fmla="*/ 320143 h 661591"/>
                  <a:gd name="connsiteX43" fmla="*/ 122975 w 707063"/>
                  <a:gd name="connsiteY43" fmla="*/ 310680 h 661591"/>
                  <a:gd name="connsiteX44" fmla="*/ 141815 w 707063"/>
                  <a:gd name="connsiteY44" fmla="*/ 266461 h 661591"/>
                  <a:gd name="connsiteX45" fmla="*/ 126159 w 707063"/>
                  <a:gd name="connsiteY45" fmla="*/ 256998 h 661591"/>
                  <a:gd name="connsiteX46" fmla="*/ 116783 w 707063"/>
                  <a:gd name="connsiteY46" fmla="*/ 260181 h 661591"/>
                  <a:gd name="connsiteX47" fmla="*/ 101126 w 707063"/>
                  <a:gd name="connsiteY47" fmla="*/ 250718 h 661591"/>
                  <a:gd name="connsiteX48" fmla="*/ 94847 w 707063"/>
                  <a:gd name="connsiteY48" fmla="*/ 193853 h 661591"/>
                  <a:gd name="connsiteX49" fmla="*/ 113685 w 707063"/>
                  <a:gd name="connsiteY49" fmla="*/ 174926 h 661591"/>
                  <a:gd name="connsiteX50" fmla="*/ 163923 w 707063"/>
                  <a:gd name="connsiteY50" fmla="*/ 178109 h 661591"/>
                  <a:gd name="connsiteX51" fmla="*/ 195321 w 707063"/>
                  <a:gd name="connsiteY51" fmla="*/ 149634 h 661591"/>
                  <a:gd name="connsiteX52" fmla="*/ 207880 w 707063"/>
                  <a:gd name="connsiteY52" fmla="*/ 111695 h 661591"/>
                  <a:gd name="connsiteX53" fmla="*/ 236095 w 707063"/>
                  <a:gd name="connsiteY53" fmla="*/ 45367 h 661591"/>
                  <a:gd name="connsiteX54" fmla="*/ 248655 w 707063"/>
                  <a:gd name="connsiteY54" fmla="*/ 39087 h 661591"/>
                  <a:gd name="connsiteX55" fmla="*/ 301989 w 707063"/>
                  <a:gd name="connsiteY55" fmla="*/ 54916 h 661591"/>
                  <a:gd name="connsiteX56" fmla="*/ 305086 w 707063"/>
                  <a:gd name="connsiteY56" fmla="*/ 80209 h 661591"/>
                  <a:gd name="connsiteX57" fmla="*/ 298806 w 707063"/>
                  <a:gd name="connsiteY57" fmla="*/ 86489 h 661591"/>
                  <a:gd name="connsiteX58" fmla="*/ 264312 w 707063"/>
                  <a:gd name="connsiteY58" fmla="*/ 140171 h 661591"/>
                  <a:gd name="connsiteX59" fmla="*/ 261128 w 707063"/>
                  <a:gd name="connsiteY59" fmla="*/ 152817 h 661591"/>
                  <a:gd name="connsiteX60" fmla="*/ 276785 w 707063"/>
                  <a:gd name="connsiteY60" fmla="*/ 149634 h 661591"/>
                  <a:gd name="connsiteX61" fmla="*/ 317559 w 707063"/>
                  <a:gd name="connsiteY61" fmla="*/ 149634 h 661591"/>
                  <a:gd name="connsiteX62" fmla="*/ 317559 w 707063"/>
                  <a:gd name="connsiteY62" fmla="*/ 190669 h 661591"/>
                  <a:gd name="connsiteX63" fmla="*/ 279881 w 707063"/>
                  <a:gd name="connsiteY63" fmla="*/ 222242 h 661591"/>
                  <a:gd name="connsiteX64" fmla="*/ 217085 w 707063"/>
                  <a:gd name="connsiteY64" fmla="*/ 244351 h 661591"/>
                  <a:gd name="connsiteX65" fmla="*/ 176310 w 707063"/>
                  <a:gd name="connsiteY65" fmla="*/ 317046 h 661591"/>
                  <a:gd name="connsiteX66" fmla="*/ 173127 w 707063"/>
                  <a:gd name="connsiteY66" fmla="*/ 332875 h 661591"/>
                  <a:gd name="connsiteX67" fmla="*/ 185686 w 707063"/>
                  <a:gd name="connsiteY67" fmla="*/ 332875 h 661591"/>
                  <a:gd name="connsiteX68" fmla="*/ 201343 w 707063"/>
                  <a:gd name="connsiteY68" fmla="*/ 329692 h 661591"/>
                  <a:gd name="connsiteX69" fmla="*/ 210719 w 707063"/>
                  <a:gd name="connsiteY69" fmla="*/ 320229 h 661591"/>
                  <a:gd name="connsiteX70" fmla="*/ 210719 w 707063"/>
                  <a:gd name="connsiteY70" fmla="*/ 285473 h 661591"/>
                  <a:gd name="connsiteX71" fmla="*/ 220095 w 707063"/>
                  <a:gd name="connsiteY71" fmla="*/ 269644 h 661591"/>
                  <a:gd name="connsiteX72" fmla="*/ 257773 w 707063"/>
                  <a:gd name="connsiteY72" fmla="*/ 272827 h 661591"/>
                  <a:gd name="connsiteX73" fmla="*/ 260871 w 707063"/>
                  <a:gd name="connsiteY73" fmla="*/ 288656 h 661591"/>
                  <a:gd name="connsiteX74" fmla="*/ 257773 w 707063"/>
                  <a:gd name="connsiteY74" fmla="*/ 298120 h 661591"/>
                  <a:gd name="connsiteX75" fmla="*/ 254677 w 707063"/>
                  <a:gd name="connsiteY75" fmla="*/ 307583 h 661591"/>
                  <a:gd name="connsiteX76" fmla="*/ 254677 w 707063"/>
                  <a:gd name="connsiteY76" fmla="*/ 320229 h 661591"/>
                  <a:gd name="connsiteX77" fmla="*/ 270333 w 707063"/>
                  <a:gd name="connsiteY77" fmla="*/ 317046 h 661591"/>
                  <a:gd name="connsiteX78" fmla="*/ 301731 w 707063"/>
                  <a:gd name="connsiteY78" fmla="*/ 320229 h 661591"/>
                  <a:gd name="connsiteX79" fmla="*/ 317387 w 707063"/>
                  <a:gd name="connsiteY79" fmla="*/ 301303 h 661591"/>
                  <a:gd name="connsiteX80" fmla="*/ 345603 w 707063"/>
                  <a:gd name="connsiteY80" fmla="*/ 269730 h 661591"/>
                  <a:gd name="connsiteX81" fmla="*/ 439798 w 707063"/>
                  <a:gd name="connsiteY81" fmla="*/ 23257 h 661591"/>
                  <a:gd name="connsiteX82" fmla="*/ 458636 w 707063"/>
                  <a:gd name="connsiteY82" fmla="*/ 1148 h 661591"/>
                  <a:gd name="connsiteX83" fmla="*/ 464916 w 707063"/>
                  <a:gd name="connsiteY83" fmla="*/ 4331 h 661591"/>
                  <a:gd name="connsiteX84" fmla="*/ 499411 w 707063"/>
                  <a:gd name="connsiteY84" fmla="*/ 20160 h 661591"/>
                  <a:gd name="connsiteX85" fmla="*/ 496314 w 707063"/>
                  <a:gd name="connsiteY85" fmla="*/ 35990 h 661591"/>
                  <a:gd name="connsiteX86" fmla="*/ 420959 w 707063"/>
                  <a:gd name="connsiteY86" fmla="*/ 225597 h 661591"/>
                  <a:gd name="connsiteX87" fmla="*/ 420959 w 707063"/>
                  <a:gd name="connsiteY87" fmla="*/ 238243 h 661591"/>
                  <a:gd name="connsiteX88" fmla="*/ 433518 w 707063"/>
                  <a:gd name="connsiteY88" fmla="*/ 235060 h 661591"/>
                  <a:gd name="connsiteX89" fmla="*/ 518250 w 707063"/>
                  <a:gd name="connsiteY89" fmla="*/ 219231 h 661591"/>
                  <a:gd name="connsiteX90" fmla="*/ 565305 w 707063"/>
                  <a:gd name="connsiteY90" fmla="*/ 228694 h 661591"/>
                  <a:gd name="connsiteX91" fmla="*/ 618639 w 707063"/>
                  <a:gd name="connsiteY91" fmla="*/ 272913 h 661591"/>
                  <a:gd name="connsiteX92" fmla="*/ 637478 w 707063"/>
                  <a:gd name="connsiteY92" fmla="*/ 291839 h 661591"/>
                  <a:gd name="connsiteX93" fmla="*/ 643757 w 707063"/>
                  <a:gd name="connsiteY93" fmla="*/ 298120 h 661591"/>
                  <a:gd name="connsiteX94" fmla="*/ 643757 w 707063"/>
                  <a:gd name="connsiteY94" fmla="*/ 320229 h 661591"/>
                  <a:gd name="connsiteX95" fmla="*/ 618639 w 707063"/>
                  <a:gd name="connsiteY95" fmla="*/ 329692 h 661591"/>
                  <a:gd name="connsiteX96" fmla="*/ 580961 w 707063"/>
                  <a:gd name="connsiteY96" fmla="*/ 342338 h 661591"/>
                  <a:gd name="connsiteX97" fmla="*/ 499325 w 707063"/>
                  <a:gd name="connsiteY97" fmla="*/ 354984 h 661591"/>
                  <a:gd name="connsiteX98" fmla="*/ 464830 w 707063"/>
                  <a:gd name="connsiteY98" fmla="*/ 351801 h 661591"/>
                  <a:gd name="connsiteX99" fmla="*/ 452271 w 707063"/>
                  <a:gd name="connsiteY99" fmla="*/ 399203 h 661591"/>
                  <a:gd name="connsiteX100" fmla="*/ 461734 w 707063"/>
                  <a:gd name="connsiteY100" fmla="*/ 437142 h 661591"/>
                  <a:gd name="connsiteX101" fmla="*/ 511970 w 707063"/>
                  <a:gd name="connsiteY101" fmla="*/ 494007 h 661591"/>
                  <a:gd name="connsiteX102" fmla="*/ 518250 w 707063"/>
                  <a:gd name="connsiteY102" fmla="*/ 497190 h 661591"/>
                  <a:gd name="connsiteX103" fmla="*/ 587327 w 707063"/>
                  <a:gd name="connsiteY103" fmla="*/ 554055 h 661591"/>
                  <a:gd name="connsiteX104" fmla="*/ 599886 w 707063"/>
                  <a:gd name="connsiteY104" fmla="*/ 560335 h 661591"/>
                  <a:gd name="connsiteX105" fmla="*/ 621822 w 707063"/>
                  <a:gd name="connsiteY105" fmla="*/ 576165 h 661591"/>
                  <a:gd name="connsiteX106" fmla="*/ 693995 w 707063"/>
                  <a:gd name="connsiteY106" fmla="*/ 614103 h 661591"/>
                  <a:gd name="connsiteX107" fmla="*/ 706554 w 707063"/>
                  <a:gd name="connsiteY107" fmla="*/ 629933 h 661591"/>
                  <a:gd name="connsiteX108" fmla="*/ 678339 w 707063"/>
                  <a:gd name="connsiteY108" fmla="*/ 642579 h 661591"/>
                  <a:gd name="connsiteX109" fmla="*/ 549648 w 707063"/>
                  <a:gd name="connsiteY109" fmla="*/ 629933 h 661591"/>
                  <a:gd name="connsiteX110" fmla="*/ 521433 w 707063"/>
                  <a:gd name="connsiteY110" fmla="*/ 604640 h 661591"/>
                  <a:gd name="connsiteX111" fmla="*/ 490035 w 707063"/>
                  <a:gd name="connsiteY111" fmla="*/ 516203 h 661591"/>
                  <a:gd name="connsiteX112" fmla="*/ 439798 w 707063"/>
                  <a:gd name="connsiteY112" fmla="*/ 497276 h 661591"/>
                  <a:gd name="connsiteX113" fmla="*/ 408400 w 707063"/>
                  <a:gd name="connsiteY113" fmla="*/ 519386 h 661591"/>
                  <a:gd name="connsiteX114" fmla="*/ 402119 w 707063"/>
                  <a:gd name="connsiteY114" fmla="*/ 525666 h 661591"/>
                  <a:gd name="connsiteX115" fmla="*/ 339323 w 707063"/>
                  <a:gd name="connsiteY115" fmla="*/ 591994 h 661591"/>
                  <a:gd name="connsiteX116" fmla="*/ 289086 w 707063"/>
                  <a:gd name="connsiteY116" fmla="*/ 610920 h 661591"/>
                  <a:gd name="connsiteX117" fmla="*/ 279709 w 707063"/>
                  <a:gd name="connsiteY117" fmla="*/ 610920 h 661591"/>
                  <a:gd name="connsiteX118" fmla="*/ 267150 w 707063"/>
                  <a:gd name="connsiteY118" fmla="*/ 607737 h 661591"/>
                  <a:gd name="connsiteX119" fmla="*/ 273430 w 707063"/>
                  <a:gd name="connsiteY119" fmla="*/ 598274 h 661591"/>
                  <a:gd name="connsiteX120" fmla="*/ 405302 w 707063"/>
                  <a:gd name="connsiteY120" fmla="*/ 323412 h 661591"/>
                  <a:gd name="connsiteX121" fmla="*/ 424142 w 707063"/>
                  <a:gd name="connsiteY121" fmla="*/ 310766 h 661591"/>
                  <a:gd name="connsiteX122" fmla="*/ 474378 w 707063"/>
                  <a:gd name="connsiteY122" fmla="*/ 332875 h 661591"/>
                  <a:gd name="connsiteX123" fmla="*/ 490035 w 707063"/>
                  <a:gd name="connsiteY123" fmla="*/ 336058 h 661591"/>
                  <a:gd name="connsiteX124" fmla="*/ 537089 w 707063"/>
                  <a:gd name="connsiteY124" fmla="*/ 285473 h 661591"/>
                  <a:gd name="connsiteX125" fmla="*/ 471196 w 707063"/>
                  <a:gd name="connsiteY125" fmla="*/ 253901 h 661591"/>
                  <a:gd name="connsiteX126" fmla="*/ 461819 w 707063"/>
                  <a:gd name="connsiteY126" fmla="*/ 260181 h 661591"/>
                  <a:gd name="connsiteX127" fmla="*/ 389646 w 707063"/>
                  <a:gd name="connsiteY127" fmla="*/ 301216 h 661591"/>
                  <a:gd name="connsiteX128" fmla="*/ 380270 w 707063"/>
                  <a:gd name="connsiteY128" fmla="*/ 310680 h 661591"/>
                  <a:gd name="connsiteX129" fmla="*/ 314376 w 707063"/>
                  <a:gd name="connsiteY129" fmla="*/ 345693 h 66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707063" h="661591">
                    <a:moveTo>
                      <a:pt x="314376" y="345693"/>
                    </a:moveTo>
                    <a:lnTo>
                      <a:pt x="301817" y="345693"/>
                    </a:lnTo>
                    <a:cubicBezTo>
                      <a:pt x="301817" y="356275"/>
                      <a:pt x="295538" y="363587"/>
                      <a:pt x="282978" y="367803"/>
                    </a:cubicBezTo>
                    <a:cubicBezTo>
                      <a:pt x="276698" y="372018"/>
                      <a:pt x="270419" y="375201"/>
                      <a:pt x="264139" y="377266"/>
                    </a:cubicBezTo>
                    <a:cubicBezTo>
                      <a:pt x="253644" y="381481"/>
                      <a:pt x="249515" y="386729"/>
                      <a:pt x="251579" y="393095"/>
                    </a:cubicBezTo>
                    <a:cubicBezTo>
                      <a:pt x="251579" y="395246"/>
                      <a:pt x="251579" y="397311"/>
                      <a:pt x="251579" y="399375"/>
                    </a:cubicBezTo>
                    <a:cubicBezTo>
                      <a:pt x="251579" y="416237"/>
                      <a:pt x="250461" y="426733"/>
                      <a:pt x="248397" y="430948"/>
                    </a:cubicBezTo>
                    <a:cubicBezTo>
                      <a:pt x="260956" y="433099"/>
                      <a:pt x="282892" y="425700"/>
                      <a:pt x="314290" y="408839"/>
                    </a:cubicBezTo>
                    <a:cubicBezTo>
                      <a:pt x="318419" y="406774"/>
                      <a:pt x="323753" y="408839"/>
                      <a:pt x="329947" y="415119"/>
                    </a:cubicBezTo>
                    <a:cubicBezTo>
                      <a:pt x="342506" y="434045"/>
                      <a:pt x="347667" y="449874"/>
                      <a:pt x="345603" y="462520"/>
                    </a:cubicBezTo>
                    <a:cubicBezTo>
                      <a:pt x="345603" y="470951"/>
                      <a:pt x="342506" y="474134"/>
                      <a:pt x="336226" y="471984"/>
                    </a:cubicBezTo>
                    <a:cubicBezTo>
                      <a:pt x="338291" y="471984"/>
                      <a:pt x="314290" y="477231"/>
                      <a:pt x="264053" y="487813"/>
                    </a:cubicBezTo>
                    <a:cubicBezTo>
                      <a:pt x="249429" y="492028"/>
                      <a:pt x="242117" y="498394"/>
                      <a:pt x="242117" y="506739"/>
                    </a:cubicBezTo>
                    <a:cubicBezTo>
                      <a:pt x="235837" y="527816"/>
                      <a:pt x="232741" y="555260"/>
                      <a:pt x="232741" y="588897"/>
                    </a:cubicBezTo>
                    <a:cubicBezTo>
                      <a:pt x="230590" y="616254"/>
                      <a:pt x="231623" y="632083"/>
                      <a:pt x="235837" y="636299"/>
                    </a:cubicBezTo>
                    <a:cubicBezTo>
                      <a:pt x="242117" y="642579"/>
                      <a:pt x="242117" y="647827"/>
                      <a:pt x="235837" y="652128"/>
                    </a:cubicBezTo>
                    <a:cubicBezTo>
                      <a:pt x="227407" y="658408"/>
                      <a:pt x="220181" y="661591"/>
                      <a:pt x="213902" y="661591"/>
                    </a:cubicBezTo>
                    <a:cubicBezTo>
                      <a:pt x="192998" y="655311"/>
                      <a:pt x="184568" y="645762"/>
                      <a:pt x="188783" y="633116"/>
                    </a:cubicBezTo>
                    <a:cubicBezTo>
                      <a:pt x="188783" y="622620"/>
                      <a:pt x="188783" y="603608"/>
                      <a:pt x="188783" y="576250"/>
                    </a:cubicBezTo>
                    <a:cubicBezTo>
                      <a:pt x="190848" y="557324"/>
                      <a:pt x="192913" y="543646"/>
                      <a:pt x="195063" y="535215"/>
                    </a:cubicBezTo>
                    <a:cubicBezTo>
                      <a:pt x="195063" y="526784"/>
                      <a:pt x="189815" y="521536"/>
                      <a:pt x="179407" y="519386"/>
                    </a:cubicBezTo>
                    <a:cubicBezTo>
                      <a:pt x="170977" y="521536"/>
                      <a:pt x="158504" y="524633"/>
                      <a:pt x="141729" y="528849"/>
                    </a:cubicBezTo>
                    <a:cubicBezTo>
                      <a:pt x="129169" y="533064"/>
                      <a:pt x="120825" y="535129"/>
                      <a:pt x="116610" y="535129"/>
                    </a:cubicBezTo>
                    <a:cubicBezTo>
                      <a:pt x="110331" y="537280"/>
                      <a:pt x="105083" y="538312"/>
                      <a:pt x="100954" y="538312"/>
                    </a:cubicBezTo>
                    <a:cubicBezTo>
                      <a:pt x="77900" y="540463"/>
                      <a:pt x="63276" y="543560"/>
                      <a:pt x="56997" y="547775"/>
                    </a:cubicBezTo>
                    <a:cubicBezTo>
                      <a:pt x="52781" y="549926"/>
                      <a:pt x="48566" y="551990"/>
                      <a:pt x="44437" y="554055"/>
                    </a:cubicBezTo>
                    <a:cubicBezTo>
                      <a:pt x="40222" y="558271"/>
                      <a:pt x="37039" y="560335"/>
                      <a:pt x="35061" y="560335"/>
                    </a:cubicBezTo>
                    <a:cubicBezTo>
                      <a:pt x="28781" y="564551"/>
                      <a:pt x="23534" y="563518"/>
                      <a:pt x="19405" y="557152"/>
                    </a:cubicBezTo>
                    <a:cubicBezTo>
                      <a:pt x="17254" y="555087"/>
                      <a:pt x="14157" y="548721"/>
                      <a:pt x="10028" y="538226"/>
                    </a:cubicBezTo>
                    <a:cubicBezTo>
                      <a:pt x="3748" y="529795"/>
                      <a:pt x="652" y="523515"/>
                      <a:pt x="652" y="519299"/>
                    </a:cubicBezTo>
                    <a:cubicBezTo>
                      <a:pt x="-1499" y="510869"/>
                      <a:pt x="1683" y="505621"/>
                      <a:pt x="10028" y="503470"/>
                    </a:cubicBezTo>
                    <a:cubicBezTo>
                      <a:pt x="83234" y="484544"/>
                      <a:pt x="146030" y="465531"/>
                      <a:pt x="198418" y="446605"/>
                    </a:cubicBezTo>
                    <a:lnTo>
                      <a:pt x="198418" y="408667"/>
                    </a:lnTo>
                    <a:cubicBezTo>
                      <a:pt x="198418" y="404451"/>
                      <a:pt x="195235" y="402386"/>
                      <a:pt x="188955" y="402386"/>
                    </a:cubicBezTo>
                    <a:cubicBezTo>
                      <a:pt x="170117" y="400322"/>
                      <a:pt x="140782" y="411850"/>
                      <a:pt x="101040" y="437142"/>
                    </a:cubicBezTo>
                    <a:cubicBezTo>
                      <a:pt x="88481" y="445573"/>
                      <a:pt x="80136" y="444540"/>
                      <a:pt x="75922" y="433959"/>
                    </a:cubicBezTo>
                    <a:cubicBezTo>
                      <a:pt x="73771" y="433959"/>
                      <a:pt x="72824" y="432927"/>
                      <a:pt x="72824" y="430776"/>
                    </a:cubicBezTo>
                    <a:cubicBezTo>
                      <a:pt x="64394" y="418130"/>
                      <a:pt x="56050" y="406602"/>
                      <a:pt x="47706" y="396020"/>
                    </a:cubicBezTo>
                    <a:cubicBezTo>
                      <a:pt x="37212" y="383374"/>
                      <a:pt x="40308" y="375029"/>
                      <a:pt x="57082" y="370728"/>
                    </a:cubicBezTo>
                    <a:cubicBezTo>
                      <a:pt x="59147" y="372878"/>
                      <a:pt x="62244" y="372878"/>
                      <a:pt x="66459" y="370728"/>
                    </a:cubicBezTo>
                    <a:cubicBezTo>
                      <a:pt x="70588" y="368663"/>
                      <a:pt x="74803" y="367545"/>
                      <a:pt x="79018" y="367545"/>
                    </a:cubicBezTo>
                    <a:cubicBezTo>
                      <a:pt x="87363" y="367545"/>
                      <a:pt x="97858" y="356017"/>
                      <a:pt x="110417" y="332789"/>
                    </a:cubicBezTo>
                    <a:cubicBezTo>
                      <a:pt x="112481" y="326509"/>
                      <a:pt x="114545" y="322293"/>
                      <a:pt x="116696" y="320143"/>
                    </a:cubicBezTo>
                    <a:cubicBezTo>
                      <a:pt x="116696" y="318078"/>
                      <a:pt x="118761" y="314895"/>
                      <a:pt x="122975" y="310680"/>
                    </a:cubicBezTo>
                    <a:cubicBezTo>
                      <a:pt x="133385" y="291753"/>
                      <a:pt x="139664" y="277042"/>
                      <a:pt x="141815" y="266461"/>
                    </a:cubicBezTo>
                    <a:cubicBezTo>
                      <a:pt x="141815" y="255965"/>
                      <a:pt x="136568" y="252782"/>
                      <a:pt x="126159" y="256998"/>
                    </a:cubicBezTo>
                    <a:cubicBezTo>
                      <a:pt x="121944" y="256998"/>
                      <a:pt x="118761" y="258116"/>
                      <a:pt x="116783" y="260181"/>
                    </a:cubicBezTo>
                    <a:cubicBezTo>
                      <a:pt x="104223" y="266461"/>
                      <a:pt x="98976" y="263364"/>
                      <a:pt x="101126" y="250718"/>
                    </a:cubicBezTo>
                    <a:cubicBezTo>
                      <a:pt x="96911" y="238071"/>
                      <a:pt x="94847" y="219145"/>
                      <a:pt x="94847" y="193853"/>
                    </a:cubicBezTo>
                    <a:cubicBezTo>
                      <a:pt x="90631" y="179142"/>
                      <a:pt x="96911" y="172862"/>
                      <a:pt x="113685" y="174926"/>
                    </a:cubicBezTo>
                    <a:cubicBezTo>
                      <a:pt x="132525" y="174926"/>
                      <a:pt x="149212" y="176045"/>
                      <a:pt x="163923" y="178109"/>
                    </a:cubicBezTo>
                    <a:cubicBezTo>
                      <a:pt x="176482" y="180260"/>
                      <a:pt x="186891" y="170711"/>
                      <a:pt x="195321" y="149634"/>
                    </a:cubicBezTo>
                    <a:cubicBezTo>
                      <a:pt x="197385" y="143354"/>
                      <a:pt x="201601" y="130707"/>
                      <a:pt x="207880" y="111695"/>
                    </a:cubicBezTo>
                    <a:cubicBezTo>
                      <a:pt x="218289" y="84338"/>
                      <a:pt x="227752" y="62228"/>
                      <a:pt x="236095" y="45367"/>
                    </a:cubicBezTo>
                    <a:cubicBezTo>
                      <a:pt x="236095" y="41151"/>
                      <a:pt x="240225" y="39087"/>
                      <a:pt x="248655" y="39087"/>
                    </a:cubicBezTo>
                    <a:cubicBezTo>
                      <a:pt x="265343" y="41237"/>
                      <a:pt x="283150" y="46485"/>
                      <a:pt x="301989" y="54916"/>
                    </a:cubicBezTo>
                    <a:cubicBezTo>
                      <a:pt x="312398" y="61196"/>
                      <a:pt x="313430" y="69713"/>
                      <a:pt x="305086" y="80209"/>
                    </a:cubicBezTo>
                    <a:cubicBezTo>
                      <a:pt x="302935" y="82359"/>
                      <a:pt x="300871" y="84424"/>
                      <a:pt x="298806" y="86489"/>
                    </a:cubicBezTo>
                    <a:cubicBezTo>
                      <a:pt x="279967" y="111781"/>
                      <a:pt x="268440" y="129675"/>
                      <a:pt x="264312" y="140171"/>
                    </a:cubicBezTo>
                    <a:cubicBezTo>
                      <a:pt x="262161" y="146451"/>
                      <a:pt x="261128" y="150752"/>
                      <a:pt x="261128" y="152817"/>
                    </a:cubicBezTo>
                    <a:cubicBezTo>
                      <a:pt x="263193" y="152817"/>
                      <a:pt x="268440" y="151784"/>
                      <a:pt x="276785" y="149634"/>
                    </a:cubicBezTo>
                    <a:cubicBezTo>
                      <a:pt x="297688" y="149634"/>
                      <a:pt x="311280" y="149634"/>
                      <a:pt x="317559" y="149634"/>
                    </a:cubicBezTo>
                    <a:cubicBezTo>
                      <a:pt x="332183" y="149634"/>
                      <a:pt x="332183" y="163398"/>
                      <a:pt x="317559" y="190669"/>
                    </a:cubicBezTo>
                    <a:cubicBezTo>
                      <a:pt x="305000" y="211746"/>
                      <a:pt x="292440" y="222242"/>
                      <a:pt x="279881" y="222242"/>
                    </a:cubicBezTo>
                    <a:cubicBezTo>
                      <a:pt x="246418" y="228522"/>
                      <a:pt x="225429" y="236007"/>
                      <a:pt x="217085" y="244351"/>
                    </a:cubicBezTo>
                    <a:cubicBezTo>
                      <a:pt x="202461" y="256998"/>
                      <a:pt x="188869" y="281258"/>
                      <a:pt x="176310" y="317046"/>
                    </a:cubicBezTo>
                    <a:cubicBezTo>
                      <a:pt x="172095" y="323326"/>
                      <a:pt x="171063" y="328660"/>
                      <a:pt x="173127" y="332875"/>
                    </a:cubicBezTo>
                    <a:cubicBezTo>
                      <a:pt x="175191" y="335026"/>
                      <a:pt x="179407" y="335026"/>
                      <a:pt x="185686" y="332875"/>
                    </a:cubicBezTo>
                    <a:cubicBezTo>
                      <a:pt x="194031" y="335026"/>
                      <a:pt x="199278" y="333993"/>
                      <a:pt x="201343" y="329692"/>
                    </a:cubicBezTo>
                    <a:cubicBezTo>
                      <a:pt x="207622" y="329692"/>
                      <a:pt x="210719" y="326509"/>
                      <a:pt x="210719" y="320229"/>
                    </a:cubicBezTo>
                    <a:cubicBezTo>
                      <a:pt x="210719" y="311798"/>
                      <a:pt x="210719" y="300270"/>
                      <a:pt x="210719" y="285473"/>
                    </a:cubicBezTo>
                    <a:cubicBezTo>
                      <a:pt x="208568" y="277042"/>
                      <a:pt x="211751" y="271795"/>
                      <a:pt x="220095" y="269644"/>
                    </a:cubicBezTo>
                    <a:cubicBezTo>
                      <a:pt x="230504" y="267579"/>
                      <a:pt x="243064" y="268612"/>
                      <a:pt x="257773" y="272827"/>
                    </a:cubicBezTo>
                    <a:cubicBezTo>
                      <a:pt x="261902" y="277042"/>
                      <a:pt x="262935" y="282290"/>
                      <a:pt x="260871" y="288656"/>
                    </a:cubicBezTo>
                    <a:cubicBezTo>
                      <a:pt x="258720" y="292872"/>
                      <a:pt x="257773" y="296055"/>
                      <a:pt x="257773" y="298120"/>
                    </a:cubicBezTo>
                    <a:cubicBezTo>
                      <a:pt x="255623" y="302335"/>
                      <a:pt x="254677" y="305518"/>
                      <a:pt x="254677" y="307583"/>
                    </a:cubicBezTo>
                    <a:cubicBezTo>
                      <a:pt x="252526" y="313863"/>
                      <a:pt x="252526" y="318164"/>
                      <a:pt x="254677" y="320229"/>
                    </a:cubicBezTo>
                    <a:cubicBezTo>
                      <a:pt x="256741" y="320229"/>
                      <a:pt x="261989" y="319197"/>
                      <a:pt x="270333" y="317046"/>
                    </a:cubicBezTo>
                    <a:cubicBezTo>
                      <a:pt x="280742" y="310766"/>
                      <a:pt x="291236" y="311798"/>
                      <a:pt x="301731" y="320229"/>
                    </a:cubicBezTo>
                    <a:cubicBezTo>
                      <a:pt x="305860" y="313949"/>
                      <a:pt x="311107" y="307583"/>
                      <a:pt x="317387" y="301303"/>
                    </a:cubicBezTo>
                    <a:cubicBezTo>
                      <a:pt x="329947" y="288656"/>
                      <a:pt x="339323" y="278161"/>
                      <a:pt x="345603" y="269730"/>
                    </a:cubicBezTo>
                    <a:cubicBezTo>
                      <a:pt x="381130" y="212865"/>
                      <a:pt x="412528" y="130707"/>
                      <a:pt x="439798" y="23257"/>
                    </a:cubicBezTo>
                    <a:cubicBezTo>
                      <a:pt x="443927" y="4331"/>
                      <a:pt x="450206" y="-3067"/>
                      <a:pt x="458636" y="1148"/>
                    </a:cubicBezTo>
                    <a:cubicBezTo>
                      <a:pt x="464916" y="5363"/>
                      <a:pt x="466981" y="6396"/>
                      <a:pt x="464916" y="4331"/>
                    </a:cubicBezTo>
                    <a:cubicBezTo>
                      <a:pt x="481605" y="10611"/>
                      <a:pt x="493132" y="15945"/>
                      <a:pt x="499411" y="20160"/>
                    </a:cubicBezTo>
                    <a:cubicBezTo>
                      <a:pt x="503540" y="28591"/>
                      <a:pt x="502594" y="33925"/>
                      <a:pt x="496314" y="35990"/>
                    </a:cubicBezTo>
                    <a:cubicBezTo>
                      <a:pt x="475411" y="57067"/>
                      <a:pt x="450292" y="120298"/>
                      <a:pt x="420959" y="225597"/>
                    </a:cubicBezTo>
                    <a:cubicBezTo>
                      <a:pt x="418808" y="231877"/>
                      <a:pt x="418808" y="236179"/>
                      <a:pt x="420959" y="238243"/>
                    </a:cubicBezTo>
                    <a:cubicBezTo>
                      <a:pt x="423023" y="238243"/>
                      <a:pt x="427238" y="237211"/>
                      <a:pt x="433518" y="235060"/>
                    </a:cubicBezTo>
                    <a:cubicBezTo>
                      <a:pt x="458636" y="226630"/>
                      <a:pt x="486852" y="221382"/>
                      <a:pt x="518250" y="219231"/>
                    </a:cubicBezTo>
                    <a:cubicBezTo>
                      <a:pt x="539154" y="219231"/>
                      <a:pt x="554810" y="222414"/>
                      <a:pt x="565305" y="228694"/>
                    </a:cubicBezTo>
                    <a:cubicBezTo>
                      <a:pt x="577864" y="234974"/>
                      <a:pt x="595585" y="249771"/>
                      <a:pt x="618639" y="272913"/>
                    </a:cubicBezTo>
                    <a:cubicBezTo>
                      <a:pt x="622768" y="279193"/>
                      <a:pt x="629048" y="285559"/>
                      <a:pt x="637478" y="291839"/>
                    </a:cubicBezTo>
                    <a:cubicBezTo>
                      <a:pt x="639542" y="296055"/>
                      <a:pt x="641607" y="298120"/>
                      <a:pt x="643757" y="298120"/>
                    </a:cubicBezTo>
                    <a:cubicBezTo>
                      <a:pt x="652102" y="308701"/>
                      <a:pt x="652102" y="316013"/>
                      <a:pt x="643757" y="320229"/>
                    </a:cubicBezTo>
                    <a:cubicBezTo>
                      <a:pt x="639542" y="322380"/>
                      <a:pt x="631198" y="325477"/>
                      <a:pt x="618639" y="329692"/>
                    </a:cubicBezTo>
                    <a:cubicBezTo>
                      <a:pt x="601864" y="333907"/>
                      <a:pt x="589305" y="338123"/>
                      <a:pt x="580961" y="342338"/>
                    </a:cubicBezTo>
                    <a:cubicBezTo>
                      <a:pt x="562122" y="352920"/>
                      <a:pt x="534939" y="357135"/>
                      <a:pt x="499325" y="354984"/>
                    </a:cubicBezTo>
                    <a:cubicBezTo>
                      <a:pt x="488831" y="348704"/>
                      <a:pt x="477389" y="347586"/>
                      <a:pt x="464830" y="351801"/>
                    </a:cubicBezTo>
                    <a:cubicBezTo>
                      <a:pt x="454335" y="356017"/>
                      <a:pt x="450206" y="371846"/>
                      <a:pt x="452271" y="399203"/>
                    </a:cubicBezTo>
                    <a:cubicBezTo>
                      <a:pt x="452271" y="416065"/>
                      <a:pt x="455368" y="428711"/>
                      <a:pt x="461734" y="437142"/>
                    </a:cubicBezTo>
                    <a:cubicBezTo>
                      <a:pt x="474293" y="449788"/>
                      <a:pt x="490981" y="468714"/>
                      <a:pt x="511970" y="494007"/>
                    </a:cubicBezTo>
                    <a:cubicBezTo>
                      <a:pt x="514035" y="496158"/>
                      <a:pt x="516099" y="497190"/>
                      <a:pt x="518250" y="497190"/>
                    </a:cubicBezTo>
                    <a:cubicBezTo>
                      <a:pt x="530810" y="511987"/>
                      <a:pt x="553778" y="530913"/>
                      <a:pt x="587327" y="554055"/>
                    </a:cubicBezTo>
                    <a:cubicBezTo>
                      <a:pt x="591456" y="558271"/>
                      <a:pt x="595670" y="560335"/>
                      <a:pt x="599886" y="560335"/>
                    </a:cubicBezTo>
                    <a:cubicBezTo>
                      <a:pt x="604015" y="564551"/>
                      <a:pt x="611327" y="569798"/>
                      <a:pt x="621822" y="576165"/>
                    </a:cubicBezTo>
                    <a:cubicBezTo>
                      <a:pt x="657349" y="595091"/>
                      <a:pt x="681435" y="607737"/>
                      <a:pt x="693995" y="614103"/>
                    </a:cubicBezTo>
                    <a:cubicBezTo>
                      <a:pt x="704403" y="620383"/>
                      <a:pt x="708619" y="625631"/>
                      <a:pt x="706554" y="629933"/>
                    </a:cubicBezTo>
                    <a:cubicBezTo>
                      <a:pt x="702339" y="636213"/>
                      <a:pt x="692876" y="640428"/>
                      <a:pt x="678339" y="642579"/>
                    </a:cubicBezTo>
                    <a:cubicBezTo>
                      <a:pt x="621822" y="638363"/>
                      <a:pt x="578896" y="634148"/>
                      <a:pt x="549648" y="629933"/>
                    </a:cubicBezTo>
                    <a:cubicBezTo>
                      <a:pt x="530810" y="625717"/>
                      <a:pt x="521433" y="617286"/>
                      <a:pt x="521433" y="604640"/>
                    </a:cubicBezTo>
                    <a:cubicBezTo>
                      <a:pt x="519282" y="575132"/>
                      <a:pt x="508874" y="545710"/>
                      <a:pt x="490035" y="516203"/>
                    </a:cubicBezTo>
                    <a:cubicBezTo>
                      <a:pt x="479540" y="503556"/>
                      <a:pt x="462852" y="497276"/>
                      <a:pt x="439798" y="497276"/>
                    </a:cubicBezTo>
                    <a:cubicBezTo>
                      <a:pt x="431453" y="497276"/>
                      <a:pt x="420959" y="504675"/>
                      <a:pt x="408400" y="519386"/>
                    </a:cubicBezTo>
                    <a:cubicBezTo>
                      <a:pt x="406249" y="521536"/>
                      <a:pt x="404184" y="523601"/>
                      <a:pt x="402119" y="525666"/>
                    </a:cubicBezTo>
                    <a:cubicBezTo>
                      <a:pt x="381216" y="548893"/>
                      <a:pt x="360227" y="571003"/>
                      <a:pt x="339323" y="591994"/>
                    </a:cubicBezTo>
                    <a:cubicBezTo>
                      <a:pt x="330893" y="600425"/>
                      <a:pt x="314205" y="606791"/>
                      <a:pt x="289086" y="610920"/>
                    </a:cubicBezTo>
                    <a:lnTo>
                      <a:pt x="279709" y="610920"/>
                    </a:lnTo>
                    <a:cubicBezTo>
                      <a:pt x="273430" y="610920"/>
                      <a:pt x="269214" y="609888"/>
                      <a:pt x="267150" y="607737"/>
                    </a:cubicBezTo>
                    <a:cubicBezTo>
                      <a:pt x="265000" y="605672"/>
                      <a:pt x="267150" y="602489"/>
                      <a:pt x="273430" y="598274"/>
                    </a:cubicBezTo>
                    <a:cubicBezTo>
                      <a:pt x="363409" y="537193"/>
                      <a:pt x="407367" y="445573"/>
                      <a:pt x="405302" y="323412"/>
                    </a:cubicBezTo>
                    <a:cubicBezTo>
                      <a:pt x="403152" y="310766"/>
                      <a:pt x="409431" y="306550"/>
                      <a:pt x="424142" y="310766"/>
                    </a:cubicBezTo>
                    <a:cubicBezTo>
                      <a:pt x="445045" y="319197"/>
                      <a:pt x="461819" y="326595"/>
                      <a:pt x="474378" y="332875"/>
                    </a:cubicBezTo>
                    <a:cubicBezTo>
                      <a:pt x="476443" y="337090"/>
                      <a:pt x="481690" y="338123"/>
                      <a:pt x="490035" y="336058"/>
                    </a:cubicBezTo>
                    <a:cubicBezTo>
                      <a:pt x="515153" y="329778"/>
                      <a:pt x="530810" y="312916"/>
                      <a:pt x="537089" y="285473"/>
                    </a:cubicBezTo>
                    <a:cubicBezTo>
                      <a:pt x="532874" y="255965"/>
                      <a:pt x="510938" y="245470"/>
                      <a:pt x="471196" y="253901"/>
                    </a:cubicBezTo>
                    <a:cubicBezTo>
                      <a:pt x="469046" y="256051"/>
                      <a:pt x="465948" y="258116"/>
                      <a:pt x="461819" y="260181"/>
                    </a:cubicBezTo>
                    <a:cubicBezTo>
                      <a:pt x="430421" y="272827"/>
                      <a:pt x="406335" y="286506"/>
                      <a:pt x="389646" y="301216"/>
                    </a:cubicBezTo>
                    <a:cubicBezTo>
                      <a:pt x="387495" y="303367"/>
                      <a:pt x="384399" y="306464"/>
                      <a:pt x="380270" y="310680"/>
                    </a:cubicBezTo>
                    <a:cubicBezTo>
                      <a:pt x="353086" y="336230"/>
                      <a:pt x="331150" y="347844"/>
                      <a:pt x="314376" y="345693"/>
                    </a:cubicBezTo>
                    <a:close/>
                  </a:path>
                </a:pathLst>
              </a:custGeom>
              <a:grpFill/>
              <a:ln w="860" cap="flat">
                <a:noFill/>
                <a:prstDash val="solid"/>
                <a:miter/>
              </a:ln>
            </p:spPr>
            <p:txBody>
              <a:bodyPr rtlCol="0" anchor="ctr"/>
              <a:lstStyle/>
              <a:p>
                <a:endParaRPr lang="zh-CN" altLang="en-US"/>
              </a:p>
            </p:txBody>
          </p:sp>
          <p:sp>
            <p:nvSpPr>
              <p:cNvPr id="27" name="任意形状 10"/>
              <p:cNvSpPr/>
              <p:nvPr/>
            </p:nvSpPr>
            <p:spPr>
              <a:xfrm>
                <a:off x="8176287" y="1769312"/>
                <a:ext cx="675041" cy="736361"/>
              </a:xfrm>
              <a:custGeom>
                <a:avLst/>
                <a:gdLst>
                  <a:gd name="connsiteX0" fmla="*/ 87743 w 675041"/>
                  <a:gd name="connsiteY0" fmla="*/ 316175 h 736361"/>
                  <a:gd name="connsiteX1" fmla="*/ 156819 w 675041"/>
                  <a:gd name="connsiteY1" fmla="*/ 186616 h 736361"/>
                  <a:gd name="connsiteX2" fmla="*/ 225896 w 675041"/>
                  <a:gd name="connsiteY2" fmla="*/ 63422 h 736361"/>
                  <a:gd name="connsiteX3" fmla="*/ 301252 w 675041"/>
                  <a:gd name="connsiteY3" fmla="*/ 110824 h 736361"/>
                  <a:gd name="connsiteX4" fmla="*/ 282412 w 675041"/>
                  <a:gd name="connsiteY4" fmla="*/ 139300 h 736361"/>
                  <a:gd name="connsiteX5" fmla="*/ 241638 w 675041"/>
                  <a:gd name="connsiteY5" fmla="*/ 211994 h 736361"/>
                  <a:gd name="connsiteX6" fmla="*/ 216519 w 675041"/>
                  <a:gd name="connsiteY6" fmla="*/ 243567 h 736361"/>
                  <a:gd name="connsiteX7" fmla="*/ 175744 w 675041"/>
                  <a:gd name="connsiteY7" fmla="*/ 319358 h 736361"/>
                  <a:gd name="connsiteX8" fmla="*/ 188304 w 675041"/>
                  <a:gd name="connsiteY8" fmla="*/ 328821 h 736361"/>
                  <a:gd name="connsiteX9" fmla="*/ 219702 w 675041"/>
                  <a:gd name="connsiteY9" fmla="*/ 357297 h 736361"/>
                  <a:gd name="connsiteX10" fmla="*/ 213423 w 675041"/>
                  <a:gd name="connsiteY10" fmla="*/ 385772 h 736361"/>
                  <a:gd name="connsiteX11" fmla="*/ 188304 w 675041"/>
                  <a:gd name="connsiteY11" fmla="*/ 559550 h 736361"/>
                  <a:gd name="connsiteX12" fmla="*/ 191401 w 675041"/>
                  <a:gd name="connsiteY12" fmla="*/ 581660 h 736361"/>
                  <a:gd name="connsiteX13" fmla="*/ 194584 w 675041"/>
                  <a:gd name="connsiteY13" fmla="*/ 594306 h 736361"/>
                  <a:gd name="connsiteX14" fmla="*/ 134970 w 675041"/>
                  <a:gd name="connsiteY14" fmla="*/ 600586 h 736361"/>
                  <a:gd name="connsiteX15" fmla="*/ 144432 w 675041"/>
                  <a:gd name="connsiteY15" fmla="*/ 483673 h 736361"/>
                  <a:gd name="connsiteX16" fmla="*/ 134970 w 675041"/>
                  <a:gd name="connsiteY16" fmla="*/ 366760 h 736361"/>
                  <a:gd name="connsiteX17" fmla="*/ 103572 w 675041"/>
                  <a:gd name="connsiteY17" fmla="*/ 385686 h 736361"/>
                  <a:gd name="connsiteX18" fmla="*/ 0 w 675041"/>
                  <a:gd name="connsiteY18" fmla="*/ 429905 h 736361"/>
                  <a:gd name="connsiteX19" fmla="*/ 78453 w 675041"/>
                  <a:gd name="connsiteY19" fmla="*/ 325638 h 736361"/>
                  <a:gd name="connsiteX20" fmla="*/ 87743 w 675041"/>
                  <a:gd name="connsiteY20" fmla="*/ 316175 h 736361"/>
                  <a:gd name="connsiteX21" fmla="*/ 404823 w 675041"/>
                  <a:gd name="connsiteY21" fmla="*/ 218188 h 736361"/>
                  <a:gd name="connsiteX22" fmla="*/ 451877 w 675041"/>
                  <a:gd name="connsiteY22" fmla="*/ 199262 h 736361"/>
                  <a:gd name="connsiteX23" fmla="*/ 451877 w 675041"/>
                  <a:gd name="connsiteY23" fmla="*/ 196079 h 736361"/>
                  <a:gd name="connsiteX24" fmla="*/ 454975 w 675041"/>
                  <a:gd name="connsiteY24" fmla="*/ 85532 h 736361"/>
                  <a:gd name="connsiteX25" fmla="*/ 451877 w 675041"/>
                  <a:gd name="connsiteY25" fmla="*/ 9740 h 736361"/>
                  <a:gd name="connsiteX26" fmla="*/ 451877 w 675041"/>
                  <a:gd name="connsiteY26" fmla="*/ 277 h 736361"/>
                  <a:gd name="connsiteX27" fmla="*/ 536610 w 675041"/>
                  <a:gd name="connsiteY27" fmla="*/ 28753 h 736361"/>
                  <a:gd name="connsiteX28" fmla="*/ 530330 w 675041"/>
                  <a:gd name="connsiteY28" fmla="*/ 60325 h 736361"/>
                  <a:gd name="connsiteX29" fmla="*/ 524051 w 675041"/>
                  <a:gd name="connsiteY29" fmla="*/ 91898 h 736361"/>
                  <a:gd name="connsiteX30" fmla="*/ 514674 w 675041"/>
                  <a:gd name="connsiteY30" fmla="*/ 155129 h 736361"/>
                  <a:gd name="connsiteX31" fmla="*/ 520954 w 675041"/>
                  <a:gd name="connsiteY31" fmla="*/ 189885 h 736361"/>
                  <a:gd name="connsiteX32" fmla="*/ 533513 w 675041"/>
                  <a:gd name="connsiteY32" fmla="*/ 186702 h 736361"/>
                  <a:gd name="connsiteX33" fmla="*/ 571191 w 675041"/>
                  <a:gd name="connsiteY33" fmla="*/ 186702 h 736361"/>
                  <a:gd name="connsiteX34" fmla="*/ 596310 w 675041"/>
                  <a:gd name="connsiteY34" fmla="*/ 253030 h 736361"/>
                  <a:gd name="connsiteX35" fmla="*/ 574374 w 675041"/>
                  <a:gd name="connsiteY35" fmla="*/ 256213 h 736361"/>
                  <a:gd name="connsiteX36" fmla="*/ 514760 w 675041"/>
                  <a:gd name="connsiteY36" fmla="*/ 265676 h 736361"/>
                  <a:gd name="connsiteX37" fmla="*/ 511577 w 675041"/>
                  <a:gd name="connsiteY37" fmla="*/ 332004 h 736361"/>
                  <a:gd name="connsiteX38" fmla="*/ 605772 w 675041"/>
                  <a:gd name="connsiteY38" fmla="*/ 328821 h 736361"/>
                  <a:gd name="connsiteX39" fmla="*/ 646547 w 675041"/>
                  <a:gd name="connsiteY39" fmla="*/ 322541 h 736361"/>
                  <a:gd name="connsiteX40" fmla="*/ 674763 w 675041"/>
                  <a:gd name="connsiteY40" fmla="*/ 404699 h 736361"/>
                  <a:gd name="connsiteX41" fmla="*/ 649644 w 675041"/>
                  <a:gd name="connsiteY41" fmla="*/ 404699 h 736361"/>
                  <a:gd name="connsiteX42" fmla="*/ 571191 w 675041"/>
                  <a:gd name="connsiteY42" fmla="*/ 401516 h 736361"/>
                  <a:gd name="connsiteX43" fmla="*/ 505298 w 675041"/>
                  <a:gd name="connsiteY43" fmla="*/ 410979 h 736361"/>
                  <a:gd name="connsiteX44" fmla="*/ 492738 w 675041"/>
                  <a:gd name="connsiteY44" fmla="*/ 638439 h 736361"/>
                  <a:gd name="connsiteX45" fmla="*/ 492738 w 675041"/>
                  <a:gd name="connsiteY45" fmla="*/ 660548 h 736361"/>
                  <a:gd name="connsiteX46" fmla="*/ 495921 w 675041"/>
                  <a:gd name="connsiteY46" fmla="*/ 726876 h 736361"/>
                  <a:gd name="connsiteX47" fmla="*/ 430028 w 675041"/>
                  <a:gd name="connsiteY47" fmla="*/ 726876 h 736361"/>
                  <a:gd name="connsiteX48" fmla="*/ 433124 w 675041"/>
                  <a:gd name="connsiteY48" fmla="*/ 717413 h 736361"/>
                  <a:gd name="connsiteX49" fmla="*/ 445684 w 675041"/>
                  <a:gd name="connsiteY49" fmla="*/ 695304 h 736361"/>
                  <a:gd name="connsiteX50" fmla="*/ 442501 w 675041"/>
                  <a:gd name="connsiteY50" fmla="*/ 537355 h 736361"/>
                  <a:gd name="connsiteX51" fmla="*/ 436222 w 675041"/>
                  <a:gd name="connsiteY51" fmla="*/ 420442 h 736361"/>
                  <a:gd name="connsiteX52" fmla="*/ 401726 w 675041"/>
                  <a:gd name="connsiteY52" fmla="*/ 423625 h 736361"/>
                  <a:gd name="connsiteX53" fmla="*/ 338930 w 675041"/>
                  <a:gd name="connsiteY53" fmla="*/ 433088 h 736361"/>
                  <a:gd name="connsiteX54" fmla="*/ 276133 w 675041"/>
                  <a:gd name="connsiteY54" fmla="*/ 458381 h 736361"/>
                  <a:gd name="connsiteX55" fmla="*/ 269853 w 675041"/>
                  <a:gd name="connsiteY55" fmla="*/ 461564 h 736361"/>
                  <a:gd name="connsiteX56" fmla="*/ 244735 w 675041"/>
                  <a:gd name="connsiteY56" fmla="*/ 429991 h 736361"/>
                  <a:gd name="connsiteX57" fmla="*/ 247832 w 675041"/>
                  <a:gd name="connsiteY57" fmla="*/ 398418 h 736361"/>
                  <a:gd name="connsiteX58" fmla="*/ 304348 w 675041"/>
                  <a:gd name="connsiteY58" fmla="*/ 398418 h 736361"/>
                  <a:gd name="connsiteX59" fmla="*/ 442501 w 675041"/>
                  <a:gd name="connsiteY59" fmla="*/ 344737 h 736361"/>
                  <a:gd name="connsiteX60" fmla="*/ 433124 w 675041"/>
                  <a:gd name="connsiteY60" fmla="*/ 287872 h 736361"/>
                  <a:gd name="connsiteX61" fmla="*/ 411189 w 675041"/>
                  <a:gd name="connsiteY61" fmla="*/ 294152 h 736361"/>
                  <a:gd name="connsiteX62" fmla="*/ 395532 w 675041"/>
                  <a:gd name="connsiteY62" fmla="*/ 297335 h 736361"/>
                  <a:gd name="connsiteX63" fmla="*/ 376694 w 675041"/>
                  <a:gd name="connsiteY63" fmla="*/ 281505 h 736361"/>
                  <a:gd name="connsiteX64" fmla="*/ 373511 w 675041"/>
                  <a:gd name="connsiteY64" fmla="*/ 272042 h 736361"/>
                  <a:gd name="connsiteX65" fmla="*/ 260477 w 675041"/>
                  <a:gd name="connsiteY65" fmla="*/ 344737 h 736361"/>
                  <a:gd name="connsiteX66" fmla="*/ 285595 w 675041"/>
                  <a:gd name="connsiteY66" fmla="*/ 284688 h 736361"/>
                  <a:gd name="connsiteX67" fmla="*/ 323273 w 675041"/>
                  <a:gd name="connsiteY67" fmla="*/ 208897 h 736361"/>
                  <a:gd name="connsiteX68" fmla="*/ 323273 w 675041"/>
                  <a:gd name="connsiteY68" fmla="*/ 202617 h 736361"/>
                  <a:gd name="connsiteX69" fmla="*/ 345209 w 675041"/>
                  <a:gd name="connsiteY69" fmla="*/ 164678 h 736361"/>
                  <a:gd name="connsiteX70" fmla="*/ 404823 w 675041"/>
                  <a:gd name="connsiteY70" fmla="*/ 218188 h 73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75041" h="736361">
                    <a:moveTo>
                      <a:pt x="87743" y="316175"/>
                    </a:moveTo>
                    <a:cubicBezTo>
                      <a:pt x="100303" y="297249"/>
                      <a:pt x="123270" y="254062"/>
                      <a:pt x="156819" y="186616"/>
                    </a:cubicBezTo>
                    <a:cubicBezTo>
                      <a:pt x="192347" y="117104"/>
                      <a:pt x="215401" y="76069"/>
                      <a:pt x="225896" y="63422"/>
                    </a:cubicBezTo>
                    <a:cubicBezTo>
                      <a:pt x="261423" y="71853"/>
                      <a:pt x="286542" y="87683"/>
                      <a:pt x="301252" y="110824"/>
                    </a:cubicBezTo>
                    <a:cubicBezTo>
                      <a:pt x="299101" y="115040"/>
                      <a:pt x="292822" y="124589"/>
                      <a:pt x="282412" y="139300"/>
                    </a:cubicBezTo>
                    <a:cubicBezTo>
                      <a:pt x="261509" y="173023"/>
                      <a:pt x="247918" y="197283"/>
                      <a:pt x="241638" y="211994"/>
                    </a:cubicBezTo>
                    <a:cubicBezTo>
                      <a:pt x="239488" y="216210"/>
                      <a:pt x="231143" y="226791"/>
                      <a:pt x="216519" y="243567"/>
                    </a:cubicBezTo>
                    <a:cubicBezTo>
                      <a:pt x="178842" y="289936"/>
                      <a:pt x="165250" y="315229"/>
                      <a:pt x="175744" y="319358"/>
                    </a:cubicBezTo>
                    <a:cubicBezTo>
                      <a:pt x="177809" y="323573"/>
                      <a:pt x="182025" y="326757"/>
                      <a:pt x="188304" y="328821"/>
                    </a:cubicBezTo>
                    <a:cubicBezTo>
                      <a:pt x="209207" y="337252"/>
                      <a:pt x="219702" y="346715"/>
                      <a:pt x="219702" y="357297"/>
                    </a:cubicBezTo>
                    <a:cubicBezTo>
                      <a:pt x="217552" y="359448"/>
                      <a:pt x="215487" y="368911"/>
                      <a:pt x="213423" y="385772"/>
                    </a:cubicBezTo>
                    <a:cubicBezTo>
                      <a:pt x="194584" y="467930"/>
                      <a:pt x="186239" y="525913"/>
                      <a:pt x="188304" y="559550"/>
                    </a:cubicBezTo>
                    <a:cubicBezTo>
                      <a:pt x="188304" y="565831"/>
                      <a:pt x="189337" y="573315"/>
                      <a:pt x="191401" y="581660"/>
                    </a:cubicBezTo>
                    <a:cubicBezTo>
                      <a:pt x="193465" y="587940"/>
                      <a:pt x="194584" y="592241"/>
                      <a:pt x="194584" y="594306"/>
                    </a:cubicBezTo>
                    <a:cubicBezTo>
                      <a:pt x="165250" y="619599"/>
                      <a:pt x="145378" y="621663"/>
                      <a:pt x="134970" y="600586"/>
                    </a:cubicBezTo>
                    <a:cubicBezTo>
                      <a:pt x="141249" y="571078"/>
                      <a:pt x="144432" y="532193"/>
                      <a:pt x="144432" y="483673"/>
                    </a:cubicBezTo>
                    <a:cubicBezTo>
                      <a:pt x="142282" y="418377"/>
                      <a:pt x="139185" y="379406"/>
                      <a:pt x="134970" y="366760"/>
                    </a:cubicBezTo>
                    <a:cubicBezTo>
                      <a:pt x="128690" y="370975"/>
                      <a:pt x="118196" y="377341"/>
                      <a:pt x="103572" y="385686"/>
                    </a:cubicBezTo>
                    <a:cubicBezTo>
                      <a:pt x="34496" y="427841"/>
                      <a:pt x="0" y="442551"/>
                      <a:pt x="0" y="429905"/>
                    </a:cubicBezTo>
                    <a:cubicBezTo>
                      <a:pt x="0" y="421474"/>
                      <a:pt x="26151" y="386719"/>
                      <a:pt x="78453" y="325638"/>
                    </a:cubicBezTo>
                    <a:cubicBezTo>
                      <a:pt x="82496" y="321423"/>
                      <a:pt x="85593" y="318326"/>
                      <a:pt x="87743" y="316175"/>
                    </a:cubicBezTo>
                    <a:close/>
                    <a:moveTo>
                      <a:pt x="404823" y="218188"/>
                    </a:moveTo>
                    <a:cubicBezTo>
                      <a:pt x="429941" y="218188"/>
                      <a:pt x="445598" y="211908"/>
                      <a:pt x="451877" y="199262"/>
                    </a:cubicBezTo>
                    <a:lnTo>
                      <a:pt x="451877" y="196079"/>
                    </a:lnTo>
                    <a:cubicBezTo>
                      <a:pt x="453942" y="154011"/>
                      <a:pt x="454975" y="117104"/>
                      <a:pt x="454975" y="85532"/>
                    </a:cubicBezTo>
                    <a:cubicBezTo>
                      <a:pt x="454975" y="62390"/>
                      <a:pt x="453856" y="37098"/>
                      <a:pt x="451877" y="9740"/>
                    </a:cubicBezTo>
                    <a:cubicBezTo>
                      <a:pt x="451877" y="5525"/>
                      <a:pt x="451877" y="2342"/>
                      <a:pt x="451877" y="277"/>
                    </a:cubicBezTo>
                    <a:cubicBezTo>
                      <a:pt x="487405" y="-1787"/>
                      <a:pt x="515706" y="7676"/>
                      <a:pt x="536610" y="28753"/>
                    </a:cubicBezTo>
                    <a:cubicBezTo>
                      <a:pt x="536610" y="32968"/>
                      <a:pt x="534459" y="43550"/>
                      <a:pt x="530330" y="60325"/>
                    </a:cubicBezTo>
                    <a:cubicBezTo>
                      <a:pt x="524051" y="79252"/>
                      <a:pt x="521900" y="89833"/>
                      <a:pt x="524051" y="91898"/>
                    </a:cubicBezTo>
                    <a:cubicBezTo>
                      <a:pt x="517771" y="110824"/>
                      <a:pt x="514674" y="131901"/>
                      <a:pt x="514674" y="155129"/>
                    </a:cubicBezTo>
                    <a:cubicBezTo>
                      <a:pt x="512523" y="178357"/>
                      <a:pt x="514674" y="189885"/>
                      <a:pt x="520954" y="189885"/>
                    </a:cubicBezTo>
                    <a:cubicBezTo>
                      <a:pt x="523018" y="189885"/>
                      <a:pt x="527234" y="188852"/>
                      <a:pt x="533513" y="186702"/>
                    </a:cubicBezTo>
                    <a:cubicBezTo>
                      <a:pt x="552352" y="180422"/>
                      <a:pt x="564911" y="180422"/>
                      <a:pt x="571191" y="186702"/>
                    </a:cubicBezTo>
                    <a:cubicBezTo>
                      <a:pt x="594159" y="224640"/>
                      <a:pt x="602589" y="246750"/>
                      <a:pt x="596310" y="253030"/>
                    </a:cubicBezTo>
                    <a:cubicBezTo>
                      <a:pt x="590030" y="255181"/>
                      <a:pt x="582632" y="256213"/>
                      <a:pt x="574374" y="256213"/>
                    </a:cubicBezTo>
                    <a:cubicBezTo>
                      <a:pt x="547191" y="260428"/>
                      <a:pt x="527319" y="263611"/>
                      <a:pt x="514760" y="265676"/>
                    </a:cubicBezTo>
                    <a:cubicBezTo>
                      <a:pt x="510545" y="288904"/>
                      <a:pt x="509512" y="311013"/>
                      <a:pt x="511577" y="332004"/>
                    </a:cubicBezTo>
                    <a:cubicBezTo>
                      <a:pt x="532481" y="334155"/>
                      <a:pt x="563879" y="333123"/>
                      <a:pt x="605772" y="328821"/>
                    </a:cubicBezTo>
                    <a:cubicBezTo>
                      <a:pt x="624611" y="326757"/>
                      <a:pt x="638203" y="324606"/>
                      <a:pt x="646547" y="322541"/>
                    </a:cubicBezTo>
                    <a:cubicBezTo>
                      <a:pt x="667451" y="343618"/>
                      <a:pt x="676827" y="371061"/>
                      <a:pt x="674763" y="404699"/>
                    </a:cubicBezTo>
                    <a:cubicBezTo>
                      <a:pt x="672612" y="406849"/>
                      <a:pt x="664268" y="406849"/>
                      <a:pt x="649644" y="404699"/>
                    </a:cubicBezTo>
                    <a:cubicBezTo>
                      <a:pt x="618245" y="402634"/>
                      <a:pt x="592094" y="401516"/>
                      <a:pt x="571191" y="401516"/>
                    </a:cubicBezTo>
                    <a:cubicBezTo>
                      <a:pt x="529298" y="403666"/>
                      <a:pt x="507362" y="406763"/>
                      <a:pt x="505298" y="410979"/>
                    </a:cubicBezTo>
                    <a:cubicBezTo>
                      <a:pt x="501082" y="463628"/>
                      <a:pt x="496868" y="539506"/>
                      <a:pt x="492738" y="638439"/>
                    </a:cubicBezTo>
                    <a:cubicBezTo>
                      <a:pt x="492738" y="649020"/>
                      <a:pt x="492738" y="656333"/>
                      <a:pt x="492738" y="660548"/>
                    </a:cubicBezTo>
                    <a:cubicBezTo>
                      <a:pt x="492738" y="700552"/>
                      <a:pt x="493770" y="722661"/>
                      <a:pt x="495921" y="726876"/>
                    </a:cubicBezTo>
                    <a:cubicBezTo>
                      <a:pt x="466588" y="739523"/>
                      <a:pt x="444652" y="739523"/>
                      <a:pt x="430028" y="726876"/>
                    </a:cubicBezTo>
                    <a:cubicBezTo>
                      <a:pt x="430028" y="724726"/>
                      <a:pt x="431060" y="721629"/>
                      <a:pt x="433124" y="717413"/>
                    </a:cubicBezTo>
                    <a:cubicBezTo>
                      <a:pt x="441469" y="706832"/>
                      <a:pt x="445684" y="699519"/>
                      <a:pt x="445684" y="695304"/>
                    </a:cubicBezTo>
                    <a:cubicBezTo>
                      <a:pt x="445684" y="627943"/>
                      <a:pt x="444565" y="575208"/>
                      <a:pt x="442501" y="537355"/>
                    </a:cubicBezTo>
                    <a:cubicBezTo>
                      <a:pt x="440351" y="493136"/>
                      <a:pt x="438286" y="454165"/>
                      <a:pt x="436222" y="420442"/>
                    </a:cubicBezTo>
                    <a:cubicBezTo>
                      <a:pt x="434071" y="420442"/>
                      <a:pt x="422544" y="421560"/>
                      <a:pt x="401726" y="423625"/>
                    </a:cubicBezTo>
                    <a:cubicBezTo>
                      <a:pt x="380823" y="425776"/>
                      <a:pt x="359833" y="428873"/>
                      <a:pt x="338930" y="433088"/>
                    </a:cubicBezTo>
                    <a:cubicBezTo>
                      <a:pt x="320091" y="437304"/>
                      <a:pt x="299187" y="445734"/>
                      <a:pt x="276133" y="458381"/>
                    </a:cubicBezTo>
                    <a:lnTo>
                      <a:pt x="269853" y="461564"/>
                    </a:lnTo>
                    <a:cubicBezTo>
                      <a:pt x="261423" y="459499"/>
                      <a:pt x="253079" y="448918"/>
                      <a:pt x="244735" y="429991"/>
                    </a:cubicBezTo>
                    <a:cubicBezTo>
                      <a:pt x="238455" y="411065"/>
                      <a:pt x="239488" y="400483"/>
                      <a:pt x="247832" y="398418"/>
                    </a:cubicBezTo>
                    <a:cubicBezTo>
                      <a:pt x="277080" y="400569"/>
                      <a:pt x="295918" y="400569"/>
                      <a:pt x="304348" y="398418"/>
                    </a:cubicBezTo>
                    <a:cubicBezTo>
                      <a:pt x="356651" y="385772"/>
                      <a:pt x="402673" y="367878"/>
                      <a:pt x="442501" y="344737"/>
                    </a:cubicBezTo>
                    <a:cubicBezTo>
                      <a:pt x="440351" y="308949"/>
                      <a:pt x="437253" y="290022"/>
                      <a:pt x="433124" y="287872"/>
                    </a:cubicBezTo>
                    <a:cubicBezTo>
                      <a:pt x="428910" y="287872"/>
                      <a:pt x="421598" y="290022"/>
                      <a:pt x="411189" y="294152"/>
                    </a:cubicBezTo>
                    <a:cubicBezTo>
                      <a:pt x="402759" y="296302"/>
                      <a:pt x="397512" y="297335"/>
                      <a:pt x="395532" y="297335"/>
                    </a:cubicBezTo>
                    <a:cubicBezTo>
                      <a:pt x="389253" y="297335"/>
                      <a:pt x="382973" y="292087"/>
                      <a:pt x="376694" y="281505"/>
                    </a:cubicBezTo>
                    <a:lnTo>
                      <a:pt x="373511" y="272042"/>
                    </a:lnTo>
                    <a:cubicBezTo>
                      <a:pt x="325338" y="335273"/>
                      <a:pt x="287660" y="359448"/>
                      <a:pt x="260477" y="344737"/>
                    </a:cubicBezTo>
                    <a:cubicBezTo>
                      <a:pt x="254197" y="342672"/>
                      <a:pt x="262542" y="322627"/>
                      <a:pt x="285595" y="284688"/>
                    </a:cubicBezTo>
                    <a:cubicBezTo>
                      <a:pt x="304435" y="248901"/>
                      <a:pt x="316994" y="223608"/>
                      <a:pt x="323273" y="208897"/>
                    </a:cubicBezTo>
                    <a:lnTo>
                      <a:pt x="323273" y="202617"/>
                    </a:lnTo>
                    <a:cubicBezTo>
                      <a:pt x="327403" y="175260"/>
                      <a:pt x="334715" y="162614"/>
                      <a:pt x="345209" y="164678"/>
                    </a:cubicBezTo>
                    <a:cubicBezTo>
                      <a:pt x="370242" y="168722"/>
                      <a:pt x="390113" y="186616"/>
                      <a:pt x="404823" y="218188"/>
                    </a:cubicBezTo>
                    <a:close/>
                  </a:path>
                </a:pathLst>
              </a:custGeom>
              <a:grpFill/>
              <a:ln w="860" cap="flat">
                <a:noFill/>
                <a:prstDash val="solid"/>
                <a:miter/>
              </a:ln>
            </p:spPr>
            <p:txBody>
              <a:bodyPr rtlCol="0" anchor="ctr"/>
              <a:lstStyle/>
              <a:p>
                <a:endParaRPr lang="zh-CN" altLang="en-US"/>
              </a:p>
            </p:txBody>
          </p:sp>
        </p:grpSp>
        <p:sp>
          <p:nvSpPr>
            <p:cNvPr id="10" name="任意形状 11"/>
            <p:cNvSpPr/>
            <p:nvPr/>
          </p:nvSpPr>
          <p:spPr>
            <a:xfrm>
              <a:off x="3053892" y="1820519"/>
              <a:ext cx="2572423" cy="650807"/>
            </a:xfrm>
            <a:custGeom>
              <a:avLst/>
              <a:gdLst>
                <a:gd name="connsiteX0" fmla="*/ 5935 w 2572423"/>
                <a:gd name="connsiteY0" fmla="*/ 89556 h 650807"/>
                <a:gd name="connsiteX1" fmla="*/ 349682 w 2572423"/>
                <a:gd name="connsiteY1" fmla="*/ 89556 h 650807"/>
                <a:gd name="connsiteX2" fmla="*/ 0 w 2572423"/>
                <a:gd name="connsiteY2" fmla="*/ 561252 h 650807"/>
                <a:gd name="connsiteX3" fmla="*/ 0 w 2572423"/>
                <a:gd name="connsiteY3" fmla="*/ 650808 h 650807"/>
                <a:gd name="connsiteX4" fmla="*/ 598632 w 2572423"/>
                <a:gd name="connsiteY4" fmla="*/ 650808 h 650807"/>
                <a:gd name="connsiteX5" fmla="*/ 598632 w 2572423"/>
                <a:gd name="connsiteY5" fmla="*/ 561252 h 650807"/>
                <a:gd name="connsiteX6" fmla="*/ 254885 w 2572423"/>
                <a:gd name="connsiteY6" fmla="*/ 561252 h 650807"/>
                <a:gd name="connsiteX7" fmla="*/ 598632 w 2572423"/>
                <a:gd name="connsiteY7" fmla="*/ 89556 h 650807"/>
                <a:gd name="connsiteX8" fmla="*/ 598632 w 2572423"/>
                <a:gd name="connsiteY8" fmla="*/ 0 h 650807"/>
                <a:gd name="connsiteX9" fmla="*/ 5935 w 2572423"/>
                <a:gd name="connsiteY9" fmla="*/ 0 h 650807"/>
                <a:gd name="connsiteX10" fmla="*/ 5935 w 2572423"/>
                <a:gd name="connsiteY10" fmla="*/ 89556 h 650807"/>
                <a:gd name="connsiteX11" fmla="*/ 663923 w 2572423"/>
                <a:gd name="connsiteY11" fmla="*/ 650808 h 650807"/>
                <a:gd name="connsiteX12" fmla="*/ 1256620 w 2572423"/>
                <a:gd name="connsiteY12" fmla="*/ 650808 h 650807"/>
                <a:gd name="connsiteX13" fmla="*/ 1256620 w 2572423"/>
                <a:gd name="connsiteY13" fmla="*/ 561252 h 650807"/>
                <a:gd name="connsiteX14" fmla="*/ 871324 w 2572423"/>
                <a:gd name="connsiteY14" fmla="*/ 561252 h 650807"/>
                <a:gd name="connsiteX15" fmla="*/ 871324 w 2572423"/>
                <a:gd name="connsiteY15" fmla="*/ 364246 h 650807"/>
                <a:gd name="connsiteX16" fmla="*/ 1221006 w 2572423"/>
                <a:gd name="connsiteY16" fmla="*/ 364246 h 650807"/>
                <a:gd name="connsiteX17" fmla="*/ 1221006 w 2572423"/>
                <a:gd name="connsiteY17" fmla="*/ 280626 h 650807"/>
                <a:gd name="connsiteX18" fmla="*/ 871324 w 2572423"/>
                <a:gd name="connsiteY18" fmla="*/ 280626 h 650807"/>
                <a:gd name="connsiteX19" fmla="*/ 871324 w 2572423"/>
                <a:gd name="connsiteY19" fmla="*/ 89556 h 650807"/>
                <a:gd name="connsiteX20" fmla="*/ 1256620 w 2572423"/>
                <a:gd name="connsiteY20" fmla="*/ 89556 h 650807"/>
                <a:gd name="connsiteX21" fmla="*/ 1256620 w 2572423"/>
                <a:gd name="connsiteY21" fmla="*/ 0 h 650807"/>
                <a:gd name="connsiteX22" fmla="*/ 663923 w 2572423"/>
                <a:gd name="connsiteY22" fmla="*/ 0 h 650807"/>
                <a:gd name="connsiteX23" fmla="*/ 663923 w 2572423"/>
                <a:gd name="connsiteY23" fmla="*/ 650808 h 650807"/>
                <a:gd name="connsiteX24" fmla="*/ 1321825 w 2572423"/>
                <a:gd name="connsiteY24" fmla="*/ 650808 h 650807"/>
                <a:gd name="connsiteX25" fmla="*/ 1529312 w 2572423"/>
                <a:gd name="connsiteY25" fmla="*/ 650808 h 650807"/>
                <a:gd name="connsiteX26" fmla="*/ 1529312 w 2572423"/>
                <a:gd name="connsiteY26" fmla="*/ 364246 h 650807"/>
                <a:gd name="connsiteX27" fmla="*/ 1884930 w 2572423"/>
                <a:gd name="connsiteY27" fmla="*/ 364246 h 650807"/>
                <a:gd name="connsiteX28" fmla="*/ 1884930 w 2572423"/>
                <a:gd name="connsiteY28" fmla="*/ 280626 h 650807"/>
                <a:gd name="connsiteX29" fmla="*/ 1529312 w 2572423"/>
                <a:gd name="connsiteY29" fmla="*/ 280626 h 650807"/>
                <a:gd name="connsiteX30" fmla="*/ 1529312 w 2572423"/>
                <a:gd name="connsiteY30" fmla="*/ 83620 h 650807"/>
                <a:gd name="connsiteX31" fmla="*/ 1914607 w 2572423"/>
                <a:gd name="connsiteY31" fmla="*/ 83620 h 650807"/>
                <a:gd name="connsiteX32" fmla="*/ 1914607 w 2572423"/>
                <a:gd name="connsiteY32" fmla="*/ 0 h 650807"/>
                <a:gd name="connsiteX33" fmla="*/ 1321911 w 2572423"/>
                <a:gd name="connsiteY33" fmla="*/ 0 h 650807"/>
                <a:gd name="connsiteX34" fmla="*/ 1321911 w 2572423"/>
                <a:gd name="connsiteY34" fmla="*/ 650808 h 650807"/>
                <a:gd name="connsiteX35" fmla="*/ 2572423 w 2572423"/>
                <a:gd name="connsiteY35" fmla="*/ 0 h 650807"/>
                <a:gd name="connsiteX36" fmla="*/ 2364936 w 2572423"/>
                <a:gd name="connsiteY36" fmla="*/ 0 h 650807"/>
                <a:gd name="connsiteX37" fmla="*/ 2364936 w 2572423"/>
                <a:gd name="connsiteY37" fmla="*/ 405970 h 650807"/>
                <a:gd name="connsiteX38" fmla="*/ 2275989 w 2572423"/>
                <a:gd name="connsiteY38" fmla="*/ 555230 h 650807"/>
                <a:gd name="connsiteX39" fmla="*/ 2187042 w 2572423"/>
                <a:gd name="connsiteY39" fmla="*/ 405970 h 650807"/>
                <a:gd name="connsiteX40" fmla="*/ 2187042 w 2572423"/>
                <a:gd name="connsiteY40" fmla="*/ 0 h 650807"/>
                <a:gd name="connsiteX41" fmla="*/ 1979555 w 2572423"/>
                <a:gd name="connsiteY41" fmla="*/ 0 h 650807"/>
                <a:gd name="connsiteX42" fmla="*/ 1979555 w 2572423"/>
                <a:gd name="connsiteY42" fmla="*/ 400034 h 650807"/>
                <a:gd name="connsiteX43" fmla="*/ 2222569 w 2572423"/>
                <a:gd name="connsiteY43" fmla="*/ 644872 h 650807"/>
                <a:gd name="connsiteX44" fmla="*/ 2352979 w 2572423"/>
                <a:gd name="connsiteY44" fmla="*/ 644872 h 650807"/>
                <a:gd name="connsiteX45" fmla="*/ 2572251 w 2572423"/>
                <a:gd name="connsiteY45" fmla="*/ 406056 h 650807"/>
                <a:gd name="connsiteX46" fmla="*/ 2572423 w 2572423"/>
                <a:gd name="connsiteY46" fmla="*/ 0 h 65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72423" h="650807">
                  <a:moveTo>
                    <a:pt x="5935" y="89556"/>
                  </a:moveTo>
                  <a:lnTo>
                    <a:pt x="349682" y="89556"/>
                  </a:lnTo>
                  <a:lnTo>
                    <a:pt x="0" y="561252"/>
                  </a:lnTo>
                  <a:lnTo>
                    <a:pt x="0" y="650808"/>
                  </a:lnTo>
                  <a:lnTo>
                    <a:pt x="598632" y="650808"/>
                  </a:lnTo>
                  <a:lnTo>
                    <a:pt x="598632" y="561252"/>
                  </a:lnTo>
                  <a:lnTo>
                    <a:pt x="254885" y="561252"/>
                  </a:lnTo>
                  <a:lnTo>
                    <a:pt x="598632" y="89556"/>
                  </a:lnTo>
                  <a:lnTo>
                    <a:pt x="598632" y="0"/>
                  </a:lnTo>
                  <a:lnTo>
                    <a:pt x="5935" y="0"/>
                  </a:lnTo>
                  <a:lnTo>
                    <a:pt x="5935" y="89556"/>
                  </a:lnTo>
                  <a:close/>
                  <a:moveTo>
                    <a:pt x="663923" y="650808"/>
                  </a:moveTo>
                  <a:lnTo>
                    <a:pt x="1256620" y="650808"/>
                  </a:lnTo>
                  <a:lnTo>
                    <a:pt x="1256620" y="561252"/>
                  </a:lnTo>
                  <a:lnTo>
                    <a:pt x="871324" y="561252"/>
                  </a:lnTo>
                  <a:lnTo>
                    <a:pt x="871324" y="364246"/>
                  </a:lnTo>
                  <a:lnTo>
                    <a:pt x="1221006" y="364246"/>
                  </a:lnTo>
                  <a:lnTo>
                    <a:pt x="1221006" y="280626"/>
                  </a:lnTo>
                  <a:lnTo>
                    <a:pt x="871324" y="280626"/>
                  </a:lnTo>
                  <a:lnTo>
                    <a:pt x="871324" y="89556"/>
                  </a:lnTo>
                  <a:lnTo>
                    <a:pt x="1256620" y="89556"/>
                  </a:lnTo>
                  <a:lnTo>
                    <a:pt x="1256620" y="0"/>
                  </a:lnTo>
                  <a:lnTo>
                    <a:pt x="663923" y="0"/>
                  </a:lnTo>
                  <a:lnTo>
                    <a:pt x="663923" y="650808"/>
                  </a:lnTo>
                  <a:close/>
                  <a:moveTo>
                    <a:pt x="1321825" y="650808"/>
                  </a:moveTo>
                  <a:lnTo>
                    <a:pt x="1529312" y="650808"/>
                  </a:lnTo>
                  <a:lnTo>
                    <a:pt x="1529312" y="364246"/>
                  </a:lnTo>
                  <a:lnTo>
                    <a:pt x="1884930" y="364246"/>
                  </a:lnTo>
                  <a:lnTo>
                    <a:pt x="1884930" y="280626"/>
                  </a:lnTo>
                  <a:lnTo>
                    <a:pt x="1529312" y="280626"/>
                  </a:lnTo>
                  <a:lnTo>
                    <a:pt x="1529312" y="83620"/>
                  </a:lnTo>
                  <a:lnTo>
                    <a:pt x="1914607" y="83620"/>
                  </a:lnTo>
                  <a:lnTo>
                    <a:pt x="1914607" y="0"/>
                  </a:lnTo>
                  <a:lnTo>
                    <a:pt x="1321911" y="0"/>
                  </a:lnTo>
                  <a:lnTo>
                    <a:pt x="1321911" y="650808"/>
                  </a:lnTo>
                  <a:close/>
                  <a:moveTo>
                    <a:pt x="2572423" y="0"/>
                  </a:moveTo>
                  <a:lnTo>
                    <a:pt x="2364936" y="0"/>
                  </a:lnTo>
                  <a:cubicBezTo>
                    <a:pt x="2364936" y="0"/>
                    <a:pt x="2364765" y="356761"/>
                    <a:pt x="2364936" y="405970"/>
                  </a:cubicBezTo>
                  <a:cubicBezTo>
                    <a:pt x="2367947" y="471094"/>
                    <a:pt x="2343861" y="554197"/>
                    <a:pt x="2275989" y="555230"/>
                  </a:cubicBezTo>
                  <a:cubicBezTo>
                    <a:pt x="2215429" y="544992"/>
                    <a:pt x="2194784" y="531142"/>
                    <a:pt x="2187042" y="405970"/>
                  </a:cubicBezTo>
                  <a:cubicBezTo>
                    <a:pt x="2187730" y="337577"/>
                    <a:pt x="2187042" y="0"/>
                    <a:pt x="2187042" y="0"/>
                  </a:cubicBezTo>
                  <a:lnTo>
                    <a:pt x="1979555" y="0"/>
                  </a:lnTo>
                  <a:lnTo>
                    <a:pt x="1979555" y="400034"/>
                  </a:lnTo>
                  <a:cubicBezTo>
                    <a:pt x="1979555" y="400034"/>
                    <a:pt x="1997448" y="627580"/>
                    <a:pt x="2222569" y="644872"/>
                  </a:cubicBezTo>
                  <a:cubicBezTo>
                    <a:pt x="2348162" y="651066"/>
                    <a:pt x="2352979" y="644872"/>
                    <a:pt x="2352979" y="644872"/>
                  </a:cubicBezTo>
                  <a:cubicBezTo>
                    <a:pt x="2352979" y="644872"/>
                    <a:pt x="2532595" y="634376"/>
                    <a:pt x="2572251" y="406056"/>
                  </a:cubicBezTo>
                  <a:cubicBezTo>
                    <a:pt x="2571735" y="219631"/>
                    <a:pt x="2572423" y="0"/>
                    <a:pt x="2572423" y="0"/>
                  </a:cubicBezTo>
                  <a:close/>
                </a:path>
              </a:pathLst>
            </a:custGeom>
            <a:grpFill/>
            <a:ln w="860" cap="flat">
              <a:noFill/>
              <a:prstDash val="solid"/>
              <a:miter/>
            </a:ln>
          </p:spPr>
          <p:txBody>
            <a:bodyPr rtlCol="0" anchor="ctr"/>
            <a:lstStyle/>
            <a:p>
              <a:endParaRPr lang="zh-CN" altLang="en-US"/>
            </a:p>
          </p:txBody>
        </p:sp>
        <p:sp>
          <p:nvSpPr>
            <p:cNvPr id="11" name="任意形状 12"/>
            <p:cNvSpPr/>
            <p:nvPr/>
          </p:nvSpPr>
          <p:spPr>
            <a:xfrm>
              <a:off x="3026537" y="2626522"/>
              <a:ext cx="5852211" cy="31314"/>
            </a:xfrm>
            <a:custGeom>
              <a:avLst/>
              <a:gdLst>
                <a:gd name="connsiteX0" fmla="*/ 0 w 5852211"/>
                <a:gd name="connsiteY0" fmla="*/ 0 h 31314"/>
                <a:gd name="connsiteX1" fmla="*/ 5852212 w 5852211"/>
                <a:gd name="connsiteY1" fmla="*/ 0 h 31314"/>
                <a:gd name="connsiteX2" fmla="*/ 5852212 w 5852211"/>
                <a:gd name="connsiteY2" fmla="*/ 31314 h 31314"/>
                <a:gd name="connsiteX3" fmla="*/ 0 w 5852211"/>
                <a:gd name="connsiteY3" fmla="*/ 31314 h 31314"/>
              </a:gdLst>
              <a:ahLst/>
              <a:cxnLst>
                <a:cxn ang="0">
                  <a:pos x="connsiteX0" y="connsiteY0"/>
                </a:cxn>
                <a:cxn ang="0">
                  <a:pos x="connsiteX1" y="connsiteY1"/>
                </a:cxn>
                <a:cxn ang="0">
                  <a:pos x="connsiteX2" y="connsiteY2"/>
                </a:cxn>
                <a:cxn ang="0">
                  <a:pos x="connsiteX3" y="connsiteY3"/>
                </a:cxn>
              </a:cxnLst>
              <a:rect l="l" t="t" r="r" b="b"/>
              <a:pathLst>
                <a:path w="5852211" h="31314">
                  <a:moveTo>
                    <a:pt x="0" y="0"/>
                  </a:moveTo>
                  <a:lnTo>
                    <a:pt x="5852212" y="0"/>
                  </a:lnTo>
                  <a:lnTo>
                    <a:pt x="5852212" y="31314"/>
                  </a:lnTo>
                  <a:lnTo>
                    <a:pt x="0" y="31314"/>
                  </a:lnTo>
                  <a:close/>
                </a:path>
              </a:pathLst>
            </a:custGeom>
            <a:grpFill/>
            <a:ln w="860" cap="flat">
              <a:noFill/>
              <a:prstDash val="solid"/>
              <a:miter/>
            </a:ln>
          </p:spPr>
          <p:txBody>
            <a:bodyPr rtlCol="0" anchor="ctr"/>
            <a:lstStyle/>
            <a:p>
              <a:endParaRPr lang="zh-CN" altLang="en-US"/>
            </a:p>
          </p:txBody>
        </p:sp>
        <p:grpSp>
          <p:nvGrpSpPr>
            <p:cNvPr id="13" name="图形 4"/>
            <p:cNvGrpSpPr/>
            <p:nvPr/>
          </p:nvGrpSpPr>
          <p:grpSpPr>
            <a:xfrm>
              <a:off x="3476608" y="2737331"/>
              <a:ext cx="4951983" cy="337743"/>
              <a:chOff x="3476608" y="2737331"/>
              <a:chExt cx="4951983" cy="337743"/>
            </a:xfrm>
            <a:grpFill/>
          </p:grpSpPr>
          <p:grpSp>
            <p:nvGrpSpPr>
              <p:cNvPr id="14" name="图形 4"/>
              <p:cNvGrpSpPr/>
              <p:nvPr/>
            </p:nvGrpSpPr>
            <p:grpSpPr>
              <a:xfrm>
                <a:off x="3476608" y="2751071"/>
                <a:ext cx="1941052" cy="324003"/>
                <a:chOff x="3476608" y="2751071"/>
                <a:chExt cx="1941052" cy="324003"/>
              </a:xfrm>
              <a:grpFill/>
            </p:grpSpPr>
            <p:sp>
              <p:nvSpPr>
                <p:cNvPr id="20" name="任意形状 15"/>
                <p:cNvSpPr/>
                <p:nvPr/>
              </p:nvSpPr>
              <p:spPr>
                <a:xfrm>
                  <a:off x="3476608" y="2769502"/>
                  <a:ext cx="288606" cy="294384"/>
                </a:xfrm>
                <a:custGeom>
                  <a:avLst/>
                  <a:gdLst>
                    <a:gd name="connsiteX0" fmla="*/ 19011 w 288606"/>
                    <a:gd name="connsiteY0" fmla="*/ 102030 h 294384"/>
                    <a:gd name="connsiteX1" fmla="*/ 36646 w 288606"/>
                    <a:gd name="connsiteY1" fmla="*/ 99277 h 294384"/>
                    <a:gd name="connsiteX2" fmla="*/ 52904 w 288606"/>
                    <a:gd name="connsiteY2" fmla="*/ 96524 h 294384"/>
                    <a:gd name="connsiteX3" fmla="*/ 67786 w 288606"/>
                    <a:gd name="connsiteY3" fmla="*/ 89728 h 294384"/>
                    <a:gd name="connsiteX4" fmla="*/ 69162 w 288606"/>
                    <a:gd name="connsiteY4" fmla="*/ 40606 h 294384"/>
                    <a:gd name="connsiteX5" fmla="*/ 69162 w 288606"/>
                    <a:gd name="connsiteY5" fmla="*/ 35186 h 294384"/>
                    <a:gd name="connsiteX6" fmla="*/ 74582 w 288606"/>
                    <a:gd name="connsiteY6" fmla="*/ 16088 h 294384"/>
                    <a:gd name="connsiteX7" fmla="*/ 96259 w 288606"/>
                    <a:gd name="connsiteY7" fmla="*/ 28390 h 294384"/>
                    <a:gd name="connsiteX8" fmla="*/ 93507 w 288606"/>
                    <a:gd name="connsiteY8" fmla="*/ 33809 h 294384"/>
                    <a:gd name="connsiteX9" fmla="*/ 86711 w 288606"/>
                    <a:gd name="connsiteY9" fmla="*/ 65210 h 294384"/>
                    <a:gd name="connsiteX10" fmla="*/ 86711 w 288606"/>
                    <a:gd name="connsiteY10" fmla="*/ 78889 h 294384"/>
                    <a:gd name="connsiteX11" fmla="*/ 89378 w 288606"/>
                    <a:gd name="connsiteY11" fmla="*/ 83018 h 294384"/>
                    <a:gd name="connsiteX12" fmla="*/ 104260 w 288606"/>
                    <a:gd name="connsiteY12" fmla="*/ 83018 h 294384"/>
                    <a:gd name="connsiteX13" fmla="*/ 113722 w 288606"/>
                    <a:gd name="connsiteY13" fmla="*/ 100740 h 294384"/>
                    <a:gd name="connsiteX14" fmla="*/ 101507 w 288606"/>
                    <a:gd name="connsiteY14" fmla="*/ 111665 h 294384"/>
                    <a:gd name="connsiteX15" fmla="*/ 85249 w 288606"/>
                    <a:gd name="connsiteY15" fmla="*/ 122591 h 294384"/>
                    <a:gd name="connsiteX16" fmla="*/ 83872 w 288606"/>
                    <a:gd name="connsiteY16" fmla="*/ 133517 h 294384"/>
                    <a:gd name="connsiteX17" fmla="*/ 83872 w 288606"/>
                    <a:gd name="connsiteY17" fmla="*/ 140313 h 294384"/>
                    <a:gd name="connsiteX18" fmla="*/ 93335 w 288606"/>
                    <a:gd name="connsiteY18" fmla="*/ 136184 h 294384"/>
                    <a:gd name="connsiteX19" fmla="*/ 98754 w 288606"/>
                    <a:gd name="connsiteY19" fmla="*/ 132054 h 294384"/>
                    <a:gd name="connsiteX20" fmla="*/ 105550 w 288606"/>
                    <a:gd name="connsiteY20" fmla="*/ 136184 h 294384"/>
                    <a:gd name="connsiteX21" fmla="*/ 94711 w 288606"/>
                    <a:gd name="connsiteY21" fmla="*/ 149862 h 294384"/>
                    <a:gd name="connsiteX22" fmla="*/ 83872 w 288606"/>
                    <a:gd name="connsiteY22" fmla="*/ 163541 h 294384"/>
                    <a:gd name="connsiteX23" fmla="*/ 83872 w 288606"/>
                    <a:gd name="connsiteY23" fmla="*/ 174466 h 294384"/>
                    <a:gd name="connsiteX24" fmla="*/ 85249 w 288606"/>
                    <a:gd name="connsiteY24" fmla="*/ 272711 h 294384"/>
                    <a:gd name="connsiteX25" fmla="*/ 33807 w 288606"/>
                    <a:gd name="connsiteY25" fmla="*/ 244064 h 294384"/>
                    <a:gd name="connsiteX26" fmla="*/ 39226 w 288606"/>
                    <a:gd name="connsiteY26" fmla="*/ 245440 h 294384"/>
                    <a:gd name="connsiteX27" fmla="*/ 67700 w 288606"/>
                    <a:gd name="connsiteY27" fmla="*/ 227718 h 294384"/>
                    <a:gd name="connsiteX28" fmla="*/ 67700 w 288606"/>
                    <a:gd name="connsiteY28" fmla="*/ 179972 h 294384"/>
                    <a:gd name="connsiteX29" fmla="*/ 27097 w 288606"/>
                    <a:gd name="connsiteY29" fmla="*/ 222299 h 294384"/>
                    <a:gd name="connsiteX30" fmla="*/ 25721 w 288606"/>
                    <a:gd name="connsiteY30" fmla="*/ 225051 h 294384"/>
                    <a:gd name="connsiteX31" fmla="*/ 21678 w 288606"/>
                    <a:gd name="connsiteY31" fmla="*/ 230471 h 294384"/>
                    <a:gd name="connsiteX32" fmla="*/ 6796 w 288606"/>
                    <a:gd name="connsiteY32" fmla="*/ 219546 h 294384"/>
                    <a:gd name="connsiteX33" fmla="*/ 0 w 288606"/>
                    <a:gd name="connsiteY33" fmla="*/ 205867 h 294384"/>
                    <a:gd name="connsiteX34" fmla="*/ 4043 w 288606"/>
                    <a:gd name="connsiteY34" fmla="*/ 203114 h 294384"/>
                    <a:gd name="connsiteX35" fmla="*/ 20301 w 288606"/>
                    <a:gd name="connsiteY35" fmla="*/ 190812 h 294384"/>
                    <a:gd name="connsiteX36" fmla="*/ 37936 w 288606"/>
                    <a:gd name="connsiteY36" fmla="*/ 175843 h 294384"/>
                    <a:gd name="connsiteX37" fmla="*/ 66410 w 288606"/>
                    <a:gd name="connsiteY37" fmla="*/ 151325 h 294384"/>
                    <a:gd name="connsiteX38" fmla="*/ 66410 w 288606"/>
                    <a:gd name="connsiteY38" fmla="*/ 128097 h 294384"/>
                    <a:gd name="connsiteX39" fmla="*/ 62366 w 288606"/>
                    <a:gd name="connsiteY39" fmla="*/ 123968 h 294384"/>
                    <a:gd name="connsiteX40" fmla="*/ 55571 w 288606"/>
                    <a:gd name="connsiteY40" fmla="*/ 123968 h 294384"/>
                    <a:gd name="connsiteX41" fmla="*/ 36646 w 288606"/>
                    <a:gd name="connsiteY41" fmla="*/ 133517 h 294384"/>
                    <a:gd name="connsiteX42" fmla="*/ 31226 w 288606"/>
                    <a:gd name="connsiteY42" fmla="*/ 136270 h 294384"/>
                    <a:gd name="connsiteX43" fmla="*/ 20387 w 288606"/>
                    <a:gd name="connsiteY43" fmla="*/ 117171 h 294384"/>
                    <a:gd name="connsiteX44" fmla="*/ 19011 w 288606"/>
                    <a:gd name="connsiteY44" fmla="*/ 102030 h 294384"/>
                    <a:gd name="connsiteX45" fmla="*/ 193809 w 288606"/>
                    <a:gd name="connsiteY45" fmla="*/ 100740 h 294384"/>
                    <a:gd name="connsiteX46" fmla="*/ 193809 w 288606"/>
                    <a:gd name="connsiteY46" fmla="*/ 107536 h 294384"/>
                    <a:gd name="connsiteX47" fmla="*/ 197852 w 288606"/>
                    <a:gd name="connsiteY47" fmla="*/ 111665 h 294384"/>
                    <a:gd name="connsiteX48" fmla="*/ 234412 w 288606"/>
                    <a:gd name="connsiteY48" fmla="*/ 108913 h 294384"/>
                    <a:gd name="connsiteX49" fmla="*/ 262886 w 288606"/>
                    <a:gd name="connsiteY49" fmla="*/ 104783 h 294384"/>
                    <a:gd name="connsiteX50" fmla="*/ 270972 w 288606"/>
                    <a:gd name="connsiteY50" fmla="*/ 103407 h 294384"/>
                    <a:gd name="connsiteX51" fmla="*/ 288606 w 288606"/>
                    <a:gd name="connsiteY51" fmla="*/ 125258 h 294384"/>
                    <a:gd name="connsiteX52" fmla="*/ 283187 w 288606"/>
                    <a:gd name="connsiteY52" fmla="*/ 133431 h 294384"/>
                    <a:gd name="connsiteX53" fmla="*/ 279144 w 288606"/>
                    <a:gd name="connsiteY53" fmla="*/ 133431 h 294384"/>
                    <a:gd name="connsiteX54" fmla="*/ 245251 w 288606"/>
                    <a:gd name="connsiteY54" fmla="*/ 128011 h 294384"/>
                    <a:gd name="connsiteX55" fmla="*/ 228993 w 288606"/>
                    <a:gd name="connsiteY55" fmla="*/ 128011 h 294384"/>
                    <a:gd name="connsiteX56" fmla="*/ 222197 w 288606"/>
                    <a:gd name="connsiteY56" fmla="*/ 137560 h 294384"/>
                    <a:gd name="connsiteX57" fmla="*/ 222197 w 288606"/>
                    <a:gd name="connsiteY57" fmla="*/ 151239 h 294384"/>
                    <a:gd name="connsiteX58" fmla="*/ 237079 w 288606"/>
                    <a:gd name="connsiteY58" fmla="*/ 149862 h 294384"/>
                    <a:gd name="connsiteX59" fmla="*/ 256004 w 288606"/>
                    <a:gd name="connsiteY59" fmla="*/ 148486 h 294384"/>
                    <a:gd name="connsiteX60" fmla="*/ 264176 w 288606"/>
                    <a:gd name="connsiteY60" fmla="*/ 171714 h 294384"/>
                    <a:gd name="connsiteX61" fmla="*/ 260133 w 288606"/>
                    <a:gd name="connsiteY61" fmla="*/ 177133 h 294384"/>
                    <a:gd name="connsiteX62" fmla="*/ 254713 w 288606"/>
                    <a:gd name="connsiteY62" fmla="*/ 177133 h 294384"/>
                    <a:gd name="connsiteX63" fmla="*/ 230369 w 288606"/>
                    <a:gd name="connsiteY63" fmla="*/ 174381 h 294384"/>
                    <a:gd name="connsiteX64" fmla="*/ 219530 w 288606"/>
                    <a:gd name="connsiteY64" fmla="*/ 183930 h 294384"/>
                    <a:gd name="connsiteX65" fmla="*/ 218154 w 288606"/>
                    <a:gd name="connsiteY65" fmla="*/ 207157 h 294384"/>
                    <a:gd name="connsiteX66" fmla="*/ 226240 w 288606"/>
                    <a:gd name="connsiteY66" fmla="*/ 279508 h 294384"/>
                    <a:gd name="connsiteX67" fmla="*/ 227616 w 288606"/>
                    <a:gd name="connsiteY67" fmla="*/ 293186 h 294384"/>
                    <a:gd name="connsiteX68" fmla="*/ 173422 w 288606"/>
                    <a:gd name="connsiteY68" fmla="*/ 279508 h 294384"/>
                    <a:gd name="connsiteX69" fmla="*/ 142282 w 288606"/>
                    <a:gd name="connsiteY69" fmla="*/ 256280 h 294384"/>
                    <a:gd name="connsiteX70" fmla="*/ 154497 w 288606"/>
                    <a:gd name="connsiteY70" fmla="*/ 259033 h 294384"/>
                    <a:gd name="connsiteX71" fmla="*/ 196476 w 288606"/>
                    <a:gd name="connsiteY71" fmla="*/ 260409 h 294384"/>
                    <a:gd name="connsiteX72" fmla="*/ 200519 w 288606"/>
                    <a:gd name="connsiteY72" fmla="*/ 234515 h 294384"/>
                    <a:gd name="connsiteX73" fmla="*/ 200519 w 288606"/>
                    <a:gd name="connsiteY73" fmla="*/ 227718 h 294384"/>
                    <a:gd name="connsiteX74" fmla="*/ 199143 w 288606"/>
                    <a:gd name="connsiteY74" fmla="*/ 193565 h 294384"/>
                    <a:gd name="connsiteX75" fmla="*/ 199143 w 288606"/>
                    <a:gd name="connsiteY75" fmla="*/ 178596 h 294384"/>
                    <a:gd name="connsiteX76" fmla="*/ 144948 w 288606"/>
                    <a:gd name="connsiteY76" fmla="*/ 186769 h 294384"/>
                    <a:gd name="connsiteX77" fmla="*/ 155787 w 288606"/>
                    <a:gd name="connsiteY77" fmla="*/ 193565 h 294384"/>
                    <a:gd name="connsiteX78" fmla="*/ 173422 w 288606"/>
                    <a:gd name="connsiteY78" fmla="*/ 201738 h 294384"/>
                    <a:gd name="connsiteX79" fmla="*/ 159916 w 288606"/>
                    <a:gd name="connsiteY79" fmla="*/ 235891 h 294384"/>
                    <a:gd name="connsiteX80" fmla="*/ 147701 w 288606"/>
                    <a:gd name="connsiteY80" fmla="*/ 220922 h 294384"/>
                    <a:gd name="connsiteX81" fmla="*/ 130067 w 288606"/>
                    <a:gd name="connsiteY81" fmla="*/ 190898 h 294384"/>
                    <a:gd name="connsiteX82" fmla="*/ 123270 w 288606"/>
                    <a:gd name="connsiteY82" fmla="*/ 196318 h 294384"/>
                    <a:gd name="connsiteX83" fmla="*/ 116475 w 288606"/>
                    <a:gd name="connsiteY83" fmla="*/ 189521 h 294384"/>
                    <a:gd name="connsiteX84" fmla="*/ 116475 w 288606"/>
                    <a:gd name="connsiteY84" fmla="*/ 186769 h 294384"/>
                    <a:gd name="connsiteX85" fmla="*/ 113808 w 288606"/>
                    <a:gd name="connsiteY85" fmla="*/ 171800 h 294384"/>
                    <a:gd name="connsiteX86" fmla="*/ 123270 w 288606"/>
                    <a:gd name="connsiteY86" fmla="*/ 170423 h 294384"/>
                    <a:gd name="connsiteX87" fmla="*/ 134109 w 288606"/>
                    <a:gd name="connsiteY87" fmla="*/ 169047 h 294384"/>
                    <a:gd name="connsiteX88" fmla="*/ 197766 w 288606"/>
                    <a:gd name="connsiteY88" fmla="*/ 155368 h 294384"/>
                    <a:gd name="connsiteX89" fmla="*/ 196390 w 288606"/>
                    <a:gd name="connsiteY89" fmla="*/ 147195 h 294384"/>
                    <a:gd name="connsiteX90" fmla="*/ 195014 w 288606"/>
                    <a:gd name="connsiteY90" fmla="*/ 139023 h 294384"/>
                    <a:gd name="connsiteX91" fmla="*/ 180131 w 288606"/>
                    <a:gd name="connsiteY91" fmla="*/ 132226 h 294384"/>
                    <a:gd name="connsiteX92" fmla="*/ 166540 w 288606"/>
                    <a:gd name="connsiteY92" fmla="*/ 136356 h 294384"/>
                    <a:gd name="connsiteX93" fmla="*/ 112346 w 288606"/>
                    <a:gd name="connsiteY93" fmla="*/ 150034 h 294384"/>
                    <a:gd name="connsiteX94" fmla="*/ 106926 w 288606"/>
                    <a:gd name="connsiteY94" fmla="*/ 130936 h 294384"/>
                    <a:gd name="connsiteX95" fmla="*/ 109593 w 288606"/>
                    <a:gd name="connsiteY95" fmla="*/ 130936 h 294384"/>
                    <a:gd name="connsiteX96" fmla="*/ 143486 w 288606"/>
                    <a:gd name="connsiteY96" fmla="*/ 124140 h 294384"/>
                    <a:gd name="connsiteX97" fmla="*/ 150282 w 288606"/>
                    <a:gd name="connsiteY97" fmla="*/ 122763 h 294384"/>
                    <a:gd name="connsiteX98" fmla="*/ 163873 w 288606"/>
                    <a:gd name="connsiteY98" fmla="*/ 114591 h 294384"/>
                    <a:gd name="connsiteX99" fmla="*/ 158454 w 288606"/>
                    <a:gd name="connsiteY99" fmla="*/ 103665 h 294384"/>
                    <a:gd name="connsiteX100" fmla="*/ 142195 w 288606"/>
                    <a:gd name="connsiteY100" fmla="*/ 105041 h 294384"/>
                    <a:gd name="connsiteX101" fmla="*/ 135400 w 288606"/>
                    <a:gd name="connsiteY101" fmla="*/ 94116 h 294384"/>
                    <a:gd name="connsiteX102" fmla="*/ 132647 w 288606"/>
                    <a:gd name="connsiteY102" fmla="*/ 76394 h 294384"/>
                    <a:gd name="connsiteX103" fmla="*/ 143486 w 288606"/>
                    <a:gd name="connsiteY103" fmla="*/ 75017 h 294384"/>
                    <a:gd name="connsiteX104" fmla="*/ 159744 w 288606"/>
                    <a:gd name="connsiteY104" fmla="*/ 72264 h 294384"/>
                    <a:gd name="connsiteX105" fmla="*/ 165164 w 288606"/>
                    <a:gd name="connsiteY105" fmla="*/ 64091 h 294384"/>
                    <a:gd name="connsiteX106" fmla="*/ 167830 w 288606"/>
                    <a:gd name="connsiteY106" fmla="*/ 5420 h 294384"/>
                    <a:gd name="connsiteX107" fmla="*/ 178669 w 288606"/>
                    <a:gd name="connsiteY107" fmla="*/ 0 h 294384"/>
                    <a:gd name="connsiteX108" fmla="*/ 201723 w 288606"/>
                    <a:gd name="connsiteY108" fmla="*/ 9549 h 294384"/>
                    <a:gd name="connsiteX109" fmla="*/ 196304 w 288606"/>
                    <a:gd name="connsiteY109" fmla="*/ 19099 h 294384"/>
                    <a:gd name="connsiteX110" fmla="*/ 193551 w 288606"/>
                    <a:gd name="connsiteY110" fmla="*/ 25895 h 294384"/>
                    <a:gd name="connsiteX111" fmla="*/ 192175 w 288606"/>
                    <a:gd name="connsiteY111" fmla="*/ 54542 h 294384"/>
                    <a:gd name="connsiteX112" fmla="*/ 196218 w 288606"/>
                    <a:gd name="connsiteY112" fmla="*/ 61339 h 294384"/>
                    <a:gd name="connsiteX113" fmla="*/ 225982 w 288606"/>
                    <a:gd name="connsiteY113" fmla="*/ 58586 h 294384"/>
                    <a:gd name="connsiteX114" fmla="*/ 230025 w 288606"/>
                    <a:gd name="connsiteY114" fmla="*/ 70888 h 294384"/>
                    <a:gd name="connsiteX115" fmla="*/ 219186 w 288606"/>
                    <a:gd name="connsiteY115" fmla="*/ 84566 h 294384"/>
                    <a:gd name="connsiteX116" fmla="*/ 200261 w 288606"/>
                    <a:gd name="connsiteY116" fmla="*/ 91363 h 294384"/>
                    <a:gd name="connsiteX117" fmla="*/ 193809 w 288606"/>
                    <a:gd name="connsiteY117" fmla="*/ 100740 h 29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88606" h="294384">
                      <a:moveTo>
                        <a:pt x="19011" y="102030"/>
                      </a:moveTo>
                      <a:cubicBezTo>
                        <a:pt x="19871" y="101170"/>
                        <a:pt x="25807" y="100224"/>
                        <a:pt x="36646" y="99277"/>
                      </a:cubicBezTo>
                      <a:cubicBezTo>
                        <a:pt x="41119" y="98417"/>
                        <a:pt x="46538" y="97471"/>
                        <a:pt x="52904" y="96524"/>
                      </a:cubicBezTo>
                      <a:cubicBezTo>
                        <a:pt x="62797" y="95664"/>
                        <a:pt x="67786" y="93341"/>
                        <a:pt x="67786" y="89728"/>
                      </a:cubicBezTo>
                      <a:cubicBezTo>
                        <a:pt x="67786" y="63317"/>
                        <a:pt x="68216" y="46972"/>
                        <a:pt x="69162" y="40606"/>
                      </a:cubicBezTo>
                      <a:cubicBezTo>
                        <a:pt x="69162" y="39745"/>
                        <a:pt x="69162" y="37853"/>
                        <a:pt x="69162" y="35186"/>
                      </a:cubicBezTo>
                      <a:cubicBezTo>
                        <a:pt x="70969" y="24260"/>
                        <a:pt x="72775" y="17894"/>
                        <a:pt x="74582" y="16088"/>
                      </a:cubicBezTo>
                      <a:cubicBezTo>
                        <a:pt x="83614" y="16088"/>
                        <a:pt x="90840" y="20217"/>
                        <a:pt x="96259" y="28390"/>
                      </a:cubicBezTo>
                      <a:cubicBezTo>
                        <a:pt x="96259" y="30196"/>
                        <a:pt x="95313" y="32003"/>
                        <a:pt x="93507" y="33809"/>
                      </a:cubicBezTo>
                      <a:cubicBezTo>
                        <a:pt x="88087" y="41122"/>
                        <a:pt x="85851" y="51531"/>
                        <a:pt x="86711" y="65210"/>
                      </a:cubicBezTo>
                      <a:cubicBezTo>
                        <a:pt x="86711" y="70630"/>
                        <a:pt x="86711" y="75189"/>
                        <a:pt x="86711" y="78889"/>
                      </a:cubicBezTo>
                      <a:cubicBezTo>
                        <a:pt x="86711" y="81641"/>
                        <a:pt x="87571" y="83018"/>
                        <a:pt x="89378" y="83018"/>
                      </a:cubicBezTo>
                      <a:cubicBezTo>
                        <a:pt x="96603" y="80265"/>
                        <a:pt x="101593" y="80265"/>
                        <a:pt x="104260" y="83018"/>
                      </a:cubicBezTo>
                      <a:cubicBezTo>
                        <a:pt x="110539" y="89384"/>
                        <a:pt x="113722" y="95320"/>
                        <a:pt x="113722" y="100740"/>
                      </a:cubicBezTo>
                      <a:cubicBezTo>
                        <a:pt x="112776" y="105299"/>
                        <a:pt x="108733" y="108913"/>
                        <a:pt x="101507" y="111665"/>
                      </a:cubicBezTo>
                      <a:cubicBezTo>
                        <a:pt x="91528" y="115279"/>
                        <a:pt x="86109" y="118978"/>
                        <a:pt x="85249" y="122591"/>
                      </a:cubicBezTo>
                      <a:cubicBezTo>
                        <a:pt x="84302" y="124398"/>
                        <a:pt x="83872" y="128011"/>
                        <a:pt x="83872" y="133517"/>
                      </a:cubicBezTo>
                      <a:lnTo>
                        <a:pt x="83872" y="140313"/>
                      </a:lnTo>
                      <a:cubicBezTo>
                        <a:pt x="86625" y="140313"/>
                        <a:pt x="89722" y="138937"/>
                        <a:pt x="93335" y="136184"/>
                      </a:cubicBezTo>
                      <a:cubicBezTo>
                        <a:pt x="95141" y="134377"/>
                        <a:pt x="96948" y="133001"/>
                        <a:pt x="98754" y="132054"/>
                      </a:cubicBezTo>
                      <a:cubicBezTo>
                        <a:pt x="102367" y="131194"/>
                        <a:pt x="104604" y="132484"/>
                        <a:pt x="105550" y="136184"/>
                      </a:cubicBezTo>
                      <a:cubicBezTo>
                        <a:pt x="105550" y="137130"/>
                        <a:pt x="101937" y="141603"/>
                        <a:pt x="94711" y="149862"/>
                      </a:cubicBezTo>
                      <a:cubicBezTo>
                        <a:pt x="86625" y="158981"/>
                        <a:pt x="82926" y="163541"/>
                        <a:pt x="83872" y="163541"/>
                      </a:cubicBezTo>
                      <a:cubicBezTo>
                        <a:pt x="83872" y="164487"/>
                        <a:pt x="83872" y="168100"/>
                        <a:pt x="83872" y="174466"/>
                      </a:cubicBezTo>
                      <a:cubicBezTo>
                        <a:pt x="86625" y="239934"/>
                        <a:pt x="87055" y="272711"/>
                        <a:pt x="85249" y="272711"/>
                      </a:cubicBezTo>
                      <a:cubicBezTo>
                        <a:pt x="68044" y="269958"/>
                        <a:pt x="50926" y="260409"/>
                        <a:pt x="33807" y="244064"/>
                      </a:cubicBezTo>
                      <a:lnTo>
                        <a:pt x="39226" y="245440"/>
                      </a:lnTo>
                      <a:cubicBezTo>
                        <a:pt x="58151" y="248193"/>
                        <a:pt x="67700" y="242257"/>
                        <a:pt x="67700" y="227718"/>
                      </a:cubicBezTo>
                      <a:cubicBezTo>
                        <a:pt x="69506" y="198641"/>
                        <a:pt x="69506" y="182725"/>
                        <a:pt x="67700" y="179972"/>
                      </a:cubicBezTo>
                      <a:cubicBezTo>
                        <a:pt x="53248" y="190898"/>
                        <a:pt x="39657" y="205007"/>
                        <a:pt x="27097" y="222299"/>
                      </a:cubicBezTo>
                      <a:cubicBezTo>
                        <a:pt x="26151" y="223245"/>
                        <a:pt x="25721" y="224105"/>
                        <a:pt x="25721" y="225051"/>
                      </a:cubicBezTo>
                      <a:cubicBezTo>
                        <a:pt x="24775" y="229611"/>
                        <a:pt x="23484" y="231417"/>
                        <a:pt x="21678" y="230471"/>
                      </a:cubicBezTo>
                      <a:cubicBezTo>
                        <a:pt x="17118" y="230471"/>
                        <a:pt x="12215" y="226858"/>
                        <a:pt x="6796" y="219546"/>
                      </a:cubicBezTo>
                      <a:cubicBezTo>
                        <a:pt x="2237" y="213179"/>
                        <a:pt x="0" y="208620"/>
                        <a:pt x="0" y="205867"/>
                      </a:cubicBezTo>
                      <a:lnTo>
                        <a:pt x="4043" y="203114"/>
                      </a:lnTo>
                      <a:cubicBezTo>
                        <a:pt x="6710" y="201307"/>
                        <a:pt x="12129" y="197178"/>
                        <a:pt x="20301" y="190812"/>
                      </a:cubicBezTo>
                      <a:cubicBezTo>
                        <a:pt x="22968" y="189005"/>
                        <a:pt x="28904" y="184016"/>
                        <a:pt x="37936" y="175843"/>
                      </a:cubicBezTo>
                      <a:cubicBezTo>
                        <a:pt x="52388" y="161304"/>
                        <a:pt x="61850" y="153131"/>
                        <a:pt x="66410" y="151325"/>
                      </a:cubicBezTo>
                      <a:cubicBezTo>
                        <a:pt x="66410" y="150464"/>
                        <a:pt x="66410" y="142722"/>
                        <a:pt x="66410" y="128097"/>
                      </a:cubicBezTo>
                      <a:cubicBezTo>
                        <a:pt x="66410" y="125344"/>
                        <a:pt x="65033" y="123968"/>
                        <a:pt x="62366" y="123968"/>
                      </a:cubicBezTo>
                      <a:cubicBezTo>
                        <a:pt x="60560" y="123968"/>
                        <a:pt x="58323" y="123968"/>
                        <a:pt x="55571" y="123968"/>
                      </a:cubicBezTo>
                      <a:cubicBezTo>
                        <a:pt x="51011" y="123968"/>
                        <a:pt x="44732" y="127151"/>
                        <a:pt x="36646" y="133517"/>
                      </a:cubicBezTo>
                      <a:cubicBezTo>
                        <a:pt x="33893" y="135323"/>
                        <a:pt x="32087" y="136270"/>
                        <a:pt x="31226" y="136270"/>
                      </a:cubicBezTo>
                      <a:cubicBezTo>
                        <a:pt x="28560" y="137216"/>
                        <a:pt x="24860" y="130850"/>
                        <a:pt x="20387" y="117171"/>
                      </a:cubicBezTo>
                      <a:cubicBezTo>
                        <a:pt x="17635" y="108913"/>
                        <a:pt x="17205" y="103923"/>
                        <a:pt x="19011" y="102030"/>
                      </a:cubicBezTo>
                      <a:close/>
                      <a:moveTo>
                        <a:pt x="193809" y="100740"/>
                      </a:moveTo>
                      <a:lnTo>
                        <a:pt x="193809" y="107536"/>
                      </a:lnTo>
                      <a:cubicBezTo>
                        <a:pt x="193809" y="110289"/>
                        <a:pt x="195185" y="111665"/>
                        <a:pt x="197852" y="111665"/>
                      </a:cubicBezTo>
                      <a:cubicBezTo>
                        <a:pt x="215917" y="110805"/>
                        <a:pt x="228132" y="109859"/>
                        <a:pt x="234412" y="108913"/>
                      </a:cubicBezTo>
                      <a:cubicBezTo>
                        <a:pt x="243444" y="108052"/>
                        <a:pt x="252907" y="106676"/>
                        <a:pt x="262886" y="104783"/>
                      </a:cubicBezTo>
                      <a:cubicBezTo>
                        <a:pt x="266498" y="103923"/>
                        <a:pt x="269165" y="103407"/>
                        <a:pt x="270972" y="103407"/>
                      </a:cubicBezTo>
                      <a:cubicBezTo>
                        <a:pt x="277251" y="104353"/>
                        <a:pt x="283187" y="111580"/>
                        <a:pt x="288606" y="125258"/>
                      </a:cubicBezTo>
                      <a:cubicBezTo>
                        <a:pt x="288606" y="129818"/>
                        <a:pt x="286800" y="132570"/>
                        <a:pt x="283187" y="133431"/>
                      </a:cubicBezTo>
                      <a:cubicBezTo>
                        <a:pt x="282241" y="133431"/>
                        <a:pt x="280950" y="133431"/>
                        <a:pt x="279144" y="133431"/>
                      </a:cubicBezTo>
                      <a:cubicBezTo>
                        <a:pt x="264692" y="129818"/>
                        <a:pt x="253423" y="128011"/>
                        <a:pt x="245251" y="128011"/>
                      </a:cubicBezTo>
                      <a:lnTo>
                        <a:pt x="228993" y="128011"/>
                      </a:lnTo>
                      <a:cubicBezTo>
                        <a:pt x="224433" y="128011"/>
                        <a:pt x="222197" y="131194"/>
                        <a:pt x="222197" y="137560"/>
                      </a:cubicBezTo>
                      <a:lnTo>
                        <a:pt x="222197" y="151239"/>
                      </a:lnTo>
                      <a:cubicBezTo>
                        <a:pt x="228476" y="151239"/>
                        <a:pt x="233466" y="150809"/>
                        <a:pt x="237079" y="149862"/>
                      </a:cubicBezTo>
                      <a:cubicBezTo>
                        <a:pt x="247918" y="148056"/>
                        <a:pt x="254197" y="147625"/>
                        <a:pt x="256004" y="148486"/>
                      </a:cubicBezTo>
                      <a:cubicBezTo>
                        <a:pt x="259616" y="153906"/>
                        <a:pt x="262283" y="161648"/>
                        <a:pt x="264176" y="171714"/>
                      </a:cubicBezTo>
                      <a:cubicBezTo>
                        <a:pt x="263230" y="175327"/>
                        <a:pt x="261939" y="177133"/>
                        <a:pt x="260133" y="177133"/>
                      </a:cubicBezTo>
                      <a:cubicBezTo>
                        <a:pt x="258326" y="177133"/>
                        <a:pt x="256520" y="177133"/>
                        <a:pt x="254713" y="177133"/>
                      </a:cubicBezTo>
                      <a:cubicBezTo>
                        <a:pt x="246627" y="175327"/>
                        <a:pt x="238455" y="174381"/>
                        <a:pt x="230369" y="174381"/>
                      </a:cubicBezTo>
                      <a:cubicBezTo>
                        <a:pt x="223143" y="173520"/>
                        <a:pt x="219530" y="176703"/>
                        <a:pt x="219530" y="183930"/>
                      </a:cubicBezTo>
                      <a:cubicBezTo>
                        <a:pt x="218584" y="193909"/>
                        <a:pt x="218154" y="201652"/>
                        <a:pt x="218154" y="207157"/>
                      </a:cubicBezTo>
                      <a:cubicBezTo>
                        <a:pt x="219014" y="232622"/>
                        <a:pt x="221766" y="256710"/>
                        <a:pt x="226240" y="279508"/>
                      </a:cubicBezTo>
                      <a:cubicBezTo>
                        <a:pt x="227100" y="287680"/>
                        <a:pt x="227616" y="292240"/>
                        <a:pt x="227616" y="293186"/>
                      </a:cubicBezTo>
                      <a:cubicBezTo>
                        <a:pt x="214971" y="296799"/>
                        <a:pt x="196906" y="292240"/>
                        <a:pt x="173422" y="279508"/>
                      </a:cubicBezTo>
                      <a:cubicBezTo>
                        <a:pt x="155357" y="270389"/>
                        <a:pt x="144948" y="262646"/>
                        <a:pt x="142282" y="256280"/>
                      </a:cubicBezTo>
                      <a:cubicBezTo>
                        <a:pt x="142282" y="255420"/>
                        <a:pt x="146325" y="256280"/>
                        <a:pt x="154497" y="259033"/>
                      </a:cubicBezTo>
                      <a:cubicBezTo>
                        <a:pt x="174368" y="265399"/>
                        <a:pt x="188390" y="265829"/>
                        <a:pt x="196476" y="260409"/>
                      </a:cubicBezTo>
                      <a:cubicBezTo>
                        <a:pt x="200089" y="257656"/>
                        <a:pt x="201465" y="249053"/>
                        <a:pt x="200519" y="234515"/>
                      </a:cubicBezTo>
                      <a:cubicBezTo>
                        <a:pt x="200519" y="232708"/>
                        <a:pt x="200519" y="230385"/>
                        <a:pt x="200519" y="227718"/>
                      </a:cubicBezTo>
                      <a:cubicBezTo>
                        <a:pt x="199573" y="214986"/>
                        <a:pt x="199143" y="203630"/>
                        <a:pt x="199143" y="193565"/>
                      </a:cubicBezTo>
                      <a:cubicBezTo>
                        <a:pt x="199143" y="184446"/>
                        <a:pt x="199143" y="179456"/>
                        <a:pt x="199143" y="178596"/>
                      </a:cubicBezTo>
                      <a:cubicBezTo>
                        <a:pt x="175659" y="180403"/>
                        <a:pt x="157594" y="183155"/>
                        <a:pt x="144948" y="186769"/>
                      </a:cubicBezTo>
                      <a:cubicBezTo>
                        <a:pt x="144002" y="187715"/>
                        <a:pt x="147615" y="189952"/>
                        <a:pt x="155787" y="193565"/>
                      </a:cubicBezTo>
                      <a:cubicBezTo>
                        <a:pt x="165680" y="197178"/>
                        <a:pt x="171615" y="199931"/>
                        <a:pt x="173422" y="201738"/>
                      </a:cubicBezTo>
                      <a:cubicBezTo>
                        <a:pt x="171615" y="219976"/>
                        <a:pt x="167056" y="231332"/>
                        <a:pt x="159916" y="235891"/>
                      </a:cubicBezTo>
                      <a:cubicBezTo>
                        <a:pt x="157249" y="236837"/>
                        <a:pt x="153120" y="231762"/>
                        <a:pt x="147701" y="220922"/>
                      </a:cubicBezTo>
                      <a:cubicBezTo>
                        <a:pt x="140475" y="207243"/>
                        <a:pt x="134626" y="197264"/>
                        <a:pt x="130067" y="190898"/>
                      </a:cubicBezTo>
                      <a:lnTo>
                        <a:pt x="123270" y="196318"/>
                      </a:lnTo>
                      <a:cubicBezTo>
                        <a:pt x="120604" y="196318"/>
                        <a:pt x="118281" y="194081"/>
                        <a:pt x="116475" y="189521"/>
                      </a:cubicBezTo>
                      <a:cubicBezTo>
                        <a:pt x="116475" y="188661"/>
                        <a:pt x="116475" y="187715"/>
                        <a:pt x="116475" y="186769"/>
                      </a:cubicBezTo>
                      <a:cubicBezTo>
                        <a:pt x="112862" y="179456"/>
                        <a:pt x="111916" y="174466"/>
                        <a:pt x="113808" y="171800"/>
                      </a:cubicBezTo>
                      <a:lnTo>
                        <a:pt x="123270" y="170423"/>
                      </a:lnTo>
                      <a:cubicBezTo>
                        <a:pt x="125937" y="170423"/>
                        <a:pt x="129550" y="169993"/>
                        <a:pt x="134109" y="169047"/>
                      </a:cubicBezTo>
                      <a:cubicBezTo>
                        <a:pt x="153981" y="167240"/>
                        <a:pt x="175228" y="162681"/>
                        <a:pt x="197766" y="155368"/>
                      </a:cubicBezTo>
                      <a:lnTo>
                        <a:pt x="196390" y="147195"/>
                      </a:lnTo>
                      <a:cubicBezTo>
                        <a:pt x="195444" y="143582"/>
                        <a:pt x="195014" y="140829"/>
                        <a:pt x="195014" y="139023"/>
                      </a:cubicBezTo>
                      <a:cubicBezTo>
                        <a:pt x="194067" y="132657"/>
                        <a:pt x="189164" y="130420"/>
                        <a:pt x="180131" y="132226"/>
                      </a:cubicBezTo>
                      <a:cubicBezTo>
                        <a:pt x="176519" y="133173"/>
                        <a:pt x="171959" y="134549"/>
                        <a:pt x="166540" y="136356"/>
                      </a:cubicBezTo>
                      <a:cubicBezTo>
                        <a:pt x="135830" y="145475"/>
                        <a:pt x="117765" y="150034"/>
                        <a:pt x="112346" y="150034"/>
                      </a:cubicBezTo>
                      <a:cubicBezTo>
                        <a:pt x="107786" y="143668"/>
                        <a:pt x="105980" y="137302"/>
                        <a:pt x="106926" y="130936"/>
                      </a:cubicBezTo>
                      <a:lnTo>
                        <a:pt x="109593" y="130936"/>
                      </a:lnTo>
                      <a:cubicBezTo>
                        <a:pt x="120432" y="131882"/>
                        <a:pt x="131701" y="129559"/>
                        <a:pt x="143486" y="124140"/>
                      </a:cubicBezTo>
                      <a:cubicBezTo>
                        <a:pt x="144346" y="124140"/>
                        <a:pt x="146669" y="123709"/>
                        <a:pt x="150282" y="122763"/>
                      </a:cubicBezTo>
                      <a:cubicBezTo>
                        <a:pt x="159314" y="120957"/>
                        <a:pt x="163873" y="118204"/>
                        <a:pt x="163873" y="114591"/>
                      </a:cubicBezTo>
                      <a:cubicBezTo>
                        <a:pt x="163873" y="109171"/>
                        <a:pt x="162067" y="105471"/>
                        <a:pt x="158454" y="103665"/>
                      </a:cubicBezTo>
                      <a:cubicBezTo>
                        <a:pt x="151228" y="103665"/>
                        <a:pt x="145809" y="104095"/>
                        <a:pt x="142195" y="105041"/>
                      </a:cubicBezTo>
                      <a:cubicBezTo>
                        <a:pt x="140389" y="105988"/>
                        <a:pt x="138153" y="102288"/>
                        <a:pt x="135400" y="94116"/>
                      </a:cubicBezTo>
                      <a:cubicBezTo>
                        <a:pt x="131787" y="84136"/>
                        <a:pt x="130841" y="78200"/>
                        <a:pt x="132647" y="76394"/>
                      </a:cubicBezTo>
                      <a:cubicBezTo>
                        <a:pt x="133507" y="75533"/>
                        <a:pt x="137120" y="75017"/>
                        <a:pt x="143486" y="75017"/>
                      </a:cubicBezTo>
                      <a:cubicBezTo>
                        <a:pt x="150712" y="74157"/>
                        <a:pt x="156131" y="73211"/>
                        <a:pt x="159744" y="72264"/>
                      </a:cubicBezTo>
                      <a:cubicBezTo>
                        <a:pt x="163357" y="73211"/>
                        <a:pt x="165164" y="70458"/>
                        <a:pt x="165164" y="64091"/>
                      </a:cubicBezTo>
                      <a:cubicBezTo>
                        <a:pt x="166024" y="28648"/>
                        <a:pt x="166970" y="9033"/>
                        <a:pt x="167830" y="5420"/>
                      </a:cubicBezTo>
                      <a:cubicBezTo>
                        <a:pt x="168691" y="2667"/>
                        <a:pt x="172303" y="860"/>
                        <a:pt x="178669" y="0"/>
                      </a:cubicBezTo>
                      <a:cubicBezTo>
                        <a:pt x="189508" y="1807"/>
                        <a:pt x="197164" y="4990"/>
                        <a:pt x="201723" y="9549"/>
                      </a:cubicBezTo>
                      <a:cubicBezTo>
                        <a:pt x="201723" y="12302"/>
                        <a:pt x="199917" y="15485"/>
                        <a:pt x="196304" y="19099"/>
                      </a:cubicBezTo>
                      <a:cubicBezTo>
                        <a:pt x="194497" y="22712"/>
                        <a:pt x="193551" y="25034"/>
                        <a:pt x="193551" y="25895"/>
                      </a:cubicBezTo>
                      <a:cubicBezTo>
                        <a:pt x="192605" y="29508"/>
                        <a:pt x="192175" y="39057"/>
                        <a:pt x="192175" y="54542"/>
                      </a:cubicBezTo>
                      <a:cubicBezTo>
                        <a:pt x="192175" y="59962"/>
                        <a:pt x="193551" y="62285"/>
                        <a:pt x="196218" y="61339"/>
                      </a:cubicBezTo>
                      <a:cubicBezTo>
                        <a:pt x="210670" y="57725"/>
                        <a:pt x="220562" y="56779"/>
                        <a:pt x="225982" y="58586"/>
                      </a:cubicBezTo>
                      <a:cubicBezTo>
                        <a:pt x="227788" y="59532"/>
                        <a:pt x="229164" y="63575"/>
                        <a:pt x="230025" y="70888"/>
                      </a:cubicBezTo>
                      <a:cubicBezTo>
                        <a:pt x="230885" y="77254"/>
                        <a:pt x="227358" y="81813"/>
                        <a:pt x="219186" y="84566"/>
                      </a:cubicBezTo>
                      <a:cubicBezTo>
                        <a:pt x="211014" y="87319"/>
                        <a:pt x="204734" y="89556"/>
                        <a:pt x="200261" y="91363"/>
                      </a:cubicBezTo>
                      <a:cubicBezTo>
                        <a:pt x="195099" y="93857"/>
                        <a:pt x="192863" y="97041"/>
                        <a:pt x="193809" y="100740"/>
                      </a:cubicBezTo>
                      <a:close/>
                    </a:path>
                  </a:pathLst>
                </a:custGeom>
                <a:grpFill/>
                <a:ln w="860" cap="flat">
                  <a:noFill/>
                  <a:prstDash val="solid"/>
                  <a:miter/>
                </a:ln>
              </p:spPr>
              <p:txBody>
                <a:bodyPr rtlCol="0" anchor="ctr"/>
                <a:lstStyle/>
                <a:p>
                  <a:endParaRPr lang="zh-CN" altLang="en-US"/>
                </a:p>
              </p:txBody>
            </p:sp>
            <p:sp>
              <p:nvSpPr>
                <p:cNvPr id="21" name="任意形状 16"/>
                <p:cNvSpPr/>
                <p:nvPr/>
              </p:nvSpPr>
              <p:spPr>
                <a:xfrm>
                  <a:off x="4052576" y="2752007"/>
                  <a:ext cx="236394" cy="322645"/>
                </a:xfrm>
                <a:custGeom>
                  <a:avLst/>
                  <a:gdLst>
                    <a:gd name="connsiteX0" fmla="*/ 6061 w 236394"/>
                    <a:gd name="connsiteY0" fmla="*/ 86835 h 322645"/>
                    <a:gd name="connsiteX1" fmla="*/ 27739 w 236394"/>
                    <a:gd name="connsiteY1" fmla="*/ 85458 h 322645"/>
                    <a:gd name="connsiteX2" fmla="*/ 88729 w 236394"/>
                    <a:gd name="connsiteY2" fmla="*/ 69113 h 322645"/>
                    <a:gd name="connsiteX3" fmla="*/ 90105 w 236394"/>
                    <a:gd name="connsiteY3" fmla="*/ 29540 h 322645"/>
                    <a:gd name="connsiteX4" fmla="*/ 90105 w 236394"/>
                    <a:gd name="connsiteY4" fmla="*/ 3645 h 322645"/>
                    <a:gd name="connsiteX5" fmla="*/ 110407 w 236394"/>
                    <a:gd name="connsiteY5" fmla="*/ 892 h 322645"/>
                    <a:gd name="connsiteX6" fmla="*/ 136127 w 236394"/>
                    <a:gd name="connsiteY6" fmla="*/ 13194 h 322645"/>
                    <a:gd name="connsiteX7" fmla="*/ 130708 w 236394"/>
                    <a:gd name="connsiteY7" fmla="*/ 21367 h 322645"/>
                    <a:gd name="connsiteX8" fmla="*/ 126665 w 236394"/>
                    <a:gd name="connsiteY8" fmla="*/ 28163 h 322645"/>
                    <a:gd name="connsiteX9" fmla="*/ 123912 w 236394"/>
                    <a:gd name="connsiteY9" fmla="*/ 51391 h 322645"/>
                    <a:gd name="connsiteX10" fmla="*/ 126665 w 236394"/>
                    <a:gd name="connsiteY10" fmla="*/ 60940 h 322645"/>
                    <a:gd name="connsiteX11" fmla="*/ 199784 w 236394"/>
                    <a:gd name="connsiteY11" fmla="*/ 63693 h 322645"/>
                    <a:gd name="connsiteX12" fmla="*/ 236344 w 236394"/>
                    <a:gd name="connsiteY12" fmla="*/ 96470 h 322645"/>
                    <a:gd name="connsiteX13" fmla="*/ 197032 w 236394"/>
                    <a:gd name="connsiteY13" fmla="*/ 136043 h 322645"/>
                    <a:gd name="connsiteX14" fmla="*/ 192988 w 236394"/>
                    <a:gd name="connsiteY14" fmla="*/ 156518 h 322645"/>
                    <a:gd name="connsiteX15" fmla="*/ 191612 w 236394"/>
                    <a:gd name="connsiteY15" fmla="*/ 163314 h 322645"/>
                    <a:gd name="connsiteX16" fmla="*/ 152300 w 236394"/>
                    <a:gd name="connsiteY16" fmla="*/ 164691 h 322645"/>
                    <a:gd name="connsiteX17" fmla="*/ 125203 w 236394"/>
                    <a:gd name="connsiteY17" fmla="*/ 167444 h 322645"/>
                    <a:gd name="connsiteX18" fmla="*/ 117117 w 236394"/>
                    <a:gd name="connsiteY18" fmla="*/ 284787 h 322645"/>
                    <a:gd name="connsiteX19" fmla="*/ 119869 w 236394"/>
                    <a:gd name="connsiteY19" fmla="*/ 301133 h 322645"/>
                    <a:gd name="connsiteX20" fmla="*/ 122536 w 236394"/>
                    <a:gd name="connsiteY20" fmla="*/ 314811 h 322645"/>
                    <a:gd name="connsiteX21" fmla="*/ 96815 w 236394"/>
                    <a:gd name="connsiteY21" fmla="*/ 316188 h 322645"/>
                    <a:gd name="connsiteX22" fmla="*/ 96815 w 236394"/>
                    <a:gd name="connsiteY22" fmla="*/ 284787 h 322645"/>
                    <a:gd name="connsiteX23" fmla="*/ 99568 w 236394"/>
                    <a:gd name="connsiteY23" fmla="*/ 249343 h 322645"/>
                    <a:gd name="connsiteX24" fmla="*/ 94148 w 236394"/>
                    <a:gd name="connsiteY24" fmla="*/ 200221 h 322645"/>
                    <a:gd name="connsiteX25" fmla="*/ 92772 w 236394"/>
                    <a:gd name="connsiteY25" fmla="*/ 170197 h 322645"/>
                    <a:gd name="connsiteX26" fmla="*/ 48040 w 236394"/>
                    <a:gd name="connsiteY26" fmla="*/ 182499 h 322645"/>
                    <a:gd name="connsiteX27" fmla="*/ 34535 w 236394"/>
                    <a:gd name="connsiteY27" fmla="*/ 171573 h 322645"/>
                    <a:gd name="connsiteX28" fmla="*/ 14233 w 236394"/>
                    <a:gd name="connsiteY28" fmla="*/ 138796 h 322645"/>
                    <a:gd name="connsiteX29" fmla="*/ 728 w 236394"/>
                    <a:gd name="connsiteY29" fmla="*/ 108772 h 322645"/>
                    <a:gd name="connsiteX30" fmla="*/ 6061 w 236394"/>
                    <a:gd name="connsiteY30" fmla="*/ 86835 h 322645"/>
                    <a:gd name="connsiteX31" fmla="*/ 54836 w 236394"/>
                    <a:gd name="connsiteY31" fmla="*/ 152303 h 322645"/>
                    <a:gd name="connsiteX32" fmla="*/ 92772 w 236394"/>
                    <a:gd name="connsiteY32" fmla="*/ 141377 h 322645"/>
                    <a:gd name="connsiteX33" fmla="*/ 91395 w 236394"/>
                    <a:gd name="connsiteY33" fmla="*/ 114106 h 322645"/>
                    <a:gd name="connsiteX34" fmla="*/ 90019 w 236394"/>
                    <a:gd name="connsiteY34" fmla="*/ 92255 h 322645"/>
                    <a:gd name="connsiteX35" fmla="*/ 54836 w 236394"/>
                    <a:gd name="connsiteY35" fmla="*/ 101804 h 322645"/>
                    <a:gd name="connsiteX36" fmla="*/ 54836 w 236394"/>
                    <a:gd name="connsiteY36" fmla="*/ 152303 h 322645"/>
                    <a:gd name="connsiteX37" fmla="*/ 125289 w 236394"/>
                    <a:gd name="connsiteY37" fmla="*/ 137334 h 322645"/>
                    <a:gd name="connsiteX38" fmla="*/ 151009 w 236394"/>
                    <a:gd name="connsiteY38" fmla="*/ 133204 h 322645"/>
                    <a:gd name="connsiteX39" fmla="*/ 171311 w 236394"/>
                    <a:gd name="connsiteY39" fmla="*/ 127785 h 322645"/>
                    <a:gd name="connsiteX40" fmla="*/ 178107 w 236394"/>
                    <a:gd name="connsiteY40" fmla="*/ 84082 h 322645"/>
                    <a:gd name="connsiteX41" fmla="*/ 126665 w 236394"/>
                    <a:gd name="connsiteY41" fmla="*/ 84082 h 322645"/>
                    <a:gd name="connsiteX42" fmla="*/ 122622 w 236394"/>
                    <a:gd name="connsiteY42" fmla="*/ 114106 h 322645"/>
                    <a:gd name="connsiteX43" fmla="*/ 125289 w 236394"/>
                    <a:gd name="connsiteY43" fmla="*/ 137334 h 32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6394" h="322645">
                      <a:moveTo>
                        <a:pt x="6061" y="86835"/>
                      </a:moveTo>
                      <a:cubicBezTo>
                        <a:pt x="6921" y="86835"/>
                        <a:pt x="14147" y="86405"/>
                        <a:pt x="27739" y="85458"/>
                      </a:cubicBezTo>
                      <a:cubicBezTo>
                        <a:pt x="42191" y="84598"/>
                        <a:pt x="62492" y="79092"/>
                        <a:pt x="88729" y="69113"/>
                      </a:cubicBezTo>
                      <a:cubicBezTo>
                        <a:pt x="90535" y="68253"/>
                        <a:pt x="90965" y="55004"/>
                        <a:pt x="90105" y="29540"/>
                      </a:cubicBezTo>
                      <a:cubicBezTo>
                        <a:pt x="89159" y="15861"/>
                        <a:pt x="89159" y="7258"/>
                        <a:pt x="90105" y="3645"/>
                      </a:cubicBezTo>
                      <a:cubicBezTo>
                        <a:pt x="90965" y="32"/>
                        <a:pt x="97761" y="-914"/>
                        <a:pt x="110407" y="892"/>
                      </a:cubicBezTo>
                      <a:cubicBezTo>
                        <a:pt x="125719" y="4505"/>
                        <a:pt x="134321" y="8635"/>
                        <a:pt x="136127" y="13194"/>
                      </a:cubicBezTo>
                      <a:cubicBezTo>
                        <a:pt x="136127" y="15001"/>
                        <a:pt x="134321" y="17754"/>
                        <a:pt x="130708" y="21367"/>
                      </a:cubicBezTo>
                      <a:cubicBezTo>
                        <a:pt x="128041" y="24120"/>
                        <a:pt x="126665" y="26357"/>
                        <a:pt x="126665" y="28163"/>
                      </a:cubicBezTo>
                      <a:cubicBezTo>
                        <a:pt x="124859" y="35476"/>
                        <a:pt x="123912" y="43132"/>
                        <a:pt x="123912" y="51391"/>
                      </a:cubicBezTo>
                      <a:cubicBezTo>
                        <a:pt x="123912" y="57757"/>
                        <a:pt x="124772" y="60940"/>
                        <a:pt x="126665" y="60940"/>
                      </a:cubicBezTo>
                      <a:cubicBezTo>
                        <a:pt x="154622" y="56381"/>
                        <a:pt x="179053" y="57327"/>
                        <a:pt x="199784" y="63693"/>
                      </a:cubicBezTo>
                      <a:cubicBezTo>
                        <a:pt x="225075" y="73673"/>
                        <a:pt x="237290" y="84598"/>
                        <a:pt x="236344" y="96470"/>
                      </a:cubicBezTo>
                      <a:cubicBezTo>
                        <a:pt x="219139" y="107396"/>
                        <a:pt x="206064" y="120558"/>
                        <a:pt x="197032" y="136043"/>
                      </a:cubicBezTo>
                      <a:cubicBezTo>
                        <a:pt x="194365" y="140603"/>
                        <a:pt x="192988" y="147399"/>
                        <a:pt x="192988" y="156518"/>
                      </a:cubicBezTo>
                      <a:lnTo>
                        <a:pt x="191612" y="163314"/>
                      </a:lnTo>
                      <a:cubicBezTo>
                        <a:pt x="174407" y="163314"/>
                        <a:pt x="161332" y="163745"/>
                        <a:pt x="152300" y="164691"/>
                      </a:cubicBezTo>
                      <a:cubicBezTo>
                        <a:pt x="142321" y="165637"/>
                        <a:pt x="133375" y="166498"/>
                        <a:pt x="125203" y="167444"/>
                      </a:cubicBezTo>
                      <a:cubicBezTo>
                        <a:pt x="119783" y="187489"/>
                        <a:pt x="117117" y="226546"/>
                        <a:pt x="117117" y="284787"/>
                      </a:cubicBezTo>
                      <a:cubicBezTo>
                        <a:pt x="117117" y="287540"/>
                        <a:pt x="117977" y="292960"/>
                        <a:pt x="119869" y="301133"/>
                      </a:cubicBezTo>
                      <a:cubicBezTo>
                        <a:pt x="120729" y="307499"/>
                        <a:pt x="121676" y="312058"/>
                        <a:pt x="122536" y="314811"/>
                      </a:cubicBezTo>
                      <a:cubicBezTo>
                        <a:pt x="113503" y="324791"/>
                        <a:pt x="104901" y="325221"/>
                        <a:pt x="96815" y="316188"/>
                      </a:cubicBezTo>
                      <a:cubicBezTo>
                        <a:pt x="96815" y="308875"/>
                        <a:pt x="96815" y="298466"/>
                        <a:pt x="96815" y="284787"/>
                      </a:cubicBezTo>
                      <a:cubicBezTo>
                        <a:pt x="98622" y="269302"/>
                        <a:pt x="99568" y="257516"/>
                        <a:pt x="99568" y="249343"/>
                      </a:cubicBezTo>
                      <a:cubicBezTo>
                        <a:pt x="98622" y="233858"/>
                        <a:pt x="96815" y="217513"/>
                        <a:pt x="94148" y="200221"/>
                      </a:cubicBezTo>
                      <a:cubicBezTo>
                        <a:pt x="93202" y="187489"/>
                        <a:pt x="92772" y="177509"/>
                        <a:pt x="92772" y="170197"/>
                      </a:cubicBezTo>
                      <a:cubicBezTo>
                        <a:pt x="84600" y="168390"/>
                        <a:pt x="69718" y="172520"/>
                        <a:pt x="48040" y="182499"/>
                      </a:cubicBezTo>
                      <a:cubicBezTo>
                        <a:pt x="44427" y="184306"/>
                        <a:pt x="39954" y="180692"/>
                        <a:pt x="34535" y="171573"/>
                      </a:cubicBezTo>
                      <a:cubicBezTo>
                        <a:pt x="30922" y="164261"/>
                        <a:pt x="24126" y="153421"/>
                        <a:pt x="14233" y="138796"/>
                      </a:cubicBezTo>
                      <a:cubicBezTo>
                        <a:pt x="7007" y="131484"/>
                        <a:pt x="2448" y="121505"/>
                        <a:pt x="728" y="108772"/>
                      </a:cubicBezTo>
                      <a:cubicBezTo>
                        <a:pt x="-1165" y="95008"/>
                        <a:pt x="641" y="87695"/>
                        <a:pt x="6061" y="86835"/>
                      </a:cubicBezTo>
                      <a:close/>
                      <a:moveTo>
                        <a:pt x="54836" y="152303"/>
                      </a:moveTo>
                      <a:cubicBezTo>
                        <a:pt x="72901" y="149550"/>
                        <a:pt x="85546" y="145937"/>
                        <a:pt x="92772" y="141377"/>
                      </a:cubicBezTo>
                      <a:cubicBezTo>
                        <a:pt x="92772" y="140517"/>
                        <a:pt x="92342" y="131398"/>
                        <a:pt x="91395" y="114106"/>
                      </a:cubicBezTo>
                      <a:cubicBezTo>
                        <a:pt x="90449" y="107740"/>
                        <a:pt x="90019" y="100428"/>
                        <a:pt x="90019" y="92255"/>
                      </a:cubicBezTo>
                      <a:cubicBezTo>
                        <a:pt x="87353" y="91395"/>
                        <a:pt x="75567" y="94578"/>
                        <a:pt x="54836" y="101804"/>
                      </a:cubicBezTo>
                      <a:cubicBezTo>
                        <a:pt x="37717" y="119096"/>
                        <a:pt x="37717" y="135957"/>
                        <a:pt x="54836" y="152303"/>
                      </a:cubicBezTo>
                      <a:close/>
                      <a:moveTo>
                        <a:pt x="125289" y="137334"/>
                      </a:moveTo>
                      <a:cubicBezTo>
                        <a:pt x="133375" y="135527"/>
                        <a:pt x="141977" y="134151"/>
                        <a:pt x="151009" y="133204"/>
                      </a:cubicBezTo>
                      <a:cubicBezTo>
                        <a:pt x="162709" y="131398"/>
                        <a:pt x="169504" y="129591"/>
                        <a:pt x="171311" y="127785"/>
                      </a:cubicBezTo>
                      <a:cubicBezTo>
                        <a:pt x="178537" y="118666"/>
                        <a:pt x="180773" y="104127"/>
                        <a:pt x="178107" y="84082"/>
                      </a:cubicBezTo>
                      <a:cubicBezTo>
                        <a:pt x="155482" y="78662"/>
                        <a:pt x="138364" y="78662"/>
                        <a:pt x="126665" y="84082"/>
                      </a:cubicBezTo>
                      <a:cubicBezTo>
                        <a:pt x="123912" y="87695"/>
                        <a:pt x="122622" y="97761"/>
                        <a:pt x="122622" y="114106"/>
                      </a:cubicBezTo>
                      <a:cubicBezTo>
                        <a:pt x="121676" y="129591"/>
                        <a:pt x="122622" y="137334"/>
                        <a:pt x="125289" y="137334"/>
                      </a:cubicBezTo>
                      <a:close/>
                    </a:path>
                  </a:pathLst>
                </a:custGeom>
                <a:grpFill/>
                <a:ln w="860" cap="flat">
                  <a:noFill/>
                  <a:prstDash val="solid"/>
                  <a:miter/>
                </a:ln>
              </p:spPr>
              <p:txBody>
                <a:bodyPr rtlCol="0" anchor="ctr"/>
                <a:lstStyle/>
                <a:p>
                  <a:endParaRPr lang="zh-CN" altLang="en-US"/>
                </a:p>
              </p:txBody>
            </p:sp>
            <p:sp>
              <p:nvSpPr>
                <p:cNvPr id="22" name="任意形状 17"/>
                <p:cNvSpPr/>
                <p:nvPr/>
              </p:nvSpPr>
              <p:spPr>
                <a:xfrm>
                  <a:off x="4588823" y="2751071"/>
                  <a:ext cx="272058" cy="324003"/>
                </a:xfrm>
                <a:custGeom>
                  <a:avLst/>
                  <a:gdLst>
                    <a:gd name="connsiteX0" fmla="*/ 1779 w 272058"/>
                    <a:gd name="connsiteY0" fmla="*/ 188768 h 324003"/>
                    <a:gd name="connsiteX1" fmla="*/ 4446 w 272058"/>
                    <a:gd name="connsiteY1" fmla="*/ 188768 h 324003"/>
                    <a:gd name="connsiteX2" fmla="*/ 46424 w 272058"/>
                    <a:gd name="connsiteY2" fmla="*/ 179219 h 324003"/>
                    <a:gd name="connsiteX3" fmla="*/ 139931 w 272058"/>
                    <a:gd name="connsiteY3" fmla="*/ 158744 h 324003"/>
                    <a:gd name="connsiteX4" fmla="*/ 150770 w 272058"/>
                    <a:gd name="connsiteY4" fmla="*/ 155991 h 324003"/>
                    <a:gd name="connsiteX5" fmla="*/ 153437 w 272058"/>
                    <a:gd name="connsiteY5" fmla="*/ 151862 h 324003"/>
                    <a:gd name="connsiteX6" fmla="*/ 148017 w 272058"/>
                    <a:gd name="connsiteY6" fmla="*/ 109536 h 324003"/>
                    <a:gd name="connsiteX7" fmla="*/ 148017 w 272058"/>
                    <a:gd name="connsiteY7" fmla="*/ 102739 h 324003"/>
                    <a:gd name="connsiteX8" fmla="*/ 184577 w 272058"/>
                    <a:gd name="connsiteY8" fmla="*/ 109536 h 324003"/>
                    <a:gd name="connsiteX9" fmla="*/ 183201 w 272058"/>
                    <a:gd name="connsiteY9" fmla="*/ 113665 h 324003"/>
                    <a:gd name="connsiteX10" fmla="*/ 179158 w 272058"/>
                    <a:gd name="connsiteY10" fmla="*/ 132764 h 324003"/>
                    <a:gd name="connsiteX11" fmla="*/ 179158 w 272058"/>
                    <a:gd name="connsiteY11" fmla="*/ 140936 h 324003"/>
                    <a:gd name="connsiteX12" fmla="*/ 183201 w 272058"/>
                    <a:gd name="connsiteY12" fmla="*/ 151862 h 324003"/>
                    <a:gd name="connsiteX13" fmla="*/ 215717 w 272058"/>
                    <a:gd name="connsiteY13" fmla="*/ 150485 h 324003"/>
                    <a:gd name="connsiteX14" fmla="*/ 244191 w 272058"/>
                    <a:gd name="connsiteY14" fmla="*/ 150485 h 324003"/>
                    <a:gd name="connsiteX15" fmla="*/ 250987 w 272058"/>
                    <a:gd name="connsiteY15" fmla="*/ 149109 h 324003"/>
                    <a:gd name="connsiteX16" fmla="*/ 267245 w 272058"/>
                    <a:gd name="connsiteY16" fmla="*/ 172337 h 324003"/>
                    <a:gd name="connsiteX17" fmla="*/ 271288 w 272058"/>
                    <a:gd name="connsiteY17" fmla="*/ 191435 h 324003"/>
                    <a:gd name="connsiteX18" fmla="*/ 259073 w 272058"/>
                    <a:gd name="connsiteY18" fmla="*/ 190059 h 324003"/>
                    <a:gd name="connsiteX19" fmla="*/ 219760 w 272058"/>
                    <a:gd name="connsiteY19" fmla="*/ 179133 h 324003"/>
                    <a:gd name="connsiteX20" fmla="*/ 185867 w 272058"/>
                    <a:gd name="connsiteY20" fmla="*/ 181886 h 324003"/>
                    <a:gd name="connsiteX21" fmla="*/ 181824 w 272058"/>
                    <a:gd name="connsiteY21" fmla="*/ 192812 h 324003"/>
                    <a:gd name="connsiteX22" fmla="*/ 179158 w 272058"/>
                    <a:gd name="connsiteY22" fmla="*/ 251483 h 324003"/>
                    <a:gd name="connsiteX23" fmla="*/ 179158 w 272058"/>
                    <a:gd name="connsiteY23" fmla="*/ 281507 h 324003"/>
                    <a:gd name="connsiteX24" fmla="*/ 180534 w 272058"/>
                    <a:gd name="connsiteY24" fmla="*/ 297853 h 324003"/>
                    <a:gd name="connsiteX25" fmla="*/ 183201 w 272058"/>
                    <a:gd name="connsiteY25" fmla="*/ 323748 h 324003"/>
                    <a:gd name="connsiteX26" fmla="*/ 160147 w 272058"/>
                    <a:gd name="connsiteY26" fmla="*/ 319618 h 324003"/>
                    <a:gd name="connsiteX27" fmla="*/ 153351 w 272058"/>
                    <a:gd name="connsiteY27" fmla="*/ 318242 h 324003"/>
                    <a:gd name="connsiteX28" fmla="*/ 74812 w 272058"/>
                    <a:gd name="connsiteY28" fmla="*/ 290970 h 324003"/>
                    <a:gd name="connsiteX29" fmla="*/ 65349 w 272058"/>
                    <a:gd name="connsiteY29" fmla="*/ 285551 h 324003"/>
                    <a:gd name="connsiteX30" fmla="*/ 78855 w 272058"/>
                    <a:gd name="connsiteY30" fmla="*/ 284174 h 324003"/>
                    <a:gd name="connsiteX31" fmla="*/ 107329 w 272058"/>
                    <a:gd name="connsiteY31" fmla="*/ 286927 h 324003"/>
                    <a:gd name="connsiteX32" fmla="*/ 135802 w 272058"/>
                    <a:gd name="connsiteY32" fmla="*/ 289680 h 324003"/>
                    <a:gd name="connsiteX33" fmla="*/ 156103 w 272058"/>
                    <a:gd name="connsiteY33" fmla="*/ 261032 h 324003"/>
                    <a:gd name="connsiteX34" fmla="*/ 153437 w 272058"/>
                    <a:gd name="connsiteY34" fmla="*/ 196941 h 324003"/>
                    <a:gd name="connsiteX35" fmla="*/ 153437 w 272058"/>
                    <a:gd name="connsiteY35" fmla="*/ 186015 h 324003"/>
                    <a:gd name="connsiteX36" fmla="*/ 107415 w 272058"/>
                    <a:gd name="connsiteY36" fmla="*/ 192812 h 324003"/>
                    <a:gd name="connsiteX37" fmla="*/ 97952 w 272058"/>
                    <a:gd name="connsiteY37" fmla="*/ 194188 h 324003"/>
                    <a:gd name="connsiteX38" fmla="*/ 108791 w 272058"/>
                    <a:gd name="connsiteY38" fmla="*/ 210534 h 324003"/>
                    <a:gd name="connsiteX39" fmla="*/ 114211 w 272058"/>
                    <a:gd name="connsiteY39" fmla="*/ 214663 h 324003"/>
                    <a:gd name="connsiteX40" fmla="*/ 100705 w 272058"/>
                    <a:gd name="connsiteY40" fmla="*/ 246063 h 324003"/>
                    <a:gd name="connsiteX41" fmla="*/ 93909 w 272058"/>
                    <a:gd name="connsiteY41" fmla="*/ 237891 h 324003"/>
                    <a:gd name="connsiteX42" fmla="*/ 61392 w 272058"/>
                    <a:gd name="connsiteY42" fmla="*/ 199694 h 324003"/>
                    <a:gd name="connsiteX43" fmla="*/ 18037 w 272058"/>
                    <a:gd name="connsiteY43" fmla="*/ 216040 h 324003"/>
                    <a:gd name="connsiteX44" fmla="*/ 16661 w 272058"/>
                    <a:gd name="connsiteY44" fmla="*/ 217416 h 324003"/>
                    <a:gd name="connsiteX45" fmla="*/ 3155 w 272058"/>
                    <a:gd name="connsiteY45" fmla="*/ 202447 h 324003"/>
                    <a:gd name="connsiteX46" fmla="*/ 1779 w 272058"/>
                    <a:gd name="connsiteY46" fmla="*/ 188768 h 324003"/>
                    <a:gd name="connsiteX47" fmla="*/ 28876 w 272058"/>
                    <a:gd name="connsiteY47" fmla="*/ 130097 h 324003"/>
                    <a:gd name="connsiteX48" fmla="*/ 69479 w 272058"/>
                    <a:gd name="connsiteY48" fmla="*/ 102826 h 324003"/>
                    <a:gd name="connsiteX49" fmla="*/ 68102 w 272058"/>
                    <a:gd name="connsiteY49" fmla="*/ 112375 h 324003"/>
                    <a:gd name="connsiteX50" fmla="*/ 66726 w 272058"/>
                    <a:gd name="connsiteY50" fmla="*/ 132850 h 324003"/>
                    <a:gd name="connsiteX51" fmla="*/ 69479 w 272058"/>
                    <a:gd name="connsiteY51" fmla="*/ 147819 h 324003"/>
                    <a:gd name="connsiteX52" fmla="*/ 55887 w 272058"/>
                    <a:gd name="connsiteY52" fmla="*/ 149195 h 324003"/>
                    <a:gd name="connsiteX53" fmla="*/ 28876 w 272058"/>
                    <a:gd name="connsiteY53" fmla="*/ 130097 h 324003"/>
                    <a:gd name="connsiteX54" fmla="*/ 89780 w 272058"/>
                    <a:gd name="connsiteY54" fmla="*/ 109622 h 324003"/>
                    <a:gd name="connsiteX55" fmla="*/ 84361 w 272058"/>
                    <a:gd name="connsiteY55" fmla="*/ 89147 h 324003"/>
                    <a:gd name="connsiteX56" fmla="*/ 88404 w 272058"/>
                    <a:gd name="connsiteY56" fmla="*/ 89147 h 324003"/>
                    <a:gd name="connsiteX57" fmla="*/ 142598 w 272058"/>
                    <a:gd name="connsiteY57" fmla="*/ 75468 h 324003"/>
                    <a:gd name="connsiteX58" fmla="*/ 148017 w 272058"/>
                    <a:gd name="connsiteY58" fmla="*/ 72715 h 324003"/>
                    <a:gd name="connsiteX59" fmla="*/ 195416 w 272058"/>
                    <a:gd name="connsiteY59" fmla="*/ 61790 h 324003"/>
                    <a:gd name="connsiteX60" fmla="*/ 223890 w 272058"/>
                    <a:gd name="connsiteY60" fmla="*/ 75468 h 324003"/>
                    <a:gd name="connsiteX61" fmla="*/ 257782 w 272058"/>
                    <a:gd name="connsiteY61" fmla="*/ 127344 h 324003"/>
                    <a:gd name="connsiteX62" fmla="*/ 252363 w 272058"/>
                    <a:gd name="connsiteY62" fmla="*/ 130097 h 324003"/>
                    <a:gd name="connsiteX63" fmla="*/ 241524 w 272058"/>
                    <a:gd name="connsiteY63" fmla="*/ 131473 h 324003"/>
                    <a:gd name="connsiteX64" fmla="*/ 200921 w 272058"/>
                    <a:gd name="connsiteY64" fmla="*/ 134226 h 324003"/>
                    <a:gd name="connsiteX65" fmla="*/ 186040 w 272058"/>
                    <a:gd name="connsiteY65" fmla="*/ 128806 h 324003"/>
                    <a:gd name="connsiteX66" fmla="*/ 198255 w 272058"/>
                    <a:gd name="connsiteY66" fmla="*/ 123386 h 324003"/>
                    <a:gd name="connsiteX67" fmla="*/ 222599 w 272058"/>
                    <a:gd name="connsiteY67" fmla="*/ 104288 h 324003"/>
                    <a:gd name="connsiteX68" fmla="*/ 207717 w 272058"/>
                    <a:gd name="connsiteY68" fmla="*/ 82437 h 324003"/>
                    <a:gd name="connsiteX69" fmla="*/ 191459 w 272058"/>
                    <a:gd name="connsiteY69" fmla="*/ 79684 h 324003"/>
                    <a:gd name="connsiteX70" fmla="*/ 188792 w 272058"/>
                    <a:gd name="connsiteY70" fmla="*/ 79684 h 324003"/>
                    <a:gd name="connsiteX71" fmla="*/ 149480 w 272058"/>
                    <a:gd name="connsiteY71" fmla="*/ 91986 h 324003"/>
                    <a:gd name="connsiteX72" fmla="*/ 110167 w 272058"/>
                    <a:gd name="connsiteY72" fmla="*/ 106955 h 324003"/>
                    <a:gd name="connsiteX73" fmla="*/ 89780 w 272058"/>
                    <a:gd name="connsiteY73" fmla="*/ 109622 h 324003"/>
                    <a:gd name="connsiteX74" fmla="*/ 119630 w 272058"/>
                    <a:gd name="connsiteY74" fmla="*/ 46821 h 324003"/>
                    <a:gd name="connsiteX75" fmla="*/ 123673 w 272058"/>
                    <a:gd name="connsiteY75" fmla="*/ 11377 h 324003"/>
                    <a:gd name="connsiteX76" fmla="*/ 137178 w 272058"/>
                    <a:gd name="connsiteY76" fmla="*/ 451 h 324003"/>
                    <a:gd name="connsiteX77" fmla="*/ 141222 w 272058"/>
                    <a:gd name="connsiteY77" fmla="*/ 8624 h 324003"/>
                    <a:gd name="connsiteX78" fmla="*/ 158856 w 272058"/>
                    <a:gd name="connsiteY78" fmla="*/ 34519 h 324003"/>
                    <a:gd name="connsiteX79" fmla="*/ 164276 w 272058"/>
                    <a:gd name="connsiteY79" fmla="*/ 49488 h 324003"/>
                    <a:gd name="connsiteX80" fmla="*/ 152061 w 272058"/>
                    <a:gd name="connsiteY80" fmla="*/ 54908 h 324003"/>
                    <a:gd name="connsiteX81" fmla="*/ 119630 w 272058"/>
                    <a:gd name="connsiteY81" fmla="*/ 46821 h 3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2058" h="324003">
                      <a:moveTo>
                        <a:pt x="1779" y="188768"/>
                      </a:moveTo>
                      <a:lnTo>
                        <a:pt x="4446" y="188768"/>
                      </a:lnTo>
                      <a:cubicBezTo>
                        <a:pt x="15285" y="188768"/>
                        <a:pt x="29306" y="185585"/>
                        <a:pt x="46424" y="179219"/>
                      </a:cubicBezTo>
                      <a:cubicBezTo>
                        <a:pt x="66296" y="171907"/>
                        <a:pt x="97436" y="165110"/>
                        <a:pt x="139931" y="158744"/>
                      </a:cubicBezTo>
                      <a:cubicBezTo>
                        <a:pt x="143544" y="157884"/>
                        <a:pt x="147157" y="156938"/>
                        <a:pt x="150770" y="155991"/>
                      </a:cubicBezTo>
                      <a:cubicBezTo>
                        <a:pt x="151631" y="155131"/>
                        <a:pt x="152576" y="153755"/>
                        <a:pt x="153437" y="151862"/>
                      </a:cubicBezTo>
                      <a:cubicBezTo>
                        <a:pt x="153437" y="134570"/>
                        <a:pt x="151631" y="120461"/>
                        <a:pt x="148017" y="109536"/>
                      </a:cubicBezTo>
                      <a:cubicBezTo>
                        <a:pt x="147071" y="106783"/>
                        <a:pt x="147071" y="104546"/>
                        <a:pt x="148017" y="102739"/>
                      </a:cubicBezTo>
                      <a:cubicBezTo>
                        <a:pt x="159717" y="99126"/>
                        <a:pt x="171932" y="101363"/>
                        <a:pt x="184577" y="109536"/>
                      </a:cubicBezTo>
                      <a:cubicBezTo>
                        <a:pt x="184577" y="110482"/>
                        <a:pt x="184147" y="111859"/>
                        <a:pt x="183201" y="113665"/>
                      </a:cubicBezTo>
                      <a:cubicBezTo>
                        <a:pt x="179588" y="120031"/>
                        <a:pt x="178211" y="126397"/>
                        <a:pt x="179158" y="132764"/>
                      </a:cubicBezTo>
                      <a:cubicBezTo>
                        <a:pt x="179158" y="134570"/>
                        <a:pt x="179158" y="137323"/>
                        <a:pt x="179158" y="140936"/>
                      </a:cubicBezTo>
                      <a:cubicBezTo>
                        <a:pt x="180018" y="145496"/>
                        <a:pt x="181394" y="149109"/>
                        <a:pt x="183201" y="151862"/>
                      </a:cubicBezTo>
                      <a:cubicBezTo>
                        <a:pt x="192233" y="150055"/>
                        <a:pt x="203072" y="149625"/>
                        <a:pt x="215717" y="150485"/>
                      </a:cubicBezTo>
                      <a:cubicBezTo>
                        <a:pt x="231029" y="151432"/>
                        <a:pt x="240578" y="151432"/>
                        <a:pt x="244191" y="150485"/>
                      </a:cubicBezTo>
                      <a:cubicBezTo>
                        <a:pt x="246857" y="149625"/>
                        <a:pt x="249180" y="149109"/>
                        <a:pt x="250987" y="149109"/>
                      </a:cubicBezTo>
                      <a:cubicBezTo>
                        <a:pt x="254599" y="150916"/>
                        <a:pt x="260019" y="158658"/>
                        <a:pt x="267245" y="172337"/>
                      </a:cubicBezTo>
                      <a:cubicBezTo>
                        <a:pt x="271718" y="183262"/>
                        <a:pt x="273094" y="189629"/>
                        <a:pt x="271288" y="191435"/>
                      </a:cubicBezTo>
                      <a:cubicBezTo>
                        <a:pt x="269482" y="192382"/>
                        <a:pt x="265438" y="191865"/>
                        <a:pt x="259073" y="190059"/>
                      </a:cubicBezTo>
                      <a:cubicBezTo>
                        <a:pt x="250987" y="185499"/>
                        <a:pt x="237825" y="181886"/>
                        <a:pt x="219760" y="179133"/>
                      </a:cubicBezTo>
                      <a:cubicBezTo>
                        <a:pt x="210728" y="178273"/>
                        <a:pt x="199459" y="179133"/>
                        <a:pt x="185867" y="181886"/>
                      </a:cubicBezTo>
                      <a:cubicBezTo>
                        <a:pt x="183115" y="182832"/>
                        <a:pt x="181824" y="186445"/>
                        <a:pt x="181824" y="192812"/>
                      </a:cubicBezTo>
                      <a:cubicBezTo>
                        <a:pt x="181824" y="212856"/>
                        <a:pt x="180878" y="232385"/>
                        <a:pt x="179158" y="251483"/>
                      </a:cubicBezTo>
                      <a:cubicBezTo>
                        <a:pt x="179158" y="263355"/>
                        <a:pt x="179158" y="273335"/>
                        <a:pt x="179158" y="281507"/>
                      </a:cubicBezTo>
                      <a:cubicBezTo>
                        <a:pt x="179158" y="284260"/>
                        <a:pt x="179588" y="289680"/>
                        <a:pt x="180534" y="297853"/>
                      </a:cubicBezTo>
                      <a:cubicBezTo>
                        <a:pt x="183201" y="313338"/>
                        <a:pt x="184147" y="321941"/>
                        <a:pt x="183201" y="323748"/>
                      </a:cubicBezTo>
                      <a:cubicBezTo>
                        <a:pt x="182254" y="324608"/>
                        <a:pt x="174598" y="323317"/>
                        <a:pt x="160147" y="319618"/>
                      </a:cubicBezTo>
                      <a:cubicBezTo>
                        <a:pt x="157480" y="318672"/>
                        <a:pt x="155157" y="318242"/>
                        <a:pt x="153351" y="318242"/>
                      </a:cubicBezTo>
                      <a:cubicBezTo>
                        <a:pt x="120834" y="311876"/>
                        <a:pt x="94597" y="302756"/>
                        <a:pt x="74812" y="290970"/>
                      </a:cubicBezTo>
                      <a:cubicBezTo>
                        <a:pt x="68446" y="288218"/>
                        <a:pt x="65349" y="286411"/>
                        <a:pt x="65349" y="285551"/>
                      </a:cubicBezTo>
                      <a:cubicBezTo>
                        <a:pt x="67156" y="283744"/>
                        <a:pt x="71629" y="283314"/>
                        <a:pt x="78855" y="284174"/>
                      </a:cubicBezTo>
                      <a:cubicBezTo>
                        <a:pt x="90554" y="285981"/>
                        <a:pt x="100103" y="286927"/>
                        <a:pt x="107329" y="286927"/>
                      </a:cubicBezTo>
                      <a:cubicBezTo>
                        <a:pt x="115415" y="287787"/>
                        <a:pt x="124963" y="288734"/>
                        <a:pt x="135802" y="289680"/>
                      </a:cubicBezTo>
                      <a:cubicBezTo>
                        <a:pt x="152061" y="292433"/>
                        <a:pt x="158856" y="282884"/>
                        <a:pt x="156103" y="261032"/>
                      </a:cubicBezTo>
                      <a:cubicBezTo>
                        <a:pt x="156103" y="241934"/>
                        <a:pt x="155157" y="220599"/>
                        <a:pt x="153437" y="196941"/>
                      </a:cubicBezTo>
                      <a:cubicBezTo>
                        <a:pt x="153437" y="192382"/>
                        <a:pt x="153437" y="188768"/>
                        <a:pt x="153437" y="186015"/>
                      </a:cubicBezTo>
                      <a:cubicBezTo>
                        <a:pt x="142598" y="186015"/>
                        <a:pt x="127200" y="188338"/>
                        <a:pt x="107415" y="192812"/>
                      </a:cubicBezTo>
                      <a:cubicBezTo>
                        <a:pt x="103802" y="193758"/>
                        <a:pt x="100619" y="194188"/>
                        <a:pt x="97952" y="194188"/>
                      </a:cubicBezTo>
                      <a:cubicBezTo>
                        <a:pt x="99759" y="199608"/>
                        <a:pt x="103372" y="205114"/>
                        <a:pt x="108791" y="210534"/>
                      </a:cubicBezTo>
                      <a:cubicBezTo>
                        <a:pt x="111458" y="213286"/>
                        <a:pt x="113264" y="214663"/>
                        <a:pt x="114211" y="214663"/>
                      </a:cubicBezTo>
                      <a:cubicBezTo>
                        <a:pt x="113264" y="229202"/>
                        <a:pt x="108791" y="239697"/>
                        <a:pt x="100705" y="246063"/>
                      </a:cubicBezTo>
                      <a:cubicBezTo>
                        <a:pt x="98898" y="247010"/>
                        <a:pt x="96662" y="244257"/>
                        <a:pt x="93909" y="237891"/>
                      </a:cubicBezTo>
                      <a:cubicBezTo>
                        <a:pt x="84877" y="218792"/>
                        <a:pt x="74038" y="206060"/>
                        <a:pt x="61392" y="199694"/>
                      </a:cubicBezTo>
                      <a:cubicBezTo>
                        <a:pt x="40575" y="201501"/>
                        <a:pt x="26209" y="207006"/>
                        <a:pt x="18037" y="216040"/>
                      </a:cubicBezTo>
                      <a:lnTo>
                        <a:pt x="16661" y="217416"/>
                      </a:lnTo>
                      <a:cubicBezTo>
                        <a:pt x="13048" y="216556"/>
                        <a:pt x="8574" y="211480"/>
                        <a:pt x="3155" y="202447"/>
                      </a:cubicBezTo>
                      <a:cubicBezTo>
                        <a:pt x="-544" y="194188"/>
                        <a:pt x="-974" y="189629"/>
                        <a:pt x="1779" y="188768"/>
                      </a:cubicBezTo>
                      <a:close/>
                      <a:moveTo>
                        <a:pt x="28876" y="130097"/>
                      </a:moveTo>
                      <a:cubicBezTo>
                        <a:pt x="40575" y="114611"/>
                        <a:pt x="54167" y="105578"/>
                        <a:pt x="69479" y="102826"/>
                      </a:cubicBezTo>
                      <a:cubicBezTo>
                        <a:pt x="70339" y="102826"/>
                        <a:pt x="69909" y="106009"/>
                        <a:pt x="68102" y="112375"/>
                      </a:cubicBezTo>
                      <a:cubicBezTo>
                        <a:pt x="65436" y="122354"/>
                        <a:pt x="64919" y="129236"/>
                        <a:pt x="66726" y="132850"/>
                      </a:cubicBezTo>
                      <a:cubicBezTo>
                        <a:pt x="70339" y="141022"/>
                        <a:pt x="71199" y="146012"/>
                        <a:pt x="69479" y="147819"/>
                      </a:cubicBezTo>
                      <a:cubicBezTo>
                        <a:pt x="69479" y="149625"/>
                        <a:pt x="64919" y="150141"/>
                        <a:pt x="55887" y="149195"/>
                      </a:cubicBezTo>
                      <a:cubicBezTo>
                        <a:pt x="35155" y="147302"/>
                        <a:pt x="26123" y="140936"/>
                        <a:pt x="28876" y="130097"/>
                      </a:cubicBezTo>
                      <a:close/>
                      <a:moveTo>
                        <a:pt x="89780" y="109622"/>
                      </a:moveTo>
                      <a:cubicBezTo>
                        <a:pt x="84361" y="101449"/>
                        <a:pt x="82554" y="94653"/>
                        <a:pt x="84361" y="89147"/>
                      </a:cubicBezTo>
                      <a:lnTo>
                        <a:pt x="88404" y="89147"/>
                      </a:lnTo>
                      <a:cubicBezTo>
                        <a:pt x="101049" y="88287"/>
                        <a:pt x="119114" y="83727"/>
                        <a:pt x="142598" y="75468"/>
                      </a:cubicBezTo>
                      <a:cubicBezTo>
                        <a:pt x="143458" y="75468"/>
                        <a:pt x="145265" y="74608"/>
                        <a:pt x="148017" y="72715"/>
                      </a:cubicBezTo>
                      <a:cubicBezTo>
                        <a:pt x="167029" y="64543"/>
                        <a:pt x="182770" y="60930"/>
                        <a:pt x="195416" y="61790"/>
                      </a:cubicBezTo>
                      <a:cubicBezTo>
                        <a:pt x="206255" y="62736"/>
                        <a:pt x="215717" y="67210"/>
                        <a:pt x="223890" y="75468"/>
                      </a:cubicBezTo>
                      <a:cubicBezTo>
                        <a:pt x="250987" y="102739"/>
                        <a:pt x="262255" y="120031"/>
                        <a:pt x="257782" y="127344"/>
                      </a:cubicBezTo>
                      <a:cubicBezTo>
                        <a:pt x="256836" y="128290"/>
                        <a:pt x="255116" y="129150"/>
                        <a:pt x="252363" y="130097"/>
                      </a:cubicBezTo>
                      <a:cubicBezTo>
                        <a:pt x="246944" y="130097"/>
                        <a:pt x="243330" y="130527"/>
                        <a:pt x="241524" y="131473"/>
                      </a:cubicBezTo>
                      <a:cubicBezTo>
                        <a:pt x="227932" y="136893"/>
                        <a:pt x="214427" y="137839"/>
                        <a:pt x="200921" y="134226"/>
                      </a:cubicBezTo>
                      <a:cubicBezTo>
                        <a:pt x="190943" y="132419"/>
                        <a:pt x="186040" y="130613"/>
                        <a:pt x="186040" y="128806"/>
                      </a:cubicBezTo>
                      <a:cubicBezTo>
                        <a:pt x="185093" y="127000"/>
                        <a:pt x="189222" y="125193"/>
                        <a:pt x="198255" y="123386"/>
                      </a:cubicBezTo>
                      <a:cubicBezTo>
                        <a:pt x="214513" y="115214"/>
                        <a:pt x="222599" y="108848"/>
                        <a:pt x="222599" y="104288"/>
                      </a:cubicBezTo>
                      <a:cubicBezTo>
                        <a:pt x="219846" y="94309"/>
                        <a:pt x="214943" y="86996"/>
                        <a:pt x="207717" y="82437"/>
                      </a:cubicBezTo>
                      <a:cubicBezTo>
                        <a:pt x="204104" y="80630"/>
                        <a:pt x="198685" y="79684"/>
                        <a:pt x="191459" y="79684"/>
                      </a:cubicBezTo>
                      <a:cubicBezTo>
                        <a:pt x="190513" y="79684"/>
                        <a:pt x="189652" y="79684"/>
                        <a:pt x="188792" y="79684"/>
                      </a:cubicBezTo>
                      <a:cubicBezTo>
                        <a:pt x="176147" y="79684"/>
                        <a:pt x="163071" y="83813"/>
                        <a:pt x="149480" y="91986"/>
                      </a:cubicBezTo>
                      <a:cubicBezTo>
                        <a:pt x="137695" y="98352"/>
                        <a:pt x="124619" y="103342"/>
                        <a:pt x="110167" y="106955"/>
                      </a:cubicBezTo>
                      <a:cubicBezTo>
                        <a:pt x="99328" y="110482"/>
                        <a:pt x="92533" y="111428"/>
                        <a:pt x="89780" y="109622"/>
                      </a:cubicBezTo>
                      <a:close/>
                      <a:moveTo>
                        <a:pt x="119630" y="46821"/>
                      </a:moveTo>
                      <a:cubicBezTo>
                        <a:pt x="115071" y="36841"/>
                        <a:pt x="116447" y="24969"/>
                        <a:pt x="123673" y="11377"/>
                      </a:cubicBezTo>
                      <a:cubicBezTo>
                        <a:pt x="129092" y="2258"/>
                        <a:pt x="133566" y="-1355"/>
                        <a:pt x="137178" y="451"/>
                      </a:cubicBezTo>
                      <a:cubicBezTo>
                        <a:pt x="138039" y="1398"/>
                        <a:pt x="139415" y="4064"/>
                        <a:pt x="141222" y="8624"/>
                      </a:cubicBezTo>
                      <a:cubicBezTo>
                        <a:pt x="145695" y="18603"/>
                        <a:pt x="151631" y="27292"/>
                        <a:pt x="158856" y="34519"/>
                      </a:cubicBezTo>
                      <a:cubicBezTo>
                        <a:pt x="164276" y="40885"/>
                        <a:pt x="166082" y="45875"/>
                        <a:pt x="164276" y="49488"/>
                      </a:cubicBezTo>
                      <a:cubicBezTo>
                        <a:pt x="163329" y="53101"/>
                        <a:pt x="159286" y="54908"/>
                        <a:pt x="152061" y="54908"/>
                      </a:cubicBezTo>
                      <a:cubicBezTo>
                        <a:pt x="135888" y="55940"/>
                        <a:pt x="125049" y="53187"/>
                        <a:pt x="119630" y="46821"/>
                      </a:cubicBezTo>
                      <a:close/>
                    </a:path>
                  </a:pathLst>
                </a:custGeom>
                <a:grpFill/>
                <a:ln w="860" cap="flat">
                  <a:noFill/>
                  <a:prstDash val="solid"/>
                  <a:miter/>
                </a:ln>
              </p:spPr>
              <p:txBody>
                <a:bodyPr rtlCol="0" anchor="ctr"/>
                <a:lstStyle/>
                <a:p>
                  <a:endParaRPr lang="zh-CN" altLang="en-US"/>
                </a:p>
              </p:txBody>
            </p:sp>
            <p:sp>
              <p:nvSpPr>
                <p:cNvPr id="23" name="任意形状 18"/>
                <p:cNvSpPr/>
                <p:nvPr/>
              </p:nvSpPr>
              <p:spPr>
                <a:xfrm>
                  <a:off x="5138493" y="2802793"/>
                  <a:ext cx="279168" cy="227983"/>
                </a:xfrm>
                <a:custGeom>
                  <a:avLst/>
                  <a:gdLst>
                    <a:gd name="connsiteX0" fmla="*/ 146571 w 279168"/>
                    <a:gd name="connsiteY0" fmla="*/ 7401 h 227983"/>
                    <a:gd name="connsiteX1" fmla="*/ 211604 w 279168"/>
                    <a:gd name="connsiteY1" fmla="*/ 604 h 227983"/>
                    <a:gd name="connsiteX2" fmla="*/ 211604 w 279168"/>
                    <a:gd name="connsiteY2" fmla="*/ 16950 h 227983"/>
                    <a:gd name="connsiteX3" fmla="*/ 175044 w 279168"/>
                    <a:gd name="connsiteY3" fmla="*/ 41468 h 227983"/>
                    <a:gd name="connsiteX4" fmla="*/ 166958 w 279168"/>
                    <a:gd name="connsiteY4" fmla="*/ 83794 h 227983"/>
                    <a:gd name="connsiteX5" fmla="*/ 202141 w 279168"/>
                    <a:gd name="connsiteY5" fmla="*/ 74245 h 227983"/>
                    <a:gd name="connsiteX6" fmla="*/ 210227 w 279168"/>
                    <a:gd name="connsiteY6" fmla="*/ 101516 h 227983"/>
                    <a:gd name="connsiteX7" fmla="*/ 196722 w 279168"/>
                    <a:gd name="connsiteY7" fmla="*/ 106936 h 227983"/>
                    <a:gd name="connsiteX8" fmla="*/ 166958 w 279168"/>
                    <a:gd name="connsiteY8" fmla="*/ 121905 h 227983"/>
                    <a:gd name="connsiteX9" fmla="*/ 162915 w 279168"/>
                    <a:gd name="connsiteY9" fmla="*/ 132831 h 227983"/>
                    <a:gd name="connsiteX10" fmla="*/ 162915 w 279168"/>
                    <a:gd name="connsiteY10" fmla="*/ 158725 h 227983"/>
                    <a:gd name="connsiteX11" fmla="*/ 180550 w 279168"/>
                    <a:gd name="connsiteY11" fmla="*/ 171027 h 227983"/>
                    <a:gd name="connsiteX12" fmla="*/ 213066 w 279168"/>
                    <a:gd name="connsiteY12" fmla="*/ 171027 h 227983"/>
                    <a:gd name="connsiteX13" fmla="*/ 246959 w 279168"/>
                    <a:gd name="connsiteY13" fmla="*/ 168275 h 227983"/>
                    <a:gd name="connsiteX14" fmla="*/ 270013 w 279168"/>
                    <a:gd name="connsiteY14" fmla="*/ 173694 h 227983"/>
                    <a:gd name="connsiteX15" fmla="*/ 271390 w 279168"/>
                    <a:gd name="connsiteY15" fmla="*/ 211891 h 227983"/>
                    <a:gd name="connsiteX16" fmla="*/ 144076 w 279168"/>
                    <a:gd name="connsiteY16" fmla="*/ 202342 h 227983"/>
                    <a:gd name="connsiteX17" fmla="*/ 130571 w 279168"/>
                    <a:gd name="connsiteY17" fmla="*/ 203718 h 227983"/>
                    <a:gd name="connsiteX18" fmla="*/ 123775 w 279168"/>
                    <a:gd name="connsiteY18" fmla="*/ 203718 h 227983"/>
                    <a:gd name="connsiteX19" fmla="*/ 26225 w 279168"/>
                    <a:gd name="connsiteY19" fmla="*/ 220064 h 227983"/>
                    <a:gd name="connsiteX20" fmla="*/ 20806 w 279168"/>
                    <a:gd name="connsiteY20" fmla="*/ 224193 h 227983"/>
                    <a:gd name="connsiteX21" fmla="*/ 12634 w 279168"/>
                    <a:gd name="connsiteY21" fmla="*/ 225570 h 227983"/>
                    <a:gd name="connsiteX22" fmla="*/ 418 w 279168"/>
                    <a:gd name="connsiteY22" fmla="*/ 199675 h 227983"/>
                    <a:gd name="connsiteX23" fmla="*/ 62698 w 279168"/>
                    <a:gd name="connsiteY23" fmla="*/ 185997 h 227983"/>
                    <a:gd name="connsiteX24" fmla="*/ 64075 w 279168"/>
                    <a:gd name="connsiteY24" fmla="*/ 119152 h 227983"/>
                    <a:gd name="connsiteX25" fmla="*/ 62698 w 279168"/>
                    <a:gd name="connsiteY25" fmla="*/ 98677 h 227983"/>
                    <a:gd name="connsiteX26" fmla="*/ 70785 w 279168"/>
                    <a:gd name="connsiteY26" fmla="*/ 90505 h 227983"/>
                    <a:gd name="connsiteX27" fmla="*/ 103301 w 279168"/>
                    <a:gd name="connsiteY27" fmla="*/ 104183 h 227983"/>
                    <a:gd name="connsiteX28" fmla="*/ 95215 w 279168"/>
                    <a:gd name="connsiteY28" fmla="*/ 160102 h 227983"/>
                    <a:gd name="connsiteX29" fmla="*/ 97882 w 279168"/>
                    <a:gd name="connsiteY29" fmla="*/ 175071 h 227983"/>
                    <a:gd name="connsiteX30" fmla="*/ 107345 w 279168"/>
                    <a:gd name="connsiteY30" fmla="*/ 177824 h 227983"/>
                    <a:gd name="connsiteX31" fmla="*/ 126270 w 279168"/>
                    <a:gd name="connsiteY31" fmla="*/ 172404 h 227983"/>
                    <a:gd name="connsiteX32" fmla="*/ 130312 w 279168"/>
                    <a:gd name="connsiteY32" fmla="*/ 160102 h 227983"/>
                    <a:gd name="connsiteX33" fmla="*/ 128936 w 279168"/>
                    <a:gd name="connsiteY33" fmla="*/ 87752 h 227983"/>
                    <a:gd name="connsiteX34" fmla="*/ 128936 w 279168"/>
                    <a:gd name="connsiteY34" fmla="*/ 60480 h 227983"/>
                    <a:gd name="connsiteX35" fmla="*/ 119473 w 279168"/>
                    <a:gd name="connsiteY35" fmla="*/ 48178 h 227983"/>
                    <a:gd name="connsiteX36" fmla="*/ 96420 w 279168"/>
                    <a:gd name="connsiteY36" fmla="*/ 53598 h 227983"/>
                    <a:gd name="connsiteX37" fmla="*/ 76118 w 279168"/>
                    <a:gd name="connsiteY37" fmla="*/ 24951 h 227983"/>
                    <a:gd name="connsiteX38" fmla="*/ 76118 w 279168"/>
                    <a:gd name="connsiteY38" fmla="*/ 20821 h 227983"/>
                    <a:gd name="connsiteX39" fmla="*/ 89710 w 279168"/>
                    <a:gd name="connsiteY39" fmla="*/ 12649 h 227983"/>
                    <a:gd name="connsiteX40" fmla="*/ 146571 w 279168"/>
                    <a:gd name="connsiteY40" fmla="*/ 7401 h 2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9168" h="227983">
                      <a:moveTo>
                        <a:pt x="146571" y="7401"/>
                      </a:moveTo>
                      <a:cubicBezTo>
                        <a:pt x="169109" y="1035"/>
                        <a:pt x="190787" y="-1202"/>
                        <a:pt x="211604" y="604"/>
                      </a:cubicBezTo>
                      <a:cubicBezTo>
                        <a:pt x="209797" y="6024"/>
                        <a:pt x="209797" y="11530"/>
                        <a:pt x="211604" y="16950"/>
                      </a:cubicBezTo>
                      <a:cubicBezTo>
                        <a:pt x="214271" y="21510"/>
                        <a:pt x="202141" y="29682"/>
                        <a:pt x="175044" y="41468"/>
                      </a:cubicBezTo>
                      <a:cubicBezTo>
                        <a:pt x="169625" y="46888"/>
                        <a:pt x="166958" y="61083"/>
                        <a:pt x="166958" y="83794"/>
                      </a:cubicBezTo>
                      <a:cubicBezTo>
                        <a:pt x="184077" y="79235"/>
                        <a:pt x="195862" y="76052"/>
                        <a:pt x="202141" y="74245"/>
                      </a:cubicBezTo>
                      <a:cubicBezTo>
                        <a:pt x="207561" y="76998"/>
                        <a:pt x="210227" y="86117"/>
                        <a:pt x="210227" y="101516"/>
                      </a:cubicBezTo>
                      <a:cubicBezTo>
                        <a:pt x="207561" y="103323"/>
                        <a:pt x="203002" y="105129"/>
                        <a:pt x="196722" y="106936"/>
                      </a:cubicBezTo>
                      <a:cubicBezTo>
                        <a:pt x="187690" y="110549"/>
                        <a:pt x="177797" y="115625"/>
                        <a:pt x="166958" y="121905"/>
                      </a:cubicBezTo>
                      <a:cubicBezTo>
                        <a:pt x="165152" y="123712"/>
                        <a:pt x="163775" y="127325"/>
                        <a:pt x="162915" y="132831"/>
                      </a:cubicBezTo>
                      <a:cubicBezTo>
                        <a:pt x="161969" y="139197"/>
                        <a:pt x="161969" y="147800"/>
                        <a:pt x="162915" y="158725"/>
                      </a:cubicBezTo>
                      <a:cubicBezTo>
                        <a:pt x="162915" y="167844"/>
                        <a:pt x="168765" y="171888"/>
                        <a:pt x="180550" y="171027"/>
                      </a:cubicBezTo>
                      <a:cubicBezTo>
                        <a:pt x="187776" y="171027"/>
                        <a:pt x="198614" y="171027"/>
                        <a:pt x="213066" y="171027"/>
                      </a:cubicBezTo>
                      <a:cubicBezTo>
                        <a:pt x="229325" y="170167"/>
                        <a:pt x="240594" y="169221"/>
                        <a:pt x="246959" y="168275"/>
                      </a:cubicBezTo>
                      <a:cubicBezTo>
                        <a:pt x="258658" y="166468"/>
                        <a:pt x="266401" y="168275"/>
                        <a:pt x="270013" y="173694"/>
                      </a:cubicBezTo>
                      <a:cubicBezTo>
                        <a:pt x="281712" y="196406"/>
                        <a:pt x="282229" y="209138"/>
                        <a:pt x="271390" y="211891"/>
                      </a:cubicBezTo>
                      <a:cubicBezTo>
                        <a:pt x="236206" y="198213"/>
                        <a:pt x="193711" y="195030"/>
                        <a:pt x="144076" y="202342"/>
                      </a:cubicBezTo>
                      <a:cubicBezTo>
                        <a:pt x="136850" y="203288"/>
                        <a:pt x="132291" y="203718"/>
                        <a:pt x="130571" y="203718"/>
                      </a:cubicBezTo>
                      <a:cubicBezTo>
                        <a:pt x="128764" y="203718"/>
                        <a:pt x="126528" y="203718"/>
                        <a:pt x="123775" y="203718"/>
                      </a:cubicBezTo>
                      <a:cubicBezTo>
                        <a:pt x="89452" y="200105"/>
                        <a:pt x="56935" y="205525"/>
                        <a:pt x="26225" y="220064"/>
                      </a:cubicBezTo>
                      <a:cubicBezTo>
                        <a:pt x="24418" y="221010"/>
                        <a:pt x="22612" y="222387"/>
                        <a:pt x="20806" y="224193"/>
                      </a:cubicBezTo>
                      <a:cubicBezTo>
                        <a:pt x="17193" y="228753"/>
                        <a:pt x="14440" y="229183"/>
                        <a:pt x="12634" y="225570"/>
                      </a:cubicBezTo>
                      <a:cubicBezTo>
                        <a:pt x="2655" y="212837"/>
                        <a:pt x="-1388" y="204235"/>
                        <a:pt x="418" y="199675"/>
                      </a:cubicBezTo>
                      <a:cubicBezTo>
                        <a:pt x="35601" y="194255"/>
                        <a:pt x="56419" y="189696"/>
                        <a:pt x="62698" y="185997"/>
                      </a:cubicBezTo>
                      <a:cubicBezTo>
                        <a:pt x="67172" y="182383"/>
                        <a:pt x="67688" y="160102"/>
                        <a:pt x="64075" y="119152"/>
                      </a:cubicBezTo>
                      <a:cubicBezTo>
                        <a:pt x="63129" y="110979"/>
                        <a:pt x="62698" y="104183"/>
                        <a:pt x="62698" y="98677"/>
                      </a:cubicBezTo>
                      <a:cubicBezTo>
                        <a:pt x="62698" y="94118"/>
                        <a:pt x="65365" y="91365"/>
                        <a:pt x="70785" y="90505"/>
                      </a:cubicBezTo>
                      <a:cubicBezTo>
                        <a:pt x="93323" y="94118"/>
                        <a:pt x="104162" y="98677"/>
                        <a:pt x="103301" y="104183"/>
                      </a:cubicBezTo>
                      <a:cubicBezTo>
                        <a:pt x="93323" y="116055"/>
                        <a:pt x="90656" y="134637"/>
                        <a:pt x="95215" y="160102"/>
                      </a:cubicBezTo>
                      <a:cubicBezTo>
                        <a:pt x="96076" y="166468"/>
                        <a:pt x="97022" y="171458"/>
                        <a:pt x="97882" y="175071"/>
                      </a:cubicBezTo>
                      <a:cubicBezTo>
                        <a:pt x="97882" y="176877"/>
                        <a:pt x="101065" y="177824"/>
                        <a:pt x="107345" y="177824"/>
                      </a:cubicBezTo>
                      <a:cubicBezTo>
                        <a:pt x="114570" y="176964"/>
                        <a:pt x="120850" y="175071"/>
                        <a:pt x="126270" y="172404"/>
                      </a:cubicBezTo>
                      <a:cubicBezTo>
                        <a:pt x="128936" y="170597"/>
                        <a:pt x="130312" y="166468"/>
                        <a:pt x="130312" y="160102"/>
                      </a:cubicBezTo>
                      <a:cubicBezTo>
                        <a:pt x="130312" y="121045"/>
                        <a:pt x="129882" y="96871"/>
                        <a:pt x="128936" y="87752"/>
                      </a:cubicBezTo>
                      <a:cubicBezTo>
                        <a:pt x="128936" y="74073"/>
                        <a:pt x="128936" y="65040"/>
                        <a:pt x="128936" y="60480"/>
                      </a:cubicBezTo>
                      <a:cubicBezTo>
                        <a:pt x="127990" y="53168"/>
                        <a:pt x="124893" y="49125"/>
                        <a:pt x="119473" y="48178"/>
                      </a:cubicBezTo>
                      <a:cubicBezTo>
                        <a:pt x="114054" y="48178"/>
                        <a:pt x="106398" y="49985"/>
                        <a:pt x="96420" y="53598"/>
                      </a:cubicBezTo>
                      <a:cubicBezTo>
                        <a:pt x="90054" y="57211"/>
                        <a:pt x="83344" y="47662"/>
                        <a:pt x="76118" y="24951"/>
                      </a:cubicBezTo>
                      <a:cubicBezTo>
                        <a:pt x="76118" y="23144"/>
                        <a:pt x="76118" y="21767"/>
                        <a:pt x="76118" y="20821"/>
                      </a:cubicBezTo>
                      <a:cubicBezTo>
                        <a:pt x="74312" y="15401"/>
                        <a:pt x="78871" y="12649"/>
                        <a:pt x="89710" y="12649"/>
                      </a:cubicBezTo>
                      <a:cubicBezTo>
                        <a:pt x="112248" y="13767"/>
                        <a:pt x="131173" y="11960"/>
                        <a:pt x="146571" y="7401"/>
                      </a:cubicBezTo>
                      <a:close/>
                    </a:path>
                  </a:pathLst>
                </a:custGeom>
                <a:grpFill/>
                <a:ln w="860" cap="flat">
                  <a:noFill/>
                  <a:prstDash val="solid"/>
                  <a:miter/>
                </a:ln>
              </p:spPr>
              <p:txBody>
                <a:bodyPr rtlCol="0" anchor="ctr"/>
                <a:lstStyle/>
                <a:p>
                  <a:endParaRPr lang="zh-CN" altLang="en-US"/>
                </a:p>
              </p:txBody>
            </p:sp>
          </p:grpSp>
          <p:grpSp>
            <p:nvGrpSpPr>
              <p:cNvPr id="15" name="图形 4"/>
              <p:cNvGrpSpPr/>
              <p:nvPr/>
            </p:nvGrpSpPr>
            <p:grpSpPr>
              <a:xfrm>
                <a:off x="6477534" y="2737331"/>
                <a:ext cx="1951056" cy="319813"/>
                <a:chOff x="6477534" y="2737331"/>
                <a:chExt cx="1951056" cy="319813"/>
              </a:xfrm>
              <a:grpFill/>
            </p:grpSpPr>
            <p:sp>
              <p:nvSpPr>
                <p:cNvPr id="16" name="任意形状 20"/>
                <p:cNvSpPr/>
                <p:nvPr/>
              </p:nvSpPr>
              <p:spPr>
                <a:xfrm>
                  <a:off x="6477534" y="2776851"/>
                  <a:ext cx="298388" cy="236118"/>
                </a:xfrm>
                <a:custGeom>
                  <a:avLst/>
                  <a:gdLst>
                    <a:gd name="connsiteX0" fmla="*/ 160322 w 298388"/>
                    <a:gd name="connsiteY0" fmla="*/ 151805 h 236118"/>
                    <a:gd name="connsiteX1" fmla="*/ 164365 w 298388"/>
                    <a:gd name="connsiteY1" fmla="*/ 113608 h 236118"/>
                    <a:gd name="connsiteX2" fmla="*/ 171161 w 298388"/>
                    <a:gd name="connsiteY2" fmla="*/ 61733 h 236118"/>
                    <a:gd name="connsiteX3" fmla="*/ 182000 w 298388"/>
                    <a:gd name="connsiteY3" fmla="*/ 7190 h 236118"/>
                    <a:gd name="connsiteX4" fmla="*/ 207721 w 298388"/>
                    <a:gd name="connsiteY4" fmla="*/ 5814 h 236118"/>
                    <a:gd name="connsiteX5" fmla="*/ 210474 w 298388"/>
                    <a:gd name="connsiteY5" fmla="*/ 20783 h 236118"/>
                    <a:gd name="connsiteX6" fmla="*/ 196882 w 298388"/>
                    <a:gd name="connsiteY6" fmla="*/ 69905 h 236118"/>
                    <a:gd name="connsiteX7" fmla="*/ 190086 w 298388"/>
                    <a:gd name="connsiteY7" fmla="*/ 116275 h 236118"/>
                    <a:gd name="connsiteX8" fmla="*/ 188710 w 298388"/>
                    <a:gd name="connsiteY8" fmla="*/ 124448 h 236118"/>
                    <a:gd name="connsiteX9" fmla="*/ 195505 w 298388"/>
                    <a:gd name="connsiteY9" fmla="*/ 119028 h 236118"/>
                    <a:gd name="connsiteX10" fmla="*/ 233442 w 298388"/>
                    <a:gd name="connsiteY10" fmla="*/ 75325 h 236118"/>
                    <a:gd name="connsiteX11" fmla="*/ 257786 w 298388"/>
                    <a:gd name="connsiteY11" fmla="*/ 89004 h 236118"/>
                    <a:gd name="connsiteX12" fmla="*/ 255119 w 298388"/>
                    <a:gd name="connsiteY12" fmla="*/ 102682 h 236118"/>
                    <a:gd name="connsiteX13" fmla="*/ 195505 w 298388"/>
                    <a:gd name="connsiteY13" fmla="*/ 147675 h 236118"/>
                    <a:gd name="connsiteX14" fmla="*/ 184667 w 298388"/>
                    <a:gd name="connsiteY14" fmla="*/ 155848 h 236118"/>
                    <a:gd name="connsiteX15" fmla="*/ 182000 w 298388"/>
                    <a:gd name="connsiteY15" fmla="*/ 176323 h 236118"/>
                    <a:gd name="connsiteX16" fmla="*/ 211764 w 298388"/>
                    <a:gd name="connsiteY16" fmla="*/ 176323 h 236118"/>
                    <a:gd name="connsiteX17" fmla="*/ 274044 w 298388"/>
                    <a:gd name="connsiteY17" fmla="*/ 172194 h 236118"/>
                    <a:gd name="connsiteX18" fmla="*/ 288926 w 298388"/>
                    <a:gd name="connsiteY18" fmla="*/ 180366 h 236118"/>
                    <a:gd name="connsiteX19" fmla="*/ 298389 w 298388"/>
                    <a:gd name="connsiteY19" fmla="*/ 214520 h 236118"/>
                    <a:gd name="connsiteX20" fmla="*/ 295722 w 298388"/>
                    <a:gd name="connsiteY20" fmla="*/ 225445 h 236118"/>
                    <a:gd name="connsiteX21" fmla="*/ 284883 w 298388"/>
                    <a:gd name="connsiteY21" fmla="*/ 224069 h 236118"/>
                    <a:gd name="connsiteX22" fmla="*/ 217183 w 298388"/>
                    <a:gd name="connsiteY22" fmla="*/ 207723 h 236118"/>
                    <a:gd name="connsiteX23" fmla="*/ 172451 w 298388"/>
                    <a:gd name="connsiteY23" fmla="*/ 209100 h 236118"/>
                    <a:gd name="connsiteX24" fmla="*/ 156193 w 298388"/>
                    <a:gd name="connsiteY24" fmla="*/ 210477 h 236118"/>
                    <a:gd name="connsiteX25" fmla="*/ 134515 w 298388"/>
                    <a:gd name="connsiteY25" fmla="*/ 213229 h 236118"/>
                    <a:gd name="connsiteX26" fmla="*/ 106042 w 298388"/>
                    <a:gd name="connsiteY26" fmla="*/ 214606 h 236118"/>
                    <a:gd name="connsiteX27" fmla="*/ 19331 w 298388"/>
                    <a:gd name="connsiteY27" fmla="*/ 233704 h 236118"/>
                    <a:gd name="connsiteX28" fmla="*/ 9869 w 298388"/>
                    <a:gd name="connsiteY28" fmla="*/ 232328 h 236118"/>
                    <a:gd name="connsiteX29" fmla="*/ 3073 w 298388"/>
                    <a:gd name="connsiteY29" fmla="*/ 218649 h 236118"/>
                    <a:gd name="connsiteX30" fmla="*/ 320 w 298388"/>
                    <a:gd name="connsiteY30" fmla="*/ 211853 h 236118"/>
                    <a:gd name="connsiteX31" fmla="*/ 7116 w 298388"/>
                    <a:gd name="connsiteY31" fmla="*/ 209100 h 236118"/>
                    <a:gd name="connsiteX32" fmla="*/ 76192 w 298388"/>
                    <a:gd name="connsiteY32" fmla="*/ 198174 h 236118"/>
                    <a:gd name="connsiteX33" fmla="*/ 89697 w 298388"/>
                    <a:gd name="connsiteY33" fmla="*/ 194045 h 236118"/>
                    <a:gd name="connsiteX34" fmla="*/ 104580 w 298388"/>
                    <a:gd name="connsiteY34" fmla="*/ 179076 h 236118"/>
                    <a:gd name="connsiteX35" fmla="*/ 104580 w 298388"/>
                    <a:gd name="connsiteY35" fmla="*/ 150428 h 236118"/>
                    <a:gd name="connsiteX36" fmla="*/ 100536 w 298388"/>
                    <a:gd name="connsiteY36" fmla="*/ 145009 h 236118"/>
                    <a:gd name="connsiteX37" fmla="*/ 96494 w 298388"/>
                    <a:gd name="connsiteY37" fmla="*/ 147761 h 236118"/>
                    <a:gd name="connsiteX38" fmla="*/ 80235 w 298388"/>
                    <a:gd name="connsiteY38" fmla="*/ 165483 h 236118"/>
                    <a:gd name="connsiteX39" fmla="*/ 66644 w 298388"/>
                    <a:gd name="connsiteY39" fmla="*/ 164107 h 236118"/>
                    <a:gd name="connsiteX40" fmla="*/ 49009 w 298388"/>
                    <a:gd name="connsiteY40" fmla="*/ 140879 h 236118"/>
                    <a:gd name="connsiteX41" fmla="*/ 47632 w 298388"/>
                    <a:gd name="connsiteY41" fmla="*/ 131330 h 236118"/>
                    <a:gd name="connsiteX42" fmla="*/ 54428 w 298388"/>
                    <a:gd name="connsiteY42" fmla="*/ 129953 h 236118"/>
                    <a:gd name="connsiteX43" fmla="*/ 99160 w 298388"/>
                    <a:gd name="connsiteY43" fmla="*/ 117651 h 236118"/>
                    <a:gd name="connsiteX44" fmla="*/ 100536 w 298388"/>
                    <a:gd name="connsiteY44" fmla="*/ 108102 h 236118"/>
                    <a:gd name="connsiteX45" fmla="*/ 101913 w 298388"/>
                    <a:gd name="connsiteY45" fmla="*/ 53560 h 236118"/>
                    <a:gd name="connsiteX46" fmla="*/ 137096 w 298388"/>
                    <a:gd name="connsiteY46" fmla="*/ 50807 h 236118"/>
                    <a:gd name="connsiteX47" fmla="*/ 141139 w 298388"/>
                    <a:gd name="connsiteY47" fmla="*/ 65776 h 236118"/>
                    <a:gd name="connsiteX48" fmla="*/ 134344 w 298388"/>
                    <a:gd name="connsiteY48" fmla="*/ 173570 h 236118"/>
                    <a:gd name="connsiteX49" fmla="*/ 146559 w 298388"/>
                    <a:gd name="connsiteY49" fmla="*/ 174947 h 236118"/>
                    <a:gd name="connsiteX50" fmla="*/ 160322 w 298388"/>
                    <a:gd name="connsiteY50" fmla="*/ 151805 h 23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98388" h="236118">
                      <a:moveTo>
                        <a:pt x="160322" y="151805"/>
                      </a:moveTo>
                      <a:cubicBezTo>
                        <a:pt x="161182" y="143632"/>
                        <a:pt x="162559" y="130900"/>
                        <a:pt x="164365" y="113608"/>
                      </a:cubicBezTo>
                      <a:cubicBezTo>
                        <a:pt x="166172" y="94510"/>
                        <a:pt x="168408" y="77218"/>
                        <a:pt x="171161" y="61733"/>
                      </a:cubicBezTo>
                      <a:cubicBezTo>
                        <a:pt x="173828" y="35322"/>
                        <a:pt x="177441" y="17170"/>
                        <a:pt x="182000" y="7190"/>
                      </a:cubicBezTo>
                      <a:cubicBezTo>
                        <a:pt x="186473" y="-1929"/>
                        <a:pt x="195075" y="-2359"/>
                        <a:pt x="207721" y="5814"/>
                      </a:cubicBezTo>
                      <a:cubicBezTo>
                        <a:pt x="214000" y="10373"/>
                        <a:pt x="214947" y="15363"/>
                        <a:pt x="210474" y="20783"/>
                      </a:cubicBezTo>
                      <a:cubicBezTo>
                        <a:pt x="204108" y="28956"/>
                        <a:pt x="199635" y="45301"/>
                        <a:pt x="196882" y="69905"/>
                      </a:cubicBezTo>
                      <a:cubicBezTo>
                        <a:pt x="194129" y="89004"/>
                        <a:pt x="191893" y="104489"/>
                        <a:pt x="190086" y="116275"/>
                      </a:cubicBezTo>
                      <a:lnTo>
                        <a:pt x="188710" y="124448"/>
                      </a:lnTo>
                      <a:cubicBezTo>
                        <a:pt x="189570" y="124448"/>
                        <a:pt x="191893" y="122641"/>
                        <a:pt x="195505" y="119028"/>
                      </a:cubicBezTo>
                      <a:cubicBezTo>
                        <a:pt x="219850" y="94510"/>
                        <a:pt x="232495" y="79885"/>
                        <a:pt x="233442" y="75325"/>
                      </a:cubicBezTo>
                      <a:cubicBezTo>
                        <a:pt x="238861" y="69905"/>
                        <a:pt x="247033" y="74465"/>
                        <a:pt x="257786" y="89004"/>
                      </a:cubicBezTo>
                      <a:cubicBezTo>
                        <a:pt x="262259" y="98123"/>
                        <a:pt x="261399" y="102682"/>
                        <a:pt x="255119" y="102682"/>
                      </a:cubicBezTo>
                      <a:cubicBezTo>
                        <a:pt x="252367" y="102682"/>
                        <a:pt x="232495" y="117651"/>
                        <a:pt x="195505" y="147675"/>
                      </a:cubicBezTo>
                      <a:cubicBezTo>
                        <a:pt x="190946" y="152235"/>
                        <a:pt x="187333" y="154988"/>
                        <a:pt x="184667" y="155848"/>
                      </a:cubicBezTo>
                      <a:cubicBezTo>
                        <a:pt x="178301" y="162214"/>
                        <a:pt x="177441" y="169010"/>
                        <a:pt x="182000" y="176323"/>
                      </a:cubicBezTo>
                      <a:cubicBezTo>
                        <a:pt x="189226" y="176323"/>
                        <a:pt x="199119" y="176323"/>
                        <a:pt x="211764" y="176323"/>
                      </a:cubicBezTo>
                      <a:cubicBezTo>
                        <a:pt x="250560" y="175463"/>
                        <a:pt x="271378" y="174086"/>
                        <a:pt x="274044" y="172194"/>
                      </a:cubicBezTo>
                      <a:cubicBezTo>
                        <a:pt x="282130" y="170387"/>
                        <a:pt x="287120" y="173140"/>
                        <a:pt x="288926" y="180366"/>
                      </a:cubicBezTo>
                      <a:cubicBezTo>
                        <a:pt x="292539" y="192238"/>
                        <a:pt x="295722" y="203594"/>
                        <a:pt x="298389" y="214520"/>
                      </a:cubicBezTo>
                      <a:cubicBezTo>
                        <a:pt x="298389" y="220886"/>
                        <a:pt x="297442" y="224499"/>
                        <a:pt x="295722" y="225445"/>
                      </a:cubicBezTo>
                      <a:cubicBezTo>
                        <a:pt x="292969" y="227252"/>
                        <a:pt x="289356" y="226822"/>
                        <a:pt x="284883" y="224069"/>
                      </a:cubicBezTo>
                      <a:cubicBezTo>
                        <a:pt x="257786" y="213143"/>
                        <a:pt x="235162" y="207723"/>
                        <a:pt x="217183" y="207723"/>
                      </a:cubicBezTo>
                      <a:cubicBezTo>
                        <a:pt x="192839" y="207723"/>
                        <a:pt x="177871" y="208154"/>
                        <a:pt x="172451" y="209100"/>
                      </a:cubicBezTo>
                      <a:cubicBezTo>
                        <a:pt x="165226" y="209100"/>
                        <a:pt x="159806" y="209530"/>
                        <a:pt x="156193" y="210477"/>
                      </a:cubicBezTo>
                      <a:cubicBezTo>
                        <a:pt x="153440" y="211423"/>
                        <a:pt x="146215" y="212283"/>
                        <a:pt x="134515" y="213229"/>
                      </a:cubicBezTo>
                      <a:cubicBezTo>
                        <a:pt x="120924" y="214176"/>
                        <a:pt x="111461" y="214606"/>
                        <a:pt x="106042" y="214606"/>
                      </a:cubicBezTo>
                      <a:cubicBezTo>
                        <a:pt x="71719" y="214606"/>
                        <a:pt x="42815" y="220972"/>
                        <a:pt x="19331" y="233704"/>
                      </a:cubicBezTo>
                      <a:cubicBezTo>
                        <a:pt x="12965" y="237317"/>
                        <a:pt x="9869" y="236887"/>
                        <a:pt x="9869" y="232328"/>
                      </a:cubicBezTo>
                      <a:cubicBezTo>
                        <a:pt x="7116" y="225962"/>
                        <a:pt x="4879" y="221402"/>
                        <a:pt x="3073" y="218649"/>
                      </a:cubicBezTo>
                      <a:cubicBezTo>
                        <a:pt x="320" y="215896"/>
                        <a:pt x="-540" y="213660"/>
                        <a:pt x="320" y="211853"/>
                      </a:cubicBezTo>
                      <a:cubicBezTo>
                        <a:pt x="1180" y="210046"/>
                        <a:pt x="3503" y="209100"/>
                        <a:pt x="7116" y="209100"/>
                      </a:cubicBezTo>
                      <a:cubicBezTo>
                        <a:pt x="18815" y="209100"/>
                        <a:pt x="41869" y="205487"/>
                        <a:pt x="76192" y="198174"/>
                      </a:cubicBezTo>
                      <a:cubicBezTo>
                        <a:pt x="81611" y="196368"/>
                        <a:pt x="86085" y="194991"/>
                        <a:pt x="89697" y="194045"/>
                      </a:cubicBezTo>
                      <a:cubicBezTo>
                        <a:pt x="97870" y="191292"/>
                        <a:pt x="102773" y="186302"/>
                        <a:pt x="104580" y="179076"/>
                      </a:cubicBezTo>
                      <a:cubicBezTo>
                        <a:pt x="104580" y="169957"/>
                        <a:pt x="104580" y="160408"/>
                        <a:pt x="104580" y="150428"/>
                      </a:cubicBezTo>
                      <a:cubicBezTo>
                        <a:pt x="103633" y="146815"/>
                        <a:pt x="102343" y="145009"/>
                        <a:pt x="100536" y="145009"/>
                      </a:cubicBezTo>
                      <a:cubicBezTo>
                        <a:pt x="99590" y="144148"/>
                        <a:pt x="98300" y="145009"/>
                        <a:pt x="96494" y="147761"/>
                      </a:cubicBezTo>
                      <a:cubicBezTo>
                        <a:pt x="90128" y="155934"/>
                        <a:pt x="84708" y="161870"/>
                        <a:pt x="80235" y="165483"/>
                      </a:cubicBezTo>
                      <a:cubicBezTo>
                        <a:pt x="75676" y="171849"/>
                        <a:pt x="71203" y="171419"/>
                        <a:pt x="66644" y="164107"/>
                      </a:cubicBezTo>
                      <a:cubicBezTo>
                        <a:pt x="56665" y="154988"/>
                        <a:pt x="50815" y="147245"/>
                        <a:pt x="49009" y="140879"/>
                      </a:cubicBezTo>
                      <a:cubicBezTo>
                        <a:pt x="46256" y="137266"/>
                        <a:pt x="45826" y="134083"/>
                        <a:pt x="47632" y="131330"/>
                      </a:cubicBezTo>
                      <a:cubicBezTo>
                        <a:pt x="48493" y="129523"/>
                        <a:pt x="50815" y="129093"/>
                        <a:pt x="54428" y="129953"/>
                      </a:cubicBezTo>
                      <a:cubicBezTo>
                        <a:pt x="67934" y="132706"/>
                        <a:pt x="82902" y="128577"/>
                        <a:pt x="99160" y="117651"/>
                      </a:cubicBezTo>
                      <a:cubicBezTo>
                        <a:pt x="100020" y="117651"/>
                        <a:pt x="100536" y="114468"/>
                        <a:pt x="100536" y="108102"/>
                      </a:cubicBezTo>
                      <a:cubicBezTo>
                        <a:pt x="101397" y="104489"/>
                        <a:pt x="101913" y="86251"/>
                        <a:pt x="101913" y="53560"/>
                      </a:cubicBezTo>
                      <a:cubicBezTo>
                        <a:pt x="105526" y="39881"/>
                        <a:pt x="117225" y="39021"/>
                        <a:pt x="137096" y="50807"/>
                      </a:cubicBezTo>
                      <a:cubicBezTo>
                        <a:pt x="141569" y="54420"/>
                        <a:pt x="142946" y="59496"/>
                        <a:pt x="141139" y="65776"/>
                      </a:cubicBezTo>
                      <a:cubicBezTo>
                        <a:pt x="133913" y="86681"/>
                        <a:pt x="131677" y="122641"/>
                        <a:pt x="134344" y="173570"/>
                      </a:cubicBezTo>
                      <a:cubicBezTo>
                        <a:pt x="133397" y="176323"/>
                        <a:pt x="137526" y="176753"/>
                        <a:pt x="146559" y="174947"/>
                      </a:cubicBezTo>
                      <a:cubicBezTo>
                        <a:pt x="154903" y="174947"/>
                        <a:pt x="159376" y="167290"/>
                        <a:pt x="160322" y="151805"/>
                      </a:cubicBezTo>
                      <a:close/>
                    </a:path>
                  </a:pathLst>
                </a:custGeom>
                <a:grpFill/>
                <a:ln w="860" cap="flat">
                  <a:noFill/>
                  <a:prstDash val="solid"/>
                  <a:miter/>
                </a:ln>
              </p:spPr>
              <p:txBody>
                <a:bodyPr rtlCol="0" anchor="ctr"/>
                <a:lstStyle/>
                <a:p>
                  <a:endParaRPr lang="zh-CN" altLang="en-US"/>
                </a:p>
              </p:txBody>
            </p:sp>
            <p:sp>
              <p:nvSpPr>
                <p:cNvPr id="17" name="任意形状 21"/>
                <p:cNvSpPr/>
                <p:nvPr/>
              </p:nvSpPr>
              <p:spPr>
                <a:xfrm>
                  <a:off x="7027539" y="2737331"/>
                  <a:ext cx="312864" cy="319813"/>
                </a:xfrm>
                <a:custGeom>
                  <a:avLst/>
                  <a:gdLst>
                    <a:gd name="connsiteX0" fmla="*/ 86625 w 312864"/>
                    <a:gd name="connsiteY0" fmla="*/ 148999 h 319813"/>
                    <a:gd name="connsiteX1" fmla="*/ 86625 w 312864"/>
                    <a:gd name="connsiteY1" fmla="*/ 162677 h 319813"/>
                    <a:gd name="connsiteX2" fmla="*/ 129980 w 312864"/>
                    <a:gd name="connsiteY2" fmla="*/ 155881 h 319813"/>
                    <a:gd name="connsiteX3" fmla="*/ 158454 w 312864"/>
                    <a:gd name="connsiteY3" fmla="*/ 168183 h 319813"/>
                    <a:gd name="connsiteX4" fmla="*/ 155787 w 312864"/>
                    <a:gd name="connsiteY4" fmla="*/ 172313 h 319813"/>
                    <a:gd name="connsiteX5" fmla="*/ 140905 w 312864"/>
                    <a:gd name="connsiteY5" fmla="*/ 217306 h 319813"/>
                    <a:gd name="connsiteX6" fmla="*/ 126024 w 312864"/>
                    <a:gd name="connsiteY6" fmla="*/ 250083 h 319813"/>
                    <a:gd name="connsiteX7" fmla="*/ 109765 w 312864"/>
                    <a:gd name="connsiteY7" fmla="*/ 267805 h 319813"/>
                    <a:gd name="connsiteX8" fmla="*/ 93506 w 312864"/>
                    <a:gd name="connsiteY8" fmla="*/ 251459 h 319813"/>
                    <a:gd name="connsiteX9" fmla="*/ 67786 w 312864"/>
                    <a:gd name="connsiteY9" fmla="*/ 225564 h 319813"/>
                    <a:gd name="connsiteX10" fmla="*/ 65033 w 312864"/>
                    <a:gd name="connsiteY10" fmla="*/ 228317 h 319813"/>
                    <a:gd name="connsiteX11" fmla="*/ 44732 w 312864"/>
                    <a:gd name="connsiteY11" fmla="*/ 244663 h 319813"/>
                    <a:gd name="connsiteX12" fmla="*/ 0 w 312864"/>
                    <a:gd name="connsiteY12" fmla="*/ 252835 h 319813"/>
                    <a:gd name="connsiteX13" fmla="*/ 8172 w 312864"/>
                    <a:gd name="connsiteY13" fmla="*/ 247416 h 319813"/>
                    <a:gd name="connsiteX14" fmla="*/ 50151 w 312864"/>
                    <a:gd name="connsiteY14" fmla="*/ 206466 h 319813"/>
                    <a:gd name="connsiteX15" fmla="*/ 63657 w 312864"/>
                    <a:gd name="connsiteY15" fmla="*/ 154591 h 319813"/>
                    <a:gd name="connsiteX16" fmla="*/ 60904 w 312864"/>
                    <a:gd name="connsiteY16" fmla="*/ 124567 h 319813"/>
                    <a:gd name="connsiteX17" fmla="*/ 60904 w 312864"/>
                    <a:gd name="connsiteY17" fmla="*/ 116394 h 319813"/>
                    <a:gd name="connsiteX18" fmla="*/ 70367 w 312864"/>
                    <a:gd name="connsiteY18" fmla="*/ 115017 h 319813"/>
                    <a:gd name="connsiteX19" fmla="*/ 79829 w 312864"/>
                    <a:gd name="connsiteY19" fmla="*/ 115017 h 319813"/>
                    <a:gd name="connsiteX20" fmla="*/ 158368 w 312864"/>
                    <a:gd name="connsiteY20" fmla="*/ 101339 h 319813"/>
                    <a:gd name="connsiteX21" fmla="*/ 148905 w 312864"/>
                    <a:gd name="connsiteY21" fmla="*/ 56346 h 319813"/>
                    <a:gd name="connsiteX22" fmla="*/ 146153 w 312864"/>
                    <a:gd name="connsiteY22" fmla="*/ 40000 h 319813"/>
                    <a:gd name="connsiteX23" fmla="*/ 142109 w 312864"/>
                    <a:gd name="connsiteY23" fmla="*/ 11353 h 319813"/>
                    <a:gd name="connsiteX24" fmla="*/ 148905 w 312864"/>
                    <a:gd name="connsiteY24" fmla="*/ 1804 h 319813"/>
                    <a:gd name="connsiteX25" fmla="*/ 169206 w 312864"/>
                    <a:gd name="connsiteY25" fmla="*/ 427 h 319813"/>
                    <a:gd name="connsiteX26" fmla="*/ 166454 w 312864"/>
                    <a:gd name="connsiteY26" fmla="*/ 7223 h 319813"/>
                    <a:gd name="connsiteX27" fmla="*/ 163787 w 312864"/>
                    <a:gd name="connsiteY27" fmla="*/ 15396 h 319813"/>
                    <a:gd name="connsiteX28" fmla="*/ 180046 w 312864"/>
                    <a:gd name="connsiteY28" fmla="*/ 91790 h 319813"/>
                    <a:gd name="connsiteX29" fmla="*/ 185465 w 312864"/>
                    <a:gd name="connsiteY29" fmla="*/ 94542 h 319813"/>
                    <a:gd name="connsiteX30" fmla="*/ 197680 w 312864"/>
                    <a:gd name="connsiteY30" fmla="*/ 97296 h 319813"/>
                    <a:gd name="connsiteX31" fmla="*/ 203100 w 312864"/>
                    <a:gd name="connsiteY31" fmla="*/ 112264 h 319813"/>
                    <a:gd name="connsiteX32" fmla="*/ 196304 w 312864"/>
                    <a:gd name="connsiteY32" fmla="*/ 116394 h 319813"/>
                    <a:gd name="connsiteX33" fmla="*/ 193637 w 312864"/>
                    <a:gd name="connsiteY33" fmla="*/ 116394 h 319813"/>
                    <a:gd name="connsiteX34" fmla="*/ 186841 w 312864"/>
                    <a:gd name="connsiteY34" fmla="*/ 127319 h 319813"/>
                    <a:gd name="connsiteX35" fmla="*/ 189508 w 312864"/>
                    <a:gd name="connsiteY35" fmla="*/ 140998 h 319813"/>
                    <a:gd name="connsiteX36" fmla="*/ 193552 w 312864"/>
                    <a:gd name="connsiteY36" fmla="*/ 154677 h 319813"/>
                    <a:gd name="connsiteX37" fmla="*/ 197594 w 312864"/>
                    <a:gd name="connsiteY37" fmla="*/ 173775 h 319813"/>
                    <a:gd name="connsiteX38" fmla="*/ 204390 w 312864"/>
                    <a:gd name="connsiteY38" fmla="*/ 190120 h 319813"/>
                    <a:gd name="connsiteX39" fmla="*/ 224691 w 312864"/>
                    <a:gd name="connsiteY39" fmla="*/ 160097 h 319813"/>
                    <a:gd name="connsiteX40" fmla="*/ 231487 w 312864"/>
                    <a:gd name="connsiteY40" fmla="*/ 142375 h 319813"/>
                    <a:gd name="connsiteX41" fmla="*/ 234240 w 312864"/>
                    <a:gd name="connsiteY41" fmla="*/ 136955 h 319813"/>
                    <a:gd name="connsiteX42" fmla="*/ 253165 w 312864"/>
                    <a:gd name="connsiteY42" fmla="*/ 156053 h 319813"/>
                    <a:gd name="connsiteX43" fmla="*/ 235530 w 312864"/>
                    <a:gd name="connsiteY43" fmla="*/ 194250 h 319813"/>
                    <a:gd name="connsiteX44" fmla="*/ 224691 w 312864"/>
                    <a:gd name="connsiteY44" fmla="*/ 210595 h 319813"/>
                    <a:gd name="connsiteX45" fmla="*/ 217896 w 312864"/>
                    <a:gd name="connsiteY45" fmla="*/ 220144 h 319813"/>
                    <a:gd name="connsiteX46" fmla="*/ 235530 w 312864"/>
                    <a:gd name="connsiteY46" fmla="*/ 256965 h 319813"/>
                    <a:gd name="connsiteX47" fmla="*/ 236906 w 312864"/>
                    <a:gd name="connsiteY47" fmla="*/ 258341 h 319813"/>
                    <a:gd name="connsiteX48" fmla="*/ 276219 w 312864"/>
                    <a:gd name="connsiteY48" fmla="*/ 286989 h 319813"/>
                    <a:gd name="connsiteX49" fmla="*/ 292478 w 312864"/>
                    <a:gd name="connsiteY49" fmla="*/ 247416 h 319813"/>
                    <a:gd name="connsiteX50" fmla="*/ 293854 w 312864"/>
                    <a:gd name="connsiteY50" fmla="*/ 205089 h 319813"/>
                    <a:gd name="connsiteX51" fmla="*/ 295230 w 312864"/>
                    <a:gd name="connsiteY51" fmla="*/ 185991 h 319813"/>
                    <a:gd name="connsiteX52" fmla="*/ 312864 w 312864"/>
                    <a:gd name="connsiteY52" fmla="*/ 267890 h 319813"/>
                    <a:gd name="connsiteX53" fmla="*/ 304692 w 312864"/>
                    <a:gd name="connsiteY53" fmla="*/ 319766 h 319813"/>
                    <a:gd name="connsiteX54" fmla="*/ 234240 w 312864"/>
                    <a:gd name="connsiteY54" fmla="*/ 286989 h 319813"/>
                    <a:gd name="connsiteX55" fmla="*/ 207143 w 312864"/>
                    <a:gd name="connsiteY55" fmla="*/ 254212 h 319813"/>
                    <a:gd name="connsiteX56" fmla="*/ 199056 w 312864"/>
                    <a:gd name="connsiteY56" fmla="*/ 241910 h 319813"/>
                    <a:gd name="connsiteX57" fmla="*/ 195013 w 312864"/>
                    <a:gd name="connsiteY57" fmla="*/ 244663 h 319813"/>
                    <a:gd name="connsiteX58" fmla="*/ 185551 w 312864"/>
                    <a:gd name="connsiteY58" fmla="*/ 248792 h 319813"/>
                    <a:gd name="connsiteX59" fmla="*/ 176088 w 312864"/>
                    <a:gd name="connsiteY59" fmla="*/ 248792 h 319813"/>
                    <a:gd name="connsiteX60" fmla="*/ 166626 w 312864"/>
                    <a:gd name="connsiteY60" fmla="*/ 247416 h 319813"/>
                    <a:gd name="connsiteX61" fmla="*/ 159830 w 312864"/>
                    <a:gd name="connsiteY61" fmla="*/ 248792 h 319813"/>
                    <a:gd name="connsiteX62" fmla="*/ 143572 w 312864"/>
                    <a:gd name="connsiteY62" fmla="*/ 246039 h 319813"/>
                    <a:gd name="connsiteX63" fmla="*/ 165250 w 312864"/>
                    <a:gd name="connsiteY63" fmla="*/ 229694 h 319813"/>
                    <a:gd name="connsiteX64" fmla="*/ 177465 w 312864"/>
                    <a:gd name="connsiteY64" fmla="*/ 221521 h 319813"/>
                    <a:gd name="connsiteX65" fmla="*/ 186928 w 312864"/>
                    <a:gd name="connsiteY65" fmla="*/ 210595 h 319813"/>
                    <a:gd name="connsiteX66" fmla="*/ 181508 w 312864"/>
                    <a:gd name="connsiteY66" fmla="*/ 196917 h 319813"/>
                    <a:gd name="connsiteX67" fmla="*/ 170669 w 312864"/>
                    <a:gd name="connsiteY67" fmla="*/ 158720 h 319813"/>
                    <a:gd name="connsiteX68" fmla="*/ 163874 w 312864"/>
                    <a:gd name="connsiteY68" fmla="*/ 132825 h 319813"/>
                    <a:gd name="connsiteX69" fmla="*/ 162497 w 312864"/>
                    <a:gd name="connsiteY69" fmla="*/ 124653 h 319813"/>
                    <a:gd name="connsiteX70" fmla="*/ 146239 w 312864"/>
                    <a:gd name="connsiteY70" fmla="*/ 128782 h 319813"/>
                    <a:gd name="connsiteX71" fmla="*/ 92045 w 312864"/>
                    <a:gd name="connsiteY71" fmla="*/ 139708 h 319813"/>
                    <a:gd name="connsiteX72" fmla="*/ 86625 w 312864"/>
                    <a:gd name="connsiteY72" fmla="*/ 148999 h 319813"/>
                    <a:gd name="connsiteX73" fmla="*/ 93421 w 312864"/>
                    <a:gd name="connsiteY73" fmla="*/ 230898 h 319813"/>
                    <a:gd name="connsiteX74" fmla="*/ 113722 w 312864"/>
                    <a:gd name="connsiteY74" fmla="*/ 218596 h 319813"/>
                    <a:gd name="connsiteX75" fmla="*/ 123184 w 312864"/>
                    <a:gd name="connsiteY75" fmla="*/ 185819 h 319813"/>
                    <a:gd name="connsiteX76" fmla="*/ 113722 w 312864"/>
                    <a:gd name="connsiteY76" fmla="*/ 174893 h 319813"/>
                    <a:gd name="connsiteX77" fmla="*/ 83958 w 312864"/>
                    <a:gd name="connsiteY77" fmla="*/ 183066 h 319813"/>
                    <a:gd name="connsiteX78" fmla="*/ 69076 w 312864"/>
                    <a:gd name="connsiteY78" fmla="*/ 219887 h 319813"/>
                    <a:gd name="connsiteX79" fmla="*/ 93421 w 312864"/>
                    <a:gd name="connsiteY79" fmla="*/ 230898 h 319813"/>
                    <a:gd name="connsiteX80" fmla="*/ 224778 w 312864"/>
                    <a:gd name="connsiteY80" fmla="*/ 101253 h 319813"/>
                    <a:gd name="connsiteX81" fmla="*/ 222025 w 312864"/>
                    <a:gd name="connsiteY81" fmla="*/ 101253 h 319813"/>
                    <a:gd name="connsiteX82" fmla="*/ 211186 w 312864"/>
                    <a:gd name="connsiteY82" fmla="*/ 94457 h 319813"/>
                    <a:gd name="connsiteX83" fmla="*/ 215229 w 312864"/>
                    <a:gd name="connsiteY83" fmla="*/ 61679 h 319813"/>
                    <a:gd name="connsiteX84" fmla="*/ 236906 w 312864"/>
                    <a:gd name="connsiteY84" fmla="*/ 56260 h 319813"/>
                    <a:gd name="connsiteX85" fmla="*/ 240950 w 312864"/>
                    <a:gd name="connsiteY85" fmla="*/ 67185 h 319813"/>
                    <a:gd name="connsiteX86" fmla="*/ 246369 w 312864"/>
                    <a:gd name="connsiteY86" fmla="*/ 76735 h 319813"/>
                    <a:gd name="connsiteX87" fmla="*/ 255831 w 312864"/>
                    <a:gd name="connsiteY87" fmla="*/ 101253 h 319813"/>
                    <a:gd name="connsiteX88" fmla="*/ 231487 w 312864"/>
                    <a:gd name="connsiteY88" fmla="*/ 102629 h 319813"/>
                    <a:gd name="connsiteX89" fmla="*/ 224778 w 312864"/>
                    <a:gd name="connsiteY89" fmla="*/ 101253 h 31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2864" h="319813">
                      <a:moveTo>
                        <a:pt x="86625" y="148999"/>
                      </a:moveTo>
                      <a:lnTo>
                        <a:pt x="86625" y="162677"/>
                      </a:lnTo>
                      <a:cubicBezTo>
                        <a:pt x="96517" y="159924"/>
                        <a:pt x="110970" y="157688"/>
                        <a:pt x="129980" y="155881"/>
                      </a:cubicBezTo>
                      <a:cubicBezTo>
                        <a:pt x="144432" y="155881"/>
                        <a:pt x="153895" y="160010"/>
                        <a:pt x="158454" y="168183"/>
                      </a:cubicBezTo>
                      <a:cubicBezTo>
                        <a:pt x="158454" y="169130"/>
                        <a:pt x="157508" y="170506"/>
                        <a:pt x="155787" y="172313"/>
                      </a:cubicBezTo>
                      <a:cubicBezTo>
                        <a:pt x="149421" y="185045"/>
                        <a:pt x="144519" y="200100"/>
                        <a:pt x="140905" y="217306"/>
                      </a:cubicBezTo>
                      <a:cubicBezTo>
                        <a:pt x="139959" y="222725"/>
                        <a:pt x="135056" y="233651"/>
                        <a:pt x="126024" y="250083"/>
                      </a:cubicBezTo>
                      <a:cubicBezTo>
                        <a:pt x="121464" y="261008"/>
                        <a:pt x="116045" y="266944"/>
                        <a:pt x="109765" y="267805"/>
                      </a:cubicBezTo>
                      <a:cubicBezTo>
                        <a:pt x="107959" y="267805"/>
                        <a:pt x="102539" y="262385"/>
                        <a:pt x="93506" y="251459"/>
                      </a:cubicBezTo>
                      <a:cubicBezTo>
                        <a:pt x="78109" y="233307"/>
                        <a:pt x="69592" y="224618"/>
                        <a:pt x="67786" y="225564"/>
                      </a:cubicBezTo>
                      <a:cubicBezTo>
                        <a:pt x="66839" y="225564"/>
                        <a:pt x="65979" y="226511"/>
                        <a:pt x="65033" y="228317"/>
                      </a:cubicBezTo>
                      <a:cubicBezTo>
                        <a:pt x="58667" y="235630"/>
                        <a:pt x="51958" y="241050"/>
                        <a:pt x="44732" y="244663"/>
                      </a:cubicBezTo>
                      <a:cubicBezTo>
                        <a:pt x="26667" y="253782"/>
                        <a:pt x="11785" y="256535"/>
                        <a:pt x="0" y="252835"/>
                      </a:cubicBezTo>
                      <a:lnTo>
                        <a:pt x="8172" y="247416"/>
                      </a:lnTo>
                      <a:cubicBezTo>
                        <a:pt x="28043" y="233737"/>
                        <a:pt x="42065" y="220144"/>
                        <a:pt x="50151" y="206466"/>
                      </a:cubicBezTo>
                      <a:cubicBezTo>
                        <a:pt x="58324" y="192787"/>
                        <a:pt x="62797" y="175582"/>
                        <a:pt x="63657" y="154591"/>
                      </a:cubicBezTo>
                      <a:cubicBezTo>
                        <a:pt x="62710" y="143665"/>
                        <a:pt x="61850" y="133686"/>
                        <a:pt x="60904" y="124567"/>
                      </a:cubicBezTo>
                      <a:cubicBezTo>
                        <a:pt x="59958" y="120007"/>
                        <a:pt x="59958" y="117254"/>
                        <a:pt x="60904" y="116394"/>
                      </a:cubicBezTo>
                      <a:cubicBezTo>
                        <a:pt x="60904" y="115534"/>
                        <a:pt x="64087" y="115017"/>
                        <a:pt x="70367" y="115017"/>
                      </a:cubicBezTo>
                      <a:cubicBezTo>
                        <a:pt x="73120" y="115017"/>
                        <a:pt x="76216" y="115017"/>
                        <a:pt x="79829" y="115017"/>
                      </a:cubicBezTo>
                      <a:cubicBezTo>
                        <a:pt x="101507" y="113211"/>
                        <a:pt x="127658" y="108651"/>
                        <a:pt x="158368" y="101339"/>
                      </a:cubicBezTo>
                      <a:cubicBezTo>
                        <a:pt x="159228" y="102285"/>
                        <a:pt x="156132" y="87230"/>
                        <a:pt x="148905" y="56346"/>
                      </a:cubicBezTo>
                      <a:cubicBezTo>
                        <a:pt x="147960" y="49980"/>
                        <a:pt x="147099" y="44560"/>
                        <a:pt x="146153" y="40000"/>
                      </a:cubicBezTo>
                      <a:cubicBezTo>
                        <a:pt x="142539" y="24515"/>
                        <a:pt x="141163" y="14966"/>
                        <a:pt x="142109" y="11353"/>
                      </a:cubicBezTo>
                      <a:cubicBezTo>
                        <a:pt x="141163" y="6793"/>
                        <a:pt x="143486" y="3610"/>
                        <a:pt x="148905" y="1804"/>
                      </a:cubicBezTo>
                      <a:cubicBezTo>
                        <a:pt x="157938" y="-3"/>
                        <a:pt x="164734" y="-433"/>
                        <a:pt x="169206" y="427"/>
                      </a:cubicBezTo>
                      <a:cubicBezTo>
                        <a:pt x="169206" y="1373"/>
                        <a:pt x="168261" y="3610"/>
                        <a:pt x="166454" y="7223"/>
                      </a:cubicBezTo>
                      <a:cubicBezTo>
                        <a:pt x="164647" y="11783"/>
                        <a:pt x="163787" y="14536"/>
                        <a:pt x="163787" y="15396"/>
                      </a:cubicBezTo>
                      <a:cubicBezTo>
                        <a:pt x="164647" y="33634"/>
                        <a:pt x="170067" y="59099"/>
                        <a:pt x="180046" y="91790"/>
                      </a:cubicBezTo>
                      <a:cubicBezTo>
                        <a:pt x="180046" y="93596"/>
                        <a:pt x="181852" y="94542"/>
                        <a:pt x="185465" y="94542"/>
                      </a:cubicBezTo>
                      <a:cubicBezTo>
                        <a:pt x="190884" y="94542"/>
                        <a:pt x="194928" y="95489"/>
                        <a:pt x="197680" y="97296"/>
                      </a:cubicBezTo>
                      <a:cubicBezTo>
                        <a:pt x="202154" y="101855"/>
                        <a:pt x="203960" y="106845"/>
                        <a:pt x="203100" y="112264"/>
                      </a:cubicBezTo>
                      <a:cubicBezTo>
                        <a:pt x="203100" y="114071"/>
                        <a:pt x="200863" y="115447"/>
                        <a:pt x="196304" y="116394"/>
                      </a:cubicBezTo>
                      <a:lnTo>
                        <a:pt x="193637" y="116394"/>
                      </a:lnTo>
                      <a:cubicBezTo>
                        <a:pt x="187271" y="117340"/>
                        <a:pt x="185035" y="120953"/>
                        <a:pt x="186841" y="127319"/>
                      </a:cubicBezTo>
                      <a:cubicBezTo>
                        <a:pt x="187701" y="130933"/>
                        <a:pt x="188648" y="135492"/>
                        <a:pt x="189508" y="140998"/>
                      </a:cubicBezTo>
                      <a:cubicBezTo>
                        <a:pt x="190369" y="147364"/>
                        <a:pt x="191745" y="151924"/>
                        <a:pt x="193552" y="154677"/>
                      </a:cubicBezTo>
                      <a:cubicBezTo>
                        <a:pt x="194412" y="158290"/>
                        <a:pt x="195788" y="164656"/>
                        <a:pt x="197594" y="173775"/>
                      </a:cubicBezTo>
                      <a:cubicBezTo>
                        <a:pt x="200347" y="183754"/>
                        <a:pt x="202584" y="189260"/>
                        <a:pt x="204390" y="190120"/>
                      </a:cubicBezTo>
                      <a:cubicBezTo>
                        <a:pt x="208003" y="188314"/>
                        <a:pt x="214798" y="178335"/>
                        <a:pt x="224691" y="160097"/>
                      </a:cubicBezTo>
                      <a:cubicBezTo>
                        <a:pt x="227444" y="155537"/>
                        <a:pt x="229681" y="149687"/>
                        <a:pt x="231487" y="142375"/>
                      </a:cubicBezTo>
                      <a:cubicBezTo>
                        <a:pt x="232347" y="139622"/>
                        <a:pt x="233293" y="137815"/>
                        <a:pt x="234240" y="136955"/>
                      </a:cubicBezTo>
                      <a:cubicBezTo>
                        <a:pt x="244133" y="141514"/>
                        <a:pt x="250498" y="147880"/>
                        <a:pt x="253165" y="156053"/>
                      </a:cubicBezTo>
                      <a:cubicBezTo>
                        <a:pt x="252218" y="161473"/>
                        <a:pt x="246369" y="174291"/>
                        <a:pt x="235530" y="194250"/>
                      </a:cubicBezTo>
                      <a:cubicBezTo>
                        <a:pt x="233723" y="197863"/>
                        <a:pt x="230111" y="203369"/>
                        <a:pt x="224691" y="210595"/>
                      </a:cubicBezTo>
                      <a:cubicBezTo>
                        <a:pt x="221079" y="215155"/>
                        <a:pt x="218842" y="218338"/>
                        <a:pt x="217896" y="220144"/>
                      </a:cubicBezTo>
                      <a:cubicBezTo>
                        <a:pt x="215229" y="222898"/>
                        <a:pt x="221079" y="235114"/>
                        <a:pt x="235530" y="256965"/>
                      </a:cubicBezTo>
                      <a:cubicBezTo>
                        <a:pt x="235530" y="257911"/>
                        <a:pt x="235961" y="258341"/>
                        <a:pt x="236906" y="258341"/>
                      </a:cubicBezTo>
                      <a:cubicBezTo>
                        <a:pt x="252218" y="274687"/>
                        <a:pt x="265381" y="284236"/>
                        <a:pt x="276219" y="286989"/>
                      </a:cubicBezTo>
                      <a:cubicBezTo>
                        <a:pt x="283445" y="286043"/>
                        <a:pt x="288865" y="272880"/>
                        <a:pt x="292478" y="247416"/>
                      </a:cubicBezTo>
                      <a:cubicBezTo>
                        <a:pt x="293338" y="234683"/>
                        <a:pt x="293854" y="220575"/>
                        <a:pt x="293854" y="205089"/>
                      </a:cubicBezTo>
                      <a:cubicBezTo>
                        <a:pt x="293854" y="192357"/>
                        <a:pt x="294284" y="185991"/>
                        <a:pt x="295230" y="185991"/>
                      </a:cubicBezTo>
                      <a:cubicBezTo>
                        <a:pt x="305122" y="198723"/>
                        <a:pt x="311058" y="225994"/>
                        <a:pt x="312864" y="267890"/>
                      </a:cubicBezTo>
                      <a:cubicBezTo>
                        <a:pt x="311058" y="293355"/>
                        <a:pt x="308305" y="310647"/>
                        <a:pt x="304692" y="319766"/>
                      </a:cubicBezTo>
                      <a:cubicBezTo>
                        <a:pt x="280348" y="320626"/>
                        <a:pt x="256778" y="309787"/>
                        <a:pt x="234240" y="286989"/>
                      </a:cubicBezTo>
                      <a:cubicBezTo>
                        <a:pt x="222455" y="274257"/>
                        <a:pt x="213422" y="263331"/>
                        <a:pt x="207143" y="254212"/>
                      </a:cubicBezTo>
                      <a:lnTo>
                        <a:pt x="199056" y="241910"/>
                      </a:lnTo>
                      <a:cubicBezTo>
                        <a:pt x="198111" y="241910"/>
                        <a:pt x="196820" y="242856"/>
                        <a:pt x="195013" y="244663"/>
                      </a:cubicBezTo>
                      <a:cubicBezTo>
                        <a:pt x="190454" y="247416"/>
                        <a:pt x="187358" y="248792"/>
                        <a:pt x="185551" y="248792"/>
                      </a:cubicBezTo>
                      <a:cubicBezTo>
                        <a:pt x="182884" y="249738"/>
                        <a:pt x="179701" y="249738"/>
                        <a:pt x="176088" y="248792"/>
                      </a:cubicBezTo>
                      <a:cubicBezTo>
                        <a:pt x="171529" y="247932"/>
                        <a:pt x="168433" y="247416"/>
                        <a:pt x="166626" y="247416"/>
                      </a:cubicBezTo>
                      <a:cubicBezTo>
                        <a:pt x="164820" y="247416"/>
                        <a:pt x="162583" y="247846"/>
                        <a:pt x="159830" y="248792"/>
                      </a:cubicBezTo>
                      <a:cubicBezTo>
                        <a:pt x="148045" y="248792"/>
                        <a:pt x="142626" y="247932"/>
                        <a:pt x="143572" y="246039"/>
                      </a:cubicBezTo>
                      <a:cubicBezTo>
                        <a:pt x="143572" y="245179"/>
                        <a:pt x="150798" y="239673"/>
                        <a:pt x="165250" y="229694"/>
                      </a:cubicBezTo>
                      <a:cubicBezTo>
                        <a:pt x="170669" y="226081"/>
                        <a:pt x="174712" y="223328"/>
                        <a:pt x="177465" y="221521"/>
                      </a:cubicBezTo>
                      <a:cubicBezTo>
                        <a:pt x="183745" y="217908"/>
                        <a:pt x="186928" y="214209"/>
                        <a:pt x="186928" y="210595"/>
                      </a:cubicBezTo>
                      <a:lnTo>
                        <a:pt x="181508" y="196917"/>
                      </a:lnTo>
                      <a:cubicBezTo>
                        <a:pt x="177895" y="185991"/>
                        <a:pt x="174282" y="173259"/>
                        <a:pt x="170669" y="158720"/>
                      </a:cubicBezTo>
                      <a:cubicBezTo>
                        <a:pt x="167916" y="153300"/>
                        <a:pt x="165680" y="144611"/>
                        <a:pt x="163874" y="132825"/>
                      </a:cubicBezTo>
                      <a:lnTo>
                        <a:pt x="162497" y="124653"/>
                      </a:lnTo>
                      <a:cubicBezTo>
                        <a:pt x="161551" y="124653"/>
                        <a:pt x="156132" y="126029"/>
                        <a:pt x="146239" y="128782"/>
                      </a:cubicBezTo>
                      <a:cubicBezTo>
                        <a:pt x="135400" y="131535"/>
                        <a:pt x="117335" y="135148"/>
                        <a:pt x="92045" y="139708"/>
                      </a:cubicBezTo>
                      <a:cubicBezTo>
                        <a:pt x="88432" y="140396"/>
                        <a:pt x="86625" y="143579"/>
                        <a:pt x="86625" y="148999"/>
                      </a:cubicBezTo>
                      <a:close/>
                      <a:moveTo>
                        <a:pt x="93421" y="230898"/>
                      </a:moveTo>
                      <a:cubicBezTo>
                        <a:pt x="102453" y="230898"/>
                        <a:pt x="109249" y="226769"/>
                        <a:pt x="113722" y="218596"/>
                      </a:cubicBezTo>
                      <a:cubicBezTo>
                        <a:pt x="120002" y="204057"/>
                        <a:pt x="123184" y="193132"/>
                        <a:pt x="123184" y="185819"/>
                      </a:cubicBezTo>
                      <a:cubicBezTo>
                        <a:pt x="121378" y="178507"/>
                        <a:pt x="118195" y="174893"/>
                        <a:pt x="113722" y="174893"/>
                      </a:cubicBezTo>
                      <a:cubicBezTo>
                        <a:pt x="101077" y="174893"/>
                        <a:pt x="91098" y="177646"/>
                        <a:pt x="83958" y="183066"/>
                      </a:cubicBezTo>
                      <a:cubicBezTo>
                        <a:pt x="76732" y="188486"/>
                        <a:pt x="71743" y="200788"/>
                        <a:pt x="69076" y="219887"/>
                      </a:cubicBezTo>
                      <a:cubicBezTo>
                        <a:pt x="78969" y="227285"/>
                        <a:pt x="87055" y="230898"/>
                        <a:pt x="93421" y="230898"/>
                      </a:cubicBezTo>
                      <a:close/>
                      <a:moveTo>
                        <a:pt x="224778" y="101253"/>
                      </a:moveTo>
                      <a:cubicBezTo>
                        <a:pt x="223831" y="101253"/>
                        <a:pt x="222971" y="101253"/>
                        <a:pt x="222025" y="101253"/>
                      </a:cubicBezTo>
                      <a:cubicBezTo>
                        <a:pt x="215659" y="99446"/>
                        <a:pt x="212046" y="97123"/>
                        <a:pt x="211186" y="94457"/>
                      </a:cubicBezTo>
                      <a:cubicBezTo>
                        <a:pt x="208519" y="84477"/>
                        <a:pt x="209809" y="73551"/>
                        <a:pt x="215229" y="61679"/>
                      </a:cubicBezTo>
                      <a:cubicBezTo>
                        <a:pt x="222455" y="52561"/>
                        <a:pt x="229681" y="50754"/>
                        <a:pt x="236906" y="56260"/>
                      </a:cubicBezTo>
                      <a:cubicBezTo>
                        <a:pt x="237767" y="59013"/>
                        <a:pt x="239144" y="62626"/>
                        <a:pt x="240950" y="67185"/>
                      </a:cubicBezTo>
                      <a:cubicBezTo>
                        <a:pt x="242756" y="71745"/>
                        <a:pt x="244563" y="74928"/>
                        <a:pt x="246369" y="76735"/>
                      </a:cubicBezTo>
                      <a:cubicBezTo>
                        <a:pt x="253595" y="88607"/>
                        <a:pt x="256778" y="96779"/>
                        <a:pt x="255831" y="101253"/>
                      </a:cubicBezTo>
                      <a:cubicBezTo>
                        <a:pt x="254886" y="103059"/>
                        <a:pt x="246799" y="103575"/>
                        <a:pt x="231487" y="102629"/>
                      </a:cubicBezTo>
                      <a:cubicBezTo>
                        <a:pt x="227961" y="101683"/>
                        <a:pt x="225724" y="101253"/>
                        <a:pt x="224778" y="101253"/>
                      </a:cubicBezTo>
                      <a:close/>
                    </a:path>
                  </a:pathLst>
                </a:custGeom>
                <a:grpFill/>
                <a:ln w="860" cap="flat">
                  <a:noFill/>
                  <a:prstDash val="solid"/>
                  <a:miter/>
                </a:ln>
              </p:spPr>
              <p:txBody>
                <a:bodyPr rtlCol="0" anchor="ctr"/>
                <a:lstStyle/>
                <a:p>
                  <a:endParaRPr lang="zh-CN" altLang="en-US"/>
                </a:p>
              </p:txBody>
            </p:sp>
            <p:sp>
              <p:nvSpPr>
                <p:cNvPr id="18" name="任意形状 22"/>
                <p:cNvSpPr/>
                <p:nvPr/>
              </p:nvSpPr>
              <p:spPr>
                <a:xfrm>
                  <a:off x="7622896" y="2756598"/>
                  <a:ext cx="240010" cy="274750"/>
                </a:xfrm>
                <a:custGeom>
                  <a:avLst/>
                  <a:gdLst>
                    <a:gd name="connsiteX0" fmla="*/ 150547 w 240010"/>
                    <a:gd name="connsiteY0" fmla="*/ 47832 h 274750"/>
                    <a:gd name="connsiteX1" fmla="*/ 150547 w 240010"/>
                    <a:gd name="connsiteY1" fmla="*/ 76480 h 274750"/>
                    <a:gd name="connsiteX2" fmla="*/ 157343 w 240010"/>
                    <a:gd name="connsiteY2" fmla="*/ 84652 h 274750"/>
                    <a:gd name="connsiteX3" fmla="*/ 226419 w 240010"/>
                    <a:gd name="connsiteY3" fmla="*/ 73727 h 274750"/>
                    <a:gd name="connsiteX4" fmla="*/ 240010 w 240010"/>
                    <a:gd name="connsiteY4" fmla="*/ 110547 h 274750"/>
                    <a:gd name="connsiteX5" fmla="*/ 233214 w 240010"/>
                    <a:gd name="connsiteY5" fmla="*/ 110547 h 274750"/>
                    <a:gd name="connsiteX6" fmla="*/ 211537 w 240010"/>
                    <a:gd name="connsiteY6" fmla="*/ 106418 h 274750"/>
                    <a:gd name="connsiteX7" fmla="*/ 184440 w 240010"/>
                    <a:gd name="connsiteY7" fmla="*/ 109171 h 274750"/>
                    <a:gd name="connsiteX8" fmla="*/ 160009 w 240010"/>
                    <a:gd name="connsiteY8" fmla="*/ 111924 h 274750"/>
                    <a:gd name="connsiteX9" fmla="*/ 151923 w 240010"/>
                    <a:gd name="connsiteY9" fmla="*/ 121473 h 274750"/>
                    <a:gd name="connsiteX10" fmla="*/ 150547 w 240010"/>
                    <a:gd name="connsiteY10" fmla="*/ 195113 h 274750"/>
                    <a:gd name="connsiteX11" fmla="*/ 147794 w 240010"/>
                    <a:gd name="connsiteY11" fmla="*/ 240106 h 274750"/>
                    <a:gd name="connsiteX12" fmla="*/ 145127 w 240010"/>
                    <a:gd name="connsiteY12" fmla="*/ 253785 h 274750"/>
                    <a:gd name="connsiteX13" fmla="*/ 141084 w 240010"/>
                    <a:gd name="connsiteY13" fmla="*/ 274260 h 274750"/>
                    <a:gd name="connsiteX14" fmla="*/ 96352 w 240010"/>
                    <a:gd name="connsiteY14" fmla="*/ 264711 h 274750"/>
                    <a:gd name="connsiteX15" fmla="*/ 50330 w 240010"/>
                    <a:gd name="connsiteY15" fmla="*/ 241483 h 274750"/>
                    <a:gd name="connsiteX16" fmla="*/ 67965 w 240010"/>
                    <a:gd name="connsiteY16" fmla="*/ 241483 h 274750"/>
                    <a:gd name="connsiteX17" fmla="*/ 115363 w 240010"/>
                    <a:gd name="connsiteY17" fmla="*/ 237354 h 274750"/>
                    <a:gd name="connsiteX18" fmla="*/ 127578 w 240010"/>
                    <a:gd name="connsiteY18" fmla="*/ 156831 h 274750"/>
                    <a:gd name="connsiteX19" fmla="*/ 126202 w 240010"/>
                    <a:gd name="connsiteY19" fmla="*/ 132312 h 274750"/>
                    <a:gd name="connsiteX20" fmla="*/ 126202 w 240010"/>
                    <a:gd name="connsiteY20" fmla="*/ 128183 h 274750"/>
                    <a:gd name="connsiteX21" fmla="*/ 118116 w 240010"/>
                    <a:gd name="connsiteY21" fmla="*/ 120010 h 274750"/>
                    <a:gd name="connsiteX22" fmla="*/ 36824 w 240010"/>
                    <a:gd name="connsiteY22" fmla="*/ 133689 h 274750"/>
                    <a:gd name="connsiteX23" fmla="*/ 9727 w 240010"/>
                    <a:gd name="connsiteY23" fmla="*/ 144614 h 274750"/>
                    <a:gd name="connsiteX24" fmla="*/ 6974 w 240010"/>
                    <a:gd name="connsiteY24" fmla="*/ 144614 h 274750"/>
                    <a:gd name="connsiteX25" fmla="*/ 179 w 240010"/>
                    <a:gd name="connsiteY25" fmla="*/ 120096 h 274750"/>
                    <a:gd name="connsiteX26" fmla="*/ 8351 w 240010"/>
                    <a:gd name="connsiteY26" fmla="*/ 120096 h 274750"/>
                    <a:gd name="connsiteX27" fmla="*/ 27276 w 240010"/>
                    <a:gd name="connsiteY27" fmla="*/ 115967 h 274750"/>
                    <a:gd name="connsiteX28" fmla="*/ 116653 w 240010"/>
                    <a:gd name="connsiteY28" fmla="*/ 94116 h 274750"/>
                    <a:gd name="connsiteX29" fmla="*/ 122073 w 240010"/>
                    <a:gd name="connsiteY29" fmla="*/ 87319 h 274750"/>
                    <a:gd name="connsiteX30" fmla="*/ 119320 w 240010"/>
                    <a:gd name="connsiteY30" fmla="*/ 76394 h 274750"/>
                    <a:gd name="connsiteX31" fmla="*/ 115277 w 240010"/>
                    <a:gd name="connsiteY31" fmla="*/ 57295 h 274750"/>
                    <a:gd name="connsiteX32" fmla="*/ 104439 w 240010"/>
                    <a:gd name="connsiteY32" fmla="*/ 47746 h 274750"/>
                    <a:gd name="connsiteX33" fmla="*/ 77342 w 240010"/>
                    <a:gd name="connsiteY33" fmla="*/ 54542 h 274750"/>
                    <a:gd name="connsiteX34" fmla="*/ 70545 w 240010"/>
                    <a:gd name="connsiteY34" fmla="*/ 57295 h 274750"/>
                    <a:gd name="connsiteX35" fmla="*/ 61083 w 240010"/>
                    <a:gd name="connsiteY35" fmla="*/ 60048 h 274750"/>
                    <a:gd name="connsiteX36" fmla="*/ 52996 w 240010"/>
                    <a:gd name="connsiteY36" fmla="*/ 31401 h 274750"/>
                    <a:gd name="connsiteX37" fmla="*/ 73298 w 240010"/>
                    <a:gd name="connsiteY37" fmla="*/ 27271 h 274750"/>
                    <a:gd name="connsiteX38" fmla="*/ 100395 w 240010"/>
                    <a:gd name="connsiteY38" fmla="*/ 20475 h 274750"/>
                    <a:gd name="connsiteX39" fmla="*/ 127493 w 240010"/>
                    <a:gd name="connsiteY39" fmla="*/ 13679 h 274750"/>
                    <a:gd name="connsiteX40" fmla="*/ 185730 w 240010"/>
                    <a:gd name="connsiteY40" fmla="*/ 0 h 274750"/>
                    <a:gd name="connsiteX41" fmla="*/ 199235 w 240010"/>
                    <a:gd name="connsiteY41" fmla="*/ 32777 h 274750"/>
                    <a:gd name="connsiteX42" fmla="*/ 193816 w 240010"/>
                    <a:gd name="connsiteY42" fmla="*/ 34154 h 274750"/>
                    <a:gd name="connsiteX43" fmla="*/ 164052 w 240010"/>
                    <a:gd name="connsiteY43" fmla="*/ 35530 h 274750"/>
                    <a:gd name="connsiteX44" fmla="*/ 150547 w 240010"/>
                    <a:gd name="connsiteY44" fmla="*/ 47832 h 27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0010" h="274750">
                      <a:moveTo>
                        <a:pt x="150547" y="47832"/>
                      </a:moveTo>
                      <a:lnTo>
                        <a:pt x="150547" y="76480"/>
                      </a:lnTo>
                      <a:cubicBezTo>
                        <a:pt x="150547" y="83792"/>
                        <a:pt x="152783" y="86459"/>
                        <a:pt x="157343" y="84652"/>
                      </a:cubicBezTo>
                      <a:cubicBezTo>
                        <a:pt x="188052" y="78286"/>
                        <a:pt x="211107" y="74673"/>
                        <a:pt x="226419" y="73727"/>
                      </a:cubicBezTo>
                      <a:cubicBezTo>
                        <a:pt x="235451" y="84652"/>
                        <a:pt x="240010" y="96955"/>
                        <a:pt x="240010" y="110547"/>
                      </a:cubicBezTo>
                      <a:cubicBezTo>
                        <a:pt x="239064" y="111493"/>
                        <a:pt x="236827" y="111493"/>
                        <a:pt x="233214" y="110547"/>
                      </a:cubicBezTo>
                      <a:cubicBezTo>
                        <a:pt x="224182" y="107794"/>
                        <a:pt x="216956" y="106418"/>
                        <a:pt x="211537" y="106418"/>
                      </a:cubicBezTo>
                      <a:cubicBezTo>
                        <a:pt x="206117" y="106418"/>
                        <a:pt x="197085" y="107364"/>
                        <a:pt x="184440" y="109171"/>
                      </a:cubicBezTo>
                      <a:cubicBezTo>
                        <a:pt x="173600" y="110977"/>
                        <a:pt x="165515" y="111924"/>
                        <a:pt x="160009" y="111924"/>
                      </a:cubicBezTo>
                      <a:cubicBezTo>
                        <a:pt x="154590" y="113730"/>
                        <a:pt x="151923" y="116913"/>
                        <a:pt x="151923" y="121473"/>
                      </a:cubicBezTo>
                      <a:cubicBezTo>
                        <a:pt x="151923" y="159670"/>
                        <a:pt x="151492" y="184274"/>
                        <a:pt x="150547" y="195113"/>
                      </a:cubicBezTo>
                      <a:cubicBezTo>
                        <a:pt x="149601" y="210599"/>
                        <a:pt x="148740" y="225568"/>
                        <a:pt x="147794" y="240106"/>
                      </a:cubicBezTo>
                      <a:cubicBezTo>
                        <a:pt x="146848" y="245526"/>
                        <a:pt x="145988" y="250086"/>
                        <a:pt x="145127" y="253785"/>
                      </a:cubicBezTo>
                      <a:cubicBezTo>
                        <a:pt x="144181" y="266517"/>
                        <a:pt x="142890" y="273314"/>
                        <a:pt x="141084" y="274260"/>
                      </a:cubicBezTo>
                      <a:cubicBezTo>
                        <a:pt x="132998" y="276067"/>
                        <a:pt x="118030" y="272884"/>
                        <a:pt x="96352" y="264711"/>
                      </a:cubicBezTo>
                      <a:cubicBezTo>
                        <a:pt x="69255" y="256538"/>
                        <a:pt x="53857" y="248795"/>
                        <a:pt x="50330" y="241483"/>
                      </a:cubicBezTo>
                      <a:lnTo>
                        <a:pt x="67965" y="241483"/>
                      </a:lnTo>
                      <a:cubicBezTo>
                        <a:pt x="95922" y="242429"/>
                        <a:pt x="111751" y="241053"/>
                        <a:pt x="115363" y="237354"/>
                      </a:cubicBezTo>
                      <a:cubicBezTo>
                        <a:pt x="124395" y="230041"/>
                        <a:pt x="128439" y="203200"/>
                        <a:pt x="127578" y="156831"/>
                      </a:cubicBezTo>
                      <a:cubicBezTo>
                        <a:pt x="126632" y="146851"/>
                        <a:pt x="126202" y="138679"/>
                        <a:pt x="126202" y="132312"/>
                      </a:cubicBezTo>
                      <a:cubicBezTo>
                        <a:pt x="126202" y="130506"/>
                        <a:pt x="126202" y="129129"/>
                        <a:pt x="126202" y="128183"/>
                      </a:cubicBezTo>
                      <a:cubicBezTo>
                        <a:pt x="126202" y="122763"/>
                        <a:pt x="123535" y="120010"/>
                        <a:pt x="118116" y="120010"/>
                      </a:cubicBezTo>
                      <a:cubicBezTo>
                        <a:pt x="84653" y="123624"/>
                        <a:pt x="57556" y="128183"/>
                        <a:pt x="36824" y="133689"/>
                      </a:cubicBezTo>
                      <a:cubicBezTo>
                        <a:pt x="22373" y="138248"/>
                        <a:pt x="13340" y="141862"/>
                        <a:pt x="9727" y="144614"/>
                      </a:cubicBezTo>
                      <a:lnTo>
                        <a:pt x="6974" y="144614"/>
                      </a:lnTo>
                      <a:cubicBezTo>
                        <a:pt x="1555" y="136442"/>
                        <a:pt x="-681" y="128269"/>
                        <a:pt x="179" y="120096"/>
                      </a:cubicBezTo>
                      <a:lnTo>
                        <a:pt x="8351" y="120096"/>
                      </a:lnTo>
                      <a:cubicBezTo>
                        <a:pt x="14631" y="119236"/>
                        <a:pt x="20997" y="117859"/>
                        <a:pt x="27276" y="115967"/>
                      </a:cubicBezTo>
                      <a:cubicBezTo>
                        <a:pt x="67019" y="105988"/>
                        <a:pt x="96782" y="98675"/>
                        <a:pt x="116653" y="94116"/>
                      </a:cubicBezTo>
                      <a:cubicBezTo>
                        <a:pt x="120266" y="94116"/>
                        <a:pt x="122073" y="91879"/>
                        <a:pt x="122073" y="87319"/>
                      </a:cubicBezTo>
                      <a:cubicBezTo>
                        <a:pt x="121127" y="83706"/>
                        <a:pt x="120266" y="80007"/>
                        <a:pt x="119320" y="76394"/>
                      </a:cubicBezTo>
                      <a:cubicBezTo>
                        <a:pt x="117513" y="68221"/>
                        <a:pt x="116137" y="61855"/>
                        <a:pt x="115277" y="57295"/>
                      </a:cubicBezTo>
                      <a:cubicBezTo>
                        <a:pt x="112611" y="49123"/>
                        <a:pt x="108911" y="45940"/>
                        <a:pt x="104439" y="47746"/>
                      </a:cubicBezTo>
                      <a:cubicBezTo>
                        <a:pt x="93599" y="49553"/>
                        <a:pt x="84567" y="51875"/>
                        <a:pt x="77342" y="54542"/>
                      </a:cubicBezTo>
                      <a:cubicBezTo>
                        <a:pt x="75535" y="55489"/>
                        <a:pt x="73298" y="56349"/>
                        <a:pt x="70545" y="57295"/>
                      </a:cubicBezTo>
                      <a:cubicBezTo>
                        <a:pt x="65986" y="60048"/>
                        <a:pt x="62889" y="60908"/>
                        <a:pt x="61083" y="60048"/>
                      </a:cubicBezTo>
                      <a:cubicBezTo>
                        <a:pt x="56524" y="54628"/>
                        <a:pt x="53857" y="45079"/>
                        <a:pt x="52996" y="31401"/>
                      </a:cubicBezTo>
                      <a:cubicBezTo>
                        <a:pt x="52051" y="30540"/>
                        <a:pt x="58847" y="29164"/>
                        <a:pt x="73298" y="27271"/>
                      </a:cubicBezTo>
                      <a:cubicBezTo>
                        <a:pt x="78718" y="26411"/>
                        <a:pt x="87750" y="24088"/>
                        <a:pt x="100395" y="20475"/>
                      </a:cubicBezTo>
                      <a:cubicBezTo>
                        <a:pt x="112094" y="17722"/>
                        <a:pt x="121127" y="15485"/>
                        <a:pt x="127493" y="13679"/>
                      </a:cubicBezTo>
                      <a:cubicBezTo>
                        <a:pt x="152783" y="6366"/>
                        <a:pt x="172224" y="1893"/>
                        <a:pt x="185730" y="0"/>
                      </a:cubicBezTo>
                      <a:cubicBezTo>
                        <a:pt x="195623" y="9979"/>
                        <a:pt x="200182" y="20905"/>
                        <a:pt x="199235" y="32777"/>
                      </a:cubicBezTo>
                      <a:cubicBezTo>
                        <a:pt x="198289" y="33723"/>
                        <a:pt x="196483" y="34154"/>
                        <a:pt x="193816" y="34154"/>
                      </a:cubicBezTo>
                      <a:cubicBezTo>
                        <a:pt x="189257" y="32347"/>
                        <a:pt x="179364" y="32777"/>
                        <a:pt x="164052" y="35530"/>
                      </a:cubicBezTo>
                      <a:cubicBezTo>
                        <a:pt x="155020" y="37423"/>
                        <a:pt x="150547" y="41552"/>
                        <a:pt x="150547" y="47832"/>
                      </a:cubicBezTo>
                      <a:close/>
                    </a:path>
                  </a:pathLst>
                </a:custGeom>
                <a:grpFill/>
                <a:ln w="860" cap="flat">
                  <a:noFill/>
                  <a:prstDash val="solid"/>
                  <a:miter/>
                </a:ln>
              </p:spPr>
              <p:txBody>
                <a:bodyPr rtlCol="0" anchor="ctr"/>
                <a:lstStyle/>
                <a:p>
                  <a:endParaRPr lang="zh-CN" altLang="en-US"/>
                </a:p>
              </p:txBody>
            </p:sp>
            <p:sp>
              <p:nvSpPr>
                <p:cNvPr id="19" name="任意形状 23"/>
                <p:cNvSpPr/>
                <p:nvPr/>
              </p:nvSpPr>
              <p:spPr>
                <a:xfrm>
                  <a:off x="8164075" y="2743344"/>
                  <a:ext cx="264516" cy="297062"/>
                </a:xfrm>
                <a:custGeom>
                  <a:avLst/>
                  <a:gdLst>
                    <a:gd name="connsiteX0" fmla="*/ 59955 w 264516"/>
                    <a:gd name="connsiteY0" fmla="*/ 136189 h 297062"/>
                    <a:gd name="connsiteX1" fmla="*/ 92471 w 264516"/>
                    <a:gd name="connsiteY1" fmla="*/ 122510 h 297062"/>
                    <a:gd name="connsiteX2" fmla="*/ 116902 w 264516"/>
                    <a:gd name="connsiteY2" fmla="*/ 112961 h 297062"/>
                    <a:gd name="connsiteX3" fmla="*/ 130408 w 264516"/>
                    <a:gd name="connsiteY3" fmla="*/ 107541 h 297062"/>
                    <a:gd name="connsiteX4" fmla="*/ 158881 w 264516"/>
                    <a:gd name="connsiteY4" fmla="*/ 88443 h 297062"/>
                    <a:gd name="connsiteX5" fmla="*/ 194065 w 264516"/>
                    <a:gd name="connsiteY5" fmla="*/ 46117 h 297062"/>
                    <a:gd name="connsiteX6" fmla="*/ 203527 w 264516"/>
                    <a:gd name="connsiteY6" fmla="*/ 41987 h 297062"/>
                    <a:gd name="connsiteX7" fmla="*/ 204903 w 264516"/>
                    <a:gd name="connsiteY7" fmla="*/ 43364 h 297062"/>
                    <a:gd name="connsiteX8" fmla="*/ 208946 w 264516"/>
                    <a:gd name="connsiteY8" fmla="*/ 44740 h 297062"/>
                    <a:gd name="connsiteX9" fmla="*/ 210322 w 264516"/>
                    <a:gd name="connsiteY9" fmla="*/ 54289 h 297062"/>
                    <a:gd name="connsiteX10" fmla="*/ 190021 w 264516"/>
                    <a:gd name="connsiteY10" fmla="*/ 74764 h 297062"/>
                    <a:gd name="connsiteX11" fmla="*/ 171096 w 264516"/>
                    <a:gd name="connsiteY11" fmla="*/ 95239 h 297062"/>
                    <a:gd name="connsiteX12" fmla="*/ 167053 w 264516"/>
                    <a:gd name="connsiteY12" fmla="*/ 100659 h 297062"/>
                    <a:gd name="connsiteX13" fmla="*/ 172472 w 264516"/>
                    <a:gd name="connsiteY13" fmla="*/ 103412 h 297062"/>
                    <a:gd name="connsiteX14" fmla="*/ 198194 w 264516"/>
                    <a:gd name="connsiteY14" fmla="*/ 118381 h 297062"/>
                    <a:gd name="connsiteX15" fmla="*/ 194150 w 264516"/>
                    <a:gd name="connsiteY15" fmla="*/ 127930 h 297062"/>
                    <a:gd name="connsiteX16" fmla="*/ 153547 w 264516"/>
                    <a:gd name="connsiteY16" fmla="*/ 152448 h 297062"/>
                    <a:gd name="connsiteX17" fmla="*/ 156215 w 264516"/>
                    <a:gd name="connsiteY17" fmla="*/ 164750 h 297062"/>
                    <a:gd name="connsiteX18" fmla="*/ 165677 w 264516"/>
                    <a:gd name="connsiteY18" fmla="*/ 167503 h 297062"/>
                    <a:gd name="connsiteX19" fmla="*/ 192774 w 264516"/>
                    <a:gd name="connsiteY19" fmla="*/ 166127 h 297062"/>
                    <a:gd name="connsiteX20" fmla="*/ 244216 w 264516"/>
                    <a:gd name="connsiteY20" fmla="*/ 159330 h 297062"/>
                    <a:gd name="connsiteX21" fmla="*/ 264517 w 264516"/>
                    <a:gd name="connsiteY21" fmla="*/ 190731 h 297062"/>
                    <a:gd name="connsiteX22" fmla="*/ 261765 w 264516"/>
                    <a:gd name="connsiteY22" fmla="*/ 200280 h 297062"/>
                    <a:gd name="connsiteX23" fmla="*/ 253593 w 264516"/>
                    <a:gd name="connsiteY23" fmla="*/ 198904 h 297062"/>
                    <a:gd name="connsiteX24" fmla="*/ 168258 w 264516"/>
                    <a:gd name="connsiteY24" fmla="*/ 189355 h 297062"/>
                    <a:gd name="connsiteX25" fmla="*/ 161462 w 264516"/>
                    <a:gd name="connsiteY25" fmla="*/ 197527 h 297062"/>
                    <a:gd name="connsiteX26" fmla="*/ 157418 w 264516"/>
                    <a:gd name="connsiteY26" fmla="*/ 267125 h 297062"/>
                    <a:gd name="connsiteX27" fmla="*/ 156042 w 264516"/>
                    <a:gd name="connsiteY27" fmla="*/ 291643 h 297062"/>
                    <a:gd name="connsiteX28" fmla="*/ 153376 w 264516"/>
                    <a:gd name="connsiteY28" fmla="*/ 297063 h 297062"/>
                    <a:gd name="connsiteX29" fmla="*/ 147956 w 264516"/>
                    <a:gd name="connsiteY29" fmla="*/ 297063 h 297062"/>
                    <a:gd name="connsiteX30" fmla="*/ 68041 w 264516"/>
                    <a:gd name="connsiteY30" fmla="*/ 267038 h 297062"/>
                    <a:gd name="connsiteX31" fmla="*/ 63998 w 264516"/>
                    <a:gd name="connsiteY31" fmla="*/ 261619 h 297062"/>
                    <a:gd name="connsiteX32" fmla="*/ 70794 w 264516"/>
                    <a:gd name="connsiteY32" fmla="*/ 261619 h 297062"/>
                    <a:gd name="connsiteX33" fmla="*/ 120945 w 264516"/>
                    <a:gd name="connsiteY33" fmla="*/ 269792 h 297062"/>
                    <a:gd name="connsiteX34" fmla="*/ 131784 w 264516"/>
                    <a:gd name="connsiteY34" fmla="*/ 257489 h 297062"/>
                    <a:gd name="connsiteX35" fmla="*/ 131784 w 264516"/>
                    <a:gd name="connsiteY35" fmla="*/ 234262 h 297062"/>
                    <a:gd name="connsiteX36" fmla="*/ 133161 w 264516"/>
                    <a:gd name="connsiteY36" fmla="*/ 200108 h 297062"/>
                    <a:gd name="connsiteX37" fmla="*/ 129117 w 264516"/>
                    <a:gd name="connsiteY37" fmla="*/ 195979 h 297062"/>
                    <a:gd name="connsiteX38" fmla="*/ 18062 w 264516"/>
                    <a:gd name="connsiteY38" fmla="*/ 217830 h 297062"/>
                    <a:gd name="connsiteX39" fmla="*/ 5847 w 264516"/>
                    <a:gd name="connsiteY39" fmla="*/ 216454 h 297062"/>
                    <a:gd name="connsiteX40" fmla="*/ 1804 w 264516"/>
                    <a:gd name="connsiteY40" fmla="*/ 206904 h 297062"/>
                    <a:gd name="connsiteX41" fmla="*/ 427 w 264516"/>
                    <a:gd name="connsiteY41" fmla="*/ 202775 h 297062"/>
                    <a:gd name="connsiteX42" fmla="*/ 5847 w 264516"/>
                    <a:gd name="connsiteY42" fmla="*/ 201399 h 297062"/>
                    <a:gd name="connsiteX43" fmla="*/ 30191 w 264516"/>
                    <a:gd name="connsiteY43" fmla="*/ 195979 h 297062"/>
                    <a:gd name="connsiteX44" fmla="*/ 64084 w 264516"/>
                    <a:gd name="connsiteY44" fmla="*/ 189182 h 297062"/>
                    <a:gd name="connsiteX45" fmla="*/ 122321 w 264516"/>
                    <a:gd name="connsiteY45" fmla="*/ 176880 h 297062"/>
                    <a:gd name="connsiteX46" fmla="*/ 126365 w 264516"/>
                    <a:gd name="connsiteY46" fmla="*/ 175504 h 297062"/>
                    <a:gd name="connsiteX47" fmla="*/ 122321 w 264516"/>
                    <a:gd name="connsiteY47" fmla="*/ 168708 h 297062"/>
                    <a:gd name="connsiteX48" fmla="*/ 110106 w 264516"/>
                    <a:gd name="connsiteY48" fmla="*/ 160535 h 297062"/>
                    <a:gd name="connsiteX49" fmla="*/ 108730 w 264516"/>
                    <a:gd name="connsiteY49" fmla="*/ 152362 h 297062"/>
                    <a:gd name="connsiteX50" fmla="*/ 119568 w 264516"/>
                    <a:gd name="connsiteY50" fmla="*/ 148233 h 297062"/>
                    <a:gd name="connsiteX51" fmla="*/ 131784 w 264516"/>
                    <a:gd name="connsiteY51" fmla="*/ 148233 h 297062"/>
                    <a:gd name="connsiteX52" fmla="*/ 149418 w 264516"/>
                    <a:gd name="connsiteY52" fmla="*/ 135931 h 297062"/>
                    <a:gd name="connsiteX53" fmla="*/ 143999 w 264516"/>
                    <a:gd name="connsiteY53" fmla="*/ 119585 h 297062"/>
                    <a:gd name="connsiteX54" fmla="*/ 70880 w 264516"/>
                    <a:gd name="connsiteY54" fmla="*/ 149609 h 297062"/>
                    <a:gd name="connsiteX55" fmla="*/ 61417 w 264516"/>
                    <a:gd name="connsiteY55" fmla="*/ 149609 h 297062"/>
                    <a:gd name="connsiteX56" fmla="*/ 55998 w 264516"/>
                    <a:gd name="connsiteY56" fmla="*/ 144189 h 297062"/>
                    <a:gd name="connsiteX57" fmla="*/ 53245 w 264516"/>
                    <a:gd name="connsiteY57" fmla="*/ 140060 h 297062"/>
                    <a:gd name="connsiteX58" fmla="*/ 59955 w 264516"/>
                    <a:gd name="connsiteY58" fmla="*/ 136189 h 297062"/>
                    <a:gd name="connsiteX59" fmla="*/ 51869 w 264516"/>
                    <a:gd name="connsiteY59" fmla="*/ 52913 h 297062"/>
                    <a:gd name="connsiteX60" fmla="*/ 100643 w 264516"/>
                    <a:gd name="connsiteY60" fmla="*/ 25642 h 297062"/>
                    <a:gd name="connsiteX61" fmla="*/ 108730 w 264516"/>
                    <a:gd name="connsiteY61" fmla="*/ 22889 h 297062"/>
                    <a:gd name="connsiteX62" fmla="*/ 162924 w 264516"/>
                    <a:gd name="connsiteY62" fmla="*/ 2414 h 297062"/>
                    <a:gd name="connsiteX63" fmla="*/ 176430 w 264516"/>
                    <a:gd name="connsiteY63" fmla="*/ 3790 h 297062"/>
                    <a:gd name="connsiteX64" fmla="*/ 185892 w 264516"/>
                    <a:gd name="connsiteY64" fmla="*/ 13340 h 297062"/>
                    <a:gd name="connsiteX65" fmla="*/ 187268 w 264516"/>
                    <a:gd name="connsiteY65" fmla="*/ 20136 h 297062"/>
                    <a:gd name="connsiteX66" fmla="*/ 179183 w 264516"/>
                    <a:gd name="connsiteY66" fmla="*/ 22889 h 297062"/>
                    <a:gd name="connsiteX67" fmla="*/ 110106 w 264516"/>
                    <a:gd name="connsiteY67" fmla="*/ 46117 h 297062"/>
                    <a:gd name="connsiteX68" fmla="*/ 97891 w 264516"/>
                    <a:gd name="connsiteY68" fmla="*/ 54289 h 297062"/>
                    <a:gd name="connsiteX69" fmla="*/ 81633 w 264516"/>
                    <a:gd name="connsiteY69" fmla="*/ 57042 h 297062"/>
                    <a:gd name="connsiteX70" fmla="*/ 53160 w 264516"/>
                    <a:gd name="connsiteY70" fmla="*/ 59795 h 297062"/>
                    <a:gd name="connsiteX71" fmla="*/ 46363 w 264516"/>
                    <a:gd name="connsiteY71" fmla="*/ 58419 h 297062"/>
                    <a:gd name="connsiteX72" fmla="*/ 51869 w 264516"/>
                    <a:gd name="connsiteY72" fmla="*/ 52913 h 297062"/>
                    <a:gd name="connsiteX73" fmla="*/ 73546 w 264516"/>
                    <a:gd name="connsiteY73" fmla="*/ 107541 h 297062"/>
                    <a:gd name="connsiteX74" fmla="*/ 64084 w 264516"/>
                    <a:gd name="connsiteY74" fmla="*/ 100745 h 297062"/>
                    <a:gd name="connsiteX75" fmla="*/ 55998 w 264516"/>
                    <a:gd name="connsiteY75" fmla="*/ 93949 h 297062"/>
                    <a:gd name="connsiteX76" fmla="*/ 51955 w 264516"/>
                    <a:gd name="connsiteY76" fmla="*/ 89819 h 297062"/>
                    <a:gd name="connsiteX77" fmla="*/ 58751 w 264516"/>
                    <a:gd name="connsiteY77" fmla="*/ 84399 h 297062"/>
                    <a:gd name="connsiteX78" fmla="*/ 102106 w 264516"/>
                    <a:gd name="connsiteY78" fmla="*/ 73474 h 297062"/>
                    <a:gd name="connsiteX79" fmla="*/ 106149 w 264516"/>
                    <a:gd name="connsiteY79" fmla="*/ 74850 h 297062"/>
                    <a:gd name="connsiteX80" fmla="*/ 103396 w 264516"/>
                    <a:gd name="connsiteY80" fmla="*/ 78980 h 297062"/>
                    <a:gd name="connsiteX81" fmla="*/ 85762 w 264516"/>
                    <a:gd name="connsiteY81" fmla="*/ 103498 h 297062"/>
                    <a:gd name="connsiteX82" fmla="*/ 73546 w 264516"/>
                    <a:gd name="connsiteY82" fmla="*/ 107541 h 297062"/>
                    <a:gd name="connsiteX83" fmla="*/ 127655 w 264516"/>
                    <a:gd name="connsiteY83" fmla="*/ 78893 h 297062"/>
                    <a:gd name="connsiteX84" fmla="*/ 123612 w 264516"/>
                    <a:gd name="connsiteY84" fmla="*/ 66591 h 297062"/>
                    <a:gd name="connsiteX85" fmla="*/ 127655 w 264516"/>
                    <a:gd name="connsiteY85" fmla="*/ 58419 h 297062"/>
                    <a:gd name="connsiteX86" fmla="*/ 145290 w 264516"/>
                    <a:gd name="connsiteY86" fmla="*/ 54289 h 297062"/>
                    <a:gd name="connsiteX87" fmla="*/ 157505 w 264516"/>
                    <a:gd name="connsiteY87" fmla="*/ 51536 h 297062"/>
                    <a:gd name="connsiteX88" fmla="*/ 160258 w 264516"/>
                    <a:gd name="connsiteY88" fmla="*/ 52913 h 297062"/>
                    <a:gd name="connsiteX89" fmla="*/ 158881 w 264516"/>
                    <a:gd name="connsiteY89" fmla="*/ 55666 h 297062"/>
                    <a:gd name="connsiteX90" fmla="*/ 139956 w 264516"/>
                    <a:gd name="connsiteY90" fmla="*/ 78893 h 297062"/>
                    <a:gd name="connsiteX91" fmla="*/ 133161 w 264516"/>
                    <a:gd name="connsiteY91" fmla="*/ 84313 h 297062"/>
                    <a:gd name="connsiteX92" fmla="*/ 127655 w 264516"/>
                    <a:gd name="connsiteY92" fmla="*/ 78893 h 29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64516" h="297062">
                      <a:moveTo>
                        <a:pt x="59955" y="136189"/>
                      </a:moveTo>
                      <a:cubicBezTo>
                        <a:pt x="69847" y="133436"/>
                        <a:pt x="80687" y="128876"/>
                        <a:pt x="92471" y="122510"/>
                      </a:cubicBezTo>
                      <a:cubicBezTo>
                        <a:pt x="97891" y="120704"/>
                        <a:pt x="106064" y="117521"/>
                        <a:pt x="116902" y="112961"/>
                      </a:cubicBezTo>
                      <a:cubicBezTo>
                        <a:pt x="120515" y="112101"/>
                        <a:pt x="124989" y="110208"/>
                        <a:pt x="130408" y="107541"/>
                      </a:cubicBezTo>
                      <a:cubicBezTo>
                        <a:pt x="138493" y="105734"/>
                        <a:pt x="148042" y="99368"/>
                        <a:pt x="158881" y="88443"/>
                      </a:cubicBezTo>
                      <a:cubicBezTo>
                        <a:pt x="167053" y="81130"/>
                        <a:pt x="178753" y="67108"/>
                        <a:pt x="194065" y="46117"/>
                      </a:cubicBezTo>
                      <a:cubicBezTo>
                        <a:pt x="195871" y="42503"/>
                        <a:pt x="199054" y="41127"/>
                        <a:pt x="203527" y="41987"/>
                      </a:cubicBezTo>
                      <a:cubicBezTo>
                        <a:pt x="203527" y="42933"/>
                        <a:pt x="203957" y="43364"/>
                        <a:pt x="204903" y="43364"/>
                      </a:cubicBezTo>
                      <a:cubicBezTo>
                        <a:pt x="206710" y="44310"/>
                        <a:pt x="208086" y="44740"/>
                        <a:pt x="208946" y="44740"/>
                      </a:cubicBezTo>
                      <a:cubicBezTo>
                        <a:pt x="213420" y="46547"/>
                        <a:pt x="213936" y="49730"/>
                        <a:pt x="210322" y="54289"/>
                      </a:cubicBezTo>
                      <a:cubicBezTo>
                        <a:pt x="204903" y="59709"/>
                        <a:pt x="198108" y="66591"/>
                        <a:pt x="190021" y="74764"/>
                      </a:cubicBezTo>
                      <a:cubicBezTo>
                        <a:pt x="181935" y="83883"/>
                        <a:pt x="175570" y="90679"/>
                        <a:pt x="171096" y="95239"/>
                      </a:cubicBezTo>
                      <a:cubicBezTo>
                        <a:pt x="168430" y="97992"/>
                        <a:pt x="167053" y="99799"/>
                        <a:pt x="167053" y="100659"/>
                      </a:cubicBezTo>
                      <a:cubicBezTo>
                        <a:pt x="167053" y="102466"/>
                        <a:pt x="168860" y="103412"/>
                        <a:pt x="172472" y="103412"/>
                      </a:cubicBezTo>
                      <a:cubicBezTo>
                        <a:pt x="185118" y="107025"/>
                        <a:pt x="193720" y="112101"/>
                        <a:pt x="198194" y="118381"/>
                      </a:cubicBezTo>
                      <a:cubicBezTo>
                        <a:pt x="200860" y="122940"/>
                        <a:pt x="199570" y="126123"/>
                        <a:pt x="194150" y="127930"/>
                      </a:cubicBezTo>
                      <a:cubicBezTo>
                        <a:pt x="178753" y="137909"/>
                        <a:pt x="165247" y="146168"/>
                        <a:pt x="153547" y="152448"/>
                      </a:cubicBezTo>
                      <a:cubicBezTo>
                        <a:pt x="148988" y="155201"/>
                        <a:pt x="149935" y="159245"/>
                        <a:pt x="156215" y="164750"/>
                      </a:cubicBezTo>
                      <a:cubicBezTo>
                        <a:pt x="158021" y="167503"/>
                        <a:pt x="161204" y="168363"/>
                        <a:pt x="165677" y="167503"/>
                      </a:cubicBezTo>
                      <a:cubicBezTo>
                        <a:pt x="172903" y="167503"/>
                        <a:pt x="181935" y="167073"/>
                        <a:pt x="192774" y="166127"/>
                      </a:cubicBezTo>
                      <a:cubicBezTo>
                        <a:pt x="215312" y="164320"/>
                        <a:pt x="232517" y="161997"/>
                        <a:pt x="244216" y="159330"/>
                      </a:cubicBezTo>
                      <a:cubicBezTo>
                        <a:pt x="251442" y="162944"/>
                        <a:pt x="258237" y="173439"/>
                        <a:pt x="264517" y="190731"/>
                      </a:cubicBezTo>
                      <a:cubicBezTo>
                        <a:pt x="264517" y="196151"/>
                        <a:pt x="263571" y="199420"/>
                        <a:pt x="261765" y="200280"/>
                      </a:cubicBezTo>
                      <a:cubicBezTo>
                        <a:pt x="259958" y="201226"/>
                        <a:pt x="257205" y="200710"/>
                        <a:pt x="253593" y="198904"/>
                      </a:cubicBezTo>
                      <a:cubicBezTo>
                        <a:pt x="230108" y="188924"/>
                        <a:pt x="201634" y="185741"/>
                        <a:pt x="168258" y="189355"/>
                      </a:cubicBezTo>
                      <a:cubicBezTo>
                        <a:pt x="163699" y="189355"/>
                        <a:pt x="161462" y="192107"/>
                        <a:pt x="161462" y="197527"/>
                      </a:cubicBezTo>
                      <a:cubicBezTo>
                        <a:pt x="160516" y="228498"/>
                        <a:pt x="159225" y="251639"/>
                        <a:pt x="157418" y="267125"/>
                      </a:cubicBezTo>
                      <a:cubicBezTo>
                        <a:pt x="154666" y="276244"/>
                        <a:pt x="154236" y="284416"/>
                        <a:pt x="156042" y="291643"/>
                      </a:cubicBezTo>
                      <a:cubicBezTo>
                        <a:pt x="156042" y="294396"/>
                        <a:pt x="155096" y="296202"/>
                        <a:pt x="153376" y="297063"/>
                      </a:cubicBezTo>
                      <a:lnTo>
                        <a:pt x="147956" y="297063"/>
                      </a:lnTo>
                      <a:cubicBezTo>
                        <a:pt x="112773" y="289750"/>
                        <a:pt x="86106" y="279771"/>
                        <a:pt x="68041" y="267038"/>
                      </a:cubicBezTo>
                      <a:cubicBezTo>
                        <a:pt x="64428" y="264286"/>
                        <a:pt x="63052" y="262479"/>
                        <a:pt x="63998" y="261619"/>
                      </a:cubicBezTo>
                      <a:cubicBezTo>
                        <a:pt x="63998" y="260758"/>
                        <a:pt x="66234" y="260758"/>
                        <a:pt x="70794" y="261619"/>
                      </a:cubicBezTo>
                      <a:cubicBezTo>
                        <a:pt x="89805" y="267985"/>
                        <a:pt x="106494" y="270738"/>
                        <a:pt x="120945" y="269792"/>
                      </a:cubicBezTo>
                      <a:cubicBezTo>
                        <a:pt x="127225" y="269792"/>
                        <a:pt x="130838" y="265662"/>
                        <a:pt x="131784" y="257489"/>
                      </a:cubicBezTo>
                      <a:cubicBezTo>
                        <a:pt x="131784" y="252930"/>
                        <a:pt x="131784" y="245187"/>
                        <a:pt x="131784" y="234262"/>
                      </a:cubicBezTo>
                      <a:cubicBezTo>
                        <a:pt x="132644" y="219723"/>
                        <a:pt x="133161" y="208367"/>
                        <a:pt x="133161" y="200108"/>
                      </a:cubicBezTo>
                      <a:cubicBezTo>
                        <a:pt x="133161" y="197355"/>
                        <a:pt x="131784" y="195979"/>
                        <a:pt x="129117" y="195979"/>
                      </a:cubicBezTo>
                      <a:cubicBezTo>
                        <a:pt x="67697" y="200538"/>
                        <a:pt x="30621" y="207851"/>
                        <a:pt x="18062" y="217830"/>
                      </a:cubicBezTo>
                      <a:cubicBezTo>
                        <a:pt x="11696" y="221443"/>
                        <a:pt x="7653" y="221013"/>
                        <a:pt x="5847" y="216454"/>
                      </a:cubicBezTo>
                      <a:cubicBezTo>
                        <a:pt x="4040" y="214647"/>
                        <a:pt x="2664" y="211464"/>
                        <a:pt x="1804" y="206904"/>
                      </a:cubicBezTo>
                      <a:cubicBezTo>
                        <a:pt x="-3" y="205098"/>
                        <a:pt x="-433" y="203721"/>
                        <a:pt x="427" y="202775"/>
                      </a:cubicBezTo>
                      <a:cubicBezTo>
                        <a:pt x="427" y="201915"/>
                        <a:pt x="2234" y="201399"/>
                        <a:pt x="5847" y="201399"/>
                      </a:cubicBezTo>
                      <a:cubicBezTo>
                        <a:pt x="11266" y="202345"/>
                        <a:pt x="19352" y="200538"/>
                        <a:pt x="30191" y="195979"/>
                      </a:cubicBezTo>
                      <a:cubicBezTo>
                        <a:pt x="38363" y="193226"/>
                        <a:pt x="49632" y="190989"/>
                        <a:pt x="64084" y="189182"/>
                      </a:cubicBezTo>
                      <a:cubicBezTo>
                        <a:pt x="97461" y="183763"/>
                        <a:pt x="116902" y="179633"/>
                        <a:pt x="122321" y="176880"/>
                      </a:cubicBezTo>
                      <a:cubicBezTo>
                        <a:pt x="124989" y="176880"/>
                        <a:pt x="126365" y="176450"/>
                        <a:pt x="126365" y="175504"/>
                      </a:cubicBezTo>
                      <a:cubicBezTo>
                        <a:pt x="126365" y="174644"/>
                        <a:pt x="124989" y="172321"/>
                        <a:pt x="122321" y="168708"/>
                      </a:cubicBezTo>
                      <a:cubicBezTo>
                        <a:pt x="116902" y="165094"/>
                        <a:pt x="112859" y="162341"/>
                        <a:pt x="110106" y="160535"/>
                      </a:cubicBezTo>
                      <a:cubicBezTo>
                        <a:pt x="106494" y="158728"/>
                        <a:pt x="106064" y="155975"/>
                        <a:pt x="108730" y="152362"/>
                      </a:cubicBezTo>
                      <a:cubicBezTo>
                        <a:pt x="111483" y="148749"/>
                        <a:pt x="115009" y="147372"/>
                        <a:pt x="119568" y="148233"/>
                      </a:cubicBezTo>
                      <a:cubicBezTo>
                        <a:pt x="122321" y="150039"/>
                        <a:pt x="126365" y="150039"/>
                        <a:pt x="131784" y="148233"/>
                      </a:cubicBezTo>
                      <a:cubicBezTo>
                        <a:pt x="134537" y="148233"/>
                        <a:pt x="140386" y="144103"/>
                        <a:pt x="149418" y="135931"/>
                      </a:cubicBezTo>
                      <a:cubicBezTo>
                        <a:pt x="154838" y="128618"/>
                        <a:pt x="153032" y="123198"/>
                        <a:pt x="143999" y="119585"/>
                      </a:cubicBezTo>
                      <a:cubicBezTo>
                        <a:pt x="132214" y="119585"/>
                        <a:pt x="107870" y="129565"/>
                        <a:pt x="70880" y="149609"/>
                      </a:cubicBezTo>
                      <a:cubicBezTo>
                        <a:pt x="66321" y="152362"/>
                        <a:pt x="63224" y="152362"/>
                        <a:pt x="61417" y="149609"/>
                      </a:cubicBezTo>
                      <a:cubicBezTo>
                        <a:pt x="58665" y="147803"/>
                        <a:pt x="56858" y="145996"/>
                        <a:pt x="55998" y="144189"/>
                      </a:cubicBezTo>
                      <a:cubicBezTo>
                        <a:pt x="53245" y="142383"/>
                        <a:pt x="52385" y="141006"/>
                        <a:pt x="53245" y="140060"/>
                      </a:cubicBezTo>
                      <a:cubicBezTo>
                        <a:pt x="53160" y="138425"/>
                        <a:pt x="55396" y="137049"/>
                        <a:pt x="59955" y="136189"/>
                      </a:cubicBezTo>
                      <a:close/>
                      <a:moveTo>
                        <a:pt x="51869" y="52913"/>
                      </a:moveTo>
                      <a:cubicBezTo>
                        <a:pt x="68987" y="41987"/>
                        <a:pt x="85246" y="32954"/>
                        <a:pt x="100643" y="25642"/>
                      </a:cubicBezTo>
                      <a:cubicBezTo>
                        <a:pt x="102450" y="25642"/>
                        <a:pt x="105117" y="24781"/>
                        <a:pt x="108730" y="22889"/>
                      </a:cubicBezTo>
                      <a:cubicBezTo>
                        <a:pt x="127741" y="16523"/>
                        <a:pt x="145720" y="9726"/>
                        <a:pt x="162924" y="2414"/>
                      </a:cubicBezTo>
                      <a:cubicBezTo>
                        <a:pt x="169204" y="-1199"/>
                        <a:pt x="173763" y="-769"/>
                        <a:pt x="176430" y="3790"/>
                      </a:cubicBezTo>
                      <a:cubicBezTo>
                        <a:pt x="177290" y="6543"/>
                        <a:pt x="180473" y="9726"/>
                        <a:pt x="185892" y="13340"/>
                      </a:cubicBezTo>
                      <a:cubicBezTo>
                        <a:pt x="187699" y="16092"/>
                        <a:pt x="188129" y="18329"/>
                        <a:pt x="187268" y="20136"/>
                      </a:cubicBezTo>
                      <a:cubicBezTo>
                        <a:pt x="185462" y="21942"/>
                        <a:pt x="182709" y="22889"/>
                        <a:pt x="179183" y="22889"/>
                      </a:cubicBezTo>
                      <a:cubicBezTo>
                        <a:pt x="140300" y="29255"/>
                        <a:pt x="117332" y="36998"/>
                        <a:pt x="110106" y="46117"/>
                      </a:cubicBezTo>
                      <a:cubicBezTo>
                        <a:pt x="107440" y="51536"/>
                        <a:pt x="103311" y="54289"/>
                        <a:pt x="97891" y="54289"/>
                      </a:cubicBezTo>
                      <a:cubicBezTo>
                        <a:pt x="94278" y="55236"/>
                        <a:pt x="88859" y="56096"/>
                        <a:pt x="81633" y="57042"/>
                      </a:cubicBezTo>
                      <a:cubicBezTo>
                        <a:pt x="69847" y="58849"/>
                        <a:pt x="60385" y="59795"/>
                        <a:pt x="53160" y="59795"/>
                      </a:cubicBezTo>
                      <a:cubicBezTo>
                        <a:pt x="49546" y="59795"/>
                        <a:pt x="47309" y="59365"/>
                        <a:pt x="46363" y="58419"/>
                      </a:cubicBezTo>
                      <a:cubicBezTo>
                        <a:pt x="46449" y="57472"/>
                        <a:pt x="48170" y="55666"/>
                        <a:pt x="51869" y="52913"/>
                      </a:cubicBezTo>
                      <a:close/>
                      <a:moveTo>
                        <a:pt x="73546" y="107541"/>
                      </a:moveTo>
                      <a:cubicBezTo>
                        <a:pt x="70794" y="106681"/>
                        <a:pt x="67697" y="104358"/>
                        <a:pt x="64084" y="100745"/>
                      </a:cubicBezTo>
                      <a:cubicBezTo>
                        <a:pt x="60471" y="97992"/>
                        <a:pt x="57719" y="95755"/>
                        <a:pt x="55998" y="93949"/>
                      </a:cubicBezTo>
                      <a:cubicBezTo>
                        <a:pt x="52385" y="92142"/>
                        <a:pt x="51009" y="90766"/>
                        <a:pt x="51955" y="89819"/>
                      </a:cubicBezTo>
                      <a:cubicBezTo>
                        <a:pt x="51955" y="88013"/>
                        <a:pt x="54191" y="86206"/>
                        <a:pt x="58751" y="84399"/>
                      </a:cubicBezTo>
                      <a:cubicBezTo>
                        <a:pt x="73203" y="78980"/>
                        <a:pt x="87654" y="75280"/>
                        <a:pt x="102106" y="73474"/>
                      </a:cubicBezTo>
                      <a:cubicBezTo>
                        <a:pt x="104859" y="73474"/>
                        <a:pt x="106149" y="73904"/>
                        <a:pt x="106149" y="74850"/>
                      </a:cubicBezTo>
                      <a:cubicBezTo>
                        <a:pt x="106149" y="75797"/>
                        <a:pt x="105203" y="77173"/>
                        <a:pt x="103396" y="78980"/>
                      </a:cubicBezTo>
                      <a:cubicBezTo>
                        <a:pt x="95311" y="86292"/>
                        <a:pt x="89375" y="94465"/>
                        <a:pt x="85762" y="103498"/>
                      </a:cubicBezTo>
                      <a:cubicBezTo>
                        <a:pt x="83009" y="110724"/>
                        <a:pt x="78880" y="112101"/>
                        <a:pt x="73546" y="107541"/>
                      </a:cubicBezTo>
                      <a:close/>
                      <a:moveTo>
                        <a:pt x="127655" y="78893"/>
                      </a:moveTo>
                      <a:cubicBezTo>
                        <a:pt x="124902" y="73474"/>
                        <a:pt x="123612" y="69344"/>
                        <a:pt x="123612" y="66591"/>
                      </a:cubicBezTo>
                      <a:cubicBezTo>
                        <a:pt x="120945" y="62032"/>
                        <a:pt x="122236" y="59279"/>
                        <a:pt x="127655" y="58419"/>
                      </a:cubicBezTo>
                      <a:cubicBezTo>
                        <a:pt x="130321" y="57558"/>
                        <a:pt x="136257" y="56182"/>
                        <a:pt x="145290" y="54289"/>
                      </a:cubicBezTo>
                      <a:cubicBezTo>
                        <a:pt x="148903" y="53429"/>
                        <a:pt x="152946" y="52483"/>
                        <a:pt x="157505" y="51536"/>
                      </a:cubicBezTo>
                      <a:cubicBezTo>
                        <a:pt x="159311" y="51536"/>
                        <a:pt x="160258" y="51966"/>
                        <a:pt x="160258" y="52913"/>
                      </a:cubicBezTo>
                      <a:cubicBezTo>
                        <a:pt x="161118" y="52913"/>
                        <a:pt x="160688" y="53859"/>
                        <a:pt x="158881" y="55666"/>
                      </a:cubicBezTo>
                      <a:cubicBezTo>
                        <a:pt x="150795" y="62978"/>
                        <a:pt x="144429" y="70635"/>
                        <a:pt x="139956" y="78893"/>
                      </a:cubicBezTo>
                      <a:cubicBezTo>
                        <a:pt x="137290" y="82507"/>
                        <a:pt x="134967" y="84313"/>
                        <a:pt x="133161" y="84313"/>
                      </a:cubicBezTo>
                      <a:cubicBezTo>
                        <a:pt x="132214" y="84313"/>
                        <a:pt x="130408" y="82507"/>
                        <a:pt x="127655" y="78893"/>
                      </a:cubicBezTo>
                      <a:close/>
                    </a:path>
                  </a:pathLst>
                </a:custGeom>
                <a:grpFill/>
                <a:ln w="860" cap="flat">
                  <a:noFill/>
                  <a:prstDash val="solid"/>
                  <a:miter/>
                </a:ln>
              </p:spPr>
              <p:txBody>
                <a:bodyPr rtlCol="0" anchor="ctr"/>
                <a:lstStyle/>
                <a:p>
                  <a:endParaRPr lang="zh-CN" altLang="en-US"/>
                </a:p>
              </p:txBody>
            </p:sp>
          </p:grpSp>
        </p:grpSp>
      </p:grpSp>
    </p:spTree>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7" name="图片 6" descr="资源 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9085" y="218440"/>
            <a:ext cx="320675" cy="259715"/>
          </a:xfrm>
          <a:prstGeom prst="rect">
            <a:avLst/>
          </a:prstGeom>
        </p:spPr>
      </p:pic>
      <p:cxnSp>
        <p:nvCxnSpPr>
          <p:cNvPr id="8" name="直接连接符 7"/>
          <p:cNvCxnSpPr/>
          <p:nvPr userDrawn="1"/>
        </p:nvCxnSpPr>
        <p:spPr>
          <a:xfrm>
            <a:off x="314643" y="619760"/>
            <a:ext cx="11538000" cy="0"/>
          </a:xfrm>
          <a:prstGeom prst="line">
            <a:avLst/>
          </a:prstGeom>
          <a:ln w="19685">
            <a:solidFill>
              <a:srgbClr val="A4CBDE"/>
            </a:solidFill>
          </a:ln>
        </p:spPr>
        <p:style>
          <a:lnRef idx="2">
            <a:schemeClr val="accent1"/>
          </a:lnRef>
          <a:fillRef idx="0">
            <a:schemeClr val="accent1"/>
          </a:fillRef>
          <a:effectRef idx="1">
            <a:schemeClr val="accent1"/>
          </a:effectRef>
          <a:fontRef idx="minor">
            <a:schemeClr val="tx1"/>
          </a:fontRef>
        </p:style>
      </p:cxnSp>
      <p:sp>
        <p:nvSpPr>
          <p:cNvPr id="12" name="标题 11"/>
          <p:cNvSpPr>
            <a:spLocks noGrp="1"/>
          </p:cNvSpPr>
          <p:nvPr>
            <p:ph type="title"/>
          </p:nvPr>
        </p:nvSpPr>
        <p:spPr>
          <a:xfrm>
            <a:off x="633207" y="-13447"/>
            <a:ext cx="6409055" cy="757555"/>
          </a:xfrm>
        </p:spPr>
        <p:txBody>
          <a:bodyPr/>
          <a:lstStyle>
            <a:lvl1pPr>
              <a:defRPr sz="2200" b="1">
                <a:solidFill>
                  <a:srgbClr val="2D2D2D"/>
                </a:solidFill>
                <a:latin typeface="微软雅黑" panose="020B0503020204020204" pitchFamily="34" charset="-122"/>
                <a:ea typeface="微软雅黑" panose="020B0503020204020204" pitchFamily="34" charset="-122"/>
              </a:defRPr>
            </a:lvl1pPr>
          </a:lstStyle>
          <a:p>
            <a:r>
              <a:rPr lang="zh-CN" altLang="en-US" dirty="0" smtClean="0"/>
              <a:t>单击此处编辑母版标题样式</a:t>
            </a:r>
            <a:endParaRPr lang="zh-CN" altLang="en-US" dirty="0"/>
          </a:p>
        </p:txBody>
      </p:sp>
      <p:grpSp>
        <p:nvGrpSpPr>
          <p:cNvPr id="6" name="图形 4"/>
          <p:cNvGrpSpPr/>
          <p:nvPr userDrawn="1"/>
        </p:nvGrpSpPr>
        <p:grpSpPr>
          <a:xfrm>
            <a:off x="10735693" y="251685"/>
            <a:ext cx="1111166" cy="247926"/>
            <a:chOff x="3026537" y="1769312"/>
            <a:chExt cx="5852211" cy="1305762"/>
          </a:xfrm>
          <a:solidFill>
            <a:srgbClr val="2870BF"/>
          </a:solidFill>
          <a:effectLst>
            <a:outerShdw blurRad="50800" dist="38100" dir="2700000" algn="tl" rotWithShape="0">
              <a:schemeClr val="bg1">
                <a:alpha val="40000"/>
              </a:schemeClr>
            </a:outerShdw>
          </a:effectLst>
        </p:grpSpPr>
        <p:grpSp>
          <p:nvGrpSpPr>
            <p:cNvPr id="9" name="图形 4"/>
            <p:cNvGrpSpPr/>
            <p:nvPr/>
          </p:nvGrpSpPr>
          <p:grpSpPr>
            <a:xfrm>
              <a:off x="5805209" y="1769312"/>
              <a:ext cx="3046119" cy="736361"/>
              <a:chOff x="5805209" y="1769312"/>
              <a:chExt cx="3046119" cy="736361"/>
            </a:xfrm>
            <a:grpFill/>
          </p:grpSpPr>
          <p:sp>
            <p:nvSpPr>
              <p:cNvPr id="24" name="任意形状 7"/>
              <p:cNvSpPr/>
              <p:nvPr/>
            </p:nvSpPr>
            <p:spPr>
              <a:xfrm>
                <a:off x="5805209" y="1885054"/>
                <a:ext cx="646709" cy="528581"/>
              </a:xfrm>
              <a:custGeom>
                <a:avLst/>
                <a:gdLst>
                  <a:gd name="connsiteX0" fmla="*/ 339823 w 646709"/>
                  <a:gd name="connsiteY0" fmla="*/ 17192 h 528581"/>
                  <a:gd name="connsiteX1" fmla="*/ 490535 w 646709"/>
                  <a:gd name="connsiteY1" fmla="*/ 1363 h 528581"/>
                  <a:gd name="connsiteX2" fmla="*/ 490535 w 646709"/>
                  <a:gd name="connsiteY2" fmla="*/ 39302 h 528581"/>
                  <a:gd name="connsiteX3" fmla="*/ 405803 w 646709"/>
                  <a:gd name="connsiteY3" fmla="*/ 96167 h 528581"/>
                  <a:gd name="connsiteX4" fmla="*/ 386964 w 646709"/>
                  <a:gd name="connsiteY4" fmla="*/ 194153 h 528581"/>
                  <a:gd name="connsiteX5" fmla="*/ 468600 w 646709"/>
                  <a:gd name="connsiteY5" fmla="*/ 172044 h 528581"/>
                  <a:gd name="connsiteX6" fmla="*/ 487439 w 646709"/>
                  <a:gd name="connsiteY6" fmla="*/ 235275 h 528581"/>
                  <a:gd name="connsiteX7" fmla="*/ 456040 w 646709"/>
                  <a:gd name="connsiteY7" fmla="*/ 247921 h 528581"/>
                  <a:gd name="connsiteX8" fmla="*/ 386964 w 646709"/>
                  <a:gd name="connsiteY8" fmla="*/ 282677 h 528581"/>
                  <a:gd name="connsiteX9" fmla="*/ 377587 w 646709"/>
                  <a:gd name="connsiteY9" fmla="*/ 307970 h 528581"/>
                  <a:gd name="connsiteX10" fmla="*/ 377587 w 646709"/>
                  <a:gd name="connsiteY10" fmla="*/ 368018 h 528581"/>
                  <a:gd name="connsiteX11" fmla="*/ 418362 w 646709"/>
                  <a:gd name="connsiteY11" fmla="*/ 396493 h 528581"/>
                  <a:gd name="connsiteX12" fmla="*/ 493718 w 646709"/>
                  <a:gd name="connsiteY12" fmla="*/ 396493 h 528581"/>
                  <a:gd name="connsiteX13" fmla="*/ 572171 w 646709"/>
                  <a:gd name="connsiteY13" fmla="*/ 390213 h 528581"/>
                  <a:gd name="connsiteX14" fmla="*/ 625505 w 646709"/>
                  <a:gd name="connsiteY14" fmla="*/ 402859 h 528581"/>
                  <a:gd name="connsiteX15" fmla="*/ 628688 w 646709"/>
                  <a:gd name="connsiteY15" fmla="*/ 491297 h 528581"/>
                  <a:gd name="connsiteX16" fmla="*/ 333630 w 646709"/>
                  <a:gd name="connsiteY16" fmla="*/ 469187 h 528581"/>
                  <a:gd name="connsiteX17" fmla="*/ 302231 w 646709"/>
                  <a:gd name="connsiteY17" fmla="*/ 472370 h 528581"/>
                  <a:gd name="connsiteX18" fmla="*/ 286576 w 646709"/>
                  <a:gd name="connsiteY18" fmla="*/ 472370 h 528581"/>
                  <a:gd name="connsiteX19" fmla="*/ 60594 w 646709"/>
                  <a:gd name="connsiteY19" fmla="*/ 510309 h 528581"/>
                  <a:gd name="connsiteX20" fmla="*/ 48034 w 646709"/>
                  <a:gd name="connsiteY20" fmla="*/ 519772 h 528581"/>
                  <a:gd name="connsiteX21" fmla="*/ 29195 w 646709"/>
                  <a:gd name="connsiteY21" fmla="*/ 522955 h 528581"/>
                  <a:gd name="connsiteX22" fmla="*/ 980 w 646709"/>
                  <a:gd name="connsiteY22" fmla="*/ 462907 h 528581"/>
                  <a:gd name="connsiteX23" fmla="*/ 145412 w 646709"/>
                  <a:gd name="connsiteY23" fmla="*/ 431335 h 528581"/>
                  <a:gd name="connsiteX24" fmla="*/ 148509 w 646709"/>
                  <a:gd name="connsiteY24" fmla="*/ 276483 h 528581"/>
                  <a:gd name="connsiteX25" fmla="*/ 145412 w 646709"/>
                  <a:gd name="connsiteY25" fmla="*/ 229081 h 528581"/>
                  <a:gd name="connsiteX26" fmla="*/ 164251 w 646709"/>
                  <a:gd name="connsiteY26" fmla="*/ 210155 h 528581"/>
                  <a:gd name="connsiteX27" fmla="*/ 239607 w 646709"/>
                  <a:gd name="connsiteY27" fmla="*/ 241727 h 528581"/>
                  <a:gd name="connsiteX28" fmla="*/ 220768 w 646709"/>
                  <a:gd name="connsiteY28" fmla="*/ 371287 h 528581"/>
                  <a:gd name="connsiteX29" fmla="*/ 227048 w 646709"/>
                  <a:gd name="connsiteY29" fmla="*/ 406042 h 528581"/>
                  <a:gd name="connsiteX30" fmla="*/ 248983 w 646709"/>
                  <a:gd name="connsiteY30" fmla="*/ 412323 h 528581"/>
                  <a:gd name="connsiteX31" fmla="*/ 292941 w 646709"/>
                  <a:gd name="connsiteY31" fmla="*/ 399676 h 528581"/>
                  <a:gd name="connsiteX32" fmla="*/ 302317 w 646709"/>
                  <a:gd name="connsiteY32" fmla="*/ 371201 h 528581"/>
                  <a:gd name="connsiteX33" fmla="*/ 299221 w 646709"/>
                  <a:gd name="connsiteY33" fmla="*/ 203703 h 528581"/>
                  <a:gd name="connsiteX34" fmla="*/ 299221 w 646709"/>
                  <a:gd name="connsiteY34" fmla="*/ 140471 h 528581"/>
                  <a:gd name="connsiteX35" fmla="*/ 277285 w 646709"/>
                  <a:gd name="connsiteY35" fmla="*/ 111996 h 528581"/>
                  <a:gd name="connsiteX36" fmla="*/ 223951 w 646709"/>
                  <a:gd name="connsiteY36" fmla="*/ 124642 h 528581"/>
                  <a:gd name="connsiteX37" fmla="*/ 176897 w 646709"/>
                  <a:gd name="connsiteY37" fmla="*/ 58314 h 528581"/>
                  <a:gd name="connsiteX38" fmla="*/ 176897 w 646709"/>
                  <a:gd name="connsiteY38" fmla="*/ 48851 h 528581"/>
                  <a:gd name="connsiteX39" fmla="*/ 208295 w 646709"/>
                  <a:gd name="connsiteY39" fmla="*/ 29924 h 528581"/>
                  <a:gd name="connsiteX40" fmla="*/ 339823 w 646709"/>
                  <a:gd name="connsiteY40" fmla="*/ 17192 h 52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6709" h="528581">
                    <a:moveTo>
                      <a:pt x="339823" y="17192"/>
                    </a:moveTo>
                    <a:cubicBezTo>
                      <a:pt x="392125" y="2481"/>
                      <a:pt x="442363" y="-2766"/>
                      <a:pt x="490535" y="1363"/>
                    </a:cubicBezTo>
                    <a:cubicBezTo>
                      <a:pt x="486320" y="14009"/>
                      <a:pt x="486320" y="26655"/>
                      <a:pt x="490535" y="39302"/>
                    </a:cubicBezTo>
                    <a:cubicBezTo>
                      <a:pt x="496815" y="49883"/>
                      <a:pt x="468600" y="68810"/>
                      <a:pt x="405803" y="96167"/>
                    </a:cubicBezTo>
                    <a:cubicBezTo>
                      <a:pt x="393244" y="108813"/>
                      <a:pt x="386964" y="141504"/>
                      <a:pt x="386964" y="194153"/>
                    </a:cubicBezTo>
                    <a:cubicBezTo>
                      <a:pt x="426706" y="183658"/>
                      <a:pt x="453890" y="176259"/>
                      <a:pt x="468600" y="172044"/>
                    </a:cubicBezTo>
                    <a:cubicBezTo>
                      <a:pt x="481159" y="178324"/>
                      <a:pt x="487439" y="199401"/>
                      <a:pt x="487439" y="235275"/>
                    </a:cubicBezTo>
                    <a:cubicBezTo>
                      <a:pt x="481159" y="239491"/>
                      <a:pt x="470664" y="243706"/>
                      <a:pt x="456040" y="247921"/>
                    </a:cubicBezTo>
                    <a:cubicBezTo>
                      <a:pt x="435136" y="256352"/>
                      <a:pt x="412083" y="267966"/>
                      <a:pt x="386964" y="282677"/>
                    </a:cubicBezTo>
                    <a:cubicBezTo>
                      <a:pt x="382749" y="286893"/>
                      <a:pt x="379566" y="295323"/>
                      <a:pt x="377587" y="307970"/>
                    </a:cubicBezTo>
                    <a:cubicBezTo>
                      <a:pt x="375437" y="322766"/>
                      <a:pt x="375437" y="342725"/>
                      <a:pt x="377587" y="368018"/>
                    </a:cubicBezTo>
                    <a:cubicBezTo>
                      <a:pt x="377587" y="389095"/>
                      <a:pt x="391179" y="398558"/>
                      <a:pt x="418362" y="396493"/>
                    </a:cubicBezTo>
                    <a:cubicBezTo>
                      <a:pt x="435051" y="396493"/>
                      <a:pt x="460169" y="396493"/>
                      <a:pt x="493718" y="396493"/>
                    </a:cubicBezTo>
                    <a:cubicBezTo>
                      <a:pt x="531396" y="394429"/>
                      <a:pt x="557547" y="392278"/>
                      <a:pt x="572171" y="390213"/>
                    </a:cubicBezTo>
                    <a:cubicBezTo>
                      <a:pt x="599354" y="385998"/>
                      <a:pt x="617161" y="390213"/>
                      <a:pt x="625505" y="402859"/>
                    </a:cubicBezTo>
                    <a:cubicBezTo>
                      <a:pt x="652688" y="455509"/>
                      <a:pt x="653720" y="485017"/>
                      <a:pt x="628688" y="491297"/>
                    </a:cubicBezTo>
                    <a:cubicBezTo>
                      <a:pt x="547052" y="459724"/>
                      <a:pt x="448642" y="452326"/>
                      <a:pt x="333630" y="469187"/>
                    </a:cubicBezTo>
                    <a:cubicBezTo>
                      <a:pt x="316855" y="471338"/>
                      <a:pt x="306447" y="472370"/>
                      <a:pt x="302231" y="472370"/>
                    </a:cubicBezTo>
                    <a:cubicBezTo>
                      <a:pt x="298016" y="472370"/>
                      <a:pt x="292855" y="472370"/>
                      <a:pt x="286576" y="472370"/>
                    </a:cubicBezTo>
                    <a:cubicBezTo>
                      <a:pt x="207004" y="463940"/>
                      <a:pt x="131649" y="476586"/>
                      <a:pt x="60594" y="510309"/>
                    </a:cubicBezTo>
                    <a:cubicBezTo>
                      <a:pt x="56379" y="512460"/>
                      <a:pt x="52164" y="515557"/>
                      <a:pt x="48034" y="519772"/>
                    </a:cubicBezTo>
                    <a:cubicBezTo>
                      <a:pt x="39604" y="530354"/>
                      <a:pt x="33410" y="531386"/>
                      <a:pt x="29195" y="522955"/>
                    </a:cubicBezTo>
                    <a:cubicBezTo>
                      <a:pt x="6141" y="493448"/>
                      <a:pt x="-3235" y="473489"/>
                      <a:pt x="980" y="462907"/>
                    </a:cubicBezTo>
                    <a:cubicBezTo>
                      <a:pt x="82616" y="450261"/>
                      <a:pt x="130702" y="439766"/>
                      <a:pt x="145412" y="431335"/>
                    </a:cubicBezTo>
                    <a:cubicBezTo>
                      <a:pt x="155821" y="422904"/>
                      <a:pt x="156853" y="371287"/>
                      <a:pt x="148509" y="276483"/>
                    </a:cubicBezTo>
                    <a:cubicBezTo>
                      <a:pt x="146358" y="257557"/>
                      <a:pt x="145412" y="241727"/>
                      <a:pt x="145412" y="229081"/>
                    </a:cubicBezTo>
                    <a:cubicBezTo>
                      <a:pt x="145412" y="218586"/>
                      <a:pt x="151692" y="212219"/>
                      <a:pt x="164251" y="210155"/>
                    </a:cubicBezTo>
                    <a:cubicBezTo>
                      <a:pt x="216553" y="218586"/>
                      <a:pt x="241671" y="229081"/>
                      <a:pt x="239607" y="241727"/>
                    </a:cubicBezTo>
                    <a:cubicBezTo>
                      <a:pt x="216553" y="269085"/>
                      <a:pt x="210273" y="312357"/>
                      <a:pt x="220768" y="371287"/>
                    </a:cubicBezTo>
                    <a:cubicBezTo>
                      <a:pt x="222833" y="386084"/>
                      <a:pt x="224897" y="397612"/>
                      <a:pt x="227048" y="406042"/>
                    </a:cubicBezTo>
                    <a:cubicBezTo>
                      <a:pt x="227048" y="410258"/>
                      <a:pt x="234360" y="412323"/>
                      <a:pt x="248983" y="412323"/>
                    </a:cubicBezTo>
                    <a:cubicBezTo>
                      <a:pt x="265672" y="410258"/>
                      <a:pt x="280382" y="406042"/>
                      <a:pt x="292941" y="399676"/>
                    </a:cubicBezTo>
                    <a:cubicBezTo>
                      <a:pt x="299221" y="395461"/>
                      <a:pt x="302317" y="385998"/>
                      <a:pt x="302317" y="371201"/>
                    </a:cubicBezTo>
                    <a:cubicBezTo>
                      <a:pt x="302317" y="280699"/>
                      <a:pt x="301199" y="224866"/>
                      <a:pt x="299221" y="203703"/>
                    </a:cubicBezTo>
                    <a:cubicBezTo>
                      <a:pt x="299221" y="172130"/>
                      <a:pt x="299221" y="151053"/>
                      <a:pt x="299221" y="140471"/>
                    </a:cubicBezTo>
                    <a:cubicBezTo>
                      <a:pt x="297070" y="123610"/>
                      <a:pt x="289844" y="114147"/>
                      <a:pt x="277285" y="111996"/>
                    </a:cubicBezTo>
                    <a:cubicBezTo>
                      <a:pt x="264726" y="111996"/>
                      <a:pt x="246919" y="116211"/>
                      <a:pt x="223951" y="124642"/>
                    </a:cubicBezTo>
                    <a:cubicBezTo>
                      <a:pt x="209327" y="133073"/>
                      <a:pt x="193585" y="110964"/>
                      <a:pt x="176897" y="58314"/>
                    </a:cubicBezTo>
                    <a:cubicBezTo>
                      <a:pt x="176897" y="54099"/>
                      <a:pt x="176897" y="50916"/>
                      <a:pt x="176897" y="48851"/>
                    </a:cubicBezTo>
                    <a:cubicBezTo>
                      <a:pt x="172682" y="36205"/>
                      <a:pt x="183176" y="29924"/>
                      <a:pt x="208295" y="29924"/>
                    </a:cubicBezTo>
                    <a:cubicBezTo>
                      <a:pt x="260252" y="31903"/>
                      <a:pt x="304210" y="27774"/>
                      <a:pt x="339823" y="17192"/>
                    </a:cubicBezTo>
                    <a:close/>
                  </a:path>
                </a:pathLst>
              </a:custGeom>
              <a:grpFill/>
              <a:ln w="860" cap="flat">
                <a:noFill/>
                <a:prstDash val="solid"/>
                <a:miter/>
              </a:ln>
            </p:spPr>
            <p:txBody>
              <a:bodyPr rtlCol="0" anchor="ctr"/>
              <a:lstStyle/>
              <a:p>
                <a:endParaRPr lang="zh-CN" altLang="en-US"/>
              </a:p>
            </p:txBody>
          </p:sp>
          <p:sp>
            <p:nvSpPr>
              <p:cNvPr id="25" name="任意形状 8"/>
              <p:cNvSpPr/>
              <p:nvPr/>
            </p:nvSpPr>
            <p:spPr>
              <a:xfrm>
                <a:off x="6627623" y="1792353"/>
                <a:ext cx="612994" cy="688006"/>
              </a:xfrm>
              <a:custGeom>
                <a:avLst/>
                <a:gdLst>
                  <a:gd name="connsiteX0" fmla="*/ 139010 w 612994"/>
                  <a:gd name="connsiteY0" fmla="*/ 315243 h 688006"/>
                  <a:gd name="connsiteX1" fmla="*/ 214366 w 612994"/>
                  <a:gd name="connsiteY1" fmla="*/ 283671 h 688006"/>
                  <a:gd name="connsiteX2" fmla="*/ 270882 w 612994"/>
                  <a:gd name="connsiteY2" fmla="*/ 261561 h 688006"/>
                  <a:gd name="connsiteX3" fmla="*/ 302281 w 612994"/>
                  <a:gd name="connsiteY3" fmla="*/ 248915 h 688006"/>
                  <a:gd name="connsiteX4" fmla="*/ 368174 w 612994"/>
                  <a:gd name="connsiteY4" fmla="*/ 204696 h 688006"/>
                  <a:gd name="connsiteX5" fmla="*/ 449810 w 612994"/>
                  <a:gd name="connsiteY5" fmla="*/ 106710 h 688006"/>
                  <a:gd name="connsiteX6" fmla="*/ 471746 w 612994"/>
                  <a:gd name="connsiteY6" fmla="*/ 97246 h 688006"/>
                  <a:gd name="connsiteX7" fmla="*/ 474842 w 612994"/>
                  <a:gd name="connsiteY7" fmla="*/ 100429 h 688006"/>
                  <a:gd name="connsiteX8" fmla="*/ 484305 w 612994"/>
                  <a:gd name="connsiteY8" fmla="*/ 103613 h 688006"/>
                  <a:gd name="connsiteX9" fmla="*/ 487401 w 612994"/>
                  <a:gd name="connsiteY9" fmla="*/ 125722 h 688006"/>
                  <a:gd name="connsiteX10" fmla="*/ 440348 w 612994"/>
                  <a:gd name="connsiteY10" fmla="*/ 173124 h 688006"/>
                  <a:gd name="connsiteX11" fmla="*/ 396389 w 612994"/>
                  <a:gd name="connsiteY11" fmla="*/ 220526 h 688006"/>
                  <a:gd name="connsiteX12" fmla="*/ 387013 w 612994"/>
                  <a:gd name="connsiteY12" fmla="*/ 233172 h 688006"/>
                  <a:gd name="connsiteX13" fmla="*/ 399572 w 612994"/>
                  <a:gd name="connsiteY13" fmla="*/ 239452 h 688006"/>
                  <a:gd name="connsiteX14" fmla="*/ 459186 w 612994"/>
                  <a:gd name="connsiteY14" fmla="*/ 274208 h 688006"/>
                  <a:gd name="connsiteX15" fmla="*/ 449810 w 612994"/>
                  <a:gd name="connsiteY15" fmla="*/ 296317 h 688006"/>
                  <a:gd name="connsiteX16" fmla="*/ 355615 w 612994"/>
                  <a:gd name="connsiteY16" fmla="*/ 353182 h 688006"/>
                  <a:gd name="connsiteX17" fmla="*/ 361895 w 612994"/>
                  <a:gd name="connsiteY17" fmla="*/ 381658 h 688006"/>
                  <a:gd name="connsiteX18" fmla="*/ 383830 w 612994"/>
                  <a:gd name="connsiteY18" fmla="*/ 387938 h 688006"/>
                  <a:gd name="connsiteX19" fmla="*/ 446627 w 612994"/>
                  <a:gd name="connsiteY19" fmla="*/ 384755 h 688006"/>
                  <a:gd name="connsiteX20" fmla="*/ 565941 w 612994"/>
                  <a:gd name="connsiteY20" fmla="*/ 368925 h 688006"/>
                  <a:gd name="connsiteX21" fmla="*/ 612994 w 612994"/>
                  <a:gd name="connsiteY21" fmla="*/ 441620 h 688006"/>
                  <a:gd name="connsiteX22" fmla="*/ 606715 w 612994"/>
                  <a:gd name="connsiteY22" fmla="*/ 463729 h 688006"/>
                  <a:gd name="connsiteX23" fmla="*/ 587876 w 612994"/>
                  <a:gd name="connsiteY23" fmla="*/ 460546 h 688006"/>
                  <a:gd name="connsiteX24" fmla="*/ 390110 w 612994"/>
                  <a:gd name="connsiteY24" fmla="*/ 438437 h 688006"/>
                  <a:gd name="connsiteX25" fmla="*/ 374454 w 612994"/>
                  <a:gd name="connsiteY25" fmla="*/ 457363 h 688006"/>
                  <a:gd name="connsiteX26" fmla="*/ 365077 w 612994"/>
                  <a:gd name="connsiteY26" fmla="*/ 618495 h 688006"/>
                  <a:gd name="connsiteX27" fmla="*/ 361895 w 612994"/>
                  <a:gd name="connsiteY27" fmla="*/ 675360 h 688006"/>
                  <a:gd name="connsiteX28" fmla="*/ 355615 w 612994"/>
                  <a:gd name="connsiteY28" fmla="*/ 688006 h 688006"/>
                  <a:gd name="connsiteX29" fmla="*/ 343055 w 612994"/>
                  <a:gd name="connsiteY29" fmla="*/ 688006 h 688006"/>
                  <a:gd name="connsiteX30" fmla="*/ 157849 w 612994"/>
                  <a:gd name="connsiteY30" fmla="*/ 618495 h 688006"/>
                  <a:gd name="connsiteX31" fmla="*/ 148472 w 612994"/>
                  <a:gd name="connsiteY31" fmla="*/ 605849 h 688006"/>
                  <a:gd name="connsiteX32" fmla="*/ 164128 w 612994"/>
                  <a:gd name="connsiteY32" fmla="*/ 605849 h 688006"/>
                  <a:gd name="connsiteX33" fmla="*/ 280259 w 612994"/>
                  <a:gd name="connsiteY33" fmla="*/ 624775 h 688006"/>
                  <a:gd name="connsiteX34" fmla="*/ 305378 w 612994"/>
                  <a:gd name="connsiteY34" fmla="*/ 596299 h 688006"/>
                  <a:gd name="connsiteX35" fmla="*/ 305378 w 612994"/>
                  <a:gd name="connsiteY35" fmla="*/ 542618 h 688006"/>
                  <a:gd name="connsiteX36" fmla="*/ 308561 w 612994"/>
                  <a:gd name="connsiteY36" fmla="*/ 463643 h 688006"/>
                  <a:gd name="connsiteX37" fmla="*/ 299184 w 612994"/>
                  <a:gd name="connsiteY37" fmla="*/ 454180 h 688006"/>
                  <a:gd name="connsiteX38" fmla="*/ 41804 w 612994"/>
                  <a:gd name="connsiteY38" fmla="*/ 504765 h 688006"/>
                  <a:gd name="connsiteX39" fmla="*/ 13588 w 612994"/>
                  <a:gd name="connsiteY39" fmla="*/ 501582 h 688006"/>
                  <a:gd name="connsiteX40" fmla="*/ 4212 w 612994"/>
                  <a:gd name="connsiteY40" fmla="*/ 479472 h 688006"/>
                  <a:gd name="connsiteX41" fmla="*/ 1029 w 612994"/>
                  <a:gd name="connsiteY41" fmla="*/ 470009 h 688006"/>
                  <a:gd name="connsiteX42" fmla="*/ 13588 w 612994"/>
                  <a:gd name="connsiteY42" fmla="*/ 466826 h 688006"/>
                  <a:gd name="connsiteX43" fmla="*/ 70105 w 612994"/>
                  <a:gd name="connsiteY43" fmla="*/ 454180 h 688006"/>
                  <a:gd name="connsiteX44" fmla="*/ 148558 w 612994"/>
                  <a:gd name="connsiteY44" fmla="*/ 438351 h 688006"/>
                  <a:gd name="connsiteX45" fmla="*/ 283528 w 612994"/>
                  <a:gd name="connsiteY45" fmla="*/ 409875 h 688006"/>
                  <a:gd name="connsiteX46" fmla="*/ 292904 w 612994"/>
                  <a:gd name="connsiteY46" fmla="*/ 406692 h 688006"/>
                  <a:gd name="connsiteX47" fmla="*/ 283528 w 612994"/>
                  <a:gd name="connsiteY47" fmla="*/ 390863 h 688006"/>
                  <a:gd name="connsiteX48" fmla="*/ 255312 w 612994"/>
                  <a:gd name="connsiteY48" fmla="*/ 371936 h 688006"/>
                  <a:gd name="connsiteX49" fmla="*/ 252130 w 612994"/>
                  <a:gd name="connsiteY49" fmla="*/ 353010 h 688006"/>
                  <a:gd name="connsiteX50" fmla="*/ 277248 w 612994"/>
                  <a:gd name="connsiteY50" fmla="*/ 343547 h 688006"/>
                  <a:gd name="connsiteX51" fmla="*/ 305464 w 612994"/>
                  <a:gd name="connsiteY51" fmla="*/ 343547 h 688006"/>
                  <a:gd name="connsiteX52" fmla="*/ 346238 w 612994"/>
                  <a:gd name="connsiteY52" fmla="*/ 315071 h 688006"/>
                  <a:gd name="connsiteX53" fmla="*/ 333679 w 612994"/>
                  <a:gd name="connsiteY53" fmla="*/ 277133 h 688006"/>
                  <a:gd name="connsiteX54" fmla="*/ 164128 w 612994"/>
                  <a:gd name="connsiteY54" fmla="*/ 346644 h 688006"/>
                  <a:gd name="connsiteX55" fmla="*/ 142192 w 612994"/>
                  <a:gd name="connsiteY55" fmla="*/ 346644 h 688006"/>
                  <a:gd name="connsiteX56" fmla="*/ 129633 w 612994"/>
                  <a:gd name="connsiteY56" fmla="*/ 333998 h 688006"/>
                  <a:gd name="connsiteX57" fmla="*/ 123353 w 612994"/>
                  <a:gd name="connsiteY57" fmla="*/ 324535 h 688006"/>
                  <a:gd name="connsiteX58" fmla="*/ 139010 w 612994"/>
                  <a:gd name="connsiteY58" fmla="*/ 315243 h 688006"/>
                  <a:gd name="connsiteX59" fmla="*/ 120171 w 612994"/>
                  <a:gd name="connsiteY59" fmla="*/ 122539 h 688006"/>
                  <a:gd name="connsiteX60" fmla="*/ 233205 w 612994"/>
                  <a:gd name="connsiteY60" fmla="*/ 59308 h 688006"/>
                  <a:gd name="connsiteX61" fmla="*/ 252043 w 612994"/>
                  <a:gd name="connsiteY61" fmla="*/ 53028 h 688006"/>
                  <a:gd name="connsiteX62" fmla="*/ 377637 w 612994"/>
                  <a:gd name="connsiteY62" fmla="*/ 5626 h 688006"/>
                  <a:gd name="connsiteX63" fmla="*/ 409035 w 612994"/>
                  <a:gd name="connsiteY63" fmla="*/ 8809 h 688006"/>
                  <a:gd name="connsiteX64" fmla="*/ 430971 w 612994"/>
                  <a:gd name="connsiteY64" fmla="*/ 30918 h 688006"/>
                  <a:gd name="connsiteX65" fmla="*/ 434154 w 612994"/>
                  <a:gd name="connsiteY65" fmla="*/ 46748 h 688006"/>
                  <a:gd name="connsiteX66" fmla="*/ 415314 w 612994"/>
                  <a:gd name="connsiteY66" fmla="*/ 53028 h 688006"/>
                  <a:gd name="connsiteX67" fmla="*/ 255226 w 612994"/>
                  <a:gd name="connsiteY67" fmla="*/ 106710 h 688006"/>
                  <a:gd name="connsiteX68" fmla="*/ 227011 w 612994"/>
                  <a:gd name="connsiteY68" fmla="*/ 125636 h 688006"/>
                  <a:gd name="connsiteX69" fmla="*/ 189333 w 612994"/>
                  <a:gd name="connsiteY69" fmla="*/ 131916 h 688006"/>
                  <a:gd name="connsiteX70" fmla="*/ 123439 w 612994"/>
                  <a:gd name="connsiteY70" fmla="*/ 138196 h 688006"/>
                  <a:gd name="connsiteX71" fmla="*/ 107783 w 612994"/>
                  <a:gd name="connsiteY71" fmla="*/ 135013 h 688006"/>
                  <a:gd name="connsiteX72" fmla="*/ 120171 w 612994"/>
                  <a:gd name="connsiteY72" fmla="*/ 122539 h 688006"/>
                  <a:gd name="connsiteX73" fmla="*/ 170322 w 612994"/>
                  <a:gd name="connsiteY73" fmla="*/ 248915 h 688006"/>
                  <a:gd name="connsiteX74" fmla="*/ 148386 w 612994"/>
                  <a:gd name="connsiteY74" fmla="*/ 233086 h 688006"/>
                  <a:gd name="connsiteX75" fmla="*/ 129547 w 612994"/>
                  <a:gd name="connsiteY75" fmla="*/ 217257 h 688006"/>
                  <a:gd name="connsiteX76" fmla="*/ 120171 w 612994"/>
                  <a:gd name="connsiteY76" fmla="*/ 207793 h 688006"/>
                  <a:gd name="connsiteX77" fmla="*/ 135827 w 612994"/>
                  <a:gd name="connsiteY77" fmla="*/ 195147 h 688006"/>
                  <a:gd name="connsiteX78" fmla="*/ 236301 w 612994"/>
                  <a:gd name="connsiteY78" fmla="*/ 169855 h 688006"/>
                  <a:gd name="connsiteX79" fmla="*/ 245764 w 612994"/>
                  <a:gd name="connsiteY79" fmla="*/ 173038 h 688006"/>
                  <a:gd name="connsiteX80" fmla="*/ 239484 w 612994"/>
                  <a:gd name="connsiteY80" fmla="*/ 182501 h 688006"/>
                  <a:gd name="connsiteX81" fmla="*/ 198709 w 612994"/>
                  <a:gd name="connsiteY81" fmla="*/ 239366 h 688006"/>
                  <a:gd name="connsiteX82" fmla="*/ 170322 w 612994"/>
                  <a:gd name="connsiteY82" fmla="*/ 248915 h 688006"/>
                  <a:gd name="connsiteX83" fmla="*/ 295915 w 612994"/>
                  <a:gd name="connsiteY83" fmla="*/ 182501 h 688006"/>
                  <a:gd name="connsiteX84" fmla="*/ 286539 w 612994"/>
                  <a:gd name="connsiteY84" fmla="*/ 154025 h 688006"/>
                  <a:gd name="connsiteX85" fmla="*/ 295915 w 612994"/>
                  <a:gd name="connsiteY85" fmla="*/ 135099 h 688006"/>
                  <a:gd name="connsiteX86" fmla="*/ 336690 w 612994"/>
                  <a:gd name="connsiteY86" fmla="*/ 125636 h 688006"/>
                  <a:gd name="connsiteX87" fmla="*/ 364905 w 612994"/>
                  <a:gd name="connsiteY87" fmla="*/ 119356 h 688006"/>
                  <a:gd name="connsiteX88" fmla="*/ 371185 w 612994"/>
                  <a:gd name="connsiteY88" fmla="*/ 122539 h 688006"/>
                  <a:gd name="connsiteX89" fmla="*/ 368088 w 612994"/>
                  <a:gd name="connsiteY89" fmla="*/ 128819 h 688006"/>
                  <a:gd name="connsiteX90" fmla="*/ 324130 w 612994"/>
                  <a:gd name="connsiteY90" fmla="*/ 182501 h 688006"/>
                  <a:gd name="connsiteX91" fmla="*/ 308474 w 612994"/>
                  <a:gd name="connsiteY91" fmla="*/ 195147 h 688006"/>
                  <a:gd name="connsiteX92" fmla="*/ 295915 w 612994"/>
                  <a:gd name="connsiteY92" fmla="*/ 182501 h 68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12994" h="688006">
                    <a:moveTo>
                      <a:pt x="139010" y="315243"/>
                    </a:moveTo>
                    <a:cubicBezTo>
                      <a:pt x="161977" y="308963"/>
                      <a:pt x="187096" y="298382"/>
                      <a:pt x="214366" y="283671"/>
                    </a:cubicBezTo>
                    <a:cubicBezTo>
                      <a:pt x="226925" y="279455"/>
                      <a:pt x="245764" y="272143"/>
                      <a:pt x="270882" y="261561"/>
                    </a:cubicBezTo>
                    <a:cubicBezTo>
                      <a:pt x="279227" y="259497"/>
                      <a:pt x="289721" y="255281"/>
                      <a:pt x="302281" y="248915"/>
                    </a:cubicBezTo>
                    <a:cubicBezTo>
                      <a:pt x="321120" y="244700"/>
                      <a:pt x="343055" y="229989"/>
                      <a:pt x="368174" y="204696"/>
                    </a:cubicBezTo>
                    <a:cubicBezTo>
                      <a:pt x="387013" y="187835"/>
                      <a:pt x="414196" y="155230"/>
                      <a:pt x="449810" y="106710"/>
                    </a:cubicBezTo>
                    <a:cubicBezTo>
                      <a:pt x="453939" y="98279"/>
                      <a:pt x="461251" y="95182"/>
                      <a:pt x="471746" y="97246"/>
                    </a:cubicBezTo>
                    <a:cubicBezTo>
                      <a:pt x="471746" y="99397"/>
                      <a:pt x="472777" y="100429"/>
                      <a:pt x="474842" y="100429"/>
                    </a:cubicBezTo>
                    <a:cubicBezTo>
                      <a:pt x="478971" y="102580"/>
                      <a:pt x="482154" y="103613"/>
                      <a:pt x="484305" y="103613"/>
                    </a:cubicBezTo>
                    <a:cubicBezTo>
                      <a:pt x="494713" y="107828"/>
                      <a:pt x="495746" y="115226"/>
                      <a:pt x="487401" y="125722"/>
                    </a:cubicBezTo>
                    <a:cubicBezTo>
                      <a:pt x="474842" y="138368"/>
                      <a:pt x="459186" y="154197"/>
                      <a:pt x="440348" y="173124"/>
                    </a:cubicBezTo>
                    <a:cubicBezTo>
                      <a:pt x="421508" y="194201"/>
                      <a:pt x="406884" y="210030"/>
                      <a:pt x="396389" y="220526"/>
                    </a:cubicBezTo>
                    <a:cubicBezTo>
                      <a:pt x="390110" y="226806"/>
                      <a:pt x="387013" y="231107"/>
                      <a:pt x="387013" y="233172"/>
                    </a:cubicBezTo>
                    <a:cubicBezTo>
                      <a:pt x="387013" y="237387"/>
                      <a:pt x="391142" y="239452"/>
                      <a:pt x="399572" y="239452"/>
                    </a:cubicBezTo>
                    <a:cubicBezTo>
                      <a:pt x="428820" y="247883"/>
                      <a:pt x="448691" y="259497"/>
                      <a:pt x="459186" y="274208"/>
                    </a:cubicBezTo>
                    <a:cubicBezTo>
                      <a:pt x="465465" y="284789"/>
                      <a:pt x="462283" y="292102"/>
                      <a:pt x="449810" y="296317"/>
                    </a:cubicBezTo>
                    <a:cubicBezTo>
                      <a:pt x="414196" y="319545"/>
                      <a:pt x="382798" y="338471"/>
                      <a:pt x="355615" y="353182"/>
                    </a:cubicBezTo>
                    <a:cubicBezTo>
                      <a:pt x="345120" y="359462"/>
                      <a:pt x="347185" y="369011"/>
                      <a:pt x="361895" y="381658"/>
                    </a:cubicBezTo>
                    <a:cubicBezTo>
                      <a:pt x="366024" y="387938"/>
                      <a:pt x="373335" y="390088"/>
                      <a:pt x="383830" y="387938"/>
                    </a:cubicBezTo>
                    <a:cubicBezTo>
                      <a:pt x="400519" y="387938"/>
                      <a:pt x="421508" y="386905"/>
                      <a:pt x="446627" y="384755"/>
                    </a:cubicBezTo>
                    <a:cubicBezTo>
                      <a:pt x="498929" y="380539"/>
                      <a:pt x="538671" y="375291"/>
                      <a:pt x="565941" y="368925"/>
                    </a:cubicBezTo>
                    <a:cubicBezTo>
                      <a:pt x="582629" y="377356"/>
                      <a:pt x="598371" y="401616"/>
                      <a:pt x="612994" y="441620"/>
                    </a:cubicBezTo>
                    <a:cubicBezTo>
                      <a:pt x="612994" y="454266"/>
                      <a:pt x="610930" y="461664"/>
                      <a:pt x="606715" y="463729"/>
                    </a:cubicBezTo>
                    <a:cubicBezTo>
                      <a:pt x="602500" y="465880"/>
                      <a:pt x="596220" y="464847"/>
                      <a:pt x="587876" y="460546"/>
                    </a:cubicBezTo>
                    <a:cubicBezTo>
                      <a:pt x="533423" y="437404"/>
                      <a:pt x="467530" y="430006"/>
                      <a:pt x="390110" y="438437"/>
                    </a:cubicBezTo>
                    <a:cubicBezTo>
                      <a:pt x="379615" y="438437"/>
                      <a:pt x="374454" y="444717"/>
                      <a:pt x="374454" y="457363"/>
                    </a:cubicBezTo>
                    <a:cubicBezTo>
                      <a:pt x="372303" y="529025"/>
                      <a:pt x="369207" y="582707"/>
                      <a:pt x="365077" y="618495"/>
                    </a:cubicBezTo>
                    <a:cubicBezTo>
                      <a:pt x="358798" y="639486"/>
                      <a:pt x="357679" y="658498"/>
                      <a:pt x="361895" y="675360"/>
                    </a:cubicBezTo>
                    <a:cubicBezTo>
                      <a:pt x="361895" y="681640"/>
                      <a:pt x="359744" y="685855"/>
                      <a:pt x="355615" y="688006"/>
                    </a:cubicBezTo>
                    <a:lnTo>
                      <a:pt x="343055" y="688006"/>
                    </a:lnTo>
                    <a:cubicBezTo>
                      <a:pt x="261420" y="671144"/>
                      <a:pt x="199656" y="648003"/>
                      <a:pt x="157849" y="618495"/>
                    </a:cubicBezTo>
                    <a:cubicBezTo>
                      <a:pt x="149419" y="612215"/>
                      <a:pt x="146322" y="607999"/>
                      <a:pt x="148472" y="605849"/>
                    </a:cubicBezTo>
                    <a:cubicBezTo>
                      <a:pt x="148472" y="603784"/>
                      <a:pt x="153634" y="603784"/>
                      <a:pt x="164128" y="605849"/>
                    </a:cubicBezTo>
                    <a:cubicBezTo>
                      <a:pt x="208086" y="620646"/>
                      <a:pt x="246796" y="626926"/>
                      <a:pt x="280259" y="624775"/>
                    </a:cubicBezTo>
                    <a:cubicBezTo>
                      <a:pt x="294883" y="624775"/>
                      <a:pt x="303227" y="615312"/>
                      <a:pt x="305378" y="596299"/>
                    </a:cubicBezTo>
                    <a:cubicBezTo>
                      <a:pt x="305378" y="585804"/>
                      <a:pt x="305378" y="567824"/>
                      <a:pt x="305378" y="542618"/>
                    </a:cubicBezTo>
                    <a:cubicBezTo>
                      <a:pt x="307442" y="508980"/>
                      <a:pt x="308561" y="482569"/>
                      <a:pt x="308561" y="463643"/>
                    </a:cubicBezTo>
                    <a:cubicBezTo>
                      <a:pt x="308561" y="457363"/>
                      <a:pt x="305378" y="454180"/>
                      <a:pt x="299184" y="454180"/>
                    </a:cubicBezTo>
                    <a:cubicBezTo>
                      <a:pt x="156816" y="464761"/>
                      <a:pt x="71052" y="481537"/>
                      <a:pt x="41804" y="504765"/>
                    </a:cubicBezTo>
                    <a:cubicBezTo>
                      <a:pt x="27180" y="513196"/>
                      <a:pt x="17718" y="512163"/>
                      <a:pt x="13588" y="501582"/>
                    </a:cubicBezTo>
                    <a:cubicBezTo>
                      <a:pt x="9373" y="497366"/>
                      <a:pt x="6191" y="490054"/>
                      <a:pt x="4212" y="479472"/>
                    </a:cubicBezTo>
                    <a:cubicBezTo>
                      <a:pt x="-3" y="475257"/>
                      <a:pt x="-1036" y="472074"/>
                      <a:pt x="1029" y="470009"/>
                    </a:cubicBezTo>
                    <a:cubicBezTo>
                      <a:pt x="1029" y="467944"/>
                      <a:pt x="5158" y="466826"/>
                      <a:pt x="13588" y="466826"/>
                    </a:cubicBezTo>
                    <a:cubicBezTo>
                      <a:pt x="26148" y="468977"/>
                      <a:pt x="44987" y="464761"/>
                      <a:pt x="70105" y="454180"/>
                    </a:cubicBezTo>
                    <a:cubicBezTo>
                      <a:pt x="88944" y="447900"/>
                      <a:pt x="115095" y="442652"/>
                      <a:pt x="148558" y="438351"/>
                    </a:cubicBezTo>
                    <a:cubicBezTo>
                      <a:pt x="225979" y="425704"/>
                      <a:pt x="270968" y="416241"/>
                      <a:pt x="283528" y="409875"/>
                    </a:cubicBezTo>
                    <a:cubicBezTo>
                      <a:pt x="289807" y="409875"/>
                      <a:pt x="292904" y="408843"/>
                      <a:pt x="292904" y="406692"/>
                    </a:cubicBezTo>
                    <a:cubicBezTo>
                      <a:pt x="292904" y="404627"/>
                      <a:pt x="289807" y="399293"/>
                      <a:pt x="283528" y="390863"/>
                    </a:cubicBezTo>
                    <a:cubicBezTo>
                      <a:pt x="270968" y="382432"/>
                      <a:pt x="261592" y="376152"/>
                      <a:pt x="255312" y="371936"/>
                    </a:cubicBezTo>
                    <a:cubicBezTo>
                      <a:pt x="246882" y="367721"/>
                      <a:pt x="245936" y="361441"/>
                      <a:pt x="252130" y="353010"/>
                    </a:cubicBezTo>
                    <a:cubicBezTo>
                      <a:pt x="258409" y="344579"/>
                      <a:pt x="266753" y="341482"/>
                      <a:pt x="277248" y="343547"/>
                    </a:cubicBezTo>
                    <a:cubicBezTo>
                      <a:pt x="283528" y="347762"/>
                      <a:pt x="292904" y="347762"/>
                      <a:pt x="305464" y="343547"/>
                    </a:cubicBezTo>
                    <a:cubicBezTo>
                      <a:pt x="311743" y="343547"/>
                      <a:pt x="325335" y="334084"/>
                      <a:pt x="346238" y="315071"/>
                    </a:cubicBezTo>
                    <a:cubicBezTo>
                      <a:pt x="358798" y="298210"/>
                      <a:pt x="354583" y="285563"/>
                      <a:pt x="333679" y="277133"/>
                    </a:cubicBezTo>
                    <a:cubicBezTo>
                      <a:pt x="306496" y="277133"/>
                      <a:pt x="249979" y="300360"/>
                      <a:pt x="164128" y="346644"/>
                    </a:cubicBezTo>
                    <a:cubicBezTo>
                      <a:pt x="153634" y="352924"/>
                      <a:pt x="146322" y="352924"/>
                      <a:pt x="142192" y="346644"/>
                    </a:cubicBezTo>
                    <a:cubicBezTo>
                      <a:pt x="135913" y="342429"/>
                      <a:pt x="131698" y="338213"/>
                      <a:pt x="129633" y="333998"/>
                    </a:cubicBezTo>
                    <a:cubicBezTo>
                      <a:pt x="123353" y="329782"/>
                      <a:pt x="121203" y="326599"/>
                      <a:pt x="123353" y="324535"/>
                    </a:cubicBezTo>
                    <a:cubicBezTo>
                      <a:pt x="123267" y="320491"/>
                      <a:pt x="128429" y="317394"/>
                      <a:pt x="139010" y="315243"/>
                    </a:cubicBezTo>
                    <a:close/>
                    <a:moveTo>
                      <a:pt x="120171" y="122539"/>
                    </a:moveTo>
                    <a:cubicBezTo>
                      <a:pt x="159913" y="97246"/>
                      <a:pt x="197591" y="76255"/>
                      <a:pt x="233205" y="59308"/>
                    </a:cubicBezTo>
                    <a:cubicBezTo>
                      <a:pt x="237333" y="59308"/>
                      <a:pt x="243613" y="57243"/>
                      <a:pt x="252043" y="53028"/>
                    </a:cubicBezTo>
                    <a:cubicBezTo>
                      <a:pt x="296001" y="38317"/>
                      <a:pt x="337808" y="22487"/>
                      <a:pt x="377637" y="5626"/>
                    </a:cubicBezTo>
                    <a:cubicBezTo>
                      <a:pt x="392260" y="-2805"/>
                      <a:pt x="402755" y="-1773"/>
                      <a:pt x="409035" y="8809"/>
                    </a:cubicBezTo>
                    <a:cubicBezTo>
                      <a:pt x="411099" y="15089"/>
                      <a:pt x="418411" y="22573"/>
                      <a:pt x="430971" y="30918"/>
                    </a:cubicBezTo>
                    <a:cubicBezTo>
                      <a:pt x="435100" y="37198"/>
                      <a:pt x="436132" y="42532"/>
                      <a:pt x="434154" y="46748"/>
                    </a:cubicBezTo>
                    <a:cubicBezTo>
                      <a:pt x="429938" y="50963"/>
                      <a:pt x="423659" y="53028"/>
                      <a:pt x="415314" y="53028"/>
                    </a:cubicBezTo>
                    <a:cubicBezTo>
                      <a:pt x="325335" y="67825"/>
                      <a:pt x="271915" y="85718"/>
                      <a:pt x="255226" y="106710"/>
                    </a:cubicBezTo>
                    <a:cubicBezTo>
                      <a:pt x="248947" y="119356"/>
                      <a:pt x="239570" y="125636"/>
                      <a:pt x="227011" y="125636"/>
                    </a:cubicBezTo>
                    <a:cubicBezTo>
                      <a:pt x="218581" y="127787"/>
                      <a:pt x="206107" y="129851"/>
                      <a:pt x="189333" y="131916"/>
                    </a:cubicBezTo>
                    <a:cubicBezTo>
                      <a:pt x="162150" y="136131"/>
                      <a:pt x="140128" y="138196"/>
                      <a:pt x="123439" y="138196"/>
                    </a:cubicBezTo>
                    <a:cubicBezTo>
                      <a:pt x="115009" y="138196"/>
                      <a:pt x="109762" y="137164"/>
                      <a:pt x="107783" y="135013"/>
                    </a:cubicBezTo>
                    <a:cubicBezTo>
                      <a:pt x="107611" y="133034"/>
                      <a:pt x="111740" y="128819"/>
                      <a:pt x="120171" y="122539"/>
                    </a:cubicBezTo>
                    <a:close/>
                    <a:moveTo>
                      <a:pt x="170322" y="248915"/>
                    </a:moveTo>
                    <a:cubicBezTo>
                      <a:pt x="164042" y="246850"/>
                      <a:pt x="156644" y="241517"/>
                      <a:pt x="148386" y="233086"/>
                    </a:cubicBezTo>
                    <a:cubicBezTo>
                      <a:pt x="139956" y="226806"/>
                      <a:pt x="133762" y="221558"/>
                      <a:pt x="129547" y="217257"/>
                    </a:cubicBezTo>
                    <a:cubicBezTo>
                      <a:pt x="121117" y="213041"/>
                      <a:pt x="118020" y="209944"/>
                      <a:pt x="120171" y="207793"/>
                    </a:cubicBezTo>
                    <a:cubicBezTo>
                      <a:pt x="120171" y="203578"/>
                      <a:pt x="125332" y="199363"/>
                      <a:pt x="135827" y="195147"/>
                    </a:cubicBezTo>
                    <a:cubicBezTo>
                      <a:pt x="169289" y="182501"/>
                      <a:pt x="202753" y="174156"/>
                      <a:pt x="236301" y="169855"/>
                    </a:cubicBezTo>
                    <a:cubicBezTo>
                      <a:pt x="242581" y="169855"/>
                      <a:pt x="245764" y="170973"/>
                      <a:pt x="245764" y="173038"/>
                    </a:cubicBezTo>
                    <a:cubicBezTo>
                      <a:pt x="245764" y="175188"/>
                      <a:pt x="243613" y="178286"/>
                      <a:pt x="239484" y="182501"/>
                    </a:cubicBezTo>
                    <a:cubicBezTo>
                      <a:pt x="220645" y="199363"/>
                      <a:pt x="207054" y="218375"/>
                      <a:pt x="198709" y="239366"/>
                    </a:cubicBezTo>
                    <a:cubicBezTo>
                      <a:pt x="192344" y="256314"/>
                      <a:pt x="182881" y="259497"/>
                      <a:pt x="170322" y="248915"/>
                    </a:cubicBezTo>
                    <a:close/>
                    <a:moveTo>
                      <a:pt x="295915" y="182501"/>
                    </a:moveTo>
                    <a:cubicBezTo>
                      <a:pt x="289636" y="169855"/>
                      <a:pt x="286539" y="160392"/>
                      <a:pt x="286539" y="154025"/>
                    </a:cubicBezTo>
                    <a:cubicBezTo>
                      <a:pt x="280259" y="143530"/>
                      <a:pt x="283356" y="137164"/>
                      <a:pt x="295915" y="135099"/>
                    </a:cubicBezTo>
                    <a:cubicBezTo>
                      <a:pt x="302195" y="133034"/>
                      <a:pt x="315786" y="129851"/>
                      <a:pt x="336690" y="125636"/>
                    </a:cubicBezTo>
                    <a:cubicBezTo>
                      <a:pt x="345034" y="123571"/>
                      <a:pt x="354410" y="121420"/>
                      <a:pt x="364905" y="119356"/>
                    </a:cubicBezTo>
                    <a:cubicBezTo>
                      <a:pt x="369034" y="119356"/>
                      <a:pt x="371185" y="120474"/>
                      <a:pt x="371185" y="122539"/>
                    </a:cubicBezTo>
                    <a:cubicBezTo>
                      <a:pt x="373249" y="122539"/>
                      <a:pt x="372217" y="124690"/>
                      <a:pt x="368088" y="128819"/>
                    </a:cubicBezTo>
                    <a:cubicBezTo>
                      <a:pt x="349249" y="145681"/>
                      <a:pt x="334625" y="163575"/>
                      <a:pt x="324130" y="182501"/>
                    </a:cubicBezTo>
                    <a:cubicBezTo>
                      <a:pt x="317851" y="190932"/>
                      <a:pt x="312603" y="195147"/>
                      <a:pt x="308474" y="195147"/>
                    </a:cubicBezTo>
                    <a:cubicBezTo>
                      <a:pt x="306410" y="195147"/>
                      <a:pt x="302195" y="191018"/>
                      <a:pt x="295915" y="182501"/>
                    </a:cubicBezTo>
                    <a:close/>
                  </a:path>
                </a:pathLst>
              </a:custGeom>
              <a:grpFill/>
              <a:ln w="860" cap="flat">
                <a:noFill/>
                <a:prstDash val="solid"/>
                <a:miter/>
              </a:ln>
            </p:spPr>
            <p:txBody>
              <a:bodyPr rtlCol="0" anchor="ctr"/>
              <a:lstStyle/>
              <a:p>
                <a:endParaRPr lang="zh-CN" altLang="en-US"/>
              </a:p>
            </p:txBody>
          </p:sp>
          <p:sp>
            <p:nvSpPr>
              <p:cNvPr id="26" name="任意形状 9"/>
              <p:cNvSpPr/>
              <p:nvPr/>
            </p:nvSpPr>
            <p:spPr>
              <a:xfrm>
                <a:off x="7368828" y="1806122"/>
                <a:ext cx="707063" cy="661591"/>
              </a:xfrm>
              <a:custGeom>
                <a:avLst/>
                <a:gdLst>
                  <a:gd name="connsiteX0" fmla="*/ 314376 w 707063"/>
                  <a:gd name="connsiteY0" fmla="*/ 345693 h 661591"/>
                  <a:gd name="connsiteX1" fmla="*/ 301817 w 707063"/>
                  <a:gd name="connsiteY1" fmla="*/ 345693 h 661591"/>
                  <a:gd name="connsiteX2" fmla="*/ 282978 w 707063"/>
                  <a:gd name="connsiteY2" fmla="*/ 367803 h 661591"/>
                  <a:gd name="connsiteX3" fmla="*/ 264139 w 707063"/>
                  <a:gd name="connsiteY3" fmla="*/ 377266 h 661591"/>
                  <a:gd name="connsiteX4" fmla="*/ 251579 w 707063"/>
                  <a:gd name="connsiteY4" fmla="*/ 393095 h 661591"/>
                  <a:gd name="connsiteX5" fmla="*/ 251579 w 707063"/>
                  <a:gd name="connsiteY5" fmla="*/ 399375 h 661591"/>
                  <a:gd name="connsiteX6" fmla="*/ 248397 w 707063"/>
                  <a:gd name="connsiteY6" fmla="*/ 430948 h 661591"/>
                  <a:gd name="connsiteX7" fmla="*/ 314290 w 707063"/>
                  <a:gd name="connsiteY7" fmla="*/ 408839 h 661591"/>
                  <a:gd name="connsiteX8" fmla="*/ 329947 w 707063"/>
                  <a:gd name="connsiteY8" fmla="*/ 415119 h 661591"/>
                  <a:gd name="connsiteX9" fmla="*/ 345603 w 707063"/>
                  <a:gd name="connsiteY9" fmla="*/ 462520 h 661591"/>
                  <a:gd name="connsiteX10" fmla="*/ 336226 w 707063"/>
                  <a:gd name="connsiteY10" fmla="*/ 471984 h 661591"/>
                  <a:gd name="connsiteX11" fmla="*/ 264053 w 707063"/>
                  <a:gd name="connsiteY11" fmla="*/ 487813 h 661591"/>
                  <a:gd name="connsiteX12" fmla="*/ 242117 w 707063"/>
                  <a:gd name="connsiteY12" fmla="*/ 506739 h 661591"/>
                  <a:gd name="connsiteX13" fmla="*/ 232741 w 707063"/>
                  <a:gd name="connsiteY13" fmla="*/ 588897 h 661591"/>
                  <a:gd name="connsiteX14" fmla="*/ 235837 w 707063"/>
                  <a:gd name="connsiteY14" fmla="*/ 636299 h 661591"/>
                  <a:gd name="connsiteX15" fmla="*/ 235837 w 707063"/>
                  <a:gd name="connsiteY15" fmla="*/ 652128 h 661591"/>
                  <a:gd name="connsiteX16" fmla="*/ 213902 w 707063"/>
                  <a:gd name="connsiteY16" fmla="*/ 661591 h 661591"/>
                  <a:gd name="connsiteX17" fmla="*/ 188783 w 707063"/>
                  <a:gd name="connsiteY17" fmla="*/ 633116 h 661591"/>
                  <a:gd name="connsiteX18" fmla="*/ 188783 w 707063"/>
                  <a:gd name="connsiteY18" fmla="*/ 576250 h 661591"/>
                  <a:gd name="connsiteX19" fmla="*/ 195063 w 707063"/>
                  <a:gd name="connsiteY19" fmla="*/ 535215 h 661591"/>
                  <a:gd name="connsiteX20" fmla="*/ 179407 w 707063"/>
                  <a:gd name="connsiteY20" fmla="*/ 519386 h 661591"/>
                  <a:gd name="connsiteX21" fmla="*/ 141729 w 707063"/>
                  <a:gd name="connsiteY21" fmla="*/ 528849 h 661591"/>
                  <a:gd name="connsiteX22" fmla="*/ 116610 w 707063"/>
                  <a:gd name="connsiteY22" fmla="*/ 535129 h 661591"/>
                  <a:gd name="connsiteX23" fmla="*/ 100954 w 707063"/>
                  <a:gd name="connsiteY23" fmla="*/ 538312 h 661591"/>
                  <a:gd name="connsiteX24" fmla="*/ 56997 w 707063"/>
                  <a:gd name="connsiteY24" fmla="*/ 547775 h 661591"/>
                  <a:gd name="connsiteX25" fmla="*/ 44437 w 707063"/>
                  <a:gd name="connsiteY25" fmla="*/ 554055 h 661591"/>
                  <a:gd name="connsiteX26" fmla="*/ 35061 w 707063"/>
                  <a:gd name="connsiteY26" fmla="*/ 560335 h 661591"/>
                  <a:gd name="connsiteX27" fmla="*/ 19405 w 707063"/>
                  <a:gd name="connsiteY27" fmla="*/ 557152 h 661591"/>
                  <a:gd name="connsiteX28" fmla="*/ 10028 w 707063"/>
                  <a:gd name="connsiteY28" fmla="*/ 538226 h 661591"/>
                  <a:gd name="connsiteX29" fmla="*/ 652 w 707063"/>
                  <a:gd name="connsiteY29" fmla="*/ 519299 h 661591"/>
                  <a:gd name="connsiteX30" fmla="*/ 10028 w 707063"/>
                  <a:gd name="connsiteY30" fmla="*/ 503470 h 661591"/>
                  <a:gd name="connsiteX31" fmla="*/ 198418 w 707063"/>
                  <a:gd name="connsiteY31" fmla="*/ 446605 h 661591"/>
                  <a:gd name="connsiteX32" fmla="*/ 198418 w 707063"/>
                  <a:gd name="connsiteY32" fmla="*/ 408667 h 661591"/>
                  <a:gd name="connsiteX33" fmla="*/ 188955 w 707063"/>
                  <a:gd name="connsiteY33" fmla="*/ 402386 h 661591"/>
                  <a:gd name="connsiteX34" fmla="*/ 101040 w 707063"/>
                  <a:gd name="connsiteY34" fmla="*/ 437142 h 661591"/>
                  <a:gd name="connsiteX35" fmla="*/ 75922 w 707063"/>
                  <a:gd name="connsiteY35" fmla="*/ 433959 h 661591"/>
                  <a:gd name="connsiteX36" fmla="*/ 72824 w 707063"/>
                  <a:gd name="connsiteY36" fmla="*/ 430776 h 661591"/>
                  <a:gd name="connsiteX37" fmla="*/ 47706 w 707063"/>
                  <a:gd name="connsiteY37" fmla="*/ 396020 h 661591"/>
                  <a:gd name="connsiteX38" fmla="*/ 57082 w 707063"/>
                  <a:gd name="connsiteY38" fmla="*/ 370728 h 661591"/>
                  <a:gd name="connsiteX39" fmla="*/ 66459 w 707063"/>
                  <a:gd name="connsiteY39" fmla="*/ 370728 h 661591"/>
                  <a:gd name="connsiteX40" fmla="*/ 79018 w 707063"/>
                  <a:gd name="connsiteY40" fmla="*/ 367545 h 661591"/>
                  <a:gd name="connsiteX41" fmla="*/ 110417 w 707063"/>
                  <a:gd name="connsiteY41" fmla="*/ 332789 h 661591"/>
                  <a:gd name="connsiteX42" fmla="*/ 116696 w 707063"/>
                  <a:gd name="connsiteY42" fmla="*/ 320143 h 661591"/>
                  <a:gd name="connsiteX43" fmla="*/ 122975 w 707063"/>
                  <a:gd name="connsiteY43" fmla="*/ 310680 h 661591"/>
                  <a:gd name="connsiteX44" fmla="*/ 141815 w 707063"/>
                  <a:gd name="connsiteY44" fmla="*/ 266461 h 661591"/>
                  <a:gd name="connsiteX45" fmla="*/ 126159 w 707063"/>
                  <a:gd name="connsiteY45" fmla="*/ 256998 h 661591"/>
                  <a:gd name="connsiteX46" fmla="*/ 116783 w 707063"/>
                  <a:gd name="connsiteY46" fmla="*/ 260181 h 661591"/>
                  <a:gd name="connsiteX47" fmla="*/ 101126 w 707063"/>
                  <a:gd name="connsiteY47" fmla="*/ 250718 h 661591"/>
                  <a:gd name="connsiteX48" fmla="*/ 94847 w 707063"/>
                  <a:gd name="connsiteY48" fmla="*/ 193853 h 661591"/>
                  <a:gd name="connsiteX49" fmla="*/ 113685 w 707063"/>
                  <a:gd name="connsiteY49" fmla="*/ 174926 h 661591"/>
                  <a:gd name="connsiteX50" fmla="*/ 163923 w 707063"/>
                  <a:gd name="connsiteY50" fmla="*/ 178109 h 661591"/>
                  <a:gd name="connsiteX51" fmla="*/ 195321 w 707063"/>
                  <a:gd name="connsiteY51" fmla="*/ 149634 h 661591"/>
                  <a:gd name="connsiteX52" fmla="*/ 207880 w 707063"/>
                  <a:gd name="connsiteY52" fmla="*/ 111695 h 661591"/>
                  <a:gd name="connsiteX53" fmla="*/ 236095 w 707063"/>
                  <a:gd name="connsiteY53" fmla="*/ 45367 h 661591"/>
                  <a:gd name="connsiteX54" fmla="*/ 248655 w 707063"/>
                  <a:gd name="connsiteY54" fmla="*/ 39087 h 661591"/>
                  <a:gd name="connsiteX55" fmla="*/ 301989 w 707063"/>
                  <a:gd name="connsiteY55" fmla="*/ 54916 h 661591"/>
                  <a:gd name="connsiteX56" fmla="*/ 305086 w 707063"/>
                  <a:gd name="connsiteY56" fmla="*/ 80209 h 661591"/>
                  <a:gd name="connsiteX57" fmla="*/ 298806 w 707063"/>
                  <a:gd name="connsiteY57" fmla="*/ 86489 h 661591"/>
                  <a:gd name="connsiteX58" fmla="*/ 264312 w 707063"/>
                  <a:gd name="connsiteY58" fmla="*/ 140171 h 661591"/>
                  <a:gd name="connsiteX59" fmla="*/ 261128 w 707063"/>
                  <a:gd name="connsiteY59" fmla="*/ 152817 h 661591"/>
                  <a:gd name="connsiteX60" fmla="*/ 276785 w 707063"/>
                  <a:gd name="connsiteY60" fmla="*/ 149634 h 661591"/>
                  <a:gd name="connsiteX61" fmla="*/ 317559 w 707063"/>
                  <a:gd name="connsiteY61" fmla="*/ 149634 h 661591"/>
                  <a:gd name="connsiteX62" fmla="*/ 317559 w 707063"/>
                  <a:gd name="connsiteY62" fmla="*/ 190669 h 661591"/>
                  <a:gd name="connsiteX63" fmla="*/ 279881 w 707063"/>
                  <a:gd name="connsiteY63" fmla="*/ 222242 h 661591"/>
                  <a:gd name="connsiteX64" fmla="*/ 217085 w 707063"/>
                  <a:gd name="connsiteY64" fmla="*/ 244351 h 661591"/>
                  <a:gd name="connsiteX65" fmla="*/ 176310 w 707063"/>
                  <a:gd name="connsiteY65" fmla="*/ 317046 h 661591"/>
                  <a:gd name="connsiteX66" fmla="*/ 173127 w 707063"/>
                  <a:gd name="connsiteY66" fmla="*/ 332875 h 661591"/>
                  <a:gd name="connsiteX67" fmla="*/ 185686 w 707063"/>
                  <a:gd name="connsiteY67" fmla="*/ 332875 h 661591"/>
                  <a:gd name="connsiteX68" fmla="*/ 201343 w 707063"/>
                  <a:gd name="connsiteY68" fmla="*/ 329692 h 661591"/>
                  <a:gd name="connsiteX69" fmla="*/ 210719 w 707063"/>
                  <a:gd name="connsiteY69" fmla="*/ 320229 h 661591"/>
                  <a:gd name="connsiteX70" fmla="*/ 210719 w 707063"/>
                  <a:gd name="connsiteY70" fmla="*/ 285473 h 661591"/>
                  <a:gd name="connsiteX71" fmla="*/ 220095 w 707063"/>
                  <a:gd name="connsiteY71" fmla="*/ 269644 h 661591"/>
                  <a:gd name="connsiteX72" fmla="*/ 257773 w 707063"/>
                  <a:gd name="connsiteY72" fmla="*/ 272827 h 661591"/>
                  <a:gd name="connsiteX73" fmla="*/ 260871 w 707063"/>
                  <a:gd name="connsiteY73" fmla="*/ 288656 h 661591"/>
                  <a:gd name="connsiteX74" fmla="*/ 257773 w 707063"/>
                  <a:gd name="connsiteY74" fmla="*/ 298120 h 661591"/>
                  <a:gd name="connsiteX75" fmla="*/ 254677 w 707063"/>
                  <a:gd name="connsiteY75" fmla="*/ 307583 h 661591"/>
                  <a:gd name="connsiteX76" fmla="*/ 254677 w 707063"/>
                  <a:gd name="connsiteY76" fmla="*/ 320229 h 661591"/>
                  <a:gd name="connsiteX77" fmla="*/ 270333 w 707063"/>
                  <a:gd name="connsiteY77" fmla="*/ 317046 h 661591"/>
                  <a:gd name="connsiteX78" fmla="*/ 301731 w 707063"/>
                  <a:gd name="connsiteY78" fmla="*/ 320229 h 661591"/>
                  <a:gd name="connsiteX79" fmla="*/ 317387 w 707063"/>
                  <a:gd name="connsiteY79" fmla="*/ 301303 h 661591"/>
                  <a:gd name="connsiteX80" fmla="*/ 345603 w 707063"/>
                  <a:gd name="connsiteY80" fmla="*/ 269730 h 661591"/>
                  <a:gd name="connsiteX81" fmla="*/ 439798 w 707063"/>
                  <a:gd name="connsiteY81" fmla="*/ 23257 h 661591"/>
                  <a:gd name="connsiteX82" fmla="*/ 458636 w 707063"/>
                  <a:gd name="connsiteY82" fmla="*/ 1148 h 661591"/>
                  <a:gd name="connsiteX83" fmla="*/ 464916 w 707063"/>
                  <a:gd name="connsiteY83" fmla="*/ 4331 h 661591"/>
                  <a:gd name="connsiteX84" fmla="*/ 499411 w 707063"/>
                  <a:gd name="connsiteY84" fmla="*/ 20160 h 661591"/>
                  <a:gd name="connsiteX85" fmla="*/ 496314 w 707063"/>
                  <a:gd name="connsiteY85" fmla="*/ 35990 h 661591"/>
                  <a:gd name="connsiteX86" fmla="*/ 420959 w 707063"/>
                  <a:gd name="connsiteY86" fmla="*/ 225597 h 661591"/>
                  <a:gd name="connsiteX87" fmla="*/ 420959 w 707063"/>
                  <a:gd name="connsiteY87" fmla="*/ 238243 h 661591"/>
                  <a:gd name="connsiteX88" fmla="*/ 433518 w 707063"/>
                  <a:gd name="connsiteY88" fmla="*/ 235060 h 661591"/>
                  <a:gd name="connsiteX89" fmla="*/ 518250 w 707063"/>
                  <a:gd name="connsiteY89" fmla="*/ 219231 h 661591"/>
                  <a:gd name="connsiteX90" fmla="*/ 565305 w 707063"/>
                  <a:gd name="connsiteY90" fmla="*/ 228694 h 661591"/>
                  <a:gd name="connsiteX91" fmla="*/ 618639 w 707063"/>
                  <a:gd name="connsiteY91" fmla="*/ 272913 h 661591"/>
                  <a:gd name="connsiteX92" fmla="*/ 637478 w 707063"/>
                  <a:gd name="connsiteY92" fmla="*/ 291839 h 661591"/>
                  <a:gd name="connsiteX93" fmla="*/ 643757 w 707063"/>
                  <a:gd name="connsiteY93" fmla="*/ 298120 h 661591"/>
                  <a:gd name="connsiteX94" fmla="*/ 643757 w 707063"/>
                  <a:gd name="connsiteY94" fmla="*/ 320229 h 661591"/>
                  <a:gd name="connsiteX95" fmla="*/ 618639 w 707063"/>
                  <a:gd name="connsiteY95" fmla="*/ 329692 h 661591"/>
                  <a:gd name="connsiteX96" fmla="*/ 580961 w 707063"/>
                  <a:gd name="connsiteY96" fmla="*/ 342338 h 661591"/>
                  <a:gd name="connsiteX97" fmla="*/ 499325 w 707063"/>
                  <a:gd name="connsiteY97" fmla="*/ 354984 h 661591"/>
                  <a:gd name="connsiteX98" fmla="*/ 464830 w 707063"/>
                  <a:gd name="connsiteY98" fmla="*/ 351801 h 661591"/>
                  <a:gd name="connsiteX99" fmla="*/ 452271 w 707063"/>
                  <a:gd name="connsiteY99" fmla="*/ 399203 h 661591"/>
                  <a:gd name="connsiteX100" fmla="*/ 461734 w 707063"/>
                  <a:gd name="connsiteY100" fmla="*/ 437142 h 661591"/>
                  <a:gd name="connsiteX101" fmla="*/ 511970 w 707063"/>
                  <a:gd name="connsiteY101" fmla="*/ 494007 h 661591"/>
                  <a:gd name="connsiteX102" fmla="*/ 518250 w 707063"/>
                  <a:gd name="connsiteY102" fmla="*/ 497190 h 661591"/>
                  <a:gd name="connsiteX103" fmla="*/ 587327 w 707063"/>
                  <a:gd name="connsiteY103" fmla="*/ 554055 h 661591"/>
                  <a:gd name="connsiteX104" fmla="*/ 599886 w 707063"/>
                  <a:gd name="connsiteY104" fmla="*/ 560335 h 661591"/>
                  <a:gd name="connsiteX105" fmla="*/ 621822 w 707063"/>
                  <a:gd name="connsiteY105" fmla="*/ 576165 h 661591"/>
                  <a:gd name="connsiteX106" fmla="*/ 693995 w 707063"/>
                  <a:gd name="connsiteY106" fmla="*/ 614103 h 661591"/>
                  <a:gd name="connsiteX107" fmla="*/ 706554 w 707063"/>
                  <a:gd name="connsiteY107" fmla="*/ 629933 h 661591"/>
                  <a:gd name="connsiteX108" fmla="*/ 678339 w 707063"/>
                  <a:gd name="connsiteY108" fmla="*/ 642579 h 661591"/>
                  <a:gd name="connsiteX109" fmla="*/ 549648 w 707063"/>
                  <a:gd name="connsiteY109" fmla="*/ 629933 h 661591"/>
                  <a:gd name="connsiteX110" fmla="*/ 521433 w 707063"/>
                  <a:gd name="connsiteY110" fmla="*/ 604640 h 661591"/>
                  <a:gd name="connsiteX111" fmla="*/ 490035 w 707063"/>
                  <a:gd name="connsiteY111" fmla="*/ 516203 h 661591"/>
                  <a:gd name="connsiteX112" fmla="*/ 439798 w 707063"/>
                  <a:gd name="connsiteY112" fmla="*/ 497276 h 661591"/>
                  <a:gd name="connsiteX113" fmla="*/ 408400 w 707063"/>
                  <a:gd name="connsiteY113" fmla="*/ 519386 h 661591"/>
                  <a:gd name="connsiteX114" fmla="*/ 402119 w 707063"/>
                  <a:gd name="connsiteY114" fmla="*/ 525666 h 661591"/>
                  <a:gd name="connsiteX115" fmla="*/ 339323 w 707063"/>
                  <a:gd name="connsiteY115" fmla="*/ 591994 h 661591"/>
                  <a:gd name="connsiteX116" fmla="*/ 289086 w 707063"/>
                  <a:gd name="connsiteY116" fmla="*/ 610920 h 661591"/>
                  <a:gd name="connsiteX117" fmla="*/ 279709 w 707063"/>
                  <a:gd name="connsiteY117" fmla="*/ 610920 h 661591"/>
                  <a:gd name="connsiteX118" fmla="*/ 267150 w 707063"/>
                  <a:gd name="connsiteY118" fmla="*/ 607737 h 661591"/>
                  <a:gd name="connsiteX119" fmla="*/ 273430 w 707063"/>
                  <a:gd name="connsiteY119" fmla="*/ 598274 h 661591"/>
                  <a:gd name="connsiteX120" fmla="*/ 405302 w 707063"/>
                  <a:gd name="connsiteY120" fmla="*/ 323412 h 661591"/>
                  <a:gd name="connsiteX121" fmla="*/ 424142 w 707063"/>
                  <a:gd name="connsiteY121" fmla="*/ 310766 h 661591"/>
                  <a:gd name="connsiteX122" fmla="*/ 474378 w 707063"/>
                  <a:gd name="connsiteY122" fmla="*/ 332875 h 661591"/>
                  <a:gd name="connsiteX123" fmla="*/ 490035 w 707063"/>
                  <a:gd name="connsiteY123" fmla="*/ 336058 h 661591"/>
                  <a:gd name="connsiteX124" fmla="*/ 537089 w 707063"/>
                  <a:gd name="connsiteY124" fmla="*/ 285473 h 661591"/>
                  <a:gd name="connsiteX125" fmla="*/ 471196 w 707063"/>
                  <a:gd name="connsiteY125" fmla="*/ 253901 h 661591"/>
                  <a:gd name="connsiteX126" fmla="*/ 461819 w 707063"/>
                  <a:gd name="connsiteY126" fmla="*/ 260181 h 661591"/>
                  <a:gd name="connsiteX127" fmla="*/ 389646 w 707063"/>
                  <a:gd name="connsiteY127" fmla="*/ 301216 h 661591"/>
                  <a:gd name="connsiteX128" fmla="*/ 380270 w 707063"/>
                  <a:gd name="connsiteY128" fmla="*/ 310680 h 661591"/>
                  <a:gd name="connsiteX129" fmla="*/ 314376 w 707063"/>
                  <a:gd name="connsiteY129" fmla="*/ 345693 h 66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707063" h="661591">
                    <a:moveTo>
                      <a:pt x="314376" y="345693"/>
                    </a:moveTo>
                    <a:lnTo>
                      <a:pt x="301817" y="345693"/>
                    </a:lnTo>
                    <a:cubicBezTo>
                      <a:pt x="301817" y="356275"/>
                      <a:pt x="295538" y="363587"/>
                      <a:pt x="282978" y="367803"/>
                    </a:cubicBezTo>
                    <a:cubicBezTo>
                      <a:pt x="276698" y="372018"/>
                      <a:pt x="270419" y="375201"/>
                      <a:pt x="264139" y="377266"/>
                    </a:cubicBezTo>
                    <a:cubicBezTo>
                      <a:pt x="253644" y="381481"/>
                      <a:pt x="249515" y="386729"/>
                      <a:pt x="251579" y="393095"/>
                    </a:cubicBezTo>
                    <a:cubicBezTo>
                      <a:pt x="251579" y="395246"/>
                      <a:pt x="251579" y="397311"/>
                      <a:pt x="251579" y="399375"/>
                    </a:cubicBezTo>
                    <a:cubicBezTo>
                      <a:pt x="251579" y="416237"/>
                      <a:pt x="250461" y="426733"/>
                      <a:pt x="248397" y="430948"/>
                    </a:cubicBezTo>
                    <a:cubicBezTo>
                      <a:pt x="260956" y="433099"/>
                      <a:pt x="282892" y="425700"/>
                      <a:pt x="314290" y="408839"/>
                    </a:cubicBezTo>
                    <a:cubicBezTo>
                      <a:pt x="318419" y="406774"/>
                      <a:pt x="323753" y="408839"/>
                      <a:pt x="329947" y="415119"/>
                    </a:cubicBezTo>
                    <a:cubicBezTo>
                      <a:pt x="342506" y="434045"/>
                      <a:pt x="347667" y="449874"/>
                      <a:pt x="345603" y="462520"/>
                    </a:cubicBezTo>
                    <a:cubicBezTo>
                      <a:pt x="345603" y="470951"/>
                      <a:pt x="342506" y="474134"/>
                      <a:pt x="336226" y="471984"/>
                    </a:cubicBezTo>
                    <a:cubicBezTo>
                      <a:pt x="338291" y="471984"/>
                      <a:pt x="314290" y="477231"/>
                      <a:pt x="264053" y="487813"/>
                    </a:cubicBezTo>
                    <a:cubicBezTo>
                      <a:pt x="249429" y="492028"/>
                      <a:pt x="242117" y="498394"/>
                      <a:pt x="242117" y="506739"/>
                    </a:cubicBezTo>
                    <a:cubicBezTo>
                      <a:pt x="235837" y="527816"/>
                      <a:pt x="232741" y="555260"/>
                      <a:pt x="232741" y="588897"/>
                    </a:cubicBezTo>
                    <a:cubicBezTo>
                      <a:pt x="230590" y="616254"/>
                      <a:pt x="231623" y="632083"/>
                      <a:pt x="235837" y="636299"/>
                    </a:cubicBezTo>
                    <a:cubicBezTo>
                      <a:pt x="242117" y="642579"/>
                      <a:pt x="242117" y="647827"/>
                      <a:pt x="235837" y="652128"/>
                    </a:cubicBezTo>
                    <a:cubicBezTo>
                      <a:pt x="227407" y="658408"/>
                      <a:pt x="220181" y="661591"/>
                      <a:pt x="213902" y="661591"/>
                    </a:cubicBezTo>
                    <a:cubicBezTo>
                      <a:pt x="192998" y="655311"/>
                      <a:pt x="184568" y="645762"/>
                      <a:pt x="188783" y="633116"/>
                    </a:cubicBezTo>
                    <a:cubicBezTo>
                      <a:pt x="188783" y="622620"/>
                      <a:pt x="188783" y="603608"/>
                      <a:pt x="188783" y="576250"/>
                    </a:cubicBezTo>
                    <a:cubicBezTo>
                      <a:pt x="190848" y="557324"/>
                      <a:pt x="192913" y="543646"/>
                      <a:pt x="195063" y="535215"/>
                    </a:cubicBezTo>
                    <a:cubicBezTo>
                      <a:pt x="195063" y="526784"/>
                      <a:pt x="189815" y="521536"/>
                      <a:pt x="179407" y="519386"/>
                    </a:cubicBezTo>
                    <a:cubicBezTo>
                      <a:pt x="170977" y="521536"/>
                      <a:pt x="158504" y="524633"/>
                      <a:pt x="141729" y="528849"/>
                    </a:cubicBezTo>
                    <a:cubicBezTo>
                      <a:pt x="129169" y="533064"/>
                      <a:pt x="120825" y="535129"/>
                      <a:pt x="116610" y="535129"/>
                    </a:cubicBezTo>
                    <a:cubicBezTo>
                      <a:pt x="110331" y="537280"/>
                      <a:pt x="105083" y="538312"/>
                      <a:pt x="100954" y="538312"/>
                    </a:cubicBezTo>
                    <a:cubicBezTo>
                      <a:pt x="77900" y="540463"/>
                      <a:pt x="63276" y="543560"/>
                      <a:pt x="56997" y="547775"/>
                    </a:cubicBezTo>
                    <a:cubicBezTo>
                      <a:pt x="52781" y="549926"/>
                      <a:pt x="48566" y="551990"/>
                      <a:pt x="44437" y="554055"/>
                    </a:cubicBezTo>
                    <a:cubicBezTo>
                      <a:pt x="40222" y="558271"/>
                      <a:pt x="37039" y="560335"/>
                      <a:pt x="35061" y="560335"/>
                    </a:cubicBezTo>
                    <a:cubicBezTo>
                      <a:pt x="28781" y="564551"/>
                      <a:pt x="23534" y="563518"/>
                      <a:pt x="19405" y="557152"/>
                    </a:cubicBezTo>
                    <a:cubicBezTo>
                      <a:pt x="17254" y="555087"/>
                      <a:pt x="14157" y="548721"/>
                      <a:pt x="10028" y="538226"/>
                    </a:cubicBezTo>
                    <a:cubicBezTo>
                      <a:pt x="3748" y="529795"/>
                      <a:pt x="652" y="523515"/>
                      <a:pt x="652" y="519299"/>
                    </a:cubicBezTo>
                    <a:cubicBezTo>
                      <a:pt x="-1499" y="510869"/>
                      <a:pt x="1683" y="505621"/>
                      <a:pt x="10028" y="503470"/>
                    </a:cubicBezTo>
                    <a:cubicBezTo>
                      <a:pt x="83234" y="484544"/>
                      <a:pt x="146030" y="465531"/>
                      <a:pt x="198418" y="446605"/>
                    </a:cubicBezTo>
                    <a:lnTo>
                      <a:pt x="198418" y="408667"/>
                    </a:lnTo>
                    <a:cubicBezTo>
                      <a:pt x="198418" y="404451"/>
                      <a:pt x="195235" y="402386"/>
                      <a:pt x="188955" y="402386"/>
                    </a:cubicBezTo>
                    <a:cubicBezTo>
                      <a:pt x="170117" y="400322"/>
                      <a:pt x="140782" y="411850"/>
                      <a:pt x="101040" y="437142"/>
                    </a:cubicBezTo>
                    <a:cubicBezTo>
                      <a:pt x="88481" y="445573"/>
                      <a:pt x="80136" y="444540"/>
                      <a:pt x="75922" y="433959"/>
                    </a:cubicBezTo>
                    <a:cubicBezTo>
                      <a:pt x="73771" y="433959"/>
                      <a:pt x="72824" y="432927"/>
                      <a:pt x="72824" y="430776"/>
                    </a:cubicBezTo>
                    <a:cubicBezTo>
                      <a:pt x="64394" y="418130"/>
                      <a:pt x="56050" y="406602"/>
                      <a:pt x="47706" y="396020"/>
                    </a:cubicBezTo>
                    <a:cubicBezTo>
                      <a:pt x="37212" y="383374"/>
                      <a:pt x="40308" y="375029"/>
                      <a:pt x="57082" y="370728"/>
                    </a:cubicBezTo>
                    <a:cubicBezTo>
                      <a:pt x="59147" y="372878"/>
                      <a:pt x="62244" y="372878"/>
                      <a:pt x="66459" y="370728"/>
                    </a:cubicBezTo>
                    <a:cubicBezTo>
                      <a:pt x="70588" y="368663"/>
                      <a:pt x="74803" y="367545"/>
                      <a:pt x="79018" y="367545"/>
                    </a:cubicBezTo>
                    <a:cubicBezTo>
                      <a:pt x="87363" y="367545"/>
                      <a:pt x="97858" y="356017"/>
                      <a:pt x="110417" y="332789"/>
                    </a:cubicBezTo>
                    <a:cubicBezTo>
                      <a:pt x="112481" y="326509"/>
                      <a:pt x="114545" y="322293"/>
                      <a:pt x="116696" y="320143"/>
                    </a:cubicBezTo>
                    <a:cubicBezTo>
                      <a:pt x="116696" y="318078"/>
                      <a:pt x="118761" y="314895"/>
                      <a:pt x="122975" y="310680"/>
                    </a:cubicBezTo>
                    <a:cubicBezTo>
                      <a:pt x="133385" y="291753"/>
                      <a:pt x="139664" y="277042"/>
                      <a:pt x="141815" y="266461"/>
                    </a:cubicBezTo>
                    <a:cubicBezTo>
                      <a:pt x="141815" y="255965"/>
                      <a:pt x="136568" y="252782"/>
                      <a:pt x="126159" y="256998"/>
                    </a:cubicBezTo>
                    <a:cubicBezTo>
                      <a:pt x="121944" y="256998"/>
                      <a:pt x="118761" y="258116"/>
                      <a:pt x="116783" y="260181"/>
                    </a:cubicBezTo>
                    <a:cubicBezTo>
                      <a:pt x="104223" y="266461"/>
                      <a:pt x="98976" y="263364"/>
                      <a:pt x="101126" y="250718"/>
                    </a:cubicBezTo>
                    <a:cubicBezTo>
                      <a:pt x="96911" y="238071"/>
                      <a:pt x="94847" y="219145"/>
                      <a:pt x="94847" y="193853"/>
                    </a:cubicBezTo>
                    <a:cubicBezTo>
                      <a:pt x="90631" y="179142"/>
                      <a:pt x="96911" y="172862"/>
                      <a:pt x="113685" y="174926"/>
                    </a:cubicBezTo>
                    <a:cubicBezTo>
                      <a:pt x="132525" y="174926"/>
                      <a:pt x="149212" y="176045"/>
                      <a:pt x="163923" y="178109"/>
                    </a:cubicBezTo>
                    <a:cubicBezTo>
                      <a:pt x="176482" y="180260"/>
                      <a:pt x="186891" y="170711"/>
                      <a:pt x="195321" y="149634"/>
                    </a:cubicBezTo>
                    <a:cubicBezTo>
                      <a:pt x="197385" y="143354"/>
                      <a:pt x="201601" y="130707"/>
                      <a:pt x="207880" y="111695"/>
                    </a:cubicBezTo>
                    <a:cubicBezTo>
                      <a:pt x="218289" y="84338"/>
                      <a:pt x="227752" y="62228"/>
                      <a:pt x="236095" y="45367"/>
                    </a:cubicBezTo>
                    <a:cubicBezTo>
                      <a:pt x="236095" y="41151"/>
                      <a:pt x="240225" y="39087"/>
                      <a:pt x="248655" y="39087"/>
                    </a:cubicBezTo>
                    <a:cubicBezTo>
                      <a:pt x="265343" y="41237"/>
                      <a:pt x="283150" y="46485"/>
                      <a:pt x="301989" y="54916"/>
                    </a:cubicBezTo>
                    <a:cubicBezTo>
                      <a:pt x="312398" y="61196"/>
                      <a:pt x="313430" y="69713"/>
                      <a:pt x="305086" y="80209"/>
                    </a:cubicBezTo>
                    <a:cubicBezTo>
                      <a:pt x="302935" y="82359"/>
                      <a:pt x="300871" y="84424"/>
                      <a:pt x="298806" y="86489"/>
                    </a:cubicBezTo>
                    <a:cubicBezTo>
                      <a:pt x="279967" y="111781"/>
                      <a:pt x="268440" y="129675"/>
                      <a:pt x="264312" y="140171"/>
                    </a:cubicBezTo>
                    <a:cubicBezTo>
                      <a:pt x="262161" y="146451"/>
                      <a:pt x="261128" y="150752"/>
                      <a:pt x="261128" y="152817"/>
                    </a:cubicBezTo>
                    <a:cubicBezTo>
                      <a:pt x="263193" y="152817"/>
                      <a:pt x="268440" y="151784"/>
                      <a:pt x="276785" y="149634"/>
                    </a:cubicBezTo>
                    <a:cubicBezTo>
                      <a:pt x="297688" y="149634"/>
                      <a:pt x="311280" y="149634"/>
                      <a:pt x="317559" y="149634"/>
                    </a:cubicBezTo>
                    <a:cubicBezTo>
                      <a:pt x="332183" y="149634"/>
                      <a:pt x="332183" y="163398"/>
                      <a:pt x="317559" y="190669"/>
                    </a:cubicBezTo>
                    <a:cubicBezTo>
                      <a:pt x="305000" y="211746"/>
                      <a:pt x="292440" y="222242"/>
                      <a:pt x="279881" y="222242"/>
                    </a:cubicBezTo>
                    <a:cubicBezTo>
                      <a:pt x="246418" y="228522"/>
                      <a:pt x="225429" y="236007"/>
                      <a:pt x="217085" y="244351"/>
                    </a:cubicBezTo>
                    <a:cubicBezTo>
                      <a:pt x="202461" y="256998"/>
                      <a:pt x="188869" y="281258"/>
                      <a:pt x="176310" y="317046"/>
                    </a:cubicBezTo>
                    <a:cubicBezTo>
                      <a:pt x="172095" y="323326"/>
                      <a:pt x="171063" y="328660"/>
                      <a:pt x="173127" y="332875"/>
                    </a:cubicBezTo>
                    <a:cubicBezTo>
                      <a:pt x="175191" y="335026"/>
                      <a:pt x="179407" y="335026"/>
                      <a:pt x="185686" y="332875"/>
                    </a:cubicBezTo>
                    <a:cubicBezTo>
                      <a:pt x="194031" y="335026"/>
                      <a:pt x="199278" y="333993"/>
                      <a:pt x="201343" y="329692"/>
                    </a:cubicBezTo>
                    <a:cubicBezTo>
                      <a:pt x="207622" y="329692"/>
                      <a:pt x="210719" y="326509"/>
                      <a:pt x="210719" y="320229"/>
                    </a:cubicBezTo>
                    <a:cubicBezTo>
                      <a:pt x="210719" y="311798"/>
                      <a:pt x="210719" y="300270"/>
                      <a:pt x="210719" y="285473"/>
                    </a:cubicBezTo>
                    <a:cubicBezTo>
                      <a:pt x="208568" y="277042"/>
                      <a:pt x="211751" y="271795"/>
                      <a:pt x="220095" y="269644"/>
                    </a:cubicBezTo>
                    <a:cubicBezTo>
                      <a:pt x="230504" y="267579"/>
                      <a:pt x="243064" y="268612"/>
                      <a:pt x="257773" y="272827"/>
                    </a:cubicBezTo>
                    <a:cubicBezTo>
                      <a:pt x="261902" y="277042"/>
                      <a:pt x="262935" y="282290"/>
                      <a:pt x="260871" y="288656"/>
                    </a:cubicBezTo>
                    <a:cubicBezTo>
                      <a:pt x="258720" y="292872"/>
                      <a:pt x="257773" y="296055"/>
                      <a:pt x="257773" y="298120"/>
                    </a:cubicBezTo>
                    <a:cubicBezTo>
                      <a:pt x="255623" y="302335"/>
                      <a:pt x="254677" y="305518"/>
                      <a:pt x="254677" y="307583"/>
                    </a:cubicBezTo>
                    <a:cubicBezTo>
                      <a:pt x="252526" y="313863"/>
                      <a:pt x="252526" y="318164"/>
                      <a:pt x="254677" y="320229"/>
                    </a:cubicBezTo>
                    <a:cubicBezTo>
                      <a:pt x="256741" y="320229"/>
                      <a:pt x="261989" y="319197"/>
                      <a:pt x="270333" y="317046"/>
                    </a:cubicBezTo>
                    <a:cubicBezTo>
                      <a:pt x="280742" y="310766"/>
                      <a:pt x="291236" y="311798"/>
                      <a:pt x="301731" y="320229"/>
                    </a:cubicBezTo>
                    <a:cubicBezTo>
                      <a:pt x="305860" y="313949"/>
                      <a:pt x="311107" y="307583"/>
                      <a:pt x="317387" y="301303"/>
                    </a:cubicBezTo>
                    <a:cubicBezTo>
                      <a:pt x="329947" y="288656"/>
                      <a:pt x="339323" y="278161"/>
                      <a:pt x="345603" y="269730"/>
                    </a:cubicBezTo>
                    <a:cubicBezTo>
                      <a:pt x="381130" y="212865"/>
                      <a:pt x="412528" y="130707"/>
                      <a:pt x="439798" y="23257"/>
                    </a:cubicBezTo>
                    <a:cubicBezTo>
                      <a:pt x="443927" y="4331"/>
                      <a:pt x="450206" y="-3067"/>
                      <a:pt x="458636" y="1148"/>
                    </a:cubicBezTo>
                    <a:cubicBezTo>
                      <a:pt x="464916" y="5363"/>
                      <a:pt x="466981" y="6396"/>
                      <a:pt x="464916" y="4331"/>
                    </a:cubicBezTo>
                    <a:cubicBezTo>
                      <a:pt x="481605" y="10611"/>
                      <a:pt x="493132" y="15945"/>
                      <a:pt x="499411" y="20160"/>
                    </a:cubicBezTo>
                    <a:cubicBezTo>
                      <a:pt x="503540" y="28591"/>
                      <a:pt x="502594" y="33925"/>
                      <a:pt x="496314" y="35990"/>
                    </a:cubicBezTo>
                    <a:cubicBezTo>
                      <a:pt x="475411" y="57067"/>
                      <a:pt x="450292" y="120298"/>
                      <a:pt x="420959" y="225597"/>
                    </a:cubicBezTo>
                    <a:cubicBezTo>
                      <a:pt x="418808" y="231877"/>
                      <a:pt x="418808" y="236179"/>
                      <a:pt x="420959" y="238243"/>
                    </a:cubicBezTo>
                    <a:cubicBezTo>
                      <a:pt x="423023" y="238243"/>
                      <a:pt x="427238" y="237211"/>
                      <a:pt x="433518" y="235060"/>
                    </a:cubicBezTo>
                    <a:cubicBezTo>
                      <a:pt x="458636" y="226630"/>
                      <a:pt x="486852" y="221382"/>
                      <a:pt x="518250" y="219231"/>
                    </a:cubicBezTo>
                    <a:cubicBezTo>
                      <a:pt x="539154" y="219231"/>
                      <a:pt x="554810" y="222414"/>
                      <a:pt x="565305" y="228694"/>
                    </a:cubicBezTo>
                    <a:cubicBezTo>
                      <a:pt x="577864" y="234974"/>
                      <a:pt x="595585" y="249771"/>
                      <a:pt x="618639" y="272913"/>
                    </a:cubicBezTo>
                    <a:cubicBezTo>
                      <a:pt x="622768" y="279193"/>
                      <a:pt x="629048" y="285559"/>
                      <a:pt x="637478" y="291839"/>
                    </a:cubicBezTo>
                    <a:cubicBezTo>
                      <a:pt x="639542" y="296055"/>
                      <a:pt x="641607" y="298120"/>
                      <a:pt x="643757" y="298120"/>
                    </a:cubicBezTo>
                    <a:cubicBezTo>
                      <a:pt x="652102" y="308701"/>
                      <a:pt x="652102" y="316013"/>
                      <a:pt x="643757" y="320229"/>
                    </a:cubicBezTo>
                    <a:cubicBezTo>
                      <a:pt x="639542" y="322380"/>
                      <a:pt x="631198" y="325477"/>
                      <a:pt x="618639" y="329692"/>
                    </a:cubicBezTo>
                    <a:cubicBezTo>
                      <a:pt x="601864" y="333907"/>
                      <a:pt x="589305" y="338123"/>
                      <a:pt x="580961" y="342338"/>
                    </a:cubicBezTo>
                    <a:cubicBezTo>
                      <a:pt x="562122" y="352920"/>
                      <a:pt x="534939" y="357135"/>
                      <a:pt x="499325" y="354984"/>
                    </a:cubicBezTo>
                    <a:cubicBezTo>
                      <a:pt x="488831" y="348704"/>
                      <a:pt x="477389" y="347586"/>
                      <a:pt x="464830" y="351801"/>
                    </a:cubicBezTo>
                    <a:cubicBezTo>
                      <a:pt x="454335" y="356017"/>
                      <a:pt x="450206" y="371846"/>
                      <a:pt x="452271" y="399203"/>
                    </a:cubicBezTo>
                    <a:cubicBezTo>
                      <a:pt x="452271" y="416065"/>
                      <a:pt x="455368" y="428711"/>
                      <a:pt x="461734" y="437142"/>
                    </a:cubicBezTo>
                    <a:cubicBezTo>
                      <a:pt x="474293" y="449788"/>
                      <a:pt x="490981" y="468714"/>
                      <a:pt x="511970" y="494007"/>
                    </a:cubicBezTo>
                    <a:cubicBezTo>
                      <a:pt x="514035" y="496158"/>
                      <a:pt x="516099" y="497190"/>
                      <a:pt x="518250" y="497190"/>
                    </a:cubicBezTo>
                    <a:cubicBezTo>
                      <a:pt x="530810" y="511987"/>
                      <a:pt x="553778" y="530913"/>
                      <a:pt x="587327" y="554055"/>
                    </a:cubicBezTo>
                    <a:cubicBezTo>
                      <a:pt x="591456" y="558271"/>
                      <a:pt x="595670" y="560335"/>
                      <a:pt x="599886" y="560335"/>
                    </a:cubicBezTo>
                    <a:cubicBezTo>
                      <a:pt x="604015" y="564551"/>
                      <a:pt x="611327" y="569798"/>
                      <a:pt x="621822" y="576165"/>
                    </a:cubicBezTo>
                    <a:cubicBezTo>
                      <a:pt x="657349" y="595091"/>
                      <a:pt x="681435" y="607737"/>
                      <a:pt x="693995" y="614103"/>
                    </a:cubicBezTo>
                    <a:cubicBezTo>
                      <a:pt x="704403" y="620383"/>
                      <a:pt x="708619" y="625631"/>
                      <a:pt x="706554" y="629933"/>
                    </a:cubicBezTo>
                    <a:cubicBezTo>
                      <a:pt x="702339" y="636213"/>
                      <a:pt x="692876" y="640428"/>
                      <a:pt x="678339" y="642579"/>
                    </a:cubicBezTo>
                    <a:cubicBezTo>
                      <a:pt x="621822" y="638363"/>
                      <a:pt x="578896" y="634148"/>
                      <a:pt x="549648" y="629933"/>
                    </a:cubicBezTo>
                    <a:cubicBezTo>
                      <a:pt x="530810" y="625717"/>
                      <a:pt x="521433" y="617286"/>
                      <a:pt x="521433" y="604640"/>
                    </a:cubicBezTo>
                    <a:cubicBezTo>
                      <a:pt x="519282" y="575132"/>
                      <a:pt x="508874" y="545710"/>
                      <a:pt x="490035" y="516203"/>
                    </a:cubicBezTo>
                    <a:cubicBezTo>
                      <a:pt x="479540" y="503556"/>
                      <a:pt x="462852" y="497276"/>
                      <a:pt x="439798" y="497276"/>
                    </a:cubicBezTo>
                    <a:cubicBezTo>
                      <a:pt x="431453" y="497276"/>
                      <a:pt x="420959" y="504675"/>
                      <a:pt x="408400" y="519386"/>
                    </a:cubicBezTo>
                    <a:cubicBezTo>
                      <a:pt x="406249" y="521536"/>
                      <a:pt x="404184" y="523601"/>
                      <a:pt x="402119" y="525666"/>
                    </a:cubicBezTo>
                    <a:cubicBezTo>
                      <a:pt x="381216" y="548893"/>
                      <a:pt x="360227" y="571003"/>
                      <a:pt x="339323" y="591994"/>
                    </a:cubicBezTo>
                    <a:cubicBezTo>
                      <a:pt x="330893" y="600425"/>
                      <a:pt x="314205" y="606791"/>
                      <a:pt x="289086" y="610920"/>
                    </a:cubicBezTo>
                    <a:lnTo>
                      <a:pt x="279709" y="610920"/>
                    </a:lnTo>
                    <a:cubicBezTo>
                      <a:pt x="273430" y="610920"/>
                      <a:pt x="269214" y="609888"/>
                      <a:pt x="267150" y="607737"/>
                    </a:cubicBezTo>
                    <a:cubicBezTo>
                      <a:pt x="265000" y="605672"/>
                      <a:pt x="267150" y="602489"/>
                      <a:pt x="273430" y="598274"/>
                    </a:cubicBezTo>
                    <a:cubicBezTo>
                      <a:pt x="363409" y="537193"/>
                      <a:pt x="407367" y="445573"/>
                      <a:pt x="405302" y="323412"/>
                    </a:cubicBezTo>
                    <a:cubicBezTo>
                      <a:pt x="403152" y="310766"/>
                      <a:pt x="409431" y="306550"/>
                      <a:pt x="424142" y="310766"/>
                    </a:cubicBezTo>
                    <a:cubicBezTo>
                      <a:pt x="445045" y="319197"/>
                      <a:pt x="461819" y="326595"/>
                      <a:pt x="474378" y="332875"/>
                    </a:cubicBezTo>
                    <a:cubicBezTo>
                      <a:pt x="476443" y="337090"/>
                      <a:pt x="481690" y="338123"/>
                      <a:pt x="490035" y="336058"/>
                    </a:cubicBezTo>
                    <a:cubicBezTo>
                      <a:pt x="515153" y="329778"/>
                      <a:pt x="530810" y="312916"/>
                      <a:pt x="537089" y="285473"/>
                    </a:cubicBezTo>
                    <a:cubicBezTo>
                      <a:pt x="532874" y="255965"/>
                      <a:pt x="510938" y="245470"/>
                      <a:pt x="471196" y="253901"/>
                    </a:cubicBezTo>
                    <a:cubicBezTo>
                      <a:pt x="469046" y="256051"/>
                      <a:pt x="465948" y="258116"/>
                      <a:pt x="461819" y="260181"/>
                    </a:cubicBezTo>
                    <a:cubicBezTo>
                      <a:pt x="430421" y="272827"/>
                      <a:pt x="406335" y="286506"/>
                      <a:pt x="389646" y="301216"/>
                    </a:cubicBezTo>
                    <a:cubicBezTo>
                      <a:pt x="387495" y="303367"/>
                      <a:pt x="384399" y="306464"/>
                      <a:pt x="380270" y="310680"/>
                    </a:cubicBezTo>
                    <a:cubicBezTo>
                      <a:pt x="353086" y="336230"/>
                      <a:pt x="331150" y="347844"/>
                      <a:pt x="314376" y="345693"/>
                    </a:cubicBezTo>
                    <a:close/>
                  </a:path>
                </a:pathLst>
              </a:custGeom>
              <a:grpFill/>
              <a:ln w="860" cap="flat">
                <a:noFill/>
                <a:prstDash val="solid"/>
                <a:miter/>
              </a:ln>
            </p:spPr>
            <p:txBody>
              <a:bodyPr rtlCol="0" anchor="ctr"/>
              <a:lstStyle/>
              <a:p>
                <a:endParaRPr lang="zh-CN" altLang="en-US"/>
              </a:p>
            </p:txBody>
          </p:sp>
          <p:sp>
            <p:nvSpPr>
              <p:cNvPr id="27" name="任意形状 10"/>
              <p:cNvSpPr/>
              <p:nvPr/>
            </p:nvSpPr>
            <p:spPr>
              <a:xfrm>
                <a:off x="8176287" y="1769312"/>
                <a:ext cx="675041" cy="736361"/>
              </a:xfrm>
              <a:custGeom>
                <a:avLst/>
                <a:gdLst>
                  <a:gd name="connsiteX0" fmla="*/ 87743 w 675041"/>
                  <a:gd name="connsiteY0" fmla="*/ 316175 h 736361"/>
                  <a:gd name="connsiteX1" fmla="*/ 156819 w 675041"/>
                  <a:gd name="connsiteY1" fmla="*/ 186616 h 736361"/>
                  <a:gd name="connsiteX2" fmla="*/ 225896 w 675041"/>
                  <a:gd name="connsiteY2" fmla="*/ 63422 h 736361"/>
                  <a:gd name="connsiteX3" fmla="*/ 301252 w 675041"/>
                  <a:gd name="connsiteY3" fmla="*/ 110824 h 736361"/>
                  <a:gd name="connsiteX4" fmla="*/ 282412 w 675041"/>
                  <a:gd name="connsiteY4" fmla="*/ 139300 h 736361"/>
                  <a:gd name="connsiteX5" fmla="*/ 241638 w 675041"/>
                  <a:gd name="connsiteY5" fmla="*/ 211994 h 736361"/>
                  <a:gd name="connsiteX6" fmla="*/ 216519 w 675041"/>
                  <a:gd name="connsiteY6" fmla="*/ 243567 h 736361"/>
                  <a:gd name="connsiteX7" fmla="*/ 175744 w 675041"/>
                  <a:gd name="connsiteY7" fmla="*/ 319358 h 736361"/>
                  <a:gd name="connsiteX8" fmla="*/ 188304 w 675041"/>
                  <a:gd name="connsiteY8" fmla="*/ 328821 h 736361"/>
                  <a:gd name="connsiteX9" fmla="*/ 219702 w 675041"/>
                  <a:gd name="connsiteY9" fmla="*/ 357297 h 736361"/>
                  <a:gd name="connsiteX10" fmla="*/ 213423 w 675041"/>
                  <a:gd name="connsiteY10" fmla="*/ 385772 h 736361"/>
                  <a:gd name="connsiteX11" fmla="*/ 188304 w 675041"/>
                  <a:gd name="connsiteY11" fmla="*/ 559550 h 736361"/>
                  <a:gd name="connsiteX12" fmla="*/ 191401 w 675041"/>
                  <a:gd name="connsiteY12" fmla="*/ 581660 h 736361"/>
                  <a:gd name="connsiteX13" fmla="*/ 194584 w 675041"/>
                  <a:gd name="connsiteY13" fmla="*/ 594306 h 736361"/>
                  <a:gd name="connsiteX14" fmla="*/ 134970 w 675041"/>
                  <a:gd name="connsiteY14" fmla="*/ 600586 h 736361"/>
                  <a:gd name="connsiteX15" fmla="*/ 144432 w 675041"/>
                  <a:gd name="connsiteY15" fmla="*/ 483673 h 736361"/>
                  <a:gd name="connsiteX16" fmla="*/ 134970 w 675041"/>
                  <a:gd name="connsiteY16" fmla="*/ 366760 h 736361"/>
                  <a:gd name="connsiteX17" fmla="*/ 103572 w 675041"/>
                  <a:gd name="connsiteY17" fmla="*/ 385686 h 736361"/>
                  <a:gd name="connsiteX18" fmla="*/ 0 w 675041"/>
                  <a:gd name="connsiteY18" fmla="*/ 429905 h 736361"/>
                  <a:gd name="connsiteX19" fmla="*/ 78453 w 675041"/>
                  <a:gd name="connsiteY19" fmla="*/ 325638 h 736361"/>
                  <a:gd name="connsiteX20" fmla="*/ 87743 w 675041"/>
                  <a:gd name="connsiteY20" fmla="*/ 316175 h 736361"/>
                  <a:gd name="connsiteX21" fmla="*/ 404823 w 675041"/>
                  <a:gd name="connsiteY21" fmla="*/ 218188 h 736361"/>
                  <a:gd name="connsiteX22" fmla="*/ 451877 w 675041"/>
                  <a:gd name="connsiteY22" fmla="*/ 199262 h 736361"/>
                  <a:gd name="connsiteX23" fmla="*/ 451877 w 675041"/>
                  <a:gd name="connsiteY23" fmla="*/ 196079 h 736361"/>
                  <a:gd name="connsiteX24" fmla="*/ 454975 w 675041"/>
                  <a:gd name="connsiteY24" fmla="*/ 85532 h 736361"/>
                  <a:gd name="connsiteX25" fmla="*/ 451877 w 675041"/>
                  <a:gd name="connsiteY25" fmla="*/ 9740 h 736361"/>
                  <a:gd name="connsiteX26" fmla="*/ 451877 w 675041"/>
                  <a:gd name="connsiteY26" fmla="*/ 277 h 736361"/>
                  <a:gd name="connsiteX27" fmla="*/ 536610 w 675041"/>
                  <a:gd name="connsiteY27" fmla="*/ 28753 h 736361"/>
                  <a:gd name="connsiteX28" fmla="*/ 530330 w 675041"/>
                  <a:gd name="connsiteY28" fmla="*/ 60325 h 736361"/>
                  <a:gd name="connsiteX29" fmla="*/ 524051 w 675041"/>
                  <a:gd name="connsiteY29" fmla="*/ 91898 h 736361"/>
                  <a:gd name="connsiteX30" fmla="*/ 514674 w 675041"/>
                  <a:gd name="connsiteY30" fmla="*/ 155129 h 736361"/>
                  <a:gd name="connsiteX31" fmla="*/ 520954 w 675041"/>
                  <a:gd name="connsiteY31" fmla="*/ 189885 h 736361"/>
                  <a:gd name="connsiteX32" fmla="*/ 533513 w 675041"/>
                  <a:gd name="connsiteY32" fmla="*/ 186702 h 736361"/>
                  <a:gd name="connsiteX33" fmla="*/ 571191 w 675041"/>
                  <a:gd name="connsiteY33" fmla="*/ 186702 h 736361"/>
                  <a:gd name="connsiteX34" fmla="*/ 596310 w 675041"/>
                  <a:gd name="connsiteY34" fmla="*/ 253030 h 736361"/>
                  <a:gd name="connsiteX35" fmla="*/ 574374 w 675041"/>
                  <a:gd name="connsiteY35" fmla="*/ 256213 h 736361"/>
                  <a:gd name="connsiteX36" fmla="*/ 514760 w 675041"/>
                  <a:gd name="connsiteY36" fmla="*/ 265676 h 736361"/>
                  <a:gd name="connsiteX37" fmla="*/ 511577 w 675041"/>
                  <a:gd name="connsiteY37" fmla="*/ 332004 h 736361"/>
                  <a:gd name="connsiteX38" fmla="*/ 605772 w 675041"/>
                  <a:gd name="connsiteY38" fmla="*/ 328821 h 736361"/>
                  <a:gd name="connsiteX39" fmla="*/ 646547 w 675041"/>
                  <a:gd name="connsiteY39" fmla="*/ 322541 h 736361"/>
                  <a:gd name="connsiteX40" fmla="*/ 674763 w 675041"/>
                  <a:gd name="connsiteY40" fmla="*/ 404699 h 736361"/>
                  <a:gd name="connsiteX41" fmla="*/ 649644 w 675041"/>
                  <a:gd name="connsiteY41" fmla="*/ 404699 h 736361"/>
                  <a:gd name="connsiteX42" fmla="*/ 571191 w 675041"/>
                  <a:gd name="connsiteY42" fmla="*/ 401516 h 736361"/>
                  <a:gd name="connsiteX43" fmla="*/ 505298 w 675041"/>
                  <a:gd name="connsiteY43" fmla="*/ 410979 h 736361"/>
                  <a:gd name="connsiteX44" fmla="*/ 492738 w 675041"/>
                  <a:gd name="connsiteY44" fmla="*/ 638439 h 736361"/>
                  <a:gd name="connsiteX45" fmla="*/ 492738 w 675041"/>
                  <a:gd name="connsiteY45" fmla="*/ 660548 h 736361"/>
                  <a:gd name="connsiteX46" fmla="*/ 495921 w 675041"/>
                  <a:gd name="connsiteY46" fmla="*/ 726876 h 736361"/>
                  <a:gd name="connsiteX47" fmla="*/ 430028 w 675041"/>
                  <a:gd name="connsiteY47" fmla="*/ 726876 h 736361"/>
                  <a:gd name="connsiteX48" fmla="*/ 433124 w 675041"/>
                  <a:gd name="connsiteY48" fmla="*/ 717413 h 736361"/>
                  <a:gd name="connsiteX49" fmla="*/ 445684 w 675041"/>
                  <a:gd name="connsiteY49" fmla="*/ 695304 h 736361"/>
                  <a:gd name="connsiteX50" fmla="*/ 442501 w 675041"/>
                  <a:gd name="connsiteY50" fmla="*/ 537355 h 736361"/>
                  <a:gd name="connsiteX51" fmla="*/ 436222 w 675041"/>
                  <a:gd name="connsiteY51" fmla="*/ 420442 h 736361"/>
                  <a:gd name="connsiteX52" fmla="*/ 401726 w 675041"/>
                  <a:gd name="connsiteY52" fmla="*/ 423625 h 736361"/>
                  <a:gd name="connsiteX53" fmla="*/ 338930 w 675041"/>
                  <a:gd name="connsiteY53" fmla="*/ 433088 h 736361"/>
                  <a:gd name="connsiteX54" fmla="*/ 276133 w 675041"/>
                  <a:gd name="connsiteY54" fmla="*/ 458381 h 736361"/>
                  <a:gd name="connsiteX55" fmla="*/ 269853 w 675041"/>
                  <a:gd name="connsiteY55" fmla="*/ 461564 h 736361"/>
                  <a:gd name="connsiteX56" fmla="*/ 244735 w 675041"/>
                  <a:gd name="connsiteY56" fmla="*/ 429991 h 736361"/>
                  <a:gd name="connsiteX57" fmla="*/ 247832 w 675041"/>
                  <a:gd name="connsiteY57" fmla="*/ 398418 h 736361"/>
                  <a:gd name="connsiteX58" fmla="*/ 304348 w 675041"/>
                  <a:gd name="connsiteY58" fmla="*/ 398418 h 736361"/>
                  <a:gd name="connsiteX59" fmla="*/ 442501 w 675041"/>
                  <a:gd name="connsiteY59" fmla="*/ 344737 h 736361"/>
                  <a:gd name="connsiteX60" fmla="*/ 433124 w 675041"/>
                  <a:gd name="connsiteY60" fmla="*/ 287872 h 736361"/>
                  <a:gd name="connsiteX61" fmla="*/ 411189 w 675041"/>
                  <a:gd name="connsiteY61" fmla="*/ 294152 h 736361"/>
                  <a:gd name="connsiteX62" fmla="*/ 395532 w 675041"/>
                  <a:gd name="connsiteY62" fmla="*/ 297335 h 736361"/>
                  <a:gd name="connsiteX63" fmla="*/ 376694 w 675041"/>
                  <a:gd name="connsiteY63" fmla="*/ 281505 h 736361"/>
                  <a:gd name="connsiteX64" fmla="*/ 373511 w 675041"/>
                  <a:gd name="connsiteY64" fmla="*/ 272042 h 736361"/>
                  <a:gd name="connsiteX65" fmla="*/ 260477 w 675041"/>
                  <a:gd name="connsiteY65" fmla="*/ 344737 h 736361"/>
                  <a:gd name="connsiteX66" fmla="*/ 285595 w 675041"/>
                  <a:gd name="connsiteY66" fmla="*/ 284688 h 736361"/>
                  <a:gd name="connsiteX67" fmla="*/ 323273 w 675041"/>
                  <a:gd name="connsiteY67" fmla="*/ 208897 h 736361"/>
                  <a:gd name="connsiteX68" fmla="*/ 323273 w 675041"/>
                  <a:gd name="connsiteY68" fmla="*/ 202617 h 736361"/>
                  <a:gd name="connsiteX69" fmla="*/ 345209 w 675041"/>
                  <a:gd name="connsiteY69" fmla="*/ 164678 h 736361"/>
                  <a:gd name="connsiteX70" fmla="*/ 404823 w 675041"/>
                  <a:gd name="connsiteY70" fmla="*/ 218188 h 73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75041" h="736361">
                    <a:moveTo>
                      <a:pt x="87743" y="316175"/>
                    </a:moveTo>
                    <a:cubicBezTo>
                      <a:pt x="100303" y="297249"/>
                      <a:pt x="123270" y="254062"/>
                      <a:pt x="156819" y="186616"/>
                    </a:cubicBezTo>
                    <a:cubicBezTo>
                      <a:pt x="192347" y="117104"/>
                      <a:pt x="215401" y="76069"/>
                      <a:pt x="225896" y="63422"/>
                    </a:cubicBezTo>
                    <a:cubicBezTo>
                      <a:pt x="261423" y="71853"/>
                      <a:pt x="286542" y="87683"/>
                      <a:pt x="301252" y="110824"/>
                    </a:cubicBezTo>
                    <a:cubicBezTo>
                      <a:pt x="299101" y="115040"/>
                      <a:pt x="292822" y="124589"/>
                      <a:pt x="282412" y="139300"/>
                    </a:cubicBezTo>
                    <a:cubicBezTo>
                      <a:pt x="261509" y="173023"/>
                      <a:pt x="247918" y="197283"/>
                      <a:pt x="241638" y="211994"/>
                    </a:cubicBezTo>
                    <a:cubicBezTo>
                      <a:pt x="239488" y="216210"/>
                      <a:pt x="231143" y="226791"/>
                      <a:pt x="216519" y="243567"/>
                    </a:cubicBezTo>
                    <a:cubicBezTo>
                      <a:pt x="178842" y="289936"/>
                      <a:pt x="165250" y="315229"/>
                      <a:pt x="175744" y="319358"/>
                    </a:cubicBezTo>
                    <a:cubicBezTo>
                      <a:pt x="177809" y="323573"/>
                      <a:pt x="182025" y="326757"/>
                      <a:pt x="188304" y="328821"/>
                    </a:cubicBezTo>
                    <a:cubicBezTo>
                      <a:pt x="209207" y="337252"/>
                      <a:pt x="219702" y="346715"/>
                      <a:pt x="219702" y="357297"/>
                    </a:cubicBezTo>
                    <a:cubicBezTo>
                      <a:pt x="217552" y="359448"/>
                      <a:pt x="215487" y="368911"/>
                      <a:pt x="213423" y="385772"/>
                    </a:cubicBezTo>
                    <a:cubicBezTo>
                      <a:pt x="194584" y="467930"/>
                      <a:pt x="186239" y="525913"/>
                      <a:pt x="188304" y="559550"/>
                    </a:cubicBezTo>
                    <a:cubicBezTo>
                      <a:pt x="188304" y="565831"/>
                      <a:pt x="189337" y="573315"/>
                      <a:pt x="191401" y="581660"/>
                    </a:cubicBezTo>
                    <a:cubicBezTo>
                      <a:pt x="193465" y="587940"/>
                      <a:pt x="194584" y="592241"/>
                      <a:pt x="194584" y="594306"/>
                    </a:cubicBezTo>
                    <a:cubicBezTo>
                      <a:pt x="165250" y="619599"/>
                      <a:pt x="145378" y="621663"/>
                      <a:pt x="134970" y="600586"/>
                    </a:cubicBezTo>
                    <a:cubicBezTo>
                      <a:pt x="141249" y="571078"/>
                      <a:pt x="144432" y="532193"/>
                      <a:pt x="144432" y="483673"/>
                    </a:cubicBezTo>
                    <a:cubicBezTo>
                      <a:pt x="142282" y="418377"/>
                      <a:pt x="139185" y="379406"/>
                      <a:pt x="134970" y="366760"/>
                    </a:cubicBezTo>
                    <a:cubicBezTo>
                      <a:pt x="128690" y="370975"/>
                      <a:pt x="118196" y="377341"/>
                      <a:pt x="103572" y="385686"/>
                    </a:cubicBezTo>
                    <a:cubicBezTo>
                      <a:pt x="34496" y="427841"/>
                      <a:pt x="0" y="442551"/>
                      <a:pt x="0" y="429905"/>
                    </a:cubicBezTo>
                    <a:cubicBezTo>
                      <a:pt x="0" y="421474"/>
                      <a:pt x="26151" y="386719"/>
                      <a:pt x="78453" y="325638"/>
                    </a:cubicBezTo>
                    <a:cubicBezTo>
                      <a:pt x="82496" y="321423"/>
                      <a:pt x="85593" y="318326"/>
                      <a:pt x="87743" y="316175"/>
                    </a:cubicBezTo>
                    <a:close/>
                    <a:moveTo>
                      <a:pt x="404823" y="218188"/>
                    </a:moveTo>
                    <a:cubicBezTo>
                      <a:pt x="429941" y="218188"/>
                      <a:pt x="445598" y="211908"/>
                      <a:pt x="451877" y="199262"/>
                    </a:cubicBezTo>
                    <a:lnTo>
                      <a:pt x="451877" y="196079"/>
                    </a:lnTo>
                    <a:cubicBezTo>
                      <a:pt x="453942" y="154011"/>
                      <a:pt x="454975" y="117104"/>
                      <a:pt x="454975" y="85532"/>
                    </a:cubicBezTo>
                    <a:cubicBezTo>
                      <a:pt x="454975" y="62390"/>
                      <a:pt x="453856" y="37098"/>
                      <a:pt x="451877" y="9740"/>
                    </a:cubicBezTo>
                    <a:cubicBezTo>
                      <a:pt x="451877" y="5525"/>
                      <a:pt x="451877" y="2342"/>
                      <a:pt x="451877" y="277"/>
                    </a:cubicBezTo>
                    <a:cubicBezTo>
                      <a:pt x="487405" y="-1787"/>
                      <a:pt x="515706" y="7676"/>
                      <a:pt x="536610" y="28753"/>
                    </a:cubicBezTo>
                    <a:cubicBezTo>
                      <a:pt x="536610" y="32968"/>
                      <a:pt x="534459" y="43550"/>
                      <a:pt x="530330" y="60325"/>
                    </a:cubicBezTo>
                    <a:cubicBezTo>
                      <a:pt x="524051" y="79252"/>
                      <a:pt x="521900" y="89833"/>
                      <a:pt x="524051" y="91898"/>
                    </a:cubicBezTo>
                    <a:cubicBezTo>
                      <a:pt x="517771" y="110824"/>
                      <a:pt x="514674" y="131901"/>
                      <a:pt x="514674" y="155129"/>
                    </a:cubicBezTo>
                    <a:cubicBezTo>
                      <a:pt x="512523" y="178357"/>
                      <a:pt x="514674" y="189885"/>
                      <a:pt x="520954" y="189885"/>
                    </a:cubicBezTo>
                    <a:cubicBezTo>
                      <a:pt x="523018" y="189885"/>
                      <a:pt x="527234" y="188852"/>
                      <a:pt x="533513" y="186702"/>
                    </a:cubicBezTo>
                    <a:cubicBezTo>
                      <a:pt x="552352" y="180422"/>
                      <a:pt x="564911" y="180422"/>
                      <a:pt x="571191" y="186702"/>
                    </a:cubicBezTo>
                    <a:cubicBezTo>
                      <a:pt x="594159" y="224640"/>
                      <a:pt x="602589" y="246750"/>
                      <a:pt x="596310" y="253030"/>
                    </a:cubicBezTo>
                    <a:cubicBezTo>
                      <a:pt x="590030" y="255181"/>
                      <a:pt x="582632" y="256213"/>
                      <a:pt x="574374" y="256213"/>
                    </a:cubicBezTo>
                    <a:cubicBezTo>
                      <a:pt x="547191" y="260428"/>
                      <a:pt x="527319" y="263611"/>
                      <a:pt x="514760" y="265676"/>
                    </a:cubicBezTo>
                    <a:cubicBezTo>
                      <a:pt x="510545" y="288904"/>
                      <a:pt x="509512" y="311013"/>
                      <a:pt x="511577" y="332004"/>
                    </a:cubicBezTo>
                    <a:cubicBezTo>
                      <a:pt x="532481" y="334155"/>
                      <a:pt x="563879" y="333123"/>
                      <a:pt x="605772" y="328821"/>
                    </a:cubicBezTo>
                    <a:cubicBezTo>
                      <a:pt x="624611" y="326757"/>
                      <a:pt x="638203" y="324606"/>
                      <a:pt x="646547" y="322541"/>
                    </a:cubicBezTo>
                    <a:cubicBezTo>
                      <a:pt x="667451" y="343618"/>
                      <a:pt x="676827" y="371061"/>
                      <a:pt x="674763" y="404699"/>
                    </a:cubicBezTo>
                    <a:cubicBezTo>
                      <a:pt x="672612" y="406849"/>
                      <a:pt x="664268" y="406849"/>
                      <a:pt x="649644" y="404699"/>
                    </a:cubicBezTo>
                    <a:cubicBezTo>
                      <a:pt x="618245" y="402634"/>
                      <a:pt x="592094" y="401516"/>
                      <a:pt x="571191" y="401516"/>
                    </a:cubicBezTo>
                    <a:cubicBezTo>
                      <a:pt x="529298" y="403666"/>
                      <a:pt x="507362" y="406763"/>
                      <a:pt x="505298" y="410979"/>
                    </a:cubicBezTo>
                    <a:cubicBezTo>
                      <a:pt x="501082" y="463628"/>
                      <a:pt x="496868" y="539506"/>
                      <a:pt x="492738" y="638439"/>
                    </a:cubicBezTo>
                    <a:cubicBezTo>
                      <a:pt x="492738" y="649020"/>
                      <a:pt x="492738" y="656333"/>
                      <a:pt x="492738" y="660548"/>
                    </a:cubicBezTo>
                    <a:cubicBezTo>
                      <a:pt x="492738" y="700552"/>
                      <a:pt x="493770" y="722661"/>
                      <a:pt x="495921" y="726876"/>
                    </a:cubicBezTo>
                    <a:cubicBezTo>
                      <a:pt x="466588" y="739523"/>
                      <a:pt x="444652" y="739523"/>
                      <a:pt x="430028" y="726876"/>
                    </a:cubicBezTo>
                    <a:cubicBezTo>
                      <a:pt x="430028" y="724726"/>
                      <a:pt x="431060" y="721629"/>
                      <a:pt x="433124" y="717413"/>
                    </a:cubicBezTo>
                    <a:cubicBezTo>
                      <a:pt x="441469" y="706832"/>
                      <a:pt x="445684" y="699519"/>
                      <a:pt x="445684" y="695304"/>
                    </a:cubicBezTo>
                    <a:cubicBezTo>
                      <a:pt x="445684" y="627943"/>
                      <a:pt x="444565" y="575208"/>
                      <a:pt x="442501" y="537355"/>
                    </a:cubicBezTo>
                    <a:cubicBezTo>
                      <a:pt x="440351" y="493136"/>
                      <a:pt x="438286" y="454165"/>
                      <a:pt x="436222" y="420442"/>
                    </a:cubicBezTo>
                    <a:cubicBezTo>
                      <a:pt x="434071" y="420442"/>
                      <a:pt x="422544" y="421560"/>
                      <a:pt x="401726" y="423625"/>
                    </a:cubicBezTo>
                    <a:cubicBezTo>
                      <a:pt x="380823" y="425776"/>
                      <a:pt x="359833" y="428873"/>
                      <a:pt x="338930" y="433088"/>
                    </a:cubicBezTo>
                    <a:cubicBezTo>
                      <a:pt x="320091" y="437304"/>
                      <a:pt x="299187" y="445734"/>
                      <a:pt x="276133" y="458381"/>
                    </a:cubicBezTo>
                    <a:lnTo>
                      <a:pt x="269853" y="461564"/>
                    </a:lnTo>
                    <a:cubicBezTo>
                      <a:pt x="261423" y="459499"/>
                      <a:pt x="253079" y="448918"/>
                      <a:pt x="244735" y="429991"/>
                    </a:cubicBezTo>
                    <a:cubicBezTo>
                      <a:pt x="238455" y="411065"/>
                      <a:pt x="239488" y="400483"/>
                      <a:pt x="247832" y="398418"/>
                    </a:cubicBezTo>
                    <a:cubicBezTo>
                      <a:pt x="277080" y="400569"/>
                      <a:pt x="295918" y="400569"/>
                      <a:pt x="304348" y="398418"/>
                    </a:cubicBezTo>
                    <a:cubicBezTo>
                      <a:pt x="356651" y="385772"/>
                      <a:pt x="402673" y="367878"/>
                      <a:pt x="442501" y="344737"/>
                    </a:cubicBezTo>
                    <a:cubicBezTo>
                      <a:pt x="440351" y="308949"/>
                      <a:pt x="437253" y="290022"/>
                      <a:pt x="433124" y="287872"/>
                    </a:cubicBezTo>
                    <a:cubicBezTo>
                      <a:pt x="428910" y="287872"/>
                      <a:pt x="421598" y="290022"/>
                      <a:pt x="411189" y="294152"/>
                    </a:cubicBezTo>
                    <a:cubicBezTo>
                      <a:pt x="402759" y="296302"/>
                      <a:pt x="397512" y="297335"/>
                      <a:pt x="395532" y="297335"/>
                    </a:cubicBezTo>
                    <a:cubicBezTo>
                      <a:pt x="389253" y="297335"/>
                      <a:pt x="382973" y="292087"/>
                      <a:pt x="376694" y="281505"/>
                    </a:cubicBezTo>
                    <a:lnTo>
                      <a:pt x="373511" y="272042"/>
                    </a:lnTo>
                    <a:cubicBezTo>
                      <a:pt x="325338" y="335273"/>
                      <a:pt x="287660" y="359448"/>
                      <a:pt x="260477" y="344737"/>
                    </a:cubicBezTo>
                    <a:cubicBezTo>
                      <a:pt x="254197" y="342672"/>
                      <a:pt x="262542" y="322627"/>
                      <a:pt x="285595" y="284688"/>
                    </a:cubicBezTo>
                    <a:cubicBezTo>
                      <a:pt x="304435" y="248901"/>
                      <a:pt x="316994" y="223608"/>
                      <a:pt x="323273" y="208897"/>
                    </a:cubicBezTo>
                    <a:lnTo>
                      <a:pt x="323273" y="202617"/>
                    </a:lnTo>
                    <a:cubicBezTo>
                      <a:pt x="327403" y="175260"/>
                      <a:pt x="334715" y="162614"/>
                      <a:pt x="345209" y="164678"/>
                    </a:cubicBezTo>
                    <a:cubicBezTo>
                      <a:pt x="370242" y="168722"/>
                      <a:pt x="390113" y="186616"/>
                      <a:pt x="404823" y="218188"/>
                    </a:cubicBezTo>
                    <a:close/>
                  </a:path>
                </a:pathLst>
              </a:custGeom>
              <a:grpFill/>
              <a:ln w="860" cap="flat">
                <a:noFill/>
                <a:prstDash val="solid"/>
                <a:miter/>
              </a:ln>
            </p:spPr>
            <p:txBody>
              <a:bodyPr rtlCol="0" anchor="ctr"/>
              <a:lstStyle/>
              <a:p>
                <a:endParaRPr lang="zh-CN" altLang="en-US"/>
              </a:p>
            </p:txBody>
          </p:sp>
        </p:grpSp>
        <p:sp>
          <p:nvSpPr>
            <p:cNvPr id="10" name="任意形状 11"/>
            <p:cNvSpPr/>
            <p:nvPr/>
          </p:nvSpPr>
          <p:spPr>
            <a:xfrm>
              <a:off x="3053892" y="1820519"/>
              <a:ext cx="2572423" cy="650807"/>
            </a:xfrm>
            <a:custGeom>
              <a:avLst/>
              <a:gdLst>
                <a:gd name="connsiteX0" fmla="*/ 5935 w 2572423"/>
                <a:gd name="connsiteY0" fmla="*/ 89556 h 650807"/>
                <a:gd name="connsiteX1" fmla="*/ 349682 w 2572423"/>
                <a:gd name="connsiteY1" fmla="*/ 89556 h 650807"/>
                <a:gd name="connsiteX2" fmla="*/ 0 w 2572423"/>
                <a:gd name="connsiteY2" fmla="*/ 561252 h 650807"/>
                <a:gd name="connsiteX3" fmla="*/ 0 w 2572423"/>
                <a:gd name="connsiteY3" fmla="*/ 650808 h 650807"/>
                <a:gd name="connsiteX4" fmla="*/ 598632 w 2572423"/>
                <a:gd name="connsiteY4" fmla="*/ 650808 h 650807"/>
                <a:gd name="connsiteX5" fmla="*/ 598632 w 2572423"/>
                <a:gd name="connsiteY5" fmla="*/ 561252 h 650807"/>
                <a:gd name="connsiteX6" fmla="*/ 254885 w 2572423"/>
                <a:gd name="connsiteY6" fmla="*/ 561252 h 650807"/>
                <a:gd name="connsiteX7" fmla="*/ 598632 w 2572423"/>
                <a:gd name="connsiteY7" fmla="*/ 89556 h 650807"/>
                <a:gd name="connsiteX8" fmla="*/ 598632 w 2572423"/>
                <a:gd name="connsiteY8" fmla="*/ 0 h 650807"/>
                <a:gd name="connsiteX9" fmla="*/ 5935 w 2572423"/>
                <a:gd name="connsiteY9" fmla="*/ 0 h 650807"/>
                <a:gd name="connsiteX10" fmla="*/ 5935 w 2572423"/>
                <a:gd name="connsiteY10" fmla="*/ 89556 h 650807"/>
                <a:gd name="connsiteX11" fmla="*/ 663923 w 2572423"/>
                <a:gd name="connsiteY11" fmla="*/ 650808 h 650807"/>
                <a:gd name="connsiteX12" fmla="*/ 1256620 w 2572423"/>
                <a:gd name="connsiteY12" fmla="*/ 650808 h 650807"/>
                <a:gd name="connsiteX13" fmla="*/ 1256620 w 2572423"/>
                <a:gd name="connsiteY13" fmla="*/ 561252 h 650807"/>
                <a:gd name="connsiteX14" fmla="*/ 871324 w 2572423"/>
                <a:gd name="connsiteY14" fmla="*/ 561252 h 650807"/>
                <a:gd name="connsiteX15" fmla="*/ 871324 w 2572423"/>
                <a:gd name="connsiteY15" fmla="*/ 364246 h 650807"/>
                <a:gd name="connsiteX16" fmla="*/ 1221006 w 2572423"/>
                <a:gd name="connsiteY16" fmla="*/ 364246 h 650807"/>
                <a:gd name="connsiteX17" fmla="*/ 1221006 w 2572423"/>
                <a:gd name="connsiteY17" fmla="*/ 280626 h 650807"/>
                <a:gd name="connsiteX18" fmla="*/ 871324 w 2572423"/>
                <a:gd name="connsiteY18" fmla="*/ 280626 h 650807"/>
                <a:gd name="connsiteX19" fmla="*/ 871324 w 2572423"/>
                <a:gd name="connsiteY19" fmla="*/ 89556 h 650807"/>
                <a:gd name="connsiteX20" fmla="*/ 1256620 w 2572423"/>
                <a:gd name="connsiteY20" fmla="*/ 89556 h 650807"/>
                <a:gd name="connsiteX21" fmla="*/ 1256620 w 2572423"/>
                <a:gd name="connsiteY21" fmla="*/ 0 h 650807"/>
                <a:gd name="connsiteX22" fmla="*/ 663923 w 2572423"/>
                <a:gd name="connsiteY22" fmla="*/ 0 h 650807"/>
                <a:gd name="connsiteX23" fmla="*/ 663923 w 2572423"/>
                <a:gd name="connsiteY23" fmla="*/ 650808 h 650807"/>
                <a:gd name="connsiteX24" fmla="*/ 1321825 w 2572423"/>
                <a:gd name="connsiteY24" fmla="*/ 650808 h 650807"/>
                <a:gd name="connsiteX25" fmla="*/ 1529312 w 2572423"/>
                <a:gd name="connsiteY25" fmla="*/ 650808 h 650807"/>
                <a:gd name="connsiteX26" fmla="*/ 1529312 w 2572423"/>
                <a:gd name="connsiteY26" fmla="*/ 364246 h 650807"/>
                <a:gd name="connsiteX27" fmla="*/ 1884930 w 2572423"/>
                <a:gd name="connsiteY27" fmla="*/ 364246 h 650807"/>
                <a:gd name="connsiteX28" fmla="*/ 1884930 w 2572423"/>
                <a:gd name="connsiteY28" fmla="*/ 280626 h 650807"/>
                <a:gd name="connsiteX29" fmla="*/ 1529312 w 2572423"/>
                <a:gd name="connsiteY29" fmla="*/ 280626 h 650807"/>
                <a:gd name="connsiteX30" fmla="*/ 1529312 w 2572423"/>
                <a:gd name="connsiteY30" fmla="*/ 83620 h 650807"/>
                <a:gd name="connsiteX31" fmla="*/ 1914607 w 2572423"/>
                <a:gd name="connsiteY31" fmla="*/ 83620 h 650807"/>
                <a:gd name="connsiteX32" fmla="*/ 1914607 w 2572423"/>
                <a:gd name="connsiteY32" fmla="*/ 0 h 650807"/>
                <a:gd name="connsiteX33" fmla="*/ 1321911 w 2572423"/>
                <a:gd name="connsiteY33" fmla="*/ 0 h 650807"/>
                <a:gd name="connsiteX34" fmla="*/ 1321911 w 2572423"/>
                <a:gd name="connsiteY34" fmla="*/ 650808 h 650807"/>
                <a:gd name="connsiteX35" fmla="*/ 2572423 w 2572423"/>
                <a:gd name="connsiteY35" fmla="*/ 0 h 650807"/>
                <a:gd name="connsiteX36" fmla="*/ 2364936 w 2572423"/>
                <a:gd name="connsiteY36" fmla="*/ 0 h 650807"/>
                <a:gd name="connsiteX37" fmla="*/ 2364936 w 2572423"/>
                <a:gd name="connsiteY37" fmla="*/ 405970 h 650807"/>
                <a:gd name="connsiteX38" fmla="*/ 2275989 w 2572423"/>
                <a:gd name="connsiteY38" fmla="*/ 555230 h 650807"/>
                <a:gd name="connsiteX39" fmla="*/ 2187042 w 2572423"/>
                <a:gd name="connsiteY39" fmla="*/ 405970 h 650807"/>
                <a:gd name="connsiteX40" fmla="*/ 2187042 w 2572423"/>
                <a:gd name="connsiteY40" fmla="*/ 0 h 650807"/>
                <a:gd name="connsiteX41" fmla="*/ 1979555 w 2572423"/>
                <a:gd name="connsiteY41" fmla="*/ 0 h 650807"/>
                <a:gd name="connsiteX42" fmla="*/ 1979555 w 2572423"/>
                <a:gd name="connsiteY42" fmla="*/ 400034 h 650807"/>
                <a:gd name="connsiteX43" fmla="*/ 2222569 w 2572423"/>
                <a:gd name="connsiteY43" fmla="*/ 644872 h 650807"/>
                <a:gd name="connsiteX44" fmla="*/ 2352979 w 2572423"/>
                <a:gd name="connsiteY44" fmla="*/ 644872 h 650807"/>
                <a:gd name="connsiteX45" fmla="*/ 2572251 w 2572423"/>
                <a:gd name="connsiteY45" fmla="*/ 406056 h 650807"/>
                <a:gd name="connsiteX46" fmla="*/ 2572423 w 2572423"/>
                <a:gd name="connsiteY46" fmla="*/ 0 h 65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72423" h="650807">
                  <a:moveTo>
                    <a:pt x="5935" y="89556"/>
                  </a:moveTo>
                  <a:lnTo>
                    <a:pt x="349682" y="89556"/>
                  </a:lnTo>
                  <a:lnTo>
                    <a:pt x="0" y="561252"/>
                  </a:lnTo>
                  <a:lnTo>
                    <a:pt x="0" y="650808"/>
                  </a:lnTo>
                  <a:lnTo>
                    <a:pt x="598632" y="650808"/>
                  </a:lnTo>
                  <a:lnTo>
                    <a:pt x="598632" y="561252"/>
                  </a:lnTo>
                  <a:lnTo>
                    <a:pt x="254885" y="561252"/>
                  </a:lnTo>
                  <a:lnTo>
                    <a:pt x="598632" y="89556"/>
                  </a:lnTo>
                  <a:lnTo>
                    <a:pt x="598632" y="0"/>
                  </a:lnTo>
                  <a:lnTo>
                    <a:pt x="5935" y="0"/>
                  </a:lnTo>
                  <a:lnTo>
                    <a:pt x="5935" y="89556"/>
                  </a:lnTo>
                  <a:close/>
                  <a:moveTo>
                    <a:pt x="663923" y="650808"/>
                  </a:moveTo>
                  <a:lnTo>
                    <a:pt x="1256620" y="650808"/>
                  </a:lnTo>
                  <a:lnTo>
                    <a:pt x="1256620" y="561252"/>
                  </a:lnTo>
                  <a:lnTo>
                    <a:pt x="871324" y="561252"/>
                  </a:lnTo>
                  <a:lnTo>
                    <a:pt x="871324" y="364246"/>
                  </a:lnTo>
                  <a:lnTo>
                    <a:pt x="1221006" y="364246"/>
                  </a:lnTo>
                  <a:lnTo>
                    <a:pt x="1221006" y="280626"/>
                  </a:lnTo>
                  <a:lnTo>
                    <a:pt x="871324" y="280626"/>
                  </a:lnTo>
                  <a:lnTo>
                    <a:pt x="871324" y="89556"/>
                  </a:lnTo>
                  <a:lnTo>
                    <a:pt x="1256620" y="89556"/>
                  </a:lnTo>
                  <a:lnTo>
                    <a:pt x="1256620" y="0"/>
                  </a:lnTo>
                  <a:lnTo>
                    <a:pt x="663923" y="0"/>
                  </a:lnTo>
                  <a:lnTo>
                    <a:pt x="663923" y="650808"/>
                  </a:lnTo>
                  <a:close/>
                  <a:moveTo>
                    <a:pt x="1321825" y="650808"/>
                  </a:moveTo>
                  <a:lnTo>
                    <a:pt x="1529312" y="650808"/>
                  </a:lnTo>
                  <a:lnTo>
                    <a:pt x="1529312" y="364246"/>
                  </a:lnTo>
                  <a:lnTo>
                    <a:pt x="1884930" y="364246"/>
                  </a:lnTo>
                  <a:lnTo>
                    <a:pt x="1884930" y="280626"/>
                  </a:lnTo>
                  <a:lnTo>
                    <a:pt x="1529312" y="280626"/>
                  </a:lnTo>
                  <a:lnTo>
                    <a:pt x="1529312" y="83620"/>
                  </a:lnTo>
                  <a:lnTo>
                    <a:pt x="1914607" y="83620"/>
                  </a:lnTo>
                  <a:lnTo>
                    <a:pt x="1914607" y="0"/>
                  </a:lnTo>
                  <a:lnTo>
                    <a:pt x="1321911" y="0"/>
                  </a:lnTo>
                  <a:lnTo>
                    <a:pt x="1321911" y="650808"/>
                  </a:lnTo>
                  <a:close/>
                  <a:moveTo>
                    <a:pt x="2572423" y="0"/>
                  </a:moveTo>
                  <a:lnTo>
                    <a:pt x="2364936" y="0"/>
                  </a:lnTo>
                  <a:cubicBezTo>
                    <a:pt x="2364936" y="0"/>
                    <a:pt x="2364765" y="356761"/>
                    <a:pt x="2364936" y="405970"/>
                  </a:cubicBezTo>
                  <a:cubicBezTo>
                    <a:pt x="2367947" y="471094"/>
                    <a:pt x="2343861" y="554197"/>
                    <a:pt x="2275989" y="555230"/>
                  </a:cubicBezTo>
                  <a:cubicBezTo>
                    <a:pt x="2215429" y="544992"/>
                    <a:pt x="2194784" y="531142"/>
                    <a:pt x="2187042" y="405970"/>
                  </a:cubicBezTo>
                  <a:cubicBezTo>
                    <a:pt x="2187730" y="337577"/>
                    <a:pt x="2187042" y="0"/>
                    <a:pt x="2187042" y="0"/>
                  </a:cubicBezTo>
                  <a:lnTo>
                    <a:pt x="1979555" y="0"/>
                  </a:lnTo>
                  <a:lnTo>
                    <a:pt x="1979555" y="400034"/>
                  </a:lnTo>
                  <a:cubicBezTo>
                    <a:pt x="1979555" y="400034"/>
                    <a:pt x="1997448" y="627580"/>
                    <a:pt x="2222569" y="644872"/>
                  </a:cubicBezTo>
                  <a:cubicBezTo>
                    <a:pt x="2348162" y="651066"/>
                    <a:pt x="2352979" y="644872"/>
                    <a:pt x="2352979" y="644872"/>
                  </a:cubicBezTo>
                  <a:cubicBezTo>
                    <a:pt x="2352979" y="644872"/>
                    <a:pt x="2532595" y="634376"/>
                    <a:pt x="2572251" y="406056"/>
                  </a:cubicBezTo>
                  <a:cubicBezTo>
                    <a:pt x="2571735" y="219631"/>
                    <a:pt x="2572423" y="0"/>
                    <a:pt x="2572423" y="0"/>
                  </a:cubicBezTo>
                  <a:close/>
                </a:path>
              </a:pathLst>
            </a:custGeom>
            <a:grpFill/>
            <a:ln w="860" cap="flat">
              <a:noFill/>
              <a:prstDash val="solid"/>
              <a:miter/>
            </a:ln>
          </p:spPr>
          <p:txBody>
            <a:bodyPr rtlCol="0" anchor="ctr"/>
            <a:lstStyle/>
            <a:p>
              <a:endParaRPr lang="zh-CN" altLang="en-US"/>
            </a:p>
          </p:txBody>
        </p:sp>
        <p:sp>
          <p:nvSpPr>
            <p:cNvPr id="11" name="任意形状 12"/>
            <p:cNvSpPr/>
            <p:nvPr/>
          </p:nvSpPr>
          <p:spPr>
            <a:xfrm>
              <a:off x="3026537" y="2626522"/>
              <a:ext cx="5852211" cy="31314"/>
            </a:xfrm>
            <a:custGeom>
              <a:avLst/>
              <a:gdLst>
                <a:gd name="connsiteX0" fmla="*/ 0 w 5852211"/>
                <a:gd name="connsiteY0" fmla="*/ 0 h 31314"/>
                <a:gd name="connsiteX1" fmla="*/ 5852212 w 5852211"/>
                <a:gd name="connsiteY1" fmla="*/ 0 h 31314"/>
                <a:gd name="connsiteX2" fmla="*/ 5852212 w 5852211"/>
                <a:gd name="connsiteY2" fmla="*/ 31314 h 31314"/>
                <a:gd name="connsiteX3" fmla="*/ 0 w 5852211"/>
                <a:gd name="connsiteY3" fmla="*/ 31314 h 31314"/>
              </a:gdLst>
              <a:ahLst/>
              <a:cxnLst>
                <a:cxn ang="0">
                  <a:pos x="connsiteX0" y="connsiteY0"/>
                </a:cxn>
                <a:cxn ang="0">
                  <a:pos x="connsiteX1" y="connsiteY1"/>
                </a:cxn>
                <a:cxn ang="0">
                  <a:pos x="connsiteX2" y="connsiteY2"/>
                </a:cxn>
                <a:cxn ang="0">
                  <a:pos x="connsiteX3" y="connsiteY3"/>
                </a:cxn>
              </a:cxnLst>
              <a:rect l="l" t="t" r="r" b="b"/>
              <a:pathLst>
                <a:path w="5852211" h="31314">
                  <a:moveTo>
                    <a:pt x="0" y="0"/>
                  </a:moveTo>
                  <a:lnTo>
                    <a:pt x="5852212" y="0"/>
                  </a:lnTo>
                  <a:lnTo>
                    <a:pt x="5852212" y="31314"/>
                  </a:lnTo>
                  <a:lnTo>
                    <a:pt x="0" y="31314"/>
                  </a:lnTo>
                  <a:close/>
                </a:path>
              </a:pathLst>
            </a:custGeom>
            <a:grpFill/>
            <a:ln w="860" cap="flat">
              <a:noFill/>
              <a:prstDash val="solid"/>
              <a:miter/>
            </a:ln>
          </p:spPr>
          <p:txBody>
            <a:bodyPr rtlCol="0" anchor="ctr"/>
            <a:lstStyle/>
            <a:p>
              <a:endParaRPr lang="zh-CN" altLang="en-US"/>
            </a:p>
          </p:txBody>
        </p:sp>
        <p:grpSp>
          <p:nvGrpSpPr>
            <p:cNvPr id="13" name="图形 4"/>
            <p:cNvGrpSpPr/>
            <p:nvPr/>
          </p:nvGrpSpPr>
          <p:grpSpPr>
            <a:xfrm>
              <a:off x="3476608" y="2737331"/>
              <a:ext cx="4951983" cy="337743"/>
              <a:chOff x="3476608" y="2737331"/>
              <a:chExt cx="4951983" cy="337743"/>
            </a:xfrm>
            <a:grpFill/>
          </p:grpSpPr>
          <p:grpSp>
            <p:nvGrpSpPr>
              <p:cNvPr id="14" name="图形 4"/>
              <p:cNvGrpSpPr/>
              <p:nvPr/>
            </p:nvGrpSpPr>
            <p:grpSpPr>
              <a:xfrm>
                <a:off x="3476608" y="2751071"/>
                <a:ext cx="1941052" cy="324003"/>
                <a:chOff x="3476608" y="2751071"/>
                <a:chExt cx="1941052" cy="324003"/>
              </a:xfrm>
              <a:grpFill/>
            </p:grpSpPr>
            <p:sp>
              <p:nvSpPr>
                <p:cNvPr id="20" name="任意形状 15"/>
                <p:cNvSpPr/>
                <p:nvPr/>
              </p:nvSpPr>
              <p:spPr>
                <a:xfrm>
                  <a:off x="3476608" y="2769502"/>
                  <a:ext cx="288606" cy="294384"/>
                </a:xfrm>
                <a:custGeom>
                  <a:avLst/>
                  <a:gdLst>
                    <a:gd name="connsiteX0" fmla="*/ 19011 w 288606"/>
                    <a:gd name="connsiteY0" fmla="*/ 102030 h 294384"/>
                    <a:gd name="connsiteX1" fmla="*/ 36646 w 288606"/>
                    <a:gd name="connsiteY1" fmla="*/ 99277 h 294384"/>
                    <a:gd name="connsiteX2" fmla="*/ 52904 w 288606"/>
                    <a:gd name="connsiteY2" fmla="*/ 96524 h 294384"/>
                    <a:gd name="connsiteX3" fmla="*/ 67786 w 288606"/>
                    <a:gd name="connsiteY3" fmla="*/ 89728 h 294384"/>
                    <a:gd name="connsiteX4" fmla="*/ 69162 w 288606"/>
                    <a:gd name="connsiteY4" fmla="*/ 40606 h 294384"/>
                    <a:gd name="connsiteX5" fmla="*/ 69162 w 288606"/>
                    <a:gd name="connsiteY5" fmla="*/ 35186 h 294384"/>
                    <a:gd name="connsiteX6" fmla="*/ 74582 w 288606"/>
                    <a:gd name="connsiteY6" fmla="*/ 16088 h 294384"/>
                    <a:gd name="connsiteX7" fmla="*/ 96259 w 288606"/>
                    <a:gd name="connsiteY7" fmla="*/ 28390 h 294384"/>
                    <a:gd name="connsiteX8" fmla="*/ 93507 w 288606"/>
                    <a:gd name="connsiteY8" fmla="*/ 33809 h 294384"/>
                    <a:gd name="connsiteX9" fmla="*/ 86711 w 288606"/>
                    <a:gd name="connsiteY9" fmla="*/ 65210 h 294384"/>
                    <a:gd name="connsiteX10" fmla="*/ 86711 w 288606"/>
                    <a:gd name="connsiteY10" fmla="*/ 78889 h 294384"/>
                    <a:gd name="connsiteX11" fmla="*/ 89378 w 288606"/>
                    <a:gd name="connsiteY11" fmla="*/ 83018 h 294384"/>
                    <a:gd name="connsiteX12" fmla="*/ 104260 w 288606"/>
                    <a:gd name="connsiteY12" fmla="*/ 83018 h 294384"/>
                    <a:gd name="connsiteX13" fmla="*/ 113722 w 288606"/>
                    <a:gd name="connsiteY13" fmla="*/ 100740 h 294384"/>
                    <a:gd name="connsiteX14" fmla="*/ 101507 w 288606"/>
                    <a:gd name="connsiteY14" fmla="*/ 111665 h 294384"/>
                    <a:gd name="connsiteX15" fmla="*/ 85249 w 288606"/>
                    <a:gd name="connsiteY15" fmla="*/ 122591 h 294384"/>
                    <a:gd name="connsiteX16" fmla="*/ 83872 w 288606"/>
                    <a:gd name="connsiteY16" fmla="*/ 133517 h 294384"/>
                    <a:gd name="connsiteX17" fmla="*/ 83872 w 288606"/>
                    <a:gd name="connsiteY17" fmla="*/ 140313 h 294384"/>
                    <a:gd name="connsiteX18" fmla="*/ 93335 w 288606"/>
                    <a:gd name="connsiteY18" fmla="*/ 136184 h 294384"/>
                    <a:gd name="connsiteX19" fmla="*/ 98754 w 288606"/>
                    <a:gd name="connsiteY19" fmla="*/ 132054 h 294384"/>
                    <a:gd name="connsiteX20" fmla="*/ 105550 w 288606"/>
                    <a:gd name="connsiteY20" fmla="*/ 136184 h 294384"/>
                    <a:gd name="connsiteX21" fmla="*/ 94711 w 288606"/>
                    <a:gd name="connsiteY21" fmla="*/ 149862 h 294384"/>
                    <a:gd name="connsiteX22" fmla="*/ 83872 w 288606"/>
                    <a:gd name="connsiteY22" fmla="*/ 163541 h 294384"/>
                    <a:gd name="connsiteX23" fmla="*/ 83872 w 288606"/>
                    <a:gd name="connsiteY23" fmla="*/ 174466 h 294384"/>
                    <a:gd name="connsiteX24" fmla="*/ 85249 w 288606"/>
                    <a:gd name="connsiteY24" fmla="*/ 272711 h 294384"/>
                    <a:gd name="connsiteX25" fmla="*/ 33807 w 288606"/>
                    <a:gd name="connsiteY25" fmla="*/ 244064 h 294384"/>
                    <a:gd name="connsiteX26" fmla="*/ 39226 w 288606"/>
                    <a:gd name="connsiteY26" fmla="*/ 245440 h 294384"/>
                    <a:gd name="connsiteX27" fmla="*/ 67700 w 288606"/>
                    <a:gd name="connsiteY27" fmla="*/ 227718 h 294384"/>
                    <a:gd name="connsiteX28" fmla="*/ 67700 w 288606"/>
                    <a:gd name="connsiteY28" fmla="*/ 179972 h 294384"/>
                    <a:gd name="connsiteX29" fmla="*/ 27097 w 288606"/>
                    <a:gd name="connsiteY29" fmla="*/ 222299 h 294384"/>
                    <a:gd name="connsiteX30" fmla="*/ 25721 w 288606"/>
                    <a:gd name="connsiteY30" fmla="*/ 225051 h 294384"/>
                    <a:gd name="connsiteX31" fmla="*/ 21678 w 288606"/>
                    <a:gd name="connsiteY31" fmla="*/ 230471 h 294384"/>
                    <a:gd name="connsiteX32" fmla="*/ 6796 w 288606"/>
                    <a:gd name="connsiteY32" fmla="*/ 219546 h 294384"/>
                    <a:gd name="connsiteX33" fmla="*/ 0 w 288606"/>
                    <a:gd name="connsiteY33" fmla="*/ 205867 h 294384"/>
                    <a:gd name="connsiteX34" fmla="*/ 4043 w 288606"/>
                    <a:gd name="connsiteY34" fmla="*/ 203114 h 294384"/>
                    <a:gd name="connsiteX35" fmla="*/ 20301 w 288606"/>
                    <a:gd name="connsiteY35" fmla="*/ 190812 h 294384"/>
                    <a:gd name="connsiteX36" fmla="*/ 37936 w 288606"/>
                    <a:gd name="connsiteY36" fmla="*/ 175843 h 294384"/>
                    <a:gd name="connsiteX37" fmla="*/ 66410 w 288606"/>
                    <a:gd name="connsiteY37" fmla="*/ 151325 h 294384"/>
                    <a:gd name="connsiteX38" fmla="*/ 66410 w 288606"/>
                    <a:gd name="connsiteY38" fmla="*/ 128097 h 294384"/>
                    <a:gd name="connsiteX39" fmla="*/ 62366 w 288606"/>
                    <a:gd name="connsiteY39" fmla="*/ 123968 h 294384"/>
                    <a:gd name="connsiteX40" fmla="*/ 55571 w 288606"/>
                    <a:gd name="connsiteY40" fmla="*/ 123968 h 294384"/>
                    <a:gd name="connsiteX41" fmla="*/ 36646 w 288606"/>
                    <a:gd name="connsiteY41" fmla="*/ 133517 h 294384"/>
                    <a:gd name="connsiteX42" fmla="*/ 31226 w 288606"/>
                    <a:gd name="connsiteY42" fmla="*/ 136270 h 294384"/>
                    <a:gd name="connsiteX43" fmla="*/ 20387 w 288606"/>
                    <a:gd name="connsiteY43" fmla="*/ 117171 h 294384"/>
                    <a:gd name="connsiteX44" fmla="*/ 19011 w 288606"/>
                    <a:gd name="connsiteY44" fmla="*/ 102030 h 294384"/>
                    <a:gd name="connsiteX45" fmla="*/ 193809 w 288606"/>
                    <a:gd name="connsiteY45" fmla="*/ 100740 h 294384"/>
                    <a:gd name="connsiteX46" fmla="*/ 193809 w 288606"/>
                    <a:gd name="connsiteY46" fmla="*/ 107536 h 294384"/>
                    <a:gd name="connsiteX47" fmla="*/ 197852 w 288606"/>
                    <a:gd name="connsiteY47" fmla="*/ 111665 h 294384"/>
                    <a:gd name="connsiteX48" fmla="*/ 234412 w 288606"/>
                    <a:gd name="connsiteY48" fmla="*/ 108913 h 294384"/>
                    <a:gd name="connsiteX49" fmla="*/ 262886 w 288606"/>
                    <a:gd name="connsiteY49" fmla="*/ 104783 h 294384"/>
                    <a:gd name="connsiteX50" fmla="*/ 270972 w 288606"/>
                    <a:gd name="connsiteY50" fmla="*/ 103407 h 294384"/>
                    <a:gd name="connsiteX51" fmla="*/ 288606 w 288606"/>
                    <a:gd name="connsiteY51" fmla="*/ 125258 h 294384"/>
                    <a:gd name="connsiteX52" fmla="*/ 283187 w 288606"/>
                    <a:gd name="connsiteY52" fmla="*/ 133431 h 294384"/>
                    <a:gd name="connsiteX53" fmla="*/ 279144 w 288606"/>
                    <a:gd name="connsiteY53" fmla="*/ 133431 h 294384"/>
                    <a:gd name="connsiteX54" fmla="*/ 245251 w 288606"/>
                    <a:gd name="connsiteY54" fmla="*/ 128011 h 294384"/>
                    <a:gd name="connsiteX55" fmla="*/ 228993 w 288606"/>
                    <a:gd name="connsiteY55" fmla="*/ 128011 h 294384"/>
                    <a:gd name="connsiteX56" fmla="*/ 222197 w 288606"/>
                    <a:gd name="connsiteY56" fmla="*/ 137560 h 294384"/>
                    <a:gd name="connsiteX57" fmla="*/ 222197 w 288606"/>
                    <a:gd name="connsiteY57" fmla="*/ 151239 h 294384"/>
                    <a:gd name="connsiteX58" fmla="*/ 237079 w 288606"/>
                    <a:gd name="connsiteY58" fmla="*/ 149862 h 294384"/>
                    <a:gd name="connsiteX59" fmla="*/ 256004 w 288606"/>
                    <a:gd name="connsiteY59" fmla="*/ 148486 h 294384"/>
                    <a:gd name="connsiteX60" fmla="*/ 264176 w 288606"/>
                    <a:gd name="connsiteY60" fmla="*/ 171714 h 294384"/>
                    <a:gd name="connsiteX61" fmla="*/ 260133 w 288606"/>
                    <a:gd name="connsiteY61" fmla="*/ 177133 h 294384"/>
                    <a:gd name="connsiteX62" fmla="*/ 254713 w 288606"/>
                    <a:gd name="connsiteY62" fmla="*/ 177133 h 294384"/>
                    <a:gd name="connsiteX63" fmla="*/ 230369 w 288606"/>
                    <a:gd name="connsiteY63" fmla="*/ 174381 h 294384"/>
                    <a:gd name="connsiteX64" fmla="*/ 219530 w 288606"/>
                    <a:gd name="connsiteY64" fmla="*/ 183930 h 294384"/>
                    <a:gd name="connsiteX65" fmla="*/ 218154 w 288606"/>
                    <a:gd name="connsiteY65" fmla="*/ 207157 h 294384"/>
                    <a:gd name="connsiteX66" fmla="*/ 226240 w 288606"/>
                    <a:gd name="connsiteY66" fmla="*/ 279508 h 294384"/>
                    <a:gd name="connsiteX67" fmla="*/ 227616 w 288606"/>
                    <a:gd name="connsiteY67" fmla="*/ 293186 h 294384"/>
                    <a:gd name="connsiteX68" fmla="*/ 173422 w 288606"/>
                    <a:gd name="connsiteY68" fmla="*/ 279508 h 294384"/>
                    <a:gd name="connsiteX69" fmla="*/ 142282 w 288606"/>
                    <a:gd name="connsiteY69" fmla="*/ 256280 h 294384"/>
                    <a:gd name="connsiteX70" fmla="*/ 154497 w 288606"/>
                    <a:gd name="connsiteY70" fmla="*/ 259033 h 294384"/>
                    <a:gd name="connsiteX71" fmla="*/ 196476 w 288606"/>
                    <a:gd name="connsiteY71" fmla="*/ 260409 h 294384"/>
                    <a:gd name="connsiteX72" fmla="*/ 200519 w 288606"/>
                    <a:gd name="connsiteY72" fmla="*/ 234515 h 294384"/>
                    <a:gd name="connsiteX73" fmla="*/ 200519 w 288606"/>
                    <a:gd name="connsiteY73" fmla="*/ 227718 h 294384"/>
                    <a:gd name="connsiteX74" fmla="*/ 199143 w 288606"/>
                    <a:gd name="connsiteY74" fmla="*/ 193565 h 294384"/>
                    <a:gd name="connsiteX75" fmla="*/ 199143 w 288606"/>
                    <a:gd name="connsiteY75" fmla="*/ 178596 h 294384"/>
                    <a:gd name="connsiteX76" fmla="*/ 144948 w 288606"/>
                    <a:gd name="connsiteY76" fmla="*/ 186769 h 294384"/>
                    <a:gd name="connsiteX77" fmla="*/ 155787 w 288606"/>
                    <a:gd name="connsiteY77" fmla="*/ 193565 h 294384"/>
                    <a:gd name="connsiteX78" fmla="*/ 173422 w 288606"/>
                    <a:gd name="connsiteY78" fmla="*/ 201738 h 294384"/>
                    <a:gd name="connsiteX79" fmla="*/ 159916 w 288606"/>
                    <a:gd name="connsiteY79" fmla="*/ 235891 h 294384"/>
                    <a:gd name="connsiteX80" fmla="*/ 147701 w 288606"/>
                    <a:gd name="connsiteY80" fmla="*/ 220922 h 294384"/>
                    <a:gd name="connsiteX81" fmla="*/ 130067 w 288606"/>
                    <a:gd name="connsiteY81" fmla="*/ 190898 h 294384"/>
                    <a:gd name="connsiteX82" fmla="*/ 123270 w 288606"/>
                    <a:gd name="connsiteY82" fmla="*/ 196318 h 294384"/>
                    <a:gd name="connsiteX83" fmla="*/ 116475 w 288606"/>
                    <a:gd name="connsiteY83" fmla="*/ 189521 h 294384"/>
                    <a:gd name="connsiteX84" fmla="*/ 116475 w 288606"/>
                    <a:gd name="connsiteY84" fmla="*/ 186769 h 294384"/>
                    <a:gd name="connsiteX85" fmla="*/ 113808 w 288606"/>
                    <a:gd name="connsiteY85" fmla="*/ 171800 h 294384"/>
                    <a:gd name="connsiteX86" fmla="*/ 123270 w 288606"/>
                    <a:gd name="connsiteY86" fmla="*/ 170423 h 294384"/>
                    <a:gd name="connsiteX87" fmla="*/ 134109 w 288606"/>
                    <a:gd name="connsiteY87" fmla="*/ 169047 h 294384"/>
                    <a:gd name="connsiteX88" fmla="*/ 197766 w 288606"/>
                    <a:gd name="connsiteY88" fmla="*/ 155368 h 294384"/>
                    <a:gd name="connsiteX89" fmla="*/ 196390 w 288606"/>
                    <a:gd name="connsiteY89" fmla="*/ 147195 h 294384"/>
                    <a:gd name="connsiteX90" fmla="*/ 195014 w 288606"/>
                    <a:gd name="connsiteY90" fmla="*/ 139023 h 294384"/>
                    <a:gd name="connsiteX91" fmla="*/ 180131 w 288606"/>
                    <a:gd name="connsiteY91" fmla="*/ 132226 h 294384"/>
                    <a:gd name="connsiteX92" fmla="*/ 166540 w 288606"/>
                    <a:gd name="connsiteY92" fmla="*/ 136356 h 294384"/>
                    <a:gd name="connsiteX93" fmla="*/ 112346 w 288606"/>
                    <a:gd name="connsiteY93" fmla="*/ 150034 h 294384"/>
                    <a:gd name="connsiteX94" fmla="*/ 106926 w 288606"/>
                    <a:gd name="connsiteY94" fmla="*/ 130936 h 294384"/>
                    <a:gd name="connsiteX95" fmla="*/ 109593 w 288606"/>
                    <a:gd name="connsiteY95" fmla="*/ 130936 h 294384"/>
                    <a:gd name="connsiteX96" fmla="*/ 143486 w 288606"/>
                    <a:gd name="connsiteY96" fmla="*/ 124140 h 294384"/>
                    <a:gd name="connsiteX97" fmla="*/ 150282 w 288606"/>
                    <a:gd name="connsiteY97" fmla="*/ 122763 h 294384"/>
                    <a:gd name="connsiteX98" fmla="*/ 163873 w 288606"/>
                    <a:gd name="connsiteY98" fmla="*/ 114591 h 294384"/>
                    <a:gd name="connsiteX99" fmla="*/ 158454 w 288606"/>
                    <a:gd name="connsiteY99" fmla="*/ 103665 h 294384"/>
                    <a:gd name="connsiteX100" fmla="*/ 142195 w 288606"/>
                    <a:gd name="connsiteY100" fmla="*/ 105041 h 294384"/>
                    <a:gd name="connsiteX101" fmla="*/ 135400 w 288606"/>
                    <a:gd name="connsiteY101" fmla="*/ 94116 h 294384"/>
                    <a:gd name="connsiteX102" fmla="*/ 132647 w 288606"/>
                    <a:gd name="connsiteY102" fmla="*/ 76394 h 294384"/>
                    <a:gd name="connsiteX103" fmla="*/ 143486 w 288606"/>
                    <a:gd name="connsiteY103" fmla="*/ 75017 h 294384"/>
                    <a:gd name="connsiteX104" fmla="*/ 159744 w 288606"/>
                    <a:gd name="connsiteY104" fmla="*/ 72264 h 294384"/>
                    <a:gd name="connsiteX105" fmla="*/ 165164 w 288606"/>
                    <a:gd name="connsiteY105" fmla="*/ 64091 h 294384"/>
                    <a:gd name="connsiteX106" fmla="*/ 167830 w 288606"/>
                    <a:gd name="connsiteY106" fmla="*/ 5420 h 294384"/>
                    <a:gd name="connsiteX107" fmla="*/ 178669 w 288606"/>
                    <a:gd name="connsiteY107" fmla="*/ 0 h 294384"/>
                    <a:gd name="connsiteX108" fmla="*/ 201723 w 288606"/>
                    <a:gd name="connsiteY108" fmla="*/ 9549 h 294384"/>
                    <a:gd name="connsiteX109" fmla="*/ 196304 w 288606"/>
                    <a:gd name="connsiteY109" fmla="*/ 19099 h 294384"/>
                    <a:gd name="connsiteX110" fmla="*/ 193551 w 288606"/>
                    <a:gd name="connsiteY110" fmla="*/ 25895 h 294384"/>
                    <a:gd name="connsiteX111" fmla="*/ 192175 w 288606"/>
                    <a:gd name="connsiteY111" fmla="*/ 54542 h 294384"/>
                    <a:gd name="connsiteX112" fmla="*/ 196218 w 288606"/>
                    <a:gd name="connsiteY112" fmla="*/ 61339 h 294384"/>
                    <a:gd name="connsiteX113" fmla="*/ 225982 w 288606"/>
                    <a:gd name="connsiteY113" fmla="*/ 58586 h 294384"/>
                    <a:gd name="connsiteX114" fmla="*/ 230025 w 288606"/>
                    <a:gd name="connsiteY114" fmla="*/ 70888 h 294384"/>
                    <a:gd name="connsiteX115" fmla="*/ 219186 w 288606"/>
                    <a:gd name="connsiteY115" fmla="*/ 84566 h 294384"/>
                    <a:gd name="connsiteX116" fmla="*/ 200261 w 288606"/>
                    <a:gd name="connsiteY116" fmla="*/ 91363 h 294384"/>
                    <a:gd name="connsiteX117" fmla="*/ 193809 w 288606"/>
                    <a:gd name="connsiteY117" fmla="*/ 100740 h 29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88606" h="294384">
                      <a:moveTo>
                        <a:pt x="19011" y="102030"/>
                      </a:moveTo>
                      <a:cubicBezTo>
                        <a:pt x="19871" y="101170"/>
                        <a:pt x="25807" y="100224"/>
                        <a:pt x="36646" y="99277"/>
                      </a:cubicBezTo>
                      <a:cubicBezTo>
                        <a:pt x="41119" y="98417"/>
                        <a:pt x="46538" y="97471"/>
                        <a:pt x="52904" y="96524"/>
                      </a:cubicBezTo>
                      <a:cubicBezTo>
                        <a:pt x="62797" y="95664"/>
                        <a:pt x="67786" y="93341"/>
                        <a:pt x="67786" y="89728"/>
                      </a:cubicBezTo>
                      <a:cubicBezTo>
                        <a:pt x="67786" y="63317"/>
                        <a:pt x="68216" y="46972"/>
                        <a:pt x="69162" y="40606"/>
                      </a:cubicBezTo>
                      <a:cubicBezTo>
                        <a:pt x="69162" y="39745"/>
                        <a:pt x="69162" y="37853"/>
                        <a:pt x="69162" y="35186"/>
                      </a:cubicBezTo>
                      <a:cubicBezTo>
                        <a:pt x="70969" y="24260"/>
                        <a:pt x="72775" y="17894"/>
                        <a:pt x="74582" y="16088"/>
                      </a:cubicBezTo>
                      <a:cubicBezTo>
                        <a:pt x="83614" y="16088"/>
                        <a:pt x="90840" y="20217"/>
                        <a:pt x="96259" y="28390"/>
                      </a:cubicBezTo>
                      <a:cubicBezTo>
                        <a:pt x="96259" y="30196"/>
                        <a:pt x="95313" y="32003"/>
                        <a:pt x="93507" y="33809"/>
                      </a:cubicBezTo>
                      <a:cubicBezTo>
                        <a:pt x="88087" y="41122"/>
                        <a:pt x="85851" y="51531"/>
                        <a:pt x="86711" y="65210"/>
                      </a:cubicBezTo>
                      <a:cubicBezTo>
                        <a:pt x="86711" y="70630"/>
                        <a:pt x="86711" y="75189"/>
                        <a:pt x="86711" y="78889"/>
                      </a:cubicBezTo>
                      <a:cubicBezTo>
                        <a:pt x="86711" y="81641"/>
                        <a:pt x="87571" y="83018"/>
                        <a:pt x="89378" y="83018"/>
                      </a:cubicBezTo>
                      <a:cubicBezTo>
                        <a:pt x="96603" y="80265"/>
                        <a:pt x="101593" y="80265"/>
                        <a:pt x="104260" y="83018"/>
                      </a:cubicBezTo>
                      <a:cubicBezTo>
                        <a:pt x="110539" y="89384"/>
                        <a:pt x="113722" y="95320"/>
                        <a:pt x="113722" y="100740"/>
                      </a:cubicBezTo>
                      <a:cubicBezTo>
                        <a:pt x="112776" y="105299"/>
                        <a:pt x="108733" y="108913"/>
                        <a:pt x="101507" y="111665"/>
                      </a:cubicBezTo>
                      <a:cubicBezTo>
                        <a:pt x="91528" y="115279"/>
                        <a:pt x="86109" y="118978"/>
                        <a:pt x="85249" y="122591"/>
                      </a:cubicBezTo>
                      <a:cubicBezTo>
                        <a:pt x="84302" y="124398"/>
                        <a:pt x="83872" y="128011"/>
                        <a:pt x="83872" y="133517"/>
                      </a:cubicBezTo>
                      <a:lnTo>
                        <a:pt x="83872" y="140313"/>
                      </a:lnTo>
                      <a:cubicBezTo>
                        <a:pt x="86625" y="140313"/>
                        <a:pt x="89722" y="138937"/>
                        <a:pt x="93335" y="136184"/>
                      </a:cubicBezTo>
                      <a:cubicBezTo>
                        <a:pt x="95141" y="134377"/>
                        <a:pt x="96948" y="133001"/>
                        <a:pt x="98754" y="132054"/>
                      </a:cubicBezTo>
                      <a:cubicBezTo>
                        <a:pt x="102367" y="131194"/>
                        <a:pt x="104604" y="132484"/>
                        <a:pt x="105550" y="136184"/>
                      </a:cubicBezTo>
                      <a:cubicBezTo>
                        <a:pt x="105550" y="137130"/>
                        <a:pt x="101937" y="141603"/>
                        <a:pt x="94711" y="149862"/>
                      </a:cubicBezTo>
                      <a:cubicBezTo>
                        <a:pt x="86625" y="158981"/>
                        <a:pt x="82926" y="163541"/>
                        <a:pt x="83872" y="163541"/>
                      </a:cubicBezTo>
                      <a:cubicBezTo>
                        <a:pt x="83872" y="164487"/>
                        <a:pt x="83872" y="168100"/>
                        <a:pt x="83872" y="174466"/>
                      </a:cubicBezTo>
                      <a:cubicBezTo>
                        <a:pt x="86625" y="239934"/>
                        <a:pt x="87055" y="272711"/>
                        <a:pt x="85249" y="272711"/>
                      </a:cubicBezTo>
                      <a:cubicBezTo>
                        <a:pt x="68044" y="269958"/>
                        <a:pt x="50926" y="260409"/>
                        <a:pt x="33807" y="244064"/>
                      </a:cubicBezTo>
                      <a:lnTo>
                        <a:pt x="39226" y="245440"/>
                      </a:lnTo>
                      <a:cubicBezTo>
                        <a:pt x="58151" y="248193"/>
                        <a:pt x="67700" y="242257"/>
                        <a:pt x="67700" y="227718"/>
                      </a:cubicBezTo>
                      <a:cubicBezTo>
                        <a:pt x="69506" y="198641"/>
                        <a:pt x="69506" y="182725"/>
                        <a:pt x="67700" y="179972"/>
                      </a:cubicBezTo>
                      <a:cubicBezTo>
                        <a:pt x="53248" y="190898"/>
                        <a:pt x="39657" y="205007"/>
                        <a:pt x="27097" y="222299"/>
                      </a:cubicBezTo>
                      <a:cubicBezTo>
                        <a:pt x="26151" y="223245"/>
                        <a:pt x="25721" y="224105"/>
                        <a:pt x="25721" y="225051"/>
                      </a:cubicBezTo>
                      <a:cubicBezTo>
                        <a:pt x="24775" y="229611"/>
                        <a:pt x="23484" y="231417"/>
                        <a:pt x="21678" y="230471"/>
                      </a:cubicBezTo>
                      <a:cubicBezTo>
                        <a:pt x="17118" y="230471"/>
                        <a:pt x="12215" y="226858"/>
                        <a:pt x="6796" y="219546"/>
                      </a:cubicBezTo>
                      <a:cubicBezTo>
                        <a:pt x="2237" y="213179"/>
                        <a:pt x="0" y="208620"/>
                        <a:pt x="0" y="205867"/>
                      </a:cubicBezTo>
                      <a:lnTo>
                        <a:pt x="4043" y="203114"/>
                      </a:lnTo>
                      <a:cubicBezTo>
                        <a:pt x="6710" y="201307"/>
                        <a:pt x="12129" y="197178"/>
                        <a:pt x="20301" y="190812"/>
                      </a:cubicBezTo>
                      <a:cubicBezTo>
                        <a:pt x="22968" y="189005"/>
                        <a:pt x="28904" y="184016"/>
                        <a:pt x="37936" y="175843"/>
                      </a:cubicBezTo>
                      <a:cubicBezTo>
                        <a:pt x="52388" y="161304"/>
                        <a:pt x="61850" y="153131"/>
                        <a:pt x="66410" y="151325"/>
                      </a:cubicBezTo>
                      <a:cubicBezTo>
                        <a:pt x="66410" y="150464"/>
                        <a:pt x="66410" y="142722"/>
                        <a:pt x="66410" y="128097"/>
                      </a:cubicBezTo>
                      <a:cubicBezTo>
                        <a:pt x="66410" y="125344"/>
                        <a:pt x="65033" y="123968"/>
                        <a:pt x="62366" y="123968"/>
                      </a:cubicBezTo>
                      <a:cubicBezTo>
                        <a:pt x="60560" y="123968"/>
                        <a:pt x="58323" y="123968"/>
                        <a:pt x="55571" y="123968"/>
                      </a:cubicBezTo>
                      <a:cubicBezTo>
                        <a:pt x="51011" y="123968"/>
                        <a:pt x="44732" y="127151"/>
                        <a:pt x="36646" y="133517"/>
                      </a:cubicBezTo>
                      <a:cubicBezTo>
                        <a:pt x="33893" y="135323"/>
                        <a:pt x="32087" y="136270"/>
                        <a:pt x="31226" y="136270"/>
                      </a:cubicBezTo>
                      <a:cubicBezTo>
                        <a:pt x="28560" y="137216"/>
                        <a:pt x="24860" y="130850"/>
                        <a:pt x="20387" y="117171"/>
                      </a:cubicBezTo>
                      <a:cubicBezTo>
                        <a:pt x="17635" y="108913"/>
                        <a:pt x="17205" y="103923"/>
                        <a:pt x="19011" y="102030"/>
                      </a:cubicBezTo>
                      <a:close/>
                      <a:moveTo>
                        <a:pt x="193809" y="100740"/>
                      </a:moveTo>
                      <a:lnTo>
                        <a:pt x="193809" y="107536"/>
                      </a:lnTo>
                      <a:cubicBezTo>
                        <a:pt x="193809" y="110289"/>
                        <a:pt x="195185" y="111665"/>
                        <a:pt x="197852" y="111665"/>
                      </a:cubicBezTo>
                      <a:cubicBezTo>
                        <a:pt x="215917" y="110805"/>
                        <a:pt x="228132" y="109859"/>
                        <a:pt x="234412" y="108913"/>
                      </a:cubicBezTo>
                      <a:cubicBezTo>
                        <a:pt x="243444" y="108052"/>
                        <a:pt x="252907" y="106676"/>
                        <a:pt x="262886" y="104783"/>
                      </a:cubicBezTo>
                      <a:cubicBezTo>
                        <a:pt x="266498" y="103923"/>
                        <a:pt x="269165" y="103407"/>
                        <a:pt x="270972" y="103407"/>
                      </a:cubicBezTo>
                      <a:cubicBezTo>
                        <a:pt x="277251" y="104353"/>
                        <a:pt x="283187" y="111580"/>
                        <a:pt x="288606" y="125258"/>
                      </a:cubicBezTo>
                      <a:cubicBezTo>
                        <a:pt x="288606" y="129818"/>
                        <a:pt x="286800" y="132570"/>
                        <a:pt x="283187" y="133431"/>
                      </a:cubicBezTo>
                      <a:cubicBezTo>
                        <a:pt x="282241" y="133431"/>
                        <a:pt x="280950" y="133431"/>
                        <a:pt x="279144" y="133431"/>
                      </a:cubicBezTo>
                      <a:cubicBezTo>
                        <a:pt x="264692" y="129818"/>
                        <a:pt x="253423" y="128011"/>
                        <a:pt x="245251" y="128011"/>
                      </a:cubicBezTo>
                      <a:lnTo>
                        <a:pt x="228993" y="128011"/>
                      </a:lnTo>
                      <a:cubicBezTo>
                        <a:pt x="224433" y="128011"/>
                        <a:pt x="222197" y="131194"/>
                        <a:pt x="222197" y="137560"/>
                      </a:cubicBezTo>
                      <a:lnTo>
                        <a:pt x="222197" y="151239"/>
                      </a:lnTo>
                      <a:cubicBezTo>
                        <a:pt x="228476" y="151239"/>
                        <a:pt x="233466" y="150809"/>
                        <a:pt x="237079" y="149862"/>
                      </a:cubicBezTo>
                      <a:cubicBezTo>
                        <a:pt x="247918" y="148056"/>
                        <a:pt x="254197" y="147625"/>
                        <a:pt x="256004" y="148486"/>
                      </a:cubicBezTo>
                      <a:cubicBezTo>
                        <a:pt x="259616" y="153906"/>
                        <a:pt x="262283" y="161648"/>
                        <a:pt x="264176" y="171714"/>
                      </a:cubicBezTo>
                      <a:cubicBezTo>
                        <a:pt x="263230" y="175327"/>
                        <a:pt x="261939" y="177133"/>
                        <a:pt x="260133" y="177133"/>
                      </a:cubicBezTo>
                      <a:cubicBezTo>
                        <a:pt x="258326" y="177133"/>
                        <a:pt x="256520" y="177133"/>
                        <a:pt x="254713" y="177133"/>
                      </a:cubicBezTo>
                      <a:cubicBezTo>
                        <a:pt x="246627" y="175327"/>
                        <a:pt x="238455" y="174381"/>
                        <a:pt x="230369" y="174381"/>
                      </a:cubicBezTo>
                      <a:cubicBezTo>
                        <a:pt x="223143" y="173520"/>
                        <a:pt x="219530" y="176703"/>
                        <a:pt x="219530" y="183930"/>
                      </a:cubicBezTo>
                      <a:cubicBezTo>
                        <a:pt x="218584" y="193909"/>
                        <a:pt x="218154" y="201652"/>
                        <a:pt x="218154" y="207157"/>
                      </a:cubicBezTo>
                      <a:cubicBezTo>
                        <a:pt x="219014" y="232622"/>
                        <a:pt x="221766" y="256710"/>
                        <a:pt x="226240" y="279508"/>
                      </a:cubicBezTo>
                      <a:cubicBezTo>
                        <a:pt x="227100" y="287680"/>
                        <a:pt x="227616" y="292240"/>
                        <a:pt x="227616" y="293186"/>
                      </a:cubicBezTo>
                      <a:cubicBezTo>
                        <a:pt x="214971" y="296799"/>
                        <a:pt x="196906" y="292240"/>
                        <a:pt x="173422" y="279508"/>
                      </a:cubicBezTo>
                      <a:cubicBezTo>
                        <a:pt x="155357" y="270389"/>
                        <a:pt x="144948" y="262646"/>
                        <a:pt x="142282" y="256280"/>
                      </a:cubicBezTo>
                      <a:cubicBezTo>
                        <a:pt x="142282" y="255420"/>
                        <a:pt x="146325" y="256280"/>
                        <a:pt x="154497" y="259033"/>
                      </a:cubicBezTo>
                      <a:cubicBezTo>
                        <a:pt x="174368" y="265399"/>
                        <a:pt x="188390" y="265829"/>
                        <a:pt x="196476" y="260409"/>
                      </a:cubicBezTo>
                      <a:cubicBezTo>
                        <a:pt x="200089" y="257656"/>
                        <a:pt x="201465" y="249053"/>
                        <a:pt x="200519" y="234515"/>
                      </a:cubicBezTo>
                      <a:cubicBezTo>
                        <a:pt x="200519" y="232708"/>
                        <a:pt x="200519" y="230385"/>
                        <a:pt x="200519" y="227718"/>
                      </a:cubicBezTo>
                      <a:cubicBezTo>
                        <a:pt x="199573" y="214986"/>
                        <a:pt x="199143" y="203630"/>
                        <a:pt x="199143" y="193565"/>
                      </a:cubicBezTo>
                      <a:cubicBezTo>
                        <a:pt x="199143" y="184446"/>
                        <a:pt x="199143" y="179456"/>
                        <a:pt x="199143" y="178596"/>
                      </a:cubicBezTo>
                      <a:cubicBezTo>
                        <a:pt x="175659" y="180403"/>
                        <a:pt x="157594" y="183155"/>
                        <a:pt x="144948" y="186769"/>
                      </a:cubicBezTo>
                      <a:cubicBezTo>
                        <a:pt x="144002" y="187715"/>
                        <a:pt x="147615" y="189952"/>
                        <a:pt x="155787" y="193565"/>
                      </a:cubicBezTo>
                      <a:cubicBezTo>
                        <a:pt x="165680" y="197178"/>
                        <a:pt x="171615" y="199931"/>
                        <a:pt x="173422" y="201738"/>
                      </a:cubicBezTo>
                      <a:cubicBezTo>
                        <a:pt x="171615" y="219976"/>
                        <a:pt x="167056" y="231332"/>
                        <a:pt x="159916" y="235891"/>
                      </a:cubicBezTo>
                      <a:cubicBezTo>
                        <a:pt x="157249" y="236837"/>
                        <a:pt x="153120" y="231762"/>
                        <a:pt x="147701" y="220922"/>
                      </a:cubicBezTo>
                      <a:cubicBezTo>
                        <a:pt x="140475" y="207243"/>
                        <a:pt x="134626" y="197264"/>
                        <a:pt x="130067" y="190898"/>
                      </a:cubicBezTo>
                      <a:lnTo>
                        <a:pt x="123270" y="196318"/>
                      </a:lnTo>
                      <a:cubicBezTo>
                        <a:pt x="120604" y="196318"/>
                        <a:pt x="118281" y="194081"/>
                        <a:pt x="116475" y="189521"/>
                      </a:cubicBezTo>
                      <a:cubicBezTo>
                        <a:pt x="116475" y="188661"/>
                        <a:pt x="116475" y="187715"/>
                        <a:pt x="116475" y="186769"/>
                      </a:cubicBezTo>
                      <a:cubicBezTo>
                        <a:pt x="112862" y="179456"/>
                        <a:pt x="111916" y="174466"/>
                        <a:pt x="113808" y="171800"/>
                      </a:cubicBezTo>
                      <a:lnTo>
                        <a:pt x="123270" y="170423"/>
                      </a:lnTo>
                      <a:cubicBezTo>
                        <a:pt x="125937" y="170423"/>
                        <a:pt x="129550" y="169993"/>
                        <a:pt x="134109" y="169047"/>
                      </a:cubicBezTo>
                      <a:cubicBezTo>
                        <a:pt x="153981" y="167240"/>
                        <a:pt x="175228" y="162681"/>
                        <a:pt x="197766" y="155368"/>
                      </a:cubicBezTo>
                      <a:lnTo>
                        <a:pt x="196390" y="147195"/>
                      </a:lnTo>
                      <a:cubicBezTo>
                        <a:pt x="195444" y="143582"/>
                        <a:pt x="195014" y="140829"/>
                        <a:pt x="195014" y="139023"/>
                      </a:cubicBezTo>
                      <a:cubicBezTo>
                        <a:pt x="194067" y="132657"/>
                        <a:pt x="189164" y="130420"/>
                        <a:pt x="180131" y="132226"/>
                      </a:cubicBezTo>
                      <a:cubicBezTo>
                        <a:pt x="176519" y="133173"/>
                        <a:pt x="171959" y="134549"/>
                        <a:pt x="166540" y="136356"/>
                      </a:cubicBezTo>
                      <a:cubicBezTo>
                        <a:pt x="135830" y="145475"/>
                        <a:pt x="117765" y="150034"/>
                        <a:pt x="112346" y="150034"/>
                      </a:cubicBezTo>
                      <a:cubicBezTo>
                        <a:pt x="107786" y="143668"/>
                        <a:pt x="105980" y="137302"/>
                        <a:pt x="106926" y="130936"/>
                      </a:cubicBezTo>
                      <a:lnTo>
                        <a:pt x="109593" y="130936"/>
                      </a:lnTo>
                      <a:cubicBezTo>
                        <a:pt x="120432" y="131882"/>
                        <a:pt x="131701" y="129559"/>
                        <a:pt x="143486" y="124140"/>
                      </a:cubicBezTo>
                      <a:cubicBezTo>
                        <a:pt x="144346" y="124140"/>
                        <a:pt x="146669" y="123709"/>
                        <a:pt x="150282" y="122763"/>
                      </a:cubicBezTo>
                      <a:cubicBezTo>
                        <a:pt x="159314" y="120957"/>
                        <a:pt x="163873" y="118204"/>
                        <a:pt x="163873" y="114591"/>
                      </a:cubicBezTo>
                      <a:cubicBezTo>
                        <a:pt x="163873" y="109171"/>
                        <a:pt x="162067" y="105471"/>
                        <a:pt x="158454" y="103665"/>
                      </a:cubicBezTo>
                      <a:cubicBezTo>
                        <a:pt x="151228" y="103665"/>
                        <a:pt x="145809" y="104095"/>
                        <a:pt x="142195" y="105041"/>
                      </a:cubicBezTo>
                      <a:cubicBezTo>
                        <a:pt x="140389" y="105988"/>
                        <a:pt x="138153" y="102288"/>
                        <a:pt x="135400" y="94116"/>
                      </a:cubicBezTo>
                      <a:cubicBezTo>
                        <a:pt x="131787" y="84136"/>
                        <a:pt x="130841" y="78200"/>
                        <a:pt x="132647" y="76394"/>
                      </a:cubicBezTo>
                      <a:cubicBezTo>
                        <a:pt x="133507" y="75533"/>
                        <a:pt x="137120" y="75017"/>
                        <a:pt x="143486" y="75017"/>
                      </a:cubicBezTo>
                      <a:cubicBezTo>
                        <a:pt x="150712" y="74157"/>
                        <a:pt x="156131" y="73211"/>
                        <a:pt x="159744" y="72264"/>
                      </a:cubicBezTo>
                      <a:cubicBezTo>
                        <a:pt x="163357" y="73211"/>
                        <a:pt x="165164" y="70458"/>
                        <a:pt x="165164" y="64091"/>
                      </a:cubicBezTo>
                      <a:cubicBezTo>
                        <a:pt x="166024" y="28648"/>
                        <a:pt x="166970" y="9033"/>
                        <a:pt x="167830" y="5420"/>
                      </a:cubicBezTo>
                      <a:cubicBezTo>
                        <a:pt x="168691" y="2667"/>
                        <a:pt x="172303" y="860"/>
                        <a:pt x="178669" y="0"/>
                      </a:cubicBezTo>
                      <a:cubicBezTo>
                        <a:pt x="189508" y="1807"/>
                        <a:pt x="197164" y="4990"/>
                        <a:pt x="201723" y="9549"/>
                      </a:cubicBezTo>
                      <a:cubicBezTo>
                        <a:pt x="201723" y="12302"/>
                        <a:pt x="199917" y="15485"/>
                        <a:pt x="196304" y="19099"/>
                      </a:cubicBezTo>
                      <a:cubicBezTo>
                        <a:pt x="194497" y="22712"/>
                        <a:pt x="193551" y="25034"/>
                        <a:pt x="193551" y="25895"/>
                      </a:cubicBezTo>
                      <a:cubicBezTo>
                        <a:pt x="192605" y="29508"/>
                        <a:pt x="192175" y="39057"/>
                        <a:pt x="192175" y="54542"/>
                      </a:cubicBezTo>
                      <a:cubicBezTo>
                        <a:pt x="192175" y="59962"/>
                        <a:pt x="193551" y="62285"/>
                        <a:pt x="196218" y="61339"/>
                      </a:cubicBezTo>
                      <a:cubicBezTo>
                        <a:pt x="210670" y="57725"/>
                        <a:pt x="220562" y="56779"/>
                        <a:pt x="225982" y="58586"/>
                      </a:cubicBezTo>
                      <a:cubicBezTo>
                        <a:pt x="227788" y="59532"/>
                        <a:pt x="229164" y="63575"/>
                        <a:pt x="230025" y="70888"/>
                      </a:cubicBezTo>
                      <a:cubicBezTo>
                        <a:pt x="230885" y="77254"/>
                        <a:pt x="227358" y="81813"/>
                        <a:pt x="219186" y="84566"/>
                      </a:cubicBezTo>
                      <a:cubicBezTo>
                        <a:pt x="211014" y="87319"/>
                        <a:pt x="204734" y="89556"/>
                        <a:pt x="200261" y="91363"/>
                      </a:cubicBezTo>
                      <a:cubicBezTo>
                        <a:pt x="195099" y="93857"/>
                        <a:pt x="192863" y="97041"/>
                        <a:pt x="193809" y="100740"/>
                      </a:cubicBezTo>
                      <a:close/>
                    </a:path>
                  </a:pathLst>
                </a:custGeom>
                <a:grpFill/>
                <a:ln w="860" cap="flat">
                  <a:noFill/>
                  <a:prstDash val="solid"/>
                  <a:miter/>
                </a:ln>
              </p:spPr>
              <p:txBody>
                <a:bodyPr rtlCol="0" anchor="ctr"/>
                <a:lstStyle/>
                <a:p>
                  <a:endParaRPr lang="zh-CN" altLang="en-US"/>
                </a:p>
              </p:txBody>
            </p:sp>
            <p:sp>
              <p:nvSpPr>
                <p:cNvPr id="21" name="任意形状 16"/>
                <p:cNvSpPr/>
                <p:nvPr/>
              </p:nvSpPr>
              <p:spPr>
                <a:xfrm>
                  <a:off x="4052576" y="2752007"/>
                  <a:ext cx="236394" cy="322645"/>
                </a:xfrm>
                <a:custGeom>
                  <a:avLst/>
                  <a:gdLst>
                    <a:gd name="connsiteX0" fmla="*/ 6061 w 236394"/>
                    <a:gd name="connsiteY0" fmla="*/ 86835 h 322645"/>
                    <a:gd name="connsiteX1" fmla="*/ 27739 w 236394"/>
                    <a:gd name="connsiteY1" fmla="*/ 85458 h 322645"/>
                    <a:gd name="connsiteX2" fmla="*/ 88729 w 236394"/>
                    <a:gd name="connsiteY2" fmla="*/ 69113 h 322645"/>
                    <a:gd name="connsiteX3" fmla="*/ 90105 w 236394"/>
                    <a:gd name="connsiteY3" fmla="*/ 29540 h 322645"/>
                    <a:gd name="connsiteX4" fmla="*/ 90105 w 236394"/>
                    <a:gd name="connsiteY4" fmla="*/ 3645 h 322645"/>
                    <a:gd name="connsiteX5" fmla="*/ 110407 w 236394"/>
                    <a:gd name="connsiteY5" fmla="*/ 892 h 322645"/>
                    <a:gd name="connsiteX6" fmla="*/ 136127 w 236394"/>
                    <a:gd name="connsiteY6" fmla="*/ 13194 h 322645"/>
                    <a:gd name="connsiteX7" fmla="*/ 130708 w 236394"/>
                    <a:gd name="connsiteY7" fmla="*/ 21367 h 322645"/>
                    <a:gd name="connsiteX8" fmla="*/ 126665 w 236394"/>
                    <a:gd name="connsiteY8" fmla="*/ 28163 h 322645"/>
                    <a:gd name="connsiteX9" fmla="*/ 123912 w 236394"/>
                    <a:gd name="connsiteY9" fmla="*/ 51391 h 322645"/>
                    <a:gd name="connsiteX10" fmla="*/ 126665 w 236394"/>
                    <a:gd name="connsiteY10" fmla="*/ 60940 h 322645"/>
                    <a:gd name="connsiteX11" fmla="*/ 199784 w 236394"/>
                    <a:gd name="connsiteY11" fmla="*/ 63693 h 322645"/>
                    <a:gd name="connsiteX12" fmla="*/ 236344 w 236394"/>
                    <a:gd name="connsiteY12" fmla="*/ 96470 h 322645"/>
                    <a:gd name="connsiteX13" fmla="*/ 197032 w 236394"/>
                    <a:gd name="connsiteY13" fmla="*/ 136043 h 322645"/>
                    <a:gd name="connsiteX14" fmla="*/ 192988 w 236394"/>
                    <a:gd name="connsiteY14" fmla="*/ 156518 h 322645"/>
                    <a:gd name="connsiteX15" fmla="*/ 191612 w 236394"/>
                    <a:gd name="connsiteY15" fmla="*/ 163314 h 322645"/>
                    <a:gd name="connsiteX16" fmla="*/ 152300 w 236394"/>
                    <a:gd name="connsiteY16" fmla="*/ 164691 h 322645"/>
                    <a:gd name="connsiteX17" fmla="*/ 125203 w 236394"/>
                    <a:gd name="connsiteY17" fmla="*/ 167444 h 322645"/>
                    <a:gd name="connsiteX18" fmla="*/ 117117 w 236394"/>
                    <a:gd name="connsiteY18" fmla="*/ 284787 h 322645"/>
                    <a:gd name="connsiteX19" fmla="*/ 119869 w 236394"/>
                    <a:gd name="connsiteY19" fmla="*/ 301133 h 322645"/>
                    <a:gd name="connsiteX20" fmla="*/ 122536 w 236394"/>
                    <a:gd name="connsiteY20" fmla="*/ 314811 h 322645"/>
                    <a:gd name="connsiteX21" fmla="*/ 96815 w 236394"/>
                    <a:gd name="connsiteY21" fmla="*/ 316188 h 322645"/>
                    <a:gd name="connsiteX22" fmla="*/ 96815 w 236394"/>
                    <a:gd name="connsiteY22" fmla="*/ 284787 h 322645"/>
                    <a:gd name="connsiteX23" fmla="*/ 99568 w 236394"/>
                    <a:gd name="connsiteY23" fmla="*/ 249343 h 322645"/>
                    <a:gd name="connsiteX24" fmla="*/ 94148 w 236394"/>
                    <a:gd name="connsiteY24" fmla="*/ 200221 h 322645"/>
                    <a:gd name="connsiteX25" fmla="*/ 92772 w 236394"/>
                    <a:gd name="connsiteY25" fmla="*/ 170197 h 322645"/>
                    <a:gd name="connsiteX26" fmla="*/ 48040 w 236394"/>
                    <a:gd name="connsiteY26" fmla="*/ 182499 h 322645"/>
                    <a:gd name="connsiteX27" fmla="*/ 34535 w 236394"/>
                    <a:gd name="connsiteY27" fmla="*/ 171573 h 322645"/>
                    <a:gd name="connsiteX28" fmla="*/ 14233 w 236394"/>
                    <a:gd name="connsiteY28" fmla="*/ 138796 h 322645"/>
                    <a:gd name="connsiteX29" fmla="*/ 728 w 236394"/>
                    <a:gd name="connsiteY29" fmla="*/ 108772 h 322645"/>
                    <a:gd name="connsiteX30" fmla="*/ 6061 w 236394"/>
                    <a:gd name="connsiteY30" fmla="*/ 86835 h 322645"/>
                    <a:gd name="connsiteX31" fmla="*/ 54836 w 236394"/>
                    <a:gd name="connsiteY31" fmla="*/ 152303 h 322645"/>
                    <a:gd name="connsiteX32" fmla="*/ 92772 w 236394"/>
                    <a:gd name="connsiteY32" fmla="*/ 141377 h 322645"/>
                    <a:gd name="connsiteX33" fmla="*/ 91395 w 236394"/>
                    <a:gd name="connsiteY33" fmla="*/ 114106 h 322645"/>
                    <a:gd name="connsiteX34" fmla="*/ 90019 w 236394"/>
                    <a:gd name="connsiteY34" fmla="*/ 92255 h 322645"/>
                    <a:gd name="connsiteX35" fmla="*/ 54836 w 236394"/>
                    <a:gd name="connsiteY35" fmla="*/ 101804 h 322645"/>
                    <a:gd name="connsiteX36" fmla="*/ 54836 w 236394"/>
                    <a:gd name="connsiteY36" fmla="*/ 152303 h 322645"/>
                    <a:gd name="connsiteX37" fmla="*/ 125289 w 236394"/>
                    <a:gd name="connsiteY37" fmla="*/ 137334 h 322645"/>
                    <a:gd name="connsiteX38" fmla="*/ 151009 w 236394"/>
                    <a:gd name="connsiteY38" fmla="*/ 133204 h 322645"/>
                    <a:gd name="connsiteX39" fmla="*/ 171311 w 236394"/>
                    <a:gd name="connsiteY39" fmla="*/ 127785 h 322645"/>
                    <a:gd name="connsiteX40" fmla="*/ 178107 w 236394"/>
                    <a:gd name="connsiteY40" fmla="*/ 84082 h 322645"/>
                    <a:gd name="connsiteX41" fmla="*/ 126665 w 236394"/>
                    <a:gd name="connsiteY41" fmla="*/ 84082 h 322645"/>
                    <a:gd name="connsiteX42" fmla="*/ 122622 w 236394"/>
                    <a:gd name="connsiteY42" fmla="*/ 114106 h 322645"/>
                    <a:gd name="connsiteX43" fmla="*/ 125289 w 236394"/>
                    <a:gd name="connsiteY43" fmla="*/ 137334 h 32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6394" h="322645">
                      <a:moveTo>
                        <a:pt x="6061" y="86835"/>
                      </a:moveTo>
                      <a:cubicBezTo>
                        <a:pt x="6921" y="86835"/>
                        <a:pt x="14147" y="86405"/>
                        <a:pt x="27739" y="85458"/>
                      </a:cubicBezTo>
                      <a:cubicBezTo>
                        <a:pt x="42191" y="84598"/>
                        <a:pt x="62492" y="79092"/>
                        <a:pt x="88729" y="69113"/>
                      </a:cubicBezTo>
                      <a:cubicBezTo>
                        <a:pt x="90535" y="68253"/>
                        <a:pt x="90965" y="55004"/>
                        <a:pt x="90105" y="29540"/>
                      </a:cubicBezTo>
                      <a:cubicBezTo>
                        <a:pt x="89159" y="15861"/>
                        <a:pt x="89159" y="7258"/>
                        <a:pt x="90105" y="3645"/>
                      </a:cubicBezTo>
                      <a:cubicBezTo>
                        <a:pt x="90965" y="32"/>
                        <a:pt x="97761" y="-914"/>
                        <a:pt x="110407" y="892"/>
                      </a:cubicBezTo>
                      <a:cubicBezTo>
                        <a:pt x="125719" y="4505"/>
                        <a:pt x="134321" y="8635"/>
                        <a:pt x="136127" y="13194"/>
                      </a:cubicBezTo>
                      <a:cubicBezTo>
                        <a:pt x="136127" y="15001"/>
                        <a:pt x="134321" y="17754"/>
                        <a:pt x="130708" y="21367"/>
                      </a:cubicBezTo>
                      <a:cubicBezTo>
                        <a:pt x="128041" y="24120"/>
                        <a:pt x="126665" y="26357"/>
                        <a:pt x="126665" y="28163"/>
                      </a:cubicBezTo>
                      <a:cubicBezTo>
                        <a:pt x="124859" y="35476"/>
                        <a:pt x="123912" y="43132"/>
                        <a:pt x="123912" y="51391"/>
                      </a:cubicBezTo>
                      <a:cubicBezTo>
                        <a:pt x="123912" y="57757"/>
                        <a:pt x="124772" y="60940"/>
                        <a:pt x="126665" y="60940"/>
                      </a:cubicBezTo>
                      <a:cubicBezTo>
                        <a:pt x="154622" y="56381"/>
                        <a:pt x="179053" y="57327"/>
                        <a:pt x="199784" y="63693"/>
                      </a:cubicBezTo>
                      <a:cubicBezTo>
                        <a:pt x="225075" y="73673"/>
                        <a:pt x="237290" y="84598"/>
                        <a:pt x="236344" y="96470"/>
                      </a:cubicBezTo>
                      <a:cubicBezTo>
                        <a:pt x="219139" y="107396"/>
                        <a:pt x="206064" y="120558"/>
                        <a:pt x="197032" y="136043"/>
                      </a:cubicBezTo>
                      <a:cubicBezTo>
                        <a:pt x="194365" y="140603"/>
                        <a:pt x="192988" y="147399"/>
                        <a:pt x="192988" y="156518"/>
                      </a:cubicBezTo>
                      <a:lnTo>
                        <a:pt x="191612" y="163314"/>
                      </a:lnTo>
                      <a:cubicBezTo>
                        <a:pt x="174407" y="163314"/>
                        <a:pt x="161332" y="163745"/>
                        <a:pt x="152300" y="164691"/>
                      </a:cubicBezTo>
                      <a:cubicBezTo>
                        <a:pt x="142321" y="165637"/>
                        <a:pt x="133375" y="166498"/>
                        <a:pt x="125203" y="167444"/>
                      </a:cubicBezTo>
                      <a:cubicBezTo>
                        <a:pt x="119783" y="187489"/>
                        <a:pt x="117117" y="226546"/>
                        <a:pt x="117117" y="284787"/>
                      </a:cubicBezTo>
                      <a:cubicBezTo>
                        <a:pt x="117117" y="287540"/>
                        <a:pt x="117977" y="292960"/>
                        <a:pt x="119869" y="301133"/>
                      </a:cubicBezTo>
                      <a:cubicBezTo>
                        <a:pt x="120729" y="307499"/>
                        <a:pt x="121676" y="312058"/>
                        <a:pt x="122536" y="314811"/>
                      </a:cubicBezTo>
                      <a:cubicBezTo>
                        <a:pt x="113503" y="324791"/>
                        <a:pt x="104901" y="325221"/>
                        <a:pt x="96815" y="316188"/>
                      </a:cubicBezTo>
                      <a:cubicBezTo>
                        <a:pt x="96815" y="308875"/>
                        <a:pt x="96815" y="298466"/>
                        <a:pt x="96815" y="284787"/>
                      </a:cubicBezTo>
                      <a:cubicBezTo>
                        <a:pt x="98622" y="269302"/>
                        <a:pt x="99568" y="257516"/>
                        <a:pt x="99568" y="249343"/>
                      </a:cubicBezTo>
                      <a:cubicBezTo>
                        <a:pt x="98622" y="233858"/>
                        <a:pt x="96815" y="217513"/>
                        <a:pt x="94148" y="200221"/>
                      </a:cubicBezTo>
                      <a:cubicBezTo>
                        <a:pt x="93202" y="187489"/>
                        <a:pt x="92772" y="177509"/>
                        <a:pt x="92772" y="170197"/>
                      </a:cubicBezTo>
                      <a:cubicBezTo>
                        <a:pt x="84600" y="168390"/>
                        <a:pt x="69718" y="172520"/>
                        <a:pt x="48040" y="182499"/>
                      </a:cubicBezTo>
                      <a:cubicBezTo>
                        <a:pt x="44427" y="184306"/>
                        <a:pt x="39954" y="180692"/>
                        <a:pt x="34535" y="171573"/>
                      </a:cubicBezTo>
                      <a:cubicBezTo>
                        <a:pt x="30922" y="164261"/>
                        <a:pt x="24126" y="153421"/>
                        <a:pt x="14233" y="138796"/>
                      </a:cubicBezTo>
                      <a:cubicBezTo>
                        <a:pt x="7007" y="131484"/>
                        <a:pt x="2448" y="121505"/>
                        <a:pt x="728" y="108772"/>
                      </a:cubicBezTo>
                      <a:cubicBezTo>
                        <a:pt x="-1165" y="95008"/>
                        <a:pt x="641" y="87695"/>
                        <a:pt x="6061" y="86835"/>
                      </a:cubicBezTo>
                      <a:close/>
                      <a:moveTo>
                        <a:pt x="54836" y="152303"/>
                      </a:moveTo>
                      <a:cubicBezTo>
                        <a:pt x="72901" y="149550"/>
                        <a:pt x="85546" y="145937"/>
                        <a:pt x="92772" y="141377"/>
                      </a:cubicBezTo>
                      <a:cubicBezTo>
                        <a:pt x="92772" y="140517"/>
                        <a:pt x="92342" y="131398"/>
                        <a:pt x="91395" y="114106"/>
                      </a:cubicBezTo>
                      <a:cubicBezTo>
                        <a:pt x="90449" y="107740"/>
                        <a:pt x="90019" y="100428"/>
                        <a:pt x="90019" y="92255"/>
                      </a:cubicBezTo>
                      <a:cubicBezTo>
                        <a:pt x="87353" y="91395"/>
                        <a:pt x="75567" y="94578"/>
                        <a:pt x="54836" y="101804"/>
                      </a:cubicBezTo>
                      <a:cubicBezTo>
                        <a:pt x="37717" y="119096"/>
                        <a:pt x="37717" y="135957"/>
                        <a:pt x="54836" y="152303"/>
                      </a:cubicBezTo>
                      <a:close/>
                      <a:moveTo>
                        <a:pt x="125289" y="137334"/>
                      </a:moveTo>
                      <a:cubicBezTo>
                        <a:pt x="133375" y="135527"/>
                        <a:pt x="141977" y="134151"/>
                        <a:pt x="151009" y="133204"/>
                      </a:cubicBezTo>
                      <a:cubicBezTo>
                        <a:pt x="162709" y="131398"/>
                        <a:pt x="169504" y="129591"/>
                        <a:pt x="171311" y="127785"/>
                      </a:cubicBezTo>
                      <a:cubicBezTo>
                        <a:pt x="178537" y="118666"/>
                        <a:pt x="180773" y="104127"/>
                        <a:pt x="178107" y="84082"/>
                      </a:cubicBezTo>
                      <a:cubicBezTo>
                        <a:pt x="155482" y="78662"/>
                        <a:pt x="138364" y="78662"/>
                        <a:pt x="126665" y="84082"/>
                      </a:cubicBezTo>
                      <a:cubicBezTo>
                        <a:pt x="123912" y="87695"/>
                        <a:pt x="122622" y="97761"/>
                        <a:pt x="122622" y="114106"/>
                      </a:cubicBezTo>
                      <a:cubicBezTo>
                        <a:pt x="121676" y="129591"/>
                        <a:pt x="122622" y="137334"/>
                        <a:pt x="125289" y="137334"/>
                      </a:cubicBezTo>
                      <a:close/>
                    </a:path>
                  </a:pathLst>
                </a:custGeom>
                <a:grpFill/>
                <a:ln w="860" cap="flat">
                  <a:noFill/>
                  <a:prstDash val="solid"/>
                  <a:miter/>
                </a:ln>
              </p:spPr>
              <p:txBody>
                <a:bodyPr rtlCol="0" anchor="ctr"/>
                <a:lstStyle/>
                <a:p>
                  <a:endParaRPr lang="zh-CN" altLang="en-US"/>
                </a:p>
              </p:txBody>
            </p:sp>
            <p:sp>
              <p:nvSpPr>
                <p:cNvPr id="22" name="任意形状 17"/>
                <p:cNvSpPr/>
                <p:nvPr/>
              </p:nvSpPr>
              <p:spPr>
                <a:xfrm>
                  <a:off x="4588823" y="2751071"/>
                  <a:ext cx="272058" cy="324003"/>
                </a:xfrm>
                <a:custGeom>
                  <a:avLst/>
                  <a:gdLst>
                    <a:gd name="connsiteX0" fmla="*/ 1779 w 272058"/>
                    <a:gd name="connsiteY0" fmla="*/ 188768 h 324003"/>
                    <a:gd name="connsiteX1" fmla="*/ 4446 w 272058"/>
                    <a:gd name="connsiteY1" fmla="*/ 188768 h 324003"/>
                    <a:gd name="connsiteX2" fmla="*/ 46424 w 272058"/>
                    <a:gd name="connsiteY2" fmla="*/ 179219 h 324003"/>
                    <a:gd name="connsiteX3" fmla="*/ 139931 w 272058"/>
                    <a:gd name="connsiteY3" fmla="*/ 158744 h 324003"/>
                    <a:gd name="connsiteX4" fmla="*/ 150770 w 272058"/>
                    <a:gd name="connsiteY4" fmla="*/ 155991 h 324003"/>
                    <a:gd name="connsiteX5" fmla="*/ 153437 w 272058"/>
                    <a:gd name="connsiteY5" fmla="*/ 151862 h 324003"/>
                    <a:gd name="connsiteX6" fmla="*/ 148017 w 272058"/>
                    <a:gd name="connsiteY6" fmla="*/ 109536 h 324003"/>
                    <a:gd name="connsiteX7" fmla="*/ 148017 w 272058"/>
                    <a:gd name="connsiteY7" fmla="*/ 102739 h 324003"/>
                    <a:gd name="connsiteX8" fmla="*/ 184577 w 272058"/>
                    <a:gd name="connsiteY8" fmla="*/ 109536 h 324003"/>
                    <a:gd name="connsiteX9" fmla="*/ 183201 w 272058"/>
                    <a:gd name="connsiteY9" fmla="*/ 113665 h 324003"/>
                    <a:gd name="connsiteX10" fmla="*/ 179158 w 272058"/>
                    <a:gd name="connsiteY10" fmla="*/ 132764 h 324003"/>
                    <a:gd name="connsiteX11" fmla="*/ 179158 w 272058"/>
                    <a:gd name="connsiteY11" fmla="*/ 140936 h 324003"/>
                    <a:gd name="connsiteX12" fmla="*/ 183201 w 272058"/>
                    <a:gd name="connsiteY12" fmla="*/ 151862 h 324003"/>
                    <a:gd name="connsiteX13" fmla="*/ 215717 w 272058"/>
                    <a:gd name="connsiteY13" fmla="*/ 150485 h 324003"/>
                    <a:gd name="connsiteX14" fmla="*/ 244191 w 272058"/>
                    <a:gd name="connsiteY14" fmla="*/ 150485 h 324003"/>
                    <a:gd name="connsiteX15" fmla="*/ 250987 w 272058"/>
                    <a:gd name="connsiteY15" fmla="*/ 149109 h 324003"/>
                    <a:gd name="connsiteX16" fmla="*/ 267245 w 272058"/>
                    <a:gd name="connsiteY16" fmla="*/ 172337 h 324003"/>
                    <a:gd name="connsiteX17" fmla="*/ 271288 w 272058"/>
                    <a:gd name="connsiteY17" fmla="*/ 191435 h 324003"/>
                    <a:gd name="connsiteX18" fmla="*/ 259073 w 272058"/>
                    <a:gd name="connsiteY18" fmla="*/ 190059 h 324003"/>
                    <a:gd name="connsiteX19" fmla="*/ 219760 w 272058"/>
                    <a:gd name="connsiteY19" fmla="*/ 179133 h 324003"/>
                    <a:gd name="connsiteX20" fmla="*/ 185867 w 272058"/>
                    <a:gd name="connsiteY20" fmla="*/ 181886 h 324003"/>
                    <a:gd name="connsiteX21" fmla="*/ 181824 w 272058"/>
                    <a:gd name="connsiteY21" fmla="*/ 192812 h 324003"/>
                    <a:gd name="connsiteX22" fmla="*/ 179158 w 272058"/>
                    <a:gd name="connsiteY22" fmla="*/ 251483 h 324003"/>
                    <a:gd name="connsiteX23" fmla="*/ 179158 w 272058"/>
                    <a:gd name="connsiteY23" fmla="*/ 281507 h 324003"/>
                    <a:gd name="connsiteX24" fmla="*/ 180534 w 272058"/>
                    <a:gd name="connsiteY24" fmla="*/ 297853 h 324003"/>
                    <a:gd name="connsiteX25" fmla="*/ 183201 w 272058"/>
                    <a:gd name="connsiteY25" fmla="*/ 323748 h 324003"/>
                    <a:gd name="connsiteX26" fmla="*/ 160147 w 272058"/>
                    <a:gd name="connsiteY26" fmla="*/ 319618 h 324003"/>
                    <a:gd name="connsiteX27" fmla="*/ 153351 w 272058"/>
                    <a:gd name="connsiteY27" fmla="*/ 318242 h 324003"/>
                    <a:gd name="connsiteX28" fmla="*/ 74812 w 272058"/>
                    <a:gd name="connsiteY28" fmla="*/ 290970 h 324003"/>
                    <a:gd name="connsiteX29" fmla="*/ 65349 w 272058"/>
                    <a:gd name="connsiteY29" fmla="*/ 285551 h 324003"/>
                    <a:gd name="connsiteX30" fmla="*/ 78855 w 272058"/>
                    <a:gd name="connsiteY30" fmla="*/ 284174 h 324003"/>
                    <a:gd name="connsiteX31" fmla="*/ 107329 w 272058"/>
                    <a:gd name="connsiteY31" fmla="*/ 286927 h 324003"/>
                    <a:gd name="connsiteX32" fmla="*/ 135802 w 272058"/>
                    <a:gd name="connsiteY32" fmla="*/ 289680 h 324003"/>
                    <a:gd name="connsiteX33" fmla="*/ 156103 w 272058"/>
                    <a:gd name="connsiteY33" fmla="*/ 261032 h 324003"/>
                    <a:gd name="connsiteX34" fmla="*/ 153437 w 272058"/>
                    <a:gd name="connsiteY34" fmla="*/ 196941 h 324003"/>
                    <a:gd name="connsiteX35" fmla="*/ 153437 w 272058"/>
                    <a:gd name="connsiteY35" fmla="*/ 186015 h 324003"/>
                    <a:gd name="connsiteX36" fmla="*/ 107415 w 272058"/>
                    <a:gd name="connsiteY36" fmla="*/ 192812 h 324003"/>
                    <a:gd name="connsiteX37" fmla="*/ 97952 w 272058"/>
                    <a:gd name="connsiteY37" fmla="*/ 194188 h 324003"/>
                    <a:gd name="connsiteX38" fmla="*/ 108791 w 272058"/>
                    <a:gd name="connsiteY38" fmla="*/ 210534 h 324003"/>
                    <a:gd name="connsiteX39" fmla="*/ 114211 w 272058"/>
                    <a:gd name="connsiteY39" fmla="*/ 214663 h 324003"/>
                    <a:gd name="connsiteX40" fmla="*/ 100705 w 272058"/>
                    <a:gd name="connsiteY40" fmla="*/ 246063 h 324003"/>
                    <a:gd name="connsiteX41" fmla="*/ 93909 w 272058"/>
                    <a:gd name="connsiteY41" fmla="*/ 237891 h 324003"/>
                    <a:gd name="connsiteX42" fmla="*/ 61392 w 272058"/>
                    <a:gd name="connsiteY42" fmla="*/ 199694 h 324003"/>
                    <a:gd name="connsiteX43" fmla="*/ 18037 w 272058"/>
                    <a:gd name="connsiteY43" fmla="*/ 216040 h 324003"/>
                    <a:gd name="connsiteX44" fmla="*/ 16661 w 272058"/>
                    <a:gd name="connsiteY44" fmla="*/ 217416 h 324003"/>
                    <a:gd name="connsiteX45" fmla="*/ 3155 w 272058"/>
                    <a:gd name="connsiteY45" fmla="*/ 202447 h 324003"/>
                    <a:gd name="connsiteX46" fmla="*/ 1779 w 272058"/>
                    <a:gd name="connsiteY46" fmla="*/ 188768 h 324003"/>
                    <a:gd name="connsiteX47" fmla="*/ 28876 w 272058"/>
                    <a:gd name="connsiteY47" fmla="*/ 130097 h 324003"/>
                    <a:gd name="connsiteX48" fmla="*/ 69479 w 272058"/>
                    <a:gd name="connsiteY48" fmla="*/ 102826 h 324003"/>
                    <a:gd name="connsiteX49" fmla="*/ 68102 w 272058"/>
                    <a:gd name="connsiteY49" fmla="*/ 112375 h 324003"/>
                    <a:gd name="connsiteX50" fmla="*/ 66726 w 272058"/>
                    <a:gd name="connsiteY50" fmla="*/ 132850 h 324003"/>
                    <a:gd name="connsiteX51" fmla="*/ 69479 w 272058"/>
                    <a:gd name="connsiteY51" fmla="*/ 147819 h 324003"/>
                    <a:gd name="connsiteX52" fmla="*/ 55887 w 272058"/>
                    <a:gd name="connsiteY52" fmla="*/ 149195 h 324003"/>
                    <a:gd name="connsiteX53" fmla="*/ 28876 w 272058"/>
                    <a:gd name="connsiteY53" fmla="*/ 130097 h 324003"/>
                    <a:gd name="connsiteX54" fmla="*/ 89780 w 272058"/>
                    <a:gd name="connsiteY54" fmla="*/ 109622 h 324003"/>
                    <a:gd name="connsiteX55" fmla="*/ 84361 w 272058"/>
                    <a:gd name="connsiteY55" fmla="*/ 89147 h 324003"/>
                    <a:gd name="connsiteX56" fmla="*/ 88404 w 272058"/>
                    <a:gd name="connsiteY56" fmla="*/ 89147 h 324003"/>
                    <a:gd name="connsiteX57" fmla="*/ 142598 w 272058"/>
                    <a:gd name="connsiteY57" fmla="*/ 75468 h 324003"/>
                    <a:gd name="connsiteX58" fmla="*/ 148017 w 272058"/>
                    <a:gd name="connsiteY58" fmla="*/ 72715 h 324003"/>
                    <a:gd name="connsiteX59" fmla="*/ 195416 w 272058"/>
                    <a:gd name="connsiteY59" fmla="*/ 61790 h 324003"/>
                    <a:gd name="connsiteX60" fmla="*/ 223890 w 272058"/>
                    <a:gd name="connsiteY60" fmla="*/ 75468 h 324003"/>
                    <a:gd name="connsiteX61" fmla="*/ 257782 w 272058"/>
                    <a:gd name="connsiteY61" fmla="*/ 127344 h 324003"/>
                    <a:gd name="connsiteX62" fmla="*/ 252363 w 272058"/>
                    <a:gd name="connsiteY62" fmla="*/ 130097 h 324003"/>
                    <a:gd name="connsiteX63" fmla="*/ 241524 w 272058"/>
                    <a:gd name="connsiteY63" fmla="*/ 131473 h 324003"/>
                    <a:gd name="connsiteX64" fmla="*/ 200921 w 272058"/>
                    <a:gd name="connsiteY64" fmla="*/ 134226 h 324003"/>
                    <a:gd name="connsiteX65" fmla="*/ 186040 w 272058"/>
                    <a:gd name="connsiteY65" fmla="*/ 128806 h 324003"/>
                    <a:gd name="connsiteX66" fmla="*/ 198255 w 272058"/>
                    <a:gd name="connsiteY66" fmla="*/ 123386 h 324003"/>
                    <a:gd name="connsiteX67" fmla="*/ 222599 w 272058"/>
                    <a:gd name="connsiteY67" fmla="*/ 104288 h 324003"/>
                    <a:gd name="connsiteX68" fmla="*/ 207717 w 272058"/>
                    <a:gd name="connsiteY68" fmla="*/ 82437 h 324003"/>
                    <a:gd name="connsiteX69" fmla="*/ 191459 w 272058"/>
                    <a:gd name="connsiteY69" fmla="*/ 79684 h 324003"/>
                    <a:gd name="connsiteX70" fmla="*/ 188792 w 272058"/>
                    <a:gd name="connsiteY70" fmla="*/ 79684 h 324003"/>
                    <a:gd name="connsiteX71" fmla="*/ 149480 w 272058"/>
                    <a:gd name="connsiteY71" fmla="*/ 91986 h 324003"/>
                    <a:gd name="connsiteX72" fmla="*/ 110167 w 272058"/>
                    <a:gd name="connsiteY72" fmla="*/ 106955 h 324003"/>
                    <a:gd name="connsiteX73" fmla="*/ 89780 w 272058"/>
                    <a:gd name="connsiteY73" fmla="*/ 109622 h 324003"/>
                    <a:gd name="connsiteX74" fmla="*/ 119630 w 272058"/>
                    <a:gd name="connsiteY74" fmla="*/ 46821 h 324003"/>
                    <a:gd name="connsiteX75" fmla="*/ 123673 w 272058"/>
                    <a:gd name="connsiteY75" fmla="*/ 11377 h 324003"/>
                    <a:gd name="connsiteX76" fmla="*/ 137178 w 272058"/>
                    <a:gd name="connsiteY76" fmla="*/ 451 h 324003"/>
                    <a:gd name="connsiteX77" fmla="*/ 141222 w 272058"/>
                    <a:gd name="connsiteY77" fmla="*/ 8624 h 324003"/>
                    <a:gd name="connsiteX78" fmla="*/ 158856 w 272058"/>
                    <a:gd name="connsiteY78" fmla="*/ 34519 h 324003"/>
                    <a:gd name="connsiteX79" fmla="*/ 164276 w 272058"/>
                    <a:gd name="connsiteY79" fmla="*/ 49488 h 324003"/>
                    <a:gd name="connsiteX80" fmla="*/ 152061 w 272058"/>
                    <a:gd name="connsiteY80" fmla="*/ 54908 h 324003"/>
                    <a:gd name="connsiteX81" fmla="*/ 119630 w 272058"/>
                    <a:gd name="connsiteY81" fmla="*/ 46821 h 3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2058" h="324003">
                      <a:moveTo>
                        <a:pt x="1779" y="188768"/>
                      </a:moveTo>
                      <a:lnTo>
                        <a:pt x="4446" y="188768"/>
                      </a:lnTo>
                      <a:cubicBezTo>
                        <a:pt x="15285" y="188768"/>
                        <a:pt x="29306" y="185585"/>
                        <a:pt x="46424" y="179219"/>
                      </a:cubicBezTo>
                      <a:cubicBezTo>
                        <a:pt x="66296" y="171907"/>
                        <a:pt x="97436" y="165110"/>
                        <a:pt x="139931" y="158744"/>
                      </a:cubicBezTo>
                      <a:cubicBezTo>
                        <a:pt x="143544" y="157884"/>
                        <a:pt x="147157" y="156938"/>
                        <a:pt x="150770" y="155991"/>
                      </a:cubicBezTo>
                      <a:cubicBezTo>
                        <a:pt x="151631" y="155131"/>
                        <a:pt x="152576" y="153755"/>
                        <a:pt x="153437" y="151862"/>
                      </a:cubicBezTo>
                      <a:cubicBezTo>
                        <a:pt x="153437" y="134570"/>
                        <a:pt x="151631" y="120461"/>
                        <a:pt x="148017" y="109536"/>
                      </a:cubicBezTo>
                      <a:cubicBezTo>
                        <a:pt x="147071" y="106783"/>
                        <a:pt x="147071" y="104546"/>
                        <a:pt x="148017" y="102739"/>
                      </a:cubicBezTo>
                      <a:cubicBezTo>
                        <a:pt x="159717" y="99126"/>
                        <a:pt x="171932" y="101363"/>
                        <a:pt x="184577" y="109536"/>
                      </a:cubicBezTo>
                      <a:cubicBezTo>
                        <a:pt x="184577" y="110482"/>
                        <a:pt x="184147" y="111859"/>
                        <a:pt x="183201" y="113665"/>
                      </a:cubicBezTo>
                      <a:cubicBezTo>
                        <a:pt x="179588" y="120031"/>
                        <a:pt x="178211" y="126397"/>
                        <a:pt x="179158" y="132764"/>
                      </a:cubicBezTo>
                      <a:cubicBezTo>
                        <a:pt x="179158" y="134570"/>
                        <a:pt x="179158" y="137323"/>
                        <a:pt x="179158" y="140936"/>
                      </a:cubicBezTo>
                      <a:cubicBezTo>
                        <a:pt x="180018" y="145496"/>
                        <a:pt x="181394" y="149109"/>
                        <a:pt x="183201" y="151862"/>
                      </a:cubicBezTo>
                      <a:cubicBezTo>
                        <a:pt x="192233" y="150055"/>
                        <a:pt x="203072" y="149625"/>
                        <a:pt x="215717" y="150485"/>
                      </a:cubicBezTo>
                      <a:cubicBezTo>
                        <a:pt x="231029" y="151432"/>
                        <a:pt x="240578" y="151432"/>
                        <a:pt x="244191" y="150485"/>
                      </a:cubicBezTo>
                      <a:cubicBezTo>
                        <a:pt x="246857" y="149625"/>
                        <a:pt x="249180" y="149109"/>
                        <a:pt x="250987" y="149109"/>
                      </a:cubicBezTo>
                      <a:cubicBezTo>
                        <a:pt x="254599" y="150916"/>
                        <a:pt x="260019" y="158658"/>
                        <a:pt x="267245" y="172337"/>
                      </a:cubicBezTo>
                      <a:cubicBezTo>
                        <a:pt x="271718" y="183262"/>
                        <a:pt x="273094" y="189629"/>
                        <a:pt x="271288" y="191435"/>
                      </a:cubicBezTo>
                      <a:cubicBezTo>
                        <a:pt x="269482" y="192382"/>
                        <a:pt x="265438" y="191865"/>
                        <a:pt x="259073" y="190059"/>
                      </a:cubicBezTo>
                      <a:cubicBezTo>
                        <a:pt x="250987" y="185499"/>
                        <a:pt x="237825" y="181886"/>
                        <a:pt x="219760" y="179133"/>
                      </a:cubicBezTo>
                      <a:cubicBezTo>
                        <a:pt x="210728" y="178273"/>
                        <a:pt x="199459" y="179133"/>
                        <a:pt x="185867" y="181886"/>
                      </a:cubicBezTo>
                      <a:cubicBezTo>
                        <a:pt x="183115" y="182832"/>
                        <a:pt x="181824" y="186445"/>
                        <a:pt x="181824" y="192812"/>
                      </a:cubicBezTo>
                      <a:cubicBezTo>
                        <a:pt x="181824" y="212856"/>
                        <a:pt x="180878" y="232385"/>
                        <a:pt x="179158" y="251483"/>
                      </a:cubicBezTo>
                      <a:cubicBezTo>
                        <a:pt x="179158" y="263355"/>
                        <a:pt x="179158" y="273335"/>
                        <a:pt x="179158" y="281507"/>
                      </a:cubicBezTo>
                      <a:cubicBezTo>
                        <a:pt x="179158" y="284260"/>
                        <a:pt x="179588" y="289680"/>
                        <a:pt x="180534" y="297853"/>
                      </a:cubicBezTo>
                      <a:cubicBezTo>
                        <a:pt x="183201" y="313338"/>
                        <a:pt x="184147" y="321941"/>
                        <a:pt x="183201" y="323748"/>
                      </a:cubicBezTo>
                      <a:cubicBezTo>
                        <a:pt x="182254" y="324608"/>
                        <a:pt x="174598" y="323317"/>
                        <a:pt x="160147" y="319618"/>
                      </a:cubicBezTo>
                      <a:cubicBezTo>
                        <a:pt x="157480" y="318672"/>
                        <a:pt x="155157" y="318242"/>
                        <a:pt x="153351" y="318242"/>
                      </a:cubicBezTo>
                      <a:cubicBezTo>
                        <a:pt x="120834" y="311876"/>
                        <a:pt x="94597" y="302756"/>
                        <a:pt x="74812" y="290970"/>
                      </a:cubicBezTo>
                      <a:cubicBezTo>
                        <a:pt x="68446" y="288218"/>
                        <a:pt x="65349" y="286411"/>
                        <a:pt x="65349" y="285551"/>
                      </a:cubicBezTo>
                      <a:cubicBezTo>
                        <a:pt x="67156" y="283744"/>
                        <a:pt x="71629" y="283314"/>
                        <a:pt x="78855" y="284174"/>
                      </a:cubicBezTo>
                      <a:cubicBezTo>
                        <a:pt x="90554" y="285981"/>
                        <a:pt x="100103" y="286927"/>
                        <a:pt x="107329" y="286927"/>
                      </a:cubicBezTo>
                      <a:cubicBezTo>
                        <a:pt x="115415" y="287787"/>
                        <a:pt x="124963" y="288734"/>
                        <a:pt x="135802" y="289680"/>
                      </a:cubicBezTo>
                      <a:cubicBezTo>
                        <a:pt x="152061" y="292433"/>
                        <a:pt x="158856" y="282884"/>
                        <a:pt x="156103" y="261032"/>
                      </a:cubicBezTo>
                      <a:cubicBezTo>
                        <a:pt x="156103" y="241934"/>
                        <a:pt x="155157" y="220599"/>
                        <a:pt x="153437" y="196941"/>
                      </a:cubicBezTo>
                      <a:cubicBezTo>
                        <a:pt x="153437" y="192382"/>
                        <a:pt x="153437" y="188768"/>
                        <a:pt x="153437" y="186015"/>
                      </a:cubicBezTo>
                      <a:cubicBezTo>
                        <a:pt x="142598" y="186015"/>
                        <a:pt x="127200" y="188338"/>
                        <a:pt x="107415" y="192812"/>
                      </a:cubicBezTo>
                      <a:cubicBezTo>
                        <a:pt x="103802" y="193758"/>
                        <a:pt x="100619" y="194188"/>
                        <a:pt x="97952" y="194188"/>
                      </a:cubicBezTo>
                      <a:cubicBezTo>
                        <a:pt x="99759" y="199608"/>
                        <a:pt x="103372" y="205114"/>
                        <a:pt x="108791" y="210534"/>
                      </a:cubicBezTo>
                      <a:cubicBezTo>
                        <a:pt x="111458" y="213286"/>
                        <a:pt x="113264" y="214663"/>
                        <a:pt x="114211" y="214663"/>
                      </a:cubicBezTo>
                      <a:cubicBezTo>
                        <a:pt x="113264" y="229202"/>
                        <a:pt x="108791" y="239697"/>
                        <a:pt x="100705" y="246063"/>
                      </a:cubicBezTo>
                      <a:cubicBezTo>
                        <a:pt x="98898" y="247010"/>
                        <a:pt x="96662" y="244257"/>
                        <a:pt x="93909" y="237891"/>
                      </a:cubicBezTo>
                      <a:cubicBezTo>
                        <a:pt x="84877" y="218792"/>
                        <a:pt x="74038" y="206060"/>
                        <a:pt x="61392" y="199694"/>
                      </a:cubicBezTo>
                      <a:cubicBezTo>
                        <a:pt x="40575" y="201501"/>
                        <a:pt x="26209" y="207006"/>
                        <a:pt x="18037" y="216040"/>
                      </a:cubicBezTo>
                      <a:lnTo>
                        <a:pt x="16661" y="217416"/>
                      </a:lnTo>
                      <a:cubicBezTo>
                        <a:pt x="13048" y="216556"/>
                        <a:pt x="8574" y="211480"/>
                        <a:pt x="3155" y="202447"/>
                      </a:cubicBezTo>
                      <a:cubicBezTo>
                        <a:pt x="-544" y="194188"/>
                        <a:pt x="-974" y="189629"/>
                        <a:pt x="1779" y="188768"/>
                      </a:cubicBezTo>
                      <a:close/>
                      <a:moveTo>
                        <a:pt x="28876" y="130097"/>
                      </a:moveTo>
                      <a:cubicBezTo>
                        <a:pt x="40575" y="114611"/>
                        <a:pt x="54167" y="105578"/>
                        <a:pt x="69479" y="102826"/>
                      </a:cubicBezTo>
                      <a:cubicBezTo>
                        <a:pt x="70339" y="102826"/>
                        <a:pt x="69909" y="106009"/>
                        <a:pt x="68102" y="112375"/>
                      </a:cubicBezTo>
                      <a:cubicBezTo>
                        <a:pt x="65436" y="122354"/>
                        <a:pt x="64919" y="129236"/>
                        <a:pt x="66726" y="132850"/>
                      </a:cubicBezTo>
                      <a:cubicBezTo>
                        <a:pt x="70339" y="141022"/>
                        <a:pt x="71199" y="146012"/>
                        <a:pt x="69479" y="147819"/>
                      </a:cubicBezTo>
                      <a:cubicBezTo>
                        <a:pt x="69479" y="149625"/>
                        <a:pt x="64919" y="150141"/>
                        <a:pt x="55887" y="149195"/>
                      </a:cubicBezTo>
                      <a:cubicBezTo>
                        <a:pt x="35155" y="147302"/>
                        <a:pt x="26123" y="140936"/>
                        <a:pt x="28876" y="130097"/>
                      </a:cubicBezTo>
                      <a:close/>
                      <a:moveTo>
                        <a:pt x="89780" y="109622"/>
                      </a:moveTo>
                      <a:cubicBezTo>
                        <a:pt x="84361" y="101449"/>
                        <a:pt x="82554" y="94653"/>
                        <a:pt x="84361" y="89147"/>
                      </a:cubicBezTo>
                      <a:lnTo>
                        <a:pt x="88404" y="89147"/>
                      </a:lnTo>
                      <a:cubicBezTo>
                        <a:pt x="101049" y="88287"/>
                        <a:pt x="119114" y="83727"/>
                        <a:pt x="142598" y="75468"/>
                      </a:cubicBezTo>
                      <a:cubicBezTo>
                        <a:pt x="143458" y="75468"/>
                        <a:pt x="145265" y="74608"/>
                        <a:pt x="148017" y="72715"/>
                      </a:cubicBezTo>
                      <a:cubicBezTo>
                        <a:pt x="167029" y="64543"/>
                        <a:pt x="182770" y="60930"/>
                        <a:pt x="195416" y="61790"/>
                      </a:cubicBezTo>
                      <a:cubicBezTo>
                        <a:pt x="206255" y="62736"/>
                        <a:pt x="215717" y="67210"/>
                        <a:pt x="223890" y="75468"/>
                      </a:cubicBezTo>
                      <a:cubicBezTo>
                        <a:pt x="250987" y="102739"/>
                        <a:pt x="262255" y="120031"/>
                        <a:pt x="257782" y="127344"/>
                      </a:cubicBezTo>
                      <a:cubicBezTo>
                        <a:pt x="256836" y="128290"/>
                        <a:pt x="255116" y="129150"/>
                        <a:pt x="252363" y="130097"/>
                      </a:cubicBezTo>
                      <a:cubicBezTo>
                        <a:pt x="246944" y="130097"/>
                        <a:pt x="243330" y="130527"/>
                        <a:pt x="241524" y="131473"/>
                      </a:cubicBezTo>
                      <a:cubicBezTo>
                        <a:pt x="227932" y="136893"/>
                        <a:pt x="214427" y="137839"/>
                        <a:pt x="200921" y="134226"/>
                      </a:cubicBezTo>
                      <a:cubicBezTo>
                        <a:pt x="190943" y="132419"/>
                        <a:pt x="186040" y="130613"/>
                        <a:pt x="186040" y="128806"/>
                      </a:cubicBezTo>
                      <a:cubicBezTo>
                        <a:pt x="185093" y="127000"/>
                        <a:pt x="189222" y="125193"/>
                        <a:pt x="198255" y="123386"/>
                      </a:cubicBezTo>
                      <a:cubicBezTo>
                        <a:pt x="214513" y="115214"/>
                        <a:pt x="222599" y="108848"/>
                        <a:pt x="222599" y="104288"/>
                      </a:cubicBezTo>
                      <a:cubicBezTo>
                        <a:pt x="219846" y="94309"/>
                        <a:pt x="214943" y="86996"/>
                        <a:pt x="207717" y="82437"/>
                      </a:cubicBezTo>
                      <a:cubicBezTo>
                        <a:pt x="204104" y="80630"/>
                        <a:pt x="198685" y="79684"/>
                        <a:pt x="191459" y="79684"/>
                      </a:cubicBezTo>
                      <a:cubicBezTo>
                        <a:pt x="190513" y="79684"/>
                        <a:pt x="189652" y="79684"/>
                        <a:pt x="188792" y="79684"/>
                      </a:cubicBezTo>
                      <a:cubicBezTo>
                        <a:pt x="176147" y="79684"/>
                        <a:pt x="163071" y="83813"/>
                        <a:pt x="149480" y="91986"/>
                      </a:cubicBezTo>
                      <a:cubicBezTo>
                        <a:pt x="137695" y="98352"/>
                        <a:pt x="124619" y="103342"/>
                        <a:pt x="110167" y="106955"/>
                      </a:cubicBezTo>
                      <a:cubicBezTo>
                        <a:pt x="99328" y="110482"/>
                        <a:pt x="92533" y="111428"/>
                        <a:pt x="89780" y="109622"/>
                      </a:cubicBezTo>
                      <a:close/>
                      <a:moveTo>
                        <a:pt x="119630" y="46821"/>
                      </a:moveTo>
                      <a:cubicBezTo>
                        <a:pt x="115071" y="36841"/>
                        <a:pt x="116447" y="24969"/>
                        <a:pt x="123673" y="11377"/>
                      </a:cubicBezTo>
                      <a:cubicBezTo>
                        <a:pt x="129092" y="2258"/>
                        <a:pt x="133566" y="-1355"/>
                        <a:pt x="137178" y="451"/>
                      </a:cubicBezTo>
                      <a:cubicBezTo>
                        <a:pt x="138039" y="1398"/>
                        <a:pt x="139415" y="4064"/>
                        <a:pt x="141222" y="8624"/>
                      </a:cubicBezTo>
                      <a:cubicBezTo>
                        <a:pt x="145695" y="18603"/>
                        <a:pt x="151631" y="27292"/>
                        <a:pt x="158856" y="34519"/>
                      </a:cubicBezTo>
                      <a:cubicBezTo>
                        <a:pt x="164276" y="40885"/>
                        <a:pt x="166082" y="45875"/>
                        <a:pt x="164276" y="49488"/>
                      </a:cubicBezTo>
                      <a:cubicBezTo>
                        <a:pt x="163329" y="53101"/>
                        <a:pt x="159286" y="54908"/>
                        <a:pt x="152061" y="54908"/>
                      </a:cubicBezTo>
                      <a:cubicBezTo>
                        <a:pt x="135888" y="55940"/>
                        <a:pt x="125049" y="53187"/>
                        <a:pt x="119630" y="46821"/>
                      </a:cubicBezTo>
                      <a:close/>
                    </a:path>
                  </a:pathLst>
                </a:custGeom>
                <a:grpFill/>
                <a:ln w="860" cap="flat">
                  <a:noFill/>
                  <a:prstDash val="solid"/>
                  <a:miter/>
                </a:ln>
              </p:spPr>
              <p:txBody>
                <a:bodyPr rtlCol="0" anchor="ctr"/>
                <a:lstStyle/>
                <a:p>
                  <a:endParaRPr lang="zh-CN" altLang="en-US"/>
                </a:p>
              </p:txBody>
            </p:sp>
            <p:sp>
              <p:nvSpPr>
                <p:cNvPr id="23" name="任意形状 18"/>
                <p:cNvSpPr/>
                <p:nvPr/>
              </p:nvSpPr>
              <p:spPr>
                <a:xfrm>
                  <a:off x="5138493" y="2802793"/>
                  <a:ext cx="279168" cy="227983"/>
                </a:xfrm>
                <a:custGeom>
                  <a:avLst/>
                  <a:gdLst>
                    <a:gd name="connsiteX0" fmla="*/ 146571 w 279168"/>
                    <a:gd name="connsiteY0" fmla="*/ 7401 h 227983"/>
                    <a:gd name="connsiteX1" fmla="*/ 211604 w 279168"/>
                    <a:gd name="connsiteY1" fmla="*/ 604 h 227983"/>
                    <a:gd name="connsiteX2" fmla="*/ 211604 w 279168"/>
                    <a:gd name="connsiteY2" fmla="*/ 16950 h 227983"/>
                    <a:gd name="connsiteX3" fmla="*/ 175044 w 279168"/>
                    <a:gd name="connsiteY3" fmla="*/ 41468 h 227983"/>
                    <a:gd name="connsiteX4" fmla="*/ 166958 w 279168"/>
                    <a:gd name="connsiteY4" fmla="*/ 83794 h 227983"/>
                    <a:gd name="connsiteX5" fmla="*/ 202141 w 279168"/>
                    <a:gd name="connsiteY5" fmla="*/ 74245 h 227983"/>
                    <a:gd name="connsiteX6" fmla="*/ 210227 w 279168"/>
                    <a:gd name="connsiteY6" fmla="*/ 101516 h 227983"/>
                    <a:gd name="connsiteX7" fmla="*/ 196722 w 279168"/>
                    <a:gd name="connsiteY7" fmla="*/ 106936 h 227983"/>
                    <a:gd name="connsiteX8" fmla="*/ 166958 w 279168"/>
                    <a:gd name="connsiteY8" fmla="*/ 121905 h 227983"/>
                    <a:gd name="connsiteX9" fmla="*/ 162915 w 279168"/>
                    <a:gd name="connsiteY9" fmla="*/ 132831 h 227983"/>
                    <a:gd name="connsiteX10" fmla="*/ 162915 w 279168"/>
                    <a:gd name="connsiteY10" fmla="*/ 158725 h 227983"/>
                    <a:gd name="connsiteX11" fmla="*/ 180550 w 279168"/>
                    <a:gd name="connsiteY11" fmla="*/ 171027 h 227983"/>
                    <a:gd name="connsiteX12" fmla="*/ 213066 w 279168"/>
                    <a:gd name="connsiteY12" fmla="*/ 171027 h 227983"/>
                    <a:gd name="connsiteX13" fmla="*/ 246959 w 279168"/>
                    <a:gd name="connsiteY13" fmla="*/ 168275 h 227983"/>
                    <a:gd name="connsiteX14" fmla="*/ 270013 w 279168"/>
                    <a:gd name="connsiteY14" fmla="*/ 173694 h 227983"/>
                    <a:gd name="connsiteX15" fmla="*/ 271390 w 279168"/>
                    <a:gd name="connsiteY15" fmla="*/ 211891 h 227983"/>
                    <a:gd name="connsiteX16" fmla="*/ 144076 w 279168"/>
                    <a:gd name="connsiteY16" fmla="*/ 202342 h 227983"/>
                    <a:gd name="connsiteX17" fmla="*/ 130571 w 279168"/>
                    <a:gd name="connsiteY17" fmla="*/ 203718 h 227983"/>
                    <a:gd name="connsiteX18" fmla="*/ 123775 w 279168"/>
                    <a:gd name="connsiteY18" fmla="*/ 203718 h 227983"/>
                    <a:gd name="connsiteX19" fmla="*/ 26225 w 279168"/>
                    <a:gd name="connsiteY19" fmla="*/ 220064 h 227983"/>
                    <a:gd name="connsiteX20" fmla="*/ 20806 w 279168"/>
                    <a:gd name="connsiteY20" fmla="*/ 224193 h 227983"/>
                    <a:gd name="connsiteX21" fmla="*/ 12634 w 279168"/>
                    <a:gd name="connsiteY21" fmla="*/ 225570 h 227983"/>
                    <a:gd name="connsiteX22" fmla="*/ 418 w 279168"/>
                    <a:gd name="connsiteY22" fmla="*/ 199675 h 227983"/>
                    <a:gd name="connsiteX23" fmla="*/ 62698 w 279168"/>
                    <a:gd name="connsiteY23" fmla="*/ 185997 h 227983"/>
                    <a:gd name="connsiteX24" fmla="*/ 64075 w 279168"/>
                    <a:gd name="connsiteY24" fmla="*/ 119152 h 227983"/>
                    <a:gd name="connsiteX25" fmla="*/ 62698 w 279168"/>
                    <a:gd name="connsiteY25" fmla="*/ 98677 h 227983"/>
                    <a:gd name="connsiteX26" fmla="*/ 70785 w 279168"/>
                    <a:gd name="connsiteY26" fmla="*/ 90505 h 227983"/>
                    <a:gd name="connsiteX27" fmla="*/ 103301 w 279168"/>
                    <a:gd name="connsiteY27" fmla="*/ 104183 h 227983"/>
                    <a:gd name="connsiteX28" fmla="*/ 95215 w 279168"/>
                    <a:gd name="connsiteY28" fmla="*/ 160102 h 227983"/>
                    <a:gd name="connsiteX29" fmla="*/ 97882 w 279168"/>
                    <a:gd name="connsiteY29" fmla="*/ 175071 h 227983"/>
                    <a:gd name="connsiteX30" fmla="*/ 107345 w 279168"/>
                    <a:gd name="connsiteY30" fmla="*/ 177824 h 227983"/>
                    <a:gd name="connsiteX31" fmla="*/ 126270 w 279168"/>
                    <a:gd name="connsiteY31" fmla="*/ 172404 h 227983"/>
                    <a:gd name="connsiteX32" fmla="*/ 130312 w 279168"/>
                    <a:gd name="connsiteY32" fmla="*/ 160102 h 227983"/>
                    <a:gd name="connsiteX33" fmla="*/ 128936 w 279168"/>
                    <a:gd name="connsiteY33" fmla="*/ 87752 h 227983"/>
                    <a:gd name="connsiteX34" fmla="*/ 128936 w 279168"/>
                    <a:gd name="connsiteY34" fmla="*/ 60480 h 227983"/>
                    <a:gd name="connsiteX35" fmla="*/ 119473 w 279168"/>
                    <a:gd name="connsiteY35" fmla="*/ 48178 h 227983"/>
                    <a:gd name="connsiteX36" fmla="*/ 96420 w 279168"/>
                    <a:gd name="connsiteY36" fmla="*/ 53598 h 227983"/>
                    <a:gd name="connsiteX37" fmla="*/ 76118 w 279168"/>
                    <a:gd name="connsiteY37" fmla="*/ 24951 h 227983"/>
                    <a:gd name="connsiteX38" fmla="*/ 76118 w 279168"/>
                    <a:gd name="connsiteY38" fmla="*/ 20821 h 227983"/>
                    <a:gd name="connsiteX39" fmla="*/ 89710 w 279168"/>
                    <a:gd name="connsiteY39" fmla="*/ 12649 h 227983"/>
                    <a:gd name="connsiteX40" fmla="*/ 146571 w 279168"/>
                    <a:gd name="connsiteY40" fmla="*/ 7401 h 2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9168" h="227983">
                      <a:moveTo>
                        <a:pt x="146571" y="7401"/>
                      </a:moveTo>
                      <a:cubicBezTo>
                        <a:pt x="169109" y="1035"/>
                        <a:pt x="190787" y="-1202"/>
                        <a:pt x="211604" y="604"/>
                      </a:cubicBezTo>
                      <a:cubicBezTo>
                        <a:pt x="209797" y="6024"/>
                        <a:pt x="209797" y="11530"/>
                        <a:pt x="211604" y="16950"/>
                      </a:cubicBezTo>
                      <a:cubicBezTo>
                        <a:pt x="214271" y="21510"/>
                        <a:pt x="202141" y="29682"/>
                        <a:pt x="175044" y="41468"/>
                      </a:cubicBezTo>
                      <a:cubicBezTo>
                        <a:pt x="169625" y="46888"/>
                        <a:pt x="166958" y="61083"/>
                        <a:pt x="166958" y="83794"/>
                      </a:cubicBezTo>
                      <a:cubicBezTo>
                        <a:pt x="184077" y="79235"/>
                        <a:pt x="195862" y="76052"/>
                        <a:pt x="202141" y="74245"/>
                      </a:cubicBezTo>
                      <a:cubicBezTo>
                        <a:pt x="207561" y="76998"/>
                        <a:pt x="210227" y="86117"/>
                        <a:pt x="210227" y="101516"/>
                      </a:cubicBezTo>
                      <a:cubicBezTo>
                        <a:pt x="207561" y="103323"/>
                        <a:pt x="203002" y="105129"/>
                        <a:pt x="196722" y="106936"/>
                      </a:cubicBezTo>
                      <a:cubicBezTo>
                        <a:pt x="187690" y="110549"/>
                        <a:pt x="177797" y="115625"/>
                        <a:pt x="166958" y="121905"/>
                      </a:cubicBezTo>
                      <a:cubicBezTo>
                        <a:pt x="165152" y="123712"/>
                        <a:pt x="163775" y="127325"/>
                        <a:pt x="162915" y="132831"/>
                      </a:cubicBezTo>
                      <a:cubicBezTo>
                        <a:pt x="161969" y="139197"/>
                        <a:pt x="161969" y="147800"/>
                        <a:pt x="162915" y="158725"/>
                      </a:cubicBezTo>
                      <a:cubicBezTo>
                        <a:pt x="162915" y="167844"/>
                        <a:pt x="168765" y="171888"/>
                        <a:pt x="180550" y="171027"/>
                      </a:cubicBezTo>
                      <a:cubicBezTo>
                        <a:pt x="187776" y="171027"/>
                        <a:pt x="198614" y="171027"/>
                        <a:pt x="213066" y="171027"/>
                      </a:cubicBezTo>
                      <a:cubicBezTo>
                        <a:pt x="229325" y="170167"/>
                        <a:pt x="240594" y="169221"/>
                        <a:pt x="246959" y="168275"/>
                      </a:cubicBezTo>
                      <a:cubicBezTo>
                        <a:pt x="258658" y="166468"/>
                        <a:pt x="266401" y="168275"/>
                        <a:pt x="270013" y="173694"/>
                      </a:cubicBezTo>
                      <a:cubicBezTo>
                        <a:pt x="281712" y="196406"/>
                        <a:pt x="282229" y="209138"/>
                        <a:pt x="271390" y="211891"/>
                      </a:cubicBezTo>
                      <a:cubicBezTo>
                        <a:pt x="236206" y="198213"/>
                        <a:pt x="193711" y="195030"/>
                        <a:pt x="144076" y="202342"/>
                      </a:cubicBezTo>
                      <a:cubicBezTo>
                        <a:pt x="136850" y="203288"/>
                        <a:pt x="132291" y="203718"/>
                        <a:pt x="130571" y="203718"/>
                      </a:cubicBezTo>
                      <a:cubicBezTo>
                        <a:pt x="128764" y="203718"/>
                        <a:pt x="126528" y="203718"/>
                        <a:pt x="123775" y="203718"/>
                      </a:cubicBezTo>
                      <a:cubicBezTo>
                        <a:pt x="89452" y="200105"/>
                        <a:pt x="56935" y="205525"/>
                        <a:pt x="26225" y="220064"/>
                      </a:cubicBezTo>
                      <a:cubicBezTo>
                        <a:pt x="24418" y="221010"/>
                        <a:pt x="22612" y="222387"/>
                        <a:pt x="20806" y="224193"/>
                      </a:cubicBezTo>
                      <a:cubicBezTo>
                        <a:pt x="17193" y="228753"/>
                        <a:pt x="14440" y="229183"/>
                        <a:pt x="12634" y="225570"/>
                      </a:cubicBezTo>
                      <a:cubicBezTo>
                        <a:pt x="2655" y="212837"/>
                        <a:pt x="-1388" y="204235"/>
                        <a:pt x="418" y="199675"/>
                      </a:cubicBezTo>
                      <a:cubicBezTo>
                        <a:pt x="35601" y="194255"/>
                        <a:pt x="56419" y="189696"/>
                        <a:pt x="62698" y="185997"/>
                      </a:cubicBezTo>
                      <a:cubicBezTo>
                        <a:pt x="67172" y="182383"/>
                        <a:pt x="67688" y="160102"/>
                        <a:pt x="64075" y="119152"/>
                      </a:cubicBezTo>
                      <a:cubicBezTo>
                        <a:pt x="63129" y="110979"/>
                        <a:pt x="62698" y="104183"/>
                        <a:pt x="62698" y="98677"/>
                      </a:cubicBezTo>
                      <a:cubicBezTo>
                        <a:pt x="62698" y="94118"/>
                        <a:pt x="65365" y="91365"/>
                        <a:pt x="70785" y="90505"/>
                      </a:cubicBezTo>
                      <a:cubicBezTo>
                        <a:pt x="93323" y="94118"/>
                        <a:pt x="104162" y="98677"/>
                        <a:pt x="103301" y="104183"/>
                      </a:cubicBezTo>
                      <a:cubicBezTo>
                        <a:pt x="93323" y="116055"/>
                        <a:pt x="90656" y="134637"/>
                        <a:pt x="95215" y="160102"/>
                      </a:cubicBezTo>
                      <a:cubicBezTo>
                        <a:pt x="96076" y="166468"/>
                        <a:pt x="97022" y="171458"/>
                        <a:pt x="97882" y="175071"/>
                      </a:cubicBezTo>
                      <a:cubicBezTo>
                        <a:pt x="97882" y="176877"/>
                        <a:pt x="101065" y="177824"/>
                        <a:pt x="107345" y="177824"/>
                      </a:cubicBezTo>
                      <a:cubicBezTo>
                        <a:pt x="114570" y="176964"/>
                        <a:pt x="120850" y="175071"/>
                        <a:pt x="126270" y="172404"/>
                      </a:cubicBezTo>
                      <a:cubicBezTo>
                        <a:pt x="128936" y="170597"/>
                        <a:pt x="130312" y="166468"/>
                        <a:pt x="130312" y="160102"/>
                      </a:cubicBezTo>
                      <a:cubicBezTo>
                        <a:pt x="130312" y="121045"/>
                        <a:pt x="129882" y="96871"/>
                        <a:pt x="128936" y="87752"/>
                      </a:cubicBezTo>
                      <a:cubicBezTo>
                        <a:pt x="128936" y="74073"/>
                        <a:pt x="128936" y="65040"/>
                        <a:pt x="128936" y="60480"/>
                      </a:cubicBezTo>
                      <a:cubicBezTo>
                        <a:pt x="127990" y="53168"/>
                        <a:pt x="124893" y="49125"/>
                        <a:pt x="119473" y="48178"/>
                      </a:cubicBezTo>
                      <a:cubicBezTo>
                        <a:pt x="114054" y="48178"/>
                        <a:pt x="106398" y="49985"/>
                        <a:pt x="96420" y="53598"/>
                      </a:cubicBezTo>
                      <a:cubicBezTo>
                        <a:pt x="90054" y="57211"/>
                        <a:pt x="83344" y="47662"/>
                        <a:pt x="76118" y="24951"/>
                      </a:cubicBezTo>
                      <a:cubicBezTo>
                        <a:pt x="76118" y="23144"/>
                        <a:pt x="76118" y="21767"/>
                        <a:pt x="76118" y="20821"/>
                      </a:cubicBezTo>
                      <a:cubicBezTo>
                        <a:pt x="74312" y="15401"/>
                        <a:pt x="78871" y="12649"/>
                        <a:pt x="89710" y="12649"/>
                      </a:cubicBezTo>
                      <a:cubicBezTo>
                        <a:pt x="112248" y="13767"/>
                        <a:pt x="131173" y="11960"/>
                        <a:pt x="146571" y="7401"/>
                      </a:cubicBezTo>
                      <a:close/>
                    </a:path>
                  </a:pathLst>
                </a:custGeom>
                <a:grpFill/>
                <a:ln w="860" cap="flat">
                  <a:noFill/>
                  <a:prstDash val="solid"/>
                  <a:miter/>
                </a:ln>
              </p:spPr>
              <p:txBody>
                <a:bodyPr rtlCol="0" anchor="ctr"/>
                <a:lstStyle/>
                <a:p>
                  <a:endParaRPr lang="zh-CN" altLang="en-US"/>
                </a:p>
              </p:txBody>
            </p:sp>
          </p:grpSp>
          <p:grpSp>
            <p:nvGrpSpPr>
              <p:cNvPr id="15" name="图形 4"/>
              <p:cNvGrpSpPr/>
              <p:nvPr/>
            </p:nvGrpSpPr>
            <p:grpSpPr>
              <a:xfrm>
                <a:off x="6477534" y="2737331"/>
                <a:ext cx="1951056" cy="319813"/>
                <a:chOff x="6477534" y="2737331"/>
                <a:chExt cx="1951056" cy="319813"/>
              </a:xfrm>
              <a:grpFill/>
            </p:grpSpPr>
            <p:sp>
              <p:nvSpPr>
                <p:cNvPr id="16" name="任意形状 20"/>
                <p:cNvSpPr/>
                <p:nvPr/>
              </p:nvSpPr>
              <p:spPr>
                <a:xfrm>
                  <a:off x="6477534" y="2776851"/>
                  <a:ext cx="298388" cy="236118"/>
                </a:xfrm>
                <a:custGeom>
                  <a:avLst/>
                  <a:gdLst>
                    <a:gd name="connsiteX0" fmla="*/ 160322 w 298388"/>
                    <a:gd name="connsiteY0" fmla="*/ 151805 h 236118"/>
                    <a:gd name="connsiteX1" fmla="*/ 164365 w 298388"/>
                    <a:gd name="connsiteY1" fmla="*/ 113608 h 236118"/>
                    <a:gd name="connsiteX2" fmla="*/ 171161 w 298388"/>
                    <a:gd name="connsiteY2" fmla="*/ 61733 h 236118"/>
                    <a:gd name="connsiteX3" fmla="*/ 182000 w 298388"/>
                    <a:gd name="connsiteY3" fmla="*/ 7190 h 236118"/>
                    <a:gd name="connsiteX4" fmla="*/ 207721 w 298388"/>
                    <a:gd name="connsiteY4" fmla="*/ 5814 h 236118"/>
                    <a:gd name="connsiteX5" fmla="*/ 210474 w 298388"/>
                    <a:gd name="connsiteY5" fmla="*/ 20783 h 236118"/>
                    <a:gd name="connsiteX6" fmla="*/ 196882 w 298388"/>
                    <a:gd name="connsiteY6" fmla="*/ 69905 h 236118"/>
                    <a:gd name="connsiteX7" fmla="*/ 190086 w 298388"/>
                    <a:gd name="connsiteY7" fmla="*/ 116275 h 236118"/>
                    <a:gd name="connsiteX8" fmla="*/ 188710 w 298388"/>
                    <a:gd name="connsiteY8" fmla="*/ 124448 h 236118"/>
                    <a:gd name="connsiteX9" fmla="*/ 195505 w 298388"/>
                    <a:gd name="connsiteY9" fmla="*/ 119028 h 236118"/>
                    <a:gd name="connsiteX10" fmla="*/ 233442 w 298388"/>
                    <a:gd name="connsiteY10" fmla="*/ 75325 h 236118"/>
                    <a:gd name="connsiteX11" fmla="*/ 257786 w 298388"/>
                    <a:gd name="connsiteY11" fmla="*/ 89004 h 236118"/>
                    <a:gd name="connsiteX12" fmla="*/ 255119 w 298388"/>
                    <a:gd name="connsiteY12" fmla="*/ 102682 h 236118"/>
                    <a:gd name="connsiteX13" fmla="*/ 195505 w 298388"/>
                    <a:gd name="connsiteY13" fmla="*/ 147675 h 236118"/>
                    <a:gd name="connsiteX14" fmla="*/ 184667 w 298388"/>
                    <a:gd name="connsiteY14" fmla="*/ 155848 h 236118"/>
                    <a:gd name="connsiteX15" fmla="*/ 182000 w 298388"/>
                    <a:gd name="connsiteY15" fmla="*/ 176323 h 236118"/>
                    <a:gd name="connsiteX16" fmla="*/ 211764 w 298388"/>
                    <a:gd name="connsiteY16" fmla="*/ 176323 h 236118"/>
                    <a:gd name="connsiteX17" fmla="*/ 274044 w 298388"/>
                    <a:gd name="connsiteY17" fmla="*/ 172194 h 236118"/>
                    <a:gd name="connsiteX18" fmla="*/ 288926 w 298388"/>
                    <a:gd name="connsiteY18" fmla="*/ 180366 h 236118"/>
                    <a:gd name="connsiteX19" fmla="*/ 298389 w 298388"/>
                    <a:gd name="connsiteY19" fmla="*/ 214520 h 236118"/>
                    <a:gd name="connsiteX20" fmla="*/ 295722 w 298388"/>
                    <a:gd name="connsiteY20" fmla="*/ 225445 h 236118"/>
                    <a:gd name="connsiteX21" fmla="*/ 284883 w 298388"/>
                    <a:gd name="connsiteY21" fmla="*/ 224069 h 236118"/>
                    <a:gd name="connsiteX22" fmla="*/ 217183 w 298388"/>
                    <a:gd name="connsiteY22" fmla="*/ 207723 h 236118"/>
                    <a:gd name="connsiteX23" fmla="*/ 172451 w 298388"/>
                    <a:gd name="connsiteY23" fmla="*/ 209100 h 236118"/>
                    <a:gd name="connsiteX24" fmla="*/ 156193 w 298388"/>
                    <a:gd name="connsiteY24" fmla="*/ 210477 h 236118"/>
                    <a:gd name="connsiteX25" fmla="*/ 134515 w 298388"/>
                    <a:gd name="connsiteY25" fmla="*/ 213229 h 236118"/>
                    <a:gd name="connsiteX26" fmla="*/ 106042 w 298388"/>
                    <a:gd name="connsiteY26" fmla="*/ 214606 h 236118"/>
                    <a:gd name="connsiteX27" fmla="*/ 19331 w 298388"/>
                    <a:gd name="connsiteY27" fmla="*/ 233704 h 236118"/>
                    <a:gd name="connsiteX28" fmla="*/ 9869 w 298388"/>
                    <a:gd name="connsiteY28" fmla="*/ 232328 h 236118"/>
                    <a:gd name="connsiteX29" fmla="*/ 3073 w 298388"/>
                    <a:gd name="connsiteY29" fmla="*/ 218649 h 236118"/>
                    <a:gd name="connsiteX30" fmla="*/ 320 w 298388"/>
                    <a:gd name="connsiteY30" fmla="*/ 211853 h 236118"/>
                    <a:gd name="connsiteX31" fmla="*/ 7116 w 298388"/>
                    <a:gd name="connsiteY31" fmla="*/ 209100 h 236118"/>
                    <a:gd name="connsiteX32" fmla="*/ 76192 w 298388"/>
                    <a:gd name="connsiteY32" fmla="*/ 198174 h 236118"/>
                    <a:gd name="connsiteX33" fmla="*/ 89697 w 298388"/>
                    <a:gd name="connsiteY33" fmla="*/ 194045 h 236118"/>
                    <a:gd name="connsiteX34" fmla="*/ 104580 w 298388"/>
                    <a:gd name="connsiteY34" fmla="*/ 179076 h 236118"/>
                    <a:gd name="connsiteX35" fmla="*/ 104580 w 298388"/>
                    <a:gd name="connsiteY35" fmla="*/ 150428 h 236118"/>
                    <a:gd name="connsiteX36" fmla="*/ 100536 w 298388"/>
                    <a:gd name="connsiteY36" fmla="*/ 145009 h 236118"/>
                    <a:gd name="connsiteX37" fmla="*/ 96494 w 298388"/>
                    <a:gd name="connsiteY37" fmla="*/ 147761 h 236118"/>
                    <a:gd name="connsiteX38" fmla="*/ 80235 w 298388"/>
                    <a:gd name="connsiteY38" fmla="*/ 165483 h 236118"/>
                    <a:gd name="connsiteX39" fmla="*/ 66644 w 298388"/>
                    <a:gd name="connsiteY39" fmla="*/ 164107 h 236118"/>
                    <a:gd name="connsiteX40" fmla="*/ 49009 w 298388"/>
                    <a:gd name="connsiteY40" fmla="*/ 140879 h 236118"/>
                    <a:gd name="connsiteX41" fmla="*/ 47632 w 298388"/>
                    <a:gd name="connsiteY41" fmla="*/ 131330 h 236118"/>
                    <a:gd name="connsiteX42" fmla="*/ 54428 w 298388"/>
                    <a:gd name="connsiteY42" fmla="*/ 129953 h 236118"/>
                    <a:gd name="connsiteX43" fmla="*/ 99160 w 298388"/>
                    <a:gd name="connsiteY43" fmla="*/ 117651 h 236118"/>
                    <a:gd name="connsiteX44" fmla="*/ 100536 w 298388"/>
                    <a:gd name="connsiteY44" fmla="*/ 108102 h 236118"/>
                    <a:gd name="connsiteX45" fmla="*/ 101913 w 298388"/>
                    <a:gd name="connsiteY45" fmla="*/ 53560 h 236118"/>
                    <a:gd name="connsiteX46" fmla="*/ 137096 w 298388"/>
                    <a:gd name="connsiteY46" fmla="*/ 50807 h 236118"/>
                    <a:gd name="connsiteX47" fmla="*/ 141139 w 298388"/>
                    <a:gd name="connsiteY47" fmla="*/ 65776 h 236118"/>
                    <a:gd name="connsiteX48" fmla="*/ 134344 w 298388"/>
                    <a:gd name="connsiteY48" fmla="*/ 173570 h 236118"/>
                    <a:gd name="connsiteX49" fmla="*/ 146559 w 298388"/>
                    <a:gd name="connsiteY49" fmla="*/ 174947 h 236118"/>
                    <a:gd name="connsiteX50" fmla="*/ 160322 w 298388"/>
                    <a:gd name="connsiteY50" fmla="*/ 151805 h 23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98388" h="236118">
                      <a:moveTo>
                        <a:pt x="160322" y="151805"/>
                      </a:moveTo>
                      <a:cubicBezTo>
                        <a:pt x="161182" y="143632"/>
                        <a:pt x="162559" y="130900"/>
                        <a:pt x="164365" y="113608"/>
                      </a:cubicBezTo>
                      <a:cubicBezTo>
                        <a:pt x="166172" y="94510"/>
                        <a:pt x="168408" y="77218"/>
                        <a:pt x="171161" y="61733"/>
                      </a:cubicBezTo>
                      <a:cubicBezTo>
                        <a:pt x="173828" y="35322"/>
                        <a:pt x="177441" y="17170"/>
                        <a:pt x="182000" y="7190"/>
                      </a:cubicBezTo>
                      <a:cubicBezTo>
                        <a:pt x="186473" y="-1929"/>
                        <a:pt x="195075" y="-2359"/>
                        <a:pt x="207721" y="5814"/>
                      </a:cubicBezTo>
                      <a:cubicBezTo>
                        <a:pt x="214000" y="10373"/>
                        <a:pt x="214947" y="15363"/>
                        <a:pt x="210474" y="20783"/>
                      </a:cubicBezTo>
                      <a:cubicBezTo>
                        <a:pt x="204108" y="28956"/>
                        <a:pt x="199635" y="45301"/>
                        <a:pt x="196882" y="69905"/>
                      </a:cubicBezTo>
                      <a:cubicBezTo>
                        <a:pt x="194129" y="89004"/>
                        <a:pt x="191893" y="104489"/>
                        <a:pt x="190086" y="116275"/>
                      </a:cubicBezTo>
                      <a:lnTo>
                        <a:pt x="188710" y="124448"/>
                      </a:lnTo>
                      <a:cubicBezTo>
                        <a:pt x="189570" y="124448"/>
                        <a:pt x="191893" y="122641"/>
                        <a:pt x="195505" y="119028"/>
                      </a:cubicBezTo>
                      <a:cubicBezTo>
                        <a:pt x="219850" y="94510"/>
                        <a:pt x="232495" y="79885"/>
                        <a:pt x="233442" y="75325"/>
                      </a:cubicBezTo>
                      <a:cubicBezTo>
                        <a:pt x="238861" y="69905"/>
                        <a:pt x="247033" y="74465"/>
                        <a:pt x="257786" y="89004"/>
                      </a:cubicBezTo>
                      <a:cubicBezTo>
                        <a:pt x="262259" y="98123"/>
                        <a:pt x="261399" y="102682"/>
                        <a:pt x="255119" y="102682"/>
                      </a:cubicBezTo>
                      <a:cubicBezTo>
                        <a:pt x="252367" y="102682"/>
                        <a:pt x="232495" y="117651"/>
                        <a:pt x="195505" y="147675"/>
                      </a:cubicBezTo>
                      <a:cubicBezTo>
                        <a:pt x="190946" y="152235"/>
                        <a:pt x="187333" y="154988"/>
                        <a:pt x="184667" y="155848"/>
                      </a:cubicBezTo>
                      <a:cubicBezTo>
                        <a:pt x="178301" y="162214"/>
                        <a:pt x="177441" y="169010"/>
                        <a:pt x="182000" y="176323"/>
                      </a:cubicBezTo>
                      <a:cubicBezTo>
                        <a:pt x="189226" y="176323"/>
                        <a:pt x="199119" y="176323"/>
                        <a:pt x="211764" y="176323"/>
                      </a:cubicBezTo>
                      <a:cubicBezTo>
                        <a:pt x="250560" y="175463"/>
                        <a:pt x="271378" y="174086"/>
                        <a:pt x="274044" y="172194"/>
                      </a:cubicBezTo>
                      <a:cubicBezTo>
                        <a:pt x="282130" y="170387"/>
                        <a:pt x="287120" y="173140"/>
                        <a:pt x="288926" y="180366"/>
                      </a:cubicBezTo>
                      <a:cubicBezTo>
                        <a:pt x="292539" y="192238"/>
                        <a:pt x="295722" y="203594"/>
                        <a:pt x="298389" y="214520"/>
                      </a:cubicBezTo>
                      <a:cubicBezTo>
                        <a:pt x="298389" y="220886"/>
                        <a:pt x="297442" y="224499"/>
                        <a:pt x="295722" y="225445"/>
                      </a:cubicBezTo>
                      <a:cubicBezTo>
                        <a:pt x="292969" y="227252"/>
                        <a:pt x="289356" y="226822"/>
                        <a:pt x="284883" y="224069"/>
                      </a:cubicBezTo>
                      <a:cubicBezTo>
                        <a:pt x="257786" y="213143"/>
                        <a:pt x="235162" y="207723"/>
                        <a:pt x="217183" y="207723"/>
                      </a:cubicBezTo>
                      <a:cubicBezTo>
                        <a:pt x="192839" y="207723"/>
                        <a:pt x="177871" y="208154"/>
                        <a:pt x="172451" y="209100"/>
                      </a:cubicBezTo>
                      <a:cubicBezTo>
                        <a:pt x="165226" y="209100"/>
                        <a:pt x="159806" y="209530"/>
                        <a:pt x="156193" y="210477"/>
                      </a:cubicBezTo>
                      <a:cubicBezTo>
                        <a:pt x="153440" y="211423"/>
                        <a:pt x="146215" y="212283"/>
                        <a:pt x="134515" y="213229"/>
                      </a:cubicBezTo>
                      <a:cubicBezTo>
                        <a:pt x="120924" y="214176"/>
                        <a:pt x="111461" y="214606"/>
                        <a:pt x="106042" y="214606"/>
                      </a:cubicBezTo>
                      <a:cubicBezTo>
                        <a:pt x="71719" y="214606"/>
                        <a:pt x="42815" y="220972"/>
                        <a:pt x="19331" y="233704"/>
                      </a:cubicBezTo>
                      <a:cubicBezTo>
                        <a:pt x="12965" y="237317"/>
                        <a:pt x="9869" y="236887"/>
                        <a:pt x="9869" y="232328"/>
                      </a:cubicBezTo>
                      <a:cubicBezTo>
                        <a:pt x="7116" y="225962"/>
                        <a:pt x="4879" y="221402"/>
                        <a:pt x="3073" y="218649"/>
                      </a:cubicBezTo>
                      <a:cubicBezTo>
                        <a:pt x="320" y="215896"/>
                        <a:pt x="-540" y="213660"/>
                        <a:pt x="320" y="211853"/>
                      </a:cubicBezTo>
                      <a:cubicBezTo>
                        <a:pt x="1180" y="210046"/>
                        <a:pt x="3503" y="209100"/>
                        <a:pt x="7116" y="209100"/>
                      </a:cubicBezTo>
                      <a:cubicBezTo>
                        <a:pt x="18815" y="209100"/>
                        <a:pt x="41869" y="205487"/>
                        <a:pt x="76192" y="198174"/>
                      </a:cubicBezTo>
                      <a:cubicBezTo>
                        <a:pt x="81611" y="196368"/>
                        <a:pt x="86085" y="194991"/>
                        <a:pt x="89697" y="194045"/>
                      </a:cubicBezTo>
                      <a:cubicBezTo>
                        <a:pt x="97870" y="191292"/>
                        <a:pt x="102773" y="186302"/>
                        <a:pt x="104580" y="179076"/>
                      </a:cubicBezTo>
                      <a:cubicBezTo>
                        <a:pt x="104580" y="169957"/>
                        <a:pt x="104580" y="160408"/>
                        <a:pt x="104580" y="150428"/>
                      </a:cubicBezTo>
                      <a:cubicBezTo>
                        <a:pt x="103633" y="146815"/>
                        <a:pt x="102343" y="145009"/>
                        <a:pt x="100536" y="145009"/>
                      </a:cubicBezTo>
                      <a:cubicBezTo>
                        <a:pt x="99590" y="144148"/>
                        <a:pt x="98300" y="145009"/>
                        <a:pt x="96494" y="147761"/>
                      </a:cubicBezTo>
                      <a:cubicBezTo>
                        <a:pt x="90128" y="155934"/>
                        <a:pt x="84708" y="161870"/>
                        <a:pt x="80235" y="165483"/>
                      </a:cubicBezTo>
                      <a:cubicBezTo>
                        <a:pt x="75676" y="171849"/>
                        <a:pt x="71203" y="171419"/>
                        <a:pt x="66644" y="164107"/>
                      </a:cubicBezTo>
                      <a:cubicBezTo>
                        <a:pt x="56665" y="154988"/>
                        <a:pt x="50815" y="147245"/>
                        <a:pt x="49009" y="140879"/>
                      </a:cubicBezTo>
                      <a:cubicBezTo>
                        <a:pt x="46256" y="137266"/>
                        <a:pt x="45826" y="134083"/>
                        <a:pt x="47632" y="131330"/>
                      </a:cubicBezTo>
                      <a:cubicBezTo>
                        <a:pt x="48493" y="129523"/>
                        <a:pt x="50815" y="129093"/>
                        <a:pt x="54428" y="129953"/>
                      </a:cubicBezTo>
                      <a:cubicBezTo>
                        <a:pt x="67934" y="132706"/>
                        <a:pt x="82902" y="128577"/>
                        <a:pt x="99160" y="117651"/>
                      </a:cubicBezTo>
                      <a:cubicBezTo>
                        <a:pt x="100020" y="117651"/>
                        <a:pt x="100536" y="114468"/>
                        <a:pt x="100536" y="108102"/>
                      </a:cubicBezTo>
                      <a:cubicBezTo>
                        <a:pt x="101397" y="104489"/>
                        <a:pt x="101913" y="86251"/>
                        <a:pt x="101913" y="53560"/>
                      </a:cubicBezTo>
                      <a:cubicBezTo>
                        <a:pt x="105526" y="39881"/>
                        <a:pt x="117225" y="39021"/>
                        <a:pt x="137096" y="50807"/>
                      </a:cubicBezTo>
                      <a:cubicBezTo>
                        <a:pt x="141569" y="54420"/>
                        <a:pt x="142946" y="59496"/>
                        <a:pt x="141139" y="65776"/>
                      </a:cubicBezTo>
                      <a:cubicBezTo>
                        <a:pt x="133913" y="86681"/>
                        <a:pt x="131677" y="122641"/>
                        <a:pt x="134344" y="173570"/>
                      </a:cubicBezTo>
                      <a:cubicBezTo>
                        <a:pt x="133397" y="176323"/>
                        <a:pt x="137526" y="176753"/>
                        <a:pt x="146559" y="174947"/>
                      </a:cubicBezTo>
                      <a:cubicBezTo>
                        <a:pt x="154903" y="174947"/>
                        <a:pt x="159376" y="167290"/>
                        <a:pt x="160322" y="151805"/>
                      </a:cubicBezTo>
                      <a:close/>
                    </a:path>
                  </a:pathLst>
                </a:custGeom>
                <a:grpFill/>
                <a:ln w="860" cap="flat">
                  <a:noFill/>
                  <a:prstDash val="solid"/>
                  <a:miter/>
                </a:ln>
              </p:spPr>
              <p:txBody>
                <a:bodyPr rtlCol="0" anchor="ctr"/>
                <a:lstStyle/>
                <a:p>
                  <a:endParaRPr lang="zh-CN" altLang="en-US"/>
                </a:p>
              </p:txBody>
            </p:sp>
            <p:sp>
              <p:nvSpPr>
                <p:cNvPr id="17" name="任意形状 21"/>
                <p:cNvSpPr/>
                <p:nvPr/>
              </p:nvSpPr>
              <p:spPr>
                <a:xfrm>
                  <a:off x="7027539" y="2737331"/>
                  <a:ext cx="312864" cy="319813"/>
                </a:xfrm>
                <a:custGeom>
                  <a:avLst/>
                  <a:gdLst>
                    <a:gd name="connsiteX0" fmla="*/ 86625 w 312864"/>
                    <a:gd name="connsiteY0" fmla="*/ 148999 h 319813"/>
                    <a:gd name="connsiteX1" fmla="*/ 86625 w 312864"/>
                    <a:gd name="connsiteY1" fmla="*/ 162677 h 319813"/>
                    <a:gd name="connsiteX2" fmla="*/ 129980 w 312864"/>
                    <a:gd name="connsiteY2" fmla="*/ 155881 h 319813"/>
                    <a:gd name="connsiteX3" fmla="*/ 158454 w 312864"/>
                    <a:gd name="connsiteY3" fmla="*/ 168183 h 319813"/>
                    <a:gd name="connsiteX4" fmla="*/ 155787 w 312864"/>
                    <a:gd name="connsiteY4" fmla="*/ 172313 h 319813"/>
                    <a:gd name="connsiteX5" fmla="*/ 140905 w 312864"/>
                    <a:gd name="connsiteY5" fmla="*/ 217306 h 319813"/>
                    <a:gd name="connsiteX6" fmla="*/ 126024 w 312864"/>
                    <a:gd name="connsiteY6" fmla="*/ 250083 h 319813"/>
                    <a:gd name="connsiteX7" fmla="*/ 109765 w 312864"/>
                    <a:gd name="connsiteY7" fmla="*/ 267805 h 319813"/>
                    <a:gd name="connsiteX8" fmla="*/ 93506 w 312864"/>
                    <a:gd name="connsiteY8" fmla="*/ 251459 h 319813"/>
                    <a:gd name="connsiteX9" fmla="*/ 67786 w 312864"/>
                    <a:gd name="connsiteY9" fmla="*/ 225564 h 319813"/>
                    <a:gd name="connsiteX10" fmla="*/ 65033 w 312864"/>
                    <a:gd name="connsiteY10" fmla="*/ 228317 h 319813"/>
                    <a:gd name="connsiteX11" fmla="*/ 44732 w 312864"/>
                    <a:gd name="connsiteY11" fmla="*/ 244663 h 319813"/>
                    <a:gd name="connsiteX12" fmla="*/ 0 w 312864"/>
                    <a:gd name="connsiteY12" fmla="*/ 252835 h 319813"/>
                    <a:gd name="connsiteX13" fmla="*/ 8172 w 312864"/>
                    <a:gd name="connsiteY13" fmla="*/ 247416 h 319813"/>
                    <a:gd name="connsiteX14" fmla="*/ 50151 w 312864"/>
                    <a:gd name="connsiteY14" fmla="*/ 206466 h 319813"/>
                    <a:gd name="connsiteX15" fmla="*/ 63657 w 312864"/>
                    <a:gd name="connsiteY15" fmla="*/ 154591 h 319813"/>
                    <a:gd name="connsiteX16" fmla="*/ 60904 w 312864"/>
                    <a:gd name="connsiteY16" fmla="*/ 124567 h 319813"/>
                    <a:gd name="connsiteX17" fmla="*/ 60904 w 312864"/>
                    <a:gd name="connsiteY17" fmla="*/ 116394 h 319813"/>
                    <a:gd name="connsiteX18" fmla="*/ 70367 w 312864"/>
                    <a:gd name="connsiteY18" fmla="*/ 115017 h 319813"/>
                    <a:gd name="connsiteX19" fmla="*/ 79829 w 312864"/>
                    <a:gd name="connsiteY19" fmla="*/ 115017 h 319813"/>
                    <a:gd name="connsiteX20" fmla="*/ 158368 w 312864"/>
                    <a:gd name="connsiteY20" fmla="*/ 101339 h 319813"/>
                    <a:gd name="connsiteX21" fmla="*/ 148905 w 312864"/>
                    <a:gd name="connsiteY21" fmla="*/ 56346 h 319813"/>
                    <a:gd name="connsiteX22" fmla="*/ 146153 w 312864"/>
                    <a:gd name="connsiteY22" fmla="*/ 40000 h 319813"/>
                    <a:gd name="connsiteX23" fmla="*/ 142109 w 312864"/>
                    <a:gd name="connsiteY23" fmla="*/ 11353 h 319813"/>
                    <a:gd name="connsiteX24" fmla="*/ 148905 w 312864"/>
                    <a:gd name="connsiteY24" fmla="*/ 1804 h 319813"/>
                    <a:gd name="connsiteX25" fmla="*/ 169206 w 312864"/>
                    <a:gd name="connsiteY25" fmla="*/ 427 h 319813"/>
                    <a:gd name="connsiteX26" fmla="*/ 166454 w 312864"/>
                    <a:gd name="connsiteY26" fmla="*/ 7223 h 319813"/>
                    <a:gd name="connsiteX27" fmla="*/ 163787 w 312864"/>
                    <a:gd name="connsiteY27" fmla="*/ 15396 h 319813"/>
                    <a:gd name="connsiteX28" fmla="*/ 180046 w 312864"/>
                    <a:gd name="connsiteY28" fmla="*/ 91790 h 319813"/>
                    <a:gd name="connsiteX29" fmla="*/ 185465 w 312864"/>
                    <a:gd name="connsiteY29" fmla="*/ 94542 h 319813"/>
                    <a:gd name="connsiteX30" fmla="*/ 197680 w 312864"/>
                    <a:gd name="connsiteY30" fmla="*/ 97296 h 319813"/>
                    <a:gd name="connsiteX31" fmla="*/ 203100 w 312864"/>
                    <a:gd name="connsiteY31" fmla="*/ 112264 h 319813"/>
                    <a:gd name="connsiteX32" fmla="*/ 196304 w 312864"/>
                    <a:gd name="connsiteY32" fmla="*/ 116394 h 319813"/>
                    <a:gd name="connsiteX33" fmla="*/ 193637 w 312864"/>
                    <a:gd name="connsiteY33" fmla="*/ 116394 h 319813"/>
                    <a:gd name="connsiteX34" fmla="*/ 186841 w 312864"/>
                    <a:gd name="connsiteY34" fmla="*/ 127319 h 319813"/>
                    <a:gd name="connsiteX35" fmla="*/ 189508 w 312864"/>
                    <a:gd name="connsiteY35" fmla="*/ 140998 h 319813"/>
                    <a:gd name="connsiteX36" fmla="*/ 193552 w 312864"/>
                    <a:gd name="connsiteY36" fmla="*/ 154677 h 319813"/>
                    <a:gd name="connsiteX37" fmla="*/ 197594 w 312864"/>
                    <a:gd name="connsiteY37" fmla="*/ 173775 h 319813"/>
                    <a:gd name="connsiteX38" fmla="*/ 204390 w 312864"/>
                    <a:gd name="connsiteY38" fmla="*/ 190120 h 319813"/>
                    <a:gd name="connsiteX39" fmla="*/ 224691 w 312864"/>
                    <a:gd name="connsiteY39" fmla="*/ 160097 h 319813"/>
                    <a:gd name="connsiteX40" fmla="*/ 231487 w 312864"/>
                    <a:gd name="connsiteY40" fmla="*/ 142375 h 319813"/>
                    <a:gd name="connsiteX41" fmla="*/ 234240 w 312864"/>
                    <a:gd name="connsiteY41" fmla="*/ 136955 h 319813"/>
                    <a:gd name="connsiteX42" fmla="*/ 253165 w 312864"/>
                    <a:gd name="connsiteY42" fmla="*/ 156053 h 319813"/>
                    <a:gd name="connsiteX43" fmla="*/ 235530 w 312864"/>
                    <a:gd name="connsiteY43" fmla="*/ 194250 h 319813"/>
                    <a:gd name="connsiteX44" fmla="*/ 224691 w 312864"/>
                    <a:gd name="connsiteY44" fmla="*/ 210595 h 319813"/>
                    <a:gd name="connsiteX45" fmla="*/ 217896 w 312864"/>
                    <a:gd name="connsiteY45" fmla="*/ 220144 h 319813"/>
                    <a:gd name="connsiteX46" fmla="*/ 235530 w 312864"/>
                    <a:gd name="connsiteY46" fmla="*/ 256965 h 319813"/>
                    <a:gd name="connsiteX47" fmla="*/ 236906 w 312864"/>
                    <a:gd name="connsiteY47" fmla="*/ 258341 h 319813"/>
                    <a:gd name="connsiteX48" fmla="*/ 276219 w 312864"/>
                    <a:gd name="connsiteY48" fmla="*/ 286989 h 319813"/>
                    <a:gd name="connsiteX49" fmla="*/ 292478 w 312864"/>
                    <a:gd name="connsiteY49" fmla="*/ 247416 h 319813"/>
                    <a:gd name="connsiteX50" fmla="*/ 293854 w 312864"/>
                    <a:gd name="connsiteY50" fmla="*/ 205089 h 319813"/>
                    <a:gd name="connsiteX51" fmla="*/ 295230 w 312864"/>
                    <a:gd name="connsiteY51" fmla="*/ 185991 h 319813"/>
                    <a:gd name="connsiteX52" fmla="*/ 312864 w 312864"/>
                    <a:gd name="connsiteY52" fmla="*/ 267890 h 319813"/>
                    <a:gd name="connsiteX53" fmla="*/ 304692 w 312864"/>
                    <a:gd name="connsiteY53" fmla="*/ 319766 h 319813"/>
                    <a:gd name="connsiteX54" fmla="*/ 234240 w 312864"/>
                    <a:gd name="connsiteY54" fmla="*/ 286989 h 319813"/>
                    <a:gd name="connsiteX55" fmla="*/ 207143 w 312864"/>
                    <a:gd name="connsiteY55" fmla="*/ 254212 h 319813"/>
                    <a:gd name="connsiteX56" fmla="*/ 199056 w 312864"/>
                    <a:gd name="connsiteY56" fmla="*/ 241910 h 319813"/>
                    <a:gd name="connsiteX57" fmla="*/ 195013 w 312864"/>
                    <a:gd name="connsiteY57" fmla="*/ 244663 h 319813"/>
                    <a:gd name="connsiteX58" fmla="*/ 185551 w 312864"/>
                    <a:gd name="connsiteY58" fmla="*/ 248792 h 319813"/>
                    <a:gd name="connsiteX59" fmla="*/ 176088 w 312864"/>
                    <a:gd name="connsiteY59" fmla="*/ 248792 h 319813"/>
                    <a:gd name="connsiteX60" fmla="*/ 166626 w 312864"/>
                    <a:gd name="connsiteY60" fmla="*/ 247416 h 319813"/>
                    <a:gd name="connsiteX61" fmla="*/ 159830 w 312864"/>
                    <a:gd name="connsiteY61" fmla="*/ 248792 h 319813"/>
                    <a:gd name="connsiteX62" fmla="*/ 143572 w 312864"/>
                    <a:gd name="connsiteY62" fmla="*/ 246039 h 319813"/>
                    <a:gd name="connsiteX63" fmla="*/ 165250 w 312864"/>
                    <a:gd name="connsiteY63" fmla="*/ 229694 h 319813"/>
                    <a:gd name="connsiteX64" fmla="*/ 177465 w 312864"/>
                    <a:gd name="connsiteY64" fmla="*/ 221521 h 319813"/>
                    <a:gd name="connsiteX65" fmla="*/ 186928 w 312864"/>
                    <a:gd name="connsiteY65" fmla="*/ 210595 h 319813"/>
                    <a:gd name="connsiteX66" fmla="*/ 181508 w 312864"/>
                    <a:gd name="connsiteY66" fmla="*/ 196917 h 319813"/>
                    <a:gd name="connsiteX67" fmla="*/ 170669 w 312864"/>
                    <a:gd name="connsiteY67" fmla="*/ 158720 h 319813"/>
                    <a:gd name="connsiteX68" fmla="*/ 163874 w 312864"/>
                    <a:gd name="connsiteY68" fmla="*/ 132825 h 319813"/>
                    <a:gd name="connsiteX69" fmla="*/ 162497 w 312864"/>
                    <a:gd name="connsiteY69" fmla="*/ 124653 h 319813"/>
                    <a:gd name="connsiteX70" fmla="*/ 146239 w 312864"/>
                    <a:gd name="connsiteY70" fmla="*/ 128782 h 319813"/>
                    <a:gd name="connsiteX71" fmla="*/ 92045 w 312864"/>
                    <a:gd name="connsiteY71" fmla="*/ 139708 h 319813"/>
                    <a:gd name="connsiteX72" fmla="*/ 86625 w 312864"/>
                    <a:gd name="connsiteY72" fmla="*/ 148999 h 319813"/>
                    <a:gd name="connsiteX73" fmla="*/ 93421 w 312864"/>
                    <a:gd name="connsiteY73" fmla="*/ 230898 h 319813"/>
                    <a:gd name="connsiteX74" fmla="*/ 113722 w 312864"/>
                    <a:gd name="connsiteY74" fmla="*/ 218596 h 319813"/>
                    <a:gd name="connsiteX75" fmla="*/ 123184 w 312864"/>
                    <a:gd name="connsiteY75" fmla="*/ 185819 h 319813"/>
                    <a:gd name="connsiteX76" fmla="*/ 113722 w 312864"/>
                    <a:gd name="connsiteY76" fmla="*/ 174893 h 319813"/>
                    <a:gd name="connsiteX77" fmla="*/ 83958 w 312864"/>
                    <a:gd name="connsiteY77" fmla="*/ 183066 h 319813"/>
                    <a:gd name="connsiteX78" fmla="*/ 69076 w 312864"/>
                    <a:gd name="connsiteY78" fmla="*/ 219887 h 319813"/>
                    <a:gd name="connsiteX79" fmla="*/ 93421 w 312864"/>
                    <a:gd name="connsiteY79" fmla="*/ 230898 h 319813"/>
                    <a:gd name="connsiteX80" fmla="*/ 224778 w 312864"/>
                    <a:gd name="connsiteY80" fmla="*/ 101253 h 319813"/>
                    <a:gd name="connsiteX81" fmla="*/ 222025 w 312864"/>
                    <a:gd name="connsiteY81" fmla="*/ 101253 h 319813"/>
                    <a:gd name="connsiteX82" fmla="*/ 211186 w 312864"/>
                    <a:gd name="connsiteY82" fmla="*/ 94457 h 319813"/>
                    <a:gd name="connsiteX83" fmla="*/ 215229 w 312864"/>
                    <a:gd name="connsiteY83" fmla="*/ 61679 h 319813"/>
                    <a:gd name="connsiteX84" fmla="*/ 236906 w 312864"/>
                    <a:gd name="connsiteY84" fmla="*/ 56260 h 319813"/>
                    <a:gd name="connsiteX85" fmla="*/ 240950 w 312864"/>
                    <a:gd name="connsiteY85" fmla="*/ 67185 h 319813"/>
                    <a:gd name="connsiteX86" fmla="*/ 246369 w 312864"/>
                    <a:gd name="connsiteY86" fmla="*/ 76735 h 319813"/>
                    <a:gd name="connsiteX87" fmla="*/ 255831 w 312864"/>
                    <a:gd name="connsiteY87" fmla="*/ 101253 h 319813"/>
                    <a:gd name="connsiteX88" fmla="*/ 231487 w 312864"/>
                    <a:gd name="connsiteY88" fmla="*/ 102629 h 319813"/>
                    <a:gd name="connsiteX89" fmla="*/ 224778 w 312864"/>
                    <a:gd name="connsiteY89" fmla="*/ 101253 h 31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2864" h="319813">
                      <a:moveTo>
                        <a:pt x="86625" y="148999"/>
                      </a:moveTo>
                      <a:lnTo>
                        <a:pt x="86625" y="162677"/>
                      </a:lnTo>
                      <a:cubicBezTo>
                        <a:pt x="96517" y="159924"/>
                        <a:pt x="110970" y="157688"/>
                        <a:pt x="129980" y="155881"/>
                      </a:cubicBezTo>
                      <a:cubicBezTo>
                        <a:pt x="144432" y="155881"/>
                        <a:pt x="153895" y="160010"/>
                        <a:pt x="158454" y="168183"/>
                      </a:cubicBezTo>
                      <a:cubicBezTo>
                        <a:pt x="158454" y="169130"/>
                        <a:pt x="157508" y="170506"/>
                        <a:pt x="155787" y="172313"/>
                      </a:cubicBezTo>
                      <a:cubicBezTo>
                        <a:pt x="149421" y="185045"/>
                        <a:pt x="144519" y="200100"/>
                        <a:pt x="140905" y="217306"/>
                      </a:cubicBezTo>
                      <a:cubicBezTo>
                        <a:pt x="139959" y="222725"/>
                        <a:pt x="135056" y="233651"/>
                        <a:pt x="126024" y="250083"/>
                      </a:cubicBezTo>
                      <a:cubicBezTo>
                        <a:pt x="121464" y="261008"/>
                        <a:pt x="116045" y="266944"/>
                        <a:pt x="109765" y="267805"/>
                      </a:cubicBezTo>
                      <a:cubicBezTo>
                        <a:pt x="107959" y="267805"/>
                        <a:pt x="102539" y="262385"/>
                        <a:pt x="93506" y="251459"/>
                      </a:cubicBezTo>
                      <a:cubicBezTo>
                        <a:pt x="78109" y="233307"/>
                        <a:pt x="69592" y="224618"/>
                        <a:pt x="67786" y="225564"/>
                      </a:cubicBezTo>
                      <a:cubicBezTo>
                        <a:pt x="66839" y="225564"/>
                        <a:pt x="65979" y="226511"/>
                        <a:pt x="65033" y="228317"/>
                      </a:cubicBezTo>
                      <a:cubicBezTo>
                        <a:pt x="58667" y="235630"/>
                        <a:pt x="51958" y="241050"/>
                        <a:pt x="44732" y="244663"/>
                      </a:cubicBezTo>
                      <a:cubicBezTo>
                        <a:pt x="26667" y="253782"/>
                        <a:pt x="11785" y="256535"/>
                        <a:pt x="0" y="252835"/>
                      </a:cubicBezTo>
                      <a:lnTo>
                        <a:pt x="8172" y="247416"/>
                      </a:lnTo>
                      <a:cubicBezTo>
                        <a:pt x="28043" y="233737"/>
                        <a:pt x="42065" y="220144"/>
                        <a:pt x="50151" y="206466"/>
                      </a:cubicBezTo>
                      <a:cubicBezTo>
                        <a:pt x="58324" y="192787"/>
                        <a:pt x="62797" y="175582"/>
                        <a:pt x="63657" y="154591"/>
                      </a:cubicBezTo>
                      <a:cubicBezTo>
                        <a:pt x="62710" y="143665"/>
                        <a:pt x="61850" y="133686"/>
                        <a:pt x="60904" y="124567"/>
                      </a:cubicBezTo>
                      <a:cubicBezTo>
                        <a:pt x="59958" y="120007"/>
                        <a:pt x="59958" y="117254"/>
                        <a:pt x="60904" y="116394"/>
                      </a:cubicBezTo>
                      <a:cubicBezTo>
                        <a:pt x="60904" y="115534"/>
                        <a:pt x="64087" y="115017"/>
                        <a:pt x="70367" y="115017"/>
                      </a:cubicBezTo>
                      <a:cubicBezTo>
                        <a:pt x="73120" y="115017"/>
                        <a:pt x="76216" y="115017"/>
                        <a:pt x="79829" y="115017"/>
                      </a:cubicBezTo>
                      <a:cubicBezTo>
                        <a:pt x="101507" y="113211"/>
                        <a:pt x="127658" y="108651"/>
                        <a:pt x="158368" y="101339"/>
                      </a:cubicBezTo>
                      <a:cubicBezTo>
                        <a:pt x="159228" y="102285"/>
                        <a:pt x="156132" y="87230"/>
                        <a:pt x="148905" y="56346"/>
                      </a:cubicBezTo>
                      <a:cubicBezTo>
                        <a:pt x="147960" y="49980"/>
                        <a:pt x="147099" y="44560"/>
                        <a:pt x="146153" y="40000"/>
                      </a:cubicBezTo>
                      <a:cubicBezTo>
                        <a:pt x="142539" y="24515"/>
                        <a:pt x="141163" y="14966"/>
                        <a:pt x="142109" y="11353"/>
                      </a:cubicBezTo>
                      <a:cubicBezTo>
                        <a:pt x="141163" y="6793"/>
                        <a:pt x="143486" y="3610"/>
                        <a:pt x="148905" y="1804"/>
                      </a:cubicBezTo>
                      <a:cubicBezTo>
                        <a:pt x="157938" y="-3"/>
                        <a:pt x="164734" y="-433"/>
                        <a:pt x="169206" y="427"/>
                      </a:cubicBezTo>
                      <a:cubicBezTo>
                        <a:pt x="169206" y="1373"/>
                        <a:pt x="168261" y="3610"/>
                        <a:pt x="166454" y="7223"/>
                      </a:cubicBezTo>
                      <a:cubicBezTo>
                        <a:pt x="164647" y="11783"/>
                        <a:pt x="163787" y="14536"/>
                        <a:pt x="163787" y="15396"/>
                      </a:cubicBezTo>
                      <a:cubicBezTo>
                        <a:pt x="164647" y="33634"/>
                        <a:pt x="170067" y="59099"/>
                        <a:pt x="180046" y="91790"/>
                      </a:cubicBezTo>
                      <a:cubicBezTo>
                        <a:pt x="180046" y="93596"/>
                        <a:pt x="181852" y="94542"/>
                        <a:pt x="185465" y="94542"/>
                      </a:cubicBezTo>
                      <a:cubicBezTo>
                        <a:pt x="190884" y="94542"/>
                        <a:pt x="194928" y="95489"/>
                        <a:pt x="197680" y="97296"/>
                      </a:cubicBezTo>
                      <a:cubicBezTo>
                        <a:pt x="202154" y="101855"/>
                        <a:pt x="203960" y="106845"/>
                        <a:pt x="203100" y="112264"/>
                      </a:cubicBezTo>
                      <a:cubicBezTo>
                        <a:pt x="203100" y="114071"/>
                        <a:pt x="200863" y="115447"/>
                        <a:pt x="196304" y="116394"/>
                      </a:cubicBezTo>
                      <a:lnTo>
                        <a:pt x="193637" y="116394"/>
                      </a:lnTo>
                      <a:cubicBezTo>
                        <a:pt x="187271" y="117340"/>
                        <a:pt x="185035" y="120953"/>
                        <a:pt x="186841" y="127319"/>
                      </a:cubicBezTo>
                      <a:cubicBezTo>
                        <a:pt x="187701" y="130933"/>
                        <a:pt x="188648" y="135492"/>
                        <a:pt x="189508" y="140998"/>
                      </a:cubicBezTo>
                      <a:cubicBezTo>
                        <a:pt x="190369" y="147364"/>
                        <a:pt x="191745" y="151924"/>
                        <a:pt x="193552" y="154677"/>
                      </a:cubicBezTo>
                      <a:cubicBezTo>
                        <a:pt x="194412" y="158290"/>
                        <a:pt x="195788" y="164656"/>
                        <a:pt x="197594" y="173775"/>
                      </a:cubicBezTo>
                      <a:cubicBezTo>
                        <a:pt x="200347" y="183754"/>
                        <a:pt x="202584" y="189260"/>
                        <a:pt x="204390" y="190120"/>
                      </a:cubicBezTo>
                      <a:cubicBezTo>
                        <a:pt x="208003" y="188314"/>
                        <a:pt x="214798" y="178335"/>
                        <a:pt x="224691" y="160097"/>
                      </a:cubicBezTo>
                      <a:cubicBezTo>
                        <a:pt x="227444" y="155537"/>
                        <a:pt x="229681" y="149687"/>
                        <a:pt x="231487" y="142375"/>
                      </a:cubicBezTo>
                      <a:cubicBezTo>
                        <a:pt x="232347" y="139622"/>
                        <a:pt x="233293" y="137815"/>
                        <a:pt x="234240" y="136955"/>
                      </a:cubicBezTo>
                      <a:cubicBezTo>
                        <a:pt x="244133" y="141514"/>
                        <a:pt x="250498" y="147880"/>
                        <a:pt x="253165" y="156053"/>
                      </a:cubicBezTo>
                      <a:cubicBezTo>
                        <a:pt x="252218" y="161473"/>
                        <a:pt x="246369" y="174291"/>
                        <a:pt x="235530" y="194250"/>
                      </a:cubicBezTo>
                      <a:cubicBezTo>
                        <a:pt x="233723" y="197863"/>
                        <a:pt x="230111" y="203369"/>
                        <a:pt x="224691" y="210595"/>
                      </a:cubicBezTo>
                      <a:cubicBezTo>
                        <a:pt x="221079" y="215155"/>
                        <a:pt x="218842" y="218338"/>
                        <a:pt x="217896" y="220144"/>
                      </a:cubicBezTo>
                      <a:cubicBezTo>
                        <a:pt x="215229" y="222898"/>
                        <a:pt x="221079" y="235114"/>
                        <a:pt x="235530" y="256965"/>
                      </a:cubicBezTo>
                      <a:cubicBezTo>
                        <a:pt x="235530" y="257911"/>
                        <a:pt x="235961" y="258341"/>
                        <a:pt x="236906" y="258341"/>
                      </a:cubicBezTo>
                      <a:cubicBezTo>
                        <a:pt x="252218" y="274687"/>
                        <a:pt x="265381" y="284236"/>
                        <a:pt x="276219" y="286989"/>
                      </a:cubicBezTo>
                      <a:cubicBezTo>
                        <a:pt x="283445" y="286043"/>
                        <a:pt x="288865" y="272880"/>
                        <a:pt x="292478" y="247416"/>
                      </a:cubicBezTo>
                      <a:cubicBezTo>
                        <a:pt x="293338" y="234683"/>
                        <a:pt x="293854" y="220575"/>
                        <a:pt x="293854" y="205089"/>
                      </a:cubicBezTo>
                      <a:cubicBezTo>
                        <a:pt x="293854" y="192357"/>
                        <a:pt x="294284" y="185991"/>
                        <a:pt x="295230" y="185991"/>
                      </a:cubicBezTo>
                      <a:cubicBezTo>
                        <a:pt x="305122" y="198723"/>
                        <a:pt x="311058" y="225994"/>
                        <a:pt x="312864" y="267890"/>
                      </a:cubicBezTo>
                      <a:cubicBezTo>
                        <a:pt x="311058" y="293355"/>
                        <a:pt x="308305" y="310647"/>
                        <a:pt x="304692" y="319766"/>
                      </a:cubicBezTo>
                      <a:cubicBezTo>
                        <a:pt x="280348" y="320626"/>
                        <a:pt x="256778" y="309787"/>
                        <a:pt x="234240" y="286989"/>
                      </a:cubicBezTo>
                      <a:cubicBezTo>
                        <a:pt x="222455" y="274257"/>
                        <a:pt x="213422" y="263331"/>
                        <a:pt x="207143" y="254212"/>
                      </a:cubicBezTo>
                      <a:lnTo>
                        <a:pt x="199056" y="241910"/>
                      </a:lnTo>
                      <a:cubicBezTo>
                        <a:pt x="198111" y="241910"/>
                        <a:pt x="196820" y="242856"/>
                        <a:pt x="195013" y="244663"/>
                      </a:cubicBezTo>
                      <a:cubicBezTo>
                        <a:pt x="190454" y="247416"/>
                        <a:pt x="187358" y="248792"/>
                        <a:pt x="185551" y="248792"/>
                      </a:cubicBezTo>
                      <a:cubicBezTo>
                        <a:pt x="182884" y="249738"/>
                        <a:pt x="179701" y="249738"/>
                        <a:pt x="176088" y="248792"/>
                      </a:cubicBezTo>
                      <a:cubicBezTo>
                        <a:pt x="171529" y="247932"/>
                        <a:pt x="168433" y="247416"/>
                        <a:pt x="166626" y="247416"/>
                      </a:cubicBezTo>
                      <a:cubicBezTo>
                        <a:pt x="164820" y="247416"/>
                        <a:pt x="162583" y="247846"/>
                        <a:pt x="159830" y="248792"/>
                      </a:cubicBezTo>
                      <a:cubicBezTo>
                        <a:pt x="148045" y="248792"/>
                        <a:pt x="142626" y="247932"/>
                        <a:pt x="143572" y="246039"/>
                      </a:cubicBezTo>
                      <a:cubicBezTo>
                        <a:pt x="143572" y="245179"/>
                        <a:pt x="150798" y="239673"/>
                        <a:pt x="165250" y="229694"/>
                      </a:cubicBezTo>
                      <a:cubicBezTo>
                        <a:pt x="170669" y="226081"/>
                        <a:pt x="174712" y="223328"/>
                        <a:pt x="177465" y="221521"/>
                      </a:cubicBezTo>
                      <a:cubicBezTo>
                        <a:pt x="183745" y="217908"/>
                        <a:pt x="186928" y="214209"/>
                        <a:pt x="186928" y="210595"/>
                      </a:cubicBezTo>
                      <a:lnTo>
                        <a:pt x="181508" y="196917"/>
                      </a:lnTo>
                      <a:cubicBezTo>
                        <a:pt x="177895" y="185991"/>
                        <a:pt x="174282" y="173259"/>
                        <a:pt x="170669" y="158720"/>
                      </a:cubicBezTo>
                      <a:cubicBezTo>
                        <a:pt x="167916" y="153300"/>
                        <a:pt x="165680" y="144611"/>
                        <a:pt x="163874" y="132825"/>
                      </a:cubicBezTo>
                      <a:lnTo>
                        <a:pt x="162497" y="124653"/>
                      </a:lnTo>
                      <a:cubicBezTo>
                        <a:pt x="161551" y="124653"/>
                        <a:pt x="156132" y="126029"/>
                        <a:pt x="146239" y="128782"/>
                      </a:cubicBezTo>
                      <a:cubicBezTo>
                        <a:pt x="135400" y="131535"/>
                        <a:pt x="117335" y="135148"/>
                        <a:pt x="92045" y="139708"/>
                      </a:cubicBezTo>
                      <a:cubicBezTo>
                        <a:pt x="88432" y="140396"/>
                        <a:pt x="86625" y="143579"/>
                        <a:pt x="86625" y="148999"/>
                      </a:cubicBezTo>
                      <a:close/>
                      <a:moveTo>
                        <a:pt x="93421" y="230898"/>
                      </a:moveTo>
                      <a:cubicBezTo>
                        <a:pt x="102453" y="230898"/>
                        <a:pt x="109249" y="226769"/>
                        <a:pt x="113722" y="218596"/>
                      </a:cubicBezTo>
                      <a:cubicBezTo>
                        <a:pt x="120002" y="204057"/>
                        <a:pt x="123184" y="193132"/>
                        <a:pt x="123184" y="185819"/>
                      </a:cubicBezTo>
                      <a:cubicBezTo>
                        <a:pt x="121378" y="178507"/>
                        <a:pt x="118195" y="174893"/>
                        <a:pt x="113722" y="174893"/>
                      </a:cubicBezTo>
                      <a:cubicBezTo>
                        <a:pt x="101077" y="174893"/>
                        <a:pt x="91098" y="177646"/>
                        <a:pt x="83958" y="183066"/>
                      </a:cubicBezTo>
                      <a:cubicBezTo>
                        <a:pt x="76732" y="188486"/>
                        <a:pt x="71743" y="200788"/>
                        <a:pt x="69076" y="219887"/>
                      </a:cubicBezTo>
                      <a:cubicBezTo>
                        <a:pt x="78969" y="227285"/>
                        <a:pt x="87055" y="230898"/>
                        <a:pt x="93421" y="230898"/>
                      </a:cubicBezTo>
                      <a:close/>
                      <a:moveTo>
                        <a:pt x="224778" y="101253"/>
                      </a:moveTo>
                      <a:cubicBezTo>
                        <a:pt x="223831" y="101253"/>
                        <a:pt x="222971" y="101253"/>
                        <a:pt x="222025" y="101253"/>
                      </a:cubicBezTo>
                      <a:cubicBezTo>
                        <a:pt x="215659" y="99446"/>
                        <a:pt x="212046" y="97123"/>
                        <a:pt x="211186" y="94457"/>
                      </a:cubicBezTo>
                      <a:cubicBezTo>
                        <a:pt x="208519" y="84477"/>
                        <a:pt x="209809" y="73551"/>
                        <a:pt x="215229" y="61679"/>
                      </a:cubicBezTo>
                      <a:cubicBezTo>
                        <a:pt x="222455" y="52561"/>
                        <a:pt x="229681" y="50754"/>
                        <a:pt x="236906" y="56260"/>
                      </a:cubicBezTo>
                      <a:cubicBezTo>
                        <a:pt x="237767" y="59013"/>
                        <a:pt x="239144" y="62626"/>
                        <a:pt x="240950" y="67185"/>
                      </a:cubicBezTo>
                      <a:cubicBezTo>
                        <a:pt x="242756" y="71745"/>
                        <a:pt x="244563" y="74928"/>
                        <a:pt x="246369" y="76735"/>
                      </a:cubicBezTo>
                      <a:cubicBezTo>
                        <a:pt x="253595" y="88607"/>
                        <a:pt x="256778" y="96779"/>
                        <a:pt x="255831" y="101253"/>
                      </a:cubicBezTo>
                      <a:cubicBezTo>
                        <a:pt x="254886" y="103059"/>
                        <a:pt x="246799" y="103575"/>
                        <a:pt x="231487" y="102629"/>
                      </a:cubicBezTo>
                      <a:cubicBezTo>
                        <a:pt x="227961" y="101683"/>
                        <a:pt x="225724" y="101253"/>
                        <a:pt x="224778" y="101253"/>
                      </a:cubicBezTo>
                      <a:close/>
                    </a:path>
                  </a:pathLst>
                </a:custGeom>
                <a:grpFill/>
                <a:ln w="860" cap="flat">
                  <a:noFill/>
                  <a:prstDash val="solid"/>
                  <a:miter/>
                </a:ln>
              </p:spPr>
              <p:txBody>
                <a:bodyPr rtlCol="0" anchor="ctr"/>
                <a:lstStyle/>
                <a:p>
                  <a:endParaRPr lang="zh-CN" altLang="en-US"/>
                </a:p>
              </p:txBody>
            </p:sp>
            <p:sp>
              <p:nvSpPr>
                <p:cNvPr id="18" name="任意形状 22"/>
                <p:cNvSpPr/>
                <p:nvPr/>
              </p:nvSpPr>
              <p:spPr>
                <a:xfrm>
                  <a:off x="7622896" y="2756598"/>
                  <a:ext cx="240010" cy="274750"/>
                </a:xfrm>
                <a:custGeom>
                  <a:avLst/>
                  <a:gdLst>
                    <a:gd name="connsiteX0" fmla="*/ 150547 w 240010"/>
                    <a:gd name="connsiteY0" fmla="*/ 47832 h 274750"/>
                    <a:gd name="connsiteX1" fmla="*/ 150547 w 240010"/>
                    <a:gd name="connsiteY1" fmla="*/ 76480 h 274750"/>
                    <a:gd name="connsiteX2" fmla="*/ 157343 w 240010"/>
                    <a:gd name="connsiteY2" fmla="*/ 84652 h 274750"/>
                    <a:gd name="connsiteX3" fmla="*/ 226419 w 240010"/>
                    <a:gd name="connsiteY3" fmla="*/ 73727 h 274750"/>
                    <a:gd name="connsiteX4" fmla="*/ 240010 w 240010"/>
                    <a:gd name="connsiteY4" fmla="*/ 110547 h 274750"/>
                    <a:gd name="connsiteX5" fmla="*/ 233214 w 240010"/>
                    <a:gd name="connsiteY5" fmla="*/ 110547 h 274750"/>
                    <a:gd name="connsiteX6" fmla="*/ 211537 w 240010"/>
                    <a:gd name="connsiteY6" fmla="*/ 106418 h 274750"/>
                    <a:gd name="connsiteX7" fmla="*/ 184440 w 240010"/>
                    <a:gd name="connsiteY7" fmla="*/ 109171 h 274750"/>
                    <a:gd name="connsiteX8" fmla="*/ 160009 w 240010"/>
                    <a:gd name="connsiteY8" fmla="*/ 111924 h 274750"/>
                    <a:gd name="connsiteX9" fmla="*/ 151923 w 240010"/>
                    <a:gd name="connsiteY9" fmla="*/ 121473 h 274750"/>
                    <a:gd name="connsiteX10" fmla="*/ 150547 w 240010"/>
                    <a:gd name="connsiteY10" fmla="*/ 195113 h 274750"/>
                    <a:gd name="connsiteX11" fmla="*/ 147794 w 240010"/>
                    <a:gd name="connsiteY11" fmla="*/ 240106 h 274750"/>
                    <a:gd name="connsiteX12" fmla="*/ 145127 w 240010"/>
                    <a:gd name="connsiteY12" fmla="*/ 253785 h 274750"/>
                    <a:gd name="connsiteX13" fmla="*/ 141084 w 240010"/>
                    <a:gd name="connsiteY13" fmla="*/ 274260 h 274750"/>
                    <a:gd name="connsiteX14" fmla="*/ 96352 w 240010"/>
                    <a:gd name="connsiteY14" fmla="*/ 264711 h 274750"/>
                    <a:gd name="connsiteX15" fmla="*/ 50330 w 240010"/>
                    <a:gd name="connsiteY15" fmla="*/ 241483 h 274750"/>
                    <a:gd name="connsiteX16" fmla="*/ 67965 w 240010"/>
                    <a:gd name="connsiteY16" fmla="*/ 241483 h 274750"/>
                    <a:gd name="connsiteX17" fmla="*/ 115363 w 240010"/>
                    <a:gd name="connsiteY17" fmla="*/ 237354 h 274750"/>
                    <a:gd name="connsiteX18" fmla="*/ 127578 w 240010"/>
                    <a:gd name="connsiteY18" fmla="*/ 156831 h 274750"/>
                    <a:gd name="connsiteX19" fmla="*/ 126202 w 240010"/>
                    <a:gd name="connsiteY19" fmla="*/ 132312 h 274750"/>
                    <a:gd name="connsiteX20" fmla="*/ 126202 w 240010"/>
                    <a:gd name="connsiteY20" fmla="*/ 128183 h 274750"/>
                    <a:gd name="connsiteX21" fmla="*/ 118116 w 240010"/>
                    <a:gd name="connsiteY21" fmla="*/ 120010 h 274750"/>
                    <a:gd name="connsiteX22" fmla="*/ 36824 w 240010"/>
                    <a:gd name="connsiteY22" fmla="*/ 133689 h 274750"/>
                    <a:gd name="connsiteX23" fmla="*/ 9727 w 240010"/>
                    <a:gd name="connsiteY23" fmla="*/ 144614 h 274750"/>
                    <a:gd name="connsiteX24" fmla="*/ 6974 w 240010"/>
                    <a:gd name="connsiteY24" fmla="*/ 144614 h 274750"/>
                    <a:gd name="connsiteX25" fmla="*/ 179 w 240010"/>
                    <a:gd name="connsiteY25" fmla="*/ 120096 h 274750"/>
                    <a:gd name="connsiteX26" fmla="*/ 8351 w 240010"/>
                    <a:gd name="connsiteY26" fmla="*/ 120096 h 274750"/>
                    <a:gd name="connsiteX27" fmla="*/ 27276 w 240010"/>
                    <a:gd name="connsiteY27" fmla="*/ 115967 h 274750"/>
                    <a:gd name="connsiteX28" fmla="*/ 116653 w 240010"/>
                    <a:gd name="connsiteY28" fmla="*/ 94116 h 274750"/>
                    <a:gd name="connsiteX29" fmla="*/ 122073 w 240010"/>
                    <a:gd name="connsiteY29" fmla="*/ 87319 h 274750"/>
                    <a:gd name="connsiteX30" fmla="*/ 119320 w 240010"/>
                    <a:gd name="connsiteY30" fmla="*/ 76394 h 274750"/>
                    <a:gd name="connsiteX31" fmla="*/ 115277 w 240010"/>
                    <a:gd name="connsiteY31" fmla="*/ 57295 h 274750"/>
                    <a:gd name="connsiteX32" fmla="*/ 104439 w 240010"/>
                    <a:gd name="connsiteY32" fmla="*/ 47746 h 274750"/>
                    <a:gd name="connsiteX33" fmla="*/ 77342 w 240010"/>
                    <a:gd name="connsiteY33" fmla="*/ 54542 h 274750"/>
                    <a:gd name="connsiteX34" fmla="*/ 70545 w 240010"/>
                    <a:gd name="connsiteY34" fmla="*/ 57295 h 274750"/>
                    <a:gd name="connsiteX35" fmla="*/ 61083 w 240010"/>
                    <a:gd name="connsiteY35" fmla="*/ 60048 h 274750"/>
                    <a:gd name="connsiteX36" fmla="*/ 52996 w 240010"/>
                    <a:gd name="connsiteY36" fmla="*/ 31401 h 274750"/>
                    <a:gd name="connsiteX37" fmla="*/ 73298 w 240010"/>
                    <a:gd name="connsiteY37" fmla="*/ 27271 h 274750"/>
                    <a:gd name="connsiteX38" fmla="*/ 100395 w 240010"/>
                    <a:gd name="connsiteY38" fmla="*/ 20475 h 274750"/>
                    <a:gd name="connsiteX39" fmla="*/ 127493 w 240010"/>
                    <a:gd name="connsiteY39" fmla="*/ 13679 h 274750"/>
                    <a:gd name="connsiteX40" fmla="*/ 185730 w 240010"/>
                    <a:gd name="connsiteY40" fmla="*/ 0 h 274750"/>
                    <a:gd name="connsiteX41" fmla="*/ 199235 w 240010"/>
                    <a:gd name="connsiteY41" fmla="*/ 32777 h 274750"/>
                    <a:gd name="connsiteX42" fmla="*/ 193816 w 240010"/>
                    <a:gd name="connsiteY42" fmla="*/ 34154 h 274750"/>
                    <a:gd name="connsiteX43" fmla="*/ 164052 w 240010"/>
                    <a:gd name="connsiteY43" fmla="*/ 35530 h 274750"/>
                    <a:gd name="connsiteX44" fmla="*/ 150547 w 240010"/>
                    <a:gd name="connsiteY44" fmla="*/ 47832 h 27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0010" h="274750">
                      <a:moveTo>
                        <a:pt x="150547" y="47832"/>
                      </a:moveTo>
                      <a:lnTo>
                        <a:pt x="150547" y="76480"/>
                      </a:lnTo>
                      <a:cubicBezTo>
                        <a:pt x="150547" y="83792"/>
                        <a:pt x="152783" y="86459"/>
                        <a:pt x="157343" y="84652"/>
                      </a:cubicBezTo>
                      <a:cubicBezTo>
                        <a:pt x="188052" y="78286"/>
                        <a:pt x="211107" y="74673"/>
                        <a:pt x="226419" y="73727"/>
                      </a:cubicBezTo>
                      <a:cubicBezTo>
                        <a:pt x="235451" y="84652"/>
                        <a:pt x="240010" y="96955"/>
                        <a:pt x="240010" y="110547"/>
                      </a:cubicBezTo>
                      <a:cubicBezTo>
                        <a:pt x="239064" y="111493"/>
                        <a:pt x="236827" y="111493"/>
                        <a:pt x="233214" y="110547"/>
                      </a:cubicBezTo>
                      <a:cubicBezTo>
                        <a:pt x="224182" y="107794"/>
                        <a:pt x="216956" y="106418"/>
                        <a:pt x="211537" y="106418"/>
                      </a:cubicBezTo>
                      <a:cubicBezTo>
                        <a:pt x="206117" y="106418"/>
                        <a:pt x="197085" y="107364"/>
                        <a:pt x="184440" y="109171"/>
                      </a:cubicBezTo>
                      <a:cubicBezTo>
                        <a:pt x="173600" y="110977"/>
                        <a:pt x="165515" y="111924"/>
                        <a:pt x="160009" y="111924"/>
                      </a:cubicBezTo>
                      <a:cubicBezTo>
                        <a:pt x="154590" y="113730"/>
                        <a:pt x="151923" y="116913"/>
                        <a:pt x="151923" y="121473"/>
                      </a:cubicBezTo>
                      <a:cubicBezTo>
                        <a:pt x="151923" y="159670"/>
                        <a:pt x="151492" y="184274"/>
                        <a:pt x="150547" y="195113"/>
                      </a:cubicBezTo>
                      <a:cubicBezTo>
                        <a:pt x="149601" y="210599"/>
                        <a:pt x="148740" y="225568"/>
                        <a:pt x="147794" y="240106"/>
                      </a:cubicBezTo>
                      <a:cubicBezTo>
                        <a:pt x="146848" y="245526"/>
                        <a:pt x="145988" y="250086"/>
                        <a:pt x="145127" y="253785"/>
                      </a:cubicBezTo>
                      <a:cubicBezTo>
                        <a:pt x="144181" y="266517"/>
                        <a:pt x="142890" y="273314"/>
                        <a:pt x="141084" y="274260"/>
                      </a:cubicBezTo>
                      <a:cubicBezTo>
                        <a:pt x="132998" y="276067"/>
                        <a:pt x="118030" y="272884"/>
                        <a:pt x="96352" y="264711"/>
                      </a:cubicBezTo>
                      <a:cubicBezTo>
                        <a:pt x="69255" y="256538"/>
                        <a:pt x="53857" y="248795"/>
                        <a:pt x="50330" y="241483"/>
                      </a:cubicBezTo>
                      <a:lnTo>
                        <a:pt x="67965" y="241483"/>
                      </a:lnTo>
                      <a:cubicBezTo>
                        <a:pt x="95922" y="242429"/>
                        <a:pt x="111751" y="241053"/>
                        <a:pt x="115363" y="237354"/>
                      </a:cubicBezTo>
                      <a:cubicBezTo>
                        <a:pt x="124395" y="230041"/>
                        <a:pt x="128439" y="203200"/>
                        <a:pt x="127578" y="156831"/>
                      </a:cubicBezTo>
                      <a:cubicBezTo>
                        <a:pt x="126632" y="146851"/>
                        <a:pt x="126202" y="138679"/>
                        <a:pt x="126202" y="132312"/>
                      </a:cubicBezTo>
                      <a:cubicBezTo>
                        <a:pt x="126202" y="130506"/>
                        <a:pt x="126202" y="129129"/>
                        <a:pt x="126202" y="128183"/>
                      </a:cubicBezTo>
                      <a:cubicBezTo>
                        <a:pt x="126202" y="122763"/>
                        <a:pt x="123535" y="120010"/>
                        <a:pt x="118116" y="120010"/>
                      </a:cubicBezTo>
                      <a:cubicBezTo>
                        <a:pt x="84653" y="123624"/>
                        <a:pt x="57556" y="128183"/>
                        <a:pt x="36824" y="133689"/>
                      </a:cubicBezTo>
                      <a:cubicBezTo>
                        <a:pt x="22373" y="138248"/>
                        <a:pt x="13340" y="141862"/>
                        <a:pt x="9727" y="144614"/>
                      </a:cubicBezTo>
                      <a:lnTo>
                        <a:pt x="6974" y="144614"/>
                      </a:lnTo>
                      <a:cubicBezTo>
                        <a:pt x="1555" y="136442"/>
                        <a:pt x="-681" y="128269"/>
                        <a:pt x="179" y="120096"/>
                      </a:cubicBezTo>
                      <a:lnTo>
                        <a:pt x="8351" y="120096"/>
                      </a:lnTo>
                      <a:cubicBezTo>
                        <a:pt x="14631" y="119236"/>
                        <a:pt x="20997" y="117859"/>
                        <a:pt x="27276" y="115967"/>
                      </a:cubicBezTo>
                      <a:cubicBezTo>
                        <a:pt x="67019" y="105988"/>
                        <a:pt x="96782" y="98675"/>
                        <a:pt x="116653" y="94116"/>
                      </a:cubicBezTo>
                      <a:cubicBezTo>
                        <a:pt x="120266" y="94116"/>
                        <a:pt x="122073" y="91879"/>
                        <a:pt x="122073" y="87319"/>
                      </a:cubicBezTo>
                      <a:cubicBezTo>
                        <a:pt x="121127" y="83706"/>
                        <a:pt x="120266" y="80007"/>
                        <a:pt x="119320" y="76394"/>
                      </a:cubicBezTo>
                      <a:cubicBezTo>
                        <a:pt x="117513" y="68221"/>
                        <a:pt x="116137" y="61855"/>
                        <a:pt x="115277" y="57295"/>
                      </a:cubicBezTo>
                      <a:cubicBezTo>
                        <a:pt x="112611" y="49123"/>
                        <a:pt x="108911" y="45940"/>
                        <a:pt x="104439" y="47746"/>
                      </a:cubicBezTo>
                      <a:cubicBezTo>
                        <a:pt x="93599" y="49553"/>
                        <a:pt x="84567" y="51875"/>
                        <a:pt x="77342" y="54542"/>
                      </a:cubicBezTo>
                      <a:cubicBezTo>
                        <a:pt x="75535" y="55489"/>
                        <a:pt x="73298" y="56349"/>
                        <a:pt x="70545" y="57295"/>
                      </a:cubicBezTo>
                      <a:cubicBezTo>
                        <a:pt x="65986" y="60048"/>
                        <a:pt x="62889" y="60908"/>
                        <a:pt x="61083" y="60048"/>
                      </a:cubicBezTo>
                      <a:cubicBezTo>
                        <a:pt x="56524" y="54628"/>
                        <a:pt x="53857" y="45079"/>
                        <a:pt x="52996" y="31401"/>
                      </a:cubicBezTo>
                      <a:cubicBezTo>
                        <a:pt x="52051" y="30540"/>
                        <a:pt x="58847" y="29164"/>
                        <a:pt x="73298" y="27271"/>
                      </a:cubicBezTo>
                      <a:cubicBezTo>
                        <a:pt x="78718" y="26411"/>
                        <a:pt x="87750" y="24088"/>
                        <a:pt x="100395" y="20475"/>
                      </a:cubicBezTo>
                      <a:cubicBezTo>
                        <a:pt x="112094" y="17722"/>
                        <a:pt x="121127" y="15485"/>
                        <a:pt x="127493" y="13679"/>
                      </a:cubicBezTo>
                      <a:cubicBezTo>
                        <a:pt x="152783" y="6366"/>
                        <a:pt x="172224" y="1893"/>
                        <a:pt x="185730" y="0"/>
                      </a:cubicBezTo>
                      <a:cubicBezTo>
                        <a:pt x="195623" y="9979"/>
                        <a:pt x="200182" y="20905"/>
                        <a:pt x="199235" y="32777"/>
                      </a:cubicBezTo>
                      <a:cubicBezTo>
                        <a:pt x="198289" y="33723"/>
                        <a:pt x="196483" y="34154"/>
                        <a:pt x="193816" y="34154"/>
                      </a:cubicBezTo>
                      <a:cubicBezTo>
                        <a:pt x="189257" y="32347"/>
                        <a:pt x="179364" y="32777"/>
                        <a:pt x="164052" y="35530"/>
                      </a:cubicBezTo>
                      <a:cubicBezTo>
                        <a:pt x="155020" y="37423"/>
                        <a:pt x="150547" y="41552"/>
                        <a:pt x="150547" y="47832"/>
                      </a:cubicBezTo>
                      <a:close/>
                    </a:path>
                  </a:pathLst>
                </a:custGeom>
                <a:grpFill/>
                <a:ln w="860" cap="flat">
                  <a:noFill/>
                  <a:prstDash val="solid"/>
                  <a:miter/>
                </a:ln>
              </p:spPr>
              <p:txBody>
                <a:bodyPr rtlCol="0" anchor="ctr"/>
                <a:lstStyle/>
                <a:p>
                  <a:endParaRPr lang="zh-CN" altLang="en-US"/>
                </a:p>
              </p:txBody>
            </p:sp>
            <p:sp>
              <p:nvSpPr>
                <p:cNvPr id="19" name="任意形状 23"/>
                <p:cNvSpPr/>
                <p:nvPr/>
              </p:nvSpPr>
              <p:spPr>
                <a:xfrm>
                  <a:off x="8164075" y="2743344"/>
                  <a:ext cx="264516" cy="297062"/>
                </a:xfrm>
                <a:custGeom>
                  <a:avLst/>
                  <a:gdLst>
                    <a:gd name="connsiteX0" fmla="*/ 59955 w 264516"/>
                    <a:gd name="connsiteY0" fmla="*/ 136189 h 297062"/>
                    <a:gd name="connsiteX1" fmla="*/ 92471 w 264516"/>
                    <a:gd name="connsiteY1" fmla="*/ 122510 h 297062"/>
                    <a:gd name="connsiteX2" fmla="*/ 116902 w 264516"/>
                    <a:gd name="connsiteY2" fmla="*/ 112961 h 297062"/>
                    <a:gd name="connsiteX3" fmla="*/ 130408 w 264516"/>
                    <a:gd name="connsiteY3" fmla="*/ 107541 h 297062"/>
                    <a:gd name="connsiteX4" fmla="*/ 158881 w 264516"/>
                    <a:gd name="connsiteY4" fmla="*/ 88443 h 297062"/>
                    <a:gd name="connsiteX5" fmla="*/ 194065 w 264516"/>
                    <a:gd name="connsiteY5" fmla="*/ 46117 h 297062"/>
                    <a:gd name="connsiteX6" fmla="*/ 203527 w 264516"/>
                    <a:gd name="connsiteY6" fmla="*/ 41987 h 297062"/>
                    <a:gd name="connsiteX7" fmla="*/ 204903 w 264516"/>
                    <a:gd name="connsiteY7" fmla="*/ 43364 h 297062"/>
                    <a:gd name="connsiteX8" fmla="*/ 208946 w 264516"/>
                    <a:gd name="connsiteY8" fmla="*/ 44740 h 297062"/>
                    <a:gd name="connsiteX9" fmla="*/ 210322 w 264516"/>
                    <a:gd name="connsiteY9" fmla="*/ 54289 h 297062"/>
                    <a:gd name="connsiteX10" fmla="*/ 190021 w 264516"/>
                    <a:gd name="connsiteY10" fmla="*/ 74764 h 297062"/>
                    <a:gd name="connsiteX11" fmla="*/ 171096 w 264516"/>
                    <a:gd name="connsiteY11" fmla="*/ 95239 h 297062"/>
                    <a:gd name="connsiteX12" fmla="*/ 167053 w 264516"/>
                    <a:gd name="connsiteY12" fmla="*/ 100659 h 297062"/>
                    <a:gd name="connsiteX13" fmla="*/ 172472 w 264516"/>
                    <a:gd name="connsiteY13" fmla="*/ 103412 h 297062"/>
                    <a:gd name="connsiteX14" fmla="*/ 198194 w 264516"/>
                    <a:gd name="connsiteY14" fmla="*/ 118381 h 297062"/>
                    <a:gd name="connsiteX15" fmla="*/ 194150 w 264516"/>
                    <a:gd name="connsiteY15" fmla="*/ 127930 h 297062"/>
                    <a:gd name="connsiteX16" fmla="*/ 153547 w 264516"/>
                    <a:gd name="connsiteY16" fmla="*/ 152448 h 297062"/>
                    <a:gd name="connsiteX17" fmla="*/ 156215 w 264516"/>
                    <a:gd name="connsiteY17" fmla="*/ 164750 h 297062"/>
                    <a:gd name="connsiteX18" fmla="*/ 165677 w 264516"/>
                    <a:gd name="connsiteY18" fmla="*/ 167503 h 297062"/>
                    <a:gd name="connsiteX19" fmla="*/ 192774 w 264516"/>
                    <a:gd name="connsiteY19" fmla="*/ 166127 h 297062"/>
                    <a:gd name="connsiteX20" fmla="*/ 244216 w 264516"/>
                    <a:gd name="connsiteY20" fmla="*/ 159330 h 297062"/>
                    <a:gd name="connsiteX21" fmla="*/ 264517 w 264516"/>
                    <a:gd name="connsiteY21" fmla="*/ 190731 h 297062"/>
                    <a:gd name="connsiteX22" fmla="*/ 261765 w 264516"/>
                    <a:gd name="connsiteY22" fmla="*/ 200280 h 297062"/>
                    <a:gd name="connsiteX23" fmla="*/ 253593 w 264516"/>
                    <a:gd name="connsiteY23" fmla="*/ 198904 h 297062"/>
                    <a:gd name="connsiteX24" fmla="*/ 168258 w 264516"/>
                    <a:gd name="connsiteY24" fmla="*/ 189355 h 297062"/>
                    <a:gd name="connsiteX25" fmla="*/ 161462 w 264516"/>
                    <a:gd name="connsiteY25" fmla="*/ 197527 h 297062"/>
                    <a:gd name="connsiteX26" fmla="*/ 157418 w 264516"/>
                    <a:gd name="connsiteY26" fmla="*/ 267125 h 297062"/>
                    <a:gd name="connsiteX27" fmla="*/ 156042 w 264516"/>
                    <a:gd name="connsiteY27" fmla="*/ 291643 h 297062"/>
                    <a:gd name="connsiteX28" fmla="*/ 153376 w 264516"/>
                    <a:gd name="connsiteY28" fmla="*/ 297063 h 297062"/>
                    <a:gd name="connsiteX29" fmla="*/ 147956 w 264516"/>
                    <a:gd name="connsiteY29" fmla="*/ 297063 h 297062"/>
                    <a:gd name="connsiteX30" fmla="*/ 68041 w 264516"/>
                    <a:gd name="connsiteY30" fmla="*/ 267038 h 297062"/>
                    <a:gd name="connsiteX31" fmla="*/ 63998 w 264516"/>
                    <a:gd name="connsiteY31" fmla="*/ 261619 h 297062"/>
                    <a:gd name="connsiteX32" fmla="*/ 70794 w 264516"/>
                    <a:gd name="connsiteY32" fmla="*/ 261619 h 297062"/>
                    <a:gd name="connsiteX33" fmla="*/ 120945 w 264516"/>
                    <a:gd name="connsiteY33" fmla="*/ 269792 h 297062"/>
                    <a:gd name="connsiteX34" fmla="*/ 131784 w 264516"/>
                    <a:gd name="connsiteY34" fmla="*/ 257489 h 297062"/>
                    <a:gd name="connsiteX35" fmla="*/ 131784 w 264516"/>
                    <a:gd name="connsiteY35" fmla="*/ 234262 h 297062"/>
                    <a:gd name="connsiteX36" fmla="*/ 133161 w 264516"/>
                    <a:gd name="connsiteY36" fmla="*/ 200108 h 297062"/>
                    <a:gd name="connsiteX37" fmla="*/ 129117 w 264516"/>
                    <a:gd name="connsiteY37" fmla="*/ 195979 h 297062"/>
                    <a:gd name="connsiteX38" fmla="*/ 18062 w 264516"/>
                    <a:gd name="connsiteY38" fmla="*/ 217830 h 297062"/>
                    <a:gd name="connsiteX39" fmla="*/ 5847 w 264516"/>
                    <a:gd name="connsiteY39" fmla="*/ 216454 h 297062"/>
                    <a:gd name="connsiteX40" fmla="*/ 1804 w 264516"/>
                    <a:gd name="connsiteY40" fmla="*/ 206904 h 297062"/>
                    <a:gd name="connsiteX41" fmla="*/ 427 w 264516"/>
                    <a:gd name="connsiteY41" fmla="*/ 202775 h 297062"/>
                    <a:gd name="connsiteX42" fmla="*/ 5847 w 264516"/>
                    <a:gd name="connsiteY42" fmla="*/ 201399 h 297062"/>
                    <a:gd name="connsiteX43" fmla="*/ 30191 w 264516"/>
                    <a:gd name="connsiteY43" fmla="*/ 195979 h 297062"/>
                    <a:gd name="connsiteX44" fmla="*/ 64084 w 264516"/>
                    <a:gd name="connsiteY44" fmla="*/ 189182 h 297062"/>
                    <a:gd name="connsiteX45" fmla="*/ 122321 w 264516"/>
                    <a:gd name="connsiteY45" fmla="*/ 176880 h 297062"/>
                    <a:gd name="connsiteX46" fmla="*/ 126365 w 264516"/>
                    <a:gd name="connsiteY46" fmla="*/ 175504 h 297062"/>
                    <a:gd name="connsiteX47" fmla="*/ 122321 w 264516"/>
                    <a:gd name="connsiteY47" fmla="*/ 168708 h 297062"/>
                    <a:gd name="connsiteX48" fmla="*/ 110106 w 264516"/>
                    <a:gd name="connsiteY48" fmla="*/ 160535 h 297062"/>
                    <a:gd name="connsiteX49" fmla="*/ 108730 w 264516"/>
                    <a:gd name="connsiteY49" fmla="*/ 152362 h 297062"/>
                    <a:gd name="connsiteX50" fmla="*/ 119568 w 264516"/>
                    <a:gd name="connsiteY50" fmla="*/ 148233 h 297062"/>
                    <a:gd name="connsiteX51" fmla="*/ 131784 w 264516"/>
                    <a:gd name="connsiteY51" fmla="*/ 148233 h 297062"/>
                    <a:gd name="connsiteX52" fmla="*/ 149418 w 264516"/>
                    <a:gd name="connsiteY52" fmla="*/ 135931 h 297062"/>
                    <a:gd name="connsiteX53" fmla="*/ 143999 w 264516"/>
                    <a:gd name="connsiteY53" fmla="*/ 119585 h 297062"/>
                    <a:gd name="connsiteX54" fmla="*/ 70880 w 264516"/>
                    <a:gd name="connsiteY54" fmla="*/ 149609 h 297062"/>
                    <a:gd name="connsiteX55" fmla="*/ 61417 w 264516"/>
                    <a:gd name="connsiteY55" fmla="*/ 149609 h 297062"/>
                    <a:gd name="connsiteX56" fmla="*/ 55998 w 264516"/>
                    <a:gd name="connsiteY56" fmla="*/ 144189 h 297062"/>
                    <a:gd name="connsiteX57" fmla="*/ 53245 w 264516"/>
                    <a:gd name="connsiteY57" fmla="*/ 140060 h 297062"/>
                    <a:gd name="connsiteX58" fmla="*/ 59955 w 264516"/>
                    <a:gd name="connsiteY58" fmla="*/ 136189 h 297062"/>
                    <a:gd name="connsiteX59" fmla="*/ 51869 w 264516"/>
                    <a:gd name="connsiteY59" fmla="*/ 52913 h 297062"/>
                    <a:gd name="connsiteX60" fmla="*/ 100643 w 264516"/>
                    <a:gd name="connsiteY60" fmla="*/ 25642 h 297062"/>
                    <a:gd name="connsiteX61" fmla="*/ 108730 w 264516"/>
                    <a:gd name="connsiteY61" fmla="*/ 22889 h 297062"/>
                    <a:gd name="connsiteX62" fmla="*/ 162924 w 264516"/>
                    <a:gd name="connsiteY62" fmla="*/ 2414 h 297062"/>
                    <a:gd name="connsiteX63" fmla="*/ 176430 w 264516"/>
                    <a:gd name="connsiteY63" fmla="*/ 3790 h 297062"/>
                    <a:gd name="connsiteX64" fmla="*/ 185892 w 264516"/>
                    <a:gd name="connsiteY64" fmla="*/ 13340 h 297062"/>
                    <a:gd name="connsiteX65" fmla="*/ 187268 w 264516"/>
                    <a:gd name="connsiteY65" fmla="*/ 20136 h 297062"/>
                    <a:gd name="connsiteX66" fmla="*/ 179183 w 264516"/>
                    <a:gd name="connsiteY66" fmla="*/ 22889 h 297062"/>
                    <a:gd name="connsiteX67" fmla="*/ 110106 w 264516"/>
                    <a:gd name="connsiteY67" fmla="*/ 46117 h 297062"/>
                    <a:gd name="connsiteX68" fmla="*/ 97891 w 264516"/>
                    <a:gd name="connsiteY68" fmla="*/ 54289 h 297062"/>
                    <a:gd name="connsiteX69" fmla="*/ 81633 w 264516"/>
                    <a:gd name="connsiteY69" fmla="*/ 57042 h 297062"/>
                    <a:gd name="connsiteX70" fmla="*/ 53160 w 264516"/>
                    <a:gd name="connsiteY70" fmla="*/ 59795 h 297062"/>
                    <a:gd name="connsiteX71" fmla="*/ 46363 w 264516"/>
                    <a:gd name="connsiteY71" fmla="*/ 58419 h 297062"/>
                    <a:gd name="connsiteX72" fmla="*/ 51869 w 264516"/>
                    <a:gd name="connsiteY72" fmla="*/ 52913 h 297062"/>
                    <a:gd name="connsiteX73" fmla="*/ 73546 w 264516"/>
                    <a:gd name="connsiteY73" fmla="*/ 107541 h 297062"/>
                    <a:gd name="connsiteX74" fmla="*/ 64084 w 264516"/>
                    <a:gd name="connsiteY74" fmla="*/ 100745 h 297062"/>
                    <a:gd name="connsiteX75" fmla="*/ 55998 w 264516"/>
                    <a:gd name="connsiteY75" fmla="*/ 93949 h 297062"/>
                    <a:gd name="connsiteX76" fmla="*/ 51955 w 264516"/>
                    <a:gd name="connsiteY76" fmla="*/ 89819 h 297062"/>
                    <a:gd name="connsiteX77" fmla="*/ 58751 w 264516"/>
                    <a:gd name="connsiteY77" fmla="*/ 84399 h 297062"/>
                    <a:gd name="connsiteX78" fmla="*/ 102106 w 264516"/>
                    <a:gd name="connsiteY78" fmla="*/ 73474 h 297062"/>
                    <a:gd name="connsiteX79" fmla="*/ 106149 w 264516"/>
                    <a:gd name="connsiteY79" fmla="*/ 74850 h 297062"/>
                    <a:gd name="connsiteX80" fmla="*/ 103396 w 264516"/>
                    <a:gd name="connsiteY80" fmla="*/ 78980 h 297062"/>
                    <a:gd name="connsiteX81" fmla="*/ 85762 w 264516"/>
                    <a:gd name="connsiteY81" fmla="*/ 103498 h 297062"/>
                    <a:gd name="connsiteX82" fmla="*/ 73546 w 264516"/>
                    <a:gd name="connsiteY82" fmla="*/ 107541 h 297062"/>
                    <a:gd name="connsiteX83" fmla="*/ 127655 w 264516"/>
                    <a:gd name="connsiteY83" fmla="*/ 78893 h 297062"/>
                    <a:gd name="connsiteX84" fmla="*/ 123612 w 264516"/>
                    <a:gd name="connsiteY84" fmla="*/ 66591 h 297062"/>
                    <a:gd name="connsiteX85" fmla="*/ 127655 w 264516"/>
                    <a:gd name="connsiteY85" fmla="*/ 58419 h 297062"/>
                    <a:gd name="connsiteX86" fmla="*/ 145290 w 264516"/>
                    <a:gd name="connsiteY86" fmla="*/ 54289 h 297062"/>
                    <a:gd name="connsiteX87" fmla="*/ 157505 w 264516"/>
                    <a:gd name="connsiteY87" fmla="*/ 51536 h 297062"/>
                    <a:gd name="connsiteX88" fmla="*/ 160258 w 264516"/>
                    <a:gd name="connsiteY88" fmla="*/ 52913 h 297062"/>
                    <a:gd name="connsiteX89" fmla="*/ 158881 w 264516"/>
                    <a:gd name="connsiteY89" fmla="*/ 55666 h 297062"/>
                    <a:gd name="connsiteX90" fmla="*/ 139956 w 264516"/>
                    <a:gd name="connsiteY90" fmla="*/ 78893 h 297062"/>
                    <a:gd name="connsiteX91" fmla="*/ 133161 w 264516"/>
                    <a:gd name="connsiteY91" fmla="*/ 84313 h 297062"/>
                    <a:gd name="connsiteX92" fmla="*/ 127655 w 264516"/>
                    <a:gd name="connsiteY92" fmla="*/ 78893 h 29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64516" h="297062">
                      <a:moveTo>
                        <a:pt x="59955" y="136189"/>
                      </a:moveTo>
                      <a:cubicBezTo>
                        <a:pt x="69847" y="133436"/>
                        <a:pt x="80687" y="128876"/>
                        <a:pt x="92471" y="122510"/>
                      </a:cubicBezTo>
                      <a:cubicBezTo>
                        <a:pt x="97891" y="120704"/>
                        <a:pt x="106064" y="117521"/>
                        <a:pt x="116902" y="112961"/>
                      </a:cubicBezTo>
                      <a:cubicBezTo>
                        <a:pt x="120515" y="112101"/>
                        <a:pt x="124989" y="110208"/>
                        <a:pt x="130408" y="107541"/>
                      </a:cubicBezTo>
                      <a:cubicBezTo>
                        <a:pt x="138493" y="105734"/>
                        <a:pt x="148042" y="99368"/>
                        <a:pt x="158881" y="88443"/>
                      </a:cubicBezTo>
                      <a:cubicBezTo>
                        <a:pt x="167053" y="81130"/>
                        <a:pt x="178753" y="67108"/>
                        <a:pt x="194065" y="46117"/>
                      </a:cubicBezTo>
                      <a:cubicBezTo>
                        <a:pt x="195871" y="42503"/>
                        <a:pt x="199054" y="41127"/>
                        <a:pt x="203527" y="41987"/>
                      </a:cubicBezTo>
                      <a:cubicBezTo>
                        <a:pt x="203527" y="42933"/>
                        <a:pt x="203957" y="43364"/>
                        <a:pt x="204903" y="43364"/>
                      </a:cubicBezTo>
                      <a:cubicBezTo>
                        <a:pt x="206710" y="44310"/>
                        <a:pt x="208086" y="44740"/>
                        <a:pt x="208946" y="44740"/>
                      </a:cubicBezTo>
                      <a:cubicBezTo>
                        <a:pt x="213420" y="46547"/>
                        <a:pt x="213936" y="49730"/>
                        <a:pt x="210322" y="54289"/>
                      </a:cubicBezTo>
                      <a:cubicBezTo>
                        <a:pt x="204903" y="59709"/>
                        <a:pt x="198108" y="66591"/>
                        <a:pt x="190021" y="74764"/>
                      </a:cubicBezTo>
                      <a:cubicBezTo>
                        <a:pt x="181935" y="83883"/>
                        <a:pt x="175570" y="90679"/>
                        <a:pt x="171096" y="95239"/>
                      </a:cubicBezTo>
                      <a:cubicBezTo>
                        <a:pt x="168430" y="97992"/>
                        <a:pt x="167053" y="99799"/>
                        <a:pt x="167053" y="100659"/>
                      </a:cubicBezTo>
                      <a:cubicBezTo>
                        <a:pt x="167053" y="102466"/>
                        <a:pt x="168860" y="103412"/>
                        <a:pt x="172472" y="103412"/>
                      </a:cubicBezTo>
                      <a:cubicBezTo>
                        <a:pt x="185118" y="107025"/>
                        <a:pt x="193720" y="112101"/>
                        <a:pt x="198194" y="118381"/>
                      </a:cubicBezTo>
                      <a:cubicBezTo>
                        <a:pt x="200860" y="122940"/>
                        <a:pt x="199570" y="126123"/>
                        <a:pt x="194150" y="127930"/>
                      </a:cubicBezTo>
                      <a:cubicBezTo>
                        <a:pt x="178753" y="137909"/>
                        <a:pt x="165247" y="146168"/>
                        <a:pt x="153547" y="152448"/>
                      </a:cubicBezTo>
                      <a:cubicBezTo>
                        <a:pt x="148988" y="155201"/>
                        <a:pt x="149935" y="159245"/>
                        <a:pt x="156215" y="164750"/>
                      </a:cubicBezTo>
                      <a:cubicBezTo>
                        <a:pt x="158021" y="167503"/>
                        <a:pt x="161204" y="168363"/>
                        <a:pt x="165677" y="167503"/>
                      </a:cubicBezTo>
                      <a:cubicBezTo>
                        <a:pt x="172903" y="167503"/>
                        <a:pt x="181935" y="167073"/>
                        <a:pt x="192774" y="166127"/>
                      </a:cubicBezTo>
                      <a:cubicBezTo>
                        <a:pt x="215312" y="164320"/>
                        <a:pt x="232517" y="161997"/>
                        <a:pt x="244216" y="159330"/>
                      </a:cubicBezTo>
                      <a:cubicBezTo>
                        <a:pt x="251442" y="162944"/>
                        <a:pt x="258237" y="173439"/>
                        <a:pt x="264517" y="190731"/>
                      </a:cubicBezTo>
                      <a:cubicBezTo>
                        <a:pt x="264517" y="196151"/>
                        <a:pt x="263571" y="199420"/>
                        <a:pt x="261765" y="200280"/>
                      </a:cubicBezTo>
                      <a:cubicBezTo>
                        <a:pt x="259958" y="201226"/>
                        <a:pt x="257205" y="200710"/>
                        <a:pt x="253593" y="198904"/>
                      </a:cubicBezTo>
                      <a:cubicBezTo>
                        <a:pt x="230108" y="188924"/>
                        <a:pt x="201634" y="185741"/>
                        <a:pt x="168258" y="189355"/>
                      </a:cubicBezTo>
                      <a:cubicBezTo>
                        <a:pt x="163699" y="189355"/>
                        <a:pt x="161462" y="192107"/>
                        <a:pt x="161462" y="197527"/>
                      </a:cubicBezTo>
                      <a:cubicBezTo>
                        <a:pt x="160516" y="228498"/>
                        <a:pt x="159225" y="251639"/>
                        <a:pt x="157418" y="267125"/>
                      </a:cubicBezTo>
                      <a:cubicBezTo>
                        <a:pt x="154666" y="276244"/>
                        <a:pt x="154236" y="284416"/>
                        <a:pt x="156042" y="291643"/>
                      </a:cubicBezTo>
                      <a:cubicBezTo>
                        <a:pt x="156042" y="294396"/>
                        <a:pt x="155096" y="296202"/>
                        <a:pt x="153376" y="297063"/>
                      </a:cubicBezTo>
                      <a:lnTo>
                        <a:pt x="147956" y="297063"/>
                      </a:lnTo>
                      <a:cubicBezTo>
                        <a:pt x="112773" y="289750"/>
                        <a:pt x="86106" y="279771"/>
                        <a:pt x="68041" y="267038"/>
                      </a:cubicBezTo>
                      <a:cubicBezTo>
                        <a:pt x="64428" y="264286"/>
                        <a:pt x="63052" y="262479"/>
                        <a:pt x="63998" y="261619"/>
                      </a:cubicBezTo>
                      <a:cubicBezTo>
                        <a:pt x="63998" y="260758"/>
                        <a:pt x="66234" y="260758"/>
                        <a:pt x="70794" y="261619"/>
                      </a:cubicBezTo>
                      <a:cubicBezTo>
                        <a:pt x="89805" y="267985"/>
                        <a:pt x="106494" y="270738"/>
                        <a:pt x="120945" y="269792"/>
                      </a:cubicBezTo>
                      <a:cubicBezTo>
                        <a:pt x="127225" y="269792"/>
                        <a:pt x="130838" y="265662"/>
                        <a:pt x="131784" y="257489"/>
                      </a:cubicBezTo>
                      <a:cubicBezTo>
                        <a:pt x="131784" y="252930"/>
                        <a:pt x="131784" y="245187"/>
                        <a:pt x="131784" y="234262"/>
                      </a:cubicBezTo>
                      <a:cubicBezTo>
                        <a:pt x="132644" y="219723"/>
                        <a:pt x="133161" y="208367"/>
                        <a:pt x="133161" y="200108"/>
                      </a:cubicBezTo>
                      <a:cubicBezTo>
                        <a:pt x="133161" y="197355"/>
                        <a:pt x="131784" y="195979"/>
                        <a:pt x="129117" y="195979"/>
                      </a:cubicBezTo>
                      <a:cubicBezTo>
                        <a:pt x="67697" y="200538"/>
                        <a:pt x="30621" y="207851"/>
                        <a:pt x="18062" y="217830"/>
                      </a:cubicBezTo>
                      <a:cubicBezTo>
                        <a:pt x="11696" y="221443"/>
                        <a:pt x="7653" y="221013"/>
                        <a:pt x="5847" y="216454"/>
                      </a:cubicBezTo>
                      <a:cubicBezTo>
                        <a:pt x="4040" y="214647"/>
                        <a:pt x="2664" y="211464"/>
                        <a:pt x="1804" y="206904"/>
                      </a:cubicBezTo>
                      <a:cubicBezTo>
                        <a:pt x="-3" y="205098"/>
                        <a:pt x="-433" y="203721"/>
                        <a:pt x="427" y="202775"/>
                      </a:cubicBezTo>
                      <a:cubicBezTo>
                        <a:pt x="427" y="201915"/>
                        <a:pt x="2234" y="201399"/>
                        <a:pt x="5847" y="201399"/>
                      </a:cubicBezTo>
                      <a:cubicBezTo>
                        <a:pt x="11266" y="202345"/>
                        <a:pt x="19352" y="200538"/>
                        <a:pt x="30191" y="195979"/>
                      </a:cubicBezTo>
                      <a:cubicBezTo>
                        <a:pt x="38363" y="193226"/>
                        <a:pt x="49632" y="190989"/>
                        <a:pt x="64084" y="189182"/>
                      </a:cubicBezTo>
                      <a:cubicBezTo>
                        <a:pt x="97461" y="183763"/>
                        <a:pt x="116902" y="179633"/>
                        <a:pt x="122321" y="176880"/>
                      </a:cubicBezTo>
                      <a:cubicBezTo>
                        <a:pt x="124989" y="176880"/>
                        <a:pt x="126365" y="176450"/>
                        <a:pt x="126365" y="175504"/>
                      </a:cubicBezTo>
                      <a:cubicBezTo>
                        <a:pt x="126365" y="174644"/>
                        <a:pt x="124989" y="172321"/>
                        <a:pt x="122321" y="168708"/>
                      </a:cubicBezTo>
                      <a:cubicBezTo>
                        <a:pt x="116902" y="165094"/>
                        <a:pt x="112859" y="162341"/>
                        <a:pt x="110106" y="160535"/>
                      </a:cubicBezTo>
                      <a:cubicBezTo>
                        <a:pt x="106494" y="158728"/>
                        <a:pt x="106064" y="155975"/>
                        <a:pt x="108730" y="152362"/>
                      </a:cubicBezTo>
                      <a:cubicBezTo>
                        <a:pt x="111483" y="148749"/>
                        <a:pt x="115009" y="147372"/>
                        <a:pt x="119568" y="148233"/>
                      </a:cubicBezTo>
                      <a:cubicBezTo>
                        <a:pt x="122321" y="150039"/>
                        <a:pt x="126365" y="150039"/>
                        <a:pt x="131784" y="148233"/>
                      </a:cubicBezTo>
                      <a:cubicBezTo>
                        <a:pt x="134537" y="148233"/>
                        <a:pt x="140386" y="144103"/>
                        <a:pt x="149418" y="135931"/>
                      </a:cubicBezTo>
                      <a:cubicBezTo>
                        <a:pt x="154838" y="128618"/>
                        <a:pt x="153032" y="123198"/>
                        <a:pt x="143999" y="119585"/>
                      </a:cubicBezTo>
                      <a:cubicBezTo>
                        <a:pt x="132214" y="119585"/>
                        <a:pt x="107870" y="129565"/>
                        <a:pt x="70880" y="149609"/>
                      </a:cubicBezTo>
                      <a:cubicBezTo>
                        <a:pt x="66321" y="152362"/>
                        <a:pt x="63224" y="152362"/>
                        <a:pt x="61417" y="149609"/>
                      </a:cubicBezTo>
                      <a:cubicBezTo>
                        <a:pt x="58665" y="147803"/>
                        <a:pt x="56858" y="145996"/>
                        <a:pt x="55998" y="144189"/>
                      </a:cubicBezTo>
                      <a:cubicBezTo>
                        <a:pt x="53245" y="142383"/>
                        <a:pt x="52385" y="141006"/>
                        <a:pt x="53245" y="140060"/>
                      </a:cubicBezTo>
                      <a:cubicBezTo>
                        <a:pt x="53160" y="138425"/>
                        <a:pt x="55396" y="137049"/>
                        <a:pt x="59955" y="136189"/>
                      </a:cubicBezTo>
                      <a:close/>
                      <a:moveTo>
                        <a:pt x="51869" y="52913"/>
                      </a:moveTo>
                      <a:cubicBezTo>
                        <a:pt x="68987" y="41987"/>
                        <a:pt x="85246" y="32954"/>
                        <a:pt x="100643" y="25642"/>
                      </a:cubicBezTo>
                      <a:cubicBezTo>
                        <a:pt x="102450" y="25642"/>
                        <a:pt x="105117" y="24781"/>
                        <a:pt x="108730" y="22889"/>
                      </a:cubicBezTo>
                      <a:cubicBezTo>
                        <a:pt x="127741" y="16523"/>
                        <a:pt x="145720" y="9726"/>
                        <a:pt x="162924" y="2414"/>
                      </a:cubicBezTo>
                      <a:cubicBezTo>
                        <a:pt x="169204" y="-1199"/>
                        <a:pt x="173763" y="-769"/>
                        <a:pt x="176430" y="3790"/>
                      </a:cubicBezTo>
                      <a:cubicBezTo>
                        <a:pt x="177290" y="6543"/>
                        <a:pt x="180473" y="9726"/>
                        <a:pt x="185892" y="13340"/>
                      </a:cubicBezTo>
                      <a:cubicBezTo>
                        <a:pt x="187699" y="16092"/>
                        <a:pt x="188129" y="18329"/>
                        <a:pt x="187268" y="20136"/>
                      </a:cubicBezTo>
                      <a:cubicBezTo>
                        <a:pt x="185462" y="21942"/>
                        <a:pt x="182709" y="22889"/>
                        <a:pt x="179183" y="22889"/>
                      </a:cubicBezTo>
                      <a:cubicBezTo>
                        <a:pt x="140300" y="29255"/>
                        <a:pt x="117332" y="36998"/>
                        <a:pt x="110106" y="46117"/>
                      </a:cubicBezTo>
                      <a:cubicBezTo>
                        <a:pt x="107440" y="51536"/>
                        <a:pt x="103311" y="54289"/>
                        <a:pt x="97891" y="54289"/>
                      </a:cubicBezTo>
                      <a:cubicBezTo>
                        <a:pt x="94278" y="55236"/>
                        <a:pt x="88859" y="56096"/>
                        <a:pt x="81633" y="57042"/>
                      </a:cubicBezTo>
                      <a:cubicBezTo>
                        <a:pt x="69847" y="58849"/>
                        <a:pt x="60385" y="59795"/>
                        <a:pt x="53160" y="59795"/>
                      </a:cubicBezTo>
                      <a:cubicBezTo>
                        <a:pt x="49546" y="59795"/>
                        <a:pt x="47309" y="59365"/>
                        <a:pt x="46363" y="58419"/>
                      </a:cubicBezTo>
                      <a:cubicBezTo>
                        <a:pt x="46449" y="57472"/>
                        <a:pt x="48170" y="55666"/>
                        <a:pt x="51869" y="52913"/>
                      </a:cubicBezTo>
                      <a:close/>
                      <a:moveTo>
                        <a:pt x="73546" y="107541"/>
                      </a:moveTo>
                      <a:cubicBezTo>
                        <a:pt x="70794" y="106681"/>
                        <a:pt x="67697" y="104358"/>
                        <a:pt x="64084" y="100745"/>
                      </a:cubicBezTo>
                      <a:cubicBezTo>
                        <a:pt x="60471" y="97992"/>
                        <a:pt x="57719" y="95755"/>
                        <a:pt x="55998" y="93949"/>
                      </a:cubicBezTo>
                      <a:cubicBezTo>
                        <a:pt x="52385" y="92142"/>
                        <a:pt x="51009" y="90766"/>
                        <a:pt x="51955" y="89819"/>
                      </a:cubicBezTo>
                      <a:cubicBezTo>
                        <a:pt x="51955" y="88013"/>
                        <a:pt x="54191" y="86206"/>
                        <a:pt x="58751" y="84399"/>
                      </a:cubicBezTo>
                      <a:cubicBezTo>
                        <a:pt x="73203" y="78980"/>
                        <a:pt x="87654" y="75280"/>
                        <a:pt x="102106" y="73474"/>
                      </a:cubicBezTo>
                      <a:cubicBezTo>
                        <a:pt x="104859" y="73474"/>
                        <a:pt x="106149" y="73904"/>
                        <a:pt x="106149" y="74850"/>
                      </a:cubicBezTo>
                      <a:cubicBezTo>
                        <a:pt x="106149" y="75797"/>
                        <a:pt x="105203" y="77173"/>
                        <a:pt x="103396" y="78980"/>
                      </a:cubicBezTo>
                      <a:cubicBezTo>
                        <a:pt x="95311" y="86292"/>
                        <a:pt x="89375" y="94465"/>
                        <a:pt x="85762" y="103498"/>
                      </a:cubicBezTo>
                      <a:cubicBezTo>
                        <a:pt x="83009" y="110724"/>
                        <a:pt x="78880" y="112101"/>
                        <a:pt x="73546" y="107541"/>
                      </a:cubicBezTo>
                      <a:close/>
                      <a:moveTo>
                        <a:pt x="127655" y="78893"/>
                      </a:moveTo>
                      <a:cubicBezTo>
                        <a:pt x="124902" y="73474"/>
                        <a:pt x="123612" y="69344"/>
                        <a:pt x="123612" y="66591"/>
                      </a:cubicBezTo>
                      <a:cubicBezTo>
                        <a:pt x="120945" y="62032"/>
                        <a:pt x="122236" y="59279"/>
                        <a:pt x="127655" y="58419"/>
                      </a:cubicBezTo>
                      <a:cubicBezTo>
                        <a:pt x="130321" y="57558"/>
                        <a:pt x="136257" y="56182"/>
                        <a:pt x="145290" y="54289"/>
                      </a:cubicBezTo>
                      <a:cubicBezTo>
                        <a:pt x="148903" y="53429"/>
                        <a:pt x="152946" y="52483"/>
                        <a:pt x="157505" y="51536"/>
                      </a:cubicBezTo>
                      <a:cubicBezTo>
                        <a:pt x="159311" y="51536"/>
                        <a:pt x="160258" y="51966"/>
                        <a:pt x="160258" y="52913"/>
                      </a:cubicBezTo>
                      <a:cubicBezTo>
                        <a:pt x="161118" y="52913"/>
                        <a:pt x="160688" y="53859"/>
                        <a:pt x="158881" y="55666"/>
                      </a:cubicBezTo>
                      <a:cubicBezTo>
                        <a:pt x="150795" y="62978"/>
                        <a:pt x="144429" y="70635"/>
                        <a:pt x="139956" y="78893"/>
                      </a:cubicBezTo>
                      <a:cubicBezTo>
                        <a:pt x="137290" y="82507"/>
                        <a:pt x="134967" y="84313"/>
                        <a:pt x="133161" y="84313"/>
                      </a:cubicBezTo>
                      <a:cubicBezTo>
                        <a:pt x="132214" y="84313"/>
                        <a:pt x="130408" y="82507"/>
                        <a:pt x="127655" y="78893"/>
                      </a:cubicBezTo>
                      <a:close/>
                    </a:path>
                  </a:pathLst>
                </a:custGeom>
                <a:grpFill/>
                <a:ln w="860" cap="flat">
                  <a:noFill/>
                  <a:prstDash val="solid"/>
                  <a:miter/>
                </a:ln>
              </p:spPr>
              <p:txBody>
                <a:bodyPr rtlCol="0" anchor="ctr"/>
                <a:lstStyle/>
                <a:p>
                  <a:endParaRPr lang="zh-CN" altLang="en-US"/>
                </a:p>
              </p:txBody>
            </p:sp>
          </p:grpSp>
        </p:grpSp>
      </p:gr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7" name="图片 6" descr="资源 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9085" y="218440"/>
            <a:ext cx="320675" cy="259715"/>
          </a:xfrm>
          <a:prstGeom prst="rect">
            <a:avLst/>
          </a:prstGeom>
        </p:spPr>
      </p:pic>
      <p:cxnSp>
        <p:nvCxnSpPr>
          <p:cNvPr id="8" name="直接连接符 7"/>
          <p:cNvCxnSpPr/>
          <p:nvPr userDrawn="1"/>
        </p:nvCxnSpPr>
        <p:spPr>
          <a:xfrm>
            <a:off x="314643" y="619760"/>
            <a:ext cx="11538000" cy="0"/>
          </a:xfrm>
          <a:prstGeom prst="line">
            <a:avLst/>
          </a:prstGeom>
          <a:ln w="19685">
            <a:solidFill>
              <a:srgbClr val="A4CBDE"/>
            </a:solidFill>
          </a:ln>
        </p:spPr>
        <p:style>
          <a:lnRef idx="2">
            <a:schemeClr val="accent1"/>
          </a:lnRef>
          <a:fillRef idx="0">
            <a:schemeClr val="accent1"/>
          </a:fillRef>
          <a:effectRef idx="1">
            <a:schemeClr val="accent1"/>
          </a:effectRef>
          <a:fontRef idx="minor">
            <a:schemeClr val="tx1"/>
          </a:fontRef>
        </p:style>
      </p:cxnSp>
      <p:sp>
        <p:nvSpPr>
          <p:cNvPr id="12" name="标题 11"/>
          <p:cNvSpPr>
            <a:spLocks noGrp="1"/>
          </p:cNvSpPr>
          <p:nvPr>
            <p:ph type="title"/>
          </p:nvPr>
        </p:nvSpPr>
        <p:spPr>
          <a:xfrm>
            <a:off x="633207" y="-13447"/>
            <a:ext cx="6409055" cy="757555"/>
          </a:xfrm>
        </p:spPr>
        <p:txBody>
          <a:bodyPr/>
          <a:lstStyle>
            <a:lvl1pPr>
              <a:defRPr sz="2200" b="1">
                <a:solidFill>
                  <a:srgbClr val="2D2D2D"/>
                </a:solidFill>
                <a:latin typeface="微软雅黑" panose="020B0503020204020204" pitchFamily="34" charset="-122"/>
                <a:ea typeface="微软雅黑" panose="020B0503020204020204" pitchFamily="34" charset="-122"/>
              </a:defRPr>
            </a:lvl1pPr>
          </a:lstStyle>
          <a:p>
            <a:r>
              <a:rPr lang="zh-CN" altLang="en-US" dirty="0" smtClean="0"/>
              <a:t>单击此处编辑母版标题样式</a:t>
            </a:r>
            <a:endParaRPr lang="zh-CN" altLang="en-US" dirty="0"/>
          </a:p>
        </p:txBody>
      </p:sp>
      <p:grpSp>
        <p:nvGrpSpPr>
          <p:cNvPr id="6" name="图形 4"/>
          <p:cNvGrpSpPr/>
          <p:nvPr userDrawn="1"/>
        </p:nvGrpSpPr>
        <p:grpSpPr>
          <a:xfrm>
            <a:off x="10735693" y="251685"/>
            <a:ext cx="1111166" cy="247926"/>
            <a:chOff x="3026537" y="1769312"/>
            <a:chExt cx="5852211" cy="1305762"/>
          </a:xfrm>
          <a:solidFill>
            <a:srgbClr val="2870BF"/>
          </a:solidFill>
          <a:effectLst>
            <a:outerShdw blurRad="50800" dist="38100" dir="2700000" algn="tl" rotWithShape="0">
              <a:schemeClr val="bg1">
                <a:alpha val="40000"/>
              </a:schemeClr>
            </a:outerShdw>
          </a:effectLst>
        </p:grpSpPr>
        <p:grpSp>
          <p:nvGrpSpPr>
            <p:cNvPr id="9" name="图形 4"/>
            <p:cNvGrpSpPr/>
            <p:nvPr/>
          </p:nvGrpSpPr>
          <p:grpSpPr>
            <a:xfrm>
              <a:off x="5805209" y="1769312"/>
              <a:ext cx="3046119" cy="736361"/>
              <a:chOff x="5805209" y="1769312"/>
              <a:chExt cx="3046119" cy="736361"/>
            </a:xfrm>
            <a:grpFill/>
          </p:grpSpPr>
          <p:sp>
            <p:nvSpPr>
              <p:cNvPr id="24" name="任意形状 7"/>
              <p:cNvSpPr/>
              <p:nvPr/>
            </p:nvSpPr>
            <p:spPr>
              <a:xfrm>
                <a:off x="5805209" y="1885054"/>
                <a:ext cx="646709" cy="528581"/>
              </a:xfrm>
              <a:custGeom>
                <a:avLst/>
                <a:gdLst>
                  <a:gd name="connsiteX0" fmla="*/ 339823 w 646709"/>
                  <a:gd name="connsiteY0" fmla="*/ 17192 h 528581"/>
                  <a:gd name="connsiteX1" fmla="*/ 490535 w 646709"/>
                  <a:gd name="connsiteY1" fmla="*/ 1363 h 528581"/>
                  <a:gd name="connsiteX2" fmla="*/ 490535 w 646709"/>
                  <a:gd name="connsiteY2" fmla="*/ 39302 h 528581"/>
                  <a:gd name="connsiteX3" fmla="*/ 405803 w 646709"/>
                  <a:gd name="connsiteY3" fmla="*/ 96167 h 528581"/>
                  <a:gd name="connsiteX4" fmla="*/ 386964 w 646709"/>
                  <a:gd name="connsiteY4" fmla="*/ 194153 h 528581"/>
                  <a:gd name="connsiteX5" fmla="*/ 468600 w 646709"/>
                  <a:gd name="connsiteY5" fmla="*/ 172044 h 528581"/>
                  <a:gd name="connsiteX6" fmla="*/ 487439 w 646709"/>
                  <a:gd name="connsiteY6" fmla="*/ 235275 h 528581"/>
                  <a:gd name="connsiteX7" fmla="*/ 456040 w 646709"/>
                  <a:gd name="connsiteY7" fmla="*/ 247921 h 528581"/>
                  <a:gd name="connsiteX8" fmla="*/ 386964 w 646709"/>
                  <a:gd name="connsiteY8" fmla="*/ 282677 h 528581"/>
                  <a:gd name="connsiteX9" fmla="*/ 377587 w 646709"/>
                  <a:gd name="connsiteY9" fmla="*/ 307970 h 528581"/>
                  <a:gd name="connsiteX10" fmla="*/ 377587 w 646709"/>
                  <a:gd name="connsiteY10" fmla="*/ 368018 h 528581"/>
                  <a:gd name="connsiteX11" fmla="*/ 418362 w 646709"/>
                  <a:gd name="connsiteY11" fmla="*/ 396493 h 528581"/>
                  <a:gd name="connsiteX12" fmla="*/ 493718 w 646709"/>
                  <a:gd name="connsiteY12" fmla="*/ 396493 h 528581"/>
                  <a:gd name="connsiteX13" fmla="*/ 572171 w 646709"/>
                  <a:gd name="connsiteY13" fmla="*/ 390213 h 528581"/>
                  <a:gd name="connsiteX14" fmla="*/ 625505 w 646709"/>
                  <a:gd name="connsiteY14" fmla="*/ 402859 h 528581"/>
                  <a:gd name="connsiteX15" fmla="*/ 628688 w 646709"/>
                  <a:gd name="connsiteY15" fmla="*/ 491297 h 528581"/>
                  <a:gd name="connsiteX16" fmla="*/ 333630 w 646709"/>
                  <a:gd name="connsiteY16" fmla="*/ 469187 h 528581"/>
                  <a:gd name="connsiteX17" fmla="*/ 302231 w 646709"/>
                  <a:gd name="connsiteY17" fmla="*/ 472370 h 528581"/>
                  <a:gd name="connsiteX18" fmla="*/ 286576 w 646709"/>
                  <a:gd name="connsiteY18" fmla="*/ 472370 h 528581"/>
                  <a:gd name="connsiteX19" fmla="*/ 60594 w 646709"/>
                  <a:gd name="connsiteY19" fmla="*/ 510309 h 528581"/>
                  <a:gd name="connsiteX20" fmla="*/ 48034 w 646709"/>
                  <a:gd name="connsiteY20" fmla="*/ 519772 h 528581"/>
                  <a:gd name="connsiteX21" fmla="*/ 29195 w 646709"/>
                  <a:gd name="connsiteY21" fmla="*/ 522955 h 528581"/>
                  <a:gd name="connsiteX22" fmla="*/ 980 w 646709"/>
                  <a:gd name="connsiteY22" fmla="*/ 462907 h 528581"/>
                  <a:gd name="connsiteX23" fmla="*/ 145412 w 646709"/>
                  <a:gd name="connsiteY23" fmla="*/ 431335 h 528581"/>
                  <a:gd name="connsiteX24" fmla="*/ 148509 w 646709"/>
                  <a:gd name="connsiteY24" fmla="*/ 276483 h 528581"/>
                  <a:gd name="connsiteX25" fmla="*/ 145412 w 646709"/>
                  <a:gd name="connsiteY25" fmla="*/ 229081 h 528581"/>
                  <a:gd name="connsiteX26" fmla="*/ 164251 w 646709"/>
                  <a:gd name="connsiteY26" fmla="*/ 210155 h 528581"/>
                  <a:gd name="connsiteX27" fmla="*/ 239607 w 646709"/>
                  <a:gd name="connsiteY27" fmla="*/ 241727 h 528581"/>
                  <a:gd name="connsiteX28" fmla="*/ 220768 w 646709"/>
                  <a:gd name="connsiteY28" fmla="*/ 371287 h 528581"/>
                  <a:gd name="connsiteX29" fmla="*/ 227048 w 646709"/>
                  <a:gd name="connsiteY29" fmla="*/ 406042 h 528581"/>
                  <a:gd name="connsiteX30" fmla="*/ 248983 w 646709"/>
                  <a:gd name="connsiteY30" fmla="*/ 412323 h 528581"/>
                  <a:gd name="connsiteX31" fmla="*/ 292941 w 646709"/>
                  <a:gd name="connsiteY31" fmla="*/ 399676 h 528581"/>
                  <a:gd name="connsiteX32" fmla="*/ 302317 w 646709"/>
                  <a:gd name="connsiteY32" fmla="*/ 371201 h 528581"/>
                  <a:gd name="connsiteX33" fmla="*/ 299221 w 646709"/>
                  <a:gd name="connsiteY33" fmla="*/ 203703 h 528581"/>
                  <a:gd name="connsiteX34" fmla="*/ 299221 w 646709"/>
                  <a:gd name="connsiteY34" fmla="*/ 140471 h 528581"/>
                  <a:gd name="connsiteX35" fmla="*/ 277285 w 646709"/>
                  <a:gd name="connsiteY35" fmla="*/ 111996 h 528581"/>
                  <a:gd name="connsiteX36" fmla="*/ 223951 w 646709"/>
                  <a:gd name="connsiteY36" fmla="*/ 124642 h 528581"/>
                  <a:gd name="connsiteX37" fmla="*/ 176897 w 646709"/>
                  <a:gd name="connsiteY37" fmla="*/ 58314 h 528581"/>
                  <a:gd name="connsiteX38" fmla="*/ 176897 w 646709"/>
                  <a:gd name="connsiteY38" fmla="*/ 48851 h 528581"/>
                  <a:gd name="connsiteX39" fmla="*/ 208295 w 646709"/>
                  <a:gd name="connsiteY39" fmla="*/ 29924 h 528581"/>
                  <a:gd name="connsiteX40" fmla="*/ 339823 w 646709"/>
                  <a:gd name="connsiteY40" fmla="*/ 17192 h 52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6709" h="528581">
                    <a:moveTo>
                      <a:pt x="339823" y="17192"/>
                    </a:moveTo>
                    <a:cubicBezTo>
                      <a:pt x="392125" y="2481"/>
                      <a:pt x="442363" y="-2766"/>
                      <a:pt x="490535" y="1363"/>
                    </a:cubicBezTo>
                    <a:cubicBezTo>
                      <a:pt x="486320" y="14009"/>
                      <a:pt x="486320" y="26655"/>
                      <a:pt x="490535" y="39302"/>
                    </a:cubicBezTo>
                    <a:cubicBezTo>
                      <a:pt x="496815" y="49883"/>
                      <a:pt x="468600" y="68810"/>
                      <a:pt x="405803" y="96167"/>
                    </a:cubicBezTo>
                    <a:cubicBezTo>
                      <a:pt x="393244" y="108813"/>
                      <a:pt x="386964" y="141504"/>
                      <a:pt x="386964" y="194153"/>
                    </a:cubicBezTo>
                    <a:cubicBezTo>
                      <a:pt x="426706" y="183658"/>
                      <a:pt x="453890" y="176259"/>
                      <a:pt x="468600" y="172044"/>
                    </a:cubicBezTo>
                    <a:cubicBezTo>
                      <a:pt x="481159" y="178324"/>
                      <a:pt x="487439" y="199401"/>
                      <a:pt x="487439" y="235275"/>
                    </a:cubicBezTo>
                    <a:cubicBezTo>
                      <a:pt x="481159" y="239491"/>
                      <a:pt x="470664" y="243706"/>
                      <a:pt x="456040" y="247921"/>
                    </a:cubicBezTo>
                    <a:cubicBezTo>
                      <a:pt x="435136" y="256352"/>
                      <a:pt x="412083" y="267966"/>
                      <a:pt x="386964" y="282677"/>
                    </a:cubicBezTo>
                    <a:cubicBezTo>
                      <a:pt x="382749" y="286893"/>
                      <a:pt x="379566" y="295323"/>
                      <a:pt x="377587" y="307970"/>
                    </a:cubicBezTo>
                    <a:cubicBezTo>
                      <a:pt x="375437" y="322766"/>
                      <a:pt x="375437" y="342725"/>
                      <a:pt x="377587" y="368018"/>
                    </a:cubicBezTo>
                    <a:cubicBezTo>
                      <a:pt x="377587" y="389095"/>
                      <a:pt x="391179" y="398558"/>
                      <a:pt x="418362" y="396493"/>
                    </a:cubicBezTo>
                    <a:cubicBezTo>
                      <a:pt x="435051" y="396493"/>
                      <a:pt x="460169" y="396493"/>
                      <a:pt x="493718" y="396493"/>
                    </a:cubicBezTo>
                    <a:cubicBezTo>
                      <a:pt x="531396" y="394429"/>
                      <a:pt x="557547" y="392278"/>
                      <a:pt x="572171" y="390213"/>
                    </a:cubicBezTo>
                    <a:cubicBezTo>
                      <a:pt x="599354" y="385998"/>
                      <a:pt x="617161" y="390213"/>
                      <a:pt x="625505" y="402859"/>
                    </a:cubicBezTo>
                    <a:cubicBezTo>
                      <a:pt x="652688" y="455509"/>
                      <a:pt x="653720" y="485017"/>
                      <a:pt x="628688" y="491297"/>
                    </a:cubicBezTo>
                    <a:cubicBezTo>
                      <a:pt x="547052" y="459724"/>
                      <a:pt x="448642" y="452326"/>
                      <a:pt x="333630" y="469187"/>
                    </a:cubicBezTo>
                    <a:cubicBezTo>
                      <a:pt x="316855" y="471338"/>
                      <a:pt x="306447" y="472370"/>
                      <a:pt x="302231" y="472370"/>
                    </a:cubicBezTo>
                    <a:cubicBezTo>
                      <a:pt x="298016" y="472370"/>
                      <a:pt x="292855" y="472370"/>
                      <a:pt x="286576" y="472370"/>
                    </a:cubicBezTo>
                    <a:cubicBezTo>
                      <a:pt x="207004" y="463940"/>
                      <a:pt x="131649" y="476586"/>
                      <a:pt x="60594" y="510309"/>
                    </a:cubicBezTo>
                    <a:cubicBezTo>
                      <a:pt x="56379" y="512460"/>
                      <a:pt x="52164" y="515557"/>
                      <a:pt x="48034" y="519772"/>
                    </a:cubicBezTo>
                    <a:cubicBezTo>
                      <a:pt x="39604" y="530354"/>
                      <a:pt x="33410" y="531386"/>
                      <a:pt x="29195" y="522955"/>
                    </a:cubicBezTo>
                    <a:cubicBezTo>
                      <a:pt x="6141" y="493448"/>
                      <a:pt x="-3235" y="473489"/>
                      <a:pt x="980" y="462907"/>
                    </a:cubicBezTo>
                    <a:cubicBezTo>
                      <a:pt x="82616" y="450261"/>
                      <a:pt x="130702" y="439766"/>
                      <a:pt x="145412" y="431335"/>
                    </a:cubicBezTo>
                    <a:cubicBezTo>
                      <a:pt x="155821" y="422904"/>
                      <a:pt x="156853" y="371287"/>
                      <a:pt x="148509" y="276483"/>
                    </a:cubicBezTo>
                    <a:cubicBezTo>
                      <a:pt x="146358" y="257557"/>
                      <a:pt x="145412" y="241727"/>
                      <a:pt x="145412" y="229081"/>
                    </a:cubicBezTo>
                    <a:cubicBezTo>
                      <a:pt x="145412" y="218586"/>
                      <a:pt x="151692" y="212219"/>
                      <a:pt x="164251" y="210155"/>
                    </a:cubicBezTo>
                    <a:cubicBezTo>
                      <a:pt x="216553" y="218586"/>
                      <a:pt x="241671" y="229081"/>
                      <a:pt x="239607" y="241727"/>
                    </a:cubicBezTo>
                    <a:cubicBezTo>
                      <a:pt x="216553" y="269085"/>
                      <a:pt x="210273" y="312357"/>
                      <a:pt x="220768" y="371287"/>
                    </a:cubicBezTo>
                    <a:cubicBezTo>
                      <a:pt x="222833" y="386084"/>
                      <a:pt x="224897" y="397612"/>
                      <a:pt x="227048" y="406042"/>
                    </a:cubicBezTo>
                    <a:cubicBezTo>
                      <a:pt x="227048" y="410258"/>
                      <a:pt x="234360" y="412323"/>
                      <a:pt x="248983" y="412323"/>
                    </a:cubicBezTo>
                    <a:cubicBezTo>
                      <a:pt x="265672" y="410258"/>
                      <a:pt x="280382" y="406042"/>
                      <a:pt x="292941" y="399676"/>
                    </a:cubicBezTo>
                    <a:cubicBezTo>
                      <a:pt x="299221" y="395461"/>
                      <a:pt x="302317" y="385998"/>
                      <a:pt x="302317" y="371201"/>
                    </a:cubicBezTo>
                    <a:cubicBezTo>
                      <a:pt x="302317" y="280699"/>
                      <a:pt x="301199" y="224866"/>
                      <a:pt x="299221" y="203703"/>
                    </a:cubicBezTo>
                    <a:cubicBezTo>
                      <a:pt x="299221" y="172130"/>
                      <a:pt x="299221" y="151053"/>
                      <a:pt x="299221" y="140471"/>
                    </a:cubicBezTo>
                    <a:cubicBezTo>
                      <a:pt x="297070" y="123610"/>
                      <a:pt x="289844" y="114147"/>
                      <a:pt x="277285" y="111996"/>
                    </a:cubicBezTo>
                    <a:cubicBezTo>
                      <a:pt x="264726" y="111996"/>
                      <a:pt x="246919" y="116211"/>
                      <a:pt x="223951" y="124642"/>
                    </a:cubicBezTo>
                    <a:cubicBezTo>
                      <a:pt x="209327" y="133073"/>
                      <a:pt x="193585" y="110964"/>
                      <a:pt x="176897" y="58314"/>
                    </a:cubicBezTo>
                    <a:cubicBezTo>
                      <a:pt x="176897" y="54099"/>
                      <a:pt x="176897" y="50916"/>
                      <a:pt x="176897" y="48851"/>
                    </a:cubicBezTo>
                    <a:cubicBezTo>
                      <a:pt x="172682" y="36205"/>
                      <a:pt x="183176" y="29924"/>
                      <a:pt x="208295" y="29924"/>
                    </a:cubicBezTo>
                    <a:cubicBezTo>
                      <a:pt x="260252" y="31903"/>
                      <a:pt x="304210" y="27774"/>
                      <a:pt x="339823" y="17192"/>
                    </a:cubicBezTo>
                    <a:close/>
                  </a:path>
                </a:pathLst>
              </a:custGeom>
              <a:grpFill/>
              <a:ln w="860" cap="flat">
                <a:noFill/>
                <a:prstDash val="solid"/>
                <a:miter/>
              </a:ln>
            </p:spPr>
            <p:txBody>
              <a:bodyPr rtlCol="0" anchor="ctr"/>
              <a:lstStyle/>
              <a:p>
                <a:endParaRPr lang="zh-CN" altLang="en-US"/>
              </a:p>
            </p:txBody>
          </p:sp>
          <p:sp>
            <p:nvSpPr>
              <p:cNvPr id="25" name="任意形状 8"/>
              <p:cNvSpPr/>
              <p:nvPr/>
            </p:nvSpPr>
            <p:spPr>
              <a:xfrm>
                <a:off x="6627623" y="1792353"/>
                <a:ext cx="612994" cy="688006"/>
              </a:xfrm>
              <a:custGeom>
                <a:avLst/>
                <a:gdLst>
                  <a:gd name="connsiteX0" fmla="*/ 139010 w 612994"/>
                  <a:gd name="connsiteY0" fmla="*/ 315243 h 688006"/>
                  <a:gd name="connsiteX1" fmla="*/ 214366 w 612994"/>
                  <a:gd name="connsiteY1" fmla="*/ 283671 h 688006"/>
                  <a:gd name="connsiteX2" fmla="*/ 270882 w 612994"/>
                  <a:gd name="connsiteY2" fmla="*/ 261561 h 688006"/>
                  <a:gd name="connsiteX3" fmla="*/ 302281 w 612994"/>
                  <a:gd name="connsiteY3" fmla="*/ 248915 h 688006"/>
                  <a:gd name="connsiteX4" fmla="*/ 368174 w 612994"/>
                  <a:gd name="connsiteY4" fmla="*/ 204696 h 688006"/>
                  <a:gd name="connsiteX5" fmla="*/ 449810 w 612994"/>
                  <a:gd name="connsiteY5" fmla="*/ 106710 h 688006"/>
                  <a:gd name="connsiteX6" fmla="*/ 471746 w 612994"/>
                  <a:gd name="connsiteY6" fmla="*/ 97246 h 688006"/>
                  <a:gd name="connsiteX7" fmla="*/ 474842 w 612994"/>
                  <a:gd name="connsiteY7" fmla="*/ 100429 h 688006"/>
                  <a:gd name="connsiteX8" fmla="*/ 484305 w 612994"/>
                  <a:gd name="connsiteY8" fmla="*/ 103613 h 688006"/>
                  <a:gd name="connsiteX9" fmla="*/ 487401 w 612994"/>
                  <a:gd name="connsiteY9" fmla="*/ 125722 h 688006"/>
                  <a:gd name="connsiteX10" fmla="*/ 440348 w 612994"/>
                  <a:gd name="connsiteY10" fmla="*/ 173124 h 688006"/>
                  <a:gd name="connsiteX11" fmla="*/ 396389 w 612994"/>
                  <a:gd name="connsiteY11" fmla="*/ 220526 h 688006"/>
                  <a:gd name="connsiteX12" fmla="*/ 387013 w 612994"/>
                  <a:gd name="connsiteY12" fmla="*/ 233172 h 688006"/>
                  <a:gd name="connsiteX13" fmla="*/ 399572 w 612994"/>
                  <a:gd name="connsiteY13" fmla="*/ 239452 h 688006"/>
                  <a:gd name="connsiteX14" fmla="*/ 459186 w 612994"/>
                  <a:gd name="connsiteY14" fmla="*/ 274208 h 688006"/>
                  <a:gd name="connsiteX15" fmla="*/ 449810 w 612994"/>
                  <a:gd name="connsiteY15" fmla="*/ 296317 h 688006"/>
                  <a:gd name="connsiteX16" fmla="*/ 355615 w 612994"/>
                  <a:gd name="connsiteY16" fmla="*/ 353182 h 688006"/>
                  <a:gd name="connsiteX17" fmla="*/ 361895 w 612994"/>
                  <a:gd name="connsiteY17" fmla="*/ 381658 h 688006"/>
                  <a:gd name="connsiteX18" fmla="*/ 383830 w 612994"/>
                  <a:gd name="connsiteY18" fmla="*/ 387938 h 688006"/>
                  <a:gd name="connsiteX19" fmla="*/ 446627 w 612994"/>
                  <a:gd name="connsiteY19" fmla="*/ 384755 h 688006"/>
                  <a:gd name="connsiteX20" fmla="*/ 565941 w 612994"/>
                  <a:gd name="connsiteY20" fmla="*/ 368925 h 688006"/>
                  <a:gd name="connsiteX21" fmla="*/ 612994 w 612994"/>
                  <a:gd name="connsiteY21" fmla="*/ 441620 h 688006"/>
                  <a:gd name="connsiteX22" fmla="*/ 606715 w 612994"/>
                  <a:gd name="connsiteY22" fmla="*/ 463729 h 688006"/>
                  <a:gd name="connsiteX23" fmla="*/ 587876 w 612994"/>
                  <a:gd name="connsiteY23" fmla="*/ 460546 h 688006"/>
                  <a:gd name="connsiteX24" fmla="*/ 390110 w 612994"/>
                  <a:gd name="connsiteY24" fmla="*/ 438437 h 688006"/>
                  <a:gd name="connsiteX25" fmla="*/ 374454 w 612994"/>
                  <a:gd name="connsiteY25" fmla="*/ 457363 h 688006"/>
                  <a:gd name="connsiteX26" fmla="*/ 365077 w 612994"/>
                  <a:gd name="connsiteY26" fmla="*/ 618495 h 688006"/>
                  <a:gd name="connsiteX27" fmla="*/ 361895 w 612994"/>
                  <a:gd name="connsiteY27" fmla="*/ 675360 h 688006"/>
                  <a:gd name="connsiteX28" fmla="*/ 355615 w 612994"/>
                  <a:gd name="connsiteY28" fmla="*/ 688006 h 688006"/>
                  <a:gd name="connsiteX29" fmla="*/ 343055 w 612994"/>
                  <a:gd name="connsiteY29" fmla="*/ 688006 h 688006"/>
                  <a:gd name="connsiteX30" fmla="*/ 157849 w 612994"/>
                  <a:gd name="connsiteY30" fmla="*/ 618495 h 688006"/>
                  <a:gd name="connsiteX31" fmla="*/ 148472 w 612994"/>
                  <a:gd name="connsiteY31" fmla="*/ 605849 h 688006"/>
                  <a:gd name="connsiteX32" fmla="*/ 164128 w 612994"/>
                  <a:gd name="connsiteY32" fmla="*/ 605849 h 688006"/>
                  <a:gd name="connsiteX33" fmla="*/ 280259 w 612994"/>
                  <a:gd name="connsiteY33" fmla="*/ 624775 h 688006"/>
                  <a:gd name="connsiteX34" fmla="*/ 305378 w 612994"/>
                  <a:gd name="connsiteY34" fmla="*/ 596299 h 688006"/>
                  <a:gd name="connsiteX35" fmla="*/ 305378 w 612994"/>
                  <a:gd name="connsiteY35" fmla="*/ 542618 h 688006"/>
                  <a:gd name="connsiteX36" fmla="*/ 308561 w 612994"/>
                  <a:gd name="connsiteY36" fmla="*/ 463643 h 688006"/>
                  <a:gd name="connsiteX37" fmla="*/ 299184 w 612994"/>
                  <a:gd name="connsiteY37" fmla="*/ 454180 h 688006"/>
                  <a:gd name="connsiteX38" fmla="*/ 41804 w 612994"/>
                  <a:gd name="connsiteY38" fmla="*/ 504765 h 688006"/>
                  <a:gd name="connsiteX39" fmla="*/ 13588 w 612994"/>
                  <a:gd name="connsiteY39" fmla="*/ 501582 h 688006"/>
                  <a:gd name="connsiteX40" fmla="*/ 4212 w 612994"/>
                  <a:gd name="connsiteY40" fmla="*/ 479472 h 688006"/>
                  <a:gd name="connsiteX41" fmla="*/ 1029 w 612994"/>
                  <a:gd name="connsiteY41" fmla="*/ 470009 h 688006"/>
                  <a:gd name="connsiteX42" fmla="*/ 13588 w 612994"/>
                  <a:gd name="connsiteY42" fmla="*/ 466826 h 688006"/>
                  <a:gd name="connsiteX43" fmla="*/ 70105 w 612994"/>
                  <a:gd name="connsiteY43" fmla="*/ 454180 h 688006"/>
                  <a:gd name="connsiteX44" fmla="*/ 148558 w 612994"/>
                  <a:gd name="connsiteY44" fmla="*/ 438351 h 688006"/>
                  <a:gd name="connsiteX45" fmla="*/ 283528 w 612994"/>
                  <a:gd name="connsiteY45" fmla="*/ 409875 h 688006"/>
                  <a:gd name="connsiteX46" fmla="*/ 292904 w 612994"/>
                  <a:gd name="connsiteY46" fmla="*/ 406692 h 688006"/>
                  <a:gd name="connsiteX47" fmla="*/ 283528 w 612994"/>
                  <a:gd name="connsiteY47" fmla="*/ 390863 h 688006"/>
                  <a:gd name="connsiteX48" fmla="*/ 255312 w 612994"/>
                  <a:gd name="connsiteY48" fmla="*/ 371936 h 688006"/>
                  <a:gd name="connsiteX49" fmla="*/ 252130 w 612994"/>
                  <a:gd name="connsiteY49" fmla="*/ 353010 h 688006"/>
                  <a:gd name="connsiteX50" fmla="*/ 277248 w 612994"/>
                  <a:gd name="connsiteY50" fmla="*/ 343547 h 688006"/>
                  <a:gd name="connsiteX51" fmla="*/ 305464 w 612994"/>
                  <a:gd name="connsiteY51" fmla="*/ 343547 h 688006"/>
                  <a:gd name="connsiteX52" fmla="*/ 346238 w 612994"/>
                  <a:gd name="connsiteY52" fmla="*/ 315071 h 688006"/>
                  <a:gd name="connsiteX53" fmla="*/ 333679 w 612994"/>
                  <a:gd name="connsiteY53" fmla="*/ 277133 h 688006"/>
                  <a:gd name="connsiteX54" fmla="*/ 164128 w 612994"/>
                  <a:gd name="connsiteY54" fmla="*/ 346644 h 688006"/>
                  <a:gd name="connsiteX55" fmla="*/ 142192 w 612994"/>
                  <a:gd name="connsiteY55" fmla="*/ 346644 h 688006"/>
                  <a:gd name="connsiteX56" fmla="*/ 129633 w 612994"/>
                  <a:gd name="connsiteY56" fmla="*/ 333998 h 688006"/>
                  <a:gd name="connsiteX57" fmla="*/ 123353 w 612994"/>
                  <a:gd name="connsiteY57" fmla="*/ 324535 h 688006"/>
                  <a:gd name="connsiteX58" fmla="*/ 139010 w 612994"/>
                  <a:gd name="connsiteY58" fmla="*/ 315243 h 688006"/>
                  <a:gd name="connsiteX59" fmla="*/ 120171 w 612994"/>
                  <a:gd name="connsiteY59" fmla="*/ 122539 h 688006"/>
                  <a:gd name="connsiteX60" fmla="*/ 233205 w 612994"/>
                  <a:gd name="connsiteY60" fmla="*/ 59308 h 688006"/>
                  <a:gd name="connsiteX61" fmla="*/ 252043 w 612994"/>
                  <a:gd name="connsiteY61" fmla="*/ 53028 h 688006"/>
                  <a:gd name="connsiteX62" fmla="*/ 377637 w 612994"/>
                  <a:gd name="connsiteY62" fmla="*/ 5626 h 688006"/>
                  <a:gd name="connsiteX63" fmla="*/ 409035 w 612994"/>
                  <a:gd name="connsiteY63" fmla="*/ 8809 h 688006"/>
                  <a:gd name="connsiteX64" fmla="*/ 430971 w 612994"/>
                  <a:gd name="connsiteY64" fmla="*/ 30918 h 688006"/>
                  <a:gd name="connsiteX65" fmla="*/ 434154 w 612994"/>
                  <a:gd name="connsiteY65" fmla="*/ 46748 h 688006"/>
                  <a:gd name="connsiteX66" fmla="*/ 415314 w 612994"/>
                  <a:gd name="connsiteY66" fmla="*/ 53028 h 688006"/>
                  <a:gd name="connsiteX67" fmla="*/ 255226 w 612994"/>
                  <a:gd name="connsiteY67" fmla="*/ 106710 h 688006"/>
                  <a:gd name="connsiteX68" fmla="*/ 227011 w 612994"/>
                  <a:gd name="connsiteY68" fmla="*/ 125636 h 688006"/>
                  <a:gd name="connsiteX69" fmla="*/ 189333 w 612994"/>
                  <a:gd name="connsiteY69" fmla="*/ 131916 h 688006"/>
                  <a:gd name="connsiteX70" fmla="*/ 123439 w 612994"/>
                  <a:gd name="connsiteY70" fmla="*/ 138196 h 688006"/>
                  <a:gd name="connsiteX71" fmla="*/ 107783 w 612994"/>
                  <a:gd name="connsiteY71" fmla="*/ 135013 h 688006"/>
                  <a:gd name="connsiteX72" fmla="*/ 120171 w 612994"/>
                  <a:gd name="connsiteY72" fmla="*/ 122539 h 688006"/>
                  <a:gd name="connsiteX73" fmla="*/ 170322 w 612994"/>
                  <a:gd name="connsiteY73" fmla="*/ 248915 h 688006"/>
                  <a:gd name="connsiteX74" fmla="*/ 148386 w 612994"/>
                  <a:gd name="connsiteY74" fmla="*/ 233086 h 688006"/>
                  <a:gd name="connsiteX75" fmla="*/ 129547 w 612994"/>
                  <a:gd name="connsiteY75" fmla="*/ 217257 h 688006"/>
                  <a:gd name="connsiteX76" fmla="*/ 120171 w 612994"/>
                  <a:gd name="connsiteY76" fmla="*/ 207793 h 688006"/>
                  <a:gd name="connsiteX77" fmla="*/ 135827 w 612994"/>
                  <a:gd name="connsiteY77" fmla="*/ 195147 h 688006"/>
                  <a:gd name="connsiteX78" fmla="*/ 236301 w 612994"/>
                  <a:gd name="connsiteY78" fmla="*/ 169855 h 688006"/>
                  <a:gd name="connsiteX79" fmla="*/ 245764 w 612994"/>
                  <a:gd name="connsiteY79" fmla="*/ 173038 h 688006"/>
                  <a:gd name="connsiteX80" fmla="*/ 239484 w 612994"/>
                  <a:gd name="connsiteY80" fmla="*/ 182501 h 688006"/>
                  <a:gd name="connsiteX81" fmla="*/ 198709 w 612994"/>
                  <a:gd name="connsiteY81" fmla="*/ 239366 h 688006"/>
                  <a:gd name="connsiteX82" fmla="*/ 170322 w 612994"/>
                  <a:gd name="connsiteY82" fmla="*/ 248915 h 688006"/>
                  <a:gd name="connsiteX83" fmla="*/ 295915 w 612994"/>
                  <a:gd name="connsiteY83" fmla="*/ 182501 h 688006"/>
                  <a:gd name="connsiteX84" fmla="*/ 286539 w 612994"/>
                  <a:gd name="connsiteY84" fmla="*/ 154025 h 688006"/>
                  <a:gd name="connsiteX85" fmla="*/ 295915 w 612994"/>
                  <a:gd name="connsiteY85" fmla="*/ 135099 h 688006"/>
                  <a:gd name="connsiteX86" fmla="*/ 336690 w 612994"/>
                  <a:gd name="connsiteY86" fmla="*/ 125636 h 688006"/>
                  <a:gd name="connsiteX87" fmla="*/ 364905 w 612994"/>
                  <a:gd name="connsiteY87" fmla="*/ 119356 h 688006"/>
                  <a:gd name="connsiteX88" fmla="*/ 371185 w 612994"/>
                  <a:gd name="connsiteY88" fmla="*/ 122539 h 688006"/>
                  <a:gd name="connsiteX89" fmla="*/ 368088 w 612994"/>
                  <a:gd name="connsiteY89" fmla="*/ 128819 h 688006"/>
                  <a:gd name="connsiteX90" fmla="*/ 324130 w 612994"/>
                  <a:gd name="connsiteY90" fmla="*/ 182501 h 688006"/>
                  <a:gd name="connsiteX91" fmla="*/ 308474 w 612994"/>
                  <a:gd name="connsiteY91" fmla="*/ 195147 h 688006"/>
                  <a:gd name="connsiteX92" fmla="*/ 295915 w 612994"/>
                  <a:gd name="connsiteY92" fmla="*/ 182501 h 68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12994" h="688006">
                    <a:moveTo>
                      <a:pt x="139010" y="315243"/>
                    </a:moveTo>
                    <a:cubicBezTo>
                      <a:pt x="161977" y="308963"/>
                      <a:pt x="187096" y="298382"/>
                      <a:pt x="214366" y="283671"/>
                    </a:cubicBezTo>
                    <a:cubicBezTo>
                      <a:pt x="226925" y="279455"/>
                      <a:pt x="245764" y="272143"/>
                      <a:pt x="270882" y="261561"/>
                    </a:cubicBezTo>
                    <a:cubicBezTo>
                      <a:pt x="279227" y="259497"/>
                      <a:pt x="289721" y="255281"/>
                      <a:pt x="302281" y="248915"/>
                    </a:cubicBezTo>
                    <a:cubicBezTo>
                      <a:pt x="321120" y="244700"/>
                      <a:pt x="343055" y="229989"/>
                      <a:pt x="368174" y="204696"/>
                    </a:cubicBezTo>
                    <a:cubicBezTo>
                      <a:pt x="387013" y="187835"/>
                      <a:pt x="414196" y="155230"/>
                      <a:pt x="449810" y="106710"/>
                    </a:cubicBezTo>
                    <a:cubicBezTo>
                      <a:pt x="453939" y="98279"/>
                      <a:pt x="461251" y="95182"/>
                      <a:pt x="471746" y="97246"/>
                    </a:cubicBezTo>
                    <a:cubicBezTo>
                      <a:pt x="471746" y="99397"/>
                      <a:pt x="472777" y="100429"/>
                      <a:pt x="474842" y="100429"/>
                    </a:cubicBezTo>
                    <a:cubicBezTo>
                      <a:pt x="478971" y="102580"/>
                      <a:pt x="482154" y="103613"/>
                      <a:pt x="484305" y="103613"/>
                    </a:cubicBezTo>
                    <a:cubicBezTo>
                      <a:pt x="494713" y="107828"/>
                      <a:pt x="495746" y="115226"/>
                      <a:pt x="487401" y="125722"/>
                    </a:cubicBezTo>
                    <a:cubicBezTo>
                      <a:pt x="474842" y="138368"/>
                      <a:pt x="459186" y="154197"/>
                      <a:pt x="440348" y="173124"/>
                    </a:cubicBezTo>
                    <a:cubicBezTo>
                      <a:pt x="421508" y="194201"/>
                      <a:pt x="406884" y="210030"/>
                      <a:pt x="396389" y="220526"/>
                    </a:cubicBezTo>
                    <a:cubicBezTo>
                      <a:pt x="390110" y="226806"/>
                      <a:pt x="387013" y="231107"/>
                      <a:pt x="387013" y="233172"/>
                    </a:cubicBezTo>
                    <a:cubicBezTo>
                      <a:pt x="387013" y="237387"/>
                      <a:pt x="391142" y="239452"/>
                      <a:pt x="399572" y="239452"/>
                    </a:cubicBezTo>
                    <a:cubicBezTo>
                      <a:pt x="428820" y="247883"/>
                      <a:pt x="448691" y="259497"/>
                      <a:pt x="459186" y="274208"/>
                    </a:cubicBezTo>
                    <a:cubicBezTo>
                      <a:pt x="465465" y="284789"/>
                      <a:pt x="462283" y="292102"/>
                      <a:pt x="449810" y="296317"/>
                    </a:cubicBezTo>
                    <a:cubicBezTo>
                      <a:pt x="414196" y="319545"/>
                      <a:pt x="382798" y="338471"/>
                      <a:pt x="355615" y="353182"/>
                    </a:cubicBezTo>
                    <a:cubicBezTo>
                      <a:pt x="345120" y="359462"/>
                      <a:pt x="347185" y="369011"/>
                      <a:pt x="361895" y="381658"/>
                    </a:cubicBezTo>
                    <a:cubicBezTo>
                      <a:pt x="366024" y="387938"/>
                      <a:pt x="373335" y="390088"/>
                      <a:pt x="383830" y="387938"/>
                    </a:cubicBezTo>
                    <a:cubicBezTo>
                      <a:pt x="400519" y="387938"/>
                      <a:pt x="421508" y="386905"/>
                      <a:pt x="446627" y="384755"/>
                    </a:cubicBezTo>
                    <a:cubicBezTo>
                      <a:pt x="498929" y="380539"/>
                      <a:pt x="538671" y="375291"/>
                      <a:pt x="565941" y="368925"/>
                    </a:cubicBezTo>
                    <a:cubicBezTo>
                      <a:pt x="582629" y="377356"/>
                      <a:pt x="598371" y="401616"/>
                      <a:pt x="612994" y="441620"/>
                    </a:cubicBezTo>
                    <a:cubicBezTo>
                      <a:pt x="612994" y="454266"/>
                      <a:pt x="610930" y="461664"/>
                      <a:pt x="606715" y="463729"/>
                    </a:cubicBezTo>
                    <a:cubicBezTo>
                      <a:pt x="602500" y="465880"/>
                      <a:pt x="596220" y="464847"/>
                      <a:pt x="587876" y="460546"/>
                    </a:cubicBezTo>
                    <a:cubicBezTo>
                      <a:pt x="533423" y="437404"/>
                      <a:pt x="467530" y="430006"/>
                      <a:pt x="390110" y="438437"/>
                    </a:cubicBezTo>
                    <a:cubicBezTo>
                      <a:pt x="379615" y="438437"/>
                      <a:pt x="374454" y="444717"/>
                      <a:pt x="374454" y="457363"/>
                    </a:cubicBezTo>
                    <a:cubicBezTo>
                      <a:pt x="372303" y="529025"/>
                      <a:pt x="369207" y="582707"/>
                      <a:pt x="365077" y="618495"/>
                    </a:cubicBezTo>
                    <a:cubicBezTo>
                      <a:pt x="358798" y="639486"/>
                      <a:pt x="357679" y="658498"/>
                      <a:pt x="361895" y="675360"/>
                    </a:cubicBezTo>
                    <a:cubicBezTo>
                      <a:pt x="361895" y="681640"/>
                      <a:pt x="359744" y="685855"/>
                      <a:pt x="355615" y="688006"/>
                    </a:cubicBezTo>
                    <a:lnTo>
                      <a:pt x="343055" y="688006"/>
                    </a:lnTo>
                    <a:cubicBezTo>
                      <a:pt x="261420" y="671144"/>
                      <a:pt x="199656" y="648003"/>
                      <a:pt x="157849" y="618495"/>
                    </a:cubicBezTo>
                    <a:cubicBezTo>
                      <a:pt x="149419" y="612215"/>
                      <a:pt x="146322" y="607999"/>
                      <a:pt x="148472" y="605849"/>
                    </a:cubicBezTo>
                    <a:cubicBezTo>
                      <a:pt x="148472" y="603784"/>
                      <a:pt x="153634" y="603784"/>
                      <a:pt x="164128" y="605849"/>
                    </a:cubicBezTo>
                    <a:cubicBezTo>
                      <a:pt x="208086" y="620646"/>
                      <a:pt x="246796" y="626926"/>
                      <a:pt x="280259" y="624775"/>
                    </a:cubicBezTo>
                    <a:cubicBezTo>
                      <a:pt x="294883" y="624775"/>
                      <a:pt x="303227" y="615312"/>
                      <a:pt x="305378" y="596299"/>
                    </a:cubicBezTo>
                    <a:cubicBezTo>
                      <a:pt x="305378" y="585804"/>
                      <a:pt x="305378" y="567824"/>
                      <a:pt x="305378" y="542618"/>
                    </a:cubicBezTo>
                    <a:cubicBezTo>
                      <a:pt x="307442" y="508980"/>
                      <a:pt x="308561" y="482569"/>
                      <a:pt x="308561" y="463643"/>
                    </a:cubicBezTo>
                    <a:cubicBezTo>
                      <a:pt x="308561" y="457363"/>
                      <a:pt x="305378" y="454180"/>
                      <a:pt x="299184" y="454180"/>
                    </a:cubicBezTo>
                    <a:cubicBezTo>
                      <a:pt x="156816" y="464761"/>
                      <a:pt x="71052" y="481537"/>
                      <a:pt x="41804" y="504765"/>
                    </a:cubicBezTo>
                    <a:cubicBezTo>
                      <a:pt x="27180" y="513196"/>
                      <a:pt x="17718" y="512163"/>
                      <a:pt x="13588" y="501582"/>
                    </a:cubicBezTo>
                    <a:cubicBezTo>
                      <a:pt x="9373" y="497366"/>
                      <a:pt x="6191" y="490054"/>
                      <a:pt x="4212" y="479472"/>
                    </a:cubicBezTo>
                    <a:cubicBezTo>
                      <a:pt x="-3" y="475257"/>
                      <a:pt x="-1036" y="472074"/>
                      <a:pt x="1029" y="470009"/>
                    </a:cubicBezTo>
                    <a:cubicBezTo>
                      <a:pt x="1029" y="467944"/>
                      <a:pt x="5158" y="466826"/>
                      <a:pt x="13588" y="466826"/>
                    </a:cubicBezTo>
                    <a:cubicBezTo>
                      <a:pt x="26148" y="468977"/>
                      <a:pt x="44987" y="464761"/>
                      <a:pt x="70105" y="454180"/>
                    </a:cubicBezTo>
                    <a:cubicBezTo>
                      <a:pt x="88944" y="447900"/>
                      <a:pt x="115095" y="442652"/>
                      <a:pt x="148558" y="438351"/>
                    </a:cubicBezTo>
                    <a:cubicBezTo>
                      <a:pt x="225979" y="425704"/>
                      <a:pt x="270968" y="416241"/>
                      <a:pt x="283528" y="409875"/>
                    </a:cubicBezTo>
                    <a:cubicBezTo>
                      <a:pt x="289807" y="409875"/>
                      <a:pt x="292904" y="408843"/>
                      <a:pt x="292904" y="406692"/>
                    </a:cubicBezTo>
                    <a:cubicBezTo>
                      <a:pt x="292904" y="404627"/>
                      <a:pt x="289807" y="399293"/>
                      <a:pt x="283528" y="390863"/>
                    </a:cubicBezTo>
                    <a:cubicBezTo>
                      <a:pt x="270968" y="382432"/>
                      <a:pt x="261592" y="376152"/>
                      <a:pt x="255312" y="371936"/>
                    </a:cubicBezTo>
                    <a:cubicBezTo>
                      <a:pt x="246882" y="367721"/>
                      <a:pt x="245936" y="361441"/>
                      <a:pt x="252130" y="353010"/>
                    </a:cubicBezTo>
                    <a:cubicBezTo>
                      <a:pt x="258409" y="344579"/>
                      <a:pt x="266753" y="341482"/>
                      <a:pt x="277248" y="343547"/>
                    </a:cubicBezTo>
                    <a:cubicBezTo>
                      <a:pt x="283528" y="347762"/>
                      <a:pt x="292904" y="347762"/>
                      <a:pt x="305464" y="343547"/>
                    </a:cubicBezTo>
                    <a:cubicBezTo>
                      <a:pt x="311743" y="343547"/>
                      <a:pt x="325335" y="334084"/>
                      <a:pt x="346238" y="315071"/>
                    </a:cubicBezTo>
                    <a:cubicBezTo>
                      <a:pt x="358798" y="298210"/>
                      <a:pt x="354583" y="285563"/>
                      <a:pt x="333679" y="277133"/>
                    </a:cubicBezTo>
                    <a:cubicBezTo>
                      <a:pt x="306496" y="277133"/>
                      <a:pt x="249979" y="300360"/>
                      <a:pt x="164128" y="346644"/>
                    </a:cubicBezTo>
                    <a:cubicBezTo>
                      <a:pt x="153634" y="352924"/>
                      <a:pt x="146322" y="352924"/>
                      <a:pt x="142192" y="346644"/>
                    </a:cubicBezTo>
                    <a:cubicBezTo>
                      <a:pt x="135913" y="342429"/>
                      <a:pt x="131698" y="338213"/>
                      <a:pt x="129633" y="333998"/>
                    </a:cubicBezTo>
                    <a:cubicBezTo>
                      <a:pt x="123353" y="329782"/>
                      <a:pt x="121203" y="326599"/>
                      <a:pt x="123353" y="324535"/>
                    </a:cubicBezTo>
                    <a:cubicBezTo>
                      <a:pt x="123267" y="320491"/>
                      <a:pt x="128429" y="317394"/>
                      <a:pt x="139010" y="315243"/>
                    </a:cubicBezTo>
                    <a:close/>
                    <a:moveTo>
                      <a:pt x="120171" y="122539"/>
                    </a:moveTo>
                    <a:cubicBezTo>
                      <a:pt x="159913" y="97246"/>
                      <a:pt x="197591" y="76255"/>
                      <a:pt x="233205" y="59308"/>
                    </a:cubicBezTo>
                    <a:cubicBezTo>
                      <a:pt x="237333" y="59308"/>
                      <a:pt x="243613" y="57243"/>
                      <a:pt x="252043" y="53028"/>
                    </a:cubicBezTo>
                    <a:cubicBezTo>
                      <a:pt x="296001" y="38317"/>
                      <a:pt x="337808" y="22487"/>
                      <a:pt x="377637" y="5626"/>
                    </a:cubicBezTo>
                    <a:cubicBezTo>
                      <a:pt x="392260" y="-2805"/>
                      <a:pt x="402755" y="-1773"/>
                      <a:pt x="409035" y="8809"/>
                    </a:cubicBezTo>
                    <a:cubicBezTo>
                      <a:pt x="411099" y="15089"/>
                      <a:pt x="418411" y="22573"/>
                      <a:pt x="430971" y="30918"/>
                    </a:cubicBezTo>
                    <a:cubicBezTo>
                      <a:pt x="435100" y="37198"/>
                      <a:pt x="436132" y="42532"/>
                      <a:pt x="434154" y="46748"/>
                    </a:cubicBezTo>
                    <a:cubicBezTo>
                      <a:pt x="429938" y="50963"/>
                      <a:pt x="423659" y="53028"/>
                      <a:pt x="415314" y="53028"/>
                    </a:cubicBezTo>
                    <a:cubicBezTo>
                      <a:pt x="325335" y="67825"/>
                      <a:pt x="271915" y="85718"/>
                      <a:pt x="255226" y="106710"/>
                    </a:cubicBezTo>
                    <a:cubicBezTo>
                      <a:pt x="248947" y="119356"/>
                      <a:pt x="239570" y="125636"/>
                      <a:pt x="227011" y="125636"/>
                    </a:cubicBezTo>
                    <a:cubicBezTo>
                      <a:pt x="218581" y="127787"/>
                      <a:pt x="206107" y="129851"/>
                      <a:pt x="189333" y="131916"/>
                    </a:cubicBezTo>
                    <a:cubicBezTo>
                      <a:pt x="162150" y="136131"/>
                      <a:pt x="140128" y="138196"/>
                      <a:pt x="123439" y="138196"/>
                    </a:cubicBezTo>
                    <a:cubicBezTo>
                      <a:pt x="115009" y="138196"/>
                      <a:pt x="109762" y="137164"/>
                      <a:pt x="107783" y="135013"/>
                    </a:cubicBezTo>
                    <a:cubicBezTo>
                      <a:pt x="107611" y="133034"/>
                      <a:pt x="111740" y="128819"/>
                      <a:pt x="120171" y="122539"/>
                    </a:cubicBezTo>
                    <a:close/>
                    <a:moveTo>
                      <a:pt x="170322" y="248915"/>
                    </a:moveTo>
                    <a:cubicBezTo>
                      <a:pt x="164042" y="246850"/>
                      <a:pt x="156644" y="241517"/>
                      <a:pt x="148386" y="233086"/>
                    </a:cubicBezTo>
                    <a:cubicBezTo>
                      <a:pt x="139956" y="226806"/>
                      <a:pt x="133762" y="221558"/>
                      <a:pt x="129547" y="217257"/>
                    </a:cubicBezTo>
                    <a:cubicBezTo>
                      <a:pt x="121117" y="213041"/>
                      <a:pt x="118020" y="209944"/>
                      <a:pt x="120171" y="207793"/>
                    </a:cubicBezTo>
                    <a:cubicBezTo>
                      <a:pt x="120171" y="203578"/>
                      <a:pt x="125332" y="199363"/>
                      <a:pt x="135827" y="195147"/>
                    </a:cubicBezTo>
                    <a:cubicBezTo>
                      <a:pt x="169289" y="182501"/>
                      <a:pt x="202753" y="174156"/>
                      <a:pt x="236301" y="169855"/>
                    </a:cubicBezTo>
                    <a:cubicBezTo>
                      <a:pt x="242581" y="169855"/>
                      <a:pt x="245764" y="170973"/>
                      <a:pt x="245764" y="173038"/>
                    </a:cubicBezTo>
                    <a:cubicBezTo>
                      <a:pt x="245764" y="175188"/>
                      <a:pt x="243613" y="178286"/>
                      <a:pt x="239484" y="182501"/>
                    </a:cubicBezTo>
                    <a:cubicBezTo>
                      <a:pt x="220645" y="199363"/>
                      <a:pt x="207054" y="218375"/>
                      <a:pt x="198709" y="239366"/>
                    </a:cubicBezTo>
                    <a:cubicBezTo>
                      <a:pt x="192344" y="256314"/>
                      <a:pt x="182881" y="259497"/>
                      <a:pt x="170322" y="248915"/>
                    </a:cubicBezTo>
                    <a:close/>
                    <a:moveTo>
                      <a:pt x="295915" y="182501"/>
                    </a:moveTo>
                    <a:cubicBezTo>
                      <a:pt x="289636" y="169855"/>
                      <a:pt x="286539" y="160392"/>
                      <a:pt x="286539" y="154025"/>
                    </a:cubicBezTo>
                    <a:cubicBezTo>
                      <a:pt x="280259" y="143530"/>
                      <a:pt x="283356" y="137164"/>
                      <a:pt x="295915" y="135099"/>
                    </a:cubicBezTo>
                    <a:cubicBezTo>
                      <a:pt x="302195" y="133034"/>
                      <a:pt x="315786" y="129851"/>
                      <a:pt x="336690" y="125636"/>
                    </a:cubicBezTo>
                    <a:cubicBezTo>
                      <a:pt x="345034" y="123571"/>
                      <a:pt x="354410" y="121420"/>
                      <a:pt x="364905" y="119356"/>
                    </a:cubicBezTo>
                    <a:cubicBezTo>
                      <a:pt x="369034" y="119356"/>
                      <a:pt x="371185" y="120474"/>
                      <a:pt x="371185" y="122539"/>
                    </a:cubicBezTo>
                    <a:cubicBezTo>
                      <a:pt x="373249" y="122539"/>
                      <a:pt x="372217" y="124690"/>
                      <a:pt x="368088" y="128819"/>
                    </a:cubicBezTo>
                    <a:cubicBezTo>
                      <a:pt x="349249" y="145681"/>
                      <a:pt x="334625" y="163575"/>
                      <a:pt x="324130" y="182501"/>
                    </a:cubicBezTo>
                    <a:cubicBezTo>
                      <a:pt x="317851" y="190932"/>
                      <a:pt x="312603" y="195147"/>
                      <a:pt x="308474" y="195147"/>
                    </a:cubicBezTo>
                    <a:cubicBezTo>
                      <a:pt x="306410" y="195147"/>
                      <a:pt x="302195" y="191018"/>
                      <a:pt x="295915" y="182501"/>
                    </a:cubicBezTo>
                    <a:close/>
                  </a:path>
                </a:pathLst>
              </a:custGeom>
              <a:grpFill/>
              <a:ln w="860" cap="flat">
                <a:noFill/>
                <a:prstDash val="solid"/>
                <a:miter/>
              </a:ln>
            </p:spPr>
            <p:txBody>
              <a:bodyPr rtlCol="0" anchor="ctr"/>
              <a:lstStyle/>
              <a:p>
                <a:endParaRPr lang="zh-CN" altLang="en-US"/>
              </a:p>
            </p:txBody>
          </p:sp>
          <p:sp>
            <p:nvSpPr>
              <p:cNvPr id="26" name="任意形状 9"/>
              <p:cNvSpPr/>
              <p:nvPr/>
            </p:nvSpPr>
            <p:spPr>
              <a:xfrm>
                <a:off x="7368828" y="1806122"/>
                <a:ext cx="707063" cy="661591"/>
              </a:xfrm>
              <a:custGeom>
                <a:avLst/>
                <a:gdLst>
                  <a:gd name="connsiteX0" fmla="*/ 314376 w 707063"/>
                  <a:gd name="connsiteY0" fmla="*/ 345693 h 661591"/>
                  <a:gd name="connsiteX1" fmla="*/ 301817 w 707063"/>
                  <a:gd name="connsiteY1" fmla="*/ 345693 h 661591"/>
                  <a:gd name="connsiteX2" fmla="*/ 282978 w 707063"/>
                  <a:gd name="connsiteY2" fmla="*/ 367803 h 661591"/>
                  <a:gd name="connsiteX3" fmla="*/ 264139 w 707063"/>
                  <a:gd name="connsiteY3" fmla="*/ 377266 h 661591"/>
                  <a:gd name="connsiteX4" fmla="*/ 251579 w 707063"/>
                  <a:gd name="connsiteY4" fmla="*/ 393095 h 661591"/>
                  <a:gd name="connsiteX5" fmla="*/ 251579 w 707063"/>
                  <a:gd name="connsiteY5" fmla="*/ 399375 h 661591"/>
                  <a:gd name="connsiteX6" fmla="*/ 248397 w 707063"/>
                  <a:gd name="connsiteY6" fmla="*/ 430948 h 661591"/>
                  <a:gd name="connsiteX7" fmla="*/ 314290 w 707063"/>
                  <a:gd name="connsiteY7" fmla="*/ 408839 h 661591"/>
                  <a:gd name="connsiteX8" fmla="*/ 329947 w 707063"/>
                  <a:gd name="connsiteY8" fmla="*/ 415119 h 661591"/>
                  <a:gd name="connsiteX9" fmla="*/ 345603 w 707063"/>
                  <a:gd name="connsiteY9" fmla="*/ 462520 h 661591"/>
                  <a:gd name="connsiteX10" fmla="*/ 336226 w 707063"/>
                  <a:gd name="connsiteY10" fmla="*/ 471984 h 661591"/>
                  <a:gd name="connsiteX11" fmla="*/ 264053 w 707063"/>
                  <a:gd name="connsiteY11" fmla="*/ 487813 h 661591"/>
                  <a:gd name="connsiteX12" fmla="*/ 242117 w 707063"/>
                  <a:gd name="connsiteY12" fmla="*/ 506739 h 661591"/>
                  <a:gd name="connsiteX13" fmla="*/ 232741 w 707063"/>
                  <a:gd name="connsiteY13" fmla="*/ 588897 h 661591"/>
                  <a:gd name="connsiteX14" fmla="*/ 235837 w 707063"/>
                  <a:gd name="connsiteY14" fmla="*/ 636299 h 661591"/>
                  <a:gd name="connsiteX15" fmla="*/ 235837 w 707063"/>
                  <a:gd name="connsiteY15" fmla="*/ 652128 h 661591"/>
                  <a:gd name="connsiteX16" fmla="*/ 213902 w 707063"/>
                  <a:gd name="connsiteY16" fmla="*/ 661591 h 661591"/>
                  <a:gd name="connsiteX17" fmla="*/ 188783 w 707063"/>
                  <a:gd name="connsiteY17" fmla="*/ 633116 h 661591"/>
                  <a:gd name="connsiteX18" fmla="*/ 188783 w 707063"/>
                  <a:gd name="connsiteY18" fmla="*/ 576250 h 661591"/>
                  <a:gd name="connsiteX19" fmla="*/ 195063 w 707063"/>
                  <a:gd name="connsiteY19" fmla="*/ 535215 h 661591"/>
                  <a:gd name="connsiteX20" fmla="*/ 179407 w 707063"/>
                  <a:gd name="connsiteY20" fmla="*/ 519386 h 661591"/>
                  <a:gd name="connsiteX21" fmla="*/ 141729 w 707063"/>
                  <a:gd name="connsiteY21" fmla="*/ 528849 h 661591"/>
                  <a:gd name="connsiteX22" fmla="*/ 116610 w 707063"/>
                  <a:gd name="connsiteY22" fmla="*/ 535129 h 661591"/>
                  <a:gd name="connsiteX23" fmla="*/ 100954 w 707063"/>
                  <a:gd name="connsiteY23" fmla="*/ 538312 h 661591"/>
                  <a:gd name="connsiteX24" fmla="*/ 56997 w 707063"/>
                  <a:gd name="connsiteY24" fmla="*/ 547775 h 661591"/>
                  <a:gd name="connsiteX25" fmla="*/ 44437 w 707063"/>
                  <a:gd name="connsiteY25" fmla="*/ 554055 h 661591"/>
                  <a:gd name="connsiteX26" fmla="*/ 35061 w 707063"/>
                  <a:gd name="connsiteY26" fmla="*/ 560335 h 661591"/>
                  <a:gd name="connsiteX27" fmla="*/ 19405 w 707063"/>
                  <a:gd name="connsiteY27" fmla="*/ 557152 h 661591"/>
                  <a:gd name="connsiteX28" fmla="*/ 10028 w 707063"/>
                  <a:gd name="connsiteY28" fmla="*/ 538226 h 661591"/>
                  <a:gd name="connsiteX29" fmla="*/ 652 w 707063"/>
                  <a:gd name="connsiteY29" fmla="*/ 519299 h 661591"/>
                  <a:gd name="connsiteX30" fmla="*/ 10028 w 707063"/>
                  <a:gd name="connsiteY30" fmla="*/ 503470 h 661591"/>
                  <a:gd name="connsiteX31" fmla="*/ 198418 w 707063"/>
                  <a:gd name="connsiteY31" fmla="*/ 446605 h 661591"/>
                  <a:gd name="connsiteX32" fmla="*/ 198418 w 707063"/>
                  <a:gd name="connsiteY32" fmla="*/ 408667 h 661591"/>
                  <a:gd name="connsiteX33" fmla="*/ 188955 w 707063"/>
                  <a:gd name="connsiteY33" fmla="*/ 402386 h 661591"/>
                  <a:gd name="connsiteX34" fmla="*/ 101040 w 707063"/>
                  <a:gd name="connsiteY34" fmla="*/ 437142 h 661591"/>
                  <a:gd name="connsiteX35" fmla="*/ 75922 w 707063"/>
                  <a:gd name="connsiteY35" fmla="*/ 433959 h 661591"/>
                  <a:gd name="connsiteX36" fmla="*/ 72824 w 707063"/>
                  <a:gd name="connsiteY36" fmla="*/ 430776 h 661591"/>
                  <a:gd name="connsiteX37" fmla="*/ 47706 w 707063"/>
                  <a:gd name="connsiteY37" fmla="*/ 396020 h 661591"/>
                  <a:gd name="connsiteX38" fmla="*/ 57082 w 707063"/>
                  <a:gd name="connsiteY38" fmla="*/ 370728 h 661591"/>
                  <a:gd name="connsiteX39" fmla="*/ 66459 w 707063"/>
                  <a:gd name="connsiteY39" fmla="*/ 370728 h 661591"/>
                  <a:gd name="connsiteX40" fmla="*/ 79018 w 707063"/>
                  <a:gd name="connsiteY40" fmla="*/ 367545 h 661591"/>
                  <a:gd name="connsiteX41" fmla="*/ 110417 w 707063"/>
                  <a:gd name="connsiteY41" fmla="*/ 332789 h 661591"/>
                  <a:gd name="connsiteX42" fmla="*/ 116696 w 707063"/>
                  <a:gd name="connsiteY42" fmla="*/ 320143 h 661591"/>
                  <a:gd name="connsiteX43" fmla="*/ 122975 w 707063"/>
                  <a:gd name="connsiteY43" fmla="*/ 310680 h 661591"/>
                  <a:gd name="connsiteX44" fmla="*/ 141815 w 707063"/>
                  <a:gd name="connsiteY44" fmla="*/ 266461 h 661591"/>
                  <a:gd name="connsiteX45" fmla="*/ 126159 w 707063"/>
                  <a:gd name="connsiteY45" fmla="*/ 256998 h 661591"/>
                  <a:gd name="connsiteX46" fmla="*/ 116783 w 707063"/>
                  <a:gd name="connsiteY46" fmla="*/ 260181 h 661591"/>
                  <a:gd name="connsiteX47" fmla="*/ 101126 w 707063"/>
                  <a:gd name="connsiteY47" fmla="*/ 250718 h 661591"/>
                  <a:gd name="connsiteX48" fmla="*/ 94847 w 707063"/>
                  <a:gd name="connsiteY48" fmla="*/ 193853 h 661591"/>
                  <a:gd name="connsiteX49" fmla="*/ 113685 w 707063"/>
                  <a:gd name="connsiteY49" fmla="*/ 174926 h 661591"/>
                  <a:gd name="connsiteX50" fmla="*/ 163923 w 707063"/>
                  <a:gd name="connsiteY50" fmla="*/ 178109 h 661591"/>
                  <a:gd name="connsiteX51" fmla="*/ 195321 w 707063"/>
                  <a:gd name="connsiteY51" fmla="*/ 149634 h 661591"/>
                  <a:gd name="connsiteX52" fmla="*/ 207880 w 707063"/>
                  <a:gd name="connsiteY52" fmla="*/ 111695 h 661591"/>
                  <a:gd name="connsiteX53" fmla="*/ 236095 w 707063"/>
                  <a:gd name="connsiteY53" fmla="*/ 45367 h 661591"/>
                  <a:gd name="connsiteX54" fmla="*/ 248655 w 707063"/>
                  <a:gd name="connsiteY54" fmla="*/ 39087 h 661591"/>
                  <a:gd name="connsiteX55" fmla="*/ 301989 w 707063"/>
                  <a:gd name="connsiteY55" fmla="*/ 54916 h 661591"/>
                  <a:gd name="connsiteX56" fmla="*/ 305086 w 707063"/>
                  <a:gd name="connsiteY56" fmla="*/ 80209 h 661591"/>
                  <a:gd name="connsiteX57" fmla="*/ 298806 w 707063"/>
                  <a:gd name="connsiteY57" fmla="*/ 86489 h 661591"/>
                  <a:gd name="connsiteX58" fmla="*/ 264312 w 707063"/>
                  <a:gd name="connsiteY58" fmla="*/ 140171 h 661591"/>
                  <a:gd name="connsiteX59" fmla="*/ 261128 w 707063"/>
                  <a:gd name="connsiteY59" fmla="*/ 152817 h 661591"/>
                  <a:gd name="connsiteX60" fmla="*/ 276785 w 707063"/>
                  <a:gd name="connsiteY60" fmla="*/ 149634 h 661591"/>
                  <a:gd name="connsiteX61" fmla="*/ 317559 w 707063"/>
                  <a:gd name="connsiteY61" fmla="*/ 149634 h 661591"/>
                  <a:gd name="connsiteX62" fmla="*/ 317559 w 707063"/>
                  <a:gd name="connsiteY62" fmla="*/ 190669 h 661591"/>
                  <a:gd name="connsiteX63" fmla="*/ 279881 w 707063"/>
                  <a:gd name="connsiteY63" fmla="*/ 222242 h 661591"/>
                  <a:gd name="connsiteX64" fmla="*/ 217085 w 707063"/>
                  <a:gd name="connsiteY64" fmla="*/ 244351 h 661591"/>
                  <a:gd name="connsiteX65" fmla="*/ 176310 w 707063"/>
                  <a:gd name="connsiteY65" fmla="*/ 317046 h 661591"/>
                  <a:gd name="connsiteX66" fmla="*/ 173127 w 707063"/>
                  <a:gd name="connsiteY66" fmla="*/ 332875 h 661591"/>
                  <a:gd name="connsiteX67" fmla="*/ 185686 w 707063"/>
                  <a:gd name="connsiteY67" fmla="*/ 332875 h 661591"/>
                  <a:gd name="connsiteX68" fmla="*/ 201343 w 707063"/>
                  <a:gd name="connsiteY68" fmla="*/ 329692 h 661591"/>
                  <a:gd name="connsiteX69" fmla="*/ 210719 w 707063"/>
                  <a:gd name="connsiteY69" fmla="*/ 320229 h 661591"/>
                  <a:gd name="connsiteX70" fmla="*/ 210719 w 707063"/>
                  <a:gd name="connsiteY70" fmla="*/ 285473 h 661591"/>
                  <a:gd name="connsiteX71" fmla="*/ 220095 w 707063"/>
                  <a:gd name="connsiteY71" fmla="*/ 269644 h 661591"/>
                  <a:gd name="connsiteX72" fmla="*/ 257773 w 707063"/>
                  <a:gd name="connsiteY72" fmla="*/ 272827 h 661591"/>
                  <a:gd name="connsiteX73" fmla="*/ 260871 w 707063"/>
                  <a:gd name="connsiteY73" fmla="*/ 288656 h 661591"/>
                  <a:gd name="connsiteX74" fmla="*/ 257773 w 707063"/>
                  <a:gd name="connsiteY74" fmla="*/ 298120 h 661591"/>
                  <a:gd name="connsiteX75" fmla="*/ 254677 w 707063"/>
                  <a:gd name="connsiteY75" fmla="*/ 307583 h 661591"/>
                  <a:gd name="connsiteX76" fmla="*/ 254677 w 707063"/>
                  <a:gd name="connsiteY76" fmla="*/ 320229 h 661591"/>
                  <a:gd name="connsiteX77" fmla="*/ 270333 w 707063"/>
                  <a:gd name="connsiteY77" fmla="*/ 317046 h 661591"/>
                  <a:gd name="connsiteX78" fmla="*/ 301731 w 707063"/>
                  <a:gd name="connsiteY78" fmla="*/ 320229 h 661591"/>
                  <a:gd name="connsiteX79" fmla="*/ 317387 w 707063"/>
                  <a:gd name="connsiteY79" fmla="*/ 301303 h 661591"/>
                  <a:gd name="connsiteX80" fmla="*/ 345603 w 707063"/>
                  <a:gd name="connsiteY80" fmla="*/ 269730 h 661591"/>
                  <a:gd name="connsiteX81" fmla="*/ 439798 w 707063"/>
                  <a:gd name="connsiteY81" fmla="*/ 23257 h 661591"/>
                  <a:gd name="connsiteX82" fmla="*/ 458636 w 707063"/>
                  <a:gd name="connsiteY82" fmla="*/ 1148 h 661591"/>
                  <a:gd name="connsiteX83" fmla="*/ 464916 w 707063"/>
                  <a:gd name="connsiteY83" fmla="*/ 4331 h 661591"/>
                  <a:gd name="connsiteX84" fmla="*/ 499411 w 707063"/>
                  <a:gd name="connsiteY84" fmla="*/ 20160 h 661591"/>
                  <a:gd name="connsiteX85" fmla="*/ 496314 w 707063"/>
                  <a:gd name="connsiteY85" fmla="*/ 35990 h 661591"/>
                  <a:gd name="connsiteX86" fmla="*/ 420959 w 707063"/>
                  <a:gd name="connsiteY86" fmla="*/ 225597 h 661591"/>
                  <a:gd name="connsiteX87" fmla="*/ 420959 w 707063"/>
                  <a:gd name="connsiteY87" fmla="*/ 238243 h 661591"/>
                  <a:gd name="connsiteX88" fmla="*/ 433518 w 707063"/>
                  <a:gd name="connsiteY88" fmla="*/ 235060 h 661591"/>
                  <a:gd name="connsiteX89" fmla="*/ 518250 w 707063"/>
                  <a:gd name="connsiteY89" fmla="*/ 219231 h 661591"/>
                  <a:gd name="connsiteX90" fmla="*/ 565305 w 707063"/>
                  <a:gd name="connsiteY90" fmla="*/ 228694 h 661591"/>
                  <a:gd name="connsiteX91" fmla="*/ 618639 w 707063"/>
                  <a:gd name="connsiteY91" fmla="*/ 272913 h 661591"/>
                  <a:gd name="connsiteX92" fmla="*/ 637478 w 707063"/>
                  <a:gd name="connsiteY92" fmla="*/ 291839 h 661591"/>
                  <a:gd name="connsiteX93" fmla="*/ 643757 w 707063"/>
                  <a:gd name="connsiteY93" fmla="*/ 298120 h 661591"/>
                  <a:gd name="connsiteX94" fmla="*/ 643757 w 707063"/>
                  <a:gd name="connsiteY94" fmla="*/ 320229 h 661591"/>
                  <a:gd name="connsiteX95" fmla="*/ 618639 w 707063"/>
                  <a:gd name="connsiteY95" fmla="*/ 329692 h 661591"/>
                  <a:gd name="connsiteX96" fmla="*/ 580961 w 707063"/>
                  <a:gd name="connsiteY96" fmla="*/ 342338 h 661591"/>
                  <a:gd name="connsiteX97" fmla="*/ 499325 w 707063"/>
                  <a:gd name="connsiteY97" fmla="*/ 354984 h 661591"/>
                  <a:gd name="connsiteX98" fmla="*/ 464830 w 707063"/>
                  <a:gd name="connsiteY98" fmla="*/ 351801 h 661591"/>
                  <a:gd name="connsiteX99" fmla="*/ 452271 w 707063"/>
                  <a:gd name="connsiteY99" fmla="*/ 399203 h 661591"/>
                  <a:gd name="connsiteX100" fmla="*/ 461734 w 707063"/>
                  <a:gd name="connsiteY100" fmla="*/ 437142 h 661591"/>
                  <a:gd name="connsiteX101" fmla="*/ 511970 w 707063"/>
                  <a:gd name="connsiteY101" fmla="*/ 494007 h 661591"/>
                  <a:gd name="connsiteX102" fmla="*/ 518250 w 707063"/>
                  <a:gd name="connsiteY102" fmla="*/ 497190 h 661591"/>
                  <a:gd name="connsiteX103" fmla="*/ 587327 w 707063"/>
                  <a:gd name="connsiteY103" fmla="*/ 554055 h 661591"/>
                  <a:gd name="connsiteX104" fmla="*/ 599886 w 707063"/>
                  <a:gd name="connsiteY104" fmla="*/ 560335 h 661591"/>
                  <a:gd name="connsiteX105" fmla="*/ 621822 w 707063"/>
                  <a:gd name="connsiteY105" fmla="*/ 576165 h 661591"/>
                  <a:gd name="connsiteX106" fmla="*/ 693995 w 707063"/>
                  <a:gd name="connsiteY106" fmla="*/ 614103 h 661591"/>
                  <a:gd name="connsiteX107" fmla="*/ 706554 w 707063"/>
                  <a:gd name="connsiteY107" fmla="*/ 629933 h 661591"/>
                  <a:gd name="connsiteX108" fmla="*/ 678339 w 707063"/>
                  <a:gd name="connsiteY108" fmla="*/ 642579 h 661591"/>
                  <a:gd name="connsiteX109" fmla="*/ 549648 w 707063"/>
                  <a:gd name="connsiteY109" fmla="*/ 629933 h 661591"/>
                  <a:gd name="connsiteX110" fmla="*/ 521433 w 707063"/>
                  <a:gd name="connsiteY110" fmla="*/ 604640 h 661591"/>
                  <a:gd name="connsiteX111" fmla="*/ 490035 w 707063"/>
                  <a:gd name="connsiteY111" fmla="*/ 516203 h 661591"/>
                  <a:gd name="connsiteX112" fmla="*/ 439798 w 707063"/>
                  <a:gd name="connsiteY112" fmla="*/ 497276 h 661591"/>
                  <a:gd name="connsiteX113" fmla="*/ 408400 w 707063"/>
                  <a:gd name="connsiteY113" fmla="*/ 519386 h 661591"/>
                  <a:gd name="connsiteX114" fmla="*/ 402119 w 707063"/>
                  <a:gd name="connsiteY114" fmla="*/ 525666 h 661591"/>
                  <a:gd name="connsiteX115" fmla="*/ 339323 w 707063"/>
                  <a:gd name="connsiteY115" fmla="*/ 591994 h 661591"/>
                  <a:gd name="connsiteX116" fmla="*/ 289086 w 707063"/>
                  <a:gd name="connsiteY116" fmla="*/ 610920 h 661591"/>
                  <a:gd name="connsiteX117" fmla="*/ 279709 w 707063"/>
                  <a:gd name="connsiteY117" fmla="*/ 610920 h 661591"/>
                  <a:gd name="connsiteX118" fmla="*/ 267150 w 707063"/>
                  <a:gd name="connsiteY118" fmla="*/ 607737 h 661591"/>
                  <a:gd name="connsiteX119" fmla="*/ 273430 w 707063"/>
                  <a:gd name="connsiteY119" fmla="*/ 598274 h 661591"/>
                  <a:gd name="connsiteX120" fmla="*/ 405302 w 707063"/>
                  <a:gd name="connsiteY120" fmla="*/ 323412 h 661591"/>
                  <a:gd name="connsiteX121" fmla="*/ 424142 w 707063"/>
                  <a:gd name="connsiteY121" fmla="*/ 310766 h 661591"/>
                  <a:gd name="connsiteX122" fmla="*/ 474378 w 707063"/>
                  <a:gd name="connsiteY122" fmla="*/ 332875 h 661591"/>
                  <a:gd name="connsiteX123" fmla="*/ 490035 w 707063"/>
                  <a:gd name="connsiteY123" fmla="*/ 336058 h 661591"/>
                  <a:gd name="connsiteX124" fmla="*/ 537089 w 707063"/>
                  <a:gd name="connsiteY124" fmla="*/ 285473 h 661591"/>
                  <a:gd name="connsiteX125" fmla="*/ 471196 w 707063"/>
                  <a:gd name="connsiteY125" fmla="*/ 253901 h 661591"/>
                  <a:gd name="connsiteX126" fmla="*/ 461819 w 707063"/>
                  <a:gd name="connsiteY126" fmla="*/ 260181 h 661591"/>
                  <a:gd name="connsiteX127" fmla="*/ 389646 w 707063"/>
                  <a:gd name="connsiteY127" fmla="*/ 301216 h 661591"/>
                  <a:gd name="connsiteX128" fmla="*/ 380270 w 707063"/>
                  <a:gd name="connsiteY128" fmla="*/ 310680 h 661591"/>
                  <a:gd name="connsiteX129" fmla="*/ 314376 w 707063"/>
                  <a:gd name="connsiteY129" fmla="*/ 345693 h 66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707063" h="661591">
                    <a:moveTo>
                      <a:pt x="314376" y="345693"/>
                    </a:moveTo>
                    <a:lnTo>
                      <a:pt x="301817" y="345693"/>
                    </a:lnTo>
                    <a:cubicBezTo>
                      <a:pt x="301817" y="356275"/>
                      <a:pt x="295538" y="363587"/>
                      <a:pt x="282978" y="367803"/>
                    </a:cubicBezTo>
                    <a:cubicBezTo>
                      <a:pt x="276698" y="372018"/>
                      <a:pt x="270419" y="375201"/>
                      <a:pt x="264139" y="377266"/>
                    </a:cubicBezTo>
                    <a:cubicBezTo>
                      <a:pt x="253644" y="381481"/>
                      <a:pt x="249515" y="386729"/>
                      <a:pt x="251579" y="393095"/>
                    </a:cubicBezTo>
                    <a:cubicBezTo>
                      <a:pt x="251579" y="395246"/>
                      <a:pt x="251579" y="397311"/>
                      <a:pt x="251579" y="399375"/>
                    </a:cubicBezTo>
                    <a:cubicBezTo>
                      <a:pt x="251579" y="416237"/>
                      <a:pt x="250461" y="426733"/>
                      <a:pt x="248397" y="430948"/>
                    </a:cubicBezTo>
                    <a:cubicBezTo>
                      <a:pt x="260956" y="433099"/>
                      <a:pt x="282892" y="425700"/>
                      <a:pt x="314290" y="408839"/>
                    </a:cubicBezTo>
                    <a:cubicBezTo>
                      <a:pt x="318419" y="406774"/>
                      <a:pt x="323753" y="408839"/>
                      <a:pt x="329947" y="415119"/>
                    </a:cubicBezTo>
                    <a:cubicBezTo>
                      <a:pt x="342506" y="434045"/>
                      <a:pt x="347667" y="449874"/>
                      <a:pt x="345603" y="462520"/>
                    </a:cubicBezTo>
                    <a:cubicBezTo>
                      <a:pt x="345603" y="470951"/>
                      <a:pt x="342506" y="474134"/>
                      <a:pt x="336226" y="471984"/>
                    </a:cubicBezTo>
                    <a:cubicBezTo>
                      <a:pt x="338291" y="471984"/>
                      <a:pt x="314290" y="477231"/>
                      <a:pt x="264053" y="487813"/>
                    </a:cubicBezTo>
                    <a:cubicBezTo>
                      <a:pt x="249429" y="492028"/>
                      <a:pt x="242117" y="498394"/>
                      <a:pt x="242117" y="506739"/>
                    </a:cubicBezTo>
                    <a:cubicBezTo>
                      <a:pt x="235837" y="527816"/>
                      <a:pt x="232741" y="555260"/>
                      <a:pt x="232741" y="588897"/>
                    </a:cubicBezTo>
                    <a:cubicBezTo>
                      <a:pt x="230590" y="616254"/>
                      <a:pt x="231623" y="632083"/>
                      <a:pt x="235837" y="636299"/>
                    </a:cubicBezTo>
                    <a:cubicBezTo>
                      <a:pt x="242117" y="642579"/>
                      <a:pt x="242117" y="647827"/>
                      <a:pt x="235837" y="652128"/>
                    </a:cubicBezTo>
                    <a:cubicBezTo>
                      <a:pt x="227407" y="658408"/>
                      <a:pt x="220181" y="661591"/>
                      <a:pt x="213902" y="661591"/>
                    </a:cubicBezTo>
                    <a:cubicBezTo>
                      <a:pt x="192998" y="655311"/>
                      <a:pt x="184568" y="645762"/>
                      <a:pt x="188783" y="633116"/>
                    </a:cubicBezTo>
                    <a:cubicBezTo>
                      <a:pt x="188783" y="622620"/>
                      <a:pt x="188783" y="603608"/>
                      <a:pt x="188783" y="576250"/>
                    </a:cubicBezTo>
                    <a:cubicBezTo>
                      <a:pt x="190848" y="557324"/>
                      <a:pt x="192913" y="543646"/>
                      <a:pt x="195063" y="535215"/>
                    </a:cubicBezTo>
                    <a:cubicBezTo>
                      <a:pt x="195063" y="526784"/>
                      <a:pt x="189815" y="521536"/>
                      <a:pt x="179407" y="519386"/>
                    </a:cubicBezTo>
                    <a:cubicBezTo>
                      <a:pt x="170977" y="521536"/>
                      <a:pt x="158504" y="524633"/>
                      <a:pt x="141729" y="528849"/>
                    </a:cubicBezTo>
                    <a:cubicBezTo>
                      <a:pt x="129169" y="533064"/>
                      <a:pt x="120825" y="535129"/>
                      <a:pt x="116610" y="535129"/>
                    </a:cubicBezTo>
                    <a:cubicBezTo>
                      <a:pt x="110331" y="537280"/>
                      <a:pt x="105083" y="538312"/>
                      <a:pt x="100954" y="538312"/>
                    </a:cubicBezTo>
                    <a:cubicBezTo>
                      <a:pt x="77900" y="540463"/>
                      <a:pt x="63276" y="543560"/>
                      <a:pt x="56997" y="547775"/>
                    </a:cubicBezTo>
                    <a:cubicBezTo>
                      <a:pt x="52781" y="549926"/>
                      <a:pt x="48566" y="551990"/>
                      <a:pt x="44437" y="554055"/>
                    </a:cubicBezTo>
                    <a:cubicBezTo>
                      <a:pt x="40222" y="558271"/>
                      <a:pt x="37039" y="560335"/>
                      <a:pt x="35061" y="560335"/>
                    </a:cubicBezTo>
                    <a:cubicBezTo>
                      <a:pt x="28781" y="564551"/>
                      <a:pt x="23534" y="563518"/>
                      <a:pt x="19405" y="557152"/>
                    </a:cubicBezTo>
                    <a:cubicBezTo>
                      <a:pt x="17254" y="555087"/>
                      <a:pt x="14157" y="548721"/>
                      <a:pt x="10028" y="538226"/>
                    </a:cubicBezTo>
                    <a:cubicBezTo>
                      <a:pt x="3748" y="529795"/>
                      <a:pt x="652" y="523515"/>
                      <a:pt x="652" y="519299"/>
                    </a:cubicBezTo>
                    <a:cubicBezTo>
                      <a:pt x="-1499" y="510869"/>
                      <a:pt x="1683" y="505621"/>
                      <a:pt x="10028" y="503470"/>
                    </a:cubicBezTo>
                    <a:cubicBezTo>
                      <a:pt x="83234" y="484544"/>
                      <a:pt x="146030" y="465531"/>
                      <a:pt x="198418" y="446605"/>
                    </a:cubicBezTo>
                    <a:lnTo>
                      <a:pt x="198418" y="408667"/>
                    </a:lnTo>
                    <a:cubicBezTo>
                      <a:pt x="198418" y="404451"/>
                      <a:pt x="195235" y="402386"/>
                      <a:pt x="188955" y="402386"/>
                    </a:cubicBezTo>
                    <a:cubicBezTo>
                      <a:pt x="170117" y="400322"/>
                      <a:pt x="140782" y="411850"/>
                      <a:pt x="101040" y="437142"/>
                    </a:cubicBezTo>
                    <a:cubicBezTo>
                      <a:pt x="88481" y="445573"/>
                      <a:pt x="80136" y="444540"/>
                      <a:pt x="75922" y="433959"/>
                    </a:cubicBezTo>
                    <a:cubicBezTo>
                      <a:pt x="73771" y="433959"/>
                      <a:pt x="72824" y="432927"/>
                      <a:pt x="72824" y="430776"/>
                    </a:cubicBezTo>
                    <a:cubicBezTo>
                      <a:pt x="64394" y="418130"/>
                      <a:pt x="56050" y="406602"/>
                      <a:pt x="47706" y="396020"/>
                    </a:cubicBezTo>
                    <a:cubicBezTo>
                      <a:pt x="37212" y="383374"/>
                      <a:pt x="40308" y="375029"/>
                      <a:pt x="57082" y="370728"/>
                    </a:cubicBezTo>
                    <a:cubicBezTo>
                      <a:pt x="59147" y="372878"/>
                      <a:pt x="62244" y="372878"/>
                      <a:pt x="66459" y="370728"/>
                    </a:cubicBezTo>
                    <a:cubicBezTo>
                      <a:pt x="70588" y="368663"/>
                      <a:pt x="74803" y="367545"/>
                      <a:pt x="79018" y="367545"/>
                    </a:cubicBezTo>
                    <a:cubicBezTo>
                      <a:pt x="87363" y="367545"/>
                      <a:pt x="97858" y="356017"/>
                      <a:pt x="110417" y="332789"/>
                    </a:cubicBezTo>
                    <a:cubicBezTo>
                      <a:pt x="112481" y="326509"/>
                      <a:pt x="114545" y="322293"/>
                      <a:pt x="116696" y="320143"/>
                    </a:cubicBezTo>
                    <a:cubicBezTo>
                      <a:pt x="116696" y="318078"/>
                      <a:pt x="118761" y="314895"/>
                      <a:pt x="122975" y="310680"/>
                    </a:cubicBezTo>
                    <a:cubicBezTo>
                      <a:pt x="133385" y="291753"/>
                      <a:pt x="139664" y="277042"/>
                      <a:pt x="141815" y="266461"/>
                    </a:cubicBezTo>
                    <a:cubicBezTo>
                      <a:pt x="141815" y="255965"/>
                      <a:pt x="136568" y="252782"/>
                      <a:pt x="126159" y="256998"/>
                    </a:cubicBezTo>
                    <a:cubicBezTo>
                      <a:pt x="121944" y="256998"/>
                      <a:pt x="118761" y="258116"/>
                      <a:pt x="116783" y="260181"/>
                    </a:cubicBezTo>
                    <a:cubicBezTo>
                      <a:pt x="104223" y="266461"/>
                      <a:pt x="98976" y="263364"/>
                      <a:pt x="101126" y="250718"/>
                    </a:cubicBezTo>
                    <a:cubicBezTo>
                      <a:pt x="96911" y="238071"/>
                      <a:pt x="94847" y="219145"/>
                      <a:pt x="94847" y="193853"/>
                    </a:cubicBezTo>
                    <a:cubicBezTo>
                      <a:pt x="90631" y="179142"/>
                      <a:pt x="96911" y="172862"/>
                      <a:pt x="113685" y="174926"/>
                    </a:cubicBezTo>
                    <a:cubicBezTo>
                      <a:pt x="132525" y="174926"/>
                      <a:pt x="149212" y="176045"/>
                      <a:pt x="163923" y="178109"/>
                    </a:cubicBezTo>
                    <a:cubicBezTo>
                      <a:pt x="176482" y="180260"/>
                      <a:pt x="186891" y="170711"/>
                      <a:pt x="195321" y="149634"/>
                    </a:cubicBezTo>
                    <a:cubicBezTo>
                      <a:pt x="197385" y="143354"/>
                      <a:pt x="201601" y="130707"/>
                      <a:pt x="207880" y="111695"/>
                    </a:cubicBezTo>
                    <a:cubicBezTo>
                      <a:pt x="218289" y="84338"/>
                      <a:pt x="227752" y="62228"/>
                      <a:pt x="236095" y="45367"/>
                    </a:cubicBezTo>
                    <a:cubicBezTo>
                      <a:pt x="236095" y="41151"/>
                      <a:pt x="240225" y="39087"/>
                      <a:pt x="248655" y="39087"/>
                    </a:cubicBezTo>
                    <a:cubicBezTo>
                      <a:pt x="265343" y="41237"/>
                      <a:pt x="283150" y="46485"/>
                      <a:pt x="301989" y="54916"/>
                    </a:cubicBezTo>
                    <a:cubicBezTo>
                      <a:pt x="312398" y="61196"/>
                      <a:pt x="313430" y="69713"/>
                      <a:pt x="305086" y="80209"/>
                    </a:cubicBezTo>
                    <a:cubicBezTo>
                      <a:pt x="302935" y="82359"/>
                      <a:pt x="300871" y="84424"/>
                      <a:pt x="298806" y="86489"/>
                    </a:cubicBezTo>
                    <a:cubicBezTo>
                      <a:pt x="279967" y="111781"/>
                      <a:pt x="268440" y="129675"/>
                      <a:pt x="264312" y="140171"/>
                    </a:cubicBezTo>
                    <a:cubicBezTo>
                      <a:pt x="262161" y="146451"/>
                      <a:pt x="261128" y="150752"/>
                      <a:pt x="261128" y="152817"/>
                    </a:cubicBezTo>
                    <a:cubicBezTo>
                      <a:pt x="263193" y="152817"/>
                      <a:pt x="268440" y="151784"/>
                      <a:pt x="276785" y="149634"/>
                    </a:cubicBezTo>
                    <a:cubicBezTo>
                      <a:pt x="297688" y="149634"/>
                      <a:pt x="311280" y="149634"/>
                      <a:pt x="317559" y="149634"/>
                    </a:cubicBezTo>
                    <a:cubicBezTo>
                      <a:pt x="332183" y="149634"/>
                      <a:pt x="332183" y="163398"/>
                      <a:pt x="317559" y="190669"/>
                    </a:cubicBezTo>
                    <a:cubicBezTo>
                      <a:pt x="305000" y="211746"/>
                      <a:pt x="292440" y="222242"/>
                      <a:pt x="279881" y="222242"/>
                    </a:cubicBezTo>
                    <a:cubicBezTo>
                      <a:pt x="246418" y="228522"/>
                      <a:pt x="225429" y="236007"/>
                      <a:pt x="217085" y="244351"/>
                    </a:cubicBezTo>
                    <a:cubicBezTo>
                      <a:pt x="202461" y="256998"/>
                      <a:pt x="188869" y="281258"/>
                      <a:pt x="176310" y="317046"/>
                    </a:cubicBezTo>
                    <a:cubicBezTo>
                      <a:pt x="172095" y="323326"/>
                      <a:pt x="171063" y="328660"/>
                      <a:pt x="173127" y="332875"/>
                    </a:cubicBezTo>
                    <a:cubicBezTo>
                      <a:pt x="175191" y="335026"/>
                      <a:pt x="179407" y="335026"/>
                      <a:pt x="185686" y="332875"/>
                    </a:cubicBezTo>
                    <a:cubicBezTo>
                      <a:pt x="194031" y="335026"/>
                      <a:pt x="199278" y="333993"/>
                      <a:pt x="201343" y="329692"/>
                    </a:cubicBezTo>
                    <a:cubicBezTo>
                      <a:pt x="207622" y="329692"/>
                      <a:pt x="210719" y="326509"/>
                      <a:pt x="210719" y="320229"/>
                    </a:cubicBezTo>
                    <a:cubicBezTo>
                      <a:pt x="210719" y="311798"/>
                      <a:pt x="210719" y="300270"/>
                      <a:pt x="210719" y="285473"/>
                    </a:cubicBezTo>
                    <a:cubicBezTo>
                      <a:pt x="208568" y="277042"/>
                      <a:pt x="211751" y="271795"/>
                      <a:pt x="220095" y="269644"/>
                    </a:cubicBezTo>
                    <a:cubicBezTo>
                      <a:pt x="230504" y="267579"/>
                      <a:pt x="243064" y="268612"/>
                      <a:pt x="257773" y="272827"/>
                    </a:cubicBezTo>
                    <a:cubicBezTo>
                      <a:pt x="261902" y="277042"/>
                      <a:pt x="262935" y="282290"/>
                      <a:pt x="260871" y="288656"/>
                    </a:cubicBezTo>
                    <a:cubicBezTo>
                      <a:pt x="258720" y="292872"/>
                      <a:pt x="257773" y="296055"/>
                      <a:pt x="257773" y="298120"/>
                    </a:cubicBezTo>
                    <a:cubicBezTo>
                      <a:pt x="255623" y="302335"/>
                      <a:pt x="254677" y="305518"/>
                      <a:pt x="254677" y="307583"/>
                    </a:cubicBezTo>
                    <a:cubicBezTo>
                      <a:pt x="252526" y="313863"/>
                      <a:pt x="252526" y="318164"/>
                      <a:pt x="254677" y="320229"/>
                    </a:cubicBezTo>
                    <a:cubicBezTo>
                      <a:pt x="256741" y="320229"/>
                      <a:pt x="261989" y="319197"/>
                      <a:pt x="270333" y="317046"/>
                    </a:cubicBezTo>
                    <a:cubicBezTo>
                      <a:pt x="280742" y="310766"/>
                      <a:pt x="291236" y="311798"/>
                      <a:pt x="301731" y="320229"/>
                    </a:cubicBezTo>
                    <a:cubicBezTo>
                      <a:pt x="305860" y="313949"/>
                      <a:pt x="311107" y="307583"/>
                      <a:pt x="317387" y="301303"/>
                    </a:cubicBezTo>
                    <a:cubicBezTo>
                      <a:pt x="329947" y="288656"/>
                      <a:pt x="339323" y="278161"/>
                      <a:pt x="345603" y="269730"/>
                    </a:cubicBezTo>
                    <a:cubicBezTo>
                      <a:pt x="381130" y="212865"/>
                      <a:pt x="412528" y="130707"/>
                      <a:pt x="439798" y="23257"/>
                    </a:cubicBezTo>
                    <a:cubicBezTo>
                      <a:pt x="443927" y="4331"/>
                      <a:pt x="450206" y="-3067"/>
                      <a:pt x="458636" y="1148"/>
                    </a:cubicBezTo>
                    <a:cubicBezTo>
                      <a:pt x="464916" y="5363"/>
                      <a:pt x="466981" y="6396"/>
                      <a:pt x="464916" y="4331"/>
                    </a:cubicBezTo>
                    <a:cubicBezTo>
                      <a:pt x="481605" y="10611"/>
                      <a:pt x="493132" y="15945"/>
                      <a:pt x="499411" y="20160"/>
                    </a:cubicBezTo>
                    <a:cubicBezTo>
                      <a:pt x="503540" y="28591"/>
                      <a:pt x="502594" y="33925"/>
                      <a:pt x="496314" y="35990"/>
                    </a:cubicBezTo>
                    <a:cubicBezTo>
                      <a:pt x="475411" y="57067"/>
                      <a:pt x="450292" y="120298"/>
                      <a:pt x="420959" y="225597"/>
                    </a:cubicBezTo>
                    <a:cubicBezTo>
                      <a:pt x="418808" y="231877"/>
                      <a:pt x="418808" y="236179"/>
                      <a:pt x="420959" y="238243"/>
                    </a:cubicBezTo>
                    <a:cubicBezTo>
                      <a:pt x="423023" y="238243"/>
                      <a:pt x="427238" y="237211"/>
                      <a:pt x="433518" y="235060"/>
                    </a:cubicBezTo>
                    <a:cubicBezTo>
                      <a:pt x="458636" y="226630"/>
                      <a:pt x="486852" y="221382"/>
                      <a:pt x="518250" y="219231"/>
                    </a:cubicBezTo>
                    <a:cubicBezTo>
                      <a:pt x="539154" y="219231"/>
                      <a:pt x="554810" y="222414"/>
                      <a:pt x="565305" y="228694"/>
                    </a:cubicBezTo>
                    <a:cubicBezTo>
                      <a:pt x="577864" y="234974"/>
                      <a:pt x="595585" y="249771"/>
                      <a:pt x="618639" y="272913"/>
                    </a:cubicBezTo>
                    <a:cubicBezTo>
                      <a:pt x="622768" y="279193"/>
                      <a:pt x="629048" y="285559"/>
                      <a:pt x="637478" y="291839"/>
                    </a:cubicBezTo>
                    <a:cubicBezTo>
                      <a:pt x="639542" y="296055"/>
                      <a:pt x="641607" y="298120"/>
                      <a:pt x="643757" y="298120"/>
                    </a:cubicBezTo>
                    <a:cubicBezTo>
                      <a:pt x="652102" y="308701"/>
                      <a:pt x="652102" y="316013"/>
                      <a:pt x="643757" y="320229"/>
                    </a:cubicBezTo>
                    <a:cubicBezTo>
                      <a:pt x="639542" y="322380"/>
                      <a:pt x="631198" y="325477"/>
                      <a:pt x="618639" y="329692"/>
                    </a:cubicBezTo>
                    <a:cubicBezTo>
                      <a:pt x="601864" y="333907"/>
                      <a:pt x="589305" y="338123"/>
                      <a:pt x="580961" y="342338"/>
                    </a:cubicBezTo>
                    <a:cubicBezTo>
                      <a:pt x="562122" y="352920"/>
                      <a:pt x="534939" y="357135"/>
                      <a:pt x="499325" y="354984"/>
                    </a:cubicBezTo>
                    <a:cubicBezTo>
                      <a:pt x="488831" y="348704"/>
                      <a:pt x="477389" y="347586"/>
                      <a:pt x="464830" y="351801"/>
                    </a:cubicBezTo>
                    <a:cubicBezTo>
                      <a:pt x="454335" y="356017"/>
                      <a:pt x="450206" y="371846"/>
                      <a:pt x="452271" y="399203"/>
                    </a:cubicBezTo>
                    <a:cubicBezTo>
                      <a:pt x="452271" y="416065"/>
                      <a:pt x="455368" y="428711"/>
                      <a:pt x="461734" y="437142"/>
                    </a:cubicBezTo>
                    <a:cubicBezTo>
                      <a:pt x="474293" y="449788"/>
                      <a:pt x="490981" y="468714"/>
                      <a:pt x="511970" y="494007"/>
                    </a:cubicBezTo>
                    <a:cubicBezTo>
                      <a:pt x="514035" y="496158"/>
                      <a:pt x="516099" y="497190"/>
                      <a:pt x="518250" y="497190"/>
                    </a:cubicBezTo>
                    <a:cubicBezTo>
                      <a:pt x="530810" y="511987"/>
                      <a:pt x="553778" y="530913"/>
                      <a:pt x="587327" y="554055"/>
                    </a:cubicBezTo>
                    <a:cubicBezTo>
                      <a:pt x="591456" y="558271"/>
                      <a:pt x="595670" y="560335"/>
                      <a:pt x="599886" y="560335"/>
                    </a:cubicBezTo>
                    <a:cubicBezTo>
                      <a:pt x="604015" y="564551"/>
                      <a:pt x="611327" y="569798"/>
                      <a:pt x="621822" y="576165"/>
                    </a:cubicBezTo>
                    <a:cubicBezTo>
                      <a:pt x="657349" y="595091"/>
                      <a:pt x="681435" y="607737"/>
                      <a:pt x="693995" y="614103"/>
                    </a:cubicBezTo>
                    <a:cubicBezTo>
                      <a:pt x="704403" y="620383"/>
                      <a:pt x="708619" y="625631"/>
                      <a:pt x="706554" y="629933"/>
                    </a:cubicBezTo>
                    <a:cubicBezTo>
                      <a:pt x="702339" y="636213"/>
                      <a:pt x="692876" y="640428"/>
                      <a:pt x="678339" y="642579"/>
                    </a:cubicBezTo>
                    <a:cubicBezTo>
                      <a:pt x="621822" y="638363"/>
                      <a:pt x="578896" y="634148"/>
                      <a:pt x="549648" y="629933"/>
                    </a:cubicBezTo>
                    <a:cubicBezTo>
                      <a:pt x="530810" y="625717"/>
                      <a:pt x="521433" y="617286"/>
                      <a:pt x="521433" y="604640"/>
                    </a:cubicBezTo>
                    <a:cubicBezTo>
                      <a:pt x="519282" y="575132"/>
                      <a:pt x="508874" y="545710"/>
                      <a:pt x="490035" y="516203"/>
                    </a:cubicBezTo>
                    <a:cubicBezTo>
                      <a:pt x="479540" y="503556"/>
                      <a:pt x="462852" y="497276"/>
                      <a:pt x="439798" y="497276"/>
                    </a:cubicBezTo>
                    <a:cubicBezTo>
                      <a:pt x="431453" y="497276"/>
                      <a:pt x="420959" y="504675"/>
                      <a:pt x="408400" y="519386"/>
                    </a:cubicBezTo>
                    <a:cubicBezTo>
                      <a:pt x="406249" y="521536"/>
                      <a:pt x="404184" y="523601"/>
                      <a:pt x="402119" y="525666"/>
                    </a:cubicBezTo>
                    <a:cubicBezTo>
                      <a:pt x="381216" y="548893"/>
                      <a:pt x="360227" y="571003"/>
                      <a:pt x="339323" y="591994"/>
                    </a:cubicBezTo>
                    <a:cubicBezTo>
                      <a:pt x="330893" y="600425"/>
                      <a:pt x="314205" y="606791"/>
                      <a:pt x="289086" y="610920"/>
                    </a:cubicBezTo>
                    <a:lnTo>
                      <a:pt x="279709" y="610920"/>
                    </a:lnTo>
                    <a:cubicBezTo>
                      <a:pt x="273430" y="610920"/>
                      <a:pt x="269214" y="609888"/>
                      <a:pt x="267150" y="607737"/>
                    </a:cubicBezTo>
                    <a:cubicBezTo>
                      <a:pt x="265000" y="605672"/>
                      <a:pt x="267150" y="602489"/>
                      <a:pt x="273430" y="598274"/>
                    </a:cubicBezTo>
                    <a:cubicBezTo>
                      <a:pt x="363409" y="537193"/>
                      <a:pt x="407367" y="445573"/>
                      <a:pt x="405302" y="323412"/>
                    </a:cubicBezTo>
                    <a:cubicBezTo>
                      <a:pt x="403152" y="310766"/>
                      <a:pt x="409431" y="306550"/>
                      <a:pt x="424142" y="310766"/>
                    </a:cubicBezTo>
                    <a:cubicBezTo>
                      <a:pt x="445045" y="319197"/>
                      <a:pt x="461819" y="326595"/>
                      <a:pt x="474378" y="332875"/>
                    </a:cubicBezTo>
                    <a:cubicBezTo>
                      <a:pt x="476443" y="337090"/>
                      <a:pt x="481690" y="338123"/>
                      <a:pt x="490035" y="336058"/>
                    </a:cubicBezTo>
                    <a:cubicBezTo>
                      <a:pt x="515153" y="329778"/>
                      <a:pt x="530810" y="312916"/>
                      <a:pt x="537089" y="285473"/>
                    </a:cubicBezTo>
                    <a:cubicBezTo>
                      <a:pt x="532874" y="255965"/>
                      <a:pt x="510938" y="245470"/>
                      <a:pt x="471196" y="253901"/>
                    </a:cubicBezTo>
                    <a:cubicBezTo>
                      <a:pt x="469046" y="256051"/>
                      <a:pt x="465948" y="258116"/>
                      <a:pt x="461819" y="260181"/>
                    </a:cubicBezTo>
                    <a:cubicBezTo>
                      <a:pt x="430421" y="272827"/>
                      <a:pt x="406335" y="286506"/>
                      <a:pt x="389646" y="301216"/>
                    </a:cubicBezTo>
                    <a:cubicBezTo>
                      <a:pt x="387495" y="303367"/>
                      <a:pt x="384399" y="306464"/>
                      <a:pt x="380270" y="310680"/>
                    </a:cubicBezTo>
                    <a:cubicBezTo>
                      <a:pt x="353086" y="336230"/>
                      <a:pt x="331150" y="347844"/>
                      <a:pt x="314376" y="345693"/>
                    </a:cubicBezTo>
                    <a:close/>
                  </a:path>
                </a:pathLst>
              </a:custGeom>
              <a:grpFill/>
              <a:ln w="860" cap="flat">
                <a:noFill/>
                <a:prstDash val="solid"/>
                <a:miter/>
              </a:ln>
            </p:spPr>
            <p:txBody>
              <a:bodyPr rtlCol="0" anchor="ctr"/>
              <a:lstStyle/>
              <a:p>
                <a:endParaRPr lang="zh-CN" altLang="en-US"/>
              </a:p>
            </p:txBody>
          </p:sp>
          <p:sp>
            <p:nvSpPr>
              <p:cNvPr id="27" name="任意形状 10"/>
              <p:cNvSpPr/>
              <p:nvPr/>
            </p:nvSpPr>
            <p:spPr>
              <a:xfrm>
                <a:off x="8176287" y="1769312"/>
                <a:ext cx="675041" cy="736361"/>
              </a:xfrm>
              <a:custGeom>
                <a:avLst/>
                <a:gdLst>
                  <a:gd name="connsiteX0" fmla="*/ 87743 w 675041"/>
                  <a:gd name="connsiteY0" fmla="*/ 316175 h 736361"/>
                  <a:gd name="connsiteX1" fmla="*/ 156819 w 675041"/>
                  <a:gd name="connsiteY1" fmla="*/ 186616 h 736361"/>
                  <a:gd name="connsiteX2" fmla="*/ 225896 w 675041"/>
                  <a:gd name="connsiteY2" fmla="*/ 63422 h 736361"/>
                  <a:gd name="connsiteX3" fmla="*/ 301252 w 675041"/>
                  <a:gd name="connsiteY3" fmla="*/ 110824 h 736361"/>
                  <a:gd name="connsiteX4" fmla="*/ 282412 w 675041"/>
                  <a:gd name="connsiteY4" fmla="*/ 139300 h 736361"/>
                  <a:gd name="connsiteX5" fmla="*/ 241638 w 675041"/>
                  <a:gd name="connsiteY5" fmla="*/ 211994 h 736361"/>
                  <a:gd name="connsiteX6" fmla="*/ 216519 w 675041"/>
                  <a:gd name="connsiteY6" fmla="*/ 243567 h 736361"/>
                  <a:gd name="connsiteX7" fmla="*/ 175744 w 675041"/>
                  <a:gd name="connsiteY7" fmla="*/ 319358 h 736361"/>
                  <a:gd name="connsiteX8" fmla="*/ 188304 w 675041"/>
                  <a:gd name="connsiteY8" fmla="*/ 328821 h 736361"/>
                  <a:gd name="connsiteX9" fmla="*/ 219702 w 675041"/>
                  <a:gd name="connsiteY9" fmla="*/ 357297 h 736361"/>
                  <a:gd name="connsiteX10" fmla="*/ 213423 w 675041"/>
                  <a:gd name="connsiteY10" fmla="*/ 385772 h 736361"/>
                  <a:gd name="connsiteX11" fmla="*/ 188304 w 675041"/>
                  <a:gd name="connsiteY11" fmla="*/ 559550 h 736361"/>
                  <a:gd name="connsiteX12" fmla="*/ 191401 w 675041"/>
                  <a:gd name="connsiteY12" fmla="*/ 581660 h 736361"/>
                  <a:gd name="connsiteX13" fmla="*/ 194584 w 675041"/>
                  <a:gd name="connsiteY13" fmla="*/ 594306 h 736361"/>
                  <a:gd name="connsiteX14" fmla="*/ 134970 w 675041"/>
                  <a:gd name="connsiteY14" fmla="*/ 600586 h 736361"/>
                  <a:gd name="connsiteX15" fmla="*/ 144432 w 675041"/>
                  <a:gd name="connsiteY15" fmla="*/ 483673 h 736361"/>
                  <a:gd name="connsiteX16" fmla="*/ 134970 w 675041"/>
                  <a:gd name="connsiteY16" fmla="*/ 366760 h 736361"/>
                  <a:gd name="connsiteX17" fmla="*/ 103572 w 675041"/>
                  <a:gd name="connsiteY17" fmla="*/ 385686 h 736361"/>
                  <a:gd name="connsiteX18" fmla="*/ 0 w 675041"/>
                  <a:gd name="connsiteY18" fmla="*/ 429905 h 736361"/>
                  <a:gd name="connsiteX19" fmla="*/ 78453 w 675041"/>
                  <a:gd name="connsiteY19" fmla="*/ 325638 h 736361"/>
                  <a:gd name="connsiteX20" fmla="*/ 87743 w 675041"/>
                  <a:gd name="connsiteY20" fmla="*/ 316175 h 736361"/>
                  <a:gd name="connsiteX21" fmla="*/ 404823 w 675041"/>
                  <a:gd name="connsiteY21" fmla="*/ 218188 h 736361"/>
                  <a:gd name="connsiteX22" fmla="*/ 451877 w 675041"/>
                  <a:gd name="connsiteY22" fmla="*/ 199262 h 736361"/>
                  <a:gd name="connsiteX23" fmla="*/ 451877 w 675041"/>
                  <a:gd name="connsiteY23" fmla="*/ 196079 h 736361"/>
                  <a:gd name="connsiteX24" fmla="*/ 454975 w 675041"/>
                  <a:gd name="connsiteY24" fmla="*/ 85532 h 736361"/>
                  <a:gd name="connsiteX25" fmla="*/ 451877 w 675041"/>
                  <a:gd name="connsiteY25" fmla="*/ 9740 h 736361"/>
                  <a:gd name="connsiteX26" fmla="*/ 451877 w 675041"/>
                  <a:gd name="connsiteY26" fmla="*/ 277 h 736361"/>
                  <a:gd name="connsiteX27" fmla="*/ 536610 w 675041"/>
                  <a:gd name="connsiteY27" fmla="*/ 28753 h 736361"/>
                  <a:gd name="connsiteX28" fmla="*/ 530330 w 675041"/>
                  <a:gd name="connsiteY28" fmla="*/ 60325 h 736361"/>
                  <a:gd name="connsiteX29" fmla="*/ 524051 w 675041"/>
                  <a:gd name="connsiteY29" fmla="*/ 91898 h 736361"/>
                  <a:gd name="connsiteX30" fmla="*/ 514674 w 675041"/>
                  <a:gd name="connsiteY30" fmla="*/ 155129 h 736361"/>
                  <a:gd name="connsiteX31" fmla="*/ 520954 w 675041"/>
                  <a:gd name="connsiteY31" fmla="*/ 189885 h 736361"/>
                  <a:gd name="connsiteX32" fmla="*/ 533513 w 675041"/>
                  <a:gd name="connsiteY32" fmla="*/ 186702 h 736361"/>
                  <a:gd name="connsiteX33" fmla="*/ 571191 w 675041"/>
                  <a:gd name="connsiteY33" fmla="*/ 186702 h 736361"/>
                  <a:gd name="connsiteX34" fmla="*/ 596310 w 675041"/>
                  <a:gd name="connsiteY34" fmla="*/ 253030 h 736361"/>
                  <a:gd name="connsiteX35" fmla="*/ 574374 w 675041"/>
                  <a:gd name="connsiteY35" fmla="*/ 256213 h 736361"/>
                  <a:gd name="connsiteX36" fmla="*/ 514760 w 675041"/>
                  <a:gd name="connsiteY36" fmla="*/ 265676 h 736361"/>
                  <a:gd name="connsiteX37" fmla="*/ 511577 w 675041"/>
                  <a:gd name="connsiteY37" fmla="*/ 332004 h 736361"/>
                  <a:gd name="connsiteX38" fmla="*/ 605772 w 675041"/>
                  <a:gd name="connsiteY38" fmla="*/ 328821 h 736361"/>
                  <a:gd name="connsiteX39" fmla="*/ 646547 w 675041"/>
                  <a:gd name="connsiteY39" fmla="*/ 322541 h 736361"/>
                  <a:gd name="connsiteX40" fmla="*/ 674763 w 675041"/>
                  <a:gd name="connsiteY40" fmla="*/ 404699 h 736361"/>
                  <a:gd name="connsiteX41" fmla="*/ 649644 w 675041"/>
                  <a:gd name="connsiteY41" fmla="*/ 404699 h 736361"/>
                  <a:gd name="connsiteX42" fmla="*/ 571191 w 675041"/>
                  <a:gd name="connsiteY42" fmla="*/ 401516 h 736361"/>
                  <a:gd name="connsiteX43" fmla="*/ 505298 w 675041"/>
                  <a:gd name="connsiteY43" fmla="*/ 410979 h 736361"/>
                  <a:gd name="connsiteX44" fmla="*/ 492738 w 675041"/>
                  <a:gd name="connsiteY44" fmla="*/ 638439 h 736361"/>
                  <a:gd name="connsiteX45" fmla="*/ 492738 w 675041"/>
                  <a:gd name="connsiteY45" fmla="*/ 660548 h 736361"/>
                  <a:gd name="connsiteX46" fmla="*/ 495921 w 675041"/>
                  <a:gd name="connsiteY46" fmla="*/ 726876 h 736361"/>
                  <a:gd name="connsiteX47" fmla="*/ 430028 w 675041"/>
                  <a:gd name="connsiteY47" fmla="*/ 726876 h 736361"/>
                  <a:gd name="connsiteX48" fmla="*/ 433124 w 675041"/>
                  <a:gd name="connsiteY48" fmla="*/ 717413 h 736361"/>
                  <a:gd name="connsiteX49" fmla="*/ 445684 w 675041"/>
                  <a:gd name="connsiteY49" fmla="*/ 695304 h 736361"/>
                  <a:gd name="connsiteX50" fmla="*/ 442501 w 675041"/>
                  <a:gd name="connsiteY50" fmla="*/ 537355 h 736361"/>
                  <a:gd name="connsiteX51" fmla="*/ 436222 w 675041"/>
                  <a:gd name="connsiteY51" fmla="*/ 420442 h 736361"/>
                  <a:gd name="connsiteX52" fmla="*/ 401726 w 675041"/>
                  <a:gd name="connsiteY52" fmla="*/ 423625 h 736361"/>
                  <a:gd name="connsiteX53" fmla="*/ 338930 w 675041"/>
                  <a:gd name="connsiteY53" fmla="*/ 433088 h 736361"/>
                  <a:gd name="connsiteX54" fmla="*/ 276133 w 675041"/>
                  <a:gd name="connsiteY54" fmla="*/ 458381 h 736361"/>
                  <a:gd name="connsiteX55" fmla="*/ 269853 w 675041"/>
                  <a:gd name="connsiteY55" fmla="*/ 461564 h 736361"/>
                  <a:gd name="connsiteX56" fmla="*/ 244735 w 675041"/>
                  <a:gd name="connsiteY56" fmla="*/ 429991 h 736361"/>
                  <a:gd name="connsiteX57" fmla="*/ 247832 w 675041"/>
                  <a:gd name="connsiteY57" fmla="*/ 398418 h 736361"/>
                  <a:gd name="connsiteX58" fmla="*/ 304348 w 675041"/>
                  <a:gd name="connsiteY58" fmla="*/ 398418 h 736361"/>
                  <a:gd name="connsiteX59" fmla="*/ 442501 w 675041"/>
                  <a:gd name="connsiteY59" fmla="*/ 344737 h 736361"/>
                  <a:gd name="connsiteX60" fmla="*/ 433124 w 675041"/>
                  <a:gd name="connsiteY60" fmla="*/ 287872 h 736361"/>
                  <a:gd name="connsiteX61" fmla="*/ 411189 w 675041"/>
                  <a:gd name="connsiteY61" fmla="*/ 294152 h 736361"/>
                  <a:gd name="connsiteX62" fmla="*/ 395532 w 675041"/>
                  <a:gd name="connsiteY62" fmla="*/ 297335 h 736361"/>
                  <a:gd name="connsiteX63" fmla="*/ 376694 w 675041"/>
                  <a:gd name="connsiteY63" fmla="*/ 281505 h 736361"/>
                  <a:gd name="connsiteX64" fmla="*/ 373511 w 675041"/>
                  <a:gd name="connsiteY64" fmla="*/ 272042 h 736361"/>
                  <a:gd name="connsiteX65" fmla="*/ 260477 w 675041"/>
                  <a:gd name="connsiteY65" fmla="*/ 344737 h 736361"/>
                  <a:gd name="connsiteX66" fmla="*/ 285595 w 675041"/>
                  <a:gd name="connsiteY66" fmla="*/ 284688 h 736361"/>
                  <a:gd name="connsiteX67" fmla="*/ 323273 w 675041"/>
                  <a:gd name="connsiteY67" fmla="*/ 208897 h 736361"/>
                  <a:gd name="connsiteX68" fmla="*/ 323273 w 675041"/>
                  <a:gd name="connsiteY68" fmla="*/ 202617 h 736361"/>
                  <a:gd name="connsiteX69" fmla="*/ 345209 w 675041"/>
                  <a:gd name="connsiteY69" fmla="*/ 164678 h 736361"/>
                  <a:gd name="connsiteX70" fmla="*/ 404823 w 675041"/>
                  <a:gd name="connsiteY70" fmla="*/ 218188 h 73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75041" h="736361">
                    <a:moveTo>
                      <a:pt x="87743" y="316175"/>
                    </a:moveTo>
                    <a:cubicBezTo>
                      <a:pt x="100303" y="297249"/>
                      <a:pt x="123270" y="254062"/>
                      <a:pt x="156819" y="186616"/>
                    </a:cubicBezTo>
                    <a:cubicBezTo>
                      <a:pt x="192347" y="117104"/>
                      <a:pt x="215401" y="76069"/>
                      <a:pt x="225896" y="63422"/>
                    </a:cubicBezTo>
                    <a:cubicBezTo>
                      <a:pt x="261423" y="71853"/>
                      <a:pt x="286542" y="87683"/>
                      <a:pt x="301252" y="110824"/>
                    </a:cubicBezTo>
                    <a:cubicBezTo>
                      <a:pt x="299101" y="115040"/>
                      <a:pt x="292822" y="124589"/>
                      <a:pt x="282412" y="139300"/>
                    </a:cubicBezTo>
                    <a:cubicBezTo>
                      <a:pt x="261509" y="173023"/>
                      <a:pt x="247918" y="197283"/>
                      <a:pt x="241638" y="211994"/>
                    </a:cubicBezTo>
                    <a:cubicBezTo>
                      <a:pt x="239488" y="216210"/>
                      <a:pt x="231143" y="226791"/>
                      <a:pt x="216519" y="243567"/>
                    </a:cubicBezTo>
                    <a:cubicBezTo>
                      <a:pt x="178842" y="289936"/>
                      <a:pt x="165250" y="315229"/>
                      <a:pt x="175744" y="319358"/>
                    </a:cubicBezTo>
                    <a:cubicBezTo>
                      <a:pt x="177809" y="323573"/>
                      <a:pt x="182025" y="326757"/>
                      <a:pt x="188304" y="328821"/>
                    </a:cubicBezTo>
                    <a:cubicBezTo>
                      <a:pt x="209207" y="337252"/>
                      <a:pt x="219702" y="346715"/>
                      <a:pt x="219702" y="357297"/>
                    </a:cubicBezTo>
                    <a:cubicBezTo>
                      <a:pt x="217552" y="359448"/>
                      <a:pt x="215487" y="368911"/>
                      <a:pt x="213423" y="385772"/>
                    </a:cubicBezTo>
                    <a:cubicBezTo>
                      <a:pt x="194584" y="467930"/>
                      <a:pt x="186239" y="525913"/>
                      <a:pt x="188304" y="559550"/>
                    </a:cubicBezTo>
                    <a:cubicBezTo>
                      <a:pt x="188304" y="565831"/>
                      <a:pt x="189337" y="573315"/>
                      <a:pt x="191401" y="581660"/>
                    </a:cubicBezTo>
                    <a:cubicBezTo>
                      <a:pt x="193465" y="587940"/>
                      <a:pt x="194584" y="592241"/>
                      <a:pt x="194584" y="594306"/>
                    </a:cubicBezTo>
                    <a:cubicBezTo>
                      <a:pt x="165250" y="619599"/>
                      <a:pt x="145378" y="621663"/>
                      <a:pt x="134970" y="600586"/>
                    </a:cubicBezTo>
                    <a:cubicBezTo>
                      <a:pt x="141249" y="571078"/>
                      <a:pt x="144432" y="532193"/>
                      <a:pt x="144432" y="483673"/>
                    </a:cubicBezTo>
                    <a:cubicBezTo>
                      <a:pt x="142282" y="418377"/>
                      <a:pt x="139185" y="379406"/>
                      <a:pt x="134970" y="366760"/>
                    </a:cubicBezTo>
                    <a:cubicBezTo>
                      <a:pt x="128690" y="370975"/>
                      <a:pt x="118196" y="377341"/>
                      <a:pt x="103572" y="385686"/>
                    </a:cubicBezTo>
                    <a:cubicBezTo>
                      <a:pt x="34496" y="427841"/>
                      <a:pt x="0" y="442551"/>
                      <a:pt x="0" y="429905"/>
                    </a:cubicBezTo>
                    <a:cubicBezTo>
                      <a:pt x="0" y="421474"/>
                      <a:pt x="26151" y="386719"/>
                      <a:pt x="78453" y="325638"/>
                    </a:cubicBezTo>
                    <a:cubicBezTo>
                      <a:pt x="82496" y="321423"/>
                      <a:pt x="85593" y="318326"/>
                      <a:pt x="87743" y="316175"/>
                    </a:cubicBezTo>
                    <a:close/>
                    <a:moveTo>
                      <a:pt x="404823" y="218188"/>
                    </a:moveTo>
                    <a:cubicBezTo>
                      <a:pt x="429941" y="218188"/>
                      <a:pt x="445598" y="211908"/>
                      <a:pt x="451877" y="199262"/>
                    </a:cubicBezTo>
                    <a:lnTo>
                      <a:pt x="451877" y="196079"/>
                    </a:lnTo>
                    <a:cubicBezTo>
                      <a:pt x="453942" y="154011"/>
                      <a:pt x="454975" y="117104"/>
                      <a:pt x="454975" y="85532"/>
                    </a:cubicBezTo>
                    <a:cubicBezTo>
                      <a:pt x="454975" y="62390"/>
                      <a:pt x="453856" y="37098"/>
                      <a:pt x="451877" y="9740"/>
                    </a:cubicBezTo>
                    <a:cubicBezTo>
                      <a:pt x="451877" y="5525"/>
                      <a:pt x="451877" y="2342"/>
                      <a:pt x="451877" y="277"/>
                    </a:cubicBezTo>
                    <a:cubicBezTo>
                      <a:pt x="487405" y="-1787"/>
                      <a:pt x="515706" y="7676"/>
                      <a:pt x="536610" y="28753"/>
                    </a:cubicBezTo>
                    <a:cubicBezTo>
                      <a:pt x="536610" y="32968"/>
                      <a:pt x="534459" y="43550"/>
                      <a:pt x="530330" y="60325"/>
                    </a:cubicBezTo>
                    <a:cubicBezTo>
                      <a:pt x="524051" y="79252"/>
                      <a:pt x="521900" y="89833"/>
                      <a:pt x="524051" y="91898"/>
                    </a:cubicBezTo>
                    <a:cubicBezTo>
                      <a:pt x="517771" y="110824"/>
                      <a:pt x="514674" y="131901"/>
                      <a:pt x="514674" y="155129"/>
                    </a:cubicBezTo>
                    <a:cubicBezTo>
                      <a:pt x="512523" y="178357"/>
                      <a:pt x="514674" y="189885"/>
                      <a:pt x="520954" y="189885"/>
                    </a:cubicBezTo>
                    <a:cubicBezTo>
                      <a:pt x="523018" y="189885"/>
                      <a:pt x="527234" y="188852"/>
                      <a:pt x="533513" y="186702"/>
                    </a:cubicBezTo>
                    <a:cubicBezTo>
                      <a:pt x="552352" y="180422"/>
                      <a:pt x="564911" y="180422"/>
                      <a:pt x="571191" y="186702"/>
                    </a:cubicBezTo>
                    <a:cubicBezTo>
                      <a:pt x="594159" y="224640"/>
                      <a:pt x="602589" y="246750"/>
                      <a:pt x="596310" y="253030"/>
                    </a:cubicBezTo>
                    <a:cubicBezTo>
                      <a:pt x="590030" y="255181"/>
                      <a:pt x="582632" y="256213"/>
                      <a:pt x="574374" y="256213"/>
                    </a:cubicBezTo>
                    <a:cubicBezTo>
                      <a:pt x="547191" y="260428"/>
                      <a:pt x="527319" y="263611"/>
                      <a:pt x="514760" y="265676"/>
                    </a:cubicBezTo>
                    <a:cubicBezTo>
                      <a:pt x="510545" y="288904"/>
                      <a:pt x="509512" y="311013"/>
                      <a:pt x="511577" y="332004"/>
                    </a:cubicBezTo>
                    <a:cubicBezTo>
                      <a:pt x="532481" y="334155"/>
                      <a:pt x="563879" y="333123"/>
                      <a:pt x="605772" y="328821"/>
                    </a:cubicBezTo>
                    <a:cubicBezTo>
                      <a:pt x="624611" y="326757"/>
                      <a:pt x="638203" y="324606"/>
                      <a:pt x="646547" y="322541"/>
                    </a:cubicBezTo>
                    <a:cubicBezTo>
                      <a:pt x="667451" y="343618"/>
                      <a:pt x="676827" y="371061"/>
                      <a:pt x="674763" y="404699"/>
                    </a:cubicBezTo>
                    <a:cubicBezTo>
                      <a:pt x="672612" y="406849"/>
                      <a:pt x="664268" y="406849"/>
                      <a:pt x="649644" y="404699"/>
                    </a:cubicBezTo>
                    <a:cubicBezTo>
                      <a:pt x="618245" y="402634"/>
                      <a:pt x="592094" y="401516"/>
                      <a:pt x="571191" y="401516"/>
                    </a:cubicBezTo>
                    <a:cubicBezTo>
                      <a:pt x="529298" y="403666"/>
                      <a:pt x="507362" y="406763"/>
                      <a:pt x="505298" y="410979"/>
                    </a:cubicBezTo>
                    <a:cubicBezTo>
                      <a:pt x="501082" y="463628"/>
                      <a:pt x="496868" y="539506"/>
                      <a:pt x="492738" y="638439"/>
                    </a:cubicBezTo>
                    <a:cubicBezTo>
                      <a:pt x="492738" y="649020"/>
                      <a:pt x="492738" y="656333"/>
                      <a:pt x="492738" y="660548"/>
                    </a:cubicBezTo>
                    <a:cubicBezTo>
                      <a:pt x="492738" y="700552"/>
                      <a:pt x="493770" y="722661"/>
                      <a:pt x="495921" y="726876"/>
                    </a:cubicBezTo>
                    <a:cubicBezTo>
                      <a:pt x="466588" y="739523"/>
                      <a:pt x="444652" y="739523"/>
                      <a:pt x="430028" y="726876"/>
                    </a:cubicBezTo>
                    <a:cubicBezTo>
                      <a:pt x="430028" y="724726"/>
                      <a:pt x="431060" y="721629"/>
                      <a:pt x="433124" y="717413"/>
                    </a:cubicBezTo>
                    <a:cubicBezTo>
                      <a:pt x="441469" y="706832"/>
                      <a:pt x="445684" y="699519"/>
                      <a:pt x="445684" y="695304"/>
                    </a:cubicBezTo>
                    <a:cubicBezTo>
                      <a:pt x="445684" y="627943"/>
                      <a:pt x="444565" y="575208"/>
                      <a:pt x="442501" y="537355"/>
                    </a:cubicBezTo>
                    <a:cubicBezTo>
                      <a:pt x="440351" y="493136"/>
                      <a:pt x="438286" y="454165"/>
                      <a:pt x="436222" y="420442"/>
                    </a:cubicBezTo>
                    <a:cubicBezTo>
                      <a:pt x="434071" y="420442"/>
                      <a:pt x="422544" y="421560"/>
                      <a:pt x="401726" y="423625"/>
                    </a:cubicBezTo>
                    <a:cubicBezTo>
                      <a:pt x="380823" y="425776"/>
                      <a:pt x="359833" y="428873"/>
                      <a:pt x="338930" y="433088"/>
                    </a:cubicBezTo>
                    <a:cubicBezTo>
                      <a:pt x="320091" y="437304"/>
                      <a:pt x="299187" y="445734"/>
                      <a:pt x="276133" y="458381"/>
                    </a:cubicBezTo>
                    <a:lnTo>
                      <a:pt x="269853" y="461564"/>
                    </a:lnTo>
                    <a:cubicBezTo>
                      <a:pt x="261423" y="459499"/>
                      <a:pt x="253079" y="448918"/>
                      <a:pt x="244735" y="429991"/>
                    </a:cubicBezTo>
                    <a:cubicBezTo>
                      <a:pt x="238455" y="411065"/>
                      <a:pt x="239488" y="400483"/>
                      <a:pt x="247832" y="398418"/>
                    </a:cubicBezTo>
                    <a:cubicBezTo>
                      <a:pt x="277080" y="400569"/>
                      <a:pt x="295918" y="400569"/>
                      <a:pt x="304348" y="398418"/>
                    </a:cubicBezTo>
                    <a:cubicBezTo>
                      <a:pt x="356651" y="385772"/>
                      <a:pt x="402673" y="367878"/>
                      <a:pt x="442501" y="344737"/>
                    </a:cubicBezTo>
                    <a:cubicBezTo>
                      <a:pt x="440351" y="308949"/>
                      <a:pt x="437253" y="290022"/>
                      <a:pt x="433124" y="287872"/>
                    </a:cubicBezTo>
                    <a:cubicBezTo>
                      <a:pt x="428910" y="287872"/>
                      <a:pt x="421598" y="290022"/>
                      <a:pt x="411189" y="294152"/>
                    </a:cubicBezTo>
                    <a:cubicBezTo>
                      <a:pt x="402759" y="296302"/>
                      <a:pt x="397512" y="297335"/>
                      <a:pt x="395532" y="297335"/>
                    </a:cubicBezTo>
                    <a:cubicBezTo>
                      <a:pt x="389253" y="297335"/>
                      <a:pt x="382973" y="292087"/>
                      <a:pt x="376694" y="281505"/>
                    </a:cubicBezTo>
                    <a:lnTo>
                      <a:pt x="373511" y="272042"/>
                    </a:lnTo>
                    <a:cubicBezTo>
                      <a:pt x="325338" y="335273"/>
                      <a:pt x="287660" y="359448"/>
                      <a:pt x="260477" y="344737"/>
                    </a:cubicBezTo>
                    <a:cubicBezTo>
                      <a:pt x="254197" y="342672"/>
                      <a:pt x="262542" y="322627"/>
                      <a:pt x="285595" y="284688"/>
                    </a:cubicBezTo>
                    <a:cubicBezTo>
                      <a:pt x="304435" y="248901"/>
                      <a:pt x="316994" y="223608"/>
                      <a:pt x="323273" y="208897"/>
                    </a:cubicBezTo>
                    <a:lnTo>
                      <a:pt x="323273" y="202617"/>
                    </a:lnTo>
                    <a:cubicBezTo>
                      <a:pt x="327403" y="175260"/>
                      <a:pt x="334715" y="162614"/>
                      <a:pt x="345209" y="164678"/>
                    </a:cubicBezTo>
                    <a:cubicBezTo>
                      <a:pt x="370242" y="168722"/>
                      <a:pt x="390113" y="186616"/>
                      <a:pt x="404823" y="218188"/>
                    </a:cubicBezTo>
                    <a:close/>
                  </a:path>
                </a:pathLst>
              </a:custGeom>
              <a:grpFill/>
              <a:ln w="860" cap="flat">
                <a:noFill/>
                <a:prstDash val="solid"/>
                <a:miter/>
              </a:ln>
            </p:spPr>
            <p:txBody>
              <a:bodyPr rtlCol="0" anchor="ctr"/>
              <a:lstStyle/>
              <a:p>
                <a:endParaRPr lang="zh-CN" altLang="en-US"/>
              </a:p>
            </p:txBody>
          </p:sp>
        </p:grpSp>
        <p:sp>
          <p:nvSpPr>
            <p:cNvPr id="10" name="任意形状 11"/>
            <p:cNvSpPr/>
            <p:nvPr/>
          </p:nvSpPr>
          <p:spPr>
            <a:xfrm>
              <a:off x="3053892" y="1820519"/>
              <a:ext cx="2572423" cy="650807"/>
            </a:xfrm>
            <a:custGeom>
              <a:avLst/>
              <a:gdLst>
                <a:gd name="connsiteX0" fmla="*/ 5935 w 2572423"/>
                <a:gd name="connsiteY0" fmla="*/ 89556 h 650807"/>
                <a:gd name="connsiteX1" fmla="*/ 349682 w 2572423"/>
                <a:gd name="connsiteY1" fmla="*/ 89556 h 650807"/>
                <a:gd name="connsiteX2" fmla="*/ 0 w 2572423"/>
                <a:gd name="connsiteY2" fmla="*/ 561252 h 650807"/>
                <a:gd name="connsiteX3" fmla="*/ 0 w 2572423"/>
                <a:gd name="connsiteY3" fmla="*/ 650808 h 650807"/>
                <a:gd name="connsiteX4" fmla="*/ 598632 w 2572423"/>
                <a:gd name="connsiteY4" fmla="*/ 650808 h 650807"/>
                <a:gd name="connsiteX5" fmla="*/ 598632 w 2572423"/>
                <a:gd name="connsiteY5" fmla="*/ 561252 h 650807"/>
                <a:gd name="connsiteX6" fmla="*/ 254885 w 2572423"/>
                <a:gd name="connsiteY6" fmla="*/ 561252 h 650807"/>
                <a:gd name="connsiteX7" fmla="*/ 598632 w 2572423"/>
                <a:gd name="connsiteY7" fmla="*/ 89556 h 650807"/>
                <a:gd name="connsiteX8" fmla="*/ 598632 w 2572423"/>
                <a:gd name="connsiteY8" fmla="*/ 0 h 650807"/>
                <a:gd name="connsiteX9" fmla="*/ 5935 w 2572423"/>
                <a:gd name="connsiteY9" fmla="*/ 0 h 650807"/>
                <a:gd name="connsiteX10" fmla="*/ 5935 w 2572423"/>
                <a:gd name="connsiteY10" fmla="*/ 89556 h 650807"/>
                <a:gd name="connsiteX11" fmla="*/ 663923 w 2572423"/>
                <a:gd name="connsiteY11" fmla="*/ 650808 h 650807"/>
                <a:gd name="connsiteX12" fmla="*/ 1256620 w 2572423"/>
                <a:gd name="connsiteY12" fmla="*/ 650808 h 650807"/>
                <a:gd name="connsiteX13" fmla="*/ 1256620 w 2572423"/>
                <a:gd name="connsiteY13" fmla="*/ 561252 h 650807"/>
                <a:gd name="connsiteX14" fmla="*/ 871324 w 2572423"/>
                <a:gd name="connsiteY14" fmla="*/ 561252 h 650807"/>
                <a:gd name="connsiteX15" fmla="*/ 871324 w 2572423"/>
                <a:gd name="connsiteY15" fmla="*/ 364246 h 650807"/>
                <a:gd name="connsiteX16" fmla="*/ 1221006 w 2572423"/>
                <a:gd name="connsiteY16" fmla="*/ 364246 h 650807"/>
                <a:gd name="connsiteX17" fmla="*/ 1221006 w 2572423"/>
                <a:gd name="connsiteY17" fmla="*/ 280626 h 650807"/>
                <a:gd name="connsiteX18" fmla="*/ 871324 w 2572423"/>
                <a:gd name="connsiteY18" fmla="*/ 280626 h 650807"/>
                <a:gd name="connsiteX19" fmla="*/ 871324 w 2572423"/>
                <a:gd name="connsiteY19" fmla="*/ 89556 h 650807"/>
                <a:gd name="connsiteX20" fmla="*/ 1256620 w 2572423"/>
                <a:gd name="connsiteY20" fmla="*/ 89556 h 650807"/>
                <a:gd name="connsiteX21" fmla="*/ 1256620 w 2572423"/>
                <a:gd name="connsiteY21" fmla="*/ 0 h 650807"/>
                <a:gd name="connsiteX22" fmla="*/ 663923 w 2572423"/>
                <a:gd name="connsiteY22" fmla="*/ 0 h 650807"/>
                <a:gd name="connsiteX23" fmla="*/ 663923 w 2572423"/>
                <a:gd name="connsiteY23" fmla="*/ 650808 h 650807"/>
                <a:gd name="connsiteX24" fmla="*/ 1321825 w 2572423"/>
                <a:gd name="connsiteY24" fmla="*/ 650808 h 650807"/>
                <a:gd name="connsiteX25" fmla="*/ 1529312 w 2572423"/>
                <a:gd name="connsiteY25" fmla="*/ 650808 h 650807"/>
                <a:gd name="connsiteX26" fmla="*/ 1529312 w 2572423"/>
                <a:gd name="connsiteY26" fmla="*/ 364246 h 650807"/>
                <a:gd name="connsiteX27" fmla="*/ 1884930 w 2572423"/>
                <a:gd name="connsiteY27" fmla="*/ 364246 h 650807"/>
                <a:gd name="connsiteX28" fmla="*/ 1884930 w 2572423"/>
                <a:gd name="connsiteY28" fmla="*/ 280626 h 650807"/>
                <a:gd name="connsiteX29" fmla="*/ 1529312 w 2572423"/>
                <a:gd name="connsiteY29" fmla="*/ 280626 h 650807"/>
                <a:gd name="connsiteX30" fmla="*/ 1529312 w 2572423"/>
                <a:gd name="connsiteY30" fmla="*/ 83620 h 650807"/>
                <a:gd name="connsiteX31" fmla="*/ 1914607 w 2572423"/>
                <a:gd name="connsiteY31" fmla="*/ 83620 h 650807"/>
                <a:gd name="connsiteX32" fmla="*/ 1914607 w 2572423"/>
                <a:gd name="connsiteY32" fmla="*/ 0 h 650807"/>
                <a:gd name="connsiteX33" fmla="*/ 1321911 w 2572423"/>
                <a:gd name="connsiteY33" fmla="*/ 0 h 650807"/>
                <a:gd name="connsiteX34" fmla="*/ 1321911 w 2572423"/>
                <a:gd name="connsiteY34" fmla="*/ 650808 h 650807"/>
                <a:gd name="connsiteX35" fmla="*/ 2572423 w 2572423"/>
                <a:gd name="connsiteY35" fmla="*/ 0 h 650807"/>
                <a:gd name="connsiteX36" fmla="*/ 2364936 w 2572423"/>
                <a:gd name="connsiteY36" fmla="*/ 0 h 650807"/>
                <a:gd name="connsiteX37" fmla="*/ 2364936 w 2572423"/>
                <a:gd name="connsiteY37" fmla="*/ 405970 h 650807"/>
                <a:gd name="connsiteX38" fmla="*/ 2275989 w 2572423"/>
                <a:gd name="connsiteY38" fmla="*/ 555230 h 650807"/>
                <a:gd name="connsiteX39" fmla="*/ 2187042 w 2572423"/>
                <a:gd name="connsiteY39" fmla="*/ 405970 h 650807"/>
                <a:gd name="connsiteX40" fmla="*/ 2187042 w 2572423"/>
                <a:gd name="connsiteY40" fmla="*/ 0 h 650807"/>
                <a:gd name="connsiteX41" fmla="*/ 1979555 w 2572423"/>
                <a:gd name="connsiteY41" fmla="*/ 0 h 650807"/>
                <a:gd name="connsiteX42" fmla="*/ 1979555 w 2572423"/>
                <a:gd name="connsiteY42" fmla="*/ 400034 h 650807"/>
                <a:gd name="connsiteX43" fmla="*/ 2222569 w 2572423"/>
                <a:gd name="connsiteY43" fmla="*/ 644872 h 650807"/>
                <a:gd name="connsiteX44" fmla="*/ 2352979 w 2572423"/>
                <a:gd name="connsiteY44" fmla="*/ 644872 h 650807"/>
                <a:gd name="connsiteX45" fmla="*/ 2572251 w 2572423"/>
                <a:gd name="connsiteY45" fmla="*/ 406056 h 650807"/>
                <a:gd name="connsiteX46" fmla="*/ 2572423 w 2572423"/>
                <a:gd name="connsiteY46" fmla="*/ 0 h 65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72423" h="650807">
                  <a:moveTo>
                    <a:pt x="5935" y="89556"/>
                  </a:moveTo>
                  <a:lnTo>
                    <a:pt x="349682" y="89556"/>
                  </a:lnTo>
                  <a:lnTo>
                    <a:pt x="0" y="561252"/>
                  </a:lnTo>
                  <a:lnTo>
                    <a:pt x="0" y="650808"/>
                  </a:lnTo>
                  <a:lnTo>
                    <a:pt x="598632" y="650808"/>
                  </a:lnTo>
                  <a:lnTo>
                    <a:pt x="598632" y="561252"/>
                  </a:lnTo>
                  <a:lnTo>
                    <a:pt x="254885" y="561252"/>
                  </a:lnTo>
                  <a:lnTo>
                    <a:pt x="598632" y="89556"/>
                  </a:lnTo>
                  <a:lnTo>
                    <a:pt x="598632" y="0"/>
                  </a:lnTo>
                  <a:lnTo>
                    <a:pt x="5935" y="0"/>
                  </a:lnTo>
                  <a:lnTo>
                    <a:pt x="5935" y="89556"/>
                  </a:lnTo>
                  <a:close/>
                  <a:moveTo>
                    <a:pt x="663923" y="650808"/>
                  </a:moveTo>
                  <a:lnTo>
                    <a:pt x="1256620" y="650808"/>
                  </a:lnTo>
                  <a:lnTo>
                    <a:pt x="1256620" y="561252"/>
                  </a:lnTo>
                  <a:lnTo>
                    <a:pt x="871324" y="561252"/>
                  </a:lnTo>
                  <a:lnTo>
                    <a:pt x="871324" y="364246"/>
                  </a:lnTo>
                  <a:lnTo>
                    <a:pt x="1221006" y="364246"/>
                  </a:lnTo>
                  <a:lnTo>
                    <a:pt x="1221006" y="280626"/>
                  </a:lnTo>
                  <a:lnTo>
                    <a:pt x="871324" y="280626"/>
                  </a:lnTo>
                  <a:lnTo>
                    <a:pt x="871324" y="89556"/>
                  </a:lnTo>
                  <a:lnTo>
                    <a:pt x="1256620" y="89556"/>
                  </a:lnTo>
                  <a:lnTo>
                    <a:pt x="1256620" y="0"/>
                  </a:lnTo>
                  <a:lnTo>
                    <a:pt x="663923" y="0"/>
                  </a:lnTo>
                  <a:lnTo>
                    <a:pt x="663923" y="650808"/>
                  </a:lnTo>
                  <a:close/>
                  <a:moveTo>
                    <a:pt x="1321825" y="650808"/>
                  </a:moveTo>
                  <a:lnTo>
                    <a:pt x="1529312" y="650808"/>
                  </a:lnTo>
                  <a:lnTo>
                    <a:pt x="1529312" y="364246"/>
                  </a:lnTo>
                  <a:lnTo>
                    <a:pt x="1884930" y="364246"/>
                  </a:lnTo>
                  <a:lnTo>
                    <a:pt x="1884930" y="280626"/>
                  </a:lnTo>
                  <a:lnTo>
                    <a:pt x="1529312" y="280626"/>
                  </a:lnTo>
                  <a:lnTo>
                    <a:pt x="1529312" y="83620"/>
                  </a:lnTo>
                  <a:lnTo>
                    <a:pt x="1914607" y="83620"/>
                  </a:lnTo>
                  <a:lnTo>
                    <a:pt x="1914607" y="0"/>
                  </a:lnTo>
                  <a:lnTo>
                    <a:pt x="1321911" y="0"/>
                  </a:lnTo>
                  <a:lnTo>
                    <a:pt x="1321911" y="650808"/>
                  </a:lnTo>
                  <a:close/>
                  <a:moveTo>
                    <a:pt x="2572423" y="0"/>
                  </a:moveTo>
                  <a:lnTo>
                    <a:pt x="2364936" y="0"/>
                  </a:lnTo>
                  <a:cubicBezTo>
                    <a:pt x="2364936" y="0"/>
                    <a:pt x="2364765" y="356761"/>
                    <a:pt x="2364936" y="405970"/>
                  </a:cubicBezTo>
                  <a:cubicBezTo>
                    <a:pt x="2367947" y="471094"/>
                    <a:pt x="2343861" y="554197"/>
                    <a:pt x="2275989" y="555230"/>
                  </a:cubicBezTo>
                  <a:cubicBezTo>
                    <a:pt x="2215429" y="544992"/>
                    <a:pt x="2194784" y="531142"/>
                    <a:pt x="2187042" y="405970"/>
                  </a:cubicBezTo>
                  <a:cubicBezTo>
                    <a:pt x="2187730" y="337577"/>
                    <a:pt x="2187042" y="0"/>
                    <a:pt x="2187042" y="0"/>
                  </a:cubicBezTo>
                  <a:lnTo>
                    <a:pt x="1979555" y="0"/>
                  </a:lnTo>
                  <a:lnTo>
                    <a:pt x="1979555" y="400034"/>
                  </a:lnTo>
                  <a:cubicBezTo>
                    <a:pt x="1979555" y="400034"/>
                    <a:pt x="1997448" y="627580"/>
                    <a:pt x="2222569" y="644872"/>
                  </a:cubicBezTo>
                  <a:cubicBezTo>
                    <a:pt x="2348162" y="651066"/>
                    <a:pt x="2352979" y="644872"/>
                    <a:pt x="2352979" y="644872"/>
                  </a:cubicBezTo>
                  <a:cubicBezTo>
                    <a:pt x="2352979" y="644872"/>
                    <a:pt x="2532595" y="634376"/>
                    <a:pt x="2572251" y="406056"/>
                  </a:cubicBezTo>
                  <a:cubicBezTo>
                    <a:pt x="2571735" y="219631"/>
                    <a:pt x="2572423" y="0"/>
                    <a:pt x="2572423" y="0"/>
                  </a:cubicBezTo>
                  <a:close/>
                </a:path>
              </a:pathLst>
            </a:custGeom>
            <a:grpFill/>
            <a:ln w="860" cap="flat">
              <a:noFill/>
              <a:prstDash val="solid"/>
              <a:miter/>
            </a:ln>
          </p:spPr>
          <p:txBody>
            <a:bodyPr rtlCol="0" anchor="ctr"/>
            <a:lstStyle/>
            <a:p>
              <a:endParaRPr lang="zh-CN" altLang="en-US"/>
            </a:p>
          </p:txBody>
        </p:sp>
        <p:sp>
          <p:nvSpPr>
            <p:cNvPr id="11" name="任意形状 12"/>
            <p:cNvSpPr/>
            <p:nvPr/>
          </p:nvSpPr>
          <p:spPr>
            <a:xfrm>
              <a:off x="3026537" y="2626522"/>
              <a:ext cx="5852211" cy="31314"/>
            </a:xfrm>
            <a:custGeom>
              <a:avLst/>
              <a:gdLst>
                <a:gd name="connsiteX0" fmla="*/ 0 w 5852211"/>
                <a:gd name="connsiteY0" fmla="*/ 0 h 31314"/>
                <a:gd name="connsiteX1" fmla="*/ 5852212 w 5852211"/>
                <a:gd name="connsiteY1" fmla="*/ 0 h 31314"/>
                <a:gd name="connsiteX2" fmla="*/ 5852212 w 5852211"/>
                <a:gd name="connsiteY2" fmla="*/ 31314 h 31314"/>
                <a:gd name="connsiteX3" fmla="*/ 0 w 5852211"/>
                <a:gd name="connsiteY3" fmla="*/ 31314 h 31314"/>
              </a:gdLst>
              <a:ahLst/>
              <a:cxnLst>
                <a:cxn ang="0">
                  <a:pos x="connsiteX0" y="connsiteY0"/>
                </a:cxn>
                <a:cxn ang="0">
                  <a:pos x="connsiteX1" y="connsiteY1"/>
                </a:cxn>
                <a:cxn ang="0">
                  <a:pos x="connsiteX2" y="connsiteY2"/>
                </a:cxn>
                <a:cxn ang="0">
                  <a:pos x="connsiteX3" y="connsiteY3"/>
                </a:cxn>
              </a:cxnLst>
              <a:rect l="l" t="t" r="r" b="b"/>
              <a:pathLst>
                <a:path w="5852211" h="31314">
                  <a:moveTo>
                    <a:pt x="0" y="0"/>
                  </a:moveTo>
                  <a:lnTo>
                    <a:pt x="5852212" y="0"/>
                  </a:lnTo>
                  <a:lnTo>
                    <a:pt x="5852212" y="31314"/>
                  </a:lnTo>
                  <a:lnTo>
                    <a:pt x="0" y="31314"/>
                  </a:lnTo>
                  <a:close/>
                </a:path>
              </a:pathLst>
            </a:custGeom>
            <a:grpFill/>
            <a:ln w="860" cap="flat">
              <a:noFill/>
              <a:prstDash val="solid"/>
              <a:miter/>
            </a:ln>
          </p:spPr>
          <p:txBody>
            <a:bodyPr rtlCol="0" anchor="ctr"/>
            <a:lstStyle/>
            <a:p>
              <a:endParaRPr lang="zh-CN" altLang="en-US"/>
            </a:p>
          </p:txBody>
        </p:sp>
        <p:grpSp>
          <p:nvGrpSpPr>
            <p:cNvPr id="13" name="图形 4"/>
            <p:cNvGrpSpPr/>
            <p:nvPr/>
          </p:nvGrpSpPr>
          <p:grpSpPr>
            <a:xfrm>
              <a:off x="3476608" y="2737331"/>
              <a:ext cx="4951983" cy="337743"/>
              <a:chOff x="3476608" y="2737331"/>
              <a:chExt cx="4951983" cy="337743"/>
            </a:xfrm>
            <a:grpFill/>
          </p:grpSpPr>
          <p:grpSp>
            <p:nvGrpSpPr>
              <p:cNvPr id="14" name="图形 4"/>
              <p:cNvGrpSpPr/>
              <p:nvPr/>
            </p:nvGrpSpPr>
            <p:grpSpPr>
              <a:xfrm>
                <a:off x="3476608" y="2751071"/>
                <a:ext cx="1941052" cy="324003"/>
                <a:chOff x="3476608" y="2751071"/>
                <a:chExt cx="1941052" cy="324003"/>
              </a:xfrm>
              <a:grpFill/>
            </p:grpSpPr>
            <p:sp>
              <p:nvSpPr>
                <p:cNvPr id="20" name="任意形状 15"/>
                <p:cNvSpPr/>
                <p:nvPr/>
              </p:nvSpPr>
              <p:spPr>
                <a:xfrm>
                  <a:off x="3476608" y="2769502"/>
                  <a:ext cx="288606" cy="294384"/>
                </a:xfrm>
                <a:custGeom>
                  <a:avLst/>
                  <a:gdLst>
                    <a:gd name="connsiteX0" fmla="*/ 19011 w 288606"/>
                    <a:gd name="connsiteY0" fmla="*/ 102030 h 294384"/>
                    <a:gd name="connsiteX1" fmla="*/ 36646 w 288606"/>
                    <a:gd name="connsiteY1" fmla="*/ 99277 h 294384"/>
                    <a:gd name="connsiteX2" fmla="*/ 52904 w 288606"/>
                    <a:gd name="connsiteY2" fmla="*/ 96524 h 294384"/>
                    <a:gd name="connsiteX3" fmla="*/ 67786 w 288606"/>
                    <a:gd name="connsiteY3" fmla="*/ 89728 h 294384"/>
                    <a:gd name="connsiteX4" fmla="*/ 69162 w 288606"/>
                    <a:gd name="connsiteY4" fmla="*/ 40606 h 294384"/>
                    <a:gd name="connsiteX5" fmla="*/ 69162 w 288606"/>
                    <a:gd name="connsiteY5" fmla="*/ 35186 h 294384"/>
                    <a:gd name="connsiteX6" fmla="*/ 74582 w 288606"/>
                    <a:gd name="connsiteY6" fmla="*/ 16088 h 294384"/>
                    <a:gd name="connsiteX7" fmla="*/ 96259 w 288606"/>
                    <a:gd name="connsiteY7" fmla="*/ 28390 h 294384"/>
                    <a:gd name="connsiteX8" fmla="*/ 93507 w 288606"/>
                    <a:gd name="connsiteY8" fmla="*/ 33809 h 294384"/>
                    <a:gd name="connsiteX9" fmla="*/ 86711 w 288606"/>
                    <a:gd name="connsiteY9" fmla="*/ 65210 h 294384"/>
                    <a:gd name="connsiteX10" fmla="*/ 86711 w 288606"/>
                    <a:gd name="connsiteY10" fmla="*/ 78889 h 294384"/>
                    <a:gd name="connsiteX11" fmla="*/ 89378 w 288606"/>
                    <a:gd name="connsiteY11" fmla="*/ 83018 h 294384"/>
                    <a:gd name="connsiteX12" fmla="*/ 104260 w 288606"/>
                    <a:gd name="connsiteY12" fmla="*/ 83018 h 294384"/>
                    <a:gd name="connsiteX13" fmla="*/ 113722 w 288606"/>
                    <a:gd name="connsiteY13" fmla="*/ 100740 h 294384"/>
                    <a:gd name="connsiteX14" fmla="*/ 101507 w 288606"/>
                    <a:gd name="connsiteY14" fmla="*/ 111665 h 294384"/>
                    <a:gd name="connsiteX15" fmla="*/ 85249 w 288606"/>
                    <a:gd name="connsiteY15" fmla="*/ 122591 h 294384"/>
                    <a:gd name="connsiteX16" fmla="*/ 83872 w 288606"/>
                    <a:gd name="connsiteY16" fmla="*/ 133517 h 294384"/>
                    <a:gd name="connsiteX17" fmla="*/ 83872 w 288606"/>
                    <a:gd name="connsiteY17" fmla="*/ 140313 h 294384"/>
                    <a:gd name="connsiteX18" fmla="*/ 93335 w 288606"/>
                    <a:gd name="connsiteY18" fmla="*/ 136184 h 294384"/>
                    <a:gd name="connsiteX19" fmla="*/ 98754 w 288606"/>
                    <a:gd name="connsiteY19" fmla="*/ 132054 h 294384"/>
                    <a:gd name="connsiteX20" fmla="*/ 105550 w 288606"/>
                    <a:gd name="connsiteY20" fmla="*/ 136184 h 294384"/>
                    <a:gd name="connsiteX21" fmla="*/ 94711 w 288606"/>
                    <a:gd name="connsiteY21" fmla="*/ 149862 h 294384"/>
                    <a:gd name="connsiteX22" fmla="*/ 83872 w 288606"/>
                    <a:gd name="connsiteY22" fmla="*/ 163541 h 294384"/>
                    <a:gd name="connsiteX23" fmla="*/ 83872 w 288606"/>
                    <a:gd name="connsiteY23" fmla="*/ 174466 h 294384"/>
                    <a:gd name="connsiteX24" fmla="*/ 85249 w 288606"/>
                    <a:gd name="connsiteY24" fmla="*/ 272711 h 294384"/>
                    <a:gd name="connsiteX25" fmla="*/ 33807 w 288606"/>
                    <a:gd name="connsiteY25" fmla="*/ 244064 h 294384"/>
                    <a:gd name="connsiteX26" fmla="*/ 39226 w 288606"/>
                    <a:gd name="connsiteY26" fmla="*/ 245440 h 294384"/>
                    <a:gd name="connsiteX27" fmla="*/ 67700 w 288606"/>
                    <a:gd name="connsiteY27" fmla="*/ 227718 h 294384"/>
                    <a:gd name="connsiteX28" fmla="*/ 67700 w 288606"/>
                    <a:gd name="connsiteY28" fmla="*/ 179972 h 294384"/>
                    <a:gd name="connsiteX29" fmla="*/ 27097 w 288606"/>
                    <a:gd name="connsiteY29" fmla="*/ 222299 h 294384"/>
                    <a:gd name="connsiteX30" fmla="*/ 25721 w 288606"/>
                    <a:gd name="connsiteY30" fmla="*/ 225051 h 294384"/>
                    <a:gd name="connsiteX31" fmla="*/ 21678 w 288606"/>
                    <a:gd name="connsiteY31" fmla="*/ 230471 h 294384"/>
                    <a:gd name="connsiteX32" fmla="*/ 6796 w 288606"/>
                    <a:gd name="connsiteY32" fmla="*/ 219546 h 294384"/>
                    <a:gd name="connsiteX33" fmla="*/ 0 w 288606"/>
                    <a:gd name="connsiteY33" fmla="*/ 205867 h 294384"/>
                    <a:gd name="connsiteX34" fmla="*/ 4043 w 288606"/>
                    <a:gd name="connsiteY34" fmla="*/ 203114 h 294384"/>
                    <a:gd name="connsiteX35" fmla="*/ 20301 w 288606"/>
                    <a:gd name="connsiteY35" fmla="*/ 190812 h 294384"/>
                    <a:gd name="connsiteX36" fmla="*/ 37936 w 288606"/>
                    <a:gd name="connsiteY36" fmla="*/ 175843 h 294384"/>
                    <a:gd name="connsiteX37" fmla="*/ 66410 w 288606"/>
                    <a:gd name="connsiteY37" fmla="*/ 151325 h 294384"/>
                    <a:gd name="connsiteX38" fmla="*/ 66410 w 288606"/>
                    <a:gd name="connsiteY38" fmla="*/ 128097 h 294384"/>
                    <a:gd name="connsiteX39" fmla="*/ 62366 w 288606"/>
                    <a:gd name="connsiteY39" fmla="*/ 123968 h 294384"/>
                    <a:gd name="connsiteX40" fmla="*/ 55571 w 288606"/>
                    <a:gd name="connsiteY40" fmla="*/ 123968 h 294384"/>
                    <a:gd name="connsiteX41" fmla="*/ 36646 w 288606"/>
                    <a:gd name="connsiteY41" fmla="*/ 133517 h 294384"/>
                    <a:gd name="connsiteX42" fmla="*/ 31226 w 288606"/>
                    <a:gd name="connsiteY42" fmla="*/ 136270 h 294384"/>
                    <a:gd name="connsiteX43" fmla="*/ 20387 w 288606"/>
                    <a:gd name="connsiteY43" fmla="*/ 117171 h 294384"/>
                    <a:gd name="connsiteX44" fmla="*/ 19011 w 288606"/>
                    <a:gd name="connsiteY44" fmla="*/ 102030 h 294384"/>
                    <a:gd name="connsiteX45" fmla="*/ 193809 w 288606"/>
                    <a:gd name="connsiteY45" fmla="*/ 100740 h 294384"/>
                    <a:gd name="connsiteX46" fmla="*/ 193809 w 288606"/>
                    <a:gd name="connsiteY46" fmla="*/ 107536 h 294384"/>
                    <a:gd name="connsiteX47" fmla="*/ 197852 w 288606"/>
                    <a:gd name="connsiteY47" fmla="*/ 111665 h 294384"/>
                    <a:gd name="connsiteX48" fmla="*/ 234412 w 288606"/>
                    <a:gd name="connsiteY48" fmla="*/ 108913 h 294384"/>
                    <a:gd name="connsiteX49" fmla="*/ 262886 w 288606"/>
                    <a:gd name="connsiteY49" fmla="*/ 104783 h 294384"/>
                    <a:gd name="connsiteX50" fmla="*/ 270972 w 288606"/>
                    <a:gd name="connsiteY50" fmla="*/ 103407 h 294384"/>
                    <a:gd name="connsiteX51" fmla="*/ 288606 w 288606"/>
                    <a:gd name="connsiteY51" fmla="*/ 125258 h 294384"/>
                    <a:gd name="connsiteX52" fmla="*/ 283187 w 288606"/>
                    <a:gd name="connsiteY52" fmla="*/ 133431 h 294384"/>
                    <a:gd name="connsiteX53" fmla="*/ 279144 w 288606"/>
                    <a:gd name="connsiteY53" fmla="*/ 133431 h 294384"/>
                    <a:gd name="connsiteX54" fmla="*/ 245251 w 288606"/>
                    <a:gd name="connsiteY54" fmla="*/ 128011 h 294384"/>
                    <a:gd name="connsiteX55" fmla="*/ 228993 w 288606"/>
                    <a:gd name="connsiteY55" fmla="*/ 128011 h 294384"/>
                    <a:gd name="connsiteX56" fmla="*/ 222197 w 288606"/>
                    <a:gd name="connsiteY56" fmla="*/ 137560 h 294384"/>
                    <a:gd name="connsiteX57" fmla="*/ 222197 w 288606"/>
                    <a:gd name="connsiteY57" fmla="*/ 151239 h 294384"/>
                    <a:gd name="connsiteX58" fmla="*/ 237079 w 288606"/>
                    <a:gd name="connsiteY58" fmla="*/ 149862 h 294384"/>
                    <a:gd name="connsiteX59" fmla="*/ 256004 w 288606"/>
                    <a:gd name="connsiteY59" fmla="*/ 148486 h 294384"/>
                    <a:gd name="connsiteX60" fmla="*/ 264176 w 288606"/>
                    <a:gd name="connsiteY60" fmla="*/ 171714 h 294384"/>
                    <a:gd name="connsiteX61" fmla="*/ 260133 w 288606"/>
                    <a:gd name="connsiteY61" fmla="*/ 177133 h 294384"/>
                    <a:gd name="connsiteX62" fmla="*/ 254713 w 288606"/>
                    <a:gd name="connsiteY62" fmla="*/ 177133 h 294384"/>
                    <a:gd name="connsiteX63" fmla="*/ 230369 w 288606"/>
                    <a:gd name="connsiteY63" fmla="*/ 174381 h 294384"/>
                    <a:gd name="connsiteX64" fmla="*/ 219530 w 288606"/>
                    <a:gd name="connsiteY64" fmla="*/ 183930 h 294384"/>
                    <a:gd name="connsiteX65" fmla="*/ 218154 w 288606"/>
                    <a:gd name="connsiteY65" fmla="*/ 207157 h 294384"/>
                    <a:gd name="connsiteX66" fmla="*/ 226240 w 288606"/>
                    <a:gd name="connsiteY66" fmla="*/ 279508 h 294384"/>
                    <a:gd name="connsiteX67" fmla="*/ 227616 w 288606"/>
                    <a:gd name="connsiteY67" fmla="*/ 293186 h 294384"/>
                    <a:gd name="connsiteX68" fmla="*/ 173422 w 288606"/>
                    <a:gd name="connsiteY68" fmla="*/ 279508 h 294384"/>
                    <a:gd name="connsiteX69" fmla="*/ 142282 w 288606"/>
                    <a:gd name="connsiteY69" fmla="*/ 256280 h 294384"/>
                    <a:gd name="connsiteX70" fmla="*/ 154497 w 288606"/>
                    <a:gd name="connsiteY70" fmla="*/ 259033 h 294384"/>
                    <a:gd name="connsiteX71" fmla="*/ 196476 w 288606"/>
                    <a:gd name="connsiteY71" fmla="*/ 260409 h 294384"/>
                    <a:gd name="connsiteX72" fmla="*/ 200519 w 288606"/>
                    <a:gd name="connsiteY72" fmla="*/ 234515 h 294384"/>
                    <a:gd name="connsiteX73" fmla="*/ 200519 w 288606"/>
                    <a:gd name="connsiteY73" fmla="*/ 227718 h 294384"/>
                    <a:gd name="connsiteX74" fmla="*/ 199143 w 288606"/>
                    <a:gd name="connsiteY74" fmla="*/ 193565 h 294384"/>
                    <a:gd name="connsiteX75" fmla="*/ 199143 w 288606"/>
                    <a:gd name="connsiteY75" fmla="*/ 178596 h 294384"/>
                    <a:gd name="connsiteX76" fmla="*/ 144948 w 288606"/>
                    <a:gd name="connsiteY76" fmla="*/ 186769 h 294384"/>
                    <a:gd name="connsiteX77" fmla="*/ 155787 w 288606"/>
                    <a:gd name="connsiteY77" fmla="*/ 193565 h 294384"/>
                    <a:gd name="connsiteX78" fmla="*/ 173422 w 288606"/>
                    <a:gd name="connsiteY78" fmla="*/ 201738 h 294384"/>
                    <a:gd name="connsiteX79" fmla="*/ 159916 w 288606"/>
                    <a:gd name="connsiteY79" fmla="*/ 235891 h 294384"/>
                    <a:gd name="connsiteX80" fmla="*/ 147701 w 288606"/>
                    <a:gd name="connsiteY80" fmla="*/ 220922 h 294384"/>
                    <a:gd name="connsiteX81" fmla="*/ 130067 w 288606"/>
                    <a:gd name="connsiteY81" fmla="*/ 190898 h 294384"/>
                    <a:gd name="connsiteX82" fmla="*/ 123270 w 288606"/>
                    <a:gd name="connsiteY82" fmla="*/ 196318 h 294384"/>
                    <a:gd name="connsiteX83" fmla="*/ 116475 w 288606"/>
                    <a:gd name="connsiteY83" fmla="*/ 189521 h 294384"/>
                    <a:gd name="connsiteX84" fmla="*/ 116475 w 288606"/>
                    <a:gd name="connsiteY84" fmla="*/ 186769 h 294384"/>
                    <a:gd name="connsiteX85" fmla="*/ 113808 w 288606"/>
                    <a:gd name="connsiteY85" fmla="*/ 171800 h 294384"/>
                    <a:gd name="connsiteX86" fmla="*/ 123270 w 288606"/>
                    <a:gd name="connsiteY86" fmla="*/ 170423 h 294384"/>
                    <a:gd name="connsiteX87" fmla="*/ 134109 w 288606"/>
                    <a:gd name="connsiteY87" fmla="*/ 169047 h 294384"/>
                    <a:gd name="connsiteX88" fmla="*/ 197766 w 288606"/>
                    <a:gd name="connsiteY88" fmla="*/ 155368 h 294384"/>
                    <a:gd name="connsiteX89" fmla="*/ 196390 w 288606"/>
                    <a:gd name="connsiteY89" fmla="*/ 147195 h 294384"/>
                    <a:gd name="connsiteX90" fmla="*/ 195014 w 288606"/>
                    <a:gd name="connsiteY90" fmla="*/ 139023 h 294384"/>
                    <a:gd name="connsiteX91" fmla="*/ 180131 w 288606"/>
                    <a:gd name="connsiteY91" fmla="*/ 132226 h 294384"/>
                    <a:gd name="connsiteX92" fmla="*/ 166540 w 288606"/>
                    <a:gd name="connsiteY92" fmla="*/ 136356 h 294384"/>
                    <a:gd name="connsiteX93" fmla="*/ 112346 w 288606"/>
                    <a:gd name="connsiteY93" fmla="*/ 150034 h 294384"/>
                    <a:gd name="connsiteX94" fmla="*/ 106926 w 288606"/>
                    <a:gd name="connsiteY94" fmla="*/ 130936 h 294384"/>
                    <a:gd name="connsiteX95" fmla="*/ 109593 w 288606"/>
                    <a:gd name="connsiteY95" fmla="*/ 130936 h 294384"/>
                    <a:gd name="connsiteX96" fmla="*/ 143486 w 288606"/>
                    <a:gd name="connsiteY96" fmla="*/ 124140 h 294384"/>
                    <a:gd name="connsiteX97" fmla="*/ 150282 w 288606"/>
                    <a:gd name="connsiteY97" fmla="*/ 122763 h 294384"/>
                    <a:gd name="connsiteX98" fmla="*/ 163873 w 288606"/>
                    <a:gd name="connsiteY98" fmla="*/ 114591 h 294384"/>
                    <a:gd name="connsiteX99" fmla="*/ 158454 w 288606"/>
                    <a:gd name="connsiteY99" fmla="*/ 103665 h 294384"/>
                    <a:gd name="connsiteX100" fmla="*/ 142195 w 288606"/>
                    <a:gd name="connsiteY100" fmla="*/ 105041 h 294384"/>
                    <a:gd name="connsiteX101" fmla="*/ 135400 w 288606"/>
                    <a:gd name="connsiteY101" fmla="*/ 94116 h 294384"/>
                    <a:gd name="connsiteX102" fmla="*/ 132647 w 288606"/>
                    <a:gd name="connsiteY102" fmla="*/ 76394 h 294384"/>
                    <a:gd name="connsiteX103" fmla="*/ 143486 w 288606"/>
                    <a:gd name="connsiteY103" fmla="*/ 75017 h 294384"/>
                    <a:gd name="connsiteX104" fmla="*/ 159744 w 288606"/>
                    <a:gd name="connsiteY104" fmla="*/ 72264 h 294384"/>
                    <a:gd name="connsiteX105" fmla="*/ 165164 w 288606"/>
                    <a:gd name="connsiteY105" fmla="*/ 64091 h 294384"/>
                    <a:gd name="connsiteX106" fmla="*/ 167830 w 288606"/>
                    <a:gd name="connsiteY106" fmla="*/ 5420 h 294384"/>
                    <a:gd name="connsiteX107" fmla="*/ 178669 w 288606"/>
                    <a:gd name="connsiteY107" fmla="*/ 0 h 294384"/>
                    <a:gd name="connsiteX108" fmla="*/ 201723 w 288606"/>
                    <a:gd name="connsiteY108" fmla="*/ 9549 h 294384"/>
                    <a:gd name="connsiteX109" fmla="*/ 196304 w 288606"/>
                    <a:gd name="connsiteY109" fmla="*/ 19099 h 294384"/>
                    <a:gd name="connsiteX110" fmla="*/ 193551 w 288606"/>
                    <a:gd name="connsiteY110" fmla="*/ 25895 h 294384"/>
                    <a:gd name="connsiteX111" fmla="*/ 192175 w 288606"/>
                    <a:gd name="connsiteY111" fmla="*/ 54542 h 294384"/>
                    <a:gd name="connsiteX112" fmla="*/ 196218 w 288606"/>
                    <a:gd name="connsiteY112" fmla="*/ 61339 h 294384"/>
                    <a:gd name="connsiteX113" fmla="*/ 225982 w 288606"/>
                    <a:gd name="connsiteY113" fmla="*/ 58586 h 294384"/>
                    <a:gd name="connsiteX114" fmla="*/ 230025 w 288606"/>
                    <a:gd name="connsiteY114" fmla="*/ 70888 h 294384"/>
                    <a:gd name="connsiteX115" fmla="*/ 219186 w 288606"/>
                    <a:gd name="connsiteY115" fmla="*/ 84566 h 294384"/>
                    <a:gd name="connsiteX116" fmla="*/ 200261 w 288606"/>
                    <a:gd name="connsiteY116" fmla="*/ 91363 h 294384"/>
                    <a:gd name="connsiteX117" fmla="*/ 193809 w 288606"/>
                    <a:gd name="connsiteY117" fmla="*/ 100740 h 29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88606" h="294384">
                      <a:moveTo>
                        <a:pt x="19011" y="102030"/>
                      </a:moveTo>
                      <a:cubicBezTo>
                        <a:pt x="19871" y="101170"/>
                        <a:pt x="25807" y="100224"/>
                        <a:pt x="36646" y="99277"/>
                      </a:cubicBezTo>
                      <a:cubicBezTo>
                        <a:pt x="41119" y="98417"/>
                        <a:pt x="46538" y="97471"/>
                        <a:pt x="52904" y="96524"/>
                      </a:cubicBezTo>
                      <a:cubicBezTo>
                        <a:pt x="62797" y="95664"/>
                        <a:pt x="67786" y="93341"/>
                        <a:pt x="67786" y="89728"/>
                      </a:cubicBezTo>
                      <a:cubicBezTo>
                        <a:pt x="67786" y="63317"/>
                        <a:pt x="68216" y="46972"/>
                        <a:pt x="69162" y="40606"/>
                      </a:cubicBezTo>
                      <a:cubicBezTo>
                        <a:pt x="69162" y="39745"/>
                        <a:pt x="69162" y="37853"/>
                        <a:pt x="69162" y="35186"/>
                      </a:cubicBezTo>
                      <a:cubicBezTo>
                        <a:pt x="70969" y="24260"/>
                        <a:pt x="72775" y="17894"/>
                        <a:pt x="74582" y="16088"/>
                      </a:cubicBezTo>
                      <a:cubicBezTo>
                        <a:pt x="83614" y="16088"/>
                        <a:pt x="90840" y="20217"/>
                        <a:pt x="96259" y="28390"/>
                      </a:cubicBezTo>
                      <a:cubicBezTo>
                        <a:pt x="96259" y="30196"/>
                        <a:pt x="95313" y="32003"/>
                        <a:pt x="93507" y="33809"/>
                      </a:cubicBezTo>
                      <a:cubicBezTo>
                        <a:pt x="88087" y="41122"/>
                        <a:pt x="85851" y="51531"/>
                        <a:pt x="86711" y="65210"/>
                      </a:cubicBezTo>
                      <a:cubicBezTo>
                        <a:pt x="86711" y="70630"/>
                        <a:pt x="86711" y="75189"/>
                        <a:pt x="86711" y="78889"/>
                      </a:cubicBezTo>
                      <a:cubicBezTo>
                        <a:pt x="86711" y="81641"/>
                        <a:pt x="87571" y="83018"/>
                        <a:pt x="89378" y="83018"/>
                      </a:cubicBezTo>
                      <a:cubicBezTo>
                        <a:pt x="96603" y="80265"/>
                        <a:pt x="101593" y="80265"/>
                        <a:pt x="104260" y="83018"/>
                      </a:cubicBezTo>
                      <a:cubicBezTo>
                        <a:pt x="110539" y="89384"/>
                        <a:pt x="113722" y="95320"/>
                        <a:pt x="113722" y="100740"/>
                      </a:cubicBezTo>
                      <a:cubicBezTo>
                        <a:pt x="112776" y="105299"/>
                        <a:pt x="108733" y="108913"/>
                        <a:pt x="101507" y="111665"/>
                      </a:cubicBezTo>
                      <a:cubicBezTo>
                        <a:pt x="91528" y="115279"/>
                        <a:pt x="86109" y="118978"/>
                        <a:pt x="85249" y="122591"/>
                      </a:cubicBezTo>
                      <a:cubicBezTo>
                        <a:pt x="84302" y="124398"/>
                        <a:pt x="83872" y="128011"/>
                        <a:pt x="83872" y="133517"/>
                      </a:cubicBezTo>
                      <a:lnTo>
                        <a:pt x="83872" y="140313"/>
                      </a:lnTo>
                      <a:cubicBezTo>
                        <a:pt x="86625" y="140313"/>
                        <a:pt x="89722" y="138937"/>
                        <a:pt x="93335" y="136184"/>
                      </a:cubicBezTo>
                      <a:cubicBezTo>
                        <a:pt x="95141" y="134377"/>
                        <a:pt x="96948" y="133001"/>
                        <a:pt x="98754" y="132054"/>
                      </a:cubicBezTo>
                      <a:cubicBezTo>
                        <a:pt x="102367" y="131194"/>
                        <a:pt x="104604" y="132484"/>
                        <a:pt x="105550" y="136184"/>
                      </a:cubicBezTo>
                      <a:cubicBezTo>
                        <a:pt x="105550" y="137130"/>
                        <a:pt x="101937" y="141603"/>
                        <a:pt x="94711" y="149862"/>
                      </a:cubicBezTo>
                      <a:cubicBezTo>
                        <a:pt x="86625" y="158981"/>
                        <a:pt x="82926" y="163541"/>
                        <a:pt x="83872" y="163541"/>
                      </a:cubicBezTo>
                      <a:cubicBezTo>
                        <a:pt x="83872" y="164487"/>
                        <a:pt x="83872" y="168100"/>
                        <a:pt x="83872" y="174466"/>
                      </a:cubicBezTo>
                      <a:cubicBezTo>
                        <a:pt x="86625" y="239934"/>
                        <a:pt x="87055" y="272711"/>
                        <a:pt x="85249" y="272711"/>
                      </a:cubicBezTo>
                      <a:cubicBezTo>
                        <a:pt x="68044" y="269958"/>
                        <a:pt x="50926" y="260409"/>
                        <a:pt x="33807" y="244064"/>
                      </a:cubicBezTo>
                      <a:lnTo>
                        <a:pt x="39226" y="245440"/>
                      </a:lnTo>
                      <a:cubicBezTo>
                        <a:pt x="58151" y="248193"/>
                        <a:pt x="67700" y="242257"/>
                        <a:pt x="67700" y="227718"/>
                      </a:cubicBezTo>
                      <a:cubicBezTo>
                        <a:pt x="69506" y="198641"/>
                        <a:pt x="69506" y="182725"/>
                        <a:pt x="67700" y="179972"/>
                      </a:cubicBezTo>
                      <a:cubicBezTo>
                        <a:pt x="53248" y="190898"/>
                        <a:pt x="39657" y="205007"/>
                        <a:pt x="27097" y="222299"/>
                      </a:cubicBezTo>
                      <a:cubicBezTo>
                        <a:pt x="26151" y="223245"/>
                        <a:pt x="25721" y="224105"/>
                        <a:pt x="25721" y="225051"/>
                      </a:cubicBezTo>
                      <a:cubicBezTo>
                        <a:pt x="24775" y="229611"/>
                        <a:pt x="23484" y="231417"/>
                        <a:pt x="21678" y="230471"/>
                      </a:cubicBezTo>
                      <a:cubicBezTo>
                        <a:pt x="17118" y="230471"/>
                        <a:pt x="12215" y="226858"/>
                        <a:pt x="6796" y="219546"/>
                      </a:cubicBezTo>
                      <a:cubicBezTo>
                        <a:pt x="2237" y="213179"/>
                        <a:pt x="0" y="208620"/>
                        <a:pt x="0" y="205867"/>
                      </a:cubicBezTo>
                      <a:lnTo>
                        <a:pt x="4043" y="203114"/>
                      </a:lnTo>
                      <a:cubicBezTo>
                        <a:pt x="6710" y="201307"/>
                        <a:pt x="12129" y="197178"/>
                        <a:pt x="20301" y="190812"/>
                      </a:cubicBezTo>
                      <a:cubicBezTo>
                        <a:pt x="22968" y="189005"/>
                        <a:pt x="28904" y="184016"/>
                        <a:pt x="37936" y="175843"/>
                      </a:cubicBezTo>
                      <a:cubicBezTo>
                        <a:pt x="52388" y="161304"/>
                        <a:pt x="61850" y="153131"/>
                        <a:pt x="66410" y="151325"/>
                      </a:cubicBezTo>
                      <a:cubicBezTo>
                        <a:pt x="66410" y="150464"/>
                        <a:pt x="66410" y="142722"/>
                        <a:pt x="66410" y="128097"/>
                      </a:cubicBezTo>
                      <a:cubicBezTo>
                        <a:pt x="66410" y="125344"/>
                        <a:pt x="65033" y="123968"/>
                        <a:pt x="62366" y="123968"/>
                      </a:cubicBezTo>
                      <a:cubicBezTo>
                        <a:pt x="60560" y="123968"/>
                        <a:pt x="58323" y="123968"/>
                        <a:pt x="55571" y="123968"/>
                      </a:cubicBezTo>
                      <a:cubicBezTo>
                        <a:pt x="51011" y="123968"/>
                        <a:pt x="44732" y="127151"/>
                        <a:pt x="36646" y="133517"/>
                      </a:cubicBezTo>
                      <a:cubicBezTo>
                        <a:pt x="33893" y="135323"/>
                        <a:pt x="32087" y="136270"/>
                        <a:pt x="31226" y="136270"/>
                      </a:cubicBezTo>
                      <a:cubicBezTo>
                        <a:pt x="28560" y="137216"/>
                        <a:pt x="24860" y="130850"/>
                        <a:pt x="20387" y="117171"/>
                      </a:cubicBezTo>
                      <a:cubicBezTo>
                        <a:pt x="17635" y="108913"/>
                        <a:pt x="17205" y="103923"/>
                        <a:pt x="19011" y="102030"/>
                      </a:cubicBezTo>
                      <a:close/>
                      <a:moveTo>
                        <a:pt x="193809" y="100740"/>
                      </a:moveTo>
                      <a:lnTo>
                        <a:pt x="193809" y="107536"/>
                      </a:lnTo>
                      <a:cubicBezTo>
                        <a:pt x="193809" y="110289"/>
                        <a:pt x="195185" y="111665"/>
                        <a:pt x="197852" y="111665"/>
                      </a:cubicBezTo>
                      <a:cubicBezTo>
                        <a:pt x="215917" y="110805"/>
                        <a:pt x="228132" y="109859"/>
                        <a:pt x="234412" y="108913"/>
                      </a:cubicBezTo>
                      <a:cubicBezTo>
                        <a:pt x="243444" y="108052"/>
                        <a:pt x="252907" y="106676"/>
                        <a:pt x="262886" y="104783"/>
                      </a:cubicBezTo>
                      <a:cubicBezTo>
                        <a:pt x="266498" y="103923"/>
                        <a:pt x="269165" y="103407"/>
                        <a:pt x="270972" y="103407"/>
                      </a:cubicBezTo>
                      <a:cubicBezTo>
                        <a:pt x="277251" y="104353"/>
                        <a:pt x="283187" y="111580"/>
                        <a:pt x="288606" y="125258"/>
                      </a:cubicBezTo>
                      <a:cubicBezTo>
                        <a:pt x="288606" y="129818"/>
                        <a:pt x="286800" y="132570"/>
                        <a:pt x="283187" y="133431"/>
                      </a:cubicBezTo>
                      <a:cubicBezTo>
                        <a:pt x="282241" y="133431"/>
                        <a:pt x="280950" y="133431"/>
                        <a:pt x="279144" y="133431"/>
                      </a:cubicBezTo>
                      <a:cubicBezTo>
                        <a:pt x="264692" y="129818"/>
                        <a:pt x="253423" y="128011"/>
                        <a:pt x="245251" y="128011"/>
                      </a:cubicBezTo>
                      <a:lnTo>
                        <a:pt x="228993" y="128011"/>
                      </a:lnTo>
                      <a:cubicBezTo>
                        <a:pt x="224433" y="128011"/>
                        <a:pt x="222197" y="131194"/>
                        <a:pt x="222197" y="137560"/>
                      </a:cubicBezTo>
                      <a:lnTo>
                        <a:pt x="222197" y="151239"/>
                      </a:lnTo>
                      <a:cubicBezTo>
                        <a:pt x="228476" y="151239"/>
                        <a:pt x="233466" y="150809"/>
                        <a:pt x="237079" y="149862"/>
                      </a:cubicBezTo>
                      <a:cubicBezTo>
                        <a:pt x="247918" y="148056"/>
                        <a:pt x="254197" y="147625"/>
                        <a:pt x="256004" y="148486"/>
                      </a:cubicBezTo>
                      <a:cubicBezTo>
                        <a:pt x="259616" y="153906"/>
                        <a:pt x="262283" y="161648"/>
                        <a:pt x="264176" y="171714"/>
                      </a:cubicBezTo>
                      <a:cubicBezTo>
                        <a:pt x="263230" y="175327"/>
                        <a:pt x="261939" y="177133"/>
                        <a:pt x="260133" y="177133"/>
                      </a:cubicBezTo>
                      <a:cubicBezTo>
                        <a:pt x="258326" y="177133"/>
                        <a:pt x="256520" y="177133"/>
                        <a:pt x="254713" y="177133"/>
                      </a:cubicBezTo>
                      <a:cubicBezTo>
                        <a:pt x="246627" y="175327"/>
                        <a:pt x="238455" y="174381"/>
                        <a:pt x="230369" y="174381"/>
                      </a:cubicBezTo>
                      <a:cubicBezTo>
                        <a:pt x="223143" y="173520"/>
                        <a:pt x="219530" y="176703"/>
                        <a:pt x="219530" y="183930"/>
                      </a:cubicBezTo>
                      <a:cubicBezTo>
                        <a:pt x="218584" y="193909"/>
                        <a:pt x="218154" y="201652"/>
                        <a:pt x="218154" y="207157"/>
                      </a:cubicBezTo>
                      <a:cubicBezTo>
                        <a:pt x="219014" y="232622"/>
                        <a:pt x="221766" y="256710"/>
                        <a:pt x="226240" y="279508"/>
                      </a:cubicBezTo>
                      <a:cubicBezTo>
                        <a:pt x="227100" y="287680"/>
                        <a:pt x="227616" y="292240"/>
                        <a:pt x="227616" y="293186"/>
                      </a:cubicBezTo>
                      <a:cubicBezTo>
                        <a:pt x="214971" y="296799"/>
                        <a:pt x="196906" y="292240"/>
                        <a:pt x="173422" y="279508"/>
                      </a:cubicBezTo>
                      <a:cubicBezTo>
                        <a:pt x="155357" y="270389"/>
                        <a:pt x="144948" y="262646"/>
                        <a:pt x="142282" y="256280"/>
                      </a:cubicBezTo>
                      <a:cubicBezTo>
                        <a:pt x="142282" y="255420"/>
                        <a:pt x="146325" y="256280"/>
                        <a:pt x="154497" y="259033"/>
                      </a:cubicBezTo>
                      <a:cubicBezTo>
                        <a:pt x="174368" y="265399"/>
                        <a:pt x="188390" y="265829"/>
                        <a:pt x="196476" y="260409"/>
                      </a:cubicBezTo>
                      <a:cubicBezTo>
                        <a:pt x="200089" y="257656"/>
                        <a:pt x="201465" y="249053"/>
                        <a:pt x="200519" y="234515"/>
                      </a:cubicBezTo>
                      <a:cubicBezTo>
                        <a:pt x="200519" y="232708"/>
                        <a:pt x="200519" y="230385"/>
                        <a:pt x="200519" y="227718"/>
                      </a:cubicBezTo>
                      <a:cubicBezTo>
                        <a:pt x="199573" y="214986"/>
                        <a:pt x="199143" y="203630"/>
                        <a:pt x="199143" y="193565"/>
                      </a:cubicBezTo>
                      <a:cubicBezTo>
                        <a:pt x="199143" y="184446"/>
                        <a:pt x="199143" y="179456"/>
                        <a:pt x="199143" y="178596"/>
                      </a:cubicBezTo>
                      <a:cubicBezTo>
                        <a:pt x="175659" y="180403"/>
                        <a:pt x="157594" y="183155"/>
                        <a:pt x="144948" y="186769"/>
                      </a:cubicBezTo>
                      <a:cubicBezTo>
                        <a:pt x="144002" y="187715"/>
                        <a:pt x="147615" y="189952"/>
                        <a:pt x="155787" y="193565"/>
                      </a:cubicBezTo>
                      <a:cubicBezTo>
                        <a:pt x="165680" y="197178"/>
                        <a:pt x="171615" y="199931"/>
                        <a:pt x="173422" y="201738"/>
                      </a:cubicBezTo>
                      <a:cubicBezTo>
                        <a:pt x="171615" y="219976"/>
                        <a:pt x="167056" y="231332"/>
                        <a:pt x="159916" y="235891"/>
                      </a:cubicBezTo>
                      <a:cubicBezTo>
                        <a:pt x="157249" y="236837"/>
                        <a:pt x="153120" y="231762"/>
                        <a:pt x="147701" y="220922"/>
                      </a:cubicBezTo>
                      <a:cubicBezTo>
                        <a:pt x="140475" y="207243"/>
                        <a:pt x="134626" y="197264"/>
                        <a:pt x="130067" y="190898"/>
                      </a:cubicBezTo>
                      <a:lnTo>
                        <a:pt x="123270" y="196318"/>
                      </a:lnTo>
                      <a:cubicBezTo>
                        <a:pt x="120604" y="196318"/>
                        <a:pt x="118281" y="194081"/>
                        <a:pt x="116475" y="189521"/>
                      </a:cubicBezTo>
                      <a:cubicBezTo>
                        <a:pt x="116475" y="188661"/>
                        <a:pt x="116475" y="187715"/>
                        <a:pt x="116475" y="186769"/>
                      </a:cubicBezTo>
                      <a:cubicBezTo>
                        <a:pt x="112862" y="179456"/>
                        <a:pt x="111916" y="174466"/>
                        <a:pt x="113808" y="171800"/>
                      </a:cubicBezTo>
                      <a:lnTo>
                        <a:pt x="123270" y="170423"/>
                      </a:lnTo>
                      <a:cubicBezTo>
                        <a:pt x="125937" y="170423"/>
                        <a:pt x="129550" y="169993"/>
                        <a:pt x="134109" y="169047"/>
                      </a:cubicBezTo>
                      <a:cubicBezTo>
                        <a:pt x="153981" y="167240"/>
                        <a:pt x="175228" y="162681"/>
                        <a:pt x="197766" y="155368"/>
                      </a:cubicBezTo>
                      <a:lnTo>
                        <a:pt x="196390" y="147195"/>
                      </a:lnTo>
                      <a:cubicBezTo>
                        <a:pt x="195444" y="143582"/>
                        <a:pt x="195014" y="140829"/>
                        <a:pt x="195014" y="139023"/>
                      </a:cubicBezTo>
                      <a:cubicBezTo>
                        <a:pt x="194067" y="132657"/>
                        <a:pt x="189164" y="130420"/>
                        <a:pt x="180131" y="132226"/>
                      </a:cubicBezTo>
                      <a:cubicBezTo>
                        <a:pt x="176519" y="133173"/>
                        <a:pt x="171959" y="134549"/>
                        <a:pt x="166540" y="136356"/>
                      </a:cubicBezTo>
                      <a:cubicBezTo>
                        <a:pt x="135830" y="145475"/>
                        <a:pt x="117765" y="150034"/>
                        <a:pt x="112346" y="150034"/>
                      </a:cubicBezTo>
                      <a:cubicBezTo>
                        <a:pt x="107786" y="143668"/>
                        <a:pt x="105980" y="137302"/>
                        <a:pt x="106926" y="130936"/>
                      </a:cubicBezTo>
                      <a:lnTo>
                        <a:pt x="109593" y="130936"/>
                      </a:lnTo>
                      <a:cubicBezTo>
                        <a:pt x="120432" y="131882"/>
                        <a:pt x="131701" y="129559"/>
                        <a:pt x="143486" y="124140"/>
                      </a:cubicBezTo>
                      <a:cubicBezTo>
                        <a:pt x="144346" y="124140"/>
                        <a:pt x="146669" y="123709"/>
                        <a:pt x="150282" y="122763"/>
                      </a:cubicBezTo>
                      <a:cubicBezTo>
                        <a:pt x="159314" y="120957"/>
                        <a:pt x="163873" y="118204"/>
                        <a:pt x="163873" y="114591"/>
                      </a:cubicBezTo>
                      <a:cubicBezTo>
                        <a:pt x="163873" y="109171"/>
                        <a:pt x="162067" y="105471"/>
                        <a:pt x="158454" y="103665"/>
                      </a:cubicBezTo>
                      <a:cubicBezTo>
                        <a:pt x="151228" y="103665"/>
                        <a:pt x="145809" y="104095"/>
                        <a:pt x="142195" y="105041"/>
                      </a:cubicBezTo>
                      <a:cubicBezTo>
                        <a:pt x="140389" y="105988"/>
                        <a:pt x="138153" y="102288"/>
                        <a:pt x="135400" y="94116"/>
                      </a:cubicBezTo>
                      <a:cubicBezTo>
                        <a:pt x="131787" y="84136"/>
                        <a:pt x="130841" y="78200"/>
                        <a:pt x="132647" y="76394"/>
                      </a:cubicBezTo>
                      <a:cubicBezTo>
                        <a:pt x="133507" y="75533"/>
                        <a:pt x="137120" y="75017"/>
                        <a:pt x="143486" y="75017"/>
                      </a:cubicBezTo>
                      <a:cubicBezTo>
                        <a:pt x="150712" y="74157"/>
                        <a:pt x="156131" y="73211"/>
                        <a:pt x="159744" y="72264"/>
                      </a:cubicBezTo>
                      <a:cubicBezTo>
                        <a:pt x="163357" y="73211"/>
                        <a:pt x="165164" y="70458"/>
                        <a:pt x="165164" y="64091"/>
                      </a:cubicBezTo>
                      <a:cubicBezTo>
                        <a:pt x="166024" y="28648"/>
                        <a:pt x="166970" y="9033"/>
                        <a:pt x="167830" y="5420"/>
                      </a:cubicBezTo>
                      <a:cubicBezTo>
                        <a:pt x="168691" y="2667"/>
                        <a:pt x="172303" y="860"/>
                        <a:pt x="178669" y="0"/>
                      </a:cubicBezTo>
                      <a:cubicBezTo>
                        <a:pt x="189508" y="1807"/>
                        <a:pt x="197164" y="4990"/>
                        <a:pt x="201723" y="9549"/>
                      </a:cubicBezTo>
                      <a:cubicBezTo>
                        <a:pt x="201723" y="12302"/>
                        <a:pt x="199917" y="15485"/>
                        <a:pt x="196304" y="19099"/>
                      </a:cubicBezTo>
                      <a:cubicBezTo>
                        <a:pt x="194497" y="22712"/>
                        <a:pt x="193551" y="25034"/>
                        <a:pt x="193551" y="25895"/>
                      </a:cubicBezTo>
                      <a:cubicBezTo>
                        <a:pt x="192605" y="29508"/>
                        <a:pt x="192175" y="39057"/>
                        <a:pt x="192175" y="54542"/>
                      </a:cubicBezTo>
                      <a:cubicBezTo>
                        <a:pt x="192175" y="59962"/>
                        <a:pt x="193551" y="62285"/>
                        <a:pt x="196218" y="61339"/>
                      </a:cubicBezTo>
                      <a:cubicBezTo>
                        <a:pt x="210670" y="57725"/>
                        <a:pt x="220562" y="56779"/>
                        <a:pt x="225982" y="58586"/>
                      </a:cubicBezTo>
                      <a:cubicBezTo>
                        <a:pt x="227788" y="59532"/>
                        <a:pt x="229164" y="63575"/>
                        <a:pt x="230025" y="70888"/>
                      </a:cubicBezTo>
                      <a:cubicBezTo>
                        <a:pt x="230885" y="77254"/>
                        <a:pt x="227358" y="81813"/>
                        <a:pt x="219186" y="84566"/>
                      </a:cubicBezTo>
                      <a:cubicBezTo>
                        <a:pt x="211014" y="87319"/>
                        <a:pt x="204734" y="89556"/>
                        <a:pt x="200261" y="91363"/>
                      </a:cubicBezTo>
                      <a:cubicBezTo>
                        <a:pt x="195099" y="93857"/>
                        <a:pt x="192863" y="97041"/>
                        <a:pt x="193809" y="100740"/>
                      </a:cubicBezTo>
                      <a:close/>
                    </a:path>
                  </a:pathLst>
                </a:custGeom>
                <a:grpFill/>
                <a:ln w="860" cap="flat">
                  <a:noFill/>
                  <a:prstDash val="solid"/>
                  <a:miter/>
                </a:ln>
              </p:spPr>
              <p:txBody>
                <a:bodyPr rtlCol="0" anchor="ctr"/>
                <a:lstStyle/>
                <a:p>
                  <a:endParaRPr lang="zh-CN" altLang="en-US"/>
                </a:p>
              </p:txBody>
            </p:sp>
            <p:sp>
              <p:nvSpPr>
                <p:cNvPr id="21" name="任意形状 16"/>
                <p:cNvSpPr/>
                <p:nvPr/>
              </p:nvSpPr>
              <p:spPr>
                <a:xfrm>
                  <a:off x="4052576" y="2752007"/>
                  <a:ext cx="236394" cy="322645"/>
                </a:xfrm>
                <a:custGeom>
                  <a:avLst/>
                  <a:gdLst>
                    <a:gd name="connsiteX0" fmla="*/ 6061 w 236394"/>
                    <a:gd name="connsiteY0" fmla="*/ 86835 h 322645"/>
                    <a:gd name="connsiteX1" fmla="*/ 27739 w 236394"/>
                    <a:gd name="connsiteY1" fmla="*/ 85458 h 322645"/>
                    <a:gd name="connsiteX2" fmla="*/ 88729 w 236394"/>
                    <a:gd name="connsiteY2" fmla="*/ 69113 h 322645"/>
                    <a:gd name="connsiteX3" fmla="*/ 90105 w 236394"/>
                    <a:gd name="connsiteY3" fmla="*/ 29540 h 322645"/>
                    <a:gd name="connsiteX4" fmla="*/ 90105 w 236394"/>
                    <a:gd name="connsiteY4" fmla="*/ 3645 h 322645"/>
                    <a:gd name="connsiteX5" fmla="*/ 110407 w 236394"/>
                    <a:gd name="connsiteY5" fmla="*/ 892 h 322645"/>
                    <a:gd name="connsiteX6" fmla="*/ 136127 w 236394"/>
                    <a:gd name="connsiteY6" fmla="*/ 13194 h 322645"/>
                    <a:gd name="connsiteX7" fmla="*/ 130708 w 236394"/>
                    <a:gd name="connsiteY7" fmla="*/ 21367 h 322645"/>
                    <a:gd name="connsiteX8" fmla="*/ 126665 w 236394"/>
                    <a:gd name="connsiteY8" fmla="*/ 28163 h 322645"/>
                    <a:gd name="connsiteX9" fmla="*/ 123912 w 236394"/>
                    <a:gd name="connsiteY9" fmla="*/ 51391 h 322645"/>
                    <a:gd name="connsiteX10" fmla="*/ 126665 w 236394"/>
                    <a:gd name="connsiteY10" fmla="*/ 60940 h 322645"/>
                    <a:gd name="connsiteX11" fmla="*/ 199784 w 236394"/>
                    <a:gd name="connsiteY11" fmla="*/ 63693 h 322645"/>
                    <a:gd name="connsiteX12" fmla="*/ 236344 w 236394"/>
                    <a:gd name="connsiteY12" fmla="*/ 96470 h 322645"/>
                    <a:gd name="connsiteX13" fmla="*/ 197032 w 236394"/>
                    <a:gd name="connsiteY13" fmla="*/ 136043 h 322645"/>
                    <a:gd name="connsiteX14" fmla="*/ 192988 w 236394"/>
                    <a:gd name="connsiteY14" fmla="*/ 156518 h 322645"/>
                    <a:gd name="connsiteX15" fmla="*/ 191612 w 236394"/>
                    <a:gd name="connsiteY15" fmla="*/ 163314 h 322645"/>
                    <a:gd name="connsiteX16" fmla="*/ 152300 w 236394"/>
                    <a:gd name="connsiteY16" fmla="*/ 164691 h 322645"/>
                    <a:gd name="connsiteX17" fmla="*/ 125203 w 236394"/>
                    <a:gd name="connsiteY17" fmla="*/ 167444 h 322645"/>
                    <a:gd name="connsiteX18" fmla="*/ 117117 w 236394"/>
                    <a:gd name="connsiteY18" fmla="*/ 284787 h 322645"/>
                    <a:gd name="connsiteX19" fmla="*/ 119869 w 236394"/>
                    <a:gd name="connsiteY19" fmla="*/ 301133 h 322645"/>
                    <a:gd name="connsiteX20" fmla="*/ 122536 w 236394"/>
                    <a:gd name="connsiteY20" fmla="*/ 314811 h 322645"/>
                    <a:gd name="connsiteX21" fmla="*/ 96815 w 236394"/>
                    <a:gd name="connsiteY21" fmla="*/ 316188 h 322645"/>
                    <a:gd name="connsiteX22" fmla="*/ 96815 w 236394"/>
                    <a:gd name="connsiteY22" fmla="*/ 284787 h 322645"/>
                    <a:gd name="connsiteX23" fmla="*/ 99568 w 236394"/>
                    <a:gd name="connsiteY23" fmla="*/ 249343 h 322645"/>
                    <a:gd name="connsiteX24" fmla="*/ 94148 w 236394"/>
                    <a:gd name="connsiteY24" fmla="*/ 200221 h 322645"/>
                    <a:gd name="connsiteX25" fmla="*/ 92772 w 236394"/>
                    <a:gd name="connsiteY25" fmla="*/ 170197 h 322645"/>
                    <a:gd name="connsiteX26" fmla="*/ 48040 w 236394"/>
                    <a:gd name="connsiteY26" fmla="*/ 182499 h 322645"/>
                    <a:gd name="connsiteX27" fmla="*/ 34535 w 236394"/>
                    <a:gd name="connsiteY27" fmla="*/ 171573 h 322645"/>
                    <a:gd name="connsiteX28" fmla="*/ 14233 w 236394"/>
                    <a:gd name="connsiteY28" fmla="*/ 138796 h 322645"/>
                    <a:gd name="connsiteX29" fmla="*/ 728 w 236394"/>
                    <a:gd name="connsiteY29" fmla="*/ 108772 h 322645"/>
                    <a:gd name="connsiteX30" fmla="*/ 6061 w 236394"/>
                    <a:gd name="connsiteY30" fmla="*/ 86835 h 322645"/>
                    <a:gd name="connsiteX31" fmla="*/ 54836 w 236394"/>
                    <a:gd name="connsiteY31" fmla="*/ 152303 h 322645"/>
                    <a:gd name="connsiteX32" fmla="*/ 92772 w 236394"/>
                    <a:gd name="connsiteY32" fmla="*/ 141377 h 322645"/>
                    <a:gd name="connsiteX33" fmla="*/ 91395 w 236394"/>
                    <a:gd name="connsiteY33" fmla="*/ 114106 h 322645"/>
                    <a:gd name="connsiteX34" fmla="*/ 90019 w 236394"/>
                    <a:gd name="connsiteY34" fmla="*/ 92255 h 322645"/>
                    <a:gd name="connsiteX35" fmla="*/ 54836 w 236394"/>
                    <a:gd name="connsiteY35" fmla="*/ 101804 h 322645"/>
                    <a:gd name="connsiteX36" fmla="*/ 54836 w 236394"/>
                    <a:gd name="connsiteY36" fmla="*/ 152303 h 322645"/>
                    <a:gd name="connsiteX37" fmla="*/ 125289 w 236394"/>
                    <a:gd name="connsiteY37" fmla="*/ 137334 h 322645"/>
                    <a:gd name="connsiteX38" fmla="*/ 151009 w 236394"/>
                    <a:gd name="connsiteY38" fmla="*/ 133204 h 322645"/>
                    <a:gd name="connsiteX39" fmla="*/ 171311 w 236394"/>
                    <a:gd name="connsiteY39" fmla="*/ 127785 h 322645"/>
                    <a:gd name="connsiteX40" fmla="*/ 178107 w 236394"/>
                    <a:gd name="connsiteY40" fmla="*/ 84082 h 322645"/>
                    <a:gd name="connsiteX41" fmla="*/ 126665 w 236394"/>
                    <a:gd name="connsiteY41" fmla="*/ 84082 h 322645"/>
                    <a:gd name="connsiteX42" fmla="*/ 122622 w 236394"/>
                    <a:gd name="connsiteY42" fmla="*/ 114106 h 322645"/>
                    <a:gd name="connsiteX43" fmla="*/ 125289 w 236394"/>
                    <a:gd name="connsiteY43" fmla="*/ 137334 h 32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6394" h="322645">
                      <a:moveTo>
                        <a:pt x="6061" y="86835"/>
                      </a:moveTo>
                      <a:cubicBezTo>
                        <a:pt x="6921" y="86835"/>
                        <a:pt x="14147" y="86405"/>
                        <a:pt x="27739" y="85458"/>
                      </a:cubicBezTo>
                      <a:cubicBezTo>
                        <a:pt x="42191" y="84598"/>
                        <a:pt x="62492" y="79092"/>
                        <a:pt x="88729" y="69113"/>
                      </a:cubicBezTo>
                      <a:cubicBezTo>
                        <a:pt x="90535" y="68253"/>
                        <a:pt x="90965" y="55004"/>
                        <a:pt x="90105" y="29540"/>
                      </a:cubicBezTo>
                      <a:cubicBezTo>
                        <a:pt x="89159" y="15861"/>
                        <a:pt x="89159" y="7258"/>
                        <a:pt x="90105" y="3645"/>
                      </a:cubicBezTo>
                      <a:cubicBezTo>
                        <a:pt x="90965" y="32"/>
                        <a:pt x="97761" y="-914"/>
                        <a:pt x="110407" y="892"/>
                      </a:cubicBezTo>
                      <a:cubicBezTo>
                        <a:pt x="125719" y="4505"/>
                        <a:pt x="134321" y="8635"/>
                        <a:pt x="136127" y="13194"/>
                      </a:cubicBezTo>
                      <a:cubicBezTo>
                        <a:pt x="136127" y="15001"/>
                        <a:pt x="134321" y="17754"/>
                        <a:pt x="130708" y="21367"/>
                      </a:cubicBezTo>
                      <a:cubicBezTo>
                        <a:pt x="128041" y="24120"/>
                        <a:pt x="126665" y="26357"/>
                        <a:pt x="126665" y="28163"/>
                      </a:cubicBezTo>
                      <a:cubicBezTo>
                        <a:pt x="124859" y="35476"/>
                        <a:pt x="123912" y="43132"/>
                        <a:pt x="123912" y="51391"/>
                      </a:cubicBezTo>
                      <a:cubicBezTo>
                        <a:pt x="123912" y="57757"/>
                        <a:pt x="124772" y="60940"/>
                        <a:pt x="126665" y="60940"/>
                      </a:cubicBezTo>
                      <a:cubicBezTo>
                        <a:pt x="154622" y="56381"/>
                        <a:pt x="179053" y="57327"/>
                        <a:pt x="199784" y="63693"/>
                      </a:cubicBezTo>
                      <a:cubicBezTo>
                        <a:pt x="225075" y="73673"/>
                        <a:pt x="237290" y="84598"/>
                        <a:pt x="236344" y="96470"/>
                      </a:cubicBezTo>
                      <a:cubicBezTo>
                        <a:pt x="219139" y="107396"/>
                        <a:pt x="206064" y="120558"/>
                        <a:pt x="197032" y="136043"/>
                      </a:cubicBezTo>
                      <a:cubicBezTo>
                        <a:pt x="194365" y="140603"/>
                        <a:pt x="192988" y="147399"/>
                        <a:pt x="192988" y="156518"/>
                      </a:cubicBezTo>
                      <a:lnTo>
                        <a:pt x="191612" y="163314"/>
                      </a:lnTo>
                      <a:cubicBezTo>
                        <a:pt x="174407" y="163314"/>
                        <a:pt x="161332" y="163745"/>
                        <a:pt x="152300" y="164691"/>
                      </a:cubicBezTo>
                      <a:cubicBezTo>
                        <a:pt x="142321" y="165637"/>
                        <a:pt x="133375" y="166498"/>
                        <a:pt x="125203" y="167444"/>
                      </a:cubicBezTo>
                      <a:cubicBezTo>
                        <a:pt x="119783" y="187489"/>
                        <a:pt x="117117" y="226546"/>
                        <a:pt x="117117" y="284787"/>
                      </a:cubicBezTo>
                      <a:cubicBezTo>
                        <a:pt x="117117" y="287540"/>
                        <a:pt x="117977" y="292960"/>
                        <a:pt x="119869" y="301133"/>
                      </a:cubicBezTo>
                      <a:cubicBezTo>
                        <a:pt x="120729" y="307499"/>
                        <a:pt x="121676" y="312058"/>
                        <a:pt x="122536" y="314811"/>
                      </a:cubicBezTo>
                      <a:cubicBezTo>
                        <a:pt x="113503" y="324791"/>
                        <a:pt x="104901" y="325221"/>
                        <a:pt x="96815" y="316188"/>
                      </a:cubicBezTo>
                      <a:cubicBezTo>
                        <a:pt x="96815" y="308875"/>
                        <a:pt x="96815" y="298466"/>
                        <a:pt x="96815" y="284787"/>
                      </a:cubicBezTo>
                      <a:cubicBezTo>
                        <a:pt x="98622" y="269302"/>
                        <a:pt x="99568" y="257516"/>
                        <a:pt x="99568" y="249343"/>
                      </a:cubicBezTo>
                      <a:cubicBezTo>
                        <a:pt x="98622" y="233858"/>
                        <a:pt x="96815" y="217513"/>
                        <a:pt x="94148" y="200221"/>
                      </a:cubicBezTo>
                      <a:cubicBezTo>
                        <a:pt x="93202" y="187489"/>
                        <a:pt x="92772" y="177509"/>
                        <a:pt x="92772" y="170197"/>
                      </a:cubicBezTo>
                      <a:cubicBezTo>
                        <a:pt x="84600" y="168390"/>
                        <a:pt x="69718" y="172520"/>
                        <a:pt x="48040" y="182499"/>
                      </a:cubicBezTo>
                      <a:cubicBezTo>
                        <a:pt x="44427" y="184306"/>
                        <a:pt x="39954" y="180692"/>
                        <a:pt x="34535" y="171573"/>
                      </a:cubicBezTo>
                      <a:cubicBezTo>
                        <a:pt x="30922" y="164261"/>
                        <a:pt x="24126" y="153421"/>
                        <a:pt x="14233" y="138796"/>
                      </a:cubicBezTo>
                      <a:cubicBezTo>
                        <a:pt x="7007" y="131484"/>
                        <a:pt x="2448" y="121505"/>
                        <a:pt x="728" y="108772"/>
                      </a:cubicBezTo>
                      <a:cubicBezTo>
                        <a:pt x="-1165" y="95008"/>
                        <a:pt x="641" y="87695"/>
                        <a:pt x="6061" y="86835"/>
                      </a:cubicBezTo>
                      <a:close/>
                      <a:moveTo>
                        <a:pt x="54836" y="152303"/>
                      </a:moveTo>
                      <a:cubicBezTo>
                        <a:pt x="72901" y="149550"/>
                        <a:pt x="85546" y="145937"/>
                        <a:pt x="92772" y="141377"/>
                      </a:cubicBezTo>
                      <a:cubicBezTo>
                        <a:pt x="92772" y="140517"/>
                        <a:pt x="92342" y="131398"/>
                        <a:pt x="91395" y="114106"/>
                      </a:cubicBezTo>
                      <a:cubicBezTo>
                        <a:pt x="90449" y="107740"/>
                        <a:pt x="90019" y="100428"/>
                        <a:pt x="90019" y="92255"/>
                      </a:cubicBezTo>
                      <a:cubicBezTo>
                        <a:pt x="87353" y="91395"/>
                        <a:pt x="75567" y="94578"/>
                        <a:pt x="54836" y="101804"/>
                      </a:cubicBezTo>
                      <a:cubicBezTo>
                        <a:pt x="37717" y="119096"/>
                        <a:pt x="37717" y="135957"/>
                        <a:pt x="54836" y="152303"/>
                      </a:cubicBezTo>
                      <a:close/>
                      <a:moveTo>
                        <a:pt x="125289" y="137334"/>
                      </a:moveTo>
                      <a:cubicBezTo>
                        <a:pt x="133375" y="135527"/>
                        <a:pt x="141977" y="134151"/>
                        <a:pt x="151009" y="133204"/>
                      </a:cubicBezTo>
                      <a:cubicBezTo>
                        <a:pt x="162709" y="131398"/>
                        <a:pt x="169504" y="129591"/>
                        <a:pt x="171311" y="127785"/>
                      </a:cubicBezTo>
                      <a:cubicBezTo>
                        <a:pt x="178537" y="118666"/>
                        <a:pt x="180773" y="104127"/>
                        <a:pt x="178107" y="84082"/>
                      </a:cubicBezTo>
                      <a:cubicBezTo>
                        <a:pt x="155482" y="78662"/>
                        <a:pt x="138364" y="78662"/>
                        <a:pt x="126665" y="84082"/>
                      </a:cubicBezTo>
                      <a:cubicBezTo>
                        <a:pt x="123912" y="87695"/>
                        <a:pt x="122622" y="97761"/>
                        <a:pt x="122622" y="114106"/>
                      </a:cubicBezTo>
                      <a:cubicBezTo>
                        <a:pt x="121676" y="129591"/>
                        <a:pt x="122622" y="137334"/>
                        <a:pt x="125289" y="137334"/>
                      </a:cubicBezTo>
                      <a:close/>
                    </a:path>
                  </a:pathLst>
                </a:custGeom>
                <a:grpFill/>
                <a:ln w="860" cap="flat">
                  <a:noFill/>
                  <a:prstDash val="solid"/>
                  <a:miter/>
                </a:ln>
              </p:spPr>
              <p:txBody>
                <a:bodyPr rtlCol="0" anchor="ctr"/>
                <a:lstStyle/>
                <a:p>
                  <a:endParaRPr lang="zh-CN" altLang="en-US"/>
                </a:p>
              </p:txBody>
            </p:sp>
            <p:sp>
              <p:nvSpPr>
                <p:cNvPr id="22" name="任意形状 17"/>
                <p:cNvSpPr/>
                <p:nvPr/>
              </p:nvSpPr>
              <p:spPr>
                <a:xfrm>
                  <a:off x="4588823" y="2751071"/>
                  <a:ext cx="272058" cy="324003"/>
                </a:xfrm>
                <a:custGeom>
                  <a:avLst/>
                  <a:gdLst>
                    <a:gd name="connsiteX0" fmla="*/ 1779 w 272058"/>
                    <a:gd name="connsiteY0" fmla="*/ 188768 h 324003"/>
                    <a:gd name="connsiteX1" fmla="*/ 4446 w 272058"/>
                    <a:gd name="connsiteY1" fmla="*/ 188768 h 324003"/>
                    <a:gd name="connsiteX2" fmla="*/ 46424 w 272058"/>
                    <a:gd name="connsiteY2" fmla="*/ 179219 h 324003"/>
                    <a:gd name="connsiteX3" fmla="*/ 139931 w 272058"/>
                    <a:gd name="connsiteY3" fmla="*/ 158744 h 324003"/>
                    <a:gd name="connsiteX4" fmla="*/ 150770 w 272058"/>
                    <a:gd name="connsiteY4" fmla="*/ 155991 h 324003"/>
                    <a:gd name="connsiteX5" fmla="*/ 153437 w 272058"/>
                    <a:gd name="connsiteY5" fmla="*/ 151862 h 324003"/>
                    <a:gd name="connsiteX6" fmla="*/ 148017 w 272058"/>
                    <a:gd name="connsiteY6" fmla="*/ 109536 h 324003"/>
                    <a:gd name="connsiteX7" fmla="*/ 148017 w 272058"/>
                    <a:gd name="connsiteY7" fmla="*/ 102739 h 324003"/>
                    <a:gd name="connsiteX8" fmla="*/ 184577 w 272058"/>
                    <a:gd name="connsiteY8" fmla="*/ 109536 h 324003"/>
                    <a:gd name="connsiteX9" fmla="*/ 183201 w 272058"/>
                    <a:gd name="connsiteY9" fmla="*/ 113665 h 324003"/>
                    <a:gd name="connsiteX10" fmla="*/ 179158 w 272058"/>
                    <a:gd name="connsiteY10" fmla="*/ 132764 h 324003"/>
                    <a:gd name="connsiteX11" fmla="*/ 179158 w 272058"/>
                    <a:gd name="connsiteY11" fmla="*/ 140936 h 324003"/>
                    <a:gd name="connsiteX12" fmla="*/ 183201 w 272058"/>
                    <a:gd name="connsiteY12" fmla="*/ 151862 h 324003"/>
                    <a:gd name="connsiteX13" fmla="*/ 215717 w 272058"/>
                    <a:gd name="connsiteY13" fmla="*/ 150485 h 324003"/>
                    <a:gd name="connsiteX14" fmla="*/ 244191 w 272058"/>
                    <a:gd name="connsiteY14" fmla="*/ 150485 h 324003"/>
                    <a:gd name="connsiteX15" fmla="*/ 250987 w 272058"/>
                    <a:gd name="connsiteY15" fmla="*/ 149109 h 324003"/>
                    <a:gd name="connsiteX16" fmla="*/ 267245 w 272058"/>
                    <a:gd name="connsiteY16" fmla="*/ 172337 h 324003"/>
                    <a:gd name="connsiteX17" fmla="*/ 271288 w 272058"/>
                    <a:gd name="connsiteY17" fmla="*/ 191435 h 324003"/>
                    <a:gd name="connsiteX18" fmla="*/ 259073 w 272058"/>
                    <a:gd name="connsiteY18" fmla="*/ 190059 h 324003"/>
                    <a:gd name="connsiteX19" fmla="*/ 219760 w 272058"/>
                    <a:gd name="connsiteY19" fmla="*/ 179133 h 324003"/>
                    <a:gd name="connsiteX20" fmla="*/ 185867 w 272058"/>
                    <a:gd name="connsiteY20" fmla="*/ 181886 h 324003"/>
                    <a:gd name="connsiteX21" fmla="*/ 181824 w 272058"/>
                    <a:gd name="connsiteY21" fmla="*/ 192812 h 324003"/>
                    <a:gd name="connsiteX22" fmla="*/ 179158 w 272058"/>
                    <a:gd name="connsiteY22" fmla="*/ 251483 h 324003"/>
                    <a:gd name="connsiteX23" fmla="*/ 179158 w 272058"/>
                    <a:gd name="connsiteY23" fmla="*/ 281507 h 324003"/>
                    <a:gd name="connsiteX24" fmla="*/ 180534 w 272058"/>
                    <a:gd name="connsiteY24" fmla="*/ 297853 h 324003"/>
                    <a:gd name="connsiteX25" fmla="*/ 183201 w 272058"/>
                    <a:gd name="connsiteY25" fmla="*/ 323748 h 324003"/>
                    <a:gd name="connsiteX26" fmla="*/ 160147 w 272058"/>
                    <a:gd name="connsiteY26" fmla="*/ 319618 h 324003"/>
                    <a:gd name="connsiteX27" fmla="*/ 153351 w 272058"/>
                    <a:gd name="connsiteY27" fmla="*/ 318242 h 324003"/>
                    <a:gd name="connsiteX28" fmla="*/ 74812 w 272058"/>
                    <a:gd name="connsiteY28" fmla="*/ 290970 h 324003"/>
                    <a:gd name="connsiteX29" fmla="*/ 65349 w 272058"/>
                    <a:gd name="connsiteY29" fmla="*/ 285551 h 324003"/>
                    <a:gd name="connsiteX30" fmla="*/ 78855 w 272058"/>
                    <a:gd name="connsiteY30" fmla="*/ 284174 h 324003"/>
                    <a:gd name="connsiteX31" fmla="*/ 107329 w 272058"/>
                    <a:gd name="connsiteY31" fmla="*/ 286927 h 324003"/>
                    <a:gd name="connsiteX32" fmla="*/ 135802 w 272058"/>
                    <a:gd name="connsiteY32" fmla="*/ 289680 h 324003"/>
                    <a:gd name="connsiteX33" fmla="*/ 156103 w 272058"/>
                    <a:gd name="connsiteY33" fmla="*/ 261032 h 324003"/>
                    <a:gd name="connsiteX34" fmla="*/ 153437 w 272058"/>
                    <a:gd name="connsiteY34" fmla="*/ 196941 h 324003"/>
                    <a:gd name="connsiteX35" fmla="*/ 153437 w 272058"/>
                    <a:gd name="connsiteY35" fmla="*/ 186015 h 324003"/>
                    <a:gd name="connsiteX36" fmla="*/ 107415 w 272058"/>
                    <a:gd name="connsiteY36" fmla="*/ 192812 h 324003"/>
                    <a:gd name="connsiteX37" fmla="*/ 97952 w 272058"/>
                    <a:gd name="connsiteY37" fmla="*/ 194188 h 324003"/>
                    <a:gd name="connsiteX38" fmla="*/ 108791 w 272058"/>
                    <a:gd name="connsiteY38" fmla="*/ 210534 h 324003"/>
                    <a:gd name="connsiteX39" fmla="*/ 114211 w 272058"/>
                    <a:gd name="connsiteY39" fmla="*/ 214663 h 324003"/>
                    <a:gd name="connsiteX40" fmla="*/ 100705 w 272058"/>
                    <a:gd name="connsiteY40" fmla="*/ 246063 h 324003"/>
                    <a:gd name="connsiteX41" fmla="*/ 93909 w 272058"/>
                    <a:gd name="connsiteY41" fmla="*/ 237891 h 324003"/>
                    <a:gd name="connsiteX42" fmla="*/ 61392 w 272058"/>
                    <a:gd name="connsiteY42" fmla="*/ 199694 h 324003"/>
                    <a:gd name="connsiteX43" fmla="*/ 18037 w 272058"/>
                    <a:gd name="connsiteY43" fmla="*/ 216040 h 324003"/>
                    <a:gd name="connsiteX44" fmla="*/ 16661 w 272058"/>
                    <a:gd name="connsiteY44" fmla="*/ 217416 h 324003"/>
                    <a:gd name="connsiteX45" fmla="*/ 3155 w 272058"/>
                    <a:gd name="connsiteY45" fmla="*/ 202447 h 324003"/>
                    <a:gd name="connsiteX46" fmla="*/ 1779 w 272058"/>
                    <a:gd name="connsiteY46" fmla="*/ 188768 h 324003"/>
                    <a:gd name="connsiteX47" fmla="*/ 28876 w 272058"/>
                    <a:gd name="connsiteY47" fmla="*/ 130097 h 324003"/>
                    <a:gd name="connsiteX48" fmla="*/ 69479 w 272058"/>
                    <a:gd name="connsiteY48" fmla="*/ 102826 h 324003"/>
                    <a:gd name="connsiteX49" fmla="*/ 68102 w 272058"/>
                    <a:gd name="connsiteY49" fmla="*/ 112375 h 324003"/>
                    <a:gd name="connsiteX50" fmla="*/ 66726 w 272058"/>
                    <a:gd name="connsiteY50" fmla="*/ 132850 h 324003"/>
                    <a:gd name="connsiteX51" fmla="*/ 69479 w 272058"/>
                    <a:gd name="connsiteY51" fmla="*/ 147819 h 324003"/>
                    <a:gd name="connsiteX52" fmla="*/ 55887 w 272058"/>
                    <a:gd name="connsiteY52" fmla="*/ 149195 h 324003"/>
                    <a:gd name="connsiteX53" fmla="*/ 28876 w 272058"/>
                    <a:gd name="connsiteY53" fmla="*/ 130097 h 324003"/>
                    <a:gd name="connsiteX54" fmla="*/ 89780 w 272058"/>
                    <a:gd name="connsiteY54" fmla="*/ 109622 h 324003"/>
                    <a:gd name="connsiteX55" fmla="*/ 84361 w 272058"/>
                    <a:gd name="connsiteY55" fmla="*/ 89147 h 324003"/>
                    <a:gd name="connsiteX56" fmla="*/ 88404 w 272058"/>
                    <a:gd name="connsiteY56" fmla="*/ 89147 h 324003"/>
                    <a:gd name="connsiteX57" fmla="*/ 142598 w 272058"/>
                    <a:gd name="connsiteY57" fmla="*/ 75468 h 324003"/>
                    <a:gd name="connsiteX58" fmla="*/ 148017 w 272058"/>
                    <a:gd name="connsiteY58" fmla="*/ 72715 h 324003"/>
                    <a:gd name="connsiteX59" fmla="*/ 195416 w 272058"/>
                    <a:gd name="connsiteY59" fmla="*/ 61790 h 324003"/>
                    <a:gd name="connsiteX60" fmla="*/ 223890 w 272058"/>
                    <a:gd name="connsiteY60" fmla="*/ 75468 h 324003"/>
                    <a:gd name="connsiteX61" fmla="*/ 257782 w 272058"/>
                    <a:gd name="connsiteY61" fmla="*/ 127344 h 324003"/>
                    <a:gd name="connsiteX62" fmla="*/ 252363 w 272058"/>
                    <a:gd name="connsiteY62" fmla="*/ 130097 h 324003"/>
                    <a:gd name="connsiteX63" fmla="*/ 241524 w 272058"/>
                    <a:gd name="connsiteY63" fmla="*/ 131473 h 324003"/>
                    <a:gd name="connsiteX64" fmla="*/ 200921 w 272058"/>
                    <a:gd name="connsiteY64" fmla="*/ 134226 h 324003"/>
                    <a:gd name="connsiteX65" fmla="*/ 186040 w 272058"/>
                    <a:gd name="connsiteY65" fmla="*/ 128806 h 324003"/>
                    <a:gd name="connsiteX66" fmla="*/ 198255 w 272058"/>
                    <a:gd name="connsiteY66" fmla="*/ 123386 h 324003"/>
                    <a:gd name="connsiteX67" fmla="*/ 222599 w 272058"/>
                    <a:gd name="connsiteY67" fmla="*/ 104288 h 324003"/>
                    <a:gd name="connsiteX68" fmla="*/ 207717 w 272058"/>
                    <a:gd name="connsiteY68" fmla="*/ 82437 h 324003"/>
                    <a:gd name="connsiteX69" fmla="*/ 191459 w 272058"/>
                    <a:gd name="connsiteY69" fmla="*/ 79684 h 324003"/>
                    <a:gd name="connsiteX70" fmla="*/ 188792 w 272058"/>
                    <a:gd name="connsiteY70" fmla="*/ 79684 h 324003"/>
                    <a:gd name="connsiteX71" fmla="*/ 149480 w 272058"/>
                    <a:gd name="connsiteY71" fmla="*/ 91986 h 324003"/>
                    <a:gd name="connsiteX72" fmla="*/ 110167 w 272058"/>
                    <a:gd name="connsiteY72" fmla="*/ 106955 h 324003"/>
                    <a:gd name="connsiteX73" fmla="*/ 89780 w 272058"/>
                    <a:gd name="connsiteY73" fmla="*/ 109622 h 324003"/>
                    <a:gd name="connsiteX74" fmla="*/ 119630 w 272058"/>
                    <a:gd name="connsiteY74" fmla="*/ 46821 h 324003"/>
                    <a:gd name="connsiteX75" fmla="*/ 123673 w 272058"/>
                    <a:gd name="connsiteY75" fmla="*/ 11377 h 324003"/>
                    <a:gd name="connsiteX76" fmla="*/ 137178 w 272058"/>
                    <a:gd name="connsiteY76" fmla="*/ 451 h 324003"/>
                    <a:gd name="connsiteX77" fmla="*/ 141222 w 272058"/>
                    <a:gd name="connsiteY77" fmla="*/ 8624 h 324003"/>
                    <a:gd name="connsiteX78" fmla="*/ 158856 w 272058"/>
                    <a:gd name="connsiteY78" fmla="*/ 34519 h 324003"/>
                    <a:gd name="connsiteX79" fmla="*/ 164276 w 272058"/>
                    <a:gd name="connsiteY79" fmla="*/ 49488 h 324003"/>
                    <a:gd name="connsiteX80" fmla="*/ 152061 w 272058"/>
                    <a:gd name="connsiteY80" fmla="*/ 54908 h 324003"/>
                    <a:gd name="connsiteX81" fmla="*/ 119630 w 272058"/>
                    <a:gd name="connsiteY81" fmla="*/ 46821 h 3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2058" h="324003">
                      <a:moveTo>
                        <a:pt x="1779" y="188768"/>
                      </a:moveTo>
                      <a:lnTo>
                        <a:pt x="4446" y="188768"/>
                      </a:lnTo>
                      <a:cubicBezTo>
                        <a:pt x="15285" y="188768"/>
                        <a:pt x="29306" y="185585"/>
                        <a:pt x="46424" y="179219"/>
                      </a:cubicBezTo>
                      <a:cubicBezTo>
                        <a:pt x="66296" y="171907"/>
                        <a:pt x="97436" y="165110"/>
                        <a:pt x="139931" y="158744"/>
                      </a:cubicBezTo>
                      <a:cubicBezTo>
                        <a:pt x="143544" y="157884"/>
                        <a:pt x="147157" y="156938"/>
                        <a:pt x="150770" y="155991"/>
                      </a:cubicBezTo>
                      <a:cubicBezTo>
                        <a:pt x="151631" y="155131"/>
                        <a:pt x="152576" y="153755"/>
                        <a:pt x="153437" y="151862"/>
                      </a:cubicBezTo>
                      <a:cubicBezTo>
                        <a:pt x="153437" y="134570"/>
                        <a:pt x="151631" y="120461"/>
                        <a:pt x="148017" y="109536"/>
                      </a:cubicBezTo>
                      <a:cubicBezTo>
                        <a:pt x="147071" y="106783"/>
                        <a:pt x="147071" y="104546"/>
                        <a:pt x="148017" y="102739"/>
                      </a:cubicBezTo>
                      <a:cubicBezTo>
                        <a:pt x="159717" y="99126"/>
                        <a:pt x="171932" y="101363"/>
                        <a:pt x="184577" y="109536"/>
                      </a:cubicBezTo>
                      <a:cubicBezTo>
                        <a:pt x="184577" y="110482"/>
                        <a:pt x="184147" y="111859"/>
                        <a:pt x="183201" y="113665"/>
                      </a:cubicBezTo>
                      <a:cubicBezTo>
                        <a:pt x="179588" y="120031"/>
                        <a:pt x="178211" y="126397"/>
                        <a:pt x="179158" y="132764"/>
                      </a:cubicBezTo>
                      <a:cubicBezTo>
                        <a:pt x="179158" y="134570"/>
                        <a:pt x="179158" y="137323"/>
                        <a:pt x="179158" y="140936"/>
                      </a:cubicBezTo>
                      <a:cubicBezTo>
                        <a:pt x="180018" y="145496"/>
                        <a:pt x="181394" y="149109"/>
                        <a:pt x="183201" y="151862"/>
                      </a:cubicBezTo>
                      <a:cubicBezTo>
                        <a:pt x="192233" y="150055"/>
                        <a:pt x="203072" y="149625"/>
                        <a:pt x="215717" y="150485"/>
                      </a:cubicBezTo>
                      <a:cubicBezTo>
                        <a:pt x="231029" y="151432"/>
                        <a:pt x="240578" y="151432"/>
                        <a:pt x="244191" y="150485"/>
                      </a:cubicBezTo>
                      <a:cubicBezTo>
                        <a:pt x="246857" y="149625"/>
                        <a:pt x="249180" y="149109"/>
                        <a:pt x="250987" y="149109"/>
                      </a:cubicBezTo>
                      <a:cubicBezTo>
                        <a:pt x="254599" y="150916"/>
                        <a:pt x="260019" y="158658"/>
                        <a:pt x="267245" y="172337"/>
                      </a:cubicBezTo>
                      <a:cubicBezTo>
                        <a:pt x="271718" y="183262"/>
                        <a:pt x="273094" y="189629"/>
                        <a:pt x="271288" y="191435"/>
                      </a:cubicBezTo>
                      <a:cubicBezTo>
                        <a:pt x="269482" y="192382"/>
                        <a:pt x="265438" y="191865"/>
                        <a:pt x="259073" y="190059"/>
                      </a:cubicBezTo>
                      <a:cubicBezTo>
                        <a:pt x="250987" y="185499"/>
                        <a:pt x="237825" y="181886"/>
                        <a:pt x="219760" y="179133"/>
                      </a:cubicBezTo>
                      <a:cubicBezTo>
                        <a:pt x="210728" y="178273"/>
                        <a:pt x="199459" y="179133"/>
                        <a:pt x="185867" y="181886"/>
                      </a:cubicBezTo>
                      <a:cubicBezTo>
                        <a:pt x="183115" y="182832"/>
                        <a:pt x="181824" y="186445"/>
                        <a:pt x="181824" y="192812"/>
                      </a:cubicBezTo>
                      <a:cubicBezTo>
                        <a:pt x="181824" y="212856"/>
                        <a:pt x="180878" y="232385"/>
                        <a:pt x="179158" y="251483"/>
                      </a:cubicBezTo>
                      <a:cubicBezTo>
                        <a:pt x="179158" y="263355"/>
                        <a:pt x="179158" y="273335"/>
                        <a:pt x="179158" y="281507"/>
                      </a:cubicBezTo>
                      <a:cubicBezTo>
                        <a:pt x="179158" y="284260"/>
                        <a:pt x="179588" y="289680"/>
                        <a:pt x="180534" y="297853"/>
                      </a:cubicBezTo>
                      <a:cubicBezTo>
                        <a:pt x="183201" y="313338"/>
                        <a:pt x="184147" y="321941"/>
                        <a:pt x="183201" y="323748"/>
                      </a:cubicBezTo>
                      <a:cubicBezTo>
                        <a:pt x="182254" y="324608"/>
                        <a:pt x="174598" y="323317"/>
                        <a:pt x="160147" y="319618"/>
                      </a:cubicBezTo>
                      <a:cubicBezTo>
                        <a:pt x="157480" y="318672"/>
                        <a:pt x="155157" y="318242"/>
                        <a:pt x="153351" y="318242"/>
                      </a:cubicBezTo>
                      <a:cubicBezTo>
                        <a:pt x="120834" y="311876"/>
                        <a:pt x="94597" y="302756"/>
                        <a:pt x="74812" y="290970"/>
                      </a:cubicBezTo>
                      <a:cubicBezTo>
                        <a:pt x="68446" y="288218"/>
                        <a:pt x="65349" y="286411"/>
                        <a:pt x="65349" y="285551"/>
                      </a:cubicBezTo>
                      <a:cubicBezTo>
                        <a:pt x="67156" y="283744"/>
                        <a:pt x="71629" y="283314"/>
                        <a:pt x="78855" y="284174"/>
                      </a:cubicBezTo>
                      <a:cubicBezTo>
                        <a:pt x="90554" y="285981"/>
                        <a:pt x="100103" y="286927"/>
                        <a:pt x="107329" y="286927"/>
                      </a:cubicBezTo>
                      <a:cubicBezTo>
                        <a:pt x="115415" y="287787"/>
                        <a:pt x="124963" y="288734"/>
                        <a:pt x="135802" y="289680"/>
                      </a:cubicBezTo>
                      <a:cubicBezTo>
                        <a:pt x="152061" y="292433"/>
                        <a:pt x="158856" y="282884"/>
                        <a:pt x="156103" y="261032"/>
                      </a:cubicBezTo>
                      <a:cubicBezTo>
                        <a:pt x="156103" y="241934"/>
                        <a:pt x="155157" y="220599"/>
                        <a:pt x="153437" y="196941"/>
                      </a:cubicBezTo>
                      <a:cubicBezTo>
                        <a:pt x="153437" y="192382"/>
                        <a:pt x="153437" y="188768"/>
                        <a:pt x="153437" y="186015"/>
                      </a:cubicBezTo>
                      <a:cubicBezTo>
                        <a:pt x="142598" y="186015"/>
                        <a:pt x="127200" y="188338"/>
                        <a:pt x="107415" y="192812"/>
                      </a:cubicBezTo>
                      <a:cubicBezTo>
                        <a:pt x="103802" y="193758"/>
                        <a:pt x="100619" y="194188"/>
                        <a:pt x="97952" y="194188"/>
                      </a:cubicBezTo>
                      <a:cubicBezTo>
                        <a:pt x="99759" y="199608"/>
                        <a:pt x="103372" y="205114"/>
                        <a:pt x="108791" y="210534"/>
                      </a:cubicBezTo>
                      <a:cubicBezTo>
                        <a:pt x="111458" y="213286"/>
                        <a:pt x="113264" y="214663"/>
                        <a:pt x="114211" y="214663"/>
                      </a:cubicBezTo>
                      <a:cubicBezTo>
                        <a:pt x="113264" y="229202"/>
                        <a:pt x="108791" y="239697"/>
                        <a:pt x="100705" y="246063"/>
                      </a:cubicBezTo>
                      <a:cubicBezTo>
                        <a:pt x="98898" y="247010"/>
                        <a:pt x="96662" y="244257"/>
                        <a:pt x="93909" y="237891"/>
                      </a:cubicBezTo>
                      <a:cubicBezTo>
                        <a:pt x="84877" y="218792"/>
                        <a:pt x="74038" y="206060"/>
                        <a:pt x="61392" y="199694"/>
                      </a:cubicBezTo>
                      <a:cubicBezTo>
                        <a:pt x="40575" y="201501"/>
                        <a:pt x="26209" y="207006"/>
                        <a:pt x="18037" y="216040"/>
                      </a:cubicBezTo>
                      <a:lnTo>
                        <a:pt x="16661" y="217416"/>
                      </a:lnTo>
                      <a:cubicBezTo>
                        <a:pt x="13048" y="216556"/>
                        <a:pt x="8574" y="211480"/>
                        <a:pt x="3155" y="202447"/>
                      </a:cubicBezTo>
                      <a:cubicBezTo>
                        <a:pt x="-544" y="194188"/>
                        <a:pt x="-974" y="189629"/>
                        <a:pt x="1779" y="188768"/>
                      </a:cubicBezTo>
                      <a:close/>
                      <a:moveTo>
                        <a:pt x="28876" y="130097"/>
                      </a:moveTo>
                      <a:cubicBezTo>
                        <a:pt x="40575" y="114611"/>
                        <a:pt x="54167" y="105578"/>
                        <a:pt x="69479" y="102826"/>
                      </a:cubicBezTo>
                      <a:cubicBezTo>
                        <a:pt x="70339" y="102826"/>
                        <a:pt x="69909" y="106009"/>
                        <a:pt x="68102" y="112375"/>
                      </a:cubicBezTo>
                      <a:cubicBezTo>
                        <a:pt x="65436" y="122354"/>
                        <a:pt x="64919" y="129236"/>
                        <a:pt x="66726" y="132850"/>
                      </a:cubicBezTo>
                      <a:cubicBezTo>
                        <a:pt x="70339" y="141022"/>
                        <a:pt x="71199" y="146012"/>
                        <a:pt x="69479" y="147819"/>
                      </a:cubicBezTo>
                      <a:cubicBezTo>
                        <a:pt x="69479" y="149625"/>
                        <a:pt x="64919" y="150141"/>
                        <a:pt x="55887" y="149195"/>
                      </a:cubicBezTo>
                      <a:cubicBezTo>
                        <a:pt x="35155" y="147302"/>
                        <a:pt x="26123" y="140936"/>
                        <a:pt x="28876" y="130097"/>
                      </a:cubicBezTo>
                      <a:close/>
                      <a:moveTo>
                        <a:pt x="89780" y="109622"/>
                      </a:moveTo>
                      <a:cubicBezTo>
                        <a:pt x="84361" y="101449"/>
                        <a:pt x="82554" y="94653"/>
                        <a:pt x="84361" y="89147"/>
                      </a:cubicBezTo>
                      <a:lnTo>
                        <a:pt x="88404" y="89147"/>
                      </a:lnTo>
                      <a:cubicBezTo>
                        <a:pt x="101049" y="88287"/>
                        <a:pt x="119114" y="83727"/>
                        <a:pt x="142598" y="75468"/>
                      </a:cubicBezTo>
                      <a:cubicBezTo>
                        <a:pt x="143458" y="75468"/>
                        <a:pt x="145265" y="74608"/>
                        <a:pt x="148017" y="72715"/>
                      </a:cubicBezTo>
                      <a:cubicBezTo>
                        <a:pt x="167029" y="64543"/>
                        <a:pt x="182770" y="60930"/>
                        <a:pt x="195416" y="61790"/>
                      </a:cubicBezTo>
                      <a:cubicBezTo>
                        <a:pt x="206255" y="62736"/>
                        <a:pt x="215717" y="67210"/>
                        <a:pt x="223890" y="75468"/>
                      </a:cubicBezTo>
                      <a:cubicBezTo>
                        <a:pt x="250987" y="102739"/>
                        <a:pt x="262255" y="120031"/>
                        <a:pt x="257782" y="127344"/>
                      </a:cubicBezTo>
                      <a:cubicBezTo>
                        <a:pt x="256836" y="128290"/>
                        <a:pt x="255116" y="129150"/>
                        <a:pt x="252363" y="130097"/>
                      </a:cubicBezTo>
                      <a:cubicBezTo>
                        <a:pt x="246944" y="130097"/>
                        <a:pt x="243330" y="130527"/>
                        <a:pt x="241524" y="131473"/>
                      </a:cubicBezTo>
                      <a:cubicBezTo>
                        <a:pt x="227932" y="136893"/>
                        <a:pt x="214427" y="137839"/>
                        <a:pt x="200921" y="134226"/>
                      </a:cubicBezTo>
                      <a:cubicBezTo>
                        <a:pt x="190943" y="132419"/>
                        <a:pt x="186040" y="130613"/>
                        <a:pt x="186040" y="128806"/>
                      </a:cubicBezTo>
                      <a:cubicBezTo>
                        <a:pt x="185093" y="127000"/>
                        <a:pt x="189222" y="125193"/>
                        <a:pt x="198255" y="123386"/>
                      </a:cubicBezTo>
                      <a:cubicBezTo>
                        <a:pt x="214513" y="115214"/>
                        <a:pt x="222599" y="108848"/>
                        <a:pt x="222599" y="104288"/>
                      </a:cubicBezTo>
                      <a:cubicBezTo>
                        <a:pt x="219846" y="94309"/>
                        <a:pt x="214943" y="86996"/>
                        <a:pt x="207717" y="82437"/>
                      </a:cubicBezTo>
                      <a:cubicBezTo>
                        <a:pt x="204104" y="80630"/>
                        <a:pt x="198685" y="79684"/>
                        <a:pt x="191459" y="79684"/>
                      </a:cubicBezTo>
                      <a:cubicBezTo>
                        <a:pt x="190513" y="79684"/>
                        <a:pt x="189652" y="79684"/>
                        <a:pt x="188792" y="79684"/>
                      </a:cubicBezTo>
                      <a:cubicBezTo>
                        <a:pt x="176147" y="79684"/>
                        <a:pt x="163071" y="83813"/>
                        <a:pt x="149480" y="91986"/>
                      </a:cubicBezTo>
                      <a:cubicBezTo>
                        <a:pt x="137695" y="98352"/>
                        <a:pt x="124619" y="103342"/>
                        <a:pt x="110167" y="106955"/>
                      </a:cubicBezTo>
                      <a:cubicBezTo>
                        <a:pt x="99328" y="110482"/>
                        <a:pt x="92533" y="111428"/>
                        <a:pt x="89780" y="109622"/>
                      </a:cubicBezTo>
                      <a:close/>
                      <a:moveTo>
                        <a:pt x="119630" y="46821"/>
                      </a:moveTo>
                      <a:cubicBezTo>
                        <a:pt x="115071" y="36841"/>
                        <a:pt x="116447" y="24969"/>
                        <a:pt x="123673" y="11377"/>
                      </a:cubicBezTo>
                      <a:cubicBezTo>
                        <a:pt x="129092" y="2258"/>
                        <a:pt x="133566" y="-1355"/>
                        <a:pt x="137178" y="451"/>
                      </a:cubicBezTo>
                      <a:cubicBezTo>
                        <a:pt x="138039" y="1398"/>
                        <a:pt x="139415" y="4064"/>
                        <a:pt x="141222" y="8624"/>
                      </a:cubicBezTo>
                      <a:cubicBezTo>
                        <a:pt x="145695" y="18603"/>
                        <a:pt x="151631" y="27292"/>
                        <a:pt x="158856" y="34519"/>
                      </a:cubicBezTo>
                      <a:cubicBezTo>
                        <a:pt x="164276" y="40885"/>
                        <a:pt x="166082" y="45875"/>
                        <a:pt x="164276" y="49488"/>
                      </a:cubicBezTo>
                      <a:cubicBezTo>
                        <a:pt x="163329" y="53101"/>
                        <a:pt x="159286" y="54908"/>
                        <a:pt x="152061" y="54908"/>
                      </a:cubicBezTo>
                      <a:cubicBezTo>
                        <a:pt x="135888" y="55940"/>
                        <a:pt x="125049" y="53187"/>
                        <a:pt x="119630" y="46821"/>
                      </a:cubicBezTo>
                      <a:close/>
                    </a:path>
                  </a:pathLst>
                </a:custGeom>
                <a:grpFill/>
                <a:ln w="860" cap="flat">
                  <a:noFill/>
                  <a:prstDash val="solid"/>
                  <a:miter/>
                </a:ln>
              </p:spPr>
              <p:txBody>
                <a:bodyPr rtlCol="0" anchor="ctr"/>
                <a:lstStyle/>
                <a:p>
                  <a:endParaRPr lang="zh-CN" altLang="en-US"/>
                </a:p>
              </p:txBody>
            </p:sp>
            <p:sp>
              <p:nvSpPr>
                <p:cNvPr id="23" name="任意形状 18"/>
                <p:cNvSpPr/>
                <p:nvPr/>
              </p:nvSpPr>
              <p:spPr>
                <a:xfrm>
                  <a:off x="5138493" y="2802793"/>
                  <a:ext cx="279168" cy="227983"/>
                </a:xfrm>
                <a:custGeom>
                  <a:avLst/>
                  <a:gdLst>
                    <a:gd name="connsiteX0" fmla="*/ 146571 w 279168"/>
                    <a:gd name="connsiteY0" fmla="*/ 7401 h 227983"/>
                    <a:gd name="connsiteX1" fmla="*/ 211604 w 279168"/>
                    <a:gd name="connsiteY1" fmla="*/ 604 h 227983"/>
                    <a:gd name="connsiteX2" fmla="*/ 211604 w 279168"/>
                    <a:gd name="connsiteY2" fmla="*/ 16950 h 227983"/>
                    <a:gd name="connsiteX3" fmla="*/ 175044 w 279168"/>
                    <a:gd name="connsiteY3" fmla="*/ 41468 h 227983"/>
                    <a:gd name="connsiteX4" fmla="*/ 166958 w 279168"/>
                    <a:gd name="connsiteY4" fmla="*/ 83794 h 227983"/>
                    <a:gd name="connsiteX5" fmla="*/ 202141 w 279168"/>
                    <a:gd name="connsiteY5" fmla="*/ 74245 h 227983"/>
                    <a:gd name="connsiteX6" fmla="*/ 210227 w 279168"/>
                    <a:gd name="connsiteY6" fmla="*/ 101516 h 227983"/>
                    <a:gd name="connsiteX7" fmla="*/ 196722 w 279168"/>
                    <a:gd name="connsiteY7" fmla="*/ 106936 h 227983"/>
                    <a:gd name="connsiteX8" fmla="*/ 166958 w 279168"/>
                    <a:gd name="connsiteY8" fmla="*/ 121905 h 227983"/>
                    <a:gd name="connsiteX9" fmla="*/ 162915 w 279168"/>
                    <a:gd name="connsiteY9" fmla="*/ 132831 h 227983"/>
                    <a:gd name="connsiteX10" fmla="*/ 162915 w 279168"/>
                    <a:gd name="connsiteY10" fmla="*/ 158725 h 227983"/>
                    <a:gd name="connsiteX11" fmla="*/ 180550 w 279168"/>
                    <a:gd name="connsiteY11" fmla="*/ 171027 h 227983"/>
                    <a:gd name="connsiteX12" fmla="*/ 213066 w 279168"/>
                    <a:gd name="connsiteY12" fmla="*/ 171027 h 227983"/>
                    <a:gd name="connsiteX13" fmla="*/ 246959 w 279168"/>
                    <a:gd name="connsiteY13" fmla="*/ 168275 h 227983"/>
                    <a:gd name="connsiteX14" fmla="*/ 270013 w 279168"/>
                    <a:gd name="connsiteY14" fmla="*/ 173694 h 227983"/>
                    <a:gd name="connsiteX15" fmla="*/ 271390 w 279168"/>
                    <a:gd name="connsiteY15" fmla="*/ 211891 h 227983"/>
                    <a:gd name="connsiteX16" fmla="*/ 144076 w 279168"/>
                    <a:gd name="connsiteY16" fmla="*/ 202342 h 227983"/>
                    <a:gd name="connsiteX17" fmla="*/ 130571 w 279168"/>
                    <a:gd name="connsiteY17" fmla="*/ 203718 h 227983"/>
                    <a:gd name="connsiteX18" fmla="*/ 123775 w 279168"/>
                    <a:gd name="connsiteY18" fmla="*/ 203718 h 227983"/>
                    <a:gd name="connsiteX19" fmla="*/ 26225 w 279168"/>
                    <a:gd name="connsiteY19" fmla="*/ 220064 h 227983"/>
                    <a:gd name="connsiteX20" fmla="*/ 20806 w 279168"/>
                    <a:gd name="connsiteY20" fmla="*/ 224193 h 227983"/>
                    <a:gd name="connsiteX21" fmla="*/ 12634 w 279168"/>
                    <a:gd name="connsiteY21" fmla="*/ 225570 h 227983"/>
                    <a:gd name="connsiteX22" fmla="*/ 418 w 279168"/>
                    <a:gd name="connsiteY22" fmla="*/ 199675 h 227983"/>
                    <a:gd name="connsiteX23" fmla="*/ 62698 w 279168"/>
                    <a:gd name="connsiteY23" fmla="*/ 185997 h 227983"/>
                    <a:gd name="connsiteX24" fmla="*/ 64075 w 279168"/>
                    <a:gd name="connsiteY24" fmla="*/ 119152 h 227983"/>
                    <a:gd name="connsiteX25" fmla="*/ 62698 w 279168"/>
                    <a:gd name="connsiteY25" fmla="*/ 98677 h 227983"/>
                    <a:gd name="connsiteX26" fmla="*/ 70785 w 279168"/>
                    <a:gd name="connsiteY26" fmla="*/ 90505 h 227983"/>
                    <a:gd name="connsiteX27" fmla="*/ 103301 w 279168"/>
                    <a:gd name="connsiteY27" fmla="*/ 104183 h 227983"/>
                    <a:gd name="connsiteX28" fmla="*/ 95215 w 279168"/>
                    <a:gd name="connsiteY28" fmla="*/ 160102 h 227983"/>
                    <a:gd name="connsiteX29" fmla="*/ 97882 w 279168"/>
                    <a:gd name="connsiteY29" fmla="*/ 175071 h 227983"/>
                    <a:gd name="connsiteX30" fmla="*/ 107345 w 279168"/>
                    <a:gd name="connsiteY30" fmla="*/ 177824 h 227983"/>
                    <a:gd name="connsiteX31" fmla="*/ 126270 w 279168"/>
                    <a:gd name="connsiteY31" fmla="*/ 172404 h 227983"/>
                    <a:gd name="connsiteX32" fmla="*/ 130312 w 279168"/>
                    <a:gd name="connsiteY32" fmla="*/ 160102 h 227983"/>
                    <a:gd name="connsiteX33" fmla="*/ 128936 w 279168"/>
                    <a:gd name="connsiteY33" fmla="*/ 87752 h 227983"/>
                    <a:gd name="connsiteX34" fmla="*/ 128936 w 279168"/>
                    <a:gd name="connsiteY34" fmla="*/ 60480 h 227983"/>
                    <a:gd name="connsiteX35" fmla="*/ 119473 w 279168"/>
                    <a:gd name="connsiteY35" fmla="*/ 48178 h 227983"/>
                    <a:gd name="connsiteX36" fmla="*/ 96420 w 279168"/>
                    <a:gd name="connsiteY36" fmla="*/ 53598 h 227983"/>
                    <a:gd name="connsiteX37" fmla="*/ 76118 w 279168"/>
                    <a:gd name="connsiteY37" fmla="*/ 24951 h 227983"/>
                    <a:gd name="connsiteX38" fmla="*/ 76118 w 279168"/>
                    <a:gd name="connsiteY38" fmla="*/ 20821 h 227983"/>
                    <a:gd name="connsiteX39" fmla="*/ 89710 w 279168"/>
                    <a:gd name="connsiteY39" fmla="*/ 12649 h 227983"/>
                    <a:gd name="connsiteX40" fmla="*/ 146571 w 279168"/>
                    <a:gd name="connsiteY40" fmla="*/ 7401 h 2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9168" h="227983">
                      <a:moveTo>
                        <a:pt x="146571" y="7401"/>
                      </a:moveTo>
                      <a:cubicBezTo>
                        <a:pt x="169109" y="1035"/>
                        <a:pt x="190787" y="-1202"/>
                        <a:pt x="211604" y="604"/>
                      </a:cubicBezTo>
                      <a:cubicBezTo>
                        <a:pt x="209797" y="6024"/>
                        <a:pt x="209797" y="11530"/>
                        <a:pt x="211604" y="16950"/>
                      </a:cubicBezTo>
                      <a:cubicBezTo>
                        <a:pt x="214271" y="21510"/>
                        <a:pt x="202141" y="29682"/>
                        <a:pt x="175044" y="41468"/>
                      </a:cubicBezTo>
                      <a:cubicBezTo>
                        <a:pt x="169625" y="46888"/>
                        <a:pt x="166958" y="61083"/>
                        <a:pt x="166958" y="83794"/>
                      </a:cubicBezTo>
                      <a:cubicBezTo>
                        <a:pt x="184077" y="79235"/>
                        <a:pt x="195862" y="76052"/>
                        <a:pt x="202141" y="74245"/>
                      </a:cubicBezTo>
                      <a:cubicBezTo>
                        <a:pt x="207561" y="76998"/>
                        <a:pt x="210227" y="86117"/>
                        <a:pt x="210227" y="101516"/>
                      </a:cubicBezTo>
                      <a:cubicBezTo>
                        <a:pt x="207561" y="103323"/>
                        <a:pt x="203002" y="105129"/>
                        <a:pt x="196722" y="106936"/>
                      </a:cubicBezTo>
                      <a:cubicBezTo>
                        <a:pt x="187690" y="110549"/>
                        <a:pt x="177797" y="115625"/>
                        <a:pt x="166958" y="121905"/>
                      </a:cubicBezTo>
                      <a:cubicBezTo>
                        <a:pt x="165152" y="123712"/>
                        <a:pt x="163775" y="127325"/>
                        <a:pt x="162915" y="132831"/>
                      </a:cubicBezTo>
                      <a:cubicBezTo>
                        <a:pt x="161969" y="139197"/>
                        <a:pt x="161969" y="147800"/>
                        <a:pt x="162915" y="158725"/>
                      </a:cubicBezTo>
                      <a:cubicBezTo>
                        <a:pt x="162915" y="167844"/>
                        <a:pt x="168765" y="171888"/>
                        <a:pt x="180550" y="171027"/>
                      </a:cubicBezTo>
                      <a:cubicBezTo>
                        <a:pt x="187776" y="171027"/>
                        <a:pt x="198614" y="171027"/>
                        <a:pt x="213066" y="171027"/>
                      </a:cubicBezTo>
                      <a:cubicBezTo>
                        <a:pt x="229325" y="170167"/>
                        <a:pt x="240594" y="169221"/>
                        <a:pt x="246959" y="168275"/>
                      </a:cubicBezTo>
                      <a:cubicBezTo>
                        <a:pt x="258658" y="166468"/>
                        <a:pt x="266401" y="168275"/>
                        <a:pt x="270013" y="173694"/>
                      </a:cubicBezTo>
                      <a:cubicBezTo>
                        <a:pt x="281712" y="196406"/>
                        <a:pt x="282229" y="209138"/>
                        <a:pt x="271390" y="211891"/>
                      </a:cubicBezTo>
                      <a:cubicBezTo>
                        <a:pt x="236206" y="198213"/>
                        <a:pt x="193711" y="195030"/>
                        <a:pt x="144076" y="202342"/>
                      </a:cubicBezTo>
                      <a:cubicBezTo>
                        <a:pt x="136850" y="203288"/>
                        <a:pt x="132291" y="203718"/>
                        <a:pt x="130571" y="203718"/>
                      </a:cubicBezTo>
                      <a:cubicBezTo>
                        <a:pt x="128764" y="203718"/>
                        <a:pt x="126528" y="203718"/>
                        <a:pt x="123775" y="203718"/>
                      </a:cubicBezTo>
                      <a:cubicBezTo>
                        <a:pt x="89452" y="200105"/>
                        <a:pt x="56935" y="205525"/>
                        <a:pt x="26225" y="220064"/>
                      </a:cubicBezTo>
                      <a:cubicBezTo>
                        <a:pt x="24418" y="221010"/>
                        <a:pt x="22612" y="222387"/>
                        <a:pt x="20806" y="224193"/>
                      </a:cubicBezTo>
                      <a:cubicBezTo>
                        <a:pt x="17193" y="228753"/>
                        <a:pt x="14440" y="229183"/>
                        <a:pt x="12634" y="225570"/>
                      </a:cubicBezTo>
                      <a:cubicBezTo>
                        <a:pt x="2655" y="212837"/>
                        <a:pt x="-1388" y="204235"/>
                        <a:pt x="418" y="199675"/>
                      </a:cubicBezTo>
                      <a:cubicBezTo>
                        <a:pt x="35601" y="194255"/>
                        <a:pt x="56419" y="189696"/>
                        <a:pt x="62698" y="185997"/>
                      </a:cubicBezTo>
                      <a:cubicBezTo>
                        <a:pt x="67172" y="182383"/>
                        <a:pt x="67688" y="160102"/>
                        <a:pt x="64075" y="119152"/>
                      </a:cubicBezTo>
                      <a:cubicBezTo>
                        <a:pt x="63129" y="110979"/>
                        <a:pt x="62698" y="104183"/>
                        <a:pt x="62698" y="98677"/>
                      </a:cubicBezTo>
                      <a:cubicBezTo>
                        <a:pt x="62698" y="94118"/>
                        <a:pt x="65365" y="91365"/>
                        <a:pt x="70785" y="90505"/>
                      </a:cubicBezTo>
                      <a:cubicBezTo>
                        <a:pt x="93323" y="94118"/>
                        <a:pt x="104162" y="98677"/>
                        <a:pt x="103301" y="104183"/>
                      </a:cubicBezTo>
                      <a:cubicBezTo>
                        <a:pt x="93323" y="116055"/>
                        <a:pt x="90656" y="134637"/>
                        <a:pt x="95215" y="160102"/>
                      </a:cubicBezTo>
                      <a:cubicBezTo>
                        <a:pt x="96076" y="166468"/>
                        <a:pt x="97022" y="171458"/>
                        <a:pt x="97882" y="175071"/>
                      </a:cubicBezTo>
                      <a:cubicBezTo>
                        <a:pt x="97882" y="176877"/>
                        <a:pt x="101065" y="177824"/>
                        <a:pt x="107345" y="177824"/>
                      </a:cubicBezTo>
                      <a:cubicBezTo>
                        <a:pt x="114570" y="176964"/>
                        <a:pt x="120850" y="175071"/>
                        <a:pt x="126270" y="172404"/>
                      </a:cubicBezTo>
                      <a:cubicBezTo>
                        <a:pt x="128936" y="170597"/>
                        <a:pt x="130312" y="166468"/>
                        <a:pt x="130312" y="160102"/>
                      </a:cubicBezTo>
                      <a:cubicBezTo>
                        <a:pt x="130312" y="121045"/>
                        <a:pt x="129882" y="96871"/>
                        <a:pt x="128936" y="87752"/>
                      </a:cubicBezTo>
                      <a:cubicBezTo>
                        <a:pt x="128936" y="74073"/>
                        <a:pt x="128936" y="65040"/>
                        <a:pt x="128936" y="60480"/>
                      </a:cubicBezTo>
                      <a:cubicBezTo>
                        <a:pt x="127990" y="53168"/>
                        <a:pt x="124893" y="49125"/>
                        <a:pt x="119473" y="48178"/>
                      </a:cubicBezTo>
                      <a:cubicBezTo>
                        <a:pt x="114054" y="48178"/>
                        <a:pt x="106398" y="49985"/>
                        <a:pt x="96420" y="53598"/>
                      </a:cubicBezTo>
                      <a:cubicBezTo>
                        <a:pt x="90054" y="57211"/>
                        <a:pt x="83344" y="47662"/>
                        <a:pt x="76118" y="24951"/>
                      </a:cubicBezTo>
                      <a:cubicBezTo>
                        <a:pt x="76118" y="23144"/>
                        <a:pt x="76118" y="21767"/>
                        <a:pt x="76118" y="20821"/>
                      </a:cubicBezTo>
                      <a:cubicBezTo>
                        <a:pt x="74312" y="15401"/>
                        <a:pt x="78871" y="12649"/>
                        <a:pt x="89710" y="12649"/>
                      </a:cubicBezTo>
                      <a:cubicBezTo>
                        <a:pt x="112248" y="13767"/>
                        <a:pt x="131173" y="11960"/>
                        <a:pt x="146571" y="7401"/>
                      </a:cubicBezTo>
                      <a:close/>
                    </a:path>
                  </a:pathLst>
                </a:custGeom>
                <a:grpFill/>
                <a:ln w="860" cap="flat">
                  <a:noFill/>
                  <a:prstDash val="solid"/>
                  <a:miter/>
                </a:ln>
              </p:spPr>
              <p:txBody>
                <a:bodyPr rtlCol="0" anchor="ctr"/>
                <a:lstStyle/>
                <a:p>
                  <a:endParaRPr lang="zh-CN" altLang="en-US"/>
                </a:p>
              </p:txBody>
            </p:sp>
          </p:grpSp>
          <p:grpSp>
            <p:nvGrpSpPr>
              <p:cNvPr id="15" name="图形 4"/>
              <p:cNvGrpSpPr/>
              <p:nvPr/>
            </p:nvGrpSpPr>
            <p:grpSpPr>
              <a:xfrm>
                <a:off x="6477534" y="2737331"/>
                <a:ext cx="1951056" cy="319813"/>
                <a:chOff x="6477534" y="2737331"/>
                <a:chExt cx="1951056" cy="319813"/>
              </a:xfrm>
              <a:grpFill/>
            </p:grpSpPr>
            <p:sp>
              <p:nvSpPr>
                <p:cNvPr id="16" name="任意形状 20"/>
                <p:cNvSpPr/>
                <p:nvPr/>
              </p:nvSpPr>
              <p:spPr>
                <a:xfrm>
                  <a:off x="6477534" y="2776851"/>
                  <a:ext cx="298388" cy="236118"/>
                </a:xfrm>
                <a:custGeom>
                  <a:avLst/>
                  <a:gdLst>
                    <a:gd name="connsiteX0" fmla="*/ 160322 w 298388"/>
                    <a:gd name="connsiteY0" fmla="*/ 151805 h 236118"/>
                    <a:gd name="connsiteX1" fmla="*/ 164365 w 298388"/>
                    <a:gd name="connsiteY1" fmla="*/ 113608 h 236118"/>
                    <a:gd name="connsiteX2" fmla="*/ 171161 w 298388"/>
                    <a:gd name="connsiteY2" fmla="*/ 61733 h 236118"/>
                    <a:gd name="connsiteX3" fmla="*/ 182000 w 298388"/>
                    <a:gd name="connsiteY3" fmla="*/ 7190 h 236118"/>
                    <a:gd name="connsiteX4" fmla="*/ 207721 w 298388"/>
                    <a:gd name="connsiteY4" fmla="*/ 5814 h 236118"/>
                    <a:gd name="connsiteX5" fmla="*/ 210474 w 298388"/>
                    <a:gd name="connsiteY5" fmla="*/ 20783 h 236118"/>
                    <a:gd name="connsiteX6" fmla="*/ 196882 w 298388"/>
                    <a:gd name="connsiteY6" fmla="*/ 69905 h 236118"/>
                    <a:gd name="connsiteX7" fmla="*/ 190086 w 298388"/>
                    <a:gd name="connsiteY7" fmla="*/ 116275 h 236118"/>
                    <a:gd name="connsiteX8" fmla="*/ 188710 w 298388"/>
                    <a:gd name="connsiteY8" fmla="*/ 124448 h 236118"/>
                    <a:gd name="connsiteX9" fmla="*/ 195505 w 298388"/>
                    <a:gd name="connsiteY9" fmla="*/ 119028 h 236118"/>
                    <a:gd name="connsiteX10" fmla="*/ 233442 w 298388"/>
                    <a:gd name="connsiteY10" fmla="*/ 75325 h 236118"/>
                    <a:gd name="connsiteX11" fmla="*/ 257786 w 298388"/>
                    <a:gd name="connsiteY11" fmla="*/ 89004 h 236118"/>
                    <a:gd name="connsiteX12" fmla="*/ 255119 w 298388"/>
                    <a:gd name="connsiteY12" fmla="*/ 102682 h 236118"/>
                    <a:gd name="connsiteX13" fmla="*/ 195505 w 298388"/>
                    <a:gd name="connsiteY13" fmla="*/ 147675 h 236118"/>
                    <a:gd name="connsiteX14" fmla="*/ 184667 w 298388"/>
                    <a:gd name="connsiteY14" fmla="*/ 155848 h 236118"/>
                    <a:gd name="connsiteX15" fmla="*/ 182000 w 298388"/>
                    <a:gd name="connsiteY15" fmla="*/ 176323 h 236118"/>
                    <a:gd name="connsiteX16" fmla="*/ 211764 w 298388"/>
                    <a:gd name="connsiteY16" fmla="*/ 176323 h 236118"/>
                    <a:gd name="connsiteX17" fmla="*/ 274044 w 298388"/>
                    <a:gd name="connsiteY17" fmla="*/ 172194 h 236118"/>
                    <a:gd name="connsiteX18" fmla="*/ 288926 w 298388"/>
                    <a:gd name="connsiteY18" fmla="*/ 180366 h 236118"/>
                    <a:gd name="connsiteX19" fmla="*/ 298389 w 298388"/>
                    <a:gd name="connsiteY19" fmla="*/ 214520 h 236118"/>
                    <a:gd name="connsiteX20" fmla="*/ 295722 w 298388"/>
                    <a:gd name="connsiteY20" fmla="*/ 225445 h 236118"/>
                    <a:gd name="connsiteX21" fmla="*/ 284883 w 298388"/>
                    <a:gd name="connsiteY21" fmla="*/ 224069 h 236118"/>
                    <a:gd name="connsiteX22" fmla="*/ 217183 w 298388"/>
                    <a:gd name="connsiteY22" fmla="*/ 207723 h 236118"/>
                    <a:gd name="connsiteX23" fmla="*/ 172451 w 298388"/>
                    <a:gd name="connsiteY23" fmla="*/ 209100 h 236118"/>
                    <a:gd name="connsiteX24" fmla="*/ 156193 w 298388"/>
                    <a:gd name="connsiteY24" fmla="*/ 210477 h 236118"/>
                    <a:gd name="connsiteX25" fmla="*/ 134515 w 298388"/>
                    <a:gd name="connsiteY25" fmla="*/ 213229 h 236118"/>
                    <a:gd name="connsiteX26" fmla="*/ 106042 w 298388"/>
                    <a:gd name="connsiteY26" fmla="*/ 214606 h 236118"/>
                    <a:gd name="connsiteX27" fmla="*/ 19331 w 298388"/>
                    <a:gd name="connsiteY27" fmla="*/ 233704 h 236118"/>
                    <a:gd name="connsiteX28" fmla="*/ 9869 w 298388"/>
                    <a:gd name="connsiteY28" fmla="*/ 232328 h 236118"/>
                    <a:gd name="connsiteX29" fmla="*/ 3073 w 298388"/>
                    <a:gd name="connsiteY29" fmla="*/ 218649 h 236118"/>
                    <a:gd name="connsiteX30" fmla="*/ 320 w 298388"/>
                    <a:gd name="connsiteY30" fmla="*/ 211853 h 236118"/>
                    <a:gd name="connsiteX31" fmla="*/ 7116 w 298388"/>
                    <a:gd name="connsiteY31" fmla="*/ 209100 h 236118"/>
                    <a:gd name="connsiteX32" fmla="*/ 76192 w 298388"/>
                    <a:gd name="connsiteY32" fmla="*/ 198174 h 236118"/>
                    <a:gd name="connsiteX33" fmla="*/ 89697 w 298388"/>
                    <a:gd name="connsiteY33" fmla="*/ 194045 h 236118"/>
                    <a:gd name="connsiteX34" fmla="*/ 104580 w 298388"/>
                    <a:gd name="connsiteY34" fmla="*/ 179076 h 236118"/>
                    <a:gd name="connsiteX35" fmla="*/ 104580 w 298388"/>
                    <a:gd name="connsiteY35" fmla="*/ 150428 h 236118"/>
                    <a:gd name="connsiteX36" fmla="*/ 100536 w 298388"/>
                    <a:gd name="connsiteY36" fmla="*/ 145009 h 236118"/>
                    <a:gd name="connsiteX37" fmla="*/ 96494 w 298388"/>
                    <a:gd name="connsiteY37" fmla="*/ 147761 h 236118"/>
                    <a:gd name="connsiteX38" fmla="*/ 80235 w 298388"/>
                    <a:gd name="connsiteY38" fmla="*/ 165483 h 236118"/>
                    <a:gd name="connsiteX39" fmla="*/ 66644 w 298388"/>
                    <a:gd name="connsiteY39" fmla="*/ 164107 h 236118"/>
                    <a:gd name="connsiteX40" fmla="*/ 49009 w 298388"/>
                    <a:gd name="connsiteY40" fmla="*/ 140879 h 236118"/>
                    <a:gd name="connsiteX41" fmla="*/ 47632 w 298388"/>
                    <a:gd name="connsiteY41" fmla="*/ 131330 h 236118"/>
                    <a:gd name="connsiteX42" fmla="*/ 54428 w 298388"/>
                    <a:gd name="connsiteY42" fmla="*/ 129953 h 236118"/>
                    <a:gd name="connsiteX43" fmla="*/ 99160 w 298388"/>
                    <a:gd name="connsiteY43" fmla="*/ 117651 h 236118"/>
                    <a:gd name="connsiteX44" fmla="*/ 100536 w 298388"/>
                    <a:gd name="connsiteY44" fmla="*/ 108102 h 236118"/>
                    <a:gd name="connsiteX45" fmla="*/ 101913 w 298388"/>
                    <a:gd name="connsiteY45" fmla="*/ 53560 h 236118"/>
                    <a:gd name="connsiteX46" fmla="*/ 137096 w 298388"/>
                    <a:gd name="connsiteY46" fmla="*/ 50807 h 236118"/>
                    <a:gd name="connsiteX47" fmla="*/ 141139 w 298388"/>
                    <a:gd name="connsiteY47" fmla="*/ 65776 h 236118"/>
                    <a:gd name="connsiteX48" fmla="*/ 134344 w 298388"/>
                    <a:gd name="connsiteY48" fmla="*/ 173570 h 236118"/>
                    <a:gd name="connsiteX49" fmla="*/ 146559 w 298388"/>
                    <a:gd name="connsiteY49" fmla="*/ 174947 h 236118"/>
                    <a:gd name="connsiteX50" fmla="*/ 160322 w 298388"/>
                    <a:gd name="connsiteY50" fmla="*/ 151805 h 23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98388" h="236118">
                      <a:moveTo>
                        <a:pt x="160322" y="151805"/>
                      </a:moveTo>
                      <a:cubicBezTo>
                        <a:pt x="161182" y="143632"/>
                        <a:pt x="162559" y="130900"/>
                        <a:pt x="164365" y="113608"/>
                      </a:cubicBezTo>
                      <a:cubicBezTo>
                        <a:pt x="166172" y="94510"/>
                        <a:pt x="168408" y="77218"/>
                        <a:pt x="171161" y="61733"/>
                      </a:cubicBezTo>
                      <a:cubicBezTo>
                        <a:pt x="173828" y="35322"/>
                        <a:pt x="177441" y="17170"/>
                        <a:pt x="182000" y="7190"/>
                      </a:cubicBezTo>
                      <a:cubicBezTo>
                        <a:pt x="186473" y="-1929"/>
                        <a:pt x="195075" y="-2359"/>
                        <a:pt x="207721" y="5814"/>
                      </a:cubicBezTo>
                      <a:cubicBezTo>
                        <a:pt x="214000" y="10373"/>
                        <a:pt x="214947" y="15363"/>
                        <a:pt x="210474" y="20783"/>
                      </a:cubicBezTo>
                      <a:cubicBezTo>
                        <a:pt x="204108" y="28956"/>
                        <a:pt x="199635" y="45301"/>
                        <a:pt x="196882" y="69905"/>
                      </a:cubicBezTo>
                      <a:cubicBezTo>
                        <a:pt x="194129" y="89004"/>
                        <a:pt x="191893" y="104489"/>
                        <a:pt x="190086" y="116275"/>
                      </a:cubicBezTo>
                      <a:lnTo>
                        <a:pt x="188710" y="124448"/>
                      </a:lnTo>
                      <a:cubicBezTo>
                        <a:pt x="189570" y="124448"/>
                        <a:pt x="191893" y="122641"/>
                        <a:pt x="195505" y="119028"/>
                      </a:cubicBezTo>
                      <a:cubicBezTo>
                        <a:pt x="219850" y="94510"/>
                        <a:pt x="232495" y="79885"/>
                        <a:pt x="233442" y="75325"/>
                      </a:cubicBezTo>
                      <a:cubicBezTo>
                        <a:pt x="238861" y="69905"/>
                        <a:pt x="247033" y="74465"/>
                        <a:pt x="257786" y="89004"/>
                      </a:cubicBezTo>
                      <a:cubicBezTo>
                        <a:pt x="262259" y="98123"/>
                        <a:pt x="261399" y="102682"/>
                        <a:pt x="255119" y="102682"/>
                      </a:cubicBezTo>
                      <a:cubicBezTo>
                        <a:pt x="252367" y="102682"/>
                        <a:pt x="232495" y="117651"/>
                        <a:pt x="195505" y="147675"/>
                      </a:cubicBezTo>
                      <a:cubicBezTo>
                        <a:pt x="190946" y="152235"/>
                        <a:pt x="187333" y="154988"/>
                        <a:pt x="184667" y="155848"/>
                      </a:cubicBezTo>
                      <a:cubicBezTo>
                        <a:pt x="178301" y="162214"/>
                        <a:pt x="177441" y="169010"/>
                        <a:pt x="182000" y="176323"/>
                      </a:cubicBezTo>
                      <a:cubicBezTo>
                        <a:pt x="189226" y="176323"/>
                        <a:pt x="199119" y="176323"/>
                        <a:pt x="211764" y="176323"/>
                      </a:cubicBezTo>
                      <a:cubicBezTo>
                        <a:pt x="250560" y="175463"/>
                        <a:pt x="271378" y="174086"/>
                        <a:pt x="274044" y="172194"/>
                      </a:cubicBezTo>
                      <a:cubicBezTo>
                        <a:pt x="282130" y="170387"/>
                        <a:pt x="287120" y="173140"/>
                        <a:pt x="288926" y="180366"/>
                      </a:cubicBezTo>
                      <a:cubicBezTo>
                        <a:pt x="292539" y="192238"/>
                        <a:pt x="295722" y="203594"/>
                        <a:pt x="298389" y="214520"/>
                      </a:cubicBezTo>
                      <a:cubicBezTo>
                        <a:pt x="298389" y="220886"/>
                        <a:pt x="297442" y="224499"/>
                        <a:pt x="295722" y="225445"/>
                      </a:cubicBezTo>
                      <a:cubicBezTo>
                        <a:pt x="292969" y="227252"/>
                        <a:pt x="289356" y="226822"/>
                        <a:pt x="284883" y="224069"/>
                      </a:cubicBezTo>
                      <a:cubicBezTo>
                        <a:pt x="257786" y="213143"/>
                        <a:pt x="235162" y="207723"/>
                        <a:pt x="217183" y="207723"/>
                      </a:cubicBezTo>
                      <a:cubicBezTo>
                        <a:pt x="192839" y="207723"/>
                        <a:pt x="177871" y="208154"/>
                        <a:pt x="172451" y="209100"/>
                      </a:cubicBezTo>
                      <a:cubicBezTo>
                        <a:pt x="165226" y="209100"/>
                        <a:pt x="159806" y="209530"/>
                        <a:pt x="156193" y="210477"/>
                      </a:cubicBezTo>
                      <a:cubicBezTo>
                        <a:pt x="153440" y="211423"/>
                        <a:pt x="146215" y="212283"/>
                        <a:pt x="134515" y="213229"/>
                      </a:cubicBezTo>
                      <a:cubicBezTo>
                        <a:pt x="120924" y="214176"/>
                        <a:pt x="111461" y="214606"/>
                        <a:pt x="106042" y="214606"/>
                      </a:cubicBezTo>
                      <a:cubicBezTo>
                        <a:pt x="71719" y="214606"/>
                        <a:pt x="42815" y="220972"/>
                        <a:pt x="19331" y="233704"/>
                      </a:cubicBezTo>
                      <a:cubicBezTo>
                        <a:pt x="12965" y="237317"/>
                        <a:pt x="9869" y="236887"/>
                        <a:pt x="9869" y="232328"/>
                      </a:cubicBezTo>
                      <a:cubicBezTo>
                        <a:pt x="7116" y="225962"/>
                        <a:pt x="4879" y="221402"/>
                        <a:pt x="3073" y="218649"/>
                      </a:cubicBezTo>
                      <a:cubicBezTo>
                        <a:pt x="320" y="215896"/>
                        <a:pt x="-540" y="213660"/>
                        <a:pt x="320" y="211853"/>
                      </a:cubicBezTo>
                      <a:cubicBezTo>
                        <a:pt x="1180" y="210046"/>
                        <a:pt x="3503" y="209100"/>
                        <a:pt x="7116" y="209100"/>
                      </a:cubicBezTo>
                      <a:cubicBezTo>
                        <a:pt x="18815" y="209100"/>
                        <a:pt x="41869" y="205487"/>
                        <a:pt x="76192" y="198174"/>
                      </a:cubicBezTo>
                      <a:cubicBezTo>
                        <a:pt x="81611" y="196368"/>
                        <a:pt x="86085" y="194991"/>
                        <a:pt x="89697" y="194045"/>
                      </a:cubicBezTo>
                      <a:cubicBezTo>
                        <a:pt x="97870" y="191292"/>
                        <a:pt x="102773" y="186302"/>
                        <a:pt x="104580" y="179076"/>
                      </a:cubicBezTo>
                      <a:cubicBezTo>
                        <a:pt x="104580" y="169957"/>
                        <a:pt x="104580" y="160408"/>
                        <a:pt x="104580" y="150428"/>
                      </a:cubicBezTo>
                      <a:cubicBezTo>
                        <a:pt x="103633" y="146815"/>
                        <a:pt x="102343" y="145009"/>
                        <a:pt x="100536" y="145009"/>
                      </a:cubicBezTo>
                      <a:cubicBezTo>
                        <a:pt x="99590" y="144148"/>
                        <a:pt x="98300" y="145009"/>
                        <a:pt x="96494" y="147761"/>
                      </a:cubicBezTo>
                      <a:cubicBezTo>
                        <a:pt x="90128" y="155934"/>
                        <a:pt x="84708" y="161870"/>
                        <a:pt x="80235" y="165483"/>
                      </a:cubicBezTo>
                      <a:cubicBezTo>
                        <a:pt x="75676" y="171849"/>
                        <a:pt x="71203" y="171419"/>
                        <a:pt x="66644" y="164107"/>
                      </a:cubicBezTo>
                      <a:cubicBezTo>
                        <a:pt x="56665" y="154988"/>
                        <a:pt x="50815" y="147245"/>
                        <a:pt x="49009" y="140879"/>
                      </a:cubicBezTo>
                      <a:cubicBezTo>
                        <a:pt x="46256" y="137266"/>
                        <a:pt x="45826" y="134083"/>
                        <a:pt x="47632" y="131330"/>
                      </a:cubicBezTo>
                      <a:cubicBezTo>
                        <a:pt x="48493" y="129523"/>
                        <a:pt x="50815" y="129093"/>
                        <a:pt x="54428" y="129953"/>
                      </a:cubicBezTo>
                      <a:cubicBezTo>
                        <a:pt x="67934" y="132706"/>
                        <a:pt x="82902" y="128577"/>
                        <a:pt x="99160" y="117651"/>
                      </a:cubicBezTo>
                      <a:cubicBezTo>
                        <a:pt x="100020" y="117651"/>
                        <a:pt x="100536" y="114468"/>
                        <a:pt x="100536" y="108102"/>
                      </a:cubicBezTo>
                      <a:cubicBezTo>
                        <a:pt x="101397" y="104489"/>
                        <a:pt x="101913" y="86251"/>
                        <a:pt x="101913" y="53560"/>
                      </a:cubicBezTo>
                      <a:cubicBezTo>
                        <a:pt x="105526" y="39881"/>
                        <a:pt x="117225" y="39021"/>
                        <a:pt x="137096" y="50807"/>
                      </a:cubicBezTo>
                      <a:cubicBezTo>
                        <a:pt x="141569" y="54420"/>
                        <a:pt x="142946" y="59496"/>
                        <a:pt x="141139" y="65776"/>
                      </a:cubicBezTo>
                      <a:cubicBezTo>
                        <a:pt x="133913" y="86681"/>
                        <a:pt x="131677" y="122641"/>
                        <a:pt x="134344" y="173570"/>
                      </a:cubicBezTo>
                      <a:cubicBezTo>
                        <a:pt x="133397" y="176323"/>
                        <a:pt x="137526" y="176753"/>
                        <a:pt x="146559" y="174947"/>
                      </a:cubicBezTo>
                      <a:cubicBezTo>
                        <a:pt x="154903" y="174947"/>
                        <a:pt x="159376" y="167290"/>
                        <a:pt x="160322" y="151805"/>
                      </a:cubicBezTo>
                      <a:close/>
                    </a:path>
                  </a:pathLst>
                </a:custGeom>
                <a:grpFill/>
                <a:ln w="860" cap="flat">
                  <a:noFill/>
                  <a:prstDash val="solid"/>
                  <a:miter/>
                </a:ln>
              </p:spPr>
              <p:txBody>
                <a:bodyPr rtlCol="0" anchor="ctr"/>
                <a:lstStyle/>
                <a:p>
                  <a:endParaRPr lang="zh-CN" altLang="en-US"/>
                </a:p>
              </p:txBody>
            </p:sp>
            <p:sp>
              <p:nvSpPr>
                <p:cNvPr id="17" name="任意形状 21"/>
                <p:cNvSpPr/>
                <p:nvPr/>
              </p:nvSpPr>
              <p:spPr>
                <a:xfrm>
                  <a:off x="7027539" y="2737331"/>
                  <a:ext cx="312864" cy="319813"/>
                </a:xfrm>
                <a:custGeom>
                  <a:avLst/>
                  <a:gdLst>
                    <a:gd name="connsiteX0" fmla="*/ 86625 w 312864"/>
                    <a:gd name="connsiteY0" fmla="*/ 148999 h 319813"/>
                    <a:gd name="connsiteX1" fmla="*/ 86625 w 312864"/>
                    <a:gd name="connsiteY1" fmla="*/ 162677 h 319813"/>
                    <a:gd name="connsiteX2" fmla="*/ 129980 w 312864"/>
                    <a:gd name="connsiteY2" fmla="*/ 155881 h 319813"/>
                    <a:gd name="connsiteX3" fmla="*/ 158454 w 312864"/>
                    <a:gd name="connsiteY3" fmla="*/ 168183 h 319813"/>
                    <a:gd name="connsiteX4" fmla="*/ 155787 w 312864"/>
                    <a:gd name="connsiteY4" fmla="*/ 172313 h 319813"/>
                    <a:gd name="connsiteX5" fmla="*/ 140905 w 312864"/>
                    <a:gd name="connsiteY5" fmla="*/ 217306 h 319813"/>
                    <a:gd name="connsiteX6" fmla="*/ 126024 w 312864"/>
                    <a:gd name="connsiteY6" fmla="*/ 250083 h 319813"/>
                    <a:gd name="connsiteX7" fmla="*/ 109765 w 312864"/>
                    <a:gd name="connsiteY7" fmla="*/ 267805 h 319813"/>
                    <a:gd name="connsiteX8" fmla="*/ 93506 w 312864"/>
                    <a:gd name="connsiteY8" fmla="*/ 251459 h 319813"/>
                    <a:gd name="connsiteX9" fmla="*/ 67786 w 312864"/>
                    <a:gd name="connsiteY9" fmla="*/ 225564 h 319813"/>
                    <a:gd name="connsiteX10" fmla="*/ 65033 w 312864"/>
                    <a:gd name="connsiteY10" fmla="*/ 228317 h 319813"/>
                    <a:gd name="connsiteX11" fmla="*/ 44732 w 312864"/>
                    <a:gd name="connsiteY11" fmla="*/ 244663 h 319813"/>
                    <a:gd name="connsiteX12" fmla="*/ 0 w 312864"/>
                    <a:gd name="connsiteY12" fmla="*/ 252835 h 319813"/>
                    <a:gd name="connsiteX13" fmla="*/ 8172 w 312864"/>
                    <a:gd name="connsiteY13" fmla="*/ 247416 h 319813"/>
                    <a:gd name="connsiteX14" fmla="*/ 50151 w 312864"/>
                    <a:gd name="connsiteY14" fmla="*/ 206466 h 319813"/>
                    <a:gd name="connsiteX15" fmla="*/ 63657 w 312864"/>
                    <a:gd name="connsiteY15" fmla="*/ 154591 h 319813"/>
                    <a:gd name="connsiteX16" fmla="*/ 60904 w 312864"/>
                    <a:gd name="connsiteY16" fmla="*/ 124567 h 319813"/>
                    <a:gd name="connsiteX17" fmla="*/ 60904 w 312864"/>
                    <a:gd name="connsiteY17" fmla="*/ 116394 h 319813"/>
                    <a:gd name="connsiteX18" fmla="*/ 70367 w 312864"/>
                    <a:gd name="connsiteY18" fmla="*/ 115017 h 319813"/>
                    <a:gd name="connsiteX19" fmla="*/ 79829 w 312864"/>
                    <a:gd name="connsiteY19" fmla="*/ 115017 h 319813"/>
                    <a:gd name="connsiteX20" fmla="*/ 158368 w 312864"/>
                    <a:gd name="connsiteY20" fmla="*/ 101339 h 319813"/>
                    <a:gd name="connsiteX21" fmla="*/ 148905 w 312864"/>
                    <a:gd name="connsiteY21" fmla="*/ 56346 h 319813"/>
                    <a:gd name="connsiteX22" fmla="*/ 146153 w 312864"/>
                    <a:gd name="connsiteY22" fmla="*/ 40000 h 319813"/>
                    <a:gd name="connsiteX23" fmla="*/ 142109 w 312864"/>
                    <a:gd name="connsiteY23" fmla="*/ 11353 h 319813"/>
                    <a:gd name="connsiteX24" fmla="*/ 148905 w 312864"/>
                    <a:gd name="connsiteY24" fmla="*/ 1804 h 319813"/>
                    <a:gd name="connsiteX25" fmla="*/ 169206 w 312864"/>
                    <a:gd name="connsiteY25" fmla="*/ 427 h 319813"/>
                    <a:gd name="connsiteX26" fmla="*/ 166454 w 312864"/>
                    <a:gd name="connsiteY26" fmla="*/ 7223 h 319813"/>
                    <a:gd name="connsiteX27" fmla="*/ 163787 w 312864"/>
                    <a:gd name="connsiteY27" fmla="*/ 15396 h 319813"/>
                    <a:gd name="connsiteX28" fmla="*/ 180046 w 312864"/>
                    <a:gd name="connsiteY28" fmla="*/ 91790 h 319813"/>
                    <a:gd name="connsiteX29" fmla="*/ 185465 w 312864"/>
                    <a:gd name="connsiteY29" fmla="*/ 94542 h 319813"/>
                    <a:gd name="connsiteX30" fmla="*/ 197680 w 312864"/>
                    <a:gd name="connsiteY30" fmla="*/ 97296 h 319813"/>
                    <a:gd name="connsiteX31" fmla="*/ 203100 w 312864"/>
                    <a:gd name="connsiteY31" fmla="*/ 112264 h 319813"/>
                    <a:gd name="connsiteX32" fmla="*/ 196304 w 312864"/>
                    <a:gd name="connsiteY32" fmla="*/ 116394 h 319813"/>
                    <a:gd name="connsiteX33" fmla="*/ 193637 w 312864"/>
                    <a:gd name="connsiteY33" fmla="*/ 116394 h 319813"/>
                    <a:gd name="connsiteX34" fmla="*/ 186841 w 312864"/>
                    <a:gd name="connsiteY34" fmla="*/ 127319 h 319813"/>
                    <a:gd name="connsiteX35" fmla="*/ 189508 w 312864"/>
                    <a:gd name="connsiteY35" fmla="*/ 140998 h 319813"/>
                    <a:gd name="connsiteX36" fmla="*/ 193552 w 312864"/>
                    <a:gd name="connsiteY36" fmla="*/ 154677 h 319813"/>
                    <a:gd name="connsiteX37" fmla="*/ 197594 w 312864"/>
                    <a:gd name="connsiteY37" fmla="*/ 173775 h 319813"/>
                    <a:gd name="connsiteX38" fmla="*/ 204390 w 312864"/>
                    <a:gd name="connsiteY38" fmla="*/ 190120 h 319813"/>
                    <a:gd name="connsiteX39" fmla="*/ 224691 w 312864"/>
                    <a:gd name="connsiteY39" fmla="*/ 160097 h 319813"/>
                    <a:gd name="connsiteX40" fmla="*/ 231487 w 312864"/>
                    <a:gd name="connsiteY40" fmla="*/ 142375 h 319813"/>
                    <a:gd name="connsiteX41" fmla="*/ 234240 w 312864"/>
                    <a:gd name="connsiteY41" fmla="*/ 136955 h 319813"/>
                    <a:gd name="connsiteX42" fmla="*/ 253165 w 312864"/>
                    <a:gd name="connsiteY42" fmla="*/ 156053 h 319813"/>
                    <a:gd name="connsiteX43" fmla="*/ 235530 w 312864"/>
                    <a:gd name="connsiteY43" fmla="*/ 194250 h 319813"/>
                    <a:gd name="connsiteX44" fmla="*/ 224691 w 312864"/>
                    <a:gd name="connsiteY44" fmla="*/ 210595 h 319813"/>
                    <a:gd name="connsiteX45" fmla="*/ 217896 w 312864"/>
                    <a:gd name="connsiteY45" fmla="*/ 220144 h 319813"/>
                    <a:gd name="connsiteX46" fmla="*/ 235530 w 312864"/>
                    <a:gd name="connsiteY46" fmla="*/ 256965 h 319813"/>
                    <a:gd name="connsiteX47" fmla="*/ 236906 w 312864"/>
                    <a:gd name="connsiteY47" fmla="*/ 258341 h 319813"/>
                    <a:gd name="connsiteX48" fmla="*/ 276219 w 312864"/>
                    <a:gd name="connsiteY48" fmla="*/ 286989 h 319813"/>
                    <a:gd name="connsiteX49" fmla="*/ 292478 w 312864"/>
                    <a:gd name="connsiteY49" fmla="*/ 247416 h 319813"/>
                    <a:gd name="connsiteX50" fmla="*/ 293854 w 312864"/>
                    <a:gd name="connsiteY50" fmla="*/ 205089 h 319813"/>
                    <a:gd name="connsiteX51" fmla="*/ 295230 w 312864"/>
                    <a:gd name="connsiteY51" fmla="*/ 185991 h 319813"/>
                    <a:gd name="connsiteX52" fmla="*/ 312864 w 312864"/>
                    <a:gd name="connsiteY52" fmla="*/ 267890 h 319813"/>
                    <a:gd name="connsiteX53" fmla="*/ 304692 w 312864"/>
                    <a:gd name="connsiteY53" fmla="*/ 319766 h 319813"/>
                    <a:gd name="connsiteX54" fmla="*/ 234240 w 312864"/>
                    <a:gd name="connsiteY54" fmla="*/ 286989 h 319813"/>
                    <a:gd name="connsiteX55" fmla="*/ 207143 w 312864"/>
                    <a:gd name="connsiteY55" fmla="*/ 254212 h 319813"/>
                    <a:gd name="connsiteX56" fmla="*/ 199056 w 312864"/>
                    <a:gd name="connsiteY56" fmla="*/ 241910 h 319813"/>
                    <a:gd name="connsiteX57" fmla="*/ 195013 w 312864"/>
                    <a:gd name="connsiteY57" fmla="*/ 244663 h 319813"/>
                    <a:gd name="connsiteX58" fmla="*/ 185551 w 312864"/>
                    <a:gd name="connsiteY58" fmla="*/ 248792 h 319813"/>
                    <a:gd name="connsiteX59" fmla="*/ 176088 w 312864"/>
                    <a:gd name="connsiteY59" fmla="*/ 248792 h 319813"/>
                    <a:gd name="connsiteX60" fmla="*/ 166626 w 312864"/>
                    <a:gd name="connsiteY60" fmla="*/ 247416 h 319813"/>
                    <a:gd name="connsiteX61" fmla="*/ 159830 w 312864"/>
                    <a:gd name="connsiteY61" fmla="*/ 248792 h 319813"/>
                    <a:gd name="connsiteX62" fmla="*/ 143572 w 312864"/>
                    <a:gd name="connsiteY62" fmla="*/ 246039 h 319813"/>
                    <a:gd name="connsiteX63" fmla="*/ 165250 w 312864"/>
                    <a:gd name="connsiteY63" fmla="*/ 229694 h 319813"/>
                    <a:gd name="connsiteX64" fmla="*/ 177465 w 312864"/>
                    <a:gd name="connsiteY64" fmla="*/ 221521 h 319813"/>
                    <a:gd name="connsiteX65" fmla="*/ 186928 w 312864"/>
                    <a:gd name="connsiteY65" fmla="*/ 210595 h 319813"/>
                    <a:gd name="connsiteX66" fmla="*/ 181508 w 312864"/>
                    <a:gd name="connsiteY66" fmla="*/ 196917 h 319813"/>
                    <a:gd name="connsiteX67" fmla="*/ 170669 w 312864"/>
                    <a:gd name="connsiteY67" fmla="*/ 158720 h 319813"/>
                    <a:gd name="connsiteX68" fmla="*/ 163874 w 312864"/>
                    <a:gd name="connsiteY68" fmla="*/ 132825 h 319813"/>
                    <a:gd name="connsiteX69" fmla="*/ 162497 w 312864"/>
                    <a:gd name="connsiteY69" fmla="*/ 124653 h 319813"/>
                    <a:gd name="connsiteX70" fmla="*/ 146239 w 312864"/>
                    <a:gd name="connsiteY70" fmla="*/ 128782 h 319813"/>
                    <a:gd name="connsiteX71" fmla="*/ 92045 w 312864"/>
                    <a:gd name="connsiteY71" fmla="*/ 139708 h 319813"/>
                    <a:gd name="connsiteX72" fmla="*/ 86625 w 312864"/>
                    <a:gd name="connsiteY72" fmla="*/ 148999 h 319813"/>
                    <a:gd name="connsiteX73" fmla="*/ 93421 w 312864"/>
                    <a:gd name="connsiteY73" fmla="*/ 230898 h 319813"/>
                    <a:gd name="connsiteX74" fmla="*/ 113722 w 312864"/>
                    <a:gd name="connsiteY74" fmla="*/ 218596 h 319813"/>
                    <a:gd name="connsiteX75" fmla="*/ 123184 w 312864"/>
                    <a:gd name="connsiteY75" fmla="*/ 185819 h 319813"/>
                    <a:gd name="connsiteX76" fmla="*/ 113722 w 312864"/>
                    <a:gd name="connsiteY76" fmla="*/ 174893 h 319813"/>
                    <a:gd name="connsiteX77" fmla="*/ 83958 w 312864"/>
                    <a:gd name="connsiteY77" fmla="*/ 183066 h 319813"/>
                    <a:gd name="connsiteX78" fmla="*/ 69076 w 312864"/>
                    <a:gd name="connsiteY78" fmla="*/ 219887 h 319813"/>
                    <a:gd name="connsiteX79" fmla="*/ 93421 w 312864"/>
                    <a:gd name="connsiteY79" fmla="*/ 230898 h 319813"/>
                    <a:gd name="connsiteX80" fmla="*/ 224778 w 312864"/>
                    <a:gd name="connsiteY80" fmla="*/ 101253 h 319813"/>
                    <a:gd name="connsiteX81" fmla="*/ 222025 w 312864"/>
                    <a:gd name="connsiteY81" fmla="*/ 101253 h 319813"/>
                    <a:gd name="connsiteX82" fmla="*/ 211186 w 312864"/>
                    <a:gd name="connsiteY82" fmla="*/ 94457 h 319813"/>
                    <a:gd name="connsiteX83" fmla="*/ 215229 w 312864"/>
                    <a:gd name="connsiteY83" fmla="*/ 61679 h 319813"/>
                    <a:gd name="connsiteX84" fmla="*/ 236906 w 312864"/>
                    <a:gd name="connsiteY84" fmla="*/ 56260 h 319813"/>
                    <a:gd name="connsiteX85" fmla="*/ 240950 w 312864"/>
                    <a:gd name="connsiteY85" fmla="*/ 67185 h 319813"/>
                    <a:gd name="connsiteX86" fmla="*/ 246369 w 312864"/>
                    <a:gd name="connsiteY86" fmla="*/ 76735 h 319813"/>
                    <a:gd name="connsiteX87" fmla="*/ 255831 w 312864"/>
                    <a:gd name="connsiteY87" fmla="*/ 101253 h 319813"/>
                    <a:gd name="connsiteX88" fmla="*/ 231487 w 312864"/>
                    <a:gd name="connsiteY88" fmla="*/ 102629 h 319813"/>
                    <a:gd name="connsiteX89" fmla="*/ 224778 w 312864"/>
                    <a:gd name="connsiteY89" fmla="*/ 101253 h 31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2864" h="319813">
                      <a:moveTo>
                        <a:pt x="86625" y="148999"/>
                      </a:moveTo>
                      <a:lnTo>
                        <a:pt x="86625" y="162677"/>
                      </a:lnTo>
                      <a:cubicBezTo>
                        <a:pt x="96517" y="159924"/>
                        <a:pt x="110970" y="157688"/>
                        <a:pt x="129980" y="155881"/>
                      </a:cubicBezTo>
                      <a:cubicBezTo>
                        <a:pt x="144432" y="155881"/>
                        <a:pt x="153895" y="160010"/>
                        <a:pt x="158454" y="168183"/>
                      </a:cubicBezTo>
                      <a:cubicBezTo>
                        <a:pt x="158454" y="169130"/>
                        <a:pt x="157508" y="170506"/>
                        <a:pt x="155787" y="172313"/>
                      </a:cubicBezTo>
                      <a:cubicBezTo>
                        <a:pt x="149421" y="185045"/>
                        <a:pt x="144519" y="200100"/>
                        <a:pt x="140905" y="217306"/>
                      </a:cubicBezTo>
                      <a:cubicBezTo>
                        <a:pt x="139959" y="222725"/>
                        <a:pt x="135056" y="233651"/>
                        <a:pt x="126024" y="250083"/>
                      </a:cubicBezTo>
                      <a:cubicBezTo>
                        <a:pt x="121464" y="261008"/>
                        <a:pt x="116045" y="266944"/>
                        <a:pt x="109765" y="267805"/>
                      </a:cubicBezTo>
                      <a:cubicBezTo>
                        <a:pt x="107959" y="267805"/>
                        <a:pt x="102539" y="262385"/>
                        <a:pt x="93506" y="251459"/>
                      </a:cubicBezTo>
                      <a:cubicBezTo>
                        <a:pt x="78109" y="233307"/>
                        <a:pt x="69592" y="224618"/>
                        <a:pt x="67786" y="225564"/>
                      </a:cubicBezTo>
                      <a:cubicBezTo>
                        <a:pt x="66839" y="225564"/>
                        <a:pt x="65979" y="226511"/>
                        <a:pt x="65033" y="228317"/>
                      </a:cubicBezTo>
                      <a:cubicBezTo>
                        <a:pt x="58667" y="235630"/>
                        <a:pt x="51958" y="241050"/>
                        <a:pt x="44732" y="244663"/>
                      </a:cubicBezTo>
                      <a:cubicBezTo>
                        <a:pt x="26667" y="253782"/>
                        <a:pt x="11785" y="256535"/>
                        <a:pt x="0" y="252835"/>
                      </a:cubicBezTo>
                      <a:lnTo>
                        <a:pt x="8172" y="247416"/>
                      </a:lnTo>
                      <a:cubicBezTo>
                        <a:pt x="28043" y="233737"/>
                        <a:pt x="42065" y="220144"/>
                        <a:pt x="50151" y="206466"/>
                      </a:cubicBezTo>
                      <a:cubicBezTo>
                        <a:pt x="58324" y="192787"/>
                        <a:pt x="62797" y="175582"/>
                        <a:pt x="63657" y="154591"/>
                      </a:cubicBezTo>
                      <a:cubicBezTo>
                        <a:pt x="62710" y="143665"/>
                        <a:pt x="61850" y="133686"/>
                        <a:pt x="60904" y="124567"/>
                      </a:cubicBezTo>
                      <a:cubicBezTo>
                        <a:pt x="59958" y="120007"/>
                        <a:pt x="59958" y="117254"/>
                        <a:pt x="60904" y="116394"/>
                      </a:cubicBezTo>
                      <a:cubicBezTo>
                        <a:pt x="60904" y="115534"/>
                        <a:pt x="64087" y="115017"/>
                        <a:pt x="70367" y="115017"/>
                      </a:cubicBezTo>
                      <a:cubicBezTo>
                        <a:pt x="73120" y="115017"/>
                        <a:pt x="76216" y="115017"/>
                        <a:pt x="79829" y="115017"/>
                      </a:cubicBezTo>
                      <a:cubicBezTo>
                        <a:pt x="101507" y="113211"/>
                        <a:pt x="127658" y="108651"/>
                        <a:pt x="158368" y="101339"/>
                      </a:cubicBezTo>
                      <a:cubicBezTo>
                        <a:pt x="159228" y="102285"/>
                        <a:pt x="156132" y="87230"/>
                        <a:pt x="148905" y="56346"/>
                      </a:cubicBezTo>
                      <a:cubicBezTo>
                        <a:pt x="147960" y="49980"/>
                        <a:pt x="147099" y="44560"/>
                        <a:pt x="146153" y="40000"/>
                      </a:cubicBezTo>
                      <a:cubicBezTo>
                        <a:pt x="142539" y="24515"/>
                        <a:pt x="141163" y="14966"/>
                        <a:pt x="142109" y="11353"/>
                      </a:cubicBezTo>
                      <a:cubicBezTo>
                        <a:pt x="141163" y="6793"/>
                        <a:pt x="143486" y="3610"/>
                        <a:pt x="148905" y="1804"/>
                      </a:cubicBezTo>
                      <a:cubicBezTo>
                        <a:pt x="157938" y="-3"/>
                        <a:pt x="164734" y="-433"/>
                        <a:pt x="169206" y="427"/>
                      </a:cubicBezTo>
                      <a:cubicBezTo>
                        <a:pt x="169206" y="1373"/>
                        <a:pt x="168261" y="3610"/>
                        <a:pt x="166454" y="7223"/>
                      </a:cubicBezTo>
                      <a:cubicBezTo>
                        <a:pt x="164647" y="11783"/>
                        <a:pt x="163787" y="14536"/>
                        <a:pt x="163787" y="15396"/>
                      </a:cubicBezTo>
                      <a:cubicBezTo>
                        <a:pt x="164647" y="33634"/>
                        <a:pt x="170067" y="59099"/>
                        <a:pt x="180046" y="91790"/>
                      </a:cubicBezTo>
                      <a:cubicBezTo>
                        <a:pt x="180046" y="93596"/>
                        <a:pt x="181852" y="94542"/>
                        <a:pt x="185465" y="94542"/>
                      </a:cubicBezTo>
                      <a:cubicBezTo>
                        <a:pt x="190884" y="94542"/>
                        <a:pt x="194928" y="95489"/>
                        <a:pt x="197680" y="97296"/>
                      </a:cubicBezTo>
                      <a:cubicBezTo>
                        <a:pt x="202154" y="101855"/>
                        <a:pt x="203960" y="106845"/>
                        <a:pt x="203100" y="112264"/>
                      </a:cubicBezTo>
                      <a:cubicBezTo>
                        <a:pt x="203100" y="114071"/>
                        <a:pt x="200863" y="115447"/>
                        <a:pt x="196304" y="116394"/>
                      </a:cubicBezTo>
                      <a:lnTo>
                        <a:pt x="193637" y="116394"/>
                      </a:lnTo>
                      <a:cubicBezTo>
                        <a:pt x="187271" y="117340"/>
                        <a:pt x="185035" y="120953"/>
                        <a:pt x="186841" y="127319"/>
                      </a:cubicBezTo>
                      <a:cubicBezTo>
                        <a:pt x="187701" y="130933"/>
                        <a:pt x="188648" y="135492"/>
                        <a:pt x="189508" y="140998"/>
                      </a:cubicBezTo>
                      <a:cubicBezTo>
                        <a:pt x="190369" y="147364"/>
                        <a:pt x="191745" y="151924"/>
                        <a:pt x="193552" y="154677"/>
                      </a:cubicBezTo>
                      <a:cubicBezTo>
                        <a:pt x="194412" y="158290"/>
                        <a:pt x="195788" y="164656"/>
                        <a:pt x="197594" y="173775"/>
                      </a:cubicBezTo>
                      <a:cubicBezTo>
                        <a:pt x="200347" y="183754"/>
                        <a:pt x="202584" y="189260"/>
                        <a:pt x="204390" y="190120"/>
                      </a:cubicBezTo>
                      <a:cubicBezTo>
                        <a:pt x="208003" y="188314"/>
                        <a:pt x="214798" y="178335"/>
                        <a:pt x="224691" y="160097"/>
                      </a:cubicBezTo>
                      <a:cubicBezTo>
                        <a:pt x="227444" y="155537"/>
                        <a:pt x="229681" y="149687"/>
                        <a:pt x="231487" y="142375"/>
                      </a:cubicBezTo>
                      <a:cubicBezTo>
                        <a:pt x="232347" y="139622"/>
                        <a:pt x="233293" y="137815"/>
                        <a:pt x="234240" y="136955"/>
                      </a:cubicBezTo>
                      <a:cubicBezTo>
                        <a:pt x="244133" y="141514"/>
                        <a:pt x="250498" y="147880"/>
                        <a:pt x="253165" y="156053"/>
                      </a:cubicBezTo>
                      <a:cubicBezTo>
                        <a:pt x="252218" y="161473"/>
                        <a:pt x="246369" y="174291"/>
                        <a:pt x="235530" y="194250"/>
                      </a:cubicBezTo>
                      <a:cubicBezTo>
                        <a:pt x="233723" y="197863"/>
                        <a:pt x="230111" y="203369"/>
                        <a:pt x="224691" y="210595"/>
                      </a:cubicBezTo>
                      <a:cubicBezTo>
                        <a:pt x="221079" y="215155"/>
                        <a:pt x="218842" y="218338"/>
                        <a:pt x="217896" y="220144"/>
                      </a:cubicBezTo>
                      <a:cubicBezTo>
                        <a:pt x="215229" y="222898"/>
                        <a:pt x="221079" y="235114"/>
                        <a:pt x="235530" y="256965"/>
                      </a:cubicBezTo>
                      <a:cubicBezTo>
                        <a:pt x="235530" y="257911"/>
                        <a:pt x="235961" y="258341"/>
                        <a:pt x="236906" y="258341"/>
                      </a:cubicBezTo>
                      <a:cubicBezTo>
                        <a:pt x="252218" y="274687"/>
                        <a:pt x="265381" y="284236"/>
                        <a:pt x="276219" y="286989"/>
                      </a:cubicBezTo>
                      <a:cubicBezTo>
                        <a:pt x="283445" y="286043"/>
                        <a:pt x="288865" y="272880"/>
                        <a:pt x="292478" y="247416"/>
                      </a:cubicBezTo>
                      <a:cubicBezTo>
                        <a:pt x="293338" y="234683"/>
                        <a:pt x="293854" y="220575"/>
                        <a:pt x="293854" y="205089"/>
                      </a:cubicBezTo>
                      <a:cubicBezTo>
                        <a:pt x="293854" y="192357"/>
                        <a:pt x="294284" y="185991"/>
                        <a:pt x="295230" y="185991"/>
                      </a:cubicBezTo>
                      <a:cubicBezTo>
                        <a:pt x="305122" y="198723"/>
                        <a:pt x="311058" y="225994"/>
                        <a:pt x="312864" y="267890"/>
                      </a:cubicBezTo>
                      <a:cubicBezTo>
                        <a:pt x="311058" y="293355"/>
                        <a:pt x="308305" y="310647"/>
                        <a:pt x="304692" y="319766"/>
                      </a:cubicBezTo>
                      <a:cubicBezTo>
                        <a:pt x="280348" y="320626"/>
                        <a:pt x="256778" y="309787"/>
                        <a:pt x="234240" y="286989"/>
                      </a:cubicBezTo>
                      <a:cubicBezTo>
                        <a:pt x="222455" y="274257"/>
                        <a:pt x="213422" y="263331"/>
                        <a:pt x="207143" y="254212"/>
                      </a:cubicBezTo>
                      <a:lnTo>
                        <a:pt x="199056" y="241910"/>
                      </a:lnTo>
                      <a:cubicBezTo>
                        <a:pt x="198111" y="241910"/>
                        <a:pt x="196820" y="242856"/>
                        <a:pt x="195013" y="244663"/>
                      </a:cubicBezTo>
                      <a:cubicBezTo>
                        <a:pt x="190454" y="247416"/>
                        <a:pt x="187358" y="248792"/>
                        <a:pt x="185551" y="248792"/>
                      </a:cubicBezTo>
                      <a:cubicBezTo>
                        <a:pt x="182884" y="249738"/>
                        <a:pt x="179701" y="249738"/>
                        <a:pt x="176088" y="248792"/>
                      </a:cubicBezTo>
                      <a:cubicBezTo>
                        <a:pt x="171529" y="247932"/>
                        <a:pt x="168433" y="247416"/>
                        <a:pt x="166626" y="247416"/>
                      </a:cubicBezTo>
                      <a:cubicBezTo>
                        <a:pt x="164820" y="247416"/>
                        <a:pt x="162583" y="247846"/>
                        <a:pt x="159830" y="248792"/>
                      </a:cubicBezTo>
                      <a:cubicBezTo>
                        <a:pt x="148045" y="248792"/>
                        <a:pt x="142626" y="247932"/>
                        <a:pt x="143572" y="246039"/>
                      </a:cubicBezTo>
                      <a:cubicBezTo>
                        <a:pt x="143572" y="245179"/>
                        <a:pt x="150798" y="239673"/>
                        <a:pt x="165250" y="229694"/>
                      </a:cubicBezTo>
                      <a:cubicBezTo>
                        <a:pt x="170669" y="226081"/>
                        <a:pt x="174712" y="223328"/>
                        <a:pt x="177465" y="221521"/>
                      </a:cubicBezTo>
                      <a:cubicBezTo>
                        <a:pt x="183745" y="217908"/>
                        <a:pt x="186928" y="214209"/>
                        <a:pt x="186928" y="210595"/>
                      </a:cubicBezTo>
                      <a:lnTo>
                        <a:pt x="181508" y="196917"/>
                      </a:lnTo>
                      <a:cubicBezTo>
                        <a:pt x="177895" y="185991"/>
                        <a:pt x="174282" y="173259"/>
                        <a:pt x="170669" y="158720"/>
                      </a:cubicBezTo>
                      <a:cubicBezTo>
                        <a:pt x="167916" y="153300"/>
                        <a:pt x="165680" y="144611"/>
                        <a:pt x="163874" y="132825"/>
                      </a:cubicBezTo>
                      <a:lnTo>
                        <a:pt x="162497" y="124653"/>
                      </a:lnTo>
                      <a:cubicBezTo>
                        <a:pt x="161551" y="124653"/>
                        <a:pt x="156132" y="126029"/>
                        <a:pt x="146239" y="128782"/>
                      </a:cubicBezTo>
                      <a:cubicBezTo>
                        <a:pt x="135400" y="131535"/>
                        <a:pt x="117335" y="135148"/>
                        <a:pt x="92045" y="139708"/>
                      </a:cubicBezTo>
                      <a:cubicBezTo>
                        <a:pt x="88432" y="140396"/>
                        <a:pt x="86625" y="143579"/>
                        <a:pt x="86625" y="148999"/>
                      </a:cubicBezTo>
                      <a:close/>
                      <a:moveTo>
                        <a:pt x="93421" y="230898"/>
                      </a:moveTo>
                      <a:cubicBezTo>
                        <a:pt x="102453" y="230898"/>
                        <a:pt x="109249" y="226769"/>
                        <a:pt x="113722" y="218596"/>
                      </a:cubicBezTo>
                      <a:cubicBezTo>
                        <a:pt x="120002" y="204057"/>
                        <a:pt x="123184" y="193132"/>
                        <a:pt x="123184" y="185819"/>
                      </a:cubicBezTo>
                      <a:cubicBezTo>
                        <a:pt x="121378" y="178507"/>
                        <a:pt x="118195" y="174893"/>
                        <a:pt x="113722" y="174893"/>
                      </a:cubicBezTo>
                      <a:cubicBezTo>
                        <a:pt x="101077" y="174893"/>
                        <a:pt x="91098" y="177646"/>
                        <a:pt x="83958" y="183066"/>
                      </a:cubicBezTo>
                      <a:cubicBezTo>
                        <a:pt x="76732" y="188486"/>
                        <a:pt x="71743" y="200788"/>
                        <a:pt x="69076" y="219887"/>
                      </a:cubicBezTo>
                      <a:cubicBezTo>
                        <a:pt x="78969" y="227285"/>
                        <a:pt x="87055" y="230898"/>
                        <a:pt x="93421" y="230898"/>
                      </a:cubicBezTo>
                      <a:close/>
                      <a:moveTo>
                        <a:pt x="224778" y="101253"/>
                      </a:moveTo>
                      <a:cubicBezTo>
                        <a:pt x="223831" y="101253"/>
                        <a:pt x="222971" y="101253"/>
                        <a:pt x="222025" y="101253"/>
                      </a:cubicBezTo>
                      <a:cubicBezTo>
                        <a:pt x="215659" y="99446"/>
                        <a:pt x="212046" y="97123"/>
                        <a:pt x="211186" y="94457"/>
                      </a:cubicBezTo>
                      <a:cubicBezTo>
                        <a:pt x="208519" y="84477"/>
                        <a:pt x="209809" y="73551"/>
                        <a:pt x="215229" y="61679"/>
                      </a:cubicBezTo>
                      <a:cubicBezTo>
                        <a:pt x="222455" y="52561"/>
                        <a:pt x="229681" y="50754"/>
                        <a:pt x="236906" y="56260"/>
                      </a:cubicBezTo>
                      <a:cubicBezTo>
                        <a:pt x="237767" y="59013"/>
                        <a:pt x="239144" y="62626"/>
                        <a:pt x="240950" y="67185"/>
                      </a:cubicBezTo>
                      <a:cubicBezTo>
                        <a:pt x="242756" y="71745"/>
                        <a:pt x="244563" y="74928"/>
                        <a:pt x="246369" y="76735"/>
                      </a:cubicBezTo>
                      <a:cubicBezTo>
                        <a:pt x="253595" y="88607"/>
                        <a:pt x="256778" y="96779"/>
                        <a:pt x="255831" y="101253"/>
                      </a:cubicBezTo>
                      <a:cubicBezTo>
                        <a:pt x="254886" y="103059"/>
                        <a:pt x="246799" y="103575"/>
                        <a:pt x="231487" y="102629"/>
                      </a:cubicBezTo>
                      <a:cubicBezTo>
                        <a:pt x="227961" y="101683"/>
                        <a:pt x="225724" y="101253"/>
                        <a:pt x="224778" y="101253"/>
                      </a:cubicBezTo>
                      <a:close/>
                    </a:path>
                  </a:pathLst>
                </a:custGeom>
                <a:grpFill/>
                <a:ln w="860" cap="flat">
                  <a:noFill/>
                  <a:prstDash val="solid"/>
                  <a:miter/>
                </a:ln>
              </p:spPr>
              <p:txBody>
                <a:bodyPr rtlCol="0" anchor="ctr"/>
                <a:lstStyle/>
                <a:p>
                  <a:endParaRPr lang="zh-CN" altLang="en-US"/>
                </a:p>
              </p:txBody>
            </p:sp>
            <p:sp>
              <p:nvSpPr>
                <p:cNvPr id="18" name="任意形状 22"/>
                <p:cNvSpPr/>
                <p:nvPr/>
              </p:nvSpPr>
              <p:spPr>
                <a:xfrm>
                  <a:off x="7622896" y="2756598"/>
                  <a:ext cx="240010" cy="274750"/>
                </a:xfrm>
                <a:custGeom>
                  <a:avLst/>
                  <a:gdLst>
                    <a:gd name="connsiteX0" fmla="*/ 150547 w 240010"/>
                    <a:gd name="connsiteY0" fmla="*/ 47832 h 274750"/>
                    <a:gd name="connsiteX1" fmla="*/ 150547 w 240010"/>
                    <a:gd name="connsiteY1" fmla="*/ 76480 h 274750"/>
                    <a:gd name="connsiteX2" fmla="*/ 157343 w 240010"/>
                    <a:gd name="connsiteY2" fmla="*/ 84652 h 274750"/>
                    <a:gd name="connsiteX3" fmla="*/ 226419 w 240010"/>
                    <a:gd name="connsiteY3" fmla="*/ 73727 h 274750"/>
                    <a:gd name="connsiteX4" fmla="*/ 240010 w 240010"/>
                    <a:gd name="connsiteY4" fmla="*/ 110547 h 274750"/>
                    <a:gd name="connsiteX5" fmla="*/ 233214 w 240010"/>
                    <a:gd name="connsiteY5" fmla="*/ 110547 h 274750"/>
                    <a:gd name="connsiteX6" fmla="*/ 211537 w 240010"/>
                    <a:gd name="connsiteY6" fmla="*/ 106418 h 274750"/>
                    <a:gd name="connsiteX7" fmla="*/ 184440 w 240010"/>
                    <a:gd name="connsiteY7" fmla="*/ 109171 h 274750"/>
                    <a:gd name="connsiteX8" fmla="*/ 160009 w 240010"/>
                    <a:gd name="connsiteY8" fmla="*/ 111924 h 274750"/>
                    <a:gd name="connsiteX9" fmla="*/ 151923 w 240010"/>
                    <a:gd name="connsiteY9" fmla="*/ 121473 h 274750"/>
                    <a:gd name="connsiteX10" fmla="*/ 150547 w 240010"/>
                    <a:gd name="connsiteY10" fmla="*/ 195113 h 274750"/>
                    <a:gd name="connsiteX11" fmla="*/ 147794 w 240010"/>
                    <a:gd name="connsiteY11" fmla="*/ 240106 h 274750"/>
                    <a:gd name="connsiteX12" fmla="*/ 145127 w 240010"/>
                    <a:gd name="connsiteY12" fmla="*/ 253785 h 274750"/>
                    <a:gd name="connsiteX13" fmla="*/ 141084 w 240010"/>
                    <a:gd name="connsiteY13" fmla="*/ 274260 h 274750"/>
                    <a:gd name="connsiteX14" fmla="*/ 96352 w 240010"/>
                    <a:gd name="connsiteY14" fmla="*/ 264711 h 274750"/>
                    <a:gd name="connsiteX15" fmla="*/ 50330 w 240010"/>
                    <a:gd name="connsiteY15" fmla="*/ 241483 h 274750"/>
                    <a:gd name="connsiteX16" fmla="*/ 67965 w 240010"/>
                    <a:gd name="connsiteY16" fmla="*/ 241483 h 274750"/>
                    <a:gd name="connsiteX17" fmla="*/ 115363 w 240010"/>
                    <a:gd name="connsiteY17" fmla="*/ 237354 h 274750"/>
                    <a:gd name="connsiteX18" fmla="*/ 127578 w 240010"/>
                    <a:gd name="connsiteY18" fmla="*/ 156831 h 274750"/>
                    <a:gd name="connsiteX19" fmla="*/ 126202 w 240010"/>
                    <a:gd name="connsiteY19" fmla="*/ 132312 h 274750"/>
                    <a:gd name="connsiteX20" fmla="*/ 126202 w 240010"/>
                    <a:gd name="connsiteY20" fmla="*/ 128183 h 274750"/>
                    <a:gd name="connsiteX21" fmla="*/ 118116 w 240010"/>
                    <a:gd name="connsiteY21" fmla="*/ 120010 h 274750"/>
                    <a:gd name="connsiteX22" fmla="*/ 36824 w 240010"/>
                    <a:gd name="connsiteY22" fmla="*/ 133689 h 274750"/>
                    <a:gd name="connsiteX23" fmla="*/ 9727 w 240010"/>
                    <a:gd name="connsiteY23" fmla="*/ 144614 h 274750"/>
                    <a:gd name="connsiteX24" fmla="*/ 6974 w 240010"/>
                    <a:gd name="connsiteY24" fmla="*/ 144614 h 274750"/>
                    <a:gd name="connsiteX25" fmla="*/ 179 w 240010"/>
                    <a:gd name="connsiteY25" fmla="*/ 120096 h 274750"/>
                    <a:gd name="connsiteX26" fmla="*/ 8351 w 240010"/>
                    <a:gd name="connsiteY26" fmla="*/ 120096 h 274750"/>
                    <a:gd name="connsiteX27" fmla="*/ 27276 w 240010"/>
                    <a:gd name="connsiteY27" fmla="*/ 115967 h 274750"/>
                    <a:gd name="connsiteX28" fmla="*/ 116653 w 240010"/>
                    <a:gd name="connsiteY28" fmla="*/ 94116 h 274750"/>
                    <a:gd name="connsiteX29" fmla="*/ 122073 w 240010"/>
                    <a:gd name="connsiteY29" fmla="*/ 87319 h 274750"/>
                    <a:gd name="connsiteX30" fmla="*/ 119320 w 240010"/>
                    <a:gd name="connsiteY30" fmla="*/ 76394 h 274750"/>
                    <a:gd name="connsiteX31" fmla="*/ 115277 w 240010"/>
                    <a:gd name="connsiteY31" fmla="*/ 57295 h 274750"/>
                    <a:gd name="connsiteX32" fmla="*/ 104439 w 240010"/>
                    <a:gd name="connsiteY32" fmla="*/ 47746 h 274750"/>
                    <a:gd name="connsiteX33" fmla="*/ 77342 w 240010"/>
                    <a:gd name="connsiteY33" fmla="*/ 54542 h 274750"/>
                    <a:gd name="connsiteX34" fmla="*/ 70545 w 240010"/>
                    <a:gd name="connsiteY34" fmla="*/ 57295 h 274750"/>
                    <a:gd name="connsiteX35" fmla="*/ 61083 w 240010"/>
                    <a:gd name="connsiteY35" fmla="*/ 60048 h 274750"/>
                    <a:gd name="connsiteX36" fmla="*/ 52996 w 240010"/>
                    <a:gd name="connsiteY36" fmla="*/ 31401 h 274750"/>
                    <a:gd name="connsiteX37" fmla="*/ 73298 w 240010"/>
                    <a:gd name="connsiteY37" fmla="*/ 27271 h 274750"/>
                    <a:gd name="connsiteX38" fmla="*/ 100395 w 240010"/>
                    <a:gd name="connsiteY38" fmla="*/ 20475 h 274750"/>
                    <a:gd name="connsiteX39" fmla="*/ 127493 w 240010"/>
                    <a:gd name="connsiteY39" fmla="*/ 13679 h 274750"/>
                    <a:gd name="connsiteX40" fmla="*/ 185730 w 240010"/>
                    <a:gd name="connsiteY40" fmla="*/ 0 h 274750"/>
                    <a:gd name="connsiteX41" fmla="*/ 199235 w 240010"/>
                    <a:gd name="connsiteY41" fmla="*/ 32777 h 274750"/>
                    <a:gd name="connsiteX42" fmla="*/ 193816 w 240010"/>
                    <a:gd name="connsiteY42" fmla="*/ 34154 h 274750"/>
                    <a:gd name="connsiteX43" fmla="*/ 164052 w 240010"/>
                    <a:gd name="connsiteY43" fmla="*/ 35530 h 274750"/>
                    <a:gd name="connsiteX44" fmla="*/ 150547 w 240010"/>
                    <a:gd name="connsiteY44" fmla="*/ 47832 h 27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0010" h="274750">
                      <a:moveTo>
                        <a:pt x="150547" y="47832"/>
                      </a:moveTo>
                      <a:lnTo>
                        <a:pt x="150547" y="76480"/>
                      </a:lnTo>
                      <a:cubicBezTo>
                        <a:pt x="150547" y="83792"/>
                        <a:pt x="152783" y="86459"/>
                        <a:pt x="157343" y="84652"/>
                      </a:cubicBezTo>
                      <a:cubicBezTo>
                        <a:pt x="188052" y="78286"/>
                        <a:pt x="211107" y="74673"/>
                        <a:pt x="226419" y="73727"/>
                      </a:cubicBezTo>
                      <a:cubicBezTo>
                        <a:pt x="235451" y="84652"/>
                        <a:pt x="240010" y="96955"/>
                        <a:pt x="240010" y="110547"/>
                      </a:cubicBezTo>
                      <a:cubicBezTo>
                        <a:pt x="239064" y="111493"/>
                        <a:pt x="236827" y="111493"/>
                        <a:pt x="233214" y="110547"/>
                      </a:cubicBezTo>
                      <a:cubicBezTo>
                        <a:pt x="224182" y="107794"/>
                        <a:pt x="216956" y="106418"/>
                        <a:pt x="211537" y="106418"/>
                      </a:cubicBezTo>
                      <a:cubicBezTo>
                        <a:pt x="206117" y="106418"/>
                        <a:pt x="197085" y="107364"/>
                        <a:pt x="184440" y="109171"/>
                      </a:cubicBezTo>
                      <a:cubicBezTo>
                        <a:pt x="173600" y="110977"/>
                        <a:pt x="165515" y="111924"/>
                        <a:pt x="160009" y="111924"/>
                      </a:cubicBezTo>
                      <a:cubicBezTo>
                        <a:pt x="154590" y="113730"/>
                        <a:pt x="151923" y="116913"/>
                        <a:pt x="151923" y="121473"/>
                      </a:cubicBezTo>
                      <a:cubicBezTo>
                        <a:pt x="151923" y="159670"/>
                        <a:pt x="151492" y="184274"/>
                        <a:pt x="150547" y="195113"/>
                      </a:cubicBezTo>
                      <a:cubicBezTo>
                        <a:pt x="149601" y="210599"/>
                        <a:pt x="148740" y="225568"/>
                        <a:pt x="147794" y="240106"/>
                      </a:cubicBezTo>
                      <a:cubicBezTo>
                        <a:pt x="146848" y="245526"/>
                        <a:pt x="145988" y="250086"/>
                        <a:pt x="145127" y="253785"/>
                      </a:cubicBezTo>
                      <a:cubicBezTo>
                        <a:pt x="144181" y="266517"/>
                        <a:pt x="142890" y="273314"/>
                        <a:pt x="141084" y="274260"/>
                      </a:cubicBezTo>
                      <a:cubicBezTo>
                        <a:pt x="132998" y="276067"/>
                        <a:pt x="118030" y="272884"/>
                        <a:pt x="96352" y="264711"/>
                      </a:cubicBezTo>
                      <a:cubicBezTo>
                        <a:pt x="69255" y="256538"/>
                        <a:pt x="53857" y="248795"/>
                        <a:pt x="50330" y="241483"/>
                      </a:cubicBezTo>
                      <a:lnTo>
                        <a:pt x="67965" y="241483"/>
                      </a:lnTo>
                      <a:cubicBezTo>
                        <a:pt x="95922" y="242429"/>
                        <a:pt x="111751" y="241053"/>
                        <a:pt x="115363" y="237354"/>
                      </a:cubicBezTo>
                      <a:cubicBezTo>
                        <a:pt x="124395" y="230041"/>
                        <a:pt x="128439" y="203200"/>
                        <a:pt x="127578" y="156831"/>
                      </a:cubicBezTo>
                      <a:cubicBezTo>
                        <a:pt x="126632" y="146851"/>
                        <a:pt x="126202" y="138679"/>
                        <a:pt x="126202" y="132312"/>
                      </a:cubicBezTo>
                      <a:cubicBezTo>
                        <a:pt x="126202" y="130506"/>
                        <a:pt x="126202" y="129129"/>
                        <a:pt x="126202" y="128183"/>
                      </a:cubicBezTo>
                      <a:cubicBezTo>
                        <a:pt x="126202" y="122763"/>
                        <a:pt x="123535" y="120010"/>
                        <a:pt x="118116" y="120010"/>
                      </a:cubicBezTo>
                      <a:cubicBezTo>
                        <a:pt x="84653" y="123624"/>
                        <a:pt x="57556" y="128183"/>
                        <a:pt x="36824" y="133689"/>
                      </a:cubicBezTo>
                      <a:cubicBezTo>
                        <a:pt x="22373" y="138248"/>
                        <a:pt x="13340" y="141862"/>
                        <a:pt x="9727" y="144614"/>
                      </a:cubicBezTo>
                      <a:lnTo>
                        <a:pt x="6974" y="144614"/>
                      </a:lnTo>
                      <a:cubicBezTo>
                        <a:pt x="1555" y="136442"/>
                        <a:pt x="-681" y="128269"/>
                        <a:pt x="179" y="120096"/>
                      </a:cubicBezTo>
                      <a:lnTo>
                        <a:pt x="8351" y="120096"/>
                      </a:lnTo>
                      <a:cubicBezTo>
                        <a:pt x="14631" y="119236"/>
                        <a:pt x="20997" y="117859"/>
                        <a:pt x="27276" y="115967"/>
                      </a:cubicBezTo>
                      <a:cubicBezTo>
                        <a:pt x="67019" y="105988"/>
                        <a:pt x="96782" y="98675"/>
                        <a:pt x="116653" y="94116"/>
                      </a:cubicBezTo>
                      <a:cubicBezTo>
                        <a:pt x="120266" y="94116"/>
                        <a:pt x="122073" y="91879"/>
                        <a:pt x="122073" y="87319"/>
                      </a:cubicBezTo>
                      <a:cubicBezTo>
                        <a:pt x="121127" y="83706"/>
                        <a:pt x="120266" y="80007"/>
                        <a:pt x="119320" y="76394"/>
                      </a:cubicBezTo>
                      <a:cubicBezTo>
                        <a:pt x="117513" y="68221"/>
                        <a:pt x="116137" y="61855"/>
                        <a:pt x="115277" y="57295"/>
                      </a:cubicBezTo>
                      <a:cubicBezTo>
                        <a:pt x="112611" y="49123"/>
                        <a:pt x="108911" y="45940"/>
                        <a:pt x="104439" y="47746"/>
                      </a:cubicBezTo>
                      <a:cubicBezTo>
                        <a:pt x="93599" y="49553"/>
                        <a:pt x="84567" y="51875"/>
                        <a:pt x="77342" y="54542"/>
                      </a:cubicBezTo>
                      <a:cubicBezTo>
                        <a:pt x="75535" y="55489"/>
                        <a:pt x="73298" y="56349"/>
                        <a:pt x="70545" y="57295"/>
                      </a:cubicBezTo>
                      <a:cubicBezTo>
                        <a:pt x="65986" y="60048"/>
                        <a:pt x="62889" y="60908"/>
                        <a:pt x="61083" y="60048"/>
                      </a:cubicBezTo>
                      <a:cubicBezTo>
                        <a:pt x="56524" y="54628"/>
                        <a:pt x="53857" y="45079"/>
                        <a:pt x="52996" y="31401"/>
                      </a:cubicBezTo>
                      <a:cubicBezTo>
                        <a:pt x="52051" y="30540"/>
                        <a:pt x="58847" y="29164"/>
                        <a:pt x="73298" y="27271"/>
                      </a:cubicBezTo>
                      <a:cubicBezTo>
                        <a:pt x="78718" y="26411"/>
                        <a:pt x="87750" y="24088"/>
                        <a:pt x="100395" y="20475"/>
                      </a:cubicBezTo>
                      <a:cubicBezTo>
                        <a:pt x="112094" y="17722"/>
                        <a:pt x="121127" y="15485"/>
                        <a:pt x="127493" y="13679"/>
                      </a:cubicBezTo>
                      <a:cubicBezTo>
                        <a:pt x="152783" y="6366"/>
                        <a:pt x="172224" y="1893"/>
                        <a:pt x="185730" y="0"/>
                      </a:cubicBezTo>
                      <a:cubicBezTo>
                        <a:pt x="195623" y="9979"/>
                        <a:pt x="200182" y="20905"/>
                        <a:pt x="199235" y="32777"/>
                      </a:cubicBezTo>
                      <a:cubicBezTo>
                        <a:pt x="198289" y="33723"/>
                        <a:pt x="196483" y="34154"/>
                        <a:pt x="193816" y="34154"/>
                      </a:cubicBezTo>
                      <a:cubicBezTo>
                        <a:pt x="189257" y="32347"/>
                        <a:pt x="179364" y="32777"/>
                        <a:pt x="164052" y="35530"/>
                      </a:cubicBezTo>
                      <a:cubicBezTo>
                        <a:pt x="155020" y="37423"/>
                        <a:pt x="150547" y="41552"/>
                        <a:pt x="150547" y="47832"/>
                      </a:cubicBezTo>
                      <a:close/>
                    </a:path>
                  </a:pathLst>
                </a:custGeom>
                <a:grpFill/>
                <a:ln w="860" cap="flat">
                  <a:noFill/>
                  <a:prstDash val="solid"/>
                  <a:miter/>
                </a:ln>
              </p:spPr>
              <p:txBody>
                <a:bodyPr rtlCol="0" anchor="ctr"/>
                <a:lstStyle/>
                <a:p>
                  <a:endParaRPr lang="zh-CN" altLang="en-US"/>
                </a:p>
              </p:txBody>
            </p:sp>
            <p:sp>
              <p:nvSpPr>
                <p:cNvPr id="19" name="任意形状 23"/>
                <p:cNvSpPr/>
                <p:nvPr/>
              </p:nvSpPr>
              <p:spPr>
                <a:xfrm>
                  <a:off x="8164075" y="2743344"/>
                  <a:ext cx="264516" cy="297062"/>
                </a:xfrm>
                <a:custGeom>
                  <a:avLst/>
                  <a:gdLst>
                    <a:gd name="connsiteX0" fmla="*/ 59955 w 264516"/>
                    <a:gd name="connsiteY0" fmla="*/ 136189 h 297062"/>
                    <a:gd name="connsiteX1" fmla="*/ 92471 w 264516"/>
                    <a:gd name="connsiteY1" fmla="*/ 122510 h 297062"/>
                    <a:gd name="connsiteX2" fmla="*/ 116902 w 264516"/>
                    <a:gd name="connsiteY2" fmla="*/ 112961 h 297062"/>
                    <a:gd name="connsiteX3" fmla="*/ 130408 w 264516"/>
                    <a:gd name="connsiteY3" fmla="*/ 107541 h 297062"/>
                    <a:gd name="connsiteX4" fmla="*/ 158881 w 264516"/>
                    <a:gd name="connsiteY4" fmla="*/ 88443 h 297062"/>
                    <a:gd name="connsiteX5" fmla="*/ 194065 w 264516"/>
                    <a:gd name="connsiteY5" fmla="*/ 46117 h 297062"/>
                    <a:gd name="connsiteX6" fmla="*/ 203527 w 264516"/>
                    <a:gd name="connsiteY6" fmla="*/ 41987 h 297062"/>
                    <a:gd name="connsiteX7" fmla="*/ 204903 w 264516"/>
                    <a:gd name="connsiteY7" fmla="*/ 43364 h 297062"/>
                    <a:gd name="connsiteX8" fmla="*/ 208946 w 264516"/>
                    <a:gd name="connsiteY8" fmla="*/ 44740 h 297062"/>
                    <a:gd name="connsiteX9" fmla="*/ 210322 w 264516"/>
                    <a:gd name="connsiteY9" fmla="*/ 54289 h 297062"/>
                    <a:gd name="connsiteX10" fmla="*/ 190021 w 264516"/>
                    <a:gd name="connsiteY10" fmla="*/ 74764 h 297062"/>
                    <a:gd name="connsiteX11" fmla="*/ 171096 w 264516"/>
                    <a:gd name="connsiteY11" fmla="*/ 95239 h 297062"/>
                    <a:gd name="connsiteX12" fmla="*/ 167053 w 264516"/>
                    <a:gd name="connsiteY12" fmla="*/ 100659 h 297062"/>
                    <a:gd name="connsiteX13" fmla="*/ 172472 w 264516"/>
                    <a:gd name="connsiteY13" fmla="*/ 103412 h 297062"/>
                    <a:gd name="connsiteX14" fmla="*/ 198194 w 264516"/>
                    <a:gd name="connsiteY14" fmla="*/ 118381 h 297062"/>
                    <a:gd name="connsiteX15" fmla="*/ 194150 w 264516"/>
                    <a:gd name="connsiteY15" fmla="*/ 127930 h 297062"/>
                    <a:gd name="connsiteX16" fmla="*/ 153547 w 264516"/>
                    <a:gd name="connsiteY16" fmla="*/ 152448 h 297062"/>
                    <a:gd name="connsiteX17" fmla="*/ 156215 w 264516"/>
                    <a:gd name="connsiteY17" fmla="*/ 164750 h 297062"/>
                    <a:gd name="connsiteX18" fmla="*/ 165677 w 264516"/>
                    <a:gd name="connsiteY18" fmla="*/ 167503 h 297062"/>
                    <a:gd name="connsiteX19" fmla="*/ 192774 w 264516"/>
                    <a:gd name="connsiteY19" fmla="*/ 166127 h 297062"/>
                    <a:gd name="connsiteX20" fmla="*/ 244216 w 264516"/>
                    <a:gd name="connsiteY20" fmla="*/ 159330 h 297062"/>
                    <a:gd name="connsiteX21" fmla="*/ 264517 w 264516"/>
                    <a:gd name="connsiteY21" fmla="*/ 190731 h 297062"/>
                    <a:gd name="connsiteX22" fmla="*/ 261765 w 264516"/>
                    <a:gd name="connsiteY22" fmla="*/ 200280 h 297062"/>
                    <a:gd name="connsiteX23" fmla="*/ 253593 w 264516"/>
                    <a:gd name="connsiteY23" fmla="*/ 198904 h 297062"/>
                    <a:gd name="connsiteX24" fmla="*/ 168258 w 264516"/>
                    <a:gd name="connsiteY24" fmla="*/ 189355 h 297062"/>
                    <a:gd name="connsiteX25" fmla="*/ 161462 w 264516"/>
                    <a:gd name="connsiteY25" fmla="*/ 197527 h 297062"/>
                    <a:gd name="connsiteX26" fmla="*/ 157418 w 264516"/>
                    <a:gd name="connsiteY26" fmla="*/ 267125 h 297062"/>
                    <a:gd name="connsiteX27" fmla="*/ 156042 w 264516"/>
                    <a:gd name="connsiteY27" fmla="*/ 291643 h 297062"/>
                    <a:gd name="connsiteX28" fmla="*/ 153376 w 264516"/>
                    <a:gd name="connsiteY28" fmla="*/ 297063 h 297062"/>
                    <a:gd name="connsiteX29" fmla="*/ 147956 w 264516"/>
                    <a:gd name="connsiteY29" fmla="*/ 297063 h 297062"/>
                    <a:gd name="connsiteX30" fmla="*/ 68041 w 264516"/>
                    <a:gd name="connsiteY30" fmla="*/ 267038 h 297062"/>
                    <a:gd name="connsiteX31" fmla="*/ 63998 w 264516"/>
                    <a:gd name="connsiteY31" fmla="*/ 261619 h 297062"/>
                    <a:gd name="connsiteX32" fmla="*/ 70794 w 264516"/>
                    <a:gd name="connsiteY32" fmla="*/ 261619 h 297062"/>
                    <a:gd name="connsiteX33" fmla="*/ 120945 w 264516"/>
                    <a:gd name="connsiteY33" fmla="*/ 269792 h 297062"/>
                    <a:gd name="connsiteX34" fmla="*/ 131784 w 264516"/>
                    <a:gd name="connsiteY34" fmla="*/ 257489 h 297062"/>
                    <a:gd name="connsiteX35" fmla="*/ 131784 w 264516"/>
                    <a:gd name="connsiteY35" fmla="*/ 234262 h 297062"/>
                    <a:gd name="connsiteX36" fmla="*/ 133161 w 264516"/>
                    <a:gd name="connsiteY36" fmla="*/ 200108 h 297062"/>
                    <a:gd name="connsiteX37" fmla="*/ 129117 w 264516"/>
                    <a:gd name="connsiteY37" fmla="*/ 195979 h 297062"/>
                    <a:gd name="connsiteX38" fmla="*/ 18062 w 264516"/>
                    <a:gd name="connsiteY38" fmla="*/ 217830 h 297062"/>
                    <a:gd name="connsiteX39" fmla="*/ 5847 w 264516"/>
                    <a:gd name="connsiteY39" fmla="*/ 216454 h 297062"/>
                    <a:gd name="connsiteX40" fmla="*/ 1804 w 264516"/>
                    <a:gd name="connsiteY40" fmla="*/ 206904 h 297062"/>
                    <a:gd name="connsiteX41" fmla="*/ 427 w 264516"/>
                    <a:gd name="connsiteY41" fmla="*/ 202775 h 297062"/>
                    <a:gd name="connsiteX42" fmla="*/ 5847 w 264516"/>
                    <a:gd name="connsiteY42" fmla="*/ 201399 h 297062"/>
                    <a:gd name="connsiteX43" fmla="*/ 30191 w 264516"/>
                    <a:gd name="connsiteY43" fmla="*/ 195979 h 297062"/>
                    <a:gd name="connsiteX44" fmla="*/ 64084 w 264516"/>
                    <a:gd name="connsiteY44" fmla="*/ 189182 h 297062"/>
                    <a:gd name="connsiteX45" fmla="*/ 122321 w 264516"/>
                    <a:gd name="connsiteY45" fmla="*/ 176880 h 297062"/>
                    <a:gd name="connsiteX46" fmla="*/ 126365 w 264516"/>
                    <a:gd name="connsiteY46" fmla="*/ 175504 h 297062"/>
                    <a:gd name="connsiteX47" fmla="*/ 122321 w 264516"/>
                    <a:gd name="connsiteY47" fmla="*/ 168708 h 297062"/>
                    <a:gd name="connsiteX48" fmla="*/ 110106 w 264516"/>
                    <a:gd name="connsiteY48" fmla="*/ 160535 h 297062"/>
                    <a:gd name="connsiteX49" fmla="*/ 108730 w 264516"/>
                    <a:gd name="connsiteY49" fmla="*/ 152362 h 297062"/>
                    <a:gd name="connsiteX50" fmla="*/ 119568 w 264516"/>
                    <a:gd name="connsiteY50" fmla="*/ 148233 h 297062"/>
                    <a:gd name="connsiteX51" fmla="*/ 131784 w 264516"/>
                    <a:gd name="connsiteY51" fmla="*/ 148233 h 297062"/>
                    <a:gd name="connsiteX52" fmla="*/ 149418 w 264516"/>
                    <a:gd name="connsiteY52" fmla="*/ 135931 h 297062"/>
                    <a:gd name="connsiteX53" fmla="*/ 143999 w 264516"/>
                    <a:gd name="connsiteY53" fmla="*/ 119585 h 297062"/>
                    <a:gd name="connsiteX54" fmla="*/ 70880 w 264516"/>
                    <a:gd name="connsiteY54" fmla="*/ 149609 h 297062"/>
                    <a:gd name="connsiteX55" fmla="*/ 61417 w 264516"/>
                    <a:gd name="connsiteY55" fmla="*/ 149609 h 297062"/>
                    <a:gd name="connsiteX56" fmla="*/ 55998 w 264516"/>
                    <a:gd name="connsiteY56" fmla="*/ 144189 h 297062"/>
                    <a:gd name="connsiteX57" fmla="*/ 53245 w 264516"/>
                    <a:gd name="connsiteY57" fmla="*/ 140060 h 297062"/>
                    <a:gd name="connsiteX58" fmla="*/ 59955 w 264516"/>
                    <a:gd name="connsiteY58" fmla="*/ 136189 h 297062"/>
                    <a:gd name="connsiteX59" fmla="*/ 51869 w 264516"/>
                    <a:gd name="connsiteY59" fmla="*/ 52913 h 297062"/>
                    <a:gd name="connsiteX60" fmla="*/ 100643 w 264516"/>
                    <a:gd name="connsiteY60" fmla="*/ 25642 h 297062"/>
                    <a:gd name="connsiteX61" fmla="*/ 108730 w 264516"/>
                    <a:gd name="connsiteY61" fmla="*/ 22889 h 297062"/>
                    <a:gd name="connsiteX62" fmla="*/ 162924 w 264516"/>
                    <a:gd name="connsiteY62" fmla="*/ 2414 h 297062"/>
                    <a:gd name="connsiteX63" fmla="*/ 176430 w 264516"/>
                    <a:gd name="connsiteY63" fmla="*/ 3790 h 297062"/>
                    <a:gd name="connsiteX64" fmla="*/ 185892 w 264516"/>
                    <a:gd name="connsiteY64" fmla="*/ 13340 h 297062"/>
                    <a:gd name="connsiteX65" fmla="*/ 187268 w 264516"/>
                    <a:gd name="connsiteY65" fmla="*/ 20136 h 297062"/>
                    <a:gd name="connsiteX66" fmla="*/ 179183 w 264516"/>
                    <a:gd name="connsiteY66" fmla="*/ 22889 h 297062"/>
                    <a:gd name="connsiteX67" fmla="*/ 110106 w 264516"/>
                    <a:gd name="connsiteY67" fmla="*/ 46117 h 297062"/>
                    <a:gd name="connsiteX68" fmla="*/ 97891 w 264516"/>
                    <a:gd name="connsiteY68" fmla="*/ 54289 h 297062"/>
                    <a:gd name="connsiteX69" fmla="*/ 81633 w 264516"/>
                    <a:gd name="connsiteY69" fmla="*/ 57042 h 297062"/>
                    <a:gd name="connsiteX70" fmla="*/ 53160 w 264516"/>
                    <a:gd name="connsiteY70" fmla="*/ 59795 h 297062"/>
                    <a:gd name="connsiteX71" fmla="*/ 46363 w 264516"/>
                    <a:gd name="connsiteY71" fmla="*/ 58419 h 297062"/>
                    <a:gd name="connsiteX72" fmla="*/ 51869 w 264516"/>
                    <a:gd name="connsiteY72" fmla="*/ 52913 h 297062"/>
                    <a:gd name="connsiteX73" fmla="*/ 73546 w 264516"/>
                    <a:gd name="connsiteY73" fmla="*/ 107541 h 297062"/>
                    <a:gd name="connsiteX74" fmla="*/ 64084 w 264516"/>
                    <a:gd name="connsiteY74" fmla="*/ 100745 h 297062"/>
                    <a:gd name="connsiteX75" fmla="*/ 55998 w 264516"/>
                    <a:gd name="connsiteY75" fmla="*/ 93949 h 297062"/>
                    <a:gd name="connsiteX76" fmla="*/ 51955 w 264516"/>
                    <a:gd name="connsiteY76" fmla="*/ 89819 h 297062"/>
                    <a:gd name="connsiteX77" fmla="*/ 58751 w 264516"/>
                    <a:gd name="connsiteY77" fmla="*/ 84399 h 297062"/>
                    <a:gd name="connsiteX78" fmla="*/ 102106 w 264516"/>
                    <a:gd name="connsiteY78" fmla="*/ 73474 h 297062"/>
                    <a:gd name="connsiteX79" fmla="*/ 106149 w 264516"/>
                    <a:gd name="connsiteY79" fmla="*/ 74850 h 297062"/>
                    <a:gd name="connsiteX80" fmla="*/ 103396 w 264516"/>
                    <a:gd name="connsiteY80" fmla="*/ 78980 h 297062"/>
                    <a:gd name="connsiteX81" fmla="*/ 85762 w 264516"/>
                    <a:gd name="connsiteY81" fmla="*/ 103498 h 297062"/>
                    <a:gd name="connsiteX82" fmla="*/ 73546 w 264516"/>
                    <a:gd name="connsiteY82" fmla="*/ 107541 h 297062"/>
                    <a:gd name="connsiteX83" fmla="*/ 127655 w 264516"/>
                    <a:gd name="connsiteY83" fmla="*/ 78893 h 297062"/>
                    <a:gd name="connsiteX84" fmla="*/ 123612 w 264516"/>
                    <a:gd name="connsiteY84" fmla="*/ 66591 h 297062"/>
                    <a:gd name="connsiteX85" fmla="*/ 127655 w 264516"/>
                    <a:gd name="connsiteY85" fmla="*/ 58419 h 297062"/>
                    <a:gd name="connsiteX86" fmla="*/ 145290 w 264516"/>
                    <a:gd name="connsiteY86" fmla="*/ 54289 h 297062"/>
                    <a:gd name="connsiteX87" fmla="*/ 157505 w 264516"/>
                    <a:gd name="connsiteY87" fmla="*/ 51536 h 297062"/>
                    <a:gd name="connsiteX88" fmla="*/ 160258 w 264516"/>
                    <a:gd name="connsiteY88" fmla="*/ 52913 h 297062"/>
                    <a:gd name="connsiteX89" fmla="*/ 158881 w 264516"/>
                    <a:gd name="connsiteY89" fmla="*/ 55666 h 297062"/>
                    <a:gd name="connsiteX90" fmla="*/ 139956 w 264516"/>
                    <a:gd name="connsiteY90" fmla="*/ 78893 h 297062"/>
                    <a:gd name="connsiteX91" fmla="*/ 133161 w 264516"/>
                    <a:gd name="connsiteY91" fmla="*/ 84313 h 297062"/>
                    <a:gd name="connsiteX92" fmla="*/ 127655 w 264516"/>
                    <a:gd name="connsiteY92" fmla="*/ 78893 h 29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64516" h="297062">
                      <a:moveTo>
                        <a:pt x="59955" y="136189"/>
                      </a:moveTo>
                      <a:cubicBezTo>
                        <a:pt x="69847" y="133436"/>
                        <a:pt x="80687" y="128876"/>
                        <a:pt x="92471" y="122510"/>
                      </a:cubicBezTo>
                      <a:cubicBezTo>
                        <a:pt x="97891" y="120704"/>
                        <a:pt x="106064" y="117521"/>
                        <a:pt x="116902" y="112961"/>
                      </a:cubicBezTo>
                      <a:cubicBezTo>
                        <a:pt x="120515" y="112101"/>
                        <a:pt x="124989" y="110208"/>
                        <a:pt x="130408" y="107541"/>
                      </a:cubicBezTo>
                      <a:cubicBezTo>
                        <a:pt x="138493" y="105734"/>
                        <a:pt x="148042" y="99368"/>
                        <a:pt x="158881" y="88443"/>
                      </a:cubicBezTo>
                      <a:cubicBezTo>
                        <a:pt x="167053" y="81130"/>
                        <a:pt x="178753" y="67108"/>
                        <a:pt x="194065" y="46117"/>
                      </a:cubicBezTo>
                      <a:cubicBezTo>
                        <a:pt x="195871" y="42503"/>
                        <a:pt x="199054" y="41127"/>
                        <a:pt x="203527" y="41987"/>
                      </a:cubicBezTo>
                      <a:cubicBezTo>
                        <a:pt x="203527" y="42933"/>
                        <a:pt x="203957" y="43364"/>
                        <a:pt x="204903" y="43364"/>
                      </a:cubicBezTo>
                      <a:cubicBezTo>
                        <a:pt x="206710" y="44310"/>
                        <a:pt x="208086" y="44740"/>
                        <a:pt x="208946" y="44740"/>
                      </a:cubicBezTo>
                      <a:cubicBezTo>
                        <a:pt x="213420" y="46547"/>
                        <a:pt x="213936" y="49730"/>
                        <a:pt x="210322" y="54289"/>
                      </a:cubicBezTo>
                      <a:cubicBezTo>
                        <a:pt x="204903" y="59709"/>
                        <a:pt x="198108" y="66591"/>
                        <a:pt x="190021" y="74764"/>
                      </a:cubicBezTo>
                      <a:cubicBezTo>
                        <a:pt x="181935" y="83883"/>
                        <a:pt x="175570" y="90679"/>
                        <a:pt x="171096" y="95239"/>
                      </a:cubicBezTo>
                      <a:cubicBezTo>
                        <a:pt x="168430" y="97992"/>
                        <a:pt x="167053" y="99799"/>
                        <a:pt x="167053" y="100659"/>
                      </a:cubicBezTo>
                      <a:cubicBezTo>
                        <a:pt x="167053" y="102466"/>
                        <a:pt x="168860" y="103412"/>
                        <a:pt x="172472" y="103412"/>
                      </a:cubicBezTo>
                      <a:cubicBezTo>
                        <a:pt x="185118" y="107025"/>
                        <a:pt x="193720" y="112101"/>
                        <a:pt x="198194" y="118381"/>
                      </a:cubicBezTo>
                      <a:cubicBezTo>
                        <a:pt x="200860" y="122940"/>
                        <a:pt x="199570" y="126123"/>
                        <a:pt x="194150" y="127930"/>
                      </a:cubicBezTo>
                      <a:cubicBezTo>
                        <a:pt x="178753" y="137909"/>
                        <a:pt x="165247" y="146168"/>
                        <a:pt x="153547" y="152448"/>
                      </a:cubicBezTo>
                      <a:cubicBezTo>
                        <a:pt x="148988" y="155201"/>
                        <a:pt x="149935" y="159245"/>
                        <a:pt x="156215" y="164750"/>
                      </a:cubicBezTo>
                      <a:cubicBezTo>
                        <a:pt x="158021" y="167503"/>
                        <a:pt x="161204" y="168363"/>
                        <a:pt x="165677" y="167503"/>
                      </a:cubicBezTo>
                      <a:cubicBezTo>
                        <a:pt x="172903" y="167503"/>
                        <a:pt x="181935" y="167073"/>
                        <a:pt x="192774" y="166127"/>
                      </a:cubicBezTo>
                      <a:cubicBezTo>
                        <a:pt x="215312" y="164320"/>
                        <a:pt x="232517" y="161997"/>
                        <a:pt x="244216" y="159330"/>
                      </a:cubicBezTo>
                      <a:cubicBezTo>
                        <a:pt x="251442" y="162944"/>
                        <a:pt x="258237" y="173439"/>
                        <a:pt x="264517" y="190731"/>
                      </a:cubicBezTo>
                      <a:cubicBezTo>
                        <a:pt x="264517" y="196151"/>
                        <a:pt x="263571" y="199420"/>
                        <a:pt x="261765" y="200280"/>
                      </a:cubicBezTo>
                      <a:cubicBezTo>
                        <a:pt x="259958" y="201226"/>
                        <a:pt x="257205" y="200710"/>
                        <a:pt x="253593" y="198904"/>
                      </a:cubicBezTo>
                      <a:cubicBezTo>
                        <a:pt x="230108" y="188924"/>
                        <a:pt x="201634" y="185741"/>
                        <a:pt x="168258" y="189355"/>
                      </a:cubicBezTo>
                      <a:cubicBezTo>
                        <a:pt x="163699" y="189355"/>
                        <a:pt x="161462" y="192107"/>
                        <a:pt x="161462" y="197527"/>
                      </a:cubicBezTo>
                      <a:cubicBezTo>
                        <a:pt x="160516" y="228498"/>
                        <a:pt x="159225" y="251639"/>
                        <a:pt x="157418" y="267125"/>
                      </a:cubicBezTo>
                      <a:cubicBezTo>
                        <a:pt x="154666" y="276244"/>
                        <a:pt x="154236" y="284416"/>
                        <a:pt x="156042" y="291643"/>
                      </a:cubicBezTo>
                      <a:cubicBezTo>
                        <a:pt x="156042" y="294396"/>
                        <a:pt x="155096" y="296202"/>
                        <a:pt x="153376" y="297063"/>
                      </a:cubicBezTo>
                      <a:lnTo>
                        <a:pt x="147956" y="297063"/>
                      </a:lnTo>
                      <a:cubicBezTo>
                        <a:pt x="112773" y="289750"/>
                        <a:pt x="86106" y="279771"/>
                        <a:pt x="68041" y="267038"/>
                      </a:cubicBezTo>
                      <a:cubicBezTo>
                        <a:pt x="64428" y="264286"/>
                        <a:pt x="63052" y="262479"/>
                        <a:pt x="63998" y="261619"/>
                      </a:cubicBezTo>
                      <a:cubicBezTo>
                        <a:pt x="63998" y="260758"/>
                        <a:pt x="66234" y="260758"/>
                        <a:pt x="70794" y="261619"/>
                      </a:cubicBezTo>
                      <a:cubicBezTo>
                        <a:pt x="89805" y="267985"/>
                        <a:pt x="106494" y="270738"/>
                        <a:pt x="120945" y="269792"/>
                      </a:cubicBezTo>
                      <a:cubicBezTo>
                        <a:pt x="127225" y="269792"/>
                        <a:pt x="130838" y="265662"/>
                        <a:pt x="131784" y="257489"/>
                      </a:cubicBezTo>
                      <a:cubicBezTo>
                        <a:pt x="131784" y="252930"/>
                        <a:pt x="131784" y="245187"/>
                        <a:pt x="131784" y="234262"/>
                      </a:cubicBezTo>
                      <a:cubicBezTo>
                        <a:pt x="132644" y="219723"/>
                        <a:pt x="133161" y="208367"/>
                        <a:pt x="133161" y="200108"/>
                      </a:cubicBezTo>
                      <a:cubicBezTo>
                        <a:pt x="133161" y="197355"/>
                        <a:pt x="131784" y="195979"/>
                        <a:pt x="129117" y="195979"/>
                      </a:cubicBezTo>
                      <a:cubicBezTo>
                        <a:pt x="67697" y="200538"/>
                        <a:pt x="30621" y="207851"/>
                        <a:pt x="18062" y="217830"/>
                      </a:cubicBezTo>
                      <a:cubicBezTo>
                        <a:pt x="11696" y="221443"/>
                        <a:pt x="7653" y="221013"/>
                        <a:pt x="5847" y="216454"/>
                      </a:cubicBezTo>
                      <a:cubicBezTo>
                        <a:pt x="4040" y="214647"/>
                        <a:pt x="2664" y="211464"/>
                        <a:pt x="1804" y="206904"/>
                      </a:cubicBezTo>
                      <a:cubicBezTo>
                        <a:pt x="-3" y="205098"/>
                        <a:pt x="-433" y="203721"/>
                        <a:pt x="427" y="202775"/>
                      </a:cubicBezTo>
                      <a:cubicBezTo>
                        <a:pt x="427" y="201915"/>
                        <a:pt x="2234" y="201399"/>
                        <a:pt x="5847" y="201399"/>
                      </a:cubicBezTo>
                      <a:cubicBezTo>
                        <a:pt x="11266" y="202345"/>
                        <a:pt x="19352" y="200538"/>
                        <a:pt x="30191" y="195979"/>
                      </a:cubicBezTo>
                      <a:cubicBezTo>
                        <a:pt x="38363" y="193226"/>
                        <a:pt x="49632" y="190989"/>
                        <a:pt x="64084" y="189182"/>
                      </a:cubicBezTo>
                      <a:cubicBezTo>
                        <a:pt x="97461" y="183763"/>
                        <a:pt x="116902" y="179633"/>
                        <a:pt x="122321" y="176880"/>
                      </a:cubicBezTo>
                      <a:cubicBezTo>
                        <a:pt x="124989" y="176880"/>
                        <a:pt x="126365" y="176450"/>
                        <a:pt x="126365" y="175504"/>
                      </a:cubicBezTo>
                      <a:cubicBezTo>
                        <a:pt x="126365" y="174644"/>
                        <a:pt x="124989" y="172321"/>
                        <a:pt x="122321" y="168708"/>
                      </a:cubicBezTo>
                      <a:cubicBezTo>
                        <a:pt x="116902" y="165094"/>
                        <a:pt x="112859" y="162341"/>
                        <a:pt x="110106" y="160535"/>
                      </a:cubicBezTo>
                      <a:cubicBezTo>
                        <a:pt x="106494" y="158728"/>
                        <a:pt x="106064" y="155975"/>
                        <a:pt x="108730" y="152362"/>
                      </a:cubicBezTo>
                      <a:cubicBezTo>
                        <a:pt x="111483" y="148749"/>
                        <a:pt x="115009" y="147372"/>
                        <a:pt x="119568" y="148233"/>
                      </a:cubicBezTo>
                      <a:cubicBezTo>
                        <a:pt x="122321" y="150039"/>
                        <a:pt x="126365" y="150039"/>
                        <a:pt x="131784" y="148233"/>
                      </a:cubicBezTo>
                      <a:cubicBezTo>
                        <a:pt x="134537" y="148233"/>
                        <a:pt x="140386" y="144103"/>
                        <a:pt x="149418" y="135931"/>
                      </a:cubicBezTo>
                      <a:cubicBezTo>
                        <a:pt x="154838" y="128618"/>
                        <a:pt x="153032" y="123198"/>
                        <a:pt x="143999" y="119585"/>
                      </a:cubicBezTo>
                      <a:cubicBezTo>
                        <a:pt x="132214" y="119585"/>
                        <a:pt x="107870" y="129565"/>
                        <a:pt x="70880" y="149609"/>
                      </a:cubicBezTo>
                      <a:cubicBezTo>
                        <a:pt x="66321" y="152362"/>
                        <a:pt x="63224" y="152362"/>
                        <a:pt x="61417" y="149609"/>
                      </a:cubicBezTo>
                      <a:cubicBezTo>
                        <a:pt x="58665" y="147803"/>
                        <a:pt x="56858" y="145996"/>
                        <a:pt x="55998" y="144189"/>
                      </a:cubicBezTo>
                      <a:cubicBezTo>
                        <a:pt x="53245" y="142383"/>
                        <a:pt x="52385" y="141006"/>
                        <a:pt x="53245" y="140060"/>
                      </a:cubicBezTo>
                      <a:cubicBezTo>
                        <a:pt x="53160" y="138425"/>
                        <a:pt x="55396" y="137049"/>
                        <a:pt x="59955" y="136189"/>
                      </a:cubicBezTo>
                      <a:close/>
                      <a:moveTo>
                        <a:pt x="51869" y="52913"/>
                      </a:moveTo>
                      <a:cubicBezTo>
                        <a:pt x="68987" y="41987"/>
                        <a:pt x="85246" y="32954"/>
                        <a:pt x="100643" y="25642"/>
                      </a:cubicBezTo>
                      <a:cubicBezTo>
                        <a:pt x="102450" y="25642"/>
                        <a:pt x="105117" y="24781"/>
                        <a:pt x="108730" y="22889"/>
                      </a:cubicBezTo>
                      <a:cubicBezTo>
                        <a:pt x="127741" y="16523"/>
                        <a:pt x="145720" y="9726"/>
                        <a:pt x="162924" y="2414"/>
                      </a:cubicBezTo>
                      <a:cubicBezTo>
                        <a:pt x="169204" y="-1199"/>
                        <a:pt x="173763" y="-769"/>
                        <a:pt x="176430" y="3790"/>
                      </a:cubicBezTo>
                      <a:cubicBezTo>
                        <a:pt x="177290" y="6543"/>
                        <a:pt x="180473" y="9726"/>
                        <a:pt x="185892" y="13340"/>
                      </a:cubicBezTo>
                      <a:cubicBezTo>
                        <a:pt x="187699" y="16092"/>
                        <a:pt x="188129" y="18329"/>
                        <a:pt x="187268" y="20136"/>
                      </a:cubicBezTo>
                      <a:cubicBezTo>
                        <a:pt x="185462" y="21942"/>
                        <a:pt x="182709" y="22889"/>
                        <a:pt x="179183" y="22889"/>
                      </a:cubicBezTo>
                      <a:cubicBezTo>
                        <a:pt x="140300" y="29255"/>
                        <a:pt x="117332" y="36998"/>
                        <a:pt x="110106" y="46117"/>
                      </a:cubicBezTo>
                      <a:cubicBezTo>
                        <a:pt x="107440" y="51536"/>
                        <a:pt x="103311" y="54289"/>
                        <a:pt x="97891" y="54289"/>
                      </a:cubicBezTo>
                      <a:cubicBezTo>
                        <a:pt x="94278" y="55236"/>
                        <a:pt x="88859" y="56096"/>
                        <a:pt x="81633" y="57042"/>
                      </a:cubicBezTo>
                      <a:cubicBezTo>
                        <a:pt x="69847" y="58849"/>
                        <a:pt x="60385" y="59795"/>
                        <a:pt x="53160" y="59795"/>
                      </a:cubicBezTo>
                      <a:cubicBezTo>
                        <a:pt x="49546" y="59795"/>
                        <a:pt x="47309" y="59365"/>
                        <a:pt x="46363" y="58419"/>
                      </a:cubicBezTo>
                      <a:cubicBezTo>
                        <a:pt x="46449" y="57472"/>
                        <a:pt x="48170" y="55666"/>
                        <a:pt x="51869" y="52913"/>
                      </a:cubicBezTo>
                      <a:close/>
                      <a:moveTo>
                        <a:pt x="73546" y="107541"/>
                      </a:moveTo>
                      <a:cubicBezTo>
                        <a:pt x="70794" y="106681"/>
                        <a:pt x="67697" y="104358"/>
                        <a:pt x="64084" y="100745"/>
                      </a:cubicBezTo>
                      <a:cubicBezTo>
                        <a:pt x="60471" y="97992"/>
                        <a:pt x="57719" y="95755"/>
                        <a:pt x="55998" y="93949"/>
                      </a:cubicBezTo>
                      <a:cubicBezTo>
                        <a:pt x="52385" y="92142"/>
                        <a:pt x="51009" y="90766"/>
                        <a:pt x="51955" y="89819"/>
                      </a:cubicBezTo>
                      <a:cubicBezTo>
                        <a:pt x="51955" y="88013"/>
                        <a:pt x="54191" y="86206"/>
                        <a:pt x="58751" y="84399"/>
                      </a:cubicBezTo>
                      <a:cubicBezTo>
                        <a:pt x="73203" y="78980"/>
                        <a:pt x="87654" y="75280"/>
                        <a:pt x="102106" y="73474"/>
                      </a:cubicBezTo>
                      <a:cubicBezTo>
                        <a:pt x="104859" y="73474"/>
                        <a:pt x="106149" y="73904"/>
                        <a:pt x="106149" y="74850"/>
                      </a:cubicBezTo>
                      <a:cubicBezTo>
                        <a:pt x="106149" y="75797"/>
                        <a:pt x="105203" y="77173"/>
                        <a:pt x="103396" y="78980"/>
                      </a:cubicBezTo>
                      <a:cubicBezTo>
                        <a:pt x="95311" y="86292"/>
                        <a:pt x="89375" y="94465"/>
                        <a:pt x="85762" y="103498"/>
                      </a:cubicBezTo>
                      <a:cubicBezTo>
                        <a:pt x="83009" y="110724"/>
                        <a:pt x="78880" y="112101"/>
                        <a:pt x="73546" y="107541"/>
                      </a:cubicBezTo>
                      <a:close/>
                      <a:moveTo>
                        <a:pt x="127655" y="78893"/>
                      </a:moveTo>
                      <a:cubicBezTo>
                        <a:pt x="124902" y="73474"/>
                        <a:pt x="123612" y="69344"/>
                        <a:pt x="123612" y="66591"/>
                      </a:cubicBezTo>
                      <a:cubicBezTo>
                        <a:pt x="120945" y="62032"/>
                        <a:pt x="122236" y="59279"/>
                        <a:pt x="127655" y="58419"/>
                      </a:cubicBezTo>
                      <a:cubicBezTo>
                        <a:pt x="130321" y="57558"/>
                        <a:pt x="136257" y="56182"/>
                        <a:pt x="145290" y="54289"/>
                      </a:cubicBezTo>
                      <a:cubicBezTo>
                        <a:pt x="148903" y="53429"/>
                        <a:pt x="152946" y="52483"/>
                        <a:pt x="157505" y="51536"/>
                      </a:cubicBezTo>
                      <a:cubicBezTo>
                        <a:pt x="159311" y="51536"/>
                        <a:pt x="160258" y="51966"/>
                        <a:pt x="160258" y="52913"/>
                      </a:cubicBezTo>
                      <a:cubicBezTo>
                        <a:pt x="161118" y="52913"/>
                        <a:pt x="160688" y="53859"/>
                        <a:pt x="158881" y="55666"/>
                      </a:cubicBezTo>
                      <a:cubicBezTo>
                        <a:pt x="150795" y="62978"/>
                        <a:pt x="144429" y="70635"/>
                        <a:pt x="139956" y="78893"/>
                      </a:cubicBezTo>
                      <a:cubicBezTo>
                        <a:pt x="137290" y="82507"/>
                        <a:pt x="134967" y="84313"/>
                        <a:pt x="133161" y="84313"/>
                      </a:cubicBezTo>
                      <a:cubicBezTo>
                        <a:pt x="132214" y="84313"/>
                        <a:pt x="130408" y="82507"/>
                        <a:pt x="127655" y="78893"/>
                      </a:cubicBezTo>
                      <a:close/>
                    </a:path>
                  </a:pathLst>
                </a:custGeom>
                <a:grpFill/>
                <a:ln w="860" cap="flat">
                  <a:noFill/>
                  <a:prstDash val="solid"/>
                  <a:miter/>
                </a:ln>
              </p:spPr>
              <p:txBody>
                <a:bodyPr rtlCol="0" anchor="ctr"/>
                <a:lstStyle/>
                <a:p>
                  <a:endParaRPr lang="zh-CN" altLang="en-US"/>
                </a:p>
              </p:txBody>
            </p:sp>
          </p:grpSp>
        </p:grpSp>
      </p:grpSp>
    </p:spTree>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7" name="图片 6" descr="资源 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9085" y="218440"/>
            <a:ext cx="320675" cy="259715"/>
          </a:xfrm>
          <a:prstGeom prst="rect">
            <a:avLst/>
          </a:prstGeom>
        </p:spPr>
      </p:pic>
      <p:cxnSp>
        <p:nvCxnSpPr>
          <p:cNvPr id="8" name="直接连接符 7"/>
          <p:cNvCxnSpPr/>
          <p:nvPr userDrawn="1"/>
        </p:nvCxnSpPr>
        <p:spPr>
          <a:xfrm>
            <a:off x="314643" y="619760"/>
            <a:ext cx="11538000" cy="0"/>
          </a:xfrm>
          <a:prstGeom prst="line">
            <a:avLst/>
          </a:prstGeom>
          <a:ln w="19685">
            <a:solidFill>
              <a:srgbClr val="A4CBDE"/>
            </a:solidFill>
          </a:ln>
        </p:spPr>
        <p:style>
          <a:lnRef idx="2">
            <a:schemeClr val="accent1"/>
          </a:lnRef>
          <a:fillRef idx="0">
            <a:schemeClr val="accent1"/>
          </a:fillRef>
          <a:effectRef idx="1">
            <a:schemeClr val="accent1"/>
          </a:effectRef>
          <a:fontRef idx="minor">
            <a:schemeClr val="tx1"/>
          </a:fontRef>
        </p:style>
      </p:cxnSp>
      <p:sp>
        <p:nvSpPr>
          <p:cNvPr id="12" name="标题 11"/>
          <p:cNvSpPr>
            <a:spLocks noGrp="1"/>
          </p:cNvSpPr>
          <p:nvPr>
            <p:ph type="title"/>
          </p:nvPr>
        </p:nvSpPr>
        <p:spPr>
          <a:xfrm>
            <a:off x="633207" y="-13447"/>
            <a:ext cx="6409055" cy="757555"/>
          </a:xfrm>
        </p:spPr>
        <p:txBody>
          <a:bodyPr/>
          <a:lstStyle>
            <a:lvl1pPr>
              <a:defRPr sz="2200" b="1">
                <a:solidFill>
                  <a:srgbClr val="2D2D2D"/>
                </a:solidFill>
                <a:latin typeface="微软雅黑" panose="020B0503020204020204" pitchFamily="34" charset="-122"/>
                <a:ea typeface="微软雅黑" panose="020B0503020204020204" pitchFamily="34" charset="-122"/>
              </a:defRPr>
            </a:lvl1pPr>
          </a:lstStyle>
          <a:p>
            <a:r>
              <a:rPr lang="zh-CN" altLang="en-US" dirty="0" smtClean="0"/>
              <a:t>单击此处编辑母版标题样式</a:t>
            </a:r>
            <a:endParaRPr lang="zh-CN" altLang="en-US" dirty="0"/>
          </a:p>
        </p:txBody>
      </p:sp>
      <p:grpSp>
        <p:nvGrpSpPr>
          <p:cNvPr id="6" name="图形 4"/>
          <p:cNvGrpSpPr/>
          <p:nvPr userDrawn="1"/>
        </p:nvGrpSpPr>
        <p:grpSpPr>
          <a:xfrm>
            <a:off x="10735693" y="251685"/>
            <a:ext cx="1111166" cy="247926"/>
            <a:chOff x="3026537" y="1769312"/>
            <a:chExt cx="5852211" cy="1305762"/>
          </a:xfrm>
          <a:solidFill>
            <a:srgbClr val="2870BF"/>
          </a:solidFill>
          <a:effectLst>
            <a:outerShdw blurRad="50800" dist="38100" dir="2700000" algn="tl" rotWithShape="0">
              <a:schemeClr val="bg1">
                <a:alpha val="40000"/>
              </a:schemeClr>
            </a:outerShdw>
          </a:effectLst>
        </p:grpSpPr>
        <p:grpSp>
          <p:nvGrpSpPr>
            <p:cNvPr id="9" name="图形 4"/>
            <p:cNvGrpSpPr/>
            <p:nvPr/>
          </p:nvGrpSpPr>
          <p:grpSpPr>
            <a:xfrm>
              <a:off x="5805209" y="1769312"/>
              <a:ext cx="3046119" cy="736361"/>
              <a:chOff x="5805209" y="1769312"/>
              <a:chExt cx="3046119" cy="736361"/>
            </a:xfrm>
            <a:grpFill/>
          </p:grpSpPr>
          <p:sp>
            <p:nvSpPr>
              <p:cNvPr id="24" name="任意形状 7"/>
              <p:cNvSpPr/>
              <p:nvPr/>
            </p:nvSpPr>
            <p:spPr>
              <a:xfrm>
                <a:off x="5805209" y="1885054"/>
                <a:ext cx="646709" cy="528581"/>
              </a:xfrm>
              <a:custGeom>
                <a:avLst/>
                <a:gdLst>
                  <a:gd name="connsiteX0" fmla="*/ 339823 w 646709"/>
                  <a:gd name="connsiteY0" fmla="*/ 17192 h 528581"/>
                  <a:gd name="connsiteX1" fmla="*/ 490535 w 646709"/>
                  <a:gd name="connsiteY1" fmla="*/ 1363 h 528581"/>
                  <a:gd name="connsiteX2" fmla="*/ 490535 w 646709"/>
                  <a:gd name="connsiteY2" fmla="*/ 39302 h 528581"/>
                  <a:gd name="connsiteX3" fmla="*/ 405803 w 646709"/>
                  <a:gd name="connsiteY3" fmla="*/ 96167 h 528581"/>
                  <a:gd name="connsiteX4" fmla="*/ 386964 w 646709"/>
                  <a:gd name="connsiteY4" fmla="*/ 194153 h 528581"/>
                  <a:gd name="connsiteX5" fmla="*/ 468600 w 646709"/>
                  <a:gd name="connsiteY5" fmla="*/ 172044 h 528581"/>
                  <a:gd name="connsiteX6" fmla="*/ 487439 w 646709"/>
                  <a:gd name="connsiteY6" fmla="*/ 235275 h 528581"/>
                  <a:gd name="connsiteX7" fmla="*/ 456040 w 646709"/>
                  <a:gd name="connsiteY7" fmla="*/ 247921 h 528581"/>
                  <a:gd name="connsiteX8" fmla="*/ 386964 w 646709"/>
                  <a:gd name="connsiteY8" fmla="*/ 282677 h 528581"/>
                  <a:gd name="connsiteX9" fmla="*/ 377587 w 646709"/>
                  <a:gd name="connsiteY9" fmla="*/ 307970 h 528581"/>
                  <a:gd name="connsiteX10" fmla="*/ 377587 w 646709"/>
                  <a:gd name="connsiteY10" fmla="*/ 368018 h 528581"/>
                  <a:gd name="connsiteX11" fmla="*/ 418362 w 646709"/>
                  <a:gd name="connsiteY11" fmla="*/ 396493 h 528581"/>
                  <a:gd name="connsiteX12" fmla="*/ 493718 w 646709"/>
                  <a:gd name="connsiteY12" fmla="*/ 396493 h 528581"/>
                  <a:gd name="connsiteX13" fmla="*/ 572171 w 646709"/>
                  <a:gd name="connsiteY13" fmla="*/ 390213 h 528581"/>
                  <a:gd name="connsiteX14" fmla="*/ 625505 w 646709"/>
                  <a:gd name="connsiteY14" fmla="*/ 402859 h 528581"/>
                  <a:gd name="connsiteX15" fmla="*/ 628688 w 646709"/>
                  <a:gd name="connsiteY15" fmla="*/ 491297 h 528581"/>
                  <a:gd name="connsiteX16" fmla="*/ 333630 w 646709"/>
                  <a:gd name="connsiteY16" fmla="*/ 469187 h 528581"/>
                  <a:gd name="connsiteX17" fmla="*/ 302231 w 646709"/>
                  <a:gd name="connsiteY17" fmla="*/ 472370 h 528581"/>
                  <a:gd name="connsiteX18" fmla="*/ 286576 w 646709"/>
                  <a:gd name="connsiteY18" fmla="*/ 472370 h 528581"/>
                  <a:gd name="connsiteX19" fmla="*/ 60594 w 646709"/>
                  <a:gd name="connsiteY19" fmla="*/ 510309 h 528581"/>
                  <a:gd name="connsiteX20" fmla="*/ 48034 w 646709"/>
                  <a:gd name="connsiteY20" fmla="*/ 519772 h 528581"/>
                  <a:gd name="connsiteX21" fmla="*/ 29195 w 646709"/>
                  <a:gd name="connsiteY21" fmla="*/ 522955 h 528581"/>
                  <a:gd name="connsiteX22" fmla="*/ 980 w 646709"/>
                  <a:gd name="connsiteY22" fmla="*/ 462907 h 528581"/>
                  <a:gd name="connsiteX23" fmla="*/ 145412 w 646709"/>
                  <a:gd name="connsiteY23" fmla="*/ 431335 h 528581"/>
                  <a:gd name="connsiteX24" fmla="*/ 148509 w 646709"/>
                  <a:gd name="connsiteY24" fmla="*/ 276483 h 528581"/>
                  <a:gd name="connsiteX25" fmla="*/ 145412 w 646709"/>
                  <a:gd name="connsiteY25" fmla="*/ 229081 h 528581"/>
                  <a:gd name="connsiteX26" fmla="*/ 164251 w 646709"/>
                  <a:gd name="connsiteY26" fmla="*/ 210155 h 528581"/>
                  <a:gd name="connsiteX27" fmla="*/ 239607 w 646709"/>
                  <a:gd name="connsiteY27" fmla="*/ 241727 h 528581"/>
                  <a:gd name="connsiteX28" fmla="*/ 220768 w 646709"/>
                  <a:gd name="connsiteY28" fmla="*/ 371287 h 528581"/>
                  <a:gd name="connsiteX29" fmla="*/ 227048 w 646709"/>
                  <a:gd name="connsiteY29" fmla="*/ 406042 h 528581"/>
                  <a:gd name="connsiteX30" fmla="*/ 248983 w 646709"/>
                  <a:gd name="connsiteY30" fmla="*/ 412323 h 528581"/>
                  <a:gd name="connsiteX31" fmla="*/ 292941 w 646709"/>
                  <a:gd name="connsiteY31" fmla="*/ 399676 h 528581"/>
                  <a:gd name="connsiteX32" fmla="*/ 302317 w 646709"/>
                  <a:gd name="connsiteY32" fmla="*/ 371201 h 528581"/>
                  <a:gd name="connsiteX33" fmla="*/ 299221 w 646709"/>
                  <a:gd name="connsiteY33" fmla="*/ 203703 h 528581"/>
                  <a:gd name="connsiteX34" fmla="*/ 299221 w 646709"/>
                  <a:gd name="connsiteY34" fmla="*/ 140471 h 528581"/>
                  <a:gd name="connsiteX35" fmla="*/ 277285 w 646709"/>
                  <a:gd name="connsiteY35" fmla="*/ 111996 h 528581"/>
                  <a:gd name="connsiteX36" fmla="*/ 223951 w 646709"/>
                  <a:gd name="connsiteY36" fmla="*/ 124642 h 528581"/>
                  <a:gd name="connsiteX37" fmla="*/ 176897 w 646709"/>
                  <a:gd name="connsiteY37" fmla="*/ 58314 h 528581"/>
                  <a:gd name="connsiteX38" fmla="*/ 176897 w 646709"/>
                  <a:gd name="connsiteY38" fmla="*/ 48851 h 528581"/>
                  <a:gd name="connsiteX39" fmla="*/ 208295 w 646709"/>
                  <a:gd name="connsiteY39" fmla="*/ 29924 h 528581"/>
                  <a:gd name="connsiteX40" fmla="*/ 339823 w 646709"/>
                  <a:gd name="connsiteY40" fmla="*/ 17192 h 52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6709" h="528581">
                    <a:moveTo>
                      <a:pt x="339823" y="17192"/>
                    </a:moveTo>
                    <a:cubicBezTo>
                      <a:pt x="392125" y="2481"/>
                      <a:pt x="442363" y="-2766"/>
                      <a:pt x="490535" y="1363"/>
                    </a:cubicBezTo>
                    <a:cubicBezTo>
                      <a:pt x="486320" y="14009"/>
                      <a:pt x="486320" y="26655"/>
                      <a:pt x="490535" y="39302"/>
                    </a:cubicBezTo>
                    <a:cubicBezTo>
                      <a:pt x="496815" y="49883"/>
                      <a:pt x="468600" y="68810"/>
                      <a:pt x="405803" y="96167"/>
                    </a:cubicBezTo>
                    <a:cubicBezTo>
                      <a:pt x="393244" y="108813"/>
                      <a:pt x="386964" y="141504"/>
                      <a:pt x="386964" y="194153"/>
                    </a:cubicBezTo>
                    <a:cubicBezTo>
                      <a:pt x="426706" y="183658"/>
                      <a:pt x="453890" y="176259"/>
                      <a:pt x="468600" y="172044"/>
                    </a:cubicBezTo>
                    <a:cubicBezTo>
                      <a:pt x="481159" y="178324"/>
                      <a:pt x="487439" y="199401"/>
                      <a:pt x="487439" y="235275"/>
                    </a:cubicBezTo>
                    <a:cubicBezTo>
                      <a:pt x="481159" y="239491"/>
                      <a:pt x="470664" y="243706"/>
                      <a:pt x="456040" y="247921"/>
                    </a:cubicBezTo>
                    <a:cubicBezTo>
                      <a:pt x="435136" y="256352"/>
                      <a:pt x="412083" y="267966"/>
                      <a:pt x="386964" y="282677"/>
                    </a:cubicBezTo>
                    <a:cubicBezTo>
                      <a:pt x="382749" y="286893"/>
                      <a:pt x="379566" y="295323"/>
                      <a:pt x="377587" y="307970"/>
                    </a:cubicBezTo>
                    <a:cubicBezTo>
                      <a:pt x="375437" y="322766"/>
                      <a:pt x="375437" y="342725"/>
                      <a:pt x="377587" y="368018"/>
                    </a:cubicBezTo>
                    <a:cubicBezTo>
                      <a:pt x="377587" y="389095"/>
                      <a:pt x="391179" y="398558"/>
                      <a:pt x="418362" y="396493"/>
                    </a:cubicBezTo>
                    <a:cubicBezTo>
                      <a:pt x="435051" y="396493"/>
                      <a:pt x="460169" y="396493"/>
                      <a:pt x="493718" y="396493"/>
                    </a:cubicBezTo>
                    <a:cubicBezTo>
                      <a:pt x="531396" y="394429"/>
                      <a:pt x="557547" y="392278"/>
                      <a:pt x="572171" y="390213"/>
                    </a:cubicBezTo>
                    <a:cubicBezTo>
                      <a:pt x="599354" y="385998"/>
                      <a:pt x="617161" y="390213"/>
                      <a:pt x="625505" y="402859"/>
                    </a:cubicBezTo>
                    <a:cubicBezTo>
                      <a:pt x="652688" y="455509"/>
                      <a:pt x="653720" y="485017"/>
                      <a:pt x="628688" y="491297"/>
                    </a:cubicBezTo>
                    <a:cubicBezTo>
                      <a:pt x="547052" y="459724"/>
                      <a:pt x="448642" y="452326"/>
                      <a:pt x="333630" y="469187"/>
                    </a:cubicBezTo>
                    <a:cubicBezTo>
                      <a:pt x="316855" y="471338"/>
                      <a:pt x="306447" y="472370"/>
                      <a:pt x="302231" y="472370"/>
                    </a:cubicBezTo>
                    <a:cubicBezTo>
                      <a:pt x="298016" y="472370"/>
                      <a:pt x="292855" y="472370"/>
                      <a:pt x="286576" y="472370"/>
                    </a:cubicBezTo>
                    <a:cubicBezTo>
                      <a:pt x="207004" y="463940"/>
                      <a:pt x="131649" y="476586"/>
                      <a:pt x="60594" y="510309"/>
                    </a:cubicBezTo>
                    <a:cubicBezTo>
                      <a:pt x="56379" y="512460"/>
                      <a:pt x="52164" y="515557"/>
                      <a:pt x="48034" y="519772"/>
                    </a:cubicBezTo>
                    <a:cubicBezTo>
                      <a:pt x="39604" y="530354"/>
                      <a:pt x="33410" y="531386"/>
                      <a:pt x="29195" y="522955"/>
                    </a:cubicBezTo>
                    <a:cubicBezTo>
                      <a:pt x="6141" y="493448"/>
                      <a:pt x="-3235" y="473489"/>
                      <a:pt x="980" y="462907"/>
                    </a:cubicBezTo>
                    <a:cubicBezTo>
                      <a:pt x="82616" y="450261"/>
                      <a:pt x="130702" y="439766"/>
                      <a:pt x="145412" y="431335"/>
                    </a:cubicBezTo>
                    <a:cubicBezTo>
                      <a:pt x="155821" y="422904"/>
                      <a:pt x="156853" y="371287"/>
                      <a:pt x="148509" y="276483"/>
                    </a:cubicBezTo>
                    <a:cubicBezTo>
                      <a:pt x="146358" y="257557"/>
                      <a:pt x="145412" y="241727"/>
                      <a:pt x="145412" y="229081"/>
                    </a:cubicBezTo>
                    <a:cubicBezTo>
                      <a:pt x="145412" y="218586"/>
                      <a:pt x="151692" y="212219"/>
                      <a:pt x="164251" y="210155"/>
                    </a:cubicBezTo>
                    <a:cubicBezTo>
                      <a:pt x="216553" y="218586"/>
                      <a:pt x="241671" y="229081"/>
                      <a:pt x="239607" y="241727"/>
                    </a:cubicBezTo>
                    <a:cubicBezTo>
                      <a:pt x="216553" y="269085"/>
                      <a:pt x="210273" y="312357"/>
                      <a:pt x="220768" y="371287"/>
                    </a:cubicBezTo>
                    <a:cubicBezTo>
                      <a:pt x="222833" y="386084"/>
                      <a:pt x="224897" y="397612"/>
                      <a:pt x="227048" y="406042"/>
                    </a:cubicBezTo>
                    <a:cubicBezTo>
                      <a:pt x="227048" y="410258"/>
                      <a:pt x="234360" y="412323"/>
                      <a:pt x="248983" y="412323"/>
                    </a:cubicBezTo>
                    <a:cubicBezTo>
                      <a:pt x="265672" y="410258"/>
                      <a:pt x="280382" y="406042"/>
                      <a:pt x="292941" y="399676"/>
                    </a:cubicBezTo>
                    <a:cubicBezTo>
                      <a:pt x="299221" y="395461"/>
                      <a:pt x="302317" y="385998"/>
                      <a:pt x="302317" y="371201"/>
                    </a:cubicBezTo>
                    <a:cubicBezTo>
                      <a:pt x="302317" y="280699"/>
                      <a:pt x="301199" y="224866"/>
                      <a:pt x="299221" y="203703"/>
                    </a:cubicBezTo>
                    <a:cubicBezTo>
                      <a:pt x="299221" y="172130"/>
                      <a:pt x="299221" y="151053"/>
                      <a:pt x="299221" y="140471"/>
                    </a:cubicBezTo>
                    <a:cubicBezTo>
                      <a:pt x="297070" y="123610"/>
                      <a:pt x="289844" y="114147"/>
                      <a:pt x="277285" y="111996"/>
                    </a:cubicBezTo>
                    <a:cubicBezTo>
                      <a:pt x="264726" y="111996"/>
                      <a:pt x="246919" y="116211"/>
                      <a:pt x="223951" y="124642"/>
                    </a:cubicBezTo>
                    <a:cubicBezTo>
                      <a:pt x="209327" y="133073"/>
                      <a:pt x="193585" y="110964"/>
                      <a:pt x="176897" y="58314"/>
                    </a:cubicBezTo>
                    <a:cubicBezTo>
                      <a:pt x="176897" y="54099"/>
                      <a:pt x="176897" y="50916"/>
                      <a:pt x="176897" y="48851"/>
                    </a:cubicBezTo>
                    <a:cubicBezTo>
                      <a:pt x="172682" y="36205"/>
                      <a:pt x="183176" y="29924"/>
                      <a:pt x="208295" y="29924"/>
                    </a:cubicBezTo>
                    <a:cubicBezTo>
                      <a:pt x="260252" y="31903"/>
                      <a:pt x="304210" y="27774"/>
                      <a:pt x="339823" y="17192"/>
                    </a:cubicBezTo>
                    <a:close/>
                  </a:path>
                </a:pathLst>
              </a:custGeom>
              <a:grpFill/>
              <a:ln w="860" cap="flat">
                <a:noFill/>
                <a:prstDash val="solid"/>
                <a:miter/>
              </a:ln>
            </p:spPr>
            <p:txBody>
              <a:bodyPr rtlCol="0" anchor="ctr"/>
              <a:lstStyle/>
              <a:p>
                <a:endParaRPr lang="zh-CN" altLang="en-US"/>
              </a:p>
            </p:txBody>
          </p:sp>
          <p:sp>
            <p:nvSpPr>
              <p:cNvPr id="25" name="任意形状 8"/>
              <p:cNvSpPr/>
              <p:nvPr/>
            </p:nvSpPr>
            <p:spPr>
              <a:xfrm>
                <a:off x="6627623" y="1792353"/>
                <a:ext cx="612994" cy="688006"/>
              </a:xfrm>
              <a:custGeom>
                <a:avLst/>
                <a:gdLst>
                  <a:gd name="connsiteX0" fmla="*/ 139010 w 612994"/>
                  <a:gd name="connsiteY0" fmla="*/ 315243 h 688006"/>
                  <a:gd name="connsiteX1" fmla="*/ 214366 w 612994"/>
                  <a:gd name="connsiteY1" fmla="*/ 283671 h 688006"/>
                  <a:gd name="connsiteX2" fmla="*/ 270882 w 612994"/>
                  <a:gd name="connsiteY2" fmla="*/ 261561 h 688006"/>
                  <a:gd name="connsiteX3" fmla="*/ 302281 w 612994"/>
                  <a:gd name="connsiteY3" fmla="*/ 248915 h 688006"/>
                  <a:gd name="connsiteX4" fmla="*/ 368174 w 612994"/>
                  <a:gd name="connsiteY4" fmla="*/ 204696 h 688006"/>
                  <a:gd name="connsiteX5" fmla="*/ 449810 w 612994"/>
                  <a:gd name="connsiteY5" fmla="*/ 106710 h 688006"/>
                  <a:gd name="connsiteX6" fmla="*/ 471746 w 612994"/>
                  <a:gd name="connsiteY6" fmla="*/ 97246 h 688006"/>
                  <a:gd name="connsiteX7" fmla="*/ 474842 w 612994"/>
                  <a:gd name="connsiteY7" fmla="*/ 100429 h 688006"/>
                  <a:gd name="connsiteX8" fmla="*/ 484305 w 612994"/>
                  <a:gd name="connsiteY8" fmla="*/ 103613 h 688006"/>
                  <a:gd name="connsiteX9" fmla="*/ 487401 w 612994"/>
                  <a:gd name="connsiteY9" fmla="*/ 125722 h 688006"/>
                  <a:gd name="connsiteX10" fmla="*/ 440348 w 612994"/>
                  <a:gd name="connsiteY10" fmla="*/ 173124 h 688006"/>
                  <a:gd name="connsiteX11" fmla="*/ 396389 w 612994"/>
                  <a:gd name="connsiteY11" fmla="*/ 220526 h 688006"/>
                  <a:gd name="connsiteX12" fmla="*/ 387013 w 612994"/>
                  <a:gd name="connsiteY12" fmla="*/ 233172 h 688006"/>
                  <a:gd name="connsiteX13" fmla="*/ 399572 w 612994"/>
                  <a:gd name="connsiteY13" fmla="*/ 239452 h 688006"/>
                  <a:gd name="connsiteX14" fmla="*/ 459186 w 612994"/>
                  <a:gd name="connsiteY14" fmla="*/ 274208 h 688006"/>
                  <a:gd name="connsiteX15" fmla="*/ 449810 w 612994"/>
                  <a:gd name="connsiteY15" fmla="*/ 296317 h 688006"/>
                  <a:gd name="connsiteX16" fmla="*/ 355615 w 612994"/>
                  <a:gd name="connsiteY16" fmla="*/ 353182 h 688006"/>
                  <a:gd name="connsiteX17" fmla="*/ 361895 w 612994"/>
                  <a:gd name="connsiteY17" fmla="*/ 381658 h 688006"/>
                  <a:gd name="connsiteX18" fmla="*/ 383830 w 612994"/>
                  <a:gd name="connsiteY18" fmla="*/ 387938 h 688006"/>
                  <a:gd name="connsiteX19" fmla="*/ 446627 w 612994"/>
                  <a:gd name="connsiteY19" fmla="*/ 384755 h 688006"/>
                  <a:gd name="connsiteX20" fmla="*/ 565941 w 612994"/>
                  <a:gd name="connsiteY20" fmla="*/ 368925 h 688006"/>
                  <a:gd name="connsiteX21" fmla="*/ 612994 w 612994"/>
                  <a:gd name="connsiteY21" fmla="*/ 441620 h 688006"/>
                  <a:gd name="connsiteX22" fmla="*/ 606715 w 612994"/>
                  <a:gd name="connsiteY22" fmla="*/ 463729 h 688006"/>
                  <a:gd name="connsiteX23" fmla="*/ 587876 w 612994"/>
                  <a:gd name="connsiteY23" fmla="*/ 460546 h 688006"/>
                  <a:gd name="connsiteX24" fmla="*/ 390110 w 612994"/>
                  <a:gd name="connsiteY24" fmla="*/ 438437 h 688006"/>
                  <a:gd name="connsiteX25" fmla="*/ 374454 w 612994"/>
                  <a:gd name="connsiteY25" fmla="*/ 457363 h 688006"/>
                  <a:gd name="connsiteX26" fmla="*/ 365077 w 612994"/>
                  <a:gd name="connsiteY26" fmla="*/ 618495 h 688006"/>
                  <a:gd name="connsiteX27" fmla="*/ 361895 w 612994"/>
                  <a:gd name="connsiteY27" fmla="*/ 675360 h 688006"/>
                  <a:gd name="connsiteX28" fmla="*/ 355615 w 612994"/>
                  <a:gd name="connsiteY28" fmla="*/ 688006 h 688006"/>
                  <a:gd name="connsiteX29" fmla="*/ 343055 w 612994"/>
                  <a:gd name="connsiteY29" fmla="*/ 688006 h 688006"/>
                  <a:gd name="connsiteX30" fmla="*/ 157849 w 612994"/>
                  <a:gd name="connsiteY30" fmla="*/ 618495 h 688006"/>
                  <a:gd name="connsiteX31" fmla="*/ 148472 w 612994"/>
                  <a:gd name="connsiteY31" fmla="*/ 605849 h 688006"/>
                  <a:gd name="connsiteX32" fmla="*/ 164128 w 612994"/>
                  <a:gd name="connsiteY32" fmla="*/ 605849 h 688006"/>
                  <a:gd name="connsiteX33" fmla="*/ 280259 w 612994"/>
                  <a:gd name="connsiteY33" fmla="*/ 624775 h 688006"/>
                  <a:gd name="connsiteX34" fmla="*/ 305378 w 612994"/>
                  <a:gd name="connsiteY34" fmla="*/ 596299 h 688006"/>
                  <a:gd name="connsiteX35" fmla="*/ 305378 w 612994"/>
                  <a:gd name="connsiteY35" fmla="*/ 542618 h 688006"/>
                  <a:gd name="connsiteX36" fmla="*/ 308561 w 612994"/>
                  <a:gd name="connsiteY36" fmla="*/ 463643 h 688006"/>
                  <a:gd name="connsiteX37" fmla="*/ 299184 w 612994"/>
                  <a:gd name="connsiteY37" fmla="*/ 454180 h 688006"/>
                  <a:gd name="connsiteX38" fmla="*/ 41804 w 612994"/>
                  <a:gd name="connsiteY38" fmla="*/ 504765 h 688006"/>
                  <a:gd name="connsiteX39" fmla="*/ 13588 w 612994"/>
                  <a:gd name="connsiteY39" fmla="*/ 501582 h 688006"/>
                  <a:gd name="connsiteX40" fmla="*/ 4212 w 612994"/>
                  <a:gd name="connsiteY40" fmla="*/ 479472 h 688006"/>
                  <a:gd name="connsiteX41" fmla="*/ 1029 w 612994"/>
                  <a:gd name="connsiteY41" fmla="*/ 470009 h 688006"/>
                  <a:gd name="connsiteX42" fmla="*/ 13588 w 612994"/>
                  <a:gd name="connsiteY42" fmla="*/ 466826 h 688006"/>
                  <a:gd name="connsiteX43" fmla="*/ 70105 w 612994"/>
                  <a:gd name="connsiteY43" fmla="*/ 454180 h 688006"/>
                  <a:gd name="connsiteX44" fmla="*/ 148558 w 612994"/>
                  <a:gd name="connsiteY44" fmla="*/ 438351 h 688006"/>
                  <a:gd name="connsiteX45" fmla="*/ 283528 w 612994"/>
                  <a:gd name="connsiteY45" fmla="*/ 409875 h 688006"/>
                  <a:gd name="connsiteX46" fmla="*/ 292904 w 612994"/>
                  <a:gd name="connsiteY46" fmla="*/ 406692 h 688006"/>
                  <a:gd name="connsiteX47" fmla="*/ 283528 w 612994"/>
                  <a:gd name="connsiteY47" fmla="*/ 390863 h 688006"/>
                  <a:gd name="connsiteX48" fmla="*/ 255312 w 612994"/>
                  <a:gd name="connsiteY48" fmla="*/ 371936 h 688006"/>
                  <a:gd name="connsiteX49" fmla="*/ 252130 w 612994"/>
                  <a:gd name="connsiteY49" fmla="*/ 353010 h 688006"/>
                  <a:gd name="connsiteX50" fmla="*/ 277248 w 612994"/>
                  <a:gd name="connsiteY50" fmla="*/ 343547 h 688006"/>
                  <a:gd name="connsiteX51" fmla="*/ 305464 w 612994"/>
                  <a:gd name="connsiteY51" fmla="*/ 343547 h 688006"/>
                  <a:gd name="connsiteX52" fmla="*/ 346238 w 612994"/>
                  <a:gd name="connsiteY52" fmla="*/ 315071 h 688006"/>
                  <a:gd name="connsiteX53" fmla="*/ 333679 w 612994"/>
                  <a:gd name="connsiteY53" fmla="*/ 277133 h 688006"/>
                  <a:gd name="connsiteX54" fmla="*/ 164128 w 612994"/>
                  <a:gd name="connsiteY54" fmla="*/ 346644 h 688006"/>
                  <a:gd name="connsiteX55" fmla="*/ 142192 w 612994"/>
                  <a:gd name="connsiteY55" fmla="*/ 346644 h 688006"/>
                  <a:gd name="connsiteX56" fmla="*/ 129633 w 612994"/>
                  <a:gd name="connsiteY56" fmla="*/ 333998 h 688006"/>
                  <a:gd name="connsiteX57" fmla="*/ 123353 w 612994"/>
                  <a:gd name="connsiteY57" fmla="*/ 324535 h 688006"/>
                  <a:gd name="connsiteX58" fmla="*/ 139010 w 612994"/>
                  <a:gd name="connsiteY58" fmla="*/ 315243 h 688006"/>
                  <a:gd name="connsiteX59" fmla="*/ 120171 w 612994"/>
                  <a:gd name="connsiteY59" fmla="*/ 122539 h 688006"/>
                  <a:gd name="connsiteX60" fmla="*/ 233205 w 612994"/>
                  <a:gd name="connsiteY60" fmla="*/ 59308 h 688006"/>
                  <a:gd name="connsiteX61" fmla="*/ 252043 w 612994"/>
                  <a:gd name="connsiteY61" fmla="*/ 53028 h 688006"/>
                  <a:gd name="connsiteX62" fmla="*/ 377637 w 612994"/>
                  <a:gd name="connsiteY62" fmla="*/ 5626 h 688006"/>
                  <a:gd name="connsiteX63" fmla="*/ 409035 w 612994"/>
                  <a:gd name="connsiteY63" fmla="*/ 8809 h 688006"/>
                  <a:gd name="connsiteX64" fmla="*/ 430971 w 612994"/>
                  <a:gd name="connsiteY64" fmla="*/ 30918 h 688006"/>
                  <a:gd name="connsiteX65" fmla="*/ 434154 w 612994"/>
                  <a:gd name="connsiteY65" fmla="*/ 46748 h 688006"/>
                  <a:gd name="connsiteX66" fmla="*/ 415314 w 612994"/>
                  <a:gd name="connsiteY66" fmla="*/ 53028 h 688006"/>
                  <a:gd name="connsiteX67" fmla="*/ 255226 w 612994"/>
                  <a:gd name="connsiteY67" fmla="*/ 106710 h 688006"/>
                  <a:gd name="connsiteX68" fmla="*/ 227011 w 612994"/>
                  <a:gd name="connsiteY68" fmla="*/ 125636 h 688006"/>
                  <a:gd name="connsiteX69" fmla="*/ 189333 w 612994"/>
                  <a:gd name="connsiteY69" fmla="*/ 131916 h 688006"/>
                  <a:gd name="connsiteX70" fmla="*/ 123439 w 612994"/>
                  <a:gd name="connsiteY70" fmla="*/ 138196 h 688006"/>
                  <a:gd name="connsiteX71" fmla="*/ 107783 w 612994"/>
                  <a:gd name="connsiteY71" fmla="*/ 135013 h 688006"/>
                  <a:gd name="connsiteX72" fmla="*/ 120171 w 612994"/>
                  <a:gd name="connsiteY72" fmla="*/ 122539 h 688006"/>
                  <a:gd name="connsiteX73" fmla="*/ 170322 w 612994"/>
                  <a:gd name="connsiteY73" fmla="*/ 248915 h 688006"/>
                  <a:gd name="connsiteX74" fmla="*/ 148386 w 612994"/>
                  <a:gd name="connsiteY74" fmla="*/ 233086 h 688006"/>
                  <a:gd name="connsiteX75" fmla="*/ 129547 w 612994"/>
                  <a:gd name="connsiteY75" fmla="*/ 217257 h 688006"/>
                  <a:gd name="connsiteX76" fmla="*/ 120171 w 612994"/>
                  <a:gd name="connsiteY76" fmla="*/ 207793 h 688006"/>
                  <a:gd name="connsiteX77" fmla="*/ 135827 w 612994"/>
                  <a:gd name="connsiteY77" fmla="*/ 195147 h 688006"/>
                  <a:gd name="connsiteX78" fmla="*/ 236301 w 612994"/>
                  <a:gd name="connsiteY78" fmla="*/ 169855 h 688006"/>
                  <a:gd name="connsiteX79" fmla="*/ 245764 w 612994"/>
                  <a:gd name="connsiteY79" fmla="*/ 173038 h 688006"/>
                  <a:gd name="connsiteX80" fmla="*/ 239484 w 612994"/>
                  <a:gd name="connsiteY80" fmla="*/ 182501 h 688006"/>
                  <a:gd name="connsiteX81" fmla="*/ 198709 w 612994"/>
                  <a:gd name="connsiteY81" fmla="*/ 239366 h 688006"/>
                  <a:gd name="connsiteX82" fmla="*/ 170322 w 612994"/>
                  <a:gd name="connsiteY82" fmla="*/ 248915 h 688006"/>
                  <a:gd name="connsiteX83" fmla="*/ 295915 w 612994"/>
                  <a:gd name="connsiteY83" fmla="*/ 182501 h 688006"/>
                  <a:gd name="connsiteX84" fmla="*/ 286539 w 612994"/>
                  <a:gd name="connsiteY84" fmla="*/ 154025 h 688006"/>
                  <a:gd name="connsiteX85" fmla="*/ 295915 w 612994"/>
                  <a:gd name="connsiteY85" fmla="*/ 135099 h 688006"/>
                  <a:gd name="connsiteX86" fmla="*/ 336690 w 612994"/>
                  <a:gd name="connsiteY86" fmla="*/ 125636 h 688006"/>
                  <a:gd name="connsiteX87" fmla="*/ 364905 w 612994"/>
                  <a:gd name="connsiteY87" fmla="*/ 119356 h 688006"/>
                  <a:gd name="connsiteX88" fmla="*/ 371185 w 612994"/>
                  <a:gd name="connsiteY88" fmla="*/ 122539 h 688006"/>
                  <a:gd name="connsiteX89" fmla="*/ 368088 w 612994"/>
                  <a:gd name="connsiteY89" fmla="*/ 128819 h 688006"/>
                  <a:gd name="connsiteX90" fmla="*/ 324130 w 612994"/>
                  <a:gd name="connsiteY90" fmla="*/ 182501 h 688006"/>
                  <a:gd name="connsiteX91" fmla="*/ 308474 w 612994"/>
                  <a:gd name="connsiteY91" fmla="*/ 195147 h 688006"/>
                  <a:gd name="connsiteX92" fmla="*/ 295915 w 612994"/>
                  <a:gd name="connsiteY92" fmla="*/ 182501 h 68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12994" h="688006">
                    <a:moveTo>
                      <a:pt x="139010" y="315243"/>
                    </a:moveTo>
                    <a:cubicBezTo>
                      <a:pt x="161977" y="308963"/>
                      <a:pt x="187096" y="298382"/>
                      <a:pt x="214366" y="283671"/>
                    </a:cubicBezTo>
                    <a:cubicBezTo>
                      <a:pt x="226925" y="279455"/>
                      <a:pt x="245764" y="272143"/>
                      <a:pt x="270882" y="261561"/>
                    </a:cubicBezTo>
                    <a:cubicBezTo>
                      <a:pt x="279227" y="259497"/>
                      <a:pt x="289721" y="255281"/>
                      <a:pt x="302281" y="248915"/>
                    </a:cubicBezTo>
                    <a:cubicBezTo>
                      <a:pt x="321120" y="244700"/>
                      <a:pt x="343055" y="229989"/>
                      <a:pt x="368174" y="204696"/>
                    </a:cubicBezTo>
                    <a:cubicBezTo>
                      <a:pt x="387013" y="187835"/>
                      <a:pt x="414196" y="155230"/>
                      <a:pt x="449810" y="106710"/>
                    </a:cubicBezTo>
                    <a:cubicBezTo>
                      <a:pt x="453939" y="98279"/>
                      <a:pt x="461251" y="95182"/>
                      <a:pt x="471746" y="97246"/>
                    </a:cubicBezTo>
                    <a:cubicBezTo>
                      <a:pt x="471746" y="99397"/>
                      <a:pt x="472777" y="100429"/>
                      <a:pt x="474842" y="100429"/>
                    </a:cubicBezTo>
                    <a:cubicBezTo>
                      <a:pt x="478971" y="102580"/>
                      <a:pt x="482154" y="103613"/>
                      <a:pt x="484305" y="103613"/>
                    </a:cubicBezTo>
                    <a:cubicBezTo>
                      <a:pt x="494713" y="107828"/>
                      <a:pt x="495746" y="115226"/>
                      <a:pt x="487401" y="125722"/>
                    </a:cubicBezTo>
                    <a:cubicBezTo>
                      <a:pt x="474842" y="138368"/>
                      <a:pt x="459186" y="154197"/>
                      <a:pt x="440348" y="173124"/>
                    </a:cubicBezTo>
                    <a:cubicBezTo>
                      <a:pt x="421508" y="194201"/>
                      <a:pt x="406884" y="210030"/>
                      <a:pt x="396389" y="220526"/>
                    </a:cubicBezTo>
                    <a:cubicBezTo>
                      <a:pt x="390110" y="226806"/>
                      <a:pt x="387013" y="231107"/>
                      <a:pt x="387013" y="233172"/>
                    </a:cubicBezTo>
                    <a:cubicBezTo>
                      <a:pt x="387013" y="237387"/>
                      <a:pt x="391142" y="239452"/>
                      <a:pt x="399572" y="239452"/>
                    </a:cubicBezTo>
                    <a:cubicBezTo>
                      <a:pt x="428820" y="247883"/>
                      <a:pt x="448691" y="259497"/>
                      <a:pt x="459186" y="274208"/>
                    </a:cubicBezTo>
                    <a:cubicBezTo>
                      <a:pt x="465465" y="284789"/>
                      <a:pt x="462283" y="292102"/>
                      <a:pt x="449810" y="296317"/>
                    </a:cubicBezTo>
                    <a:cubicBezTo>
                      <a:pt x="414196" y="319545"/>
                      <a:pt x="382798" y="338471"/>
                      <a:pt x="355615" y="353182"/>
                    </a:cubicBezTo>
                    <a:cubicBezTo>
                      <a:pt x="345120" y="359462"/>
                      <a:pt x="347185" y="369011"/>
                      <a:pt x="361895" y="381658"/>
                    </a:cubicBezTo>
                    <a:cubicBezTo>
                      <a:pt x="366024" y="387938"/>
                      <a:pt x="373335" y="390088"/>
                      <a:pt x="383830" y="387938"/>
                    </a:cubicBezTo>
                    <a:cubicBezTo>
                      <a:pt x="400519" y="387938"/>
                      <a:pt x="421508" y="386905"/>
                      <a:pt x="446627" y="384755"/>
                    </a:cubicBezTo>
                    <a:cubicBezTo>
                      <a:pt x="498929" y="380539"/>
                      <a:pt x="538671" y="375291"/>
                      <a:pt x="565941" y="368925"/>
                    </a:cubicBezTo>
                    <a:cubicBezTo>
                      <a:pt x="582629" y="377356"/>
                      <a:pt x="598371" y="401616"/>
                      <a:pt x="612994" y="441620"/>
                    </a:cubicBezTo>
                    <a:cubicBezTo>
                      <a:pt x="612994" y="454266"/>
                      <a:pt x="610930" y="461664"/>
                      <a:pt x="606715" y="463729"/>
                    </a:cubicBezTo>
                    <a:cubicBezTo>
                      <a:pt x="602500" y="465880"/>
                      <a:pt x="596220" y="464847"/>
                      <a:pt x="587876" y="460546"/>
                    </a:cubicBezTo>
                    <a:cubicBezTo>
                      <a:pt x="533423" y="437404"/>
                      <a:pt x="467530" y="430006"/>
                      <a:pt x="390110" y="438437"/>
                    </a:cubicBezTo>
                    <a:cubicBezTo>
                      <a:pt x="379615" y="438437"/>
                      <a:pt x="374454" y="444717"/>
                      <a:pt x="374454" y="457363"/>
                    </a:cubicBezTo>
                    <a:cubicBezTo>
                      <a:pt x="372303" y="529025"/>
                      <a:pt x="369207" y="582707"/>
                      <a:pt x="365077" y="618495"/>
                    </a:cubicBezTo>
                    <a:cubicBezTo>
                      <a:pt x="358798" y="639486"/>
                      <a:pt x="357679" y="658498"/>
                      <a:pt x="361895" y="675360"/>
                    </a:cubicBezTo>
                    <a:cubicBezTo>
                      <a:pt x="361895" y="681640"/>
                      <a:pt x="359744" y="685855"/>
                      <a:pt x="355615" y="688006"/>
                    </a:cubicBezTo>
                    <a:lnTo>
                      <a:pt x="343055" y="688006"/>
                    </a:lnTo>
                    <a:cubicBezTo>
                      <a:pt x="261420" y="671144"/>
                      <a:pt x="199656" y="648003"/>
                      <a:pt x="157849" y="618495"/>
                    </a:cubicBezTo>
                    <a:cubicBezTo>
                      <a:pt x="149419" y="612215"/>
                      <a:pt x="146322" y="607999"/>
                      <a:pt x="148472" y="605849"/>
                    </a:cubicBezTo>
                    <a:cubicBezTo>
                      <a:pt x="148472" y="603784"/>
                      <a:pt x="153634" y="603784"/>
                      <a:pt x="164128" y="605849"/>
                    </a:cubicBezTo>
                    <a:cubicBezTo>
                      <a:pt x="208086" y="620646"/>
                      <a:pt x="246796" y="626926"/>
                      <a:pt x="280259" y="624775"/>
                    </a:cubicBezTo>
                    <a:cubicBezTo>
                      <a:pt x="294883" y="624775"/>
                      <a:pt x="303227" y="615312"/>
                      <a:pt x="305378" y="596299"/>
                    </a:cubicBezTo>
                    <a:cubicBezTo>
                      <a:pt x="305378" y="585804"/>
                      <a:pt x="305378" y="567824"/>
                      <a:pt x="305378" y="542618"/>
                    </a:cubicBezTo>
                    <a:cubicBezTo>
                      <a:pt x="307442" y="508980"/>
                      <a:pt x="308561" y="482569"/>
                      <a:pt x="308561" y="463643"/>
                    </a:cubicBezTo>
                    <a:cubicBezTo>
                      <a:pt x="308561" y="457363"/>
                      <a:pt x="305378" y="454180"/>
                      <a:pt x="299184" y="454180"/>
                    </a:cubicBezTo>
                    <a:cubicBezTo>
                      <a:pt x="156816" y="464761"/>
                      <a:pt x="71052" y="481537"/>
                      <a:pt x="41804" y="504765"/>
                    </a:cubicBezTo>
                    <a:cubicBezTo>
                      <a:pt x="27180" y="513196"/>
                      <a:pt x="17718" y="512163"/>
                      <a:pt x="13588" y="501582"/>
                    </a:cubicBezTo>
                    <a:cubicBezTo>
                      <a:pt x="9373" y="497366"/>
                      <a:pt x="6191" y="490054"/>
                      <a:pt x="4212" y="479472"/>
                    </a:cubicBezTo>
                    <a:cubicBezTo>
                      <a:pt x="-3" y="475257"/>
                      <a:pt x="-1036" y="472074"/>
                      <a:pt x="1029" y="470009"/>
                    </a:cubicBezTo>
                    <a:cubicBezTo>
                      <a:pt x="1029" y="467944"/>
                      <a:pt x="5158" y="466826"/>
                      <a:pt x="13588" y="466826"/>
                    </a:cubicBezTo>
                    <a:cubicBezTo>
                      <a:pt x="26148" y="468977"/>
                      <a:pt x="44987" y="464761"/>
                      <a:pt x="70105" y="454180"/>
                    </a:cubicBezTo>
                    <a:cubicBezTo>
                      <a:pt x="88944" y="447900"/>
                      <a:pt x="115095" y="442652"/>
                      <a:pt x="148558" y="438351"/>
                    </a:cubicBezTo>
                    <a:cubicBezTo>
                      <a:pt x="225979" y="425704"/>
                      <a:pt x="270968" y="416241"/>
                      <a:pt x="283528" y="409875"/>
                    </a:cubicBezTo>
                    <a:cubicBezTo>
                      <a:pt x="289807" y="409875"/>
                      <a:pt x="292904" y="408843"/>
                      <a:pt x="292904" y="406692"/>
                    </a:cubicBezTo>
                    <a:cubicBezTo>
                      <a:pt x="292904" y="404627"/>
                      <a:pt x="289807" y="399293"/>
                      <a:pt x="283528" y="390863"/>
                    </a:cubicBezTo>
                    <a:cubicBezTo>
                      <a:pt x="270968" y="382432"/>
                      <a:pt x="261592" y="376152"/>
                      <a:pt x="255312" y="371936"/>
                    </a:cubicBezTo>
                    <a:cubicBezTo>
                      <a:pt x="246882" y="367721"/>
                      <a:pt x="245936" y="361441"/>
                      <a:pt x="252130" y="353010"/>
                    </a:cubicBezTo>
                    <a:cubicBezTo>
                      <a:pt x="258409" y="344579"/>
                      <a:pt x="266753" y="341482"/>
                      <a:pt x="277248" y="343547"/>
                    </a:cubicBezTo>
                    <a:cubicBezTo>
                      <a:pt x="283528" y="347762"/>
                      <a:pt x="292904" y="347762"/>
                      <a:pt x="305464" y="343547"/>
                    </a:cubicBezTo>
                    <a:cubicBezTo>
                      <a:pt x="311743" y="343547"/>
                      <a:pt x="325335" y="334084"/>
                      <a:pt x="346238" y="315071"/>
                    </a:cubicBezTo>
                    <a:cubicBezTo>
                      <a:pt x="358798" y="298210"/>
                      <a:pt x="354583" y="285563"/>
                      <a:pt x="333679" y="277133"/>
                    </a:cubicBezTo>
                    <a:cubicBezTo>
                      <a:pt x="306496" y="277133"/>
                      <a:pt x="249979" y="300360"/>
                      <a:pt x="164128" y="346644"/>
                    </a:cubicBezTo>
                    <a:cubicBezTo>
                      <a:pt x="153634" y="352924"/>
                      <a:pt x="146322" y="352924"/>
                      <a:pt x="142192" y="346644"/>
                    </a:cubicBezTo>
                    <a:cubicBezTo>
                      <a:pt x="135913" y="342429"/>
                      <a:pt x="131698" y="338213"/>
                      <a:pt x="129633" y="333998"/>
                    </a:cubicBezTo>
                    <a:cubicBezTo>
                      <a:pt x="123353" y="329782"/>
                      <a:pt x="121203" y="326599"/>
                      <a:pt x="123353" y="324535"/>
                    </a:cubicBezTo>
                    <a:cubicBezTo>
                      <a:pt x="123267" y="320491"/>
                      <a:pt x="128429" y="317394"/>
                      <a:pt x="139010" y="315243"/>
                    </a:cubicBezTo>
                    <a:close/>
                    <a:moveTo>
                      <a:pt x="120171" y="122539"/>
                    </a:moveTo>
                    <a:cubicBezTo>
                      <a:pt x="159913" y="97246"/>
                      <a:pt x="197591" y="76255"/>
                      <a:pt x="233205" y="59308"/>
                    </a:cubicBezTo>
                    <a:cubicBezTo>
                      <a:pt x="237333" y="59308"/>
                      <a:pt x="243613" y="57243"/>
                      <a:pt x="252043" y="53028"/>
                    </a:cubicBezTo>
                    <a:cubicBezTo>
                      <a:pt x="296001" y="38317"/>
                      <a:pt x="337808" y="22487"/>
                      <a:pt x="377637" y="5626"/>
                    </a:cubicBezTo>
                    <a:cubicBezTo>
                      <a:pt x="392260" y="-2805"/>
                      <a:pt x="402755" y="-1773"/>
                      <a:pt x="409035" y="8809"/>
                    </a:cubicBezTo>
                    <a:cubicBezTo>
                      <a:pt x="411099" y="15089"/>
                      <a:pt x="418411" y="22573"/>
                      <a:pt x="430971" y="30918"/>
                    </a:cubicBezTo>
                    <a:cubicBezTo>
                      <a:pt x="435100" y="37198"/>
                      <a:pt x="436132" y="42532"/>
                      <a:pt x="434154" y="46748"/>
                    </a:cubicBezTo>
                    <a:cubicBezTo>
                      <a:pt x="429938" y="50963"/>
                      <a:pt x="423659" y="53028"/>
                      <a:pt x="415314" y="53028"/>
                    </a:cubicBezTo>
                    <a:cubicBezTo>
                      <a:pt x="325335" y="67825"/>
                      <a:pt x="271915" y="85718"/>
                      <a:pt x="255226" y="106710"/>
                    </a:cubicBezTo>
                    <a:cubicBezTo>
                      <a:pt x="248947" y="119356"/>
                      <a:pt x="239570" y="125636"/>
                      <a:pt x="227011" y="125636"/>
                    </a:cubicBezTo>
                    <a:cubicBezTo>
                      <a:pt x="218581" y="127787"/>
                      <a:pt x="206107" y="129851"/>
                      <a:pt x="189333" y="131916"/>
                    </a:cubicBezTo>
                    <a:cubicBezTo>
                      <a:pt x="162150" y="136131"/>
                      <a:pt x="140128" y="138196"/>
                      <a:pt x="123439" y="138196"/>
                    </a:cubicBezTo>
                    <a:cubicBezTo>
                      <a:pt x="115009" y="138196"/>
                      <a:pt x="109762" y="137164"/>
                      <a:pt x="107783" y="135013"/>
                    </a:cubicBezTo>
                    <a:cubicBezTo>
                      <a:pt x="107611" y="133034"/>
                      <a:pt x="111740" y="128819"/>
                      <a:pt x="120171" y="122539"/>
                    </a:cubicBezTo>
                    <a:close/>
                    <a:moveTo>
                      <a:pt x="170322" y="248915"/>
                    </a:moveTo>
                    <a:cubicBezTo>
                      <a:pt x="164042" y="246850"/>
                      <a:pt x="156644" y="241517"/>
                      <a:pt x="148386" y="233086"/>
                    </a:cubicBezTo>
                    <a:cubicBezTo>
                      <a:pt x="139956" y="226806"/>
                      <a:pt x="133762" y="221558"/>
                      <a:pt x="129547" y="217257"/>
                    </a:cubicBezTo>
                    <a:cubicBezTo>
                      <a:pt x="121117" y="213041"/>
                      <a:pt x="118020" y="209944"/>
                      <a:pt x="120171" y="207793"/>
                    </a:cubicBezTo>
                    <a:cubicBezTo>
                      <a:pt x="120171" y="203578"/>
                      <a:pt x="125332" y="199363"/>
                      <a:pt x="135827" y="195147"/>
                    </a:cubicBezTo>
                    <a:cubicBezTo>
                      <a:pt x="169289" y="182501"/>
                      <a:pt x="202753" y="174156"/>
                      <a:pt x="236301" y="169855"/>
                    </a:cubicBezTo>
                    <a:cubicBezTo>
                      <a:pt x="242581" y="169855"/>
                      <a:pt x="245764" y="170973"/>
                      <a:pt x="245764" y="173038"/>
                    </a:cubicBezTo>
                    <a:cubicBezTo>
                      <a:pt x="245764" y="175188"/>
                      <a:pt x="243613" y="178286"/>
                      <a:pt x="239484" y="182501"/>
                    </a:cubicBezTo>
                    <a:cubicBezTo>
                      <a:pt x="220645" y="199363"/>
                      <a:pt x="207054" y="218375"/>
                      <a:pt x="198709" y="239366"/>
                    </a:cubicBezTo>
                    <a:cubicBezTo>
                      <a:pt x="192344" y="256314"/>
                      <a:pt x="182881" y="259497"/>
                      <a:pt x="170322" y="248915"/>
                    </a:cubicBezTo>
                    <a:close/>
                    <a:moveTo>
                      <a:pt x="295915" y="182501"/>
                    </a:moveTo>
                    <a:cubicBezTo>
                      <a:pt x="289636" y="169855"/>
                      <a:pt x="286539" y="160392"/>
                      <a:pt x="286539" y="154025"/>
                    </a:cubicBezTo>
                    <a:cubicBezTo>
                      <a:pt x="280259" y="143530"/>
                      <a:pt x="283356" y="137164"/>
                      <a:pt x="295915" y="135099"/>
                    </a:cubicBezTo>
                    <a:cubicBezTo>
                      <a:pt x="302195" y="133034"/>
                      <a:pt x="315786" y="129851"/>
                      <a:pt x="336690" y="125636"/>
                    </a:cubicBezTo>
                    <a:cubicBezTo>
                      <a:pt x="345034" y="123571"/>
                      <a:pt x="354410" y="121420"/>
                      <a:pt x="364905" y="119356"/>
                    </a:cubicBezTo>
                    <a:cubicBezTo>
                      <a:pt x="369034" y="119356"/>
                      <a:pt x="371185" y="120474"/>
                      <a:pt x="371185" y="122539"/>
                    </a:cubicBezTo>
                    <a:cubicBezTo>
                      <a:pt x="373249" y="122539"/>
                      <a:pt x="372217" y="124690"/>
                      <a:pt x="368088" y="128819"/>
                    </a:cubicBezTo>
                    <a:cubicBezTo>
                      <a:pt x="349249" y="145681"/>
                      <a:pt x="334625" y="163575"/>
                      <a:pt x="324130" y="182501"/>
                    </a:cubicBezTo>
                    <a:cubicBezTo>
                      <a:pt x="317851" y="190932"/>
                      <a:pt x="312603" y="195147"/>
                      <a:pt x="308474" y="195147"/>
                    </a:cubicBezTo>
                    <a:cubicBezTo>
                      <a:pt x="306410" y="195147"/>
                      <a:pt x="302195" y="191018"/>
                      <a:pt x="295915" y="182501"/>
                    </a:cubicBezTo>
                    <a:close/>
                  </a:path>
                </a:pathLst>
              </a:custGeom>
              <a:grpFill/>
              <a:ln w="860" cap="flat">
                <a:noFill/>
                <a:prstDash val="solid"/>
                <a:miter/>
              </a:ln>
            </p:spPr>
            <p:txBody>
              <a:bodyPr rtlCol="0" anchor="ctr"/>
              <a:lstStyle/>
              <a:p>
                <a:endParaRPr lang="zh-CN" altLang="en-US"/>
              </a:p>
            </p:txBody>
          </p:sp>
          <p:sp>
            <p:nvSpPr>
              <p:cNvPr id="26" name="任意形状 9"/>
              <p:cNvSpPr/>
              <p:nvPr/>
            </p:nvSpPr>
            <p:spPr>
              <a:xfrm>
                <a:off x="7368828" y="1806122"/>
                <a:ext cx="707063" cy="661591"/>
              </a:xfrm>
              <a:custGeom>
                <a:avLst/>
                <a:gdLst>
                  <a:gd name="connsiteX0" fmla="*/ 314376 w 707063"/>
                  <a:gd name="connsiteY0" fmla="*/ 345693 h 661591"/>
                  <a:gd name="connsiteX1" fmla="*/ 301817 w 707063"/>
                  <a:gd name="connsiteY1" fmla="*/ 345693 h 661591"/>
                  <a:gd name="connsiteX2" fmla="*/ 282978 w 707063"/>
                  <a:gd name="connsiteY2" fmla="*/ 367803 h 661591"/>
                  <a:gd name="connsiteX3" fmla="*/ 264139 w 707063"/>
                  <a:gd name="connsiteY3" fmla="*/ 377266 h 661591"/>
                  <a:gd name="connsiteX4" fmla="*/ 251579 w 707063"/>
                  <a:gd name="connsiteY4" fmla="*/ 393095 h 661591"/>
                  <a:gd name="connsiteX5" fmla="*/ 251579 w 707063"/>
                  <a:gd name="connsiteY5" fmla="*/ 399375 h 661591"/>
                  <a:gd name="connsiteX6" fmla="*/ 248397 w 707063"/>
                  <a:gd name="connsiteY6" fmla="*/ 430948 h 661591"/>
                  <a:gd name="connsiteX7" fmla="*/ 314290 w 707063"/>
                  <a:gd name="connsiteY7" fmla="*/ 408839 h 661591"/>
                  <a:gd name="connsiteX8" fmla="*/ 329947 w 707063"/>
                  <a:gd name="connsiteY8" fmla="*/ 415119 h 661591"/>
                  <a:gd name="connsiteX9" fmla="*/ 345603 w 707063"/>
                  <a:gd name="connsiteY9" fmla="*/ 462520 h 661591"/>
                  <a:gd name="connsiteX10" fmla="*/ 336226 w 707063"/>
                  <a:gd name="connsiteY10" fmla="*/ 471984 h 661591"/>
                  <a:gd name="connsiteX11" fmla="*/ 264053 w 707063"/>
                  <a:gd name="connsiteY11" fmla="*/ 487813 h 661591"/>
                  <a:gd name="connsiteX12" fmla="*/ 242117 w 707063"/>
                  <a:gd name="connsiteY12" fmla="*/ 506739 h 661591"/>
                  <a:gd name="connsiteX13" fmla="*/ 232741 w 707063"/>
                  <a:gd name="connsiteY13" fmla="*/ 588897 h 661591"/>
                  <a:gd name="connsiteX14" fmla="*/ 235837 w 707063"/>
                  <a:gd name="connsiteY14" fmla="*/ 636299 h 661591"/>
                  <a:gd name="connsiteX15" fmla="*/ 235837 w 707063"/>
                  <a:gd name="connsiteY15" fmla="*/ 652128 h 661591"/>
                  <a:gd name="connsiteX16" fmla="*/ 213902 w 707063"/>
                  <a:gd name="connsiteY16" fmla="*/ 661591 h 661591"/>
                  <a:gd name="connsiteX17" fmla="*/ 188783 w 707063"/>
                  <a:gd name="connsiteY17" fmla="*/ 633116 h 661591"/>
                  <a:gd name="connsiteX18" fmla="*/ 188783 w 707063"/>
                  <a:gd name="connsiteY18" fmla="*/ 576250 h 661591"/>
                  <a:gd name="connsiteX19" fmla="*/ 195063 w 707063"/>
                  <a:gd name="connsiteY19" fmla="*/ 535215 h 661591"/>
                  <a:gd name="connsiteX20" fmla="*/ 179407 w 707063"/>
                  <a:gd name="connsiteY20" fmla="*/ 519386 h 661591"/>
                  <a:gd name="connsiteX21" fmla="*/ 141729 w 707063"/>
                  <a:gd name="connsiteY21" fmla="*/ 528849 h 661591"/>
                  <a:gd name="connsiteX22" fmla="*/ 116610 w 707063"/>
                  <a:gd name="connsiteY22" fmla="*/ 535129 h 661591"/>
                  <a:gd name="connsiteX23" fmla="*/ 100954 w 707063"/>
                  <a:gd name="connsiteY23" fmla="*/ 538312 h 661591"/>
                  <a:gd name="connsiteX24" fmla="*/ 56997 w 707063"/>
                  <a:gd name="connsiteY24" fmla="*/ 547775 h 661591"/>
                  <a:gd name="connsiteX25" fmla="*/ 44437 w 707063"/>
                  <a:gd name="connsiteY25" fmla="*/ 554055 h 661591"/>
                  <a:gd name="connsiteX26" fmla="*/ 35061 w 707063"/>
                  <a:gd name="connsiteY26" fmla="*/ 560335 h 661591"/>
                  <a:gd name="connsiteX27" fmla="*/ 19405 w 707063"/>
                  <a:gd name="connsiteY27" fmla="*/ 557152 h 661591"/>
                  <a:gd name="connsiteX28" fmla="*/ 10028 w 707063"/>
                  <a:gd name="connsiteY28" fmla="*/ 538226 h 661591"/>
                  <a:gd name="connsiteX29" fmla="*/ 652 w 707063"/>
                  <a:gd name="connsiteY29" fmla="*/ 519299 h 661591"/>
                  <a:gd name="connsiteX30" fmla="*/ 10028 w 707063"/>
                  <a:gd name="connsiteY30" fmla="*/ 503470 h 661591"/>
                  <a:gd name="connsiteX31" fmla="*/ 198418 w 707063"/>
                  <a:gd name="connsiteY31" fmla="*/ 446605 h 661591"/>
                  <a:gd name="connsiteX32" fmla="*/ 198418 w 707063"/>
                  <a:gd name="connsiteY32" fmla="*/ 408667 h 661591"/>
                  <a:gd name="connsiteX33" fmla="*/ 188955 w 707063"/>
                  <a:gd name="connsiteY33" fmla="*/ 402386 h 661591"/>
                  <a:gd name="connsiteX34" fmla="*/ 101040 w 707063"/>
                  <a:gd name="connsiteY34" fmla="*/ 437142 h 661591"/>
                  <a:gd name="connsiteX35" fmla="*/ 75922 w 707063"/>
                  <a:gd name="connsiteY35" fmla="*/ 433959 h 661591"/>
                  <a:gd name="connsiteX36" fmla="*/ 72824 w 707063"/>
                  <a:gd name="connsiteY36" fmla="*/ 430776 h 661591"/>
                  <a:gd name="connsiteX37" fmla="*/ 47706 w 707063"/>
                  <a:gd name="connsiteY37" fmla="*/ 396020 h 661591"/>
                  <a:gd name="connsiteX38" fmla="*/ 57082 w 707063"/>
                  <a:gd name="connsiteY38" fmla="*/ 370728 h 661591"/>
                  <a:gd name="connsiteX39" fmla="*/ 66459 w 707063"/>
                  <a:gd name="connsiteY39" fmla="*/ 370728 h 661591"/>
                  <a:gd name="connsiteX40" fmla="*/ 79018 w 707063"/>
                  <a:gd name="connsiteY40" fmla="*/ 367545 h 661591"/>
                  <a:gd name="connsiteX41" fmla="*/ 110417 w 707063"/>
                  <a:gd name="connsiteY41" fmla="*/ 332789 h 661591"/>
                  <a:gd name="connsiteX42" fmla="*/ 116696 w 707063"/>
                  <a:gd name="connsiteY42" fmla="*/ 320143 h 661591"/>
                  <a:gd name="connsiteX43" fmla="*/ 122975 w 707063"/>
                  <a:gd name="connsiteY43" fmla="*/ 310680 h 661591"/>
                  <a:gd name="connsiteX44" fmla="*/ 141815 w 707063"/>
                  <a:gd name="connsiteY44" fmla="*/ 266461 h 661591"/>
                  <a:gd name="connsiteX45" fmla="*/ 126159 w 707063"/>
                  <a:gd name="connsiteY45" fmla="*/ 256998 h 661591"/>
                  <a:gd name="connsiteX46" fmla="*/ 116783 w 707063"/>
                  <a:gd name="connsiteY46" fmla="*/ 260181 h 661591"/>
                  <a:gd name="connsiteX47" fmla="*/ 101126 w 707063"/>
                  <a:gd name="connsiteY47" fmla="*/ 250718 h 661591"/>
                  <a:gd name="connsiteX48" fmla="*/ 94847 w 707063"/>
                  <a:gd name="connsiteY48" fmla="*/ 193853 h 661591"/>
                  <a:gd name="connsiteX49" fmla="*/ 113685 w 707063"/>
                  <a:gd name="connsiteY49" fmla="*/ 174926 h 661591"/>
                  <a:gd name="connsiteX50" fmla="*/ 163923 w 707063"/>
                  <a:gd name="connsiteY50" fmla="*/ 178109 h 661591"/>
                  <a:gd name="connsiteX51" fmla="*/ 195321 w 707063"/>
                  <a:gd name="connsiteY51" fmla="*/ 149634 h 661591"/>
                  <a:gd name="connsiteX52" fmla="*/ 207880 w 707063"/>
                  <a:gd name="connsiteY52" fmla="*/ 111695 h 661591"/>
                  <a:gd name="connsiteX53" fmla="*/ 236095 w 707063"/>
                  <a:gd name="connsiteY53" fmla="*/ 45367 h 661591"/>
                  <a:gd name="connsiteX54" fmla="*/ 248655 w 707063"/>
                  <a:gd name="connsiteY54" fmla="*/ 39087 h 661591"/>
                  <a:gd name="connsiteX55" fmla="*/ 301989 w 707063"/>
                  <a:gd name="connsiteY55" fmla="*/ 54916 h 661591"/>
                  <a:gd name="connsiteX56" fmla="*/ 305086 w 707063"/>
                  <a:gd name="connsiteY56" fmla="*/ 80209 h 661591"/>
                  <a:gd name="connsiteX57" fmla="*/ 298806 w 707063"/>
                  <a:gd name="connsiteY57" fmla="*/ 86489 h 661591"/>
                  <a:gd name="connsiteX58" fmla="*/ 264312 w 707063"/>
                  <a:gd name="connsiteY58" fmla="*/ 140171 h 661591"/>
                  <a:gd name="connsiteX59" fmla="*/ 261128 w 707063"/>
                  <a:gd name="connsiteY59" fmla="*/ 152817 h 661591"/>
                  <a:gd name="connsiteX60" fmla="*/ 276785 w 707063"/>
                  <a:gd name="connsiteY60" fmla="*/ 149634 h 661591"/>
                  <a:gd name="connsiteX61" fmla="*/ 317559 w 707063"/>
                  <a:gd name="connsiteY61" fmla="*/ 149634 h 661591"/>
                  <a:gd name="connsiteX62" fmla="*/ 317559 w 707063"/>
                  <a:gd name="connsiteY62" fmla="*/ 190669 h 661591"/>
                  <a:gd name="connsiteX63" fmla="*/ 279881 w 707063"/>
                  <a:gd name="connsiteY63" fmla="*/ 222242 h 661591"/>
                  <a:gd name="connsiteX64" fmla="*/ 217085 w 707063"/>
                  <a:gd name="connsiteY64" fmla="*/ 244351 h 661591"/>
                  <a:gd name="connsiteX65" fmla="*/ 176310 w 707063"/>
                  <a:gd name="connsiteY65" fmla="*/ 317046 h 661591"/>
                  <a:gd name="connsiteX66" fmla="*/ 173127 w 707063"/>
                  <a:gd name="connsiteY66" fmla="*/ 332875 h 661591"/>
                  <a:gd name="connsiteX67" fmla="*/ 185686 w 707063"/>
                  <a:gd name="connsiteY67" fmla="*/ 332875 h 661591"/>
                  <a:gd name="connsiteX68" fmla="*/ 201343 w 707063"/>
                  <a:gd name="connsiteY68" fmla="*/ 329692 h 661591"/>
                  <a:gd name="connsiteX69" fmla="*/ 210719 w 707063"/>
                  <a:gd name="connsiteY69" fmla="*/ 320229 h 661591"/>
                  <a:gd name="connsiteX70" fmla="*/ 210719 w 707063"/>
                  <a:gd name="connsiteY70" fmla="*/ 285473 h 661591"/>
                  <a:gd name="connsiteX71" fmla="*/ 220095 w 707063"/>
                  <a:gd name="connsiteY71" fmla="*/ 269644 h 661591"/>
                  <a:gd name="connsiteX72" fmla="*/ 257773 w 707063"/>
                  <a:gd name="connsiteY72" fmla="*/ 272827 h 661591"/>
                  <a:gd name="connsiteX73" fmla="*/ 260871 w 707063"/>
                  <a:gd name="connsiteY73" fmla="*/ 288656 h 661591"/>
                  <a:gd name="connsiteX74" fmla="*/ 257773 w 707063"/>
                  <a:gd name="connsiteY74" fmla="*/ 298120 h 661591"/>
                  <a:gd name="connsiteX75" fmla="*/ 254677 w 707063"/>
                  <a:gd name="connsiteY75" fmla="*/ 307583 h 661591"/>
                  <a:gd name="connsiteX76" fmla="*/ 254677 w 707063"/>
                  <a:gd name="connsiteY76" fmla="*/ 320229 h 661591"/>
                  <a:gd name="connsiteX77" fmla="*/ 270333 w 707063"/>
                  <a:gd name="connsiteY77" fmla="*/ 317046 h 661591"/>
                  <a:gd name="connsiteX78" fmla="*/ 301731 w 707063"/>
                  <a:gd name="connsiteY78" fmla="*/ 320229 h 661591"/>
                  <a:gd name="connsiteX79" fmla="*/ 317387 w 707063"/>
                  <a:gd name="connsiteY79" fmla="*/ 301303 h 661591"/>
                  <a:gd name="connsiteX80" fmla="*/ 345603 w 707063"/>
                  <a:gd name="connsiteY80" fmla="*/ 269730 h 661591"/>
                  <a:gd name="connsiteX81" fmla="*/ 439798 w 707063"/>
                  <a:gd name="connsiteY81" fmla="*/ 23257 h 661591"/>
                  <a:gd name="connsiteX82" fmla="*/ 458636 w 707063"/>
                  <a:gd name="connsiteY82" fmla="*/ 1148 h 661591"/>
                  <a:gd name="connsiteX83" fmla="*/ 464916 w 707063"/>
                  <a:gd name="connsiteY83" fmla="*/ 4331 h 661591"/>
                  <a:gd name="connsiteX84" fmla="*/ 499411 w 707063"/>
                  <a:gd name="connsiteY84" fmla="*/ 20160 h 661591"/>
                  <a:gd name="connsiteX85" fmla="*/ 496314 w 707063"/>
                  <a:gd name="connsiteY85" fmla="*/ 35990 h 661591"/>
                  <a:gd name="connsiteX86" fmla="*/ 420959 w 707063"/>
                  <a:gd name="connsiteY86" fmla="*/ 225597 h 661591"/>
                  <a:gd name="connsiteX87" fmla="*/ 420959 w 707063"/>
                  <a:gd name="connsiteY87" fmla="*/ 238243 h 661591"/>
                  <a:gd name="connsiteX88" fmla="*/ 433518 w 707063"/>
                  <a:gd name="connsiteY88" fmla="*/ 235060 h 661591"/>
                  <a:gd name="connsiteX89" fmla="*/ 518250 w 707063"/>
                  <a:gd name="connsiteY89" fmla="*/ 219231 h 661591"/>
                  <a:gd name="connsiteX90" fmla="*/ 565305 w 707063"/>
                  <a:gd name="connsiteY90" fmla="*/ 228694 h 661591"/>
                  <a:gd name="connsiteX91" fmla="*/ 618639 w 707063"/>
                  <a:gd name="connsiteY91" fmla="*/ 272913 h 661591"/>
                  <a:gd name="connsiteX92" fmla="*/ 637478 w 707063"/>
                  <a:gd name="connsiteY92" fmla="*/ 291839 h 661591"/>
                  <a:gd name="connsiteX93" fmla="*/ 643757 w 707063"/>
                  <a:gd name="connsiteY93" fmla="*/ 298120 h 661591"/>
                  <a:gd name="connsiteX94" fmla="*/ 643757 w 707063"/>
                  <a:gd name="connsiteY94" fmla="*/ 320229 h 661591"/>
                  <a:gd name="connsiteX95" fmla="*/ 618639 w 707063"/>
                  <a:gd name="connsiteY95" fmla="*/ 329692 h 661591"/>
                  <a:gd name="connsiteX96" fmla="*/ 580961 w 707063"/>
                  <a:gd name="connsiteY96" fmla="*/ 342338 h 661591"/>
                  <a:gd name="connsiteX97" fmla="*/ 499325 w 707063"/>
                  <a:gd name="connsiteY97" fmla="*/ 354984 h 661591"/>
                  <a:gd name="connsiteX98" fmla="*/ 464830 w 707063"/>
                  <a:gd name="connsiteY98" fmla="*/ 351801 h 661591"/>
                  <a:gd name="connsiteX99" fmla="*/ 452271 w 707063"/>
                  <a:gd name="connsiteY99" fmla="*/ 399203 h 661591"/>
                  <a:gd name="connsiteX100" fmla="*/ 461734 w 707063"/>
                  <a:gd name="connsiteY100" fmla="*/ 437142 h 661591"/>
                  <a:gd name="connsiteX101" fmla="*/ 511970 w 707063"/>
                  <a:gd name="connsiteY101" fmla="*/ 494007 h 661591"/>
                  <a:gd name="connsiteX102" fmla="*/ 518250 w 707063"/>
                  <a:gd name="connsiteY102" fmla="*/ 497190 h 661591"/>
                  <a:gd name="connsiteX103" fmla="*/ 587327 w 707063"/>
                  <a:gd name="connsiteY103" fmla="*/ 554055 h 661591"/>
                  <a:gd name="connsiteX104" fmla="*/ 599886 w 707063"/>
                  <a:gd name="connsiteY104" fmla="*/ 560335 h 661591"/>
                  <a:gd name="connsiteX105" fmla="*/ 621822 w 707063"/>
                  <a:gd name="connsiteY105" fmla="*/ 576165 h 661591"/>
                  <a:gd name="connsiteX106" fmla="*/ 693995 w 707063"/>
                  <a:gd name="connsiteY106" fmla="*/ 614103 h 661591"/>
                  <a:gd name="connsiteX107" fmla="*/ 706554 w 707063"/>
                  <a:gd name="connsiteY107" fmla="*/ 629933 h 661591"/>
                  <a:gd name="connsiteX108" fmla="*/ 678339 w 707063"/>
                  <a:gd name="connsiteY108" fmla="*/ 642579 h 661591"/>
                  <a:gd name="connsiteX109" fmla="*/ 549648 w 707063"/>
                  <a:gd name="connsiteY109" fmla="*/ 629933 h 661591"/>
                  <a:gd name="connsiteX110" fmla="*/ 521433 w 707063"/>
                  <a:gd name="connsiteY110" fmla="*/ 604640 h 661591"/>
                  <a:gd name="connsiteX111" fmla="*/ 490035 w 707063"/>
                  <a:gd name="connsiteY111" fmla="*/ 516203 h 661591"/>
                  <a:gd name="connsiteX112" fmla="*/ 439798 w 707063"/>
                  <a:gd name="connsiteY112" fmla="*/ 497276 h 661591"/>
                  <a:gd name="connsiteX113" fmla="*/ 408400 w 707063"/>
                  <a:gd name="connsiteY113" fmla="*/ 519386 h 661591"/>
                  <a:gd name="connsiteX114" fmla="*/ 402119 w 707063"/>
                  <a:gd name="connsiteY114" fmla="*/ 525666 h 661591"/>
                  <a:gd name="connsiteX115" fmla="*/ 339323 w 707063"/>
                  <a:gd name="connsiteY115" fmla="*/ 591994 h 661591"/>
                  <a:gd name="connsiteX116" fmla="*/ 289086 w 707063"/>
                  <a:gd name="connsiteY116" fmla="*/ 610920 h 661591"/>
                  <a:gd name="connsiteX117" fmla="*/ 279709 w 707063"/>
                  <a:gd name="connsiteY117" fmla="*/ 610920 h 661591"/>
                  <a:gd name="connsiteX118" fmla="*/ 267150 w 707063"/>
                  <a:gd name="connsiteY118" fmla="*/ 607737 h 661591"/>
                  <a:gd name="connsiteX119" fmla="*/ 273430 w 707063"/>
                  <a:gd name="connsiteY119" fmla="*/ 598274 h 661591"/>
                  <a:gd name="connsiteX120" fmla="*/ 405302 w 707063"/>
                  <a:gd name="connsiteY120" fmla="*/ 323412 h 661591"/>
                  <a:gd name="connsiteX121" fmla="*/ 424142 w 707063"/>
                  <a:gd name="connsiteY121" fmla="*/ 310766 h 661591"/>
                  <a:gd name="connsiteX122" fmla="*/ 474378 w 707063"/>
                  <a:gd name="connsiteY122" fmla="*/ 332875 h 661591"/>
                  <a:gd name="connsiteX123" fmla="*/ 490035 w 707063"/>
                  <a:gd name="connsiteY123" fmla="*/ 336058 h 661591"/>
                  <a:gd name="connsiteX124" fmla="*/ 537089 w 707063"/>
                  <a:gd name="connsiteY124" fmla="*/ 285473 h 661591"/>
                  <a:gd name="connsiteX125" fmla="*/ 471196 w 707063"/>
                  <a:gd name="connsiteY125" fmla="*/ 253901 h 661591"/>
                  <a:gd name="connsiteX126" fmla="*/ 461819 w 707063"/>
                  <a:gd name="connsiteY126" fmla="*/ 260181 h 661591"/>
                  <a:gd name="connsiteX127" fmla="*/ 389646 w 707063"/>
                  <a:gd name="connsiteY127" fmla="*/ 301216 h 661591"/>
                  <a:gd name="connsiteX128" fmla="*/ 380270 w 707063"/>
                  <a:gd name="connsiteY128" fmla="*/ 310680 h 661591"/>
                  <a:gd name="connsiteX129" fmla="*/ 314376 w 707063"/>
                  <a:gd name="connsiteY129" fmla="*/ 345693 h 66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707063" h="661591">
                    <a:moveTo>
                      <a:pt x="314376" y="345693"/>
                    </a:moveTo>
                    <a:lnTo>
                      <a:pt x="301817" y="345693"/>
                    </a:lnTo>
                    <a:cubicBezTo>
                      <a:pt x="301817" y="356275"/>
                      <a:pt x="295538" y="363587"/>
                      <a:pt x="282978" y="367803"/>
                    </a:cubicBezTo>
                    <a:cubicBezTo>
                      <a:pt x="276698" y="372018"/>
                      <a:pt x="270419" y="375201"/>
                      <a:pt x="264139" y="377266"/>
                    </a:cubicBezTo>
                    <a:cubicBezTo>
                      <a:pt x="253644" y="381481"/>
                      <a:pt x="249515" y="386729"/>
                      <a:pt x="251579" y="393095"/>
                    </a:cubicBezTo>
                    <a:cubicBezTo>
                      <a:pt x="251579" y="395246"/>
                      <a:pt x="251579" y="397311"/>
                      <a:pt x="251579" y="399375"/>
                    </a:cubicBezTo>
                    <a:cubicBezTo>
                      <a:pt x="251579" y="416237"/>
                      <a:pt x="250461" y="426733"/>
                      <a:pt x="248397" y="430948"/>
                    </a:cubicBezTo>
                    <a:cubicBezTo>
                      <a:pt x="260956" y="433099"/>
                      <a:pt x="282892" y="425700"/>
                      <a:pt x="314290" y="408839"/>
                    </a:cubicBezTo>
                    <a:cubicBezTo>
                      <a:pt x="318419" y="406774"/>
                      <a:pt x="323753" y="408839"/>
                      <a:pt x="329947" y="415119"/>
                    </a:cubicBezTo>
                    <a:cubicBezTo>
                      <a:pt x="342506" y="434045"/>
                      <a:pt x="347667" y="449874"/>
                      <a:pt x="345603" y="462520"/>
                    </a:cubicBezTo>
                    <a:cubicBezTo>
                      <a:pt x="345603" y="470951"/>
                      <a:pt x="342506" y="474134"/>
                      <a:pt x="336226" y="471984"/>
                    </a:cubicBezTo>
                    <a:cubicBezTo>
                      <a:pt x="338291" y="471984"/>
                      <a:pt x="314290" y="477231"/>
                      <a:pt x="264053" y="487813"/>
                    </a:cubicBezTo>
                    <a:cubicBezTo>
                      <a:pt x="249429" y="492028"/>
                      <a:pt x="242117" y="498394"/>
                      <a:pt x="242117" y="506739"/>
                    </a:cubicBezTo>
                    <a:cubicBezTo>
                      <a:pt x="235837" y="527816"/>
                      <a:pt x="232741" y="555260"/>
                      <a:pt x="232741" y="588897"/>
                    </a:cubicBezTo>
                    <a:cubicBezTo>
                      <a:pt x="230590" y="616254"/>
                      <a:pt x="231623" y="632083"/>
                      <a:pt x="235837" y="636299"/>
                    </a:cubicBezTo>
                    <a:cubicBezTo>
                      <a:pt x="242117" y="642579"/>
                      <a:pt x="242117" y="647827"/>
                      <a:pt x="235837" y="652128"/>
                    </a:cubicBezTo>
                    <a:cubicBezTo>
                      <a:pt x="227407" y="658408"/>
                      <a:pt x="220181" y="661591"/>
                      <a:pt x="213902" y="661591"/>
                    </a:cubicBezTo>
                    <a:cubicBezTo>
                      <a:pt x="192998" y="655311"/>
                      <a:pt x="184568" y="645762"/>
                      <a:pt x="188783" y="633116"/>
                    </a:cubicBezTo>
                    <a:cubicBezTo>
                      <a:pt x="188783" y="622620"/>
                      <a:pt x="188783" y="603608"/>
                      <a:pt x="188783" y="576250"/>
                    </a:cubicBezTo>
                    <a:cubicBezTo>
                      <a:pt x="190848" y="557324"/>
                      <a:pt x="192913" y="543646"/>
                      <a:pt x="195063" y="535215"/>
                    </a:cubicBezTo>
                    <a:cubicBezTo>
                      <a:pt x="195063" y="526784"/>
                      <a:pt x="189815" y="521536"/>
                      <a:pt x="179407" y="519386"/>
                    </a:cubicBezTo>
                    <a:cubicBezTo>
                      <a:pt x="170977" y="521536"/>
                      <a:pt x="158504" y="524633"/>
                      <a:pt x="141729" y="528849"/>
                    </a:cubicBezTo>
                    <a:cubicBezTo>
                      <a:pt x="129169" y="533064"/>
                      <a:pt x="120825" y="535129"/>
                      <a:pt x="116610" y="535129"/>
                    </a:cubicBezTo>
                    <a:cubicBezTo>
                      <a:pt x="110331" y="537280"/>
                      <a:pt x="105083" y="538312"/>
                      <a:pt x="100954" y="538312"/>
                    </a:cubicBezTo>
                    <a:cubicBezTo>
                      <a:pt x="77900" y="540463"/>
                      <a:pt x="63276" y="543560"/>
                      <a:pt x="56997" y="547775"/>
                    </a:cubicBezTo>
                    <a:cubicBezTo>
                      <a:pt x="52781" y="549926"/>
                      <a:pt x="48566" y="551990"/>
                      <a:pt x="44437" y="554055"/>
                    </a:cubicBezTo>
                    <a:cubicBezTo>
                      <a:pt x="40222" y="558271"/>
                      <a:pt x="37039" y="560335"/>
                      <a:pt x="35061" y="560335"/>
                    </a:cubicBezTo>
                    <a:cubicBezTo>
                      <a:pt x="28781" y="564551"/>
                      <a:pt x="23534" y="563518"/>
                      <a:pt x="19405" y="557152"/>
                    </a:cubicBezTo>
                    <a:cubicBezTo>
                      <a:pt x="17254" y="555087"/>
                      <a:pt x="14157" y="548721"/>
                      <a:pt x="10028" y="538226"/>
                    </a:cubicBezTo>
                    <a:cubicBezTo>
                      <a:pt x="3748" y="529795"/>
                      <a:pt x="652" y="523515"/>
                      <a:pt x="652" y="519299"/>
                    </a:cubicBezTo>
                    <a:cubicBezTo>
                      <a:pt x="-1499" y="510869"/>
                      <a:pt x="1683" y="505621"/>
                      <a:pt x="10028" y="503470"/>
                    </a:cubicBezTo>
                    <a:cubicBezTo>
                      <a:pt x="83234" y="484544"/>
                      <a:pt x="146030" y="465531"/>
                      <a:pt x="198418" y="446605"/>
                    </a:cubicBezTo>
                    <a:lnTo>
                      <a:pt x="198418" y="408667"/>
                    </a:lnTo>
                    <a:cubicBezTo>
                      <a:pt x="198418" y="404451"/>
                      <a:pt x="195235" y="402386"/>
                      <a:pt x="188955" y="402386"/>
                    </a:cubicBezTo>
                    <a:cubicBezTo>
                      <a:pt x="170117" y="400322"/>
                      <a:pt x="140782" y="411850"/>
                      <a:pt x="101040" y="437142"/>
                    </a:cubicBezTo>
                    <a:cubicBezTo>
                      <a:pt x="88481" y="445573"/>
                      <a:pt x="80136" y="444540"/>
                      <a:pt x="75922" y="433959"/>
                    </a:cubicBezTo>
                    <a:cubicBezTo>
                      <a:pt x="73771" y="433959"/>
                      <a:pt x="72824" y="432927"/>
                      <a:pt x="72824" y="430776"/>
                    </a:cubicBezTo>
                    <a:cubicBezTo>
                      <a:pt x="64394" y="418130"/>
                      <a:pt x="56050" y="406602"/>
                      <a:pt x="47706" y="396020"/>
                    </a:cubicBezTo>
                    <a:cubicBezTo>
                      <a:pt x="37212" y="383374"/>
                      <a:pt x="40308" y="375029"/>
                      <a:pt x="57082" y="370728"/>
                    </a:cubicBezTo>
                    <a:cubicBezTo>
                      <a:pt x="59147" y="372878"/>
                      <a:pt x="62244" y="372878"/>
                      <a:pt x="66459" y="370728"/>
                    </a:cubicBezTo>
                    <a:cubicBezTo>
                      <a:pt x="70588" y="368663"/>
                      <a:pt x="74803" y="367545"/>
                      <a:pt x="79018" y="367545"/>
                    </a:cubicBezTo>
                    <a:cubicBezTo>
                      <a:pt x="87363" y="367545"/>
                      <a:pt x="97858" y="356017"/>
                      <a:pt x="110417" y="332789"/>
                    </a:cubicBezTo>
                    <a:cubicBezTo>
                      <a:pt x="112481" y="326509"/>
                      <a:pt x="114545" y="322293"/>
                      <a:pt x="116696" y="320143"/>
                    </a:cubicBezTo>
                    <a:cubicBezTo>
                      <a:pt x="116696" y="318078"/>
                      <a:pt x="118761" y="314895"/>
                      <a:pt x="122975" y="310680"/>
                    </a:cubicBezTo>
                    <a:cubicBezTo>
                      <a:pt x="133385" y="291753"/>
                      <a:pt x="139664" y="277042"/>
                      <a:pt x="141815" y="266461"/>
                    </a:cubicBezTo>
                    <a:cubicBezTo>
                      <a:pt x="141815" y="255965"/>
                      <a:pt x="136568" y="252782"/>
                      <a:pt x="126159" y="256998"/>
                    </a:cubicBezTo>
                    <a:cubicBezTo>
                      <a:pt x="121944" y="256998"/>
                      <a:pt x="118761" y="258116"/>
                      <a:pt x="116783" y="260181"/>
                    </a:cubicBezTo>
                    <a:cubicBezTo>
                      <a:pt x="104223" y="266461"/>
                      <a:pt x="98976" y="263364"/>
                      <a:pt x="101126" y="250718"/>
                    </a:cubicBezTo>
                    <a:cubicBezTo>
                      <a:pt x="96911" y="238071"/>
                      <a:pt x="94847" y="219145"/>
                      <a:pt x="94847" y="193853"/>
                    </a:cubicBezTo>
                    <a:cubicBezTo>
                      <a:pt x="90631" y="179142"/>
                      <a:pt x="96911" y="172862"/>
                      <a:pt x="113685" y="174926"/>
                    </a:cubicBezTo>
                    <a:cubicBezTo>
                      <a:pt x="132525" y="174926"/>
                      <a:pt x="149212" y="176045"/>
                      <a:pt x="163923" y="178109"/>
                    </a:cubicBezTo>
                    <a:cubicBezTo>
                      <a:pt x="176482" y="180260"/>
                      <a:pt x="186891" y="170711"/>
                      <a:pt x="195321" y="149634"/>
                    </a:cubicBezTo>
                    <a:cubicBezTo>
                      <a:pt x="197385" y="143354"/>
                      <a:pt x="201601" y="130707"/>
                      <a:pt x="207880" y="111695"/>
                    </a:cubicBezTo>
                    <a:cubicBezTo>
                      <a:pt x="218289" y="84338"/>
                      <a:pt x="227752" y="62228"/>
                      <a:pt x="236095" y="45367"/>
                    </a:cubicBezTo>
                    <a:cubicBezTo>
                      <a:pt x="236095" y="41151"/>
                      <a:pt x="240225" y="39087"/>
                      <a:pt x="248655" y="39087"/>
                    </a:cubicBezTo>
                    <a:cubicBezTo>
                      <a:pt x="265343" y="41237"/>
                      <a:pt x="283150" y="46485"/>
                      <a:pt x="301989" y="54916"/>
                    </a:cubicBezTo>
                    <a:cubicBezTo>
                      <a:pt x="312398" y="61196"/>
                      <a:pt x="313430" y="69713"/>
                      <a:pt x="305086" y="80209"/>
                    </a:cubicBezTo>
                    <a:cubicBezTo>
                      <a:pt x="302935" y="82359"/>
                      <a:pt x="300871" y="84424"/>
                      <a:pt x="298806" y="86489"/>
                    </a:cubicBezTo>
                    <a:cubicBezTo>
                      <a:pt x="279967" y="111781"/>
                      <a:pt x="268440" y="129675"/>
                      <a:pt x="264312" y="140171"/>
                    </a:cubicBezTo>
                    <a:cubicBezTo>
                      <a:pt x="262161" y="146451"/>
                      <a:pt x="261128" y="150752"/>
                      <a:pt x="261128" y="152817"/>
                    </a:cubicBezTo>
                    <a:cubicBezTo>
                      <a:pt x="263193" y="152817"/>
                      <a:pt x="268440" y="151784"/>
                      <a:pt x="276785" y="149634"/>
                    </a:cubicBezTo>
                    <a:cubicBezTo>
                      <a:pt x="297688" y="149634"/>
                      <a:pt x="311280" y="149634"/>
                      <a:pt x="317559" y="149634"/>
                    </a:cubicBezTo>
                    <a:cubicBezTo>
                      <a:pt x="332183" y="149634"/>
                      <a:pt x="332183" y="163398"/>
                      <a:pt x="317559" y="190669"/>
                    </a:cubicBezTo>
                    <a:cubicBezTo>
                      <a:pt x="305000" y="211746"/>
                      <a:pt x="292440" y="222242"/>
                      <a:pt x="279881" y="222242"/>
                    </a:cubicBezTo>
                    <a:cubicBezTo>
                      <a:pt x="246418" y="228522"/>
                      <a:pt x="225429" y="236007"/>
                      <a:pt x="217085" y="244351"/>
                    </a:cubicBezTo>
                    <a:cubicBezTo>
                      <a:pt x="202461" y="256998"/>
                      <a:pt x="188869" y="281258"/>
                      <a:pt x="176310" y="317046"/>
                    </a:cubicBezTo>
                    <a:cubicBezTo>
                      <a:pt x="172095" y="323326"/>
                      <a:pt x="171063" y="328660"/>
                      <a:pt x="173127" y="332875"/>
                    </a:cubicBezTo>
                    <a:cubicBezTo>
                      <a:pt x="175191" y="335026"/>
                      <a:pt x="179407" y="335026"/>
                      <a:pt x="185686" y="332875"/>
                    </a:cubicBezTo>
                    <a:cubicBezTo>
                      <a:pt x="194031" y="335026"/>
                      <a:pt x="199278" y="333993"/>
                      <a:pt x="201343" y="329692"/>
                    </a:cubicBezTo>
                    <a:cubicBezTo>
                      <a:pt x="207622" y="329692"/>
                      <a:pt x="210719" y="326509"/>
                      <a:pt x="210719" y="320229"/>
                    </a:cubicBezTo>
                    <a:cubicBezTo>
                      <a:pt x="210719" y="311798"/>
                      <a:pt x="210719" y="300270"/>
                      <a:pt x="210719" y="285473"/>
                    </a:cubicBezTo>
                    <a:cubicBezTo>
                      <a:pt x="208568" y="277042"/>
                      <a:pt x="211751" y="271795"/>
                      <a:pt x="220095" y="269644"/>
                    </a:cubicBezTo>
                    <a:cubicBezTo>
                      <a:pt x="230504" y="267579"/>
                      <a:pt x="243064" y="268612"/>
                      <a:pt x="257773" y="272827"/>
                    </a:cubicBezTo>
                    <a:cubicBezTo>
                      <a:pt x="261902" y="277042"/>
                      <a:pt x="262935" y="282290"/>
                      <a:pt x="260871" y="288656"/>
                    </a:cubicBezTo>
                    <a:cubicBezTo>
                      <a:pt x="258720" y="292872"/>
                      <a:pt x="257773" y="296055"/>
                      <a:pt x="257773" y="298120"/>
                    </a:cubicBezTo>
                    <a:cubicBezTo>
                      <a:pt x="255623" y="302335"/>
                      <a:pt x="254677" y="305518"/>
                      <a:pt x="254677" y="307583"/>
                    </a:cubicBezTo>
                    <a:cubicBezTo>
                      <a:pt x="252526" y="313863"/>
                      <a:pt x="252526" y="318164"/>
                      <a:pt x="254677" y="320229"/>
                    </a:cubicBezTo>
                    <a:cubicBezTo>
                      <a:pt x="256741" y="320229"/>
                      <a:pt x="261989" y="319197"/>
                      <a:pt x="270333" y="317046"/>
                    </a:cubicBezTo>
                    <a:cubicBezTo>
                      <a:pt x="280742" y="310766"/>
                      <a:pt x="291236" y="311798"/>
                      <a:pt x="301731" y="320229"/>
                    </a:cubicBezTo>
                    <a:cubicBezTo>
                      <a:pt x="305860" y="313949"/>
                      <a:pt x="311107" y="307583"/>
                      <a:pt x="317387" y="301303"/>
                    </a:cubicBezTo>
                    <a:cubicBezTo>
                      <a:pt x="329947" y="288656"/>
                      <a:pt x="339323" y="278161"/>
                      <a:pt x="345603" y="269730"/>
                    </a:cubicBezTo>
                    <a:cubicBezTo>
                      <a:pt x="381130" y="212865"/>
                      <a:pt x="412528" y="130707"/>
                      <a:pt x="439798" y="23257"/>
                    </a:cubicBezTo>
                    <a:cubicBezTo>
                      <a:pt x="443927" y="4331"/>
                      <a:pt x="450206" y="-3067"/>
                      <a:pt x="458636" y="1148"/>
                    </a:cubicBezTo>
                    <a:cubicBezTo>
                      <a:pt x="464916" y="5363"/>
                      <a:pt x="466981" y="6396"/>
                      <a:pt x="464916" y="4331"/>
                    </a:cubicBezTo>
                    <a:cubicBezTo>
                      <a:pt x="481605" y="10611"/>
                      <a:pt x="493132" y="15945"/>
                      <a:pt x="499411" y="20160"/>
                    </a:cubicBezTo>
                    <a:cubicBezTo>
                      <a:pt x="503540" y="28591"/>
                      <a:pt x="502594" y="33925"/>
                      <a:pt x="496314" y="35990"/>
                    </a:cubicBezTo>
                    <a:cubicBezTo>
                      <a:pt x="475411" y="57067"/>
                      <a:pt x="450292" y="120298"/>
                      <a:pt x="420959" y="225597"/>
                    </a:cubicBezTo>
                    <a:cubicBezTo>
                      <a:pt x="418808" y="231877"/>
                      <a:pt x="418808" y="236179"/>
                      <a:pt x="420959" y="238243"/>
                    </a:cubicBezTo>
                    <a:cubicBezTo>
                      <a:pt x="423023" y="238243"/>
                      <a:pt x="427238" y="237211"/>
                      <a:pt x="433518" y="235060"/>
                    </a:cubicBezTo>
                    <a:cubicBezTo>
                      <a:pt x="458636" y="226630"/>
                      <a:pt x="486852" y="221382"/>
                      <a:pt x="518250" y="219231"/>
                    </a:cubicBezTo>
                    <a:cubicBezTo>
                      <a:pt x="539154" y="219231"/>
                      <a:pt x="554810" y="222414"/>
                      <a:pt x="565305" y="228694"/>
                    </a:cubicBezTo>
                    <a:cubicBezTo>
                      <a:pt x="577864" y="234974"/>
                      <a:pt x="595585" y="249771"/>
                      <a:pt x="618639" y="272913"/>
                    </a:cubicBezTo>
                    <a:cubicBezTo>
                      <a:pt x="622768" y="279193"/>
                      <a:pt x="629048" y="285559"/>
                      <a:pt x="637478" y="291839"/>
                    </a:cubicBezTo>
                    <a:cubicBezTo>
                      <a:pt x="639542" y="296055"/>
                      <a:pt x="641607" y="298120"/>
                      <a:pt x="643757" y="298120"/>
                    </a:cubicBezTo>
                    <a:cubicBezTo>
                      <a:pt x="652102" y="308701"/>
                      <a:pt x="652102" y="316013"/>
                      <a:pt x="643757" y="320229"/>
                    </a:cubicBezTo>
                    <a:cubicBezTo>
                      <a:pt x="639542" y="322380"/>
                      <a:pt x="631198" y="325477"/>
                      <a:pt x="618639" y="329692"/>
                    </a:cubicBezTo>
                    <a:cubicBezTo>
                      <a:pt x="601864" y="333907"/>
                      <a:pt x="589305" y="338123"/>
                      <a:pt x="580961" y="342338"/>
                    </a:cubicBezTo>
                    <a:cubicBezTo>
                      <a:pt x="562122" y="352920"/>
                      <a:pt x="534939" y="357135"/>
                      <a:pt x="499325" y="354984"/>
                    </a:cubicBezTo>
                    <a:cubicBezTo>
                      <a:pt x="488831" y="348704"/>
                      <a:pt x="477389" y="347586"/>
                      <a:pt x="464830" y="351801"/>
                    </a:cubicBezTo>
                    <a:cubicBezTo>
                      <a:pt x="454335" y="356017"/>
                      <a:pt x="450206" y="371846"/>
                      <a:pt x="452271" y="399203"/>
                    </a:cubicBezTo>
                    <a:cubicBezTo>
                      <a:pt x="452271" y="416065"/>
                      <a:pt x="455368" y="428711"/>
                      <a:pt x="461734" y="437142"/>
                    </a:cubicBezTo>
                    <a:cubicBezTo>
                      <a:pt x="474293" y="449788"/>
                      <a:pt x="490981" y="468714"/>
                      <a:pt x="511970" y="494007"/>
                    </a:cubicBezTo>
                    <a:cubicBezTo>
                      <a:pt x="514035" y="496158"/>
                      <a:pt x="516099" y="497190"/>
                      <a:pt x="518250" y="497190"/>
                    </a:cubicBezTo>
                    <a:cubicBezTo>
                      <a:pt x="530810" y="511987"/>
                      <a:pt x="553778" y="530913"/>
                      <a:pt x="587327" y="554055"/>
                    </a:cubicBezTo>
                    <a:cubicBezTo>
                      <a:pt x="591456" y="558271"/>
                      <a:pt x="595670" y="560335"/>
                      <a:pt x="599886" y="560335"/>
                    </a:cubicBezTo>
                    <a:cubicBezTo>
                      <a:pt x="604015" y="564551"/>
                      <a:pt x="611327" y="569798"/>
                      <a:pt x="621822" y="576165"/>
                    </a:cubicBezTo>
                    <a:cubicBezTo>
                      <a:pt x="657349" y="595091"/>
                      <a:pt x="681435" y="607737"/>
                      <a:pt x="693995" y="614103"/>
                    </a:cubicBezTo>
                    <a:cubicBezTo>
                      <a:pt x="704403" y="620383"/>
                      <a:pt x="708619" y="625631"/>
                      <a:pt x="706554" y="629933"/>
                    </a:cubicBezTo>
                    <a:cubicBezTo>
                      <a:pt x="702339" y="636213"/>
                      <a:pt x="692876" y="640428"/>
                      <a:pt x="678339" y="642579"/>
                    </a:cubicBezTo>
                    <a:cubicBezTo>
                      <a:pt x="621822" y="638363"/>
                      <a:pt x="578896" y="634148"/>
                      <a:pt x="549648" y="629933"/>
                    </a:cubicBezTo>
                    <a:cubicBezTo>
                      <a:pt x="530810" y="625717"/>
                      <a:pt x="521433" y="617286"/>
                      <a:pt x="521433" y="604640"/>
                    </a:cubicBezTo>
                    <a:cubicBezTo>
                      <a:pt x="519282" y="575132"/>
                      <a:pt x="508874" y="545710"/>
                      <a:pt x="490035" y="516203"/>
                    </a:cubicBezTo>
                    <a:cubicBezTo>
                      <a:pt x="479540" y="503556"/>
                      <a:pt x="462852" y="497276"/>
                      <a:pt x="439798" y="497276"/>
                    </a:cubicBezTo>
                    <a:cubicBezTo>
                      <a:pt x="431453" y="497276"/>
                      <a:pt x="420959" y="504675"/>
                      <a:pt x="408400" y="519386"/>
                    </a:cubicBezTo>
                    <a:cubicBezTo>
                      <a:pt x="406249" y="521536"/>
                      <a:pt x="404184" y="523601"/>
                      <a:pt x="402119" y="525666"/>
                    </a:cubicBezTo>
                    <a:cubicBezTo>
                      <a:pt x="381216" y="548893"/>
                      <a:pt x="360227" y="571003"/>
                      <a:pt x="339323" y="591994"/>
                    </a:cubicBezTo>
                    <a:cubicBezTo>
                      <a:pt x="330893" y="600425"/>
                      <a:pt x="314205" y="606791"/>
                      <a:pt x="289086" y="610920"/>
                    </a:cubicBezTo>
                    <a:lnTo>
                      <a:pt x="279709" y="610920"/>
                    </a:lnTo>
                    <a:cubicBezTo>
                      <a:pt x="273430" y="610920"/>
                      <a:pt x="269214" y="609888"/>
                      <a:pt x="267150" y="607737"/>
                    </a:cubicBezTo>
                    <a:cubicBezTo>
                      <a:pt x="265000" y="605672"/>
                      <a:pt x="267150" y="602489"/>
                      <a:pt x="273430" y="598274"/>
                    </a:cubicBezTo>
                    <a:cubicBezTo>
                      <a:pt x="363409" y="537193"/>
                      <a:pt x="407367" y="445573"/>
                      <a:pt x="405302" y="323412"/>
                    </a:cubicBezTo>
                    <a:cubicBezTo>
                      <a:pt x="403152" y="310766"/>
                      <a:pt x="409431" y="306550"/>
                      <a:pt x="424142" y="310766"/>
                    </a:cubicBezTo>
                    <a:cubicBezTo>
                      <a:pt x="445045" y="319197"/>
                      <a:pt x="461819" y="326595"/>
                      <a:pt x="474378" y="332875"/>
                    </a:cubicBezTo>
                    <a:cubicBezTo>
                      <a:pt x="476443" y="337090"/>
                      <a:pt x="481690" y="338123"/>
                      <a:pt x="490035" y="336058"/>
                    </a:cubicBezTo>
                    <a:cubicBezTo>
                      <a:pt x="515153" y="329778"/>
                      <a:pt x="530810" y="312916"/>
                      <a:pt x="537089" y="285473"/>
                    </a:cubicBezTo>
                    <a:cubicBezTo>
                      <a:pt x="532874" y="255965"/>
                      <a:pt x="510938" y="245470"/>
                      <a:pt x="471196" y="253901"/>
                    </a:cubicBezTo>
                    <a:cubicBezTo>
                      <a:pt x="469046" y="256051"/>
                      <a:pt x="465948" y="258116"/>
                      <a:pt x="461819" y="260181"/>
                    </a:cubicBezTo>
                    <a:cubicBezTo>
                      <a:pt x="430421" y="272827"/>
                      <a:pt x="406335" y="286506"/>
                      <a:pt x="389646" y="301216"/>
                    </a:cubicBezTo>
                    <a:cubicBezTo>
                      <a:pt x="387495" y="303367"/>
                      <a:pt x="384399" y="306464"/>
                      <a:pt x="380270" y="310680"/>
                    </a:cubicBezTo>
                    <a:cubicBezTo>
                      <a:pt x="353086" y="336230"/>
                      <a:pt x="331150" y="347844"/>
                      <a:pt x="314376" y="345693"/>
                    </a:cubicBezTo>
                    <a:close/>
                  </a:path>
                </a:pathLst>
              </a:custGeom>
              <a:grpFill/>
              <a:ln w="860" cap="flat">
                <a:noFill/>
                <a:prstDash val="solid"/>
                <a:miter/>
              </a:ln>
            </p:spPr>
            <p:txBody>
              <a:bodyPr rtlCol="0" anchor="ctr"/>
              <a:lstStyle/>
              <a:p>
                <a:endParaRPr lang="zh-CN" altLang="en-US"/>
              </a:p>
            </p:txBody>
          </p:sp>
          <p:sp>
            <p:nvSpPr>
              <p:cNvPr id="27" name="任意形状 10"/>
              <p:cNvSpPr/>
              <p:nvPr/>
            </p:nvSpPr>
            <p:spPr>
              <a:xfrm>
                <a:off x="8176287" y="1769312"/>
                <a:ext cx="675041" cy="736361"/>
              </a:xfrm>
              <a:custGeom>
                <a:avLst/>
                <a:gdLst>
                  <a:gd name="connsiteX0" fmla="*/ 87743 w 675041"/>
                  <a:gd name="connsiteY0" fmla="*/ 316175 h 736361"/>
                  <a:gd name="connsiteX1" fmla="*/ 156819 w 675041"/>
                  <a:gd name="connsiteY1" fmla="*/ 186616 h 736361"/>
                  <a:gd name="connsiteX2" fmla="*/ 225896 w 675041"/>
                  <a:gd name="connsiteY2" fmla="*/ 63422 h 736361"/>
                  <a:gd name="connsiteX3" fmla="*/ 301252 w 675041"/>
                  <a:gd name="connsiteY3" fmla="*/ 110824 h 736361"/>
                  <a:gd name="connsiteX4" fmla="*/ 282412 w 675041"/>
                  <a:gd name="connsiteY4" fmla="*/ 139300 h 736361"/>
                  <a:gd name="connsiteX5" fmla="*/ 241638 w 675041"/>
                  <a:gd name="connsiteY5" fmla="*/ 211994 h 736361"/>
                  <a:gd name="connsiteX6" fmla="*/ 216519 w 675041"/>
                  <a:gd name="connsiteY6" fmla="*/ 243567 h 736361"/>
                  <a:gd name="connsiteX7" fmla="*/ 175744 w 675041"/>
                  <a:gd name="connsiteY7" fmla="*/ 319358 h 736361"/>
                  <a:gd name="connsiteX8" fmla="*/ 188304 w 675041"/>
                  <a:gd name="connsiteY8" fmla="*/ 328821 h 736361"/>
                  <a:gd name="connsiteX9" fmla="*/ 219702 w 675041"/>
                  <a:gd name="connsiteY9" fmla="*/ 357297 h 736361"/>
                  <a:gd name="connsiteX10" fmla="*/ 213423 w 675041"/>
                  <a:gd name="connsiteY10" fmla="*/ 385772 h 736361"/>
                  <a:gd name="connsiteX11" fmla="*/ 188304 w 675041"/>
                  <a:gd name="connsiteY11" fmla="*/ 559550 h 736361"/>
                  <a:gd name="connsiteX12" fmla="*/ 191401 w 675041"/>
                  <a:gd name="connsiteY12" fmla="*/ 581660 h 736361"/>
                  <a:gd name="connsiteX13" fmla="*/ 194584 w 675041"/>
                  <a:gd name="connsiteY13" fmla="*/ 594306 h 736361"/>
                  <a:gd name="connsiteX14" fmla="*/ 134970 w 675041"/>
                  <a:gd name="connsiteY14" fmla="*/ 600586 h 736361"/>
                  <a:gd name="connsiteX15" fmla="*/ 144432 w 675041"/>
                  <a:gd name="connsiteY15" fmla="*/ 483673 h 736361"/>
                  <a:gd name="connsiteX16" fmla="*/ 134970 w 675041"/>
                  <a:gd name="connsiteY16" fmla="*/ 366760 h 736361"/>
                  <a:gd name="connsiteX17" fmla="*/ 103572 w 675041"/>
                  <a:gd name="connsiteY17" fmla="*/ 385686 h 736361"/>
                  <a:gd name="connsiteX18" fmla="*/ 0 w 675041"/>
                  <a:gd name="connsiteY18" fmla="*/ 429905 h 736361"/>
                  <a:gd name="connsiteX19" fmla="*/ 78453 w 675041"/>
                  <a:gd name="connsiteY19" fmla="*/ 325638 h 736361"/>
                  <a:gd name="connsiteX20" fmla="*/ 87743 w 675041"/>
                  <a:gd name="connsiteY20" fmla="*/ 316175 h 736361"/>
                  <a:gd name="connsiteX21" fmla="*/ 404823 w 675041"/>
                  <a:gd name="connsiteY21" fmla="*/ 218188 h 736361"/>
                  <a:gd name="connsiteX22" fmla="*/ 451877 w 675041"/>
                  <a:gd name="connsiteY22" fmla="*/ 199262 h 736361"/>
                  <a:gd name="connsiteX23" fmla="*/ 451877 w 675041"/>
                  <a:gd name="connsiteY23" fmla="*/ 196079 h 736361"/>
                  <a:gd name="connsiteX24" fmla="*/ 454975 w 675041"/>
                  <a:gd name="connsiteY24" fmla="*/ 85532 h 736361"/>
                  <a:gd name="connsiteX25" fmla="*/ 451877 w 675041"/>
                  <a:gd name="connsiteY25" fmla="*/ 9740 h 736361"/>
                  <a:gd name="connsiteX26" fmla="*/ 451877 w 675041"/>
                  <a:gd name="connsiteY26" fmla="*/ 277 h 736361"/>
                  <a:gd name="connsiteX27" fmla="*/ 536610 w 675041"/>
                  <a:gd name="connsiteY27" fmla="*/ 28753 h 736361"/>
                  <a:gd name="connsiteX28" fmla="*/ 530330 w 675041"/>
                  <a:gd name="connsiteY28" fmla="*/ 60325 h 736361"/>
                  <a:gd name="connsiteX29" fmla="*/ 524051 w 675041"/>
                  <a:gd name="connsiteY29" fmla="*/ 91898 h 736361"/>
                  <a:gd name="connsiteX30" fmla="*/ 514674 w 675041"/>
                  <a:gd name="connsiteY30" fmla="*/ 155129 h 736361"/>
                  <a:gd name="connsiteX31" fmla="*/ 520954 w 675041"/>
                  <a:gd name="connsiteY31" fmla="*/ 189885 h 736361"/>
                  <a:gd name="connsiteX32" fmla="*/ 533513 w 675041"/>
                  <a:gd name="connsiteY32" fmla="*/ 186702 h 736361"/>
                  <a:gd name="connsiteX33" fmla="*/ 571191 w 675041"/>
                  <a:gd name="connsiteY33" fmla="*/ 186702 h 736361"/>
                  <a:gd name="connsiteX34" fmla="*/ 596310 w 675041"/>
                  <a:gd name="connsiteY34" fmla="*/ 253030 h 736361"/>
                  <a:gd name="connsiteX35" fmla="*/ 574374 w 675041"/>
                  <a:gd name="connsiteY35" fmla="*/ 256213 h 736361"/>
                  <a:gd name="connsiteX36" fmla="*/ 514760 w 675041"/>
                  <a:gd name="connsiteY36" fmla="*/ 265676 h 736361"/>
                  <a:gd name="connsiteX37" fmla="*/ 511577 w 675041"/>
                  <a:gd name="connsiteY37" fmla="*/ 332004 h 736361"/>
                  <a:gd name="connsiteX38" fmla="*/ 605772 w 675041"/>
                  <a:gd name="connsiteY38" fmla="*/ 328821 h 736361"/>
                  <a:gd name="connsiteX39" fmla="*/ 646547 w 675041"/>
                  <a:gd name="connsiteY39" fmla="*/ 322541 h 736361"/>
                  <a:gd name="connsiteX40" fmla="*/ 674763 w 675041"/>
                  <a:gd name="connsiteY40" fmla="*/ 404699 h 736361"/>
                  <a:gd name="connsiteX41" fmla="*/ 649644 w 675041"/>
                  <a:gd name="connsiteY41" fmla="*/ 404699 h 736361"/>
                  <a:gd name="connsiteX42" fmla="*/ 571191 w 675041"/>
                  <a:gd name="connsiteY42" fmla="*/ 401516 h 736361"/>
                  <a:gd name="connsiteX43" fmla="*/ 505298 w 675041"/>
                  <a:gd name="connsiteY43" fmla="*/ 410979 h 736361"/>
                  <a:gd name="connsiteX44" fmla="*/ 492738 w 675041"/>
                  <a:gd name="connsiteY44" fmla="*/ 638439 h 736361"/>
                  <a:gd name="connsiteX45" fmla="*/ 492738 w 675041"/>
                  <a:gd name="connsiteY45" fmla="*/ 660548 h 736361"/>
                  <a:gd name="connsiteX46" fmla="*/ 495921 w 675041"/>
                  <a:gd name="connsiteY46" fmla="*/ 726876 h 736361"/>
                  <a:gd name="connsiteX47" fmla="*/ 430028 w 675041"/>
                  <a:gd name="connsiteY47" fmla="*/ 726876 h 736361"/>
                  <a:gd name="connsiteX48" fmla="*/ 433124 w 675041"/>
                  <a:gd name="connsiteY48" fmla="*/ 717413 h 736361"/>
                  <a:gd name="connsiteX49" fmla="*/ 445684 w 675041"/>
                  <a:gd name="connsiteY49" fmla="*/ 695304 h 736361"/>
                  <a:gd name="connsiteX50" fmla="*/ 442501 w 675041"/>
                  <a:gd name="connsiteY50" fmla="*/ 537355 h 736361"/>
                  <a:gd name="connsiteX51" fmla="*/ 436222 w 675041"/>
                  <a:gd name="connsiteY51" fmla="*/ 420442 h 736361"/>
                  <a:gd name="connsiteX52" fmla="*/ 401726 w 675041"/>
                  <a:gd name="connsiteY52" fmla="*/ 423625 h 736361"/>
                  <a:gd name="connsiteX53" fmla="*/ 338930 w 675041"/>
                  <a:gd name="connsiteY53" fmla="*/ 433088 h 736361"/>
                  <a:gd name="connsiteX54" fmla="*/ 276133 w 675041"/>
                  <a:gd name="connsiteY54" fmla="*/ 458381 h 736361"/>
                  <a:gd name="connsiteX55" fmla="*/ 269853 w 675041"/>
                  <a:gd name="connsiteY55" fmla="*/ 461564 h 736361"/>
                  <a:gd name="connsiteX56" fmla="*/ 244735 w 675041"/>
                  <a:gd name="connsiteY56" fmla="*/ 429991 h 736361"/>
                  <a:gd name="connsiteX57" fmla="*/ 247832 w 675041"/>
                  <a:gd name="connsiteY57" fmla="*/ 398418 h 736361"/>
                  <a:gd name="connsiteX58" fmla="*/ 304348 w 675041"/>
                  <a:gd name="connsiteY58" fmla="*/ 398418 h 736361"/>
                  <a:gd name="connsiteX59" fmla="*/ 442501 w 675041"/>
                  <a:gd name="connsiteY59" fmla="*/ 344737 h 736361"/>
                  <a:gd name="connsiteX60" fmla="*/ 433124 w 675041"/>
                  <a:gd name="connsiteY60" fmla="*/ 287872 h 736361"/>
                  <a:gd name="connsiteX61" fmla="*/ 411189 w 675041"/>
                  <a:gd name="connsiteY61" fmla="*/ 294152 h 736361"/>
                  <a:gd name="connsiteX62" fmla="*/ 395532 w 675041"/>
                  <a:gd name="connsiteY62" fmla="*/ 297335 h 736361"/>
                  <a:gd name="connsiteX63" fmla="*/ 376694 w 675041"/>
                  <a:gd name="connsiteY63" fmla="*/ 281505 h 736361"/>
                  <a:gd name="connsiteX64" fmla="*/ 373511 w 675041"/>
                  <a:gd name="connsiteY64" fmla="*/ 272042 h 736361"/>
                  <a:gd name="connsiteX65" fmla="*/ 260477 w 675041"/>
                  <a:gd name="connsiteY65" fmla="*/ 344737 h 736361"/>
                  <a:gd name="connsiteX66" fmla="*/ 285595 w 675041"/>
                  <a:gd name="connsiteY66" fmla="*/ 284688 h 736361"/>
                  <a:gd name="connsiteX67" fmla="*/ 323273 w 675041"/>
                  <a:gd name="connsiteY67" fmla="*/ 208897 h 736361"/>
                  <a:gd name="connsiteX68" fmla="*/ 323273 w 675041"/>
                  <a:gd name="connsiteY68" fmla="*/ 202617 h 736361"/>
                  <a:gd name="connsiteX69" fmla="*/ 345209 w 675041"/>
                  <a:gd name="connsiteY69" fmla="*/ 164678 h 736361"/>
                  <a:gd name="connsiteX70" fmla="*/ 404823 w 675041"/>
                  <a:gd name="connsiteY70" fmla="*/ 218188 h 73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75041" h="736361">
                    <a:moveTo>
                      <a:pt x="87743" y="316175"/>
                    </a:moveTo>
                    <a:cubicBezTo>
                      <a:pt x="100303" y="297249"/>
                      <a:pt x="123270" y="254062"/>
                      <a:pt x="156819" y="186616"/>
                    </a:cubicBezTo>
                    <a:cubicBezTo>
                      <a:pt x="192347" y="117104"/>
                      <a:pt x="215401" y="76069"/>
                      <a:pt x="225896" y="63422"/>
                    </a:cubicBezTo>
                    <a:cubicBezTo>
                      <a:pt x="261423" y="71853"/>
                      <a:pt x="286542" y="87683"/>
                      <a:pt x="301252" y="110824"/>
                    </a:cubicBezTo>
                    <a:cubicBezTo>
                      <a:pt x="299101" y="115040"/>
                      <a:pt x="292822" y="124589"/>
                      <a:pt x="282412" y="139300"/>
                    </a:cubicBezTo>
                    <a:cubicBezTo>
                      <a:pt x="261509" y="173023"/>
                      <a:pt x="247918" y="197283"/>
                      <a:pt x="241638" y="211994"/>
                    </a:cubicBezTo>
                    <a:cubicBezTo>
                      <a:pt x="239488" y="216210"/>
                      <a:pt x="231143" y="226791"/>
                      <a:pt x="216519" y="243567"/>
                    </a:cubicBezTo>
                    <a:cubicBezTo>
                      <a:pt x="178842" y="289936"/>
                      <a:pt x="165250" y="315229"/>
                      <a:pt x="175744" y="319358"/>
                    </a:cubicBezTo>
                    <a:cubicBezTo>
                      <a:pt x="177809" y="323573"/>
                      <a:pt x="182025" y="326757"/>
                      <a:pt x="188304" y="328821"/>
                    </a:cubicBezTo>
                    <a:cubicBezTo>
                      <a:pt x="209207" y="337252"/>
                      <a:pt x="219702" y="346715"/>
                      <a:pt x="219702" y="357297"/>
                    </a:cubicBezTo>
                    <a:cubicBezTo>
                      <a:pt x="217552" y="359448"/>
                      <a:pt x="215487" y="368911"/>
                      <a:pt x="213423" y="385772"/>
                    </a:cubicBezTo>
                    <a:cubicBezTo>
                      <a:pt x="194584" y="467930"/>
                      <a:pt x="186239" y="525913"/>
                      <a:pt x="188304" y="559550"/>
                    </a:cubicBezTo>
                    <a:cubicBezTo>
                      <a:pt x="188304" y="565831"/>
                      <a:pt x="189337" y="573315"/>
                      <a:pt x="191401" y="581660"/>
                    </a:cubicBezTo>
                    <a:cubicBezTo>
                      <a:pt x="193465" y="587940"/>
                      <a:pt x="194584" y="592241"/>
                      <a:pt x="194584" y="594306"/>
                    </a:cubicBezTo>
                    <a:cubicBezTo>
                      <a:pt x="165250" y="619599"/>
                      <a:pt x="145378" y="621663"/>
                      <a:pt x="134970" y="600586"/>
                    </a:cubicBezTo>
                    <a:cubicBezTo>
                      <a:pt x="141249" y="571078"/>
                      <a:pt x="144432" y="532193"/>
                      <a:pt x="144432" y="483673"/>
                    </a:cubicBezTo>
                    <a:cubicBezTo>
                      <a:pt x="142282" y="418377"/>
                      <a:pt x="139185" y="379406"/>
                      <a:pt x="134970" y="366760"/>
                    </a:cubicBezTo>
                    <a:cubicBezTo>
                      <a:pt x="128690" y="370975"/>
                      <a:pt x="118196" y="377341"/>
                      <a:pt x="103572" y="385686"/>
                    </a:cubicBezTo>
                    <a:cubicBezTo>
                      <a:pt x="34496" y="427841"/>
                      <a:pt x="0" y="442551"/>
                      <a:pt x="0" y="429905"/>
                    </a:cubicBezTo>
                    <a:cubicBezTo>
                      <a:pt x="0" y="421474"/>
                      <a:pt x="26151" y="386719"/>
                      <a:pt x="78453" y="325638"/>
                    </a:cubicBezTo>
                    <a:cubicBezTo>
                      <a:pt x="82496" y="321423"/>
                      <a:pt x="85593" y="318326"/>
                      <a:pt x="87743" y="316175"/>
                    </a:cubicBezTo>
                    <a:close/>
                    <a:moveTo>
                      <a:pt x="404823" y="218188"/>
                    </a:moveTo>
                    <a:cubicBezTo>
                      <a:pt x="429941" y="218188"/>
                      <a:pt x="445598" y="211908"/>
                      <a:pt x="451877" y="199262"/>
                    </a:cubicBezTo>
                    <a:lnTo>
                      <a:pt x="451877" y="196079"/>
                    </a:lnTo>
                    <a:cubicBezTo>
                      <a:pt x="453942" y="154011"/>
                      <a:pt x="454975" y="117104"/>
                      <a:pt x="454975" y="85532"/>
                    </a:cubicBezTo>
                    <a:cubicBezTo>
                      <a:pt x="454975" y="62390"/>
                      <a:pt x="453856" y="37098"/>
                      <a:pt x="451877" y="9740"/>
                    </a:cubicBezTo>
                    <a:cubicBezTo>
                      <a:pt x="451877" y="5525"/>
                      <a:pt x="451877" y="2342"/>
                      <a:pt x="451877" y="277"/>
                    </a:cubicBezTo>
                    <a:cubicBezTo>
                      <a:pt x="487405" y="-1787"/>
                      <a:pt x="515706" y="7676"/>
                      <a:pt x="536610" y="28753"/>
                    </a:cubicBezTo>
                    <a:cubicBezTo>
                      <a:pt x="536610" y="32968"/>
                      <a:pt x="534459" y="43550"/>
                      <a:pt x="530330" y="60325"/>
                    </a:cubicBezTo>
                    <a:cubicBezTo>
                      <a:pt x="524051" y="79252"/>
                      <a:pt x="521900" y="89833"/>
                      <a:pt x="524051" y="91898"/>
                    </a:cubicBezTo>
                    <a:cubicBezTo>
                      <a:pt x="517771" y="110824"/>
                      <a:pt x="514674" y="131901"/>
                      <a:pt x="514674" y="155129"/>
                    </a:cubicBezTo>
                    <a:cubicBezTo>
                      <a:pt x="512523" y="178357"/>
                      <a:pt x="514674" y="189885"/>
                      <a:pt x="520954" y="189885"/>
                    </a:cubicBezTo>
                    <a:cubicBezTo>
                      <a:pt x="523018" y="189885"/>
                      <a:pt x="527234" y="188852"/>
                      <a:pt x="533513" y="186702"/>
                    </a:cubicBezTo>
                    <a:cubicBezTo>
                      <a:pt x="552352" y="180422"/>
                      <a:pt x="564911" y="180422"/>
                      <a:pt x="571191" y="186702"/>
                    </a:cubicBezTo>
                    <a:cubicBezTo>
                      <a:pt x="594159" y="224640"/>
                      <a:pt x="602589" y="246750"/>
                      <a:pt x="596310" y="253030"/>
                    </a:cubicBezTo>
                    <a:cubicBezTo>
                      <a:pt x="590030" y="255181"/>
                      <a:pt x="582632" y="256213"/>
                      <a:pt x="574374" y="256213"/>
                    </a:cubicBezTo>
                    <a:cubicBezTo>
                      <a:pt x="547191" y="260428"/>
                      <a:pt x="527319" y="263611"/>
                      <a:pt x="514760" y="265676"/>
                    </a:cubicBezTo>
                    <a:cubicBezTo>
                      <a:pt x="510545" y="288904"/>
                      <a:pt x="509512" y="311013"/>
                      <a:pt x="511577" y="332004"/>
                    </a:cubicBezTo>
                    <a:cubicBezTo>
                      <a:pt x="532481" y="334155"/>
                      <a:pt x="563879" y="333123"/>
                      <a:pt x="605772" y="328821"/>
                    </a:cubicBezTo>
                    <a:cubicBezTo>
                      <a:pt x="624611" y="326757"/>
                      <a:pt x="638203" y="324606"/>
                      <a:pt x="646547" y="322541"/>
                    </a:cubicBezTo>
                    <a:cubicBezTo>
                      <a:pt x="667451" y="343618"/>
                      <a:pt x="676827" y="371061"/>
                      <a:pt x="674763" y="404699"/>
                    </a:cubicBezTo>
                    <a:cubicBezTo>
                      <a:pt x="672612" y="406849"/>
                      <a:pt x="664268" y="406849"/>
                      <a:pt x="649644" y="404699"/>
                    </a:cubicBezTo>
                    <a:cubicBezTo>
                      <a:pt x="618245" y="402634"/>
                      <a:pt x="592094" y="401516"/>
                      <a:pt x="571191" y="401516"/>
                    </a:cubicBezTo>
                    <a:cubicBezTo>
                      <a:pt x="529298" y="403666"/>
                      <a:pt x="507362" y="406763"/>
                      <a:pt x="505298" y="410979"/>
                    </a:cubicBezTo>
                    <a:cubicBezTo>
                      <a:pt x="501082" y="463628"/>
                      <a:pt x="496868" y="539506"/>
                      <a:pt x="492738" y="638439"/>
                    </a:cubicBezTo>
                    <a:cubicBezTo>
                      <a:pt x="492738" y="649020"/>
                      <a:pt x="492738" y="656333"/>
                      <a:pt x="492738" y="660548"/>
                    </a:cubicBezTo>
                    <a:cubicBezTo>
                      <a:pt x="492738" y="700552"/>
                      <a:pt x="493770" y="722661"/>
                      <a:pt x="495921" y="726876"/>
                    </a:cubicBezTo>
                    <a:cubicBezTo>
                      <a:pt x="466588" y="739523"/>
                      <a:pt x="444652" y="739523"/>
                      <a:pt x="430028" y="726876"/>
                    </a:cubicBezTo>
                    <a:cubicBezTo>
                      <a:pt x="430028" y="724726"/>
                      <a:pt x="431060" y="721629"/>
                      <a:pt x="433124" y="717413"/>
                    </a:cubicBezTo>
                    <a:cubicBezTo>
                      <a:pt x="441469" y="706832"/>
                      <a:pt x="445684" y="699519"/>
                      <a:pt x="445684" y="695304"/>
                    </a:cubicBezTo>
                    <a:cubicBezTo>
                      <a:pt x="445684" y="627943"/>
                      <a:pt x="444565" y="575208"/>
                      <a:pt x="442501" y="537355"/>
                    </a:cubicBezTo>
                    <a:cubicBezTo>
                      <a:pt x="440351" y="493136"/>
                      <a:pt x="438286" y="454165"/>
                      <a:pt x="436222" y="420442"/>
                    </a:cubicBezTo>
                    <a:cubicBezTo>
                      <a:pt x="434071" y="420442"/>
                      <a:pt x="422544" y="421560"/>
                      <a:pt x="401726" y="423625"/>
                    </a:cubicBezTo>
                    <a:cubicBezTo>
                      <a:pt x="380823" y="425776"/>
                      <a:pt x="359833" y="428873"/>
                      <a:pt x="338930" y="433088"/>
                    </a:cubicBezTo>
                    <a:cubicBezTo>
                      <a:pt x="320091" y="437304"/>
                      <a:pt x="299187" y="445734"/>
                      <a:pt x="276133" y="458381"/>
                    </a:cubicBezTo>
                    <a:lnTo>
                      <a:pt x="269853" y="461564"/>
                    </a:lnTo>
                    <a:cubicBezTo>
                      <a:pt x="261423" y="459499"/>
                      <a:pt x="253079" y="448918"/>
                      <a:pt x="244735" y="429991"/>
                    </a:cubicBezTo>
                    <a:cubicBezTo>
                      <a:pt x="238455" y="411065"/>
                      <a:pt x="239488" y="400483"/>
                      <a:pt x="247832" y="398418"/>
                    </a:cubicBezTo>
                    <a:cubicBezTo>
                      <a:pt x="277080" y="400569"/>
                      <a:pt x="295918" y="400569"/>
                      <a:pt x="304348" y="398418"/>
                    </a:cubicBezTo>
                    <a:cubicBezTo>
                      <a:pt x="356651" y="385772"/>
                      <a:pt x="402673" y="367878"/>
                      <a:pt x="442501" y="344737"/>
                    </a:cubicBezTo>
                    <a:cubicBezTo>
                      <a:pt x="440351" y="308949"/>
                      <a:pt x="437253" y="290022"/>
                      <a:pt x="433124" y="287872"/>
                    </a:cubicBezTo>
                    <a:cubicBezTo>
                      <a:pt x="428910" y="287872"/>
                      <a:pt x="421598" y="290022"/>
                      <a:pt x="411189" y="294152"/>
                    </a:cubicBezTo>
                    <a:cubicBezTo>
                      <a:pt x="402759" y="296302"/>
                      <a:pt x="397512" y="297335"/>
                      <a:pt x="395532" y="297335"/>
                    </a:cubicBezTo>
                    <a:cubicBezTo>
                      <a:pt x="389253" y="297335"/>
                      <a:pt x="382973" y="292087"/>
                      <a:pt x="376694" y="281505"/>
                    </a:cubicBezTo>
                    <a:lnTo>
                      <a:pt x="373511" y="272042"/>
                    </a:lnTo>
                    <a:cubicBezTo>
                      <a:pt x="325338" y="335273"/>
                      <a:pt x="287660" y="359448"/>
                      <a:pt x="260477" y="344737"/>
                    </a:cubicBezTo>
                    <a:cubicBezTo>
                      <a:pt x="254197" y="342672"/>
                      <a:pt x="262542" y="322627"/>
                      <a:pt x="285595" y="284688"/>
                    </a:cubicBezTo>
                    <a:cubicBezTo>
                      <a:pt x="304435" y="248901"/>
                      <a:pt x="316994" y="223608"/>
                      <a:pt x="323273" y="208897"/>
                    </a:cubicBezTo>
                    <a:lnTo>
                      <a:pt x="323273" y="202617"/>
                    </a:lnTo>
                    <a:cubicBezTo>
                      <a:pt x="327403" y="175260"/>
                      <a:pt x="334715" y="162614"/>
                      <a:pt x="345209" y="164678"/>
                    </a:cubicBezTo>
                    <a:cubicBezTo>
                      <a:pt x="370242" y="168722"/>
                      <a:pt x="390113" y="186616"/>
                      <a:pt x="404823" y="218188"/>
                    </a:cubicBezTo>
                    <a:close/>
                  </a:path>
                </a:pathLst>
              </a:custGeom>
              <a:grpFill/>
              <a:ln w="860" cap="flat">
                <a:noFill/>
                <a:prstDash val="solid"/>
                <a:miter/>
              </a:ln>
            </p:spPr>
            <p:txBody>
              <a:bodyPr rtlCol="0" anchor="ctr"/>
              <a:lstStyle/>
              <a:p>
                <a:endParaRPr lang="zh-CN" altLang="en-US"/>
              </a:p>
            </p:txBody>
          </p:sp>
        </p:grpSp>
        <p:sp>
          <p:nvSpPr>
            <p:cNvPr id="10" name="任意形状 11"/>
            <p:cNvSpPr/>
            <p:nvPr/>
          </p:nvSpPr>
          <p:spPr>
            <a:xfrm>
              <a:off x="3053892" y="1820519"/>
              <a:ext cx="2572423" cy="650807"/>
            </a:xfrm>
            <a:custGeom>
              <a:avLst/>
              <a:gdLst>
                <a:gd name="connsiteX0" fmla="*/ 5935 w 2572423"/>
                <a:gd name="connsiteY0" fmla="*/ 89556 h 650807"/>
                <a:gd name="connsiteX1" fmla="*/ 349682 w 2572423"/>
                <a:gd name="connsiteY1" fmla="*/ 89556 h 650807"/>
                <a:gd name="connsiteX2" fmla="*/ 0 w 2572423"/>
                <a:gd name="connsiteY2" fmla="*/ 561252 h 650807"/>
                <a:gd name="connsiteX3" fmla="*/ 0 w 2572423"/>
                <a:gd name="connsiteY3" fmla="*/ 650808 h 650807"/>
                <a:gd name="connsiteX4" fmla="*/ 598632 w 2572423"/>
                <a:gd name="connsiteY4" fmla="*/ 650808 h 650807"/>
                <a:gd name="connsiteX5" fmla="*/ 598632 w 2572423"/>
                <a:gd name="connsiteY5" fmla="*/ 561252 h 650807"/>
                <a:gd name="connsiteX6" fmla="*/ 254885 w 2572423"/>
                <a:gd name="connsiteY6" fmla="*/ 561252 h 650807"/>
                <a:gd name="connsiteX7" fmla="*/ 598632 w 2572423"/>
                <a:gd name="connsiteY7" fmla="*/ 89556 h 650807"/>
                <a:gd name="connsiteX8" fmla="*/ 598632 w 2572423"/>
                <a:gd name="connsiteY8" fmla="*/ 0 h 650807"/>
                <a:gd name="connsiteX9" fmla="*/ 5935 w 2572423"/>
                <a:gd name="connsiteY9" fmla="*/ 0 h 650807"/>
                <a:gd name="connsiteX10" fmla="*/ 5935 w 2572423"/>
                <a:gd name="connsiteY10" fmla="*/ 89556 h 650807"/>
                <a:gd name="connsiteX11" fmla="*/ 663923 w 2572423"/>
                <a:gd name="connsiteY11" fmla="*/ 650808 h 650807"/>
                <a:gd name="connsiteX12" fmla="*/ 1256620 w 2572423"/>
                <a:gd name="connsiteY12" fmla="*/ 650808 h 650807"/>
                <a:gd name="connsiteX13" fmla="*/ 1256620 w 2572423"/>
                <a:gd name="connsiteY13" fmla="*/ 561252 h 650807"/>
                <a:gd name="connsiteX14" fmla="*/ 871324 w 2572423"/>
                <a:gd name="connsiteY14" fmla="*/ 561252 h 650807"/>
                <a:gd name="connsiteX15" fmla="*/ 871324 w 2572423"/>
                <a:gd name="connsiteY15" fmla="*/ 364246 h 650807"/>
                <a:gd name="connsiteX16" fmla="*/ 1221006 w 2572423"/>
                <a:gd name="connsiteY16" fmla="*/ 364246 h 650807"/>
                <a:gd name="connsiteX17" fmla="*/ 1221006 w 2572423"/>
                <a:gd name="connsiteY17" fmla="*/ 280626 h 650807"/>
                <a:gd name="connsiteX18" fmla="*/ 871324 w 2572423"/>
                <a:gd name="connsiteY18" fmla="*/ 280626 h 650807"/>
                <a:gd name="connsiteX19" fmla="*/ 871324 w 2572423"/>
                <a:gd name="connsiteY19" fmla="*/ 89556 h 650807"/>
                <a:gd name="connsiteX20" fmla="*/ 1256620 w 2572423"/>
                <a:gd name="connsiteY20" fmla="*/ 89556 h 650807"/>
                <a:gd name="connsiteX21" fmla="*/ 1256620 w 2572423"/>
                <a:gd name="connsiteY21" fmla="*/ 0 h 650807"/>
                <a:gd name="connsiteX22" fmla="*/ 663923 w 2572423"/>
                <a:gd name="connsiteY22" fmla="*/ 0 h 650807"/>
                <a:gd name="connsiteX23" fmla="*/ 663923 w 2572423"/>
                <a:gd name="connsiteY23" fmla="*/ 650808 h 650807"/>
                <a:gd name="connsiteX24" fmla="*/ 1321825 w 2572423"/>
                <a:gd name="connsiteY24" fmla="*/ 650808 h 650807"/>
                <a:gd name="connsiteX25" fmla="*/ 1529312 w 2572423"/>
                <a:gd name="connsiteY25" fmla="*/ 650808 h 650807"/>
                <a:gd name="connsiteX26" fmla="*/ 1529312 w 2572423"/>
                <a:gd name="connsiteY26" fmla="*/ 364246 h 650807"/>
                <a:gd name="connsiteX27" fmla="*/ 1884930 w 2572423"/>
                <a:gd name="connsiteY27" fmla="*/ 364246 h 650807"/>
                <a:gd name="connsiteX28" fmla="*/ 1884930 w 2572423"/>
                <a:gd name="connsiteY28" fmla="*/ 280626 h 650807"/>
                <a:gd name="connsiteX29" fmla="*/ 1529312 w 2572423"/>
                <a:gd name="connsiteY29" fmla="*/ 280626 h 650807"/>
                <a:gd name="connsiteX30" fmla="*/ 1529312 w 2572423"/>
                <a:gd name="connsiteY30" fmla="*/ 83620 h 650807"/>
                <a:gd name="connsiteX31" fmla="*/ 1914607 w 2572423"/>
                <a:gd name="connsiteY31" fmla="*/ 83620 h 650807"/>
                <a:gd name="connsiteX32" fmla="*/ 1914607 w 2572423"/>
                <a:gd name="connsiteY32" fmla="*/ 0 h 650807"/>
                <a:gd name="connsiteX33" fmla="*/ 1321911 w 2572423"/>
                <a:gd name="connsiteY33" fmla="*/ 0 h 650807"/>
                <a:gd name="connsiteX34" fmla="*/ 1321911 w 2572423"/>
                <a:gd name="connsiteY34" fmla="*/ 650808 h 650807"/>
                <a:gd name="connsiteX35" fmla="*/ 2572423 w 2572423"/>
                <a:gd name="connsiteY35" fmla="*/ 0 h 650807"/>
                <a:gd name="connsiteX36" fmla="*/ 2364936 w 2572423"/>
                <a:gd name="connsiteY36" fmla="*/ 0 h 650807"/>
                <a:gd name="connsiteX37" fmla="*/ 2364936 w 2572423"/>
                <a:gd name="connsiteY37" fmla="*/ 405970 h 650807"/>
                <a:gd name="connsiteX38" fmla="*/ 2275989 w 2572423"/>
                <a:gd name="connsiteY38" fmla="*/ 555230 h 650807"/>
                <a:gd name="connsiteX39" fmla="*/ 2187042 w 2572423"/>
                <a:gd name="connsiteY39" fmla="*/ 405970 h 650807"/>
                <a:gd name="connsiteX40" fmla="*/ 2187042 w 2572423"/>
                <a:gd name="connsiteY40" fmla="*/ 0 h 650807"/>
                <a:gd name="connsiteX41" fmla="*/ 1979555 w 2572423"/>
                <a:gd name="connsiteY41" fmla="*/ 0 h 650807"/>
                <a:gd name="connsiteX42" fmla="*/ 1979555 w 2572423"/>
                <a:gd name="connsiteY42" fmla="*/ 400034 h 650807"/>
                <a:gd name="connsiteX43" fmla="*/ 2222569 w 2572423"/>
                <a:gd name="connsiteY43" fmla="*/ 644872 h 650807"/>
                <a:gd name="connsiteX44" fmla="*/ 2352979 w 2572423"/>
                <a:gd name="connsiteY44" fmla="*/ 644872 h 650807"/>
                <a:gd name="connsiteX45" fmla="*/ 2572251 w 2572423"/>
                <a:gd name="connsiteY45" fmla="*/ 406056 h 650807"/>
                <a:gd name="connsiteX46" fmla="*/ 2572423 w 2572423"/>
                <a:gd name="connsiteY46" fmla="*/ 0 h 65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72423" h="650807">
                  <a:moveTo>
                    <a:pt x="5935" y="89556"/>
                  </a:moveTo>
                  <a:lnTo>
                    <a:pt x="349682" y="89556"/>
                  </a:lnTo>
                  <a:lnTo>
                    <a:pt x="0" y="561252"/>
                  </a:lnTo>
                  <a:lnTo>
                    <a:pt x="0" y="650808"/>
                  </a:lnTo>
                  <a:lnTo>
                    <a:pt x="598632" y="650808"/>
                  </a:lnTo>
                  <a:lnTo>
                    <a:pt x="598632" y="561252"/>
                  </a:lnTo>
                  <a:lnTo>
                    <a:pt x="254885" y="561252"/>
                  </a:lnTo>
                  <a:lnTo>
                    <a:pt x="598632" y="89556"/>
                  </a:lnTo>
                  <a:lnTo>
                    <a:pt x="598632" y="0"/>
                  </a:lnTo>
                  <a:lnTo>
                    <a:pt x="5935" y="0"/>
                  </a:lnTo>
                  <a:lnTo>
                    <a:pt x="5935" y="89556"/>
                  </a:lnTo>
                  <a:close/>
                  <a:moveTo>
                    <a:pt x="663923" y="650808"/>
                  </a:moveTo>
                  <a:lnTo>
                    <a:pt x="1256620" y="650808"/>
                  </a:lnTo>
                  <a:lnTo>
                    <a:pt x="1256620" y="561252"/>
                  </a:lnTo>
                  <a:lnTo>
                    <a:pt x="871324" y="561252"/>
                  </a:lnTo>
                  <a:lnTo>
                    <a:pt x="871324" y="364246"/>
                  </a:lnTo>
                  <a:lnTo>
                    <a:pt x="1221006" y="364246"/>
                  </a:lnTo>
                  <a:lnTo>
                    <a:pt x="1221006" y="280626"/>
                  </a:lnTo>
                  <a:lnTo>
                    <a:pt x="871324" y="280626"/>
                  </a:lnTo>
                  <a:lnTo>
                    <a:pt x="871324" y="89556"/>
                  </a:lnTo>
                  <a:lnTo>
                    <a:pt x="1256620" y="89556"/>
                  </a:lnTo>
                  <a:lnTo>
                    <a:pt x="1256620" y="0"/>
                  </a:lnTo>
                  <a:lnTo>
                    <a:pt x="663923" y="0"/>
                  </a:lnTo>
                  <a:lnTo>
                    <a:pt x="663923" y="650808"/>
                  </a:lnTo>
                  <a:close/>
                  <a:moveTo>
                    <a:pt x="1321825" y="650808"/>
                  </a:moveTo>
                  <a:lnTo>
                    <a:pt x="1529312" y="650808"/>
                  </a:lnTo>
                  <a:lnTo>
                    <a:pt x="1529312" y="364246"/>
                  </a:lnTo>
                  <a:lnTo>
                    <a:pt x="1884930" y="364246"/>
                  </a:lnTo>
                  <a:lnTo>
                    <a:pt x="1884930" y="280626"/>
                  </a:lnTo>
                  <a:lnTo>
                    <a:pt x="1529312" y="280626"/>
                  </a:lnTo>
                  <a:lnTo>
                    <a:pt x="1529312" y="83620"/>
                  </a:lnTo>
                  <a:lnTo>
                    <a:pt x="1914607" y="83620"/>
                  </a:lnTo>
                  <a:lnTo>
                    <a:pt x="1914607" y="0"/>
                  </a:lnTo>
                  <a:lnTo>
                    <a:pt x="1321911" y="0"/>
                  </a:lnTo>
                  <a:lnTo>
                    <a:pt x="1321911" y="650808"/>
                  </a:lnTo>
                  <a:close/>
                  <a:moveTo>
                    <a:pt x="2572423" y="0"/>
                  </a:moveTo>
                  <a:lnTo>
                    <a:pt x="2364936" y="0"/>
                  </a:lnTo>
                  <a:cubicBezTo>
                    <a:pt x="2364936" y="0"/>
                    <a:pt x="2364765" y="356761"/>
                    <a:pt x="2364936" y="405970"/>
                  </a:cubicBezTo>
                  <a:cubicBezTo>
                    <a:pt x="2367947" y="471094"/>
                    <a:pt x="2343861" y="554197"/>
                    <a:pt x="2275989" y="555230"/>
                  </a:cubicBezTo>
                  <a:cubicBezTo>
                    <a:pt x="2215429" y="544992"/>
                    <a:pt x="2194784" y="531142"/>
                    <a:pt x="2187042" y="405970"/>
                  </a:cubicBezTo>
                  <a:cubicBezTo>
                    <a:pt x="2187730" y="337577"/>
                    <a:pt x="2187042" y="0"/>
                    <a:pt x="2187042" y="0"/>
                  </a:cubicBezTo>
                  <a:lnTo>
                    <a:pt x="1979555" y="0"/>
                  </a:lnTo>
                  <a:lnTo>
                    <a:pt x="1979555" y="400034"/>
                  </a:lnTo>
                  <a:cubicBezTo>
                    <a:pt x="1979555" y="400034"/>
                    <a:pt x="1997448" y="627580"/>
                    <a:pt x="2222569" y="644872"/>
                  </a:cubicBezTo>
                  <a:cubicBezTo>
                    <a:pt x="2348162" y="651066"/>
                    <a:pt x="2352979" y="644872"/>
                    <a:pt x="2352979" y="644872"/>
                  </a:cubicBezTo>
                  <a:cubicBezTo>
                    <a:pt x="2352979" y="644872"/>
                    <a:pt x="2532595" y="634376"/>
                    <a:pt x="2572251" y="406056"/>
                  </a:cubicBezTo>
                  <a:cubicBezTo>
                    <a:pt x="2571735" y="219631"/>
                    <a:pt x="2572423" y="0"/>
                    <a:pt x="2572423" y="0"/>
                  </a:cubicBezTo>
                  <a:close/>
                </a:path>
              </a:pathLst>
            </a:custGeom>
            <a:grpFill/>
            <a:ln w="860" cap="flat">
              <a:noFill/>
              <a:prstDash val="solid"/>
              <a:miter/>
            </a:ln>
          </p:spPr>
          <p:txBody>
            <a:bodyPr rtlCol="0" anchor="ctr"/>
            <a:lstStyle/>
            <a:p>
              <a:endParaRPr lang="zh-CN" altLang="en-US"/>
            </a:p>
          </p:txBody>
        </p:sp>
        <p:sp>
          <p:nvSpPr>
            <p:cNvPr id="11" name="任意形状 12"/>
            <p:cNvSpPr/>
            <p:nvPr/>
          </p:nvSpPr>
          <p:spPr>
            <a:xfrm>
              <a:off x="3026537" y="2626522"/>
              <a:ext cx="5852211" cy="31314"/>
            </a:xfrm>
            <a:custGeom>
              <a:avLst/>
              <a:gdLst>
                <a:gd name="connsiteX0" fmla="*/ 0 w 5852211"/>
                <a:gd name="connsiteY0" fmla="*/ 0 h 31314"/>
                <a:gd name="connsiteX1" fmla="*/ 5852212 w 5852211"/>
                <a:gd name="connsiteY1" fmla="*/ 0 h 31314"/>
                <a:gd name="connsiteX2" fmla="*/ 5852212 w 5852211"/>
                <a:gd name="connsiteY2" fmla="*/ 31314 h 31314"/>
                <a:gd name="connsiteX3" fmla="*/ 0 w 5852211"/>
                <a:gd name="connsiteY3" fmla="*/ 31314 h 31314"/>
              </a:gdLst>
              <a:ahLst/>
              <a:cxnLst>
                <a:cxn ang="0">
                  <a:pos x="connsiteX0" y="connsiteY0"/>
                </a:cxn>
                <a:cxn ang="0">
                  <a:pos x="connsiteX1" y="connsiteY1"/>
                </a:cxn>
                <a:cxn ang="0">
                  <a:pos x="connsiteX2" y="connsiteY2"/>
                </a:cxn>
                <a:cxn ang="0">
                  <a:pos x="connsiteX3" y="connsiteY3"/>
                </a:cxn>
              </a:cxnLst>
              <a:rect l="l" t="t" r="r" b="b"/>
              <a:pathLst>
                <a:path w="5852211" h="31314">
                  <a:moveTo>
                    <a:pt x="0" y="0"/>
                  </a:moveTo>
                  <a:lnTo>
                    <a:pt x="5852212" y="0"/>
                  </a:lnTo>
                  <a:lnTo>
                    <a:pt x="5852212" y="31314"/>
                  </a:lnTo>
                  <a:lnTo>
                    <a:pt x="0" y="31314"/>
                  </a:lnTo>
                  <a:close/>
                </a:path>
              </a:pathLst>
            </a:custGeom>
            <a:grpFill/>
            <a:ln w="860" cap="flat">
              <a:noFill/>
              <a:prstDash val="solid"/>
              <a:miter/>
            </a:ln>
          </p:spPr>
          <p:txBody>
            <a:bodyPr rtlCol="0" anchor="ctr"/>
            <a:lstStyle/>
            <a:p>
              <a:endParaRPr lang="zh-CN" altLang="en-US"/>
            </a:p>
          </p:txBody>
        </p:sp>
        <p:grpSp>
          <p:nvGrpSpPr>
            <p:cNvPr id="13" name="图形 4"/>
            <p:cNvGrpSpPr/>
            <p:nvPr/>
          </p:nvGrpSpPr>
          <p:grpSpPr>
            <a:xfrm>
              <a:off x="3476608" y="2737331"/>
              <a:ext cx="4951983" cy="337743"/>
              <a:chOff x="3476608" y="2737331"/>
              <a:chExt cx="4951983" cy="337743"/>
            </a:xfrm>
            <a:grpFill/>
          </p:grpSpPr>
          <p:grpSp>
            <p:nvGrpSpPr>
              <p:cNvPr id="14" name="图形 4"/>
              <p:cNvGrpSpPr/>
              <p:nvPr/>
            </p:nvGrpSpPr>
            <p:grpSpPr>
              <a:xfrm>
                <a:off x="3476608" y="2751071"/>
                <a:ext cx="1941052" cy="324003"/>
                <a:chOff x="3476608" y="2751071"/>
                <a:chExt cx="1941052" cy="324003"/>
              </a:xfrm>
              <a:grpFill/>
            </p:grpSpPr>
            <p:sp>
              <p:nvSpPr>
                <p:cNvPr id="20" name="任意形状 15"/>
                <p:cNvSpPr/>
                <p:nvPr/>
              </p:nvSpPr>
              <p:spPr>
                <a:xfrm>
                  <a:off x="3476608" y="2769502"/>
                  <a:ext cx="288606" cy="294384"/>
                </a:xfrm>
                <a:custGeom>
                  <a:avLst/>
                  <a:gdLst>
                    <a:gd name="connsiteX0" fmla="*/ 19011 w 288606"/>
                    <a:gd name="connsiteY0" fmla="*/ 102030 h 294384"/>
                    <a:gd name="connsiteX1" fmla="*/ 36646 w 288606"/>
                    <a:gd name="connsiteY1" fmla="*/ 99277 h 294384"/>
                    <a:gd name="connsiteX2" fmla="*/ 52904 w 288606"/>
                    <a:gd name="connsiteY2" fmla="*/ 96524 h 294384"/>
                    <a:gd name="connsiteX3" fmla="*/ 67786 w 288606"/>
                    <a:gd name="connsiteY3" fmla="*/ 89728 h 294384"/>
                    <a:gd name="connsiteX4" fmla="*/ 69162 w 288606"/>
                    <a:gd name="connsiteY4" fmla="*/ 40606 h 294384"/>
                    <a:gd name="connsiteX5" fmla="*/ 69162 w 288606"/>
                    <a:gd name="connsiteY5" fmla="*/ 35186 h 294384"/>
                    <a:gd name="connsiteX6" fmla="*/ 74582 w 288606"/>
                    <a:gd name="connsiteY6" fmla="*/ 16088 h 294384"/>
                    <a:gd name="connsiteX7" fmla="*/ 96259 w 288606"/>
                    <a:gd name="connsiteY7" fmla="*/ 28390 h 294384"/>
                    <a:gd name="connsiteX8" fmla="*/ 93507 w 288606"/>
                    <a:gd name="connsiteY8" fmla="*/ 33809 h 294384"/>
                    <a:gd name="connsiteX9" fmla="*/ 86711 w 288606"/>
                    <a:gd name="connsiteY9" fmla="*/ 65210 h 294384"/>
                    <a:gd name="connsiteX10" fmla="*/ 86711 w 288606"/>
                    <a:gd name="connsiteY10" fmla="*/ 78889 h 294384"/>
                    <a:gd name="connsiteX11" fmla="*/ 89378 w 288606"/>
                    <a:gd name="connsiteY11" fmla="*/ 83018 h 294384"/>
                    <a:gd name="connsiteX12" fmla="*/ 104260 w 288606"/>
                    <a:gd name="connsiteY12" fmla="*/ 83018 h 294384"/>
                    <a:gd name="connsiteX13" fmla="*/ 113722 w 288606"/>
                    <a:gd name="connsiteY13" fmla="*/ 100740 h 294384"/>
                    <a:gd name="connsiteX14" fmla="*/ 101507 w 288606"/>
                    <a:gd name="connsiteY14" fmla="*/ 111665 h 294384"/>
                    <a:gd name="connsiteX15" fmla="*/ 85249 w 288606"/>
                    <a:gd name="connsiteY15" fmla="*/ 122591 h 294384"/>
                    <a:gd name="connsiteX16" fmla="*/ 83872 w 288606"/>
                    <a:gd name="connsiteY16" fmla="*/ 133517 h 294384"/>
                    <a:gd name="connsiteX17" fmla="*/ 83872 w 288606"/>
                    <a:gd name="connsiteY17" fmla="*/ 140313 h 294384"/>
                    <a:gd name="connsiteX18" fmla="*/ 93335 w 288606"/>
                    <a:gd name="connsiteY18" fmla="*/ 136184 h 294384"/>
                    <a:gd name="connsiteX19" fmla="*/ 98754 w 288606"/>
                    <a:gd name="connsiteY19" fmla="*/ 132054 h 294384"/>
                    <a:gd name="connsiteX20" fmla="*/ 105550 w 288606"/>
                    <a:gd name="connsiteY20" fmla="*/ 136184 h 294384"/>
                    <a:gd name="connsiteX21" fmla="*/ 94711 w 288606"/>
                    <a:gd name="connsiteY21" fmla="*/ 149862 h 294384"/>
                    <a:gd name="connsiteX22" fmla="*/ 83872 w 288606"/>
                    <a:gd name="connsiteY22" fmla="*/ 163541 h 294384"/>
                    <a:gd name="connsiteX23" fmla="*/ 83872 w 288606"/>
                    <a:gd name="connsiteY23" fmla="*/ 174466 h 294384"/>
                    <a:gd name="connsiteX24" fmla="*/ 85249 w 288606"/>
                    <a:gd name="connsiteY24" fmla="*/ 272711 h 294384"/>
                    <a:gd name="connsiteX25" fmla="*/ 33807 w 288606"/>
                    <a:gd name="connsiteY25" fmla="*/ 244064 h 294384"/>
                    <a:gd name="connsiteX26" fmla="*/ 39226 w 288606"/>
                    <a:gd name="connsiteY26" fmla="*/ 245440 h 294384"/>
                    <a:gd name="connsiteX27" fmla="*/ 67700 w 288606"/>
                    <a:gd name="connsiteY27" fmla="*/ 227718 h 294384"/>
                    <a:gd name="connsiteX28" fmla="*/ 67700 w 288606"/>
                    <a:gd name="connsiteY28" fmla="*/ 179972 h 294384"/>
                    <a:gd name="connsiteX29" fmla="*/ 27097 w 288606"/>
                    <a:gd name="connsiteY29" fmla="*/ 222299 h 294384"/>
                    <a:gd name="connsiteX30" fmla="*/ 25721 w 288606"/>
                    <a:gd name="connsiteY30" fmla="*/ 225051 h 294384"/>
                    <a:gd name="connsiteX31" fmla="*/ 21678 w 288606"/>
                    <a:gd name="connsiteY31" fmla="*/ 230471 h 294384"/>
                    <a:gd name="connsiteX32" fmla="*/ 6796 w 288606"/>
                    <a:gd name="connsiteY32" fmla="*/ 219546 h 294384"/>
                    <a:gd name="connsiteX33" fmla="*/ 0 w 288606"/>
                    <a:gd name="connsiteY33" fmla="*/ 205867 h 294384"/>
                    <a:gd name="connsiteX34" fmla="*/ 4043 w 288606"/>
                    <a:gd name="connsiteY34" fmla="*/ 203114 h 294384"/>
                    <a:gd name="connsiteX35" fmla="*/ 20301 w 288606"/>
                    <a:gd name="connsiteY35" fmla="*/ 190812 h 294384"/>
                    <a:gd name="connsiteX36" fmla="*/ 37936 w 288606"/>
                    <a:gd name="connsiteY36" fmla="*/ 175843 h 294384"/>
                    <a:gd name="connsiteX37" fmla="*/ 66410 w 288606"/>
                    <a:gd name="connsiteY37" fmla="*/ 151325 h 294384"/>
                    <a:gd name="connsiteX38" fmla="*/ 66410 w 288606"/>
                    <a:gd name="connsiteY38" fmla="*/ 128097 h 294384"/>
                    <a:gd name="connsiteX39" fmla="*/ 62366 w 288606"/>
                    <a:gd name="connsiteY39" fmla="*/ 123968 h 294384"/>
                    <a:gd name="connsiteX40" fmla="*/ 55571 w 288606"/>
                    <a:gd name="connsiteY40" fmla="*/ 123968 h 294384"/>
                    <a:gd name="connsiteX41" fmla="*/ 36646 w 288606"/>
                    <a:gd name="connsiteY41" fmla="*/ 133517 h 294384"/>
                    <a:gd name="connsiteX42" fmla="*/ 31226 w 288606"/>
                    <a:gd name="connsiteY42" fmla="*/ 136270 h 294384"/>
                    <a:gd name="connsiteX43" fmla="*/ 20387 w 288606"/>
                    <a:gd name="connsiteY43" fmla="*/ 117171 h 294384"/>
                    <a:gd name="connsiteX44" fmla="*/ 19011 w 288606"/>
                    <a:gd name="connsiteY44" fmla="*/ 102030 h 294384"/>
                    <a:gd name="connsiteX45" fmla="*/ 193809 w 288606"/>
                    <a:gd name="connsiteY45" fmla="*/ 100740 h 294384"/>
                    <a:gd name="connsiteX46" fmla="*/ 193809 w 288606"/>
                    <a:gd name="connsiteY46" fmla="*/ 107536 h 294384"/>
                    <a:gd name="connsiteX47" fmla="*/ 197852 w 288606"/>
                    <a:gd name="connsiteY47" fmla="*/ 111665 h 294384"/>
                    <a:gd name="connsiteX48" fmla="*/ 234412 w 288606"/>
                    <a:gd name="connsiteY48" fmla="*/ 108913 h 294384"/>
                    <a:gd name="connsiteX49" fmla="*/ 262886 w 288606"/>
                    <a:gd name="connsiteY49" fmla="*/ 104783 h 294384"/>
                    <a:gd name="connsiteX50" fmla="*/ 270972 w 288606"/>
                    <a:gd name="connsiteY50" fmla="*/ 103407 h 294384"/>
                    <a:gd name="connsiteX51" fmla="*/ 288606 w 288606"/>
                    <a:gd name="connsiteY51" fmla="*/ 125258 h 294384"/>
                    <a:gd name="connsiteX52" fmla="*/ 283187 w 288606"/>
                    <a:gd name="connsiteY52" fmla="*/ 133431 h 294384"/>
                    <a:gd name="connsiteX53" fmla="*/ 279144 w 288606"/>
                    <a:gd name="connsiteY53" fmla="*/ 133431 h 294384"/>
                    <a:gd name="connsiteX54" fmla="*/ 245251 w 288606"/>
                    <a:gd name="connsiteY54" fmla="*/ 128011 h 294384"/>
                    <a:gd name="connsiteX55" fmla="*/ 228993 w 288606"/>
                    <a:gd name="connsiteY55" fmla="*/ 128011 h 294384"/>
                    <a:gd name="connsiteX56" fmla="*/ 222197 w 288606"/>
                    <a:gd name="connsiteY56" fmla="*/ 137560 h 294384"/>
                    <a:gd name="connsiteX57" fmla="*/ 222197 w 288606"/>
                    <a:gd name="connsiteY57" fmla="*/ 151239 h 294384"/>
                    <a:gd name="connsiteX58" fmla="*/ 237079 w 288606"/>
                    <a:gd name="connsiteY58" fmla="*/ 149862 h 294384"/>
                    <a:gd name="connsiteX59" fmla="*/ 256004 w 288606"/>
                    <a:gd name="connsiteY59" fmla="*/ 148486 h 294384"/>
                    <a:gd name="connsiteX60" fmla="*/ 264176 w 288606"/>
                    <a:gd name="connsiteY60" fmla="*/ 171714 h 294384"/>
                    <a:gd name="connsiteX61" fmla="*/ 260133 w 288606"/>
                    <a:gd name="connsiteY61" fmla="*/ 177133 h 294384"/>
                    <a:gd name="connsiteX62" fmla="*/ 254713 w 288606"/>
                    <a:gd name="connsiteY62" fmla="*/ 177133 h 294384"/>
                    <a:gd name="connsiteX63" fmla="*/ 230369 w 288606"/>
                    <a:gd name="connsiteY63" fmla="*/ 174381 h 294384"/>
                    <a:gd name="connsiteX64" fmla="*/ 219530 w 288606"/>
                    <a:gd name="connsiteY64" fmla="*/ 183930 h 294384"/>
                    <a:gd name="connsiteX65" fmla="*/ 218154 w 288606"/>
                    <a:gd name="connsiteY65" fmla="*/ 207157 h 294384"/>
                    <a:gd name="connsiteX66" fmla="*/ 226240 w 288606"/>
                    <a:gd name="connsiteY66" fmla="*/ 279508 h 294384"/>
                    <a:gd name="connsiteX67" fmla="*/ 227616 w 288606"/>
                    <a:gd name="connsiteY67" fmla="*/ 293186 h 294384"/>
                    <a:gd name="connsiteX68" fmla="*/ 173422 w 288606"/>
                    <a:gd name="connsiteY68" fmla="*/ 279508 h 294384"/>
                    <a:gd name="connsiteX69" fmla="*/ 142282 w 288606"/>
                    <a:gd name="connsiteY69" fmla="*/ 256280 h 294384"/>
                    <a:gd name="connsiteX70" fmla="*/ 154497 w 288606"/>
                    <a:gd name="connsiteY70" fmla="*/ 259033 h 294384"/>
                    <a:gd name="connsiteX71" fmla="*/ 196476 w 288606"/>
                    <a:gd name="connsiteY71" fmla="*/ 260409 h 294384"/>
                    <a:gd name="connsiteX72" fmla="*/ 200519 w 288606"/>
                    <a:gd name="connsiteY72" fmla="*/ 234515 h 294384"/>
                    <a:gd name="connsiteX73" fmla="*/ 200519 w 288606"/>
                    <a:gd name="connsiteY73" fmla="*/ 227718 h 294384"/>
                    <a:gd name="connsiteX74" fmla="*/ 199143 w 288606"/>
                    <a:gd name="connsiteY74" fmla="*/ 193565 h 294384"/>
                    <a:gd name="connsiteX75" fmla="*/ 199143 w 288606"/>
                    <a:gd name="connsiteY75" fmla="*/ 178596 h 294384"/>
                    <a:gd name="connsiteX76" fmla="*/ 144948 w 288606"/>
                    <a:gd name="connsiteY76" fmla="*/ 186769 h 294384"/>
                    <a:gd name="connsiteX77" fmla="*/ 155787 w 288606"/>
                    <a:gd name="connsiteY77" fmla="*/ 193565 h 294384"/>
                    <a:gd name="connsiteX78" fmla="*/ 173422 w 288606"/>
                    <a:gd name="connsiteY78" fmla="*/ 201738 h 294384"/>
                    <a:gd name="connsiteX79" fmla="*/ 159916 w 288606"/>
                    <a:gd name="connsiteY79" fmla="*/ 235891 h 294384"/>
                    <a:gd name="connsiteX80" fmla="*/ 147701 w 288606"/>
                    <a:gd name="connsiteY80" fmla="*/ 220922 h 294384"/>
                    <a:gd name="connsiteX81" fmla="*/ 130067 w 288606"/>
                    <a:gd name="connsiteY81" fmla="*/ 190898 h 294384"/>
                    <a:gd name="connsiteX82" fmla="*/ 123270 w 288606"/>
                    <a:gd name="connsiteY82" fmla="*/ 196318 h 294384"/>
                    <a:gd name="connsiteX83" fmla="*/ 116475 w 288606"/>
                    <a:gd name="connsiteY83" fmla="*/ 189521 h 294384"/>
                    <a:gd name="connsiteX84" fmla="*/ 116475 w 288606"/>
                    <a:gd name="connsiteY84" fmla="*/ 186769 h 294384"/>
                    <a:gd name="connsiteX85" fmla="*/ 113808 w 288606"/>
                    <a:gd name="connsiteY85" fmla="*/ 171800 h 294384"/>
                    <a:gd name="connsiteX86" fmla="*/ 123270 w 288606"/>
                    <a:gd name="connsiteY86" fmla="*/ 170423 h 294384"/>
                    <a:gd name="connsiteX87" fmla="*/ 134109 w 288606"/>
                    <a:gd name="connsiteY87" fmla="*/ 169047 h 294384"/>
                    <a:gd name="connsiteX88" fmla="*/ 197766 w 288606"/>
                    <a:gd name="connsiteY88" fmla="*/ 155368 h 294384"/>
                    <a:gd name="connsiteX89" fmla="*/ 196390 w 288606"/>
                    <a:gd name="connsiteY89" fmla="*/ 147195 h 294384"/>
                    <a:gd name="connsiteX90" fmla="*/ 195014 w 288606"/>
                    <a:gd name="connsiteY90" fmla="*/ 139023 h 294384"/>
                    <a:gd name="connsiteX91" fmla="*/ 180131 w 288606"/>
                    <a:gd name="connsiteY91" fmla="*/ 132226 h 294384"/>
                    <a:gd name="connsiteX92" fmla="*/ 166540 w 288606"/>
                    <a:gd name="connsiteY92" fmla="*/ 136356 h 294384"/>
                    <a:gd name="connsiteX93" fmla="*/ 112346 w 288606"/>
                    <a:gd name="connsiteY93" fmla="*/ 150034 h 294384"/>
                    <a:gd name="connsiteX94" fmla="*/ 106926 w 288606"/>
                    <a:gd name="connsiteY94" fmla="*/ 130936 h 294384"/>
                    <a:gd name="connsiteX95" fmla="*/ 109593 w 288606"/>
                    <a:gd name="connsiteY95" fmla="*/ 130936 h 294384"/>
                    <a:gd name="connsiteX96" fmla="*/ 143486 w 288606"/>
                    <a:gd name="connsiteY96" fmla="*/ 124140 h 294384"/>
                    <a:gd name="connsiteX97" fmla="*/ 150282 w 288606"/>
                    <a:gd name="connsiteY97" fmla="*/ 122763 h 294384"/>
                    <a:gd name="connsiteX98" fmla="*/ 163873 w 288606"/>
                    <a:gd name="connsiteY98" fmla="*/ 114591 h 294384"/>
                    <a:gd name="connsiteX99" fmla="*/ 158454 w 288606"/>
                    <a:gd name="connsiteY99" fmla="*/ 103665 h 294384"/>
                    <a:gd name="connsiteX100" fmla="*/ 142195 w 288606"/>
                    <a:gd name="connsiteY100" fmla="*/ 105041 h 294384"/>
                    <a:gd name="connsiteX101" fmla="*/ 135400 w 288606"/>
                    <a:gd name="connsiteY101" fmla="*/ 94116 h 294384"/>
                    <a:gd name="connsiteX102" fmla="*/ 132647 w 288606"/>
                    <a:gd name="connsiteY102" fmla="*/ 76394 h 294384"/>
                    <a:gd name="connsiteX103" fmla="*/ 143486 w 288606"/>
                    <a:gd name="connsiteY103" fmla="*/ 75017 h 294384"/>
                    <a:gd name="connsiteX104" fmla="*/ 159744 w 288606"/>
                    <a:gd name="connsiteY104" fmla="*/ 72264 h 294384"/>
                    <a:gd name="connsiteX105" fmla="*/ 165164 w 288606"/>
                    <a:gd name="connsiteY105" fmla="*/ 64091 h 294384"/>
                    <a:gd name="connsiteX106" fmla="*/ 167830 w 288606"/>
                    <a:gd name="connsiteY106" fmla="*/ 5420 h 294384"/>
                    <a:gd name="connsiteX107" fmla="*/ 178669 w 288606"/>
                    <a:gd name="connsiteY107" fmla="*/ 0 h 294384"/>
                    <a:gd name="connsiteX108" fmla="*/ 201723 w 288606"/>
                    <a:gd name="connsiteY108" fmla="*/ 9549 h 294384"/>
                    <a:gd name="connsiteX109" fmla="*/ 196304 w 288606"/>
                    <a:gd name="connsiteY109" fmla="*/ 19099 h 294384"/>
                    <a:gd name="connsiteX110" fmla="*/ 193551 w 288606"/>
                    <a:gd name="connsiteY110" fmla="*/ 25895 h 294384"/>
                    <a:gd name="connsiteX111" fmla="*/ 192175 w 288606"/>
                    <a:gd name="connsiteY111" fmla="*/ 54542 h 294384"/>
                    <a:gd name="connsiteX112" fmla="*/ 196218 w 288606"/>
                    <a:gd name="connsiteY112" fmla="*/ 61339 h 294384"/>
                    <a:gd name="connsiteX113" fmla="*/ 225982 w 288606"/>
                    <a:gd name="connsiteY113" fmla="*/ 58586 h 294384"/>
                    <a:gd name="connsiteX114" fmla="*/ 230025 w 288606"/>
                    <a:gd name="connsiteY114" fmla="*/ 70888 h 294384"/>
                    <a:gd name="connsiteX115" fmla="*/ 219186 w 288606"/>
                    <a:gd name="connsiteY115" fmla="*/ 84566 h 294384"/>
                    <a:gd name="connsiteX116" fmla="*/ 200261 w 288606"/>
                    <a:gd name="connsiteY116" fmla="*/ 91363 h 294384"/>
                    <a:gd name="connsiteX117" fmla="*/ 193809 w 288606"/>
                    <a:gd name="connsiteY117" fmla="*/ 100740 h 29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88606" h="294384">
                      <a:moveTo>
                        <a:pt x="19011" y="102030"/>
                      </a:moveTo>
                      <a:cubicBezTo>
                        <a:pt x="19871" y="101170"/>
                        <a:pt x="25807" y="100224"/>
                        <a:pt x="36646" y="99277"/>
                      </a:cubicBezTo>
                      <a:cubicBezTo>
                        <a:pt x="41119" y="98417"/>
                        <a:pt x="46538" y="97471"/>
                        <a:pt x="52904" y="96524"/>
                      </a:cubicBezTo>
                      <a:cubicBezTo>
                        <a:pt x="62797" y="95664"/>
                        <a:pt x="67786" y="93341"/>
                        <a:pt x="67786" y="89728"/>
                      </a:cubicBezTo>
                      <a:cubicBezTo>
                        <a:pt x="67786" y="63317"/>
                        <a:pt x="68216" y="46972"/>
                        <a:pt x="69162" y="40606"/>
                      </a:cubicBezTo>
                      <a:cubicBezTo>
                        <a:pt x="69162" y="39745"/>
                        <a:pt x="69162" y="37853"/>
                        <a:pt x="69162" y="35186"/>
                      </a:cubicBezTo>
                      <a:cubicBezTo>
                        <a:pt x="70969" y="24260"/>
                        <a:pt x="72775" y="17894"/>
                        <a:pt x="74582" y="16088"/>
                      </a:cubicBezTo>
                      <a:cubicBezTo>
                        <a:pt x="83614" y="16088"/>
                        <a:pt x="90840" y="20217"/>
                        <a:pt x="96259" y="28390"/>
                      </a:cubicBezTo>
                      <a:cubicBezTo>
                        <a:pt x="96259" y="30196"/>
                        <a:pt x="95313" y="32003"/>
                        <a:pt x="93507" y="33809"/>
                      </a:cubicBezTo>
                      <a:cubicBezTo>
                        <a:pt x="88087" y="41122"/>
                        <a:pt x="85851" y="51531"/>
                        <a:pt x="86711" y="65210"/>
                      </a:cubicBezTo>
                      <a:cubicBezTo>
                        <a:pt x="86711" y="70630"/>
                        <a:pt x="86711" y="75189"/>
                        <a:pt x="86711" y="78889"/>
                      </a:cubicBezTo>
                      <a:cubicBezTo>
                        <a:pt x="86711" y="81641"/>
                        <a:pt x="87571" y="83018"/>
                        <a:pt x="89378" y="83018"/>
                      </a:cubicBezTo>
                      <a:cubicBezTo>
                        <a:pt x="96603" y="80265"/>
                        <a:pt x="101593" y="80265"/>
                        <a:pt x="104260" y="83018"/>
                      </a:cubicBezTo>
                      <a:cubicBezTo>
                        <a:pt x="110539" y="89384"/>
                        <a:pt x="113722" y="95320"/>
                        <a:pt x="113722" y="100740"/>
                      </a:cubicBezTo>
                      <a:cubicBezTo>
                        <a:pt x="112776" y="105299"/>
                        <a:pt x="108733" y="108913"/>
                        <a:pt x="101507" y="111665"/>
                      </a:cubicBezTo>
                      <a:cubicBezTo>
                        <a:pt x="91528" y="115279"/>
                        <a:pt x="86109" y="118978"/>
                        <a:pt x="85249" y="122591"/>
                      </a:cubicBezTo>
                      <a:cubicBezTo>
                        <a:pt x="84302" y="124398"/>
                        <a:pt x="83872" y="128011"/>
                        <a:pt x="83872" y="133517"/>
                      </a:cubicBezTo>
                      <a:lnTo>
                        <a:pt x="83872" y="140313"/>
                      </a:lnTo>
                      <a:cubicBezTo>
                        <a:pt x="86625" y="140313"/>
                        <a:pt x="89722" y="138937"/>
                        <a:pt x="93335" y="136184"/>
                      </a:cubicBezTo>
                      <a:cubicBezTo>
                        <a:pt x="95141" y="134377"/>
                        <a:pt x="96948" y="133001"/>
                        <a:pt x="98754" y="132054"/>
                      </a:cubicBezTo>
                      <a:cubicBezTo>
                        <a:pt x="102367" y="131194"/>
                        <a:pt x="104604" y="132484"/>
                        <a:pt x="105550" y="136184"/>
                      </a:cubicBezTo>
                      <a:cubicBezTo>
                        <a:pt x="105550" y="137130"/>
                        <a:pt x="101937" y="141603"/>
                        <a:pt x="94711" y="149862"/>
                      </a:cubicBezTo>
                      <a:cubicBezTo>
                        <a:pt x="86625" y="158981"/>
                        <a:pt x="82926" y="163541"/>
                        <a:pt x="83872" y="163541"/>
                      </a:cubicBezTo>
                      <a:cubicBezTo>
                        <a:pt x="83872" y="164487"/>
                        <a:pt x="83872" y="168100"/>
                        <a:pt x="83872" y="174466"/>
                      </a:cubicBezTo>
                      <a:cubicBezTo>
                        <a:pt x="86625" y="239934"/>
                        <a:pt x="87055" y="272711"/>
                        <a:pt x="85249" y="272711"/>
                      </a:cubicBezTo>
                      <a:cubicBezTo>
                        <a:pt x="68044" y="269958"/>
                        <a:pt x="50926" y="260409"/>
                        <a:pt x="33807" y="244064"/>
                      </a:cubicBezTo>
                      <a:lnTo>
                        <a:pt x="39226" y="245440"/>
                      </a:lnTo>
                      <a:cubicBezTo>
                        <a:pt x="58151" y="248193"/>
                        <a:pt x="67700" y="242257"/>
                        <a:pt x="67700" y="227718"/>
                      </a:cubicBezTo>
                      <a:cubicBezTo>
                        <a:pt x="69506" y="198641"/>
                        <a:pt x="69506" y="182725"/>
                        <a:pt x="67700" y="179972"/>
                      </a:cubicBezTo>
                      <a:cubicBezTo>
                        <a:pt x="53248" y="190898"/>
                        <a:pt x="39657" y="205007"/>
                        <a:pt x="27097" y="222299"/>
                      </a:cubicBezTo>
                      <a:cubicBezTo>
                        <a:pt x="26151" y="223245"/>
                        <a:pt x="25721" y="224105"/>
                        <a:pt x="25721" y="225051"/>
                      </a:cubicBezTo>
                      <a:cubicBezTo>
                        <a:pt x="24775" y="229611"/>
                        <a:pt x="23484" y="231417"/>
                        <a:pt x="21678" y="230471"/>
                      </a:cubicBezTo>
                      <a:cubicBezTo>
                        <a:pt x="17118" y="230471"/>
                        <a:pt x="12215" y="226858"/>
                        <a:pt x="6796" y="219546"/>
                      </a:cubicBezTo>
                      <a:cubicBezTo>
                        <a:pt x="2237" y="213179"/>
                        <a:pt x="0" y="208620"/>
                        <a:pt x="0" y="205867"/>
                      </a:cubicBezTo>
                      <a:lnTo>
                        <a:pt x="4043" y="203114"/>
                      </a:lnTo>
                      <a:cubicBezTo>
                        <a:pt x="6710" y="201307"/>
                        <a:pt x="12129" y="197178"/>
                        <a:pt x="20301" y="190812"/>
                      </a:cubicBezTo>
                      <a:cubicBezTo>
                        <a:pt x="22968" y="189005"/>
                        <a:pt x="28904" y="184016"/>
                        <a:pt x="37936" y="175843"/>
                      </a:cubicBezTo>
                      <a:cubicBezTo>
                        <a:pt x="52388" y="161304"/>
                        <a:pt x="61850" y="153131"/>
                        <a:pt x="66410" y="151325"/>
                      </a:cubicBezTo>
                      <a:cubicBezTo>
                        <a:pt x="66410" y="150464"/>
                        <a:pt x="66410" y="142722"/>
                        <a:pt x="66410" y="128097"/>
                      </a:cubicBezTo>
                      <a:cubicBezTo>
                        <a:pt x="66410" y="125344"/>
                        <a:pt x="65033" y="123968"/>
                        <a:pt x="62366" y="123968"/>
                      </a:cubicBezTo>
                      <a:cubicBezTo>
                        <a:pt x="60560" y="123968"/>
                        <a:pt x="58323" y="123968"/>
                        <a:pt x="55571" y="123968"/>
                      </a:cubicBezTo>
                      <a:cubicBezTo>
                        <a:pt x="51011" y="123968"/>
                        <a:pt x="44732" y="127151"/>
                        <a:pt x="36646" y="133517"/>
                      </a:cubicBezTo>
                      <a:cubicBezTo>
                        <a:pt x="33893" y="135323"/>
                        <a:pt x="32087" y="136270"/>
                        <a:pt x="31226" y="136270"/>
                      </a:cubicBezTo>
                      <a:cubicBezTo>
                        <a:pt x="28560" y="137216"/>
                        <a:pt x="24860" y="130850"/>
                        <a:pt x="20387" y="117171"/>
                      </a:cubicBezTo>
                      <a:cubicBezTo>
                        <a:pt x="17635" y="108913"/>
                        <a:pt x="17205" y="103923"/>
                        <a:pt x="19011" y="102030"/>
                      </a:cubicBezTo>
                      <a:close/>
                      <a:moveTo>
                        <a:pt x="193809" y="100740"/>
                      </a:moveTo>
                      <a:lnTo>
                        <a:pt x="193809" y="107536"/>
                      </a:lnTo>
                      <a:cubicBezTo>
                        <a:pt x="193809" y="110289"/>
                        <a:pt x="195185" y="111665"/>
                        <a:pt x="197852" y="111665"/>
                      </a:cubicBezTo>
                      <a:cubicBezTo>
                        <a:pt x="215917" y="110805"/>
                        <a:pt x="228132" y="109859"/>
                        <a:pt x="234412" y="108913"/>
                      </a:cubicBezTo>
                      <a:cubicBezTo>
                        <a:pt x="243444" y="108052"/>
                        <a:pt x="252907" y="106676"/>
                        <a:pt x="262886" y="104783"/>
                      </a:cubicBezTo>
                      <a:cubicBezTo>
                        <a:pt x="266498" y="103923"/>
                        <a:pt x="269165" y="103407"/>
                        <a:pt x="270972" y="103407"/>
                      </a:cubicBezTo>
                      <a:cubicBezTo>
                        <a:pt x="277251" y="104353"/>
                        <a:pt x="283187" y="111580"/>
                        <a:pt x="288606" y="125258"/>
                      </a:cubicBezTo>
                      <a:cubicBezTo>
                        <a:pt x="288606" y="129818"/>
                        <a:pt x="286800" y="132570"/>
                        <a:pt x="283187" y="133431"/>
                      </a:cubicBezTo>
                      <a:cubicBezTo>
                        <a:pt x="282241" y="133431"/>
                        <a:pt x="280950" y="133431"/>
                        <a:pt x="279144" y="133431"/>
                      </a:cubicBezTo>
                      <a:cubicBezTo>
                        <a:pt x="264692" y="129818"/>
                        <a:pt x="253423" y="128011"/>
                        <a:pt x="245251" y="128011"/>
                      </a:cubicBezTo>
                      <a:lnTo>
                        <a:pt x="228993" y="128011"/>
                      </a:lnTo>
                      <a:cubicBezTo>
                        <a:pt x="224433" y="128011"/>
                        <a:pt x="222197" y="131194"/>
                        <a:pt x="222197" y="137560"/>
                      </a:cubicBezTo>
                      <a:lnTo>
                        <a:pt x="222197" y="151239"/>
                      </a:lnTo>
                      <a:cubicBezTo>
                        <a:pt x="228476" y="151239"/>
                        <a:pt x="233466" y="150809"/>
                        <a:pt x="237079" y="149862"/>
                      </a:cubicBezTo>
                      <a:cubicBezTo>
                        <a:pt x="247918" y="148056"/>
                        <a:pt x="254197" y="147625"/>
                        <a:pt x="256004" y="148486"/>
                      </a:cubicBezTo>
                      <a:cubicBezTo>
                        <a:pt x="259616" y="153906"/>
                        <a:pt x="262283" y="161648"/>
                        <a:pt x="264176" y="171714"/>
                      </a:cubicBezTo>
                      <a:cubicBezTo>
                        <a:pt x="263230" y="175327"/>
                        <a:pt x="261939" y="177133"/>
                        <a:pt x="260133" y="177133"/>
                      </a:cubicBezTo>
                      <a:cubicBezTo>
                        <a:pt x="258326" y="177133"/>
                        <a:pt x="256520" y="177133"/>
                        <a:pt x="254713" y="177133"/>
                      </a:cubicBezTo>
                      <a:cubicBezTo>
                        <a:pt x="246627" y="175327"/>
                        <a:pt x="238455" y="174381"/>
                        <a:pt x="230369" y="174381"/>
                      </a:cubicBezTo>
                      <a:cubicBezTo>
                        <a:pt x="223143" y="173520"/>
                        <a:pt x="219530" y="176703"/>
                        <a:pt x="219530" y="183930"/>
                      </a:cubicBezTo>
                      <a:cubicBezTo>
                        <a:pt x="218584" y="193909"/>
                        <a:pt x="218154" y="201652"/>
                        <a:pt x="218154" y="207157"/>
                      </a:cubicBezTo>
                      <a:cubicBezTo>
                        <a:pt x="219014" y="232622"/>
                        <a:pt x="221766" y="256710"/>
                        <a:pt x="226240" y="279508"/>
                      </a:cubicBezTo>
                      <a:cubicBezTo>
                        <a:pt x="227100" y="287680"/>
                        <a:pt x="227616" y="292240"/>
                        <a:pt x="227616" y="293186"/>
                      </a:cubicBezTo>
                      <a:cubicBezTo>
                        <a:pt x="214971" y="296799"/>
                        <a:pt x="196906" y="292240"/>
                        <a:pt x="173422" y="279508"/>
                      </a:cubicBezTo>
                      <a:cubicBezTo>
                        <a:pt x="155357" y="270389"/>
                        <a:pt x="144948" y="262646"/>
                        <a:pt x="142282" y="256280"/>
                      </a:cubicBezTo>
                      <a:cubicBezTo>
                        <a:pt x="142282" y="255420"/>
                        <a:pt x="146325" y="256280"/>
                        <a:pt x="154497" y="259033"/>
                      </a:cubicBezTo>
                      <a:cubicBezTo>
                        <a:pt x="174368" y="265399"/>
                        <a:pt x="188390" y="265829"/>
                        <a:pt x="196476" y="260409"/>
                      </a:cubicBezTo>
                      <a:cubicBezTo>
                        <a:pt x="200089" y="257656"/>
                        <a:pt x="201465" y="249053"/>
                        <a:pt x="200519" y="234515"/>
                      </a:cubicBezTo>
                      <a:cubicBezTo>
                        <a:pt x="200519" y="232708"/>
                        <a:pt x="200519" y="230385"/>
                        <a:pt x="200519" y="227718"/>
                      </a:cubicBezTo>
                      <a:cubicBezTo>
                        <a:pt x="199573" y="214986"/>
                        <a:pt x="199143" y="203630"/>
                        <a:pt x="199143" y="193565"/>
                      </a:cubicBezTo>
                      <a:cubicBezTo>
                        <a:pt x="199143" y="184446"/>
                        <a:pt x="199143" y="179456"/>
                        <a:pt x="199143" y="178596"/>
                      </a:cubicBezTo>
                      <a:cubicBezTo>
                        <a:pt x="175659" y="180403"/>
                        <a:pt x="157594" y="183155"/>
                        <a:pt x="144948" y="186769"/>
                      </a:cubicBezTo>
                      <a:cubicBezTo>
                        <a:pt x="144002" y="187715"/>
                        <a:pt x="147615" y="189952"/>
                        <a:pt x="155787" y="193565"/>
                      </a:cubicBezTo>
                      <a:cubicBezTo>
                        <a:pt x="165680" y="197178"/>
                        <a:pt x="171615" y="199931"/>
                        <a:pt x="173422" y="201738"/>
                      </a:cubicBezTo>
                      <a:cubicBezTo>
                        <a:pt x="171615" y="219976"/>
                        <a:pt x="167056" y="231332"/>
                        <a:pt x="159916" y="235891"/>
                      </a:cubicBezTo>
                      <a:cubicBezTo>
                        <a:pt x="157249" y="236837"/>
                        <a:pt x="153120" y="231762"/>
                        <a:pt x="147701" y="220922"/>
                      </a:cubicBezTo>
                      <a:cubicBezTo>
                        <a:pt x="140475" y="207243"/>
                        <a:pt x="134626" y="197264"/>
                        <a:pt x="130067" y="190898"/>
                      </a:cubicBezTo>
                      <a:lnTo>
                        <a:pt x="123270" y="196318"/>
                      </a:lnTo>
                      <a:cubicBezTo>
                        <a:pt x="120604" y="196318"/>
                        <a:pt x="118281" y="194081"/>
                        <a:pt x="116475" y="189521"/>
                      </a:cubicBezTo>
                      <a:cubicBezTo>
                        <a:pt x="116475" y="188661"/>
                        <a:pt x="116475" y="187715"/>
                        <a:pt x="116475" y="186769"/>
                      </a:cubicBezTo>
                      <a:cubicBezTo>
                        <a:pt x="112862" y="179456"/>
                        <a:pt x="111916" y="174466"/>
                        <a:pt x="113808" y="171800"/>
                      </a:cubicBezTo>
                      <a:lnTo>
                        <a:pt x="123270" y="170423"/>
                      </a:lnTo>
                      <a:cubicBezTo>
                        <a:pt x="125937" y="170423"/>
                        <a:pt x="129550" y="169993"/>
                        <a:pt x="134109" y="169047"/>
                      </a:cubicBezTo>
                      <a:cubicBezTo>
                        <a:pt x="153981" y="167240"/>
                        <a:pt x="175228" y="162681"/>
                        <a:pt x="197766" y="155368"/>
                      </a:cubicBezTo>
                      <a:lnTo>
                        <a:pt x="196390" y="147195"/>
                      </a:lnTo>
                      <a:cubicBezTo>
                        <a:pt x="195444" y="143582"/>
                        <a:pt x="195014" y="140829"/>
                        <a:pt x="195014" y="139023"/>
                      </a:cubicBezTo>
                      <a:cubicBezTo>
                        <a:pt x="194067" y="132657"/>
                        <a:pt x="189164" y="130420"/>
                        <a:pt x="180131" y="132226"/>
                      </a:cubicBezTo>
                      <a:cubicBezTo>
                        <a:pt x="176519" y="133173"/>
                        <a:pt x="171959" y="134549"/>
                        <a:pt x="166540" y="136356"/>
                      </a:cubicBezTo>
                      <a:cubicBezTo>
                        <a:pt x="135830" y="145475"/>
                        <a:pt x="117765" y="150034"/>
                        <a:pt x="112346" y="150034"/>
                      </a:cubicBezTo>
                      <a:cubicBezTo>
                        <a:pt x="107786" y="143668"/>
                        <a:pt x="105980" y="137302"/>
                        <a:pt x="106926" y="130936"/>
                      </a:cubicBezTo>
                      <a:lnTo>
                        <a:pt x="109593" y="130936"/>
                      </a:lnTo>
                      <a:cubicBezTo>
                        <a:pt x="120432" y="131882"/>
                        <a:pt x="131701" y="129559"/>
                        <a:pt x="143486" y="124140"/>
                      </a:cubicBezTo>
                      <a:cubicBezTo>
                        <a:pt x="144346" y="124140"/>
                        <a:pt x="146669" y="123709"/>
                        <a:pt x="150282" y="122763"/>
                      </a:cubicBezTo>
                      <a:cubicBezTo>
                        <a:pt x="159314" y="120957"/>
                        <a:pt x="163873" y="118204"/>
                        <a:pt x="163873" y="114591"/>
                      </a:cubicBezTo>
                      <a:cubicBezTo>
                        <a:pt x="163873" y="109171"/>
                        <a:pt x="162067" y="105471"/>
                        <a:pt x="158454" y="103665"/>
                      </a:cubicBezTo>
                      <a:cubicBezTo>
                        <a:pt x="151228" y="103665"/>
                        <a:pt x="145809" y="104095"/>
                        <a:pt x="142195" y="105041"/>
                      </a:cubicBezTo>
                      <a:cubicBezTo>
                        <a:pt x="140389" y="105988"/>
                        <a:pt x="138153" y="102288"/>
                        <a:pt x="135400" y="94116"/>
                      </a:cubicBezTo>
                      <a:cubicBezTo>
                        <a:pt x="131787" y="84136"/>
                        <a:pt x="130841" y="78200"/>
                        <a:pt x="132647" y="76394"/>
                      </a:cubicBezTo>
                      <a:cubicBezTo>
                        <a:pt x="133507" y="75533"/>
                        <a:pt x="137120" y="75017"/>
                        <a:pt x="143486" y="75017"/>
                      </a:cubicBezTo>
                      <a:cubicBezTo>
                        <a:pt x="150712" y="74157"/>
                        <a:pt x="156131" y="73211"/>
                        <a:pt x="159744" y="72264"/>
                      </a:cubicBezTo>
                      <a:cubicBezTo>
                        <a:pt x="163357" y="73211"/>
                        <a:pt x="165164" y="70458"/>
                        <a:pt x="165164" y="64091"/>
                      </a:cubicBezTo>
                      <a:cubicBezTo>
                        <a:pt x="166024" y="28648"/>
                        <a:pt x="166970" y="9033"/>
                        <a:pt x="167830" y="5420"/>
                      </a:cubicBezTo>
                      <a:cubicBezTo>
                        <a:pt x="168691" y="2667"/>
                        <a:pt x="172303" y="860"/>
                        <a:pt x="178669" y="0"/>
                      </a:cubicBezTo>
                      <a:cubicBezTo>
                        <a:pt x="189508" y="1807"/>
                        <a:pt x="197164" y="4990"/>
                        <a:pt x="201723" y="9549"/>
                      </a:cubicBezTo>
                      <a:cubicBezTo>
                        <a:pt x="201723" y="12302"/>
                        <a:pt x="199917" y="15485"/>
                        <a:pt x="196304" y="19099"/>
                      </a:cubicBezTo>
                      <a:cubicBezTo>
                        <a:pt x="194497" y="22712"/>
                        <a:pt x="193551" y="25034"/>
                        <a:pt x="193551" y="25895"/>
                      </a:cubicBezTo>
                      <a:cubicBezTo>
                        <a:pt x="192605" y="29508"/>
                        <a:pt x="192175" y="39057"/>
                        <a:pt x="192175" y="54542"/>
                      </a:cubicBezTo>
                      <a:cubicBezTo>
                        <a:pt x="192175" y="59962"/>
                        <a:pt x="193551" y="62285"/>
                        <a:pt x="196218" y="61339"/>
                      </a:cubicBezTo>
                      <a:cubicBezTo>
                        <a:pt x="210670" y="57725"/>
                        <a:pt x="220562" y="56779"/>
                        <a:pt x="225982" y="58586"/>
                      </a:cubicBezTo>
                      <a:cubicBezTo>
                        <a:pt x="227788" y="59532"/>
                        <a:pt x="229164" y="63575"/>
                        <a:pt x="230025" y="70888"/>
                      </a:cubicBezTo>
                      <a:cubicBezTo>
                        <a:pt x="230885" y="77254"/>
                        <a:pt x="227358" y="81813"/>
                        <a:pt x="219186" y="84566"/>
                      </a:cubicBezTo>
                      <a:cubicBezTo>
                        <a:pt x="211014" y="87319"/>
                        <a:pt x="204734" y="89556"/>
                        <a:pt x="200261" y="91363"/>
                      </a:cubicBezTo>
                      <a:cubicBezTo>
                        <a:pt x="195099" y="93857"/>
                        <a:pt x="192863" y="97041"/>
                        <a:pt x="193809" y="100740"/>
                      </a:cubicBezTo>
                      <a:close/>
                    </a:path>
                  </a:pathLst>
                </a:custGeom>
                <a:grpFill/>
                <a:ln w="860" cap="flat">
                  <a:noFill/>
                  <a:prstDash val="solid"/>
                  <a:miter/>
                </a:ln>
              </p:spPr>
              <p:txBody>
                <a:bodyPr rtlCol="0" anchor="ctr"/>
                <a:lstStyle/>
                <a:p>
                  <a:endParaRPr lang="zh-CN" altLang="en-US"/>
                </a:p>
              </p:txBody>
            </p:sp>
            <p:sp>
              <p:nvSpPr>
                <p:cNvPr id="21" name="任意形状 16"/>
                <p:cNvSpPr/>
                <p:nvPr/>
              </p:nvSpPr>
              <p:spPr>
                <a:xfrm>
                  <a:off x="4052576" y="2752007"/>
                  <a:ext cx="236394" cy="322645"/>
                </a:xfrm>
                <a:custGeom>
                  <a:avLst/>
                  <a:gdLst>
                    <a:gd name="connsiteX0" fmla="*/ 6061 w 236394"/>
                    <a:gd name="connsiteY0" fmla="*/ 86835 h 322645"/>
                    <a:gd name="connsiteX1" fmla="*/ 27739 w 236394"/>
                    <a:gd name="connsiteY1" fmla="*/ 85458 h 322645"/>
                    <a:gd name="connsiteX2" fmla="*/ 88729 w 236394"/>
                    <a:gd name="connsiteY2" fmla="*/ 69113 h 322645"/>
                    <a:gd name="connsiteX3" fmla="*/ 90105 w 236394"/>
                    <a:gd name="connsiteY3" fmla="*/ 29540 h 322645"/>
                    <a:gd name="connsiteX4" fmla="*/ 90105 w 236394"/>
                    <a:gd name="connsiteY4" fmla="*/ 3645 h 322645"/>
                    <a:gd name="connsiteX5" fmla="*/ 110407 w 236394"/>
                    <a:gd name="connsiteY5" fmla="*/ 892 h 322645"/>
                    <a:gd name="connsiteX6" fmla="*/ 136127 w 236394"/>
                    <a:gd name="connsiteY6" fmla="*/ 13194 h 322645"/>
                    <a:gd name="connsiteX7" fmla="*/ 130708 w 236394"/>
                    <a:gd name="connsiteY7" fmla="*/ 21367 h 322645"/>
                    <a:gd name="connsiteX8" fmla="*/ 126665 w 236394"/>
                    <a:gd name="connsiteY8" fmla="*/ 28163 h 322645"/>
                    <a:gd name="connsiteX9" fmla="*/ 123912 w 236394"/>
                    <a:gd name="connsiteY9" fmla="*/ 51391 h 322645"/>
                    <a:gd name="connsiteX10" fmla="*/ 126665 w 236394"/>
                    <a:gd name="connsiteY10" fmla="*/ 60940 h 322645"/>
                    <a:gd name="connsiteX11" fmla="*/ 199784 w 236394"/>
                    <a:gd name="connsiteY11" fmla="*/ 63693 h 322645"/>
                    <a:gd name="connsiteX12" fmla="*/ 236344 w 236394"/>
                    <a:gd name="connsiteY12" fmla="*/ 96470 h 322645"/>
                    <a:gd name="connsiteX13" fmla="*/ 197032 w 236394"/>
                    <a:gd name="connsiteY13" fmla="*/ 136043 h 322645"/>
                    <a:gd name="connsiteX14" fmla="*/ 192988 w 236394"/>
                    <a:gd name="connsiteY14" fmla="*/ 156518 h 322645"/>
                    <a:gd name="connsiteX15" fmla="*/ 191612 w 236394"/>
                    <a:gd name="connsiteY15" fmla="*/ 163314 h 322645"/>
                    <a:gd name="connsiteX16" fmla="*/ 152300 w 236394"/>
                    <a:gd name="connsiteY16" fmla="*/ 164691 h 322645"/>
                    <a:gd name="connsiteX17" fmla="*/ 125203 w 236394"/>
                    <a:gd name="connsiteY17" fmla="*/ 167444 h 322645"/>
                    <a:gd name="connsiteX18" fmla="*/ 117117 w 236394"/>
                    <a:gd name="connsiteY18" fmla="*/ 284787 h 322645"/>
                    <a:gd name="connsiteX19" fmla="*/ 119869 w 236394"/>
                    <a:gd name="connsiteY19" fmla="*/ 301133 h 322645"/>
                    <a:gd name="connsiteX20" fmla="*/ 122536 w 236394"/>
                    <a:gd name="connsiteY20" fmla="*/ 314811 h 322645"/>
                    <a:gd name="connsiteX21" fmla="*/ 96815 w 236394"/>
                    <a:gd name="connsiteY21" fmla="*/ 316188 h 322645"/>
                    <a:gd name="connsiteX22" fmla="*/ 96815 w 236394"/>
                    <a:gd name="connsiteY22" fmla="*/ 284787 h 322645"/>
                    <a:gd name="connsiteX23" fmla="*/ 99568 w 236394"/>
                    <a:gd name="connsiteY23" fmla="*/ 249343 h 322645"/>
                    <a:gd name="connsiteX24" fmla="*/ 94148 w 236394"/>
                    <a:gd name="connsiteY24" fmla="*/ 200221 h 322645"/>
                    <a:gd name="connsiteX25" fmla="*/ 92772 w 236394"/>
                    <a:gd name="connsiteY25" fmla="*/ 170197 h 322645"/>
                    <a:gd name="connsiteX26" fmla="*/ 48040 w 236394"/>
                    <a:gd name="connsiteY26" fmla="*/ 182499 h 322645"/>
                    <a:gd name="connsiteX27" fmla="*/ 34535 w 236394"/>
                    <a:gd name="connsiteY27" fmla="*/ 171573 h 322645"/>
                    <a:gd name="connsiteX28" fmla="*/ 14233 w 236394"/>
                    <a:gd name="connsiteY28" fmla="*/ 138796 h 322645"/>
                    <a:gd name="connsiteX29" fmla="*/ 728 w 236394"/>
                    <a:gd name="connsiteY29" fmla="*/ 108772 h 322645"/>
                    <a:gd name="connsiteX30" fmla="*/ 6061 w 236394"/>
                    <a:gd name="connsiteY30" fmla="*/ 86835 h 322645"/>
                    <a:gd name="connsiteX31" fmla="*/ 54836 w 236394"/>
                    <a:gd name="connsiteY31" fmla="*/ 152303 h 322645"/>
                    <a:gd name="connsiteX32" fmla="*/ 92772 w 236394"/>
                    <a:gd name="connsiteY32" fmla="*/ 141377 h 322645"/>
                    <a:gd name="connsiteX33" fmla="*/ 91395 w 236394"/>
                    <a:gd name="connsiteY33" fmla="*/ 114106 h 322645"/>
                    <a:gd name="connsiteX34" fmla="*/ 90019 w 236394"/>
                    <a:gd name="connsiteY34" fmla="*/ 92255 h 322645"/>
                    <a:gd name="connsiteX35" fmla="*/ 54836 w 236394"/>
                    <a:gd name="connsiteY35" fmla="*/ 101804 h 322645"/>
                    <a:gd name="connsiteX36" fmla="*/ 54836 w 236394"/>
                    <a:gd name="connsiteY36" fmla="*/ 152303 h 322645"/>
                    <a:gd name="connsiteX37" fmla="*/ 125289 w 236394"/>
                    <a:gd name="connsiteY37" fmla="*/ 137334 h 322645"/>
                    <a:gd name="connsiteX38" fmla="*/ 151009 w 236394"/>
                    <a:gd name="connsiteY38" fmla="*/ 133204 h 322645"/>
                    <a:gd name="connsiteX39" fmla="*/ 171311 w 236394"/>
                    <a:gd name="connsiteY39" fmla="*/ 127785 h 322645"/>
                    <a:gd name="connsiteX40" fmla="*/ 178107 w 236394"/>
                    <a:gd name="connsiteY40" fmla="*/ 84082 h 322645"/>
                    <a:gd name="connsiteX41" fmla="*/ 126665 w 236394"/>
                    <a:gd name="connsiteY41" fmla="*/ 84082 h 322645"/>
                    <a:gd name="connsiteX42" fmla="*/ 122622 w 236394"/>
                    <a:gd name="connsiteY42" fmla="*/ 114106 h 322645"/>
                    <a:gd name="connsiteX43" fmla="*/ 125289 w 236394"/>
                    <a:gd name="connsiteY43" fmla="*/ 137334 h 32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6394" h="322645">
                      <a:moveTo>
                        <a:pt x="6061" y="86835"/>
                      </a:moveTo>
                      <a:cubicBezTo>
                        <a:pt x="6921" y="86835"/>
                        <a:pt x="14147" y="86405"/>
                        <a:pt x="27739" y="85458"/>
                      </a:cubicBezTo>
                      <a:cubicBezTo>
                        <a:pt x="42191" y="84598"/>
                        <a:pt x="62492" y="79092"/>
                        <a:pt x="88729" y="69113"/>
                      </a:cubicBezTo>
                      <a:cubicBezTo>
                        <a:pt x="90535" y="68253"/>
                        <a:pt x="90965" y="55004"/>
                        <a:pt x="90105" y="29540"/>
                      </a:cubicBezTo>
                      <a:cubicBezTo>
                        <a:pt x="89159" y="15861"/>
                        <a:pt x="89159" y="7258"/>
                        <a:pt x="90105" y="3645"/>
                      </a:cubicBezTo>
                      <a:cubicBezTo>
                        <a:pt x="90965" y="32"/>
                        <a:pt x="97761" y="-914"/>
                        <a:pt x="110407" y="892"/>
                      </a:cubicBezTo>
                      <a:cubicBezTo>
                        <a:pt x="125719" y="4505"/>
                        <a:pt x="134321" y="8635"/>
                        <a:pt x="136127" y="13194"/>
                      </a:cubicBezTo>
                      <a:cubicBezTo>
                        <a:pt x="136127" y="15001"/>
                        <a:pt x="134321" y="17754"/>
                        <a:pt x="130708" y="21367"/>
                      </a:cubicBezTo>
                      <a:cubicBezTo>
                        <a:pt x="128041" y="24120"/>
                        <a:pt x="126665" y="26357"/>
                        <a:pt x="126665" y="28163"/>
                      </a:cubicBezTo>
                      <a:cubicBezTo>
                        <a:pt x="124859" y="35476"/>
                        <a:pt x="123912" y="43132"/>
                        <a:pt x="123912" y="51391"/>
                      </a:cubicBezTo>
                      <a:cubicBezTo>
                        <a:pt x="123912" y="57757"/>
                        <a:pt x="124772" y="60940"/>
                        <a:pt x="126665" y="60940"/>
                      </a:cubicBezTo>
                      <a:cubicBezTo>
                        <a:pt x="154622" y="56381"/>
                        <a:pt x="179053" y="57327"/>
                        <a:pt x="199784" y="63693"/>
                      </a:cubicBezTo>
                      <a:cubicBezTo>
                        <a:pt x="225075" y="73673"/>
                        <a:pt x="237290" y="84598"/>
                        <a:pt x="236344" y="96470"/>
                      </a:cubicBezTo>
                      <a:cubicBezTo>
                        <a:pt x="219139" y="107396"/>
                        <a:pt x="206064" y="120558"/>
                        <a:pt x="197032" y="136043"/>
                      </a:cubicBezTo>
                      <a:cubicBezTo>
                        <a:pt x="194365" y="140603"/>
                        <a:pt x="192988" y="147399"/>
                        <a:pt x="192988" y="156518"/>
                      </a:cubicBezTo>
                      <a:lnTo>
                        <a:pt x="191612" y="163314"/>
                      </a:lnTo>
                      <a:cubicBezTo>
                        <a:pt x="174407" y="163314"/>
                        <a:pt x="161332" y="163745"/>
                        <a:pt x="152300" y="164691"/>
                      </a:cubicBezTo>
                      <a:cubicBezTo>
                        <a:pt x="142321" y="165637"/>
                        <a:pt x="133375" y="166498"/>
                        <a:pt x="125203" y="167444"/>
                      </a:cubicBezTo>
                      <a:cubicBezTo>
                        <a:pt x="119783" y="187489"/>
                        <a:pt x="117117" y="226546"/>
                        <a:pt x="117117" y="284787"/>
                      </a:cubicBezTo>
                      <a:cubicBezTo>
                        <a:pt x="117117" y="287540"/>
                        <a:pt x="117977" y="292960"/>
                        <a:pt x="119869" y="301133"/>
                      </a:cubicBezTo>
                      <a:cubicBezTo>
                        <a:pt x="120729" y="307499"/>
                        <a:pt x="121676" y="312058"/>
                        <a:pt x="122536" y="314811"/>
                      </a:cubicBezTo>
                      <a:cubicBezTo>
                        <a:pt x="113503" y="324791"/>
                        <a:pt x="104901" y="325221"/>
                        <a:pt x="96815" y="316188"/>
                      </a:cubicBezTo>
                      <a:cubicBezTo>
                        <a:pt x="96815" y="308875"/>
                        <a:pt x="96815" y="298466"/>
                        <a:pt x="96815" y="284787"/>
                      </a:cubicBezTo>
                      <a:cubicBezTo>
                        <a:pt x="98622" y="269302"/>
                        <a:pt x="99568" y="257516"/>
                        <a:pt x="99568" y="249343"/>
                      </a:cubicBezTo>
                      <a:cubicBezTo>
                        <a:pt x="98622" y="233858"/>
                        <a:pt x="96815" y="217513"/>
                        <a:pt x="94148" y="200221"/>
                      </a:cubicBezTo>
                      <a:cubicBezTo>
                        <a:pt x="93202" y="187489"/>
                        <a:pt x="92772" y="177509"/>
                        <a:pt x="92772" y="170197"/>
                      </a:cubicBezTo>
                      <a:cubicBezTo>
                        <a:pt x="84600" y="168390"/>
                        <a:pt x="69718" y="172520"/>
                        <a:pt x="48040" y="182499"/>
                      </a:cubicBezTo>
                      <a:cubicBezTo>
                        <a:pt x="44427" y="184306"/>
                        <a:pt x="39954" y="180692"/>
                        <a:pt x="34535" y="171573"/>
                      </a:cubicBezTo>
                      <a:cubicBezTo>
                        <a:pt x="30922" y="164261"/>
                        <a:pt x="24126" y="153421"/>
                        <a:pt x="14233" y="138796"/>
                      </a:cubicBezTo>
                      <a:cubicBezTo>
                        <a:pt x="7007" y="131484"/>
                        <a:pt x="2448" y="121505"/>
                        <a:pt x="728" y="108772"/>
                      </a:cubicBezTo>
                      <a:cubicBezTo>
                        <a:pt x="-1165" y="95008"/>
                        <a:pt x="641" y="87695"/>
                        <a:pt x="6061" y="86835"/>
                      </a:cubicBezTo>
                      <a:close/>
                      <a:moveTo>
                        <a:pt x="54836" y="152303"/>
                      </a:moveTo>
                      <a:cubicBezTo>
                        <a:pt x="72901" y="149550"/>
                        <a:pt x="85546" y="145937"/>
                        <a:pt x="92772" y="141377"/>
                      </a:cubicBezTo>
                      <a:cubicBezTo>
                        <a:pt x="92772" y="140517"/>
                        <a:pt x="92342" y="131398"/>
                        <a:pt x="91395" y="114106"/>
                      </a:cubicBezTo>
                      <a:cubicBezTo>
                        <a:pt x="90449" y="107740"/>
                        <a:pt x="90019" y="100428"/>
                        <a:pt x="90019" y="92255"/>
                      </a:cubicBezTo>
                      <a:cubicBezTo>
                        <a:pt x="87353" y="91395"/>
                        <a:pt x="75567" y="94578"/>
                        <a:pt x="54836" y="101804"/>
                      </a:cubicBezTo>
                      <a:cubicBezTo>
                        <a:pt x="37717" y="119096"/>
                        <a:pt x="37717" y="135957"/>
                        <a:pt x="54836" y="152303"/>
                      </a:cubicBezTo>
                      <a:close/>
                      <a:moveTo>
                        <a:pt x="125289" y="137334"/>
                      </a:moveTo>
                      <a:cubicBezTo>
                        <a:pt x="133375" y="135527"/>
                        <a:pt x="141977" y="134151"/>
                        <a:pt x="151009" y="133204"/>
                      </a:cubicBezTo>
                      <a:cubicBezTo>
                        <a:pt x="162709" y="131398"/>
                        <a:pt x="169504" y="129591"/>
                        <a:pt x="171311" y="127785"/>
                      </a:cubicBezTo>
                      <a:cubicBezTo>
                        <a:pt x="178537" y="118666"/>
                        <a:pt x="180773" y="104127"/>
                        <a:pt x="178107" y="84082"/>
                      </a:cubicBezTo>
                      <a:cubicBezTo>
                        <a:pt x="155482" y="78662"/>
                        <a:pt x="138364" y="78662"/>
                        <a:pt x="126665" y="84082"/>
                      </a:cubicBezTo>
                      <a:cubicBezTo>
                        <a:pt x="123912" y="87695"/>
                        <a:pt x="122622" y="97761"/>
                        <a:pt x="122622" y="114106"/>
                      </a:cubicBezTo>
                      <a:cubicBezTo>
                        <a:pt x="121676" y="129591"/>
                        <a:pt x="122622" y="137334"/>
                        <a:pt x="125289" y="137334"/>
                      </a:cubicBezTo>
                      <a:close/>
                    </a:path>
                  </a:pathLst>
                </a:custGeom>
                <a:grpFill/>
                <a:ln w="860" cap="flat">
                  <a:noFill/>
                  <a:prstDash val="solid"/>
                  <a:miter/>
                </a:ln>
              </p:spPr>
              <p:txBody>
                <a:bodyPr rtlCol="0" anchor="ctr"/>
                <a:lstStyle/>
                <a:p>
                  <a:endParaRPr lang="zh-CN" altLang="en-US"/>
                </a:p>
              </p:txBody>
            </p:sp>
            <p:sp>
              <p:nvSpPr>
                <p:cNvPr id="22" name="任意形状 17"/>
                <p:cNvSpPr/>
                <p:nvPr/>
              </p:nvSpPr>
              <p:spPr>
                <a:xfrm>
                  <a:off x="4588823" y="2751071"/>
                  <a:ext cx="272058" cy="324003"/>
                </a:xfrm>
                <a:custGeom>
                  <a:avLst/>
                  <a:gdLst>
                    <a:gd name="connsiteX0" fmla="*/ 1779 w 272058"/>
                    <a:gd name="connsiteY0" fmla="*/ 188768 h 324003"/>
                    <a:gd name="connsiteX1" fmla="*/ 4446 w 272058"/>
                    <a:gd name="connsiteY1" fmla="*/ 188768 h 324003"/>
                    <a:gd name="connsiteX2" fmla="*/ 46424 w 272058"/>
                    <a:gd name="connsiteY2" fmla="*/ 179219 h 324003"/>
                    <a:gd name="connsiteX3" fmla="*/ 139931 w 272058"/>
                    <a:gd name="connsiteY3" fmla="*/ 158744 h 324003"/>
                    <a:gd name="connsiteX4" fmla="*/ 150770 w 272058"/>
                    <a:gd name="connsiteY4" fmla="*/ 155991 h 324003"/>
                    <a:gd name="connsiteX5" fmla="*/ 153437 w 272058"/>
                    <a:gd name="connsiteY5" fmla="*/ 151862 h 324003"/>
                    <a:gd name="connsiteX6" fmla="*/ 148017 w 272058"/>
                    <a:gd name="connsiteY6" fmla="*/ 109536 h 324003"/>
                    <a:gd name="connsiteX7" fmla="*/ 148017 w 272058"/>
                    <a:gd name="connsiteY7" fmla="*/ 102739 h 324003"/>
                    <a:gd name="connsiteX8" fmla="*/ 184577 w 272058"/>
                    <a:gd name="connsiteY8" fmla="*/ 109536 h 324003"/>
                    <a:gd name="connsiteX9" fmla="*/ 183201 w 272058"/>
                    <a:gd name="connsiteY9" fmla="*/ 113665 h 324003"/>
                    <a:gd name="connsiteX10" fmla="*/ 179158 w 272058"/>
                    <a:gd name="connsiteY10" fmla="*/ 132764 h 324003"/>
                    <a:gd name="connsiteX11" fmla="*/ 179158 w 272058"/>
                    <a:gd name="connsiteY11" fmla="*/ 140936 h 324003"/>
                    <a:gd name="connsiteX12" fmla="*/ 183201 w 272058"/>
                    <a:gd name="connsiteY12" fmla="*/ 151862 h 324003"/>
                    <a:gd name="connsiteX13" fmla="*/ 215717 w 272058"/>
                    <a:gd name="connsiteY13" fmla="*/ 150485 h 324003"/>
                    <a:gd name="connsiteX14" fmla="*/ 244191 w 272058"/>
                    <a:gd name="connsiteY14" fmla="*/ 150485 h 324003"/>
                    <a:gd name="connsiteX15" fmla="*/ 250987 w 272058"/>
                    <a:gd name="connsiteY15" fmla="*/ 149109 h 324003"/>
                    <a:gd name="connsiteX16" fmla="*/ 267245 w 272058"/>
                    <a:gd name="connsiteY16" fmla="*/ 172337 h 324003"/>
                    <a:gd name="connsiteX17" fmla="*/ 271288 w 272058"/>
                    <a:gd name="connsiteY17" fmla="*/ 191435 h 324003"/>
                    <a:gd name="connsiteX18" fmla="*/ 259073 w 272058"/>
                    <a:gd name="connsiteY18" fmla="*/ 190059 h 324003"/>
                    <a:gd name="connsiteX19" fmla="*/ 219760 w 272058"/>
                    <a:gd name="connsiteY19" fmla="*/ 179133 h 324003"/>
                    <a:gd name="connsiteX20" fmla="*/ 185867 w 272058"/>
                    <a:gd name="connsiteY20" fmla="*/ 181886 h 324003"/>
                    <a:gd name="connsiteX21" fmla="*/ 181824 w 272058"/>
                    <a:gd name="connsiteY21" fmla="*/ 192812 h 324003"/>
                    <a:gd name="connsiteX22" fmla="*/ 179158 w 272058"/>
                    <a:gd name="connsiteY22" fmla="*/ 251483 h 324003"/>
                    <a:gd name="connsiteX23" fmla="*/ 179158 w 272058"/>
                    <a:gd name="connsiteY23" fmla="*/ 281507 h 324003"/>
                    <a:gd name="connsiteX24" fmla="*/ 180534 w 272058"/>
                    <a:gd name="connsiteY24" fmla="*/ 297853 h 324003"/>
                    <a:gd name="connsiteX25" fmla="*/ 183201 w 272058"/>
                    <a:gd name="connsiteY25" fmla="*/ 323748 h 324003"/>
                    <a:gd name="connsiteX26" fmla="*/ 160147 w 272058"/>
                    <a:gd name="connsiteY26" fmla="*/ 319618 h 324003"/>
                    <a:gd name="connsiteX27" fmla="*/ 153351 w 272058"/>
                    <a:gd name="connsiteY27" fmla="*/ 318242 h 324003"/>
                    <a:gd name="connsiteX28" fmla="*/ 74812 w 272058"/>
                    <a:gd name="connsiteY28" fmla="*/ 290970 h 324003"/>
                    <a:gd name="connsiteX29" fmla="*/ 65349 w 272058"/>
                    <a:gd name="connsiteY29" fmla="*/ 285551 h 324003"/>
                    <a:gd name="connsiteX30" fmla="*/ 78855 w 272058"/>
                    <a:gd name="connsiteY30" fmla="*/ 284174 h 324003"/>
                    <a:gd name="connsiteX31" fmla="*/ 107329 w 272058"/>
                    <a:gd name="connsiteY31" fmla="*/ 286927 h 324003"/>
                    <a:gd name="connsiteX32" fmla="*/ 135802 w 272058"/>
                    <a:gd name="connsiteY32" fmla="*/ 289680 h 324003"/>
                    <a:gd name="connsiteX33" fmla="*/ 156103 w 272058"/>
                    <a:gd name="connsiteY33" fmla="*/ 261032 h 324003"/>
                    <a:gd name="connsiteX34" fmla="*/ 153437 w 272058"/>
                    <a:gd name="connsiteY34" fmla="*/ 196941 h 324003"/>
                    <a:gd name="connsiteX35" fmla="*/ 153437 w 272058"/>
                    <a:gd name="connsiteY35" fmla="*/ 186015 h 324003"/>
                    <a:gd name="connsiteX36" fmla="*/ 107415 w 272058"/>
                    <a:gd name="connsiteY36" fmla="*/ 192812 h 324003"/>
                    <a:gd name="connsiteX37" fmla="*/ 97952 w 272058"/>
                    <a:gd name="connsiteY37" fmla="*/ 194188 h 324003"/>
                    <a:gd name="connsiteX38" fmla="*/ 108791 w 272058"/>
                    <a:gd name="connsiteY38" fmla="*/ 210534 h 324003"/>
                    <a:gd name="connsiteX39" fmla="*/ 114211 w 272058"/>
                    <a:gd name="connsiteY39" fmla="*/ 214663 h 324003"/>
                    <a:gd name="connsiteX40" fmla="*/ 100705 w 272058"/>
                    <a:gd name="connsiteY40" fmla="*/ 246063 h 324003"/>
                    <a:gd name="connsiteX41" fmla="*/ 93909 w 272058"/>
                    <a:gd name="connsiteY41" fmla="*/ 237891 h 324003"/>
                    <a:gd name="connsiteX42" fmla="*/ 61392 w 272058"/>
                    <a:gd name="connsiteY42" fmla="*/ 199694 h 324003"/>
                    <a:gd name="connsiteX43" fmla="*/ 18037 w 272058"/>
                    <a:gd name="connsiteY43" fmla="*/ 216040 h 324003"/>
                    <a:gd name="connsiteX44" fmla="*/ 16661 w 272058"/>
                    <a:gd name="connsiteY44" fmla="*/ 217416 h 324003"/>
                    <a:gd name="connsiteX45" fmla="*/ 3155 w 272058"/>
                    <a:gd name="connsiteY45" fmla="*/ 202447 h 324003"/>
                    <a:gd name="connsiteX46" fmla="*/ 1779 w 272058"/>
                    <a:gd name="connsiteY46" fmla="*/ 188768 h 324003"/>
                    <a:gd name="connsiteX47" fmla="*/ 28876 w 272058"/>
                    <a:gd name="connsiteY47" fmla="*/ 130097 h 324003"/>
                    <a:gd name="connsiteX48" fmla="*/ 69479 w 272058"/>
                    <a:gd name="connsiteY48" fmla="*/ 102826 h 324003"/>
                    <a:gd name="connsiteX49" fmla="*/ 68102 w 272058"/>
                    <a:gd name="connsiteY49" fmla="*/ 112375 h 324003"/>
                    <a:gd name="connsiteX50" fmla="*/ 66726 w 272058"/>
                    <a:gd name="connsiteY50" fmla="*/ 132850 h 324003"/>
                    <a:gd name="connsiteX51" fmla="*/ 69479 w 272058"/>
                    <a:gd name="connsiteY51" fmla="*/ 147819 h 324003"/>
                    <a:gd name="connsiteX52" fmla="*/ 55887 w 272058"/>
                    <a:gd name="connsiteY52" fmla="*/ 149195 h 324003"/>
                    <a:gd name="connsiteX53" fmla="*/ 28876 w 272058"/>
                    <a:gd name="connsiteY53" fmla="*/ 130097 h 324003"/>
                    <a:gd name="connsiteX54" fmla="*/ 89780 w 272058"/>
                    <a:gd name="connsiteY54" fmla="*/ 109622 h 324003"/>
                    <a:gd name="connsiteX55" fmla="*/ 84361 w 272058"/>
                    <a:gd name="connsiteY55" fmla="*/ 89147 h 324003"/>
                    <a:gd name="connsiteX56" fmla="*/ 88404 w 272058"/>
                    <a:gd name="connsiteY56" fmla="*/ 89147 h 324003"/>
                    <a:gd name="connsiteX57" fmla="*/ 142598 w 272058"/>
                    <a:gd name="connsiteY57" fmla="*/ 75468 h 324003"/>
                    <a:gd name="connsiteX58" fmla="*/ 148017 w 272058"/>
                    <a:gd name="connsiteY58" fmla="*/ 72715 h 324003"/>
                    <a:gd name="connsiteX59" fmla="*/ 195416 w 272058"/>
                    <a:gd name="connsiteY59" fmla="*/ 61790 h 324003"/>
                    <a:gd name="connsiteX60" fmla="*/ 223890 w 272058"/>
                    <a:gd name="connsiteY60" fmla="*/ 75468 h 324003"/>
                    <a:gd name="connsiteX61" fmla="*/ 257782 w 272058"/>
                    <a:gd name="connsiteY61" fmla="*/ 127344 h 324003"/>
                    <a:gd name="connsiteX62" fmla="*/ 252363 w 272058"/>
                    <a:gd name="connsiteY62" fmla="*/ 130097 h 324003"/>
                    <a:gd name="connsiteX63" fmla="*/ 241524 w 272058"/>
                    <a:gd name="connsiteY63" fmla="*/ 131473 h 324003"/>
                    <a:gd name="connsiteX64" fmla="*/ 200921 w 272058"/>
                    <a:gd name="connsiteY64" fmla="*/ 134226 h 324003"/>
                    <a:gd name="connsiteX65" fmla="*/ 186040 w 272058"/>
                    <a:gd name="connsiteY65" fmla="*/ 128806 h 324003"/>
                    <a:gd name="connsiteX66" fmla="*/ 198255 w 272058"/>
                    <a:gd name="connsiteY66" fmla="*/ 123386 h 324003"/>
                    <a:gd name="connsiteX67" fmla="*/ 222599 w 272058"/>
                    <a:gd name="connsiteY67" fmla="*/ 104288 h 324003"/>
                    <a:gd name="connsiteX68" fmla="*/ 207717 w 272058"/>
                    <a:gd name="connsiteY68" fmla="*/ 82437 h 324003"/>
                    <a:gd name="connsiteX69" fmla="*/ 191459 w 272058"/>
                    <a:gd name="connsiteY69" fmla="*/ 79684 h 324003"/>
                    <a:gd name="connsiteX70" fmla="*/ 188792 w 272058"/>
                    <a:gd name="connsiteY70" fmla="*/ 79684 h 324003"/>
                    <a:gd name="connsiteX71" fmla="*/ 149480 w 272058"/>
                    <a:gd name="connsiteY71" fmla="*/ 91986 h 324003"/>
                    <a:gd name="connsiteX72" fmla="*/ 110167 w 272058"/>
                    <a:gd name="connsiteY72" fmla="*/ 106955 h 324003"/>
                    <a:gd name="connsiteX73" fmla="*/ 89780 w 272058"/>
                    <a:gd name="connsiteY73" fmla="*/ 109622 h 324003"/>
                    <a:gd name="connsiteX74" fmla="*/ 119630 w 272058"/>
                    <a:gd name="connsiteY74" fmla="*/ 46821 h 324003"/>
                    <a:gd name="connsiteX75" fmla="*/ 123673 w 272058"/>
                    <a:gd name="connsiteY75" fmla="*/ 11377 h 324003"/>
                    <a:gd name="connsiteX76" fmla="*/ 137178 w 272058"/>
                    <a:gd name="connsiteY76" fmla="*/ 451 h 324003"/>
                    <a:gd name="connsiteX77" fmla="*/ 141222 w 272058"/>
                    <a:gd name="connsiteY77" fmla="*/ 8624 h 324003"/>
                    <a:gd name="connsiteX78" fmla="*/ 158856 w 272058"/>
                    <a:gd name="connsiteY78" fmla="*/ 34519 h 324003"/>
                    <a:gd name="connsiteX79" fmla="*/ 164276 w 272058"/>
                    <a:gd name="connsiteY79" fmla="*/ 49488 h 324003"/>
                    <a:gd name="connsiteX80" fmla="*/ 152061 w 272058"/>
                    <a:gd name="connsiteY80" fmla="*/ 54908 h 324003"/>
                    <a:gd name="connsiteX81" fmla="*/ 119630 w 272058"/>
                    <a:gd name="connsiteY81" fmla="*/ 46821 h 3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2058" h="324003">
                      <a:moveTo>
                        <a:pt x="1779" y="188768"/>
                      </a:moveTo>
                      <a:lnTo>
                        <a:pt x="4446" y="188768"/>
                      </a:lnTo>
                      <a:cubicBezTo>
                        <a:pt x="15285" y="188768"/>
                        <a:pt x="29306" y="185585"/>
                        <a:pt x="46424" y="179219"/>
                      </a:cubicBezTo>
                      <a:cubicBezTo>
                        <a:pt x="66296" y="171907"/>
                        <a:pt x="97436" y="165110"/>
                        <a:pt x="139931" y="158744"/>
                      </a:cubicBezTo>
                      <a:cubicBezTo>
                        <a:pt x="143544" y="157884"/>
                        <a:pt x="147157" y="156938"/>
                        <a:pt x="150770" y="155991"/>
                      </a:cubicBezTo>
                      <a:cubicBezTo>
                        <a:pt x="151631" y="155131"/>
                        <a:pt x="152576" y="153755"/>
                        <a:pt x="153437" y="151862"/>
                      </a:cubicBezTo>
                      <a:cubicBezTo>
                        <a:pt x="153437" y="134570"/>
                        <a:pt x="151631" y="120461"/>
                        <a:pt x="148017" y="109536"/>
                      </a:cubicBezTo>
                      <a:cubicBezTo>
                        <a:pt x="147071" y="106783"/>
                        <a:pt x="147071" y="104546"/>
                        <a:pt x="148017" y="102739"/>
                      </a:cubicBezTo>
                      <a:cubicBezTo>
                        <a:pt x="159717" y="99126"/>
                        <a:pt x="171932" y="101363"/>
                        <a:pt x="184577" y="109536"/>
                      </a:cubicBezTo>
                      <a:cubicBezTo>
                        <a:pt x="184577" y="110482"/>
                        <a:pt x="184147" y="111859"/>
                        <a:pt x="183201" y="113665"/>
                      </a:cubicBezTo>
                      <a:cubicBezTo>
                        <a:pt x="179588" y="120031"/>
                        <a:pt x="178211" y="126397"/>
                        <a:pt x="179158" y="132764"/>
                      </a:cubicBezTo>
                      <a:cubicBezTo>
                        <a:pt x="179158" y="134570"/>
                        <a:pt x="179158" y="137323"/>
                        <a:pt x="179158" y="140936"/>
                      </a:cubicBezTo>
                      <a:cubicBezTo>
                        <a:pt x="180018" y="145496"/>
                        <a:pt x="181394" y="149109"/>
                        <a:pt x="183201" y="151862"/>
                      </a:cubicBezTo>
                      <a:cubicBezTo>
                        <a:pt x="192233" y="150055"/>
                        <a:pt x="203072" y="149625"/>
                        <a:pt x="215717" y="150485"/>
                      </a:cubicBezTo>
                      <a:cubicBezTo>
                        <a:pt x="231029" y="151432"/>
                        <a:pt x="240578" y="151432"/>
                        <a:pt x="244191" y="150485"/>
                      </a:cubicBezTo>
                      <a:cubicBezTo>
                        <a:pt x="246857" y="149625"/>
                        <a:pt x="249180" y="149109"/>
                        <a:pt x="250987" y="149109"/>
                      </a:cubicBezTo>
                      <a:cubicBezTo>
                        <a:pt x="254599" y="150916"/>
                        <a:pt x="260019" y="158658"/>
                        <a:pt x="267245" y="172337"/>
                      </a:cubicBezTo>
                      <a:cubicBezTo>
                        <a:pt x="271718" y="183262"/>
                        <a:pt x="273094" y="189629"/>
                        <a:pt x="271288" y="191435"/>
                      </a:cubicBezTo>
                      <a:cubicBezTo>
                        <a:pt x="269482" y="192382"/>
                        <a:pt x="265438" y="191865"/>
                        <a:pt x="259073" y="190059"/>
                      </a:cubicBezTo>
                      <a:cubicBezTo>
                        <a:pt x="250987" y="185499"/>
                        <a:pt x="237825" y="181886"/>
                        <a:pt x="219760" y="179133"/>
                      </a:cubicBezTo>
                      <a:cubicBezTo>
                        <a:pt x="210728" y="178273"/>
                        <a:pt x="199459" y="179133"/>
                        <a:pt x="185867" y="181886"/>
                      </a:cubicBezTo>
                      <a:cubicBezTo>
                        <a:pt x="183115" y="182832"/>
                        <a:pt x="181824" y="186445"/>
                        <a:pt x="181824" y="192812"/>
                      </a:cubicBezTo>
                      <a:cubicBezTo>
                        <a:pt x="181824" y="212856"/>
                        <a:pt x="180878" y="232385"/>
                        <a:pt x="179158" y="251483"/>
                      </a:cubicBezTo>
                      <a:cubicBezTo>
                        <a:pt x="179158" y="263355"/>
                        <a:pt x="179158" y="273335"/>
                        <a:pt x="179158" y="281507"/>
                      </a:cubicBezTo>
                      <a:cubicBezTo>
                        <a:pt x="179158" y="284260"/>
                        <a:pt x="179588" y="289680"/>
                        <a:pt x="180534" y="297853"/>
                      </a:cubicBezTo>
                      <a:cubicBezTo>
                        <a:pt x="183201" y="313338"/>
                        <a:pt x="184147" y="321941"/>
                        <a:pt x="183201" y="323748"/>
                      </a:cubicBezTo>
                      <a:cubicBezTo>
                        <a:pt x="182254" y="324608"/>
                        <a:pt x="174598" y="323317"/>
                        <a:pt x="160147" y="319618"/>
                      </a:cubicBezTo>
                      <a:cubicBezTo>
                        <a:pt x="157480" y="318672"/>
                        <a:pt x="155157" y="318242"/>
                        <a:pt x="153351" y="318242"/>
                      </a:cubicBezTo>
                      <a:cubicBezTo>
                        <a:pt x="120834" y="311876"/>
                        <a:pt x="94597" y="302756"/>
                        <a:pt x="74812" y="290970"/>
                      </a:cubicBezTo>
                      <a:cubicBezTo>
                        <a:pt x="68446" y="288218"/>
                        <a:pt x="65349" y="286411"/>
                        <a:pt x="65349" y="285551"/>
                      </a:cubicBezTo>
                      <a:cubicBezTo>
                        <a:pt x="67156" y="283744"/>
                        <a:pt x="71629" y="283314"/>
                        <a:pt x="78855" y="284174"/>
                      </a:cubicBezTo>
                      <a:cubicBezTo>
                        <a:pt x="90554" y="285981"/>
                        <a:pt x="100103" y="286927"/>
                        <a:pt x="107329" y="286927"/>
                      </a:cubicBezTo>
                      <a:cubicBezTo>
                        <a:pt x="115415" y="287787"/>
                        <a:pt x="124963" y="288734"/>
                        <a:pt x="135802" y="289680"/>
                      </a:cubicBezTo>
                      <a:cubicBezTo>
                        <a:pt x="152061" y="292433"/>
                        <a:pt x="158856" y="282884"/>
                        <a:pt x="156103" y="261032"/>
                      </a:cubicBezTo>
                      <a:cubicBezTo>
                        <a:pt x="156103" y="241934"/>
                        <a:pt x="155157" y="220599"/>
                        <a:pt x="153437" y="196941"/>
                      </a:cubicBezTo>
                      <a:cubicBezTo>
                        <a:pt x="153437" y="192382"/>
                        <a:pt x="153437" y="188768"/>
                        <a:pt x="153437" y="186015"/>
                      </a:cubicBezTo>
                      <a:cubicBezTo>
                        <a:pt x="142598" y="186015"/>
                        <a:pt x="127200" y="188338"/>
                        <a:pt x="107415" y="192812"/>
                      </a:cubicBezTo>
                      <a:cubicBezTo>
                        <a:pt x="103802" y="193758"/>
                        <a:pt x="100619" y="194188"/>
                        <a:pt x="97952" y="194188"/>
                      </a:cubicBezTo>
                      <a:cubicBezTo>
                        <a:pt x="99759" y="199608"/>
                        <a:pt x="103372" y="205114"/>
                        <a:pt x="108791" y="210534"/>
                      </a:cubicBezTo>
                      <a:cubicBezTo>
                        <a:pt x="111458" y="213286"/>
                        <a:pt x="113264" y="214663"/>
                        <a:pt x="114211" y="214663"/>
                      </a:cubicBezTo>
                      <a:cubicBezTo>
                        <a:pt x="113264" y="229202"/>
                        <a:pt x="108791" y="239697"/>
                        <a:pt x="100705" y="246063"/>
                      </a:cubicBezTo>
                      <a:cubicBezTo>
                        <a:pt x="98898" y="247010"/>
                        <a:pt x="96662" y="244257"/>
                        <a:pt x="93909" y="237891"/>
                      </a:cubicBezTo>
                      <a:cubicBezTo>
                        <a:pt x="84877" y="218792"/>
                        <a:pt x="74038" y="206060"/>
                        <a:pt x="61392" y="199694"/>
                      </a:cubicBezTo>
                      <a:cubicBezTo>
                        <a:pt x="40575" y="201501"/>
                        <a:pt x="26209" y="207006"/>
                        <a:pt x="18037" y="216040"/>
                      </a:cubicBezTo>
                      <a:lnTo>
                        <a:pt x="16661" y="217416"/>
                      </a:lnTo>
                      <a:cubicBezTo>
                        <a:pt x="13048" y="216556"/>
                        <a:pt x="8574" y="211480"/>
                        <a:pt x="3155" y="202447"/>
                      </a:cubicBezTo>
                      <a:cubicBezTo>
                        <a:pt x="-544" y="194188"/>
                        <a:pt x="-974" y="189629"/>
                        <a:pt x="1779" y="188768"/>
                      </a:cubicBezTo>
                      <a:close/>
                      <a:moveTo>
                        <a:pt x="28876" y="130097"/>
                      </a:moveTo>
                      <a:cubicBezTo>
                        <a:pt x="40575" y="114611"/>
                        <a:pt x="54167" y="105578"/>
                        <a:pt x="69479" y="102826"/>
                      </a:cubicBezTo>
                      <a:cubicBezTo>
                        <a:pt x="70339" y="102826"/>
                        <a:pt x="69909" y="106009"/>
                        <a:pt x="68102" y="112375"/>
                      </a:cubicBezTo>
                      <a:cubicBezTo>
                        <a:pt x="65436" y="122354"/>
                        <a:pt x="64919" y="129236"/>
                        <a:pt x="66726" y="132850"/>
                      </a:cubicBezTo>
                      <a:cubicBezTo>
                        <a:pt x="70339" y="141022"/>
                        <a:pt x="71199" y="146012"/>
                        <a:pt x="69479" y="147819"/>
                      </a:cubicBezTo>
                      <a:cubicBezTo>
                        <a:pt x="69479" y="149625"/>
                        <a:pt x="64919" y="150141"/>
                        <a:pt x="55887" y="149195"/>
                      </a:cubicBezTo>
                      <a:cubicBezTo>
                        <a:pt x="35155" y="147302"/>
                        <a:pt x="26123" y="140936"/>
                        <a:pt x="28876" y="130097"/>
                      </a:cubicBezTo>
                      <a:close/>
                      <a:moveTo>
                        <a:pt x="89780" y="109622"/>
                      </a:moveTo>
                      <a:cubicBezTo>
                        <a:pt x="84361" y="101449"/>
                        <a:pt x="82554" y="94653"/>
                        <a:pt x="84361" y="89147"/>
                      </a:cubicBezTo>
                      <a:lnTo>
                        <a:pt x="88404" y="89147"/>
                      </a:lnTo>
                      <a:cubicBezTo>
                        <a:pt x="101049" y="88287"/>
                        <a:pt x="119114" y="83727"/>
                        <a:pt x="142598" y="75468"/>
                      </a:cubicBezTo>
                      <a:cubicBezTo>
                        <a:pt x="143458" y="75468"/>
                        <a:pt x="145265" y="74608"/>
                        <a:pt x="148017" y="72715"/>
                      </a:cubicBezTo>
                      <a:cubicBezTo>
                        <a:pt x="167029" y="64543"/>
                        <a:pt x="182770" y="60930"/>
                        <a:pt x="195416" y="61790"/>
                      </a:cubicBezTo>
                      <a:cubicBezTo>
                        <a:pt x="206255" y="62736"/>
                        <a:pt x="215717" y="67210"/>
                        <a:pt x="223890" y="75468"/>
                      </a:cubicBezTo>
                      <a:cubicBezTo>
                        <a:pt x="250987" y="102739"/>
                        <a:pt x="262255" y="120031"/>
                        <a:pt x="257782" y="127344"/>
                      </a:cubicBezTo>
                      <a:cubicBezTo>
                        <a:pt x="256836" y="128290"/>
                        <a:pt x="255116" y="129150"/>
                        <a:pt x="252363" y="130097"/>
                      </a:cubicBezTo>
                      <a:cubicBezTo>
                        <a:pt x="246944" y="130097"/>
                        <a:pt x="243330" y="130527"/>
                        <a:pt x="241524" y="131473"/>
                      </a:cubicBezTo>
                      <a:cubicBezTo>
                        <a:pt x="227932" y="136893"/>
                        <a:pt x="214427" y="137839"/>
                        <a:pt x="200921" y="134226"/>
                      </a:cubicBezTo>
                      <a:cubicBezTo>
                        <a:pt x="190943" y="132419"/>
                        <a:pt x="186040" y="130613"/>
                        <a:pt x="186040" y="128806"/>
                      </a:cubicBezTo>
                      <a:cubicBezTo>
                        <a:pt x="185093" y="127000"/>
                        <a:pt x="189222" y="125193"/>
                        <a:pt x="198255" y="123386"/>
                      </a:cubicBezTo>
                      <a:cubicBezTo>
                        <a:pt x="214513" y="115214"/>
                        <a:pt x="222599" y="108848"/>
                        <a:pt x="222599" y="104288"/>
                      </a:cubicBezTo>
                      <a:cubicBezTo>
                        <a:pt x="219846" y="94309"/>
                        <a:pt x="214943" y="86996"/>
                        <a:pt x="207717" y="82437"/>
                      </a:cubicBezTo>
                      <a:cubicBezTo>
                        <a:pt x="204104" y="80630"/>
                        <a:pt x="198685" y="79684"/>
                        <a:pt x="191459" y="79684"/>
                      </a:cubicBezTo>
                      <a:cubicBezTo>
                        <a:pt x="190513" y="79684"/>
                        <a:pt x="189652" y="79684"/>
                        <a:pt x="188792" y="79684"/>
                      </a:cubicBezTo>
                      <a:cubicBezTo>
                        <a:pt x="176147" y="79684"/>
                        <a:pt x="163071" y="83813"/>
                        <a:pt x="149480" y="91986"/>
                      </a:cubicBezTo>
                      <a:cubicBezTo>
                        <a:pt x="137695" y="98352"/>
                        <a:pt x="124619" y="103342"/>
                        <a:pt x="110167" y="106955"/>
                      </a:cubicBezTo>
                      <a:cubicBezTo>
                        <a:pt x="99328" y="110482"/>
                        <a:pt x="92533" y="111428"/>
                        <a:pt x="89780" y="109622"/>
                      </a:cubicBezTo>
                      <a:close/>
                      <a:moveTo>
                        <a:pt x="119630" y="46821"/>
                      </a:moveTo>
                      <a:cubicBezTo>
                        <a:pt x="115071" y="36841"/>
                        <a:pt x="116447" y="24969"/>
                        <a:pt x="123673" y="11377"/>
                      </a:cubicBezTo>
                      <a:cubicBezTo>
                        <a:pt x="129092" y="2258"/>
                        <a:pt x="133566" y="-1355"/>
                        <a:pt x="137178" y="451"/>
                      </a:cubicBezTo>
                      <a:cubicBezTo>
                        <a:pt x="138039" y="1398"/>
                        <a:pt x="139415" y="4064"/>
                        <a:pt x="141222" y="8624"/>
                      </a:cubicBezTo>
                      <a:cubicBezTo>
                        <a:pt x="145695" y="18603"/>
                        <a:pt x="151631" y="27292"/>
                        <a:pt x="158856" y="34519"/>
                      </a:cubicBezTo>
                      <a:cubicBezTo>
                        <a:pt x="164276" y="40885"/>
                        <a:pt x="166082" y="45875"/>
                        <a:pt x="164276" y="49488"/>
                      </a:cubicBezTo>
                      <a:cubicBezTo>
                        <a:pt x="163329" y="53101"/>
                        <a:pt x="159286" y="54908"/>
                        <a:pt x="152061" y="54908"/>
                      </a:cubicBezTo>
                      <a:cubicBezTo>
                        <a:pt x="135888" y="55940"/>
                        <a:pt x="125049" y="53187"/>
                        <a:pt x="119630" y="46821"/>
                      </a:cubicBezTo>
                      <a:close/>
                    </a:path>
                  </a:pathLst>
                </a:custGeom>
                <a:grpFill/>
                <a:ln w="860" cap="flat">
                  <a:noFill/>
                  <a:prstDash val="solid"/>
                  <a:miter/>
                </a:ln>
              </p:spPr>
              <p:txBody>
                <a:bodyPr rtlCol="0" anchor="ctr"/>
                <a:lstStyle/>
                <a:p>
                  <a:endParaRPr lang="zh-CN" altLang="en-US"/>
                </a:p>
              </p:txBody>
            </p:sp>
            <p:sp>
              <p:nvSpPr>
                <p:cNvPr id="23" name="任意形状 18"/>
                <p:cNvSpPr/>
                <p:nvPr/>
              </p:nvSpPr>
              <p:spPr>
                <a:xfrm>
                  <a:off x="5138493" y="2802793"/>
                  <a:ext cx="279168" cy="227983"/>
                </a:xfrm>
                <a:custGeom>
                  <a:avLst/>
                  <a:gdLst>
                    <a:gd name="connsiteX0" fmla="*/ 146571 w 279168"/>
                    <a:gd name="connsiteY0" fmla="*/ 7401 h 227983"/>
                    <a:gd name="connsiteX1" fmla="*/ 211604 w 279168"/>
                    <a:gd name="connsiteY1" fmla="*/ 604 h 227983"/>
                    <a:gd name="connsiteX2" fmla="*/ 211604 w 279168"/>
                    <a:gd name="connsiteY2" fmla="*/ 16950 h 227983"/>
                    <a:gd name="connsiteX3" fmla="*/ 175044 w 279168"/>
                    <a:gd name="connsiteY3" fmla="*/ 41468 h 227983"/>
                    <a:gd name="connsiteX4" fmla="*/ 166958 w 279168"/>
                    <a:gd name="connsiteY4" fmla="*/ 83794 h 227983"/>
                    <a:gd name="connsiteX5" fmla="*/ 202141 w 279168"/>
                    <a:gd name="connsiteY5" fmla="*/ 74245 h 227983"/>
                    <a:gd name="connsiteX6" fmla="*/ 210227 w 279168"/>
                    <a:gd name="connsiteY6" fmla="*/ 101516 h 227983"/>
                    <a:gd name="connsiteX7" fmla="*/ 196722 w 279168"/>
                    <a:gd name="connsiteY7" fmla="*/ 106936 h 227983"/>
                    <a:gd name="connsiteX8" fmla="*/ 166958 w 279168"/>
                    <a:gd name="connsiteY8" fmla="*/ 121905 h 227983"/>
                    <a:gd name="connsiteX9" fmla="*/ 162915 w 279168"/>
                    <a:gd name="connsiteY9" fmla="*/ 132831 h 227983"/>
                    <a:gd name="connsiteX10" fmla="*/ 162915 w 279168"/>
                    <a:gd name="connsiteY10" fmla="*/ 158725 h 227983"/>
                    <a:gd name="connsiteX11" fmla="*/ 180550 w 279168"/>
                    <a:gd name="connsiteY11" fmla="*/ 171027 h 227983"/>
                    <a:gd name="connsiteX12" fmla="*/ 213066 w 279168"/>
                    <a:gd name="connsiteY12" fmla="*/ 171027 h 227983"/>
                    <a:gd name="connsiteX13" fmla="*/ 246959 w 279168"/>
                    <a:gd name="connsiteY13" fmla="*/ 168275 h 227983"/>
                    <a:gd name="connsiteX14" fmla="*/ 270013 w 279168"/>
                    <a:gd name="connsiteY14" fmla="*/ 173694 h 227983"/>
                    <a:gd name="connsiteX15" fmla="*/ 271390 w 279168"/>
                    <a:gd name="connsiteY15" fmla="*/ 211891 h 227983"/>
                    <a:gd name="connsiteX16" fmla="*/ 144076 w 279168"/>
                    <a:gd name="connsiteY16" fmla="*/ 202342 h 227983"/>
                    <a:gd name="connsiteX17" fmla="*/ 130571 w 279168"/>
                    <a:gd name="connsiteY17" fmla="*/ 203718 h 227983"/>
                    <a:gd name="connsiteX18" fmla="*/ 123775 w 279168"/>
                    <a:gd name="connsiteY18" fmla="*/ 203718 h 227983"/>
                    <a:gd name="connsiteX19" fmla="*/ 26225 w 279168"/>
                    <a:gd name="connsiteY19" fmla="*/ 220064 h 227983"/>
                    <a:gd name="connsiteX20" fmla="*/ 20806 w 279168"/>
                    <a:gd name="connsiteY20" fmla="*/ 224193 h 227983"/>
                    <a:gd name="connsiteX21" fmla="*/ 12634 w 279168"/>
                    <a:gd name="connsiteY21" fmla="*/ 225570 h 227983"/>
                    <a:gd name="connsiteX22" fmla="*/ 418 w 279168"/>
                    <a:gd name="connsiteY22" fmla="*/ 199675 h 227983"/>
                    <a:gd name="connsiteX23" fmla="*/ 62698 w 279168"/>
                    <a:gd name="connsiteY23" fmla="*/ 185997 h 227983"/>
                    <a:gd name="connsiteX24" fmla="*/ 64075 w 279168"/>
                    <a:gd name="connsiteY24" fmla="*/ 119152 h 227983"/>
                    <a:gd name="connsiteX25" fmla="*/ 62698 w 279168"/>
                    <a:gd name="connsiteY25" fmla="*/ 98677 h 227983"/>
                    <a:gd name="connsiteX26" fmla="*/ 70785 w 279168"/>
                    <a:gd name="connsiteY26" fmla="*/ 90505 h 227983"/>
                    <a:gd name="connsiteX27" fmla="*/ 103301 w 279168"/>
                    <a:gd name="connsiteY27" fmla="*/ 104183 h 227983"/>
                    <a:gd name="connsiteX28" fmla="*/ 95215 w 279168"/>
                    <a:gd name="connsiteY28" fmla="*/ 160102 h 227983"/>
                    <a:gd name="connsiteX29" fmla="*/ 97882 w 279168"/>
                    <a:gd name="connsiteY29" fmla="*/ 175071 h 227983"/>
                    <a:gd name="connsiteX30" fmla="*/ 107345 w 279168"/>
                    <a:gd name="connsiteY30" fmla="*/ 177824 h 227983"/>
                    <a:gd name="connsiteX31" fmla="*/ 126270 w 279168"/>
                    <a:gd name="connsiteY31" fmla="*/ 172404 h 227983"/>
                    <a:gd name="connsiteX32" fmla="*/ 130312 w 279168"/>
                    <a:gd name="connsiteY32" fmla="*/ 160102 h 227983"/>
                    <a:gd name="connsiteX33" fmla="*/ 128936 w 279168"/>
                    <a:gd name="connsiteY33" fmla="*/ 87752 h 227983"/>
                    <a:gd name="connsiteX34" fmla="*/ 128936 w 279168"/>
                    <a:gd name="connsiteY34" fmla="*/ 60480 h 227983"/>
                    <a:gd name="connsiteX35" fmla="*/ 119473 w 279168"/>
                    <a:gd name="connsiteY35" fmla="*/ 48178 h 227983"/>
                    <a:gd name="connsiteX36" fmla="*/ 96420 w 279168"/>
                    <a:gd name="connsiteY36" fmla="*/ 53598 h 227983"/>
                    <a:gd name="connsiteX37" fmla="*/ 76118 w 279168"/>
                    <a:gd name="connsiteY37" fmla="*/ 24951 h 227983"/>
                    <a:gd name="connsiteX38" fmla="*/ 76118 w 279168"/>
                    <a:gd name="connsiteY38" fmla="*/ 20821 h 227983"/>
                    <a:gd name="connsiteX39" fmla="*/ 89710 w 279168"/>
                    <a:gd name="connsiteY39" fmla="*/ 12649 h 227983"/>
                    <a:gd name="connsiteX40" fmla="*/ 146571 w 279168"/>
                    <a:gd name="connsiteY40" fmla="*/ 7401 h 2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9168" h="227983">
                      <a:moveTo>
                        <a:pt x="146571" y="7401"/>
                      </a:moveTo>
                      <a:cubicBezTo>
                        <a:pt x="169109" y="1035"/>
                        <a:pt x="190787" y="-1202"/>
                        <a:pt x="211604" y="604"/>
                      </a:cubicBezTo>
                      <a:cubicBezTo>
                        <a:pt x="209797" y="6024"/>
                        <a:pt x="209797" y="11530"/>
                        <a:pt x="211604" y="16950"/>
                      </a:cubicBezTo>
                      <a:cubicBezTo>
                        <a:pt x="214271" y="21510"/>
                        <a:pt x="202141" y="29682"/>
                        <a:pt x="175044" y="41468"/>
                      </a:cubicBezTo>
                      <a:cubicBezTo>
                        <a:pt x="169625" y="46888"/>
                        <a:pt x="166958" y="61083"/>
                        <a:pt x="166958" y="83794"/>
                      </a:cubicBezTo>
                      <a:cubicBezTo>
                        <a:pt x="184077" y="79235"/>
                        <a:pt x="195862" y="76052"/>
                        <a:pt x="202141" y="74245"/>
                      </a:cubicBezTo>
                      <a:cubicBezTo>
                        <a:pt x="207561" y="76998"/>
                        <a:pt x="210227" y="86117"/>
                        <a:pt x="210227" y="101516"/>
                      </a:cubicBezTo>
                      <a:cubicBezTo>
                        <a:pt x="207561" y="103323"/>
                        <a:pt x="203002" y="105129"/>
                        <a:pt x="196722" y="106936"/>
                      </a:cubicBezTo>
                      <a:cubicBezTo>
                        <a:pt x="187690" y="110549"/>
                        <a:pt x="177797" y="115625"/>
                        <a:pt x="166958" y="121905"/>
                      </a:cubicBezTo>
                      <a:cubicBezTo>
                        <a:pt x="165152" y="123712"/>
                        <a:pt x="163775" y="127325"/>
                        <a:pt x="162915" y="132831"/>
                      </a:cubicBezTo>
                      <a:cubicBezTo>
                        <a:pt x="161969" y="139197"/>
                        <a:pt x="161969" y="147800"/>
                        <a:pt x="162915" y="158725"/>
                      </a:cubicBezTo>
                      <a:cubicBezTo>
                        <a:pt x="162915" y="167844"/>
                        <a:pt x="168765" y="171888"/>
                        <a:pt x="180550" y="171027"/>
                      </a:cubicBezTo>
                      <a:cubicBezTo>
                        <a:pt x="187776" y="171027"/>
                        <a:pt x="198614" y="171027"/>
                        <a:pt x="213066" y="171027"/>
                      </a:cubicBezTo>
                      <a:cubicBezTo>
                        <a:pt x="229325" y="170167"/>
                        <a:pt x="240594" y="169221"/>
                        <a:pt x="246959" y="168275"/>
                      </a:cubicBezTo>
                      <a:cubicBezTo>
                        <a:pt x="258658" y="166468"/>
                        <a:pt x="266401" y="168275"/>
                        <a:pt x="270013" y="173694"/>
                      </a:cubicBezTo>
                      <a:cubicBezTo>
                        <a:pt x="281712" y="196406"/>
                        <a:pt x="282229" y="209138"/>
                        <a:pt x="271390" y="211891"/>
                      </a:cubicBezTo>
                      <a:cubicBezTo>
                        <a:pt x="236206" y="198213"/>
                        <a:pt x="193711" y="195030"/>
                        <a:pt x="144076" y="202342"/>
                      </a:cubicBezTo>
                      <a:cubicBezTo>
                        <a:pt x="136850" y="203288"/>
                        <a:pt x="132291" y="203718"/>
                        <a:pt x="130571" y="203718"/>
                      </a:cubicBezTo>
                      <a:cubicBezTo>
                        <a:pt x="128764" y="203718"/>
                        <a:pt x="126528" y="203718"/>
                        <a:pt x="123775" y="203718"/>
                      </a:cubicBezTo>
                      <a:cubicBezTo>
                        <a:pt x="89452" y="200105"/>
                        <a:pt x="56935" y="205525"/>
                        <a:pt x="26225" y="220064"/>
                      </a:cubicBezTo>
                      <a:cubicBezTo>
                        <a:pt x="24418" y="221010"/>
                        <a:pt x="22612" y="222387"/>
                        <a:pt x="20806" y="224193"/>
                      </a:cubicBezTo>
                      <a:cubicBezTo>
                        <a:pt x="17193" y="228753"/>
                        <a:pt x="14440" y="229183"/>
                        <a:pt x="12634" y="225570"/>
                      </a:cubicBezTo>
                      <a:cubicBezTo>
                        <a:pt x="2655" y="212837"/>
                        <a:pt x="-1388" y="204235"/>
                        <a:pt x="418" y="199675"/>
                      </a:cubicBezTo>
                      <a:cubicBezTo>
                        <a:pt x="35601" y="194255"/>
                        <a:pt x="56419" y="189696"/>
                        <a:pt x="62698" y="185997"/>
                      </a:cubicBezTo>
                      <a:cubicBezTo>
                        <a:pt x="67172" y="182383"/>
                        <a:pt x="67688" y="160102"/>
                        <a:pt x="64075" y="119152"/>
                      </a:cubicBezTo>
                      <a:cubicBezTo>
                        <a:pt x="63129" y="110979"/>
                        <a:pt x="62698" y="104183"/>
                        <a:pt x="62698" y="98677"/>
                      </a:cubicBezTo>
                      <a:cubicBezTo>
                        <a:pt x="62698" y="94118"/>
                        <a:pt x="65365" y="91365"/>
                        <a:pt x="70785" y="90505"/>
                      </a:cubicBezTo>
                      <a:cubicBezTo>
                        <a:pt x="93323" y="94118"/>
                        <a:pt x="104162" y="98677"/>
                        <a:pt x="103301" y="104183"/>
                      </a:cubicBezTo>
                      <a:cubicBezTo>
                        <a:pt x="93323" y="116055"/>
                        <a:pt x="90656" y="134637"/>
                        <a:pt x="95215" y="160102"/>
                      </a:cubicBezTo>
                      <a:cubicBezTo>
                        <a:pt x="96076" y="166468"/>
                        <a:pt x="97022" y="171458"/>
                        <a:pt x="97882" y="175071"/>
                      </a:cubicBezTo>
                      <a:cubicBezTo>
                        <a:pt x="97882" y="176877"/>
                        <a:pt x="101065" y="177824"/>
                        <a:pt x="107345" y="177824"/>
                      </a:cubicBezTo>
                      <a:cubicBezTo>
                        <a:pt x="114570" y="176964"/>
                        <a:pt x="120850" y="175071"/>
                        <a:pt x="126270" y="172404"/>
                      </a:cubicBezTo>
                      <a:cubicBezTo>
                        <a:pt x="128936" y="170597"/>
                        <a:pt x="130312" y="166468"/>
                        <a:pt x="130312" y="160102"/>
                      </a:cubicBezTo>
                      <a:cubicBezTo>
                        <a:pt x="130312" y="121045"/>
                        <a:pt x="129882" y="96871"/>
                        <a:pt x="128936" y="87752"/>
                      </a:cubicBezTo>
                      <a:cubicBezTo>
                        <a:pt x="128936" y="74073"/>
                        <a:pt x="128936" y="65040"/>
                        <a:pt x="128936" y="60480"/>
                      </a:cubicBezTo>
                      <a:cubicBezTo>
                        <a:pt x="127990" y="53168"/>
                        <a:pt x="124893" y="49125"/>
                        <a:pt x="119473" y="48178"/>
                      </a:cubicBezTo>
                      <a:cubicBezTo>
                        <a:pt x="114054" y="48178"/>
                        <a:pt x="106398" y="49985"/>
                        <a:pt x="96420" y="53598"/>
                      </a:cubicBezTo>
                      <a:cubicBezTo>
                        <a:pt x="90054" y="57211"/>
                        <a:pt x="83344" y="47662"/>
                        <a:pt x="76118" y="24951"/>
                      </a:cubicBezTo>
                      <a:cubicBezTo>
                        <a:pt x="76118" y="23144"/>
                        <a:pt x="76118" y="21767"/>
                        <a:pt x="76118" y="20821"/>
                      </a:cubicBezTo>
                      <a:cubicBezTo>
                        <a:pt x="74312" y="15401"/>
                        <a:pt x="78871" y="12649"/>
                        <a:pt x="89710" y="12649"/>
                      </a:cubicBezTo>
                      <a:cubicBezTo>
                        <a:pt x="112248" y="13767"/>
                        <a:pt x="131173" y="11960"/>
                        <a:pt x="146571" y="7401"/>
                      </a:cubicBezTo>
                      <a:close/>
                    </a:path>
                  </a:pathLst>
                </a:custGeom>
                <a:grpFill/>
                <a:ln w="860" cap="flat">
                  <a:noFill/>
                  <a:prstDash val="solid"/>
                  <a:miter/>
                </a:ln>
              </p:spPr>
              <p:txBody>
                <a:bodyPr rtlCol="0" anchor="ctr"/>
                <a:lstStyle/>
                <a:p>
                  <a:endParaRPr lang="zh-CN" altLang="en-US"/>
                </a:p>
              </p:txBody>
            </p:sp>
          </p:grpSp>
          <p:grpSp>
            <p:nvGrpSpPr>
              <p:cNvPr id="15" name="图形 4"/>
              <p:cNvGrpSpPr/>
              <p:nvPr/>
            </p:nvGrpSpPr>
            <p:grpSpPr>
              <a:xfrm>
                <a:off x="6477534" y="2737331"/>
                <a:ext cx="1951056" cy="319813"/>
                <a:chOff x="6477534" y="2737331"/>
                <a:chExt cx="1951056" cy="319813"/>
              </a:xfrm>
              <a:grpFill/>
            </p:grpSpPr>
            <p:sp>
              <p:nvSpPr>
                <p:cNvPr id="16" name="任意形状 20"/>
                <p:cNvSpPr/>
                <p:nvPr/>
              </p:nvSpPr>
              <p:spPr>
                <a:xfrm>
                  <a:off x="6477534" y="2776851"/>
                  <a:ext cx="298388" cy="236118"/>
                </a:xfrm>
                <a:custGeom>
                  <a:avLst/>
                  <a:gdLst>
                    <a:gd name="connsiteX0" fmla="*/ 160322 w 298388"/>
                    <a:gd name="connsiteY0" fmla="*/ 151805 h 236118"/>
                    <a:gd name="connsiteX1" fmla="*/ 164365 w 298388"/>
                    <a:gd name="connsiteY1" fmla="*/ 113608 h 236118"/>
                    <a:gd name="connsiteX2" fmla="*/ 171161 w 298388"/>
                    <a:gd name="connsiteY2" fmla="*/ 61733 h 236118"/>
                    <a:gd name="connsiteX3" fmla="*/ 182000 w 298388"/>
                    <a:gd name="connsiteY3" fmla="*/ 7190 h 236118"/>
                    <a:gd name="connsiteX4" fmla="*/ 207721 w 298388"/>
                    <a:gd name="connsiteY4" fmla="*/ 5814 h 236118"/>
                    <a:gd name="connsiteX5" fmla="*/ 210474 w 298388"/>
                    <a:gd name="connsiteY5" fmla="*/ 20783 h 236118"/>
                    <a:gd name="connsiteX6" fmla="*/ 196882 w 298388"/>
                    <a:gd name="connsiteY6" fmla="*/ 69905 h 236118"/>
                    <a:gd name="connsiteX7" fmla="*/ 190086 w 298388"/>
                    <a:gd name="connsiteY7" fmla="*/ 116275 h 236118"/>
                    <a:gd name="connsiteX8" fmla="*/ 188710 w 298388"/>
                    <a:gd name="connsiteY8" fmla="*/ 124448 h 236118"/>
                    <a:gd name="connsiteX9" fmla="*/ 195505 w 298388"/>
                    <a:gd name="connsiteY9" fmla="*/ 119028 h 236118"/>
                    <a:gd name="connsiteX10" fmla="*/ 233442 w 298388"/>
                    <a:gd name="connsiteY10" fmla="*/ 75325 h 236118"/>
                    <a:gd name="connsiteX11" fmla="*/ 257786 w 298388"/>
                    <a:gd name="connsiteY11" fmla="*/ 89004 h 236118"/>
                    <a:gd name="connsiteX12" fmla="*/ 255119 w 298388"/>
                    <a:gd name="connsiteY12" fmla="*/ 102682 h 236118"/>
                    <a:gd name="connsiteX13" fmla="*/ 195505 w 298388"/>
                    <a:gd name="connsiteY13" fmla="*/ 147675 h 236118"/>
                    <a:gd name="connsiteX14" fmla="*/ 184667 w 298388"/>
                    <a:gd name="connsiteY14" fmla="*/ 155848 h 236118"/>
                    <a:gd name="connsiteX15" fmla="*/ 182000 w 298388"/>
                    <a:gd name="connsiteY15" fmla="*/ 176323 h 236118"/>
                    <a:gd name="connsiteX16" fmla="*/ 211764 w 298388"/>
                    <a:gd name="connsiteY16" fmla="*/ 176323 h 236118"/>
                    <a:gd name="connsiteX17" fmla="*/ 274044 w 298388"/>
                    <a:gd name="connsiteY17" fmla="*/ 172194 h 236118"/>
                    <a:gd name="connsiteX18" fmla="*/ 288926 w 298388"/>
                    <a:gd name="connsiteY18" fmla="*/ 180366 h 236118"/>
                    <a:gd name="connsiteX19" fmla="*/ 298389 w 298388"/>
                    <a:gd name="connsiteY19" fmla="*/ 214520 h 236118"/>
                    <a:gd name="connsiteX20" fmla="*/ 295722 w 298388"/>
                    <a:gd name="connsiteY20" fmla="*/ 225445 h 236118"/>
                    <a:gd name="connsiteX21" fmla="*/ 284883 w 298388"/>
                    <a:gd name="connsiteY21" fmla="*/ 224069 h 236118"/>
                    <a:gd name="connsiteX22" fmla="*/ 217183 w 298388"/>
                    <a:gd name="connsiteY22" fmla="*/ 207723 h 236118"/>
                    <a:gd name="connsiteX23" fmla="*/ 172451 w 298388"/>
                    <a:gd name="connsiteY23" fmla="*/ 209100 h 236118"/>
                    <a:gd name="connsiteX24" fmla="*/ 156193 w 298388"/>
                    <a:gd name="connsiteY24" fmla="*/ 210477 h 236118"/>
                    <a:gd name="connsiteX25" fmla="*/ 134515 w 298388"/>
                    <a:gd name="connsiteY25" fmla="*/ 213229 h 236118"/>
                    <a:gd name="connsiteX26" fmla="*/ 106042 w 298388"/>
                    <a:gd name="connsiteY26" fmla="*/ 214606 h 236118"/>
                    <a:gd name="connsiteX27" fmla="*/ 19331 w 298388"/>
                    <a:gd name="connsiteY27" fmla="*/ 233704 h 236118"/>
                    <a:gd name="connsiteX28" fmla="*/ 9869 w 298388"/>
                    <a:gd name="connsiteY28" fmla="*/ 232328 h 236118"/>
                    <a:gd name="connsiteX29" fmla="*/ 3073 w 298388"/>
                    <a:gd name="connsiteY29" fmla="*/ 218649 h 236118"/>
                    <a:gd name="connsiteX30" fmla="*/ 320 w 298388"/>
                    <a:gd name="connsiteY30" fmla="*/ 211853 h 236118"/>
                    <a:gd name="connsiteX31" fmla="*/ 7116 w 298388"/>
                    <a:gd name="connsiteY31" fmla="*/ 209100 h 236118"/>
                    <a:gd name="connsiteX32" fmla="*/ 76192 w 298388"/>
                    <a:gd name="connsiteY32" fmla="*/ 198174 h 236118"/>
                    <a:gd name="connsiteX33" fmla="*/ 89697 w 298388"/>
                    <a:gd name="connsiteY33" fmla="*/ 194045 h 236118"/>
                    <a:gd name="connsiteX34" fmla="*/ 104580 w 298388"/>
                    <a:gd name="connsiteY34" fmla="*/ 179076 h 236118"/>
                    <a:gd name="connsiteX35" fmla="*/ 104580 w 298388"/>
                    <a:gd name="connsiteY35" fmla="*/ 150428 h 236118"/>
                    <a:gd name="connsiteX36" fmla="*/ 100536 w 298388"/>
                    <a:gd name="connsiteY36" fmla="*/ 145009 h 236118"/>
                    <a:gd name="connsiteX37" fmla="*/ 96494 w 298388"/>
                    <a:gd name="connsiteY37" fmla="*/ 147761 h 236118"/>
                    <a:gd name="connsiteX38" fmla="*/ 80235 w 298388"/>
                    <a:gd name="connsiteY38" fmla="*/ 165483 h 236118"/>
                    <a:gd name="connsiteX39" fmla="*/ 66644 w 298388"/>
                    <a:gd name="connsiteY39" fmla="*/ 164107 h 236118"/>
                    <a:gd name="connsiteX40" fmla="*/ 49009 w 298388"/>
                    <a:gd name="connsiteY40" fmla="*/ 140879 h 236118"/>
                    <a:gd name="connsiteX41" fmla="*/ 47632 w 298388"/>
                    <a:gd name="connsiteY41" fmla="*/ 131330 h 236118"/>
                    <a:gd name="connsiteX42" fmla="*/ 54428 w 298388"/>
                    <a:gd name="connsiteY42" fmla="*/ 129953 h 236118"/>
                    <a:gd name="connsiteX43" fmla="*/ 99160 w 298388"/>
                    <a:gd name="connsiteY43" fmla="*/ 117651 h 236118"/>
                    <a:gd name="connsiteX44" fmla="*/ 100536 w 298388"/>
                    <a:gd name="connsiteY44" fmla="*/ 108102 h 236118"/>
                    <a:gd name="connsiteX45" fmla="*/ 101913 w 298388"/>
                    <a:gd name="connsiteY45" fmla="*/ 53560 h 236118"/>
                    <a:gd name="connsiteX46" fmla="*/ 137096 w 298388"/>
                    <a:gd name="connsiteY46" fmla="*/ 50807 h 236118"/>
                    <a:gd name="connsiteX47" fmla="*/ 141139 w 298388"/>
                    <a:gd name="connsiteY47" fmla="*/ 65776 h 236118"/>
                    <a:gd name="connsiteX48" fmla="*/ 134344 w 298388"/>
                    <a:gd name="connsiteY48" fmla="*/ 173570 h 236118"/>
                    <a:gd name="connsiteX49" fmla="*/ 146559 w 298388"/>
                    <a:gd name="connsiteY49" fmla="*/ 174947 h 236118"/>
                    <a:gd name="connsiteX50" fmla="*/ 160322 w 298388"/>
                    <a:gd name="connsiteY50" fmla="*/ 151805 h 23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98388" h="236118">
                      <a:moveTo>
                        <a:pt x="160322" y="151805"/>
                      </a:moveTo>
                      <a:cubicBezTo>
                        <a:pt x="161182" y="143632"/>
                        <a:pt x="162559" y="130900"/>
                        <a:pt x="164365" y="113608"/>
                      </a:cubicBezTo>
                      <a:cubicBezTo>
                        <a:pt x="166172" y="94510"/>
                        <a:pt x="168408" y="77218"/>
                        <a:pt x="171161" y="61733"/>
                      </a:cubicBezTo>
                      <a:cubicBezTo>
                        <a:pt x="173828" y="35322"/>
                        <a:pt x="177441" y="17170"/>
                        <a:pt x="182000" y="7190"/>
                      </a:cubicBezTo>
                      <a:cubicBezTo>
                        <a:pt x="186473" y="-1929"/>
                        <a:pt x="195075" y="-2359"/>
                        <a:pt x="207721" y="5814"/>
                      </a:cubicBezTo>
                      <a:cubicBezTo>
                        <a:pt x="214000" y="10373"/>
                        <a:pt x="214947" y="15363"/>
                        <a:pt x="210474" y="20783"/>
                      </a:cubicBezTo>
                      <a:cubicBezTo>
                        <a:pt x="204108" y="28956"/>
                        <a:pt x="199635" y="45301"/>
                        <a:pt x="196882" y="69905"/>
                      </a:cubicBezTo>
                      <a:cubicBezTo>
                        <a:pt x="194129" y="89004"/>
                        <a:pt x="191893" y="104489"/>
                        <a:pt x="190086" y="116275"/>
                      </a:cubicBezTo>
                      <a:lnTo>
                        <a:pt x="188710" y="124448"/>
                      </a:lnTo>
                      <a:cubicBezTo>
                        <a:pt x="189570" y="124448"/>
                        <a:pt x="191893" y="122641"/>
                        <a:pt x="195505" y="119028"/>
                      </a:cubicBezTo>
                      <a:cubicBezTo>
                        <a:pt x="219850" y="94510"/>
                        <a:pt x="232495" y="79885"/>
                        <a:pt x="233442" y="75325"/>
                      </a:cubicBezTo>
                      <a:cubicBezTo>
                        <a:pt x="238861" y="69905"/>
                        <a:pt x="247033" y="74465"/>
                        <a:pt x="257786" y="89004"/>
                      </a:cubicBezTo>
                      <a:cubicBezTo>
                        <a:pt x="262259" y="98123"/>
                        <a:pt x="261399" y="102682"/>
                        <a:pt x="255119" y="102682"/>
                      </a:cubicBezTo>
                      <a:cubicBezTo>
                        <a:pt x="252367" y="102682"/>
                        <a:pt x="232495" y="117651"/>
                        <a:pt x="195505" y="147675"/>
                      </a:cubicBezTo>
                      <a:cubicBezTo>
                        <a:pt x="190946" y="152235"/>
                        <a:pt x="187333" y="154988"/>
                        <a:pt x="184667" y="155848"/>
                      </a:cubicBezTo>
                      <a:cubicBezTo>
                        <a:pt x="178301" y="162214"/>
                        <a:pt x="177441" y="169010"/>
                        <a:pt x="182000" y="176323"/>
                      </a:cubicBezTo>
                      <a:cubicBezTo>
                        <a:pt x="189226" y="176323"/>
                        <a:pt x="199119" y="176323"/>
                        <a:pt x="211764" y="176323"/>
                      </a:cubicBezTo>
                      <a:cubicBezTo>
                        <a:pt x="250560" y="175463"/>
                        <a:pt x="271378" y="174086"/>
                        <a:pt x="274044" y="172194"/>
                      </a:cubicBezTo>
                      <a:cubicBezTo>
                        <a:pt x="282130" y="170387"/>
                        <a:pt x="287120" y="173140"/>
                        <a:pt x="288926" y="180366"/>
                      </a:cubicBezTo>
                      <a:cubicBezTo>
                        <a:pt x="292539" y="192238"/>
                        <a:pt x="295722" y="203594"/>
                        <a:pt x="298389" y="214520"/>
                      </a:cubicBezTo>
                      <a:cubicBezTo>
                        <a:pt x="298389" y="220886"/>
                        <a:pt x="297442" y="224499"/>
                        <a:pt x="295722" y="225445"/>
                      </a:cubicBezTo>
                      <a:cubicBezTo>
                        <a:pt x="292969" y="227252"/>
                        <a:pt x="289356" y="226822"/>
                        <a:pt x="284883" y="224069"/>
                      </a:cubicBezTo>
                      <a:cubicBezTo>
                        <a:pt x="257786" y="213143"/>
                        <a:pt x="235162" y="207723"/>
                        <a:pt x="217183" y="207723"/>
                      </a:cubicBezTo>
                      <a:cubicBezTo>
                        <a:pt x="192839" y="207723"/>
                        <a:pt x="177871" y="208154"/>
                        <a:pt x="172451" y="209100"/>
                      </a:cubicBezTo>
                      <a:cubicBezTo>
                        <a:pt x="165226" y="209100"/>
                        <a:pt x="159806" y="209530"/>
                        <a:pt x="156193" y="210477"/>
                      </a:cubicBezTo>
                      <a:cubicBezTo>
                        <a:pt x="153440" y="211423"/>
                        <a:pt x="146215" y="212283"/>
                        <a:pt x="134515" y="213229"/>
                      </a:cubicBezTo>
                      <a:cubicBezTo>
                        <a:pt x="120924" y="214176"/>
                        <a:pt x="111461" y="214606"/>
                        <a:pt x="106042" y="214606"/>
                      </a:cubicBezTo>
                      <a:cubicBezTo>
                        <a:pt x="71719" y="214606"/>
                        <a:pt x="42815" y="220972"/>
                        <a:pt x="19331" y="233704"/>
                      </a:cubicBezTo>
                      <a:cubicBezTo>
                        <a:pt x="12965" y="237317"/>
                        <a:pt x="9869" y="236887"/>
                        <a:pt x="9869" y="232328"/>
                      </a:cubicBezTo>
                      <a:cubicBezTo>
                        <a:pt x="7116" y="225962"/>
                        <a:pt x="4879" y="221402"/>
                        <a:pt x="3073" y="218649"/>
                      </a:cubicBezTo>
                      <a:cubicBezTo>
                        <a:pt x="320" y="215896"/>
                        <a:pt x="-540" y="213660"/>
                        <a:pt x="320" y="211853"/>
                      </a:cubicBezTo>
                      <a:cubicBezTo>
                        <a:pt x="1180" y="210046"/>
                        <a:pt x="3503" y="209100"/>
                        <a:pt x="7116" y="209100"/>
                      </a:cubicBezTo>
                      <a:cubicBezTo>
                        <a:pt x="18815" y="209100"/>
                        <a:pt x="41869" y="205487"/>
                        <a:pt x="76192" y="198174"/>
                      </a:cubicBezTo>
                      <a:cubicBezTo>
                        <a:pt x="81611" y="196368"/>
                        <a:pt x="86085" y="194991"/>
                        <a:pt x="89697" y="194045"/>
                      </a:cubicBezTo>
                      <a:cubicBezTo>
                        <a:pt x="97870" y="191292"/>
                        <a:pt x="102773" y="186302"/>
                        <a:pt x="104580" y="179076"/>
                      </a:cubicBezTo>
                      <a:cubicBezTo>
                        <a:pt x="104580" y="169957"/>
                        <a:pt x="104580" y="160408"/>
                        <a:pt x="104580" y="150428"/>
                      </a:cubicBezTo>
                      <a:cubicBezTo>
                        <a:pt x="103633" y="146815"/>
                        <a:pt x="102343" y="145009"/>
                        <a:pt x="100536" y="145009"/>
                      </a:cubicBezTo>
                      <a:cubicBezTo>
                        <a:pt x="99590" y="144148"/>
                        <a:pt x="98300" y="145009"/>
                        <a:pt x="96494" y="147761"/>
                      </a:cubicBezTo>
                      <a:cubicBezTo>
                        <a:pt x="90128" y="155934"/>
                        <a:pt x="84708" y="161870"/>
                        <a:pt x="80235" y="165483"/>
                      </a:cubicBezTo>
                      <a:cubicBezTo>
                        <a:pt x="75676" y="171849"/>
                        <a:pt x="71203" y="171419"/>
                        <a:pt x="66644" y="164107"/>
                      </a:cubicBezTo>
                      <a:cubicBezTo>
                        <a:pt x="56665" y="154988"/>
                        <a:pt x="50815" y="147245"/>
                        <a:pt x="49009" y="140879"/>
                      </a:cubicBezTo>
                      <a:cubicBezTo>
                        <a:pt x="46256" y="137266"/>
                        <a:pt x="45826" y="134083"/>
                        <a:pt x="47632" y="131330"/>
                      </a:cubicBezTo>
                      <a:cubicBezTo>
                        <a:pt x="48493" y="129523"/>
                        <a:pt x="50815" y="129093"/>
                        <a:pt x="54428" y="129953"/>
                      </a:cubicBezTo>
                      <a:cubicBezTo>
                        <a:pt x="67934" y="132706"/>
                        <a:pt x="82902" y="128577"/>
                        <a:pt x="99160" y="117651"/>
                      </a:cubicBezTo>
                      <a:cubicBezTo>
                        <a:pt x="100020" y="117651"/>
                        <a:pt x="100536" y="114468"/>
                        <a:pt x="100536" y="108102"/>
                      </a:cubicBezTo>
                      <a:cubicBezTo>
                        <a:pt x="101397" y="104489"/>
                        <a:pt x="101913" y="86251"/>
                        <a:pt x="101913" y="53560"/>
                      </a:cubicBezTo>
                      <a:cubicBezTo>
                        <a:pt x="105526" y="39881"/>
                        <a:pt x="117225" y="39021"/>
                        <a:pt x="137096" y="50807"/>
                      </a:cubicBezTo>
                      <a:cubicBezTo>
                        <a:pt x="141569" y="54420"/>
                        <a:pt x="142946" y="59496"/>
                        <a:pt x="141139" y="65776"/>
                      </a:cubicBezTo>
                      <a:cubicBezTo>
                        <a:pt x="133913" y="86681"/>
                        <a:pt x="131677" y="122641"/>
                        <a:pt x="134344" y="173570"/>
                      </a:cubicBezTo>
                      <a:cubicBezTo>
                        <a:pt x="133397" y="176323"/>
                        <a:pt x="137526" y="176753"/>
                        <a:pt x="146559" y="174947"/>
                      </a:cubicBezTo>
                      <a:cubicBezTo>
                        <a:pt x="154903" y="174947"/>
                        <a:pt x="159376" y="167290"/>
                        <a:pt x="160322" y="151805"/>
                      </a:cubicBezTo>
                      <a:close/>
                    </a:path>
                  </a:pathLst>
                </a:custGeom>
                <a:grpFill/>
                <a:ln w="860" cap="flat">
                  <a:noFill/>
                  <a:prstDash val="solid"/>
                  <a:miter/>
                </a:ln>
              </p:spPr>
              <p:txBody>
                <a:bodyPr rtlCol="0" anchor="ctr"/>
                <a:lstStyle/>
                <a:p>
                  <a:endParaRPr lang="zh-CN" altLang="en-US"/>
                </a:p>
              </p:txBody>
            </p:sp>
            <p:sp>
              <p:nvSpPr>
                <p:cNvPr id="17" name="任意形状 21"/>
                <p:cNvSpPr/>
                <p:nvPr/>
              </p:nvSpPr>
              <p:spPr>
                <a:xfrm>
                  <a:off x="7027539" y="2737331"/>
                  <a:ext cx="312864" cy="319813"/>
                </a:xfrm>
                <a:custGeom>
                  <a:avLst/>
                  <a:gdLst>
                    <a:gd name="connsiteX0" fmla="*/ 86625 w 312864"/>
                    <a:gd name="connsiteY0" fmla="*/ 148999 h 319813"/>
                    <a:gd name="connsiteX1" fmla="*/ 86625 w 312864"/>
                    <a:gd name="connsiteY1" fmla="*/ 162677 h 319813"/>
                    <a:gd name="connsiteX2" fmla="*/ 129980 w 312864"/>
                    <a:gd name="connsiteY2" fmla="*/ 155881 h 319813"/>
                    <a:gd name="connsiteX3" fmla="*/ 158454 w 312864"/>
                    <a:gd name="connsiteY3" fmla="*/ 168183 h 319813"/>
                    <a:gd name="connsiteX4" fmla="*/ 155787 w 312864"/>
                    <a:gd name="connsiteY4" fmla="*/ 172313 h 319813"/>
                    <a:gd name="connsiteX5" fmla="*/ 140905 w 312864"/>
                    <a:gd name="connsiteY5" fmla="*/ 217306 h 319813"/>
                    <a:gd name="connsiteX6" fmla="*/ 126024 w 312864"/>
                    <a:gd name="connsiteY6" fmla="*/ 250083 h 319813"/>
                    <a:gd name="connsiteX7" fmla="*/ 109765 w 312864"/>
                    <a:gd name="connsiteY7" fmla="*/ 267805 h 319813"/>
                    <a:gd name="connsiteX8" fmla="*/ 93506 w 312864"/>
                    <a:gd name="connsiteY8" fmla="*/ 251459 h 319813"/>
                    <a:gd name="connsiteX9" fmla="*/ 67786 w 312864"/>
                    <a:gd name="connsiteY9" fmla="*/ 225564 h 319813"/>
                    <a:gd name="connsiteX10" fmla="*/ 65033 w 312864"/>
                    <a:gd name="connsiteY10" fmla="*/ 228317 h 319813"/>
                    <a:gd name="connsiteX11" fmla="*/ 44732 w 312864"/>
                    <a:gd name="connsiteY11" fmla="*/ 244663 h 319813"/>
                    <a:gd name="connsiteX12" fmla="*/ 0 w 312864"/>
                    <a:gd name="connsiteY12" fmla="*/ 252835 h 319813"/>
                    <a:gd name="connsiteX13" fmla="*/ 8172 w 312864"/>
                    <a:gd name="connsiteY13" fmla="*/ 247416 h 319813"/>
                    <a:gd name="connsiteX14" fmla="*/ 50151 w 312864"/>
                    <a:gd name="connsiteY14" fmla="*/ 206466 h 319813"/>
                    <a:gd name="connsiteX15" fmla="*/ 63657 w 312864"/>
                    <a:gd name="connsiteY15" fmla="*/ 154591 h 319813"/>
                    <a:gd name="connsiteX16" fmla="*/ 60904 w 312864"/>
                    <a:gd name="connsiteY16" fmla="*/ 124567 h 319813"/>
                    <a:gd name="connsiteX17" fmla="*/ 60904 w 312864"/>
                    <a:gd name="connsiteY17" fmla="*/ 116394 h 319813"/>
                    <a:gd name="connsiteX18" fmla="*/ 70367 w 312864"/>
                    <a:gd name="connsiteY18" fmla="*/ 115017 h 319813"/>
                    <a:gd name="connsiteX19" fmla="*/ 79829 w 312864"/>
                    <a:gd name="connsiteY19" fmla="*/ 115017 h 319813"/>
                    <a:gd name="connsiteX20" fmla="*/ 158368 w 312864"/>
                    <a:gd name="connsiteY20" fmla="*/ 101339 h 319813"/>
                    <a:gd name="connsiteX21" fmla="*/ 148905 w 312864"/>
                    <a:gd name="connsiteY21" fmla="*/ 56346 h 319813"/>
                    <a:gd name="connsiteX22" fmla="*/ 146153 w 312864"/>
                    <a:gd name="connsiteY22" fmla="*/ 40000 h 319813"/>
                    <a:gd name="connsiteX23" fmla="*/ 142109 w 312864"/>
                    <a:gd name="connsiteY23" fmla="*/ 11353 h 319813"/>
                    <a:gd name="connsiteX24" fmla="*/ 148905 w 312864"/>
                    <a:gd name="connsiteY24" fmla="*/ 1804 h 319813"/>
                    <a:gd name="connsiteX25" fmla="*/ 169206 w 312864"/>
                    <a:gd name="connsiteY25" fmla="*/ 427 h 319813"/>
                    <a:gd name="connsiteX26" fmla="*/ 166454 w 312864"/>
                    <a:gd name="connsiteY26" fmla="*/ 7223 h 319813"/>
                    <a:gd name="connsiteX27" fmla="*/ 163787 w 312864"/>
                    <a:gd name="connsiteY27" fmla="*/ 15396 h 319813"/>
                    <a:gd name="connsiteX28" fmla="*/ 180046 w 312864"/>
                    <a:gd name="connsiteY28" fmla="*/ 91790 h 319813"/>
                    <a:gd name="connsiteX29" fmla="*/ 185465 w 312864"/>
                    <a:gd name="connsiteY29" fmla="*/ 94542 h 319813"/>
                    <a:gd name="connsiteX30" fmla="*/ 197680 w 312864"/>
                    <a:gd name="connsiteY30" fmla="*/ 97296 h 319813"/>
                    <a:gd name="connsiteX31" fmla="*/ 203100 w 312864"/>
                    <a:gd name="connsiteY31" fmla="*/ 112264 h 319813"/>
                    <a:gd name="connsiteX32" fmla="*/ 196304 w 312864"/>
                    <a:gd name="connsiteY32" fmla="*/ 116394 h 319813"/>
                    <a:gd name="connsiteX33" fmla="*/ 193637 w 312864"/>
                    <a:gd name="connsiteY33" fmla="*/ 116394 h 319813"/>
                    <a:gd name="connsiteX34" fmla="*/ 186841 w 312864"/>
                    <a:gd name="connsiteY34" fmla="*/ 127319 h 319813"/>
                    <a:gd name="connsiteX35" fmla="*/ 189508 w 312864"/>
                    <a:gd name="connsiteY35" fmla="*/ 140998 h 319813"/>
                    <a:gd name="connsiteX36" fmla="*/ 193552 w 312864"/>
                    <a:gd name="connsiteY36" fmla="*/ 154677 h 319813"/>
                    <a:gd name="connsiteX37" fmla="*/ 197594 w 312864"/>
                    <a:gd name="connsiteY37" fmla="*/ 173775 h 319813"/>
                    <a:gd name="connsiteX38" fmla="*/ 204390 w 312864"/>
                    <a:gd name="connsiteY38" fmla="*/ 190120 h 319813"/>
                    <a:gd name="connsiteX39" fmla="*/ 224691 w 312864"/>
                    <a:gd name="connsiteY39" fmla="*/ 160097 h 319813"/>
                    <a:gd name="connsiteX40" fmla="*/ 231487 w 312864"/>
                    <a:gd name="connsiteY40" fmla="*/ 142375 h 319813"/>
                    <a:gd name="connsiteX41" fmla="*/ 234240 w 312864"/>
                    <a:gd name="connsiteY41" fmla="*/ 136955 h 319813"/>
                    <a:gd name="connsiteX42" fmla="*/ 253165 w 312864"/>
                    <a:gd name="connsiteY42" fmla="*/ 156053 h 319813"/>
                    <a:gd name="connsiteX43" fmla="*/ 235530 w 312864"/>
                    <a:gd name="connsiteY43" fmla="*/ 194250 h 319813"/>
                    <a:gd name="connsiteX44" fmla="*/ 224691 w 312864"/>
                    <a:gd name="connsiteY44" fmla="*/ 210595 h 319813"/>
                    <a:gd name="connsiteX45" fmla="*/ 217896 w 312864"/>
                    <a:gd name="connsiteY45" fmla="*/ 220144 h 319813"/>
                    <a:gd name="connsiteX46" fmla="*/ 235530 w 312864"/>
                    <a:gd name="connsiteY46" fmla="*/ 256965 h 319813"/>
                    <a:gd name="connsiteX47" fmla="*/ 236906 w 312864"/>
                    <a:gd name="connsiteY47" fmla="*/ 258341 h 319813"/>
                    <a:gd name="connsiteX48" fmla="*/ 276219 w 312864"/>
                    <a:gd name="connsiteY48" fmla="*/ 286989 h 319813"/>
                    <a:gd name="connsiteX49" fmla="*/ 292478 w 312864"/>
                    <a:gd name="connsiteY49" fmla="*/ 247416 h 319813"/>
                    <a:gd name="connsiteX50" fmla="*/ 293854 w 312864"/>
                    <a:gd name="connsiteY50" fmla="*/ 205089 h 319813"/>
                    <a:gd name="connsiteX51" fmla="*/ 295230 w 312864"/>
                    <a:gd name="connsiteY51" fmla="*/ 185991 h 319813"/>
                    <a:gd name="connsiteX52" fmla="*/ 312864 w 312864"/>
                    <a:gd name="connsiteY52" fmla="*/ 267890 h 319813"/>
                    <a:gd name="connsiteX53" fmla="*/ 304692 w 312864"/>
                    <a:gd name="connsiteY53" fmla="*/ 319766 h 319813"/>
                    <a:gd name="connsiteX54" fmla="*/ 234240 w 312864"/>
                    <a:gd name="connsiteY54" fmla="*/ 286989 h 319813"/>
                    <a:gd name="connsiteX55" fmla="*/ 207143 w 312864"/>
                    <a:gd name="connsiteY55" fmla="*/ 254212 h 319813"/>
                    <a:gd name="connsiteX56" fmla="*/ 199056 w 312864"/>
                    <a:gd name="connsiteY56" fmla="*/ 241910 h 319813"/>
                    <a:gd name="connsiteX57" fmla="*/ 195013 w 312864"/>
                    <a:gd name="connsiteY57" fmla="*/ 244663 h 319813"/>
                    <a:gd name="connsiteX58" fmla="*/ 185551 w 312864"/>
                    <a:gd name="connsiteY58" fmla="*/ 248792 h 319813"/>
                    <a:gd name="connsiteX59" fmla="*/ 176088 w 312864"/>
                    <a:gd name="connsiteY59" fmla="*/ 248792 h 319813"/>
                    <a:gd name="connsiteX60" fmla="*/ 166626 w 312864"/>
                    <a:gd name="connsiteY60" fmla="*/ 247416 h 319813"/>
                    <a:gd name="connsiteX61" fmla="*/ 159830 w 312864"/>
                    <a:gd name="connsiteY61" fmla="*/ 248792 h 319813"/>
                    <a:gd name="connsiteX62" fmla="*/ 143572 w 312864"/>
                    <a:gd name="connsiteY62" fmla="*/ 246039 h 319813"/>
                    <a:gd name="connsiteX63" fmla="*/ 165250 w 312864"/>
                    <a:gd name="connsiteY63" fmla="*/ 229694 h 319813"/>
                    <a:gd name="connsiteX64" fmla="*/ 177465 w 312864"/>
                    <a:gd name="connsiteY64" fmla="*/ 221521 h 319813"/>
                    <a:gd name="connsiteX65" fmla="*/ 186928 w 312864"/>
                    <a:gd name="connsiteY65" fmla="*/ 210595 h 319813"/>
                    <a:gd name="connsiteX66" fmla="*/ 181508 w 312864"/>
                    <a:gd name="connsiteY66" fmla="*/ 196917 h 319813"/>
                    <a:gd name="connsiteX67" fmla="*/ 170669 w 312864"/>
                    <a:gd name="connsiteY67" fmla="*/ 158720 h 319813"/>
                    <a:gd name="connsiteX68" fmla="*/ 163874 w 312864"/>
                    <a:gd name="connsiteY68" fmla="*/ 132825 h 319813"/>
                    <a:gd name="connsiteX69" fmla="*/ 162497 w 312864"/>
                    <a:gd name="connsiteY69" fmla="*/ 124653 h 319813"/>
                    <a:gd name="connsiteX70" fmla="*/ 146239 w 312864"/>
                    <a:gd name="connsiteY70" fmla="*/ 128782 h 319813"/>
                    <a:gd name="connsiteX71" fmla="*/ 92045 w 312864"/>
                    <a:gd name="connsiteY71" fmla="*/ 139708 h 319813"/>
                    <a:gd name="connsiteX72" fmla="*/ 86625 w 312864"/>
                    <a:gd name="connsiteY72" fmla="*/ 148999 h 319813"/>
                    <a:gd name="connsiteX73" fmla="*/ 93421 w 312864"/>
                    <a:gd name="connsiteY73" fmla="*/ 230898 h 319813"/>
                    <a:gd name="connsiteX74" fmla="*/ 113722 w 312864"/>
                    <a:gd name="connsiteY74" fmla="*/ 218596 h 319813"/>
                    <a:gd name="connsiteX75" fmla="*/ 123184 w 312864"/>
                    <a:gd name="connsiteY75" fmla="*/ 185819 h 319813"/>
                    <a:gd name="connsiteX76" fmla="*/ 113722 w 312864"/>
                    <a:gd name="connsiteY76" fmla="*/ 174893 h 319813"/>
                    <a:gd name="connsiteX77" fmla="*/ 83958 w 312864"/>
                    <a:gd name="connsiteY77" fmla="*/ 183066 h 319813"/>
                    <a:gd name="connsiteX78" fmla="*/ 69076 w 312864"/>
                    <a:gd name="connsiteY78" fmla="*/ 219887 h 319813"/>
                    <a:gd name="connsiteX79" fmla="*/ 93421 w 312864"/>
                    <a:gd name="connsiteY79" fmla="*/ 230898 h 319813"/>
                    <a:gd name="connsiteX80" fmla="*/ 224778 w 312864"/>
                    <a:gd name="connsiteY80" fmla="*/ 101253 h 319813"/>
                    <a:gd name="connsiteX81" fmla="*/ 222025 w 312864"/>
                    <a:gd name="connsiteY81" fmla="*/ 101253 h 319813"/>
                    <a:gd name="connsiteX82" fmla="*/ 211186 w 312864"/>
                    <a:gd name="connsiteY82" fmla="*/ 94457 h 319813"/>
                    <a:gd name="connsiteX83" fmla="*/ 215229 w 312864"/>
                    <a:gd name="connsiteY83" fmla="*/ 61679 h 319813"/>
                    <a:gd name="connsiteX84" fmla="*/ 236906 w 312864"/>
                    <a:gd name="connsiteY84" fmla="*/ 56260 h 319813"/>
                    <a:gd name="connsiteX85" fmla="*/ 240950 w 312864"/>
                    <a:gd name="connsiteY85" fmla="*/ 67185 h 319813"/>
                    <a:gd name="connsiteX86" fmla="*/ 246369 w 312864"/>
                    <a:gd name="connsiteY86" fmla="*/ 76735 h 319813"/>
                    <a:gd name="connsiteX87" fmla="*/ 255831 w 312864"/>
                    <a:gd name="connsiteY87" fmla="*/ 101253 h 319813"/>
                    <a:gd name="connsiteX88" fmla="*/ 231487 w 312864"/>
                    <a:gd name="connsiteY88" fmla="*/ 102629 h 319813"/>
                    <a:gd name="connsiteX89" fmla="*/ 224778 w 312864"/>
                    <a:gd name="connsiteY89" fmla="*/ 101253 h 31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2864" h="319813">
                      <a:moveTo>
                        <a:pt x="86625" y="148999"/>
                      </a:moveTo>
                      <a:lnTo>
                        <a:pt x="86625" y="162677"/>
                      </a:lnTo>
                      <a:cubicBezTo>
                        <a:pt x="96517" y="159924"/>
                        <a:pt x="110970" y="157688"/>
                        <a:pt x="129980" y="155881"/>
                      </a:cubicBezTo>
                      <a:cubicBezTo>
                        <a:pt x="144432" y="155881"/>
                        <a:pt x="153895" y="160010"/>
                        <a:pt x="158454" y="168183"/>
                      </a:cubicBezTo>
                      <a:cubicBezTo>
                        <a:pt x="158454" y="169130"/>
                        <a:pt x="157508" y="170506"/>
                        <a:pt x="155787" y="172313"/>
                      </a:cubicBezTo>
                      <a:cubicBezTo>
                        <a:pt x="149421" y="185045"/>
                        <a:pt x="144519" y="200100"/>
                        <a:pt x="140905" y="217306"/>
                      </a:cubicBezTo>
                      <a:cubicBezTo>
                        <a:pt x="139959" y="222725"/>
                        <a:pt x="135056" y="233651"/>
                        <a:pt x="126024" y="250083"/>
                      </a:cubicBezTo>
                      <a:cubicBezTo>
                        <a:pt x="121464" y="261008"/>
                        <a:pt x="116045" y="266944"/>
                        <a:pt x="109765" y="267805"/>
                      </a:cubicBezTo>
                      <a:cubicBezTo>
                        <a:pt x="107959" y="267805"/>
                        <a:pt x="102539" y="262385"/>
                        <a:pt x="93506" y="251459"/>
                      </a:cubicBezTo>
                      <a:cubicBezTo>
                        <a:pt x="78109" y="233307"/>
                        <a:pt x="69592" y="224618"/>
                        <a:pt x="67786" y="225564"/>
                      </a:cubicBezTo>
                      <a:cubicBezTo>
                        <a:pt x="66839" y="225564"/>
                        <a:pt x="65979" y="226511"/>
                        <a:pt x="65033" y="228317"/>
                      </a:cubicBezTo>
                      <a:cubicBezTo>
                        <a:pt x="58667" y="235630"/>
                        <a:pt x="51958" y="241050"/>
                        <a:pt x="44732" y="244663"/>
                      </a:cubicBezTo>
                      <a:cubicBezTo>
                        <a:pt x="26667" y="253782"/>
                        <a:pt x="11785" y="256535"/>
                        <a:pt x="0" y="252835"/>
                      </a:cubicBezTo>
                      <a:lnTo>
                        <a:pt x="8172" y="247416"/>
                      </a:lnTo>
                      <a:cubicBezTo>
                        <a:pt x="28043" y="233737"/>
                        <a:pt x="42065" y="220144"/>
                        <a:pt x="50151" y="206466"/>
                      </a:cubicBezTo>
                      <a:cubicBezTo>
                        <a:pt x="58324" y="192787"/>
                        <a:pt x="62797" y="175582"/>
                        <a:pt x="63657" y="154591"/>
                      </a:cubicBezTo>
                      <a:cubicBezTo>
                        <a:pt x="62710" y="143665"/>
                        <a:pt x="61850" y="133686"/>
                        <a:pt x="60904" y="124567"/>
                      </a:cubicBezTo>
                      <a:cubicBezTo>
                        <a:pt x="59958" y="120007"/>
                        <a:pt x="59958" y="117254"/>
                        <a:pt x="60904" y="116394"/>
                      </a:cubicBezTo>
                      <a:cubicBezTo>
                        <a:pt x="60904" y="115534"/>
                        <a:pt x="64087" y="115017"/>
                        <a:pt x="70367" y="115017"/>
                      </a:cubicBezTo>
                      <a:cubicBezTo>
                        <a:pt x="73120" y="115017"/>
                        <a:pt x="76216" y="115017"/>
                        <a:pt x="79829" y="115017"/>
                      </a:cubicBezTo>
                      <a:cubicBezTo>
                        <a:pt x="101507" y="113211"/>
                        <a:pt x="127658" y="108651"/>
                        <a:pt x="158368" y="101339"/>
                      </a:cubicBezTo>
                      <a:cubicBezTo>
                        <a:pt x="159228" y="102285"/>
                        <a:pt x="156132" y="87230"/>
                        <a:pt x="148905" y="56346"/>
                      </a:cubicBezTo>
                      <a:cubicBezTo>
                        <a:pt x="147960" y="49980"/>
                        <a:pt x="147099" y="44560"/>
                        <a:pt x="146153" y="40000"/>
                      </a:cubicBezTo>
                      <a:cubicBezTo>
                        <a:pt x="142539" y="24515"/>
                        <a:pt x="141163" y="14966"/>
                        <a:pt x="142109" y="11353"/>
                      </a:cubicBezTo>
                      <a:cubicBezTo>
                        <a:pt x="141163" y="6793"/>
                        <a:pt x="143486" y="3610"/>
                        <a:pt x="148905" y="1804"/>
                      </a:cubicBezTo>
                      <a:cubicBezTo>
                        <a:pt x="157938" y="-3"/>
                        <a:pt x="164734" y="-433"/>
                        <a:pt x="169206" y="427"/>
                      </a:cubicBezTo>
                      <a:cubicBezTo>
                        <a:pt x="169206" y="1373"/>
                        <a:pt x="168261" y="3610"/>
                        <a:pt x="166454" y="7223"/>
                      </a:cubicBezTo>
                      <a:cubicBezTo>
                        <a:pt x="164647" y="11783"/>
                        <a:pt x="163787" y="14536"/>
                        <a:pt x="163787" y="15396"/>
                      </a:cubicBezTo>
                      <a:cubicBezTo>
                        <a:pt x="164647" y="33634"/>
                        <a:pt x="170067" y="59099"/>
                        <a:pt x="180046" y="91790"/>
                      </a:cubicBezTo>
                      <a:cubicBezTo>
                        <a:pt x="180046" y="93596"/>
                        <a:pt x="181852" y="94542"/>
                        <a:pt x="185465" y="94542"/>
                      </a:cubicBezTo>
                      <a:cubicBezTo>
                        <a:pt x="190884" y="94542"/>
                        <a:pt x="194928" y="95489"/>
                        <a:pt x="197680" y="97296"/>
                      </a:cubicBezTo>
                      <a:cubicBezTo>
                        <a:pt x="202154" y="101855"/>
                        <a:pt x="203960" y="106845"/>
                        <a:pt x="203100" y="112264"/>
                      </a:cubicBezTo>
                      <a:cubicBezTo>
                        <a:pt x="203100" y="114071"/>
                        <a:pt x="200863" y="115447"/>
                        <a:pt x="196304" y="116394"/>
                      </a:cubicBezTo>
                      <a:lnTo>
                        <a:pt x="193637" y="116394"/>
                      </a:lnTo>
                      <a:cubicBezTo>
                        <a:pt x="187271" y="117340"/>
                        <a:pt x="185035" y="120953"/>
                        <a:pt x="186841" y="127319"/>
                      </a:cubicBezTo>
                      <a:cubicBezTo>
                        <a:pt x="187701" y="130933"/>
                        <a:pt x="188648" y="135492"/>
                        <a:pt x="189508" y="140998"/>
                      </a:cubicBezTo>
                      <a:cubicBezTo>
                        <a:pt x="190369" y="147364"/>
                        <a:pt x="191745" y="151924"/>
                        <a:pt x="193552" y="154677"/>
                      </a:cubicBezTo>
                      <a:cubicBezTo>
                        <a:pt x="194412" y="158290"/>
                        <a:pt x="195788" y="164656"/>
                        <a:pt x="197594" y="173775"/>
                      </a:cubicBezTo>
                      <a:cubicBezTo>
                        <a:pt x="200347" y="183754"/>
                        <a:pt x="202584" y="189260"/>
                        <a:pt x="204390" y="190120"/>
                      </a:cubicBezTo>
                      <a:cubicBezTo>
                        <a:pt x="208003" y="188314"/>
                        <a:pt x="214798" y="178335"/>
                        <a:pt x="224691" y="160097"/>
                      </a:cubicBezTo>
                      <a:cubicBezTo>
                        <a:pt x="227444" y="155537"/>
                        <a:pt x="229681" y="149687"/>
                        <a:pt x="231487" y="142375"/>
                      </a:cubicBezTo>
                      <a:cubicBezTo>
                        <a:pt x="232347" y="139622"/>
                        <a:pt x="233293" y="137815"/>
                        <a:pt x="234240" y="136955"/>
                      </a:cubicBezTo>
                      <a:cubicBezTo>
                        <a:pt x="244133" y="141514"/>
                        <a:pt x="250498" y="147880"/>
                        <a:pt x="253165" y="156053"/>
                      </a:cubicBezTo>
                      <a:cubicBezTo>
                        <a:pt x="252218" y="161473"/>
                        <a:pt x="246369" y="174291"/>
                        <a:pt x="235530" y="194250"/>
                      </a:cubicBezTo>
                      <a:cubicBezTo>
                        <a:pt x="233723" y="197863"/>
                        <a:pt x="230111" y="203369"/>
                        <a:pt x="224691" y="210595"/>
                      </a:cubicBezTo>
                      <a:cubicBezTo>
                        <a:pt x="221079" y="215155"/>
                        <a:pt x="218842" y="218338"/>
                        <a:pt x="217896" y="220144"/>
                      </a:cubicBezTo>
                      <a:cubicBezTo>
                        <a:pt x="215229" y="222898"/>
                        <a:pt x="221079" y="235114"/>
                        <a:pt x="235530" y="256965"/>
                      </a:cubicBezTo>
                      <a:cubicBezTo>
                        <a:pt x="235530" y="257911"/>
                        <a:pt x="235961" y="258341"/>
                        <a:pt x="236906" y="258341"/>
                      </a:cubicBezTo>
                      <a:cubicBezTo>
                        <a:pt x="252218" y="274687"/>
                        <a:pt x="265381" y="284236"/>
                        <a:pt x="276219" y="286989"/>
                      </a:cubicBezTo>
                      <a:cubicBezTo>
                        <a:pt x="283445" y="286043"/>
                        <a:pt x="288865" y="272880"/>
                        <a:pt x="292478" y="247416"/>
                      </a:cubicBezTo>
                      <a:cubicBezTo>
                        <a:pt x="293338" y="234683"/>
                        <a:pt x="293854" y="220575"/>
                        <a:pt x="293854" y="205089"/>
                      </a:cubicBezTo>
                      <a:cubicBezTo>
                        <a:pt x="293854" y="192357"/>
                        <a:pt x="294284" y="185991"/>
                        <a:pt x="295230" y="185991"/>
                      </a:cubicBezTo>
                      <a:cubicBezTo>
                        <a:pt x="305122" y="198723"/>
                        <a:pt x="311058" y="225994"/>
                        <a:pt x="312864" y="267890"/>
                      </a:cubicBezTo>
                      <a:cubicBezTo>
                        <a:pt x="311058" y="293355"/>
                        <a:pt x="308305" y="310647"/>
                        <a:pt x="304692" y="319766"/>
                      </a:cubicBezTo>
                      <a:cubicBezTo>
                        <a:pt x="280348" y="320626"/>
                        <a:pt x="256778" y="309787"/>
                        <a:pt x="234240" y="286989"/>
                      </a:cubicBezTo>
                      <a:cubicBezTo>
                        <a:pt x="222455" y="274257"/>
                        <a:pt x="213422" y="263331"/>
                        <a:pt x="207143" y="254212"/>
                      </a:cubicBezTo>
                      <a:lnTo>
                        <a:pt x="199056" y="241910"/>
                      </a:lnTo>
                      <a:cubicBezTo>
                        <a:pt x="198111" y="241910"/>
                        <a:pt x="196820" y="242856"/>
                        <a:pt x="195013" y="244663"/>
                      </a:cubicBezTo>
                      <a:cubicBezTo>
                        <a:pt x="190454" y="247416"/>
                        <a:pt x="187358" y="248792"/>
                        <a:pt x="185551" y="248792"/>
                      </a:cubicBezTo>
                      <a:cubicBezTo>
                        <a:pt x="182884" y="249738"/>
                        <a:pt x="179701" y="249738"/>
                        <a:pt x="176088" y="248792"/>
                      </a:cubicBezTo>
                      <a:cubicBezTo>
                        <a:pt x="171529" y="247932"/>
                        <a:pt x="168433" y="247416"/>
                        <a:pt x="166626" y="247416"/>
                      </a:cubicBezTo>
                      <a:cubicBezTo>
                        <a:pt x="164820" y="247416"/>
                        <a:pt x="162583" y="247846"/>
                        <a:pt x="159830" y="248792"/>
                      </a:cubicBezTo>
                      <a:cubicBezTo>
                        <a:pt x="148045" y="248792"/>
                        <a:pt x="142626" y="247932"/>
                        <a:pt x="143572" y="246039"/>
                      </a:cubicBezTo>
                      <a:cubicBezTo>
                        <a:pt x="143572" y="245179"/>
                        <a:pt x="150798" y="239673"/>
                        <a:pt x="165250" y="229694"/>
                      </a:cubicBezTo>
                      <a:cubicBezTo>
                        <a:pt x="170669" y="226081"/>
                        <a:pt x="174712" y="223328"/>
                        <a:pt x="177465" y="221521"/>
                      </a:cubicBezTo>
                      <a:cubicBezTo>
                        <a:pt x="183745" y="217908"/>
                        <a:pt x="186928" y="214209"/>
                        <a:pt x="186928" y="210595"/>
                      </a:cubicBezTo>
                      <a:lnTo>
                        <a:pt x="181508" y="196917"/>
                      </a:lnTo>
                      <a:cubicBezTo>
                        <a:pt x="177895" y="185991"/>
                        <a:pt x="174282" y="173259"/>
                        <a:pt x="170669" y="158720"/>
                      </a:cubicBezTo>
                      <a:cubicBezTo>
                        <a:pt x="167916" y="153300"/>
                        <a:pt x="165680" y="144611"/>
                        <a:pt x="163874" y="132825"/>
                      </a:cubicBezTo>
                      <a:lnTo>
                        <a:pt x="162497" y="124653"/>
                      </a:lnTo>
                      <a:cubicBezTo>
                        <a:pt x="161551" y="124653"/>
                        <a:pt x="156132" y="126029"/>
                        <a:pt x="146239" y="128782"/>
                      </a:cubicBezTo>
                      <a:cubicBezTo>
                        <a:pt x="135400" y="131535"/>
                        <a:pt x="117335" y="135148"/>
                        <a:pt x="92045" y="139708"/>
                      </a:cubicBezTo>
                      <a:cubicBezTo>
                        <a:pt x="88432" y="140396"/>
                        <a:pt x="86625" y="143579"/>
                        <a:pt x="86625" y="148999"/>
                      </a:cubicBezTo>
                      <a:close/>
                      <a:moveTo>
                        <a:pt x="93421" y="230898"/>
                      </a:moveTo>
                      <a:cubicBezTo>
                        <a:pt x="102453" y="230898"/>
                        <a:pt x="109249" y="226769"/>
                        <a:pt x="113722" y="218596"/>
                      </a:cubicBezTo>
                      <a:cubicBezTo>
                        <a:pt x="120002" y="204057"/>
                        <a:pt x="123184" y="193132"/>
                        <a:pt x="123184" y="185819"/>
                      </a:cubicBezTo>
                      <a:cubicBezTo>
                        <a:pt x="121378" y="178507"/>
                        <a:pt x="118195" y="174893"/>
                        <a:pt x="113722" y="174893"/>
                      </a:cubicBezTo>
                      <a:cubicBezTo>
                        <a:pt x="101077" y="174893"/>
                        <a:pt x="91098" y="177646"/>
                        <a:pt x="83958" y="183066"/>
                      </a:cubicBezTo>
                      <a:cubicBezTo>
                        <a:pt x="76732" y="188486"/>
                        <a:pt x="71743" y="200788"/>
                        <a:pt x="69076" y="219887"/>
                      </a:cubicBezTo>
                      <a:cubicBezTo>
                        <a:pt x="78969" y="227285"/>
                        <a:pt x="87055" y="230898"/>
                        <a:pt x="93421" y="230898"/>
                      </a:cubicBezTo>
                      <a:close/>
                      <a:moveTo>
                        <a:pt x="224778" y="101253"/>
                      </a:moveTo>
                      <a:cubicBezTo>
                        <a:pt x="223831" y="101253"/>
                        <a:pt x="222971" y="101253"/>
                        <a:pt x="222025" y="101253"/>
                      </a:cubicBezTo>
                      <a:cubicBezTo>
                        <a:pt x="215659" y="99446"/>
                        <a:pt x="212046" y="97123"/>
                        <a:pt x="211186" y="94457"/>
                      </a:cubicBezTo>
                      <a:cubicBezTo>
                        <a:pt x="208519" y="84477"/>
                        <a:pt x="209809" y="73551"/>
                        <a:pt x="215229" y="61679"/>
                      </a:cubicBezTo>
                      <a:cubicBezTo>
                        <a:pt x="222455" y="52561"/>
                        <a:pt x="229681" y="50754"/>
                        <a:pt x="236906" y="56260"/>
                      </a:cubicBezTo>
                      <a:cubicBezTo>
                        <a:pt x="237767" y="59013"/>
                        <a:pt x="239144" y="62626"/>
                        <a:pt x="240950" y="67185"/>
                      </a:cubicBezTo>
                      <a:cubicBezTo>
                        <a:pt x="242756" y="71745"/>
                        <a:pt x="244563" y="74928"/>
                        <a:pt x="246369" y="76735"/>
                      </a:cubicBezTo>
                      <a:cubicBezTo>
                        <a:pt x="253595" y="88607"/>
                        <a:pt x="256778" y="96779"/>
                        <a:pt x="255831" y="101253"/>
                      </a:cubicBezTo>
                      <a:cubicBezTo>
                        <a:pt x="254886" y="103059"/>
                        <a:pt x="246799" y="103575"/>
                        <a:pt x="231487" y="102629"/>
                      </a:cubicBezTo>
                      <a:cubicBezTo>
                        <a:pt x="227961" y="101683"/>
                        <a:pt x="225724" y="101253"/>
                        <a:pt x="224778" y="101253"/>
                      </a:cubicBezTo>
                      <a:close/>
                    </a:path>
                  </a:pathLst>
                </a:custGeom>
                <a:grpFill/>
                <a:ln w="860" cap="flat">
                  <a:noFill/>
                  <a:prstDash val="solid"/>
                  <a:miter/>
                </a:ln>
              </p:spPr>
              <p:txBody>
                <a:bodyPr rtlCol="0" anchor="ctr"/>
                <a:lstStyle/>
                <a:p>
                  <a:endParaRPr lang="zh-CN" altLang="en-US"/>
                </a:p>
              </p:txBody>
            </p:sp>
            <p:sp>
              <p:nvSpPr>
                <p:cNvPr id="18" name="任意形状 22"/>
                <p:cNvSpPr/>
                <p:nvPr/>
              </p:nvSpPr>
              <p:spPr>
                <a:xfrm>
                  <a:off x="7622896" y="2756598"/>
                  <a:ext cx="240010" cy="274750"/>
                </a:xfrm>
                <a:custGeom>
                  <a:avLst/>
                  <a:gdLst>
                    <a:gd name="connsiteX0" fmla="*/ 150547 w 240010"/>
                    <a:gd name="connsiteY0" fmla="*/ 47832 h 274750"/>
                    <a:gd name="connsiteX1" fmla="*/ 150547 w 240010"/>
                    <a:gd name="connsiteY1" fmla="*/ 76480 h 274750"/>
                    <a:gd name="connsiteX2" fmla="*/ 157343 w 240010"/>
                    <a:gd name="connsiteY2" fmla="*/ 84652 h 274750"/>
                    <a:gd name="connsiteX3" fmla="*/ 226419 w 240010"/>
                    <a:gd name="connsiteY3" fmla="*/ 73727 h 274750"/>
                    <a:gd name="connsiteX4" fmla="*/ 240010 w 240010"/>
                    <a:gd name="connsiteY4" fmla="*/ 110547 h 274750"/>
                    <a:gd name="connsiteX5" fmla="*/ 233214 w 240010"/>
                    <a:gd name="connsiteY5" fmla="*/ 110547 h 274750"/>
                    <a:gd name="connsiteX6" fmla="*/ 211537 w 240010"/>
                    <a:gd name="connsiteY6" fmla="*/ 106418 h 274750"/>
                    <a:gd name="connsiteX7" fmla="*/ 184440 w 240010"/>
                    <a:gd name="connsiteY7" fmla="*/ 109171 h 274750"/>
                    <a:gd name="connsiteX8" fmla="*/ 160009 w 240010"/>
                    <a:gd name="connsiteY8" fmla="*/ 111924 h 274750"/>
                    <a:gd name="connsiteX9" fmla="*/ 151923 w 240010"/>
                    <a:gd name="connsiteY9" fmla="*/ 121473 h 274750"/>
                    <a:gd name="connsiteX10" fmla="*/ 150547 w 240010"/>
                    <a:gd name="connsiteY10" fmla="*/ 195113 h 274750"/>
                    <a:gd name="connsiteX11" fmla="*/ 147794 w 240010"/>
                    <a:gd name="connsiteY11" fmla="*/ 240106 h 274750"/>
                    <a:gd name="connsiteX12" fmla="*/ 145127 w 240010"/>
                    <a:gd name="connsiteY12" fmla="*/ 253785 h 274750"/>
                    <a:gd name="connsiteX13" fmla="*/ 141084 w 240010"/>
                    <a:gd name="connsiteY13" fmla="*/ 274260 h 274750"/>
                    <a:gd name="connsiteX14" fmla="*/ 96352 w 240010"/>
                    <a:gd name="connsiteY14" fmla="*/ 264711 h 274750"/>
                    <a:gd name="connsiteX15" fmla="*/ 50330 w 240010"/>
                    <a:gd name="connsiteY15" fmla="*/ 241483 h 274750"/>
                    <a:gd name="connsiteX16" fmla="*/ 67965 w 240010"/>
                    <a:gd name="connsiteY16" fmla="*/ 241483 h 274750"/>
                    <a:gd name="connsiteX17" fmla="*/ 115363 w 240010"/>
                    <a:gd name="connsiteY17" fmla="*/ 237354 h 274750"/>
                    <a:gd name="connsiteX18" fmla="*/ 127578 w 240010"/>
                    <a:gd name="connsiteY18" fmla="*/ 156831 h 274750"/>
                    <a:gd name="connsiteX19" fmla="*/ 126202 w 240010"/>
                    <a:gd name="connsiteY19" fmla="*/ 132312 h 274750"/>
                    <a:gd name="connsiteX20" fmla="*/ 126202 w 240010"/>
                    <a:gd name="connsiteY20" fmla="*/ 128183 h 274750"/>
                    <a:gd name="connsiteX21" fmla="*/ 118116 w 240010"/>
                    <a:gd name="connsiteY21" fmla="*/ 120010 h 274750"/>
                    <a:gd name="connsiteX22" fmla="*/ 36824 w 240010"/>
                    <a:gd name="connsiteY22" fmla="*/ 133689 h 274750"/>
                    <a:gd name="connsiteX23" fmla="*/ 9727 w 240010"/>
                    <a:gd name="connsiteY23" fmla="*/ 144614 h 274750"/>
                    <a:gd name="connsiteX24" fmla="*/ 6974 w 240010"/>
                    <a:gd name="connsiteY24" fmla="*/ 144614 h 274750"/>
                    <a:gd name="connsiteX25" fmla="*/ 179 w 240010"/>
                    <a:gd name="connsiteY25" fmla="*/ 120096 h 274750"/>
                    <a:gd name="connsiteX26" fmla="*/ 8351 w 240010"/>
                    <a:gd name="connsiteY26" fmla="*/ 120096 h 274750"/>
                    <a:gd name="connsiteX27" fmla="*/ 27276 w 240010"/>
                    <a:gd name="connsiteY27" fmla="*/ 115967 h 274750"/>
                    <a:gd name="connsiteX28" fmla="*/ 116653 w 240010"/>
                    <a:gd name="connsiteY28" fmla="*/ 94116 h 274750"/>
                    <a:gd name="connsiteX29" fmla="*/ 122073 w 240010"/>
                    <a:gd name="connsiteY29" fmla="*/ 87319 h 274750"/>
                    <a:gd name="connsiteX30" fmla="*/ 119320 w 240010"/>
                    <a:gd name="connsiteY30" fmla="*/ 76394 h 274750"/>
                    <a:gd name="connsiteX31" fmla="*/ 115277 w 240010"/>
                    <a:gd name="connsiteY31" fmla="*/ 57295 h 274750"/>
                    <a:gd name="connsiteX32" fmla="*/ 104439 w 240010"/>
                    <a:gd name="connsiteY32" fmla="*/ 47746 h 274750"/>
                    <a:gd name="connsiteX33" fmla="*/ 77342 w 240010"/>
                    <a:gd name="connsiteY33" fmla="*/ 54542 h 274750"/>
                    <a:gd name="connsiteX34" fmla="*/ 70545 w 240010"/>
                    <a:gd name="connsiteY34" fmla="*/ 57295 h 274750"/>
                    <a:gd name="connsiteX35" fmla="*/ 61083 w 240010"/>
                    <a:gd name="connsiteY35" fmla="*/ 60048 h 274750"/>
                    <a:gd name="connsiteX36" fmla="*/ 52996 w 240010"/>
                    <a:gd name="connsiteY36" fmla="*/ 31401 h 274750"/>
                    <a:gd name="connsiteX37" fmla="*/ 73298 w 240010"/>
                    <a:gd name="connsiteY37" fmla="*/ 27271 h 274750"/>
                    <a:gd name="connsiteX38" fmla="*/ 100395 w 240010"/>
                    <a:gd name="connsiteY38" fmla="*/ 20475 h 274750"/>
                    <a:gd name="connsiteX39" fmla="*/ 127493 w 240010"/>
                    <a:gd name="connsiteY39" fmla="*/ 13679 h 274750"/>
                    <a:gd name="connsiteX40" fmla="*/ 185730 w 240010"/>
                    <a:gd name="connsiteY40" fmla="*/ 0 h 274750"/>
                    <a:gd name="connsiteX41" fmla="*/ 199235 w 240010"/>
                    <a:gd name="connsiteY41" fmla="*/ 32777 h 274750"/>
                    <a:gd name="connsiteX42" fmla="*/ 193816 w 240010"/>
                    <a:gd name="connsiteY42" fmla="*/ 34154 h 274750"/>
                    <a:gd name="connsiteX43" fmla="*/ 164052 w 240010"/>
                    <a:gd name="connsiteY43" fmla="*/ 35530 h 274750"/>
                    <a:gd name="connsiteX44" fmla="*/ 150547 w 240010"/>
                    <a:gd name="connsiteY44" fmla="*/ 47832 h 27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0010" h="274750">
                      <a:moveTo>
                        <a:pt x="150547" y="47832"/>
                      </a:moveTo>
                      <a:lnTo>
                        <a:pt x="150547" y="76480"/>
                      </a:lnTo>
                      <a:cubicBezTo>
                        <a:pt x="150547" y="83792"/>
                        <a:pt x="152783" y="86459"/>
                        <a:pt x="157343" y="84652"/>
                      </a:cubicBezTo>
                      <a:cubicBezTo>
                        <a:pt x="188052" y="78286"/>
                        <a:pt x="211107" y="74673"/>
                        <a:pt x="226419" y="73727"/>
                      </a:cubicBezTo>
                      <a:cubicBezTo>
                        <a:pt x="235451" y="84652"/>
                        <a:pt x="240010" y="96955"/>
                        <a:pt x="240010" y="110547"/>
                      </a:cubicBezTo>
                      <a:cubicBezTo>
                        <a:pt x="239064" y="111493"/>
                        <a:pt x="236827" y="111493"/>
                        <a:pt x="233214" y="110547"/>
                      </a:cubicBezTo>
                      <a:cubicBezTo>
                        <a:pt x="224182" y="107794"/>
                        <a:pt x="216956" y="106418"/>
                        <a:pt x="211537" y="106418"/>
                      </a:cubicBezTo>
                      <a:cubicBezTo>
                        <a:pt x="206117" y="106418"/>
                        <a:pt x="197085" y="107364"/>
                        <a:pt x="184440" y="109171"/>
                      </a:cubicBezTo>
                      <a:cubicBezTo>
                        <a:pt x="173600" y="110977"/>
                        <a:pt x="165515" y="111924"/>
                        <a:pt x="160009" y="111924"/>
                      </a:cubicBezTo>
                      <a:cubicBezTo>
                        <a:pt x="154590" y="113730"/>
                        <a:pt x="151923" y="116913"/>
                        <a:pt x="151923" y="121473"/>
                      </a:cubicBezTo>
                      <a:cubicBezTo>
                        <a:pt x="151923" y="159670"/>
                        <a:pt x="151492" y="184274"/>
                        <a:pt x="150547" y="195113"/>
                      </a:cubicBezTo>
                      <a:cubicBezTo>
                        <a:pt x="149601" y="210599"/>
                        <a:pt x="148740" y="225568"/>
                        <a:pt x="147794" y="240106"/>
                      </a:cubicBezTo>
                      <a:cubicBezTo>
                        <a:pt x="146848" y="245526"/>
                        <a:pt x="145988" y="250086"/>
                        <a:pt x="145127" y="253785"/>
                      </a:cubicBezTo>
                      <a:cubicBezTo>
                        <a:pt x="144181" y="266517"/>
                        <a:pt x="142890" y="273314"/>
                        <a:pt x="141084" y="274260"/>
                      </a:cubicBezTo>
                      <a:cubicBezTo>
                        <a:pt x="132998" y="276067"/>
                        <a:pt x="118030" y="272884"/>
                        <a:pt x="96352" y="264711"/>
                      </a:cubicBezTo>
                      <a:cubicBezTo>
                        <a:pt x="69255" y="256538"/>
                        <a:pt x="53857" y="248795"/>
                        <a:pt x="50330" y="241483"/>
                      </a:cubicBezTo>
                      <a:lnTo>
                        <a:pt x="67965" y="241483"/>
                      </a:lnTo>
                      <a:cubicBezTo>
                        <a:pt x="95922" y="242429"/>
                        <a:pt x="111751" y="241053"/>
                        <a:pt x="115363" y="237354"/>
                      </a:cubicBezTo>
                      <a:cubicBezTo>
                        <a:pt x="124395" y="230041"/>
                        <a:pt x="128439" y="203200"/>
                        <a:pt x="127578" y="156831"/>
                      </a:cubicBezTo>
                      <a:cubicBezTo>
                        <a:pt x="126632" y="146851"/>
                        <a:pt x="126202" y="138679"/>
                        <a:pt x="126202" y="132312"/>
                      </a:cubicBezTo>
                      <a:cubicBezTo>
                        <a:pt x="126202" y="130506"/>
                        <a:pt x="126202" y="129129"/>
                        <a:pt x="126202" y="128183"/>
                      </a:cubicBezTo>
                      <a:cubicBezTo>
                        <a:pt x="126202" y="122763"/>
                        <a:pt x="123535" y="120010"/>
                        <a:pt x="118116" y="120010"/>
                      </a:cubicBezTo>
                      <a:cubicBezTo>
                        <a:pt x="84653" y="123624"/>
                        <a:pt x="57556" y="128183"/>
                        <a:pt x="36824" y="133689"/>
                      </a:cubicBezTo>
                      <a:cubicBezTo>
                        <a:pt x="22373" y="138248"/>
                        <a:pt x="13340" y="141862"/>
                        <a:pt x="9727" y="144614"/>
                      </a:cubicBezTo>
                      <a:lnTo>
                        <a:pt x="6974" y="144614"/>
                      </a:lnTo>
                      <a:cubicBezTo>
                        <a:pt x="1555" y="136442"/>
                        <a:pt x="-681" y="128269"/>
                        <a:pt x="179" y="120096"/>
                      </a:cubicBezTo>
                      <a:lnTo>
                        <a:pt x="8351" y="120096"/>
                      </a:lnTo>
                      <a:cubicBezTo>
                        <a:pt x="14631" y="119236"/>
                        <a:pt x="20997" y="117859"/>
                        <a:pt x="27276" y="115967"/>
                      </a:cubicBezTo>
                      <a:cubicBezTo>
                        <a:pt x="67019" y="105988"/>
                        <a:pt x="96782" y="98675"/>
                        <a:pt x="116653" y="94116"/>
                      </a:cubicBezTo>
                      <a:cubicBezTo>
                        <a:pt x="120266" y="94116"/>
                        <a:pt x="122073" y="91879"/>
                        <a:pt x="122073" y="87319"/>
                      </a:cubicBezTo>
                      <a:cubicBezTo>
                        <a:pt x="121127" y="83706"/>
                        <a:pt x="120266" y="80007"/>
                        <a:pt x="119320" y="76394"/>
                      </a:cubicBezTo>
                      <a:cubicBezTo>
                        <a:pt x="117513" y="68221"/>
                        <a:pt x="116137" y="61855"/>
                        <a:pt x="115277" y="57295"/>
                      </a:cubicBezTo>
                      <a:cubicBezTo>
                        <a:pt x="112611" y="49123"/>
                        <a:pt x="108911" y="45940"/>
                        <a:pt x="104439" y="47746"/>
                      </a:cubicBezTo>
                      <a:cubicBezTo>
                        <a:pt x="93599" y="49553"/>
                        <a:pt x="84567" y="51875"/>
                        <a:pt x="77342" y="54542"/>
                      </a:cubicBezTo>
                      <a:cubicBezTo>
                        <a:pt x="75535" y="55489"/>
                        <a:pt x="73298" y="56349"/>
                        <a:pt x="70545" y="57295"/>
                      </a:cubicBezTo>
                      <a:cubicBezTo>
                        <a:pt x="65986" y="60048"/>
                        <a:pt x="62889" y="60908"/>
                        <a:pt x="61083" y="60048"/>
                      </a:cubicBezTo>
                      <a:cubicBezTo>
                        <a:pt x="56524" y="54628"/>
                        <a:pt x="53857" y="45079"/>
                        <a:pt x="52996" y="31401"/>
                      </a:cubicBezTo>
                      <a:cubicBezTo>
                        <a:pt x="52051" y="30540"/>
                        <a:pt x="58847" y="29164"/>
                        <a:pt x="73298" y="27271"/>
                      </a:cubicBezTo>
                      <a:cubicBezTo>
                        <a:pt x="78718" y="26411"/>
                        <a:pt x="87750" y="24088"/>
                        <a:pt x="100395" y="20475"/>
                      </a:cubicBezTo>
                      <a:cubicBezTo>
                        <a:pt x="112094" y="17722"/>
                        <a:pt x="121127" y="15485"/>
                        <a:pt x="127493" y="13679"/>
                      </a:cubicBezTo>
                      <a:cubicBezTo>
                        <a:pt x="152783" y="6366"/>
                        <a:pt x="172224" y="1893"/>
                        <a:pt x="185730" y="0"/>
                      </a:cubicBezTo>
                      <a:cubicBezTo>
                        <a:pt x="195623" y="9979"/>
                        <a:pt x="200182" y="20905"/>
                        <a:pt x="199235" y="32777"/>
                      </a:cubicBezTo>
                      <a:cubicBezTo>
                        <a:pt x="198289" y="33723"/>
                        <a:pt x="196483" y="34154"/>
                        <a:pt x="193816" y="34154"/>
                      </a:cubicBezTo>
                      <a:cubicBezTo>
                        <a:pt x="189257" y="32347"/>
                        <a:pt x="179364" y="32777"/>
                        <a:pt x="164052" y="35530"/>
                      </a:cubicBezTo>
                      <a:cubicBezTo>
                        <a:pt x="155020" y="37423"/>
                        <a:pt x="150547" y="41552"/>
                        <a:pt x="150547" y="47832"/>
                      </a:cubicBezTo>
                      <a:close/>
                    </a:path>
                  </a:pathLst>
                </a:custGeom>
                <a:grpFill/>
                <a:ln w="860" cap="flat">
                  <a:noFill/>
                  <a:prstDash val="solid"/>
                  <a:miter/>
                </a:ln>
              </p:spPr>
              <p:txBody>
                <a:bodyPr rtlCol="0" anchor="ctr"/>
                <a:lstStyle/>
                <a:p>
                  <a:endParaRPr lang="zh-CN" altLang="en-US"/>
                </a:p>
              </p:txBody>
            </p:sp>
            <p:sp>
              <p:nvSpPr>
                <p:cNvPr id="19" name="任意形状 23"/>
                <p:cNvSpPr/>
                <p:nvPr/>
              </p:nvSpPr>
              <p:spPr>
                <a:xfrm>
                  <a:off x="8164075" y="2743344"/>
                  <a:ext cx="264516" cy="297062"/>
                </a:xfrm>
                <a:custGeom>
                  <a:avLst/>
                  <a:gdLst>
                    <a:gd name="connsiteX0" fmla="*/ 59955 w 264516"/>
                    <a:gd name="connsiteY0" fmla="*/ 136189 h 297062"/>
                    <a:gd name="connsiteX1" fmla="*/ 92471 w 264516"/>
                    <a:gd name="connsiteY1" fmla="*/ 122510 h 297062"/>
                    <a:gd name="connsiteX2" fmla="*/ 116902 w 264516"/>
                    <a:gd name="connsiteY2" fmla="*/ 112961 h 297062"/>
                    <a:gd name="connsiteX3" fmla="*/ 130408 w 264516"/>
                    <a:gd name="connsiteY3" fmla="*/ 107541 h 297062"/>
                    <a:gd name="connsiteX4" fmla="*/ 158881 w 264516"/>
                    <a:gd name="connsiteY4" fmla="*/ 88443 h 297062"/>
                    <a:gd name="connsiteX5" fmla="*/ 194065 w 264516"/>
                    <a:gd name="connsiteY5" fmla="*/ 46117 h 297062"/>
                    <a:gd name="connsiteX6" fmla="*/ 203527 w 264516"/>
                    <a:gd name="connsiteY6" fmla="*/ 41987 h 297062"/>
                    <a:gd name="connsiteX7" fmla="*/ 204903 w 264516"/>
                    <a:gd name="connsiteY7" fmla="*/ 43364 h 297062"/>
                    <a:gd name="connsiteX8" fmla="*/ 208946 w 264516"/>
                    <a:gd name="connsiteY8" fmla="*/ 44740 h 297062"/>
                    <a:gd name="connsiteX9" fmla="*/ 210322 w 264516"/>
                    <a:gd name="connsiteY9" fmla="*/ 54289 h 297062"/>
                    <a:gd name="connsiteX10" fmla="*/ 190021 w 264516"/>
                    <a:gd name="connsiteY10" fmla="*/ 74764 h 297062"/>
                    <a:gd name="connsiteX11" fmla="*/ 171096 w 264516"/>
                    <a:gd name="connsiteY11" fmla="*/ 95239 h 297062"/>
                    <a:gd name="connsiteX12" fmla="*/ 167053 w 264516"/>
                    <a:gd name="connsiteY12" fmla="*/ 100659 h 297062"/>
                    <a:gd name="connsiteX13" fmla="*/ 172472 w 264516"/>
                    <a:gd name="connsiteY13" fmla="*/ 103412 h 297062"/>
                    <a:gd name="connsiteX14" fmla="*/ 198194 w 264516"/>
                    <a:gd name="connsiteY14" fmla="*/ 118381 h 297062"/>
                    <a:gd name="connsiteX15" fmla="*/ 194150 w 264516"/>
                    <a:gd name="connsiteY15" fmla="*/ 127930 h 297062"/>
                    <a:gd name="connsiteX16" fmla="*/ 153547 w 264516"/>
                    <a:gd name="connsiteY16" fmla="*/ 152448 h 297062"/>
                    <a:gd name="connsiteX17" fmla="*/ 156215 w 264516"/>
                    <a:gd name="connsiteY17" fmla="*/ 164750 h 297062"/>
                    <a:gd name="connsiteX18" fmla="*/ 165677 w 264516"/>
                    <a:gd name="connsiteY18" fmla="*/ 167503 h 297062"/>
                    <a:gd name="connsiteX19" fmla="*/ 192774 w 264516"/>
                    <a:gd name="connsiteY19" fmla="*/ 166127 h 297062"/>
                    <a:gd name="connsiteX20" fmla="*/ 244216 w 264516"/>
                    <a:gd name="connsiteY20" fmla="*/ 159330 h 297062"/>
                    <a:gd name="connsiteX21" fmla="*/ 264517 w 264516"/>
                    <a:gd name="connsiteY21" fmla="*/ 190731 h 297062"/>
                    <a:gd name="connsiteX22" fmla="*/ 261765 w 264516"/>
                    <a:gd name="connsiteY22" fmla="*/ 200280 h 297062"/>
                    <a:gd name="connsiteX23" fmla="*/ 253593 w 264516"/>
                    <a:gd name="connsiteY23" fmla="*/ 198904 h 297062"/>
                    <a:gd name="connsiteX24" fmla="*/ 168258 w 264516"/>
                    <a:gd name="connsiteY24" fmla="*/ 189355 h 297062"/>
                    <a:gd name="connsiteX25" fmla="*/ 161462 w 264516"/>
                    <a:gd name="connsiteY25" fmla="*/ 197527 h 297062"/>
                    <a:gd name="connsiteX26" fmla="*/ 157418 w 264516"/>
                    <a:gd name="connsiteY26" fmla="*/ 267125 h 297062"/>
                    <a:gd name="connsiteX27" fmla="*/ 156042 w 264516"/>
                    <a:gd name="connsiteY27" fmla="*/ 291643 h 297062"/>
                    <a:gd name="connsiteX28" fmla="*/ 153376 w 264516"/>
                    <a:gd name="connsiteY28" fmla="*/ 297063 h 297062"/>
                    <a:gd name="connsiteX29" fmla="*/ 147956 w 264516"/>
                    <a:gd name="connsiteY29" fmla="*/ 297063 h 297062"/>
                    <a:gd name="connsiteX30" fmla="*/ 68041 w 264516"/>
                    <a:gd name="connsiteY30" fmla="*/ 267038 h 297062"/>
                    <a:gd name="connsiteX31" fmla="*/ 63998 w 264516"/>
                    <a:gd name="connsiteY31" fmla="*/ 261619 h 297062"/>
                    <a:gd name="connsiteX32" fmla="*/ 70794 w 264516"/>
                    <a:gd name="connsiteY32" fmla="*/ 261619 h 297062"/>
                    <a:gd name="connsiteX33" fmla="*/ 120945 w 264516"/>
                    <a:gd name="connsiteY33" fmla="*/ 269792 h 297062"/>
                    <a:gd name="connsiteX34" fmla="*/ 131784 w 264516"/>
                    <a:gd name="connsiteY34" fmla="*/ 257489 h 297062"/>
                    <a:gd name="connsiteX35" fmla="*/ 131784 w 264516"/>
                    <a:gd name="connsiteY35" fmla="*/ 234262 h 297062"/>
                    <a:gd name="connsiteX36" fmla="*/ 133161 w 264516"/>
                    <a:gd name="connsiteY36" fmla="*/ 200108 h 297062"/>
                    <a:gd name="connsiteX37" fmla="*/ 129117 w 264516"/>
                    <a:gd name="connsiteY37" fmla="*/ 195979 h 297062"/>
                    <a:gd name="connsiteX38" fmla="*/ 18062 w 264516"/>
                    <a:gd name="connsiteY38" fmla="*/ 217830 h 297062"/>
                    <a:gd name="connsiteX39" fmla="*/ 5847 w 264516"/>
                    <a:gd name="connsiteY39" fmla="*/ 216454 h 297062"/>
                    <a:gd name="connsiteX40" fmla="*/ 1804 w 264516"/>
                    <a:gd name="connsiteY40" fmla="*/ 206904 h 297062"/>
                    <a:gd name="connsiteX41" fmla="*/ 427 w 264516"/>
                    <a:gd name="connsiteY41" fmla="*/ 202775 h 297062"/>
                    <a:gd name="connsiteX42" fmla="*/ 5847 w 264516"/>
                    <a:gd name="connsiteY42" fmla="*/ 201399 h 297062"/>
                    <a:gd name="connsiteX43" fmla="*/ 30191 w 264516"/>
                    <a:gd name="connsiteY43" fmla="*/ 195979 h 297062"/>
                    <a:gd name="connsiteX44" fmla="*/ 64084 w 264516"/>
                    <a:gd name="connsiteY44" fmla="*/ 189182 h 297062"/>
                    <a:gd name="connsiteX45" fmla="*/ 122321 w 264516"/>
                    <a:gd name="connsiteY45" fmla="*/ 176880 h 297062"/>
                    <a:gd name="connsiteX46" fmla="*/ 126365 w 264516"/>
                    <a:gd name="connsiteY46" fmla="*/ 175504 h 297062"/>
                    <a:gd name="connsiteX47" fmla="*/ 122321 w 264516"/>
                    <a:gd name="connsiteY47" fmla="*/ 168708 h 297062"/>
                    <a:gd name="connsiteX48" fmla="*/ 110106 w 264516"/>
                    <a:gd name="connsiteY48" fmla="*/ 160535 h 297062"/>
                    <a:gd name="connsiteX49" fmla="*/ 108730 w 264516"/>
                    <a:gd name="connsiteY49" fmla="*/ 152362 h 297062"/>
                    <a:gd name="connsiteX50" fmla="*/ 119568 w 264516"/>
                    <a:gd name="connsiteY50" fmla="*/ 148233 h 297062"/>
                    <a:gd name="connsiteX51" fmla="*/ 131784 w 264516"/>
                    <a:gd name="connsiteY51" fmla="*/ 148233 h 297062"/>
                    <a:gd name="connsiteX52" fmla="*/ 149418 w 264516"/>
                    <a:gd name="connsiteY52" fmla="*/ 135931 h 297062"/>
                    <a:gd name="connsiteX53" fmla="*/ 143999 w 264516"/>
                    <a:gd name="connsiteY53" fmla="*/ 119585 h 297062"/>
                    <a:gd name="connsiteX54" fmla="*/ 70880 w 264516"/>
                    <a:gd name="connsiteY54" fmla="*/ 149609 h 297062"/>
                    <a:gd name="connsiteX55" fmla="*/ 61417 w 264516"/>
                    <a:gd name="connsiteY55" fmla="*/ 149609 h 297062"/>
                    <a:gd name="connsiteX56" fmla="*/ 55998 w 264516"/>
                    <a:gd name="connsiteY56" fmla="*/ 144189 h 297062"/>
                    <a:gd name="connsiteX57" fmla="*/ 53245 w 264516"/>
                    <a:gd name="connsiteY57" fmla="*/ 140060 h 297062"/>
                    <a:gd name="connsiteX58" fmla="*/ 59955 w 264516"/>
                    <a:gd name="connsiteY58" fmla="*/ 136189 h 297062"/>
                    <a:gd name="connsiteX59" fmla="*/ 51869 w 264516"/>
                    <a:gd name="connsiteY59" fmla="*/ 52913 h 297062"/>
                    <a:gd name="connsiteX60" fmla="*/ 100643 w 264516"/>
                    <a:gd name="connsiteY60" fmla="*/ 25642 h 297062"/>
                    <a:gd name="connsiteX61" fmla="*/ 108730 w 264516"/>
                    <a:gd name="connsiteY61" fmla="*/ 22889 h 297062"/>
                    <a:gd name="connsiteX62" fmla="*/ 162924 w 264516"/>
                    <a:gd name="connsiteY62" fmla="*/ 2414 h 297062"/>
                    <a:gd name="connsiteX63" fmla="*/ 176430 w 264516"/>
                    <a:gd name="connsiteY63" fmla="*/ 3790 h 297062"/>
                    <a:gd name="connsiteX64" fmla="*/ 185892 w 264516"/>
                    <a:gd name="connsiteY64" fmla="*/ 13340 h 297062"/>
                    <a:gd name="connsiteX65" fmla="*/ 187268 w 264516"/>
                    <a:gd name="connsiteY65" fmla="*/ 20136 h 297062"/>
                    <a:gd name="connsiteX66" fmla="*/ 179183 w 264516"/>
                    <a:gd name="connsiteY66" fmla="*/ 22889 h 297062"/>
                    <a:gd name="connsiteX67" fmla="*/ 110106 w 264516"/>
                    <a:gd name="connsiteY67" fmla="*/ 46117 h 297062"/>
                    <a:gd name="connsiteX68" fmla="*/ 97891 w 264516"/>
                    <a:gd name="connsiteY68" fmla="*/ 54289 h 297062"/>
                    <a:gd name="connsiteX69" fmla="*/ 81633 w 264516"/>
                    <a:gd name="connsiteY69" fmla="*/ 57042 h 297062"/>
                    <a:gd name="connsiteX70" fmla="*/ 53160 w 264516"/>
                    <a:gd name="connsiteY70" fmla="*/ 59795 h 297062"/>
                    <a:gd name="connsiteX71" fmla="*/ 46363 w 264516"/>
                    <a:gd name="connsiteY71" fmla="*/ 58419 h 297062"/>
                    <a:gd name="connsiteX72" fmla="*/ 51869 w 264516"/>
                    <a:gd name="connsiteY72" fmla="*/ 52913 h 297062"/>
                    <a:gd name="connsiteX73" fmla="*/ 73546 w 264516"/>
                    <a:gd name="connsiteY73" fmla="*/ 107541 h 297062"/>
                    <a:gd name="connsiteX74" fmla="*/ 64084 w 264516"/>
                    <a:gd name="connsiteY74" fmla="*/ 100745 h 297062"/>
                    <a:gd name="connsiteX75" fmla="*/ 55998 w 264516"/>
                    <a:gd name="connsiteY75" fmla="*/ 93949 h 297062"/>
                    <a:gd name="connsiteX76" fmla="*/ 51955 w 264516"/>
                    <a:gd name="connsiteY76" fmla="*/ 89819 h 297062"/>
                    <a:gd name="connsiteX77" fmla="*/ 58751 w 264516"/>
                    <a:gd name="connsiteY77" fmla="*/ 84399 h 297062"/>
                    <a:gd name="connsiteX78" fmla="*/ 102106 w 264516"/>
                    <a:gd name="connsiteY78" fmla="*/ 73474 h 297062"/>
                    <a:gd name="connsiteX79" fmla="*/ 106149 w 264516"/>
                    <a:gd name="connsiteY79" fmla="*/ 74850 h 297062"/>
                    <a:gd name="connsiteX80" fmla="*/ 103396 w 264516"/>
                    <a:gd name="connsiteY80" fmla="*/ 78980 h 297062"/>
                    <a:gd name="connsiteX81" fmla="*/ 85762 w 264516"/>
                    <a:gd name="connsiteY81" fmla="*/ 103498 h 297062"/>
                    <a:gd name="connsiteX82" fmla="*/ 73546 w 264516"/>
                    <a:gd name="connsiteY82" fmla="*/ 107541 h 297062"/>
                    <a:gd name="connsiteX83" fmla="*/ 127655 w 264516"/>
                    <a:gd name="connsiteY83" fmla="*/ 78893 h 297062"/>
                    <a:gd name="connsiteX84" fmla="*/ 123612 w 264516"/>
                    <a:gd name="connsiteY84" fmla="*/ 66591 h 297062"/>
                    <a:gd name="connsiteX85" fmla="*/ 127655 w 264516"/>
                    <a:gd name="connsiteY85" fmla="*/ 58419 h 297062"/>
                    <a:gd name="connsiteX86" fmla="*/ 145290 w 264516"/>
                    <a:gd name="connsiteY86" fmla="*/ 54289 h 297062"/>
                    <a:gd name="connsiteX87" fmla="*/ 157505 w 264516"/>
                    <a:gd name="connsiteY87" fmla="*/ 51536 h 297062"/>
                    <a:gd name="connsiteX88" fmla="*/ 160258 w 264516"/>
                    <a:gd name="connsiteY88" fmla="*/ 52913 h 297062"/>
                    <a:gd name="connsiteX89" fmla="*/ 158881 w 264516"/>
                    <a:gd name="connsiteY89" fmla="*/ 55666 h 297062"/>
                    <a:gd name="connsiteX90" fmla="*/ 139956 w 264516"/>
                    <a:gd name="connsiteY90" fmla="*/ 78893 h 297062"/>
                    <a:gd name="connsiteX91" fmla="*/ 133161 w 264516"/>
                    <a:gd name="connsiteY91" fmla="*/ 84313 h 297062"/>
                    <a:gd name="connsiteX92" fmla="*/ 127655 w 264516"/>
                    <a:gd name="connsiteY92" fmla="*/ 78893 h 29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64516" h="297062">
                      <a:moveTo>
                        <a:pt x="59955" y="136189"/>
                      </a:moveTo>
                      <a:cubicBezTo>
                        <a:pt x="69847" y="133436"/>
                        <a:pt x="80687" y="128876"/>
                        <a:pt x="92471" y="122510"/>
                      </a:cubicBezTo>
                      <a:cubicBezTo>
                        <a:pt x="97891" y="120704"/>
                        <a:pt x="106064" y="117521"/>
                        <a:pt x="116902" y="112961"/>
                      </a:cubicBezTo>
                      <a:cubicBezTo>
                        <a:pt x="120515" y="112101"/>
                        <a:pt x="124989" y="110208"/>
                        <a:pt x="130408" y="107541"/>
                      </a:cubicBezTo>
                      <a:cubicBezTo>
                        <a:pt x="138493" y="105734"/>
                        <a:pt x="148042" y="99368"/>
                        <a:pt x="158881" y="88443"/>
                      </a:cubicBezTo>
                      <a:cubicBezTo>
                        <a:pt x="167053" y="81130"/>
                        <a:pt x="178753" y="67108"/>
                        <a:pt x="194065" y="46117"/>
                      </a:cubicBezTo>
                      <a:cubicBezTo>
                        <a:pt x="195871" y="42503"/>
                        <a:pt x="199054" y="41127"/>
                        <a:pt x="203527" y="41987"/>
                      </a:cubicBezTo>
                      <a:cubicBezTo>
                        <a:pt x="203527" y="42933"/>
                        <a:pt x="203957" y="43364"/>
                        <a:pt x="204903" y="43364"/>
                      </a:cubicBezTo>
                      <a:cubicBezTo>
                        <a:pt x="206710" y="44310"/>
                        <a:pt x="208086" y="44740"/>
                        <a:pt x="208946" y="44740"/>
                      </a:cubicBezTo>
                      <a:cubicBezTo>
                        <a:pt x="213420" y="46547"/>
                        <a:pt x="213936" y="49730"/>
                        <a:pt x="210322" y="54289"/>
                      </a:cubicBezTo>
                      <a:cubicBezTo>
                        <a:pt x="204903" y="59709"/>
                        <a:pt x="198108" y="66591"/>
                        <a:pt x="190021" y="74764"/>
                      </a:cubicBezTo>
                      <a:cubicBezTo>
                        <a:pt x="181935" y="83883"/>
                        <a:pt x="175570" y="90679"/>
                        <a:pt x="171096" y="95239"/>
                      </a:cubicBezTo>
                      <a:cubicBezTo>
                        <a:pt x="168430" y="97992"/>
                        <a:pt x="167053" y="99799"/>
                        <a:pt x="167053" y="100659"/>
                      </a:cubicBezTo>
                      <a:cubicBezTo>
                        <a:pt x="167053" y="102466"/>
                        <a:pt x="168860" y="103412"/>
                        <a:pt x="172472" y="103412"/>
                      </a:cubicBezTo>
                      <a:cubicBezTo>
                        <a:pt x="185118" y="107025"/>
                        <a:pt x="193720" y="112101"/>
                        <a:pt x="198194" y="118381"/>
                      </a:cubicBezTo>
                      <a:cubicBezTo>
                        <a:pt x="200860" y="122940"/>
                        <a:pt x="199570" y="126123"/>
                        <a:pt x="194150" y="127930"/>
                      </a:cubicBezTo>
                      <a:cubicBezTo>
                        <a:pt x="178753" y="137909"/>
                        <a:pt x="165247" y="146168"/>
                        <a:pt x="153547" y="152448"/>
                      </a:cubicBezTo>
                      <a:cubicBezTo>
                        <a:pt x="148988" y="155201"/>
                        <a:pt x="149935" y="159245"/>
                        <a:pt x="156215" y="164750"/>
                      </a:cubicBezTo>
                      <a:cubicBezTo>
                        <a:pt x="158021" y="167503"/>
                        <a:pt x="161204" y="168363"/>
                        <a:pt x="165677" y="167503"/>
                      </a:cubicBezTo>
                      <a:cubicBezTo>
                        <a:pt x="172903" y="167503"/>
                        <a:pt x="181935" y="167073"/>
                        <a:pt x="192774" y="166127"/>
                      </a:cubicBezTo>
                      <a:cubicBezTo>
                        <a:pt x="215312" y="164320"/>
                        <a:pt x="232517" y="161997"/>
                        <a:pt x="244216" y="159330"/>
                      </a:cubicBezTo>
                      <a:cubicBezTo>
                        <a:pt x="251442" y="162944"/>
                        <a:pt x="258237" y="173439"/>
                        <a:pt x="264517" y="190731"/>
                      </a:cubicBezTo>
                      <a:cubicBezTo>
                        <a:pt x="264517" y="196151"/>
                        <a:pt x="263571" y="199420"/>
                        <a:pt x="261765" y="200280"/>
                      </a:cubicBezTo>
                      <a:cubicBezTo>
                        <a:pt x="259958" y="201226"/>
                        <a:pt x="257205" y="200710"/>
                        <a:pt x="253593" y="198904"/>
                      </a:cubicBezTo>
                      <a:cubicBezTo>
                        <a:pt x="230108" y="188924"/>
                        <a:pt x="201634" y="185741"/>
                        <a:pt x="168258" y="189355"/>
                      </a:cubicBezTo>
                      <a:cubicBezTo>
                        <a:pt x="163699" y="189355"/>
                        <a:pt x="161462" y="192107"/>
                        <a:pt x="161462" y="197527"/>
                      </a:cubicBezTo>
                      <a:cubicBezTo>
                        <a:pt x="160516" y="228498"/>
                        <a:pt x="159225" y="251639"/>
                        <a:pt x="157418" y="267125"/>
                      </a:cubicBezTo>
                      <a:cubicBezTo>
                        <a:pt x="154666" y="276244"/>
                        <a:pt x="154236" y="284416"/>
                        <a:pt x="156042" y="291643"/>
                      </a:cubicBezTo>
                      <a:cubicBezTo>
                        <a:pt x="156042" y="294396"/>
                        <a:pt x="155096" y="296202"/>
                        <a:pt x="153376" y="297063"/>
                      </a:cubicBezTo>
                      <a:lnTo>
                        <a:pt x="147956" y="297063"/>
                      </a:lnTo>
                      <a:cubicBezTo>
                        <a:pt x="112773" y="289750"/>
                        <a:pt x="86106" y="279771"/>
                        <a:pt x="68041" y="267038"/>
                      </a:cubicBezTo>
                      <a:cubicBezTo>
                        <a:pt x="64428" y="264286"/>
                        <a:pt x="63052" y="262479"/>
                        <a:pt x="63998" y="261619"/>
                      </a:cubicBezTo>
                      <a:cubicBezTo>
                        <a:pt x="63998" y="260758"/>
                        <a:pt x="66234" y="260758"/>
                        <a:pt x="70794" y="261619"/>
                      </a:cubicBezTo>
                      <a:cubicBezTo>
                        <a:pt x="89805" y="267985"/>
                        <a:pt x="106494" y="270738"/>
                        <a:pt x="120945" y="269792"/>
                      </a:cubicBezTo>
                      <a:cubicBezTo>
                        <a:pt x="127225" y="269792"/>
                        <a:pt x="130838" y="265662"/>
                        <a:pt x="131784" y="257489"/>
                      </a:cubicBezTo>
                      <a:cubicBezTo>
                        <a:pt x="131784" y="252930"/>
                        <a:pt x="131784" y="245187"/>
                        <a:pt x="131784" y="234262"/>
                      </a:cubicBezTo>
                      <a:cubicBezTo>
                        <a:pt x="132644" y="219723"/>
                        <a:pt x="133161" y="208367"/>
                        <a:pt x="133161" y="200108"/>
                      </a:cubicBezTo>
                      <a:cubicBezTo>
                        <a:pt x="133161" y="197355"/>
                        <a:pt x="131784" y="195979"/>
                        <a:pt x="129117" y="195979"/>
                      </a:cubicBezTo>
                      <a:cubicBezTo>
                        <a:pt x="67697" y="200538"/>
                        <a:pt x="30621" y="207851"/>
                        <a:pt x="18062" y="217830"/>
                      </a:cubicBezTo>
                      <a:cubicBezTo>
                        <a:pt x="11696" y="221443"/>
                        <a:pt x="7653" y="221013"/>
                        <a:pt x="5847" y="216454"/>
                      </a:cubicBezTo>
                      <a:cubicBezTo>
                        <a:pt x="4040" y="214647"/>
                        <a:pt x="2664" y="211464"/>
                        <a:pt x="1804" y="206904"/>
                      </a:cubicBezTo>
                      <a:cubicBezTo>
                        <a:pt x="-3" y="205098"/>
                        <a:pt x="-433" y="203721"/>
                        <a:pt x="427" y="202775"/>
                      </a:cubicBezTo>
                      <a:cubicBezTo>
                        <a:pt x="427" y="201915"/>
                        <a:pt x="2234" y="201399"/>
                        <a:pt x="5847" y="201399"/>
                      </a:cubicBezTo>
                      <a:cubicBezTo>
                        <a:pt x="11266" y="202345"/>
                        <a:pt x="19352" y="200538"/>
                        <a:pt x="30191" y="195979"/>
                      </a:cubicBezTo>
                      <a:cubicBezTo>
                        <a:pt x="38363" y="193226"/>
                        <a:pt x="49632" y="190989"/>
                        <a:pt x="64084" y="189182"/>
                      </a:cubicBezTo>
                      <a:cubicBezTo>
                        <a:pt x="97461" y="183763"/>
                        <a:pt x="116902" y="179633"/>
                        <a:pt x="122321" y="176880"/>
                      </a:cubicBezTo>
                      <a:cubicBezTo>
                        <a:pt x="124989" y="176880"/>
                        <a:pt x="126365" y="176450"/>
                        <a:pt x="126365" y="175504"/>
                      </a:cubicBezTo>
                      <a:cubicBezTo>
                        <a:pt x="126365" y="174644"/>
                        <a:pt x="124989" y="172321"/>
                        <a:pt x="122321" y="168708"/>
                      </a:cubicBezTo>
                      <a:cubicBezTo>
                        <a:pt x="116902" y="165094"/>
                        <a:pt x="112859" y="162341"/>
                        <a:pt x="110106" y="160535"/>
                      </a:cubicBezTo>
                      <a:cubicBezTo>
                        <a:pt x="106494" y="158728"/>
                        <a:pt x="106064" y="155975"/>
                        <a:pt x="108730" y="152362"/>
                      </a:cubicBezTo>
                      <a:cubicBezTo>
                        <a:pt x="111483" y="148749"/>
                        <a:pt x="115009" y="147372"/>
                        <a:pt x="119568" y="148233"/>
                      </a:cubicBezTo>
                      <a:cubicBezTo>
                        <a:pt x="122321" y="150039"/>
                        <a:pt x="126365" y="150039"/>
                        <a:pt x="131784" y="148233"/>
                      </a:cubicBezTo>
                      <a:cubicBezTo>
                        <a:pt x="134537" y="148233"/>
                        <a:pt x="140386" y="144103"/>
                        <a:pt x="149418" y="135931"/>
                      </a:cubicBezTo>
                      <a:cubicBezTo>
                        <a:pt x="154838" y="128618"/>
                        <a:pt x="153032" y="123198"/>
                        <a:pt x="143999" y="119585"/>
                      </a:cubicBezTo>
                      <a:cubicBezTo>
                        <a:pt x="132214" y="119585"/>
                        <a:pt x="107870" y="129565"/>
                        <a:pt x="70880" y="149609"/>
                      </a:cubicBezTo>
                      <a:cubicBezTo>
                        <a:pt x="66321" y="152362"/>
                        <a:pt x="63224" y="152362"/>
                        <a:pt x="61417" y="149609"/>
                      </a:cubicBezTo>
                      <a:cubicBezTo>
                        <a:pt x="58665" y="147803"/>
                        <a:pt x="56858" y="145996"/>
                        <a:pt x="55998" y="144189"/>
                      </a:cubicBezTo>
                      <a:cubicBezTo>
                        <a:pt x="53245" y="142383"/>
                        <a:pt x="52385" y="141006"/>
                        <a:pt x="53245" y="140060"/>
                      </a:cubicBezTo>
                      <a:cubicBezTo>
                        <a:pt x="53160" y="138425"/>
                        <a:pt x="55396" y="137049"/>
                        <a:pt x="59955" y="136189"/>
                      </a:cubicBezTo>
                      <a:close/>
                      <a:moveTo>
                        <a:pt x="51869" y="52913"/>
                      </a:moveTo>
                      <a:cubicBezTo>
                        <a:pt x="68987" y="41987"/>
                        <a:pt x="85246" y="32954"/>
                        <a:pt x="100643" y="25642"/>
                      </a:cubicBezTo>
                      <a:cubicBezTo>
                        <a:pt x="102450" y="25642"/>
                        <a:pt x="105117" y="24781"/>
                        <a:pt x="108730" y="22889"/>
                      </a:cubicBezTo>
                      <a:cubicBezTo>
                        <a:pt x="127741" y="16523"/>
                        <a:pt x="145720" y="9726"/>
                        <a:pt x="162924" y="2414"/>
                      </a:cubicBezTo>
                      <a:cubicBezTo>
                        <a:pt x="169204" y="-1199"/>
                        <a:pt x="173763" y="-769"/>
                        <a:pt x="176430" y="3790"/>
                      </a:cubicBezTo>
                      <a:cubicBezTo>
                        <a:pt x="177290" y="6543"/>
                        <a:pt x="180473" y="9726"/>
                        <a:pt x="185892" y="13340"/>
                      </a:cubicBezTo>
                      <a:cubicBezTo>
                        <a:pt x="187699" y="16092"/>
                        <a:pt x="188129" y="18329"/>
                        <a:pt x="187268" y="20136"/>
                      </a:cubicBezTo>
                      <a:cubicBezTo>
                        <a:pt x="185462" y="21942"/>
                        <a:pt x="182709" y="22889"/>
                        <a:pt x="179183" y="22889"/>
                      </a:cubicBezTo>
                      <a:cubicBezTo>
                        <a:pt x="140300" y="29255"/>
                        <a:pt x="117332" y="36998"/>
                        <a:pt x="110106" y="46117"/>
                      </a:cubicBezTo>
                      <a:cubicBezTo>
                        <a:pt x="107440" y="51536"/>
                        <a:pt x="103311" y="54289"/>
                        <a:pt x="97891" y="54289"/>
                      </a:cubicBezTo>
                      <a:cubicBezTo>
                        <a:pt x="94278" y="55236"/>
                        <a:pt x="88859" y="56096"/>
                        <a:pt x="81633" y="57042"/>
                      </a:cubicBezTo>
                      <a:cubicBezTo>
                        <a:pt x="69847" y="58849"/>
                        <a:pt x="60385" y="59795"/>
                        <a:pt x="53160" y="59795"/>
                      </a:cubicBezTo>
                      <a:cubicBezTo>
                        <a:pt x="49546" y="59795"/>
                        <a:pt x="47309" y="59365"/>
                        <a:pt x="46363" y="58419"/>
                      </a:cubicBezTo>
                      <a:cubicBezTo>
                        <a:pt x="46449" y="57472"/>
                        <a:pt x="48170" y="55666"/>
                        <a:pt x="51869" y="52913"/>
                      </a:cubicBezTo>
                      <a:close/>
                      <a:moveTo>
                        <a:pt x="73546" y="107541"/>
                      </a:moveTo>
                      <a:cubicBezTo>
                        <a:pt x="70794" y="106681"/>
                        <a:pt x="67697" y="104358"/>
                        <a:pt x="64084" y="100745"/>
                      </a:cubicBezTo>
                      <a:cubicBezTo>
                        <a:pt x="60471" y="97992"/>
                        <a:pt x="57719" y="95755"/>
                        <a:pt x="55998" y="93949"/>
                      </a:cubicBezTo>
                      <a:cubicBezTo>
                        <a:pt x="52385" y="92142"/>
                        <a:pt x="51009" y="90766"/>
                        <a:pt x="51955" y="89819"/>
                      </a:cubicBezTo>
                      <a:cubicBezTo>
                        <a:pt x="51955" y="88013"/>
                        <a:pt x="54191" y="86206"/>
                        <a:pt x="58751" y="84399"/>
                      </a:cubicBezTo>
                      <a:cubicBezTo>
                        <a:pt x="73203" y="78980"/>
                        <a:pt x="87654" y="75280"/>
                        <a:pt x="102106" y="73474"/>
                      </a:cubicBezTo>
                      <a:cubicBezTo>
                        <a:pt x="104859" y="73474"/>
                        <a:pt x="106149" y="73904"/>
                        <a:pt x="106149" y="74850"/>
                      </a:cubicBezTo>
                      <a:cubicBezTo>
                        <a:pt x="106149" y="75797"/>
                        <a:pt x="105203" y="77173"/>
                        <a:pt x="103396" y="78980"/>
                      </a:cubicBezTo>
                      <a:cubicBezTo>
                        <a:pt x="95311" y="86292"/>
                        <a:pt x="89375" y="94465"/>
                        <a:pt x="85762" y="103498"/>
                      </a:cubicBezTo>
                      <a:cubicBezTo>
                        <a:pt x="83009" y="110724"/>
                        <a:pt x="78880" y="112101"/>
                        <a:pt x="73546" y="107541"/>
                      </a:cubicBezTo>
                      <a:close/>
                      <a:moveTo>
                        <a:pt x="127655" y="78893"/>
                      </a:moveTo>
                      <a:cubicBezTo>
                        <a:pt x="124902" y="73474"/>
                        <a:pt x="123612" y="69344"/>
                        <a:pt x="123612" y="66591"/>
                      </a:cubicBezTo>
                      <a:cubicBezTo>
                        <a:pt x="120945" y="62032"/>
                        <a:pt x="122236" y="59279"/>
                        <a:pt x="127655" y="58419"/>
                      </a:cubicBezTo>
                      <a:cubicBezTo>
                        <a:pt x="130321" y="57558"/>
                        <a:pt x="136257" y="56182"/>
                        <a:pt x="145290" y="54289"/>
                      </a:cubicBezTo>
                      <a:cubicBezTo>
                        <a:pt x="148903" y="53429"/>
                        <a:pt x="152946" y="52483"/>
                        <a:pt x="157505" y="51536"/>
                      </a:cubicBezTo>
                      <a:cubicBezTo>
                        <a:pt x="159311" y="51536"/>
                        <a:pt x="160258" y="51966"/>
                        <a:pt x="160258" y="52913"/>
                      </a:cubicBezTo>
                      <a:cubicBezTo>
                        <a:pt x="161118" y="52913"/>
                        <a:pt x="160688" y="53859"/>
                        <a:pt x="158881" y="55666"/>
                      </a:cubicBezTo>
                      <a:cubicBezTo>
                        <a:pt x="150795" y="62978"/>
                        <a:pt x="144429" y="70635"/>
                        <a:pt x="139956" y="78893"/>
                      </a:cubicBezTo>
                      <a:cubicBezTo>
                        <a:pt x="137290" y="82507"/>
                        <a:pt x="134967" y="84313"/>
                        <a:pt x="133161" y="84313"/>
                      </a:cubicBezTo>
                      <a:cubicBezTo>
                        <a:pt x="132214" y="84313"/>
                        <a:pt x="130408" y="82507"/>
                        <a:pt x="127655" y="78893"/>
                      </a:cubicBezTo>
                      <a:close/>
                    </a:path>
                  </a:pathLst>
                </a:custGeom>
                <a:grpFill/>
                <a:ln w="860" cap="flat">
                  <a:noFill/>
                  <a:prstDash val="solid"/>
                  <a:miter/>
                </a:ln>
              </p:spPr>
              <p:txBody>
                <a:bodyPr rtlCol="0" anchor="ctr"/>
                <a:lstStyle/>
                <a:p>
                  <a:endParaRPr lang="zh-CN" altLang="en-US"/>
                </a:p>
              </p:txBody>
            </p:sp>
          </p:grpSp>
        </p:grpSp>
      </p:gr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7" name="图片 6" descr="资源 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9085" y="218440"/>
            <a:ext cx="320675" cy="259715"/>
          </a:xfrm>
          <a:prstGeom prst="rect">
            <a:avLst/>
          </a:prstGeom>
        </p:spPr>
      </p:pic>
      <p:cxnSp>
        <p:nvCxnSpPr>
          <p:cNvPr id="8" name="直接连接符 7"/>
          <p:cNvCxnSpPr/>
          <p:nvPr userDrawn="1"/>
        </p:nvCxnSpPr>
        <p:spPr>
          <a:xfrm>
            <a:off x="314643" y="619760"/>
            <a:ext cx="11538000" cy="0"/>
          </a:xfrm>
          <a:prstGeom prst="line">
            <a:avLst/>
          </a:prstGeom>
          <a:ln w="19685">
            <a:solidFill>
              <a:srgbClr val="A4CBDE"/>
            </a:solidFill>
          </a:ln>
        </p:spPr>
        <p:style>
          <a:lnRef idx="2">
            <a:schemeClr val="accent1"/>
          </a:lnRef>
          <a:fillRef idx="0">
            <a:schemeClr val="accent1"/>
          </a:fillRef>
          <a:effectRef idx="1">
            <a:schemeClr val="accent1"/>
          </a:effectRef>
          <a:fontRef idx="minor">
            <a:schemeClr val="tx1"/>
          </a:fontRef>
        </p:style>
      </p:cxnSp>
      <p:sp>
        <p:nvSpPr>
          <p:cNvPr id="12" name="标题 11"/>
          <p:cNvSpPr>
            <a:spLocks noGrp="1"/>
          </p:cNvSpPr>
          <p:nvPr>
            <p:ph type="title"/>
          </p:nvPr>
        </p:nvSpPr>
        <p:spPr>
          <a:xfrm>
            <a:off x="633207" y="-13447"/>
            <a:ext cx="6409055" cy="757555"/>
          </a:xfrm>
        </p:spPr>
        <p:txBody>
          <a:bodyPr/>
          <a:lstStyle>
            <a:lvl1pPr>
              <a:defRPr sz="2200" b="1">
                <a:solidFill>
                  <a:srgbClr val="2D2D2D"/>
                </a:solidFill>
                <a:latin typeface="微软雅黑" panose="020B0503020204020204" pitchFamily="34" charset="-122"/>
                <a:ea typeface="微软雅黑" panose="020B0503020204020204" pitchFamily="34" charset="-122"/>
              </a:defRPr>
            </a:lvl1pPr>
          </a:lstStyle>
          <a:p>
            <a:r>
              <a:rPr lang="zh-CN" altLang="en-US" dirty="0" smtClean="0"/>
              <a:t>单击此处编辑母版标题样式</a:t>
            </a:r>
            <a:endParaRPr lang="zh-CN" altLang="en-US" dirty="0"/>
          </a:p>
        </p:txBody>
      </p:sp>
      <p:grpSp>
        <p:nvGrpSpPr>
          <p:cNvPr id="6" name="图形 4"/>
          <p:cNvGrpSpPr/>
          <p:nvPr userDrawn="1"/>
        </p:nvGrpSpPr>
        <p:grpSpPr>
          <a:xfrm>
            <a:off x="10735693" y="251685"/>
            <a:ext cx="1111166" cy="247926"/>
            <a:chOff x="3026537" y="1769312"/>
            <a:chExt cx="5852211" cy="1305762"/>
          </a:xfrm>
          <a:solidFill>
            <a:srgbClr val="2870BF"/>
          </a:solidFill>
          <a:effectLst>
            <a:outerShdw blurRad="50800" dist="38100" dir="2700000" algn="tl" rotWithShape="0">
              <a:schemeClr val="bg1">
                <a:alpha val="40000"/>
              </a:schemeClr>
            </a:outerShdw>
          </a:effectLst>
        </p:grpSpPr>
        <p:grpSp>
          <p:nvGrpSpPr>
            <p:cNvPr id="9" name="图形 4"/>
            <p:cNvGrpSpPr/>
            <p:nvPr/>
          </p:nvGrpSpPr>
          <p:grpSpPr>
            <a:xfrm>
              <a:off x="5805209" y="1769312"/>
              <a:ext cx="3046119" cy="736361"/>
              <a:chOff x="5805209" y="1769312"/>
              <a:chExt cx="3046119" cy="736361"/>
            </a:xfrm>
            <a:grpFill/>
          </p:grpSpPr>
          <p:sp>
            <p:nvSpPr>
              <p:cNvPr id="24" name="任意形状 7"/>
              <p:cNvSpPr/>
              <p:nvPr/>
            </p:nvSpPr>
            <p:spPr>
              <a:xfrm>
                <a:off x="5805209" y="1885054"/>
                <a:ext cx="646709" cy="528581"/>
              </a:xfrm>
              <a:custGeom>
                <a:avLst/>
                <a:gdLst>
                  <a:gd name="connsiteX0" fmla="*/ 339823 w 646709"/>
                  <a:gd name="connsiteY0" fmla="*/ 17192 h 528581"/>
                  <a:gd name="connsiteX1" fmla="*/ 490535 w 646709"/>
                  <a:gd name="connsiteY1" fmla="*/ 1363 h 528581"/>
                  <a:gd name="connsiteX2" fmla="*/ 490535 w 646709"/>
                  <a:gd name="connsiteY2" fmla="*/ 39302 h 528581"/>
                  <a:gd name="connsiteX3" fmla="*/ 405803 w 646709"/>
                  <a:gd name="connsiteY3" fmla="*/ 96167 h 528581"/>
                  <a:gd name="connsiteX4" fmla="*/ 386964 w 646709"/>
                  <a:gd name="connsiteY4" fmla="*/ 194153 h 528581"/>
                  <a:gd name="connsiteX5" fmla="*/ 468600 w 646709"/>
                  <a:gd name="connsiteY5" fmla="*/ 172044 h 528581"/>
                  <a:gd name="connsiteX6" fmla="*/ 487439 w 646709"/>
                  <a:gd name="connsiteY6" fmla="*/ 235275 h 528581"/>
                  <a:gd name="connsiteX7" fmla="*/ 456040 w 646709"/>
                  <a:gd name="connsiteY7" fmla="*/ 247921 h 528581"/>
                  <a:gd name="connsiteX8" fmla="*/ 386964 w 646709"/>
                  <a:gd name="connsiteY8" fmla="*/ 282677 h 528581"/>
                  <a:gd name="connsiteX9" fmla="*/ 377587 w 646709"/>
                  <a:gd name="connsiteY9" fmla="*/ 307970 h 528581"/>
                  <a:gd name="connsiteX10" fmla="*/ 377587 w 646709"/>
                  <a:gd name="connsiteY10" fmla="*/ 368018 h 528581"/>
                  <a:gd name="connsiteX11" fmla="*/ 418362 w 646709"/>
                  <a:gd name="connsiteY11" fmla="*/ 396493 h 528581"/>
                  <a:gd name="connsiteX12" fmla="*/ 493718 w 646709"/>
                  <a:gd name="connsiteY12" fmla="*/ 396493 h 528581"/>
                  <a:gd name="connsiteX13" fmla="*/ 572171 w 646709"/>
                  <a:gd name="connsiteY13" fmla="*/ 390213 h 528581"/>
                  <a:gd name="connsiteX14" fmla="*/ 625505 w 646709"/>
                  <a:gd name="connsiteY14" fmla="*/ 402859 h 528581"/>
                  <a:gd name="connsiteX15" fmla="*/ 628688 w 646709"/>
                  <a:gd name="connsiteY15" fmla="*/ 491297 h 528581"/>
                  <a:gd name="connsiteX16" fmla="*/ 333630 w 646709"/>
                  <a:gd name="connsiteY16" fmla="*/ 469187 h 528581"/>
                  <a:gd name="connsiteX17" fmla="*/ 302231 w 646709"/>
                  <a:gd name="connsiteY17" fmla="*/ 472370 h 528581"/>
                  <a:gd name="connsiteX18" fmla="*/ 286576 w 646709"/>
                  <a:gd name="connsiteY18" fmla="*/ 472370 h 528581"/>
                  <a:gd name="connsiteX19" fmla="*/ 60594 w 646709"/>
                  <a:gd name="connsiteY19" fmla="*/ 510309 h 528581"/>
                  <a:gd name="connsiteX20" fmla="*/ 48034 w 646709"/>
                  <a:gd name="connsiteY20" fmla="*/ 519772 h 528581"/>
                  <a:gd name="connsiteX21" fmla="*/ 29195 w 646709"/>
                  <a:gd name="connsiteY21" fmla="*/ 522955 h 528581"/>
                  <a:gd name="connsiteX22" fmla="*/ 980 w 646709"/>
                  <a:gd name="connsiteY22" fmla="*/ 462907 h 528581"/>
                  <a:gd name="connsiteX23" fmla="*/ 145412 w 646709"/>
                  <a:gd name="connsiteY23" fmla="*/ 431335 h 528581"/>
                  <a:gd name="connsiteX24" fmla="*/ 148509 w 646709"/>
                  <a:gd name="connsiteY24" fmla="*/ 276483 h 528581"/>
                  <a:gd name="connsiteX25" fmla="*/ 145412 w 646709"/>
                  <a:gd name="connsiteY25" fmla="*/ 229081 h 528581"/>
                  <a:gd name="connsiteX26" fmla="*/ 164251 w 646709"/>
                  <a:gd name="connsiteY26" fmla="*/ 210155 h 528581"/>
                  <a:gd name="connsiteX27" fmla="*/ 239607 w 646709"/>
                  <a:gd name="connsiteY27" fmla="*/ 241727 h 528581"/>
                  <a:gd name="connsiteX28" fmla="*/ 220768 w 646709"/>
                  <a:gd name="connsiteY28" fmla="*/ 371287 h 528581"/>
                  <a:gd name="connsiteX29" fmla="*/ 227048 w 646709"/>
                  <a:gd name="connsiteY29" fmla="*/ 406042 h 528581"/>
                  <a:gd name="connsiteX30" fmla="*/ 248983 w 646709"/>
                  <a:gd name="connsiteY30" fmla="*/ 412323 h 528581"/>
                  <a:gd name="connsiteX31" fmla="*/ 292941 w 646709"/>
                  <a:gd name="connsiteY31" fmla="*/ 399676 h 528581"/>
                  <a:gd name="connsiteX32" fmla="*/ 302317 w 646709"/>
                  <a:gd name="connsiteY32" fmla="*/ 371201 h 528581"/>
                  <a:gd name="connsiteX33" fmla="*/ 299221 w 646709"/>
                  <a:gd name="connsiteY33" fmla="*/ 203703 h 528581"/>
                  <a:gd name="connsiteX34" fmla="*/ 299221 w 646709"/>
                  <a:gd name="connsiteY34" fmla="*/ 140471 h 528581"/>
                  <a:gd name="connsiteX35" fmla="*/ 277285 w 646709"/>
                  <a:gd name="connsiteY35" fmla="*/ 111996 h 528581"/>
                  <a:gd name="connsiteX36" fmla="*/ 223951 w 646709"/>
                  <a:gd name="connsiteY36" fmla="*/ 124642 h 528581"/>
                  <a:gd name="connsiteX37" fmla="*/ 176897 w 646709"/>
                  <a:gd name="connsiteY37" fmla="*/ 58314 h 528581"/>
                  <a:gd name="connsiteX38" fmla="*/ 176897 w 646709"/>
                  <a:gd name="connsiteY38" fmla="*/ 48851 h 528581"/>
                  <a:gd name="connsiteX39" fmla="*/ 208295 w 646709"/>
                  <a:gd name="connsiteY39" fmla="*/ 29924 h 528581"/>
                  <a:gd name="connsiteX40" fmla="*/ 339823 w 646709"/>
                  <a:gd name="connsiteY40" fmla="*/ 17192 h 52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6709" h="528581">
                    <a:moveTo>
                      <a:pt x="339823" y="17192"/>
                    </a:moveTo>
                    <a:cubicBezTo>
                      <a:pt x="392125" y="2481"/>
                      <a:pt x="442363" y="-2766"/>
                      <a:pt x="490535" y="1363"/>
                    </a:cubicBezTo>
                    <a:cubicBezTo>
                      <a:pt x="486320" y="14009"/>
                      <a:pt x="486320" y="26655"/>
                      <a:pt x="490535" y="39302"/>
                    </a:cubicBezTo>
                    <a:cubicBezTo>
                      <a:pt x="496815" y="49883"/>
                      <a:pt x="468600" y="68810"/>
                      <a:pt x="405803" y="96167"/>
                    </a:cubicBezTo>
                    <a:cubicBezTo>
                      <a:pt x="393244" y="108813"/>
                      <a:pt x="386964" y="141504"/>
                      <a:pt x="386964" y="194153"/>
                    </a:cubicBezTo>
                    <a:cubicBezTo>
                      <a:pt x="426706" y="183658"/>
                      <a:pt x="453890" y="176259"/>
                      <a:pt x="468600" y="172044"/>
                    </a:cubicBezTo>
                    <a:cubicBezTo>
                      <a:pt x="481159" y="178324"/>
                      <a:pt x="487439" y="199401"/>
                      <a:pt x="487439" y="235275"/>
                    </a:cubicBezTo>
                    <a:cubicBezTo>
                      <a:pt x="481159" y="239491"/>
                      <a:pt x="470664" y="243706"/>
                      <a:pt x="456040" y="247921"/>
                    </a:cubicBezTo>
                    <a:cubicBezTo>
                      <a:pt x="435136" y="256352"/>
                      <a:pt x="412083" y="267966"/>
                      <a:pt x="386964" y="282677"/>
                    </a:cubicBezTo>
                    <a:cubicBezTo>
                      <a:pt x="382749" y="286893"/>
                      <a:pt x="379566" y="295323"/>
                      <a:pt x="377587" y="307970"/>
                    </a:cubicBezTo>
                    <a:cubicBezTo>
                      <a:pt x="375437" y="322766"/>
                      <a:pt x="375437" y="342725"/>
                      <a:pt x="377587" y="368018"/>
                    </a:cubicBezTo>
                    <a:cubicBezTo>
                      <a:pt x="377587" y="389095"/>
                      <a:pt x="391179" y="398558"/>
                      <a:pt x="418362" y="396493"/>
                    </a:cubicBezTo>
                    <a:cubicBezTo>
                      <a:pt x="435051" y="396493"/>
                      <a:pt x="460169" y="396493"/>
                      <a:pt x="493718" y="396493"/>
                    </a:cubicBezTo>
                    <a:cubicBezTo>
                      <a:pt x="531396" y="394429"/>
                      <a:pt x="557547" y="392278"/>
                      <a:pt x="572171" y="390213"/>
                    </a:cubicBezTo>
                    <a:cubicBezTo>
                      <a:pt x="599354" y="385998"/>
                      <a:pt x="617161" y="390213"/>
                      <a:pt x="625505" y="402859"/>
                    </a:cubicBezTo>
                    <a:cubicBezTo>
                      <a:pt x="652688" y="455509"/>
                      <a:pt x="653720" y="485017"/>
                      <a:pt x="628688" y="491297"/>
                    </a:cubicBezTo>
                    <a:cubicBezTo>
                      <a:pt x="547052" y="459724"/>
                      <a:pt x="448642" y="452326"/>
                      <a:pt x="333630" y="469187"/>
                    </a:cubicBezTo>
                    <a:cubicBezTo>
                      <a:pt x="316855" y="471338"/>
                      <a:pt x="306447" y="472370"/>
                      <a:pt x="302231" y="472370"/>
                    </a:cubicBezTo>
                    <a:cubicBezTo>
                      <a:pt x="298016" y="472370"/>
                      <a:pt x="292855" y="472370"/>
                      <a:pt x="286576" y="472370"/>
                    </a:cubicBezTo>
                    <a:cubicBezTo>
                      <a:pt x="207004" y="463940"/>
                      <a:pt x="131649" y="476586"/>
                      <a:pt x="60594" y="510309"/>
                    </a:cubicBezTo>
                    <a:cubicBezTo>
                      <a:pt x="56379" y="512460"/>
                      <a:pt x="52164" y="515557"/>
                      <a:pt x="48034" y="519772"/>
                    </a:cubicBezTo>
                    <a:cubicBezTo>
                      <a:pt x="39604" y="530354"/>
                      <a:pt x="33410" y="531386"/>
                      <a:pt x="29195" y="522955"/>
                    </a:cubicBezTo>
                    <a:cubicBezTo>
                      <a:pt x="6141" y="493448"/>
                      <a:pt x="-3235" y="473489"/>
                      <a:pt x="980" y="462907"/>
                    </a:cubicBezTo>
                    <a:cubicBezTo>
                      <a:pt x="82616" y="450261"/>
                      <a:pt x="130702" y="439766"/>
                      <a:pt x="145412" y="431335"/>
                    </a:cubicBezTo>
                    <a:cubicBezTo>
                      <a:pt x="155821" y="422904"/>
                      <a:pt x="156853" y="371287"/>
                      <a:pt x="148509" y="276483"/>
                    </a:cubicBezTo>
                    <a:cubicBezTo>
                      <a:pt x="146358" y="257557"/>
                      <a:pt x="145412" y="241727"/>
                      <a:pt x="145412" y="229081"/>
                    </a:cubicBezTo>
                    <a:cubicBezTo>
                      <a:pt x="145412" y="218586"/>
                      <a:pt x="151692" y="212219"/>
                      <a:pt x="164251" y="210155"/>
                    </a:cubicBezTo>
                    <a:cubicBezTo>
                      <a:pt x="216553" y="218586"/>
                      <a:pt x="241671" y="229081"/>
                      <a:pt x="239607" y="241727"/>
                    </a:cubicBezTo>
                    <a:cubicBezTo>
                      <a:pt x="216553" y="269085"/>
                      <a:pt x="210273" y="312357"/>
                      <a:pt x="220768" y="371287"/>
                    </a:cubicBezTo>
                    <a:cubicBezTo>
                      <a:pt x="222833" y="386084"/>
                      <a:pt x="224897" y="397612"/>
                      <a:pt x="227048" y="406042"/>
                    </a:cubicBezTo>
                    <a:cubicBezTo>
                      <a:pt x="227048" y="410258"/>
                      <a:pt x="234360" y="412323"/>
                      <a:pt x="248983" y="412323"/>
                    </a:cubicBezTo>
                    <a:cubicBezTo>
                      <a:pt x="265672" y="410258"/>
                      <a:pt x="280382" y="406042"/>
                      <a:pt x="292941" y="399676"/>
                    </a:cubicBezTo>
                    <a:cubicBezTo>
                      <a:pt x="299221" y="395461"/>
                      <a:pt x="302317" y="385998"/>
                      <a:pt x="302317" y="371201"/>
                    </a:cubicBezTo>
                    <a:cubicBezTo>
                      <a:pt x="302317" y="280699"/>
                      <a:pt x="301199" y="224866"/>
                      <a:pt x="299221" y="203703"/>
                    </a:cubicBezTo>
                    <a:cubicBezTo>
                      <a:pt x="299221" y="172130"/>
                      <a:pt x="299221" y="151053"/>
                      <a:pt x="299221" y="140471"/>
                    </a:cubicBezTo>
                    <a:cubicBezTo>
                      <a:pt x="297070" y="123610"/>
                      <a:pt x="289844" y="114147"/>
                      <a:pt x="277285" y="111996"/>
                    </a:cubicBezTo>
                    <a:cubicBezTo>
                      <a:pt x="264726" y="111996"/>
                      <a:pt x="246919" y="116211"/>
                      <a:pt x="223951" y="124642"/>
                    </a:cubicBezTo>
                    <a:cubicBezTo>
                      <a:pt x="209327" y="133073"/>
                      <a:pt x="193585" y="110964"/>
                      <a:pt x="176897" y="58314"/>
                    </a:cubicBezTo>
                    <a:cubicBezTo>
                      <a:pt x="176897" y="54099"/>
                      <a:pt x="176897" y="50916"/>
                      <a:pt x="176897" y="48851"/>
                    </a:cubicBezTo>
                    <a:cubicBezTo>
                      <a:pt x="172682" y="36205"/>
                      <a:pt x="183176" y="29924"/>
                      <a:pt x="208295" y="29924"/>
                    </a:cubicBezTo>
                    <a:cubicBezTo>
                      <a:pt x="260252" y="31903"/>
                      <a:pt x="304210" y="27774"/>
                      <a:pt x="339823" y="17192"/>
                    </a:cubicBezTo>
                    <a:close/>
                  </a:path>
                </a:pathLst>
              </a:custGeom>
              <a:grpFill/>
              <a:ln w="860" cap="flat">
                <a:noFill/>
                <a:prstDash val="solid"/>
                <a:miter/>
              </a:ln>
            </p:spPr>
            <p:txBody>
              <a:bodyPr rtlCol="0" anchor="ctr"/>
              <a:lstStyle/>
              <a:p>
                <a:endParaRPr lang="zh-CN" altLang="en-US"/>
              </a:p>
            </p:txBody>
          </p:sp>
          <p:sp>
            <p:nvSpPr>
              <p:cNvPr id="25" name="任意形状 8"/>
              <p:cNvSpPr/>
              <p:nvPr/>
            </p:nvSpPr>
            <p:spPr>
              <a:xfrm>
                <a:off x="6627623" y="1792353"/>
                <a:ext cx="612994" cy="688006"/>
              </a:xfrm>
              <a:custGeom>
                <a:avLst/>
                <a:gdLst>
                  <a:gd name="connsiteX0" fmla="*/ 139010 w 612994"/>
                  <a:gd name="connsiteY0" fmla="*/ 315243 h 688006"/>
                  <a:gd name="connsiteX1" fmla="*/ 214366 w 612994"/>
                  <a:gd name="connsiteY1" fmla="*/ 283671 h 688006"/>
                  <a:gd name="connsiteX2" fmla="*/ 270882 w 612994"/>
                  <a:gd name="connsiteY2" fmla="*/ 261561 h 688006"/>
                  <a:gd name="connsiteX3" fmla="*/ 302281 w 612994"/>
                  <a:gd name="connsiteY3" fmla="*/ 248915 h 688006"/>
                  <a:gd name="connsiteX4" fmla="*/ 368174 w 612994"/>
                  <a:gd name="connsiteY4" fmla="*/ 204696 h 688006"/>
                  <a:gd name="connsiteX5" fmla="*/ 449810 w 612994"/>
                  <a:gd name="connsiteY5" fmla="*/ 106710 h 688006"/>
                  <a:gd name="connsiteX6" fmla="*/ 471746 w 612994"/>
                  <a:gd name="connsiteY6" fmla="*/ 97246 h 688006"/>
                  <a:gd name="connsiteX7" fmla="*/ 474842 w 612994"/>
                  <a:gd name="connsiteY7" fmla="*/ 100429 h 688006"/>
                  <a:gd name="connsiteX8" fmla="*/ 484305 w 612994"/>
                  <a:gd name="connsiteY8" fmla="*/ 103613 h 688006"/>
                  <a:gd name="connsiteX9" fmla="*/ 487401 w 612994"/>
                  <a:gd name="connsiteY9" fmla="*/ 125722 h 688006"/>
                  <a:gd name="connsiteX10" fmla="*/ 440348 w 612994"/>
                  <a:gd name="connsiteY10" fmla="*/ 173124 h 688006"/>
                  <a:gd name="connsiteX11" fmla="*/ 396389 w 612994"/>
                  <a:gd name="connsiteY11" fmla="*/ 220526 h 688006"/>
                  <a:gd name="connsiteX12" fmla="*/ 387013 w 612994"/>
                  <a:gd name="connsiteY12" fmla="*/ 233172 h 688006"/>
                  <a:gd name="connsiteX13" fmla="*/ 399572 w 612994"/>
                  <a:gd name="connsiteY13" fmla="*/ 239452 h 688006"/>
                  <a:gd name="connsiteX14" fmla="*/ 459186 w 612994"/>
                  <a:gd name="connsiteY14" fmla="*/ 274208 h 688006"/>
                  <a:gd name="connsiteX15" fmla="*/ 449810 w 612994"/>
                  <a:gd name="connsiteY15" fmla="*/ 296317 h 688006"/>
                  <a:gd name="connsiteX16" fmla="*/ 355615 w 612994"/>
                  <a:gd name="connsiteY16" fmla="*/ 353182 h 688006"/>
                  <a:gd name="connsiteX17" fmla="*/ 361895 w 612994"/>
                  <a:gd name="connsiteY17" fmla="*/ 381658 h 688006"/>
                  <a:gd name="connsiteX18" fmla="*/ 383830 w 612994"/>
                  <a:gd name="connsiteY18" fmla="*/ 387938 h 688006"/>
                  <a:gd name="connsiteX19" fmla="*/ 446627 w 612994"/>
                  <a:gd name="connsiteY19" fmla="*/ 384755 h 688006"/>
                  <a:gd name="connsiteX20" fmla="*/ 565941 w 612994"/>
                  <a:gd name="connsiteY20" fmla="*/ 368925 h 688006"/>
                  <a:gd name="connsiteX21" fmla="*/ 612994 w 612994"/>
                  <a:gd name="connsiteY21" fmla="*/ 441620 h 688006"/>
                  <a:gd name="connsiteX22" fmla="*/ 606715 w 612994"/>
                  <a:gd name="connsiteY22" fmla="*/ 463729 h 688006"/>
                  <a:gd name="connsiteX23" fmla="*/ 587876 w 612994"/>
                  <a:gd name="connsiteY23" fmla="*/ 460546 h 688006"/>
                  <a:gd name="connsiteX24" fmla="*/ 390110 w 612994"/>
                  <a:gd name="connsiteY24" fmla="*/ 438437 h 688006"/>
                  <a:gd name="connsiteX25" fmla="*/ 374454 w 612994"/>
                  <a:gd name="connsiteY25" fmla="*/ 457363 h 688006"/>
                  <a:gd name="connsiteX26" fmla="*/ 365077 w 612994"/>
                  <a:gd name="connsiteY26" fmla="*/ 618495 h 688006"/>
                  <a:gd name="connsiteX27" fmla="*/ 361895 w 612994"/>
                  <a:gd name="connsiteY27" fmla="*/ 675360 h 688006"/>
                  <a:gd name="connsiteX28" fmla="*/ 355615 w 612994"/>
                  <a:gd name="connsiteY28" fmla="*/ 688006 h 688006"/>
                  <a:gd name="connsiteX29" fmla="*/ 343055 w 612994"/>
                  <a:gd name="connsiteY29" fmla="*/ 688006 h 688006"/>
                  <a:gd name="connsiteX30" fmla="*/ 157849 w 612994"/>
                  <a:gd name="connsiteY30" fmla="*/ 618495 h 688006"/>
                  <a:gd name="connsiteX31" fmla="*/ 148472 w 612994"/>
                  <a:gd name="connsiteY31" fmla="*/ 605849 h 688006"/>
                  <a:gd name="connsiteX32" fmla="*/ 164128 w 612994"/>
                  <a:gd name="connsiteY32" fmla="*/ 605849 h 688006"/>
                  <a:gd name="connsiteX33" fmla="*/ 280259 w 612994"/>
                  <a:gd name="connsiteY33" fmla="*/ 624775 h 688006"/>
                  <a:gd name="connsiteX34" fmla="*/ 305378 w 612994"/>
                  <a:gd name="connsiteY34" fmla="*/ 596299 h 688006"/>
                  <a:gd name="connsiteX35" fmla="*/ 305378 w 612994"/>
                  <a:gd name="connsiteY35" fmla="*/ 542618 h 688006"/>
                  <a:gd name="connsiteX36" fmla="*/ 308561 w 612994"/>
                  <a:gd name="connsiteY36" fmla="*/ 463643 h 688006"/>
                  <a:gd name="connsiteX37" fmla="*/ 299184 w 612994"/>
                  <a:gd name="connsiteY37" fmla="*/ 454180 h 688006"/>
                  <a:gd name="connsiteX38" fmla="*/ 41804 w 612994"/>
                  <a:gd name="connsiteY38" fmla="*/ 504765 h 688006"/>
                  <a:gd name="connsiteX39" fmla="*/ 13588 w 612994"/>
                  <a:gd name="connsiteY39" fmla="*/ 501582 h 688006"/>
                  <a:gd name="connsiteX40" fmla="*/ 4212 w 612994"/>
                  <a:gd name="connsiteY40" fmla="*/ 479472 h 688006"/>
                  <a:gd name="connsiteX41" fmla="*/ 1029 w 612994"/>
                  <a:gd name="connsiteY41" fmla="*/ 470009 h 688006"/>
                  <a:gd name="connsiteX42" fmla="*/ 13588 w 612994"/>
                  <a:gd name="connsiteY42" fmla="*/ 466826 h 688006"/>
                  <a:gd name="connsiteX43" fmla="*/ 70105 w 612994"/>
                  <a:gd name="connsiteY43" fmla="*/ 454180 h 688006"/>
                  <a:gd name="connsiteX44" fmla="*/ 148558 w 612994"/>
                  <a:gd name="connsiteY44" fmla="*/ 438351 h 688006"/>
                  <a:gd name="connsiteX45" fmla="*/ 283528 w 612994"/>
                  <a:gd name="connsiteY45" fmla="*/ 409875 h 688006"/>
                  <a:gd name="connsiteX46" fmla="*/ 292904 w 612994"/>
                  <a:gd name="connsiteY46" fmla="*/ 406692 h 688006"/>
                  <a:gd name="connsiteX47" fmla="*/ 283528 w 612994"/>
                  <a:gd name="connsiteY47" fmla="*/ 390863 h 688006"/>
                  <a:gd name="connsiteX48" fmla="*/ 255312 w 612994"/>
                  <a:gd name="connsiteY48" fmla="*/ 371936 h 688006"/>
                  <a:gd name="connsiteX49" fmla="*/ 252130 w 612994"/>
                  <a:gd name="connsiteY49" fmla="*/ 353010 h 688006"/>
                  <a:gd name="connsiteX50" fmla="*/ 277248 w 612994"/>
                  <a:gd name="connsiteY50" fmla="*/ 343547 h 688006"/>
                  <a:gd name="connsiteX51" fmla="*/ 305464 w 612994"/>
                  <a:gd name="connsiteY51" fmla="*/ 343547 h 688006"/>
                  <a:gd name="connsiteX52" fmla="*/ 346238 w 612994"/>
                  <a:gd name="connsiteY52" fmla="*/ 315071 h 688006"/>
                  <a:gd name="connsiteX53" fmla="*/ 333679 w 612994"/>
                  <a:gd name="connsiteY53" fmla="*/ 277133 h 688006"/>
                  <a:gd name="connsiteX54" fmla="*/ 164128 w 612994"/>
                  <a:gd name="connsiteY54" fmla="*/ 346644 h 688006"/>
                  <a:gd name="connsiteX55" fmla="*/ 142192 w 612994"/>
                  <a:gd name="connsiteY55" fmla="*/ 346644 h 688006"/>
                  <a:gd name="connsiteX56" fmla="*/ 129633 w 612994"/>
                  <a:gd name="connsiteY56" fmla="*/ 333998 h 688006"/>
                  <a:gd name="connsiteX57" fmla="*/ 123353 w 612994"/>
                  <a:gd name="connsiteY57" fmla="*/ 324535 h 688006"/>
                  <a:gd name="connsiteX58" fmla="*/ 139010 w 612994"/>
                  <a:gd name="connsiteY58" fmla="*/ 315243 h 688006"/>
                  <a:gd name="connsiteX59" fmla="*/ 120171 w 612994"/>
                  <a:gd name="connsiteY59" fmla="*/ 122539 h 688006"/>
                  <a:gd name="connsiteX60" fmla="*/ 233205 w 612994"/>
                  <a:gd name="connsiteY60" fmla="*/ 59308 h 688006"/>
                  <a:gd name="connsiteX61" fmla="*/ 252043 w 612994"/>
                  <a:gd name="connsiteY61" fmla="*/ 53028 h 688006"/>
                  <a:gd name="connsiteX62" fmla="*/ 377637 w 612994"/>
                  <a:gd name="connsiteY62" fmla="*/ 5626 h 688006"/>
                  <a:gd name="connsiteX63" fmla="*/ 409035 w 612994"/>
                  <a:gd name="connsiteY63" fmla="*/ 8809 h 688006"/>
                  <a:gd name="connsiteX64" fmla="*/ 430971 w 612994"/>
                  <a:gd name="connsiteY64" fmla="*/ 30918 h 688006"/>
                  <a:gd name="connsiteX65" fmla="*/ 434154 w 612994"/>
                  <a:gd name="connsiteY65" fmla="*/ 46748 h 688006"/>
                  <a:gd name="connsiteX66" fmla="*/ 415314 w 612994"/>
                  <a:gd name="connsiteY66" fmla="*/ 53028 h 688006"/>
                  <a:gd name="connsiteX67" fmla="*/ 255226 w 612994"/>
                  <a:gd name="connsiteY67" fmla="*/ 106710 h 688006"/>
                  <a:gd name="connsiteX68" fmla="*/ 227011 w 612994"/>
                  <a:gd name="connsiteY68" fmla="*/ 125636 h 688006"/>
                  <a:gd name="connsiteX69" fmla="*/ 189333 w 612994"/>
                  <a:gd name="connsiteY69" fmla="*/ 131916 h 688006"/>
                  <a:gd name="connsiteX70" fmla="*/ 123439 w 612994"/>
                  <a:gd name="connsiteY70" fmla="*/ 138196 h 688006"/>
                  <a:gd name="connsiteX71" fmla="*/ 107783 w 612994"/>
                  <a:gd name="connsiteY71" fmla="*/ 135013 h 688006"/>
                  <a:gd name="connsiteX72" fmla="*/ 120171 w 612994"/>
                  <a:gd name="connsiteY72" fmla="*/ 122539 h 688006"/>
                  <a:gd name="connsiteX73" fmla="*/ 170322 w 612994"/>
                  <a:gd name="connsiteY73" fmla="*/ 248915 h 688006"/>
                  <a:gd name="connsiteX74" fmla="*/ 148386 w 612994"/>
                  <a:gd name="connsiteY74" fmla="*/ 233086 h 688006"/>
                  <a:gd name="connsiteX75" fmla="*/ 129547 w 612994"/>
                  <a:gd name="connsiteY75" fmla="*/ 217257 h 688006"/>
                  <a:gd name="connsiteX76" fmla="*/ 120171 w 612994"/>
                  <a:gd name="connsiteY76" fmla="*/ 207793 h 688006"/>
                  <a:gd name="connsiteX77" fmla="*/ 135827 w 612994"/>
                  <a:gd name="connsiteY77" fmla="*/ 195147 h 688006"/>
                  <a:gd name="connsiteX78" fmla="*/ 236301 w 612994"/>
                  <a:gd name="connsiteY78" fmla="*/ 169855 h 688006"/>
                  <a:gd name="connsiteX79" fmla="*/ 245764 w 612994"/>
                  <a:gd name="connsiteY79" fmla="*/ 173038 h 688006"/>
                  <a:gd name="connsiteX80" fmla="*/ 239484 w 612994"/>
                  <a:gd name="connsiteY80" fmla="*/ 182501 h 688006"/>
                  <a:gd name="connsiteX81" fmla="*/ 198709 w 612994"/>
                  <a:gd name="connsiteY81" fmla="*/ 239366 h 688006"/>
                  <a:gd name="connsiteX82" fmla="*/ 170322 w 612994"/>
                  <a:gd name="connsiteY82" fmla="*/ 248915 h 688006"/>
                  <a:gd name="connsiteX83" fmla="*/ 295915 w 612994"/>
                  <a:gd name="connsiteY83" fmla="*/ 182501 h 688006"/>
                  <a:gd name="connsiteX84" fmla="*/ 286539 w 612994"/>
                  <a:gd name="connsiteY84" fmla="*/ 154025 h 688006"/>
                  <a:gd name="connsiteX85" fmla="*/ 295915 w 612994"/>
                  <a:gd name="connsiteY85" fmla="*/ 135099 h 688006"/>
                  <a:gd name="connsiteX86" fmla="*/ 336690 w 612994"/>
                  <a:gd name="connsiteY86" fmla="*/ 125636 h 688006"/>
                  <a:gd name="connsiteX87" fmla="*/ 364905 w 612994"/>
                  <a:gd name="connsiteY87" fmla="*/ 119356 h 688006"/>
                  <a:gd name="connsiteX88" fmla="*/ 371185 w 612994"/>
                  <a:gd name="connsiteY88" fmla="*/ 122539 h 688006"/>
                  <a:gd name="connsiteX89" fmla="*/ 368088 w 612994"/>
                  <a:gd name="connsiteY89" fmla="*/ 128819 h 688006"/>
                  <a:gd name="connsiteX90" fmla="*/ 324130 w 612994"/>
                  <a:gd name="connsiteY90" fmla="*/ 182501 h 688006"/>
                  <a:gd name="connsiteX91" fmla="*/ 308474 w 612994"/>
                  <a:gd name="connsiteY91" fmla="*/ 195147 h 688006"/>
                  <a:gd name="connsiteX92" fmla="*/ 295915 w 612994"/>
                  <a:gd name="connsiteY92" fmla="*/ 182501 h 68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12994" h="688006">
                    <a:moveTo>
                      <a:pt x="139010" y="315243"/>
                    </a:moveTo>
                    <a:cubicBezTo>
                      <a:pt x="161977" y="308963"/>
                      <a:pt x="187096" y="298382"/>
                      <a:pt x="214366" y="283671"/>
                    </a:cubicBezTo>
                    <a:cubicBezTo>
                      <a:pt x="226925" y="279455"/>
                      <a:pt x="245764" y="272143"/>
                      <a:pt x="270882" y="261561"/>
                    </a:cubicBezTo>
                    <a:cubicBezTo>
                      <a:pt x="279227" y="259497"/>
                      <a:pt x="289721" y="255281"/>
                      <a:pt x="302281" y="248915"/>
                    </a:cubicBezTo>
                    <a:cubicBezTo>
                      <a:pt x="321120" y="244700"/>
                      <a:pt x="343055" y="229989"/>
                      <a:pt x="368174" y="204696"/>
                    </a:cubicBezTo>
                    <a:cubicBezTo>
                      <a:pt x="387013" y="187835"/>
                      <a:pt x="414196" y="155230"/>
                      <a:pt x="449810" y="106710"/>
                    </a:cubicBezTo>
                    <a:cubicBezTo>
                      <a:pt x="453939" y="98279"/>
                      <a:pt x="461251" y="95182"/>
                      <a:pt x="471746" y="97246"/>
                    </a:cubicBezTo>
                    <a:cubicBezTo>
                      <a:pt x="471746" y="99397"/>
                      <a:pt x="472777" y="100429"/>
                      <a:pt x="474842" y="100429"/>
                    </a:cubicBezTo>
                    <a:cubicBezTo>
                      <a:pt x="478971" y="102580"/>
                      <a:pt x="482154" y="103613"/>
                      <a:pt x="484305" y="103613"/>
                    </a:cubicBezTo>
                    <a:cubicBezTo>
                      <a:pt x="494713" y="107828"/>
                      <a:pt x="495746" y="115226"/>
                      <a:pt x="487401" y="125722"/>
                    </a:cubicBezTo>
                    <a:cubicBezTo>
                      <a:pt x="474842" y="138368"/>
                      <a:pt x="459186" y="154197"/>
                      <a:pt x="440348" y="173124"/>
                    </a:cubicBezTo>
                    <a:cubicBezTo>
                      <a:pt x="421508" y="194201"/>
                      <a:pt x="406884" y="210030"/>
                      <a:pt x="396389" y="220526"/>
                    </a:cubicBezTo>
                    <a:cubicBezTo>
                      <a:pt x="390110" y="226806"/>
                      <a:pt x="387013" y="231107"/>
                      <a:pt x="387013" y="233172"/>
                    </a:cubicBezTo>
                    <a:cubicBezTo>
                      <a:pt x="387013" y="237387"/>
                      <a:pt x="391142" y="239452"/>
                      <a:pt x="399572" y="239452"/>
                    </a:cubicBezTo>
                    <a:cubicBezTo>
                      <a:pt x="428820" y="247883"/>
                      <a:pt x="448691" y="259497"/>
                      <a:pt x="459186" y="274208"/>
                    </a:cubicBezTo>
                    <a:cubicBezTo>
                      <a:pt x="465465" y="284789"/>
                      <a:pt x="462283" y="292102"/>
                      <a:pt x="449810" y="296317"/>
                    </a:cubicBezTo>
                    <a:cubicBezTo>
                      <a:pt x="414196" y="319545"/>
                      <a:pt x="382798" y="338471"/>
                      <a:pt x="355615" y="353182"/>
                    </a:cubicBezTo>
                    <a:cubicBezTo>
                      <a:pt x="345120" y="359462"/>
                      <a:pt x="347185" y="369011"/>
                      <a:pt x="361895" y="381658"/>
                    </a:cubicBezTo>
                    <a:cubicBezTo>
                      <a:pt x="366024" y="387938"/>
                      <a:pt x="373335" y="390088"/>
                      <a:pt x="383830" y="387938"/>
                    </a:cubicBezTo>
                    <a:cubicBezTo>
                      <a:pt x="400519" y="387938"/>
                      <a:pt x="421508" y="386905"/>
                      <a:pt x="446627" y="384755"/>
                    </a:cubicBezTo>
                    <a:cubicBezTo>
                      <a:pt x="498929" y="380539"/>
                      <a:pt x="538671" y="375291"/>
                      <a:pt x="565941" y="368925"/>
                    </a:cubicBezTo>
                    <a:cubicBezTo>
                      <a:pt x="582629" y="377356"/>
                      <a:pt x="598371" y="401616"/>
                      <a:pt x="612994" y="441620"/>
                    </a:cubicBezTo>
                    <a:cubicBezTo>
                      <a:pt x="612994" y="454266"/>
                      <a:pt x="610930" y="461664"/>
                      <a:pt x="606715" y="463729"/>
                    </a:cubicBezTo>
                    <a:cubicBezTo>
                      <a:pt x="602500" y="465880"/>
                      <a:pt x="596220" y="464847"/>
                      <a:pt x="587876" y="460546"/>
                    </a:cubicBezTo>
                    <a:cubicBezTo>
                      <a:pt x="533423" y="437404"/>
                      <a:pt x="467530" y="430006"/>
                      <a:pt x="390110" y="438437"/>
                    </a:cubicBezTo>
                    <a:cubicBezTo>
                      <a:pt x="379615" y="438437"/>
                      <a:pt x="374454" y="444717"/>
                      <a:pt x="374454" y="457363"/>
                    </a:cubicBezTo>
                    <a:cubicBezTo>
                      <a:pt x="372303" y="529025"/>
                      <a:pt x="369207" y="582707"/>
                      <a:pt x="365077" y="618495"/>
                    </a:cubicBezTo>
                    <a:cubicBezTo>
                      <a:pt x="358798" y="639486"/>
                      <a:pt x="357679" y="658498"/>
                      <a:pt x="361895" y="675360"/>
                    </a:cubicBezTo>
                    <a:cubicBezTo>
                      <a:pt x="361895" y="681640"/>
                      <a:pt x="359744" y="685855"/>
                      <a:pt x="355615" y="688006"/>
                    </a:cubicBezTo>
                    <a:lnTo>
                      <a:pt x="343055" y="688006"/>
                    </a:lnTo>
                    <a:cubicBezTo>
                      <a:pt x="261420" y="671144"/>
                      <a:pt x="199656" y="648003"/>
                      <a:pt x="157849" y="618495"/>
                    </a:cubicBezTo>
                    <a:cubicBezTo>
                      <a:pt x="149419" y="612215"/>
                      <a:pt x="146322" y="607999"/>
                      <a:pt x="148472" y="605849"/>
                    </a:cubicBezTo>
                    <a:cubicBezTo>
                      <a:pt x="148472" y="603784"/>
                      <a:pt x="153634" y="603784"/>
                      <a:pt x="164128" y="605849"/>
                    </a:cubicBezTo>
                    <a:cubicBezTo>
                      <a:pt x="208086" y="620646"/>
                      <a:pt x="246796" y="626926"/>
                      <a:pt x="280259" y="624775"/>
                    </a:cubicBezTo>
                    <a:cubicBezTo>
                      <a:pt x="294883" y="624775"/>
                      <a:pt x="303227" y="615312"/>
                      <a:pt x="305378" y="596299"/>
                    </a:cubicBezTo>
                    <a:cubicBezTo>
                      <a:pt x="305378" y="585804"/>
                      <a:pt x="305378" y="567824"/>
                      <a:pt x="305378" y="542618"/>
                    </a:cubicBezTo>
                    <a:cubicBezTo>
                      <a:pt x="307442" y="508980"/>
                      <a:pt x="308561" y="482569"/>
                      <a:pt x="308561" y="463643"/>
                    </a:cubicBezTo>
                    <a:cubicBezTo>
                      <a:pt x="308561" y="457363"/>
                      <a:pt x="305378" y="454180"/>
                      <a:pt x="299184" y="454180"/>
                    </a:cubicBezTo>
                    <a:cubicBezTo>
                      <a:pt x="156816" y="464761"/>
                      <a:pt x="71052" y="481537"/>
                      <a:pt x="41804" y="504765"/>
                    </a:cubicBezTo>
                    <a:cubicBezTo>
                      <a:pt x="27180" y="513196"/>
                      <a:pt x="17718" y="512163"/>
                      <a:pt x="13588" y="501582"/>
                    </a:cubicBezTo>
                    <a:cubicBezTo>
                      <a:pt x="9373" y="497366"/>
                      <a:pt x="6191" y="490054"/>
                      <a:pt x="4212" y="479472"/>
                    </a:cubicBezTo>
                    <a:cubicBezTo>
                      <a:pt x="-3" y="475257"/>
                      <a:pt x="-1036" y="472074"/>
                      <a:pt x="1029" y="470009"/>
                    </a:cubicBezTo>
                    <a:cubicBezTo>
                      <a:pt x="1029" y="467944"/>
                      <a:pt x="5158" y="466826"/>
                      <a:pt x="13588" y="466826"/>
                    </a:cubicBezTo>
                    <a:cubicBezTo>
                      <a:pt x="26148" y="468977"/>
                      <a:pt x="44987" y="464761"/>
                      <a:pt x="70105" y="454180"/>
                    </a:cubicBezTo>
                    <a:cubicBezTo>
                      <a:pt x="88944" y="447900"/>
                      <a:pt x="115095" y="442652"/>
                      <a:pt x="148558" y="438351"/>
                    </a:cubicBezTo>
                    <a:cubicBezTo>
                      <a:pt x="225979" y="425704"/>
                      <a:pt x="270968" y="416241"/>
                      <a:pt x="283528" y="409875"/>
                    </a:cubicBezTo>
                    <a:cubicBezTo>
                      <a:pt x="289807" y="409875"/>
                      <a:pt x="292904" y="408843"/>
                      <a:pt x="292904" y="406692"/>
                    </a:cubicBezTo>
                    <a:cubicBezTo>
                      <a:pt x="292904" y="404627"/>
                      <a:pt x="289807" y="399293"/>
                      <a:pt x="283528" y="390863"/>
                    </a:cubicBezTo>
                    <a:cubicBezTo>
                      <a:pt x="270968" y="382432"/>
                      <a:pt x="261592" y="376152"/>
                      <a:pt x="255312" y="371936"/>
                    </a:cubicBezTo>
                    <a:cubicBezTo>
                      <a:pt x="246882" y="367721"/>
                      <a:pt x="245936" y="361441"/>
                      <a:pt x="252130" y="353010"/>
                    </a:cubicBezTo>
                    <a:cubicBezTo>
                      <a:pt x="258409" y="344579"/>
                      <a:pt x="266753" y="341482"/>
                      <a:pt x="277248" y="343547"/>
                    </a:cubicBezTo>
                    <a:cubicBezTo>
                      <a:pt x="283528" y="347762"/>
                      <a:pt x="292904" y="347762"/>
                      <a:pt x="305464" y="343547"/>
                    </a:cubicBezTo>
                    <a:cubicBezTo>
                      <a:pt x="311743" y="343547"/>
                      <a:pt x="325335" y="334084"/>
                      <a:pt x="346238" y="315071"/>
                    </a:cubicBezTo>
                    <a:cubicBezTo>
                      <a:pt x="358798" y="298210"/>
                      <a:pt x="354583" y="285563"/>
                      <a:pt x="333679" y="277133"/>
                    </a:cubicBezTo>
                    <a:cubicBezTo>
                      <a:pt x="306496" y="277133"/>
                      <a:pt x="249979" y="300360"/>
                      <a:pt x="164128" y="346644"/>
                    </a:cubicBezTo>
                    <a:cubicBezTo>
                      <a:pt x="153634" y="352924"/>
                      <a:pt x="146322" y="352924"/>
                      <a:pt x="142192" y="346644"/>
                    </a:cubicBezTo>
                    <a:cubicBezTo>
                      <a:pt x="135913" y="342429"/>
                      <a:pt x="131698" y="338213"/>
                      <a:pt x="129633" y="333998"/>
                    </a:cubicBezTo>
                    <a:cubicBezTo>
                      <a:pt x="123353" y="329782"/>
                      <a:pt x="121203" y="326599"/>
                      <a:pt x="123353" y="324535"/>
                    </a:cubicBezTo>
                    <a:cubicBezTo>
                      <a:pt x="123267" y="320491"/>
                      <a:pt x="128429" y="317394"/>
                      <a:pt x="139010" y="315243"/>
                    </a:cubicBezTo>
                    <a:close/>
                    <a:moveTo>
                      <a:pt x="120171" y="122539"/>
                    </a:moveTo>
                    <a:cubicBezTo>
                      <a:pt x="159913" y="97246"/>
                      <a:pt x="197591" y="76255"/>
                      <a:pt x="233205" y="59308"/>
                    </a:cubicBezTo>
                    <a:cubicBezTo>
                      <a:pt x="237333" y="59308"/>
                      <a:pt x="243613" y="57243"/>
                      <a:pt x="252043" y="53028"/>
                    </a:cubicBezTo>
                    <a:cubicBezTo>
                      <a:pt x="296001" y="38317"/>
                      <a:pt x="337808" y="22487"/>
                      <a:pt x="377637" y="5626"/>
                    </a:cubicBezTo>
                    <a:cubicBezTo>
                      <a:pt x="392260" y="-2805"/>
                      <a:pt x="402755" y="-1773"/>
                      <a:pt x="409035" y="8809"/>
                    </a:cubicBezTo>
                    <a:cubicBezTo>
                      <a:pt x="411099" y="15089"/>
                      <a:pt x="418411" y="22573"/>
                      <a:pt x="430971" y="30918"/>
                    </a:cubicBezTo>
                    <a:cubicBezTo>
                      <a:pt x="435100" y="37198"/>
                      <a:pt x="436132" y="42532"/>
                      <a:pt x="434154" y="46748"/>
                    </a:cubicBezTo>
                    <a:cubicBezTo>
                      <a:pt x="429938" y="50963"/>
                      <a:pt x="423659" y="53028"/>
                      <a:pt x="415314" y="53028"/>
                    </a:cubicBezTo>
                    <a:cubicBezTo>
                      <a:pt x="325335" y="67825"/>
                      <a:pt x="271915" y="85718"/>
                      <a:pt x="255226" y="106710"/>
                    </a:cubicBezTo>
                    <a:cubicBezTo>
                      <a:pt x="248947" y="119356"/>
                      <a:pt x="239570" y="125636"/>
                      <a:pt x="227011" y="125636"/>
                    </a:cubicBezTo>
                    <a:cubicBezTo>
                      <a:pt x="218581" y="127787"/>
                      <a:pt x="206107" y="129851"/>
                      <a:pt x="189333" y="131916"/>
                    </a:cubicBezTo>
                    <a:cubicBezTo>
                      <a:pt x="162150" y="136131"/>
                      <a:pt x="140128" y="138196"/>
                      <a:pt x="123439" y="138196"/>
                    </a:cubicBezTo>
                    <a:cubicBezTo>
                      <a:pt x="115009" y="138196"/>
                      <a:pt x="109762" y="137164"/>
                      <a:pt x="107783" y="135013"/>
                    </a:cubicBezTo>
                    <a:cubicBezTo>
                      <a:pt x="107611" y="133034"/>
                      <a:pt x="111740" y="128819"/>
                      <a:pt x="120171" y="122539"/>
                    </a:cubicBezTo>
                    <a:close/>
                    <a:moveTo>
                      <a:pt x="170322" y="248915"/>
                    </a:moveTo>
                    <a:cubicBezTo>
                      <a:pt x="164042" y="246850"/>
                      <a:pt x="156644" y="241517"/>
                      <a:pt x="148386" y="233086"/>
                    </a:cubicBezTo>
                    <a:cubicBezTo>
                      <a:pt x="139956" y="226806"/>
                      <a:pt x="133762" y="221558"/>
                      <a:pt x="129547" y="217257"/>
                    </a:cubicBezTo>
                    <a:cubicBezTo>
                      <a:pt x="121117" y="213041"/>
                      <a:pt x="118020" y="209944"/>
                      <a:pt x="120171" y="207793"/>
                    </a:cubicBezTo>
                    <a:cubicBezTo>
                      <a:pt x="120171" y="203578"/>
                      <a:pt x="125332" y="199363"/>
                      <a:pt x="135827" y="195147"/>
                    </a:cubicBezTo>
                    <a:cubicBezTo>
                      <a:pt x="169289" y="182501"/>
                      <a:pt x="202753" y="174156"/>
                      <a:pt x="236301" y="169855"/>
                    </a:cubicBezTo>
                    <a:cubicBezTo>
                      <a:pt x="242581" y="169855"/>
                      <a:pt x="245764" y="170973"/>
                      <a:pt x="245764" y="173038"/>
                    </a:cubicBezTo>
                    <a:cubicBezTo>
                      <a:pt x="245764" y="175188"/>
                      <a:pt x="243613" y="178286"/>
                      <a:pt x="239484" y="182501"/>
                    </a:cubicBezTo>
                    <a:cubicBezTo>
                      <a:pt x="220645" y="199363"/>
                      <a:pt x="207054" y="218375"/>
                      <a:pt x="198709" y="239366"/>
                    </a:cubicBezTo>
                    <a:cubicBezTo>
                      <a:pt x="192344" y="256314"/>
                      <a:pt x="182881" y="259497"/>
                      <a:pt x="170322" y="248915"/>
                    </a:cubicBezTo>
                    <a:close/>
                    <a:moveTo>
                      <a:pt x="295915" y="182501"/>
                    </a:moveTo>
                    <a:cubicBezTo>
                      <a:pt x="289636" y="169855"/>
                      <a:pt x="286539" y="160392"/>
                      <a:pt x="286539" y="154025"/>
                    </a:cubicBezTo>
                    <a:cubicBezTo>
                      <a:pt x="280259" y="143530"/>
                      <a:pt x="283356" y="137164"/>
                      <a:pt x="295915" y="135099"/>
                    </a:cubicBezTo>
                    <a:cubicBezTo>
                      <a:pt x="302195" y="133034"/>
                      <a:pt x="315786" y="129851"/>
                      <a:pt x="336690" y="125636"/>
                    </a:cubicBezTo>
                    <a:cubicBezTo>
                      <a:pt x="345034" y="123571"/>
                      <a:pt x="354410" y="121420"/>
                      <a:pt x="364905" y="119356"/>
                    </a:cubicBezTo>
                    <a:cubicBezTo>
                      <a:pt x="369034" y="119356"/>
                      <a:pt x="371185" y="120474"/>
                      <a:pt x="371185" y="122539"/>
                    </a:cubicBezTo>
                    <a:cubicBezTo>
                      <a:pt x="373249" y="122539"/>
                      <a:pt x="372217" y="124690"/>
                      <a:pt x="368088" y="128819"/>
                    </a:cubicBezTo>
                    <a:cubicBezTo>
                      <a:pt x="349249" y="145681"/>
                      <a:pt x="334625" y="163575"/>
                      <a:pt x="324130" y="182501"/>
                    </a:cubicBezTo>
                    <a:cubicBezTo>
                      <a:pt x="317851" y="190932"/>
                      <a:pt x="312603" y="195147"/>
                      <a:pt x="308474" y="195147"/>
                    </a:cubicBezTo>
                    <a:cubicBezTo>
                      <a:pt x="306410" y="195147"/>
                      <a:pt x="302195" y="191018"/>
                      <a:pt x="295915" y="182501"/>
                    </a:cubicBezTo>
                    <a:close/>
                  </a:path>
                </a:pathLst>
              </a:custGeom>
              <a:grpFill/>
              <a:ln w="860" cap="flat">
                <a:noFill/>
                <a:prstDash val="solid"/>
                <a:miter/>
              </a:ln>
            </p:spPr>
            <p:txBody>
              <a:bodyPr rtlCol="0" anchor="ctr"/>
              <a:lstStyle/>
              <a:p>
                <a:endParaRPr lang="zh-CN" altLang="en-US"/>
              </a:p>
            </p:txBody>
          </p:sp>
          <p:sp>
            <p:nvSpPr>
              <p:cNvPr id="26" name="任意形状 9"/>
              <p:cNvSpPr/>
              <p:nvPr/>
            </p:nvSpPr>
            <p:spPr>
              <a:xfrm>
                <a:off x="7368828" y="1806122"/>
                <a:ext cx="707063" cy="661591"/>
              </a:xfrm>
              <a:custGeom>
                <a:avLst/>
                <a:gdLst>
                  <a:gd name="connsiteX0" fmla="*/ 314376 w 707063"/>
                  <a:gd name="connsiteY0" fmla="*/ 345693 h 661591"/>
                  <a:gd name="connsiteX1" fmla="*/ 301817 w 707063"/>
                  <a:gd name="connsiteY1" fmla="*/ 345693 h 661591"/>
                  <a:gd name="connsiteX2" fmla="*/ 282978 w 707063"/>
                  <a:gd name="connsiteY2" fmla="*/ 367803 h 661591"/>
                  <a:gd name="connsiteX3" fmla="*/ 264139 w 707063"/>
                  <a:gd name="connsiteY3" fmla="*/ 377266 h 661591"/>
                  <a:gd name="connsiteX4" fmla="*/ 251579 w 707063"/>
                  <a:gd name="connsiteY4" fmla="*/ 393095 h 661591"/>
                  <a:gd name="connsiteX5" fmla="*/ 251579 w 707063"/>
                  <a:gd name="connsiteY5" fmla="*/ 399375 h 661591"/>
                  <a:gd name="connsiteX6" fmla="*/ 248397 w 707063"/>
                  <a:gd name="connsiteY6" fmla="*/ 430948 h 661591"/>
                  <a:gd name="connsiteX7" fmla="*/ 314290 w 707063"/>
                  <a:gd name="connsiteY7" fmla="*/ 408839 h 661591"/>
                  <a:gd name="connsiteX8" fmla="*/ 329947 w 707063"/>
                  <a:gd name="connsiteY8" fmla="*/ 415119 h 661591"/>
                  <a:gd name="connsiteX9" fmla="*/ 345603 w 707063"/>
                  <a:gd name="connsiteY9" fmla="*/ 462520 h 661591"/>
                  <a:gd name="connsiteX10" fmla="*/ 336226 w 707063"/>
                  <a:gd name="connsiteY10" fmla="*/ 471984 h 661591"/>
                  <a:gd name="connsiteX11" fmla="*/ 264053 w 707063"/>
                  <a:gd name="connsiteY11" fmla="*/ 487813 h 661591"/>
                  <a:gd name="connsiteX12" fmla="*/ 242117 w 707063"/>
                  <a:gd name="connsiteY12" fmla="*/ 506739 h 661591"/>
                  <a:gd name="connsiteX13" fmla="*/ 232741 w 707063"/>
                  <a:gd name="connsiteY13" fmla="*/ 588897 h 661591"/>
                  <a:gd name="connsiteX14" fmla="*/ 235837 w 707063"/>
                  <a:gd name="connsiteY14" fmla="*/ 636299 h 661591"/>
                  <a:gd name="connsiteX15" fmla="*/ 235837 w 707063"/>
                  <a:gd name="connsiteY15" fmla="*/ 652128 h 661591"/>
                  <a:gd name="connsiteX16" fmla="*/ 213902 w 707063"/>
                  <a:gd name="connsiteY16" fmla="*/ 661591 h 661591"/>
                  <a:gd name="connsiteX17" fmla="*/ 188783 w 707063"/>
                  <a:gd name="connsiteY17" fmla="*/ 633116 h 661591"/>
                  <a:gd name="connsiteX18" fmla="*/ 188783 w 707063"/>
                  <a:gd name="connsiteY18" fmla="*/ 576250 h 661591"/>
                  <a:gd name="connsiteX19" fmla="*/ 195063 w 707063"/>
                  <a:gd name="connsiteY19" fmla="*/ 535215 h 661591"/>
                  <a:gd name="connsiteX20" fmla="*/ 179407 w 707063"/>
                  <a:gd name="connsiteY20" fmla="*/ 519386 h 661591"/>
                  <a:gd name="connsiteX21" fmla="*/ 141729 w 707063"/>
                  <a:gd name="connsiteY21" fmla="*/ 528849 h 661591"/>
                  <a:gd name="connsiteX22" fmla="*/ 116610 w 707063"/>
                  <a:gd name="connsiteY22" fmla="*/ 535129 h 661591"/>
                  <a:gd name="connsiteX23" fmla="*/ 100954 w 707063"/>
                  <a:gd name="connsiteY23" fmla="*/ 538312 h 661591"/>
                  <a:gd name="connsiteX24" fmla="*/ 56997 w 707063"/>
                  <a:gd name="connsiteY24" fmla="*/ 547775 h 661591"/>
                  <a:gd name="connsiteX25" fmla="*/ 44437 w 707063"/>
                  <a:gd name="connsiteY25" fmla="*/ 554055 h 661591"/>
                  <a:gd name="connsiteX26" fmla="*/ 35061 w 707063"/>
                  <a:gd name="connsiteY26" fmla="*/ 560335 h 661591"/>
                  <a:gd name="connsiteX27" fmla="*/ 19405 w 707063"/>
                  <a:gd name="connsiteY27" fmla="*/ 557152 h 661591"/>
                  <a:gd name="connsiteX28" fmla="*/ 10028 w 707063"/>
                  <a:gd name="connsiteY28" fmla="*/ 538226 h 661591"/>
                  <a:gd name="connsiteX29" fmla="*/ 652 w 707063"/>
                  <a:gd name="connsiteY29" fmla="*/ 519299 h 661591"/>
                  <a:gd name="connsiteX30" fmla="*/ 10028 w 707063"/>
                  <a:gd name="connsiteY30" fmla="*/ 503470 h 661591"/>
                  <a:gd name="connsiteX31" fmla="*/ 198418 w 707063"/>
                  <a:gd name="connsiteY31" fmla="*/ 446605 h 661591"/>
                  <a:gd name="connsiteX32" fmla="*/ 198418 w 707063"/>
                  <a:gd name="connsiteY32" fmla="*/ 408667 h 661591"/>
                  <a:gd name="connsiteX33" fmla="*/ 188955 w 707063"/>
                  <a:gd name="connsiteY33" fmla="*/ 402386 h 661591"/>
                  <a:gd name="connsiteX34" fmla="*/ 101040 w 707063"/>
                  <a:gd name="connsiteY34" fmla="*/ 437142 h 661591"/>
                  <a:gd name="connsiteX35" fmla="*/ 75922 w 707063"/>
                  <a:gd name="connsiteY35" fmla="*/ 433959 h 661591"/>
                  <a:gd name="connsiteX36" fmla="*/ 72824 w 707063"/>
                  <a:gd name="connsiteY36" fmla="*/ 430776 h 661591"/>
                  <a:gd name="connsiteX37" fmla="*/ 47706 w 707063"/>
                  <a:gd name="connsiteY37" fmla="*/ 396020 h 661591"/>
                  <a:gd name="connsiteX38" fmla="*/ 57082 w 707063"/>
                  <a:gd name="connsiteY38" fmla="*/ 370728 h 661591"/>
                  <a:gd name="connsiteX39" fmla="*/ 66459 w 707063"/>
                  <a:gd name="connsiteY39" fmla="*/ 370728 h 661591"/>
                  <a:gd name="connsiteX40" fmla="*/ 79018 w 707063"/>
                  <a:gd name="connsiteY40" fmla="*/ 367545 h 661591"/>
                  <a:gd name="connsiteX41" fmla="*/ 110417 w 707063"/>
                  <a:gd name="connsiteY41" fmla="*/ 332789 h 661591"/>
                  <a:gd name="connsiteX42" fmla="*/ 116696 w 707063"/>
                  <a:gd name="connsiteY42" fmla="*/ 320143 h 661591"/>
                  <a:gd name="connsiteX43" fmla="*/ 122975 w 707063"/>
                  <a:gd name="connsiteY43" fmla="*/ 310680 h 661591"/>
                  <a:gd name="connsiteX44" fmla="*/ 141815 w 707063"/>
                  <a:gd name="connsiteY44" fmla="*/ 266461 h 661591"/>
                  <a:gd name="connsiteX45" fmla="*/ 126159 w 707063"/>
                  <a:gd name="connsiteY45" fmla="*/ 256998 h 661591"/>
                  <a:gd name="connsiteX46" fmla="*/ 116783 w 707063"/>
                  <a:gd name="connsiteY46" fmla="*/ 260181 h 661591"/>
                  <a:gd name="connsiteX47" fmla="*/ 101126 w 707063"/>
                  <a:gd name="connsiteY47" fmla="*/ 250718 h 661591"/>
                  <a:gd name="connsiteX48" fmla="*/ 94847 w 707063"/>
                  <a:gd name="connsiteY48" fmla="*/ 193853 h 661591"/>
                  <a:gd name="connsiteX49" fmla="*/ 113685 w 707063"/>
                  <a:gd name="connsiteY49" fmla="*/ 174926 h 661591"/>
                  <a:gd name="connsiteX50" fmla="*/ 163923 w 707063"/>
                  <a:gd name="connsiteY50" fmla="*/ 178109 h 661591"/>
                  <a:gd name="connsiteX51" fmla="*/ 195321 w 707063"/>
                  <a:gd name="connsiteY51" fmla="*/ 149634 h 661591"/>
                  <a:gd name="connsiteX52" fmla="*/ 207880 w 707063"/>
                  <a:gd name="connsiteY52" fmla="*/ 111695 h 661591"/>
                  <a:gd name="connsiteX53" fmla="*/ 236095 w 707063"/>
                  <a:gd name="connsiteY53" fmla="*/ 45367 h 661591"/>
                  <a:gd name="connsiteX54" fmla="*/ 248655 w 707063"/>
                  <a:gd name="connsiteY54" fmla="*/ 39087 h 661591"/>
                  <a:gd name="connsiteX55" fmla="*/ 301989 w 707063"/>
                  <a:gd name="connsiteY55" fmla="*/ 54916 h 661591"/>
                  <a:gd name="connsiteX56" fmla="*/ 305086 w 707063"/>
                  <a:gd name="connsiteY56" fmla="*/ 80209 h 661591"/>
                  <a:gd name="connsiteX57" fmla="*/ 298806 w 707063"/>
                  <a:gd name="connsiteY57" fmla="*/ 86489 h 661591"/>
                  <a:gd name="connsiteX58" fmla="*/ 264312 w 707063"/>
                  <a:gd name="connsiteY58" fmla="*/ 140171 h 661591"/>
                  <a:gd name="connsiteX59" fmla="*/ 261128 w 707063"/>
                  <a:gd name="connsiteY59" fmla="*/ 152817 h 661591"/>
                  <a:gd name="connsiteX60" fmla="*/ 276785 w 707063"/>
                  <a:gd name="connsiteY60" fmla="*/ 149634 h 661591"/>
                  <a:gd name="connsiteX61" fmla="*/ 317559 w 707063"/>
                  <a:gd name="connsiteY61" fmla="*/ 149634 h 661591"/>
                  <a:gd name="connsiteX62" fmla="*/ 317559 w 707063"/>
                  <a:gd name="connsiteY62" fmla="*/ 190669 h 661591"/>
                  <a:gd name="connsiteX63" fmla="*/ 279881 w 707063"/>
                  <a:gd name="connsiteY63" fmla="*/ 222242 h 661591"/>
                  <a:gd name="connsiteX64" fmla="*/ 217085 w 707063"/>
                  <a:gd name="connsiteY64" fmla="*/ 244351 h 661591"/>
                  <a:gd name="connsiteX65" fmla="*/ 176310 w 707063"/>
                  <a:gd name="connsiteY65" fmla="*/ 317046 h 661591"/>
                  <a:gd name="connsiteX66" fmla="*/ 173127 w 707063"/>
                  <a:gd name="connsiteY66" fmla="*/ 332875 h 661591"/>
                  <a:gd name="connsiteX67" fmla="*/ 185686 w 707063"/>
                  <a:gd name="connsiteY67" fmla="*/ 332875 h 661591"/>
                  <a:gd name="connsiteX68" fmla="*/ 201343 w 707063"/>
                  <a:gd name="connsiteY68" fmla="*/ 329692 h 661591"/>
                  <a:gd name="connsiteX69" fmla="*/ 210719 w 707063"/>
                  <a:gd name="connsiteY69" fmla="*/ 320229 h 661591"/>
                  <a:gd name="connsiteX70" fmla="*/ 210719 w 707063"/>
                  <a:gd name="connsiteY70" fmla="*/ 285473 h 661591"/>
                  <a:gd name="connsiteX71" fmla="*/ 220095 w 707063"/>
                  <a:gd name="connsiteY71" fmla="*/ 269644 h 661591"/>
                  <a:gd name="connsiteX72" fmla="*/ 257773 w 707063"/>
                  <a:gd name="connsiteY72" fmla="*/ 272827 h 661591"/>
                  <a:gd name="connsiteX73" fmla="*/ 260871 w 707063"/>
                  <a:gd name="connsiteY73" fmla="*/ 288656 h 661591"/>
                  <a:gd name="connsiteX74" fmla="*/ 257773 w 707063"/>
                  <a:gd name="connsiteY74" fmla="*/ 298120 h 661591"/>
                  <a:gd name="connsiteX75" fmla="*/ 254677 w 707063"/>
                  <a:gd name="connsiteY75" fmla="*/ 307583 h 661591"/>
                  <a:gd name="connsiteX76" fmla="*/ 254677 w 707063"/>
                  <a:gd name="connsiteY76" fmla="*/ 320229 h 661591"/>
                  <a:gd name="connsiteX77" fmla="*/ 270333 w 707063"/>
                  <a:gd name="connsiteY77" fmla="*/ 317046 h 661591"/>
                  <a:gd name="connsiteX78" fmla="*/ 301731 w 707063"/>
                  <a:gd name="connsiteY78" fmla="*/ 320229 h 661591"/>
                  <a:gd name="connsiteX79" fmla="*/ 317387 w 707063"/>
                  <a:gd name="connsiteY79" fmla="*/ 301303 h 661591"/>
                  <a:gd name="connsiteX80" fmla="*/ 345603 w 707063"/>
                  <a:gd name="connsiteY80" fmla="*/ 269730 h 661591"/>
                  <a:gd name="connsiteX81" fmla="*/ 439798 w 707063"/>
                  <a:gd name="connsiteY81" fmla="*/ 23257 h 661591"/>
                  <a:gd name="connsiteX82" fmla="*/ 458636 w 707063"/>
                  <a:gd name="connsiteY82" fmla="*/ 1148 h 661591"/>
                  <a:gd name="connsiteX83" fmla="*/ 464916 w 707063"/>
                  <a:gd name="connsiteY83" fmla="*/ 4331 h 661591"/>
                  <a:gd name="connsiteX84" fmla="*/ 499411 w 707063"/>
                  <a:gd name="connsiteY84" fmla="*/ 20160 h 661591"/>
                  <a:gd name="connsiteX85" fmla="*/ 496314 w 707063"/>
                  <a:gd name="connsiteY85" fmla="*/ 35990 h 661591"/>
                  <a:gd name="connsiteX86" fmla="*/ 420959 w 707063"/>
                  <a:gd name="connsiteY86" fmla="*/ 225597 h 661591"/>
                  <a:gd name="connsiteX87" fmla="*/ 420959 w 707063"/>
                  <a:gd name="connsiteY87" fmla="*/ 238243 h 661591"/>
                  <a:gd name="connsiteX88" fmla="*/ 433518 w 707063"/>
                  <a:gd name="connsiteY88" fmla="*/ 235060 h 661591"/>
                  <a:gd name="connsiteX89" fmla="*/ 518250 w 707063"/>
                  <a:gd name="connsiteY89" fmla="*/ 219231 h 661591"/>
                  <a:gd name="connsiteX90" fmla="*/ 565305 w 707063"/>
                  <a:gd name="connsiteY90" fmla="*/ 228694 h 661591"/>
                  <a:gd name="connsiteX91" fmla="*/ 618639 w 707063"/>
                  <a:gd name="connsiteY91" fmla="*/ 272913 h 661591"/>
                  <a:gd name="connsiteX92" fmla="*/ 637478 w 707063"/>
                  <a:gd name="connsiteY92" fmla="*/ 291839 h 661591"/>
                  <a:gd name="connsiteX93" fmla="*/ 643757 w 707063"/>
                  <a:gd name="connsiteY93" fmla="*/ 298120 h 661591"/>
                  <a:gd name="connsiteX94" fmla="*/ 643757 w 707063"/>
                  <a:gd name="connsiteY94" fmla="*/ 320229 h 661591"/>
                  <a:gd name="connsiteX95" fmla="*/ 618639 w 707063"/>
                  <a:gd name="connsiteY95" fmla="*/ 329692 h 661591"/>
                  <a:gd name="connsiteX96" fmla="*/ 580961 w 707063"/>
                  <a:gd name="connsiteY96" fmla="*/ 342338 h 661591"/>
                  <a:gd name="connsiteX97" fmla="*/ 499325 w 707063"/>
                  <a:gd name="connsiteY97" fmla="*/ 354984 h 661591"/>
                  <a:gd name="connsiteX98" fmla="*/ 464830 w 707063"/>
                  <a:gd name="connsiteY98" fmla="*/ 351801 h 661591"/>
                  <a:gd name="connsiteX99" fmla="*/ 452271 w 707063"/>
                  <a:gd name="connsiteY99" fmla="*/ 399203 h 661591"/>
                  <a:gd name="connsiteX100" fmla="*/ 461734 w 707063"/>
                  <a:gd name="connsiteY100" fmla="*/ 437142 h 661591"/>
                  <a:gd name="connsiteX101" fmla="*/ 511970 w 707063"/>
                  <a:gd name="connsiteY101" fmla="*/ 494007 h 661591"/>
                  <a:gd name="connsiteX102" fmla="*/ 518250 w 707063"/>
                  <a:gd name="connsiteY102" fmla="*/ 497190 h 661591"/>
                  <a:gd name="connsiteX103" fmla="*/ 587327 w 707063"/>
                  <a:gd name="connsiteY103" fmla="*/ 554055 h 661591"/>
                  <a:gd name="connsiteX104" fmla="*/ 599886 w 707063"/>
                  <a:gd name="connsiteY104" fmla="*/ 560335 h 661591"/>
                  <a:gd name="connsiteX105" fmla="*/ 621822 w 707063"/>
                  <a:gd name="connsiteY105" fmla="*/ 576165 h 661591"/>
                  <a:gd name="connsiteX106" fmla="*/ 693995 w 707063"/>
                  <a:gd name="connsiteY106" fmla="*/ 614103 h 661591"/>
                  <a:gd name="connsiteX107" fmla="*/ 706554 w 707063"/>
                  <a:gd name="connsiteY107" fmla="*/ 629933 h 661591"/>
                  <a:gd name="connsiteX108" fmla="*/ 678339 w 707063"/>
                  <a:gd name="connsiteY108" fmla="*/ 642579 h 661591"/>
                  <a:gd name="connsiteX109" fmla="*/ 549648 w 707063"/>
                  <a:gd name="connsiteY109" fmla="*/ 629933 h 661591"/>
                  <a:gd name="connsiteX110" fmla="*/ 521433 w 707063"/>
                  <a:gd name="connsiteY110" fmla="*/ 604640 h 661591"/>
                  <a:gd name="connsiteX111" fmla="*/ 490035 w 707063"/>
                  <a:gd name="connsiteY111" fmla="*/ 516203 h 661591"/>
                  <a:gd name="connsiteX112" fmla="*/ 439798 w 707063"/>
                  <a:gd name="connsiteY112" fmla="*/ 497276 h 661591"/>
                  <a:gd name="connsiteX113" fmla="*/ 408400 w 707063"/>
                  <a:gd name="connsiteY113" fmla="*/ 519386 h 661591"/>
                  <a:gd name="connsiteX114" fmla="*/ 402119 w 707063"/>
                  <a:gd name="connsiteY114" fmla="*/ 525666 h 661591"/>
                  <a:gd name="connsiteX115" fmla="*/ 339323 w 707063"/>
                  <a:gd name="connsiteY115" fmla="*/ 591994 h 661591"/>
                  <a:gd name="connsiteX116" fmla="*/ 289086 w 707063"/>
                  <a:gd name="connsiteY116" fmla="*/ 610920 h 661591"/>
                  <a:gd name="connsiteX117" fmla="*/ 279709 w 707063"/>
                  <a:gd name="connsiteY117" fmla="*/ 610920 h 661591"/>
                  <a:gd name="connsiteX118" fmla="*/ 267150 w 707063"/>
                  <a:gd name="connsiteY118" fmla="*/ 607737 h 661591"/>
                  <a:gd name="connsiteX119" fmla="*/ 273430 w 707063"/>
                  <a:gd name="connsiteY119" fmla="*/ 598274 h 661591"/>
                  <a:gd name="connsiteX120" fmla="*/ 405302 w 707063"/>
                  <a:gd name="connsiteY120" fmla="*/ 323412 h 661591"/>
                  <a:gd name="connsiteX121" fmla="*/ 424142 w 707063"/>
                  <a:gd name="connsiteY121" fmla="*/ 310766 h 661591"/>
                  <a:gd name="connsiteX122" fmla="*/ 474378 w 707063"/>
                  <a:gd name="connsiteY122" fmla="*/ 332875 h 661591"/>
                  <a:gd name="connsiteX123" fmla="*/ 490035 w 707063"/>
                  <a:gd name="connsiteY123" fmla="*/ 336058 h 661591"/>
                  <a:gd name="connsiteX124" fmla="*/ 537089 w 707063"/>
                  <a:gd name="connsiteY124" fmla="*/ 285473 h 661591"/>
                  <a:gd name="connsiteX125" fmla="*/ 471196 w 707063"/>
                  <a:gd name="connsiteY125" fmla="*/ 253901 h 661591"/>
                  <a:gd name="connsiteX126" fmla="*/ 461819 w 707063"/>
                  <a:gd name="connsiteY126" fmla="*/ 260181 h 661591"/>
                  <a:gd name="connsiteX127" fmla="*/ 389646 w 707063"/>
                  <a:gd name="connsiteY127" fmla="*/ 301216 h 661591"/>
                  <a:gd name="connsiteX128" fmla="*/ 380270 w 707063"/>
                  <a:gd name="connsiteY128" fmla="*/ 310680 h 661591"/>
                  <a:gd name="connsiteX129" fmla="*/ 314376 w 707063"/>
                  <a:gd name="connsiteY129" fmla="*/ 345693 h 66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707063" h="661591">
                    <a:moveTo>
                      <a:pt x="314376" y="345693"/>
                    </a:moveTo>
                    <a:lnTo>
                      <a:pt x="301817" y="345693"/>
                    </a:lnTo>
                    <a:cubicBezTo>
                      <a:pt x="301817" y="356275"/>
                      <a:pt x="295538" y="363587"/>
                      <a:pt x="282978" y="367803"/>
                    </a:cubicBezTo>
                    <a:cubicBezTo>
                      <a:pt x="276698" y="372018"/>
                      <a:pt x="270419" y="375201"/>
                      <a:pt x="264139" y="377266"/>
                    </a:cubicBezTo>
                    <a:cubicBezTo>
                      <a:pt x="253644" y="381481"/>
                      <a:pt x="249515" y="386729"/>
                      <a:pt x="251579" y="393095"/>
                    </a:cubicBezTo>
                    <a:cubicBezTo>
                      <a:pt x="251579" y="395246"/>
                      <a:pt x="251579" y="397311"/>
                      <a:pt x="251579" y="399375"/>
                    </a:cubicBezTo>
                    <a:cubicBezTo>
                      <a:pt x="251579" y="416237"/>
                      <a:pt x="250461" y="426733"/>
                      <a:pt x="248397" y="430948"/>
                    </a:cubicBezTo>
                    <a:cubicBezTo>
                      <a:pt x="260956" y="433099"/>
                      <a:pt x="282892" y="425700"/>
                      <a:pt x="314290" y="408839"/>
                    </a:cubicBezTo>
                    <a:cubicBezTo>
                      <a:pt x="318419" y="406774"/>
                      <a:pt x="323753" y="408839"/>
                      <a:pt x="329947" y="415119"/>
                    </a:cubicBezTo>
                    <a:cubicBezTo>
                      <a:pt x="342506" y="434045"/>
                      <a:pt x="347667" y="449874"/>
                      <a:pt x="345603" y="462520"/>
                    </a:cubicBezTo>
                    <a:cubicBezTo>
                      <a:pt x="345603" y="470951"/>
                      <a:pt x="342506" y="474134"/>
                      <a:pt x="336226" y="471984"/>
                    </a:cubicBezTo>
                    <a:cubicBezTo>
                      <a:pt x="338291" y="471984"/>
                      <a:pt x="314290" y="477231"/>
                      <a:pt x="264053" y="487813"/>
                    </a:cubicBezTo>
                    <a:cubicBezTo>
                      <a:pt x="249429" y="492028"/>
                      <a:pt x="242117" y="498394"/>
                      <a:pt x="242117" y="506739"/>
                    </a:cubicBezTo>
                    <a:cubicBezTo>
                      <a:pt x="235837" y="527816"/>
                      <a:pt x="232741" y="555260"/>
                      <a:pt x="232741" y="588897"/>
                    </a:cubicBezTo>
                    <a:cubicBezTo>
                      <a:pt x="230590" y="616254"/>
                      <a:pt x="231623" y="632083"/>
                      <a:pt x="235837" y="636299"/>
                    </a:cubicBezTo>
                    <a:cubicBezTo>
                      <a:pt x="242117" y="642579"/>
                      <a:pt x="242117" y="647827"/>
                      <a:pt x="235837" y="652128"/>
                    </a:cubicBezTo>
                    <a:cubicBezTo>
                      <a:pt x="227407" y="658408"/>
                      <a:pt x="220181" y="661591"/>
                      <a:pt x="213902" y="661591"/>
                    </a:cubicBezTo>
                    <a:cubicBezTo>
                      <a:pt x="192998" y="655311"/>
                      <a:pt x="184568" y="645762"/>
                      <a:pt x="188783" y="633116"/>
                    </a:cubicBezTo>
                    <a:cubicBezTo>
                      <a:pt x="188783" y="622620"/>
                      <a:pt x="188783" y="603608"/>
                      <a:pt x="188783" y="576250"/>
                    </a:cubicBezTo>
                    <a:cubicBezTo>
                      <a:pt x="190848" y="557324"/>
                      <a:pt x="192913" y="543646"/>
                      <a:pt x="195063" y="535215"/>
                    </a:cubicBezTo>
                    <a:cubicBezTo>
                      <a:pt x="195063" y="526784"/>
                      <a:pt x="189815" y="521536"/>
                      <a:pt x="179407" y="519386"/>
                    </a:cubicBezTo>
                    <a:cubicBezTo>
                      <a:pt x="170977" y="521536"/>
                      <a:pt x="158504" y="524633"/>
                      <a:pt x="141729" y="528849"/>
                    </a:cubicBezTo>
                    <a:cubicBezTo>
                      <a:pt x="129169" y="533064"/>
                      <a:pt x="120825" y="535129"/>
                      <a:pt x="116610" y="535129"/>
                    </a:cubicBezTo>
                    <a:cubicBezTo>
                      <a:pt x="110331" y="537280"/>
                      <a:pt x="105083" y="538312"/>
                      <a:pt x="100954" y="538312"/>
                    </a:cubicBezTo>
                    <a:cubicBezTo>
                      <a:pt x="77900" y="540463"/>
                      <a:pt x="63276" y="543560"/>
                      <a:pt x="56997" y="547775"/>
                    </a:cubicBezTo>
                    <a:cubicBezTo>
                      <a:pt x="52781" y="549926"/>
                      <a:pt x="48566" y="551990"/>
                      <a:pt x="44437" y="554055"/>
                    </a:cubicBezTo>
                    <a:cubicBezTo>
                      <a:pt x="40222" y="558271"/>
                      <a:pt x="37039" y="560335"/>
                      <a:pt x="35061" y="560335"/>
                    </a:cubicBezTo>
                    <a:cubicBezTo>
                      <a:pt x="28781" y="564551"/>
                      <a:pt x="23534" y="563518"/>
                      <a:pt x="19405" y="557152"/>
                    </a:cubicBezTo>
                    <a:cubicBezTo>
                      <a:pt x="17254" y="555087"/>
                      <a:pt x="14157" y="548721"/>
                      <a:pt x="10028" y="538226"/>
                    </a:cubicBezTo>
                    <a:cubicBezTo>
                      <a:pt x="3748" y="529795"/>
                      <a:pt x="652" y="523515"/>
                      <a:pt x="652" y="519299"/>
                    </a:cubicBezTo>
                    <a:cubicBezTo>
                      <a:pt x="-1499" y="510869"/>
                      <a:pt x="1683" y="505621"/>
                      <a:pt x="10028" y="503470"/>
                    </a:cubicBezTo>
                    <a:cubicBezTo>
                      <a:pt x="83234" y="484544"/>
                      <a:pt x="146030" y="465531"/>
                      <a:pt x="198418" y="446605"/>
                    </a:cubicBezTo>
                    <a:lnTo>
                      <a:pt x="198418" y="408667"/>
                    </a:lnTo>
                    <a:cubicBezTo>
                      <a:pt x="198418" y="404451"/>
                      <a:pt x="195235" y="402386"/>
                      <a:pt x="188955" y="402386"/>
                    </a:cubicBezTo>
                    <a:cubicBezTo>
                      <a:pt x="170117" y="400322"/>
                      <a:pt x="140782" y="411850"/>
                      <a:pt x="101040" y="437142"/>
                    </a:cubicBezTo>
                    <a:cubicBezTo>
                      <a:pt x="88481" y="445573"/>
                      <a:pt x="80136" y="444540"/>
                      <a:pt x="75922" y="433959"/>
                    </a:cubicBezTo>
                    <a:cubicBezTo>
                      <a:pt x="73771" y="433959"/>
                      <a:pt x="72824" y="432927"/>
                      <a:pt x="72824" y="430776"/>
                    </a:cubicBezTo>
                    <a:cubicBezTo>
                      <a:pt x="64394" y="418130"/>
                      <a:pt x="56050" y="406602"/>
                      <a:pt x="47706" y="396020"/>
                    </a:cubicBezTo>
                    <a:cubicBezTo>
                      <a:pt x="37212" y="383374"/>
                      <a:pt x="40308" y="375029"/>
                      <a:pt x="57082" y="370728"/>
                    </a:cubicBezTo>
                    <a:cubicBezTo>
                      <a:pt x="59147" y="372878"/>
                      <a:pt x="62244" y="372878"/>
                      <a:pt x="66459" y="370728"/>
                    </a:cubicBezTo>
                    <a:cubicBezTo>
                      <a:pt x="70588" y="368663"/>
                      <a:pt x="74803" y="367545"/>
                      <a:pt x="79018" y="367545"/>
                    </a:cubicBezTo>
                    <a:cubicBezTo>
                      <a:pt x="87363" y="367545"/>
                      <a:pt x="97858" y="356017"/>
                      <a:pt x="110417" y="332789"/>
                    </a:cubicBezTo>
                    <a:cubicBezTo>
                      <a:pt x="112481" y="326509"/>
                      <a:pt x="114545" y="322293"/>
                      <a:pt x="116696" y="320143"/>
                    </a:cubicBezTo>
                    <a:cubicBezTo>
                      <a:pt x="116696" y="318078"/>
                      <a:pt x="118761" y="314895"/>
                      <a:pt x="122975" y="310680"/>
                    </a:cubicBezTo>
                    <a:cubicBezTo>
                      <a:pt x="133385" y="291753"/>
                      <a:pt x="139664" y="277042"/>
                      <a:pt x="141815" y="266461"/>
                    </a:cubicBezTo>
                    <a:cubicBezTo>
                      <a:pt x="141815" y="255965"/>
                      <a:pt x="136568" y="252782"/>
                      <a:pt x="126159" y="256998"/>
                    </a:cubicBezTo>
                    <a:cubicBezTo>
                      <a:pt x="121944" y="256998"/>
                      <a:pt x="118761" y="258116"/>
                      <a:pt x="116783" y="260181"/>
                    </a:cubicBezTo>
                    <a:cubicBezTo>
                      <a:pt x="104223" y="266461"/>
                      <a:pt x="98976" y="263364"/>
                      <a:pt x="101126" y="250718"/>
                    </a:cubicBezTo>
                    <a:cubicBezTo>
                      <a:pt x="96911" y="238071"/>
                      <a:pt x="94847" y="219145"/>
                      <a:pt x="94847" y="193853"/>
                    </a:cubicBezTo>
                    <a:cubicBezTo>
                      <a:pt x="90631" y="179142"/>
                      <a:pt x="96911" y="172862"/>
                      <a:pt x="113685" y="174926"/>
                    </a:cubicBezTo>
                    <a:cubicBezTo>
                      <a:pt x="132525" y="174926"/>
                      <a:pt x="149212" y="176045"/>
                      <a:pt x="163923" y="178109"/>
                    </a:cubicBezTo>
                    <a:cubicBezTo>
                      <a:pt x="176482" y="180260"/>
                      <a:pt x="186891" y="170711"/>
                      <a:pt x="195321" y="149634"/>
                    </a:cubicBezTo>
                    <a:cubicBezTo>
                      <a:pt x="197385" y="143354"/>
                      <a:pt x="201601" y="130707"/>
                      <a:pt x="207880" y="111695"/>
                    </a:cubicBezTo>
                    <a:cubicBezTo>
                      <a:pt x="218289" y="84338"/>
                      <a:pt x="227752" y="62228"/>
                      <a:pt x="236095" y="45367"/>
                    </a:cubicBezTo>
                    <a:cubicBezTo>
                      <a:pt x="236095" y="41151"/>
                      <a:pt x="240225" y="39087"/>
                      <a:pt x="248655" y="39087"/>
                    </a:cubicBezTo>
                    <a:cubicBezTo>
                      <a:pt x="265343" y="41237"/>
                      <a:pt x="283150" y="46485"/>
                      <a:pt x="301989" y="54916"/>
                    </a:cubicBezTo>
                    <a:cubicBezTo>
                      <a:pt x="312398" y="61196"/>
                      <a:pt x="313430" y="69713"/>
                      <a:pt x="305086" y="80209"/>
                    </a:cubicBezTo>
                    <a:cubicBezTo>
                      <a:pt x="302935" y="82359"/>
                      <a:pt x="300871" y="84424"/>
                      <a:pt x="298806" y="86489"/>
                    </a:cubicBezTo>
                    <a:cubicBezTo>
                      <a:pt x="279967" y="111781"/>
                      <a:pt x="268440" y="129675"/>
                      <a:pt x="264312" y="140171"/>
                    </a:cubicBezTo>
                    <a:cubicBezTo>
                      <a:pt x="262161" y="146451"/>
                      <a:pt x="261128" y="150752"/>
                      <a:pt x="261128" y="152817"/>
                    </a:cubicBezTo>
                    <a:cubicBezTo>
                      <a:pt x="263193" y="152817"/>
                      <a:pt x="268440" y="151784"/>
                      <a:pt x="276785" y="149634"/>
                    </a:cubicBezTo>
                    <a:cubicBezTo>
                      <a:pt x="297688" y="149634"/>
                      <a:pt x="311280" y="149634"/>
                      <a:pt x="317559" y="149634"/>
                    </a:cubicBezTo>
                    <a:cubicBezTo>
                      <a:pt x="332183" y="149634"/>
                      <a:pt x="332183" y="163398"/>
                      <a:pt x="317559" y="190669"/>
                    </a:cubicBezTo>
                    <a:cubicBezTo>
                      <a:pt x="305000" y="211746"/>
                      <a:pt x="292440" y="222242"/>
                      <a:pt x="279881" y="222242"/>
                    </a:cubicBezTo>
                    <a:cubicBezTo>
                      <a:pt x="246418" y="228522"/>
                      <a:pt x="225429" y="236007"/>
                      <a:pt x="217085" y="244351"/>
                    </a:cubicBezTo>
                    <a:cubicBezTo>
                      <a:pt x="202461" y="256998"/>
                      <a:pt x="188869" y="281258"/>
                      <a:pt x="176310" y="317046"/>
                    </a:cubicBezTo>
                    <a:cubicBezTo>
                      <a:pt x="172095" y="323326"/>
                      <a:pt x="171063" y="328660"/>
                      <a:pt x="173127" y="332875"/>
                    </a:cubicBezTo>
                    <a:cubicBezTo>
                      <a:pt x="175191" y="335026"/>
                      <a:pt x="179407" y="335026"/>
                      <a:pt x="185686" y="332875"/>
                    </a:cubicBezTo>
                    <a:cubicBezTo>
                      <a:pt x="194031" y="335026"/>
                      <a:pt x="199278" y="333993"/>
                      <a:pt x="201343" y="329692"/>
                    </a:cubicBezTo>
                    <a:cubicBezTo>
                      <a:pt x="207622" y="329692"/>
                      <a:pt x="210719" y="326509"/>
                      <a:pt x="210719" y="320229"/>
                    </a:cubicBezTo>
                    <a:cubicBezTo>
                      <a:pt x="210719" y="311798"/>
                      <a:pt x="210719" y="300270"/>
                      <a:pt x="210719" y="285473"/>
                    </a:cubicBezTo>
                    <a:cubicBezTo>
                      <a:pt x="208568" y="277042"/>
                      <a:pt x="211751" y="271795"/>
                      <a:pt x="220095" y="269644"/>
                    </a:cubicBezTo>
                    <a:cubicBezTo>
                      <a:pt x="230504" y="267579"/>
                      <a:pt x="243064" y="268612"/>
                      <a:pt x="257773" y="272827"/>
                    </a:cubicBezTo>
                    <a:cubicBezTo>
                      <a:pt x="261902" y="277042"/>
                      <a:pt x="262935" y="282290"/>
                      <a:pt x="260871" y="288656"/>
                    </a:cubicBezTo>
                    <a:cubicBezTo>
                      <a:pt x="258720" y="292872"/>
                      <a:pt x="257773" y="296055"/>
                      <a:pt x="257773" y="298120"/>
                    </a:cubicBezTo>
                    <a:cubicBezTo>
                      <a:pt x="255623" y="302335"/>
                      <a:pt x="254677" y="305518"/>
                      <a:pt x="254677" y="307583"/>
                    </a:cubicBezTo>
                    <a:cubicBezTo>
                      <a:pt x="252526" y="313863"/>
                      <a:pt x="252526" y="318164"/>
                      <a:pt x="254677" y="320229"/>
                    </a:cubicBezTo>
                    <a:cubicBezTo>
                      <a:pt x="256741" y="320229"/>
                      <a:pt x="261989" y="319197"/>
                      <a:pt x="270333" y="317046"/>
                    </a:cubicBezTo>
                    <a:cubicBezTo>
                      <a:pt x="280742" y="310766"/>
                      <a:pt x="291236" y="311798"/>
                      <a:pt x="301731" y="320229"/>
                    </a:cubicBezTo>
                    <a:cubicBezTo>
                      <a:pt x="305860" y="313949"/>
                      <a:pt x="311107" y="307583"/>
                      <a:pt x="317387" y="301303"/>
                    </a:cubicBezTo>
                    <a:cubicBezTo>
                      <a:pt x="329947" y="288656"/>
                      <a:pt x="339323" y="278161"/>
                      <a:pt x="345603" y="269730"/>
                    </a:cubicBezTo>
                    <a:cubicBezTo>
                      <a:pt x="381130" y="212865"/>
                      <a:pt x="412528" y="130707"/>
                      <a:pt x="439798" y="23257"/>
                    </a:cubicBezTo>
                    <a:cubicBezTo>
                      <a:pt x="443927" y="4331"/>
                      <a:pt x="450206" y="-3067"/>
                      <a:pt x="458636" y="1148"/>
                    </a:cubicBezTo>
                    <a:cubicBezTo>
                      <a:pt x="464916" y="5363"/>
                      <a:pt x="466981" y="6396"/>
                      <a:pt x="464916" y="4331"/>
                    </a:cubicBezTo>
                    <a:cubicBezTo>
                      <a:pt x="481605" y="10611"/>
                      <a:pt x="493132" y="15945"/>
                      <a:pt x="499411" y="20160"/>
                    </a:cubicBezTo>
                    <a:cubicBezTo>
                      <a:pt x="503540" y="28591"/>
                      <a:pt x="502594" y="33925"/>
                      <a:pt x="496314" y="35990"/>
                    </a:cubicBezTo>
                    <a:cubicBezTo>
                      <a:pt x="475411" y="57067"/>
                      <a:pt x="450292" y="120298"/>
                      <a:pt x="420959" y="225597"/>
                    </a:cubicBezTo>
                    <a:cubicBezTo>
                      <a:pt x="418808" y="231877"/>
                      <a:pt x="418808" y="236179"/>
                      <a:pt x="420959" y="238243"/>
                    </a:cubicBezTo>
                    <a:cubicBezTo>
                      <a:pt x="423023" y="238243"/>
                      <a:pt x="427238" y="237211"/>
                      <a:pt x="433518" y="235060"/>
                    </a:cubicBezTo>
                    <a:cubicBezTo>
                      <a:pt x="458636" y="226630"/>
                      <a:pt x="486852" y="221382"/>
                      <a:pt x="518250" y="219231"/>
                    </a:cubicBezTo>
                    <a:cubicBezTo>
                      <a:pt x="539154" y="219231"/>
                      <a:pt x="554810" y="222414"/>
                      <a:pt x="565305" y="228694"/>
                    </a:cubicBezTo>
                    <a:cubicBezTo>
                      <a:pt x="577864" y="234974"/>
                      <a:pt x="595585" y="249771"/>
                      <a:pt x="618639" y="272913"/>
                    </a:cubicBezTo>
                    <a:cubicBezTo>
                      <a:pt x="622768" y="279193"/>
                      <a:pt x="629048" y="285559"/>
                      <a:pt x="637478" y="291839"/>
                    </a:cubicBezTo>
                    <a:cubicBezTo>
                      <a:pt x="639542" y="296055"/>
                      <a:pt x="641607" y="298120"/>
                      <a:pt x="643757" y="298120"/>
                    </a:cubicBezTo>
                    <a:cubicBezTo>
                      <a:pt x="652102" y="308701"/>
                      <a:pt x="652102" y="316013"/>
                      <a:pt x="643757" y="320229"/>
                    </a:cubicBezTo>
                    <a:cubicBezTo>
                      <a:pt x="639542" y="322380"/>
                      <a:pt x="631198" y="325477"/>
                      <a:pt x="618639" y="329692"/>
                    </a:cubicBezTo>
                    <a:cubicBezTo>
                      <a:pt x="601864" y="333907"/>
                      <a:pt x="589305" y="338123"/>
                      <a:pt x="580961" y="342338"/>
                    </a:cubicBezTo>
                    <a:cubicBezTo>
                      <a:pt x="562122" y="352920"/>
                      <a:pt x="534939" y="357135"/>
                      <a:pt x="499325" y="354984"/>
                    </a:cubicBezTo>
                    <a:cubicBezTo>
                      <a:pt x="488831" y="348704"/>
                      <a:pt x="477389" y="347586"/>
                      <a:pt x="464830" y="351801"/>
                    </a:cubicBezTo>
                    <a:cubicBezTo>
                      <a:pt x="454335" y="356017"/>
                      <a:pt x="450206" y="371846"/>
                      <a:pt x="452271" y="399203"/>
                    </a:cubicBezTo>
                    <a:cubicBezTo>
                      <a:pt x="452271" y="416065"/>
                      <a:pt x="455368" y="428711"/>
                      <a:pt x="461734" y="437142"/>
                    </a:cubicBezTo>
                    <a:cubicBezTo>
                      <a:pt x="474293" y="449788"/>
                      <a:pt x="490981" y="468714"/>
                      <a:pt x="511970" y="494007"/>
                    </a:cubicBezTo>
                    <a:cubicBezTo>
                      <a:pt x="514035" y="496158"/>
                      <a:pt x="516099" y="497190"/>
                      <a:pt x="518250" y="497190"/>
                    </a:cubicBezTo>
                    <a:cubicBezTo>
                      <a:pt x="530810" y="511987"/>
                      <a:pt x="553778" y="530913"/>
                      <a:pt x="587327" y="554055"/>
                    </a:cubicBezTo>
                    <a:cubicBezTo>
                      <a:pt x="591456" y="558271"/>
                      <a:pt x="595670" y="560335"/>
                      <a:pt x="599886" y="560335"/>
                    </a:cubicBezTo>
                    <a:cubicBezTo>
                      <a:pt x="604015" y="564551"/>
                      <a:pt x="611327" y="569798"/>
                      <a:pt x="621822" y="576165"/>
                    </a:cubicBezTo>
                    <a:cubicBezTo>
                      <a:pt x="657349" y="595091"/>
                      <a:pt x="681435" y="607737"/>
                      <a:pt x="693995" y="614103"/>
                    </a:cubicBezTo>
                    <a:cubicBezTo>
                      <a:pt x="704403" y="620383"/>
                      <a:pt x="708619" y="625631"/>
                      <a:pt x="706554" y="629933"/>
                    </a:cubicBezTo>
                    <a:cubicBezTo>
                      <a:pt x="702339" y="636213"/>
                      <a:pt x="692876" y="640428"/>
                      <a:pt x="678339" y="642579"/>
                    </a:cubicBezTo>
                    <a:cubicBezTo>
                      <a:pt x="621822" y="638363"/>
                      <a:pt x="578896" y="634148"/>
                      <a:pt x="549648" y="629933"/>
                    </a:cubicBezTo>
                    <a:cubicBezTo>
                      <a:pt x="530810" y="625717"/>
                      <a:pt x="521433" y="617286"/>
                      <a:pt x="521433" y="604640"/>
                    </a:cubicBezTo>
                    <a:cubicBezTo>
                      <a:pt x="519282" y="575132"/>
                      <a:pt x="508874" y="545710"/>
                      <a:pt x="490035" y="516203"/>
                    </a:cubicBezTo>
                    <a:cubicBezTo>
                      <a:pt x="479540" y="503556"/>
                      <a:pt x="462852" y="497276"/>
                      <a:pt x="439798" y="497276"/>
                    </a:cubicBezTo>
                    <a:cubicBezTo>
                      <a:pt x="431453" y="497276"/>
                      <a:pt x="420959" y="504675"/>
                      <a:pt x="408400" y="519386"/>
                    </a:cubicBezTo>
                    <a:cubicBezTo>
                      <a:pt x="406249" y="521536"/>
                      <a:pt x="404184" y="523601"/>
                      <a:pt x="402119" y="525666"/>
                    </a:cubicBezTo>
                    <a:cubicBezTo>
                      <a:pt x="381216" y="548893"/>
                      <a:pt x="360227" y="571003"/>
                      <a:pt x="339323" y="591994"/>
                    </a:cubicBezTo>
                    <a:cubicBezTo>
                      <a:pt x="330893" y="600425"/>
                      <a:pt x="314205" y="606791"/>
                      <a:pt x="289086" y="610920"/>
                    </a:cubicBezTo>
                    <a:lnTo>
                      <a:pt x="279709" y="610920"/>
                    </a:lnTo>
                    <a:cubicBezTo>
                      <a:pt x="273430" y="610920"/>
                      <a:pt x="269214" y="609888"/>
                      <a:pt x="267150" y="607737"/>
                    </a:cubicBezTo>
                    <a:cubicBezTo>
                      <a:pt x="265000" y="605672"/>
                      <a:pt x="267150" y="602489"/>
                      <a:pt x="273430" y="598274"/>
                    </a:cubicBezTo>
                    <a:cubicBezTo>
                      <a:pt x="363409" y="537193"/>
                      <a:pt x="407367" y="445573"/>
                      <a:pt x="405302" y="323412"/>
                    </a:cubicBezTo>
                    <a:cubicBezTo>
                      <a:pt x="403152" y="310766"/>
                      <a:pt x="409431" y="306550"/>
                      <a:pt x="424142" y="310766"/>
                    </a:cubicBezTo>
                    <a:cubicBezTo>
                      <a:pt x="445045" y="319197"/>
                      <a:pt x="461819" y="326595"/>
                      <a:pt x="474378" y="332875"/>
                    </a:cubicBezTo>
                    <a:cubicBezTo>
                      <a:pt x="476443" y="337090"/>
                      <a:pt x="481690" y="338123"/>
                      <a:pt x="490035" y="336058"/>
                    </a:cubicBezTo>
                    <a:cubicBezTo>
                      <a:pt x="515153" y="329778"/>
                      <a:pt x="530810" y="312916"/>
                      <a:pt x="537089" y="285473"/>
                    </a:cubicBezTo>
                    <a:cubicBezTo>
                      <a:pt x="532874" y="255965"/>
                      <a:pt x="510938" y="245470"/>
                      <a:pt x="471196" y="253901"/>
                    </a:cubicBezTo>
                    <a:cubicBezTo>
                      <a:pt x="469046" y="256051"/>
                      <a:pt x="465948" y="258116"/>
                      <a:pt x="461819" y="260181"/>
                    </a:cubicBezTo>
                    <a:cubicBezTo>
                      <a:pt x="430421" y="272827"/>
                      <a:pt x="406335" y="286506"/>
                      <a:pt x="389646" y="301216"/>
                    </a:cubicBezTo>
                    <a:cubicBezTo>
                      <a:pt x="387495" y="303367"/>
                      <a:pt x="384399" y="306464"/>
                      <a:pt x="380270" y="310680"/>
                    </a:cubicBezTo>
                    <a:cubicBezTo>
                      <a:pt x="353086" y="336230"/>
                      <a:pt x="331150" y="347844"/>
                      <a:pt x="314376" y="345693"/>
                    </a:cubicBezTo>
                    <a:close/>
                  </a:path>
                </a:pathLst>
              </a:custGeom>
              <a:grpFill/>
              <a:ln w="860" cap="flat">
                <a:noFill/>
                <a:prstDash val="solid"/>
                <a:miter/>
              </a:ln>
            </p:spPr>
            <p:txBody>
              <a:bodyPr rtlCol="0" anchor="ctr"/>
              <a:lstStyle/>
              <a:p>
                <a:endParaRPr lang="zh-CN" altLang="en-US"/>
              </a:p>
            </p:txBody>
          </p:sp>
          <p:sp>
            <p:nvSpPr>
              <p:cNvPr id="27" name="任意形状 10"/>
              <p:cNvSpPr/>
              <p:nvPr/>
            </p:nvSpPr>
            <p:spPr>
              <a:xfrm>
                <a:off x="8176287" y="1769312"/>
                <a:ext cx="675041" cy="736361"/>
              </a:xfrm>
              <a:custGeom>
                <a:avLst/>
                <a:gdLst>
                  <a:gd name="connsiteX0" fmla="*/ 87743 w 675041"/>
                  <a:gd name="connsiteY0" fmla="*/ 316175 h 736361"/>
                  <a:gd name="connsiteX1" fmla="*/ 156819 w 675041"/>
                  <a:gd name="connsiteY1" fmla="*/ 186616 h 736361"/>
                  <a:gd name="connsiteX2" fmla="*/ 225896 w 675041"/>
                  <a:gd name="connsiteY2" fmla="*/ 63422 h 736361"/>
                  <a:gd name="connsiteX3" fmla="*/ 301252 w 675041"/>
                  <a:gd name="connsiteY3" fmla="*/ 110824 h 736361"/>
                  <a:gd name="connsiteX4" fmla="*/ 282412 w 675041"/>
                  <a:gd name="connsiteY4" fmla="*/ 139300 h 736361"/>
                  <a:gd name="connsiteX5" fmla="*/ 241638 w 675041"/>
                  <a:gd name="connsiteY5" fmla="*/ 211994 h 736361"/>
                  <a:gd name="connsiteX6" fmla="*/ 216519 w 675041"/>
                  <a:gd name="connsiteY6" fmla="*/ 243567 h 736361"/>
                  <a:gd name="connsiteX7" fmla="*/ 175744 w 675041"/>
                  <a:gd name="connsiteY7" fmla="*/ 319358 h 736361"/>
                  <a:gd name="connsiteX8" fmla="*/ 188304 w 675041"/>
                  <a:gd name="connsiteY8" fmla="*/ 328821 h 736361"/>
                  <a:gd name="connsiteX9" fmla="*/ 219702 w 675041"/>
                  <a:gd name="connsiteY9" fmla="*/ 357297 h 736361"/>
                  <a:gd name="connsiteX10" fmla="*/ 213423 w 675041"/>
                  <a:gd name="connsiteY10" fmla="*/ 385772 h 736361"/>
                  <a:gd name="connsiteX11" fmla="*/ 188304 w 675041"/>
                  <a:gd name="connsiteY11" fmla="*/ 559550 h 736361"/>
                  <a:gd name="connsiteX12" fmla="*/ 191401 w 675041"/>
                  <a:gd name="connsiteY12" fmla="*/ 581660 h 736361"/>
                  <a:gd name="connsiteX13" fmla="*/ 194584 w 675041"/>
                  <a:gd name="connsiteY13" fmla="*/ 594306 h 736361"/>
                  <a:gd name="connsiteX14" fmla="*/ 134970 w 675041"/>
                  <a:gd name="connsiteY14" fmla="*/ 600586 h 736361"/>
                  <a:gd name="connsiteX15" fmla="*/ 144432 w 675041"/>
                  <a:gd name="connsiteY15" fmla="*/ 483673 h 736361"/>
                  <a:gd name="connsiteX16" fmla="*/ 134970 w 675041"/>
                  <a:gd name="connsiteY16" fmla="*/ 366760 h 736361"/>
                  <a:gd name="connsiteX17" fmla="*/ 103572 w 675041"/>
                  <a:gd name="connsiteY17" fmla="*/ 385686 h 736361"/>
                  <a:gd name="connsiteX18" fmla="*/ 0 w 675041"/>
                  <a:gd name="connsiteY18" fmla="*/ 429905 h 736361"/>
                  <a:gd name="connsiteX19" fmla="*/ 78453 w 675041"/>
                  <a:gd name="connsiteY19" fmla="*/ 325638 h 736361"/>
                  <a:gd name="connsiteX20" fmla="*/ 87743 w 675041"/>
                  <a:gd name="connsiteY20" fmla="*/ 316175 h 736361"/>
                  <a:gd name="connsiteX21" fmla="*/ 404823 w 675041"/>
                  <a:gd name="connsiteY21" fmla="*/ 218188 h 736361"/>
                  <a:gd name="connsiteX22" fmla="*/ 451877 w 675041"/>
                  <a:gd name="connsiteY22" fmla="*/ 199262 h 736361"/>
                  <a:gd name="connsiteX23" fmla="*/ 451877 w 675041"/>
                  <a:gd name="connsiteY23" fmla="*/ 196079 h 736361"/>
                  <a:gd name="connsiteX24" fmla="*/ 454975 w 675041"/>
                  <a:gd name="connsiteY24" fmla="*/ 85532 h 736361"/>
                  <a:gd name="connsiteX25" fmla="*/ 451877 w 675041"/>
                  <a:gd name="connsiteY25" fmla="*/ 9740 h 736361"/>
                  <a:gd name="connsiteX26" fmla="*/ 451877 w 675041"/>
                  <a:gd name="connsiteY26" fmla="*/ 277 h 736361"/>
                  <a:gd name="connsiteX27" fmla="*/ 536610 w 675041"/>
                  <a:gd name="connsiteY27" fmla="*/ 28753 h 736361"/>
                  <a:gd name="connsiteX28" fmla="*/ 530330 w 675041"/>
                  <a:gd name="connsiteY28" fmla="*/ 60325 h 736361"/>
                  <a:gd name="connsiteX29" fmla="*/ 524051 w 675041"/>
                  <a:gd name="connsiteY29" fmla="*/ 91898 h 736361"/>
                  <a:gd name="connsiteX30" fmla="*/ 514674 w 675041"/>
                  <a:gd name="connsiteY30" fmla="*/ 155129 h 736361"/>
                  <a:gd name="connsiteX31" fmla="*/ 520954 w 675041"/>
                  <a:gd name="connsiteY31" fmla="*/ 189885 h 736361"/>
                  <a:gd name="connsiteX32" fmla="*/ 533513 w 675041"/>
                  <a:gd name="connsiteY32" fmla="*/ 186702 h 736361"/>
                  <a:gd name="connsiteX33" fmla="*/ 571191 w 675041"/>
                  <a:gd name="connsiteY33" fmla="*/ 186702 h 736361"/>
                  <a:gd name="connsiteX34" fmla="*/ 596310 w 675041"/>
                  <a:gd name="connsiteY34" fmla="*/ 253030 h 736361"/>
                  <a:gd name="connsiteX35" fmla="*/ 574374 w 675041"/>
                  <a:gd name="connsiteY35" fmla="*/ 256213 h 736361"/>
                  <a:gd name="connsiteX36" fmla="*/ 514760 w 675041"/>
                  <a:gd name="connsiteY36" fmla="*/ 265676 h 736361"/>
                  <a:gd name="connsiteX37" fmla="*/ 511577 w 675041"/>
                  <a:gd name="connsiteY37" fmla="*/ 332004 h 736361"/>
                  <a:gd name="connsiteX38" fmla="*/ 605772 w 675041"/>
                  <a:gd name="connsiteY38" fmla="*/ 328821 h 736361"/>
                  <a:gd name="connsiteX39" fmla="*/ 646547 w 675041"/>
                  <a:gd name="connsiteY39" fmla="*/ 322541 h 736361"/>
                  <a:gd name="connsiteX40" fmla="*/ 674763 w 675041"/>
                  <a:gd name="connsiteY40" fmla="*/ 404699 h 736361"/>
                  <a:gd name="connsiteX41" fmla="*/ 649644 w 675041"/>
                  <a:gd name="connsiteY41" fmla="*/ 404699 h 736361"/>
                  <a:gd name="connsiteX42" fmla="*/ 571191 w 675041"/>
                  <a:gd name="connsiteY42" fmla="*/ 401516 h 736361"/>
                  <a:gd name="connsiteX43" fmla="*/ 505298 w 675041"/>
                  <a:gd name="connsiteY43" fmla="*/ 410979 h 736361"/>
                  <a:gd name="connsiteX44" fmla="*/ 492738 w 675041"/>
                  <a:gd name="connsiteY44" fmla="*/ 638439 h 736361"/>
                  <a:gd name="connsiteX45" fmla="*/ 492738 w 675041"/>
                  <a:gd name="connsiteY45" fmla="*/ 660548 h 736361"/>
                  <a:gd name="connsiteX46" fmla="*/ 495921 w 675041"/>
                  <a:gd name="connsiteY46" fmla="*/ 726876 h 736361"/>
                  <a:gd name="connsiteX47" fmla="*/ 430028 w 675041"/>
                  <a:gd name="connsiteY47" fmla="*/ 726876 h 736361"/>
                  <a:gd name="connsiteX48" fmla="*/ 433124 w 675041"/>
                  <a:gd name="connsiteY48" fmla="*/ 717413 h 736361"/>
                  <a:gd name="connsiteX49" fmla="*/ 445684 w 675041"/>
                  <a:gd name="connsiteY49" fmla="*/ 695304 h 736361"/>
                  <a:gd name="connsiteX50" fmla="*/ 442501 w 675041"/>
                  <a:gd name="connsiteY50" fmla="*/ 537355 h 736361"/>
                  <a:gd name="connsiteX51" fmla="*/ 436222 w 675041"/>
                  <a:gd name="connsiteY51" fmla="*/ 420442 h 736361"/>
                  <a:gd name="connsiteX52" fmla="*/ 401726 w 675041"/>
                  <a:gd name="connsiteY52" fmla="*/ 423625 h 736361"/>
                  <a:gd name="connsiteX53" fmla="*/ 338930 w 675041"/>
                  <a:gd name="connsiteY53" fmla="*/ 433088 h 736361"/>
                  <a:gd name="connsiteX54" fmla="*/ 276133 w 675041"/>
                  <a:gd name="connsiteY54" fmla="*/ 458381 h 736361"/>
                  <a:gd name="connsiteX55" fmla="*/ 269853 w 675041"/>
                  <a:gd name="connsiteY55" fmla="*/ 461564 h 736361"/>
                  <a:gd name="connsiteX56" fmla="*/ 244735 w 675041"/>
                  <a:gd name="connsiteY56" fmla="*/ 429991 h 736361"/>
                  <a:gd name="connsiteX57" fmla="*/ 247832 w 675041"/>
                  <a:gd name="connsiteY57" fmla="*/ 398418 h 736361"/>
                  <a:gd name="connsiteX58" fmla="*/ 304348 w 675041"/>
                  <a:gd name="connsiteY58" fmla="*/ 398418 h 736361"/>
                  <a:gd name="connsiteX59" fmla="*/ 442501 w 675041"/>
                  <a:gd name="connsiteY59" fmla="*/ 344737 h 736361"/>
                  <a:gd name="connsiteX60" fmla="*/ 433124 w 675041"/>
                  <a:gd name="connsiteY60" fmla="*/ 287872 h 736361"/>
                  <a:gd name="connsiteX61" fmla="*/ 411189 w 675041"/>
                  <a:gd name="connsiteY61" fmla="*/ 294152 h 736361"/>
                  <a:gd name="connsiteX62" fmla="*/ 395532 w 675041"/>
                  <a:gd name="connsiteY62" fmla="*/ 297335 h 736361"/>
                  <a:gd name="connsiteX63" fmla="*/ 376694 w 675041"/>
                  <a:gd name="connsiteY63" fmla="*/ 281505 h 736361"/>
                  <a:gd name="connsiteX64" fmla="*/ 373511 w 675041"/>
                  <a:gd name="connsiteY64" fmla="*/ 272042 h 736361"/>
                  <a:gd name="connsiteX65" fmla="*/ 260477 w 675041"/>
                  <a:gd name="connsiteY65" fmla="*/ 344737 h 736361"/>
                  <a:gd name="connsiteX66" fmla="*/ 285595 w 675041"/>
                  <a:gd name="connsiteY66" fmla="*/ 284688 h 736361"/>
                  <a:gd name="connsiteX67" fmla="*/ 323273 w 675041"/>
                  <a:gd name="connsiteY67" fmla="*/ 208897 h 736361"/>
                  <a:gd name="connsiteX68" fmla="*/ 323273 w 675041"/>
                  <a:gd name="connsiteY68" fmla="*/ 202617 h 736361"/>
                  <a:gd name="connsiteX69" fmla="*/ 345209 w 675041"/>
                  <a:gd name="connsiteY69" fmla="*/ 164678 h 736361"/>
                  <a:gd name="connsiteX70" fmla="*/ 404823 w 675041"/>
                  <a:gd name="connsiteY70" fmla="*/ 218188 h 73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75041" h="736361">
                    <a:moveTo>
                      <a:pt x="87743" y="316175"/>
                    </a:moveTo>
                    <a:cubicBezTo>
                      <a:pt x="100303" y="297249"/>
                      <a:pt x="123270" y="254062"/>
                      <a:pt x="156819" y="186616"/>
                    </a:cubicBezTo>
                    <a:cubicBezTo>
                      <a:pt x="192347" y="117104"/>
                      <a:pt x="215401" y="76069"/>
                      <a:pt x="225896" y="63422"/>
                    </a:cubicBezTo>
                    <a:cubicBezTo>
                      <a:pt x="261423" y="71853"/>
                      <a:pt x="286542" y="87683"/>
                      <a:pt x="301252" y="110824"/>
                    </a:cubicBezTo>
                    <a:cubicBezTo>
                      <a:pt x="299101" y="115040"/>
                      <a:pt x="292822" y="124589"/>
                      <a:pt x="282412" y="139300"/>
                    </a:cubicBezTo>
                    <a:cubicBezTo>
                      <a:pt x="261509" y="173023"/>
                      <a:pt x="247918" y="197283"/>
                      <a:pt x="241638" y="211994"/>
                    </a:cubicBezTo>
                    <a:cubicBezTo>
                      <a:pt x="239488" y="216210"/>
                      <a:pt x="231143" y="226791"/>
                      <a:pt x="216519" y="243567"/>
                    </a:cubicBezTo>
                    <a:cubicBezTo>
                      <a:pt x="178842" y="289936"/>
                      <a:pt x="165250" y="315229"/>
                      <a:pt x="175744" y="319358"/>
                    </a:cubicBezTo>
                    <a:cubicBezTo>
                      <a:pt x="177809" y="323573"/>
                      <a:pt x="182025" y="326757"/>
                      <a:pt x="188304" y="328821"/>
                    </a:cubicBezTo>
                    <a:cubicBezTo>
                      <a:pt x="209207" y="337252"/>
                      <a:pt x="219702" y="346715"/>
                      <a:pt x="219702" y="357297"/>
                    </a:cubicBezTo>
                    <a:cubicBezTo>
                      <a:pt x="217552" y="359448"/>
                      <a:pt x="215487" y="368911"/>
                      <a:pt x="213423" y="385772"/>
                    </a:cubicBezTo>
                    <a:cubicBezTo>
                      <a:pt x="194584" y="467930"/>
                      <a:pt x="186239" y="525913"/>
                      <a:pt x="188304" y="559550"/>
                    </a:cubicBezTo>
                    <a:cubicBezTo>
                      <a:pt x="188304" y="565831"/>
                      <a:pt x="189337" y="573315"/>
                      <a:pt x="191401" y="581660"/>
                    </a:cubicBezTo>
                    <a:cubicBezTo>
                      <a:pt x="193465" y="587940"/>
                      <a:pt x="194584" y="592241"/>
                      <a:pt x="194584" y="594306"/>
                    </a:cubicBezTo>
                    <a:cubicBezTo>
                      <a:pt x="165250" y="619599"/>
                      <a:pt x="145378" y="621663"/>
                      <a:pt x="134970" y="600586"/>
                    </a:cubicBezTo>
                    <a:cubicBezTo>
                      <a:pt x="141249" y="571078"/>
                      <a:pt x="144432" y="532193"/>
                      <a:pt x="144432" y="483673"/>
                    </a:cubicBezTo>
                    <a:cubicBezTo>
                      <a:pt x="142282" y="418377"/>
                      <a:pt x="139185" y="379406"/>
                      <a:pt x="134970" y="366760"/>
                    </a:cubicBezTo>
                    <a:cubicBezTo>
                      <a:pt x="128690" y="370975"/>
                      <a:pt x="118196" y="377341"/>
                      <a:pt x="103572" y="385686"/>
                    </a:cubicBezTo>
                    <a:cubicBezTo>
                      <a:pt x="34496" y="427841"/>
                      <a:pt x="0" y="442551"/>
                      <a:pt x="0" y="429905"/>
                    </a:cubicBezTo>
                    <a:cubicBezTo>
                      <a:pt x="0" y="421474"/>
                      <a:pt x="26151" y="386719"/>
                      <a:pt x="78453" y="325638"/>
                    </a:cubicBezTo>
                    <a:cubicBezTo>
                      <a:pt x="82496" y="321423"/>
                      <a:pt x="85593" y="318326"/>
                      <a:pt x="87743" y="316175"/>
                    </a:cubicBezTo>
                    <a:close/>
                    <a:moveTo>
                      <a:pt x="404823" y="218188"/>
                    </a:moveTo>
                    <a:cubicBezTo>
                      <a:pt x="429941" y="218188"/>
                      <a:pt x="445598" y="211908"/>
                      <a:pt x="451877" y="199262"/>
                    </a:cubicBezTo>
                    <a:lnTo>
                      <a:pt x="451877" y="196079"/>
                    </a:lnTo>
                    <a:cubicBezTo>
                      <a:pt x="453942" y="154011"/>
                      <a:pt x="454975" y="117104"/>
                      <a:pt x="454975" y="85532"/>
                    </a:cubicBezTo>
                    <a:cubicBezTo>
                      <a:pt x="454975" y="62390"/>
                      <a:pt x="453856" y="37098"/>
                      <a:pt x="451877" y="9740"/>
                    </a:cubicBezTo>
                    <a:cubicBezTo>
                      <a:pt x="451877" y="5525"/>
                      <a:pt x="451877" y="2342"/>
                      <a:pt x="451877" y="277"/>
                    </a:cubicBezTo>
                    <a:cubicBezTo>
                      <a:pt x="487405" y="-1787"/>
                      <a:pt x="515706" y="7676"/>
                      <a:pt x="536610" y="28753"/>
                    </a:cubicBezTo>
                    <a:cubicBezTo>
                      <a:pt x="536610" y="32968"/>
                      <a:pt x="534459" y="43550"/>
                      <a:pt x="530330" y="60325"/>
                    </a:cubicBezTo>
                    <a:cubicBezTo>
                      <a:pt x="524051" y="79252"/>
                      <a:pt x="521900" y="89833"/>
                      <a:pt x="524051" y="91898"/>
                    </a:cubicBezTo>
                    <a:cubicBezTo>
                      <a:pt x="517771" y="110824"/>
                      <a:pt x="514674" y="131901"/>
                      <a:pt x="514674" y="155129"/>
                    </a:cubicBezTo>
                    <a:cubicBezTo>
                      <a:pt x="512523" y="178357"/>
                      <a:pt x="514674" y="189885"/>
                      <a:pt x="520954" y="189885"/>
                    </a:cubicBezTo>
                    <a:cubicBezTo>
                      <a:pt x="523018" y="189885"/>
                      <a:pt x="527234" y="188852"/>
                      <a:pt x="533513" y="186702"/>
                    </a:cubicBezTo>
                    <a:cubicBezTo>
                      <a:pt x="552352" y="180422"/>
                      <a:pt x="564911" y="180422"/>
                      <a:pt x="571191" y="186702"/>
                    </a:cubicBezTo>
                    <a:cubicBezTo>
                      <a:pt x="594159" y="224640"/>
                      <a:pt x="602589" y="246750"/>
                      <a:pt x="596310" y="253030"/>
                    </a:cubicBezTo>
                    <a:cubicBezTo>
                      <a:pt x="590030" y="255181"/>
                      <a:pt x="582632" y="256213"/>
                      <a:pt x="574374" y="256213"/>
                    </a:cubicBezTo>
                    <a:cubicBezTo>
                      <a:pt x="547191" y="260428"/>
                      <a:pt x="527319" y="263611"/>
                      <a:pt x="514760" y="265676"/>
                    </a:cubicBezTo>
                    <a:cubicBezTo>
                      <a:pt x="510545" y="288904"/>
                      <a:pt x="509512" y="311013"/>
                      <a:pt x="511577" y="332004"/>
                    </a:cubicBezTo>
                    <a:cubicBezTo>
                      <a:pt x="532481" y="334155"/>
                      <a:pt x="563879" y="333123"/>
                      <a:pt x="605772" y="328821"/>
                    </a:cubicBezTo>
                    <a:cubicBezTo>
                      <a:pt x="624611" y="326757"/>
                      <a:pt x="638203" y="324606"/>
                      <a:pt x="646547" y="322541"/>
                    </a:cubicBezTo>
                    <a:cubicBezTo>
                      <a:pt x="667451" y="343618"/>
                      <a:pt x="676827" y="371061"/>
                      <a:pt x="674763" y="404699"/>
                    </a:cubicBezTo>
                    <a:cubicBezTo>
                      <a:pt x="672612" y="406849"/>
                      <a:pt x="664268" y="406849"/>
                      <a:pt x="649644" y="404699"/>
                    </a:cubicBezTo>
                    <a:cubicBezTo>
                      <a:pt x="618245" y="402634"/>
                      <a:pt x="592094" y="401516"/>
                      <a:pt x="571191" y="401516"/>
                    </a:cubicBezTo>
                    <a:cubicBezTo>
                      <a:pt x="529298" y="403666"/>
                      <a:pt x="507362" y="406763"/>
                      <a:pt x="505298" y="410979"/>
                    </a:cubicBezTo>
                    <a:cubicBezTo>
                      <a:pt x="501082" y="463628"/>
                      <a:pt x="496868" y="539506"/>
                      <a:pt x="492738" y="638439"/>
                    </a:cubicBezTo>
                    <a:cubicBezTo>
                      <a:pt x="492738" y="649020"/>
                      <a:pt x="492738" y="656333"/>
                      <a:pt x="492738" y="660548"/>
                    </a:cubicBezTo>
                    <a:cubicBezTo>
                      <a:pt x="492738" y="700552"/>
                      <a:pt x="493770" y="722661"/>
                      <a:pt x="495921" y="726876"/>
                    </a:cubicBezTo>
                    <a:cubicBezTo>
                      <a:pt x="466588" y="739523"/>
                      <a:pt x="444652" y="739523"/>
                      <a:pt x="430028" y="726876"/>
                    </a:cubicBezTo>
                    <a:cubicBezTo>
                      <a:pt x="430028" y="724726"/>
                      <a:pt x="431060" y="721629"/>
                      <a:pt x="433124" y="717413"/>
                    </a:cubicBezTo>
                    <a:cubicBezTo>
                      <a:pt x="441469" y="706832"/>
                      <a:pt x="445684" y="699519"/>
                      <a:pt x="445684" y="695304"/>
                    </a:cubicBezTo>
                    <a:cubicBezTo>
                      <a:pt x="445684" y="627943"/>
                      <a:pt x="444565" y="575208"/>
                      <a:pt x="442501" y="537355"/>
                    </a:cubicBezTo>
                    <a:cubicBezTo>
                      <a:pt x="440351" y="493136"/>
                      <a:pt x="438286" y="454165"/>
                      <a:pt x="436222" y="420442"/>
                    </a:cubicBezTo>
                    <a:cubicBezTo>
                      <a:pt x="434071" y="420442"/>
                      <a:pt x="422544" y="421560"/>
                      <a:pt x="401726" y="423625"/>
                    </a:cubicBezTo>
                    <a:cubicBezTo>
                      <a:pt x="380823" y="425776"/>
                      <a:pt x="359833" y="428873"/>
                      <a:pt x="338930" y="433088"/>
                    </a:cubicBezTo>
                    <a:cubicBezTo>
                      <a:pt x="320091" y="437304"/>
                      <a:pt x="299187" y="445734"/>
                      <a:pt x="276133" y="458381"/>
                    </a:cubicBezTo>
                    <a:lnTo>
                      <a:pt x="269853" y="461564"/>
                    </a:lnTo>
                    <a:cubicBezTo>
                      <a:pt x="261423" y="459499"/>
                      <a:pt x="253079" y="448918"/>
                      <a:pt x="244735" y="429991"/>
                    </a:cubicBezTo>
                    <a:cubicBezTo>
                      <a:pt x="238455" y="411065"/>
                      <a:pt x="239488" y="400483"/>
                      <a:pt x="247832" y="398418"/>
                    </a:cubicBezTo>
                    <a:cubicBezTo>
                      <a:pt x="277080" y="400569"/>
                      <a:pt x="295918" y="400569"/>
                      <a:pt x="304348" y="398418"/>
                    </a:cubicBezTo>
                    <a:cubicBezTo>
                      <a:pt x="356651" y="385772"/>
                      <a:pt x="402673" y="367878"/>
                      <a:pt x="442501" y="344737"/>
                    </a:cubicBezTo>
                    <a:cubicBezTo>
                      <a:pt x="440351" y="308949"/>
                      <a:pt x="437253" y="290022"/>
                      <a:pt x="433124" y="287872"/>
                    </a:cubicBezTo>
                    <a:cubicBezTo>
                      <a:pt x="428910" y="287872"/>
                      <a:pt x="421598" y="290022"/>
                      <a:pt x="411189" y="294152"/>
                    </a:cubicBezTo>
                    <a:cubicBezTo>
                      <a:pt x="402759" y="296302"/>
                      <a:pt x="397512" y="297335"/>
                      <a:pt x="395532" y="297335"/>
                    </a:cubicBezTo>
                    <a:cubicBezTo>
                      <a:pt x="389253" y="297335"/>
                      <a:pt x="382973" y="292087"/>
                      <a:pt x="376694" y="281505"/>
                    </a:cubicBezTo>
                    <a:lnTo>
                      <a:pt x="373511" y="272042"/>
                    </a:lnTo>
                    <a:cubicBezTo>
                      <a:pt x="325338" y="335273"/>
                      <a:pt x="287660" y="359448"/>
                      <a:pt x="260477" y="344737"/>
                    </a:cubicBezTo>
                    <a:cubicBezTo>
                      <a:pt x="254197" y="342672"/>
                      <a:pt x="262542" y="322627"/>
                      <a:pt x="285595" y="284688"/>
                    </a:cubicBezTo>
                    <a:cubicBezTo>
                      <a:pt x="304435" y="248901"/>
                      <a:pt x="316994" y="223608"/>
                      <a:pt x="323273" y="208897"/>
                    </a:cubicBezTo>
                    <a:lnTo>
                      <a:pt x="323273" y="202617"/>
                    </a:lnTo>
                    <a:cubicBezTo>
                      <a:pt x="327403" y="175260"/>
                      <a:pt x="334715" y="162614"/>
                      <a:pt x="345209" y="164678"/>
                    </a:cubicBezTo>
                    <a:cubicBezTo>
                      <a:pt x="370242" y="168722"/>
                      <a:pt x="390113" y="186616"/>
                      <a:pt x="404823" y="218188"/>
                    </a:cubicBezTo>
                    <a:close/>
                  </a:path>
                </a:pathLst>
              </a:custGeom>
              <a:grpFill/>
              <a:ln w="860" cap="flat">
                <a:noFill/>
                <a:prstDash val="solid"/>
                <a:miter/>
              </a:ln>
            </p:spPr>
            <p:txBody>
              <a:bodyPr rtlCol="0" anchor="ctr"/>
              <a:lstStyle/>
              <a:p>
                <a:endParaRPr lang="zh-CN" altLang="en-US"/>
              </a:p>
            </p:txBody>
          </p:sp>
        </p:grpSp>
        <p:sp>
          <p:nvSpPr>
            <p:cNvPr id="10" name="任意形状 11"/>
            <p:cNvSpPr/>
            <p:nvPr/>
          </p:nvSpPr>
          <p:spPr>
            <a:xfrm>
              <a:off x="3053892" y="1820519"/>
              <a:ext cx="2572423" cy="650807"/>
            </a:xfrm>
            <a:custGeom>
              <a:avLst/>
              <a:gdLst>
                <a:gd name="connsiteX0" fmla="*/ 5935 w 2572423"/>
                <a:gd name="connsiteY0" fmla="*/ 89556 h 650807"/>
                <a:gd name="connsiteX1" fmla="*/ 349682 w 2572423"/>
                <a:gd name="connsiteY1" fmla="*/ 89556 h 650807"/>
                <a:gd name="connsiteX2" fmla="*/ 0 w 2572423"/>
                <a:gd name="connsiteY2" fmla="*/ 561252 h 650807"/>
                <a:gd name="connsiteX3" fmla="*/ 0 w 2572423"/>
                <a:gd name="connsiteY3" fmla="*/ 650808 h 650807"/>
                <a:gd name="connsiteX4" fmla="*/ 598632 w 2572423"/>
                <a:gd name="connsiteY4" fmla="*/ 650808 h 650807"/>
                <a:gd name="connsiteX5" fmla="*/ 598632 w 2572423"/>
                <a:gd name="connsiteY5" fmla="*/ 561252 h 650807"/>
                <a:gd name="connsiteX6" fmla="*/ 254885 w 2572423"/>
                <a:gd name="connsiteY6" fmla="*/ 561252 h 650807"/>
                <a:gd name="connsiteX7" fmla="*/ 598632 w 2572423"/>
                <a:gd name="connsiteY7" fmla="*/ 89556 h 650807"/>
                <a:gd name="connsiteX8" fmla="*/ 598632 w 2572423"/>
                <a:gd name="connsiteY8" fmla="*/ 0 h 650807"/>
                <a:gd name="connsiteX9" fmla="*/ 5935 w 2572423"/>
                <a:gd name="connsiteY9" fmla="*/ 0 h 650807"/>
                <a:gd name="connsiteX10" fmla="*/ 5935 w 2572423"/>
                <a:gd name="connsiteY10" fmla="*/ 89556 h 650807"/>
                <a:gd name="connsiteX11" fmla="*/ 663923 w 2572423"/>
                <a:gd name="connsiteY11" fmla="*/ 650808 h 650807"/>
                <a:gd name="connsiteX12" fmla="*/ 1256620 w 2572423"/>
                <a:gd name="connsiteY12" fmla="*/ 650808 h 650807"/>
                <a:gd name="connsiteX13" fmla="*/ 1256620 w 2572423"/>
                <a:gd name="connsiteY13" fmla="*/ 561252 h 650807"/>
                <a:gd name="connsiteX14" fmla="*/ 871324 w 2572423"/>
                <a:gd name="connsiteY14" fmla="*/ 561252 h 650807"/>
                <a:gd name="connsiteX15" fmla="*/ 871324 w 2572423"/>
                <a:gd name="connsiteY15" fmla="*/ 364246 h 650807"/>
                <a:gd name="connsiteX16" fmla="*/ 1221006 w 2572423"/>
                <a:gd name="connsiteY16" fmla="*/ 364246 h 650807"/>
                <a:gd name="connsiteX17" fmla="*/ 1221006 w 2572423"/>
                <a:gd name="connsiteY17" fmla="*/ 280626 h 650807"/>
                <a:gd name="connsiteX18" fmla="*/ 871324 w 2572423"/>
                <a:gd name="connsiteY18" fmla="*/ 280626 h 650807"/>
                <a:gd name="connsiteX19" fmla="*/ 871324 w 2572423"/>
                <a:gd name="connsiteY19" fmla="*/ 89556 h 650807"/>
                <a:gd name="connsiteX20" fmla="*/ 1256620 w 2572423"/>
                <a:gd name="connsiteY20" fmla="*/ 89556 h 650807"/>
                <a:gd name="connsiteX21" fmla="*/ 1256620 w 2572423"/>
                <a:gd name="connsiteY21" fmla="*/ 0 h 650807"/>
                <a:gd name="connsiteX22" fmla="*/ 663923 w 2572423"/>
                <a:gd name="connsiteY22" fmla="*/ 0 h 650807"/>
                <a:gd name="connsiteX23" fmla="*/ 663923 w 2572423"/>
                <a:gd name="connsiteY23" fmla="*/ 650808 h 650807"/>
                <a:gd name="connsiteX24" fmla="*/ 1321825 w 2572423"/>
                <a:gd name="connsiteY24" fmla="*/ 650808 h 650807"/>
                <a:gd name="connsiteX25" fmla="*/ 1529312 w 2572423"/>
                <a:gd name="connsiteY25" fmla="*/ 650808 h 650807"/>
                <a:gd name="connsiteX26" fmla="*/ 1529312 w 2572423"/>
                <a:gd name="connsiteY26" fmla="*/ 364246 h 650807"/>
                <a:gd name="connsiteX27" fmla="*/ 1884930 w 2572423"/>
                <a:gd name="connsiteY27" fmla="*/ 364246 h 650807"/>
                <a:gd name="connsiteX28" fmla="*/ 1884930 w 2572423"/>
                <a:gd name="connsiteY28" fmla="*/ 280626 h 650807"/>
                <a:gd name="connsiteX29" fmla="*/ 1529312 w 2572423"/>
                <a:gd name="connsiteY29" fmla="*/ 280626 h 650807"/>
                <a:gd name="connsiteX30" fmla="*/ 1529312 w 2572423"/>
                <a:gd name="connsiteY30" fmla="*/ 83620 h 650807"/>
                <a:gd name="connsiteX31" fmla="*/ 1914607 w 2572423"/>
                <a:gd name="connsiteY31" fmla="*/ 83620 h 650807"/>
                <a:gd name="connsiteX32" fmla="*/ 1914607 w 2572423"/>
                <a:gd name="connsiteY32" fmla="*/ 0 h 650807"/>
                <a:gd name="connsiteX33" fmla="*/ 1321911 w 2572423"/>
                <a:gd name="connsiteY33" fmla="*/ 0 h 650807"/>
                <a:gd name="connsiteX34" fmla="*/ 1321911 w 2572423"/>
                <a:gd name="connsiteY34" fmla="*/ 650808 h 650807"/>
                <a:gd name="connsiteX35" fmla="*/ 2572423 w 2572423"/>
                <a:gd name="connsiteY35" fmla="*/ 0 h 650807"/>
                <a:gd name="connsiteX36" fmla="*/ 2364936 w 2572423"/>
                <a:gd name="connsiteY36" fmla="*/ 0 h 650807"/>
                <a:gd name="connsiteX37" fmla="*/ 2364936 w 2572423"/>
                <a:gd name="connsiteY37" fmla="*/ 405970 h 650807"/>
                <a:gd name="connsiteX38" fmla="*/ 2275989 w 2572423"/>
                <a:gd name="connsiteY38" fmla="*/ 555230 h 650807"/>
                <a:gd name="connsiteX39" fmla="*/ 2187042 w 2572423"/>
                <a:gd name="connsiteY39" fmla="*/ 405970 h 650807"/>
                <a:gd name="connsiteX40" fmla="*/ 2187042 w 2572423"/>
                <a:gd name="connsiteY40" fmla="*/ 0 h 650807"/>
                <a:gd name="connsiteX41" fmla="*/ 1979555 w 2572423"/>
                <a:gd name="connsiteY41" fmla="*/ 0 h 650807"/>
                <a:gd name="connsiteX42" fmla="*/ 1979555 w 2572423"/>
                <a:gd name="connsiteY42" fmla="*/ 400034 h 650807"/>
                <a:gd name="connsiteX43" fmla="*/ 2222569 w 2572423"/>
                <a:gd name="connsiteY43" fmla="*/ 644872 h 650807"/>
                <a:gd name="connsiteX44" fmla="*/ 2352979 w 2572423"/>
                <a:gd name="connsiteY44" fmla="*/ 644872 h 650807"/>
                <a:gd name="connsiteX45" fmla="*/ 2572251 w 2572423"/>
                <a:gd name="connsiteY45" fmla="*/ 406056 h 650807"/>
                <a:gd name="connsiteX46" fmla="*/ 2572423 w 2572423"/>
                <a:gd name="connsiteY46" fmla="*/ 0 h 65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72423" h="650807">
                  <a:moveTo>
                    <a:pt x="5935" y="89556"/>
                  </a:moveTo>
                  <a:lnTo>
                    <a:pt x="349682" y="89556"/>
                  </a:lnTo>
                  <a:lnTo>
                    <a:pt x="0" y="561252"/>
                  </a:lnTo>
                  <a:lnTo>
                    <a:pt x="0" y="650808"/>
                  </a:lnTo>
                  <a:lnTo>
                    <a:pt x="598632" y="650808"/>
                  </a:lnTo>
                  <a:lnTo>
                    <a:pt x="598632" y="561252"/>
                  </a:lnTo>
                  <a:lnTo>
                    <a:pt x="254885" y="561252"/>
                  </a:lnTo>
                  <a:lnTo>
                    <a:pt x="598632" y="89556"/>
                  </a:lnTo>
                  <a:lnTo>
                    <a:pt x="598632" y="0"/>
                  </a:lnTo>
                  <a:lnTo>
                    <a:pt x="5935" y="0"/>
                  </a:lnTo>
                  <a:lnTo>
                    <a:pt x="5935" y="89556"/>
                  </a:lnTo>
                  <a:close/>
                  <a:moveTo>
                    <a:pt x="663923" y="650808"/>
                  </a:moveTo>
                  <a:lnTo>
                    <a:pt x="1256620" y="650808"/>
                  </a:lnTo>
                  <a:lnTo>
                    <a:pt x="1256620" y="561252"/>
                  </a:lnTo>
                  <a:lnTo>
                    <a:pt x="871324" y="561252"/>
                  </a:lnTo>
                  <a:lnTo>
                    <a:pt x="871324" y="364246"/>
                  </a:lnTo>
                  <a:lnTo>
                    <a:pt x="1221006" y="364246"/>
                  </a:lnTo>
                  <a:lnTo>
                    <a:pt x="1221006" y="280626"/>
                  </a:lnTo>
                  <a:lnTo>
                    <a:pt x="871324" y="280626"/>
                  </a:lnTo>
                  <a:lnTo>
                    <a:pt x="871324" y="89556"/>
                  </a:lnTo>
                  <a:lnTo>
                    <a:pt x="1256620" y="89556"/>
                  </a:lnTo>
                  <a:lnTo>
                    <a:pt x="1256620" y="0"/>
                  </a:lnTo>
                  <a:lnTo>
                    <a:pt x="663923" y="0"/>
                  </a:lnTo>
                  <a:lnTo>
                    <a:pt x="663923" y="650808"/>
                  </a:lnTo>
                  <a:close/>
                  <a:moveTo>
                    <a:pt x="1321825" y="650808"/>
                  </a:moveTo>
                  <a:lnTo>
                    <a:pt x="1529312" y="650808"/>
                  </a:lnTo>
                  <a:lnTo>
                    <a:pt x="1529312" y="364246"/>
                  </a:lnTo>
                  <a:lnTo>
                    <a:pt x="1884930" y="364246"/>
                  </a:lnTo>
                  <a:lnTo>
                    <a:pt x="1884930" y="280626"/>
                  </a:lnTo>
                  <a:lnTo>
                    <a:pt x="1529312" y="280626"/>
                  </a:lnTo>
                  <a:lnTo>
                    <a:pt x="1529312" y="83620"/>
                  </a:lnTo>
                  <a:lnTo>
                    <a:pt x="1914607" y="83620"/>
                  </a:lnTo>
                  <a:lnTo>
                    <a:pt x="1914607" y="0"/>
                  </a:lnTo>
                  <a:lnTo>
                    <a:pt x="1321911" y="0"/>
                  </a:lnTo>
                  <a:lnTo>
                    <a:pt x="1321911" y="650808"/>
                  </a:lnTo>
                  <a:close/>
                  <a:moveTo>
                    <a:pt x="2572423" y="0"/>
                  </a:moveTo>
                  <a:lnTo>
                    <a:pt x="2364936" y="0"/>
                  </a:lnTo>
                  <a:cubicBezTo>
                    <a:pt x="2364936" y="0"/>
                    <a:pt x="2364765" y="356761"/>
                    <a:pt x="2364936" y="405970"/>
                  </a:cubicBezTo>
                  <a:cubicBezTo>
                    <a:pt x="2367947" y="471094"/>
                    <a:pt x="2343861" y="554197"/>
                    <a:pt x="2275989" y="555230"/>
                  </a:cubicBezTo>
                  <a:cubicBezTo>
                    <a:pt x="2215429" y="544992"/>
                    <a:pt x="2194784" y="531142"/>
                    <a:pt x="2187042" y="405970"/>
                  </a:cubicBezTo>
                  <a:cubicBezTo>
                    <a:pt x="2187730" y="337577"/>
                    <a:pt x="2187042" y="0"/>
                    <a:pt x="2187042" y="0"/>
                  </a:cubicBezTo>
                  <a:lnTo>
                    <a:pt x="1979555" y="0"/>
                  </a:lnTo>
                  <a:lnTo>
                    <a:pt x="1979555" y="400034"/>
                  </a:lnTo>
                  <a:cubicBezTo>
                    <a:pt x="1979555" y="400034"/>
                    <a:pt x="1997448" y="627580"/>
                    <a:pt x="2222569" y="644872"/>
                  </a:cubicBezTo>
                  <a:cubicBezTo>
                    <a:pt x="2348162" y="651066"/>
                    <a:pt x="2352979" y="644872"/>
                    <a:pt x="2352979" y="644872"/>
                  </a:cubicBezTo>
                  <a:cubicBezTo>
                    <a:pt x="2352979" y="644872"/>
                    <a:pt x="2532595" y="634376"/>
                    <a:pt x="2572251" y="406056"/>
                  </a:cubicBezTo>
                  <a:cubicBezTo>
                    <a:pt x="2571735" y="219631"/>
                    <a:pt x="2572423" y="0"/>
                    <a:pt x="2572423" y="0"/>
                  </a:cubicBezTo>
                  <a:close/>
                </a:path>
              </a:pathLst>
            </a:custGeom>
            <a:grpFill/>
            <a:ln w="860" cap="flat">
              <a:noFill/>
              <a:prstDash val="solid"/>
              <a:miter/>
            </a:ln>
          </p:spPr>
          <p:txBody>
            <a:bodyPr rtlCol="0" anchor="ctr"/>
            <a:lstStyle/>
            <a:p>
              <a:endParaRPr lang="zh-CN" altLang="en-US"/>
            </a:p>
          </p:txBody>
        </p:sp>
        <p:sp>
          <p:nvSpPr>
            <p:cNvPr id="11" name="任意形状 12"/>
            <p:cNvSpPr/>
            <p:nvPr/>
          </p:nvSpPr>
          <p:spPr>
            <a:xfrm>
              <a:off x="3026537" y="2626522"/>
              <a:ext cx="5852211" cy="31314"/>
            </a:xfrm>
            <a:custGeom>
              <a:avLst/>
              <a:gdLst>
                <a:gd name="connsiteX0" fmla="*/ 0 w 5852211"/>
                <a:gd name="connsiteY0" fmla="*/ 0 h 31314"/>
                <a:gd name="connsiteX1" fmla="*/ 5852212 w 5852211"/>
                <a:gd name="connsiteY1" fmla="*/ 0 h 31314"/>
                <a:gd name="connsiteX2" fmla="*/ 5852212 w 5852211"/>
                <a:gd name="connsiteY2" fmla="*/ 31314 h 31314"/>
                <a:gd name="connsiteX3" fmla="*/ 0 w 5852211"/>
                <a:gd name="connsiteY3" fmla="*/ 31314 h 31314"/>
              </a:gdLst>
              <a:ahLst/>
              <a:cxnLst>
                <a:cxn ang="0">
                  <a:pos x="connsiteX0" y="connsiteY0"/>
                </a:cxn>
                <a:cxn ang="0">
                  <a:pos x="connsiteX1" y="connsiteY1"/>
                </a:cxn>
                <a:cxn ang="0">
                  <a:pos x="connsiteX2" y="connsiteY2"/>
                </a:cxn>
                <a:cxn ang="0">
                  <a:pos x="connsiteX3" y="connsiteY3"/>
                </a:cxn>
              </a:cxnLst>
              <a:rect l="l" t="t" r="r" b="b"/>
              <a:pathLst>
                <a:path w="5852211" h="31314">
                  <a:moveTo>
                    <a:pt x="0" y="0"/>
                  </a:moveTo>
                  <a:lnTo>
                    <a:pt x="5852212" y="0"/>
                  </a:lnTo>
                  <a:lnTo>
                    <a:pt x="5852212" y="31314"/>
                  </a:lnTo>
                  <a:lnTo>
                    <a:pt x="0" y="31314"/>
                  </a:lnTo>
                  <a:close/>
                </a:path>
              </a:pathLst>
            </a:custGeom>
            <a:grpFill/>
            <a:ln w="860" cap="flat">
              <a:noFill/>
              <a:prstDash val="solid"/>
              <a:miter/>
            </a:ln>
          </p:spPr>
          <p:txBody>
            <a:bodyPr rtlCol="0" anchor="ctr"/>
            <a:lstStyle/>
            <a:p>
              <a:endParaRPr lang="zh-CN" altLang="en-US"/>
            </a:p>
          </p:txBody>
        </p:sp>
        <p:grpSp>
          <p:nvGrpSpPr>
            <p:cNvPr id="13" name="图形 4"/>
            <p:cNvGrpSpPr/>
            <p:nvPr/>
          </p:nvGrpSpPr>
          <p:grpSpPr>
            <a:xfrm>
              <a:off x="3476608" y="2737331"/>
              <a:ext cx="4951983" cy="337743"/>
              <a:chOff x="3476608" y="2737331"/>
              <a:chExt cx="4951983" cy="337743"/>
            </a:xfrm>
            <a:grpFill/>
          </p:grpSpPr>
          <p:grpSp>
            <p:nvGrpSpPr>
              <p:cNvPr id="14" name="图形 4"/>
              <p:cNvGrpSpPr/>
              <p:nvPr/>
            </p:nvGrpSpPr>
            <p:grpSpPr>
              <a:xfrm>
                <a:off x="3476608" y="2751071"/>
                <a:ext cx="1941052" cy="324003"/>
                <a:chOff x="3476608" y="2751071"/>
                <a:chExt cx="1941052" cy="324003"/>
              </a:xfrm>
              <a:grpFill/>
            </p:grpSpPr>
            <p:sp>
              <p:nvSpPr>
                <p:cNvPr id="20" name="任意形状 15"/>
                <p:cNvSpPr/>
                <p:nvPr/>
              </p:nvSpPr>
              <p:spPr>
                <a:xfrm>
                  <a:off x="3476608" y="2769502"/>
                  <a:ext cx="288606" cy="294384"/>
                </a:xfrm>
                <a:custGeom>
                  <a:avLst/>
                  <a:gdLst>
                    <a:gd name="connsiteX0" fmla="*/ 19011 w 288606"/>
                    <a:gd name="connsiteY0" fmla="*/ 102030 h 294384"/>
                    <a:gd name="connsiteX1" fmla="*/ 36646 w 288606"/>
                    <a:gd name="connsiteY1" fmla="*/ 99277 h 294384"/>
                    <a:gd name="connsiteX2" fmla="*/ 52904 w 288606"/>
                    <a:gd name="connsiteY2" fmla="*/ 96524 h 294384"/>
                    <a:gd name="connsiteX3" fmla="*/ 67786 w 288606"/>
                    <a:gd name="connsiteY3" fmla="*/ 89728 h 294384"/>
                    <a:gd name="connsiteX4" fmla="*/ 69162 w 288606"/>
                    <a:gd name="connsiteY4" fmla="*/ 40606 h 294384"/>
                    <a:gd name="connsiteX5" fmla="*/ 69162 w 288606"/>
                    <a:gd name="connsiteY5" fmla="*/ 35186 h 294384"/>
                    <a:gd name="connsiteX6" fmla="*/ 74582 w 288606"/>
                    <a:gd name="connsiteY6" fmla="*/ 16088 h 294384"/>
                    <a:gd name="connsiteX7" fmla="*/ 96259 w 288606"/>
                    <a:gd name="connsiteY7" fmla="*/ 28390 h 294384"/>
                    <a:gd name="connsiteX8" fmla="*/ 93507 w 288606"/>
                    <a:gd name="connsiteY8" fmla="*/ 33809 h 294384"/>
                    <a:gd name="connsiteX9" fmla="*/ 86711 w 288606"/>
                    <a:gd name="connsiteY9" fmla="*/ 65210 h 294384"/>
                    <a:gd name="connsiteX10" fmla="*/ 86711 w 288606"/>
                    <a:gd name="connsiteY10" fmla="*/ 78889 h 294384"/>
                    <a:gd name="connsiteX11" fmla="*/ 89378 w 288606"/>
                    <a:gd name="connsiteY11" fmla="*/ 83018 h 294384"/>
                    <a:gd name="connsiteX12" fmla="*/ 104260 w 288606"/>
                    <a:gd name="connsiteY12" fmla="*/ 83018 h 294384"/>
                    <a:gd name="connsiteX13" fmla="*/ 113722 w 288606"/>
                    <a:gd name="connsiteY13" fmla="*/ 100740 h 294384"/>
                    <a:gd name="connsiteX14" fmla="*/ 101507 w 288606"/>
                    <a:gd name="connsiteY14" fmla="*/ 111665 h 294384"/>
                    <a:gd name="connsiteX15" fmla="*/ 85249 w 288606"/>
                    <a:gd name="connsiteY15" fmla="*/ 122591 h 294384"/>
                    <a:gd name="connsiteX16" fmla="*/ 83872 w 288606"/>
                    <a:gd name="connsiteY16" fmla="*/ 133517 h 294384"/>
                    <a:gd name="connsiteX17" fmla="*/ 83872 w 288606"/>
                    <a:gd name="connsiteY17" fmla="*/ 140313 h 294384"/>
                    <a:gd name="connsiteX18" fmla="*/ 93335 w 288606"/>
                    <a:gd name="connsiteY18" fmla="*/ 136184 h 294384"/>
                    <a:gd name="connsiteX19" fmla="*/ 98754 w 288606"/>
                    <a:gd name="connsiteY19" fmla="*/ 132054 h 294384"/>
                    <a:gd name="connsiteX20" fmla="*/ 105550 w 288606"/>
                    <a:gd name="connsiteY20" fmla="*/ 136184 h 294384"/>
                    <a:gd name="connsiteX21" fmla="*/ 94711 w 288606"/>
                    <a:gd name="connsiteY21" fmla="*/ 149862 h 294384"/>
                    <a:gd name="connsiteX22" fmla="*/ 83872 w 288606"/>
                    <a:gd name="connsiteY22" fmla="*/ 163541 h 294384"/>
                    <a:gd name="connsiteX23" fmla="*/ 83872 w 288606"/>
                    <a:gd name="connsiteY23" fmla="*/ 174466 h 294384"/>
                    <a:gd name="connsiteX24" fmla="*/ 85249 w 288606"/>
                    <a:gd name="connsiteY24" fmla="*/ 272711 h 294384"/>
                    <a:gd name="connsiteX25" fmla="*/ 33807 w 288606"/>
                    <a:gd name="connsiteY25" fmla="*/ 244064 h 294384"/>
                    <a:gd name="connsiteX26" fmla="*/ 39226 w 288606"/>
                    <a:gd name="connsiteY26" fmla="*/ 245440 h 294384"/>
                    <a:gd name="connsiteX27" fmla="*/ 67700 w 288606"/>
                    <a:gd name="connsiteY27" fmla="*/ 227718 h 294384"/>
                    <a:gd name="connsiteX28" fmla="*/ 67700 w 288606"/>
                    <a:gd name="connsiteY28" fmla="*/ 179972 h 294384"/>
                    <a:gd name="connsiteX29" fmla="*/ 27097 w 288606"/>
                    <a:gd name="connsiteY29" fmla="*/ 222299 h 294384"/>
                    <a:gd name="connsiteX30" fmla="*/ 25721 w 288606"/>
                    <a:gd name="connsiteY30" fmla="*/ 225051 h 294384"/>
                    <a:gd name="connsiteX31" fmla="*/ 21678 w 288606"/>
                    <a:gd name="connsiteY31" fmla="*/ 230471 h 294384"/>
                    <a:gd name="connsiteX32" fmla="*/ 6796 w 288606"/>
                    <a:gd name="connsiteY32" fmla="*/ 219546 h 294384"/>
                    <a:gd name="connsiteX33" fmla="*/ 0 w 288606"/>
                    <a:gd name="connsiteY33" fmla="*/ 205867 h 294384"/>
                    <a:gd name="connsiteX34" fmla="*/ 4043 w 288606"/>
                    <a:gd name="connsiteY34" fmla="*/ 203114 h 294384"/>
                    <a:gd name="connsiteX35" fmla="*/ 20301 w 288606"/>
                    <a:gd name="connsiteY35" fmla="*/ 190812 h 294384"/>
                    <a:gd name="connsiteX36" fmla="*/ 37936 w 288606"/>
                    <a:gd name="connsiteY36" fmla="*/ 175843 h 294384"/>
                    <a:gd name="connsiteX37" fmla="*/ 66410 w 288606"/>
                    <a:gd name="connsiteY37" fmla="*/ 151325 h 294384"/>
                    <a:gd name="connsiteX38" fmla="*/ 66410 w 288606"/>
                    <a:gd name="connsiteY38" fmla="*/ 128097 h 294384"/>
                    <a:gd name="connsiteX39" fmla="*/ 62366 w 288606"/>
                    <a:gd name="connsiteY39" fmla="*/ 123968 h 294384"/>
                    <a:gd name="connsiteX40" fmla="*/ 55571 w 288606"/>
                    <a:gd name="connsiteY40" fmla="*/ 123968 h 294384"/>
                    <a:gd name="connsiteX41" fmla="*/ 36646 w 288606"/>
                    <a:gd name="connsiteY41" fmla="*/ 133517 h 294384"/>
                    <a:gd name="connsiteX42" fmla="*/ 31226 w 288606"/>
                    <a:gd name="connsiteY42" fmla="*/ 136270 h 294384"/>
                    <a:gd name="connsiteX43" fmla="*/ 20387 w 288606"/>
                    <a:gd name="connsiteY43" fmla="*/ 117171 h 294384"/>
                    <a:gd name="connsiteX44" fmla="*/ 19011 w 288606"/>
                    <a:gd name="connsiteY44" fmla="*/ 102030 h 294384"/>
                    <a:gd name="connsiteX45" fmla="*/ 193809 w 288606"/>
                    <a:gd name="connsiteY45" fmla="*/ 100740 h 294384"/>
                    <a:gd name="connsiteX46" fmla="*/ 193809 w 288606"/>
                    <a:gd name="connsiteY46" fmla="*/ 107536 h 294384"/>
                    <a:gd name="connsiteX47" fmla="*/ 197852 w 288606"/>
                    <a:gd name="connsiteY47" fmla="*/ 111665 h 294384"/>
                    <a:gd name="connsiteX48" fmla="*/ 234412 w 288606"/>
                    <a:gd name="connsiteY48" fmla="*/ 108913 h 294384"/>
                    <a:gd name="connsiteX49" fmla="*/ 262886 w 288606"/>
                    <a:gd name="connsiteY49" fmla="*/ 104783 h 294384"/>
                    <a:gd name="connsiteX50" fmla="*/ 270972 w 288606"/>
                    <a:gd name="connsiteY50" fmla="*/ 103407 h 294384"/>
                    <a:gd name="connsiteX51" fmla="*/ 288606 w 288606"/>
                    <a:gd name="connsiteY51" fmla="*/ 125258 h 294384"/>
                    <a:gd name="connsiteX52" fmla="*/ 283187 w 288606"/>
                    <a:gd name="connsiteY52" fmla="*/ 133431 h 294384"/>
                    <a:gd name="connsiteX53" fmla="*/ 279144 w 288606"/>
                    <a:gd name="connsiteY53" fmla="*/ 133431 h 294384"/>
                    <a:gd name="connsiteX54" fmla="*/ 245251 w 288606"/>
                    <a:gd name="connsiteY54" fmla="*/ 128011 h 294384"/>
                    <a:gd name="connsiteX55" fmla="*/ 228993 w 288606"/>
                    <a:gd name="connsiteY55" fmla="*/ 128011 h 294384"/>
                    <a:gd name="connsiteX56" fmla="*/ 222197 w 288606"/>
                    <a:gd name="connsiteY56" fmla="*/ 137560 h 294384"/>
                    <a:gd name="connsiteX57" fmla="*/ 222197 w 288606"/>
                    <a:gd name="connsiteY57" fmla="*/ 151239 h 294384"/>
                    <a:gd name="connsiteX58" fmla="*/ 237079 w 288606"/>
                    <a:gd name="connsiteY58" fmla="*/ 149862 h 294384"/>
                    <a:gd name="connsiteX59" fmla="*/ 256004 w 288606"/>
                    <a:gd name="connsiteY59" fmla="*/ 148486 h 294384"/>
                    <a:gd name="connsiteX60" fmla="*/ 264176 w 288606"/>
                    <a:gd name="connsiteY60" fmla="*/ 171714 h 294384"/>
                    <a:gd name="connsiteX61" fmla="*/ 260133 w 288606"/>
                    <a:gd name="connsiteY61" fmla="*/ 177133 h 294384"/>
                    <a:gd name="connsiteX62" fmla="*/ 254713 w 288606"/>
                    <a:gd name="connsiteY62" fmla="*/ 177133 h 294384"/>
                    <a:gd name="connsiteX63" fmla="*/ 230369 w 288606"/>
                    <a:gd name="connsiteY63" fmla="*/ 174381 h 294384"/>
                    <a:gd name="connsiteX64" fmla="*/ 219530 w 288606"/>
                    <a:gd name="connsiteY64" fmla="*/ 183930 h 294384"/>
                    <a:gd name="connsiteX65" fmla="*/ 218154 w 288606"/>
                    <a:gd name="connsiteY65" fmla="*/ 207157 h 294384"/>
                    <a:gd name="connsiteX66" fmla="*/ 226240 w 288606"/>
                    <a:gd name="connsiteY66" fmla="*/ 279508 h 294384"/>
                    <a:gd name="connsiteX67" fmla="*/ 227616 w 288606"/>
                    <a:gd name="connsiteY67" fmla="*/ 293186 h 294384"/>
                    <a:gd name="connsiteX68" fmla="*/ 173422 w 288606"/>
                    <a:gd name="connsiteY68" fmla="*/ 279508 h 294384"/>
                    <a:gd name="connsiteX69" fmla="*/ 142282 w 288606"/>
                    <a:gd name="connsiteY69" fmla="*/ 256280 h 294384"/>
                    <a:gd name="connsiteX70" fmla="*/ 154497 w 288606"/>
                    <a:gd name="connsiteY70" fmla="*/ 259033 h 294384"/>
                    <a:gd name="connsiteX71" fmla="*/ 196476 w 288606"/>
                    <a:gd name="connsiteY71" fmla="*/ 260409 h 294384"/>
                    <a:gd name="connsiteX72" fmla="*/ 200519 w 288606"/>
                    <a:gd name="connsiteY72" fmla="*/ 234515 h 294384"/>
                    <a:gd name="connsiteX73" fmla="*/ 200519 w 288606"/>
                    <a:gd name="connsiteY73" fmla="*/ 227718 h 294384"/>
                    <a:gd name="connsiteX74" fmla="*/ 199143 w 288606"/>
                    <a:gd name="connsiteY74" fmla="*/ 193565 h 294384"/>
                    <a:gd name="connsiteX75" fmla="*/ 199143 w 288606"/>
                    <a:gd name="connsiteY75" fmla="*/ 178596 h 294384"/>
                    <a:gd name="connsiteX76" fmla="*/ 144948 w 288606"/>
                    <a:gd name="connsiteY76" fmla="*/ 186769 h 294384"/>
                    <a:gd name="connsiteX77" fmla="*/ 155787 w 288606"/>
                    <a:gd name="connsiteY77" fmla="*/ 193565 h 294384"/>
                    <a:gd name="connsiteX78" fmla="*/ 173422 w 288606"/>
                    <a:gd name="connsiteY78" fmla="*/ 201738 h 294384"/>
                    <a:gd name="connsiteX79" fmla="*/ 159916 w 288606"/>
                    <a:gd name="connsiteY79" fmla="*/ 235891 h 294384"/>
                    <a:gd name="connsiteX80" fmla="*/ 147701 w 288606"/>
                    <a:gd name="connsiteY80" fmla="*/ 220922 h 294384"/>
                    <a:gd name="connsiteX81" fmla="*/ 130067 w 288606"/>
                    <a:gd name="connsiteY81" fmla="*/ 190898 h 294384"/>
                    <a:gd name="connsiteX82" fmla="*/ 123270 w 288606"/>
                    <a:gd name="connsiteY82" fmla="*/ 196318 h 294384"/>
                    <a:gd name="connsiteX83" fmla="*/ 116475 w 288606"/>
                    <a:gd name="connsiteY83" fmla="*/ 189521 h 294384"/>
                    <a:gd name="connsiteX84" fmla="*/ 116475 w 288606"/>
                    <a:gd name="connsiteY84" fmla="*/ 186769 h 294384"/>
                    <a:gd name="connsiteX85" fmla="*/ 113808 w 288606"/>
                    <a:gd name="connsiteY85" fmla="*/ 171800 h 294384"/>
                    <a:gd name="connsiteX86" fmla="*/ 123270 w 288606"/>
                    <a:gd name="connsiteY86" fmla="*/ 170423 h 294384"/>
                    <a:gd name="connsiteX87" fmla="*/ 134109 w 288606"/>
                    <a:gd name="connsiteY87" fmla="*/ 169047 h 294384"/>
                    <a:gd name="connsiteX88" fmla="*/ 197766 w 288606"/>
                    <a:gd name="connsiteY88" fmla="*/ 155368 h 294384"/>
                    <a:gd name="connsiteX89" fmla="*/ 196390 w 288606"/>
                    <a:gd name="connsiteY89" fmla="*/ 147195 h 294384"/>
                    <a:gd name="connsiteX90" fmla="*/ 195014 w 288606"/>
                    <a:gd name="connsiteY90" fmla="*/ 139023 h 294384"/>
                    <a:gd name="connsiteX91" fmla="*/ 180131 w 288606"/>
                    <a:gd name="connsiteY91" fmla="*/ 132226 h 294384"/>
                    <a:gd name="connsiteX92" fmla="*/ 166540 w 288606"/>
                    <a:gd name="connsiteY92" fmla="*/ 136356 h 294384"/>
                    <a:gd name="connsiteX93" fmla="*/ 112346 w 288606"/>
                    <a:gd name="connsiteY93" fmla="*/ 150034 h 294384"/>
                    <a:gd name="connsiteX94" fmla="*/ 106926 w 288606"/>
                    <a:gd name="connsiteY94" fmla="*/ 130936 h 294384"/>
                    <a:gd name="connsiteX95" fmla="*/ 109593 w 288606"/>
                    <a:gd name="connsiteY95" fmla="*/ 130936 h 294384"/>
                    <a:gd name="connsiteX96" fmla="*/ 143486 w 288606"/>
                    <a:gd name="connsiteY96" fmla="*/ 124140 h 294384"/>
                    <a:gd name="connsiteX97" fmla="*/ 150282 w 288606"/>
                    <a:gd name="connsiteY97" fmla="*/ 122763 h 294384"/>
                    <a:gd name="connsiteX98" fmla="*/ 163873 w 288606"/>
                    <a:gd name="connsiteY98" fmla="*/ 114591 h 294384"/>
                    <a:gd name="connsiteX99" fmla="*/ 158454 w 288606"/>
                    <a:gd name="connsiteY99" fmla="*/ 103665 h 294384"/>
                    <a:gd name="connsiteX100" fmla="*/ 142195 w 288606"/>
                    <a:gd name="connsiteY100" fmla="*/ 105041 h 294384"/>
                    <a:gd name="connsiteX101" fmla="*/ 135400 w 288606"/>
                    <a:gd name="connsiteY101" fmla="*/ 94116 h 294384"/>
                    <a:gd name="connsiteX102" fmla="*/ 132647 w 288606"/>
                    <a:gd name="connsiteY102" fmla="*/ 76394 h 294384"/>
                    <a:gd name="connsiteX103" fmla="*/ 143486 w 288606"/>
                    <a:gd name="connsiteY103" fmla="*/ 75017 h 294384"/>
                    <a:gd name="connsiteX104" fmla="*/ 159744 w 288606"/>
                    <a:gd name="connsiteY104" fmla="*/ 72264 h 294384"/>
                    <a:gd name="connsiteX105" fmla="*/ 165164 w 288606"/>
                    <a:gd name="connsiteY105" fmla="*/ 64091 h 294384"/>
                    <a:gd name="connsiteX106" fmla="*/ 167830 w 288606"/>
                    <a:gd name="connsiteY106" fmla="*/ 5420 h 294384"/>
                    <a:gd name="connsiteX107" fmla="*/ 178669 w 288606"/>
                    <a:gd name="connsiteY107" fmla="*/ 0 h 294384"/>
                    <a:gd name="connsiteX108" fmla="*/ 201723 w 288606"/>
                    <a:gd name="connsiteY108" fmla="*/ 9549 h 294384"/>
                    <a:gd name="connsiteX109" fmla="*/ 196304 w 288606"/>
                    <a:gd name="connsiteY109" fmla="*/ 19099 h 294384"/>
                    <a:gd name="connsiteX110" fmla="*/ 193551 w 288606"/>
                    <a:gd name="connsiteY110" fmla="*/ 25895 h 294384"/>
                    <a:gd name="connsiteX111" fmla="*/ 192175 w 288606"/>
                    <a:gd name="connsiteY111" fmla="*/ 54542 h 294384"/>
                    <a:gd name="connsiteX112" fmla="*/ 196218 w 288606"/>
                    <a:gd name="connsiteY112" fmla="*/ 61339 h 294384"/>
                    <a:gd name="connsiteX113" fmla="*/ 225982 w 288606"/>
                    <a:gd name="connsiteY113" fmla="*/ 58586 h 294384"/>
                    <a:gd name="connsiteX114" fmla="*/ 230025 w 288606"/>
                    <a:gd name="connsiteY114" fmla="*/ 70888 h 294384"/>
                    <a:gd name="connsiteX115" fmla="*/ 219186 w 288606"/>
                    <a:gd name="connsiteY115" fmla="*/ 84566 h 294384"/>
                    <a:gd name="connsiteX116" fmla="*/ 200261 w 288606"/>
                    <a:gd name="connsiteY116" fmla="*/ 91363 h 294384"/>
                    <a:gd name="connsiteX117" fmla="*/ 193809 w 288606"/>
                    <a:gd name="connsiteY117" fmla="*/ 100740 h 29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88606" h="294384">
                      <a:moveTo>
                        <a:pt x="19011" y="102030"/>
                      </a:moveTo>
                      <a:cubicBezTo>
                        <a:pt x="19871" y="101170"/>
                        <a:pt x="25807" y="100224"/>
                        <a:pt x="36646" y="99277"/>
                      </a:cubicBezTo>
                      <a:cubicBezTo>
                        <a:pt x="41119" y="98417"/>
                        <a:pt x="46538" y="97471"/>
                        <a:pt x="52904" y="96524"/>
                      </a:cubicBezTo>
                      <a:cubicBezTo>
                        <a:pt x="62797" y="95664"/>
                        <a:pt x="67786" y="93341"/>
                        <a:pt x="67786" y="89728"/>
                      </a:cubicBezTo>
                      <a:cubicBezTo>
                        <a:pt x="67786" y="63317"/>
                        <a:pt x="68216" y="46972"/>
                        <a:pt x="69162" y="40606"/>
                      </a:cubicBezTo>
                      <a:cubicBezTo>
                        <a:pt x="69162" y="39745"/>
                        <a:pt x="69162" y="37853"/>
                        <a:pt x="69162" y="35186"/>
                      </a:cubicBezTo>
                      <a:cubicBezTo>
                        <a:pt x="70969" y="24260"/>
                        <a:pt x="72775" y="17894"/>
                        <a:pt x="74582" y="16088"/>
                      </a:cubicBezTo>
                      <a:cubicBezTo>
                        <a:pt x="83614" y="16088"/>
                        <a:pt x="90840" y="20217"/>
                        <a:pt x="96259" y="28390"/>
                      </a:cubicBezTo>
                      <a:cubicBezTo>
                        <a:pt x="96259" y="30196"/>
                        <a:pt x="95313" y="32003"/>
                        <a:pt x="93507" y="33809"/>
                      </a:cubicBezTo>
                      <a:cubicBezTo>
                        <a:pt x="88087" y="41122"/>
                        <a:pt x="85851" y="51531"/>
                        <a:pt x="86711" y="65210"/>
                      </a:cubicBezTo>
                      <a:cubicBezTo>
                        <a:pt x="86711" y="70630"/>
                        <a:pt x="86711" y="75189"/>
                        <a:pt x="86711" y="78889"/>
                      </a:cubicBezTo>
                      <a:cubicBezTo>
                        <a:pt x="86711" y="81641"/>
                        <a:pt x="87571" y="83018"/>
                        <a:pt x="89378" y="83018"/>
                      </a:cubicBezTo>
                      <a:cubicBezTo>
                        <a:pt x="96603" y="80265"/>
                        <a:pt x="101593" y="80265"/>
                        <a:pt x="104260" y="83018"/>
                      </a:cubicBezTo>
                      <a:cubicBezTo>
                        <a:pt x="110539" y="89384"/>
                        <a:pt x="113722" y="95320"/>
                        <a:pt x="113722" y="100740"/>
                      </a:cubicBezTo>
                      <a:cubicBezTo>
                        <a:pt x="112776" y="105299"/>
                        <a:pt x="108733" y="108913"/>
                        <a:pt x="101507" y="111665"/>
                      </a:cubicBezTo>
                      <a:cubicBezTo>
                        <a:pt x="91528" y="115279"/>
                        <a:pt x="86109" y="118978"/>
                        <a:pt x="85249" y="122591"/>
                      </a:cubicBezTo>
                      <a:cubicBezTo>
                        <a:pt x="84302" y="124398"/>
                        <a:pt x="83872" y="128011"/>
                        <a:pt x="83872" y="133517"/>
                      </a:cubicBezTo>
                      <a:lnTo>
                        <a:pt x="83872" y="140313"/>
                      </a:lnTo>
                      <a:cubicBezTo>
                        <a:pt x="86625" y="140313"/>
                        <a:pt x="89722" y="138937"/>
                        <a:pt x="93335" y="136184"/>
                      </a:cubicBezTo>
                      <a:cubicBezTo>
                        <a:pt x="95141" y="134377"/>
                        <a:pt x="96948" y="133001"/>
                        <a:pt x="98754" y="132054"/>
                      </a:cubicBezTo>
                      <a:cubicBezTo>
                        <a:pt x="102367" y="131194"/>
                        <a:pt x="104604" y="132484"/>
                        <a:pt x="105550" y="136184"/>
                      </a:cubicBezTo>
                      <a:cubicBezTo>
                        <a:pt x="105550" y="137130"/>
                        <a:pt x="101937" y="141603"/>
                        <a:pt x="94711" y="149862"/>
                      </a:cubicBezTo>
                      <a:cubicBezTo>
                        <a:pt x="86625" y="158981"/>
                        <a:pt x="82926" y="163541"/>
                        <a:pt x="83872" y="163541"/>
                      </a:cubicBezTo>
                      <a:cubicBezTo>
                        <a:pt x="83872" y="164487"/>
                        <a:pt x="83872" y="168100"/>
                        <a:pt x="83872" y="174466"/>
                      </a:cubicBezTo>
                      <a:cubicBezTo>
                        <a:pt x="86625" y="239934"/>
                        <a:pt x="87055" y="272711"/>
                        <a:pt x="85249" y="272711"/>
                      </a:cubicBezTo>
                      <a:cubicBezTo>
                        <a:pt x="68044" y="269958"/>
                        <a:pt x="50926" y="260409"/>
                        <a:pt x="33807" y="244064"/>
                      </a:cubicBezTo>
                      <a:lnTo>
                        <a:pt x="39226" y="245440"/>
                      </a:lnTo>
                      <a:cubicBezTo>
                        <a:pt x="58151" y="248193"/>
                        <a:pt x="67700" y="242257"/>
                        <a:pt x="67700" y="227718"/>
                      </a:cubicBezTo>
                      <a:cubicBezTo>
                        <a:pt x="69506" y="198641"/>
                        <a:pt x="69506" y="182725"/>
                        <a:pt x="67700" y="179972"/>
                      </a:cubicBezTo>
                      <a:cubicBezTo>
                        <a:pt x="53248" y="190898"/>
                        <a:pt x="39657" y="205007"/>
                        <a:pt x="27097" y="222299"/>
                      </a:cubicBezTo>
                      <a:cubicBezTo>
                        <a:pt x="26151" y="223245"/>
                        <a:pt x="25721" y="224105"/>
                        <a:pt x="25721" y="225051"/>
                      </a:cubicBezTo>
                      <a:cubicBezTo>
                        <a:pt x="24775" y="229611"/>
                        <a:pt x="23484" y="231417"/>
                        <a:pt x="21678" y="230471"/>
                      </a:cubicBezTo>
                      <a:cubicBezTo>
                        <a:pt x="17118" y="230471"/>
                        <a:pt x="12215" y="226858"/>
                        <a:pt x="6796" y="219546"/>
                      </a:cubicBezTo>
                      <a:cubicBezTo>
                        <a:pt x="2237" y="213179"/>
                        <a:pt x="0" y="208620"/>
                        <a:pt x="0" y="205867"/>
                      </a:cubicBezTo>
                      <a:lnTo>
                        <a:pt x="4043" y="203114"/>
                      </a:lnTo>
                      <a:cubicBezTo>
                        <a:pt x="6710" y="201307"/>
                        <a:pt x="12129" y="197178"/>
                        <a:pt x="20301" y="190812"/>
                      </a:cubicBezTo>
                      <a:cubicBezTo>
                        <a:pt x="22968" y="189005"/>
                        <a:pt x="28904" y="184016"/>
                        <a:pt x="37936" y="175843"/>
                      </a:cubicBezTo>
                      <a:cubicBezTo>
                        <a:pt x="52388" y="161304"/>
                        <a:pt x="61850" y="153131"/>
                        <a:pt x="66410" y="151325"/>
                      </a:cubicBezTo>
                      <a:cubicBezTo>
                        <a:pt x="66410" y="150464"/>
                        <a:pt x="66410" y="142722"/>
                        <a:pt x="66410" y="128097"/>
                      </a:cubicBezTo>
                      <a:cubicBezTo>
                        <a:pt x="66410" y="125344"/>
                        <a:pt x="65033" y="123968"/>
                        <a:pt x="62366" y="123968"/>
                      </a:cubicBezTo>
                      <a:cubicBezTo>
                        <a:pt x="60560" y="123968"/>
                        <a:pt x="58323" y="123968"/>
                        <a:pt x="55571" y="123968"/>
                      </a:cubicBezTo>
                      <a:cubicBezTo>
                        <a:pt x="51011" y="123968"/>
                        <a:pt x="44732" y="127151"/>
                        <a:pt x="36646" y="133517"/>
                      </a:cubicBezTo>
                      <a:cubicBezTo>
                        <a:pt x="33893" y="135323"/>
                        <a:pt x="32087" y="136270"/>
                        <a:pt x="31226" y="136270"/>
                      </a:cubicBezTo>
                      <a:cubicBezTo>
                        <a:pt x="28560" y="137216"/>
                        <a:pt x="24860" y="130850"/>
                        <a:pt x="20387" y="117171"/>
                      </a:cubicBezTo>
                      <a:cubicBezTo>
                        <a:pt x="17635" y="108913"/>
                        <a:pt x="17205" y="103923"/>
                        <a:pt x="19011" y="102030"/>
                      </a:cubicBezTo>
                      <a:close/>
                      <a:moveTo>
                        <a:pt x="193809" y="100740"/>
                      </a:moveTo>
                      <a:lnTo>
                        <a:pt x="193809" y="107536"/>
                      </a:lnTo>
                      <a:cubicBezTo>
                        <a:pt x="193809" y="110289"/>
                        <a:pt x="195185" y="111665"/>
                        <a:pt x="197852" y="111665"/>
                      </a:cubicBezTo>
                      <a:cubicBezTo>
                        <a:pt x="215917" y="110805"/>
                        <a:pt x="228132" y="109859"/>
                        <a:pt x="234412" y="108913"/>
                      </a:cubicBezTo>
                      <a:cubicBezTo>
                        <a:pt x="243444" y="108052"/>
                        <a:pt x="252907" y="106676"/>
                        <a:pt x="262886" y="104783"/>
                      </a:cubicBezTo>
                      <a:cubicBezTo>
                        <a:pt x="266498" y="103923"/>
                        <a:pt x="269165" y="103407"/>
                        <a:pt x="270972" y="103407"/>
                      </a:cubicBezTo>
                      <a:cubicBezTo>
                        <a:pt x="277251" y="104353"/>
                        <a:pt x="283187" y="111580"/>
                        <a:pt x="288606" y="125258"/>
                      </a:cubicBezTo>
                      <a:cubicBezTo>
                        <a:pt x="288606" y="129818"/>
                        <a:pt x="286800" y="132570"/>
                        <a:pt x="283187" y="133431"/>
                      </a:cubicBezTo>
                      <a:cubicBezTo>
                        <a:pt x="282241" y="133431"/>
                        <a:pt x="280950" y="133431"/>
                        <a:pt x="279144" y="133431"/>
                      </a:cubicBezTo>
                      <a:cubicBezTo>
                        <a:pt x="264692" y="129818"/>
                        <a:pt x="253423" y="128011"/>
                        <a:pt x="245251" y="128011"/>
                      </a:cubicBezTo>
                      <a:lnTo>
                        <a:pt x="228993" y="128011"/>
                      </a:lnTo>
                      <a:cubicBezTo>
                        <a:pt x="224433" y="128011"/>
                        <a:pt x="222197" y="131194"/>
                        <a:pt x="222197" y="137560"/>
                      </a:cubicBezTo>
                      <a:lnTo>
                        <a:pt x="222197" y="151239"/>
                      </a:lnTo>
                      <a:cubicBezTo>
                        <a:pt x="228476" y="151239"/>
                        <a:pt x="233466" y="150809"/>
                        <a:pt x="237079" y="149862"/>
                      </a:cubicBezTo>
                      <a:cubicBezTo>
                        <a:pt x="247918" y="148056"/>
                        <a:pt x="254197" y="147625"/>
                        <a:pt x="256004" y="148486"/>
                      </a:cubicBezTo>
                      <a:cubicBezTo>
                        <a:pt x="259616" y="153906"/>
                        <a:pt x="262283" y="161648"/>
                        <a:pt x="264176" y="171714"/>
                      </a:cubicBezTo>
                      <a:cubicBezTo>
                        <a:pt x="263230" y="175327"/>
                        <a:pt x="261939" y="177133"/>
                        <a:pt x="260133" y="177133"/>
                      </a:cubicBezTo>
                      <a:cubicBezTo>
                        <a:pt x="258326" y="177133"/>
                        <a:pt x="256520" y="177133"/>
                        <a:pt x="254713" y="177133"/>
                      </a:cubicBezTo>
                      <a:cubicBezTo>
                        <a:pt x="246627" y="175327"/>
                        <a:pt x="238455" y="174381"/>
                        <a:pt x="230369" y="174381"/>
                      </a:cubicBezTo>
                      <a:cubicBezTo>
                        <a:pt x="223143" y="173520"/>
                        <a:pt x="219530" y="176703"/>
                        <a:pt x="219530" y="183930"/>
                      </a:cubicBezTo>
                      <a:cubicBezTo>
                        <a:pt x="218584" y="193909"/>
                        <a:pt x="218154" y="201652"/>
                        <a:pt x="218154" y="207157"/>
                      </a:cubicBezTo>
                      <a:cubicBezTo>
                        <a:pt x="219014" y="232622"/>
                        <a:pt x="221766" y="256710"/>
                        <a:pt x="226240" y="279508"/>
                      </a:cubicBezTo>
                      <a:cubicBezTo>
                        <a:pt x="227100" y="287680"/>
                        <a:pt x="227616" y="292240"/>
                        <a:pt x="227616" y="293186"/>
                      </a:cubicBezTo>
                      <a:cubicBezTo>
                        <a:pt x="214971" y="296799"/>
                        <a:pt x="196906" y="292240"/>
                        <a:pt x="173422" y="279508"/>
                      </a:cubicBezTo>
                      <a:cubicBezTo>
                        <a:pt x="155357" y="270389"/>
                        <a:pt x="144948" y="262646"/>
                        <a:pt x="142282" y="256280"/>
                      </a:cubicBezTo>
                      <a:cubicBezTo>
                        <a:pt x="142282" y="255420"/>
                        <a:pt x="146325" y="256280"/>
                        <a:pt x="154497" y="259033"/>
                      </a:cubicBezTo>
                      <a:cubicBezTo>
                        <a:pt x="174368" y="265399"/>
                        <a:pt x="188390" y="265829"/>
                        <a:pt x="196476" y="260409"/>
                      </a:cubicBezTo>
                      <a:cubicBezTo>
                        <a:pt x="200089" y="257656"/>
                        <a:pt x="201465" y="249053"/>
                        <a:pt x="200519" y="234515"/>
                      </a:cubicBezTo>
                      <a:cubicBezTo>
                        <a:pt x="200519" y="232708"/>
                        <a:pt x="200519" y="230385"/>
                        <a:pt x="200519" y="227718"/>
                      </a:cubicBezTo>
                      <a:cubicBezTo>
                        <a:pt x="199573" y="214986"/>
                        <a:pt x="199143" y="203630"/>
                        <a:pt x="199143" y="193565"/>
                      </a:cubicBezTo>
                      <a:cubicBezTo>
                        <a:pt x="199143" y="184446"/>
                        <a:pt x="199143" y="179456"/>
                        <a:pt x="199143" y="178596"/>
                      </a:cubicBezTo>
                      <a:cubicBezTo>
                        <a:pt x="175659" y="180403"/>
                        <a:pt x="157594" y="183155"/>
                        <a:pt x="144948" y="186769"/>
                      </a:cubicBezTo>
                      <a:cubicBezTo>
                        <a:pt x="144002" y="187715"/>
                        <a:pt x="147615" y="189952"/>
                        <a:pt x="155787" y="193565"/>
                      </a:cubicBezTo>
                      <a:cubicBezTo>
                        <a:pt x="165680" y="197178"/>
                        <a:pt x="171615" y="199931"/>
                        <a:pt x="173422" y="201738"/>
                      </a:cubicBezTo>
                      <a:cubicBezTo>
                        <a:pt x="171615" y="219976"/>
                        <a:pt x="167056" y="231332"/>
                        <a:pt x="159916" y="235891"/>
                      </a:cubicBezTo>
                      <a:cubicBezTo>
                        <a:pt x="157249" y="236837"/>
                        <a:pt x="153120" y="231762"/>
                        <a:pt x="147701" y="220922"/>
                      </a:cubicBezTo>
                      <a:cubicBezTo>
                        <a:pt x="140475" y="207243"/>
                        <a:pt x="134626" y="197264"/>
                        <a:pt x="130067" y="190898"/>
                      </a:cubicBezTo>
                      <a:lnTo>
                        <a:pt x="123270" y="196318"/>
                      </a:lnTo>
                      <a:cubicBezTo>
                        <a:pt x="120604" y="196318"/>
                        <a:pt x="118281" y="194081"/>
                        <a:pt x="116475" y="189521"/>
                      </a:cubicBezTo>
                      <a:cubicBezTo>
                        <a:pt x="116475" y="188661"/>
                        <a:pt x="116475" y="187715"/>
                        <a:pt x="116475" y="186769"/>
                      </a:cubicBezTo>
                      <a:cubicBezTo>
                        <a:pt x="112862" y="179456"/>
                        <a:pt x="111916" y="174466"/>
                        <a:pt x="113808" y="171800"/>
                      </a:cubicBezTo>
                      <a:lnTo>
                        <a:pt x="123270" y="170423"/>
                      </a:lnTo>
                      <a:cubicBezTo>
                        <a:pt x="125937" y="170423"/>
                        <a:pt x="129550" y="169993"/>
                        <a:pt x="134109" y="169047"/>
                      </a:cubicBezTo>
                      <a:cubicBezTo>
                        <a:pt x="153981" y="167240"/>
                        <a:pt x="175228" y="162681"/>
                        <a:pt x="197766" y="155368"/>
                      </a:cubicBezTo>
                      <a:lnTo>
                        <a:pt x="196390" y="147195"/>
                      </a:lnTo>
                      <a:cubicBezTo>
                        <a:pt x="195444" y="143582"/>
                        <a:pt x="195014" y="140829"/>
                        <a:pt x="195014" y="139023"/>
                      </a:cubicBezTo>
                      <a:cubicBezTo>
                        <a:pt x="194067" y="132657"/>
                        <a:pt x="189164" y="130420"/>
                        <a:pt x="180131" y="132226"/>
                      </a:cubicBezTo>
                      <a:cubicBezTo>
                        <a:pt x="176519" y="133173"/>
                        <a:pt x="171959" y="134549"/>
                        <a:pt x="166540" y="136356"/>
                      </a:cubicBezTo>
                      <a:cubicBezTo>
                        <a:pt x="135830" y="145475"/>
                        <a:pt x="117765" y="150034"/>
                        <a:pt x="112346" y="150034"/>
                      </a:cubicBezTo>
                      <a:cubicBezTo>
                        <a:pt x="107786" y="143668"/>
                        <a:pt x="105980" y="137302"/>
                        <a:pt x="106926" y="130936"/>
                      </a:cubicBezTo>
                      <a:lnTo>
                        <a:pt x="109593" y="130936"/>
                      </a:lnTo>
                      <a:cubicBezTo>
                        <a:pt x="120432" y="131882"/>
                        <a:pt x="131701" y="129559"/>
                        <a:pt x="143486" y="124140"/>
                      </a:cubicBezTo>
                      <a:cubicBezTo>
                        <a:pt x="144346" y="124140"/>
                        <a:pt x="146669" y="123709"/>
                        <a:pt x="150282" y="122763"/>
                      </a:cubicBezTo>
                      <a:cubicBezTo>
                        <a:pt x="159314" y="120957"/>
                        <a:pt x="163873" y="118204"/>
                        <a:pt x="163873" y="114591"/>
                      </a:cubicBezTo>
                      <a:cubicBezTo>
                        <a:pt x="163873" y="109171"/>
                        <a:pt x="162067" y="105471"/>
                        <a:pt x="158454" y="103665"/>
                      </a:cubicBezTo>
                      <a:cubicBezTo>
                        <a:pt x="151228" y="103665"/>
                        <a:pt x="145809" y="104095"/>
                        <a:pt x="142195" y="105041"/>
                      </a:cubicBezTo>
                      <a:cubicBezTo>
                        <a:pt x="140389" y="105988"/>
                        <a:pt x="138153" y="102288"/>
                        <a:pt x="135400" y="94116"/>
                      </a:cubicBezTo>
                      <a:cubicBezTo>
                        <a:pt x="131787" y="84136"/>
                        <a:pt x="130841" y="78200"/>
                        <a:pt x="132647" y="76394"/>
                      </a:cubicBezTo>
                      <a:cubicBezTo>
                        <a:pt x="133507" y="75533"/>
                        <a:pt x="137120" y="75017"/>
                        <a:pt x="143486" y="75017"/>
                      </a:cubicBezTo>
                      <a:cubicBezTo>
                        <a:pt x="150712" y="74157"/>
                        <a:pt x="156131" y="73211"/>
                        <a:pt x="159744" y="72264"/>
                      </a:cubicBezTo>
                      <a:cubicBezTo>
                        <a:pt x="163357" y="73211"/>
                        <a:pt x="165164" y="70458"/>
                        <a:pt x="165164" y="64091"/>
                      </a:cubicBezTo>
                      <a:cubicBezTo>
                        <a:pt x="166024" y="28648"/>
                        <a:pt x="166970" y="9033"/>
                        <a:pt x="167830" y="5420"/>
                      </a:cubicBezTo>
                      <a:cubicBezTo>
                        <a:pt x="168691" y="2667"/>
                        <a:pt x="172303" y="860"/>
                        <a:pt x="178669" y="0"/>
                      </a:cubicBezTo>
                      <a:cubicBezTo>
                        <a:pt x="189508" y="1807"/>
                        <a:pt x="197164" y="4990"/>
                        <a:pt x="201723" y="9549"/>
                      </a:cubicBezTo>
                      <a:cubicBezTo>
                        <a:pt x="201723" y="12302"/>
                        <a:pt x="199917" y="15485"/>
                        <a:pt x="196304" y="19099"/>
                      </a:cubicBezTo>
                      <a:cubicBezTo>
                        <a:pt x="194497" y="22712"/>
                        <a:pt x="193551" y="25034"/>
                        <a:pt x="193551" y="25895"/>
                      </a:cubicBezTo>
                      <a:cubicBezTo>
                        <a:pt x="192605" y="29508"/>
                        <a:pt x="192175" y="39057"/>
                        <a:pt x="192175" y="54542"/>
                      </a:cubicBezTo>
                      <a:cubicBezTo>
                        <a:pt x="192175" y="59962"/>
                        <a:pt x="193551" y="62285"/>
                        <a:pt x="196218" y="61339"/>
                      </a:cubicBezTo>
                      <a:cubicBezTo>
                        <a:pt x="210670" y="57725"/>
                        <a:pt x="220562" y="56779"/>
                        <a:pt x="225982" y="58586"/>
                      </a:cubicBezTo>
                      <a:cubicBezTo>
                        <a:pt x="227788" y="59532"/>
                        <a:pt x="229164" y="63575"/>
                        <a:pt x="230025" y="70888"/>
                      </a:cubicBezTo>
                      <a:cubicBezTo>
                        <a:pt x="230885" y="77254"/>
                        <a:pt x="227358" y="81813"/>
                        <a:pt x="219186" y="84566"/>
                      </a:cubicBezTo>
                      <a:cubicBezTo>
                        <a:pt x="211014" y="87319"/>
                        <a:pt x="204734" y="89556"/>
                        <a:pt x="200261" y="91363"/>
                      </a:cubicBezTo>
                      <a:cubicBezTo>
                        <a:pt x="195099" y="93857"/>
                        <a:pt x="192863" y="97041"/>
                        <a:pt x="193809" y="100740"/>
                      </a:cubicBezTo>
                      <a:close/>
                    </a:path>
                  </a:pathLst>
                </a:custGeom>
                <a:grpFill/>
                <a:ln w="860" cap="flat">
                  <a:noFill/>
                  <a:prstDash val="solid"/>
                  <a:miter/>
                </a:ln>
              </p:spPr>
              <p:txBody>
                <a:bodyPr rtlCol="0" anchor="ctr"/>
                <a:lstStyle/>
                <a:p>
                  <a:endParaRPr lang="zh-CN" altLang="en-US"/>
                </a:p>
              </p:txBody>
            </p:sp>
            <p:sp>
              <p:nvSpPr>
                <p:cNvPr id="21" name="任意形状 16"/>
                <p:cNvSpPr/>
                <p:nvPr/>
              </p:nvSpPr>
              <p:spPr>
                <a:xfrm>
                  <a:off x="4052576" y="2752007"/>
                  <a:ext cx="236394" cy="322645"/>
                </a:xfrm>
                <a:custGeom>
                  <a:avLst/>
                  <a:gdLst>
                    <a:gd name="connsiteX0" fmla="*/ 6061 w 236394"/>
                    <a:gd name="connsiteY0" fmla="*/ 86835 h 322645"/>
                    <a:gd name="connsiteX1" fmla="*/ 27739 w 236394"/>
                    <a:gd name="connsiteY1" fmla="*/ 85458 h 322645"/>
                    <a:gd name="connsiteX2" fmla="*/ 88729 w 236394"/>
                    <a:gd name="connsiteY2" fmla="*/ 69113 h 322645"/>
                    <a:gd name="connsiteX3" fmla="*/ 90105 w 236394"/>
                    <a:gd name="connsiteY3" fmla="*/ 29540 h 322645"/>
                    <a:gd name="connsiteX4" fmla="*/ 90105 w 236394"/>
                    <a:gd name="connsiteY4" fmla="*/ 3645 h 322645"/>
                    <a:gd name="connsiteX5" fmla="*/ 110407 w 236394"/>
                    <a:gd name="connsiteY5" fmla="*/ 892 h 322645"/>
                    <a:gd name="connsiteX6" fmla="*/ 136127 w 236394"/>
                    <a:gd name="connsiteY6" fmla="*/ 13194 h 322645"/>
                    <a:gd name="connsiteX7" fmla="*/ 130708 w 236394"/>
                    <a:gd name="connsiteY7" fmla="*/ 21367 h 322645"/>
                    <a:gd name="connsiteX8" fmla="*/ 126665 w 236394"/>
                    <a:gd name="connsiteY8" fmla="*/ 28163 h 322645"/>
                    <a:gd name="connsiteX9" fmla="*/ 123912 w 236394"/>
                    <a:gd name="connsiteY9" fmla="*/ 51391 h 322645"/>
                    <a:gd name="connsiteX10" fmla="*/ 126665 w 236394"/>
                    <a:gd name="connsiteY10" fmla="*/ 60940 h 322645"/>
                    <a:gd name="connsiteX11" fmla="*/ 199784 w 236394"/>
                    <a:gd name="connsiteY11" fmla="*/ 63693 h 322645"/>
                    <a:gd name="connsiteX12" fmla="*/ 236344 w 236394"/>
                    <a:gd name="connsiteY12" fmla="*/ 96470 h 322645"/>
                    <a:gd name="connsiteX13" fmla="*/ 197032 w 236394"/>
                    <a:gd name="connsiteY13" fmla="*/ 136043 h 322645"/>
                    <a:gd name="connsiteX14" fmla="*/ 192988 w 236394"/>
                    <a:gd name="connsiteY14" fmla="*/ 156518 h 322645"/>
                    <a:gd name="connsiteX15" fmla="*/ 191612 w 236394"/>
                    <a:gd name="connsiteY15" fmla="*/ 163314 h 322645"/>
                    <a:gd name="connsiteX16" fmla="*/ 152300 w 236394"/>
                    <a:gd name="connsiteY16" fmla="*/ 164691 h 322645"/>
                    <a:gd name="connsiteX17" fmla="*/ 125203 w 236394"/>
                    <a:gd name="connsiteY17" fmla="*/ 167444 h 322645"/>
                    <a:gd name="connsiteX18" fmla="*/ 117117 w 236394"/>
                    <a:gd name="connsiteY18" fmla="*/ 284787 h 322645"/>
                    <a:gd name="connsiteX19" fmla="*/ 119869 w 236394"/>
                    <a:gd name="connsiteY19" fmla="*/ 301133 h 322645"/>
                    <a:gd name="connsiteX20" fmla="*/ 122536 w 236394"/>
                    <a:gd name="connsiteY20" fmla="*/ 314811 h 322645"/>
                    <a:gd name="connsiteX21" fmla="*/ 96815 w 236394"/>
                    <a:gd name="connsiteY21" fmla="*/ 316188 h 322645"/>
                    <a:gd name="connsiteX22" fmla="*/ 96815 w 236394"/>
                    <a:gd name="connsiteY22" fmla="*/ 284787 h 322645"/>
                    <a:gd name="connsiteX23" fmla="*/ 99568 w 236394"/>
                    <a:gd name="connsiteY23" fmla="*/ 249343 h 322645"/>
                    <a:gd name="connsiteX24" fmla="*/ 94148 w 236394"/>
                    <a:gd name="connsiteY24" fmla="*/ 200221 h 322645"/>
                    <a:gd name="connsiteX25" fmla="*/ 92772 w 236394"/>
                    <a:gd name="connsiteY25" fmla="*/ 170197 h 322645"/>
                    <a:gd name="connsiteX26" fmla="*/ 48040 w 236394"/>
                    <a:gd name="connsiteY26" fmla="*/ 182499 h 322645"/>
                    <a:gd name="connsiteX27" fmla="*/ 34535 w 236394"/>
                    <a:gd name="connsiteY27" fmla="*/ 171573 h 322645"/>
                    <a:gd name="connsiteX28" fmla="*/ 14233 w 236394"/>
                    <a:gd name="connsiteY28" fmla="*/ 138796 h 322645"/>
                    <a:gd name="connsiteX29" fmla="*/ 728 w 236394"/>
                    <a:gd name="connsiteY29" fmla="*/ 108772 h 322645"/>
                    <a:gd name="connsiteX30" fmla="*/ 6061 w 236394"/>
                    <a:gd name="connsiteY30" fmla="*/ 86835 h 322645"/>
                    <a:gd name="connsiteX31" fmla="*/ 54836 w 236394"/>
                    <a:gd name="connsiteY31" fmla="*/ 152303 h 322645"/>
                    <a:gd name="connsiteX32" fmla="*/ 92772 w 236394"/>
                    <a:gd name="connsiteY32" fmla="*/ 141377 h 322645"/>
                    <a:gd name="connsiteX33" fmla="*/ 91395 w 236394"/>
                    <a:gd name="connsiteY33" fmla="*/ 114106 h 322645"/>
                    <a:gd name="connsiteX34" fmla="*/ 90019 w 236394"/>
                    <a:gd name="connsiteY34" fmla="*/ 92255 h 322645"/>
                    <a:gd name="connsiteX35" fmla="*/ 54836 w 236394"/>
                    <a:gd name="connsiteY35" fmla="*/ 101804 h 322645"/>
                    <a:gd name="connsiteX36" fmla="*/ 54836 w 236394"/>
                    <a:gd name="connsiteY36" fmla="*/ 152303 h 322645"/>
                    <a:gd name="connsiteX37" fmla="*/ 125289 w 236394"/>
                    <a:gd name="connsiteY37" fmla="*/ 137334 h 322645"/>
                    <a:gd name="connsiteX38" fmla="*/ 151009 w 236394"/>
                    <a:gd name="connsiteY38" fmla="*/ 133204 h 322645"/>
                    <a:gd name="connsiteX39" fmla="*/ 171311 w 236394"/>
                    <a:gd name="connsiteY39" fmla="*/ 127785 h 322645"/>
                    <a:gd name="connsiteX40" fmla="*/ 178107 w 236394"/>
                    <a:gd name="connsiteY40" fmla="*/ 84082 h 322645"/>
                    <a:gd name="connsiteX41" fmla="*/ 126665 w 236394"/>
                    <a:gd name="connsiteY41" fmla="*/ 84082 h 322645"/>
                    <a:gd name="connsiteX42" fmla="*/ 122622 w 236394"/>
                    <a:gd name="connsiteY42" fmla="*/ 114106 h 322645"/>
                    <a:gd name="connsiteX43" fmla="*/ 125289 w 236394"/>
                    <a:gd name="connsiteY43" fmla="*/ 137334 h 32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6394" h="322645">
                      <a:moveTo>
                        <a:pt x="6061" y="86835"/>
                      </a:moveTo>
                      <a:cubicBezTo>
                        <a:pt x="6921" y="86835"/>
                        <a:pt x="14147" y="86405"/>
                        <a:pt x="27739" y="85458"/>
                      </a:cubicBezTo>
                      <a:cubicBezTo>
                        <a:pt x="42191" y="84598"/>
                        <a:pt x="62492" y="79092"/>
                        <a:pt x="88729" y="69113"/>
                      </a:cubicBezTo>
                      <a:cubicBezTo>
                        <a:pt x="90535" y="68253"/>
                        <a:pt x="90965" y="55004"/>
                        <a:pt x="90105" y="29540"/>
                      </a:cubicBezTo>
                      <a:cubicBezTo>
                        <a:pt x="89159" y="15861"/>
                        <a:pt x="89159" y="7258"/>
                        <a:pt x="90105" y="3645"/>
                      </a:cubicBezTo>
                      <a:cubicBezTo>
                        <a:pt x="90965" y="32"/>
                        <a:pt x="97761" y="-914"/>
                        <a:pt x="110407" y="892"/>
                      </a:cubicBezTo>
                      <a:cubicBezTo>
                        <a:pt x="125719" y="4505"/>
                        <a:pt x="134321" y="8635"/>
                        <a:pt x="136127" y="13194"/>
                      </a:cubicBezTo>
                      <a:cubicBezTo>
                        <a:pt x="136127" y="15001"/>
                        <a:pt x="134321" y="17754"/>
                        <a:pt x="130708" y="21367"/>
                      </a:cubicBezTo>
                      <a:cubicBezTo>
                        <a:pt x="128041" y="24120"/>
                        <a:pt x="126665" y="26357"/>
                        <a:pt x="126665" y="28163"/>
                      </a:cubicBezTo>
                      <a:cubicBezTo>
                        <a:pt x="124859" y="35476"/>
                        <a:pt x="123912" y="43132"/>
                        <a:pt x="123912" y="51391"/>
                      </a:cubicBezTo>
                      <a:cubicBezTo>
                        <a:pt x="123912" y="57757"/>
                        <a:pt x="124772" y="60940"/>
                        <a:pt x="126665" y="60940"/>
                      </a:cubicBezTo>
                      <a:cubicBezTo>
                        <a:pt x="154622" y="56381"/>
                        <a:pt x="179053" y="57327"/>
                        <a:pt x="199784" y="63693"/>
                      </a:cubicBezTo>
                      <a:cubicBezTo>
                        <a:pt x="225075" y="73673"/>
                        <a:pt x="237290" y="84598"/>
                        <a:pt x="236344" y="96470"/>
                      </a:cubicBezTo>
                      <a:cubicBezTo>
                        <a:pt x="219139" y="107396"/>
                        <a:pt x="206064" y="120558"/>
                        <a:pt x="197032" y="136043"/>
                      </a:cubicBezTo>
                      <a:cubicBezTo>
                        <a:pt x="194365" y="140603"/>
                        <a:pt x="192988" y="147399"/>
                        <a:pt x="192988" y="156518"/>
                      </a:cubicBezTo>
                      <a:lnTo>
                        <a:pt x="191612" y="163314"/>
                      </a:lnTo>
                      <a:cubicBezTo>
                        <a:pt x="174407" y="163314"/>
                        <a:pt x="161332" y="163745"/>
                        <a:pt x="152300" y="164691"/>
                      </a:cubicBezTo>
                      <a:cubicBezTo>
                        <a:pt x="142321" y="165637"/>
                        <a:pt x="133375" y="166498"/>
                        <a:pt x="125203" y="167444"/>
                      </a:cubicBezTo>
                      <a:cubicBezTo>
                        <a:pt x="119783" y="187489"/>
                        <a:pt x="117117" y="226546"/>
                        <a:pt x="117117" y="284787"/>
                      </a:cubicBezTo>
                      <a:cubicBezTo>
                        <a:pt x="117117" y="287540"/>
                        <a:pt x="117977" y="292960"/>
                        <a:pt x="119869" y="301133"/>
                      </a:cubicBezTo>
                      <a:cubicBezTo>
                        <a:pt x="120729" y="307499"/>
                        <a:pt x="121676" y="312058"/>
                        <a:pt x="122536" y="314811"/>
                      </a:cubicBezTo>
                      <a:cubicBezTo>
                        <a:pt x="113503" y="324791"/>
                        <a:pt x="104901" y="325221"/>
                        <a:pt x="96815" y="316188"/>
                      </a:cubicBezTo>
                      <a:cubicBezTo>
                        <a:pt x="96815" y="308875"/>
                        <a:pt x="96815" y="298466"/>
                        <a:pt x="96815" y="284787"/>
                      </a:cubicBezTo>
                      <a:cubicBezTo>
                        <a:pt x="98622" y="269302"/>
                        <a:pt x="99568" y="257516"/>
                        <a:pt x="99568" y="249343"/>
                      </a:cubicBezTo>
                      <a:cubicBezTo>
                        <a:pt x="98622" y="233858"/>
                        <a:pt x="96815" y="217513"/>
                        <a:pt x="94148" y="200221"/>
                      </a:cubicBezTo>
                      <a:cubicBezTo>
                        <a:pt x="93202" y="187489"/>
                        <a:pt x="92772" y="177509"/>
                        <a:pt x="92772" y="170197"/>
                      </a:cubicBezTo>
                      <a:cubicBezTo>
                        <a:pt x="84600" y="168390"/>
                        <a:pt x="69718" y="172520"/>
                        <a:pt x="48040" y="182499"/>
                      </a:cubicBezTo>
                      <a:cubicBezTo>
                        <a:pt x="44427" y="184306"/>
                        <a:pt x="39954" y="180692"/>
                        <a:pt x="34535" y="171573"/>
                      </a:cubicBezTo>
                      <a:cubicBezTo>
                        <a:pt x="30922" y="164261"/>
                        <a:pt x="24126" y="153421"/>
                        <a:pt x="14233" y="138796"/>
                      </a:cubicBezTo>
                      <a:cubicBezTo>
                        <a:pt x="7007" y="131484"/>
                        <a:pt x="2448" y="121505"/>
                        <a:pt x="728" y="108772"/>
                      </a:cubicBezTo>
                      <a:cubicBezTo>
                        <a:pt x="-1165" y="95008"/>
                        <a:pt x="641" y="87695"/>
                        <a:pt x="6061" y="86835"/>
                      </a:cubicBezTo>
                      <a:close/>
                      <a:moveTo>
                        <a:pt x="54836" y="152303"/>
                      </a:moveTo>
                      <a:cubicBezTo>
                        <a:pt x="72901" y="149550"/>
                        <a:pt x="85546" y="145937"/>
                        <a:pt x="92772" y="141377"/>
                      </a:cubicBezTo>
                      <a:cubicBezTo>
                        <a:pt x="92772" y="140517"/>
                        <a:pt x="92342" y="131398"/>
                        <a:pt x="91395" y="114106"/>
                      </a:cubicBezTo>
                      <a:cubicBezTo>
                        <a:pt x="90449" y="107740"/>
                        <a:pt x="90019" y="100428"/>
                        <a:pt x="90019" y="92255"/>
                      </a:cubicBezTo>
                      <a:cubicBezTo>
                        <a:pt x="87353" y="91395"/>
                        <a:pt x="75567" y="94578"/>
                        <a:pt x="54836" y="101804"/>
                      </a:cubicBezTo>
                      <a:cubicBezTo>
                        <a:pt x="37717" y="119096"/>
                        <a:pt x="37717" y="135957"/>
                        <a:pt x="54836" y="152303"/>
                      </a:cubicBezTo>
                      <a:close/>
                      <a:moveTo>
                        <a:pt x="125289" y="137334"/>
                      </a:moveTo>
                      <a:cubicBezTo>
                        <a:pt x="133375" y="135527"/>
                        <a:pt x="141977" y="134151"/>
                        <a:pt x="151009" y="133204"/>
                      </a:cubicBezTo>
                      <a:cubicBezTo>
                        <a:pt x="162709" y="131398"/>
                        <a:pt x="169504" y="129591"/>
                        <a:pt x="171311" y="127785"/>
                      </a:cubicBezTo>
                      <a:cubicBezTo>
                        <a:pt x="178537" y="118666"/>
                        <a:pt x="180773" y="104127"/>
                        <a:pt x="178107" y="84082"/>
                      </a:cubicBezTo>
                      <a:cubicBezTo>
                        <a:pt x="155482" y="78662"/>
                        <a:pt x="138364" y="78662"/>
                        <a:pt x="126665" y="84082"/>
                      </a:cubicBezTo>
                      <a:cubicBezTo>
                        <a:pt x="123912" y="87695"/>
                        <a:pt x="122622" y="97761"/>
                        <a:pt x="122622" y="114106"/>
                      </a:cubicBezTo>
                      <a:cubicBezTo>
                        <a:pt x="121676" y="129591"/>
                        <a:pt x="122622" y="137334"/>
                        <a:pt x="125289" y="137334"/>
                      </a:cubicBezTo>
                      <a:close/>
                    </a:path>
                  </a:pathLst>
                </a:custGeom>
                <a:grpFill/>
                <a:ln w="860" cap="flat">
                  <a:noFill/>
                  <a:prstDash val="solid"/>
                  <a:miter/>
                </a:ln>
              </p:spPr>
              <p:txBody>
                <a:bodyPr rtlCol="0" anchor="ctr"/>
                <a:lstStyle/>
                <a:p>
                  <a:endParaRPr lang="zh-CN" altLang="en-US"/>
                </a:p>
              </p:txBody>
            </p:sp>
            <p:sp>
              <p:nvSpPr>
                <p:cNvPr id="22" name="任意形状 17"/>
                <p:cNvSpPr/>
                <p:nvPr/>
              </p:nvSpPr>
              <p:spPr>
                <a:xfrm>
                  <a:off x="4588823" y="2751071"/>
                  <a:ext cx="272058" cy="324003"/>
                </a:xfrm>
                <a:custGeom>
                  <a:avLst/>
                  <a:gdLst>
                    <a:gd name="connsiteX0" fmla="*/ 1779 w 272058"/>
                    <a:gd name="connsiteY0" fmla="*/ 188768 h 324003"/>
                    <a:gd name="connsiteX1" fmla="*/ 4446 w 272058"/>
                    <a:gd name="connsiteY1" fmla="*/ 188768 h 324003"/>
                    <a:gd name="connsiteX2" fmla="*/ 46424 w 272058"/>
                    <a:gd name="connsiteY2" fmla="*/ 179219 h 324003"/>
                    <a:gd name="connsiteX3" fmla="*/ 139931 w 272058"/>
                    <a:gd name="connsiteY3" fmla="*/ 158744 h 324003"/>
                    <a:gd name="connsiteX4" fmla="*/ 150770 w 272058"/>
                    <a:gd name="connsiteY4" fmla="*/ 155991 h 324003"/>
                    <a:gd name="connsiteX5" fmla="*/ 153437 w 272058"/>
                    <a:gd name="connsiteY5" fmla="*/ 151862 h 324003"/>
                    <a:gd name="connsiteX6" fmla="*/ 148017 w 272058"/>
                    <a:gd name="connsiteY6" fmla="*/ 109536 h 324003"/>
                    <a:gd name="connsiteX7" fmla="*/ 148017 w 272058"/>
                    <a:gd name="connsiteY7" fmla="*/ 102739 h 324003"/>
                    <a:gd name="connsiteX8" fmla="*/ 184577 w 272058"/>
                    <a:gd name="connsiteY8" fmla="*/ 109536 h 324003"/>
                    <a:gd name="connsiteX9" fmla="*/ 183201 w 272058"/>
                    <a:gd name="connsiteY9" fmla="*/ 113665 h 324003"/>
                    <a:gd name="connsiteX10" fmla="*/ 179158 w 272058"/>
                    <a:gd name="connsiteY10" fmla="*/ 132764 h 324003"/>
                    <a:gd name="connsiteX11" fmla="*/ 179158 w 272058"/>
                    <a:gd name="connsiteY11" fmla="*/ 140936 h 324003"/>
                    <a:gd name="connsiteX12" fmla="*/ 183201 w 272058"/>
                    <a:gd name="connsiteY12" fmla="*/ 151862 h 324003"/>
                    <a:gd name="connsiteX13" fmla="*/ 215717 w 272058"/>
                    <a:gd name="connsiteY13" fmla="*/ 150485 h 324003"/>
                    <a:gd name="connsiteX14" fmla="*/ 244191 w 272058"/>
                    <a:gd name="connsiteY14" fmla="*/ 150485 h 324003"/>
                    <a:gd name="connsiteX15" fmla="*/ 250987 w 272058"/>
                    <a:gd name="connsiteY15" fmla="*/ 149109 h 324003"/>
                    <a:gd name="connsiteX16" fmla="*/ 267245 w 272058"/>
                    <a:gd name="connsiteY16" fmla="*/ 172337 h 324003"/>
                    <a:gd name="connsiteX17" fmla="*/ 271288 w 272058"/>
                    <a:gd name="connsiteY17" fmla="*/ 191435 h 324003"/>
                    <a:gd name="connsiteX18" fmla="*/ 259073 w 272058"/>
                    <a:gd name="connsiteY18" fmla="*/ 190059 h 324003"/>
                    <a:gd name="connsiteX19" fmla="*/ 219760 w 272058"/>
                    <a:gd name="connsiteY19" fmla="*/ 179133 h 324003"/>
                    <a:gd name="connsiteX20" fmla="*/ 185867 w 272058"/>
                    <a:gd name="connsiteY20" fmla="*/ 181886 h 324003"/>
                    <a:gd name="connsiteX21" fmla="*/ 181824 w 272058"/>
                    <a:gd name="connsiteY21" fmla="*/ 192812 h 324003"/>
                    <a:gd name="connsiteX22" fmla="*/ 179158 w 272058"/>
                    <a:gd name="connsiteY22" fmla="*/ 251483 h 324003"/>
                    <a:gd name="connsiteX23" fmla="*/ 179158 w 272058"/>
                    <a:gd name="connsiteY23" fmla="*/ 281507 h 324003"/>
                    <a:gd name="connsiteX24" fmla="*/ 180534 w 272058"/>
                    <a:gd name="connsiteY24" fmla="*/ 297853 h 324003"/>
                    <a:gd name="connsiteX25" fmla="*/ 183201 w 272058"/>
                    <a:gd name="connsiteY25" fmla="*/ 323748 h 324003"/>
                    <a:gd name="connsiteX26" fmla="*/ 160147 w 272058"/>
                    <a:gd name="connsiteY26" fmla="*/ 319618 h 324003"/>
                    <a:gd name="connsiteX27" fmla="*/ 153351 w 272058"/>
                    <a:gd name="connsiteY27" fmla="*/ 318242 h 324003"/>
                    <a:gd name="connsiteX28" fmla="*/ 74812 w 272058"/>
                    <a:gd name="connsiteY28" fmla="*/ 290970 h 324003"/>
                    <a:gd name="connsiteX29" fmla="*/ 65349 w 272058"/>
                    <a:gd name="connsiteY29" fmla="*/ 285551 h 324003"/>
                    <a:gd name="connsiteX30" fmla="*/ 78855 w 272058"/>
                    <a:gd name="connsiteY30" fmla="*/ 284174 h 324003"/>
                    <a:gd name="connsiteX31" fmla="*/ 107329 w 272058"/>
                    <a:gd name="connsiteY31" fmla="*/ 286927 h 324003"/>
                    <a:gd name="connsiteX32" fmla="*/ 135802 w 272058"/>
                    <a:gd name="connsiteY32" fmla="*/ 289680 h 324003"/>
                    <a:gd name="connsiteX33" fmla="*/ 156103 w 272058"/>
                    <a:gd name="connsiteY33" fmla="*/ 261032 h 324003"/>
                    <a:gd name="connsiteX34" fmla="*/ 153437 w 272058"/>
                    <a:gd name="connsiteY34" fmla="*/ 196941 h 324003"/>
                    <a:gd name="connsiteX35" fmla="*/ 153437 w 272058"/>
                    <a:gd name="connsiteY35" fmla="*/ 186015 h 324003"/>
                    <a:gd name="connsiteX36" fmla="*/ 107415 w 272058"/>
                    <a:gd name="connsiteY36" fmla="*/ 192812 h 324003"/>
                    <a:gd name="connsiteX37" fmla="*/ 97952 w 272058"/>
                    <a:gd name="connsiteY37" fmla="*/ 194188 h 324003"/>
                    <a:gd name="connsiteX38" fmla="*/ 108791 w 272058"/>
                    <a:gd name="connsiteY38" fmla="*/ 210534 h 324003"/>
                    <a:gd name="connsiteX39" fmla="*/ 114211 w 272058"/>
                    <a:gd name="connsiteY39" fmla="*/ 214663 h 324003"/>
                    <a:gd name="connsiteX40" fmla="*/ 100705 w 272058"/>
                    <a:gd name="connsiteY40" fmla="*/ 246063 h 324003"/>
                    <a:gd name="connsiteX41" fmla="*/ 93909 w 272058"/>
                    <a:gd name="connsiteY41" fmla="*/ 237891 h 324003"/>
                    <a:gd name="connsiteX42" fmla="*/ 61392 w 272058"/>
                    <a:gd name="connsiteY42" fmla="*/ 199694 h 324003"/>
                    <a:gd name="connsiteX43" fmla="*/ 18037 w 272058"/>
                    <a:gd name="connsiteY43" fmla="*/ 216040 h 324003"/>
                    <a:gd name="connsiteX44" fmla="*/ 16661 w 272058"/>
                    <a:gd name="connsiteY44" fmla="*/ 217416 h 324003"/>
                    <a:gd name="connsiteX45" fmla="*/ 3155 w 272058"/>
                    <a:gd name="connsiteY45" fmla="*/ 202447 h 324003"/>
                    <a:gd name="connsiteX46" fmla="*/ 1779 w 272058"/>
                    <a:gd name="connsiteY46" fmla="*/ 188768 h 324003"/>
                    <a:gd name="connsiteX47" fmla="*/ 28876 w 272058"/>
                    <a:gd name="connsiteY47" fmla="*/ 130097 h 324003"/>
                    <a:gd name="connsiteX48" fmla="*/ 69479 w 272058"/>
                    <a:gd name="connsiteY48" fmla="*/ 102826 h 324003"/>
                    <a:gd name="connsiteX49" fmla="*/ 68102 w 272058"/>
                    <a:gd name="connsiteY49" fmla="*/ 112375 h 324003"/>
                    <a:gd name="connsiteX50" fmla="*/ 66726 w 272058"/>
                    <a:gd name="connsiteY50" fmla="*/ 132850 h 324003"/>
                    <a:gd name="connsiteX51" fmla="*/ 69479 w 272058"/>
                    <a:gd name="connsiteY51" fmla="*/ 147819 h 324003"/>
                    <a:gd name="connsiteX52" fmla="*/ 55887 w 272058"/>
                    <a:gd name="connsiteY52" fmla="*/ 149195 h 324003"/>
                    <a:gd name="connsiteX53" fmla="*/ 28876 w 272058"/>
                    <a:gd name="connsiteY53" fmla="*/ 130097 h 324003"/>
                    <a:gd name="connsiteX54" fmla="*/ 89780 w 272058"/>
                    <a:gd name="connsiteY54" fmla="*/ 109622 h 324003"/>
                    <a:gd name="connsiteX55" fmla="*/ 84361 w 272058"/>
                    <a:gd name="connsiteY55" fmla="*/ 89147 h 324003"/>
                    <a:gd name="connsiteX56" fmla="*/ 88404 w 272058"/>
                    <a:gd name="connsiteY56" fmla="*/ 89147 h 324003"/>
                    <a:gd name="connsiteX57" fmla="*/ 142598 w 272058"/>
                    <a:gd name="connsiteY57" fmla="*/ 75468 h 324003"/>
                    <a:gd name="connsiteX58" fmla="*/ 148017 w 272058"/>
                    <a:gd name="connsiteY58" fmla="*/ 72715 h 324003"/>
                    <a:gd name="connsiteX59" fmla="*/ 195416 w 272058"/>
                    <a:gd name="connsiteY59" fmla="*/ 61790 h 324003"/>
                    <a:gd name="connsiteX60" fmla="*/ 223890 w 272058"/>
                    <a:gd name="connsiteY60" fmla="*/ 75468 h 324003"/>
                    <a:gd name="connsiteX61" fmla="*/ 257782 w 272058"/>
                    <a:gd name="connsiteY61" fmla="*/ 127344 h 324003"/>
                    <a:gd name="connsiteX62" fmla="*/ 252363 w 272058"/>
                    <a:gd name="connsiteY62" fmla="*/ 130097 h 324003"/>
                    <a:gd name="connsiteX63" fmla="*/ 241524 w 272058"/>
                    <a:gd name="connsiteY63" fmla="*/ 131473 h 324003"/>
                    <a:gd name="connsiteX64" fmla="*/ 200921 w 272058"/>
                    <a:gd name="connsiteY64" fmla="*/ 134226 h 324003"/>
                    <a:gd name="connsiteX65" fmla="*/ 186040 w 272058"/>
                    <a:gd name="connsiteY65" fmla="*/ 128806 h 324003"/>
                    <a:gd name="connsiteX66" fmla="*/ 198255 w 272058"/>
                    <a:gd name="connsiteY66" fmla="*/ 123386 h 324003"/>
                    <a:gd name="connsiteX67" fmla="*/ 222599 w 272058"/>
                    <a:gd name="connsiteY67" fmla="*/ 104288 h 324003"/>
                    <a:gd name="connsiteX68" fmla="*/ 207717 w 272058"/>
                    <a:gd name="connsiteY68" fmla="*/ 82437 h 324003"/>
                    <a:gd name="connsiteX69" fmla="*/ 191459 w 272058"/>
                    <a:gd name="connsiteY69" fmla="*/ 79684 h 324003"/>
                    <a:gd name="connsiteX70" fmla="*/ 188792 w 272058"/>
                    <a:gd name="connsiteY70" fmla="*/ 79684 h 324003"/>
                    <a:gd name="connsiteX71" fmla="*/ 149480 w 272058"/>
                    <a:gd name="connsiteY71" fmla="*/ 91986 h 324003"/>
                    <a:gd name="connsiteX72" fmla="*/ 110167 w 272058"/>
                    <a:gd name="connsiteY72" fmla="*/ 106955 h 324003"/>
                    <a:gd name="connsiteX73" fmla="*/ 89780 w 272058"/>
                    <a:gd name="connsiteY73" fmla="*/ 109622 h 324003"/>
                    <a:gd name="connsiteX74" fmla="*/ 119630 w 272058"/>
                    <a:gd name="connsiteY74" fmla="*/ 46821 h 324003"/>
                    <a:gd name="connsiteX75" fmla="*/ 123673 w 272058"/>
                    <a:gd name="connsiteY75" fmla="*/ 11377 h 324003"/>
                    <a:gd name="connsiteX76" fmla="*/ 137178 w 272058"/>
                    <a:gd name="connsiteY76" fmla="*/ 451 h 324003"/>
                    <a:gd name="connsiteX77" fmla="*/ 141222 w 272058"/>
                    <a:gd name="connsiteY77" fmla="*/ 8624 h 324003"/>
                    <a:gd name="connsiteX78" fmla="*/ 158856 w 272058"/>
                    <a:gd name="connsiteY78" fmla="*/ 34519 h 324003"/>
                    <a:gd name="connsiteX79" fmla="*/ 164276 w 272058"/>
                    <a:gd name="connsiteY79" fmla="*/ 49488 h 324003"/>
                    <a:gd name="connsiteX80" fmla="*/ 152061 w 272058"/>
                    <a:gd name="connsiteY80" fmla="*/ 54908 h 324003"/>
                    <a:gd name="connsiteX81" fmla="*/ 119630 w 272058"/>
                    <a:gd name="connsiteY81" fmla="*/ 46821 h 3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2058" h="324003">
                      <a:moveTo>
                        <a:pt x="1779" y="188768"/>
                      </a:moveTo>
                      <a:lnTo>
                        <a:pt x="4446" y="188768"/>
                      </a:lnTo>
                      <a:cubicBezTo>
                        <a:pt x="15285" y="188768"/>
                        <a:pt x="29306" y="185585"/>
                        <a:pt x="46424" y="179219"/>
                      </a:cubicBezTo>
                      <a:cubicBezTo>
                        <a:pt x="66296" y="171907"/>
                        <a:pt x="97436" y="165110"/>
                        <a:pt x="139931" y="158744"/>
                      </a:cubicBezTo>
                      <a:cubicBezTo>
                        <a:pt x="143544" y="157884"/>
                        <a:pt x="147157" y="156938"/>
                        <a:pt x="150770" y="155991"/>
                      </a:cubicBezTo>
                      <a:cubicBezTo>
                        <a:pt x="151631" y="155131"/>
                        <a:pt x="152576" y="153755"/>
                        <a:pt x="153437" y="151862"/>
                      </a:cubicBezTo>
                      <a:cubicBezTo>
                        <a:pt x="153437" y="134570"/>
                        <a:pt x="151631" y="120461"/>
                        <a:pt x="148017" y="109536"/>
                      </a:cubicBezTo>
                      <a:cubicBezTo>
                        <a:pt x="147071" y="106783"/>
                        <a:pt x="147071" y="104546"/>
                        <a:pt x="148017" y="102739"/>
                      </a:cubicBezTo>
                      <a:cubicBezTo>
                        <a:pt x="159717" y="99126"/>
                        <a:pt x="171932" y="101363"/>
                        <a:pt x="184577" y="109536"/>
                      </a:cubicBezTo>
                      <a:cubicBezTo>
                        <a:pt x="184577" y="110482"/>
                        <a:pt x="184147" y="111859"/>
                        <a:pt x="183201" y="113665"/>
                      </a:cubicBezTo>
                      <a:cubicBezTo>
                        <a:pt x="179588" y="120031"/>
                        <a:pt x="178211" y="126397"/>
                        <a:pt x="179158" y="132764"/>
                      </a:cubicBezTo>
                      <a:cubicBezTo>
                        <a:pt x="179158" y="134570"/>
                        <a:pt x="179158" y="137323"/>
                        <a:pt x="179158" y="140936"/>
                      </a:cubicBezTo>
                      <a:cubicBezTo>
                        <a:pt x="180018" y="145496"/>
                        <a:pt x="181394" y="149109"/>
                        <a:pt x="183201" y="151862"/>
                      </a:cubicBezTo>
                      <a:cubicBezTo>
                        <a:pt x="192233" y="150055"/>
                        <a:pt x="203072" y="149625"/>
                        <a:pt x="215717" y="150485"/>
                      </a:cubicBezTo>
                      <a:cubicBezTo>
                        <a:pt x="231029" y="151432"/>
                        <a:pt x="240578" y="151432"/>
                        <a:pt x="244191" y="150485"/>
                      </a:cubicBezTo>
                      <a:cubicBezTo>
                        <a:pt x="246857" y="149625"/>
                        <a:pt x="249180" y="149109"/>
                        <a:pt x="250987" y="149109"/>
                      </a:cubicBezTo>
                      <a:cubicBezTo>
                        <a:pt x="254599" y="150916"/>
                        <a:pt x="260019" y="158658"/>
                        <a:pt x="267245" y="172337"/>
                      </a:cubicBezTo>
                      <a:cubicBezTo>
                        <a:pt x="271718" y="183262"/>
                        <a:pt x="273094" y="189629"/>
                        <a:pt x="271288" y="191435"/>
                      </a:cubicBezTo>
                      <a:cubicBezTo>
                        <a:pt x="269482" y="192382"/>
                        <a:pt x="265438" y="191865"/>
                        <a:pt x="259073" y="190059"/>
                      </a:cubicBezTo>
                      <a:cubicBezTo>
                        <a:pt x="250987" y="185499"/>
                        <a:pt x="237825" y="181886"/>
                        <a:pt x="219760" y="179133"/>
                      </a:cubicBezTo>
                      <a:cubicBezTo>
                        <a:pt x="210728" y="178273"/>
                        <a:pt x="199459" y="179133"/>
                        <a:pt x="185867" y="181886"/>
                      </a:cubicBezTo>
                      <a:cubicBezTo>
                        <a:pt x="183115" y="182832"/>
                        <a:pt x="181824" y="186445"/>
                        <a:pt x="181824" y="192812"/>
                      </a:cubicBezTo>
                      <a:cubicBezTo>
                        <a:pt x="181824" y="212856"/>
                        <a:pt x="180878" y="232385"/>
                        <a:pt x="179158" y="251483"/>
                      </a:cubicBezTo>
                      <a:cubicBezTo>
                        <a:pt x="179158" y="263355"/>
                        <a:pt x="179158" y="273335"/>
                        <a:pt x="179158" y="281507"/>
                      </a:cubicBezTo>
                      <a:cubicBezTo>
                        <a:pt x="179158" y="284260"/>
                        <a:pt x="179588" y="289680"/>
                        <a:pt x="180534" y="297853"/>
                      </a:cubicBezTo>
                      <a:cubicBezTo>
                        <a:pt x="183201" y="313338"/>
                        <a:pt x="184147" y="321941"/>
                        <a:pt x="183201" y="323748"/>
                      </a:cubicBezTo>
                      <a:cubicBezTo>
                        <a:pt x="182254" y="324608"/>
                        <a:pt x="174598" y="323317"/>
                        <a:pt x="160147" y="319618"/>
                      </a:cubicBezTo>
                      <a:cubicBezTo>
                        <a:pt x="157480" y="318672"/>
                        <a:pt x="155157" y="318242"/>
                        <a:pt x="153351" y="318242"/>
                      </a:cubicBezTo>
                      <a:cubicBezTo>
                        <a:pt x="120834" y="311876"/>
                        <a:pt x="94597" y="302756"/>
                        <a:pt x="74812" y="290970"/>
                      </a:cubicBezTo>
                      <a:cubicBezTo>
                        <a:pt x="68446" y="288218"/>
                        <a:pt x="65349" y="286411"/>
                        <a:pt x="65349" y="285551"/>
                      </a:cubicBezTo>
                      <a:cubicBezTo>
                        <a:pt x="67156" y="283744"/>
                        <a:pt x="71629" y="283314"/>
                        <a:pt x="78855" y="284174"/>
                      </a:cubicBezTo>
                      <a:cubicBezTo>
                        <a:pt x="90554" y="285981"/>
                        <a:pt x="100103" y="286927"/>
                        <a:pt x="107329" y="286927"/>
                      </a:cubicBezTo>
                      <a:cubicBezTo>
                        <a:pt x="115415" y="287787"/>
                        <a:pt x="124963" y="288734"/>
                        <a:pt x="135802" y="289680"/>
                      </a:cubicBezTo>
                      <a:cubicBezTo>
                        <a:pt x="152061" y="292433"/>
                        <a:pt x="158856" y="282884"/>
                        <a:pt x="156103" y="261032"/>
                      </a:cubicBezTo>
                      <a:cubicBezTo>
                        <a:pt x="156103" y="241934"/>
                        <a:pt x="155157" y="220599"/>
                        <a:pt x="153437" y="196941"/>
                      </a:cubicBezTo>
                      <a:cubicBezTo>
                        <a:pt x="153437" y="192382"/>
                        <a:pt x="153437" y="188768"/>
                        <a:pt x="153437" y="186015"/>
                      </a:cubicBezTo>
                      <a:cubicBezTo>
                        <a:pt x="142598" y="186015"/>
                        <a:pt x="127200" y="188338"/>
                        <a:pt x="107415" y="192812"/>
                      </a:cubicBezTo>
                      <a:cubicBezTo>
                        <a:pt x="103802" y="193758"/>
                        <a:pt x="100619" y="194188"/>
                        <a:pt x="97952" y="194188"/>
                      </a:cubicBezTo>
                      <a:cubicBezTo>
                        <a:pt x="99759" y="199608"/>
                        <a:pt x="103372" y="205114"/>
                        <a:pt x="108791" y="210534"/>
                      </a:cubicBezTo>
                      <a:cubicBezTo>
                        <a:pt x="111458" y="213286"/>
                        <a:pt x="113264" y="214663"/>
                        <a:pt x="114211" y="214663"/>
                      </a:cubicBezTo>
                      <a:cubicBezTo>
                        <a:pt x="113264" y="229202"/>
                        <a:pt x="108791" y="239697"/>
                        <a:pt x="100705" y="246063"/>
                      </a:cubicBezTo>
                      <a:cubicBezTo>
                        <a:pt x="98898" y="247010"/>
                        <a:pt x="96662" y="244257"/>
                        <a:pt x="93909" y="237891"/>
                      </a:cubicBezTo>
                      <a:cubicBezTo>
                        <a:pt x="84877" y="218792"/>
                        <a:pt x="74038" y="206060"/>
                        <a:pt x="61392" y="199694"/>
                      </a:cubicBezTo>
                      <a:cubicBezTo>
                        <a:pt x="40575" y="201501"/>
                        <a:pt x="26209" y="207006"/>
                        <a:pt x="18037" y="216040"/>
                      </a:cubicBezTo>
                      <a:lnTo>
                        <a:pt x="16661" y="217416"/>
                      </a:lnTo>
                      <a:cubicBezTo>
                        <a:pt x="13048" y="216556"/>
                        <a:pt x="8574" y="211480"/>
                        <a:pt x="3155" y="202447"/>
                      </a:cubicBezTo>
                      <a:cubicBezTo>
                        <a:pt x="-544" y="194188"/>
                        <a:pt x="-974" y="189629"/>
                        <a:pt x="1779" y="188768"/>
                      </a:cubicBezTo>
                      <a:close/>
                      <a:moveTo>
                        <a:pt x="28876" y="130097"/>
                      </a:moveTo>
                      <a:cubicBezTo>
                        <a:pt x="40575" y="114611"/>
                        <a:pt x="54167" y="105578"/>
                        <a:pt x="69479" y="102826"/>
                      </a:cubicBezTo>
                      <a:cubicBezTo>
                        <a:pt x="70339" y="102826"/>
                        <a:pt x="69909" y="106009"/>
                        <a:pt x="68102" y="112375"/>
                      </a:cubicBezTo>
                      <a:cubicBezTo>
                        <a:pt x="65436" y="122354"/>
                        <a:pt x="64919" y="129236"/>
                        <a:pt x="66726" y="132850"/>
                      </a:cubicBezTo>
                      <a:cubicBezTo>
                        <a:pt x="70339" y="141022"/>
                        <a:pt x="71199" y="146012"/>
                        <a:pt x="69479" y="147819"/>
                      </a:cubicBezTo>
                      <a:cubicBezTo>
                        <a:pt x="69479" y="149625"/>
                        <a:pt x="64919" y="150141"/>
                        <a:pt x="55887" y="149195"/>
                      </a:cubicBezTo>
                      <a:cubicBezTo>
                        <a:pt x="35155" y="147302"/>
                        <a:pt x="26123" y="140936"/>
                        <a:pt x="28876" y="130097"/>
                      </a:cubicBezTo>
                      <a:close/>
                      <a:moveTo>
                        <a:pt x="89780" y="109622"/>
                      </a:moveTo>
                      <a:cubicBezTo>
                        <a:pt x="84361" y="101449"/>
                        <a:pt x="82554" y="94653"/>
                        <a:pt x="84361" y="89147"/>
                      </a:cubicBezTo>
                      <a:lnTo>
                        <a:pt x="88404" y="89147"/>
                      </a:lnTo>
                      <a:cubicBezTo>
                        <a:pt x="101049" y="88287"/>
                        <a:pt x="119114" y="83727"/>
                        <a:pt x="142598" y="75468"/>
                      </a:cubicBezTo>
                      <a:cubicBezTo>
                        <a:pt x="143458" y="75468"/>
                        <a:pt x="145265" y="74608"/>
                        <a:pt x="148017" y="72715"/>
                      </a:cubicBezTo>
                      <a:cubicBezTo>
                        <a:pt x="167029" y="64543"/>
                        <a:pt x="182770" y="60930"/>
                        <a:pt x="195416" y="61790"/>
                      </a:cubicBezTo>
                      <a:cubicBezTo>
                        <a:pt x="206255" y="62736"/>
                        <a:pt x="215717" y="67210"/>
                        <a:pt x="223890" y="75468"/>
                      </a:cubicBezTo>
                      <a:cubicBezTo>
                        <a:pt x="250987" y="102739"/>
                        <a:pt x="262255" y="120031"/>
                        <a:pt x="257782" y="127344"/>
                      </a:cubicBezTo>
                      <a:cubicBezTo>
                        <a:pt x="256836" y="128290"/>
                        <a:pt x="255116" y="129150"/>
                        <a:pt x="252363" y="130097"/>
                      </a:cubicBezTo>
                      <a:cubicBezTo>
                        <a:pt x="246944" y="130097"/>
                        <a:pt x="243330" y="130527"/>
                        <a:pt x="241524" y="131473"/>
                      </a:cubicBezTo>
                      <a:cubicBezTo>
                        <a:pt x="227932" y="136893"/>
                        <a:pt x="214427" y="137839"/>
                        <a:pt x="200921" y="134226"/>
                      </a:cubicBezTo>
                      <a:cubicBezTo>
                        <a:pt x="190943" y="132419"/>
                        <a:pt x="186040" y="130613"/>
                        <a:pt x="186040" y="128806"/>
                      </a:cubicBezTo>
                      <a:cubicBezTo>
                        <a:pt x="185093" y="127000"/>
                        <a:pt x="189222" y="125193"/>
                        <a:pt x="198255" y="123386"/>
                      </a:cubicBezTo>
                      <a:cubicBezTo>
                        <a:pt x="214513" y="115214"/>
                        <a:pt x="222599" y="108848"/>
                        <a:pt x="222599" y="104288"/>
                      </a:cubicBezTo>
                      <a:cubicBezTo>
                        <a:pt x="219846" y="94309"/>
                        <a:pt x="214943" y="86996"/>
                        <a:pt x="207717" y="82437"/>
                      </a:cubicBezTo>
                      <a:cubicBezTo>
                        <a:pt x="204104" y="80630"/>
                        <a:pt x="198685" y="79684"/>
                        <a:pt x="191459" y="79684"/>
                      </a:cubicBezTo>
                      <a:cubicBezTo>
                        <a:pt x="190513" y="79684"/>
                        <a:pt x="189652" y="79684"/>
                        <a:pt x="188792" y="79684"/>
                      </a:cubicBezTo>
                      <a:cubicBezTo>
                        <a:pt x="176147" y="79684"/>
                        <a:pt x="163071" y="83813"/>
                        <a:pt x="149480" y="91986"/>
                      </a:cubicBezTo>
                      <a:cubicBezTo>
                        <a:pt x="137695" y="98352"/>
                        <a:pt x="124619" y="103342"/>
                        <a:pt x="110167" y="106955"/>
                      </a:cubicBezTo>
                      <a:cubicBezTo>
                        <a:pt x="99328" y="110482"/>
                        <a:pt x="92533" y="111428"/>
                        <a:pt x="89780" y="109622"/>
                      </a:cubicBezTo>
                      <a:close/>
                      <a:moveTo>
                        <a:pt x="119630" y="46821"/>
                      </a:moveTo>
                      <a:cubicBezTo>
                        <a:pt x="115071" y="36841"/>
                        <a:pt x="116447" y="24969"/>
                        <a:pt x="123673" y="11377"/>
                      </a:cubicBezTo>
                      <a:cubicBezTo>
                        <a:pt x="129092" y="2258"/>
                        <a:pt x="133566" y="-1355"/>
                        <a:pt x="137178" y="451"/>
                      </a:cubicBezTo>
                      <a:cubicBezTo>
                        <a:pt x="138039" y="1398"/>
                        <a:pt x="139415" y="4064"/>
                        <a:pt x="141222" y="8624"/>
                      </a:cubicBezTo>
                      <a:cubicBezTo>
                        <a:pt x="145695" y="18603"/>
                        <a:pt x="151631" y="27292"/>
                        <a:pt x="158856" y="34519"/>
                      </a:cubicBezTo>
                      <a:cubicBezTo>
                        <a:pt x="164276" y="40885"/>
                        <a:pt x="166082" y="45875"/>
                        <a:pt x="164276" y="49488"/>
                      </a:cubicBezTo>
                      <a:cubicBezTo>
                        <a:pt x="163329" y="53101"/>
                        <a:pt x="159286" y="54908"/>
                        <a:pt x="152061" y="54908"/>
                      </a:cubicBezTo>
                      <a:cubicBezTo>
                        <a:pt x="135888" y="55940"/>
                        <a:pt x="125049" y="53187"/>
                        <a:pt x="119630" y="46821"/>
                      </a:cubicBezTo>
                      <a:close/>
                    </a:path>
                  </a:pathLst>
                </a:custGeom>
                <a:grpFill/>
                <a:ln w="860" cap="flat">
                  <a:noFill/>
                  <a:prstDash val="solid"/>
                  <a:miter/>
                </a:ln>
              </p:spPr>
              <p:txBody>
                <a:bodyPr rtlCol="0" anchor="ctr"/>
                <a:lstStyle/>
                <a:p>
                  <a:endParaRPr lang="zh-CN" altLang="en-US"/>
                </a:p>
              </p:txBody>
            </p:sp>
            <p:sp>
              <p:nvSpPr>
                <p:cNvPr id="23" name="任意形状 18"/>
                <p:cNvSpPr/>
                <p:nvPr/>
              </p:nvSpPr>
              <p:spPr>
                <a:xfrm>
                  <a:off x="5138493" y="2802793"/>
                  <a:ext cx="279168" cy="227983"/>
                </a:xfrm>
                <a:custGeom>
                  <a:avLst/>
                  <a:gdLst>
                    <a:gd name="connsiteX0" fmla="*/ 146571 w 279168"/>
                    <a:gd name="connsiteY0" fmla="*/ 7401 h 227983"/>
                    <a:gd name="connsiteX1" fmla="*/ 211604 w 279168"/>
                    <a:gd name="connsiteY1" fmla="*/ 604 h 227983"/>
                    <a:gd name="connsiteX2" fmla="*/ 211604 w 279168"/>
                    <a:gd name="connsiteY2" fmla="*/ 16950 h 227983"/>
                    <a:gd name="connsiteX3" fmla="*/ 175044 w 279168"/>
                    <a:gd name="connsiteY3" fmla="*/ 41468 h 227983"/>
                    <a:gd name="connsiteX4" fmla="*/ 166958 w 279168"/>
                    <a:gd name="connsiteY4" fmla="*/ 83794 h 227983"/>
                    <a:gd name="connsiteX5" fmla="*/ 202141 w 279168"/>
                    <a:gd name="connsiteY5" fmla="*/ 74245 h 227983"/>
                    <a:gd name="connsiteX6" fmla="*/ 210227 w 279168"/>
                    <a:gd name="connsiteY6" fmla="*/ 101516 h 227983"/>
                    <a:gd name="connsiteX7" fmla="*/ 196722 w 279168"/>
                    <a:gd name="connsiteY7" fmla="*/ 106936 h 227983"/>
                    <a:gd name="connsiteX8" fmla="*/ 166958 w 279168"/>
                    <a:gd name="connsiteY8" fmla="*/ 121905 h 227983"/>
                    <a:gd name="connsiteX9" fmla="*/ 162915 w 279168"/>
                    <a:gd name="connsiteY9" fmla="*/ 132831 h 227983"/>
                    <a:gd name="connsiteX10" fmla="*/ 162915 w 279168"/>
                    <a:gd name="connsiteY10" fmla="*/ 158725 h 227983"/>
                    <a:gd name="connsiteX11" fmla="*/ 180550 w 279168"/>
                    <a:gd name="connsiteY11" fmla="*/ 171027 h 227983"/>
                    <a:gd name="connsiteX12" fmla="*/ 213066 w 279168"/>
                    <a:gd name="connsiteY12" fmla="*/ 171027 h 227983"/>
                    <a:gd name="connsiteX13" fmla="*/ 246959 w 279168"/>
                    <a:gd name="connsiteY13" fmla="*/ 168275 h 227983"/>
                    <a:gd name="connsiteX14" fmla="*/ 270013 w 279168"/>
                    <a:gd name="connsiteY14" fmla="*/ 173694 h 227983"/>
                    <a:gd name="connsiteX15" fmla="*/ 271390 w 279168"/>
                    <a:gd name="connsiteY15" fmla="*/ 211891 h 227983"/>
                    <a:gd name="connsiteX16" fmla="*/ 144076 w 279168"/>
                    <a:gd name="connsiteY16" fmla="*/ 202342 h 227983"/>
                    <a:gd name="connsiteX17" fmla="*/ 130571 w 279168"/>
                    <a:gd name="connsiteY17" fmla="*/ 203718 h 227983"/>
                    <a:gd name="connsiteX18" fmla="*/ 123775 w 279168"/>
                    <a:gd name="connsiteY18" fmla="*/ 203718 h 227983"/>
                    <a:gd name="connsiteX19" fmla="*/ 26225 w 279168"/>
                    <a:gd name="connsiteY19" fmla="*/ 220064 h 227983"/>
                    <a:gd name="connsiteX20" fmla="*/ 20806 w 279168"/>
                    <a:gd name="connsiteY20" fmla="*/ 224193 h 227983"/>
                    <a:gd name="connsiteX21" fmla="*/ 12634 w 279168"/>
                    <a:gd name="connsiteY21" fmla="*/ 225570 h 227983"/>
                    <a:gd name="connsiteX22" fmla="*/ 418 w 279168"/>
                    <a:gd name="connsiteY22" fmla="*/ 199675 h 227983"/>
                    <a:gd name="connsiteX23" fmla="*/ 62698 w 279168"/>
                    <a:gd name="connsiteY23" fmla="*/ 185997 h 227983"/>
                    <a:gd name="connsiteX24" fmla="*/ 64075 w 279168"/>
                    <a:gd name="connsiteY24" fmla="*/ 119152 h 227983"/>
                    <a:gd name="connsiteX25" fmla="*/ 62698 w 279168"/>
                    <a:gd name="connsiteY25" fmla="*/ 98677 h 227983"/>
                    <a:gd name="connsiteX26" fmla="*/ 70785 w 279168"/>
                    <a:gd name="connsiteY26" fmla="*/ 90505 h 227983"/>
                    <a:gd name="connsiteX27" fmla="*/ 103301 w 279168"/>
                    <a:gd name="connsiteY27" fmla="*/ 104183 h 227983"/>
                    <a:gd name="connsiteX28" fmla="*/ 95215 w 279168"/>
                    <a:gd name="connsiteY28" fmla="*/ 160102 h 227983"/>
                    <a:gd name="connsiteX29" fmla="*/ 97882 w 279168"/>
                    <a:gd name="connsiteY29" fmla="*/ 175071 h 227983"/>
                    <a:gd name="connsiteX30" fmla="*/ 107345 w 279168"/>
                    <a:gd name="connsiteY30" fmla="*/ 177824 h 227983"/>
                    <a:gd name="connsiteX31" fmla="*/ 126270 w 279168"/>
                    <a:gd name="connsiteY31" fmla="*/ 172404 h 227983"/>
                    <a:gd name="connsiteX32" fmla="*/ 130312 w 279168"/>
                    <a:gd name="connsiteY32" fmla="*/ 160102 h 227983"/>
                    <a:gd name="connsiteX33" fmla="*/ 128936 w 279168"/>
                    <a:gd name="connsiteY33" fmla="*/ 87752 h 227983"/>
                    <a:gd name="connsiteX34" fmla="*/ 128936 w 279168"/>
                    <a:gd name="connsiteY34" fmla="*/ 60480 h 227983"/>
                    <a:gd name="connsiteX35" fmla="*/ 119473 w 279168"/>
                    <a:gd name="connsiteY35" fmla="*/ 48178 h 227983"/>
                    <a:gd name="connsiteX36" fmla="*/ 96420 w 279168"/>
                    <a:gd name="connsiteY36" fmla="*/ 53598 h 227983"/>
                    <a:gd name="connsiteX37" fmla="*/ 76118 w 279168"/>
                    <a:gd name="connsiteY37" fmla="*/ 24951 h 227983"/>
                    <a:gd name="connsiteX38" fmla="*/ 76118 w 279168"/>
                    <a:gd name="connsiteY38" fmla="*/ 20821 h 227983"/>
                    <a:gd name="connsiteX39" fmla="*/ 89710 w 279168"/>
                    <a:gd name="connsiteY39" fmla="*/ 12649 h 227983"/>
                    <a:gd name="connsiteX40" fmla="*/ 146571 w 279168"/>
                    <a:gd name="connsiteY40" fmla="*/ 7401 h 2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9168" h="227983">
                      <a:moveTo>
                        <a:pt x="146571" y="7401"/>
                      </a:moveTo>
                      <a:cubicBezTo>
                        <a:pt x="169109" y="1035"/>
                        <a:pt x="190787" y="-1202"/>
                        <a:pt x="211604" y="604"/>
                      </a:cubicBezTo>
                      <a:cubicBezTo>
                        <a:pt x="209797" y="6024"/>
                        <a:pt x="209797" y="11530"/>
                        <a:pt x="211604" y="16950"/>
                      </a:cubicBezTo>
                      <a:cubicBezTo>
                        <a:pt x="214271" y="21510"/>
                        <a:pt x="202141" y="29682"/>
                        <a:pt x="175044" y="41468"/>
                      </a:cubicBezTo>
                      <a:cubicBezTo>
                        <a:pt x="169625" y="46888"/>
                        <a:pt x="166958" y="61083"/>
                        <a:pt x="166958" y="83794"/>
                      </a:cubicBezTo>
                      <a:cubicBezTo>
                        <a:pt x="184077" y="79235"/>
                        <a:pt x="195862" y="76052"/>
                        <a:pt x="202141" y="74245"/>
                      </a:cubicBezTo>
                      <a:cubicBezTo>
                        <a:pt x="207561" y="76998"/>
                        <a:pt x="210227" y="86117"/>
                        <a:pt x="210227" y="101516"/>
                      </a:cubicBezTo>
                      <a:cubicBezTo>
                        <a:pt x="207561" y="103323"/>
                        <a:pt x="203002" y="105129"/>
                        <a:pt x="196722" y="106936"/>
                      </a:cubicBezTo>
                      <a:cubicBezTo>
                        <a:pt x="187690" y="110549"/>
                        <a:pt x="177797" y="115625"/>
                        <a:pt x="166958" y="121905"/>
                      </a:cubicBezTo>
                      <a:cubicBezTo>
                        <a:pt x="165152" y="123712"/>
                        <a:pt x="163775" y="127325"/>
                        <a:pt x="162915" y="132831"/>
                      </a:cubicBezTo>
                      <a:cubicBezTo>
                        <a:pt x="161969" y="139197"/>
                        <a:pt x="161969" y="147800"/>
                        <a:pt x="162915" y="158725"/>
                      </a:cubicBezTo>
                      <a:cubicBezTo>
                        <a:pt x="162915" y="167844"/>
                        <a:pt x="168765" y="171888"/>
                        <a:pt x="180550" y="171027"/>
                      </a:cubicBezTo>
                      <a:cubicBezTo>
                        <a:pt x="187776" y="171027"/>
                        <a:pt x="198614" y="171027"/>
                        <a:pt x="213066" y="171027"/>
                      </a:cubicBezTo>
                      <a:cubicBezTo>
                        <a:pt x="229325" y="170167"/>
                        <a:pt x="240594" y="169221"/>
                        <a:pt x="246959" y="168275"/>
                      </a:cubicBezTo>
                      <a:cubicBezTo>
                        <a:pt x="258658" y="166468"/>
                        <a:pt x="266401" y="168275"/>
                        <a:pt x="270013" y="173694"/>
                      </a:cubicBezTo>
                      <a:cubicBezTo>
                        <a:pt x="281712" y="196406"/>
                        <a:pt x="282229" y="209138"/>
                        <a:pt x="271390" y="211891"/>
                      </a:cubicBezTo>
                      <a:cubicBezTo>
                        <a:pt x="236206" y="198213"/>
                        <a:pt x="193711" y="195030"/>
                        <a:pt x="144076" y="202342"/>
                      </a:cubicBezTo>
                      <a:cubicBezTo>
                        <a:pt x="136850" y="203288"/>
                        <a:pt x="132291" y="203718"/>
                        <a:pt x="130571" y="203718"/>
                      </a:cubicBezTo>
                      <a:cubicBezTo>
                        <a:pt x="128764" y="203718"/>
                        <a:pt x="126528" y="203718"/>
                        <a:pt x="123775" y="203718"/>
                      </a:cubicBezTo>
                      <a:cubicBezTo>
                        <a:pt x="89452" y="200105"/>
                        <a:pt x="56935" y="205525"/>
                        <a:pt x="26225" y="220064"/>
                      </a:cubicBezTo>
                      <a:cubicBezTo>
                        <a:pt x="24418" y="221010"/>
                        <a:pt x="22612" y="222387"/>
                        <a:pt x="20806" y="224193"/>
                      </a:cubicBezTo>
                      <a:cubicBezTo>
                        <a:pt x="17193" y="228753"/>
                        <a:pt x="14440" y="229183"/>
                        <a:pt x="12634" y="225570"/>
                      </a:cubicBezTo>
                      <a:cubicBezTo>
                        <a:pt x="2655" y="212837"/>
                        <a:pt x="-1388" y="204235"/>
                        <a:pt x="418" y="199675"/>
                      </a:cubicBezTo>
                      <a:cubicBezTo>
                        <a:pt x="35601" y="194255"/>
                        <a:pt x="56419" y="189696"/>
                        <a:pt x="62698" y="185997"/>
                      </a:cubicBezTo>
                      <a:cubicBezTo>
                        <a:pt x="67172" y="182383"/>
                        <a:pt x="67688" y="160102"/>
                        <a:pt x="64075" y="119152"/>
                      </a:cubicBezTo>
                      <a:cubicBezTo>
                        <a:pt x="63129" y="110979"/>
                        <a:pt x="62698" y="104183"/>
                        <a:pt x="62698" y="98677"/>
                      </a:cubicBezTo>
                      <a:cubicBezTo>
                        <a:pt x="62698" y="94118"/>
                        <a:pt x="65365" y="91365"/>
                        <a:pt x="70785" y="90505"/>
                      </a:cubicBezTo>
                      <a:cubicBezTo>
                        <a:pt x="93323" y="94118"/>
                        <a:pt x="104162" y="98677"/>
                        <a:pt x="103301" y="104183"/>
                      </a:cubicBezTo>
                      <a:cubicBezTo>
                        <a:pt x="93323" y="116055"/>
                        <a:pt x="90656" y="134637"/>
                        <a:pt x="95215" y="160102"/>
                      </a:cubicBezTo>
                      <a:cubicBezTo>
                        <a:pt x="96076" y="166468"/>
                        <a:pt x="97022" y="171458"/>
                        <a:pt x="97882" y="175071"/>
                      </a:cubicBezTo>
                      <a:cubicBezTo>
                        <a:pt x="97882" y="176877"/>
                        <a:pt x="101065" y="177824"/>
                        <a:pt x="107345" y="177824"/>
                      </a:cubicBezTo>
                      <a:cubicBezTo>
                        <a:pt x="114570" y="176964"/>
                        <a:pt x="120850" y="175071"/>
                        <a:pt x="126270" y="172404"/>
                      </a:cubicBezTo>
                      <a:cubicBezTo>
                        <a:pt x="128936" y="170597"/>
                        <a:pt x="130312" y="166468"/>
                        <a:pt x="130312" y="160102"/>
                      </a:cubicBezTo>
                      <a:cubicBezTo>
                        <a:pt x="130312" y="121045"/>
                        <a:pt x="129882" y="96871"/>
                        <a:pt x="128936" y="87752"/>
                      </a:cubicBezTo>
                      <a:cubicBezTo>
                        <a:pt x="128936" y="74073"/>
                        <a:pt x="128936" y="65040"/>
                        <a:pt x="128936" y="60480"/>
                      </a:cubicBezTo>
                      <a:cubicBezTo>
                        <a:pt x="127990" y="53168"/>
                        <a:pt x="124893" y="49125"/>
                        <a:pt x="119473" y="48178"/>
                      </a:cubicBezTo>
                      <a:cubicBezTo>
                        <a:pt x="114054" y="48178"/>
                        <a:pt x="106398" y="49985"/>
                        <a:pt x="96420" y="53598"/>
                      </a:cubicBezTo>
                      <a:cubicBezTo>
                        <a:pt x="90054" y="57211"/>
                        <a:pt x="83344" y="47662"/>
                        <a:pt x="76118" y="24951"/>
                      </a:cubicBezTo>
                      <a:cubicBezTo>
                        <a:pt x="76118" y="23144"/>
                        <a:pt x="76118" y="21767"/>
                        <a:pt x="76118" y="20821"/>
                      </a:cubicBezTo>
                      <a:cubicBezTo>
                        <a:pt x="74312" y="15401"/>
                        <a:pt x="78871" y="12649"/>
                        <a:pt x="89710" y="12649"/>
                      </a:cubicBezTo>
                      <a:cubicBezTo>
                        <a:pt x="112248" y="13767"/>
                        <a:pt x="131173" y="11960"/>
                        <a:pt x="146571" y="7401"/>
                      </a:cubicBezTo>
                      <a:close/>
                    </a:path>
                  </a:pathLst>
                </a:custGeom>
                <a:grpFill/>
                <a:ln w="860" cap="flat">
                  <a:noFill/>
                  <a:prstDash val="solid"/>
                  <a:miter/>
                </a:ln>
              </p:spPr>
              <p:txBody>
                <a:bodyPr rtlCol="0" anchor="ctr"/>
                <a:lstStyle/>
                <a:p>
                  <a:endParaRPr lang="zh-CN" altLang="en-US"/>
                </a:p>
              </p:txBody>
            </p:sp>
          </p:grpSp>
          <p:grpSp>
            <p:nvGrpSpPr>
              <p:cNvPr id="15" name="图形 4"/>
              <p:cNvGrpSpPr/>
              <p:nvPr/>
            </p:nvGrpSpPr>
            <p:grpSpPr>
              <a:xfrm>
                <a:off x="6477534" y="2737331"/>
                <a:ext cx="1951056" cy="319813"/>
                <a:chOff x="6477534" y="2737331"/>
                <a:chExt cx="1951056" cy="319813"/>
              </a:xfrm>
              <a:grpFill/>
            </p:grpSpPr>
            <p:sp>
              <p:nvSpPr>
                <p:cNvPr id="16" name="任意形状 20"/>
                <p:cNvSpPr/>
                <p:nvPr/>
              </p:nvSpPr>
              <p:spPr>
                <a:xfrm>
                  <a:off x="6477534" y="2776851"/>
                  <a:ext cx="298388" cy="236118"/>
                </a:xfrm>
                <a:custGeom>
                  <a:avLst/>
                  <a:gdLst>
                    <a:gd name="connsiteX0" fmla="*/ 160322 w 298388"/>
                    <a:gd name="connsiteY0" fmla="*/ 151805 h 236118"/>
                    <a:gd name="connsiteX1" fmla="*/ 164365 w 298388"/>
                    <a:gd name="connsiteY1" fmla="*/ 113608 h 236118"/>
                    <a:gd name="connsiteX2" fmla="*/ 171161 w 298388"/>
                    <a:gd name="connsiteY2" fmla="*/ 61733 h 236118"/>
                    <a:gd name="connsiteX3" fmla="*/ 182000 w 298388"/>
                    <a:gd name="connsiteY3" fmla="*/ 7190 h 236118"/>
                    <a:gd name="connsiteX4" fmla="*/ 207721 w 298388"/>
                    <a:gd name="connsiteY4" fmla="*/ 5814 h 236118"/>
                    <a:gd name="connsiteX5" fmla="*/ 210474 w 298388"/>
                    <a:gd name="connsiteY5" fmla="*/ 20783 h 236118"/>
                    <a:gd name="connsiteX6" fmla="*/ 196882 w 298388"/>
                    <a:gd name="connsiteY6" fmla="*/ 69905 h 236118"/>
                    <a:gd name="connsiteX7" fmla="*/ 190086 w 298388"/>
                    <a:gd name="connsiteY7" fmla="*/ 116275 h 236118"/>
                    <a:gd name="connsiteX8" fmla="*/ 188710 w 298388"/>
                    <a:gd name="connsiteY8" fmla="*/ 124448 h 236118"/>
                    <a:gd name="connsiteX9" fmla="*/ 195505 w 298388"/>
                    <a:gd name="connsiteY9" fmla="*/ 119028 h 236118"/>
                    <a:gd name="connsiteX10" fmla="*/ 233442 w 298388"/>
                    <a:gd name="connsiteY10" fmla="*/ 75325 h 236118"/>
                    <a:gd name="connsiteX11" fmla="*/ 257786 w 298388"/>
                    <a:gd name="connsiteY11" fmla="*/ 89004 h 236118"/>
                    <a:gd name="connsiteX12" fmla="*/ 255119 w 298388"/>
                    <a:gd name="connsiteY12" fmla="*/ 102682 h 236118"/>
                    <a:gd name="connsiteX13" fmla="*/ 195505 w 298388"/>
                    <a:gd name="connsiteY13" fmla="*/ 147675 h 236118"/>
                    <a:gd name="connsiteX14" fmla="*/ 184667 w 298388"/>
                    <a:gd name="connsiteY14" fmla="*/ 155848 h 236118"/>
                    <a:gd name="connsiteX15" fmla="*/ 182000 w 298388"/>
                    <a:gd name="connsiteY15" fmla="*/ 176323 h 236118"/>
                    <a:gd name="connsiteX16" fmla="*/ 211764 w 298388"/>
                    <a:gd name="connsiteY16" fmla="*/ 176323 h 236118"/>
                    <a:gd name="connsiteX17" fmla="*/ 274044 w 298388"/>
                    <a:gd name="connsiteY17" fmla="*/ 172194 h 236118"/>
                    <a:gd name="connsiteX18" fmla="*/ 288926 w 298388"/>
                    <a:gd name="connsiteY18" fmla="*/ 180366 h 236118"/>
                    <a:gd name="connsiteX19" fmla="*/ 298389 w 298388"/>
                    <a:gd name="connsiteY19" fmla="*/ 214520 h 236118"/>
                    <a:gd name="connsiteX20" fmla="*/ 295722 w 298388"/>
                    <a:gd name="connsiteY20" fmla="*/ 225445 h 236118"/>
                    <a:gd name="connsiteX21" fmla="*/ 284883 w 298388"/>
                    <a:gd name="connsiteY21" fmla="*/ 224069 h 236118"/>
                    <a:gd name="connsiteX22" fmla="*/ 217183 w 298388"/>
                    <a:gd name="connsiteY22" fmla="*/ 207723 h 236118"/>
                    <a:gd name="connsiteX23" fmla="*/ 172451 w 298388"/>
                    <a:gd name="connsiteY23" fmla="*/ 209100 h 236118"/>
                    <a:gd name="connsiteX24" fmla="*/ 156193 w 298388"/>
                    <a:gd name="connsiteY24" fmla="*/ 210477 h 236118"/>
                    <a:gd name="connsiteX25" fmla="*/ 134515 w 298388"/>
                    <a:gd name="connsiteY25" fmla="*/ 213229 h 236118"/>
                    <a:gd name="connsiteX26" fmla="*/ 106042 w 298388"/>
                    <a:gd name="connsiteY26" fmla="*/ 214606 h 236118"/>
                    <a:gd name="connsiteX27" fmla="*/ 19331 w 298388"/>
                    <a:gd name="connsiteY27" fmla="*/ 233704 h 236118"/>
                    <a:gd name="connsiteX28" fmla="*/ 9869 w 298388"/>
                    <a:gd name="connsiteY28" fmla="*/ 232328 h 236118"/>
                    <a:gd name="connsiteX29" fmla="*/ 3073 w 298388"/>
                    <a:gd name="connsiteY29" fmla="*/ 218649 h 236118"/>
                    <a:gd name="connsiteX30" fmla="*/ 320 w 298388"/>
                    <a:gd name="connsiteY30" fmla="*/ 211853 h 236118"/>
                    <a:gd name="connsiteX31" fmla="*/ 7116 w 298388"/>
                    <a:gd name="connsiteY31" fmla="*/ 209100 h 236118"/>
                    <a:gd name="connsiteX32" fmla="*/ 76192 w 298388"/>
                    <a:gd name="connsiteY32" fmla="*/ 198174 h 236118"/>
                    <a:gd name="connsiteX33" fmla="*/ 89697 w 298388"/>
                    <a:gd name="connsiteY33" fmla="*/ 194045 h 236118"/>
                    <a:gd name="connsiteX34" fmla="*/ 104580 w 298388"/>
                    <a:gd name="connsiteY34" fmla="*/ 179076 h 236118"/>
                    <a:gd name="connsiteX35" fmla="*/ 104580 w 298388"/>
                    <a:gd name="connsiteY35" fmla="*/ 150428 h 236118"/>
                    <a:gd name="connsiteX36" fmla="*/ 100536 w 298388"/>
                    <a:gd name="connsiteY36" fmla="*/ 145009 h 236118"/>
                    <a:gd name="connsiteX37" fmla="*/ 96494 w 298388"/>
                    <a:gd name="connsiteY37" fmla="*/ 147761 h 236118"/>
                    <a:gd name="connsiteX38" fmla="*/ 80235 w 298388"/>
                    <a:gd name="connsiteY38" fmla="*/ 165483 h 236118"/>
                    <a:gd name="connsiteX39" fmla="*/ 66644 w 298388"/>
                    <a:gd name="connsiteY39" fmla="*/ 164107 h 236118"/>
                    <a:gd name="connsiteX40" fmla="*/ 49009 w 298388"/>
                    <a:gd name="connsiteY40" fmla="*/ 140879 h 236118"/>
                    <a:gd name="connsiteX41" fmla="*/ 47632 w 298388"/>
                    <a:gd name="connsiteY41" fmla="*/ 131330 h 236118"/>
                    <a:gd name="connsiteX42" fmla="*/ 54428 w 298388"/>
                    <a:gd name="connsiteY42" fmla="*/ 129953 h 236118"/>
                    <a:gd name="connsiteX43" fmla="*/ 99160 w 298388"/>
                    <a:gd name="connsiteY43" fmla="*/ 117651 h 236118"/>
                    <a:gd name="connsiteX44" fmla="*/ 100536 w 298388"/>
                    <a:gd name="connsiteY44" fmla="*/ 108102 h 236118"/>
                    <a:gd name="connsiteX45" fmla="*/ 101913 w 298388"/>
                    <a:gd name="connsiteY45" fmla="*/ 53560 h 236118"/>
                    <a:gd name="connsiteX46" fmla="*/ 137096 w 298388"/>
                    <a:gd name="connsiteY46" fmla="*/ 50807 h 236118"/>
                    <a:gd name="connsiteX47" fmla="*/ 141139 w 298388"/>
                    <a:gd name="connsiteY47" fmla="*/ 65776 h 236118"/>
                    <a:gd name="connsiteX48" fmla="*/ 134344 w 298388"/>
                    <a:gd name="connsiteY48" fmla="*/ 173570 h 236118"/>
                    <a:gd name="connsiteX49" fmla="*/ 146559 w 298388"/>
                    <a:gd name="connsiteY49" fmla="*/ 174947 h 236118"/>
                    <a:gd name="connsiteX50" fmla="*/ 160322 w 298388"/>
                    <a:gd name="connsiteY50" fmla="*/ 151805 h 23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98388" h="236118">
                      <a:moveTo>
                        <a:pt x="160322" y="151805"/>
                      </a:moveTo>
                      <a:cubicBezTo>
                        <a:pt x="161182" y="143632"/>
                        <a:pt x="162559" y="130900"/>
                        <a:pt x="164365" y="113608"/>
                      </a:cubicBezTo>
                      <a:cubicBezTo>
                        <a:pt x="166172" y="94510"/>
                        <a:pt x="168408" y="77218"/>
                        <a:pt x="171161" y="61733"/>
                      </a:cubicBezTo>
                      <a:cubicBezTo>
                        <a:pt x="173828" y="35322"/>
                        <a:pt x="177441" y="17170"/>
                        <a:pt x="182000" y="7190"/>
                      </a:cubicBezTo>
                      <a:cubicBezTo>
                        <a:pt x="186473" y="-1929"/>
                        <a:pt x="195075" y="-2359"/>
                        <a:pt x="207721" y="5814"/>
                      </a:cubicBezTo>
                      <a:cubicBezTo>
                        <a:pt x="214000" y="10373"/>
                        <a:pt x="214947" y="15363"/>
                        <a:pt x="210474" y="20783"/>
                      </a:cubicBezTo>
                      <a:cubicBezTo>
                        <a:pt x="204108" y="28956"/>
                        <a:pt x="199635" y="45301"/>
                        <a:pt x="196882" y="69905"/>
                      </a:cubicBezTo>
                      <a:cubicBezTo>
                        <a:pt x="194129" y="89004"/>
                        <a:pt x="191893" y="104489"/>
                        <a:pt x="190086" y="116275"/>
                      </a:cubicBezTo>
                      <a:lnTo>
                        <a:pt x="188710" y="124448"/>
                      </a:lnTo>
                      <a:cubicBezTo>
                        <a:pt x="189570" y="124448"/>
                        <a:pt x="191893" y="122641"/>
                        <a:pt x="195505" y="119028"/>
                      </a:cubicBezTo>
                      <a:cubicBezTo>
                        <a:pt x="219850" y="94510"/>
                        <a:pt x="232495" y="79885"/>
                        <a:pt x="233442" y="75325"/>
                      </a:cubicBezTo>
                      <a:cubicBezTo>
                        <a:pt x="238861" y="69905"/>
                        <a:pt x="247033" y="74465"/>
                        <a:pt x="257786" y="89004"/>
                      </a:cubicBezTo>
                      <a:cubicBezTo>
                        <a:pt x="262259" y="98123"/>
                        <a:pt x="261399" y="102682"/>
                        <a:pt x="255119" y="102682"/>
                      </a:cubicBezTo>
                      <a:cubicBezTo>
                        <a:pt x="252367" y="102682"/>
                        <a:pt x="232495" y="117651"/>
                        <a:pt x="195505" y="147675"/>
                      </a:cubicBezTo>
                      <a:cubicBezTo>
                        <a:pt x="190946" y="152235"/>
                        <a:pt x="187333" y="154988"/>
                        <a:pt x="184667" y="155848"/>
                      </a:cubicBezTo>
                      <a:cubicBezTo>
                        <a:pt x="178301" y="162214"/>
                        <a:pt x="177441" y="169010"/>
                        <a:pt x="182000" y="176323"/>
                      </a:cubicBezTo>
                      <a:cubicBezTo>
                        <a:pt x="189226" y="176323"/>
                        <a:pt x="199119" y="176323"/>
                        <a:pt x="211764" y="176323"/>
                      </a:cubicBezTo>
                      <a:cubicBezTo>
                        <a:pt x="250560" y="175463"/>
                        <a:pt x="271378" y="174086"/>
                        <a:pt x="274044" y="172194"/>
                      </a:cubicBezTo>
                      <a:cubicBezTo>
                        <a:pt x="282130" y="170387"/>
                        <a:pt x="287120" y="173140"/>
                        <a:pt x="288926" y="180366"/>
                      </a:cubicBezTo>
                      <a:cubicBezTo>
                        <a:pt x="292539" y="192238"/>
                        <a:pt x="295722" y="203594"/>
                        <a:pt x="298389" y="214520"/>
                      </a:cubicBezTo>
                      <a:cubicBezTo>
                        <a:pt x="298389" y="220886"/>
                        <a:pt x="297442" y="224499"/>
                        <a:pt x="295722" y="225445"/>
                      </a:cubicBezTo>
                      <a:cubicBezTo>
                        <a:pt x="292969" y="227252"/>
                        <a:pt x="289356" y="226822"/>
                        <a:pt x="284883" y="224069"/>
                      </a:cubicBezTo>
                      <a:cubicBezTo>
                        <a:pt x="257786" y="213143"/>
                        <a:pt x="235162" y="207723"/>
                        <a:pt x="217183" y="207723"/>
                      </a:cubicBezTo>
                      <a:cubicBezTo>
                        <a:pt x="192839" y="207723"/>
                        <a:pt x="177871" y="208154"/>
                        <a:pt x="172451" y="209100"/>
                      </a:cubicBezTo>
                      <a:cubicBezTo>
                        <a:pt x="165226" y="209100"/>
                        <a:pt x="159806" y="209530"/>
                        <a:pt x="156193" y="210477"/>
                      </a:cubicBezTo>
                      <a:cubicBezTo>
                        <a:pt x="153440" y="211423"/>
                        <a:pt x="146215" y="212283"/>
                        <a:pt x="134515" y="213229"/>
                      </a:cubicBezTo>
                      <a:cubicBezTo>
                        <a:pt x="120924" y="214176"/>
                        <a:pt x="111461" y="214606"/>
                        <a:pt x="106042" y="214606"/>
                      </a:cubicBezTo>
                      <a:cubicBezTo>
                        <a:pt x="71719" y="214606"/>
                        <a:pt x="42815" y="220972"/>
                        <a:pt x="19331" y="233704"/>
                      </a:cubicBezTo>
                      <a:cubicBezTo>
                        <a:pt x="12965" y="237317"/>
                        <a:pt x="9869" y="236887"/>
                        <a:pt x="9869" y="232328"/>
                      </a:cubicBezTo>
                      <a:cubicBezTo>
                        <a:pt x="7116" y="225962"/>
                        <a:pt x="4879" y="221402"/>
                        <a:pt x="3073" y="218649"/>
                      </a:cubicBezTo>
                      <a:cubicBezTo>
                        <a:pt x="320" y="215896"/>
                        <a:pt x="-540" y="213660"/>
                        <a:pt x="320" y="211853"/>
                      </a:cubicBezTo>
                      <a:cubicBezTo>
                        <a:pt x="1180" y="210046"/>
                        <a:pt x="3503" y="209100"/>
                        <a:pt x="7116" y="209100"/>
                      </a:cubicBezTo>
                      <a:cubicBezTo>
                        <a:pt x="18815" y="209100"/>
                        <a:pt x="41869" y="205487"/>
                        <a:pt x="76192" y="198174"/>
                      </a:cubicBezTo>
                      <a:cubicBezTo>
                        <a:pt x="81611" y="196368"/>
                        <a:pt x="86085" y="194991"/>
                        <a:pt x="89697" y="194045"/>
                      </a:cubicBezTo>
                      <a:cubicBezTo>
                        <a:pt x="97870" y="191292"/>
                        <a:pt x="102773" y="186302"/>
                        <a:pt x="104580" y="179076"/>
                      </a:cubicBezTo>
                      <a:cubicBezTo>
                        <a:pt x="104580" y="169957"/>
                        <a:pt x="104580" y="160408"/>
                        <a:pt x="104580" y="150428"/>
                      </a:cubicBezTo>
                      <a:cubicBezTo>
                        <a:pt x="103633" y="146815"/>
                        <a:pt x="102343" y="145009"/>
                        <a:pt x="100536" y="145009"/>
                      </a:cubicBezTo>
                      <a:cubicBezTo>
                        <a:pt x="99590" y="144148"/>
                        <a:pt x="98300" y="145009"/>
                        <a:pt x="96494" y="147761"/>
                      </a:cubicBezTo>
                      <a:cubicBezTo>
                        <a:pt x="90128" y="155934"/>
                        <a:pt x="84708" y="161870"/>
                        <a:pt x="80235" y="165483"/>
                      </a:cubicBezTo>
                      <a:cubicBezTo>
                        <a:pt x="75676" y="171849"/>
                        <a:pt x="71203" y="171419"/>
                        <a:pt x="66644" y="164107"/>
                      </a:cubicBezTo>
                      <a:cubicBezTo>
                        <a:pt x="56665" y="154988"/>
                        <a:pt x="50815" y="147245"/>
                        <a:pt x="49009" y="140879"/>
                      </a:cubicBezTo>
                      <a:cubicBezTo>
                        <a:pt x="46256" y="137266"/>
                        <a:pt x="45826" y="134083"/>
                        <a:pt x="47632" y="131330"/>
                      </a:cubicBezTo>
                      <a:cubicBezTo>
                        <a:pt x="48493" y="129523"/>
                        <a:pt x="50815" y="129093"/>
                        <a:pt x="54428" y="129953"/>
                      </a:cubicBezTo>
                      <a:cubicBezTo>
                        <a:pt x="67934" y="132706"/>
                        <a:pt x="82902" y="128577"/>
                        <a:pt x="99160" y="117651"/>
                      </a:cubicBezTo>
                      <a:cubicBezTo>
                        <a:pt x="100020" y="117651"/>
                        <a:pt x="100536" y="114468"/>
                        <a:pt x="100536" y="108102"/>
                      </a:cubicBezTo>
                      <a:cubicBezTo>
                        <a:pt x="101397" y="104489"/>
                        <a:pt x="101913" y="86251"/>
                        <a:pt x="101913" y="53560"/>
                      </a:cubicBezTo>
                      <a:cubicBezTo>
                        <a:pt x="105526" y="39881"/>
                        <a:pt x="117225" y="39021"/>
                        <a:pt x="137096" y="50807"/>
                      </a:cubicBezTo>
                      <a:cubicBezTo>
                        <a:pt x="141569" y="54420"/>
                        <a:pt x="142946" y="59496"/>
                        <a:pt x="141139" y="65776"/>
                      </a:cubicBezTo>
                      <a:cubicBezTo>
                        <a:pt x="133913" y="86681"/>
                        <a:pt x="131677" y="122641"/>
                        <a:pt x="134344" y="173570"/>
                      </a:cubicBezTo>
                      <a:cubicBezTo>
                        <a:pt x="133397" y="176323"/>
                        <a:pt x="137526" y="176753"/>
                        <a:pt x="146559" y="174947"/>
                      </a:cubicBezTo>
                      <a:cubicBezTo>
                        <a:pt x="154903" y="174947"/>
                        <a:pt x="159376" y="167290"/>
                        <a:pt x="160322" y="151805"/>
                      </a:cubicBezTo>
                      <a:close/>
                    </a:path>
                  </a:pathLst>
                </a:custGeom>
                <a:grpFill/>
                <a:ln w="860" cap="flat">
                  <a:noFill/>
                  <a:prstDash val="solid"/>
                  <a:miter/>
                </a:ln>
              </p:spPr>
              <p:txBody>
                <a:bodyPr rtlCol="0" anchor="ctr"/>
                <a:lstStyle/>
                <a:p>
                  <a:endParaRPr lang="zh-CN" altLang="en-US"/>
                </a:p>
              </p:txBody>
            </p:sp>
            <p:sp>
              <p:nvSpPr>
                <p:cNvPr id="17" name="任意形状 21"/>
                <p:cNvSpPr/>
                <p:nvPr/>
              </p:nvSpPr>
              <p:spPr>
                <a:xfrm>
                  <a:off x="7027539" y="2737331"/>
                  <a:ext cx="312864" cy="319813"/>
                </a:xfrm>
                <a:custGeom>
                  <a:avLst/>
                  <a:gdLst>
                    <a:gd name="connsiteX0" fmla="*/ 86625 w 312864"/>
                    <a:gd name="connsiteY0" fmla="*/ 148999 h 319813"/>
                    <a:gd name="connsiteX1" fmla="*/ 86625 w 312864"/>
                    <a:gd name="connsiteY1" fmla="*/ 162677 h 319813"/>
                    <a:gd name="connsiteX2" fmla="*/ 129980 w 312864"/>
                    <a:gd name="connsiteY2" fmla="*/ 155881 h 319813"/>
                    <a:gd name="connsiteX3" fmla="*/ 158454 w 312864"/>
                    <a:gd name="connsiteY3" fmla="*/ 168183 h 319813"/>
                    <a:gd name="connsiteX4" fmla="*/ 155787 w 312864"/>
                    <a:gd name="connsiteY4" fmla="*/ 172313 h 319813"/>
                    <a:gd name="connsiteX5" fmla="*/ 140905 w 312864"/>
                    <a:gd name="connsiteY5" fmla="*/ 217306 h 319813"/>
                    <a:gd name="connsiteX6" fmla="*/ 126024 w 312864"/>
                    <a:gd name="connsiteY6" fmla="*/ 250083 h 319813"/>
                    <a:gd name="connsiteX7" fmla="*/ 109765 w 312864"/>
                    <a:gd name="connsiteY7" fmla="*/ 267805 h 319813"/>
                    <a:gd name="connsiteX8" fmla="*/ 93506 w 312864"/>
                    <a:gd name="connsiteY8" fmla="*/ 251459 h 319813"/>
                    <a:gd name="connsiteX9" fmla="*/ 67786 w 312864"/>
                    <a:gd name="connsiteY9" fmla="*/ 225564 h 319813"/>
                    <a:gd name="connsiteX10" fmla="*/ 65033 w 312864"/>
                    <a:gd name="connsiteY10" fmla="*/ 228317 h 319813"/>
                    <a:gd name="connsiteX11" fmla="*/ 44732 w 312864"/>
                    <a:gd name="connsiteY11" fmla="*/ 244663 h 319813"/>
                    <a:gd name="connsiteX12" fmla="*/ 0 w 312864"/>
                    <a:gd name="connsiteY12" fmla="*/ 252835 h 319813"/>
                    <a:gd name="connsiteX13" fmla="*/ 8172 w 312864"/>
                    <a:gd name="connsiteY13" fmla="*/ 247416 h 319813"/>
                    <a:gd name="connsiteX14" fmla="*/ 50151 w 312864"/>
                    <a:gd name="connsiteY14" fmla="*/ 206466 h 319813"/>
                    <a:gd name="connsiteX15" fmla="*/ 63657 w 312864"/>
                    <a:gd name="connsiteY15" fmla="*/ 154591 h 319813"/>
                    <a:gd name="connsiteX16" fmla="*/ 60904 w 312864"/>
                    <a:gd name="connsiteY16" fmla="*/ 124567 h 319813"/>
                    <a:gd name="connsiteX17" fmla="*/ 60904 w 312864"/>
                    <a:gd name="connsiteY17" fmla="*/ 116394 h 319813"/>
                    <a:gd name="connsiteX18" fmla="*/ 70367 w 312864"/>
                    <a:gd name="connsiteY18" fmla="*/ 115017 h 319813"/>
                    <a:gd name="connsiteX19" fmla="*/ 79829 w 312864"/>
                    <a:gd name="connsiteY19" fmla="*/ 115017 h 319813"/>
                    <a:gd name="connsiteX20" fmla="*/ 158368 w 312864"/>
                    <a:gd name="connsiteY20" fmla="*/ 101339 h 319813"/>
                    <a:gd name="connsiteX21" fmla="*/ 148905 w 312864"/>
                    <a:gd name="connsiteY21" fmla="*/ 56346 h 319813"/>
                    <a:gd name="connsiteX22" fmla="*/ 146153 w 312864"/>
                    <a:gd name="connsiteY22" fmla="*/ 40000 h 319813"/>
                    <a:gd name="connsiteX23" fmla="*/ 142109 w 312864"/>
                    <a:gd name="connsiteY23" fmla="*/ 11353 h 319813"/>
                    <a:gd name="connsiteX24" fmla="*/ 148905 w 312864"/>
                    <a:gd name="connsiteY24" fmla="*/ 1804 h 319813"/>
                    <a:gd name="connsiteX25" fmla="*/ 169206 w 312864"/>
                    <a:gd name="connsiteY25" fmla="*/ 427 h 319813"/>
                    <a:gd name="connsiteX26" fmla="*/ 166454 w 312864"/>
                    <a:gd name="connsiteY26" fmla="*/ 7223 h 319813"/>
                    <a:gd name="connsiteX27" fmla="*/ 163787 w 312864"/>
                    <a:gd name="connsiteY27" fmla="*/ 15396 h 319813"/>
                    <a:gd name="connsiteX28" fmla="*/ 180046 w 312864"/>
                    <a:gd name="connsiteY28" fmla="*/ 91790 h 319813"/>
                    <a:gd name="connsiteX29" fmla="*/ 185465 w 312864"/>
                    <a:gd name="connsiteY29" fmla="*/ 94542 h 319813"/>
                    <a:gd name="connsiteX30" fmla="*/ 197680 w 312864"/>
                    <a:gd name="connsiteY30" fmla="*/ 97296 h 319813"/>
                    <a:gd name="connsiteX31" fmla="*/ 203100 w 312864"/>
                    <a:gd name="connsiteY31" fmla="*/ 112264 h 319813"/>
                    <a:gd name="connsiteX32" fmla="*/ 196304 w 312864"/>
                    <a:gd name="connsiteY32" fmla="*/ 116394 h 319813"/>
                    <a:gd name="connsiteX33" fmla="*/ 193637 w 312864"/>
                    <a:gd name="connsiteY33" fmla="*/ 116394 h 319813"/>
                    <a:gd name="connsiteX34" fmla="*/ 186841 w 312864"/>
                    <a:gd name="connsiteY34" fmla="*/ 127319 h 319813"/>
                    <a:gd name="connsiteX35" fmla="*/ 189508 w 312864"/>
                    <a:gd name="connsiteY35" fmla="*/ 140998 h 319813"/>
                    <a:gd name="connsiteX36" fmla="*/ 193552 w 312864"/>
                    <a:gd name="connsiteY36" fmla="*/ 154677 h 319813"/>
                    <a:gd name="connsiteX37" fmla="*/ 197594 w 312864"/>
                    <a:gd name="connsiteY37" fmla="*/ 173775 h 319813"/>
                    <a:gd name="connsiteX38" fmla="*/ 204390 w 312864"/>
                    <a:gd name="connsiteY38" fmla="*/ 190120 h 319813"/>
                    <a:gd name="connsiteX39" fmla="*/ 224691 w 312864"/>
                    <a:gd name="connsiteY39" fmla="*/ 160097 h 319813"/>
                    <a:gd name="connsiteX40" fmla="*/ 231487 w 312864"/>
                    <a:gd name="connsiteY40" fmla="*/ 142375 h 319813"/>
                    <a:gd name="connsiteX41" fmla="*/ 234240 w 312864"/>
                    <a:gd name="connsiteY41" fmla="*/ 136955 h 319813"/>
                    <a:gd name="connsiteX42" fmla="*/ 253165 w 312864"/>
                    <a:gd name="connsiteY42" fmla="*/ 156053 h 319813"/>
                    <a:gd name="connsiteX43" fmla="*/ 235530 w 312864"/>
                    <a:gd name="connsiteY43" fmla="*/ 194250 h 319813"/>
                    <a:gd name="connsiteX44" fmla="*/ 224691 w 312864"/>
                    <a:gd name="connsiteY44" fmla="*/ 210595 h 319813"/>
                    <a:gd name="connsiteX45" fmla="*/ 217896 w 312864"/>
                    <a:gd name="connsiteY45" fmla="*/ 220144 h 319813"/>
                    <a:gd name="connsiteX46" fmla="*/ 235530 w 312864"/>
                    <a:gd name="connsiteY46" fmla="*/ 256965 h 319813"/>
                    <a:gd name="connsiteX47" fmla="*/ 236906 w 312864"/>
                    <a:gd name="connsiteY47" fmla="*/ 258341 h 319813"/>
                    <a:gd name="connsiteX48" fmla="*/ 276219 w 312864"/>
                    <a:gd name="connsiteY48" fmla="*/ 286989 h 319813"/>
                    <a:gd name="connsiteX49" fmla="*/ 292478 w 312864"/>
                    <a:gd name="connsiteY49" fmla="*/ 247416 h 319813"/>
                    <a:gd name="connsiteX50" fmla="*/ 293854 w 312864"/>
                    <a:gd name="connsiteY50" fmla="*/ 205089 h 319813"/>
                    <a:gd name="connsiteX51" fmla="*/ 295230 w 312864"/>
                    <a:gd name="connsiteY51" fmla="*/ 185991 h 319813"/>
                    <a:gd name="connsiteX52" fmla="*/ 312864 w 312864"/>
                    <a:gd name="connsiteY52" fmla="*/ 267890 h 319813"/>
                    <a:gd name="connsiteX53" fmla="*/ 304692 w 312864"/>
                    <a:gd name="connsiteY53" fmla="*/ 319766 h 319813"/>
                    <a:gd name="connsiteX54" fmla="*/ 234240 w 312864"/>
                    <a:gd name="connsiteY54" fmla="*/ 286989 h 319813"/>
                    <a:gd name="connsiteX55" fmla="*/ 207143 w 312864"/>
                    <a:gd name="connsiteY55" fmla="*/ 254212 h 319813"/>
                    <a:gd name="connsiteX56" fmla="*/ 199056 w 312864"/>
                    <a:gd name="connsiteY56" fmla="*/ 241910 h 319813"/>
                    <a:gd name="connsiteX57" fmla="*/ 195013 w 312864"/>
                    <a:gd name="connsiteY57" fmla="*/ 244663 h 319813"/>
                    <a:gd name="connsiteX58" fmla="*/ 185551 w 312864"/>
                    <a:gd name="connsiteY58" fmla="*/ 248792 h 319813"/>
                    <a:gd name="connsiteX59" fmla="*/ 176088 w 312864"/>
                    <a:gd name="connsiteY59" fmla="*/ 248792 h 319813"/>
                    <a:gd name="connsiteX60" fmla="*/ 166626 w 312864"/>
                    <a:gd name="connsiteY60" fmla="*/ 247416 h 319813"/>
                    <a:gd name="connsiteX61" fmla="*/ 159830 w 312864"/>
                    <a:gd name="connsiteY61" fmla="*/ 248792 h 319813"/>
                    <a:gd name="connsiteX62" fmla="*/ 143572 w 312864"/>
                    <a:gd name="connsiteY62" fmla="*/ 246039 h 319813"/>
                    <a:gd name="connsiteX63" fmla="*/ 165250 w 312864"/>
                    <a:gd name="connsiteY63" fmla="*/ 229694 h 319813"/>
                    <a:gd name="connsiteX64" fmla="*/ 177465 w 312864"/>
                    <a:gd name="connsiteY64" fmla="*/ 221521 h 319813"/>
                    <a:gd name="connsiteX65" fmla="*/ 186928 w 312864"/>
                    <a:gd name="connsiteY65" fmla="*/ 210595 h 319813"/>
                    <a:gd name="connsiteX66" fmla="*/ 181508 w 312864"/>
                    <a:gd name="connsiteY66" fmla="*/ 196917 h 319813"/>
                    <a:gd name="connsiteX67" fmla="*/ 170669 w 312864"/>
                    <a:gd name="connsiteY67" fmla="*/ 158720 h 319813"/>
                    <a:gd name="connsiteX68" fmla="*/ 163874 w 312864"/>
                    <a:gd name="connsiteY68" fmla="*/ 132825 h 319813"/>
                    <a:gd name="connsiteX69" fmla="*/ 162497 w 312864"/>
                    <a:gd name="connsiteY69" fmla="*/ 124653 h 319813"/>
                    <a:gd name="connsiteX70" fmla="*/ 146239 w 312864"/>
                    <a:gd name="connsiteY70" fmla="*/ 128782 h 319813"/>
                    <a:gd name="connsiteX71" fmla="*/ 92045 w 312864"/>
                    <a:gd name="connsiteY71" fmla="*/ 139708 h 319813"/>
                    <a:gd name="connsiteX72" fmla="*/ 86625 w 312864"/>
                    <a:gd name="connsiteY72" fmla="*/ 148999 h 319813"/>
                    <a:gd name="connsiteX73" fmla="*/ 93421 w 312864"/>
                    <a:gd name="connsiteY73" fmla="*/ 230898 h 319813"/>
                    <a:gd name="connsiteX74" fmla="*/ 113722 w 312864"/>
                    <a:gd name="connsiteY74" fmla="*/ 218596 h 319813"/>
                    <a:gd name="connsiteX75" fmla="*/ 123184 w 312864"/>
                    <a:gd name="connsiteY75" fmla="*/ 185819 h 319813"/>
                    <a:gd name="connsiteX76" fmla="*/ 113722 w 312864"/>
                    <a:gd name="connsiteY76" fmla="*/ 174893 h 319813"/>
                    <a:gd name="connsiteX77" fmla="*/ 83958 w 312864"/>
                    <a:gd name="connsiteY77" fmla="*/ 183066 h 319813"/>
                    <a:gd name="connsiteX78" fmla="*/ 69076 w 312864"/>
                    <a:gd name="connsiteY78" fmla="*/ 219887 h 319813"/>
                    <a:gd name="connsiteX79" fmla="*/ 93421 w 312864"/>
                    <a:gd name="connsiteY79" fmla="*/ 230898 h 319813"/>
                    <a:gd name="connsiteX80" fmla="*/ 224778 w 312864"/>
                    <a:gd name="connsiteY80" fmla="*/ 101253 h 319813"/>
                    <a:gd name="connsiteX81" fmla="*/ 222025 w 312864"/>
                    <a:gd name="connsiteY81" fmla="*/ 101253 h 319813"/>
                    <a:gd name="connsiteX82" fmla="*/ 211186 w 312864"/>
                    <a:gd name="connsiteY82" fmla="*/ 94457 h 319813"/>
                    <a:gd name="connsiteX83" fmla="*/ 215229 w 312864"/>
                    <a:gd name="connsiteY83" fmla="*/ 61679 h 319813"/>
                    <a:gd name="connsiteX84" fmla="*/ 236906 w 312864"/>
                    <a:gd name="connsiteY84" fmla="*/ 56260 h 319813"/>
                    <a:gd name="connsiteX85" fmla="*/ 240950 w 312864"/>
                    <a:gd name="connsiteY85" fmla="*/ 67185 h 319813"/>
                    <a:gd name="connsiteX86" fmla="*/ 246369 w 312864"/>
                    <a:gd name="connsiteY86" fmla="*/ 76735 h 319813"/>
                    <a:gd name="connsiteX87" fmla="*/ 255831 w 312864"/>
                    <a:gd name="connsiteY87" fmla="*/ 101253 h 319813"/>
                    <a:gd name="connsiteX88" fmla="*/ 231487 w 312864"/>
                    <a:gd name="connsiteY88" fmla="*/ 102629 h 319813"/>
                    <a:gd name="connsiteX89" fmla="*/ 224778 w 312864"/>
                    <a:gd name="connsiteY89" fmla="*/ 101253 h 31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2864" h="319813">
                      <a:moveTo>
                        <a:pt x="86625" y="148999"/>
                      </a:moveTo>
                      <a:lnTo>
                        <a:pt x="86625" y="162677"/>
                      </a:lnTo>
                      <a:cubicBezTo>
                        <a:pt x="96517" y="159924"/>
                        <a:pt x="110970" y="157688"/>
                        <a:pt x="129980" y="155881"/>
                      </a:cubicBezTo>
                      <a:cubicBezTo>
                        <a:pt x="144432" y="155881"/>
                        <a:pt x="153895" y="160010"/>
                        <a:pt x="158454" y="168183"/>
                      </a:cubicBezTo>
                      <a:cubicBezTo>
                        <a:pt x="158454" y="169130"/>
                        <a:pt x="157508" y="170506"/>
                        <a:pt x="155787" y="172313"/>
                      </a:cubicBezTo>
                      <a:cubicBezTo>
                        <a:pt x="149421" y="185045"/>
                        <a:pt x="144519" y="200100"/>
                        <a:pt x="140905" y="217306"/>
                      </a:cubicBezTo>
                      <a:cubicBezTo>
                        <a:pt x="139959" y="222725"/>
                        <a:pt x="135056" y="233651"/>
                        <a:pt x="126024" y="250083"/>
                      </a:cubicBezTo>
                      <a:cubicBezTo>
                        <a:pt x="121464" y="261008"/>
                        <a:pt x="116045" y="266944"/>
                        <a:pt x="109765" y="267805"/>
                      </a:cubicBezTo>
                      <a:cubicBezTo>
                        <a:pt x="107959" y="267805"/>
                        <a:pt x="102539" y="262385"/>
                        <a:pt x="93506" y="251459"/>
                      </a:cubicBezTo>
                      <a:cubicBezTo>
                        <a:pt x="78109" y="233307"/>
                        <a:pt x="69592" y="224618"/>
                        <a:pt x="67786" y="225564"/>
                      </a:cubicBezTo>
                      <a:cubicBezTo>
                        <a:pt x="66839" y="225564"/>
                        <a:pt x="65979" y="226511"/>
                        <a:pt x="65033" y="228317"/>
                      </a:cubicBezTo>
                      <a:cubicBezTo>
                        <a:pt x="58667" y="235630"/>
                        <a:pt x="51958" y="241050"/>
                        <a:pt x="44732" y="244663"/>
                      </a:cubicBezTo>
                      <a:cubicBezTo>
                        <a:pt x="26667" y="253782"/>
                        <a:pt x="11785" y="256535"/>
                        <a:pt x="0" y="252835"/>
                      </a:cubicBezTo>
                      <a:lnTo>
                        <a:pt x="8172" y="247416"/>
                      </a:lnTo>
                      <a:cubicBezTo>
                        <a:pt x="28043" y="233737"/>
                        <a:pt x="42065" y="220144"/>
                        <a:pt x="50151" y="206466"/>
                      </a:cubicBezTo>
                      <a:cubicBezTo>
                        <a:pt x="58324" y="192787"/>
                        <a:pt x="62797" y="175582"/>
                        <a:pt x="63657" y="154591"/>
                      </a:cubicBezTo>
                      <a:cubicBezTo>
                        <a:pt x="62710" y="143665"/>
                        <a:pt x="61850" y="133686"/>
                        <a:pt x="60904" y="124567"/>
                      </a:cubicBezTo>
                      <a:cubicBezTo>
                        <a:pt x="59958" y="120007"/>
                        <a:pt x="59958" y="117254"/>
                        <a:pt x="60904" y="116394"/>
                      </a:cubicBezTo>
                      <a:cubicBezTo>
                        <a:pt x="60904" y="115534"/>
                        <a:pt x="64087" y="115017"/>
                        <a:pt x="70367" y="115017"/>
                      </a:cubicBezTo>
                      <a:cubicBezTo>
                        <a:pt x="73120" y="115017"/>
                        <a:pt x="76216" y="115017"/>
                        <a:pt x="79829" y="115017"/>
                      </a:cubicBezTo>
                      <a:cubicBezTo>
                        <a:pt x="101507" y="113211"/>
                        <a:pt x="127658" y="108651"/>
                        <a:pt x="158368" y="101339"/>
                      </a:cubicBezTo>
                      <a:cubicBezTo>
                        <a:pt x="159228" y="102285"/>
                        <a:pt x="156132" y="87230"/>
                        <a:pt x="148905" y="56346"/>
                      </a:cubicBezTo>
                      <a:cubicBezTo>
                        <a:pt x="147960" y="49980"/>
                        <a:pt x="147099" y="44560"/>
                        <a:pt x="146153" y="40000"/>
                      </a:cubicBezTo>
                      <a:cubicBezTo>
                        <a:pt x="142539" y="24515"/>
                        <a:pt x="141163" y="14966"/>
                        <a:pt x="142109" y="11353"/>
                      </a:cubicBezTo>
                      <a:cubicBezTo>
                        <a:pt x="141163" y="6793"/>
                        <a:pt x="143486" y="3610"/>
                        <a:pt x="148905" y="1804"/>
                      </a:cubicBezTo>
                      <a:cubicBezTo>
                        <a:pt x="157938" y="-3"/>
                        <a:pt x="164734" y="-433"/>
                        <a:pt x="169206" y="427"/>
                      </a:cubicBezTo>
                      <a:cubicBezTo>
                        <a:pt x="169206" y="1373"/>
                        <a:pt x="168261" y="3610"/>
                        <a:pt x="166454" y="7223"/>
                      </a:cubicBezTo>
                      <a:cubicBezTo>
                        <a:pt x="164647" y="11783"/>
                        <a:pt x="163787" y="14536"/>
                        <a:pt x="163787" y="15396"/>
                      </a:cubicBezTo>
                      <a:cubicBezTo>
                        <a:pt x="164647" y="33634"/>
                        <a:pt x="170067" y="59099"/>
                        <a:pt x="180046" y="91790"/>
                      </a:cubicBezTo>
                      <a:cubicBezTo>
                        <a:pt x="180046" y="93596"/>
                        <a:pt x="181852" y="94542"/>
                        <a:pt x="185465" y="94542"/>
                      </a:cubicBezTo>
                      <a:cubicBezTo>
                        <a:pt x="190884" y="94542"/>
                        <a:pt x="194928" y="95489"/>
                        <a:pt x="197680" y="97296"/>
                      </a:cubicBezTo>
                      <a:cubicBezTo>
                        <a:pt x="202154" y="101855"/>
                        <a:pt x="203960" y="106845"/>
                        <a:pt x="203100" y="112264"/>
                      </a:cubicBezTo>
                      <a:cubicBezTo>
                        <a:pt x="203100" y="114071"/>
                        <a:pt x="200863" y="115447"/>
                        <a:pt x="196304" y="116394"/>
                      </a:cubicBezTo>
                      <a:lnTo>
                        <a:pt x="193637" y="116394"/>
                      </a:lnTo>
                      <a:cubicBezTo>
                        <a:pt x="187271" y="117340"/>
                        <a:pt x="185035" y="120953"/>
                        <a:pt x="186841" y="127319"/>
                      </a:cubicBezTo>
                      <a:cubicBezTo>
                        <a:pt x="187701" y="130933"/>
                        <a:pt x="188648" y="135492"/>
                        <a:pt x="189508" y="140998"/>
                      </a:cubicBezTo>
                      <a:cubicBezTo>
                        <a:pt x="190369" y="147364"/>
                        <a:pt x="191745" y="151924"/>
                        <a:pt x="193552" y="154677"/>
                      </a:cubicBezTo>
                      <a:cubicBezTo>
                        <a:pt x="194412" y="158290"/>
                        <a:pt x="195788" y="164656"/>
                        <a:pt x="197594" y="173775"/>
                      </a:cubicBezTo>
                      <a:cubicBezTo>
                        <a:pt x="200347" y="183754"/>
                        <a:pt x="202584" y="189260"/>
                        <a:pt x="204390" y="190120"/>
                      </a:cubicBezTo>
                      <a:cubicBezTo>
                        <a:pt x="208003" y="188314"/>
                        <a:pt x="214798" y="178335"/>
                        <a:pt x="224691" y="160097"/>
                      </a:cubicBezTo>
                      <a:cubicBezTo>
                        <a:pt x="227444" y="155537"/>
                        <a:pt x="229681" y="149687"/>
                        <a:pt x="231487" y="142375"/>
                      </a:cubicBezTo>
                      <a:cubicBezTo>
                        <a:pt x="232347" y="139622"/>
                        <a:pt x="233293" y="137815"/>
                        <a:pt x="234240" y="136955"/>
                      </a:cubicBezTo>
                      <a:cubicBezTo>
                        <a:pt x="244133" y="141514"/>
                        <a:pt x="250498" y="147880"/>
                        <a:pt x="253165" y="156053"/>
                      </a:cubicBezTo>
                      <a:cubicBezTo>
                        <a:pt x="252218" y="161473"/>
                        <a:pt x="246369" y="174291"/>
                        <a:pt x="235530" y="194250"/>
                      </a:cubicBezTo>
                      <a:cubicBezTo>
                        <a:pt x="233723" y="197863"/>
                        <a:pt x="230111" y="203369"/>
                        <a:pt x="224691" y="210595"/>
                      </a:cubicBezTo>
                      <a:cubicBezTo>
                        <a:pt x="221079" y="215155"/>
                        <a:pt x="218842" y="218338"/>
                        <a:pt x="217896" y="220144"/>
                      </a:cubicBezTo>
                      <a:cubicBezTo>
                        <a:pt x="215229" y="222898"/>
                        <a:pt x="221079" y="235114"/>
                        <a:pt x="235530" y="256965"/>
                      </a:cubicBezTo>
                      <a:cubicBezTo>
                        <a:pt x="235530" y="257911"/>
                        <a:pt x="235961" y="258341"/>
                        <a:pt x="236906" y="258341"/>
                      </a:cubicBezTo>
                      <a:cubicBezTo>
                        <a:pt x="252218" y="274687"/>
                        <a:pt x="265381" y="284236"/>
                        <a:pt x="276219" y="286989"/>
                      </a:cubicBezTo>
                      <a:cubicBezTo>
                        <a:pt x="283445" y="286043"/>
                        <a:pt x="288865" y="272880"/>
                        <a:pt x="292478" y="247416"/>
                      </a:cubicBezTo>
                      <a:cubicBezTo>
                        <a:pt x="293338" y="234683"/>
                        <a:pt x="293854" y="220575"/>
                        <a:pt x="293854" y="205089"/>
                      </a:cubicBezTo>
                      <a:cubicBezTo>
                        <a:pt x="293854" y="192357"/>
                        <a:pt x="294284" y="185991"/>
                        <a:pt x="295230" y="185991"/>
                      </a:cubicBezTo>
                      <a:cubicBezTo>
                        <a:pt x="305122" y="198723"/>
                        <a:pt x="311058" y="225994"/>
                        <a:pt x="312864" y="267890"/>
                      </a:cubicBezTo>
                      <a:cubicBezTo>
                        <a:pt x="311058" y="293355"/>
                        <a:pt x="308305" y="310647"/>
                        <a:pt x="304692" y="319766"/>
                      </a:cubicBezTo>
                      <a:cubicBezTo>
                        <a:pt x="280348" y="320626"/>
                        <a:pt x="256778" y="309787"/>
                        <a:pt x="234240" y="286989"/>
                      </a:cubicBezTo>
                      <a:cubicBezTo>
                        <a:pt x="222455" y="274257"/>
                        <a:pt x="213422" y="263331"/>
                        <a:pt x="207143" y="254212"/>
                      </a:cubicBezTo>
                      <a:lnTo>
                        <a:pt x="199056" y="241910"/>
                      </a:lnTo>
                      <a:cubicBezTo>
                        <a:pt x="198111" y="241910"/>
                        <a:pt x="196820" y="242856"/>
                        <a:pt x="195013" y="244663"/>
                      </a:cubicBezTo>
                      <a:cubicBezTo>
                        <a:pt x="190454" y="247416"/>
                        <a:pt x="187358" y="248792"/>
                        <a:pt x="185551" y="248792"/>
                      </a:cubicBezTo>
                      <a:cubicBezTo>
                        <a:pt x="182884" y="249738"/>
                        <a:pt x="179701" y="249738"/>
                        <a:pt x="176088" y="248792"/>
                      </a:cubicBezTo>
                      <a:cubicBezTo>
                        <a:pt x="171529" y="247932"/>
                        <a:pt x="168433" y="247416"/>
                        <a:pt x="166626" y="247416"/>
                      </a:cubicBezTo>
                      <a:cubicBezTo>
                        <a:pt x="164820" y="247416"/>
                        <a:pt x="162583" y="247846"/>
                        <a:pt x="159830" y="248792"/>
                      </a:cubicBezTo>
                      <a:cubicBezTo>
                        <a:pt x="148045" y="248792"/>
                        <a:pt x="142626" y="247932"/>
                        <a:pt x="143572" y="246039"/>
                      </a:cubicBezTo>
                      <a:cubicBezTo>
                        <a:pt x="143572" y="245179"/>
                        <a:pt x="150798" y="239673"/>
                        <a:pt x="165250" y="229694"/>
                      </a:cubicBezTo>
                      <a:cubicBezTo>
                        <a:pt x="170669" y="226081"/>
                        <a:pt x="174712" y="223328"/>
                        <a:pt x="177465" y="221521"/>
                      </a:cubicBezTo>
                      <a:cubicBezTo>
                        <a:pt x="183745" y="217908"/>
                        <a:pt x="186928" y="214209"/>
                        <a:pt x="186928" y="210595"/>
                      </a:cubicBezTo>
                      <a:lnTo>
                        <a:pt x="181508" y="196917"/>
                      </a:lnTo>
                      <a:cubicBezTo>
                        <a:pt x="177895" y="185991"/>
                        <a:pt x="174282" y="173259"/>
                        <a:pt x="170669" y="158720"/>
                      </a:cubicBezTo>
                      <a:cubicBezTo>
                        <a:pt x="167916" y="153300"/>
                        <a:pt x="165680" y="144611"/>
                        <a:pt x="163874" y="132825"/>
                      </a:cubicBezTo>
                      <a:lnTo>
                        <a:pt x="162497" y="124653"/>
                      </a:lnTo>
                      <a:cubicBezTo>
                        <a:pt x="161551" y="124653"/>
                        <a:pt x="156132" y="126029"/>
                        <a:pt x="146239" y="128782"/>
                      </a:cubicBezTo>
                      <a:cubicBezTo>
                        <a:pt x="135400" y="131535"/>
                        <a:pt x="117335" y="135148"/>
                        <a:pt x="92045" y="139708"/>
                      </a:cubicBezTo>
                      <a:cubicBezTo>
                        <a:pt x="88432" y="140396"/>
                        <a:pt x="86625" y="143579"/>
                        <a:pt x="86625" y="148999"/>
                      </a:cubicBezTo>
                      <a:close/>
                      <a:moveTo>
                        <a:pt x="93421" y="230898"/>
                      </a:moveTo>
                      <a:cubicBezTo>
                        <a:pt x="102453" y="230898"/>
                        <a:pt x="109249" y="226769"/>
                        <a:pt x="113722" y="218596"/>
                      </a:cubicBezTo>
                      <a:cubicBezTo>
                        <a:pt x="120002" y="204057"/>
                        <a:pt x="123184" y="193132"/>
                        <a:pt x="123184" y="185819"/>
                      </a:cubicBezTo>
                      <a:cubicBezTo>
                        <a:pt x="121378" y="178507"/>
                        <a:pt x="118195" y="174893"/>
                        <a:pt x="113722" y="174893"/>
                      </a:cubicBezTo>
                      <a:cubicBezTo>
                        <a:pt x="101077" y="174893"/>
                        <a:pt x="91098" y="177646"/>
                        <a:pt x="83958" y="183066"/>
                      </a:cubicBezTo>
                      <a:cubicBezTo>
                        <a:pt x="76732" y="188486"/>
                        <a:pt x="71743" y="200788"/>
                        <a:pt x="69076" y="219887"/>
                      </a:cubicBezTo>
                      <a:cubicBezTo>
                        <a:pt x="78969" y="227285"/>
                        <a:pt x="87055" y="230898"/>
                        <a:pt x="93421" y="230898"/>
                      </a:cubicBezTo>
                      <a:close/>
                      <a:moveTo>
                        <a:pt x="224778" y="101253"/>
                      </a:moveTo>
                      <a:cubicBezTo>
                        <a:pt x="223831" y="101253"/>
                        <a:pt x="222971" y="101253"/>
                        <a:pt x="222025" y="101253"/>
                      </a:cubicBezTo>
                      <a:cubicBezTo>
                        <a:pt x="215659" y="99446"/>
                        <a:pt x="212046" y="97123"/>
                        <a:pt x="211186" y="94457"/>
                      </a:cubicBezTo>
                      <a:cubicBezTo>
                        <a:pt x="208519" y="84477"/>
                        <a:pt x="209809" y="73551"/>
                        <a:pt x="215229" y="61679"/>
                      </a:cubicBezTo>
                      <a:cubicBezTo>
                        <a:pt x="222455" y="52561"/>
                        <a:pt x="229681" y="50754"/>
                        <a:pt x="236906" y="56260"/>
                      </a:cubicBezTo>
                      <a:cubicBezTo>
                        <a:pt x="237767" y="59013"/>
                        <a:pt x="239144" y="62626"/>
                        <a:pt x="240950" y="67185"/>
                      </a:cubicBezTo>
                      <a:cubicBezTo>
                        <a:pt x="242756" y="71745"/>
                        <a:pt x="244563" y="74928"/>
                        <a:pt x="246369" y="76735"/>
                      </a:cubicBezTo>
                      <a:cubicBezTo>
                        <a:pt x="253595" y="88607"/>
                        <a:pt x="256778" y="96779"/>
                        <a:pt x="255831" y="101253"/>
                      </a:cubicBezTo>
                      <a:cubicBezTo>
                        <a:pt x="254886" y="103059"/>
                        <a:pt x="246799" y="103575"/>
                        <a:pt x="231487" y="102629"/>
                      </a:cubicBezTo>
                      <a:cubicBezTo>
                        <a:pt x="227961" y="101683"/>
                        <a:pt x="225724" y="101253"/>
                        <a:pt x="224778" y="101253"/>
                      </a:cubicBezTo>
                      <a:close/>
                    </a:path>
                  </a:pathLst>
                </a:custGeom>
                <a:grpFill/>
                <a:ln w="860" cap="flat">
                  <a:noFill/>
                  <a:prstDash val="solid"/>
                  <a:miter/>
                </a:ln>
              </p:spPr>
              <p:txBody>
                <a:bodyPr rtlCol="0" anchor="ctr"/>
                <a:lstStyle/>
                <a:p>
                  <a:endParaRPr lang="zh-CN" altLang="en-US"/>
                </a:p>
              </p:txBody>
            </p:sp>
            <p:sp>
              <p:nvSpPr>
                <p:cNvPr id="18" name="任意形状 22"/>
                <p:cNvSpPr/>
                <p:nvPr/>
              </p:nvSpPr>
              <p:spPr>
                <a:xfrm>
                  <a:off x="7622896" y="2756598"/>
                  <a:ext cx="240010" cy="274750"/>
                </a:xfrm>
                <a:custGeom>
                  <a:avLst/>
                  <a:gdLst>
                    <a:gd name="connsiteX0" fmla="*/ 150547 w 240010"/>
                    <a:gd name="connsiteY0" fmla="*/ 47832 h 274750"/>
                    <a:gd name="connsiteX1" fmla="*/ 150547 w 240010"/>
                    <a:gd name="connsiteY1" fmla="*/ 76480 h 274750"/>
                    <a:gd name="connsiteX2" fmla="*/ 157343 w 240010"/>
                    <a:gd name="connsiteY2" fmla="*/ 84652 h 274750"/>
                    <a:gd name="connsiteX3" fmla="*/ 226419 w 240010"/>
                    <a:gd name="connsiteY3" fmla="*/ 73727 h 274750"/>
                    <a:gd name="connsiteX4" fmla="*/ 240010 w 240010"/>
                    <a:gd name="connsiteY4" fmla="*/ 110547 h 274750"/>
                    <a:gd name="connsiteX5" fmla="*/ 233214 w 240010"/>
                    <a:gd name="connsiteY5" fmla="*/ 110547 h 274750"/>
                    <a:gd name="connsiteX6" fmla="*/ 211537 w 240010"/>
                    <a:gd name="connsiteY6" fmla="*/ 106418 h 274750"/>
                    <a:gd name="connsiteX7" fmla="*/ 184440 w 240010"/>
                    <a:gd name="connsiteY7" fmla="*/ 109171 h 274750"/>
                    <a:gd name="connsiteX8" fmla="*/ 160009 w 240010"/>
                    <a:gd name="connsiteY8" fmla="*/ 111924 h 274750"/>
                    <a:gd name="connsiteX9" fmla="*/ 151923 w 240010"/>
                    <a:gd name="connsiteY9" fmla="*/ 121473 h 274750"/>
                    <a:gd name="connsiteX10" fmla="*/ 150547 w 240010"/>
                    <a:gd name="connsiteY10" fmla="*/ 195113 h 274750"/>
                    <a:gd name="connsiteX11" fmla="*/ 147794 w 240010"/>
                    <a:gd name="connsiteY11" fmla="*/ 240106 h 274750"/>
                    <a:gd name="connsiteX12" fmla="*/ 145127 w 240010"/>
                    <a:gd name="connsiteY12" fmla="*/ 253785 h 274750"/>
                    <a:gd name="connsiteX13" fmla="*/ 141084 w 240010"/>
                    <a:gd name="connsiteY13" fmla="*/ 274260 h 274750"/>
                    <a:gd name="connsiteX14" fmla="*/ 96352 w 240010"/>
                    <a:gd name="connsiteY14" fmla="*/ 264711 h 274750"/>
                    <a:gd name="connsiteX15" fmla="*/ 50330 w 240010"/>
                    <a:gd name="connsiteY15" fmla="*/ 241483 h 274750"/>
                    <a:gd name="connsiteX16" fmla="*/ 67965 w 240010"/>
                    <a:gd name="connsiteY16" fmla="*/ 241483 h 274750"/>
                    <a:gd name="connsiteX17" fmla="*/ 115363 w 240010"/>
                    <a:gd name="connsiteY17" fmla="*/ 237354 h 274750"/>
                    <a:gd name="connsiteX18" fmla="*/ 127578 w 240010"/>
                    <a:gd name="connsiteY18" fmla="*/ 156831 h 274750"/>
                    <a:gd name="connsiteX19" fmla="*/ 126202 w 240010"/>
                    <a:gd name="connsiteY19" fmla="*/ 132312 h 274750"/>
                    <a:gd name="connsiteX20" fmla="*/ 126202 w 240010"/>
                    <a:gd name="connsiteY20" fmla="*/ 128183 h 274750"/>
                    <a:gd name="connsiteX21" fmla="*/ 118116 w 240010"/>
                    <a:gd name="connsiteY21" fmla="*/ 120010 h 274750"/>
                    <a:gd name="connsiteX22" fmla="*/ 36824 w 240010"/>
                    <a:gd name="connsiteY22" fmla="*/ 133689 h 274750"/>
                    <a:gd name="connsiteX23" fmla="*/ 9727 w 240010"/>
                    <a:gd name="connsiteY23" fmla="*/ 144614 h 274750"/>
                    <a:gd name="connsiteX24" fmla="*/ 6974 w 240010"/>
                    <a:gd name="connsiteY24" fmla="*/ 144614 h 274750"/>
                    <a:gd name="connsiteX25" fmla="*/ 179 w 240010"/>
                    <a:gd name="connsiteY25" fmla="*/ 120096 h 274750"/>
                    <a:gd name="connsiteX26" fmla="*/ 8351 w 240010"/>
                    <a:gd name="connsiteY26" fmla="*/ 120096 h 274750"/>
                    <a:gd name="connsiteX27" fmla="*/ 27276 w 240010"/>
                    <a:gd name="connsiteY27" fmla="*/ 115967 h 274750"/>
                    <a:gd name="connsiteX28" fmla="*/ 116653 w 240010"/>
                    <a:gd name="connsiteY28" fmla="*/ 94116 h 274750"/>
                    <a:gd name="connsiteX29" fmla="*/ 122073 w 240010"/>
                    <a:gd name="connsiteY29" fmla="*/ 87319 h 274750"/>
                    <a:gd name="connsiteX30" fmla="*/ 119320 w 240010"/>
                    <a:gd name="connsiteY30" fmla="*/ 76394 h 274750"/>
                    <a:gd name="connsiteX31" fmla="*/ 115277 w 240010"/>
                    <a:gd name="connsiteY31" fmla="*/ 57295 h 274750"/>
                    <a:gd name="connsiteX32" fmla="*/ 104439 w 240010"/>
                    <a:gd name="connsiteY32" fmla="*/ 47746 h 274750"/>
                    <a:gd name="connsiteX33" fmla="*/ 77342 w 240010"/>
                    <a:gd name="connsiteY33" fmla="*/ 54542 h 274750"/>
                    <a:gd name="connsiteX34" fmla="*/ 70545 w 240010"/>
                    <a:gd name="connsiteY34" fmla="*/ 57295 h 274750"/>
                    <a:gd name="connsiteX35" fmla="*/ 61083 w 240010"/>
                    <a:gd name="connsiteY35" fmla="*/ 60048 h 274750"/>
                    <a:gd name="connsiteX36" fmla="*/ 52996 w 240010"/>
                    <a:gd name="connsiteY36" fmla="*/ 31401 h 274750"/>
                    <a:gd name="connsiteX37" fmla="*/ 73298 w 240010"/>
                    <a:gd name="connsiteY37" fmla="*/ 27271 h 274750"/>
                    <a:gd name="connsiteX38" fmla="*/ 100395 w 240010"/>
                    <a:gd name="connsiteY38" fmla="*/ 20475 h 274750"/>
                    <a:gd name="connsiteX39" fmla="*/ 127493 w 240010"/>
                    <a:gd name="connsiteY39" fmla="*/ 13679 h 274750"/>
                    <a:gd name="connsiteX40" fmla="*/ 185730 w 240010"/>
                    <a:gd name="connsiteY40" fmla="*/ 0 h 274750"/>
                    <a:gd name="connsiteX41" fmla="*/ 199235 w 240010"/>
                    <a:gd name="connsiteY41" fmla="*/ 32777 h 274750"/>
                    <a:gd name="connsiteX42" fmla="*/ 193816 w 240010"/>
                    <a:gd name="connsiteY42" fmla="*/ 34154 h 274750"/>
                    <a:gd name="connsiteX43" fmla="*/ 164052 w 240010"/>
                    <a:gd name="connsiteY43" fmla="*/ 35530 h 274750"/>
                    <a:gd name="connsiteX44" fmla="*/ 150547 w 240010"/>
                    <a:gd name="connsiteY44" fmla="*/ 47832 h 27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0010" h="274750">
                      <a:moveTo>
                        <a:pt x="150547" y="47832"/>
                      </a:moveTo>
                      <a:lnTo>
                        <a:pt x="150547" y="76480"/>
                      </a:lnTo>
                      <a:cubicBezTo>
                        <a:pt x="150547" y="83792"/>
                        <a:pt x="152783" y="86459"/>
                        <a:pt x="157343" y="84652"/>
                      </a:cubicBezTo>
                      <a:cubicBezTo>
                        <a:pt x="188052" y="78286"/>
                        <a:pt x="211107" y="74673"/>
                        <a:pt x="226419" y="73727"/>
                      </a:cubicBezTo>
                      <a:cubicBezTo>
                        <a:pt x="235451" y="84652"/>
                        <a:pt x="240010" y="96955"/>
                        <a:pt x="240010" y="110547"/>
                      </a:cubicBezTo>
                      <a:cubicBezTo>
                        <a:pt x="239064" y="111493"/>
                        <a:pt x="236827" y="111493"/>
                        <a:pt x="233214" y="110547"/>
                      </a:cubicBezTo>
                      <a:cubicBezTo>
                        <a:pt x="224182" y="107794"/>
                        <a:pt x="216956" y="106418"/>
                        <a:pt x="211537" y="106418"/>
                      </a:cubicBezTo>
                      <a:cubicBezTo>
                        <a:pt x="206117" y="106418"/>
                        <a:pt x="197085" y="107364"/>
                        <a:pt x="184440" y="109171"/>
                      </a:cubicBezTo>
                      <a:cubicBezTo>
                        <a:pt x="173600" y="110977"/>
                        <a:pt x="165515" y="111924"/>
                        <a:pt x="160009" y="111924"/>
                      </a:cubicBezTo>
                      <a:cubicBezTo>
                        <a:pt x="154590" y="113730"/>
                        <a:pt x="151923" y="116913"/>
                        <a:pt x="151923" y="121473"/>
                      </a:cubicBezTo>
                      <a:cubicBezTo>
                        <a:pt x="151923" y="159670"/>
                        <a:pt x="151492" y="184274"/>
                        <a:pt x="150547" y="195113"/>
                      </a:cubicBezTo>
                      <a:cubicBezTo>
                        <a:pt x="149601" y="210599"/>
                        <a:pt x="148740" y="225568"/>
                        <a:pt x="147794" y="240106"/>
                      </a:cubicBezTo>
                      <a:cubicBezTo>
                        <a:pt x="146848" y="245526"/>
                        <a:pt x="145988" y="250086"/>
                        <a:pt x="145127" y="253785"/>
                      </a:cubicBezTo>
                      <a:cubicBezTo>
                        <a:pt x="144181" y="266517"/>
                        <a:pt x="142890" y="273314"/>
                        <a:pt x="141084" y="274260"/>
                      </a:cubicBezTo>
                      <a:cubicBezTo>
                        <a:pt x="132998" y="276067"/>
                        <a:pt x="118030" y="272884"/>
                        <a:pt x="96352" y="264711"/>
                      </a:cubicBezTo>
                      <a:cubicBezTo>
                        <a:pt x="69255" y="256538"/>
                        <a:pt x="53857" y="248795"/>
                        <a:pt x="50330" y="241483"/>
                      </a:cubicBezTo>
                      <a:lnTo>
                        <a:pt x="67965" y="241483"/>
                      </a:lnTo>
                      <a:cubicBezTo>
                        <a:pt x="95922" y="242429"/>
                        <a:pt x="111751" y="241053"/>
                        <a:pt x="115363" y="237354"/>
                      </a:cubicBezTo>
                      <a:cubicBezTo>
                        <a:pt x="124395" y="230041"/>
                        <a:pt x="128439" y="203200"/>
                        <a:pt x="127578" y="156831"/>
                      </a:cubicBezTo>
                      <a:cubicBezTo>
                        <a:pt x="126632" y="146851"/>
                        <a:pt x="126202" y="138679"/>
                        <a:pt x="126202" y="132312"/>
                      </a:cubicBezTo>
                      <a:cubicBezTo>
                        <a:pt x="126202" y="130506"/>
                        <a:pt x="126202" y="129129"/>
                        <a:pt x="126202" y="128183"/>
                      </a:cubicBezTo>
                      <a:cubicBezTo>
                        <a:pt x="126202" y="122763"/>
                        <a:pt x="123535" y="120010"/>
                        <a:pt x="118116" y="120010"/>
                      </a:cubicBezTo>
                      <a:cubicBezTo>
                        <a:pt x="84653" y="123624"/>
                        <a:pt x="57556" y="128183"/>
                        <a:pt x="36824" y="133689"/>
                      </a:cubicBezTo>
                      <a:cubicBezTo>
                        <a:pt x="22373" y="138248"/>
                        <a:pt x="13340" y="141862"/>
                        <a:pt x="9727" y="144614"/>
                      </a:cubicBezTo>
                      <a:lnTo>
                        <a:pt x="6974" y="144614"/>
                      </a:lnTo>
                      <a:cubicBezTo>
                        <a:pt x="1555" y="136442"/>
                        <a:pt x="-681" y="128269"/>
                        <a:pt x="179" y="120096"/>
                      </a:cubicBezTo>
                      <a:lnTo>
                        <a:pt x="8351" y="120096"/>
                      </a:lnTo>
                      <a:cubicBezTo>
                        <a:pt x="14631" y="119236"/>
                        <a:pt x="20997" y="117859"/>
                        <a:pt x="27276" y="115967"/>
                      </a:cubicBezTo>
                      <a:cubicBezTo>
                        <a:pt x="67019" y="105988"/>
                        <a:pt x="96782" y="98675"/>
                        <a:pt x="116653" y="94116"/>
                      </a:cubicBezTo>
                      <a:cubicBezTo>
                        <a:pt x="120266" y="94116"/>
                        <a:pt x="122073" y="91879"/>
                        <a:pt x="122073" y="87319"/>
                      </a:cubicBezTo>
                      <a:cubicBezTo>
                        <a:pt x="121127" y="83706"/>
                        <a:pt x="120266" y="80007"/>
                        <a:pt x="119320" y="76394"/>
                      </a:cubicBezTo>
                      <a:cubicBezTo>
                        <a:pt x="117513" y="68221"/>
                        <a:pt x="116137" y="61855"/>
                        <a:pt x="115277" y="57295"/>
                      </a:cubicBezTo>
                      <a:cubicBezTo>
                        <a:pt x="112611" y="49123"/>
                        <a:pt x="108911" y="45940"/>
                        <a:pt x="104439" y="47746"/>
                      </a:cubicBezTo>
                      <a:cubicBezTo>
                        <a:pt x="93599" y="49553"/>
                        <a:pt x="84567" y="51875"/>
                        <a:pt x="77342" y="54542"/>
                      </a:cubicBezTo>
                      <a:cubicBezTo>
                        <a:pt x="75535" y="55489"/>
                        <a:pt x="73298" y="56349"/>
                        <a:pt x="70545" y="57295"/>
                      </a:cubicBezTo>
                      <a:cubicBezTo>
                        <a:pt x="65986" y="60048"/>
                        <a:pt x="62889" y="60908"/>
                        <a:pt x="61083" y="60048"/>
                      </a:cubicBezTo>
                      <a:cubicBezTo>
                        <a:pt x="56524" y="54628"/>
                        <a:pt x="53857" y="45079"/>
                        <a:pt x="52996" y="31401"/>
                      </a:cubicBezTo>
                      <a:cubicBezTo>
                        <a:pt x="52051" y="30540"/>
                        <a:pt x="58847" y="29164"/>
                        <a:pt x="73298" y="27271"/>
                      </a:cubicBezTo>
                      <a:cubicBezTo>
                        <a:pt x="78718" y="26411"/>
                        <a:pt x="87750" y="24088"/>
                        <a:pt x="100395" y="20475"/>
                      </a:cubicBezTo>
                      <a:cubicBezTo>
                        <a:pt x="112094" y="17722"/>
                        <a:pt x="121127" y="15485"/>
                        <a:pt x="127493" y="13679"/>
                      </a:cubicBezTo>
                      <a:cubicBezTo>
                        <a:pt x="152783" y="6366"/>
                        <a:pt x="172224" y="1893"/>
                        <a:pt x="185730" y="0"/>
                      </a:cubicBezTo>
                      <a:cubicBezTo>
                        <a:pt x="195623" y="9979"/>
                        <a:pt x="200182" y="20905"/>
                        <a:pt x="199235" y="32777"/>
                      </a:cubicBezTo>
                      <a:cubicBezTo>
                        <a:pt x="198289" y="33723"/>
                        <a:pt x="196483" y="34154"/>
                        <a:pt x="193816" y="34154"/>
                      </a:cubicBezTo>
                      <a:cubicBezTo>
                        <a:pt x="189257" y="32347"/>
                        <a:pt x="179364" y="32777"/>
                        <a:pt x="164052" y="35530"/>
                      </a:cubicBezTo>
                      <a:cubicBezTo>
                        <a:pt x="155020" y="37423"/>
                        <a:pt x="150547" y="41552"/>
                        <a:pt x="150547" y="47832"/>
                      </a:cubicBezTo>
                      <a:close/>
                    </a:path>
                  </a:pathLst>
                </a:custGeom>
                <a:grpFill/>
                <a:ln w="860" cap="flat">
                  <a:noFill/>
                  <a:prstDash val="solid"/>
                  <a:miter/>
                </a:ln>
              </p:spPr>
              <p:txBody>
                <a:bodyPr rtlCol="0" anchor="ctr"/>
                <a:lstStyle/>
                <a:p>
                  <a:endParaRPr lang="zh-CN" altLang="en-US"/>
                </a:p>
              </p:txBody>
            </p:sp>
            <p:sp>
              <p:nvSpPr>
                <p:cNvPr id="19" name="任意形状 23"/>
                <p:cNvSpPr/>
                <p:nvPr/>
              </p:nvSpPr>
              <p:spPr>
                <a:xfrm>
                  <a:off x="8164075" y="2743344"/>
                  <a:ext cx="264516" cy="297062"/>
                </a:xfrm>
                <a:custGeom>
                  <a:avLst/>
                  <a:gdLst>
                    <a:gd name="connsiteX0" fmla="*/ 59955 w 264516"/>
                    <a:gd name="connsiteY0" fmla="*/ 136189 h 297062"/>
                    <a:gd name="connsiteX1" fmla="*/ 92471 w 264516"/>
                    <a:gd name="connsiteY1" fmla="*/ 122510 h 297062"/>
                    <a:gd name="connsiteX2" fmla="*/ 116902 w 264516"/>
                    <a:gd name="connsiteY2" fmla="*/ 112961 h 297062"/>
                    <a:gd name="connsiteX3" fmla="*/ 130408 w 264516"/>
                    <a:gd name="connsiteY3" fmla="*/ 107541 h 297062"/>
                    <a:gd name="connsiteX4" fmla="*/ 158881 w 264516"/>
                    <a:gd name="connsiteY4" fmla="*/ 88443 h 297062"/>
                    <a:gd name="connsiteX5" fmla="*/ 194065 w 264516"/>
                    <a:gd name="connsiteY5" fmla="*/ 46117 h 297062"/>
                    <a:gd name="connsiteX6" fmla="*/ 203527 w 264516"/>
                    <a:gd name="connsiteY6" fmla="*/ 41987 h 297062"/>
                    <a:gd name="connsiteX7" fmla="*/ 204903 w 264516"/>
                    <a:gd name="connsiteY7" fmla="*/ 43364 h 297062"/>
                    <a:gd name="connsiteX8" fmla="*/ 208946 w 264516"/>
                    <a:gd name="connsiteY8" fmla="*/ 44740 h 297062"/>
                    <a:gd name="connsiteX9" fmla="*/ 210322 w 264516"/>
                    <a:gd name="connsiteY9" fmla="*/ 54289 h 297062"/>
                    <a:gd name="connsiteX10" fmla="*/ 190021 w 264516"/>
                    <a:gd name="connsiteY10" fmla="*/ 74764 h 297062"/>
                    <a:gd name="connsiteX11" fmla="*/ 171096 w 264516"/>
                    <a:gd name="connsiteY11" fmla="*/ 95239 h 297062"/>
                    <a:gd name="connsiteX12" fmla="*/ 167053 w 264516"/>
                    <a:gd name="connsiteY12" fmla="*/ 100659 h 297062"/>
                    <a:gd name="connsiteX13" fmla="*/ 172472 w 264516"/>
                    <a:gd name="connsiteY13" fmla="*/ 103412 h 297062"/>
                    <a:gd name="connsiteX14" fmla="*/ 198194 w 264516"/>
                    <a:gd name="connsiteY14" fmla="*/ 118381 h 297062"/>
                    <a:gd name="connsiteX15" fmla="*/ 194150 w 264516"/>
                    <a:gd name="connsiteY15" fmla="*/ 127930 h 297062"/>
                    <a:gd name="connsiteX16" fmla="*/ 153547 w 264516"/>
                    <a:gd name="connsiteY16" fmla="*/ 152448 h 297062"/>
                    <a:gd name="connsiteX17" fmla="*/ 156215 w 264516"/>
                    <a:gd name="connsiteY17" fmla="*/ 164750 h 297062"/>
                    <a:gd name="connsiteX18" fmla="*/ 165677 w 264516"/>
                    <a:gd name="connsiteY18" fmla="*/ 167503 h 297062"/>
                    <a:gd name="connsiteX19" fmla="*/ 192774 w 264516"/>
                    <a:gd name="connsiteY19" fmla="*/ 166127 h 297062"/>
                    <a:gd name="connsiteX20" fmla="*/ 244216 w 264516"/>
                    <a:gd name="connsiteY20" fmla="*/ 159330 h 297062"/>
                    <a:gd name="connsiteX21" fmla="*/ 264517 w 264516"/>
                    <a:gd name="connsiteY21" fmla="*/ 190731 h 297062"/>
                    <a:gd name="connsiteX22" fmla="*/ 261765 w 264516"/>
                    <a:gd name="connsiteY22" fmla="*/ 200280 h 297062"/>
                    <a:gd name="connsiteX23" fmla="*/ 253593 w 264516"/>
                    <a:gd name="connsiteY23" fmla="*/ 198904 h 297062"/>
                    <a:gd name="connsiteX24" fmla="*/ 168258 w 264516"/>
                    <a:gd name="connsiteY24" fmla="*/ 189355 h 297062"/>
                    <a:gd name="connsiteX25" fmla="*/ 161462 w 264516"/>
                    <a:gd name="connsiteY25" fmla="*/ 197527 h 297062"/>
                    <a:gd name="connsiteX26" fmla="*/ 157418 w 264516"/>
                    <a:gd name="connsiteY26" fmla="*/ 267125 h 297062"/>
                    <a:gd name="connsiteX27" fmla="*/ 156042 w 264516"/>
                    <a:gd name="connsiteY27" fmla="*/ 291643 h 297062"/>
                    <a:gd name="connsiteX28" fmla="*/ 153376 w 264516"/>
                    <a:gd name="connsiteY28" fmla="*/ 297063 h 297062"/>
                    <a:gd name="connsiteX29" fmla="*/ 147956 w 264516"/>
                    <a:gd name="connsiteY29" fmla="*/ 297063 h 297062"/>
                    <a:gd name="connsiteX30" fmla="*/ 68041 w 264516"/>
                    <a:gd name="connsiteY30" fmla="*/ 267038 h 297062"/>
                    <a:gd name="connsiteX31" fmla="*/ 63998 w 264516"/>
                    <a:gd name="connsiteY31" fmla="*/ 261619 h 297062"/>
                    <a:gd name="connsiteX32" fmla="*/ 70794 w 264516"/>
                    <a:gd name="connsiteY32" fmla="*/ 261619 h 297062"/>
                    <a:gd name="connsiteX33" fmla="*/ 120945 w 264516"/>
                    <a:gd name="connsiteY33" fmla="*/ 269792 h 297062"/>
                    <a:gd name="connsiteX34" fmla="*/ 131784 w 264516"/>
                    <a:gd name="connsiteY34" fmla="*/ 257489 h 297062"/>
                    <a:gd name="connsiteX35" fmla="*/ 131784 w 264516"/>
                    <a:gd name="connsiteY35" fmla="*/ 234262 h 297062"/>
                    <a:gd name="connsiteX36" fmla="*/ 133161 w 264516"/>
                    <a:gd name="connsiteY36" fmla="*/ 200108 h 297062"/>
                    <a:gd name="connsiteX37" fmla="*/ 129117 w 264516"/>
                    <a:gd name="connsiteY37" fmla="*/ 195979 h 297062"/>
                    <a:gd name="connsiteX38" fmla="*/ 18062 w 264516"/>
                    <a:gd name="connsiteY38" fmla="*/ 217830 h 297062"/>
                    <a:gd name="connsiteX39" fmla="*/ 5847 w 264516"/>
                    <a:gd name="connsiteY39" fmla="*/ 216454 h 297062"/>
                    <a:gd name="connsiteX40" fmla="*/ 1804 w 264516"/>
                    <a:gd name="connsiteY40" fmla="*/ 206904 h 297062"/>
                    <a:gd name="connsiteX41" fmla="*/ 427 w 264516"/>
                    <a:gd name="connsiteY41" fmla="*/ 202775 h 297062"/>
                    <a:gd name="connsiteX42" fmla="*/ 5847 w 264516"/>
                    <a:gd name="connsiteY42" fmla="*/ 201399 h 297062"/>
                    <a:gd name="connsiteX43" fmla="*/ 30191 w 264516"/>
                    <a:gd name="connsiteY43" fmla="*/ 195979 h 297062"/>
                    <a:gd name="connsiteX44" fmla="*/ 64084 w 264516"/>
                    <a:gd name="connsiteY44" fmla="*/ 189182 h 297062"/>
                    <a:gd name="connsiteX45" fmla="*/ 122321 w 264516"/>
                    <a:gd name="connsiteY45" fmla="*/ 176880 h 297062"/>
                    <a:gd name="connsiteX46" fmla="*/ 126365 w 264516"/>
                    <a:gd name="connsiteY46" fmla="*/ 175504 h 297062"/>
                    <a:gd name="connsiteX47" fmla="*/ 122321 w 264516"/>
                    <a:gd name="connsiteY47" fmla="*/ 168708 h 297062"/>
                    <a:gd name="connsiteX48" fmla="*/ 110106 w 264516"/>
                    <a:gd name="connsiteY48" fmla="*/ 160535 h 297062"/>
                    <a:gd name="connsiteX49" fmla="*/ 108730 w 264516"/>
                    <a:gd name="connsiteY49" fmla="*/ 152362 h 297062"/>
                    <a:gd name="connsiteX50" fmla="*/ 119568 w 264516"/>
                    <a:gd name="connsiteY50" fmla="*/ 148233 h 297062"/>
                    <a:gd name="connsiteX51" fmla="*/ 131784 w 264516"/>
                    <a:gd name="connsiteY51" fmla="*/ 148233 h 297062"/>
                    <a:gd name="connsiteX52" fmla="*/ 149418 w 264516"/>
                    <a:gd name="connsiteY52" fmla="*/ 135931 h 297062"/>
                    <a:gd name="connsiteX53" fmla="*/ 143999 w 264516"/>
                    <a:gd name="connsiteY53" fmla="*/ 119585 h 297062"/>
                    <a:gd name="connsiteX54" fmla="*/ 70880 w 264516"/>
                    <a:gd name="connsiteY54" fmla="*/ 149609 h 297062"/>
                    <a:gd name="connsiteX55" fmla="*/ 61417 w 264516"/>
                    <a:gd name="connsiteY55" fmla="*/ 149609 h 297062"/>
                    <a:gd name="connsiteX56" fmla="*/ 55998 w 264516"/>
                    <a:gd name="connsiteY56" fmla="*/ 144189 h 297062"/>
                    <a:gd name="connsiteX57" fmla="*/ 53245 w 264516"/>
                    <a:gd name="connsiteY57" fmla="*/ 140060 h 297062"/>
                    <a:gd name="connsiteX58" fmla="*/ 59955 w 264516"/>
                    <a:gd name="connsiteY58" fmla="*/ 136189 h 297062"/>
                    <a:gd name="connsiteX59" fmla="*/ 51869 w 264516"/>
                    <a:gd name="connsiteY59" fmla="*/ 52913 h 297062"/>
                    <a:gd name="connsiteX60" fmla="*/ 100643 w 264516"/>
                    <a:gd name="connsiteY60" fmla="*/ 25642 h 297062"/>
                    <a:gd name="connsiteX61" fmla="*/ 108730 w 264516"/>
                    <a:gd name="connsiteY61" fmla="*/ 22889 h 297062"/>
                    <a:gd name="connsiteX62" fmla="*/ 162924 w 264516"/>
                    <a:gd name="connsiteY62" fmla="*/ 2414 h 297062"/>
                    <a:gd name="connsiteX63" fmla="*/ 176430 w 264516"/>
                    <a:gd name="connsiteY63" fmla="*/ 3790 h 297062"/>
                    <a:gd name="connsiteX64" fmla="*/ 185892 w 264516"/>
                    <a:gd name="connsiteY64" fmla="*/ 13340 h 297062"/>
                    <a:gd name="connsiteX65" fmla="*/ 187268 w 264516"/>
                    <a:gd name="connsiteY65" fmla="*/ 20136 h 297062"/>
                    <a:gd name="connsiteX66" fmla="*/ 179183 w 264516"/>
                    <a:gd name="connsiteY66" fmla="*/ 22889 h 297062"/>
                    <a:gd name="connsiteX67" fmla="*/ 110106 w 264516"/>
                    <a:gd name="connsiteY67" fmla="*/ 46117 h 297062"/>
                    <a:gd name="connsiteX68" fmla="*/ 97891 w 264516"/>
                    <a:gd name="connsiteY68" fmla="*/ 54289 h 297062"/>
                    <a:gd name="connsiteX69" fmla="*/ 81633 w 264516"/>
                    <a:gd name="connsiteY69" fmla="*/ 57042 h 297062"/>
                    <a:gd name="connsiteX70" fmla="*/ 53160 w 264516"/>
                    <a:gd name="connsiteY70" fmla="*/ 59795 h 297062"/>
                    <a:gd name="connsiteX71" fmla="*/ 46363 w 264516"/>
                    <a:gd name="connsiteY71" fmla="*/ 58419 h 297062"/>
                    <a:gd name="connsiteX72" fmla="*/ 51869 w 264516"/>
                    <a:gd name="connsiteY72" fmla="*/ 52913 h 297062"/>
                    <a:gd name="connsiteX73" fmla="*/ 73546 w 264516"/>
                    <a:gd name="connsiteY73" fmla="*/ 107541 h 297062"/>
                    <a:gd name="connsiteX74" fmla="*/ 64084 w 264516"/>
                    <a:gd name="connsiteY74" fmla="*/ 100745 h 297062"/>
                    <a:gd name="connsiteX75" fmla="*/ 55998 w 264516"/>
                    <a:gd name="connsiteY75" fmla="*/ 93949 h 297062"/>
                    <a:gd name="connsiteX76" fmla="*/ 51955 w 264516"/>
                    <a:gd name="connsiteY76" fmla="*/ 89819 h 297062"/>
                    <a:gd name="connsiteX77" fmla="*/ 58751 w 264516"/>
                    <a:gd name="connsiteY77" fmla="*/ 84399 h 297062"/>
                    <a:gd name="connsiteX78" fmla="*/ 102106 w 264516"/>
                    <a:gd name="connsiteY78" fmla="*/ 73474 h 297062"/>
                    <a:gd name="connsiteX79" fmla="*/ 106149 w 264516"/>
                    <a:gd name="connsiteY79" fmla="*/ 74850 h 297062"/>
                    <a:gd name="connsiteX80" fmla="*/ 103396 w 264516"/>
                    <a:gd name="connsiteY80" fmla="*/ 78980 h 297062"/>
                    <a:gd name="connsiteX81" fmla="*/ 85762 w 264516"/>
                    <a:gd name="connsiteY81" fmla="*/ 103498 h 297062"/>
                    <a:gd name="connsiteX82" fmla="*/ 73546 w 264516"/>
                    <a:gd name="connsiteY82" fmla="*/ 107541 h 297062"/>
                    <a:gd name="connsiteX83" fmla="*/ 127655 w 264516"/>
                    <a:gd name="connsiteY83" fmla="*/ 78893 h 297062"/>
                    <a:gd name="connsiteX84" fmla="*/ 123612 w 264516"/>
                    <a:gd name="connsiteY84" fmla="*/ 66591 h 297062"/>
                    <a:gd name="connsiteX85" fmla="*/ 127655 w 264516"/>
                    <a:gd name="connsiteY85" fmla="*/ 58419 h 297062"/>
                    <a:gd name="connsiteX86" fmla="*/ 145290 w 264516"/>
                    <a:gd name="connsiteY86" fmla="*/ 54289 h 297062"/>
                    <a:gd name="connsiteX87" fmla="*/ 157505 w 264516"/>
                    <a:gd name="connsiteY87" fmla="*/ 51536 h 297062"/>
                    <a:gd name="connsiteX88" fmla="*/ 160258 w 264516"/>
                    <a:gd name="connsiteY88" fmla="*/ 52913 h 297062"/>
                    <a:gd name="connsiteX89" fmla="*/ 158881 w 264516"/>
                    <a:gd name="connsiteY89" fmla="*/ 55666 h 297062"/>
                    <a:gd name="connsiteX90" fmla="*/ 139956 w 264516"/>
                    <a:gd name="connsiteY90" fmla="*/ 78893 h 297062"/>
                    <a:gd name="connsiteX91" fmla="*/ 133161 w 264516"/>
                    <a:gd name="connsiteY91" fmla="*/ 84313 h 297062"/>
                    <a:gd name="connsiteX92" fmla="*/ 127655 w 264516"/>
                    <a:gd name="connsiteY92" fmla="*/ 78893 h 29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64516" h="297062">
                      <a:moveTo>
                        <a:pt x="59955" y="136189"/>
                      </a:moveTo>
                      <a:cubicBezTo>
                        <a:pt x="69847" y="133436"/>
                        <a:pt x="80687" y="128876"/>
                        <a:pt x="92471" y="122510"/>
                      </a:cubicBezTo>
                      <a:cubicBezTo>
                        <a:pt x="97891" y="120704"/>
                        <a:pt x="106064" y="117521"/>
                        <a:pt x="116902" y="112961"/>
                      </a:cubicBezTo>
                      <a:cubicBezTo>
                        <a:pt x="120515" y="112101"/>
                        <a:pt x="124989" y="110208"/>
                        <a:pt x="130408" y="107541"/>
                      </a:cubicBezTo>
                      <a:cubicBezTo>
                        <a:pt x="138493" y="105734"/>
                        <a:pt x="148042" y="99368"/>
                        <a:pt x="158881" y="88443"/>
                      </a:cubicBezTo>
                      <a:cubicBezTo>
                        <a:pt x="167053" y="81130"/>
                        <a:pt x="178753" y="67108"/>
                        <a:pt x="194065" y="46117"/>
                      </a:cubicBezTo>
                      <a:cubicBezTo>
                        <a:pt x="195871" y="42503"/>
                        <a:pt x="199054" y="41127"/>
                        <a:pt x="203527" y="41987"/>
                      </a:cubicBezTo>
                      <a:cubicBezTo>
                        <a:pt x="203527" y="42933"/>
                        <a:pt x="203957" y="43364"/>
                        <a:pt x="204903" y="43364"/>
                      </a:cubicBezTo>
                      <a:cubicBezTo>
                        <a:pt x="206710" y="44310"/>
                        <a:pt x="208086" y="44740"/>
                        <a:pt x="208946" y="44740"/>
                      </a:cubicBezTo>
                      <a:cubicBezTo>
                        <a:pt x="213420" y="46547"/>
                        <a:pt x="213936" y="49730"/>
                        <a:pt x="210322" y="54289"/>
                      </a:cubicBezTo>
                      <a:cubicBezTo>
                        <a:pt x="204903" y="59709"/>
                        <a:pt x="198108" y="66591"/>
                        <a:pt x="190021" y="74764"/>
                      </a:cubicBezTo>
                      <a:cubicBezTo>
                        <a:pt x="181935" y="83883"/>
                        <a:pt x="175570" y="90679"/>
                        <a:pt x="171096" y="95239"/>
                      </a:cubicBezTo>
                      <a:cubicBezTo>
                        <a:pt x="168430" y="97992"/>
                        <a:pt x="167053" y="99799"/>
                        <a:pt x="167053" y="100659"/>
                      </a:cubicBezTo>
                      <a:cubicBezTo>
                        <a:pt x="167053" y="102466"/>
                        <a:pt x="168860" y="103412"/>
                        <a:pt x="172472" y="103412"/>
                      </a:cubicBezTo>
                      <a:cubicBezTo>
                        <a:pt x="185118" y="107025"/>
                        <a:pt x="193720" y="112101"/>
                        <a:pt x="198194" y="118381"/>
                      </a:cubicBezTo>
                      <a:cubicBezTo>
                        <a:pt x="200860" y="122940"/>
                        <a:pt x="199570" y="126123"/>
                        <a:pt x="194150" y="127930"/>
                      </a:cubicBezTo>
                      <a:cubicBezTo>
                        <a:pt x="178753" y="137909"/>
                        <a:pt x="165247" y="146168"/>
                        <a:pt x="153547" y="152448"/>
                      </a:cubicBezTo>
                      <a:cubicBezTo>
                        <a:pt x="148988" y="155201"/>
                        <a:pt x="149935" y="159245"/>
                        <a:pt x="156215" y="164750"/>
                      </a:cubicBezTo>
                      <a:cubicBezTo>
                        <a:pt x="158021" y="167503"/>
                        <a:pt x="161204" y="168363"/>
                        <a:pt x="165677" y="167503"/>
                      </a:cubicBezTo>
                      <a:cubicBezTo>
                        <a:pt x="172903" y="167503"/>
                        <a:pt x="181935" y="167073"/>
                        <a:pt x="192774" y="166127"/>
                      </a:cubicBezTo>
                      <a:cubicBezTo>
                        <a:pt x="215312" y="164320"/>
                        <a:pt x="232517" y="161997"/>
                        <a:pt x="244216" y="159330"/>
                      </a:cubicBezTo>
                      <a:cubicBezTo>
                        <a:pt x="251442" y="162944"/>
                        <a:pt x="258237" y="173439"/>
                        <a:pt x="264517" y="190731"/>
                      </a:cubicBezTo>
                      <a:cubicBezTo>
                        <a:pt x="264517" y="196151"/>
                        <a:pt x="263571" y="199420"/>
                        <a:pt x="261765" y="200280"/>
                      </a:cubicBezTo>
                      <a:cubicBezTo>
                        <a:pt x="259958" y="201226"/>
                        <a:pt x="257205" y="200710"/>
                        <a:pt x="253593" y="198904"/>
                      </a:cubicBezTo>
                      <a:cubicBezTo>
                        <a:pt x="230108" y="188924"/>
                        <a:pt x="201634" y="185741"/>
                        <a:pt x="168258" y="189355"/>
                      </a:cubicBezTo>
                      <a:cubicBezTo>
                        <a:pt x="163699" y="189355"/>
                        <a:pt x="161462" y="192107"/>
                        <a:pt x="161462" y="197527"/>
                      </a:cubicBezTo>
                      <a:cubicBezTo>
                        <a:pt x="160516" y="228498"/>
                        <a:pt x="159225" y="251639"/>
                        <a:pt x="157418" y="267125"/>
                      </a:cubicBezTo>
                      <a:cubicBezTo>
                        <a:pt x="154666" y="276244"/>
                        <a:pt x="154236" y="284416"/>
                        <a:pt x="156042" y="291643"/>
                      </a:cubicBezTo>
                      <a:cubicBezTo>
                        <a:pt x="156042" y="294396"/>
                        <a:pt x="155096" y="296202"/>
                        <a:pt x="153376" y="297063"/>
                      </a:cubicBezTo>
                      <a:lnTo>
                        <a:pt x="147956" y="297063"/>
                      </a:lnTo>
                      <a:cubicBezTo>
                        <a:pt x="112773" y="289750"/>
                        <a:pt x="86106" y="279771"/>
                        <a:pt x="68041" y="267038"/>
                      </a:cubicBezTo>
                      <a:cubicBezTo>
                        <a:pt x="64428" y="264286"/>
                        <a:pt x="63052" y="262479"/>
                        <a:pt x="63998" y="261619"/>
                      </a:cubicBezTo>
                      <a:cubicBezTo>
                        <a:pt x="63998" y="260758"/>
                        <a:pt x="66234" y="260758"/>
                        <a:pt x="70794" y="261619"/>
                      </a:cubicBezTo>
                      <a:cubicBezTo>
                        <a:pt x="89805" y="267985"/>
                        <a:pt x="106494" y="270738"/>
                        <a:pt x="120945" y="269792"/>
                      </a:cubicBezTo>
                      <a:cubicBezTo>
                        <a:pt x="127225" y="269792"/>
                        <a:pt x="130838" y="265662"/>
                        <a:pt x="131784" y="257489"/>
                      </a:cubicBezTo>
                      <a:cubicBezTo>
                        <a:pt x="131784" y="252930"/>
                        <a:pt x="131784" y="245187"/>
                        <a:pt x="131784" y="234262"/>
                      </a:cubicBezTo>
                      <a:cubicBezTo>
                        <a:pt x="132644" y="219723"/>
                        <a:pt x="133161" y="208367"/>
                        <a:pt x="133161" y="200108"/>
                      </a:cubicBezTo>
                      <a:cubicBezTo>
                        <a:pt x="133161" y="197355"/>
                        <a:pt x="131784" y="195979"/>
                        <a:pt x="129117" y="195979"/>
                      </a:cubicBezTo>
                      <a:cubicBezTo>
                        <a:pt x="67697" y="200538"/>
                        <a:pt x="30621" y="207851"/>
                        <a:pt x="18062" y="217830"/>
                      </a:cubicBezTo>
                      <a:cubicBezTo>
                        <a:pt x="11696" y="221443"/>
                        <a:pt x="7653" y="221013"/>
                        <a:pt x="5847" y="216454"/>
                      </a:cubicBezTo>
                      <a:cubicBezTo>
                        <a:pt x="4040" y="214647"/>
                        <a:pt x="2664" y="211464"/>
                        <a:pt x="1804" y="206904"/>
                      </a:cubicBezTo>
                      <a:cubicBezTo>
                        <a:pt x="-3" y="205098"/>
                        <a:pt x="-433" y="203721"/>
                        <a:pt x="427" y="202775"/>
                      </a:cubicBezTo>
                      <a:cubicBezTo>
                        <a:pt x="427" y="201915"/>
                        <a:pt x="2234" y="201399"/>
                        <a:pt x="5847" y="201399"/>
                      </a:cubicBezTo>
                      <a:cubicBezTo>
                        <a:pt x="11266" y="202345"/>
                        <a:pt x="19352" y="200538"/>
                        <a:pt x="30191" y="195979"/>
                      </a:cubicBezTo>
                      <a:cubicBezTo>
                        <a:pt x="38363" y="193226"/>
                        <a:pt x="49632" y="190989"/>
                        <a:pt x="64084" y="189182"/>
                      </a:cubicBezTo>
                      <a:cubicBezTo>
                        <a:pt x="97461" y="183763"/>
                        <a:pt x="116902" y="179633"/>
                        <a:pt x="122321" y="176880"/>
                      </a:cubicBezTo>
                      <a:cubicBezTo>
                        <a:pt x="124989" y="176880"/>
                        <a:pt x="126365" y="176450"/>
                        <a:pt x="126365" y="175504"/>
                      </a:cubicBezTo>
                      <a:cubicBezTo>
                        <a:pt x="126365" y="174644"/>
                        <a:pt x="124989" y="172321"/>
                        <a:pt x="122321" y="168708"/>
                      </a:cubicBezTo>
                      <a:cubicBezTo>
                        <a:pt x="116902" y="165094"/>
                        <a:pt x="112859" y="162341"/>
                        <a:pt x="110106" y="160535"/>
                      </a:cubicBezTo>
                      <a:cubicBezTo>
                        <a:pt x="106494" y="158728"/>
                        <a:pt x="106064" y="155975"/>
                        <a:pt x="108730" y="152362"/>
                      </a:cubicBezTo>
                      <a:cubicBezTo>
                        <a:pt x="111483" y="148749"/>
                        <a:pt x="115009" y="147372"/>
                        <a:pt x="119568" y="148233"/>
                      </a:cubicBezTo>
                      <a:cubicBezTo>
                        <a:pt x="122321" y="150039"/>
                        <a:pt x="126365" y="150039"/>
                        <a:pt x="131784" y="148233"/>
                      </a:cubicBezTo>
                      <a:cubicBezTo>
                        <a:pt x="134537" y="148233"/>
                        <a:pt x="140386" y="144103"/>
                        <a:pt x="149418" y="135931"/>
                      </a:cubicBezTo>
                      <a:cubicBezTo>
                        <a:pt x="154838" y="128618"/>
                        <a:pt x="153032" y="123198"/>
                        <a:pt x="143999" y="119585"/>
                      </a:cubicBezTo>
                      <a:cubicBezTo>
                        <a:pt x="132214" y="119585"/>
                        <a:pt x="107870" y="129565"/>
                        <a:pt x="70880" y="149609"/>
                      </a:cubicBezTo>
                      <a:cubicBezTo>
                        <a:pt x="66321" y="152362"/>
                        <a:pt x="63224" y="152362"/>
                        <a:pt x="61417" y="149609"/>
                      </a:cubicBezTo>
                      <a:cubicBezTo>
                        <a:pt x="58665" y="147803"/>
                        <a:pt x="56858" y="145996"/>
                        <a:pt x="55998" y="144189"/>
                      </a:cubicBezTo>
                      <a:cubicBezTo>
                        <a:pt x="53245" y="142383"/>
                        <a:pt x="52385" y="141006"/>
                        <a:pt x="53245" y="140060"/>
                      </a:cubicBezTo>
                      <a:cubicBezTo>
                        <a:pt x="53160" y="138425"/>
                        <a:pt x="55396" y="137049"/>
                        <a:pt x="59955" y="136189"/>
                      </a:cubicBezTo>
                      <a:close/>
                      <a:moveTo>
                        <a:pt x="51869" y="52913"/>
                      </a:moveTo>
                      <a:cubicBezTo>
                        <a:pt x="68987" y="41987"/>
                        <a:pt x="85246" y="32954"/>
                        <a:pt x="100643" y="25642"/>
                      </a:cubicBezTo>
                      <a:cubicBezTo>
                        <a:pt x="102450" y="25642"/>
                        <a:pt x="105117" y="24781"/>
                        <a:pt x="108730" y="22889"/>
                      </a:cubicBezTo>
                      <a:cubicBezTo>
                        <a:pt x="127741" y="16523"/>
                        <a:pt x="145720" y="9726"/>
                        <a:pt x="162924" y="2414"/>
                      </a:cubicBezTo>
                      <a:cubicBezTo>
                        <a:pt x="169204" y="-1199"/>
                        <a:pt x="173763" y="-769"/>
                        <a:pt x="176430" y="3790"/>
                      </a:cubicBezTo>
                      <a:cubicBezTo>
                        <a:pt x="177290" y="6543"/>
                        <a:pt x="180473" y="9726"/>
                        <a:pt x="185892" y="13340"/>
                      </a:cubicBezTo>
                      <a:cubicBezTo>
                        <a:pt x="187699" y="16092"/>
                        <a:pt x="188129" y="18329"/>
                        <a:pt x="187268" y="20136"/>
                      </a:cubicBezTo>
                      <a:cubicBezTo>
                        <a:pt x="185462" y="21942"/>
                        <a:pt x="182709" y="22889"/>
                        <a:pt x="179183" y="22889"/>
                      </a:cubicBezTo>
                      <a:cubicBezTo>
                        <a:pt x="140300" y="29255"/>
                        <a:pt x="117332" y="36998"/>
                        <a:pt x="110106" y="46117"/>
                      </a:cubicBezTo>
                      <a:cubicBezTo>
                        <a:pt x="107440" y="51536"/>
                        <a:pt x="103311" y="54289"/>
                        <a:pt x="97891" y="54289"/>
                      </a:cubicBezTo>
                      <a:cubicBezTo>
                        <a:pt x="94278" y="55236"/>
                        <a:pt x="88859" y="56096"/>
                        <a:pt x="81633" y="57042"/>
                      </a:cubicBezTo>
                      <a:cubicBezTo>
                        <a:pt x="69847" y="58849"/>
                        <a:pt x="60385" y="59795"/>
                        <a:pt x="53160" y="59795"/>
                      </a:cubicBezTo>
                      <a:cubicBezTo>
                        <a:pt x="49546" y="59795"/>
                        <a:pt x="47309" y="59365"/>
                        <a:pt x="46363" y="58419"/>
                      </a:cubicBezTo>
                      <a:cubicBezTo>
                        <a:pt x="46449" y="57472"/>
                        <a:pt x="48170" y="55666"/>
                        <a:pt x="51869" y="52913"/>
                      </a:cubicBezTo>
                      <a:close/>
                      <a:moveTo>
                        <a:pt x="73546" y="107541"/>
                      </a:moveTo>
                      <a:cubicBezTo>
                        <a:pt x="70794" y="106681"/>
                        <a:pt x="67697" y="104358"/>
                        <a:pt x="64084" y="100745"/>
                      </a:cubicBezTo>
                      <a:cubicBezTo>
                        <a:pt x="60471" y="97992"/>
                        <a:pt x="57719" y="95755"/>
                        <a:pt x="55998" y="93949"/>
                      </a:cubicBezTo>
                      <a:cubicBezTo>
                        <a:pt x="52385" y="92142"/>
                        <a:pt x="51009" y="90766"/>
                        <a:pt x="51955" y="89819"/>
                      </a:cubicBezTo>
                      <a:cubicBezTo>
                        <a:pt x="51955" y="88013"/>
                        <a:pt x="54191" y="86206"/>
                        <a:pt x="58751" y="84399"/>
                      </a:cubicBezTo>
                      <a:cubicBezTo>
                        <a:pt x="73203" y="78980"/>
                        <a:pt x="87654" y="75280"/>
                        <a:pt x="102106" y="73474"/>
                      </a:cubicBezTo>
                      <a:cubicBezTo>
                        <a:pt x="104859" y="73474"/>
                        <a:pt x="106149" y="73904"/>
                        <a:pt x="106149" y="74850"/>
                      </a:cubicBezTo>
                      <a:cubicBezTo>
                        <a:pt x="106149" y="75797"/>
                        <a:pt x="105203" y="77173"/>
                        <a:pt x="103396" y="78980"/>
                      </a:cubicBezTo>
                      <a:cubicBezTo>
                        <a:pt x="95311" y="86292"/>
                        <a:pt x="89375" y="94465"/>
                        <a:pt x="85762" y="103498"/>
                      </a:cubicBezTo>
                      <a:cubicBezTo>
                        <a:pt x="83009" y="110724"/>
                        <a:pt x="78880" y="112101"/>
                        <a:pt x="73546" y="107541"/>
                      </a:cubicBezTo>
                      <a:close/>
                      <a:moveTo>
                        <a:pt x="127655" y="78893"/>
                      </a:moveTo>
                      <a:cubicBezTo>
                        <a:pt x="124902" y="73474"/>
                        <a:pt x="123612" y="69344"/>
                        <a:pt x="123612" y="66591"/>
                      </a:cubicBezTo>
                      <a:cubicBezTo>
                        <a:pt x="120945" y="62032"/>
                        <a:pt x="122236" y="59279"/>
                        <a:pt x="127655" y="58419"/>
                      </a:cubicBezTo>
                      <a:cubicBezTo>
                        <a:pt x="130321" y="57558"/>
                        <a:pt x="136257" y="56182"/>
                        <a:pt x="145290" y="54289"/>
                      </a:cubicBezTo>
                      <a:cubicBezTo>
                        <a:pt x="148903" y="53429"/>
                        <a:pt x="152946" y="52483"/>
                        <a:pt x="157505" y="51536"/>
                      </a:cubicBezTo>
                      <a:cubicBezTo>
                        <a:pt x="159311" y="51536"/>
                        <a:pt x="160258" y="51966"/>
                        <a:pt x="160258" y="52913"/>
                      </a:cubicBezTo>
                      <a:cubicBezTo>
                        <a:pt x="161118" y="52913"/>
                        <a:pt x="160688" y="53859"/>
                        <a:pt x="158881" y="55666"/>
                      </a:cubicBezTo>
                      <a:cubicBezTo>
                        <a:pt x="150795" y="62978"/>
                        <a:pt x="144429" y="70635"/>
                        <a:pt x="139956" y="78893"/>
                      </a:cubicBezTo>
                      <a:cubicBezTo>
                        <a:pt x="137290" y="82507"/>
                        <a:pt x="134967" y="84313"/>
                        <a:pt x="133161" y="84313"/>
                      </a:cubicBezTo>
                      <a:cubicBezTo>
                        <a:pt x="132214" y="84313"/>
                        <a:pt x="130408" y="82507"/>
                        <a:pt x="127655" y="78893"/>
                      </a:cubicBezTo>
                      <a:close/>
                    </a:path>
                  </a:pathLst>
                </a:custGeom>
                <a:grpFill/>
                <a:ln w="860" cap="flat">
                  <a:noFill/>
                  <a:prstDash val="solid"/>
                  <a:miter/>
                </a:ln>
              </p:spPr>
              <p:txBody>
                <a:bodyPr rtlCol="0" anchor="ctr"/>
                <a:lstStyle/>
                <a:p>
                  <a:endParaRPr lang="zh-CN" altLang="en-US"/>
                </a:p>
              </p:txBody>
            </p:sp>
          </p:grpSp>
        </p:grpSp>
      </p:grpSp>
    </p:spTree>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7" name="图片 6" descr="资源 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9085" y="218440"/>
            <a:ext cx="320675" cy="259715"/>
          </a:xfrm>
          <a:prstGeom prst="rect">
            <a:avLst/>
          </a:prstGeom>
        </p:spPr>
      </p:pic>
      <p:cxnSp>
        <p:nvCxnSpPr>
          <p:cNvPr id="8" name="直接连接符 7"/>
          <p:cNvCxnSpPr/>
          <p:nvPr userDrawn="1"/>
        </p:nvCxnSpPr>
        <p:spPr>
          <a:xfrm>
            <a:off x="314643" y="619760"/>
            <a:ext cx="11538000" cy="0"/>
          </a:xfrm>
          <a:prstGeom prst="line">
            <a:avLst/>
          </a:prstGeom>
          <a:ln w="19685">
            <a:solidFill>
              <a:srgbClr val="A4CBDE"/>
            </a:solidFill>
          </a:ln>
        </p:spPr>
        <p:style>
          <a:lnRef idx="2">
            <a:schemeClr val="accent1"/>
          </a:lnRef>
          <a:fillRef idx="0">
            <a:schemeClr val="accent1"/>
          </a:fillRef>
          <a:effectRef idx="1">
            <a:schemeClr val="accent1"/>
          </a:effectRef>
          <a:fontRef idx="minor">
            <a:schemeClr val="tx1"/>
          </a:fontRef>
        </p:style>
      </p:cxnSp>
      <p:sp>
        <p:nvSpPr>
          <p:cNvPr id="12" name="标题 11"/>
          <p:cNvSpPr>
            <a:spLocks noGrp="1"/>
          </p:cNvSpPr>
          <p:nvPr>
            <p:ph type="title"/>
          </p:nvPr>
        </p:nvSpPr>
        <p:spPr>
          <a:xfrm>
            <a:off x="633207" y="-13447"/>
            <a:ext cx="6409055" cy="757555"/>
          </a:xfrm>
        </p:spPr>
        <p:txBody>
          <a:bodyPr/>
          <a:lstStyle>
            <a:lvl1pPr>
              <a:defRPr sz="2200" b="1">
                <a:solidFill>
                  <a:srgbClr val="2D2D2D"/>
                </a:solidFill>
                <a:latin typeface="微软雅黑" panose="020B0503020204020204" pitchFamily="34" charset="-122"/>
                <a:ea typeface="微软雅黑" panose="020B0503020204020204" pitchFamily="34" charset="-122"/>
              </a:defRPr>
            </a:lvl1pPr>
          </a:lstStyle>
          <a:p>
            <a:r>
              <a:rPr lang="zh-CN" altLang="en-US" dirty="0" smtClean="0"/>
              <a:t>单击此处编辑母版标题样式</a:t>
            </a:r>
            <a:endParaRPr lang="zh-CN" altLang="en-US" dirty="0"/>
          </a:p>
        </p:txBody>
      </p:sp>
      <p:grpSp>
        <p:nvGrpSpPr>
          <p:cNvPr id="6" name="图形 4"/>
          <p:cNvGrpSpPr/>
          <p:nvPr userDrawn="1"/>
        </p:nvGrpSpPr>
        <p:grpSpPr>
          <a:xfrm>
            <a:off x="10735693" y="251685"/>
            <a:ext cx="1111166" cy="247926"/>
            <a:chOff x="3026537" y="1769312"/>
            <a:chExt cx="5852211" cy="1305762"/>
          </a:xfrm>
          <a:solidFill>
            <a:srgbClr val="2870BF"/>
          </a:solidFill>
          <a:effectLst>
            <a:outerShdw blurRad="50800" dist="38100" dir="2700000" algn="tl" rotWithShape="0">
              <a:schemeClr val="bg1">
                <a:alpha val="40000"/>
              </a:schemeClr>
            </a:outerShdw>
          </a:effectLst>
        </p:grpSpPr>
        <p:grpSp>
          <p:nvGrpSpPr>
            <p:cNvPr id="9" name="图形 4"/>
            <p:cNvGrpSpPr/>
            <p:nvPr/>
          </p:nvGrpSpPr>
          <p:grpSpPr>
            <a:xfrm>
              <a:off x="5805209" y="1769312"/>
              <a:ext cx="3046119" cy="736361"/>
              <a:chOff x="5805209" y="1769312"/>
              <a:chExt cx="3046119" cy="736361"/>
            </a:xfrm>
            <a:grpFill/>
          </p:grpSpPr>
          <p:sp>
            <p:nvSpPr>
              <p:cNvPr id="24" name="任意形状 7"/>
              <p:cNvSpPr/>
              <p:nvPr/>
            </p:nvSpPr>
            <p:spPr>
              <a:xfrm>
                <a:off x="5805209" y="1885054"/>
                <a:ext cx="646709" cy="528581"/>
              </a:xfrm>
              <a:custGeom>
                <a:avLst/>
                <a:gdLst>
                  <a:gd name="connsiteX0" fmla="*/ 339823 w 646709"/>
                  <a:gd name="connsiteY0" fmla="*/ 17192 h 528581"/>
                  <a:gd name="connsiteX1" fmla="*/ 490535 w 646709"/>
                  <a:gd name="connsiteY1" fmla="*/ 1363 h 528581"/>
                  <a:gd name="connsiteX2" fmla="*/ 490535 w 646709"/>
                  <a:gd name="connsiteY2" fmla="*/ 39302 h 528581"/>
                  <a:gd name="connsiteX3" fmla="*/ 405803 w 646709"/>
                  <a:gd name="connsiteY3" fmla="*/ 96167 h 528581"/>
                  <a:gd name="connsiteX4" fmla="*/ 386964 w 646709"/>
                  <a:gd name="connsiteY4" fmla="*/ 194153 h 528581"/>
                  <a:gd name="connsiteX5" fmla="*/ 468600 w 646709"/>
                  <a:gd name="connsiteY5" fmla="*/ 172044 h 528581"/>
                  <a:gd name="connsiteX6" fmla="*/ 487439 w 646709"/>
                  <a:gd name="connsiteY6" fmla="*/ 235275 h 528581"/>
                  <a:gd name="connsiteX7" fmla="*/ 456040 w 646709"/>
                  <a:gd name="connsiteY7" fmla="*/ 247921 h 528581"/>
                  <a:gd name="connsiteX8" fmla="*/ 386964 w 646709"/>
                  <a:gd name="connsiteY8" fmla="*/ 282677 h 528581"/>
                  <a:gd name="connsiteX9" fmla="*/ 377587 w 646709"/>
                  <a:gd name="connsiteY9" fmla="*/ 307970 h 528581"/>
                  <a:gd name="connsiteX10" fmla="*/ 377587 w 646709"/>
                  <a:gd name="connsiteY10" fmla="*/ 368018 h 528581"/>
                  <a:gd name="connsiteX11" fmla="*/ 418362 w 646709"/>
                  <a:gd name="connsiteY11" fmla="*/ 396493 h 528581"/>
                  <a:gd name="connsiteX12" fmla="*/ 493718 w 646709"/>
                  <a:gd name="connsiteY12" fmla="*/ 396493 h 528581"/>
                  <a:gd name="connsiteX13" fmla="*/ 572171 w 646709"/>
                  <a:gd name="connsiteY13" fmla="*/ 390213 h 528581"/>
                  <a:gd name="connsiteX14" fmla="*/ 625505 w 646709"/>
                  <a:gd name="connsiteY14" fmla="*/ 402859 h 528581"/>
                  <a:gd name="connsiteX15" fmla="*/ 628688 w 646709"/>
                  <a:gd name="connsiteY15" fmla="*/ 491297 h 528581"/>
                  <a:gd name="connsiteX16" fmla="*/ 333630 w 646709"/>
                  <a:gd name="connsiteY16" fmla="*/ 469187 h 528581"/>
                  <a:gd name="connsiteX17" fmla="*/ 302231 w 646709"/>
                  <a:gd name="connsiteY17" fmla="*/ 472370 h 528581"/>
                  <a:gd name="connsiteX18" fmla="*/ 286576 w 646709"/>
                  <a:gd name="connsiteY18" fmla="*/ 472370 h 528581"/>
                  <a:gd name="connsiteX19" fmla="*/ 60594 w 646709"/>
                  <a:gd name="connsiteY19" fmla="*/ 510309 h 528581"/>
                  <a:gd name="connsiteX20" fmla="*/ 48034 w 646709"/>
                  <a:gd name="connsiteY20" fmla="*/ 519772 h 528581"/>
                  <a:gd name="connsiteX21" fmla="*/ 29195 w 646709"/>
                  <a:gd name="connsiteY21" fmla="*/ 522955 h 528581"/>
                  <a:gd name="connsiteX22" fmla="*/ 980 w 646709"/>
                  <a:gd name="connsiteY22" fmla="*/ 462907 h 528581"/>
                  <a:gd name="connsiteX23" fmla="*/ 145412 w 646709"/>
                  <a:gd name="connsiteY23" fmla="*/ 431335 h 528581"/>
                  <a:gd name="connsiteX24" fmla="*/ 148509 w 646709"/>
                  <a:gd name="connsiteY24" fmla="*/ 276483 h 528581"/>
                  <a:gd name="connsiteX25" fmla="*/ 145412 w 646709"/>
                  <a:gd name="connsiteY25" fmla="*/ 229081 h 528581"/>
                  <a:gd name="connsiteX26" fmla="*/ 164251 w 646709"/>
                  <a:gd name="connsiteY26" fmla="*/ 210155 h 528581"/>
                  <a:gd name="connsiteX27" fmla="*/ 239607 w 646709"/>
                  <a:gd name="connsiteY27" fmla="*/ 241727 h 528581"/>
                  <a:gd name="connsiteX28" fmla="*/ 220768 w 646709"/>
                  <a:gd name="connsiteY28" fmla="*/ 371287 h 528581"/>
                  <a:gd name="connsiteX29" fmla="*/ 227048 w 646709"/>
                  <a:gd name="connsiteY29" fmla="*/ 406042 h 528581"/>
                  <a:gd name="connsiteX30" fmla="*/ 248983 w 646709"/>
                  <a:gd name="connsiteY30" fmla="*/ 412323 h 528581"/>
                  <a:gd name="connsiteX31" fmla="*/ 292941 w 646709"/>
                  <a:gd name="connsiteY31" fmla="*/ 399676 h 528581"/>
                  <a:gd name="connsiteX32" fmla="*/ 302317 w 646709"/>
                  <a:gd name="connsiteY32" fmla="*/ 371201 h 528581"/>
                  <a:gd name="connsiteX33" fmla="*/ 299221 w 646709"/>
                  <a:gd name="connsiteY33" fmla="*/ 203703 h 528581"/>
                  <a:gd name="connsiteX34" fmla="*/ 299221 w 646709"/>
                  <a:gd name="connsiteY34" fmla="*/ 140471 h 528581"/>
                  <a:gd name="connsiteX35" fmla="*/ 277285 w 646709"/>
                  <a:gd name="connsiteY35" fmla="*/ 111996 h 528581"/>
                  <a:gd name="connsiteX36" fmla="*/ 223951 w 646709"/>
                  <a:gd name="connsiteY36" fmla="*/ 124642 h 528581"/>
                  <a:gd name="connsiteX37" fmla="*/ 176897 w 646709"/>
                  <a:gd name="connsiteY37" fmla="*/ 58314 h 528581"/>
                  <a:gd name="connsiteX38" fmla="*/ 176897 w 646709"/>
                  <a:gd name="connsiteY38" fmla="*/ 48851 h 528581"/>
                  <a:gd name="connsiteX39" fmla="*/ 208295 w 646709"/>
                  <a:gd name="connsiteY39" fmla="*/ 29924 h 528581"/>
                  <a:gd name="connsiteX40" fmla="*/ 339823 w 646709"/>
                  <a:gd name="connsiteY40" fmla="*/ 17192 h 52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6709" h="528581">
                    <a:moveTo>
                      <a:pt x="339823" y="17192"/>
                    </a:moveTo>
                    <a:cubicBezTo>
                      <a:pt x="392125" y="2481"/>
                      <a:pt x="442363" y="-2766"/>
                      <a:pt x="490535" y="1363"/>
                    </a:cubicBezTo>
                    <a:cubicBezTo>
                      <a:pt x="486320" y="14009"/>
                      <a:pt x="486320" y="26655"/>
                      <a:pt x="490535" y="39302"/>
                    </a:cubicBezTo>
                    <a:cubicBezTo>
                      <a:pt x="496815" y="49883"/>
                      <a:pt x="468600" y="68810"/>
                      <a:pt x="405803" y="96167"/>
                    </a:cubicBezTo>
                    <a:cubicBezTo>
                      <a:pt x="393244" y="108813"/>
                      <a:pt x="386964" y="141504"/>
                      <a:pt x="386964" y="194153"/>
                    </a:cubicBezTo>
                    <a:cubicBezTo>
                      <a:pt x="426706" y="183658"/>
                      <a:pt x="453890" y="176259"/>
                      <a:pt x="468600" y="172044"/>
                    </a:cubicBezTo>
                    <a:cubicBezTo>
                      <a:pt x="481159" y="178324"/>
                      <a:pt x="487439" y="199401"/>
                      <a:pt x="487439" y="235275"/>
                    </a:cubicBezTo>
                    <a:cubicBezTo>
                      <a:pt x="481159" y="239491"/>
                      <a:pt x="470664" y="243706"/>
                      <a:pt x="456040" y="247921"/>
                    </a:cubicBezTo>
                    <a:cubicBezTo>
                      <a:pt x="435136" y="256352"/>
                      <a:pt x="412083" y="267966"/>
                      <a:pt x="386964" y="282677"/>
                    </a:cubicBezTo>
                    <a:cubicBezTo>
                      <a:pt x="382749" y="286893"/>
                      <a:pt x="379566" y="295323"/>
                      <a:pt x="377587" y="307970"/>
                    </a:cubicBezTo>
                    <a:cubicBezTo>
                      <a:pt x="375437" y="322766"/>
                      <a:pt x="375437" y="342725"/>
                      <a:pt x="377587" y="368018"/>
                    </a:cubicBezTo>
                    <a:cubicBezTo>
                      <a:pt x="377587" y="389095"/>
                      <a:pt x="391179" y="398558"/>
                      <a:pt x="418362" y="396493"/>
                    </a:cubicBezTo>
                    <a:cubicBezTo>
                      <a:pt x="435051" y="396493"/>
                      <a:pt x="460169" y="396493"/>
                      <a:pt x="493718" y="396493"/>
                    </a:cubicBezTo>
                    <a:cubicBezTo>
                      <a:pt x="531396" y="394429"/>
                      <a:pt x="557547" y="392278"/>
                      <a:pt x="572171" y="390213"/>
                    </a:cubicBezTo>
                    <a:cubicBezTo>
                      <a:pt x="599354" y="385998"/>
                      <a:pt x="617161" y="390213"/>
                      <a:pt x="625505" y="402859"/>
                    </a:cubicBezTo>
                    <a:cubicBezTo>
                      <a:pt x="652688" y="455509"/>
                      <a:pt x="653720" y="485017"/>
                      <a:pt x="628688" y="491297"/>
                    </a:cubicBezTo>
                    <a:cubicBezTo>
                      <a:pt x="547052" y="459724"/>
                      <a:pt x="448642" y="452326"/>
                      <a:pt x="333630" y="469187"/>
                    </a:cubicBezTo>
                    <a:cubicBezTo>
                      <a:pt x="316855" y="471338"/>
                      <a:pt x="306447" y="472370"/>
                      <a:pt x="302231" y="472370"/>
                    </a:cubicBezTo>
                    <a:cubicBezTo>
                      <a:pt x="298016" y="472370"/>
                      <a:pt x="292855" y="472370"/>
                      <a:pt x="286576" y="472370"/>
                    </a:cubicBezTo>
                    <a:cubicBezTo>
                      <a:pt x="207004" y="463940"/>
                      <a:pt x="131649" y="476586"/>
                      <a:pt x="60594" y="510309"/>
                    </a:cubicBezTo>
                    <a:cubicBezTo>
                      <a:pt x="56379" y="512460"/>
                      <a:pt x="52164" y="515557"/>
                      <a:pt x="48034" y="519772"/>
                    </a:cubicBezTo>
                    <a:cubicBezTo>
                      <a:pt x="39604" y="530354"/>
                      <a:pt x="33410" y="531386"/>
                      <a:pt x="29195" y="522955"/>
                    </a:cubicBezTo>
                    <a:cubicBezTo>
                      <a:pt x="6141" y="493448"/>
                      <a:pt x="-3235" y="473489"/>
                      <a:pt x="980" y="462907"/>
                    </a:cubicBezTo>
                    <a:cubicBezTo>
                      <a:pt x="82616" y="450261"/>
                      <a:pt x="130702" y="439766"/>
                      <a:pt x="145412" y="431335"/>
                    </a:cubicBezTo>
                    <a:cubicBezTo>
                      <a:pt x="155821" y="422904"/>
                      <a:pt x="156853" y="371287"/>
                      <a:pt x="148509" y="276483"/>
                    </a:cubicBezTo>
                    <a:cubicBezTo>
                      <a:pt x="146358" y="257557"/>
                      <a:pt x="145412" y="241727"/>
                      <a:pt x="145412" y="229081"/>
                    </a:cubicBezTo>
                    <a:cubicBezTo>
                      <a:pt x="145412" y="218586"/>
                      <a:pt x="151692" y="212219"/>
                      <a:pt x="164251" y="210155"/>
                    </a:cubicBezTo>
                    <a:cubicBezTo>
                      <a:pt x="216553" y="218586"/>
                      <a:pt x="241671" y="229081"/>
                      <a:pt x="239607" y="241727"/>
                    </a:cubicBezTo>
                    <a:cubicBezTo>
                      <a:pt x="216553" y="269085"/>
                      <a:pt x="210273" y="312357"/>
                      <a:pt x="220768" y="371287"/>
                    </a:cubicBezTo>
                    <a:cubicBezTo>
                      <a:pt x="222833" y="386084"/>
                      <a:pt x="224897" y="397612"/>
                      <a:pt x="227048" y="406042"/>
                    </a:cubicBezTo>
                    <a:cubicBezTo>
                      <a:pt x="227048" y="410258"/>
                      <a:pt x="234360" y="412323"/>
                      <a:pt x="248983" y="412323"/>
                    </a:cubicBezTo>
                    <a:cubicBezTo>
                      <a:pt x="265672" y="410258"/>
                      <a:pt x="280382" y="406042"/>
                      <a:pt x="292941" y="399676"/>
                    </a:cubicBezTo>
                    <a:cubicBezTo>
                      <a:pt x="299221" y="395461"/>
                      <a:pt x="302317" y="385998"/>
                      <a:pt x="302317" y="371201"/>
                    </a:cubicBezTo>
                    <a:cubicBezTo>
                      <a:pt x="302317" y="280699"/>
                      <a:pt x="301199" y="224866"/>
                      <a:pt x="299221" y="203703"/>
                    </a:cubicBezTo>
                    <a:cubicBezTo>
                      <a:pt x="299221" y="172130"/>
                      <a:pt x="299221" y="151053"/>
                      <a:pt x="299221" y="140471"/>
                    </a:cubicBezTo>
                    <a:cubicBezTo>
                      <a:pt x="297070" y="123610"/>
                      <a:pt x="289844" y="114147"/>
                      <a:pt x="277285" y="111996"/>
                    </a:cubicBezTo>
                    <a:cubicBezTo>
                      <a:pt x="264726" y="111996"/>
                      <a:pt x="246919" y="116211"/>
                      <a:pt x="223951" y="124642"/>
                    </a:cubicBezTo>
                    <a:cubicBezTo>
                      <a:pt x="209327" y="133073"/>
                      <a:pt x="193585" y="110964"/>
                      <a:pt x="176897" y="58314"/>
                    </a:cubicBezTo>
                    <a:cubicBezTo>
                      <a:pt x="176897" y="54099"/>
                      <a:pt x="176897" y="50916"/>
                      <a:pt x="176897" y="48851"/>
                    </a:cubicBezTo>
                    <a:cubicBezTo>
                      <a:pt x="172682" y="36205"/>
                      <a:pt x="183176" y="29924"/>
                      <a:pt x="208295" y="29924"/>
                    </a:cubicBezTo>
                    <a:cubicBezTo>
                      <a:pt x="260252" y="31903"/>
                      <a:pt x="304210" y="27774"/>
                      <a:pt x="339823" y="17192"/>
                    </a:cubicBezTo>
                    <a:close/>
                  </a:path>
                </a:pathLst>
              </a:custGeom>
              <a:grpFill/>
              <a:ln w="860" cap="flat">
                <a:noFill/>
                <a:prstDash val="solid"/>
                <a:miter/>
              </a:ln>
            </p:spPr>
            <p:txBody>
              <a:bodyPr rtlCol="0" anchor="ctr"/>
              <a:lstStyle/>
              <a:p>
                <a:endParaRPr lang="zh-CN" altLang="en-US"/>
              </a:p>
            </p:txBody>
          </p:sp>
          <p:sp>
            <p:nvSpPr>
              <p:cNvPr id="25" name="任意形状 8"/>
              <p:cNvSpPr/>
              <p:nvPr/>
            </p:nvSpPr>
            <p:spPr>
              <a:xfrm>
                <a:off x="6627623" y="1792353"/>
                <a:ext cx="612994" cy="688006"/>
              </a:xfrm>
              <a:custGeom>
                <a:avLst/>
                <a:gdLst>
                  <a:gd name="connsiteX0" fmla="*/ 139010 w 612994"/>
                  <a:gd name="connsiteY0" fmla="*/ 315243 h 688006"/>
                  <a:gd name="connsiteX1" fmla="*/ 214366 w 612994"/>
                  <a:gd name="connsiteY1" fmla="*/ 283671 h 688006"/>
                  <a:gd name="connsiteX2" fmla="*/ 270882 w 612994"/>
                  <a:gd name="connsiteY2" fmla="*/ 261561 h 688006"/>
                  <a:gd name="connsiteX3" fmla="*/ 302281 w 612994"/>
                  <a:gd name="connsiteY3" fmla="*/ 248915 h 688006"/>
                  <a:gd name="connsiteX4" fmla="*/ 368174 w 612994"/>
                  <a:gd name="connsiteY4" fmla="*/ 204696 h 688006"/>
                  <a:gd name="connsiteX5" fmla="*/ 449810 w 612994"/>
                  <a:gd name="connsiteY5" fmla="*/ 106710 h 688006"/>
                  <a:gd name="connsiteX6" fmla="*/ 471746 w 612994"/>
                  <a:gd name="connsiteY6" fmla="*/ 97246 h 688006"/>
                  <a:gd name="connsiteX7" fmla="*/ 474842 w 612994"/>
                  <a:gd name="connsiteY7" fmla="*/ 100429 h 688006"/>
                  <a:gd name="connsiteX8" fmla="*/ 484305 w 612994"/>
                  <a:gd name="connsiteY8" fmla="*/ 103613 h 688006"/>
                  <a:gd name="connsiteX9" fmla="*/ 487401 w 612994"/>
                  <a:gd name="connsiteY9" fmla="*/ 125722 h 688006"/>
                  <a:gd name="connsiteX10" fmla="*/ 440348 w 612994"/>
                  <a:gd name="connsiteY10" fmla="*/ 173124 h 688006"/>
                  <a:gd name="connsiteX11" fmla="*/ 396389 w 612994"/>
                  <a:gd name="connsiteY11" fmla="*/ 220526 h 688006"/>
                  <a:gd name="connsiteX12" fmla="*/ 387013 w 612994"/>
                  <a:gd name="connsiteY12" fmla="*/ 233172 h 688006"/>
                  <a:gd name="connsiteX13" fmla="*/ 399572 w 612994"/>
                  <a:gd name="connsiteY13" fmla="*/ 239452 h 688006"/>
                  <a:gd name="connsiteX14" fmla="*/ 459186 w 612994"/>
                  <a:gd name="connsiteY14" fmla="*/ 274208 h 688006"/>
                  <a:gd name="connsiteX15" fmla="*/ 449810 w 612994"/>
                  <a:gd name="connsiteY15" fmla="*/ 296317 h 688006"/>
                  <a:gd name="connsiteX16" fmla="*/ 355615 w 612994"/>
                  <a:gd name="connsiteY16" fmla="*/ 353182 h 688006"/>
                  <a:gd name="connsiteX17" fmla="*/ 361895 w 612994"/>
                  <a:gd name="connsiteY17" fmla="*/ 381658 h 688006"/>
                  <a:gd name="connsiteX18" fmla="*/ 383830 w 612994"/>
                  <a:gd name="connsiteY18" fmla="*/ 387938 h 688006"/>
                  <a:gd name="connsiteX19" fmla="*/ 446627 w 612994"/>
                  <a:gd name="connsiteY19" fmla="*/ 384755 h 688006"/>
                  <a:gd name="connsiteX20" fmla="*/ 565941 w 612994"/>
                  <a:gd name="connsiteY20" fmla="*/ 368925 h 688006"/>
                  <a:gd name="connsiteX21" fmla="*/ 612994 w 612994"/>
                  <a:gd name="connsiteY21" fmla="*/ 441620 h 688006"/>
                  <a:gd name="connsiteX22" fmla="*/ 606715 w 612994"/>
                  <a:gd name="connsiteY22" fmla="*/ 463729 h 688006"/>
                  <a:gd name="connsiteX23" fmla="*/ 587876 w 612994"/>
                  <a:gd name="connsiteY23" fmla="*/ 460546 h 688006"/>
                  <a:gd name="connsiteX24" fmla="*/ 390110 w 612994"/>
                  <a:gd name="connsiteY24" fmla="*/ 438437 h 688006"/>
                  <a:gd name="connsiteX25" fmla="*/ 374454 w 612994"/>
                  <a:gd name="connsiteY25" fmla="*/ 457363 h 688006"/>
                  <a:gd name="connsiteX26" fmla="*/ 365077 w 612994"/>
                  <a:gd name="connsiteY26" fmla="*/ 618495 h 688006"/>
                  <a:gd name="connsiteX27" fmla="*/ 361895 w 612994"/>
                  <a:gd name="connsiteY27" fmla="*/ 675360 h 688006"/>
                  <a:gd name="connsiteX28" fmla="*/ 355615 w 612994"/>
                  <a:gd name="connsiteY28" fmla="*/ 688006 h 688006"/>
                  <a:gd name="connsiteX29" fmla="*/ 343055 w 612994"/>
                  <a:gd name="connsiteY29" fmla="*/ 688006 h 688006"/>
                  <a:gd name="connsiteX30" fmla="*/ 157849 w 612994"/>
                  <a:gd name="connsiteY30" fmla="*/ 618495 h 688006"/>
                  <a:gd name="connsiteX31" fmla="*/ 148472 w 612994"/>
                  <a:gd name="connsiteY31" fmla="*/ 605849 h 688006"/>
                  <a:gd name="connsiteX32" fmla="*/ 164128 w 612994"/>
                  <a:gd name="connsiteY32" fmla="*/ 605849 h 688006"/>
                  <a:gd name="connsiteX33" fmla="*/ 280259 w 612994"/>
                  <a:gd name="connsiteY33" fmla="*/ 624775 h 688006"/>
                  <a:gd name="connsiteX34" fmla="*/ 305378 w 612994"/>
                  <a:gd name="connsiteY34" fmla="*/ 596299 h 688006"/>
                  <a:gd name="connsiteX35" fmla="*/ 305378 w 612994"/>
                  <a:gd name="connsiteY35" fmla="*/ 542618 h 688006"/>
                  <a:gd name="connsiteX36" fmla="*/ 308561 w 612994"/>
                  <a:gd name="connsiteY36" fmla="*/ 463643 h 688006"/>
                  <a:gd name="connsiteX37" fmla="*/ 299184 w 612994"/>
                  <a:gd name="connsiteY37" fmla="*/ 454180 h 688006"/>
                  <a:gd name="connsiteX38" fmla="*/ 41804 w 612994"/>
                  <a:gd name="connsiteY38" fmla="*/ 504765 h 688006"/>
                  <a:gd name="connsiteX39" fmla="*/ 13588 w 612994"/>
                  <a:gd name="connsiteY39" fmla="*/ 501582 h 688006"/>
                  <a:gd name="connsiteX40" fmla="*/ 4212 w 612994"/>
                  <a:gd name="connsiteY40" fmla="*/ 479472 h 688006"/>
                  <a:gd name="connsiteX41" fmla="*/ 1029 w 612994"/>
                  <a:gd name="connsiteY41" fmla="*/ 470009 h 688006"/>
                  <a:gd name="connsiteX42" fmla="*/ 13588 w 612994"/>
                  <a:gd name="connsiteY42" fmla="*/ 466826 h 688006"/>
                  <a:gd name="connsiteX43" fmla="*/ 70105 w 612994"/>
                  <a:gd name="connsiteY43" fmla="*/ 454180 h 688006"/>
                  <a:gd name="connsiteX44" fmla="*/ 148558 w 612994"/>
                  <a:gd name="connsiteY44" fmla="*/ 438351 h 688006"/>
                  <a:gd name="connsiteX45" fmla="*/ 283528 w 612994"/>
                  <a:gd name="connsiteY45" fmla="*/ 409875 h 688006"/>
                  <a:gd name="connsiteX46" fmla="*/ 292904 w 612994"/>
                  <a:gd name="connsiteY46" fmla="*/ 406692 h 688006"/>
                  <a:gd name="connsiteX47" fmla="*/ 283528 w 612994"/>
                  <a:gd name="connsiteY47" fmla="*/ 390863 h 688006"/>
                  <a:gd name="connsiteX48" fmla="*/ 255312 w 612994"/>
                  <a:gd name="connsiteY48" fmla="*/ 371936 h 688006"/>
                  <a:gd name="connsiteX49" fmla="*/ 252130 w 612994"/>
                  <a:gd name="connsiteY49" fmla="*/ 353010 h 688006"/>
                  <a:gd name="connsiteX50" fmla="*/ 277248 w 612994"/>
                  <a:gd name="connsiteY50" fmla="*/ 343547 h 688006"/>
                  <a:gd name="connsiteX51" fmla="*/ 305464 w 612994"/>
                  <a:gd name="connsiteY51" fmla="*/ 343547 h 688006"/>
                  <a:gd name="connsiteX52" fmla="*/ 346238 w 612994"/>
                  <a:gd name="connsiteY52" fmla="*/ 315071 h 688006"/>
                  <a:gd name="connsiteX53" fmla="*/ 333679 w 612994"/>
                  <a:gd name="connsiteY53" fmla="*/ 277133 h 688006"/>
                  <a:gd name="connsiteX54" fmla="*/ 164128 w 612994"/>
                  <a:gd name="connsiteY54" fmla="*/ 346644 h 688006"/>
                  <a:gd name="connsiteX55" fmla="*/ 142192 w 612994"/>
                  <a:gd name="connsiteY55" fmla="*/ 346644 h 688006"/>
                  <a:gd name="connsiteX56" fmla="*/ 129633 w 612994"/>
                  <a:gd name="connsiteY56" fmla="*/ 333998 h 688006"/>
                  <a:gd name="connsiteX57" fmla="*/ 123353 w 612994"/>
                  <a:gd name="connsiteY57" fmla="*/ 324535 h 688006"/>
                  <a:gd name="connsiteX58" fmla="*/ 139010 w 612994"/>
                  <a:gd name="connsiteY58" fmla="*/ 315243 h 688006"/>
                  <a:gd name="connsiteX59" fmla="*/ 120171 w 612994"/>
                  <a:gd name="connsiteY59" fmla="*/ 122539 h 688006"/>
                  <a:gd name="connsiteX60" fmla="*/ 233205 w 612994"/>
                  <a:gd name="connsiteY60" fmla="*/ 59308 h 688006"/>
                  <a:gd name="connsiteX61" fmla="*/ 252043 w 612994"/>
                  <a:gd name="connsiteY61" fmla="*/ 53028 h 688006"/>
                  <a:gd name="connsiteX62" fmla="*/ 377637 w 612994"/>
                  <a:gd name="connsiteY62" fmla="*/ 5626 h 688006"/>
                  <a:gd name="connsiteX63" fmla="*/ 409035 w 612994"/>
                  <a:gd name="connsiteY63" fmla="*/ 8809 h 688006"/>
                  <a:gd name="connsiteX64" fmla="*/ 430971 w 612994"/>
                  <a:gd name="connsiteY64" fmla="*/ 30918 h 688006"/>
                  <a:gd name="connsiteX65" fmla="*/ 434154 w 612994"/>
                  <a:gd name="connsiteY65" fmla="*/ 46748 h 688006"/>
                  <a:gd name="connsiteX66" fmla="*/ 415314 w 612994"/>
                  <a:gd name="connsiteY66" fmla="*/ 53028 h 688006"/>
                  <a:gd name="connsiteX67" fmla="*/ 255226 w 612994"/>
                  <a:gd name="connsiteY67" fmla="*/ 106710 h 688006"/>
                  <a:gd name="connsiteX68" fmla="*/ 227011 w 612994"/>
                  <a:gd name="connsiteY68" fmla="*/ 125636 h 688006"/>
                  <a:gd name="connsiteX69" fmla="*/ 189333 w 612994"/>
                  <a:gd name="connsiteY69" fmla="*/ 131916 h 688006"/>
                  <a:gd name="connsiteX70" fmla="*/ 123439 w 612994"/>
                  <a:gd name="connsiteY70" fmla="*/ 138196 h 688006"/>
                  <a:gd name="connsiteX71" fmla="*/ 107783 w 612994"/>
                  <a:gd name="connsiteY71" fmla="*/ 135013 h 688006"/>
                  <a:gd name="connsiteX72" fmla="*/ 120171 w 612994"/>
                  <a:gd name="connsiteY72" fmla="*/ 122539 h 688006"/>
                  <a:gd name="connsiteX73" fmla="*/ 170322 w 612994"/>
                  <a:gd name="connsiteY73" fmla="*/ 248915 h 688006"/>
                  <a:gd name="connsiteX74" fmla="*/ 148386 w 612994"/>
                  <a:gd name="connsiteY74" fmla="*/ 233086 h 688006"/>
                  <a:gd name="connsiteX75" fmla="*/ 129547 w 612994"/>
                  <a:gd name="connsiteY75" fmla="*/ 217257 h 688006"/>
                  <a:gd name="connsiteX76" fmla="*/ 120171 w 612994"/>
                  <a:gd name="connsiteY76" fmla="*/ 207793 h 688006"/>
                  <a:gd name="connsiteX77" fmla="*/ 135827 w 612994"/>
                  <a:gd name="connsiteY77" fmla="*/ 195147 h 688006"/>
                  <a:gd name="connsiteX78" fmla="*/ 236301 w 612994"/>
                  <a:gd name="connsiteY78" fmla="*/ 169855 h 688006"/>
                  <a:gd name="connsiteX79" fmla="*/ 245764 w 612994"/>
                  <a:gd name="connsiteY79" fmla="*/ 173038 h 688006"/>
                  <a:gd name="connsiteX80" fmla="*/ 239484 w 612994"/>
                  <a:gd name="connsiteY80" fmla="*/ 182501 h 688006"/>
                  <a:gd name="connsiteX81" fmla="*/ 198709 w 612994"/>
                  <a:gd name="connsiteY81" fmla="*/ 239366 h 688006"/>
                  <a:gd name="connsiteX82" fmla="*/ 170322 w 612994"/>
                  <a:gd name="connsiteY82" fmla="*/ 248915 h 688006"/>
                  <a:gd name="connsiteX83" fmla="*/ 295915 w 612994"/>
                  <a:gd name="connsiteY83" fmla="*/ 182501 h 688006"/>
                  <a:gd name="connsiteX84" fmla="*/ 286539 w 612994"/>
                  <a:gd name="connsiteY84" fmla="*/ 154025 h 688006"/>
                  <a:gd name="connsiteX85" fmla="*/ 295915 w 612994"/>
                  <a:gd name="connsiteY85" fmla="*/ 135099 h 688006"/>
                  <a:gd name="connsiteX86" fmla="*/ 336690 w 612994"/>
                  <a:gd name="connsiteY86" fmla="*/ 125636 h 688006"/>
                  <a:gd name="connsiteX87" fmla="*/ 364905 w 612994"/>
                  <a:gd name="connsiteY87" fmla="*/ 119356 h 688006"/>
                  <a:gd name="connsiteX88" fmla="*/ 371185 w 612994"/>
                  <a:gd name="connsiteY88" fmla="*/ 122539 h 688006"/>
                  <a:gd name="connsiteX89" fmla="*/ 368088 w 612994"/>
                  <a:gd name="connsiteY89" fmla="*/ 128819 h 688006"/>
                  <a:gd name="connsiteX90" fmla="*/ 324130 w 612994"/>
                  <a:gd name="connsiteY90" fmla="*/ 182501 h 688006"/>
                  <a:gd name="connsiteX91" fmla="*/ 308474 w 612994"/>
                  <a:gd name="connsiteY91" fmla="*/ 195147 h 688006"/>
                  <a:gd name="connsiteX92" fmla="*/ 295915 w 612994"/>
                  <a:gd name="connsiteY92" fmla="*/ 182501 h 68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12994" h="688006">
                    <a:moveTo>
                      <a:pt x="139010" y="315243"/>
                    </a:moveTo>
                    <a:cubicBezTo>
                      <a:pt x="161977" y="308963"/>
                      <a:pt x="187096" y="298382"/>
                      <a:pt x="214366" y="283671"/>
                    </a:cubicBezTo>
                    <a:cubicBezTo>
                      <a:pt x="226925" y="279455"/>
                      <a:pt x="245764" y="272143"/>
                      <a:pt x="270882" y="261561"/>
                    </a:cubicBezTo>
                    <a:cubicBezTo>
                      <a:pt x="279227" y="259497"/>
                      <a:pt x="289721" y="255281"/>
                      <a:pt x="302281" y="248915"/>
                    </a:cubicBezTo>
                    <a:cubicBezTo>
                      <a:pt x="321120" y="244700"/>
                      <a:pt x="343055" y="229989"/>
                      <a:pt x="368174" y="204696"/>
                    </a:cubicBezTo>
                    <a:cubicBezTo>
                      <a:pt x="387013" y="187835"/>
                      <a:pt x="414196" y="155230"/>
                      <a:pt x="449810" y="106710"/>
                    </a:cubicBezTo>
                    <a:cubicBezTo>
                      <a:pt x="453939" y="98279"/>
                      <a:pt x="461251" y="95182"/>
                      <a:pt x="471746" y="97246"/>
                    </a:cubicBezTo>
                    <a:cubicBezTo>
                      <a:pt x="471746" y="99397"/>
                      <a:pt x="472777" y="100429"/>
                      <a:pt x="474842" y="100429"/>
                    </a:cubicBezTo>
                    <a:cubicBezTo>
                      <a:pt x="478971" y="102580"/>
                      <a:pt x="482154" y="103613"/>
                      <a:pt x="484305" y="103613"/>
                    </a:cubicBezTo>
                    <a:cubicBezTo>
                      <a:pt x="494713" y="107828"/>
                      <a:pt x="495746" y="115226"/>
                      <a:pt x="487401" y="125722"/>
                    </a:cubicBezTo>
                    <a:cubicBezTo>
                      <a:pt x="474842" y="138368"/>
                      <a:pt x="459186" y="154197"/>
                      <a:pt x="440348" y="173124"/>
                    </a:cubicBezTo>
                    <a:cubicBezTo>
                      <a:pt x="421508" y="194201"/>
                      <a:pt x="406884" y="210030"/>
                      <a:pt x="396389" y="220526"/>
                    </a:cubicBezTo>
                    <a:cubicBezTo>
                      <a:pt x="390110" y="226806"/>
                      <a:pt x="387013" y="231107"/>
                      <a:pt x="387013" y="233172"/>
                    </a:cubicBezTo>
                    <a:cubicBezTo>
                      <a:pt x="387013" y="237387"/>
                      <a:pt x="391142" y="239452"/>
                      <a:pt x="399572" y="239452"/>
                    </a:cubicBezTo>
                    <a:cubicBezTo>
                      <a:pt x="428820" y="247883"/>
                      <a:pt x="448691" y="259497"/>
                      <a:pt x="459186" y="274208"/>
                    </a:cubicBezTo>
                    <a:cubicBezTo>
                      <a:pt x="465465" y="284789"/>
                      <a:pt x="462283" y="292102"/>
                      <a:pt x="449810" y="296317"/>
                    </a:cubicBezTo>
                    <a:cubicBezTo>
                      <a:pt x="414196" y="319545"/>
                      <a:pt x="382798" y="338471"/>
                      <a:pt x="355615" y="353182"/>
                    </a:cubicBezTo>
                    <a:cubicBezTo>
                      <a:pt x="345120" y="359462"/>
                      <a:pt x="347185" y="369011"/>
                      <a:pt x="361895" y="381658"/>
                    </a:cubicBezTo>
                    <a:cubicBezTo>
                      <a:pt x="366024" y="387938"/>
                      <a:pt x="373335" y="390088"/>
                      <a:pt x="383830" y="387938"/>
                    </a:cubicBezTo>
                    <a:cubicBezTo>
                      <a:pt x="400519" y="387938"/>
                      <a:pt x="421508" y="386905"/>
                      <a:pt x="446627" y="384755"/>
                    </a:cubicBezTo>
                    <a:cubicBezTo>
                      <a:pt x="498929" y="380539"/>
                      <a:pt x="538671" y="375291"/>
                      <a:pt x="565941" y="368925"/>
                    </a:cubicBezTo>
                    <a:cubicBezTo>
                      <a:pt x="582629" y="377356"/>
                      <a:pt x="598371" y="401616"/>
                      <a:pt x="612994" y="441620"/>
                    </a:cubicBezTo>
                    <a:cubicBezTo>
                      <a:pt x="612994" y="454266"/>
                      <a:pt x="610930" y="461664"/>
                      <a:pt x="606715" y="463729"/>
                    </a:cubicBezTo>
                    <a:cubicBezTo>
                      <a:pt x="602500" y="465880"/>
                      <a:pt x="596220" y="464847"/>
                      <a:pt x="587876" y="460546"/>
                    </a:cubicBezTo>
                    <a:cubicBezTo>
                      <a:pt x="533423" y="437404"/>
                      <a:pt x="467530" y="430006"/>
                      <a:pt x="390110" y="438437"/>
                    </a:cubicBezTo>
                    <a:cubicBezTo>
                      <a:pt x="379615" y="438437"/>
                      <a:pt x="374454" y="444717"/>
                      <a:pt x="374454" y="457363"/>
                    </a:cubicBezTo>
                    <a:cubicBezTo>
                      <a:pt x="372303" y="529025"/>
                      <a:pt x="369207" y="582707"/>
                      <a:pt x="365077" y="618495"/>
                    </a:cubicBezTo>
                    <a:cubicBezTo>
                      <a:pt x="358798" y="639486"/>
                      <a:pt x="357679" y="658498"/>
                      <a:pt x="361895" y="675360"/>
                    </a:cubicBezTo>
                    <a:cubicBezTo>
                      <a:pt x="361895" y="681640"/>
                      <a:pt x="359744" y="685855"/>
                      <a:pt x="355615" y="688006"/>
                    </a:cubicBezTo>
                    <a:lnTo>
                      <a:pt x="343055" y="688006"/>
                    </a:lnTo>
                    <a:cubicBezTo>
                      <a:pt x="261420" y="671144"/>
                      <a:pt x="199656" y="648003"/>
                      <a:pt x="157849" y="618495"/>
                    </a:cubicBezTo>
                    <a:cubicBezTo>
                      <a:pt x="149419" y="612215"/>
                      <a:pt x="146322" y="607999"/>
                      <a:pt x="148472" y="605849"/>
                    </a:cubicBezTo>
                    <a:cubicBezTo>
                      <a:pt x="148472" y="603784"/>
                      <a:pt x="153634" y="603784"/>
                      <a:pt x="164128" y="605849"/>
                    </a:cubicBezTo>
                    <a:cubicBezTo>
                      <a:pt x="208086" y="620646"/>
                      <a:pt x="246796" y="626926"/>
                      <a:pt x="280259" y="624775"/>
                    </a:cubicBezTo>
                    <a:cubicBezTo>
                      <a:pt x="294883" y="624775"/>
                      <a:pt x="303227" y="615312"/>
                      <a:pt x="305378" y="596299"/>
                    </a:cubicBezTo>
                    <a:cubicBezTo>
                      <a:pt x="305378" y="585804"/>
                      <a:pt x="305378" y="567824"/>
                      <a:pt x="305378" y="542618"/>
                    </a:cubicBezTo>
                    <a:cubicBezTo>
                      <a:pt x="307442" y="508980"/>
                      <a:pt x="308561" y="482569"/>
                      <a:pt x="308561" y="463643"/>
                    </a:cubicBezTo>
                    <a:cubicBezTo>
                      <a:pt x="308561" y="457363"/>
                      <a:pt x="305378" y="454180"/>
                      <a:pt x="299184" y="454180"/>
                    </a:cubicBezTo>
                    <a:cubicBezTo>
                      <a:pt x="156816" y="464761"/>
                      <a:pt x="71052" y="481537"/>
                      <a:pt x="41804" y="504765"/>
                    </a:cubicBezTo>
                    <a:cubicBezTo>
                      <a:pt x="27180" y="513196"/>
                      <a:pt x="17718" y="512163"/>
                      <a:pt x="13588" y="501582"/>
                    </a:cubicBezTo>
                    <a:cubicBezTo>
                      <a:pt x="9373" y="497366"/>
                      <a:pt x="6191" y="490054"/>
                      <a:pt x="4212" y="479472"/>
                    </a:cubicBezTo>
                    <a:cubicBezTo>
                      <a:pt x="-3" y="475257"/>
                      <a:pt x="-1036" y="472074"/>
                      <a:pt x="1029" y="470009"/>
                    </a:cubicBezTo>
                    <a:cubicBezTo>
                      <a:pt x="1029" y="467944"/>
                      <a:pt x="5158" y="466826"/>
                      <a:pt x="13588" y="466826"/>
                    </a:cubicBezTo>
                    <a:cubicBezTo>
                      <a:pt x="26148" y="468977"/>
                      <a:pt x="44987" y="464761"/>
                      <a:pt x="70105" y="454180"/>
                    </a:cubicBezTo>
                    <a:cubicBezTo>
                      <a:pt x="88944" y="447900"/>
                      <a:pt x="115095" y="442652"/>
                      <a:pt x="148558" y="438351"/>
                    </a:cubicBezTo>
                    <a:cubicBezTo>
                      <a:pt x="225979" y="425704"/>
                      <a:pt x="270968" y="416241"/>
                      <a:pt x="283528" y="409875"/>
                    </a:cubicBezTo>
                    <a:cubicBezTo>
                      <a:pt x="289807" y="409875"/>
                      <a:pt x="292904" y="408843"/>
                      <a:pt x="292904" y="406692"/>
                    </a:cubicBezTo>
                    <a:cubicBezTo>
                      <a:pt x="292904" y="404627"/>
                      <a:pt x="289807" y="399293"/>
                      <a:pt x="283528" y="390863"/>
                    </a:cubicBezTo>
                    <a:cubicBezTo>
                      <a:pt x="270968" y="382432"/>
                      <a:pt x="261592" y="376152"/>
                      <a:pt x="255312" y="371936"/>
                    </a:cubicBezTo>
                    <a:cubicBezTo>
                      <a:pt x="246882" y="367721"/>
                      <a:pt x="245936" y="361441"/>
                      <a:pt x="252130" y="353010"/>
                    </a:cubicBezTo>
                    <a:cubicBezTo>
                      <a:pt x="258409" y="344579"/>
                      <a:pt x="266753" y="341482"/>
                      <a:pt x="277248" y="343547"/>
                    </a:cubicBezTo>
                    <a:cubicBezTo>
                      <a:pt x="283528" y="347762"/>
                      <a:pt x="292904" y="347762"/>
                      <a:pt x="305464" y="343547"/>
                    </a:cubicBezTo>
                    <a:cubicBezTo>
                      <a:pt x="311743" y="343547"/>
                      <a:pt x="325335" y="334084"/>
                      <a:pt x="346238" y="315071"/>
                    </a:cubicBezTo>
                    <a:cubicBezTo>
                      <a:pt x="358798" y="298210"/>
                      <a:pt x="354583" y="285563"/>
                      <a:pt x="333679" y="277133"/>
                    </a:cubicBezTo>
                    <a:cubicBezTo>
                      <a:pt x="306496" y="277133"/>
                      <a:pt x="249979" y="300360"/>
                      <a:pt x="164128" y="346644"/>
                    </a:cubicBezTo>
                    <a:cubicBezTo>
                      <a:pt x="153634" y="352924"/>
                      <a:pt x="146322" y="352924"/>
                      <a:pt x="142192" y="346644"/>
                    </a:cubicBezTo>
                    <a:cubicBezTo>
                      <a:pt x="135913" y="342429"/>
                      <a:pt x="131698" y="338213"/>
                      <a:pt x="129633" y="333998"/>
                    </a:cubicBezTo>
                    <a:cubicBezTo>
                      <a:pt x="123353" y="329782"/>
                      <a:pt x="121203" y="326599"/>
                      <a:pt x="123353" y="324535"/>
                    </a:cubicBezTo>
                    <a:cubicBezTo>
                      <a:pt x="123267" y="320491"/>
                      <a:pt x="128429" y="317394"/>
                      <a:pt x="139010" y="315243"/>
                    </a:cubicBezTo>
                    <a:close/>
                    <a:moveTo>
                      <a:pt x="120171" y="122539"/>
                    </a:moveTo>
                    <a:cubicBezTo>
                      <a:pt x="159913" y="97246"/>
                      <a:pt x="197591" y="76255"/>
                      <a:pt x="233205" y="59308"/>
                    </a:cubicBezTo>
                    <a:cubicBezTo>
                      <a:pt x="237333" y="59308"/>
                      <a:pt x="243613" y="57243"/>
                      <a:pt x="252043" y="53028"/>
                    </a:cubicBezTo>
                    <a:cubicBezTo>
                      <a:pt x="296001" y="38317"/>
                      <a:pt x="337808" y="22487"/>
                      <a:pt x="377637" y="5626"/>
                    </a:cubicBezTo>
                    <a:cubicBezTo>
                      <a:pt x="392260" y="-2805"/>
                      <a:pt x="402755" y="-1773"/>
                      <a:pt x="409035" y="8809"/>
                    </a:cubicBezTo>
                    <a:cubicBezTo>
                      <a:pt x="411099" y="15089"/>
                      <a:pt x="418411" y="22573"/>
                      <a:pt x="430971" y="30918"/>
                    </a:cubicBezTo>
                    <a:cubicBezTo>
                      <a:pt x="435100" y="37198"/>
                      <a:pt x="436132" y="42532"/>
                      <a:pt x="434154" y="46748"/>
                    </a:cubicBezTo>
                    <a:cubicBezTo>
                      <a:pt x="429938" y="50963"/>
                      <a:pt x="423659" y="53028"/>
                      <a:pt x="415314" y="53028"/>
                    </a:cubicBezTo>
                    <a:cubicBezTo>
                      <a:pt x="325335" y="67825"/>
                      <a:pt x="271915" y="85718"/>
                      <a:pt x="255226" y="106710"/>
                    </a:cubicBezTo>
                    <a:cubicBezTo>
                      <a:pt x="248947" y="119356"/>
                      <a:pt x="239570" y="125636"/>
                      <a:pt x="227011" y="125636"/>
                    </a:cubicBezTo>
                    <a:cubicBezTo>
                      <a:pt x="218581" y="127787"/>
                      <a:pt x="206107" y="129851"/>
                      <a:pt x="189333" y="131916"/>
                    </a:cubicBezTo>
                    <a:cubicBezTo>
                      <a:pt x="162150" y="136131"/>
                      <a:pt x="140128" y="138196"/>
                      <a:pt x="123439" y="138196"/>
                    </a:cubicBezTo>
                    <a:cubicBezTo>
                      <a:pt x="115009" y="138196"/>
                      <a:pt x="109762" y="137164"/>
                      <a:pt x="107783" y="135013"/>
                    </a:cubicBezTo>
                    <a:cubicBezTo>
                      <a:pt x="107611" y="133034"/>
                      <a:pt x="111740" y="128819"/>
                      <a:pt x="120171" y="122539"/>
                    </a:cubicBezTo>
                    <a:close/>
                    <a:moveTo>
                      <a:pt x="170322" y="248915"/>
                    </a:moveTo>
                    <a:cubicBezTo>
                      <a:pt x="164042" y="246850"/>
                      <a:pt x="156644" y="241517"/>
                      <a:pt x="148386" y="233086"/>
                    </a:cubicBezTo>
                    <a:cubicBezTo>
                      <a:pt x="139956" y="226806"/>
                      <a:pt x="133762" y="221558"/>
                      <a:pt x="129547" y="217257"/>
                    </a:cubicBezTo>
                    <a:cubicBezTo>
                      <a:pt x="121117" y="213041"/>
                      <a:pt x="118020" y="209944"/>
                      <a:pt x="120171" y="207793"/>
                    </a:cubicBezTo>
                    <a:cubicBezTo>
                      <a:pt x="120171" y="203578"/>
                      <a:pt x="125332" y="199363"/>
                      <a:pt x="135827" y="195147"/>
                    </a:cubicBezTo>
                    <a:cubicBezTo>
                      <a:pt x="169289" y="182501"/>
                      <a:pt x="202753" y="174156"/>
                      <a:pt x="236301" y="169855"/>
                    </a:cubicBezTo>
                    <a:cubicBezTo>
                      <a:pt x="242581" y="169855"/>
                      <a:pt x="245764" y="170973"/>
                      <a:pt x="245764" y="173038"/>
                    </a:cubicBezTo>
                    <a:cubicBezTo>
                      <a:pt x="245764" y="175188"/>
                      <a:pt x="243613" y="178286"/>
                      <a:pt x="239484" y="182501"/>
                    </a:cubicBezTo>
                    <a:cubicBezTo>
                      <a:pt x="220645" y="199363"/>
                      <a:pt x="207054" y="218375"/>
                      <a:pt x="198709" y="239366"/>
                    </a:cubicBezTo>
                    <a:cubicBezTo>
                      <a:pt x="192344" y="256314"/>
                      <a:pt x="182881" y="259497"/>
                      <a:pt x="170322" y="248915"/>
                    </a:cubicBezTo>
                    <a:close/>
                    <a:moveTo>
                      <a:pt x="295915" y="182501"/>
                    </a:moveTo>
                    <a:cubicBezTo>
                      <a:pt x="289636" y="169855"/>
                      <a:pt x="286539" y="160392"/>
                      <a:pt x="286539" y="154025"/>
                    </a:cubicBezTo>
                    <a:cubicBezTo>
                      <a:pt x="280259" y="143530"/>
                      <a:pt x="283356" y="137164"/>
                      <a:pt x="295915" y="135099"/>
                    </a:cubicBezTo>
                    <a:cubicBezTo>
                      <a:pt x="302195" y="133034"/>
                      <a:pt x="315786" y="129851"/>
                      <a:pt x="336690" y="125636"/>
                    </a:cubicBezTo>
                    <a:cubicBezTo>
                      <a:pt x="345034" y="123571"/>
                      <a:pt x="354410" y="121420"/>
                      <a:pt x="364905" y="119356"/>
                    </a:cubicBezTo>
                    <a:cubicBezTo>
                      <a:pt x="369034" y="119356"/>
                      <a:pt x="371185" y="120474"/>
                      <a:pt x="371185" y="122539"/>
                    </a:cubicBezTo>
                    <a:cubicBezTo>
                      <a:pt x="373249" y="122539"/>
                      <a:pt x="372217" y="124690"/>
                      <a:pt x="368088" y="128819"/>
                    </a:cubicBezTo>
                    <a:cubicBezTo>
                      <a:pt x="349249" y="145681"/>
                      <a:pt x="334625" y="163575"/>
                      <a:pt x="324130" y="182501"/>
                    </a:cubicBezTo>
                    <a:cubicBezTo>
                      <a:pt x="317851" y="190932"/>
                      <a:pt x="312603" y="195147"/>
                      <a:pt x="308474" y="195147"/>
                    </a:cubicBezTo>
                    <a:cubicBezTo>
                      <a:pt x="306410" y="195147"/>
                      <a:pt x="302195" y="191018"/>
                      <a:pt x="295915" y="182501"/>
                    </a:cubicBezTo>
                    <a:close/>
                  </a:path>
                </a:pathLst>
              </a:custGeom>
              <a:grpFill/>
              <a:ln w="860" cap="flat">
                <a:noFill/>
                <a:prstDash val="solid"/>
                <a:miter/>
              </a:ln>
            </p:spPr>
            <p:txBody>
              <a:bodyPr rtlCol="0" anchor="ctr"/>
              <a:lstStyle/>
              <a:p>
                <a:endParaRPr lang="zh-CN" altLang="en-US"/>
              </a:p>
            </p:txBody>
          </p:sp>
          <p:sp>
            <p:nvSpPr>
              <p:cNvPr id="26" name="任意形状 9"/>
              <p:cNvSpPr/>
              <p:nvPr/>
            </p:nvSpPr>
            <p:spPr>
              <a:xfrm>
                <a:off x="7368828" y="1806122"/>
                <a:ext cx="707063" cy="661591"/>
              </a:xfrm>
              <a:custGeom>
                <a:avLst/>
                <a:gdLst>
                  <a:gd name="connsiteX0" fmla="*/ 314376 w 707063"/>
                  <a:gd name="connsiteY0" fmla="*/ 345693 h 661591"/>
                  <a:gd name="connsiteX1" fmla="*/ 301817 w 707063"/>
                  <a:gd name="connsiteY1" fmla="*/ 345693 h 661591"/>
                  <a:gd name="connsiteX2" fmla="*/ 282978 w 707063"/>
                  <a:gd name="connsiteY2" fmla="*/ 367803 h 661591"/>
                  <a:gd name="connsiteX3" fmla="*/ 264139 w 707063"/>
                  <a:gd name="connsiteY3" fmla="*/ 377266 h 661591"/>
                  <a:gd name="connsiteX4" fmla="*/ 251579 w 707063"/>
                  <a:gd name="connsiteY4" fmla="*/ 393095 h 661591"/>
                  <a:gd name="connsiteX5" fmla="*/ 251579 w 707063"/>
                  <a:gd name="connsiteY5" fmla="*/ 399375 h 661591"/>
                  <a:gd name="connsiteX6" fmla="*/ 248397 w 707063"/>
                  <a:gd name="connsiteY6" fmla="*/ 430948 h 661591"/>
                  <a:gd name="connsiteX7" fmla="*/ 314290 w 707063"/>
                  <a:gd name="connsiteY7" fmla="*/ 408839 h 661591"/>
                  <a:gd name="connsiteX8" fmla="*/ 329947 w 707063"/>
                  <a:gd name="connsiteY8" fmla="*/ 415119 h 661591"/>
                  <a:gd name="connsiteX9" fmla="*/ 345603 w 707063"/>
                  <a:gd name="connsiteY9" fmla="*/ 462520 h 661591"/>
                  <a:gd name="connsiteX10" fmla="*/ 336226 w 707063"/>
                  <a:gd name="connsiteY10" fmla="*/ 471984 h 661591"/>
                  <a:gd name="connsiteX11" fmla="*/ 264053 w 707063"/>
                  <a:gd name="connsiteY11" fmla="*/ 487813 h 661591"/>
                  <a:gd name="connsiteX12" fmla="*/ 242117 w 707063"/>
                  <a:gd name="connsiteY12" fmla="*/ 506739 h 661591"/>
                  <a:gd name="connsiteX13" fmla="*/ 232741 w 707063"/>
                  <a:gd name="connsiteY13" fmla="*/ 588897 h 661591"/>
                  <a:gd name="connsiteX14" fmla="*/ 235837 w 707063"/>
                  <a:gd name="connsiteY14" fmla="*/ 636299 h 661591"/>
                  <a:gd name="connsiteX15" fmla="*/ 235837 w 707063"/>
                  <a:gd name="connsiteY15" fmla="*/ 652128 h 661591"/>
                  <a:gd name="connsiteX16" fmla="*/ 213902 w 707063"/>
                  <a:gd name="connsiteY16" fmla="*/ 661591 h 661591"/>
                  <a:gd name="connsiteX17" fmla="*/ 188783 w 707063"/>
                  <a:gd name="connsiteY17" fmla="*/ 633116 h 661591"/>
                  <a:gd name="connsiteX18" fmla="*/ 188783 w 707063"/>
                  <a:gd name="connsiteY18" fmla="*/ 576250 h 661591"/>
                  <a:gd name="connsiteX19" fmla="*/ 195063 w 707063"/>
                  <a:gd name="connsiteY19" fmla="*/ 535215 h 661591"/>
                  <a:gd name="connsiteX20" fmla="*/ 179407 w 707063"/>
                  <a:gd name="connsiteY20" fmla="*/ 519386 h 661591"/>
                  <a:gd name="connsiteX21" fmla="*/ 141729 w 707063"/>
                  <a:gd name="connsiteY21" fmla="*/ 528849 h 661591"/>
                  <a:gd name="connsiteX22" fmla="*/ 116610 w 707063"/>
                  <a:gd name="connsiteY22" fmla="*/ 535129 h 661591"/>
                  <a:gd name="connsiteX23" fmla="*/ 100954 w 707063"/>
                  <a:gd name="connsiteY23" fmla="*/ 538312 h 661591"/>
                  <a:gd name="connsiteX24" fmla="*/ 56997 w 707063"/>
                  <a:gd name="connsiteY24" fmla="*/ 547775 h 661591"/>
                  <a:gd name="connsiteX25" fmla="*/ 44437 w 707063"/>
                  <a:gd name="connsiteY25" fmla="*/ 554055 h 661591"/>
                  <a:gd name="connsiteX26" fmla="*/ 35061 w 707063"/>
                  <a:gd name="connsiteY26" fmla="*/ 560335 h 661591"/>
                  <a:gd name="connsiteX27" fmla="*/ 19405 w 707063"/>
                  <a:gd name="connsiteY27" fmla="*/ 557152 h 661591"/>
                  <a:gd name="connsiteX28" fmla="*/ 10028 w 707063"/>
                  <a:gd name="connsiteY28" fmla="*/ 538226 h 661591"/>
                  <a:gd name="connsiteX29" fmla="*/ 652 w 707063"/>
                  <a:gd name="connsiteY29" fmla="*/ 519299 h 661591"/>
                  <a:gd name="connsiteX30" fmla="*/ 10028 w 707063"/>
                  <a:gd name="connsiteY30" fmla="*/ 503470 h 661591"/>
                  <a:gd name="connsiteX31" fmla="*/ 198418 w 707063"/>
                  <a:gd name="connsiteY31" fmla="*/ 446605 h 661591"/>
                  <a:gd name="connsiteX32" fmla="*/ 198418 w 707063"/>
                  <a:gd name="connsiteY32" fmla="*/ 408667 h 661591"/>
                  <a:gd name="connsiteX33" fmla="*/ 188955 w 707063"/>
                  <a:gd name="connsiteY33" fmla="*/ 402386 h 661591"/>
                  <a:gd name="connsiteX34" fmla="*/ 101040 w 707063"/>
                  <a:gd name="connsiteY34" fmla="*/ 437142 h 661591"/>
                  <a:gd name="connsiteX35" fmla="*/ 75922 w 707063"/>
                  <a:gd name="connsiteY35" fmla="*/ 433959 h 661591"/>
                  <a:gd name="connsiteX36" fmla="*/ 72824 w 707063"/>
                  <a:gd name="connsiteY36" fmla="*/ 430776 h 661591"/>
                  <a:gd name="connsiteX37" fmla="*/ 47706 w 707063"/>
                  <a:gd name="connsiteY37" fmla="*/ 396020 h 661591"/>
                  <a:gd name="connsiteX38" fmla="*/ 57082 w 707063"/>
                  <a:gd name="connsiteY38" fmla="*/ 370728 h 661591"/>
                  <a:gd name="connsiteX39" fmla="*/ 66459 w 707063"/>
                  <a:gd name="connsiteY39" fmla="*/ 370728 h 661591"/>
                  <a:gd name="connsiteX40" fmla="*/ 79018 w 707063"/>
                  <a:gd name="connsiteY40" fmla="*/ 367545 h 661591"/>
                  <a:gd name="connsiteX41" fmla="*/ 110417 w 707063"/>
                  <a:gd name="connsiteY41" fmla="*/ 332789 h 661591"/>
                  <a:gd name="connsiteX42" fmla="*/ 116696 w 707063"/>
                  <a:gd name="connsiteY42" fmla="*/ 320143 h 661591"/>
                  <a:gd name="connsiteX43" fmla="*/ 122975 w 707063"/>
                  <a:gd name="connsiteY43" fmla="*/ 310680 h 661591"/>
                  <a:gd name="connsiteX44" fmla="*/ 141815 w 707063"/>
                  <a:gd name="connsiteY44" fmla="*/ 266461 h 661591"/>
                  <a:gd name="connsiteX45" fmla="*/ 126159 w 707063"/>
                  <a:gd name="connsiteY45" fmla="*/ 256998 h 661591"/>
                  <a:gd name="connsiteX46" fmla="*/ 116783 w 707063"/>
                  <a:gd name="connsiteY46" fmla="*/ 260181 h 661591"/>
                  <a:gd name="connsiteX47" fmla="*/ 101126 w 707063"/>
                  <a:gd name="connsiteY47" fmla="*/ 250718 h 661591"/>
                  <a:gd name="connsiteX48" fmla="*/ 94847 w 707063"/>
                  <a:gd name="connsiteY48" fmla="*/ 193853 h 661591"/>
                  <a:gd name="connsiteX49" fmla="*/ 113685 w 707063"/>
                  <a:gd name="connsiteY49" fmla="*/ 174926 h 661591"/>
                  <a:gd name="connsiteX50" fmla="*/ 163923 w 707063"/>
                  <a:gd name="connsiteY50" fmla="*/ 178109 h 661591"/>
                  <a:gd name="connsiteX51" fmla="*/ 195321 w 707063"/>
                  <a:gd name="connsiteY51" fmla="*/ 149634 h 661591"/>
                  <a:gd name="connsiteX52" fmla="*/ 207880 w 707063"/>
                  <a:gd name="connsiteY52" fmla="*/ 111695 h 661591"/>
                  <a:gd name="connsiteX53" fmla="*/ 236095 w 707063"/>
                  <a:gd name="connsiteY53" fmla="*/ 45367 h 661591"/>
                  <a:gd name="connsiteX54" fmla="*/ 248655 w 707063"/>
                  <a:gd name="connsiteY54" fmla="*/ 39087 h 661591"/>
                  <a:gd name="connsiteX55" fmla="*/ 301989 w 707063"/>
                  <a:gd name="connsiteY55" fmla="*/ 54916 h 661591"/>
                  <a:gd name="connsiteX56" fmla="*/ 305086 w 707063"/>
                  <a:gd name="connsiteY56" fmla="*/ 80209 h 661591"/>
                  <a:gd name="connsiteX57" fmla="*/ 298806 w 707063"/>
                  <a:gd name="connsiteY57" fmla="*/ 86489 h 661591"/>
                  <a:gd name="connsiteX58" fmla="*/ 264312 w 707063"/>
                  <a:gd name="connsiteY58" fmla="*/ 140171 h 661591"/>
                  <a:gd name="connsiteX59" fmla="*/ 261128 w 707063"/>
                  <a:gd name="connsiteY59" fmla="*/ 152817 h 661591"/>
                  <a:gd name="connsiteX60" fmla="*/ 276785 w 707063"/>
                  <a:gd name="connsiteY60" fmla="*/ 149634 h 661591"/>
                  <a:gd name="connsiteX61" fmla="*/ 317559 w 707063"/>
                  <a:gd name="connsiteY61" fmla="*/ 149634 h 661591"/>
                  <a:gd name="connsiteX62" fmla="*/ 317559 w 707063"/>
                  <a:gd name="connsiteY62" fmla="*/ 190669 h 661591"/>
                  <a:gd name="connsiteX63" fmla="*/ 279881 w 707063"/>
                  <a:gd name="connsiteY63" fmla="*/ 222242 h 661591"/>
                  <a:gd name="connsiteX64" fmla="*/ 217085 w 707063"/>
                  <a:gd name="connsiteY64" fmla="*/ 244351 h 661591"/>
                  <a:gd name="connsiteX65" fmla="*/ 176310 w 707063"/>
                  <a:gd name="connsiteY65" fmla="*/ 317046 h 661591"/>
                  <a:gd name="connsiteX66" fmla="*/ 173127 w 707063"/>
                  <a:gd name="connsiteY66" fmla="*/ 332875 h 661591"/>
                  <a:gd name="connsiteX67" fmla="*/ 185686 w 707063"/>
                  <a:gd name="connsiteY67" fmla="*/ 332875 h 661591"/>
                  <a:gd name="connsiteX68" fmla="*/ 201343 w 707063"/>
                  <a:gd name="connsiteY68" fmla="*/ 329692 h 661591"/>
                  <a:gd name="connsiteX69" fmla="*/ 210719 w 707063"/>
                  <a:gd name="connsiteY69" fmla="*/ 320229 h 661591"/>
                  <a:gd name="connsiteX70" fmla="*/ 210719 w 707063"/>
                  <a:gd name="connsiteY70" fmla="*/ 285473 h 661591"/>
                  <a:gd name="connsiteX71" fmla="*/ 220095 w 707063"/>
                  <a:gd name="connsiteY71" fmla="*/ 269644 h 661591"/>
                  <a:gd name="connsiteX72" fmla="*/ 257773 w 707063"/>
                  <a:gd name="connsiteY72" fmla="*/ 272827 h 661591"/>
                  <a:gd name="connsiteX73" fmla="*/ 260871 w 707063"/>
                  <a:gd name="connsiteY73" fmla="*/ 288656 h 661591"/>
                  <a:gd name="connsiteX74" fmla="*/ 257773 w 707063"/>
                  <a:gd name="connsiteY74" fmla="*/ 298120 h 661591"/>
                  <a:gd name="connsiteX75" fmla="*/ 254677 w 707063"/>
                  <a:gd name="connsiteY75" fmla="*/ 307583 h 661591"/>
                  <a:gd name="connsiteX76" fmla="*/ 254677 w 707063"/>
                  <a:gd name="connsiteY76" fmla="*/ 320229 h 661591"/>
                  <a:gd name="connsiteX77" fmla="*/ 270333 w 707063"/>
                  <a:gd name="connsiteY77" fmla="*/ 317046 h 661591"/>
                  <a:gd name="connsiteX78" fmla="*/ 301731 w 707063"/>
                  <a:gd name="connsiteY78" fmla="*/ 320229 h 661591"/>
                  <a:gd name="connsiteX79" fmla="*/ 317387 w 707063"/>
                  <a:gd name="connsiteY79" fmla="*/ 301303 h 661591"/>
                  <a:gd name="connsiteX80" fmla="*/ 345603 w 707063"/>
                  <a:gd name="connsiteY80" fmla="*/ 269730 h 661591"/>
                  <a:gd name="connsiteX81" fmla="*/ 439798 w 707063"/>
                  <a:gd name="connsiteY81" fmla="*/ 23257 h 661591"/>
                  <a:gd name="connsiteX82" fmla="*/ 458636 w 707063"/>
                  <a:gd name="connsiteY82" fmla="*/ 1148 h 661591"/>
                  <a:gd name="connsiteX83" fmla="*/ 464916 w 707063"/>
                  <a:gd name="connsiteY83" fmla="*/ 4331 h 661591"/>
                  <a:gd name="connsiteX84" fmla="*/ 499411 w 707063"/>
                  <a:gd name="connsiteY84" fmla="*/ 20160 h 661591"/>
                  <a:gd name="connsiteX85" fmla="*/ 496314 w 707063"/>
                  <a:gd name="connsiteY85" fmla="*/ 35990 h 661591"/>
                  <a:gd name="connsiteX86" fmla="*/ 420959 w 707063"/>
                  <a:gd name="connsiteY86" fmla="*/ 225597 h 661591"/>
                  <a:gd name="connsiteX87" fmla="*/ 420959 w 707063"/>
                  <a:gd name="connsiteY87" fmla="*/ 238243 h 661591"/>
                  <a:gd name="connsiteX88" fmla="*/ 433518 w 707063"/>
                  <a:gd name="connsiteY88" fmla="*/ 235060 h 661591"/>
                  <a:gd name="connsiteX89" fmla="*/ 518250 w 707063"/>
                  <a:gd name="connsiteY89" fmla="*/ 219231 h 661591"/>
                  <a:gd name="connsiteX90" fmla="*/ 565305 w 707063"/>
                  <a:gd name="connsiteY90" fmla="*/ 228694 h 661591"/>
                  <a:gd name="connsiteX91" fmla="*/ 618639 w 707063"/>
                  <a:gd name="connsiteY91" fmla="*/ 272913 h 661591"/>
                  <a:gd name="connsiteX92" fmla="*/ 637478 w 707063"/>
                  <a:gd name="connsiteY92" fmla="*/ 291839 h 661591"/>
                  <a:gd name="connsiteX93" fmla="*/ 643757 w 707063"/>
                  <a:gd name="connsiteY93" fmla="*/ 298120 h 661591"/>
                  <a:gd name="connsiteX94" fmla="*/ 643757 w 707063"/>
                  <a:gd name="connsiteY94" fmla="*/ 320229 h 661591"/>
                  <a:gd name="connsiteX95" fmla="*/ 618639 w 707063"/>
                  <a:gd name="connsiteY95" fmla="*/ 329692 h 661591"/>
                  <a:gd name="connsiteX96" fmla="*/ 580961 w 707063"/>
                  <a:gd name="connsiteY96" fmla="*/ 342338 h 661591"/>
                  <a:gd name="connsiteX97" fmla="*/ 499325 w 707063"/>
                  <a:gd name="connsiteY97" fmla="*/ 354984 h 661591"/>
                  <a:gd name="connsiteX98" fmla="*/ 464830 w 707063"/>
                  <a:gd name="connsiteY98" fmla="*/ 351801 h 661591"/>
                  <a:gd name="connsiteX99" fmla="*/ 452271 w 707063"/>
                  <a:gd name="connsiteY99" fmla="*/ 399203 h 661591"/>
                  <a:gd name="connsiteX100" fmla="*/ 461734 w 707063"/>
                  <a:gd name="connsiteY100" fmla="*/ 437142 h 661591"/>
                  <a:gd name="connsiteX101" fmla="*/ 511970 w 707063"/>
                  <a:gd name="connsiteY101" fmla="*/ 494007 h 661591"/>
                  <a:gd name="connsiteX102" fmla="*/ 518250 w 707063"/>
                  <a:gd name="connsiteY102" fmla="*/ 497190 h 661591"/>
                  <a:gd name="connsiteX103" fmla="*/ 587327 w 707063"/>
                  <a:gd name="connsiteY103" fmla="*/ 554055 h 661591"/>
                  <a:gd name="connsiteX104" fmla="*/ 599886 w 707063"/>
                  <a:gd name="connsiteY104" fmla="*/ 560335 h 661591"/>
                  <a:gd name="connsiteX105" fmla="*/ 621822 w 707063"/>
                  <a:gd name="connsiteY105" fmla="*/ 576165 h 661591"/>
                  <a:gd name="connsiteX106" fmla="*/ 693995 w 707063"/>
                  <a:gd name="connsiteY106" fmla="*/ 614103 h 661591"/>
                  <a:gd name="connsiteX107" fmla="*/ 706554 w 707063"/>
                  <a:gd name="connsiteY107" fmla="*/ 629933 h 661591"/>
                  <a:gd name="connsiteX108" fmla="*/ 678339 w 707063"/>
                  <a:gd name="connsiteY108" fmla="*/ 642579 h 661591"/>
                  <a:gd name="connsiteX109" fmla="*/ 549648 w 707063"/>
                  <a:gd name="connsiteY109" fmla="*/ 629933 h 661591"/>
                  <a:gd name="connsiteX110" fmla="*/ 521433 w 707063"/>
                  <a:gd name="connsiteY110" fmla="*/ 604640 h 661591"/>
                  <a:gd name="connsiteX111" fmla="*/ 490035 w 707063"/>
                  <a:gd name="connsiteY111" fmla="*/ 516203 h 661591"/>
                  <a:gd name="connsiteX112" fmla="*/ 439798 w 707063"/>
                  <a:gd name="connsiteY112" fmla="*/ 497276 h 661591"/>
                  <a:gd name="connsiteX113" fmla="*/ 408400 w 707063"/>
                  <a:gd name="connsiteY113" fmla="*/ 519386 h 661591"/>
                  <a:gd name="connsiteX114" fmla="*/ 402119 w 707063"/>
                  <a:gd name="connsiteY114" fmla="*/ 525666 h 661591"/>
                  <a:gd name="connsiteX115" fmla="*/ 339323 w 707063"/>
                  <a:gd name="connsiteY115" fmla="*/ 591994 h 661591"/>
                  <a:gd name="connsiteX116" fmla="*/ 289086 w 707063"/>
                  <a:gd name="connsiteY116" fmla="*/ 610920 h 661591"/>
                  <a:gd name="connsiteX117" fmla="*/ 279709 w 707063"/>
                  <a:gd name="connsiteY117" fmla="*/ 610920 h 661591"/>
                  <a:gd name="connsiteX118" fmla="*/ 267150 w 707063"/>
                  <a:gd name="connsiteY118" fmla="*/ 607737 h 661591"/>
                  <a:gd name="connsiteX119" fmla="*/ 273430 w 707063"/>
                  <a:gd name="connsiteY119" fmla="*/ 598274 h 661591"/>
                  <a:gd name="connsiteX120" fmla="*/ 405302 w 707063"/>
                  <a:gd name="connsiteY120" fmla="*/ 323412 h 661591"/>
                  <a:gd name="connsiteX121" fmla="*/ 424142 w 707063"/>
                  <a:gd name="connsiteY121" fmla="*/ 310766 h 661591"/>
                  <a:gd name="connsiteX122" fmla="*/ 474378 w 707063"/>
                  <a:gd name="connsiteY122" fmla="*/ 332875 h 661591"/>
                  <a:gd name="connsiteX123" fmla="*/ 490035 w 707063"/>
                  <a:gd name="connsiteY123" fmla="*/ 336058 h 661591"/>
                  <a:gd name="connsiteX124" fmla="*/ 537089 w 707063"/>
                  <a:gd name="connsiteY124" fmla="*/ 285473 h 661591"/>
                  <a:gd name="connsiteX125" fmla="*/ 471196 w 707063"/>
                  <a:gd name="connsiteY125" fmla="*/ 253901 h 661591"/>
                  <a:gd name="connsiteX126" fmla="*/ 461819 w 707063"/>
                  <a:gd name="connsiteY126" fmla="*/ 260181 h 661591"/>
                  <a:gd name="connsiteX127" fmla="*/ 389646 w 707063"/>
                  <a:gd name="connsiteY127" fmla="*/ 301216 h 661591"/>
                  <a:gd name="connsiteX128" fmla="*/ 380270 w 707063"/>
                  <a:gd name="connsiteY128" fmla="*/ 310680 h 661591"/>
                  <a:gd name="connsiteX129" fmla="*/ 314376 w 707063"/>
                  <a:gd name="connsiteY129" fmla="*/ 345693 h 66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707063" h="661591">
                    <a:moveTo>
                      <a:pt x="314376" y="345693"/>
                    </a:moveTo>
                    <a:lnTo>
                      <a:pt x="301817" y="345693"/>
                    </a:lnTo>
                    <a:cubicBezTo>
                      <a:pt x="301817" y="356275"/>
                      <a:pt x="295538" y="363587"/>
                      <a:pt x="282978" y="367803"/>
                    </a:cubicBezTo>
                    <a:cubicBezTo>
                      <a:pt x="276698" y="372018"/>
                      <a:pt x="270419" y="375201"/>
                      <a:pt x="264139" y="377266"/>
                    </a:cubicBezTo>
                    <a:cubicBezTo>
                      <a:pt x="253644" y="381481"/>
                      <a:pt x="249515" y="386729"/>
                      <a:pt x="251579" y="393095"/>
                    </a:cubicBezTo>
                    <a:cubicBezTo>
                      <a:pt x="251579" y="395246"/>
                      <a:pt x="251579" y="397311"/>
                      <a:pt x="251579" y="399375"/>
                    </a:cubicBezTo>
                    <a:cubicBezTo>
                      <a:pt x="251579" y="416237"/>
                      <a:pt x="250461" y="426733"/>
                      <a:pt x="248397" y="430948"/>
                    </a:cubicBezTo>
                    <a:cubicBezTo>
                      <a:pt x="260956" y="433099"/>
                      <a:pt x="282892" y="425700"/>
                      <a:pt x="314290" y="408839"/>
                    </a:cubicBezTo>
                    <a:cubicBezTo>
                      <a:pt x="318419" y="406774"/>
                      <a:pt x="323753" y="408839"/>
                      <a:pt x="329947" y="415119"/>
                    </a:cubicBezTo>
                    <a:cubicBezTo>
                      <a:pt x="342506" y="434045"/>
                      <a:pt x="347667" y="449874"/>
                      <a:pt x="345603" y="462520"/>
                    </a:cubicBezTo>
                    <a:cubicBezTo>
                      <a:pt x="345603" y="470951"/>
                      <a:pt x="342506" y="474134"/>
                      <a:pt x="336226" y="471984"/>
                    </a:cubicBezTo>
                    <a:cubicBezTo>
                      <a:pt x="338291" y="471984"/>
                      <a:pt x="314290" y="477231"/>
                      <a:pt x="264053" y="487813"/>
                    </a:cubicBezTo>
                    <a:cubicBezTo>
                      <a:pt x="249429" y="492028"/>
                      <a:pt x="242117" y="498394"/>
                      <a:pt x="242117" y="506739"/>
                    </a:cubicBezTo>
                    <a:cubicBezTo>
                      <a:pt x="235837" y="527816"/>
                      <a:pt x="232741" y="555260"/>
                      <a:pt x="232741" y="588897"/>
                    </a:cubicBezTo>
                    <a:cubicBezTo>
                      <a:pt x="230590" y="616254"/>
                      <a:pt x="231623" y="632083"/>
                      <a:pt x="235837" y="636299"/>
                    </a:cubicBezTo>
                    <a:cubicBezTo>
                      <a:pt x="242117" y="642579"/>
                      <a:pt x="242117" y="647827"/>
                      <a:pt x="235837" y="652128"/>
                    </a:cubicBezTo>
                    <a:cubicBezTo>
                      <a:pt x="227407" y="658408"/>
                      <a:pt x="220181" y="661591"/>
                      <a:pt x="213902" y="661591"/>
                    </a:cubicBezTo>
                    <a:cubicBezTo>
                      <a:pt x="192998" y="655311"/>
                      <a:pt x="184568" y="645762"/>
                      <a:pt x="188783" y="633116"/>
                    </a:cubicBezTo>
                    <a:cubicBezTo>
                      <a:pt x="188783" y="622620"/>
                      <a:pt x="188783" y="603608"/>
                      <a:pt x="188783" y="576250"/>
                    </a:cubicBezTo>
                    <a:cubicBezTo>
                      <a:pt x="190848" y="557324"/>
                      <a:pt x="192913" y="543646"/>
                      <a:pt x="195063" y="535215"/>
                    </a:cubicBezTo>
                    <a:cubicBezTo>
                      <a:pt x="195063" y="526784"/>
                      <a:pt x="189815" y="521536"/>
                      <a:pt x="179407" y="519386"/>
                    </a:cubicBezTo>
                    <a:cubicBezTo>
                      <a:pt x="170977" y="521536"/>
                      <a:pt x="158504" y="524633"/>
                      <a:pt x="141729" y="528849"/>
                    </a:cubicBezTo>
                    <a:cubicBezTo>
                      <a:pt x="129169" y="533064"/>
                      <a:pt x="120825" y="535129"/>
                      <a:pt x="116610" y="535129"/>
                    </a:cubicBezTo>
                    <a:cubicBezTo>
                      <a:pt x="110331" y="537280"/>
                      <a:pt x="105083" y="538312"/>
                      <a:pt x="100954" y="538312"/>
                    </a:cubicBezTo>
                    <a:cubicBezTo>
                      <a:pt x="77900" y="540463"/>
                      <a:pt x="63276" y="543560"/>
                      <a:pt x="56997" y="547775"/>
                    </a:cubicBezTo>
                    <a:cubicBezTo>
                      <a:pt x="52781" y="549926"/>
                      <a:pt x="48566" y="551990"/>
                      <a:pt x="44437" y="554055"/>
                    </a:cubicBezTo>
                    <a:cubicBezTo>
                      <a:pt x="40222" y="558271"/>
                      <a:pt x="37039" y="560335"/>
                      <a:pt x="35061" y="560335"/>
                    </a:cubicBezTo>
                    <a:cubicBezTo>
                      <a:pt x="28781" y="564551"/>
                      <a:pt x="23534" y="563518"/>
                      <a:pt x="19405" y="557152"/>
                    </a:cubicBezTo>
                    <a:cubicBezTo>
                      <a:pt x="17254" y="555087"/>
                      <a:pt x="14157" y="548721"/>
                      <a:pt x="10028" y="538226"/>
                    </a:cubicBezTo>
                    <a:cubicBezTo>
                      <a:pt x="3748" y="529795"/>
                      <a:pt x="652" y="523515"/>
                      <a:pt x="652" y="519299"/>
                    </a:cubicBezTo>
                    <a:cubicBezTo>
                      <a:pt x="-1499" y="510869"/>
                      <a:pt x="1683" y="505621"/>
                      <a:pt x="10028" y="503470"/>
                    </a:cubicBezTo>
                    <a:cubicBezTo>
                      <a:pt x="83234" y="484544"/>
                      <a:pt x="146030" y="465531"/>
                      <a:pt x="198418" y="446605"/>
                    </a:cubicBezTo>
                    <a:lnTo>
                      <a:pt x="198418" y="408667"/>
                    </a:lnTo>
                    <a:cubicBezTo>
                      <a:pt x="198418" y="404451"/>
                      <a:pt x="195235" y="402386"/>
                      <a:pt x="188955" y="402386"/>
                    </a:cubicBezTo>
                    <a:cubicBezTo>
                      <a:pt x="170117" y="400322"/>
                      <a:pt x="140782" y="411850"/>
                      <a:pt x="101040" y="437142"/>
                    </a:cubicBezTo>
                    <a:cubicBezTo>
                      <a:pt x="88481" y="445573"/>
                      <a:pt x="80136" y="444540"/>
                      <a:pt x="75922" y="433959"/>
                    </a:cubicBezTo>
                    <a:cubicBezTo>
                      <a:pt x="73771" y="433959"/>
                      <a:pt x="72824" y="432927"/>
                      <a:pt x="72824" y="430776"/>
                    </a:cubicBezTo>
                    <a:cubicBezTo>
                      <a:pt x="64394" y="418130"/>
                      <a:pt x="56050" y="406602"/>
                      <a:pt x="47706" y="396020"/>
                    </a:cubicBezTo>
                    <a:cubicBezTo>
                      <a:pt x="37212" y="383374"/>
                      <a:pt x="40308" y="375029"/>
                      <a:pt x="57082" y="370728"/>
                    </a:cubicBezTo>
                    <a:cubicBezTo>
                      <a:pt x="59147" y="372878"/>
                      <a:pt x="62244" y="372878"/>
                      <a:pt x="66459" y="370728"/>
                    </a:cubicBezTo>
                    <a:cubicBezTo>
                      <a:pt x="70588" y="368663"/>
                      <a:pt x="74803" y="367545"/>
                      <a:pt x="79018" y="367545"/>
                    </a:cubicBezTo>
                    <a:cubicBezTo>
                      <a:pt x="87363" y="367545"/>
                      <a:pt x="97858" y="356017"/>
                      <a:pt x="110417" y="332789"/>
                    </a:cubicBezTo>
                    <a:cubicBezTo>
                      <a:pt x="112481" y="326509"/>
                      <a:pt x="114545" y="322293"/>
                      <a:pt x="116696" y="320143"/>
                    </a:cubicBezTo>
                    <a:cubicBezTo>
                      <a:pt x="116696" y="318078"/>
                      <a:pt x="118761" y="314895"/>
                      <a:pt x="122975" y="310680"/>
                    </a:cubicBezTo>
                    <a:cubicBezTo>
                      <a:pt x="133385" y="291753"/>
                      <a:pt x="139664" y="277042"/>
                      <a:pt x="141815" y="266461"/>
                    </a:cubicBezTo>
                    <a:cubicBezTo>
                      <a:pt x="141815" y="255965"/>
                      <a:pt x="136568" y="252782"/>
                      <a:pt x="126159" y="256998"/>
                    </a:cubicBezTo>
                    <a:cubicBezTo>
                      <a:pt x="121944" y="256998"/>
                      <a:pt x="118761" y="258116"/>
                      <a:pt x="116783" y="260181"/>
                    </a:cubicBezTo>
                    <a:cubicBezTo>
                      <a:pt x="104223" y="266461"/>
                      <a:pt x="98976" y="263364"/>
                      <a:pt x="101126" y="250718"/>
                    </a:cubicBezTo>
                    <a:cubicBezTo>
                      <a:pt x="96911" y="238071"/>
                      <a:pt x="94847" y="219145"/>
                      <a:pt x="94847" y="193853"/>
                    </a:cubicBezTo>
                    <a:cubicBezTo>
                      <a:pt x="90631" y="179142"/>
                      <a:pt x="96911" y="172862"/>
                      <a:pt x="113685" y="174926"/>
                    </a:cubicBezTo>
                    <a:cubicBezTo>
                      <a:pt x="132525" y="174926"/>
                      <a:pt x="149212" y="176045"/>
                      <a:pt x="163923" y="178109"/>
                    </a:cubicBezTo>
                    <a:cubicBezTo>
                      <a:pt x="176482" y="180260"/>
                      <a:pt x="186891" y="170711"/>
                      <a:pt x="195321" y="149634"/>
                    </a:cubicBezTo>
                    <a:cubicBezTo>
                      <a:pt x="197385" y="143354"/>
                      <a:pt x="201601" y="130707"/>
                      <a:pt x="207880" y="111695"/>
                    </a:cubicBezTo>
                    <a:cubicBezTo>
                      <a:pt x="218289" y="84338"/>
                      <a:pt x="227752" y="62228"/>
                      <a:pt x="236095" y="45367"/>
                    </a:cubicBezTo>
                    <a:cubicBezTo>
                      <a:pt x="236095" y="41151"/>
                      <a:pt x="240225" y="39087"/>
                      <a:pt x="248655" y="39087"/>
                    </a:cubicBezTo>
                    <a:cubicBezTo>
                      <a:pt x="265343" y="41237"/>
                      <a:pt x="283150" y="46485"/>
                      <a:pt x="301989" y="54916"/>
                    </a:cubicBezTo>
                    <a:cubicBezTo>
                      <a:pt x="312398" y="61196"/>
                      <a:pt x="313430" y="69713"/>
                      <a:pt x="305086" y="80209"/>
                    </a:cubicBezTo>
                    <a:cubicBezTo>
                      <a:pt x="302935" y="82359"/>
                      <a:pt x="300871" y="84424"/>
                      <a:pt x="298806" y="86489"/>
                    </a:cubicBezTo>
                    <a:cubicBezTo>
                      <a:pt x="279967" y="111781"/>
                      <a:pt x="268440" y="129675"/>
                      <a:pt x="264312" y="140171"/>
                    </a:cubicBezTo>
                    <a:cubicBezTo>
                      <a:pt x="262161" y="146451"/>
                      <a:pt x="261128" y="150752"/>
                      <a:pt x="261128" y="152817"/>
                    </a:cubicBezTo>
                    <a:cubicBezTo>
                      <a:pt x="263193" y="152817"/>
                      <a:pt x="268440" y="151784"/>
                      <a:pt x="276785" y="149634"/>
                    </a:cubicBezTo>
                    <a:cubicBezTo>
                      <a:pt x="297688" y="149634"/>
                      <a:pt x="311280" y="149634"/>
                      <a:pt x="317559" y="149634"/>
                    </a:cubicBezTo>
                    <a:cubicBezTo>
                      <a:pt x="332183" y="149634"/>
                      <a:pt x="332183" y="163398"/>
                      <a:pt x="317559" y="190669"/>
                    </a:cubicBezTo>
                    <a:cubicBezTo>
                      <a:pt x="305000" y="211746"/>
                      <a:pt x="292440" y="222242"/>
                      <a:pt x="279881" y="222242"/>
                    </a:cubicBezTo>
                    <a:cubicBezTo>
                      <a:pt x="246418" y="228522"/>
                      <a:pt x="225429" y="236007"/>
                      <a:pt x="217085" y="244351"/>
                    </a:cubicBezTo>
                    <a:cubicBezTo>
                      <a:pt x="202461" y="256998"/>
                      <a:pt x="188869" y="281258"/>
                      <a:pt x="176310" y="317046"/>
                    </a:cubicBezTo>
                    <a:cubicBezTo>
                      <a:pt x="172095" y="323326"/>
                      <a:pt x="171063" y="328660"/>
                      <a:pt x="173127" y="332875"/>
                    </a:cubicBezTo>
                    <a:cubicBezTo>
                      <a:pt x="175191" y="335026"/>
                      <a:pt x="179407" y="335026"/>
                      <a:pt x="185686" y="332875"/>
                    </a:cubicBezTo>
                    <a:cubicBezTo>
                      <a:pt x="194031" y="335026"/>
                      <a:pt x="199278" y="333993"/>
                      <a:pt x="201343" y="329692"/>
                    </a:cubicBezTo>
                    <a:cubicBezTo>
                      <a:pt x="207622" y="329692"/>
                      <a:pt x="210719" y="326509"/>
                      <a:pt x="210719" y="320229"/>
                    </a:cubicBezTo>
                    <a:cubicBezTo>
                      <a:pt x="210719" y="311798"/>
                      <a:pt x="210719" y="300270"/>
                      <a:pt x="210719" y="285473"/>
                    </a:cubicBezTo>
                    <a:cubicBezTo>
                      <a:pt x="208568" y="277042"/>
                      <a:pt x="211751" y="271795"/>
                      <a:pt x="220095" y="269644"/>
                    </a:cubicBezTo>
                    <a:cubicBezTo>
                      <a:pt x="230504" y="267579"/>
                      <a:pt x="243064" y="268612"/>
                      <a:pt x="257773" y="272827"/>
                    </a:cubicBezTo>
                    <a:cubicBezTo>
                      <a:pt x="261902" y="277042"/>
                      <a:pt x="262935" y="282290"/>
                      <a:pt x="260871" y="288656"/>
                    </a:cubicBezTo>
                    <a:cubicBezTo>
                      <a:pt x="258720" y="292872"/>
                      <a:pt x="257773" y="296055"/>
                      <a:pt x="257773" y="298120"/>
                    </a:cubicBezTo>
                    <a:cubicBezTo>
                      <a:pt x="255623" y="302335"/>
                      <a:pt x="254677" y="305518"/>
                      <a:pt x="254677" y="307583"/>
                    </a:cubicBezTo>
                    <a:cubicBezTo>
                      <a:pt x="252526" y="313863"/>
                      <a:pt x="252526" y="318164"/>
                      <a:pt x="254677" y="320229"/>
                    </a:cubicBezTo>
                    <a:cubicBezTo>
                      <a:pt x="256741" y="320229"/>
                      <a:pt x="261989" y="319197"/>
                      <a:pt x="270333" y="317046"/>
                    </a:cubicBezTo>
                    <a:cubicBezTo>
                      <a:pt x="280742" y="310766"/>
                      <a:pt x="291236" y="311798"/>
                      <a:pt x="301731" y="320229"/>
                    </a:cubicBezTo>
                    <a:cubicBezTo>
                      <a:pt x="305860" y="313949"/>
                      <a:pt x="311107" y="307583"/>
                      <a:pt x="317387" y="301303"/>
                    </a:cubicBezTo>
                    <a:cubicBezTo>
                      <a:pt x="329947" y="288656"/>
                      <a:pt x="339323" y="278161"/>
                      <a:pt x="345603" y="269730"/>
                    </a:cubicBezTo>
                    <a:cubicBezTo>
                      <a:pt x="381130" y="212865"/>
                      <a:pt x="412528" y="130707"/>
                      <a:pt x="439798" y="23257"/>
                    </a:cubicBezTo>
                    <a:cubicBezTo>
                      <a:pt x="443927" y="4331"/>
                      <a:pt x="450206" y="-3067"/>
                      <a:pt x="458636" y="1148"/>
                    </a:cubicBezTo>
                    <a:cubicBezTo>
                      <a:pt x="464916" y="5363"/>
                      <a:pt x="466981" y="6396"/>
                      <a:pt x="464916" y="4331"/>
                    </a:cubicBezTo>
                    <a:cubicBezTo>
                      <a:pt x="481605" y="10611"/>
                      <a:pt x="493132" y="15945"/>
                      <a:pt x="499411" y="20160"/>
                    </a:cubicBezTo>
                    <a:cubicBezTo>
                      <a:pt x="503540" y="28591"/>
                      <a:pt x="502594" y="33925"/>
                      <a:pt x="496314" y="35990"/>
                    </a:cubicBezTo>
                    <a:cubicBezTo>
                      <a:pt x="475411" y="57067"/>
                      <a:pt x="450292" y="120298"/>
                      <a:pt x="420959" y="225597"/>
                    </a:cubicBezTo>
                    <a:cubicBezTo>
                      <a:pt x="418808" y="231877"/>
                      <a:pt x="418808" y="236179"/>
                      <a:pt x="420959" y="238243"/>
                    </a:cubicBezTo>
                    <a:cubicBezTo>
                      <a:pt x="423023" y="238243"/>
                      <a:pt x="427238" y="237211"/>
                      <a:pt x="433518" y="235060"/>
                    </a:cubicBezTo>
                    <a:cubicBezTo>
                      <a:pt x="458636" y="226630"/>
                      <a:pt x="486852" y="221382"/>
                      <a:pt x="518250" y="219231"/>
                    </a:cubicBezTo>
                    <a:cubicBezTo>
                      <a:pt x="539154" y="219231"/>
                      <a:pt x="554810" y="222414"/>
                      <a:pt x="565305" y="228694"/>
                    </a:cubicBezTo>
                    <a:cubicBezTo>
                      <a:pt x="577864" y="234974"/>
                      <a:pt x="595585" y="249771"/>
                      <a:pt x="618639" y="272913"/>
                    </a:cubicBezTo>
                    <a:cubicBezTo>
                      <a:pt x="622768" y="279193"/>
                      <a:pt x="629048" y="285559"/>
                      <a:pt x="637478" y="291839"/>
                    </a:cubicBezTo>
                    <a:cubicBezTo>
                      <a:pt x="639542" y="296055"/>
                      <a:pt x="641607" y="298120"/>
                      <a:pt x="643757" y="298120"/>
                    </a:cubicBezTo>
                    <a:cubicBezTo>
                      <a:pt x="652102" y="308701"/>
                      <a:pt x="652102" y="316013"/>
                      <a:pt x="643757" y="320229"/>
                    </a:cubicBezTo>
                    <a:cubicBezTo>
                      <a:pt x="639542" y="322380"/>
                      <a:pt x="631198" y="325477"/>
                      <a:pt x="618639" y="329692"/>
                    </a:cubicBezTo>
                    <a:cubicBezTo>
                      <a:pt x="601864" y="333907"/>
                      <a:pt x="589305" y="338123"/>
                      <a:pt x="580961" y="342338"/>
                    </a:cubicBezTo>
                    <a:cubicBezTo>
                      <a:pt x="562122" y="352920"/>
                      <a:pt x="534939" y="357135"/>
                      <a:pt x="499325" y="354984"/>
                    </a:cubicBezTo>
                    <a:cubicBezTo>
                      <a:pt x="488831" y="348704"/>
                      <a:pt x="477389" y="347586"/>
                      <a:pt x="464830" y="351801"/>
                    </a:cubicBezTo>
                    <a:cubicBezTo>
                      <a:pt x="454335" y="356017"/>
                      <a:pt x="450206" y="371846"/>
                      <a:pt x="452271" y="399203"/>
                    </a:cubicBezTo>
                    <a:cubicBezTo>
                      <a:pt x="452271" y="416065"/>
                      <a:pt x="455368" y="428711"/>
                      <a:pt x="461734" y="437142"/>
                    </a:cubicBezTo>
                    <a:cubicBezTo>
                      <a:pt x="474293" y="449788"/>
                      <a:pt x="490981" y="468714"/>
                      <a:pt x="511970" y="494007"/>
                    </a:cubicBezTo>
                    <a:cubicBezTo>
                      <a:pt x="514035" y="496158"/>
                      <a:pt x="516099" y="497190"/>
                      <a:pt x="518250" y="497190"/>
                    </a:cubicBezTo>
                    <a:cubicBezTo>
                      <a:pt x="530810" y="511987"/>
                      <a:pt x="553778" y="530913"/>
                      <a:pt x="587327" y="554055"/>
                    </a:cubicBezTo>
                    <a:cubicBezTo>
                      <a:pt x="591456" y="558271"/>
                      <a:pt x="595670" y="560335"/>
                      <a:pt x="599886" y="560335"/>
                    </a:cubicBezTo>
                    <a:cubicBezTo>
                      <a:pt x="604015" y="564551"/>
                      <a:pt x="611327" y="569798"/>
                      <a:pt x="621822" y="576165"/>
                    </a:cubicBezTo>
                    <a:cubicBezTo>
                      <a:pt x="657349" y="595091"/>
                      <a:pt x="681435" y="607737"/>
                      <a:pt x="693995" y="614103"/>
                    </a:cubicBezTo>
                    <a:cubicBezTo>
                      <a:pt x="704403" y="620383"/>
                      <a:pt x="708619" y="625631"/>
                      <a:pt x="706554" y="629933"/>
                    </a:cubicBezTo>
                    <a:cubicBezTo>
                      <a:pt x="702339" y="636213"/>
                      <a:pt x="692876" y="640428"/>
                      <a:pt x="678339" y="642579"/>
                    </a:cubicBezTo>
                    <a:cubicBezTo>
                      <a:pt x="621822" y="638363"/>
                      <a:pt x="578896" y="634148"/>
                      <a:pt x="549648" y="629933"/>
                    </a:cubicBezTo>
                    <a:cubicBezTo>
                      <a:pt x="530810" y="625717"/>
                      <a:pt x="521433" y="617286"/>
                      <a:pt x="521433" y="604640"/>
                    </a:cubicBezTo>
                    <a:cubicBezTo>
                      <a:pt x="519282" y="575132"/>
                      <a:pt x="508874" y="545710"/>
                      <a:pt x="490035" y="516203"/>
                    </a:cubicBezTo>
                    <a:cubicBezTo>
                      <a:pt x="479540" y="503556"/>
                      <a:pt x="462852" y="497276"/>
                      <a:pt x="439798" y="497276"/>
                    </a:cubicBezTo>
                    <a:cubicBezTo>
                      <a:pt x="431453" y="497276"/>
                      <a:pt x="420959" y="504675"/>
                      <a:pt x="408400" y="519386"/>
                    </a:cubicBezTo>
                    <a:cubicBezTo>
                      <a:pt x="406249" y="521536"/>
                      <a:pt x="404184" y="523601"/>
                      <a:pt x="402119" y="525666"/>
                    </a:cubicBezTo>
                    <a:cubicBezTo>
                      <a:pt x="381216" y="548893"/>
                      <a:pt x="360227" y="571003"/>
                      <a:pt x="339323" y="591994"/>
                    </a:cubicBezTo>
                    <a:cubicBezTo>
                      <a:pt x="330893" y="600425"/>
                      <a:pt x="314205" y="606791"/>
                      <a:pt x="289086" y="610920"/>
                    </a:cubicBezTo>
                    <a:lnTo>
                      <a:pt x="279709" y="610920"/>
                    </a:lnTo>
                    <a:cubicBezTo>
                      <a:pt x="273430" y="610920"/>
                      <a:pt x="269214" y="609888"/>
                      <a:pt x="267150" y="607737"/>
                    </a:cubicBezTo>
                    <a:cubicBezTo>
                      <a:pt x="265000" y="605672"/>
                      <a:pt x="267150" y="602489"/>
                      <a:pt x="273430" y="598274"/>
                    </a:cubicBezTo>
                    <a:cubicBezTo>
                      <a:pt x="363409" y="537193"/>
                      <a:pt x="407367" y="445573"/>
                      <a:pt x="405302" y="323412"/>
                    </a:cubicBezTo>
                    <a:cubicBezTo>
                      <a:pt x="403152" y="310766"/>
                      <a:pt x="409431" y="306550"/>
                      <a:pt x="424142" y="310766"/>
                    </a:cubicBezTo>
                    <a:cubicBezTo>
                      <a:pt x="445045" y="319197"/>
                      <a:pt x="461819" y="326595"/>
                      <a:pt x="474378" y="332875"/>
                    </a:cubicBezTo>
                    <a:cubicBezTo>
                      <a:pt x="476443" y="337090"/>
                      <a:pt x="481690" y="338123"/>
                      <a:pt x="490035" y="336058"/>
                    </a:cubicBezTo>
                    <a:cubicBezTo>
                      <a:pt x="515153" y="329778"/>
                      <a:pt x="530810" y="312916"/>
                      <a:pt x="537089" y="285473"/>
                    </a:cubicBezTo>
                    <a:cubicBezTo>
                      <a:pt x="532874" y="255965"/>
                      <a:pt x="510938" y="245470"/>
                      <a:pt x="471196" y="253901"/>
                    </a:cubicBezTo>
                    <a:cubicBezTo>
                      <a:pt x="469046" y="256051"/>
                      <a:pt x="465948" y="258116"/>
                      <a:pt x="461819" y="260181"/>
                    </a:cubicBezTo>
                    <a:cubicBezTo>
                      <a:pt x="430421" y="272827"/>
                      <a:pt x="406335" y="286506"/>
                      <a:pt x="389646" y="301216"/>
                    </a:cubicBezTo>
                    <a:cubicBezTo>
                      <a:pt x="387495" y="303367"/>
                      <a:pt x="384399" y="306464"/>
                      <a:pt x="380270" y="310680"/>
                    </a:cubicBezTo>
                    <a:cubicBezTo>
                      <a:pt x="353086" y="336230"/>
                      <a:pt x="331150" y="347844"/>
                      <a:pt x="314376" y="345693"/>
                    </a:cubicBezTo>
                    <a:close/>
                  </a:path>
                </a:pathLst>
              </a:custGeom>
              <a:grpFill/>
              <a:ln w="860" cap="flat">
                <a:noFill/>
                <a:prstDash val="solid"/>
                <a:miter/>
              </a:ln>
            </p:spPr>
            <p:txBody>
              <a:bodyPr rtlCol="0" anchor="ctr"/>
              <a:lstStyle/>
              <a:p>
                <a:endParaRPr lang="zh-CN" altLang="en-US"/>
              </a:p>
            </p:txBody>
          </p:sp>
          <p:sp>
            <p:nvSpPr>
              <p:cNvPr id="27" name="任意形状 10"/>
              <p:cNvSpPr/>
              <p:nvPr/>
            </p:nvSpPr>
            <p:spPr>
              <a:xfrm>
                <a:off x="8176287" y="1769312"/>
                <a:ext cx="675041" cy="736361"/>
              </a:xfrm>
              <a:custGeom>
                <a:avLst/>
                <a:gdLst>
                  <a:gd name="connsiteX0" fmla="*/ 87743 w 675041"/>
                  <a:gd name="connsiteY0" fmla="*/ 316175 h 736361"/>
                  <a:gd name="connsiteX1" fmla="*/ 156819 w 675041"/>
                  <a:gd name="connsiteY1" fmla="*/ 186616 h 736361"/>
                  <a:gd name="connsiteX2" fmla="*/ 225896 w 675041"/>
                  <a:gd name="connsiteY2" fmla="*/ 63422 h 736361"/>
                  <a:gd name="connsiteX3" fmla="*/ 301252 w 675041"/>
                  <a:gd name="connsiteY3" fmla="*/ 110824 h 736361"/>
                  <a:gd name="connsiteX4" fmla="*/ 282412 w 675041"/>
                  <a:gd name="connsiteY4" fmla="*/ 139300 h 736361"/>
                  <a:gd name="connsiteX5" fmla="*/ 241638 w 675041"/>
                  <a:gd name="connsiteY5" fmla="*/ 211994 h 736361"/>
                  <a:gd name="connsiteX6" fmla="*/ 216519 w 675041"/>
                  <a:gd name="connsiteY6" fmla="*/ 243567 h 736361"/>
                  <a:gd name="connsiteX7" fmla="*/ 175744 w 675041"/>
                  <a:gd name="connsiteY7" fmla="*/ 319358 h 736361"/>
                  <a:gd name="connsiteX8" fmla="*/ 188304 w 675041"/>
                  <a:gd name="connsiteY8" fmla="*/ 328821 h 736361"/>
                  <a:gd name="connsiteX9" fmla="*/ 219702 w 675041"/>
                  <a:gd name="connsiteY9" fmla="*/ 357297 h 736361"/>
                  <a:gd name="connsiteX10" fmla="*/ 213423 w 675041"/>
                  <a:gd name="connsiteY10" fmla="*/ 385772 h 736361"/>
                  <a:gd name="connsiteX11" fmla="*/ 188304 w 675041"/>
                  <a:gd name="connsiteY11" fmla="*/ 559550 h 736361"/>
                  <a:gd name="connsiteX12" fmla="*/ 191401 w 675041"/>
                  <a:gd name="connsiteY12" fmla="*/ 581660 h 736361"/>
                  <a:gd name="connsiteX13" fmla="*/ 194584 w 675041"/>
                  <a:gd name="connsiteY13" fmla="*/ 594306 h 736361"/>
                  <a:gd name="connsiteX14" fmla="*/ 134970 w 675041"/>
                  <a:gd name="connsiteY14" fmla="*/ 600586 h 736361"/>
                  <a:gd name="connsiteX15" fmla="*/ 144432 w 675041"/>
                  <a:gd name="connsiteY15" fmla="*/ 483673 h 736361"/>
                  <a:gd name="connsiteX16" fmla="*/ 134970 w 675041"/>
                  <a:gd name="connsiteY16" fmla="*/ 366760 h 736361"/>
                  <a:gd name="connsiteX17" fmla="*/ 103572 w 675041"/>
                  <a:gd name="connsiteY17" fmla="*/ 385686 h 736361"/>
                  <a:gd name="connsiteX18" fmla="*/ 0 w 675041"/>
                  <a:gd name="connsiteY18" fmla="*/ 429905 h 736361"/>
                  <a:gd name="connsiteX19" fmla="*/ 78453 w 675041"/>
                  <a:gd name="connsiteY19" fmla="*/ 325638 h 736361"/>
                  <a:gd name="connsiteX20" fmla="*/ 87743 w 675041"/>
                  <a:gd name="connsiteY20" fmla="*/ 316175 h 736361"/>
                  <a:gd name="connsiteX21" fmla="*/ 404823 w 675041"/>
                  <a:gd name="connsiteY21" fmla="*/ 218188 h 736361"/>
                  <a:gd name="connsiteX22" fmla="*/ 451877 w 675041"/>
                  <a:gd name="connsiteY22" fmla="*/ 199262 h 736361"/>
                  <a:gd name="connsiteX23" fmla="*/ 451877 w 675041"/>
                  <a:gd name="connsiteY23" fmla="*/ 196079 h 736361"/>
                  <a:gd name="connsiteX24" fmla="*/ 454975 w 675041"/>
                  <a:gd name="connsiteY24" fmla="*/ 85532 h 736361"/>
                  <a:gd name="connsiteX25" fmla="*/ 451877 w 675041"/>
                  <a:gd name="connsiteY25" fmla="*/ 9740 h 736361"/>
                  <a:gd name="connsiteX26" fmla="*/ 451877 w 675041"/>
                  <a:gd name="connsiteY26" fmla="*/ 277 h 736361"/>
                  <a:gd name="connsiteX27" fmla="*/ 536610 w 675041"/>
                  <a:gd name="connsiteY27" fmla="*/ 28753 h 736361"/>
                  <a:gd name="connsiteX28" fmla="*/ 530330 w 675041"/>
                  <a:gd name="connsiteY28" fmla="*/ 60325 h 736361"/>
                  <a:gd name="connsiteX29" fmla="*/ 524051 w 675041"/>
                  <a:gd name="connsiteY29" fmla="*/ 91898 h 736361"/>
                  <a:gd name="connsiteX30" fmla="*/ 514674 w 675041"/>
                  <a:gd name="connsiteY30" fmla="*/ 155129 h 736361"/>
                  <a:gd name="connsiteX31" fmla="*/ 520954 w 675041"/>
                  <a:gd name="connsiteY31" fmla="*/ 189885 h 736361"/>
                  <a:gd name="connsiteX32" fmla="*/ 533513 w 675041"/>
                  <a:gd name="connsiteY32" fmla="*/ 186702 h 736361"/>
                  <a:gd name="connsiteX33" fmla="*/ 571191 w 675041"/>
                  <a:gd name="connsiteY33" fmla="*/ 186702 h 736361"/>
                  <a:gd name="connsiteX34" fmla="*/ 596310 w 675041"/>
                  <a:gd name="connsiteY34" fmla="*/ 253030 h 736361"/>
                  <a:gd name="connsiteX35" fmla="*/ 574374 w 675041"/>
                  <a:gd name="connsiteY35" fmla="*/ 256213 h 736361"/>
                  <a:gd name="connsiteX36" fmla="*/ 514760 w 675041"/>
                  <a:gd name="connsiteY36" fmla="*/ 265676 h 736361"/>
                  <a:gd name="connsiteX37" fmla="*/ 511577 w 675041"/>
                  <a:gd name="connsiteY37" fmla="*/ 332004 h 736361"/>
                  <a:gd name="connsiteX38" fmla="*/ 605772 w 675041"/>
                  <a:gd name="connsiteY38" fmla="*/ 328821 h 736361"/>
                  <a:gd name="connsiteX39" fmla="*/ 646547 w 675041"/>
                  <a:gd name="connsiteY39" fmla="*/ 322541 h 736361"/>
                  <a:gd name="connsiteX40" fmla="*/ 674763 w 675041"/>
                  <a:gd name="connsiteY40" fmla="*/ 404699 h 736361"/>
                  <a:gd name="connsiteX41" fmla="*/ 649644 w 675041"/>
                  <a:gd name="connsiteY41" fmla="*/ 404699 h 736361"/>
                  <a:gd name="connsiteX42" fmla="*/ 571191 w 675041"/>
                  <a:gd name="connsiteY42" fmla="*/ 401516 h 736361"/>
                  <a:gd name="connsiteX43" fmla="*/ 505298 w 675041"/>
                  <a:gd name="connsiteY43" fmla="*/ 410979 h 736361"/>
                  <a:gd name="connsiteX44" fmla="*/ 492738 w 675041"/>
                  <a:gd name="connsiteY44" fmla="*/ 638439 h 736361"/>
                  <a:gd name="connsiteX45" fmla="*/ 492738 w 675041"/>
                  <a:gd name="connsiteY45" fmla="*/ 660548 h 736361"/>
                  <a:gd name="connsiteX46" fmla="*/ 495921 w 675041"/>
                  <a:gd name="connsiteY46" fmla="*/ 726876 h 736361"/>
                  <a:gd name="connsiteX47" fmla="*/ 430028 w 675041"/>
                  <a:gd name="connsiteY47" fmla="*/ 726876 h 736361"/>
                  <a:gd name="connsiteX48" fmla="*/ 433124 w 675041"/>
                  <a:gd name="connsiteY48" fmla="*/ 717413 h 736361"/>
                  <a:gd name="connsiteX49" fmla="*/ 445684 w 675041"/>
                  <a:gd name="connsiteY49" fmla="*/ 695304 h 736361"/>
                  <a:gd name="connsiteX50" fmla="*/ 442501 w 675041"/>
                  <a:gd name="connsiteY50" fmla="*/ 537355 h 736361"/>
                  <a:gd name="connsiteX51" fmla="*/ 436222 w 675041"/>
                  <a:gd name="connsiteY51" fmla="*/ 420442 h 736361"/>
                  <a:gd name="connsiteX52" fmla="*/ 401726 w 675041"/>
                  <a:gd name="connsiteY52" fmla="*/ 423625 h 736361"/>
                  <a:gd name="connsiteX53" fmla="*/ 338930 w 675041"/>
                  <a:gd name="connsiteY53" fmla="*/ 433088 h 736361"/>
                  <a:gd name="connsiteX54" fmla="*/ 276133 w 675041"/>
                  <a:gd name="connsiteY54" fmla="*/ 458381 h 736361"/>
                  <a:gd name="connsiteX55" fmla="*/ 269853 w 675041"/>
                  <a:gd name="connsiteY55" fmla="*/ 461564 h 736361"/>
                  <a:gd name="connsiteX56" fmla="*/ 244735 w 675041"/>
                  <a:gd name="connsiteY56" fmla="*/ 429991 h 736361"/>
                  <a:gd name="connsiteX57" fmla="*/ 247832 w 675041"/>
                  <a:gd name="connsiteY57" fmla="*/ 398418 h 736361"/>
                  <a:gd name="connsiteX58" fmla="*/ 304348 w 675041"/>
                  <a:gd name="connsiteY58" fmla="*/ 398418 h 736361"/>
                  <a:gd name="connsiteX59" fmla="*/ 442501 w 675041"/>
                  <a:gd name="connsiteY59" fmla="*/ 344737 h 736361"/>
                  <a:gd name="connsiteX60" fmla="*/ 433124 w 675041"/>
                  <a:gd name="connsiteY60" fmla="*/ 287872 h 736361"/>
                  <a:gd name="connsiteX61" fmla="*/ 411189 w 675041"/>
                  <a:gd name="connsiteY61" fmla="*/ 294152 h 736361"/>
                  <a:gd name="connsiteX62" fmla="*/ 395532 w 675041"/>
                  <a:gd name="connsiteY62" fmla="*/ 297335 h 736361"/>
                  <a:gd name="connsiteX63" fmla="*/ 376694 w 675041"/>
                  <a:gd name="connsiteY63" fmla="*/ 281505 h 736361"/>
                  <a:gd name="connsiteX64" fmla="*/ 373511 w 675041"/>
                  <a:gd name="connsiteY64" fmla="*/ 272042 h 736361"/>
                  <a:gd name="connsiteX65" fmla="*/ 260477 w 675041"/>
                  <a:gd name="connsiteY65" fmla="*/ 344737 h 736361"/>
                  <a:gd name="connsiteX66" fmla="*/ 285595 w 675041"/>
                  <a:gd name="connsiteY66" fmla="*/ 284688 h 736361"/>
                  <a:gd name="connsiteX67" fmla="*/ 323273 w 675041"/>
                  <a:gd name="connsiteY67" fmla="*/ 208897 h 736361"/>
                  <a:gd name="connsiteX68" fmla="*/ 323273 w 675041"/>
                  <a:gd name="connsiteY68" fmla="*/ 202617 h 736361"/>
                  <a:gd name="connsiteX69" fmla="*/ 345209 w 675041"/>
                  <a:gd name="connsiteY69" fmla="*/ 164678 h 736361"/>
                  <a:gd name="connsiteX70" fmla="*/ 404823 w 675041"/>
                  <a:gd name="connsiteY70" fmla="*/ 218188 h 73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75041" h="736361">
                    <a:moveTo>
                      <a:pt x="87743" y="316175"/>
                    </a:moveTo>
                    <a:cubicBezTo>
                      <a:pt x="100303" y="297249"/>
                      <a:pt x="123270" y="254062"/>
                      <a:pt x="156819" y="186616"/>
                    </a:cubicBezTo>
                    <a:cubicBezTo>
                      <a:pt x="192347" y="117104"/>
                      <a:pt x="215401" y="76069"/>
                      <a:pt x="225896" y="63422"/>
                    </a:cubicBezTo>
                    <a:cubicBezTo>
                      <a:pt x="261423" y="71853"/>
                      <a:pt x="286542" y="87683"/>
                      <a:pt x="301252" y="110824"/>
                    </a:cubicBezTo>
                    <a:cubicBezTo>
                      <a:pt x="299101" y="115040"/>
                      <a:pt x="292822" y="124589"/>
                      <a:pt x="282412" y="139300"/>
                    </a:cubicBezTo>
                    <a:cubicBezTo>
                      <a:pt x="261509" y="173023"/>
                      <a:pt x="247918" y="197283"/>
                      <a:pt x="241638" y="211994"/>
                    </a:cubicBezTo>
                    <a:cubicBezTo>
                      <a:pt x="239488" y="216210"/>
                      <a:pt x="231143" y="226791"/>
                      <a:pt x="216519" y="243567"/>
                    </a:cubicBezTo>
                    <a:cubicBezTo>
                      <a:pt x="178842" y="289936"/>
                      <a:pt x="165250" y="315229"/>
                      <a:pt x="175744" y="319358"/>
                    </a:cubicBezTo>
                    <a:cubicBezTo>
                      <a:pt x="177809" y="323573"/>
                      <a:pt x="182025" y="326757"/>
                      <a:pt x="188304" y="328821"/>
                    </a:cubicBezTo>
                    <a:cubicBezTo>
                      <a:pt x="209207" y="337252"/>
                      <a:pt x="219702" y="346715"/>
                      <a:pt x="219702" y="357297"/>
                    </a:cubicBezTo>
                    <a:cubicBezTo>
                      <a:pt x="217552" y="359448"/>
                      <a:pt x="215487" y="368911"/>
                      <a:pt x="213423" y="385772"/>
                    </a:cubicBezTo>
                    <a:cubicBezTo>
                      <a:pt x="194584" y="467930"/>
                      <a:pt x="186239" y="525913"/>
                      <a:pt x="188304" y="559550"/>
                    </a:cubicBezTo>
                    <a:cubicBezTo>
                      <a:pt x="188304" y="565831"/>
                      <a:pt x="189337" y="573315"/>
                      <a:pt x="191401" y="581660"/>
                    </a:cubicBezTo>
                    <a:cubicBezTo>
                      <a:pt x="193465" y="587940"/>
                      <a:pt x="194584" y="592241"/>
                      <a:pt x="194584" y="594306"/>
                    </a:cubicBezTo>
                    <a:cubicBezTo>
                      <a:pt x="165250" y="619599"/>
                      <a:pt x="145378" y="621663"/>
                      <a:pt x="134970" y="600586"/>
                    </a:cubicBezTo>
                    <a:cubicBezTo>
                      <a:pt x="141249" y="571078"/>
                      <a:pt x="144432" y="532193"/>
                      <a:pt x="144432" y="483673"/>
                    </a:cubicBezTo>
                    <a:cubicBezTo>
                      <a:pt x="142282" y="418377"/>
                      <a:pt x="139185" y="379406"/>
                      <a:pt x="134970" y="366760"/>
                    </a:cubicBezTo>
                    <a:cubicBezTo>
                      <a:pt x="128690" y="370975"/>
                      <a:pt x="118196" y="377341"/>
                      <a:pt x="103572" y="385686"/>
                    </a:cubicBezTo>
                    <a:cubicBezTo>
                      <a:pt x="34496" y="427841"/>
                      <a:pt x="0" y="442551"/>
                      <a:pt x="0" y="429905"/>
                    </a:cubicBezTo>
                    <a:cubicBezTo>
                      <a:pt x="0" y="421474"/>
                      <a:pt x="26151" y="386719"/>
                      <a:pt x="78453" y="325638"/>
                    </a:cubicBezTo>
                    <a:cubicBezTo>
                      <a:pt x="82496" y="321423"/>
                      <a:pt x="85593" y="318326"/>
                      <a:pt x="87743" y="316175"/>
                    </a:cubicBezTo>
                    <a:close/>
                    <a:moveTo>
                      <a:pt x="404823" y="218188"/>
                    </a:moveTo>
                    <a:cubicBezTo>
                      <a:pt x="429941" y="218188"/>
                      <a:pt x="445598" y="211908"/>
                      <a:pt x="451877" y="199262"/>
                    </a:cubicBezTo>
                    <a:lnTo>
                      <a:pt x="451877" y="196079"/>
                    </a:lnTo>
                    <a:cubicBezTo>
                      <a:pt x="453942" y="154011"/>
                      <a:pt x="454975" y="117104"/>
                      <a:pt x="454975" y="85532"/>
                    </a:cubicBezTo>
                    <a:cubicBezTo>
                      <a:pt x="454975" y="62390"/>
                      <a:pt x="453856" y="37098"/>
                      <a:pt x="451877" y="9740"/>
                    </a:cubicBezTo>
                    <a:cubicBezTo>
                      <a:pt x="451877" y="5525"/>
                      <a:pt x="451877" y="2342"/>
                      <a:pt x="451877" y="277"/>
                    </a:cubicBezTo>
                    <a:cubicBezTo>
                      <a:pt x="487405" y="-1787"/>
                      <a:pt x="515706" y="7676"/>
                      <a:pt x="536610" y="28753"/>
                    </a:cubicBezTo>
                    <a:cubicBezTo>
                      <a:pt x="536610" y="32968"/>
                      <a:pt x="534459" y="43550"/>
                      <a:pt x="530330" y="60325"/>
                    </a:cubicBezTo>
                    <a:cubicBezTo>
                      <a:pt x="524051" y="79252"/>
                      <a:pt x="521900" y="89833"/>
                      <a:pt x="524051" y="91898"/>
                    </a:cubicBezTo>
                    <a:cubicBezTo>
                      <a:pt x="517771" y="110824"/>
                      <a:pt x="514674" y="131901"/>
                      <a:pt x="514674" y="155129"/>
                    </a:cubicBezTo>
                    <a:cubicBezTo>
                      <a:pt x="512523" y="178357"/>
                      <a:pt x="514674" y="189885"/>
                      <a:pt x="520954" y="189885"/>
                    </a:cubicBezTo>
                    <a:cubicBezTo>
                      <a:pt x="523018" y="189885"/>
                      <a:pt x="527234" y="188852"/>
                      <a:pt x="533513" y="186702"/>
                    </a:cubicBezTo>
                    <a:cubicBezTo>
                      <a:pt x="552352" y="180422"/>
                      <a:pt x="564911" y="180422"/>
                      <a:pt x="571191" y="186702"/>
                    </a:cubicBezTo>
                    <a:cubicBezTo>
                      <a:pt x="594159" y="224640"/>
                      <a:pt x="602589" y="246750"/>
                      <a:pt x="596310" y="253030"/>
                    </a:cubicBezTo>
                    <a:cubicBezTo>
                      <a:pt x="590030" y="255181"/>
                      <a:pt x="582632" y="256213"/>
                      <a:pt x="574374" y="256213"/>
                    </a:cubicBezTo>
                    <a:cubicBezTo>
                      <a:pt x="547191" y="260428"/>
                      <a:pt x="527319" y="263611"/>
                      <a:pt x="514760" y="265676"/>
                    </a:cubicBezTo>
                    <a:cubicBezTo>
                      <a:pt x="510545" y="288904"/>
                      <a:pt x="509512" y="311013"/>
                      <a:pt x="511577" y="332004"/>
                    </a:cubicBezTo>
                    <a:cubicBezTo>
                      <a:pt x="532481" y="334155"/>
                      <a:pt x="563879" y="333123"/>
                      <a:pt x="605772" y="328821"/>
                    </a:cubicBezTo>
                    <a:cubicBezTo>
                      <a:pt x="624611" y="326757"/>
                      <a:pt x="638203" y="324606"/>
                      <a:pt x="646547" y="322541"/>
                    </a:cubicBezTo>
                    <a:cubicBezTo>
                      <a:pt x="667451" y="343618"/>
                      <a:pt x="676827" y="371061"/>
                      <a:pt x="674763" y="404699"/>
                    </a:cubicBezTo>
                    <a:cubicBezTo>
                      <a:pt x="672612" y="406849"/>
                      <a:pt x="664268" y="406849"/>
                      <a:pt x="649644" y="404699"/>
                    </a:cubicBezTo>
                    <a:cubicBezTo>
                      <a:pt x="618245" y="402634"/>
                      <a:pt x="592094" y="401516"/>
                      <a:pt x="571191" y="401516"/>
                    </a:cubicBezTo>
                    <a:cubicBezTo>
                      <a:pt x="529298" y="403666"/>
                      <a:pt x="507362" y="406763"/>
                      <a:pt x="505298" y="410979"/>
                    </a:cubicBezTo>
                    <a:cubicBezTo>
                      <a:pt x="501082" y="463628"/>
                      <a:pt x="496868" y="539506"/>
                      <a:pt x="492738" y="638439"/>
                    </a:cubicBezTo>
                    <a:cubicBezTo>
                      <a:pt x="492738" y="649020"/>
                      <a:pt x="492738" y="656333"/>
                      <a:pt x="492738" y="660548"/>
                    </a:cubicBezTo>
                    <a:cubicBezTo>
                      <a:pt x="492738" y="700552"/>
                      <a:pt x="493770" y="722661"/>
                      <a:pt x="495921" y="726876"/>
                    </a:cubicBezTo>
                    <a:cubicBezTo>
                      <a:pt x="466588" y="739523"/>
                      <a:pt x="444652" y="739523"/>
                      <a:pt x="430028" y="726876"/>
                    </a:cubicBezTo>
                    <a:cubicBezTo>
                      <a:pt x="430028" y="724726"/>
                      <a:pt x="431060" y="721629"/>
                      <a:pt x="433124" y="717413"/>
                    </a:cubicBezTo>
                    <a:cubicBezTo>
                      <a:pt x="441469" y="706832"/>
                      <a:pt x="445684" y="699519"/>
                      <a:pt x="445684" y="695304"/>
                    </a:cubicBezTo>
                    <a:cubicBezTo>
                      <a:pt x="445684" y="627943"/>
                      <a:pt x="444565" y="575208"/>
                      <a:pt x="442501" y="537355"/>
                    </a:cubicBezTo>
                    <a:cubicBezTo>
                      <a:pt x="440351" y="493136"/>
                      <a:pt x="438286" y="454165"/>
                      <a:pt x="436222" y="420442"/>
                    </a:cubicBezTo>
                    <a:cubicBezTo>
                      <a:pt x="434071" y="420442"/>
                      <a:pt x="422544" y="421560"/>
                      <a:pt x="401726" y="423625"/>
                    </a:cubicBezTo>
                    <a:cubicBezTo>
                      <a:pt x="380823" y="425776"/>
                      <a:pt x="359833" y="428873"/>
                      <a:pt x="338930" y="433088"/>
                    </a:cubicBezTo>
                    <a:cubicBezTo>
                      <a:pt x="320091" y="437304"/>
                      <a:pt x="299187" y="445734"/>
                      <a:pt x="276133" y="458381"/>
                    </a:cubicBezTo>
                    <a:lnTo>
                      <a:pt x="269853" y="461564"/>
                    </a:lnTo>
                    <a:cubicBezTo>
                      <a:pt x="261423" y="459499"/>
                      <a:pt x="253079" y="448918"/>
                      <a:pt x="244735" y="429991"/>
                    </a:cubicBezTo>
                    <a:cubicBezTo>
                      <a:pt x="238455" y="411065"/>
                      <a:pt x="239488" y="400483"/>
                      <a:pt x="247832" y="398418"/>
                    </a:cubicBezTo>
                    <a:cubicBezTo>
                      <a:pt x="277080" y="400569"/>
                      <a:pt x="295918" y="400569"/>
                      <a:pt x="304348" y="398418"/>
                    </a:cubicBezTo>
                    <a:cubicBezTo>
                      <a:pt x="356651" y="385772"/>
                      <a:pt x="402673" y="367878"/>
                      <a:pt x="442501" y="344737"/>
                    </a:cubicBezTo>
                    <a:cubicBezTo>
                      <a:pt x="440351" y="308949"/>
                      <a:pt x="437253" y="290022"/>
                      <a:pt x="433124" y="287872"/>
                    </a:cubicBezTo>
                    <a:cubicBezTo>
                      <a:pt x="428910" y="287872"/>
                      <a:pt x="421598" y="290022"/>
                      <a:pt x="411189" y="294152"/>
                    </a:cubicBezTo>
                    <a:cubicBezTo>
                      <a:pt x="402759" y="296302"/>
                      <a:pt x="397512" y="297335"/>
                      <a:pt x="395532" y="297335"/>
                    </a:cubicBezTo>
                    <a:cubicBezTo>
                      <a:pt x="389253" y="297335"/>
                      <a:pt x="382973" y="292087"/>
                      <a:pt x="376694" y="281505"/>
                    </a:cubicBezTo>
                    <a:lnTo>
                      <a:pt x="373511" y="272042"/>
                    </a:lnTo>
                    <a:cubicBezTo>
                      <a:pt x="325338" y="335273"/>
                      <a:pt x="287660" y="359448"/>
                      <a:pt x="260477" y="344737"/>
                    </a:cubicBezTo>
                    <a:cubicBezTo>
                      <a:pt x="254197" y="342672"/>
                      <a:pt x="262542" y="322627"/>
                      <a:pt x="285595" y="284688"/>
                    </a:cubicBezTo>
                    <a:cubicBezTo>
                      <a:pt x="304435" y="248901"/>
                      <a:pt x="316994" y="223608"/>
                      <a:pt x="323273" y="208897"/>
                    </a:cubicBezTo>
                    <a:lnTo>
                      <a:pt x="323273" y="202617"/>
                    </a:lnTo>
                    <a:cubicBezTo>
                      <a:pt x="327403" y="175260"/>
                      <a:pt x="334715" y="162614"/>
                      <a:pt x="345209" y="164678"/>
                    </a:cubicBezTo>
                    <a:cubicBezTo>
                      <a:pt x="370242" y="168722"/>
                      <a:pt x="390113" y="186616"/>
                      <a:pt x="404823" y="218188"/>
                    </a:cubicBezTo>
                    <a:close/>
                  </a:path>
                </a:pathLst>
              </a:custGeom>
              <a:grpFill/>
              <a:ln w="860" cap="flat">
                <a:noFill/>
                <a:prstDash val="solid"/>
                <a:miter/>
              </a:ln>
            </p:spPr>
            <p:txBody>
              <a:bodyPr rtlCol="0" anchor="ctr"/>
              <a:lstStyle/>
              <a:p>
                <a:endParaRPr lang="zh-CN" altLang="en-US"/>
              </a:p>
            </p:txBody>
          </p:sp>
        </p:grpSp>
        <p:sp>
          <p:nvSpPr>
            <p:cNvPr id="10" name="任意形状 11"/>
            <p:cNvSpPr/>
            <p:nvPr/>
          </p:nvSpPr>
          <p:spPr>
            <a:xfrm>
              <a:off x="3053892" y="1820519"/>
              <a:ext cx="2572423" cy="650807"/>
            </a:xfrm>
            <a:custGeom>
              <a:avLst/>
              <a:gdLst>
                <a:gd name="connsiteX0" fmla="*/ 5935 w 2572423"/>
                <a:gd name="connsiteY0" fmla="*/ 89556 h 650807"/>
                <a:gd name="connsiteX1" fmla="*/ 349682 w 2572423"/>
                <a:gd name="connsiteY1" fmla="*/ 89556 h 650807"/>
                <a:gd name="connsiteX2" fmla="*/ 0 w 2572423"/>
                <a:gd name="connsiteY2" fmla="*/ 561252 h 650807"/>
                <a:gd name="connsiteX3" fmla="*/ 0 w 2572423"/>
                <a:gd name="connsiteY3" fmla="*/ 650808 h 650807"/>
                <a:gd name="connsiteX4" fmla="*/ 598632 w 2572423"/>
                <a:gd name="connsiteY4" fmla="*/ 650808 h 650807"/>
                <a:gd name="connsiteX5" fmla="*/ 598632 w 2572423"/>
                <a:gd name="connsiteY5" fmla="*/ 561252 h 650807"/>
                <a:gd name="connsiteX6" fmla="*/ 254885 w 2572423"/>
                <a:gd name="connsiteY6" fmla="*/ 561252 h 650807"/>
                <a:gd name="connsiteX7" fmla="*/ 598632 w 2572423"/>
                <a:gd name="connsiteY7" fmla="*/ 89556 h 650807"/>
                <a:gd name="connsiteX8" fmla="*/ 598632 w 2572423"/>
                <a:gd name="connsiteY8" fmla="*/ 0 h 650807"/>
                <a:gd name="connsiteX9" fmla="*/ 5935 w 2572423"/>
                <a:gd name="connsiteY9" fmla="*/ 0 h 650807"/>
                <a:gd name="connsiteX10" fmla="*/ 5935 w 2572423"/>
                <a:gd name="connsiteY10" fmla="*/ 89556 h 650807"/>
                <a:gd name="connsiteX11" fmla="*/ 663923 w 2572423"/>
                <a:gd name="connsiteY11" fmla="*/ 650808 h 650807"/>
                <a:gd name="connsiteX12" fmla="*/ 1256620 w 2572423"/>
                <a:gd name="connsiteY12" fmla="*/ 650808 h 650807"/>
                <a:gd name="connsiteX13" fmla="*/ 1256620 w 2572423"/>
                <a:gd name="connsiteY13" fmla="*/ 561252 h 650807"/>
                <a:gd name="connsiteX14" fmla="*/ 871324 w 2572423"/>
                <a:gd name="connsiteY14" fmla="*/ 561252 h 650807"/>
                <a:gd name="connsiteX15" fmla="*/ 871324 w 2572423"/>
                <a:gd name="connsiteY15" fmla="*/ 364246 h 650807"/>
                <a:gd name="connsiteX16" fmla="*/ 1221006 w 2572423"/>
                <a:gd name="connsiteY16" fmla="*/ 364246 h 650807"/>
                <a:gd name="connsiteX17" fmla="*/ 1221006 w 2572423"/>
                <a:gd name="connsiteY17" fmla="*/ 280626 h 650807"/>
                <a:gd name="connsiteX18" fmla="*/ 871324 w 2572423"/>
                <a:gd name="connsiteY18" fmla="*/ 280626 h 650807"/>
                <a:gd name="connsiteX19" fmla="*/ 871324 w 2572423"/>
                <a:gd name="connsiteY19" fmla="*/ 89556 h 650807"/>
                <a:gd name="connsiteX20" fmla="*/ 1256620 w 2572423"/>
                <a:gd name="connsiteY20" fmla="*/ 89556 h 650807"/>
                <a:gd name="connsiteX21" fmla="*/ 1256620 w 2572423"/>
                <a:gd name="connsiteY21" fmla="*/ 0 h 650807"/>
                <a:gd name="connsiteX22" fmla="*/ 663923 w 2572423"/>
                <a:gd name="connsiteY22" fmla="*/ 0 h 650807"/>
                <a:gd name="connsiteX23" fmla="*/ 663923 w 2572423"/>
                <a:gd name="connsiteY23" fmla="*/ 650808 h 650807"/>
                <a:gd name="connsiteX24" fmla="*/ 1321825 w 2572423"/>
                <a:gd name="connsiteY24" fmla="*/ 650808 h 650807"/>
                <a:gd name="connsiteX25" fmla="*/ 1529312 w 2572423"/>
                <a:gd name="connsiteY25" fmla="*/ 650808 h 650807"/>
                <a:gd name="connsiteX26" fmla="*/ 1529312 w 2572423"/>
                <a:gd name="connsiteY26" fmla="*/ 364246 h 650807"/>
                <a:gd name="connsiteX27" fmla="*/ 1884930 w 2572423"/>
                <a:gd name="connsiteY27" fmla="*/ 364246 h 650807"/>
                <a:gd name="connsiteX28" fmla="*/ 1884930 w 2572423"/>
                <a:gd name="connsiteY28" fmla="*/ 280626 h 650807"/>
                <a:gd name="connsiteX29" fmla="*/ 1529312 w 2572423"/>
                <a:gd name="connsiteY29" fmla="*/ 280626 h 650807"/>
                <a:gd name="connsiteX30" fmla="*/ 1529312 w 2572423"/>
                <a:gd name="connsiteY30" fmla="*/ 83620 h 650807"/>
                <a:gd name="connsiteX31" fmla="*/ 1914607 w 2572423"/>
                <a:gd name="connsiteY31" fmla="*/ 83620 h 650807"/>
                <a:gd name="connsiteX32" fmla="*/ 1914607 w 2572423"/>
                <a:gd name="connsiteY32" fmla="*/ 0 h 650807"/>
                <a:gd name="connsiteX33" fmla="*/ 1321911 w 2572423"/>
                <a:gd name="connsiteY33" fmla="*/ 0 h 650807"/>
                <a:gd name="connsiteX34" fmla="*/ 1321911 w 2572423"/>
                <a:gd name="connsiteY34" fmla="*/ 650808 h 650807"/>
                <a:gd name="connsiteX35" fmla="*/ 2572423 w 2572423"/>
                <a:gd name="connsiteY35" fmla="*/ 0 h 650807"/>
                <a:gd name="connsiteX36" fmla="*/ 2364936 w 2572423"/>
                <a:gd name="connsiteY36" fmla="*/ 0 h 650807"/>
                <a:gd name="connsiteX37" fmla="*/ 2364936 w 2572423"/>
                <a:gd name="connsiteY37" fmla="*/ 405970 h 650807"/>
                <a:gd name="connsiteX38" fmla="*/ 2275989 w 2572423"/>
                <a:gd name="connsiteY38" fmla="*/ 555230 h 650807"/>
                <a:gd name="connsiteX39" fmla="*/ 2187042 w 2572423"/>
                <a:gd name="connsiteY39" fmla="*/ 405970 h 650807"/>
                <a:gd name="connsiteX40" fmla="*/ 2187042 w 2572423"/>
                <a:gd name="connsiteY40" fmla="*/ 0 h 650807"/>
                <a:gd name="connsiteX41" fmla="*/ 1979555 w 2572423"/>
                <a:gd name="connsiteY41" fmla="*/ 0 h 650807"/>
                <a:gd name="connsiteX42" fmla="*/ 1979555 w 2572423"/>
                <a:gd name="connsiteY42" fmla="*/ 400034 h 650807"/>
                <a:gd name="connsiteX43" fmla="*/ 2222569 w 2572423"/>
                <a:gd name="connsiteY43" fmla="*/ 644872 h 650807"/>
                <a:gd name="connsiteX44" fmla="*/ 2352979 w 2572423"/>
                <a:gd name="connsiteY44" fmla="*/ 644872 h 650807"/>
                <a:gd name="connsiteX45" fmla="*/ 2572251 w 2572423"/>
                <a:gd name="connsiteY45" fmla="*/ 406056 h 650807"/>
                <a:gd name="connsiteX46" fmla="*/ 2572423 w 2572423"/>
                <a:gd name="connsiteY46" fmla="*/ 0 h 65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72423" h="650807">
                  <a:moveTo>
                    <a:pt x="5935" y="89556"/>
                  </a:moveTo>
                  <a:lnTo>
                    <a:pt x="349682" y="89556"/>
                  </a:lnTo>
                  <a:lnTo>
                    <a:pt x="0" y="561252"/>
                  </a:lnTo>
                  <a:lnTo>
                    <a:pt x="0" y="650808"/>
                  </a:lnTo>
                  <a:lnTo>
                    <a:pt x="598632" y="650808"/>
                  </a:lnTo>
                  <a:lnTo>
                    <a:pt x="598632" y="561252"/>
                  </a:lnTo>
                  <a:lnTo>
                    <a:pt x="254885" y="561252"/>
                  </a:lnTo>
                  <a:lnTo>
                    <a:pt x="598632" y="89556"/>
                  </a:lnTo>
                  <a:lnTo>
                    <a:pt x="598632" y="0"/>
                  </a:lnTo>
                  <a:lnTo>
                    <a:pt x="5935" y="0"/>
                  </a:lnTo>
                  <a:lnTo>
                    <a:pt x="5935" y="89556"/>
                  </a:lnTo>
                  <a:close/>
                  <a:moveTo>
                    <a:pt x="663923" y="650808"/>
                  </a:moveTo>
                  <a:lnTo>
                    <a:pt x="1256620" y="650808"/>
                  </a:lnTo>
                  <a:lnTo>
                    <a:pt x="1256620" y="561252"/>
                  </a:lnTo>
                  <a:lnTo>
                    <a:pt x="871324" y="561252"/>
                  </a:lnTo>
                  <a:lnTo>
                    <a:pt x="871324" y="364246"/>
                  </a:lnTo>
                  <a:lnTo>
                    <a:pt x="1221006" y="364246"/>
                  </a:lnTo>
                  <a:lnTo>
                    <a:pt x="1221006" y="280626"/>
                  </a:lnTo>
                  <a:lnTo>
                    <a:pt x="871324" y="280626"/>
                  </a:lnTo>
                  <a:lnTo>
                    <a:pt x="871324" y="89556"/>
                  </a:lnTo>
                  <a:lnTo>
                    <a:pt x="1256620" y="89556"/>
                  </a:lnTo>
                  <a:lnTo>
                    <a:pt x="1256620" y="0"/>
                  </a:lnTo>
                  <a:lnTo>
                    <a:pt x="663923" y="0"/>
                  </a:lnTo>
                  <a:lnTo>
                    <a:pt x="663923" y="650808"/>
                  </a:lnTo>
                  <a:close/>
                  <a:moveTo>
                    <a:pt x="1321825" y="650808"/>
                  </a:moveTo>
                  <a:lnTo>
                    <a:pt x="1529312" y="650808"/>
                  </a:lnTo>
                  <a:lnTo>
                    <a:pt x="1529312" y="364246"/>
                  </a:lnTo>
                  <a:lnTo>
                    <a:pt x="1884930" y="364246"/>
                  </a:lnTo>
                  <a:lnTo>
                    <a:pt x="1884930" y="280626"/>
                  </a:lnTo>
                  <a:lnTo>
                    <a:pt x="1529312" y="280626"/>
                  </a:lnTo>
                  <a:lnTo>
                    <a:pt x="1529312" y="83620"/>
                  </a:lnTo>
                  <a:lnTo>
                    <a:pt x="1914607" y="83620"/>
                  </a:lnTo>
                  <a:lnTo>
                    <a:pt x="1914607" y="0"/>
                  </a:lnTo>
                  <a:lnTo>
                    <a:pt x="1321911" y="0"/>
                  </a:lnTo>
                  <a:lnTo>
                    <a:pt x="1321911" y="650808"/>
                  </a:lnTo>
                  <a:close/>
                  <a:moveTo>
                    <a:pt x="2572423" y="0"/>
                  </a:moveTo>
                  <a:lnTo>
                    <a:pt x="2364936" y="0"/>
                  </a:lnTo>
                  <a:cubicBezTo>
                    <a:pt x="2364936" y="0"/>
                    <a:pt x="2364765" y="356761"/>
                    <a:pt x="2364936" y="405970"/>
                  </a:cubicBezTo>
                  <a:cubicBezTo>
                    <a:pt x="2367947" y="471094"/>
                    <a:pt x="2343861" y="554197"/>
                    <a:pt x="2275989" y="555230"/>
                  </a:cubicBezTo>
                  <a:cubicBezTo>
                    <a:pt x="2215429" y="544992"/>
                    <a:pt x="2194784" y="531142"/>
                    <a:pt x="2187042" y="405970"/>
                  </a:cubicBezTo>
                  <a:cubicBezTo>
                    <a:pt x="2187730" y="337577"/>
                    <a:pt x="2187042" y="0"/>
                    <a:pt x="2187042" y="0"/>
                  </a:cubicBezTo>
                  <a:lnTo>
                    <a:pt x="1979555" y="0"/>
                  </a:lnTo>
                  <a:lnTo>
                    <a:pt x="1979555" y="400034"/>
                  </a:lnTo>
                  <a:cubicBezTo>
                    <a:pt x="1979555" y="400034"/>
                    <a:pt x="1997448" y="627580"/>
                    <a:pt x="2222569" y="644872"/>
                  </a:cubicBezTo>
                  <a:cubicBezTo>
                    <a:pt x="2348162" y="651066"/>
                    <a:pt x="2352979" y="644872"/>
                    <a:pt x="2352979" y="644872"/>
                  </a:cubicBezTo>
                  <a:cubicBezTo>
                    <a:pt x="2352979" y="644872"/>
                    <a:pt x="2532595" y="634376"/>
                    <a:pt x="2572251" y="406056"/>
                  </a:cubicBezTo>
                  <a:cubicBezTo>
                    <a:pt x="2571735" y="219631"/>
                    <a:pt x="2572423" y="0"/>
                    <a:pt x="2572423" y="0"/>
                  </a:cubicBezTo>
                  <a:close/>
                </a:path>
              </a:pathLst>
            </a:custGeom>
            <a:grpFill/>
            <a:ln w="860" cap="flat">
              <a:noFill/>
              <a:prstDash val="solid"/>
              <a:miter/>
            </a:ln>
          </p:spPr>
          <p:txBody>
            <a:bodyPr rtlCol="0" anchor="ctr"/>
            <a:lstStyle/>
            <a:p>
              <a:endParaRPr lang="zh-CN" altLang="en-US"/>
            </a:p>
          </p:txBody>
        </p:sp>
        <p:sp>
          <p:nvSpPr>
            <p:cNvPr id="11" name="任意形状 12"/>
            <p:cNvSpPr/>
            <p:nvPr/>
          </p:nvSpPr>
          <p:spPr>
            <a:xfrm>
              <a:off x="3026537" y="2626522"/>
              <a:ext cx="5852211" cy="31314"/>
            </a:xfrm>
            <a:custGeom>
              <a:avLst/>
              <a:gdLst>
                <a:gd name="connsiteX0" fmla="*/ 0 w 5852211"/>
                <a:gd name="connsiteY0" fmla="*/ 0 h 31314"/>
                <a:gd name="connsiteX1" fmla="*/ 5852212 w 5852211"/>
                <a:gd name="connsiteY1" fmla="*/ 0 h 31314"/>
                <a:gd name="connsiteX2" fmla="*/ 5852212 w 5852211"/>
                <a:gd name="connsiteY2" fmla="*/ 31314 h 31314"/>
                <a:gd name="connsiteX3" fmla="*/ 0 w 5852211"/>
                <a:gd name="connsiteY3" fmla="*/ 31314 h 31314"/>
              </a:gdLst>
              <a:ahLst/>
              <a:cxnLst>
                <a:cxn ang="0">
                  <a:pos x="connsiteX0" y="connsiteY0"/>
                </a:cxn>
                <a:cxn ang="0">
                  <a:pos x="connsiteX1" y="connsiteY1"/>
                </a:cxn>
                <a:cxn ang="0">
                  <a:pos x="connsiteX2" y="connsiteY2"/>
                </a:cxn>
                <a:cxn ang="0">
                  <a:pos x="connsiteX3" y="connsiteY3"/>
                </a:cxn>
              </a:cxnLst>
              <a:rect l="l" t="t" r="r" b="b"/>
              <a:pathLst>
                <a:path w="5852211" h="31314">
                  <a:moveTo>
                    <a:pt x="0" y="0"/>
                  </a:moveTo>
                  <a:lnTo>
                    <a:pt x="5852212" y="0"/>
                  </a:lnTo>
                  <a:lnTo>
                    <a:pt x="5852212" y="31314"/>
                  </a:lnTo>
                  <a:lnTo>
                    <a:pt x="0" y="31314"/>
                  </a:lnTo>
                  <a:close/>
                </a:path>
              </a:pathLst>
            </a:custGeom>
            <a:grpFill/>
            <a:ln w="860" cap="flat">
              <a:noFill/>
              <a:prstDash val="solid"/>
              <a:miter/>
            </a:ln>
          </p:spPr>
          <p:txBody>
            <a:bodyPr rtlCol="0" anchor="ctr"/>
            <a:lstStyle/>
            <a:p>
              <a:endParaRPr lang="zh-CN" altLang="en-US"/>
            </a:p>
          </p:txBody>
        </p:sp>
        <p:grpSp>
          <p:nvGrpSpPr>
            <p:cNvPr id="13" name="图形 4"/>
            <p:cNvGrpSpPr/>
            <p:nvPr/>
          </p:nvGrpSpPr>
          <p:grpSpPr>
            <a:xfrm>
              <a:off x="3476608" y="2737331"/>
              <a:ext cx="4951983" cy="337743"/>
              <a:chOff x="3476608" y="2737331"/>
              <a:chExt cx="4951983" cy="337743"/>
            </a:xfrm>
            <a:grpFill/>
          </p:grpSpPr>
          <p:grpSp>
            <p:nvGrpSpPr>
              <p:cNvPr id="14" name="图形 4"/>
              <p:cNvGrpSpPr/>
              <p:nvPr/>
            </p:nvGrpSpPr>
            <p:grpSpPr>
              <a:xfrm>
                <a:off x="3476608" y="2751071"/>
                <a:ext cx="1941052" cy="324003"/>
                <a:chOff x="3476608" y="2751071"/>
                <a:chExt cx="1941052" cy="324003"/>
              </a:xfrm>
              <a:grpFill/>
            </p:grpSpPr>
            <p:sp>
              <p:nvSpPr>
                <p:cNvPr id="20" name="任意形状 15"/>
                <p:cNvSpPr/>
                <p:nvPr/>
              </p:nvSpPr>
              <p:spPr>
                <a:xfrm>
                  <a:off x="3476608" y="2769502"/>
                  <a:ext cx="288606" cy="294384"/>
                </a:xfrm>
                <a:custGeom>
                  <a:avLst/>
                  <a:gdLst>
                    <a:gd name="connsiteX0" fmla="*/ 19011 w 288606"/>
                    <a:gd name="connsiteY0" fmla="*/ 102030 h 294384"/>
                    <a:gd name="connsiteX1" fmla="*/ 36646 w 288606"/>
                    <a:gd name="connsiteY1" fmla="*/ 99277 h 294384"/>
                    <a:gd name="connsiteX2" fmla="*/ 52904 w 288606"/>
                    <a:gd name="connsiteY2" fmla="*/ 96524 h 294384"/>
                    <a:gd name="connsiteX3" fmla="*/ 67786 w 288606"/>
                    <a:gd name="connsiteY3" fmla="*/ 89728 h 294384"/>
                    <a:gd name="connsiteX4" fmla="*/ 69162 w 288606"/>
                    <a:gd name="connsiteY4" fmla="*/ 40606 h 294384"/>
                    <a:gd name="connsiteX5" fmla="*/ 69162 w 288606"/>
                    <a:gd name="connsiteY5" fmla="*/ 35186 h 294384"/>
                    <a:gd name="connsiteX6" fmla="*/ 74582 w 288606"/>
                    <a:gd name="connsiteY6" fmla="*/ 16088 h 294384"/>
                    <a:gd name="connsiteX7" fmla="*/ 96259 w 288606"/>
                    <a:gd name="connsiteY7" fmla="*/ 28390 h 294384"/>
                    <a:gd name="connsiteX8" fmla="*/ 93507 w 288606"/>
                    <a:gd name="connsiteY8" fmla="*/ 33809 h 294384"/>
                    <a:gd name="connsiteX9" fmla="*/ 86711 w 288606"/>
                    <a:gd name="connsiteY9" fmla="*/ 65210 h 294384"/>
                    <a:gd name="connsiteX10" fmla="*/ 86711 w 288606"/>
                    <a:gd name="connsiteY10" fmla="*/ 78889 h 294384"/>
                    <a:gd name="connsiteX11" fmla="*/ 89378 w 288606"/>
                    <a:gd name="connsiteY11" fmla="*/ 83018 h 294384"/>
                    <a:gd name="connsiteX12" fmla="*/ 104260 w 288606"/>
                    <a:gd name="connsiteY12" fmla="*/ 83018 h 294384"/>
                    <a:gd name="connsiteX13" fmla="*/ 113722 w 288606"/>
                    <a:gd name="connsiteY13" fmla="*/ 100740 h 294384"/>
                    <a:gd name="connsiteX14" fmla="*/ 101507 w 288606"/>
                    <a:gd name="connsiteY14" fmla="*/ 111665 h 294384"/>
                    <a:gd name="connsiteX15" fmla="*/ 85249 w 288606"/>
                    <a:gd name="connsiteY15" fmla="*/ 122591 h 294384"/>
                    <a:gd name="connsiteX16" fmla="*/ 83872 w 288606"/>
                    <a:gd name="connsiteY16" fmla="*/ 133517 h 294384"/>
                    <a:gd name="connsiteX17" fmla="*/ 83872 w 288606"/>
                    <a:gd name="connsiteY17" fmla="*/ 140313 h 294384"/>
                    <a:gd name="connsiteX18" fmla="*/ 93335 w 288606"/>
                    <a:gd name="connsiteY18" fmla="*/ 136184 h 294384"/>
                    <a:gd name="connsiteX19" fmla="*/ 98754 w 288606"/>
                    <a:gd name="connsiteY19" fmla="*/ 132054 h 294384"/>
                    <a:gd name="connsiteX20" fmla="*/ 105550 w 288606"/>
                    <a:gd name="connsiteY20" fmla="*/ 136184 h 294384"/>
                    <a:gd name="connsiteX21" fmla="*/ 94711 w 288606"/>
                    <a:gd name="connsiteY21" fmla="*/ 149862 h 294384"/>
                    <a:gd name="connsiteX22" fmla="*/ 83872 w 288606"/>
                    <a:gd name="connsiteY22" fmla="*/ 163541 h 294384"/>
                    <a:gd name="connsiteX23" fmla="*/ 83872 w 288606"/>
                    <a:gd name="connsiteY23" fmla="*/ 174466 h 294384"/>
                    <a:gd name="connsiteX24" fmla="*/ 85249 w 288606"/>
                    <a:gd name="connsiteY24" fmla="*/ 272711 h 294384"/>
                    <a:gd name="connsiteX25" fmla="*/ 33807 w 288606"/>
                    <a:gd name="connsiteY25" fmla="*/ 244064 h 294384"/>
                    <a:gd name="connsiteX26" fmla="*/ 39226 w 288606"/>
                    <a:gd name="connsiteY26" fmla="*/ 245440 h 294384"/>
                    <a:gd name="connsiteX27" fmla="*/ 67700 w 288606"/>
                    <a:gd name="connsiteY27" fmla="*/ 227718 h 294384"/>
                    <a:gd name="connsiteX28" fmla="*/ 67700 w 288606"/>
                    <a:gd name="connsiteY28" fmla="*/ 179972 h 294384"/>
                    <a:gd name="connsiteX29" fmla="*/ 27097 w 288606"/>
                    <a:gd name="connsiteY29" fmla="*/ 222299 h 294384"/>
                    <a:gd name="connsiteX30" fmla="*/ 25721 w 288606"/>
                    <a:gd name="connsiteY30" fmla="*/ 225051 h 294384"/>
                    <a:gd name="connsiteX31" fmla="*/ 21678 w 288606"/>
                    <a:gd name="connsiteY31" fmla="*/ 230471 h 294384"/>
                    <a:gd name="connsiteX32" fmla="*/ 6796 w 288606"/>
                    <a:gd name="connsiteY32" fmla="*/ 219546 h 294384"/>
                    <a:gd name="connsiteX33" fmla="*/ 0 w 288606"/>
                    <a:gd name="connsiteY33" fmla="*/ 205867 h 294384"/>
                    <a:gd name="connsiteX34" fmla="*/ 4043 w 288606"/>
                    <a:gd name="connsiteY34" fmla="*/ 203114 h 294384"/>
                    <a:gd name="connsiteX35" fmla="*/ 20301 w 288606"/>
                    <a:gd name="connsiteY35" fmla="*/ 190812 h 294384"/>
                    <a:gd name="connsiteX36" fmla="*/ 37936 w 288606"/>
                    <a:gd name="connsiteY36" fmla="*/ 175843 h 294384"/>
                    <a:gd name="connsiteX37" fmla="*/ 66410 w 288606"/>
                    <a:gd name="connsiteY37" fmla="*/ 151325 h 294384"/>
                    <a:gd name="connsiteX38" fmla="*/ 66410 w 288606"/>
                    <a:gd name="connsiteY38" fmla="*/ 128097 h 294384"/>
                    <a:gd name="connsiteX39" fmla="*/ 62366 w 288606"/>
                    <a:gd name="connsiteY39" fmla="*/ 123968 h 294384"/>
                    <a:gd name="connsiteX40" fmla="*/ 55571 w 288606"/>
                    <a:gd name="connsiteY40" fmla="*/ 123968 h 294384"/>
                    <a:gd name="connsiteX41" fmla="*/ 36646 w 288606"/>
                    <a:gd name="connsiteY41" fmla="*/ 133517 h 294384"/>
                    <a:gd name="connsiteX42" fmla="*/ 31226 w 288606"/>
                    <a:gd name="connsiteY42" fmla="*/ 136270 h 294384"/>
                    <a:gd name="connsiteX43" fmla="*/ 20387 w 288606"/>
                    <a:gd name="connsiteY43" fmla="*/ 117171 h 294384"/>
                    <a:gd name="connsiteX44" fmla="*/ 19011 w 288606"/>
                    <a:gd name="connsiteY44" fmla="*/ 102030 h 294384"/>
                    <a:gd name="connsiteX45" fmla="*/ 193809 w 288606"/>
                    <a:gd name="connsiteY45" fmla="*/ 100740 h 294384"/>
                    <a:gd name="connsiteX46" fmla="*/ 193809 w 288606"/>
                    <a:gd name="connsiteY46" fmla="*/ 107536 h 294384"/>
                    <a:gd name="connsiteX47" fmla="*/ 197852 w 288606"/>
                    <a:gd name="connsiteY47" fmla="*/ 111665 h 294384"/>
                    <a:gd name="connsiteX48" fmla="*/ 234412 w 288606"/>
                    <a:gd name="connsiteY48" fmla="*/ 108913 h 294384"/>
                    <a:gd name="connsiteX49" fmla="*/ 262886 w 288606"/>
                    <a:gd name="connsiteY49" fmla="*/ 104783 h 294384"/>
                    <a:gd name="connsiteX50" fmla="*/ 270972 w 288606"/>
                    <a:gd name="connsiteY50" fmla="*/ 103407 h 294384"/>
                    <a:gd name="connsiteX51" fmla="*/ 288606 w 288606"/>
                    <a:gd name="connsiteY51" fmla="*/ 125258 h 294384"/>
                    <a:gd name="connsiteX52" fmla="*/ 283187 w 288606"/>
                    <a:gd name="connsiteY52" fmla="*/ 133431 h 294384"/>
                    <a:gd name="connsiteX53" fmla="*/ 279144 w 288606"/>
                    <a:gd name="connsiteY53" fmla="*/ 133431 h 294384"/>
                    <a:gd name="connsiteX54" fmla="*/ 245251 w 288606"/>
                    <a:gd name="connsiteY54" fmla="*/ 128011 h 294384"/>
                    <a:gd name="connsiteX55" fmla="*/ 228993 w 288606"/>
                    <a:gd name="connsiteY55" fmla="*/ 128011 h 294384"/>
                    <a:gd name="connsiteX56" fmla="*/ 222197 w 288606"/>
                    <a:gd name="connsiteY56" fmla="*/ 137560 h 294384"/>
                    <a:gd name="connsiteX57" fmla="*/ 222197 w 288606"/>
                    <a:gd name="connsiteY57" fmla="*/ 151239 h 294384"/>
                    <a:gd name="connsiteX58" fmla="*/ 237079 w 288606"/>
                    <a:gd name="connsiteY58" fmla="*/ 149862 h 294384"/>
                    <a:gd name="connsiteX59" fmla="*/ 256004 w 288606"/>
                    <a:gd name="connsiteY59" fmla="*/ 148486 h 294384"/>
                    <a:gd name="connsiteX60" fmla="*/ 264176 w 288606"/>
                    <a:gd name="connsiteY60" fmla="*/ 171714 h 294384"/>
                    <a:gd name="connsiteX61" fmla="*/ 260133 w 288606"/>
                    <a:gd name="connsiteY61" fmla="*/ 177133 h 294384"/>
                    <a:gd name="connsiteX62" fmla="*/ 254713 w 288606"/>
                    <a:gd name="connsiteY62" fmla="*/ 177133 h 294384"/>
                    <a:gd name="connsiteX63" fmla="*/ 230369 w 288606"/>
                    <a:gd name="connsiteY63" fmla="*/ 174381 h 294384"/>
                    <a:gd name="connsiteX64" fmla="*/ 219530 w 288606"/>
                    <a:gd name="connsiteY64" fmla="*/ 183930 h 294384"/>
                    <a:gd name="connsiteX65" fmla="*/ 218154 w 288606"/>
                    <a:gd name="connsiteY65" fmla="*/ 207157 h 294384"/>
                    <a:gd name="connsiteX66" fmla="*/ 226240 w 288606"/>
                    <a:gd name="connsiteY66" fmla="*/ 279508 h 294384"/>
                    <a:gd name="connsiteX67" fmla="*/ 227616 w 288606"/>
                    <a:gd name="connsiteY67" fmla="*/ 293186 h 294384"/>
                    <a:gd name="connsiteX68" fmla="*/ 173422 w 288606"/>
                    <a:gd name="connsiteY68" fmla="*/ 279508 h 294384"/>
                    <a:gd name="connsiteX69" fmla="*/ 142282 w 288606"/>
                    <a:gd name="connsiteY69" fmla="*/ 256280 h 294384"/>
                    <a:gd name="connsiteX70" fmla="*/ 154497 w 288606"/>
                    <a:gd name="connsiteY70" fmla="*/ 259033 h 294384"/>
                    <a:gd name="connsiteX71" fmla="*/ 196476 w 288606"/>
                    <a:gd name="connsiteY71" fmla="*/ 260409 h 294384"/>
                    <a:gd name="connsiteX72" fmla="*/ 200519 w 288606"/>
                    <a:gd name="connsiteY72" fmla="*/ 234515 h 294384"/>
                    <a:gd name="connsiteX73" fmla="*/ 200519 w 288606"/>
                    <a:gd name="connsiteY73" fmla="*/ 227718 h 294384"/>
                    <a:gd name="connsiteX74" fmla="*/ 199143 w 288606"/>
                    <a:gd name="connsiteY74" fmla="*/ 193565 h 294384"/>
                    <a:gd name="connsiteX75" fmla="*/ 199143 w 288606"/>
                    <a:gd name="connsiteY75" fmla="*/ 178596 h 294384"/>
                    <a:gd name="connsiteX76" fmla="*/ 144948 w 288606"/>
                    <a:gd name="connsiteY76" fmla="*/ 186769 h 294384"/>
                    <a:gd name="connsiteX77" fmla="*/ 155787 w 288606"/>
                    <a:gd name="connsiteY77" fmla="*/ 193565 h 294384"/>
                    <a:gd name="connsiteX78" fmla="*/ 173422 w 288606"/>
                    <a:gd name="connsiteY78" fmla="*/ 201738 h 294384"/>
                    <a:gd name="connsiteX79" fmla="*/ 159916 w 288606"/>
                    <a:gd name="connsiteY79" fmla="*/ 235891 h 294384"/>
                    <a:gd name="connsiteX80" fmla="*/ 147701 w 288606"/>
                    <a:gd name="connsiteY80" fmla="*/ 220922 h 294384"/>
                    <a:gd name="connsiteX81" fmla="*/ 130067 w 288606"/>
                    <a:gd name="connsiteY81" fmla="*/ 190898 h 294384"/>
                    <a:gd name="connsiteX82" fmla="*/ 123270 w 288606"/>
                    <a:gd name="connsiteY82" fmla="*/ 196318 h 294384"/>
                    <a:gd name="connsiteX83" fmla="*/ 116475 w 288606"/>
                    <a:gd name="connsiteY83" fmla="*/ 189521 h 294384"/>
                    <a:gd name="connsiteX84" fmla="*/ 116475 w 288606"/>
                    <a:gd name="connsiteY84" fmla="*/ 186769 h 294384"/>
                    <a:gd name="connsiteX85" fmla="*/ 113808 w 288606"/>
                    <a:gd name="connsiteY85" fmla="*/ 171800 h 294384"/>
                    <a:gd name="connsiteX86" fmla="*/ 123270 w 288606"/>
                    <a:gd name="connsiteY86" fmla="*/ 170423 h 294384"/>
                    <a:gd name="connsiteX87" fmla="*/ 134109 w 288606"/>
                    <a:gd name="connsiteY87" fmla="*/ 169047 h 294384"/>
                    <a:gd name="connsiteX88" fmla="*/ 197766 w 288606"/>
                    <a:gd name="connsiteY88" fmla="*/ 155368 h 294384"/>
                    <a:gd name="connsiteX89" fmla="*/ 196390 w 288606"/>
                    <a:gd name="connsiteY89" fmla="*/ 147195 h 294384"/>
                    <a:gd name="connsiteX90" fmla="*/ 195014 w 288606"/>
                    <a:gd name="connsiteY90" fmla="*/ 139023 h 294384"/>
                    <a:gd name="connsiteX91" fmla="*/ 180131 w 288606"/>
                    <a:gd name="connsiteY91" fmla="*/ 132226 h 294384"/>
                    <a:gd name="connsiteX92" fmla="*/ 166540 w 288606"/>
                    <a:gd name="connsiteY92" fmla="*/ 136356 h 294384"/>
                    <a:gd name="connsiteX93" fmla="*/ 112346 w 288606"/>
                    <a:gd name="connsiteY93" fmla="*/ 150034 h 294384"/>
                    <a:gd name="connsiteX94" fmla="*/ 106926 w 288606"/>
                    <a:gd name="connsiteY94" fmla="*/ 130936 h 294384"/>
                    <a:gd name="connsiteX95" fmla="*/ 109593 w 288606"/>
                    <a:gd name="connsiteY95" fmla="*/ 130936 h 294384"/>
                    <a:gd name="connsiteX96" fmla="*/ 143486 w 288606"/>
                    <a:gd name="connsiteY96" fmla="*/ 124140 h 294384"/>
                    <a:gd name="connsiteX97" fmla="*/ 150282 w 288606"/>
                    <a:gd name="connsiteY97" fmla="*/ 122763 h 294384"/>
                    <a:gd name="connsiteX98" fmla="*/ 163873 w 288606"/>
                    <a:gd name="connsiteY98" fmla="*/ 114591 h 294384"/>
                    <a:gd name="connsiteX99" fmla="*/ 158454 w 288606"/>
                    <a:gd name="connsiteY99" fmla="*/ 103665 h 294384"/>
                    <a:gd name="connsiteX100" fmla="*/ 142195 w 288606"/>
                    <a:gd name="connsiteY100" fmla="*/ 105041 h 294384"/>
                    <a:gd name="connsiteX101" fmla="*/ 135400 w 288606"/>
                    <a:gd name="connsiteY101" fmla="*/ 94116 h 294384"/>
                    <a:gd name="connsiteX102" fmla="*/ 132647 w 288606"/>
                    <a:gd name="connsiteY102" fmla="*/ 76394 h 294384"/>
                    <a:gd name="connsiteX103" fmla="*/ 143486 w 288606"/>
                    <a:gd name="connsiteY103" fmla="*/ 75017 h 294384"/>
                    <a:gd name="connsiteX104" fmla="*/ 159744 w 288606"/>
                    <a:gd name="connsiteY104" fmla="*/ 72264 h 294384"/>
                    <a:gd name="connsiteX105" fmla="*/ 165164 w 288606"/>
                    <a:gd name="connsiteY105" fmla="*/ 64091 h 294384"/>
                    <a:gd name="connsiteX106" fmla="*/ 167830 w 288606"/>
                    <a:gd name="connsiteY106" fmla="*/ 5420 h 294384"/>
                    <a:gd name="connsiteX107" fmla="*/ 178669 w 288606"/>
                    <a:gd name="connsiteY107" fmla="*/ 0 h 294384"/>
                    <a:gd name="connsiteX108" fmla="*/ 201723 w 288606"/>
                    <a:gd name="connsiteY108" fmla="*/ 9549 h 294384"/>
                    <a:gd name="connsiteX109" fmla="*/ 196304 w 288606"/>
                    <a:gd name="connsiteY109" fmla="*/ 19099 h 294384"/>
                    <a:gd name="connsiteX110" fmla="*/ 193551 w 288606"/>
                    <a:gd name="connsiteY110" fmla="*/ 25895 h 294384"/>
                    <a:gd name="connsiteX111" fmla="*/ 192175 w 288606"/>
                    <a:gd name="connsiteY111" fmla="*/ 54542 h 294384"/>
                    <a:gd name="connsiteX112" fmla="*/ 196218 w 288606"/>
                    <a:gd name="connsiteY112" fmla="*/ 61339 h 294384"/>
                    <a:gd name="connsiteX113" fmla="*/ 225982 w 288606"/>
                    <a:gd name="connsiteY113" fmla="*/ 58586 h 294384"/>
                    <a:gd name="connsiteX114" fmla="*/ 230025 w 288606"/>
                    <a:gd name="connsiteY114" fmla="*/ 70888 h 294384"/>
                    <a:gd name="connsiteX115" fmla="*/ 219186 w 288606"/>
                    <a:gd name="connsiteY115" fmla="*/ 84566 h 294384"/>
                    <a:gd name="connsiteX116" fmla="*/ 200261 w 288606"/>
                    <a:gd name="connsiteY116" fmla="*/ 91363 h 294384"/>
                    <a:gd name="connsiteX117" fmla="*/ 193809 w 288606"/>
                    <a:gd name="connsiteY117" fmla="*/ 100740 h 29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88606" h="294384">
                      <a:moveTo>
                        <a:pt x="19011" y="102030"/>
                      </a:moveTo>
                      <a:cubicBezTo>
                        <a:pt x="19871" y="101170"/>
                        <a:pt x="25807" y="100224"/>
                        <a:pt x="36646" y="99277"/>
                      </a:cubicBezTo>
                      <a:cubicBezTo>
                        <a:pt x="41119" y="98417"/>
                        <a:pt x="46538" y="97471"/>
                        <a:pt x="52904" y="96524"/>
                      </a:cubicBezTo>
                      <a:cubicBezTo>
                        <a:pt x="62797" y="95664"/>
                        <a:pt x="67786" y="93341"/>
                        <a:pt x="67786" y="89728"/>
                      </a:cubicBezTo>
                      <a:cubicBezTo>
                        <a:pt x="67786" y="63317"/>
                        <a:pt x="68216" y="46972"/>
                        <a:pt x="69162" y="40606"/>
                      </a:cubicBezTo>
                      <a:cubicBezTo>
                        <a:pt x="69162" y="39745"/>
                        <a:pt x="69162" y="37853"/>
                        <a:pt x="69162" y="35186"/>
                      </a:cubicBezTo>
                      <a:cubicBezTo>
                        <a:pt x="70969" y="24260"/>
                        <a:pt x="72775" y="17894"/>
                        <a:pt x="74582" y="16088"/>
                      </a:cubicBezTo>
                      <a:cubicBezTo>
                        <a:pt x="83614" y="16088"/>
                        <a:pt x="90840" y="20217"/>
                        <a:pt x="96259" y="28390"/>
                      </a:cubicBezTo>
                      <a:cubicBezTo>
                        <a:pt x="96259" y="30196"/>
                        <a:pt x="95313" y="32003"/>
                        <a:pt x="93507" y="33809"/>
                      </a:cubicBezTo>
                      <a:cubicBezTo>
                        <a:pt x="88087" y="41122"/>
                        <a:pt x="85851" y="51531"/>
                        <a:pt x="86711" y="65210"/>
                      </a:cubicBezTo>
                      <a:cubicBezTo>
                        <a:pt x="86711" y="70630"/>
                        <a:pt x="86711" y="75189"/>
                        <a:pt x="86711" y="78889"/>
                      </a:cubicBezTo>
                      <a:cubicBezTo>
                        <a:pt x="86711" y="81641"/>
                        <a:pt x="87571" y="83018"/>
                        <a:pt x="89378" y="83018"/>
                      </a:cubicBezTo>
                      <a:cubicBezTo>
                        <a:pt x="96603" y="80265"/>
                        <a:pt x="101593" y="80265"/>
                        <a:pt x="104260" y="83018"/>
                      </a:cubicBezTo>
                      <a:cubicBezTo>
                        <a:pt x="110539" y="89384"/>
                        <a:pt x="113722" y="95320"/>
                        <a:pt x="113722" y="100740"/>
                      </a:cubicBezTo>
                      <a:cubicBezTo>
                        <a:pt x="112776" y="105299"/>
                        <a:pt x="108733" y="108913"/>
                        <a:pt x="101507" y="111665"/>
                      </a:cubicBezTo>
                      <a:cubicBezTo>
                        <a:pt x="91528" y="115279"/>
                        <a:pt x="86109" y="118978"/>
                        <a:pt x="85249" y="122591"/>
                      </a:cubicBezTo>
                      <a:cubicBezTo>
                        <a:pt x="84302" y="124398"/>
                        <a:pt x="83872" y="128011"/>
                        <a:pt x="83872" y="133517"/>
                      </a:cubicBezTo>
                      <a:lnTo>
                        <a:pt x="83872" y="140313"/>
                      </a:lnTo>
                      <a:cubicBezTo>
                        <a:pt x="86625" y="140313"/>
                        <a:pt x="89722" y="138937"/>
                        <a:pt x="93335" y="136184"/>
                      </a:cubicBezTo>
                      <a:cubicBezTo>
                        <a:pt x="95141" y="134377"/>
                        <a:pt x="96948" y="133001"/>
                        <a:pt x="98754" y="132054"/>
                      </a:cubicBezTo>
                      <a:cubicBezTo>
                        <a:pt x="102367" y="131194"/>
                        <a:pt x="104604" y="132484"/>
                        <a:pt x="105550" y="136184"/>
                      </a:cubicBezTo>
                      <a:cubicBezTo>
                        <a:pt x="105550" y="137130"/>
                        <a:pt x="101937" y="141603"/>
                        <a:pt x="94711" y="149862"/>
                      </a:cubicBezTo>
                      <a:cubicBezTo>
                        <a:pt x="86625" y="158981"/>
                        <a:pt x="82926" y="163541"/>
                        <a:pt x="83872" y="163541"/>
                      </a:cubicBezTo>
                      <a:cubicBezTo>
                        <a:pt x="83872" y="164487"/>
                        <a:pt x="83872" y="168100"/>
                        <a:pt x="83872" y="174466"/>
                      </a:cubicBezTo>
                      <a:cubicBezTo>
                        <a:pt x="86625" y="239934"/>
                        <a:pt x="87055" y="272711"/>
                        <a:pt x="85249" y="272711"/>
                      </a:cubicBezTo>
                      <a:cubicBezTo>
                        <a:pt x="68044" y="269958"/>
                        <a:pt x="50926" y="260409"/>
                        <a:pt x="33807" y="244064"/>
                      </a:cubicBezTo>
                      <a:lnTo>
                        <a:pt x="39226" y="245440"/>
                      </a:lnTo>
                      <a:cubicBezTo>
                        <a:pt x="58151" y="248193"/>
                        <a:pt x="67700" y="242257"/>
                        <a:pt x="67700" y="227718"/>
                      </a:cubicBezTo>
                      <a:cubicBezTo>
                        <a:pt x="69506" y="198641"/>
                        <a:pt x="69506" y="182725"/>
                        <a:pt x="67700" y="179972"/>
                      </a:cubicBezTo>
                      <a:cubicBezTo>
                        <a:pt x="53248" y="190898"/>
                        <a:pt x="39657" y="205007"/>
                        <a:pt x="27097" y="222299"/>
                      </a:cubicBezTo>
                      <a:cubicBezTo>
                        <a:pt x="26151" y="223245"/>
                        <a:pt x="25721" y="224105"/>
                        <a:pt x="25721" y="225051"/>
                      </a:cubicBezTo>
                      <a:cubicBezTo>
                        <a:pt x="24775" y="229611"/>
                        <a:pt x="23484" y="231417"/>
                        <a:pt x="21678" y="230471"/>
                      </a:cubicBezTo>
                      <a:cubicBezTo>
                        <a:pt x="17118" y="230471"/>
                        <a:pt x="12215" y="226858"/>
                        <a:pt x="6796" y="219546"/>
                      </a:cubicBezTo>
                      <a:cubicBezTo>
                        <a:pt x="2237" y="213179"/>
                        <a:pt x="0" y="208620"/>
                        <a:pt x="0" y="205867"/>
                      </a:cubicBezTo>
                      <a:lnTo>
                        <a:pt x="4043" y="203114"/>
                      </a:lnTo>
                      <a:cubicBezTo>
                        <a:pt x="6710" y="201307"/>
                        <a:pt x="12129" y="197178"/>
                        <a:pt x="20301" y="190812"/>
                      </a:cubicBezTo>
                      <a:cubicBezTo>
                        <a:pt x="22968" y="189005"/>
                        <a:pt x="28904" y="184016"/>
                        <a:pt x="37936" y="175843"/>
                      </a:cubicBezTo>
                      <a:cubicBezTo>
                        <a:pt x="52388" y="161304"/>
                        <a:pt x="61850" y="153131"/>
                        <a:pt x="66410" y="151325"/>
                      </a:cubicBezTo>
                      <a:cubicBezTo>
                        <a:pt x="66410" y="150464"/>
                        <a:pt x="66410" y="142722"/>
                        <a:pt x="66410" y="128097"/>
                      </a:cubicBezTo>
                      <a:cubicBezTo>
                        <a:pt x="66410" y="125344"/>
                        <a:pt x="65033" y="123968"/>
                        <a:pt x="62366" y="123968"/>
                      </a:cubicBezTo>
                      <a:cubicBezTo>
                        <a:pt x="60560" y="123968"/>
                        <a:pt x="58323" y="123968"/>
                        <a:pt x="55571" y="123968"/>
                      </a:cubicBezTo>
                      <a:cubicBezTo>
                        <a:pt x="51011" y="123968"/>
                        <a:pt x="44732" y="127151"/>
                        <a:pt x="36646" y="133517"/>
                      </a:cubicBezTo>
                      <a:cubicBezTo>
                        <a:pt x="33893" y="135323"/>
                        <a:pt x="32087" y="136270"/>
                        <a:pt x="31226" y="136270"/>
                      </a:cubicBezTo>
                      <a:cubicBezTo>
                        <a:pt x="28560" y="137216"/>
                        <a:pt x="24860" y="130850"/>
                        <a:pt x="20387" y="117171"/>
                      </a:cubicBezTo>
                      <a:cubicBezTo>
                        <a:pt x="17635" y="108913"/>
                        <a:pt x="17205" y="103923"/>
                        <a:pt x="19011" y="102030"/>
                      </a:cubicBezTo>
                      <a:close/>
                      <a:moveTo>
                        <a:pt x="193809" y="100740"/>
                      </a:moveTo>
                      <a:lnTo>
                        <a:pt x="193809" y="107536"/>
                      </a:lnTo>
                      <a:cubicBezTo>
                        <a:pt x="193809" y="110289"/>
                        <a:pt x="195185" y="111665"/>
                        <a:pt x="197852" y="111665"/>
                      </a:cubicBezTo>
                      <a:cubicBezTo>
                        <a:pt x="215917" y="110805"/>
                        <a:pt x="228132" y="109859"/>
                        <a:pt x="234412" y="108913"/>
                      </a:cubicBezTo>
                      <a:cubicBezTo>
                        <a:pt x="243444" y="108052"/>
                        <a:pt x="252907" y="106676"/>
                        <a:pt x="262886" y="104783"/>
                      </a:cubicBezTo>
                      <a:cubicBezTo>
                        <a:pt x="266498" y="103923"/>
                        <a:pt x="269165" y="103407"/>
                        <a:pt x="270972" y="103407"/>
                      </a:cubicBezTo>
                      <a:cubicBezTo>
                        <a:pt x="277251" y="104353"/>
                        <a:pt x="283187" y="111580"/>
                        <a:pt x="288606" y="125258"/>
                      </a:cubicBezTo>
                      <a:cubicBezTo>
                        <a:pt x="288606" y="129818"/>
                        <a:pt x="286800" y="132570"/>
                        <a:pt x="283187" y="133431"/>
                      </a:cubicBezTo>
                      <a:cubicBezTo>
                        <a:pt x="282241" y="133431"/>
                        <a:pt x="280950" y="133431"/>
                        <a:pt x="279144" y="133431"/>
                      </a:cubicBezTo>
                      <a:cubicBezTo>
                        <a:pt x="264692" y="129818"/>
                        <a:pt x="253423" y="128011"/>
                        <a:pt x="245251" y="128011"/>
                      </a:cubicBezTo>
                      <a:lnTo>
                        <a:pt x="228993" y="128011"/>
                      </a:lnTo>
                      <a:cubicBezTo>
                        <a:pt x="224433" y="128011"/>
                        <a:pt x="222197" y="131194"/>
                        <a:pt x="222197" y="137560"/>
                      </a:cubicBezTo>
                      <a:lnTo>
                        <a:pt x="222197" y="151239"/>
                      </a:lnTo>
                      <a:cubicBezTo>
                        <a:pt x="228476" y="151239"/>
                        <a:pt x="233466" y="150809"/>
                        <a:pt x="237079" y="149862"/>
                      </a:cubicBezTo>
                      <a:cubicBezTo>
                        <a:pt x="247918" y="148056"/>
                        <a:pt x="254197" y="147625"/>
                        <a:pt x="256004" y="148486"/>
                      </a:cubicBezTo>
                      <a:cubicBezTo>
                        <a:pt x="259616" y="153906"/>
                        <a:pt x="262283" y="161648"/>
                        <a:pt x="264176" y="171714"/>
                      </a:cubicBezTo>
                      <a:cubicBezTo>
                        <a:pt x="263230" y="175327"/>
                        <a:pt x="261939" y="177133"/>
                        <a:pt x="260133" y="177133"/>
                      </a:cubicBezTo>
                      <a:cubicBezTo>
                        <a:pt x="258326" y="177133"/>
                        <a:pt x="256520" y="177133"/>
                        <a:pt x="254713" y="177133"/>
                      </a:cubicBezTo>
                      <a:cubicBezTo>
                        <a:pt x="246627" y="175327"/>
                        <a:pt x="238455" y="174381"/>
                        <a:pt x="230369" y="174381"/>
                      </a:cubicBezTo>
                      <a:cubicBezTo>
                        <a:pt x="223143" y="173520"/>
                        <a:pt x="219530" y="176703"/>
                        <a:pt x="219530" y="183930"/>
                      </a:cubicBezTo>
                      <a:cubicBezTo>
                        <a:pt x="218584" y="193909"/>
                        <a:pt x="218154" y="201652"/>
                        <a:pt x="218154" y="207157"/>
                      </a:cubicBezTo>
                      <a:cubicBezTo>
                        <a:pt x="219014" y="232622"/>
                        <a:pt x="221766" y="256710"/>
                        <a:pt x="226240" y="279508"/>
                      </a:cubicBezTo>
                      <a:cubicBezTo>
                        <a:pt x="227100" y="287680"/>
                        <a:pt x="227616" y="292240"/>
                        <a:pt x="227616" y="293186"/>
                      </a:cubicBezTo>
                      <a:cubicBezTo>
                        <a:pt x="214971" y="296799"/>
                        <a:pt x="196906" y="292240"/>
                        <a:pt x="173422" y="279508"/>
                      </a:cubicBezTo>
                      <a:cubicBezTo>
                        <a:pt x="155357" y="270389"/>
                        <a:pt x="144948" y="262646"/>
                        <a:pt x="142282" y="256280"/>
                      </a:cubicBezTo>
                      <a:cubicBezTo>
                        <a:pt x="142282" y="255420"/>
                        <a:pt x="146325" y="256280"/>
                        <a:pt x="154497" y="259033"/>
                      </a:cubicBezTo>
                      <a:cubicBezTo>
                        <a:pt x="174368" y="265399"/>
                        <a:pt x="188390" y="265829"/>
                        <a:pt x="196476" y="260409"/>
                      </a:cubicBezTo>
                      <a:cubicBezTo>
                        <a:pt x="200089" y="257656"/>
                        <a:pt x="201465" y="249053"/>
                        <a:pt x="200519" y="234515"/>
                      </a:cubicBezTo>
                      <a:cubicBezTo>
                        <a:pt x="200519" y="232708"/>
                        <a:pt x="200519" y="230385"/>
                        <a:pt x="200519" y="227718"/>
                      </a:cubicBezTo>
                      <a:cubicBezTo>
                        <a:pt x="199573" y="214986"/>
                        <a:pt x="199143" y="203630"/>
                        <a:pt x="199143" y="193565"/>
                      </a:cubicBezTo>
                      <a:cubicBezTo>
                        <a:pt x="199143" y="184446"/>
                        <a:pt x="199143" y="179456"/>
                        <a:pt x="199143" y="178596"/>
                      </a:cubicBezTo>
                      <a:cubicBezTo>
                        <a:pt x="175659" y="180403"/>
                        <a:pt x="157594" y="183155"/>
                        <a:pt x="144948" y="186769"/>
                      </a:cubicBezTo>
                      <a:cubicBezTo>
                        <a:pt x="144002" y="187715"/>
                        <a:pt x="147615" y="189952"/>
                        <a:pt x="155787" y="193565"/>
                      </a:cubicBezTo>
                      <a:cubicBezTo>
                        <a:pt x="165680" y="197178"/>
                        <a:pt x="171615" y="199931"/>
                        <a:pt x="173422" y="201738"/>
                      </a:cubicBezTo>
                      <a:cubicBezTo>
                        <a:pt x="171615" y="219976"/>
                        <a:pt x="167056" y="231332"/>
                        <a:pt x="159916" y="235891"/>
                      </a:cubicBezTo>
                      <a:cubicBezTo>
                        <a:pt x="157249" y="236837"/>
                        <a:pt x="153120" y="231762"/>
                        <a:pt x="147701" y="220922"/>
                      </a:cubicBezTo>
                      <a:cubicBezTo>
                        <a:pt x="140475" y="207243"/>
                        <a:pt x="134626" y="197264"/>
                        <a:pt x="130067" y="190898"/>
                      </a:cubicBezTo>
                      <a:lnTo>
                        <a:pt x="123270" y="196318"/>
                      </a:lnTo>
                      <a:cubicBezTo>
                        <a:pt x="120604" y="196318"/>
                        <a:pt x="118281" y="194081"/>
                        <a:pt x="116475" y="189521"/>
                      </a:cubicBezTo>
                      <a:cubicBezTo>
                        <a:pt x="116475" y="188661"/>
                        <a:pt x="116475" y="187715"/>
                        <a:pt x="116475" y="186769"/>
                      </a:cubicBezTo>
                      <a:cubicBezTo>
                        <a:pt x="112862" y="179456"/>
                        <a:pt x="111916" y="174466"/>
                        <a:pt x="113808" y="171800"/>
                      </a:cubicBezTo>
                      <a:lnTo>
                        <a:pt x="123270" y="170423"/>
                      </a:lnTo>
                      <a:cubicBezTo>
                        <a:pt x="125937" y="170423"/>
                        <a:pt x="129550" y="169993"/>
                        <a:pt x="134109" y="169047"/>
                      </a:cubicBezTo>
                      <a:cubicBezTo>
                        <a:pt x="153981" y="167240"/>
                        <a:pt x="175228" y="162681"/>
                        <a:pt x="197766" y="155368"/>
                      </a:cubicBezTo>
                      <a:lnTo>
                        <a:pt x="196390" y="147195"/>
                      </a:lnTo>
                      <a:cubicBezTo>
                        <a:pt x="195444" y="143582"/>
                        <a:pt x="195014" y="140829"/>
                        <a:pt x="195014" y="139023"/>
                      </a:cubicBezTo>
                      <a:cubicBezTo>
                        <a:pt x="194067" y="132657"/>
                        <a:pt x="189164" y="130420"/>
                        <a:pt x="180131" y="132226"/>
                      </a:cubicBezTo>
                      <a:cubicBezTo>
                        <a:pt x="176519" y="133173"/>
                        <a:pt x="171959" y="134549"/>
                        <a:pt x="166540" y="136356"/>
                      </a:cubicBezTo>
                      <a:cubicBezTo>
                        <a:pt x="135830" y="145475"/>
                        <a:pt x="117765" y="150034"/>
                        <a:pt x="112346" y="150034"/>
                      </a:cubicBezTo>
                      <a:cubicBezTo>
                        <a:pt x="107786" y="143668"/>
                        <a:pt x="105980" y="137302"/>
                        <a:pt x="106926" y="130936"/>
                      </a:cubicBezTo>
                      <a:lnTo>
                        <a:pt x="109593" y="130936"/>
                      </a:lnTo>
                      <a:cubicBezTo>
                        <a:pt x="120432" y="131882"/>
                        <a:pt x="131701" y="129559"/>
                        <a:pt x="143486" y="124140"/>
                      </a:cubicBezTo>
                      <a:cubicBezTo>
                        <a:pt x="144346" y="124140"/>
                        <a:pt x="146669" y="123709"/>
                        <a:pt x="150282" y="122763"/>
                      </a:cubicBezTo>
                      <a:cubicBezTo>
                        <a:pt x="159314" y="120957"/>
                        <a:pt x="163873" y="118204"/>
                        <a:pt x="163873" y="114591"/>
                      </a:cubicBezTo>
                      <a:cubicBezTo>
                        <a:pt x="163873" y="109171"/>
                        <a:pt x="162067" y="105471"/>
                        <a:pt x="158454" y="103665"/>
                      </a:cubicBezTo>
                      <a:cubicBezTo>
                        <a:pt x="151228" y="103665"/>
                        <a:pt x="145809" y="104095"/>
                        <a:pt x="142195" y="105041"/>
                      </a:cubicBezTo>
                      <a:cubicBezTo>
                        <a:pt x="140389" y="105988"/>
                        <a:pt x="138153" y="102288"/>
                        <a:pt x="135400" y="94116"/>
                      </a:cubicBezTo>
                      <a:cubicBezTo>
                        <a:pt x="131787" y="84136"/>
                        <a:pt x="130841" y="78200"/>
                        <a:pt x="132647" y="76394"/>
                      </a:cubicBezTo>
                      <a:cubicBezTo>
                        <a:pt x="133507" y="75533"/>
                        <a:pt x="137120" y="75017"/>
                        <a:pt x="143486" y="75017"/>
                      </a:cubicBezTo>
                      <a:cubicBezTo>
                        <a:pt x="150712" y="74157"/>
                        <a:pt x="156131" y="73211"/>
                        <a:pt x="159744" y="72264"/>
                      </a:cubicBezTo>
                      <a:cubicBezTo>
                        <a:pt x="163357" y="73211"/>
                        <a:pt x="165164" y="70458"/>
                        <a:pt x="165164" y="64091"/>
                      </a:cubicBezTo>
                      <a:cubicBezTo>
                        <a:pt x="166024" y="28648"/>
                        <a:pt x="166970" y="9033"/>
                        <a:pt x="167830" y="5420"/>
                      </a:cubicBezTo>
                      <a:cubicBezTo>
                        <a:pt x="168691" y="2667"/>
                        <a:pt x="172303" y="860"/>
                        <a:pt x="178669" y="0"/>
                      </a:cubicBezTo>
                      <a:cubicBezTo>
                        <a:pt x="189508" y="1807"/>
                        <a:pt x="197164" y="4990"/>
                        <a:pt x="201723" y="9549"/>
                      </a:cubicBezTo>
                      <a:cubicBezTo>
                        <a:pt x="201723" y="12302"/>
                        <a:pt x="199917" y="15485"/>
                        <a:pt x="196304" y="19099"/>
                      </a:cubicBezTo>
                      <a:cubicBezTo>
                        <a:pt x="194497" y="22712"/>
                        <a:pt x="193551" y="25034"/>
                        <a:pt x="193551" y="25895"/>
                      </a:cubicBezTo>
                      <a:cubicBezTo>
                        <a:pt x="192605" y="29508"/>
                        <a:pt x="192175" y="39057"/>
                        <a:pt x="192175" y="54542"/>
                      </a:cubicBezTo>
                      <a:cubicBezTo>
                        <a:pt x="192175" y="59962"/>
                        <a:pt x="193551" y="62285"/>
                        <a:pt x="196218" y="61339"/>
                      </a:cubicBezTo>
                      <a:cubicBezTo>
                        <a:pt x="210670" y="57725"/>
                        <a:pt x="220562" y="56779"/>
                        <a:pt x="225982" y="58586"/>
                      </a:cubicBezTo>
                      <a:cubicBezTo>
                        <a:pt x="227788" y="59532"/>
                        <a:pt x="229164" y="63575"/>
                        <a:pt x="230025" y="70888"/>
                      </a:cubicBezTo>
                      <a:cubicBezTo>
                        <a:pt x="230885" y="77254"/>
                        <a:pt x="227358" y="81813"/>
                        <a:pt x="219186" y="84566"/>
                      </a:cubicBezTo>
                      <a:cubicBezTo>
                        <a:pt x="211014" y="87319"/>
                        <a:pt x="204734" y="89556"/>
                        <a:pt x="200261" y="91363"/>
                      </a:cubicBezTo>
                      <a:cubicBezTo>
                        <a:pt x="195099" y="93857"/>
                        <a:pt x="192863" y="97041"/>
                        <a:pt x="193809" y="100740"/>
                      </a:cubicBezTo>
                      <a:close/>
                    </a:path>
                  </a:pathLst>
                </a:custGeom>
                <a:grpFill/>
                <a:ln w="860" cap="flat">
                  <a:noFill/>
                  <a:prstDash val="solid"/>
                  <a:miter/>
                </a:ln>
              </p:spPr>
              <p:txBody>
                <a:bodyPr rtlCol="0" anchor="ctr"/>
                <a:lstStyle/>
                <a:p>
                  <a:endParaRPr lang="zh-CN" altLang="en-US"/>
                </a:p>
              </p:txBody>
            </p:sp>
            <p:sp>
              <p:nvSpPr>
                <p:cNvPr id="21" name="任意形状 16"/>
                <p:cNvSpPr/>
                <p:nvPr/>
              </p:nvSpPr>
              <p:spPr>
                <a:xfrm>
                  <a:off x="4052576" y="2752007"/>
                  <a:ext cx="236394" cy="322645"/>
                </a:xfrm>
                <a:custGeom>
                  <a:avLst/>
                  <a:gdLst>
                    <a:gd name="connsiteX0" fmla="*/ 6061 w 236394"/>
                    <a:gd name="connsiteY0" fmla="*/ 86835 h 322645"/>
                    <a:gd name="connsiteX1" fmla="*/ 27739 w 236394"/>
                    <a:gd name="connsiteY1" fmla="*/ 85458 h 322645"/>
                    <a:gd name="connsiteX2" fmla="*/ 88729 w 236394"/>
                    <a:gd name="connsiteY2" fmla="*/ 69113 h 322645"/>
                    <a:gd name="connsiteX3" fmla="*/ 90105 w 236394"/>
                    <a:gd name="connsiteY3" fmla="*/ 29540 h 322645"/>
                    <a:gd name="connsiteX4" fmla="*/ 90105 w 236394"/>
                    <a:gd name="connsiteY4" fmla="*/ 3645 h 322645"/>
                    <a:gd name="connsiteX5" fmla="*/ 110407 w 236394"/>
                    <a:gd name="connsiteY5" fmla="*/ 892 h 322645"/>
                    <a:gd name="connsiteX6" fmla="*/ 136127 w 236394"/>
                    <a:gd name="connsiteY6" fmla="*/ 13194 h 322645"/>
                    <a:gd name="connsiteX7" fmla="*/ 130708 w 236394"/>
                    <a:gd name="connsiteY7" fmla="*/ 21367 h 322645"/>
                    <a:gd name="connsiteX8" fmla="*/ 126665 w 236394"/>
                    <a:gd name="connsiteY8" fmla="*/ 28163 h 322645"/>
                    <a:gd name="connsiteX9" fmla="*/ 123912 w 236394"/>
                    <a:gd name="connsiteY9" fmla="*/ 51391 h 322645"/>
                    <a:gd name="connsiteX10" fmla="*/ 126665 w 236394"/>
                    <a:gd name="connsiteY10" fmla="*/ 60940 h 322645"/>
                    <a:gd name="connsiteX11" fmla="*/ 199784 w 236394"/>
                    <a:gd name="connsiteY11" fmla="*/ 63693 h 322645"/>
                    <a:gd name="connsiteX12" fmla="*/ 236344 w 236394"/>
                    <a:gd name="connsiteY12" fmla="*/ 96470 h 322645"/>
                    <a:gd name="connsiteX13" fmla="*/ 197032 w 236394"/>
                    <a:gd name="connsiteY13" fmla="*/ 136043 h 322645"/>
                    <a:gd name="connsiteX14" fmla="*/ 192988 w 236394"/>
                    <a:gd name="connsiteY14" fmla="*/ 156518 h 322645"/>
                    <a:gd name="connsiteX15" fmla="*/ 191612 w 236394"/>
                    <a:gd name="connsiteY15" fmla="*/ 163314 h 322645"/>
                    <a:gd name="connsiteX16" fmla="*/ 152300 w 236394"/>
                    <a:gd name="connsiteY16" fmla="*/ 164691 h 322645"/>
                    <a:gd name="connsiteX17" fmla="*/ 125203 w 236394"/>
                    <a:gd name="connsiteY17" fmla="*/ 167444 h 322645"/>
                    <a:gd name="connsiteX18" fmla="*/ 117117 w 236394"/>
                    <a:gd name="connsiteY18" fmla="*/ 284787 h 322645"/>
                    <a:gd name="connsiteX19" fmla="*/ 119869 w 236394"/>
                    <a:gd name="connsiteY19" fmla="*/ 301133 h 322645"/>
                    <a:gd name="connsiteX20" fmla="*/ 122536 w 236394"/>
                    <a:gd name="connsiteY20" fmla="*/ 314811 h 322645"/>
                    <a:gd name="connsiteX21" fmla="*/ 96815 w 236394"/>
                    <a:gd name="connsiteY21" fmla="*/ 316188 h 322645"/>
                    <a:gd name="connsiteX22" fmla="*/ 96815 w 236394"/>
                    <a:gd name="connsiteY22" fmla="*/ 284787 h 322645"/>
                    <a:gd name="connsiteX23" fmla="*/ 99568 w 236394"/>
                    <a:gd name="connsiteY23" fmla="*/ 249343 h 322645"/>
                    <a:gd name="connsiteX24" fmla="*/ 94148 w 236394"/>
                    <a:gd name="connsiteY24" fmla="*/ 200221 h 322645"/>
                    <a:gd name="connsiteX25" fmla="*/ 92772 w 236394"/>
                    <a:gd name="connsiteY25" fmla="*/ 170197 h 322645"/>
                    <a:gd name="connsiteX26" fmla="*/ 48040 w 236394"/>
                    <a:gd name="connsiteY26" fmla="*/ 182499 h 322645"/>
                    <a:gd name="connsiteX27" fmla="*/ 34535 w 236394"/>
                    <a:gd name="connsiteY27" fmla="*/ 171573 h 322645"/>
                    <a:gd name="connsiteX28" fmla="*/ 14233 w 236394"/>
                    <a:gd name="connsiteY28" fmla="*/ 138796 h 322645"/>
                    <a:gd name="connsiteX29" fmla="*/ 728 w 236394"/>
                    <a:gd name="connsiteY29" fmla="*/ 108772 h 322645"/>
                    <a:gd name="connsiteX30" fmla="*/ 6061 w 236394"/>
                    <a:gd name="connsiteY30" fmla="*/ 86835 h 322645"/>
                    <a:gd name="connsiteX31" fmla="*/ 54836 w 236394"/>
                    <a:gd name="connsiteY31" fmla="*/ 152303 h 322645"/>
                    <a:gd name="connsiteX32" fmla="*/ 92772 w 236394"/>
                    <a:gd name="connsiteY32" fmla="*/ 141377 h 322645"/>
                    <a:gd name="connsiteX33" fmla="*/ 91395 w 236394"/>
                    <a:gd name="connsiteY33" fmla="*/ 114106 h 322645"/>
                    <a:gd name="connsiteX34" fmla="*/ 90019 w 236394"/>
                    <a:gd name="connsiteY34" fmla="*/ 92255 h 322645"/>
                    <a:gd name="connsiteX35" fmla="*/ 54836 w 236394"/>
                    <a:gd name="connsiteY35" fmla="*/ 101804 h 322645"/>
                    <a:gd name="connsiteX36" fmla="*/ 54836 w 236394"/>
                    <a:gd name="connsiteY36" fmla="*/ 152303 h 322645"/>
                    <a:gd name="connsiteX37" fmla="*/ 125289 w 236394"/>
                    <a:gd name="connsiteY37" fmla="*/ 137334 h 322645"/>
                    <a:gd name="connsiteX38" fmla="*/ 151009 w 236394"/>
                    <a:gd name="connsiteY38" fmla="*/ 133204 h 322645"/>
                    <a:gd name="connsiteX39" fmla="*/ 171311 w 236394"/>
                    <a:gd name="connsiteY39" fmla="*/ 127785 h 322645"/>
                    <a:gd name="connsiteX40" fmla="*/ 178107 w 236394"/>
                    <a:gd name="connsiteY40" fmla="*/ 84082 h 322645"/>
                    <a:gd name="connsiteX41" fmla="*/ 126665 w 236394"/>
                    <a:gd name="connsiteY41" fmla="*/ 84082 h 322645"/>
                    <a:gd name="connsiteX42" fmla="*/ 122622 w 236394"/>
                    <a:gd name="connsiteY42" fmla="*/ 114106 h 322645"/>
                    <a:gd name="connsiteX43" fmla="*/ 125289 w 236394"/>
                    <a:gd name="connsiteY43" fmla="*/ 137334 h 32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6394" h="322645">
                      <a:moveTo>
                        <a:pt x="6061" y="86835"/>
                      </a:moveTo>
                      <a:cubicBezTo>
                        <a:pt x="6921" y="86835"/>
                        <a:pt x="14147" y="86405"/>
                        <a:pt x="27739" y="85458"/>
                      </a:cubicBezTo>
                      <a:cubicBezTo>
                        <a:pt x="42191" y="84598"/>
                        <a:pt x="62492" y="79092"/>
                        <a:pt x="88729" y="69113"/>
                      </a:cubicBezTo>
                      <a:cubicBezTo>
                        <a:pt x="90535" y="68253"/>
                        <a:pt x="90965" y="55004"/>
                        <a:pt x="90105" y="29540"/>
                      </a:cubicBezTo>
                      <a:cubicBezTo>
                        <a:pt x="89159" y="15861"/>
                        <a:pt x="89159" y="7258"/>
                        <a:pt x="90105" y="3645"/>
                      </a:cubicBezTo>
                      <a:cubicBezTo>
                        <a:pt x="90965" y="32"/>
                        <a:pt x="97761" y="-914"/>
                        <a:pt x="110407" y="892"/>
                      </a:cubicBezTo>
                      <a:cubicBezTo>
                        <a:pt x="125719" y="4505"/>
                        <a:pt x="134321" y="8635"/>
                        <a:pt x="136127" y="13194"/>
                      </a:cubicBezTo>
                      <a:cubicBezTo>
                        <a:pt x="136127" y="15001"/>
                        <a:pt x="134321" y="17754"/>
                        <a:pt x="130708" y="21367"/>
                      </a:cubicBezTo>
                      <a:cubicBezTo>
                        <a:pt x="128041" y="24120"/>
                        <a:pt x="126665" y="26357"/>
                        <a:pt x="126665" y="28163"/>
                      </a:cubicBezTo>
                      <a:cubicBezTo>
                        <a:pt x="124859" y="35476"/>
                        <a:pt x="123912" y="43132"/>
                        <a:pt x="123912" y="51391"/>
                      </a:cubicBezTo>
                      <a:cubicBezTo>
                        <a:pt x="123912" y="57757"/>
                        <a:pt x="124772" y="60940"/>
                        <a:pt x="126665" y="60940"/>
                      </a:cubicBezTo>
                      <a:cubicBezTo>
                        <a:pt x="154622" y="56381"/>
                        <a:pt x="179053" y="57327"/>
                        <a:pt x="199784" y="63693"/>
                      </a:cubicBezTo>
                      <a:cubicBezTo>
                        <a:pt x="225075" y="73673"/>
                        <a:pt x="237290" y="84598"/>
                        <a:pt x="236344" y="96470"/>
                      </a:cubicBezTo>
                      <a:cubicBezTo>
                        <a:pt x="219139" y="107396"/>
                        <a:pt x="206064" y="120558"/>
                        <a:pt x="197032" y="136043"/>
                      </a:cubicBezTo>
                      <a:cubicBezTo>
                        <a:pt x="194365" y="140603"/>
                        <a:pt x="192988" y="147399"/>
                        <a:pt x="192988" y="156518"/>
                      </a:cubicBezTo>
                      <a:lnTo>
                        <a:pt x="191612" y="163314"/>
                      </a:lnTo>
                      <a:cubicBezTo>
                        <a:pt x="174407" y="163314"/>
                        <a:pt x="161332" y="163745"/>
                        <a:pt x="152300" y="164691"/>
                      </a:cubicBezTo>
                      <a:cubicBezTo>
                        <a:pt x="142321" y="165637"/>
                        <a:pt x="133375" y="166498"/>
                        <a:pt x="125203" y="167444"/>
                      </a:cubicBezTo>
                      <a:cubicBezTo>
                        <a:pt x="119783" y="187489"/>
                        <a:pt x="117117" y="226546"/>
                        <a:pt x="117117" y="284787"/>
                      </a:cubicBezTo>
                      <a:cubicBezTo>
                        <a:pt x="117117" y="287540"/>
                        <a:pt x="117977" y="292960"/>
                        <a:pt x="119869" y="301133"/>
                      </a:cubicBezTo>
                      <a:cubicBezTo>
                        <a:pt x="120729" y="307499"/>
                        <a:pt x="121676" y="312058"/>
                        <a:pt x="122536" y="314811"/>
                      </a:cubicBezTo>
                      <a:cubicBezTo>
                        <a:pt x="113503" y="324791"/>
                        <a:pt x="104901" y="325221"/>
                        <a:pt x="96815" y="316188"/>
                      </a:cubicBezTo>
                      <a:cubicBezTo>
                        <a:pt x="96815" y="308875"/>
                        <a:pt x="96815" y="298466"/>
                        <a:pt x="96815" y="284787"/>
                      </a:cubicBezTo>
                      <a:cubicBezTo>
                        <a:pt x="98622" y="269302"/>
                        <a:pt x="99568" y="257516"/>
                        <a:pt x="99568" y="249343"/>
                      </a:cubicBezTo>
                      <a:cubicBezTo>
                        <a:pt x="98622" y="233858"/>
                        <a:pt x="96815" y="217513"/>
                        <a:pt x="94148" y="200221"/>
                      </a:cubicBezTo>
                      <a:cubicBezTo>
                        <a:pt x="93202" y="187489"/>
                        <a:pt x="92772" y="177509"/>
                        <a:pt x="92772" y="170197"/>
                      </a:cubicBezTo>
                      <a:cubicBezTo>
                        <a:pt x="84600" y="168390"/>
                        <a:pt x="69718" y="172520"/>
                        <a:pt x="48040" y="182499"/>
                      </a:cubicBezTo>
                      <a:cubicBezTo>
                        <a:pt x="44427" y="184306"/>
                        <a:pt x="39954" y="180692"/>
                        <a:pt x="34535" y="171573"/>
                      </a:cubicBezTo>
                      <a:cubicBezTo>
                        <a:pt x="30922" y="164261"/>
                        <a:pt x="24126" y="153421"/>
                        <a:pt x="14233" y="138796"/>
                      </a:cubicBezTo>
                      <a:cubicBezTo>
                        <a:pt x="7007" y="131484"/>
                        <a:pt x="2448" y="121505"/>
                        <a:pt x="728" y="108772"/>
                      </a:cubicBezTo>
                      <a:cubicBezTo>
                        <a:pt x="-1165" y="95008"/>
                        <a:pt x="641" y="87695"/>
                        <a:pt x="6061" y="86835"/>
                      </a:cubicBezTo>
                      <a:close/>
                      <a:moveTo>
                        <a:pt x="54836" y="152303"/>
                      </a:moveTo>
                      <a:cubicBezTo>
                        <a:pt x="72901" y="149550"/>
                        <a:pt x="85546" y="145937"/>
                        <a:pt x="92772" y="141377"/>
                      </a:cubicBezTo>
                      <a:cubicBezTo>
                        <a:pt x="92772" y="140517"/>
                        <a:pt x="92342" y="131398"/>
                        <a:pt x="91395" y="114106"/>
                      </a:cubicBezTo>
                      <a:cubicBezTo>
                        <a:pt x="90449" y="107740"/>
                        <a:pt x="90019" y="100428"/>
                        <a:pt x="90019" y="92255"/>
                      </a:cubicBezTo>
                      <a:cubicBezTo>
                        <a:pt x="87353" y="91395"/>
                        <a:pt x="75567" y="94578"/>
                        <a:pt x="54836" y="101804"/>
                      </a:cubicBezTo>
                      <a:cubicBezTo>
                        <a:pt x="37717" y="119096"/>
                        <a:pt x="37717" y="135957"/>
                        <a:pt x="54836" y="152303"/>
                      </a:cubicBezTo>
                      <a:close/>
                      <a:moveTo>
                        <a:pt x="125289" y="137334"/>
                      </a:moveTo>
                      <a:cubicBezTo>
                        <a:pt x="133375" y="135527"/>
                        <a:pt x="141977" y="134151"/>
                        <a:pt x="151009" y="133204"/>
                      </a:cubicBezTo>
                      <a:cubicBezTo>
                        <a:pt x="162709" y="131398"/>
                        <a:pt x="169504" y="129591"/>
                        <a:pt x="171311" y="127785"/>
                      </a:cubicBezTo>
                      <a:cubicBezTo>
                        <a:pt x="178537" y="118666"/>
                        <a:pt x="180773" y="104127"/>
                        <a:pt x="178107" y="84082"/>
                      </a:cubicBezTo>
                      <a:cubicBezTo>
                        <a:pt x="155482" y="78662"/>
                        <a:pt x="138364" y="78662"/>
                        <a:pt x="126665" y="84082"/>
                      </a:cubicBezTo>
                      <a:cubicBezTo>
                        <a:pt x="123912" y="87695"/>
                        <a:pt x="122622" y="97761"/>
                        <a:pt x="122622" y="114106"/>
                      </a:cubicBezTo>
                      <a:cubicBezTo>
                        <a:pt x="121676" y="129591"/>
                        <a:pt x="122622" y="137334"/>
                        <a:pt x="125289" y="137334"/>
                      </a:cubicBezTo>
                      <a:close/>
                    </a:path>
                  </a:pathLst>
                </a:custGeom>
                <a:grpFill/>
                <a:ln w="860" cap="flat">
                  <a:noFill/>
                  <a:prstDash val="solid"/>
                  <a:miter/>
                </a:ln>
              </p:spPr>
              <p:txBody>
                <a:bodyPr rtlCol="0" anchor="ctr"/>
                <a:lstStyle/>
                <a:p>
                  <a:endParaRPr lang="zh-CN" altLang="en-US"/>
                </a:p>
              </p:txBody>
            </p:sp>
            <p:sp>
              <p:nvSpPr>
                <p:cNvPr id="22" name="任意形状 17"/>
                <p:cNvSpPr/>
                <p:nvPr/>
              </p:nvSpPr>
              <p:spPr>
                <a:xfrm>
                  <a:off x="4588823" y="2751071"/>
                  <a:ext cx="272058" cy="324003"/>
                </a:xfrm>
                <a:custGeom>
                  <a:avLst/>
                  <a:gdLst>
                    <a:gd name="connsiteX0" fmla="*/ 1779 w 272058"/>
                    <a:gd name="connsiteY0" fmla="*/ 188768 h 324003"/>
                    <a:gd name="connsiteX1" fmla="*/ 4446 w 272058"/>
                    <a:gd name="connsiteY1" fmla="*/ 188768 h 324003"/>
                    <a:gd name="connsiteX2" fmla="*/ 46424 w 272058"/>
                    <a:gd name="connsiteY2" fmla="*/ 179219 h 324003"/>
                    <a:gd name="connsiteX3" fmla="*/ 139931 w 272058"/>
                    <a:gd name="connsiteY3" fmla="*/ 158744 h 324003"/>
                    <a:gd name="connsiteX4" fmla="*/ 150770 w 272058"/>
                    <a:gd name="connsiteY4" fmla="*/ 155991 h 324003"/>
                    <a:gd name="connsiteX5" fmla="*/ 153437 w 272058"/>
                    <a:gd name="connsiteY5" fmla="*/ 151862 h 324003"/>
                    <a:gd name="connsiteX6" fmla="*/ 148017 w 272058"/>
                    <a:gd name="connsiteY6" fmla="*/ 109536 h 324003"/>
                    <a:gd name="connsiteX7" fmla="*/ 148017 w 272058"/>
                    <a:gd name="connsiteY7" fmla="*/ 102739 h 324003"/>
                    <a:gd name="connsiteX8" fmla="*/ 184577 w 272058"/>
                    <a:gd name="connsiteY8" fmla="*/ 109536 h 324003"/>
                    <a:gd name="connsiteX9" fmla="*/ 183201 w 272058"/>
                    <a:gd name="connsiteY9" fmla="*/ 113665 h 324003"/>
                    <a:gd name="connsiteX10" fmla="*/ 179158 w 272058"/>
                    <a:gd name="connsiteY10" fmla="*/ 132764 h 324003"/>
                    <a:gd name="connsiteX11" fmla="*/ 179158 w 272058"/>
                    <a:gd name="connsiteY11" fmla="*/ 140936 h 324003"/>
                    <a:gd name="connsiteX12" fmla="*/ 183201 w 272058"/>
                    <a:gd name="connsiteY12" fmla="*/ 151862 h 324003"/>
                    <a:gd name="connsiteX13" fmla="*/ 215717 w 272058"/>
                    <a:gd name="connsiteY13" fmla="*/ 150485 h 324003"/>
                    <a:gd name="connsiteX14" fmla="*/ 244191 w 272058"/>
                    <a:gd name="connsiteY14" fmla="*/ 150485 h 324003"/>
                    <a:gd name="connsiteX15" fmla="*/ 250987 w 272058"/>
                    <a:gd name="connsiteY15" fmla="*/ 149109 h 324003"/>
                    <a:gd name="connsiteX16" fmla="*/ 267245 w 272058"/>
                    <a:gd name="connsiteY16" fmla="*/ 172337 h 324003"/>
                    <a:gd name="connsiteX17" fmla="*/ 271288 w 272058"/>
                    <a:gd name="connsiteY17" fmla="*/ 191435 h 324003"/>
                    <a:gd name="connsiteX18" fmla="*/ 259073 w 272058"/>
                    <a:gd name="connsiteY18" fmla="*/ 190059 h 324003"/>
                    <a:gd name="connsiteX19" fmla="*/ 219760 w 272058"/>
                    <a:gd name="connsiteY19" fmla="*/ 179133 h 324003"/>
                    <a:gd name="connsiteX20" fmla="*/ 185867 w 272058"/>
                    <a:gd name="connsiteY20" fmla="*/ 181886 h 324003"/>
                    <a:gd name="connsiteX21" fmla="*/ 181824 w 272058"/>
                    <a:gd name="connsiteY21" fmla="*/ 192812 h 324003"/>
                    <a:gd name="connsiteX22" fmla="*/ 179158 w 272058"/>
                    <a:gd name="connsiteY22" fmla="*/ 251483 h 324003"/>
                    <a:gd name="connsiteX23" fmla="*/ 179158 w 272058"/>
                    <a:gd name="connsiteY23" fmla="*/ 281507 h 324003"/>
                    <a:gd name="connsiteX24" fmla="*/ 180534 w 272058"/>
                    <a:gd name="connsiteY24" fmla="*/ 297853 h 324003"/>
                    <a:gd name="connsiteX25" fmla="*/ 183201 w 272058"/>
                    <a:gd name="connsiteY25" fmla="*/ 323748 h 324003"/>
                    <a:gd name="connsiteX26" fmla="*/ 160147 w 272058"/>
                    <a:gd name="connsiteY26" fmla="*/ 319618 h 324003"/>
                    <a:gd name="connsiteX27" fmla="*/ 153351 w 272058"/>
                    <a:gd name="connsiteY27" fmla="*/ 318242 h 324003"/>
                    <a:gd name="connsiteX28" fmla="*/ 74812 w 272058"/>
                    <a:gd name="connsiteY28" fmla="*/ 290970 h 324003"/>
                    <a:gd name="connsiteX29" fmla="*/ 65349 w 272058"/>
                    <a:gd name="connsiteY29" fmla="*/ 285551 h 324003"/>
                    <a:gd name="connsiteX30" fmla="*/ 78855 w 272058"/>
                    <a:gd name="connsiteY30" fmla="*/ 284174 h 324003"/>
                    <a:gd name="connsiteX31" fmla="*/ 107329 w 272058"/>
                    <a:gd name="connsiteY31" fmla="*/ 286927 h 324003"/>
                    <a:gd name="connsiteX32" fmla="*/ 135802 w 272058"/>
                    <a:gd name="connsiteY32" fmla="*/ 289680 h 324003"/>
                    <a:gd name="connsiteX33" fmla="*/ 156103 w 272058"/>
                    <a:gd name="connsiteY33" fmla="*/ 261032 h 324003"/>
                    <a:gd name="connsiteX34" fmla="*/ 153437 w 272058"/>
                    <a:gd name="connsiteY34" fmla="*/ 196941 h 324003"/>
                    <a:gd name="connsiteX35" fmla="*/ 153437 w 272058"/>
                    <a:gd name="connsiteY35" fmla="*/ 186015 h 324003"/>
                    <a:gd name="connsiteX36" fmla="*/ 107415 w 272058"/>
                    <a:gd name="connsiteY36" fmla="*/ 192812 h 324003"/>
                    <a:gd name="connsiteX37" fmla="*/ 97952 w 272058"/>
                    <a:gd name="connsiteY37" fmla="*/ 194188 h 324003"/>
                    <a:gd name="connsiteX38" fmla="*/ 108791 w 272058"/>
                    <a:gd name="connsiteY38" fmla="*/ 210534 h 324003"/>
                    <a:gd name="connsiteX39" fmla="*/ 114211 w 272058"/>
                    <a:gd name="connsiteY39" fmla="*/ 214663 h 324003"/>
                    <a:gd name="connsiteX40" fmla="*/ 100705 w 272058"/>
                    <a:gd name="connsiteY40" fmla="*/ 246063 h 324003"/>
                    <a:gd name="connsiteX41" fmla="*/ 93909 w 272058"/>
                    <a:gd name="connsiteY41" fmla="*/ 237891 h 324003"/>
                    <a:gd name="connsiteX42" fmla="*/ 61392 w 272058"/>
                    <a:gd name="connsiteY42" fmla="*/ 199694 h 324003"/>
                    <a:gd name="connsiteX43" fmla="*/ 18037 w 272058"/>
                    <a:gd name="connsiteY43" fmla="*/ 216040 h 324003"/>
                    <a:gd name="connsiteX44" fmla="*/ 16661 w 272058"/>
                    <a:gd name="connsiteY44" fmla="*/ 217416 h 324003"/>
                    <a:gd name="connsiteX45" fmla="*/ 3155 w 272058"/>
                    <a:gd name="connsiteY45" fmla="*/ 202447 h 324003"/>
                    <a:gd name="connsiteX46" fmla="*/ 1779 w 272058"/>
                    <a:gd name="connsiteY46" fmla="*/ 188768 h 324003"/>
                    <a:gd name="connsiteX47" fmla="*/ 28876 w 272058"/>
                    <a:gd name="connsiteY47" fmla="*/ 130097 h 324003"/>
                    <a:gd name="connsiteX48" fmla="*/ 69479 w 272058"/>
                    <a:gd name="connsiteY48" fmla="*/ 102826 h 324003"/>
                    <a:gd name="connsiteX49" fmla="*/ 68102 w 272058"/>
                    <a:gd name="connsiteY49" fmla="*/ 112375 h 324003"/>
                    <a:gd name="connsiteX50" fmla="*/ 66726 w 272058"/>
                    <a:gd name="connsiteY50" fmla="*/ 132850 h 324003"/>
                    <a:gd name="connsiteX51" fmla="*/ 69479 w 272058"/>
                    <a:gd name="connsiteY51" fmla="*/ 147819 h 324003"/>
                    <a:gd name="connsiteX52" fmla="*/ 55887 w 272058"/>
                    <a:gd name="connsiteY52" fmla="*/ 149195 h 324003"/>
                    <a:gd name="connsiteX53" fmla="*/ 28876 w 272058"/>
                    <a:gd name="connsiteY53" fmla="*/ 130097 h 324003"/>
                    <a:gd name="connsiteX54" fmla="*/ 89780 w 272058"/>
                    <a:gd name="connsiteY54" fmla="*/ 109622 h 324003"/>
                    <a:gd name="connsiteX55" fmla="*/ 84361 w 272058"/>
                    <a:gd name="connsiteY55" fmla="*/ 89147 h 324003"/>
                    <a:gd name="connsiteX56" fmla="*/ 88404 w 272058"/>
                    <a:gd name="connsiteY56" fmla="*/ 89147 h 324003"/>
                    <a:gd name="connsiteX57" fmla="*/ 142598 w 272058"/>
                    <a:gd name="connsiteY57" fmla="*/ 75468 h 324003"/>
                    <a:gd name="connsiteX58" fmla="*/ 148017 w 272058"/>
                    <a:gd name="connsiteY58" fmla="*/ 72715 h 324003"/>
                    <a:gd name="connsiteX59" fmla="*/ 195416 w 272058"/>
                    <a:gd name="connsiteY59" fmla="*/ 61790 h 324003"/>
                    <a:gd name="connsiteX60" fmla="*/ 223890 w 272058"/>
                    <a:gd name="connsiteY60" fmla="*/ 75468 h 324003"/>
                    <a:gd name="connsiteX61" fmla="*/ 257782 w 272058"/>
                    <a:gd name="connsiteY61" fmla="*/ 127344 h 324003"/>
                    <a:gd name="connsiteX62" fmla="*/ 252363 w 272058"/>
                    <a:gd name="connsiteY62" fmla="*/ 130097 h 324003"/>
                    <a:gd name="connsiteX63" fmla="*/ 241524 w 272058"/>
                    <a:gd name="connsiteY63" fmla="*/ 131473 h 324003"/>
                    <a:gd name="connsiteX64" fmla="*/ 200921 w 272058"/>
                    <a:gd name="connsiteY64" fmla="*/ 134226 h 324003"/>
                    <a:gd name="connsiteX65" fmla="*/ 186040 w 272058"/>
                    <a:gd name="connsiteY65" fmla="*/ 128806 h 324003"/>
                    <a:gd name="connsiteX66" fmla="*/ 198255 w 272058"/>
                    <a:gd name="connsiteY66" fmla="*/ 123386 h 324003"/>
                    <a:gd name="connsiteX67" fmla="*/ 222599 w 272058"/>
                    <a:gd name="connsiteY67" fmla="*/ 104288 h 324003"/>
                    <a:gd name="connsiteX68" fmla="*/ 207717 w 272058"/>
                    <a:gd name="connsiteY68" fmla="*/ 82437 h 324003"/>
                    <a:gd name="connsiteX69" fmla="*/ 191459 w 272058"/>
                    <a:gd name="connsiteY69" fmla="*/ 79684 h 324003"/>
                    <a:gd name="connsiteX70" fmla="*/ 188792 w 272058"/>
                    <a:gd name="connsiteY70" fmla="*/ 79684 h 324003"/>
                    <a:gd name="connsiteX71" fmla="*/ 149480 w 272058"/>
                    <a:gd name="connsiteY71" fmla="*/ 91986 h 324003"/>
                    <a:gd name="connsiteX72" fmla="*/ 110167 w 272058"/>
                    <a:gd name="connsiteY72" fmla="*/ 106955 h 324003"/>
                    <a:gd name="connsiteX73" fmla="*/ 89780 w 272058"/>
                    <a:gd name="connsiteY73" fmla="*/ 109622 h 324003"/>
                    <a:gd name="connsiteX74" fmla="*/ 119630 w 272058"/>
                    <a:gd name="connsiteY74" fmla="*/ 46821 h 324003"/>
                    <a:gd name="connsiteX75" fmla="*/ 123673 w 272058"/>
                    <a:gd name="connsiteY75" fmla="*/ 11377 h 324003"/>
                    <a:gd name="connsiteX76" fmla="*/ 137178 w 272058"/>
                    <a:gd name="connsiteY76" fmla="*/ 451 h 324003"/>
                    <a:gd name="connsiteX77" fmla="*/ 141222 w 272058"/>
                    <a:gd name="connsiteY77" fmla="*/ 8624 h 324003"/>
                    <a:gd name="connsiteX78" fmla="*/ 158856 w 272058"/>
                    <a:gd name="connsiteY78" fmla="*/ 34519 h 324003"/>
                    <a:gd name="connsiteX79" fmla="*/ 164276 w 272058"/>
                    <a:gd name="connsiteY79" fmla="*/ 49488 h 324003"/>
                    <a:gd name="connsiteX80" fmla="*/ 152061 w 272058"/>
                    <a:gd name="connsiteY80" fmla="*/ 54908 h 324003"/>
                    <a:gd name="connsiteX81" fmla="*/ 119630 w 272058"/>
                    <a:gd name="connsiteY81" fmla="*/ 46821 h 3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2058" h="324003">
                      <a:moveTo>
                        <a:pt x="1779" y="188768"/>
                      </a:moveTo>
                      <a:lnTo>
                        <a:pt x="4446" y="188768"/>
                      </a:lnTo>
                      <a:cubicBezTo>
                        <a:pt x="15285" y="188768"/>
                        <a:pt x="29306" y="185585"/>
                        <a:pt x="46424" y="179219"/>
                      </a:cubicBezTo>
                      <a:cubicBezTo>
                        <a:pt x="66296" y="171907"/>
                        <a:pt x="97436" y="165110"/>
                        <a:pt x="139931" y="158744"/>
                      </a:cubicBezTo>
                      <a:cubicBezTo>
                        <a:pt x="143544" y="157884"/>
                        <a:pt x="147157" y="156938"/>
                        <a:pt x="150770" y="155991"/>
                      </a:cubicBezTo>
                      <a:cubicBezTo>
                        <a:pt x="151631" y="155131"/>
                        <a:pt x="152576" y="153755"/>
                        <a:pt x="153437" y="151862"/>
                      </a:cubicBezTo>
                      <a:cubicBezTo>
                        <a:pt x="153437" y="134570"/>
                        <a:pt x="151631" y="120461"/>
                        <a:pt x="148017" y="109536"/>
                      </a:cubicBezTo>
                      <a:cubicBezTo>
                        <a:pt x="147071" y="106783"/>
                        <a:pt x="147071" y="104546"/>
                        <a:pt x="148017" y="102739"/>
                      </a:cubicBezTo>
                      <a:cubicBezTo>
                        <a:pt x="159717" y="99126"/>
                        <a:pt x="171932" y="101363"/>
                        <a:pt x="184577" y="109536"/>
                      </a:cubicBezTo>
                      <a:cubicBezTo>
                        <a:pt x="184577" y="110482"/>
                        <a:pt x="184147" y="111859"/>
                        <a:pt x="183201" y="113665"/>
                      </a:cubicBezTo>
                      <a:cubicBezTo>
                        <a:pt x="179588" y="120031"/>
                        <a:pt x="178211" y="126397"/>
                        <a:pt x="179158" y="132764"/>
                      </a:cubicBezTo>
                      <a:cubicBezTo>
                        <a:pt x="179158" y="134570"/>
                        <a:pt x="179158" y="137323"/>
                        <a:pt x="179158" y="140936"/>
                      </a:cubicBezTo>
                      <a:cubicBezTo>
                        <a:pt x="180018" y="145496"/>
                        <a:pt x="181394" y="149109"/>
                        <a:pt x="183201" y="151862"/>
                      </a:cubicBezTo>
                      <a:cubicBezTo>
                        <a:pt x="192233" y="150055"/>
                        <a:pt x="203072" y="149625"/>
                        <a:pt x="215717" y="150485"/>
                      </a:cubicBezTo>
                      <a:cubicBezTo>
                        <a:pt x="231029" y="151432"/>
                        <a:pt x="240578" y="151432"/>
                        <a:pt x="244191" y="150485"/>
                      </a:cubicBezTo>
                      <a:cubicBezTo>
                        <a:pt x="246857" y="149625"/>
                        <a:pt x="249180" y="149109"/>
                        <a:pt x="250987" y="149109"/>
                      </a:cubicBezTo>
                      <a:cubicBezTo>
                        <a:pt x="254599" y="150916"/>
                        <a:pt x="260019" y="158658"/>
                        <a:pt x="267245" y="172337"/>
                      </a:cubicBezTo>
                      <a:cubicBezTo>
                        <a:pt x="271718" y="183262"/>
                        <a:pt x="273094" y="189629"/>
                        <a:pt x="271288" y="191435"/>
                      </a:cubicBezTo>
                      <a:cubicBezTo>
                        <a:pt x="269482" y="192382"/>
                        <a:pt x="265438" y="191865"/>
                        <a:pt x="259073" y="190059"/>
                      </a:cubicBezTo>
                      <a:cubicBezTo>
                        <a:pt x="250987" y="185499"/>
                        <a:pt x="237825" y="181886"/>
                        <a:pt x="219760" y="179133"/>
                      </a:cubicBezTo>
                      <a:cubicBezTo>
                        <a:pt x="210728" y="178273"/>
                        <a:pt x="199459" y="179133"/>
                        <a:pt x="185867" y="181886"/>
                      </a:cubicBezTo>
                      <a:cubicBezTo>
                        <a:pt x="183115" y="182832"/>
                        <a:pt x="181824" y="186445"/>
                        <a:pt x="181824" y="192812"/>
                      </a:cubicBezTo>
                      <a:cubicBezTo>
                        <a:pt x="181824" y="212856"/>
                        <a:pt x="180878" y="232385"/>
                        <a:pt x="179158" y="251483"/>
                      </a:cubicBezTo>
                      <a:cubicBezTo>
                        <a:pt x="179158" y="263355"/>
                        <a:pt x="179158" y="273335"/>
                        <a:pt x="179158" y="281507"/>
                      </a:cubicBezTo>
                      <a:cubicBezTo>
                        <a:pt x="179158" y="284260"/>
                        <a:pt x="179588" y="289680"/>
                        <a:pt x="180534" y="297853"/>
                      </a:cubicBezTo>
                      <a:cubicBezTo>
                        <a:pt x="183201" y="313338"/>
                        <a:pt x="184147" y="321941"/>
                        <a:pt x="183201" y="323748"/>
                      </a:cubicBezTo>
                      <a:cubicBezTo>
                        <a:pt x="182254" y="324608"/>
                        <a:pt x="174598" y="323317"/>
                        <a:pt x="160147" y="319618"/>
                      </a:cubicBezTo>
                      <a:cubicBezTo>
                        <a:pt x="157480" y="318672"/>
                        <a:pt x="155157" y="318242"/>
                        <a:pt x="153351" y="318242"/>
                      </a:cubicBezTo>
                      <a:cubicBezTo>
                        <a:pt x="120834" y="311876"/>
                        <a:pt x="94597" y="302756"/>
                        <a:pt x="74812" y="290970"/>
                      </a:cubicBezTo>
                      <a:cubicBezTo>
                        <a:pt x="68446" y="288218"/>
                        <a:pt x="65349" y="286411"/>
                        <a:pt x="65349" y="285551"/>
                      </a:cubicBezTo>
                      <a:cubicBezTo>
                        <a:pt x="67156" y="283744"/>
                        <a:pt x="71629" y="283314"/>
                        <a:pt x="78855" y="284174"/>
                      </a:cubicBezTo>
                      <a:cubicBezTo>
                        <a:pt x="90554" y="285981"/>
                        <a:pt x="100103" y="286927"/>
                        <a:pt x="107329" y="286927"/>
                      </a:cubicBezTo>
                      <a:cubicBezTo>
                        <a:pt x="115415" y="287787"/>
                        <a:pt x="124963" y="288734"/>
                        <a:pt x="135802" y="289680"/>
                      </a:cubicBezTo>
                      <a:cubicBezTo>
                        <a:pt x="152061" y="292433"/>
                        <a:pt x="158856" y="282884"/>
                        <a:pt x="156103" y="261032"/>
                      </a:cubicBezTo>
                      <a:cubicBezTo>
                        <a:pt x="156103" y="241934"/>
                        <a:pt x="155157" y="220599"/>
                        <a:pt x="153437" y="196941"/>
                      </a:cubicBezTo>
                      <a:cubicBezTo>
                        <a:pt x="153437" y="192382"/>
                        <a:pt x="153437" y="188768"/>
                        <a:pt x="153437" y="186015"/>
                      </a:cubicBezTo>
                      <a:cubicBezTo>
                        <a:pt x="142598" y="186015"/>
                        <a:pt x="127200" y="188338"/>
                        <a:pt x="107415" y="192812"/>
                      </a:cubicBezTo>
                      <a:cubicBezTo>
                        <a:pt x="103802" y="193758"/>
                        <a:pt x="100619" y="194188"/>
                        <a:pt x="97952" y="194188"/>
                      </a:cubicBezTo>
                      <a:cubicBezTo>
                        <a:pt x="99759" y="199608"/>
                        <a:pt x="103372" y="205114"/>
                        <a:pt x="108791" y="210534"/>
                      </a:cubicBezTo>
                      <a:cubicBezTo>
                        <a:pt x="111458" y="213286"/>
                        <a:pt x="113264" y="214663"/>
                        <a:pt x="114211" y="214663"/>
                      </a:cubicBezTo>
                      <a:cubicBezTo>
                        <a:pt x="113264" y="229202"/>
                        <a:pt x="108791" y="239697"/>
                        <a:pt x="100705" y="246063"/>
                      </a:cubicBezTo>
                      <a:cubicBezTo>
                        <a:pt x="98898" y="247010"/>
                        <a:pt x="96662" y="244257"/>
                        <a:pt x="93909" y="237891"/>
                      </a:cubicBezTo>
                      <a:cubicBezTo>
                        <a:pt x="84877" y="218792"/>
                        <a:pt x="74038" y="206060"/>
                        <a:pt x="61392" y="199694"/>
                      </a:cubicBezTo>
                      <a:cubicBezTo>
                        <a:pt x="40575" y="201501"/>
                        <a:pt x="26209" y="207006"/>
                        <a:pt x="18037" y="216040"/>
                      </a:cubicBezTo>
                      <a:lnTo>
                        <a:pt x="16661" y="217416"/>
                      </a:lnTo>
                      <a:cubicBezTo>
                        <a:pt x="13048" y="216556"/>
                        <a:pt x="8574" y="211480"/>
                        <a:pt x="3155" y="202447"/>
                      </a:cubicBezTo>
                      <a:cubicBezTo>
                        <a:pt x="-544" y="194188"/>
                        <a:pt x="-974" y="189629"/>
                        <a:pt x="1779" y="188768"/>
                      </a:cubicBezTo>
                      <a:close/>
                      <a:moveTo>
                        <a:pt x="28876" y="130097"/>
                      </a:moveTo>
                      <a:cubicBezTo>
                        <a:pt x="40575" y="114611"/>
                        <a:pt x="54167" y="105578"/>
                        <a:pt x="69479" y="102826"/>
                      </a:cubicBezTo>
                      <a:cubicBezTo>
                        <a:pt x="70339" y="102826"/>
                        <a:pt x="69909" y="106009"/>
                        <a:pt x="68102" y="112375"/>
                      </a:cubicBezTo>
                      <a:cubicBezTo>
                        <a:pt x="65436" y="122354"/>
                        <a:pt x="64919" y="129236"/>
                        <a:pt x="66726" y="132850"/>
                      </a:cubicBezTo>
                      <a:cubicBezTo>
                        <a:pt x="70339" y="141022"/>
                        <a:pt x="71199" y="146012"/>
                        <a:pt x="69479" y="147819"/>
                      </a:cubicBezTo>
                      <a:cubicBezTo>
                        <a:pt x="69479" y="149625"/>
                        <a:pt x="64919" y="150141"/>
                        <a:pt x="55887" y="149195"/>
                      </a:cubicBezTo>
                      <a:cubicBezTo>
                        <a:pt x="35155" y="147302"/>
                        <a:pt x="26123" y="140936"/>
                        <a:pt x="28876" y="130097"/>
                      </a:cubicBezTo>
                      <a:close/>
                      <a:moveTo>
                        <a:pt x="89780" y="109622"/>
                      </a:moveTo>
                      <a:cubicBezTo>
                        <a:pt x="84361" y="101449"/>
                        <a:pt x="82554" y="94653"/>
                        <a:pt x="84361" y="89147"/>
                      </a:cubicBezTo>
                      <a:lnTo>
                        <a:pt x="88404" y="89147"/>
                      </a:lnTo>
                      <a:cubicBezTo>
                        <a:pt x="101049" y="88287"/>
                        <a:pt x="119114" y="83727"/>
                        <a:pt x="142598" y="75468"/>
                      </a:cubicBezTo>
                      <a:cubicBezTo>
                        <a:pt x="143458" y="75468"/>
                        <a:pt x="145265" y="74608"/>
                        <a:pt x="148017" y="72715"/>
                      </a:cubicBezTo>
                      <a:cubicBezTo>
                        <a:pt x="167029" y="64543"/>
                        <a:pt x="182770" y="60930"/>
                        <a:pt x="195416" y="61790"/>
                      </a:cubicBezTo>
                      <a:cubicBezTo>
                        <a:pt x="206255" y="62736"/>
                        <a:pt x="215717" y="67210"/>
                        <a:pt x="223890" y="75468"/>
                      </a:cubicBezTo>
                      <a:cubicBezTo>
                        <a:pt x="250987" y="102739"/>
                        <a:pt x="262255" y="120031"/>
                        <a:pt x="257782" y="127344"/>
                      </a:cubicBezTo>
                      <a:cubicBezTo>
                        <a:pt x="256836" y="128290"/>
                        <a:pt x="255116" y="129150"/>
                        <a:pt x="252363" y="130097"/>
                      </a:cubicBezTo>
                      <a:cubicBezTo>
                        <a:pt x="246944" y="130097"/>
                        <a:pt x="243330" y="130527"/>
                        <a:pt x="241524" y="131473"/>
                      </a:cubicBezTo>
                      <a:cubicBezTo>
                        <a:pt x="227932" y="136893"/>
                        <a:pt x="214427" y="137839"/>
                        <a:pt x="200921" y="134226"/>
                      </a:cubicBezTo>
                      <a:cubicBezTo>
                        <a:pt x="190943" y="132419"/>
                        <a:pt x="186040" y="130613"/>
                        <a:pt x="186040" y="128806"/>
                      </a:cubicBezTo>
                      <a:cubicBezTo>
                        <a:pt x="185093" y="127000"/>
                        <a:pt x="189222" y="125193"/>
                        <a:pt x="198255" y="123386"/>
                      </a:cubicBezTo>
                      <a:cubicBezTo>
                        <a:pt x="214513" y="115214"/>
                        <a:pt x="222599" y="108848"/>
                        <a:pt x="222599" y="104288"/>
                      </a:cubicBezTo>
                      <a:cubicBezTo>
                        <a:pt x="219846" y="94309"/>
                        <a:pt x="214943" y="86996"/>
                        <a:pt x="207717" y="82437"/>
                      </a:cubicBezTo>
                      <a:cubicBezTo>
                        <a:pt x="204104" y="80630"/>
                        <a:pt x="198685" y="79684"/>
                        <a:pt x="191459" y="79684"/>
                      </a:cubicBezTo>
                      <a:cubicBezTo>
                        <a:pt x="190513" y="79684"/>
                        <a:pt x="189652" y="79684"/>
                        <a:pt x="188792" y="79684"/>
                      </a:cubicBezTo>
                      <a:cubicBezTo>
                        <a:pt x="176147" y="79684"/>
                        <a:pt x="163071" y="83813"/>
                        <a:pt x="149480" y="91986"/>
                      </a:cubicBezTo>
                      <a:cubicBezTo>
                        <a:pt x="137695" y="98352"/>
                        <a:pt x="124619" y="103342"/>
                        <a:pt x="110167" y="106955"/>
                      </a:cubicBezTo>
                      <a:cubicBezTo>
                        <a:pt x="99328" y="110482"/>
                        <a:pt x="92533" y="111428"/>
                        <a:pt x="89780" y="109622"/>
                      </a:cubicBezTo>
                      <a:close/>
                      <a:moveTo>
                        <a:pt x="119630" y="46821"/>
                      </a:moveTo>
                      <a:cubicBezTo>
                        <a:pt x="115071" y="36841"/>
                        <a:pt x="116447" y="24969"/>
                        <a:pt x="123673" y="11377"/>
                      </a:cubicBezTo>
                      <a:cubicBezTo>
                        <a:pt x="129092" y="2258"/>
                        <a:pt x="133566" y="-1355"/>
                        <a:pt x="137178" y="451"/>
                      </a:cubicBezTo>
                      <a:cubicBezTo>
                        <a:pt x="138039" y="1398"/>
                        <a:pt x="139415" y="4064"/>
                        <a:pt x="141222" y="8624"/>
                      </a:cubicBezTo>
                      <a:cubicBezTo>
                        <a:pt x="145695" y="18603"/>
                        <a:pt x="151631" y="27292"/>
                        <a:pt x="158856" y="34519"/>
                      </a:cubicBezTo>
                      <a:cubicBezTo>
                        <a:pt x="164276" y="40885"/>
                        <a:pt x="166082" y="45875"/>
                        <a:pt x="164276" y="49488"/>
                      </a:cubicBezTo>
                      <a:cubicBezTo>
                        <a:pt x="163329" y="53101"/>
                        <a:pt x="159286" y="54908"/>
                        <a:pt x="152061" y="54908"/>
                      </a:cubicBezTo>
                      <a:cubicBezTo>
                        <a:pt x="135888" y="55940"/>
                        <a:pt x="125049" y="53187"/>
                        <a:pt x="119630" y="46821"/>
                      </a:cubicBezTo>
                      <a:close/>
                    </a:path>
                  </a:pathLst>
                </a:custGeom>
                <a:grpFill/>
                <a:ln w="860" cap="flat">
                  <a:noFill/>
                  <a:prstDash val="solid"/>
                  <a:miter/>
                </a:ln>
              </p:spPr>
              <p:txBody>
                <a:bodyPr rtlCol="0" anchor="ctr"/>
                <a:lstStyle/>
                <a:p>
                  <a:endParaRPr lang="zh-CN" altLang="en-US"/>
                </a:p>
              </p:txBody>
            </p:sp>
            <p:sp>
              <p:nvSpPr>
                <p:cNvPr id="23" name="任意形状 18"/>
                <p:cNvSpPr/>
                <p:nvPr/>
              </p:nvSpPr>
              <p:spPr>
                <a:xfrm>
                  <a:off x="5138493" y="2802793"/>
                  <a:ext cx="279168" cy="227983"/>
                </a:xfrm>
                <a:custGeom>
                  <a:avLst/>
                  <a:gdLst>
                    <a:gd name="connsiteX0" fmla="*/ 146571 w 279168"/>
                    <a:gd name="connsiteY0" fmla="*/ 7401 h 227983"/>
                    <a:gd name="connsiteX1" fmla="*/ 211604 w 279168"/>
                    <a:gd name="connsiteY1" fmla="*/ 604 h 227983"/>
                    <a:gd name="connsiteX2" fmla="*/ 211604 w 279168"/>
                    <a:gd name="connsiteY2" fmla="*/ 16950 h 227983"/>
                    <a:gd name="connsiteX3" fmla="*/ 175044 w 279168"/>
                    <a:gd name="connsiteY3" fmla="*/ 41468 h 227983"/>
                    <a:gd name="connsiteX4" fmla="*/ 166958 w 279168"/>
                    <a:gd name="connsiteY4" fmla="*/ 83794 h 227983"/>
                    <a:gd name="connsiteX5" fmla="*/ 202141 w 279168"/>
                    <a:gd name="connsiteY5" fmla="*/ 74245 h 227983"/>
                    <a:gd name="connsiteX6" fmla="*/ 210227 w 279168"/>
                    <a:gd name="connsiteY6" fmla="*/ 101516 h 227983"/>
                    <a:gd name="connsiteX7" fmla="*/ 196722 w 279168"/>
                    <a:gd name="connsiteY7" fmla="*/ 106936 h 227983"/>
                    <a:gd name="connsiteX8" fmla="*/ 166958 w 279168"/>
                    <a:gd name="connsiteY8" fmla="*/ 121905 h 227983"/>
                    <a:gd name="connsiteX9" fmla="*/ 162915 w 279168"/>
                    <a:gd name="connsiteY9" fmla="*/ 132831 h 227983"/>
                    <a:gd name="connsiteX10" fmla="*/ 162915 w 279168"/>
                    <a:gd name="connsiteY10" fmla="*/ 158725 h 227983"/>
                    <a:gd name="connsiteX11" fmla="*/ 180550 w 279168"/>
                    <a:gd name="connsiteY11" fmla="*/ 171027 h 227983"/>
                    <a:gd name="connsiteX12" fmla="*/ 213066 w 279168"/>
                    <a:gd name="connsiteY12" fmla="*/ 171027 h 227983"/>
                    <a:gd name="connsiteX13" fmla="*/ 246959 w 279168"/>
                    <a:gd name="connsiteY13" fmla="*/ 168275 h 227983"/>
                    <a:gd name="connsiteX14" fmla="*/ 270013 w 279168"/>
                    <a:gd name="connsiteY14" fmla="*/ 173694 h 227983"/>
                    <a:gd name="connsiteX15" fmla="*/ 271390 w 279168"/>
                    <a:gd name="connsiteY15" fmla="*/ 211891 h 227983"/>
                    <a:gd name="connsiteX16" fmla="*/ 144076 w 279168"/>
                    <a:gd name="connsiteY16" fmla="*/ 202342 h 227983"/>
                    <a:gd name="connsiteX17" fmla="*/ 130571 w 279168"/>
                    <a:gd name="connsiteY17" fmla="*/ 203718 h 227983"/>
                    <a:gd name="connsiteX18" fmla="*/ 123775 w 279168"/>
                    <a:gd name="connsiteY18" fmla="*/ 203718 h 227983"/>
                    <a:gd name="connsiteX19" fmla="*/ 26225 w 279168"/>
                    <a:gd name="connsiteY19" fmla="*/ 220064 h 227983"/>
                    <a:gd name="connsiteX20" fmla="*/ 20806 w 279168"/>
                    <a:gd name="connsiteY20" fmla="*/ 224193 h 227983"/>
                    <a:gd name="connsiteX21" fmla="*/ 12634 w 279168"/>
                    <a:gd name="connsiteY21" fmla="*/ 225570 h 227983"/>
                    <a:gd name="connsiteX22" fmla="*/ 418 w 279168"/>
                    <a:gd name="connsiteY22" fmla="*/ 199675 h 227983"/>
                    <a:gd name="connsiteX23" fmla="*/ 62698 w 279168"/>
                    <a:gd name="connsiteY23" fmla="*/ 185997 h 227983"/>
                    <a:gd name="connsiteX24" fmla="*/ 64075 w 279168"/>
                    <a:gd name="connsiteY24" fmla="*/ 119152 h 227983"/>
                    <a:gd name="connsiteX25" fmla="*/ 62698 w 279168"/>
                    <a:gd name="connsiteY25" fmla="*/ 98677 h 227983"/>
                    <a:gd name="connsiteX26" fmla="*/ 70785 w 279168"/>
                    <a:gd name="connsiteY26" fmla="*/ 90505 h 227983"/>
                    <a:gd name="connsiteX27" fmla="*/ 103301 w 279168"/>
                    <a:gd name="connsiteY27" fmla="*/ 104183 h 227983"/>
                    <a:gd name="connsiteX28" fmla="*/ 95215 w 279168"/>
                    <a:gd name="connsiteY28" fmla="*/ 160102 h 227983"/>
                    <a:gd name="connsiteX29" fmla="*/ 97882 w 279168"/>
                    <a:gd name="connsiteY29" fmla="*/ 175071 h 227983"/>
                    <a:gd name="connsiteX30" fmla="*/ 107345 w 279168"/>
                    <a:gd name="connsiteY30" fmla="*/ 177824 h 227983"/>
                    <a:gd name="connsiteX31" fmla="*/ 126270 w 279168"/>
                    <a:gd name="connsiteY31" fmla="*/ 172404 h 227983"/>
                    <a:gd name="connsiteX32" fmla="*/ 130312 w 279168"/>
                    <a:gd name="connsiteY32" fmla="*/ 160102 h 227983"/>
                    <a:gd name="connsiteX33" fmla="*/ 128936 w 279168"/>
                    <a:gd name="connsiteY33" fmla="*/ 87752 h 227983"/>
                    <a:gd name="connsiteX34" fmla="*/ 128936 w 279168"/>
                    <a:gd name="connsiteY34" fmla="*/ 60480 h 227983"/>
                    <a:gd name="connsiteX35" fmla="*/ 119473 w 279168"/>
                    <a:gd name="connsiteY35" fmla="*/ 48178 h 227983"/>
                    <a:gd name="connsiteX36" fmla="*/ 96420 w 279168"/>
                    <a:gd name="connsiteY36" fmla="*/ 53598 h 227983"/>
                    <a:gd name="connsiteX37" fmla="*/ 76118 w 279168"/>
                    <a:gd name="connsiteY37" fmla="*/ 24951 h 227983"/>
                    <a:gd name="connsiteX38" fmla="*/ 76118 w 279168"/>
                    <a:gd name="connsiteY38" fmla="*/ 20821 h 227983"/>
                    <a:gd name="connsiteX39" fmla="*/ 89710 w 279168"/>
                    <a:gd name="connsiteY39" fmla="*/ 12649 h 227983"/>
                    <a:gd name="connsiteX40" fmla="*/ 146571 w 279168"/>
                    <a:gd name="connsiteY40" fmla="*/ 7401 h 2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9168" h="227983">
                      <a:moveTo>
                        <a:pt x="146571" y="7401"/>
                      </a:moveTo>
                      <a:cubicBezTo>
                        <a:pt x="169109" y="1035"/>
                        <a:pt x="190787" y="-1202"/>
                        <a:pt x="211604" y="604"/>
                      </a:cubicBezTo>
                      <a:cubicBezTo>
                        <a:pt x="209797" y="6024"/>
                        <a:pt x="209797" y="11530"/>
                        <a:pt x="211604" y="16950"/>
                      </a:cubicBezTo>
                      <a:cubicBezTo>
                        <a:pt x="214271" y="21510"/>
                        <a:pt x="202141" y="29682"/>
                        <a:pt x="175044" y="41468"/>
                      </a:cubicBezTo>
                      <a:cubicBezTo>
                        <a:pt x="169625" y="46888"/>
                        <a:pt x="166958" y="61083"/>
                        <a:pt x="166958" y="83794"/>
                      </a:cubicBezTo>
                      <a:cubicBezTo>
                        <a:pt x="184077" y="79235"/>
                        <a:pt x="195862" y="76052"/>
                        <a:pt x="202141" y="74245"/>
                      </a:cubicBezTo>
                      <a:cubicBezTo>
                        <a:pt x="207561" y="76998"/>
                        <a:pt x="210227" y="86117"/>
                        <a:pt x="210227" y="101516"/>
                      </a:cubicBezTo>
                      <a:cubicBezTo>
                        <a:pt x="207561" y="103323"/>
                        <a:pt x="203002" y="105129"/>
                        <a:pt x="196722" y="106936"/>
                      </a:cubicBezTo>
                      <a:cubicBezTo>
                        <a:pt x="187690" y="110549"/>
                        <a:pt x="177797" y="115625"/>
                        <a:pt x="166958" y="121905"/>
                      </a:cubicBezTo>
                      <a:cubicBezTo>
                        <a:pt x="165152" y="123712"/>
                        <a:pt x="163775" y="127325"/>
                        <a:pt x="162915" y="132831"/>
                      </a:cubicBezTo>
                      <a:cubicBezTo>
                        <a:pt x="161969" y="139197"/>
                        <a:pt x="161969" y="147800"/>
                        <a:pt x="162915" y="158725"/>
                      </a:cubicBezTo>
                      <a:cubicBezTo>
                        <a:pt x="162915" y="167844"/>
                        <a:pt x="168765" y="171888"/>
                        <a:pt x="180550" y="171027"/>
                      </a:cubicBezTo>
                      <a:cubicBezTo>
                        <a:pt x="187776" y="171027"/>
                        <a:pt x="198614" y="171027"/>
                        <a:pt x="213066" y="171027"/>
                      </a:cubicBezTo>
                      <a:cubicBezTo>
                        <a:pt x="229325" y="170167"/>
                        <a:pt x="240594" y="169221"/>
                        <a:pt x="246959" y="168275"/>
                      </a:cubicBezTo>
                      <a:cubicBezTo>
                        <a:pt x="258658" y="166468"/>
                        <a:pt x="266401" y="168275"/>
                        <a:pt x="270013" y="173694"/>
                      </a:cubicBezTo>
                      <a:cubicBezTo>
                        <a:pt x="281712" y="196406"/>
                        <a:pt x="282229" y="209138"/>
                        <a:pt x="271390" y="211891"/>
                      </a:cubicBezTo>
                      <a:cubicBezTo>
                        <a:pt x="236206" y="198213"/>
                        <a:pt x="193711" y="195030"/>
                        <a:pt x="144076" y="202342"/>
                      </a:cubicBezTo>
                      <a:cubicBezTo>
                        <a:pt x="136850" y="203288"/>
                        <a:pt x="132291" y="203718"/>
                        <a:pt x="130571" y="203718"/>
                      </a:cubicBezTo>
                      <a:cubicBezTo>
                        <a:pt x="128764" y="203718"/>
                        <a:pt x="126528" y="203718"/>
                        <a:pt x="123775" y="203718"/>
                      </a:cubicBezTo>
                      <a:cubicBezTo>
                        <a:pt x="89452" y="200105"/>
                        <a:pt x="56935" y="205525"/>
                        <a:pt x="26225" y="220064"/>
                      </a:cubicBezTo>
                      <a:cubicBezTo>
                        <a:pt x="24418" y="221010"/>
                        <a:pt x="22612" y="222387"/>
                        <a:pt x="20806" y="224193"/>
                      </a:cubicBezTo>
                      <a:cubicBezTo>
                        <a:pt x="17193" y="228753"/>
                        <a:pt x="14440" y="229183"/>
                        <a:pt x="12634" y="225570"/>
                      </a:cubicBezTo>
                      <a:cubicBezTo>
                        <a:pt x="2655" y="212837"/>
                        <a:pt x="-1388" y="204235"/>
                        <a:pt x="418" y="199675"/>
                      </a:cubicBezTo>
                      <a:cubicBezTo>
                        <a:pt x="35601" y="194255"/>
                        <a:pt x="56419" y="189696"/>
                        <a:pt x="62698" y="185997"/>
                      </a:cubicBezTo>
                      <a:cubicBezTo>
                        <a:pt x="67172" y="182383"/>
                        <a:pt x="67688" y="160102"/>
                        <a:pt x="64075" y="119152"/>
                      </a:cubicBezTo>
                      <a:cubicBezTo>
                        <a:pt x="63129" y="110979"/>
                        <a:pt x="62698" y="104183"/>
                        <a:pt x="62698" y="98677"/>
                      </a:cubicBezTo>
                      <a:cubicBezTo>
                        <a:pt x="62698" y="94118"/>
                        <a:pt x="65365" y="91365"/>
                        <a:pt x="70785" y="90505"/>
                      </a:cubicBezTo>
                      <a:cubicBezTo>
                        <a:pt x="93323" y="94118"/>
                        <a:pt x="104162" y="98677"/>
                        <a:pt x="103301" y="104183"/>
                      </a:cubicBezTo>
                      <a:cubicBezTo>
                        <a:pt x="93323" y="116055"/>
                        <a:pt x="90656" y="134637"/>
                        <a:pt x="95215" y="160102"/>
                      </a:cubicBezTo>
                      <a:cubicBezTo>
                        <a:pt x="96076" y="166468"/>
                        <a:pt x="97022" y="171458"/>
                        <a:pt x="97882" y="175071"/>
                      </a:cubicBezTo>
                      <a:cubicBezTo>
                        <a:pt x="97882" y="176877"/>
                        <a:pt x="101065" y="177824"/>
                        <a:pt x="107345" y="177824"/>
                      </a:cubicBezTo>
                      <a:cubicBezTo>
                        <a:pt x="114570" y="176964"/>
                        <a:pt x="120850" y="175071"/>
                        <a:pt x="126270" y="172404"/>
                      </a:cubicBezTo>
                      <a:cubicBezTo>
                        <a:pt x="128936" y="170597"/>
                        <a:pt x="130312" y="166468"/>
                        <a:pt x="130312" y="160102"/>
                      </a:cubicBezTo>
                      <a:cubicBezTo>
                        <a:pt x="130312" y="121045"/>
                        <a:pt x="129882" y="96871"/>
                        <a:pt x="128936" y="87752"/>
                      </a:cubicBezTo>
                      <a:cubicBezTo>
                        <a:pt x="128936" y="74073"/>
                        <a:pt x="128936" y="65040"/>
                        <a:pt x="128936" y="60480"/>
                      </a:cubicBezTo>
                      <a:cubicBezTo>
                        <a:pt x="127990" y="53168"/>
                        <a:pt x="124893" y="49125"/>
                        <a:pt x="119473" y="48178"/>
                      </a:cubicBezTo>
                      <a:cubicBezTo>
                        <a:pt x="114054" y="48178"/>
                        <a:pt x="106398" y="49985"/>
                        <a:pt x="96420" y="53598"/>
                      </a:cubicBezTo>
                      <a:cubicBezTo>
                        <a:pt x="90054" y="57211"/>
                        <a:pt x="83344" y="47662"/>
                        <a:pt x="76118" y="24951"/>
                      </a:cubicBezTo>
                      <a:cubicBezTo>
                        <a:pt x="76118" y="23144"/>
                        <a:pt x="76118" y="21767"/>
                        <a:pt x="76118" y="20821"/>
                      </a:cubicBezTo>
                      <a:cubicBezTo>
                        <a:pt x="74312" y="15401"/>
                        <a:pt x="78871" y="12649"/>
                        <a:pt x="89710" y="12649"/>
                      </a:cubicBezTo>
                      <a:cubicBezTo>
                        <a:pt x="112248" y="13767"/>
                        <a:pt x="131173" y="11960"/>
                        <a:pt x="146571" y="7401"/>
                      </a:cubicBezTo>
                      <a:close/>
                    </a:path>
                  </a:pathLst>
                </a:custGeom>
                <a:grpFill/>
                <a:ln w="860" cap="flat">
                  <a:noFill/>
                  <a:prstDash val="solid"/>
                  <a:miter/>
                </a:ln>
              </p:spPr>
              <p:txBody>
                <a:bodyPr rtlCol="0" anchor="ctr"/>
                <a:lstStyle/>
                <a:p>
                  <a:endParaRPr lang="zh-CN" altLang="en-US"/>
                </a:p>
              </p:txBody>
            </p:sp>
          </p:grpSp>
          <p:grpSp>
            <p:nvGrpSpPr>
              <p:cNvPr id="15" name="图形 4"/>
              <p:cNvGrpSpPr/>
              <p:nvPr/>
            </p:nvGrpSpPr>
            <p:grpSpPr>
              <a:xfrm>
                <a:off x="6477534" y="2737331"/>
                <a:ext cx="1951056" cy="319813"/>
                <a:chOff x="6477534" y="2737331"/>
                <a:chExt cx="1951056" cy="319813"/>
              </a:xfrm>
              <a:grpFill/>
            </p:grpSpPr>
            <p:sp>
              <p:nvSpPr>
                <p:cNvPr id="16" name="任意形状 20"/>
                <p:cNvSpPr/>
                <p:nvPr/>
              </p:nvSpPr>
              <p:spPr>
                <a:xfrm>
                  <a:off x="6477534" y="2776851"/>
                  <a:ext cx="298388" cy="236118"/>
                </a:xfrm>
                <a:custGeom>
                  <a:avLst/>
                  <a:gdLst>
                    <a:gd name="connsiteX0" fmla="*/ 160322 w 298388"/>
                    <a:gd name="connsiteY0" fmla="*/ 151805 h 236118"/>
                    <a:gd name="connsiteX1" fmla="*/ 164365 w 298388"/>
                    <a:gd name="connsiteY1" fmla="*/ 113608 h 236118"/>
                    <a:gd name="connsiteX2" fmla="*/ 171161 w 298388"/>
                    <a:gd name="connsiteY2" fmla="*/ 61733 h 236118"/>
                    <a:gd name="connsiteX3" fmla="*/ 182000 w 298388"/>
                    <a:gd name="connsiteY3" fmla="*/ 7190 h 236118"/>
                    <a:gd name="connsiteX4" fmla="*/ 207721 w 298388"/>
                    <a:gd name="connsiteY4" fmla="*/ 5814 h 236118"/>
                    <a:gd name="connsiteX5" fmla="*/ 210474 w 298388"/>
                    <a:gd name="connsiteY5" fmla="*/ 20783 h 236118"/>
                    <a:gd name="connsiteX6" fmla="*/ 196882 w 298388"/>
                    <a:gd name="connsiteY6" fmla="*/ 69905 h 236118"/>
                    <a:gd name="connsiteX7" fmla="*/ 190086 w 298388"/>
                    <a:gd name="connsiteY7" fmla="*/ 116275 h 236118"/>
                    <a:gd name="connsiteX8" fmla="*/ 188710 w 298388"/>
                    <a:gd name="connsiteY8" fmla="*/ 124448 h 236118"/>
                    <a:gd name="connsiteX9" fmla="*/ 195505 w 298388"/>
                    <a:gd name="connsiteY9" fmla="*/ 119028 h 236118"/>
                    <a:gd name="connsiteX10" fmla="*/ 233442 w 298388"/>
                    <a:gd name="connsiteY10" fmla="*/ 75325 h 236118"/>
                    <a:gd name="connsiteX11" fmla="*/ 257786 w 298388"/>
                    <a:gd name="connsiteY11" fmla="*/ 89004 h 236118"/>
                    <a:gd name="connsiteX12" fmla="*/ 255119 w 298388"/>
                    <a:gd name="connsiteY12" fmla="*/ 102682 h 236118"/>
                    <a:gd name="connsiteX13" fmla="*/ 195505 w 298388"/>
                    <a:gd name="connsiteY13" fmla="*/ 147675 h 236118"/>
                    <a:gd name="connsiteX14" fmla="*/ 184667 w 298388"/>
                    <a:gd name="connsiteY14" fmla="*/ 155848 h 236118"/>
                    <a:gd name="connsiteX15" fmla="*/ 182000 w 298388"/>
                    <a:gd name="connsiteY15" fmla="*/ 176323 h 236118"/>
                    <a:gd name="connsiteX16" fmla="*/ 211764 w 298388"/>
                    <a:gd name="connsiteY16" fmla="*/ 176323 h 236118"/>
                    <a:gd name="connsiteX17" fmla="*/ 274044 w 298388"/>
                    <a:gd name="connsiteY17" fmla="*/ 172194 h 236118"/>
                    <a:gd name="connsiteX18" fmla="*/ 288926 w 298388"/>
                    <a:gd name="connsiteY18" fmla="*/ 180366 h 236118"/>
                    <a:gd name="connsiteX19" fmla="*/ 298389 w 298388"/>
                    <a:gd name="connsiteY19" fmla="*/ 214520 h 236118"/>
                    <a:gd name="connsiteX20" fmla="*/ 295722 w 298388"/>
                    <a:gd name="connsiteY20" fmla="*/ 225445 h 236118"/>
                    <a:gd name="connsiteX21" fmla="*/ 284883 w 298388"/>
                    <a:gd name="connsiteY21" fmla="*/ 224069 h 236118"/>
                    <a:gd name="connsiteX22" fmla="*/ 217183 w 298388"/>
                    <a:gd name="connsiteY22" fmla="*/ 207723 h 236118"/>
                    <a:gd name="connsiteX23" fmla="*/ 172451 w 298388"/>
                    <a:gd name="connsiteY23" fmla="*/ 209100 h 236118"/>
                    <a:gd name="connsiteX24" fmla="*/ 156193 w 298388"/>
                    <a:gd name="connsiteY24" fmla="*/ 210477 h 236118"/>
                    <a:gd name="connsiteX25" fmla="*/ 134515 w 298388"/>
                    <a:gd name="connsiteY25" fmla="*/ 213229 h 236118"/>
                    <a:gd name="connsiteX26" fmla="*/ 106042 w 298388"/>
                    <a:gd name="connsiteY26" fmla="*/ 214606 h 236118"/>
                    <a:gd name="connsiteX27" fmla="*/ 19331 w 298388"/>
                    <a:gd name="connsiteY27" fmla="*/ 233704 h 236118"/>
                    <a:gd name="connsiteX28" fmla="*/ 9869 w 298388"/>
                    <a:gd name="connsiteY28" fmla="*/ 232328 h 236118"/>
                    <a:gd name="connsiteX29" fmla="*/ 3073 w 298388"/>
                    <a:gd name="connsiteY29" fmla="*/ 218649 h 236118"/>
                    <a:gd name="connsiteX30" fmla="*/ 320 w 298388"/>
                    <a:gd name="connsiteY30" fmla="*/ 211853 h 236118"/>
                    <a:gd name="connsiteX31" fmla="*/ 7116 w 298388"/>
                    <a:gd name="connsiteY31" fmla="*/ 209100 h 236118"/>
                    <a:gd name="connsiteX32" fmla="*/ 76192 w 298388"/>
                    <a:gd name="connsiteY32" fmla="*/ 198174 h 236118"/>
                    <a:gd name="connsiteX33" fmla="*/ 89697 w 298388"/>
                    <a:gd name="connsiteY33" fmla="*/ 194045 h 236118"/>
                    <a:gd name="connsiteX34" fmla="*/ 104580 w 298388"/>
                    <a:gd name="connsiteY34" fmla="*/ 179076 h 236118"/>
                    <a:gd name="connsiteX35" fmla="*/ 104580 w 298388"/>
                    <a:gd name="connsiteY35" fmla="*/ 150428 h 236118"/>
                    <a:gd name="connsiteX36" fmla="*/ 100536 w 298388"/>
                    <a:gd name="connsiteY36" fmla="*/ 145009 h 236118"/>
                    <a:gd name="connsiteX37" fmla="*/ 96494 w 298388"/>
                    <a:gd name="connsiteY37" fmla="*/ 147761 h 236118"/>
                    <a:gd name="connsiteX38" fmla="*/ 80235 w 298388"/>
                    <a:gd name="connsiteY38" fmla="*/ 165483 h 236118"/>
                    <a:gd name="connsiteX39" fmla="*/ 66644 w 298388"/>
                    <a:gd name="connsiteY39" fmla="*/ 164107 h 236118"/>
                    <a:gd name="connsiteX40" fmla="*/ 49009 w 298388"/>
                    <a:gd name="connsiteY40" fmla="*/ 140879 h 236118"/>
                    <a:gd name="connsiteX41" fmla="*/ 47632 w 298388"/>
                    <a:gd name="connsiteY41" fmla="*/ 131330 h 236118"/>
                    <a:gd name="connsiteX42" fmla="*/ 54428 w 298388"/>
                    <a:gd name="connsiteY42" fmla="*/ 129953 h 236118"/>
                    <a:gd name="connsiteX43" fmla="*/ 99160 w 298388"/>
                    <a:gd name="connsiteY43" fmla="*/ 117651 h 236118"/>
                    <a:gd name="connsiteX44" fmla="*/ 100536 w 298388"/>
                    <a:gd name="connsiteY44" fmla="*/ 108102 h 236118"/>
                    <a:gd name="connsiteX45" fmla="*/ 101913 w 298388"/>
                    <a:gd name="connsiteY45" fmla="*/ 53560 h 236118"/>
                    <a:gd name="connsiteX46" fmla="*/ 137096 w 298388"/>
                    <a:gd name="connsiteY46" fmla="*/ 50807 h 236118"/>
                    <a:gd name="connsiteX47" fmla="*/ 141139 w 298388"/>
                    <a:gd name="connsiteY47" fmla="*/ 65776 h 236118"/>
                    <a:gd name="connsiteX48" fmla="*/ 134344 w 298388"/>
                    <a:gd name="connsiteY48" fmla="*/ 173570 h 236118"/>
                    <a:gd name="connsiteX49" fmla="*/ 146559 w 298388"/>
                    <a:gd name="connsiteY49" fmla="*/ 174947 h 236118"/>
                    <a:gd name="connsiteX50" fmla="*/ 160322 w 298388"/>
                    <a:gd name="connsiteY50" fmla="*/ 151805 h 23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98388" h="236118">
                      <a:moveTo>
                        <a:pt x="160322" y="151805"/>
                      </a:moveTo>
                      <a:cubicBezTo>
                        <a:pt x="161182" y="143632"/>
                        <a:pt x="162559" y="130900"/>
                        <a:pt x="164365" y="113608"/>
                      </a:cubicBezTo>
                      <a:cubicBezTo>
                        <a:pt x="166172" y="94510"/>
                        <a:pt x="168408" y="77218"/>
                        <a:pt x="171161" y="61733"/>
                      </a:cubicBezTo>
                      <a:cubicBezTo>
                        <a:pt x="173828" y="35322"/>
                        <a:pt x="177441" y="17170"/>
                        <a:pt x="182000" y="7190"/>
                      </a:cubicBezTo>
                      <a:cubicBezTo>
                        <a:pt x="186473" y="-1929"/>
                        <a:pt x="195075" y="-2359"/>
                        <a:pt x="207721" y="5814"/>
                      </a:cubicBezTo>
                      <a:cubicBezTo>
                        <a:pt x="214000" y="10373"/>
                        <a:pt x="214947" y="15363"/>
                        <a:pt x="210474" y="20783"/>
                      </a:cubicBezTo>
                      <a:cubicBezTo>
                        <a:pt x="204108" y="28956"/>
                        <a:pt x="199635" y="45301"/>
                        <a:pt x="196882" y="69905"/>
                      </a:cubicBezTo>
                      <a:cubicBezTo>
                        <a:pt x="194129" y="89004"/>
                        <a:pt x="191893" y="104489"/>
                        <a:pt x="190086" y="116275"/>
                      </a:cubicBezTo>
                      <a:lnTo>
                        <a:pt x="188710" y="124448"/>
                      </a:lnTo>
                      <a:cubicBezTo>
                        <a:pt x="189570" y="124448"/>
                        <a:pt x="191893" y="122641"/>
                        <a:pt x="195505" y="119028"/>
                      </a:cubicBezTo>
                      <a:cubicBezTo>
                        <a:pt x="219850" y="94510"/>
                        <a:pt x="232495" y="79885"/>
                        <a:pt x="233442" y="75325"/>
                      </a:cubicBezTo>
                      <a:cubicBezTo>
                        <a:pt x="238861" y="69905"/>
                        <a:pt x="247033" y="74465"/>
                        <a:pt x="257786" y="89004"/>
                      </a:cubicBezTo>
                      <a:cubicBezTo>
                        <a:pt x="262259" y="98123"/>
                        <a:pt x="261399" y="102682"/>
                        <a:pt x="255119" y="102682"/>
                      </a:cubicBezTo>
                      <a:cubicBezTo>
                        <a:pt x="252367" y="102682"/>
                        <a:pt x="232495" y="117651"/>
                        <a:pt x="195505" y="147675"/>
                      </a:cubicBezTo>
                      <a:cubicBezTo>
                        <a:pt x="190946" y="152235"/>
                        <a:pt x="187333" y="154988"/>
                        <a:pt x="184667" y="155848"/>
                      </a:cubicBezTo>
                      <a:cubicBezTo>
                        <a:pt x="178301" y="162214"/>
                        <a:pt x="177441" y="169010"/>
                        <a:pt x="182000" y="176323"/>
                      </a:cubicBezTo>
                      <a:cubicBezTo>
                        <a:pt x="189226" y="176323"/>
                        <a:pt x="199119" y="176323"/>
                        <a:pt x="211764" y="176323"/>
                      </a:cubicBezTo>
                      <a:cubicBezTo>
                        <a:pt x="250560" y="175463"/>
                        <a:pt x="271378" y="174086"/>
                        <a:pt x="274044" y="172194"/>
                      </a:cubicBezTo>
                      <a:cubicBezTo>
                        <a:pt x="282130" y="170387"/>
                        <a:pt x="287120" y="173140"/>
                        <a:pt x="288926" y="180366"/>
                      </a:cubicBezTo>
                      <a:cubicBezTo>
                        <a:pt x="292539" y="192238"/>
                        <a:pt x="295722" y="203594"/>
                        <a:pt x="298389" y="214520"/>
                      </a:cubicBezTo>
                      <a:cubicBezTo>
                        <a:pt x="298389" y="220886"/>
                        <a:pt x="297442" y="224499"/>
                        <a:pt x="295722" y="225445"/>
                      </a:cubicBezTo>
                      <a:cubicBezTo>
                        <a:pt x="292969" y="227252"/>
                        <a:pt x="289356" y="226822"/>
                        <a:pt x="284883" y="224069"/>
                      </a:cubicBezTo>
                      <a:cubicBezTo>
                        <a:pt x="257786" y="213143"/>
                        <a:pt x="235162" y="207723"/>
                        <a:pt x="217183" y="207723"/>
                      </a:cubicBezTo>
                      <a:cubicBezTo>
                        <a:pt x="192839" y="207723"/>
                        <a:pt x="177871" y="208154"/>
                        <a:pt x="172451" y="209100"/>
                      </a:cubicBezTo>
                      <a:cubicBezTo>
                        <a:pt x="165226" y="209100"/>
                        <a:pt x="159806" y="209530"/>
                        <a:pt x="156193" y="210477"/>
                      </a:cubicBezTo>
                      <a:cubicBezTo>
                        <a:pt x="153440" y="211423"/>
                        <a:pt x="146215" y="212283"/>
                        <a:pt x="134515" y="213229"/>
                      </a:cubicBezTo>
                      <a:cubicBezTo>
                        <a:pt x="120924" y="214176"/>
                        <a:pt x="111461" y="214606"/>
                        <a:pt x="106042" y="214606"/>
                      </a:cubicBezTo>
                      <a:cubicBezTo>
                        <a:pt x="71719" y="214606"/>
                        <a:pt x="42815" y="220972"/>
                        <a:pt x="19331" y="233704"/>
                      </a:cubicBezTo>
                      <a:cubicBezTo>
                        <a:pt x="12965" y="237317"/>
                        <a:pt x="9869" y="236887"/>
                        <a:pt x="9869" y="232328"/>
                      </a:cubicBezTo>
                      <a:cubicBezTo>
                        <a:pt x="7116" y="225962"/>
                        <a:pt x="4879" y="221402"/>
                        <a:pt x="3073" y="218649"/>
                      </a:cubicBezTo>
                      <a:cubicBezTo>
                        <a:pt x="320" y="215896"/>
                        <a:pt x="-540" y="213660"/>
                        <a:pt x="320" y="211853"/>
                      </a:cubicBezTo>
                      <a:cubicBezTo>
                        <a:pt x="1180" y="210046"/>
                        <a:pt x="3503" y="209100"/>
                        <a:pt x="7116" y="209100"/>
                      </a:cubicBezTo>
                      <a:cubicBezTo>
                        <a:pt x="18815" y="209100"/>
                        <a:pt x="41869" y="205487"/>
                        <a:pt x="76192" y="198174"/>
                      </a:cubicBezTo>
                      <a:cubicBezTo>
                        <a:pt x="81611" y="196368"/>
                        <a:pt x="86085" y="194991"/>
                        <a:pt x="89697" y="194045"/>
                      </a:cubicBezTo>
                      <a:cubicBezTo>
                        <a:pt x="97870" y="191292"/>
                        <a:pt x="102773" y="186302"/>
                        <a:pt x="104580" y="179076"/>
                      </a:cubicBezTo>
                      <a:cubicBezTo>
                        <a:pt x="104580" y="169957"/>
                        <a:pt x="104580" y="160408"/>
                        <a:pt x="104580" y="150428"/>
                      </a:cubicBezTo>
                      <a:cubicBezTo>
                        <a:pt x="103633" y="146815"/>
                        <a:pt x="102343" y="145009"/>
                        <a:pt x="100536" y="145009"/>
                      </a:cubicBezTo>
                      <a:cubicBezTo>
                        <a:pt x="99590" y="144148"/>
                        <a:pt x="98300" y="145009"/>
                        <a:pt x="96494" y="147761"/>
                      </a:cubicBezTo>
                      <a:cubicBezTo>
                        <a:pt x="90128" y="155934"/>
                        <a:pt x="84708" y="161870"/>
                        <a:pt x="80235" y="165483"/>
                      </a:cubicBezTo>
                      <a:cubicBezTo>
                        <a:pt x="75676" y="171849"/>
                        <a:pt x="71203" y="171419"/>
                        <a:pt x="66644" y="164107"/>
                      </a:cubicBezTo>
                      <a:cubicBezTo>
                        <a:pt x="56665" y="154988"/>
                        <a:pt x="50815" y="147245"/>
                        <a:pt x="49009" y="140879"/>
                      </a:cubicBezTo>
                      <a:cubicBezTo>
                        <a:pt x="46256" y="137266"/>
                        <a:pt x="45826" y="134083"/>
                        <a:pt x="47632" y="131330"/>
                      </a:cubicBezTo>
                      <a:cubicBezTo>
                        <a:pt x="48493" y="129523"/>
                        <a:pt x="50815" y="129093"/>
                        <a:pt x="54428" y="129953"/>
                      </a:cubicBezTo>
                      <a:cubicBezTo>
                        <a:pt x="67934" y="132706"/>
                        <a:pt x="82902" y="128577"/>
                        <a:pt x="99160" y="117651"/>
                      </a:cubicBezTo>
                      <a:cubicBezTo>
                        <a:pt x="100020" y="117651"/>
                        <a:pt x="100536" y="114468"/>
                        <a:pt x="100536" y="108102"/>
                      </a:cubicBezTo>
                      <a:cubicBezTo>
                        <a:pt x="101397" y="104489"/>
                        <a:pt x="101913" y="86251"/>
                        <a:pt x="101913" y="53560"/>
                      </a:cubicBezTo>
                      <a:cubicBezTo>
                        <a:pt x="105526" y="39881"/>
                        <a:pt x="117225" y="39021"/>
                        <a:pt x="137096" y="50807"/>
                      </a:cubicBezTo>
                      <a:cubicBezTo>
                        <a:pt x="141569" y="54420"/>
                        <a:pt x="142946" y="59496"/>
                        <a:pt x="141139" y="65776"/>
                      </a:cubicBezTo>
                      <a:cubicBezTo>
                        <a:pt x="133913" y="86681"/>
                        <a:pt x="131677" y="122641"/>
                        <a:pt x="134344" y="173570"/>
                      </a:cubicBezTo>
                      <a:cubicBezTo>
                        <a:pt x="133397" y="176323"/>
                        <a:pt x="137526" y="176753"/>
                        <a:pt x="146559" y="174947"/>
                      </a:cubicBezTo>
                      <a:cubicBezTo>
                        <a:pt x="154903" y="174947"/>
                        <a:pt x="159376" y="167290"/>
                        <a:pt x="160322" y="151805"/>
                      </a:cubicBezTo>
                      <a:close/>
                    </a:path>
                  </a:pathLst>
                </a:custGeom>
                <a:grpFill/>
                <a:ln w="860" cap="flat">
                  <a:noFill/>
                  <a:prstDash val="solid"/>
                  <a:miter/>
                </a:ln>
              </p:spPr>
              <p:txBody>
                <a:bodyPr rtlCol="0" anchor="ctr"/>
                <a:lstStyle/>
                <a:p>
                  <a:endParaRPr lang="zh-CN" altLang="en-US"/>
                </a:p>
              </p:txBody>
            </p:sp>
            <p:sp>
              <p:nvSpPr>
                <p:cNvPr id="17" name="任意形状 21"/>
                <p:cNvSpPr/>
                <p:nvPr/>
              </p:nvSpPr>
              <p:spPr>
                <a:xfrm>
                  <a:off x="7027539" y="2737331"/>
                  <a:ext cx="312864" cy="319813"/>
                </a:xfrm>
                <a:custGeom>
                  <a:avLst/>
                  <a:gdLst>
                    <a:gd name="connsiteX0" fmla="*/ 86625 w 312864"/>
                    <a:gd name="connsiteY0" fmla="*/ 148999 h 319813"/>
                    <a:gd name="connsiteX1" fmla="*/ 86625 w 312864"/>
                    <a:gd name="connsiteY1" fmla="*/ 162677 h 319813"/>
                    <a:gd name="connsiteX2" fmla="*/ 129980 w 312864"/>
                    <a:gd name="connsiteY2" fmla="*/ 155881 h 319813"/>
                    <a:gd name="connsiteX3" fmla="*/ 158454 w 312864"/>
                    <a:gd name="connsiteY3" fmla="*/ 168183 h 319813"/>
                    <a:gd name="connsiteX4" fmla="*/ 155787 w 312864"/>
                    <a:gd name="connsiteY4" fmla="*/ 172313 h 319813"/>
                    <a:gd name="connsiteX5" fmla="*/ 140905 w 312864"/>
                    <a:gd name="connsiteY5" fmla="*/ 217306 h 319813"/>
                    <a:gd name="connsiteX6" fmla="*/ 126024 w 312864"/>
                    <a:gd name="connsiteY6" fmla="*/ 250083 h 319813"/>
                    <a:gd name="connsiteX7" fmla="*/ 109765 w 312864"/>
                    <a:gd name="connsiteY7" fmla="*/ 267805 h 319813"/>
                    <a:gd name="connsiteX8" fmla="*/ 93506 w 312864"/>
                    <a:gd name="connsiteY8" fmla="*/ 251459 h 319813"/>
                    <a:gd name="connsiteX9" fmla="*/ 67786 w 312864"/>
                    <a:gd name="connsiteY9" fmla="*/ 225564 h 319813"/>
                    <a:gd name="connsiteX10" fmla="*/ 65033 w 312864"/>
                    <a:gd name="connsiteY10" fmla="*/ 228317 h 319813"/>
                    <a:gd name="connsiteX11" fmla="*/ 44732 w 312864"/>
                    <a:gd name="connsiteY11" fmla="*/ 244663 h 319813"/>
                    <a:gd name="connsiteX12" fmla="*/ 0 w 312864"/>
                    <a:gd name="connsiteY12" fmla="*/ 252835 h 319813"/>
                    <a:gd name="connsiteX13" fmla="*/ 8172 w 312864"/>
                    <a:gd name="connsiteY13" fmla="*/ 247416 h 319813"/>
                    <a:gd name="connsiteX14" fmla="*/ 50151 w 312864"/>
                    <a:gd name="connsiteY14" fmla="*/ 206466 h 319813"/>
                    <a:gd name="connsiteX15" fmla="*/ 63657 w 312864"/>
                    <a:gd name="connsiteY15" fmla="*/ 154591 h 319813"/>
                    <a:gd name="connsiteX16" fmla="*/ 60904 w 312864"/>
                    <a:gd name="connsiteY16" fmla="*/ 124567 h 319813"/>
                    <a:gd name="connsiteX17" fmla="*/ 60904 w 312864"/>
                    <a:gd name="connsiteY17" fmla="*/ 116394 h 319813"/>
                    <a:gd name="connsiteX18" fmla="*/ 70367 w 312864"/>
                    <a:gd name="connsiteY18" fmla="*/ 115017 h 319813"/>
                    <a:gd name="connsiteX19" fmla="*/ 79829 w 312864"/>
                    <a:gd name="connsiteY19" fmla="*/ 115017 h 319813"/>
                    <a:gd name="connsiteX20" fmla="*/ 158368 w 312864"/>
                    <a:gd name="connsiteY20" fmla="*/ 101339 h 319813"/>
                    <a:gd name="connsiteX21" fmla="*/ 148905 w 312864"/>
                    <a:gd name="connsiteY21" fmla="*/ 56346 h 319813"/>
                    <a:gd name="connsiteX22" fmla="*/ 146153 w 312864"/>
                    <a:gd name="connsiteY22" fmla="*/ 40000 h 319813"/>
                    <a:gd name="connsiteX23" fmla="*/ 142109 w 312864"/>
                    <a:gd name="connsiteY23" fmla="*/ 11353 h 319813"/>
                    <a:gd name="connsiteX24" fmla="*/ 148905 w 312864"/>
                    <a:gd name="connsiteY24" fmla="*/ 1804 h 319813"/>
                    <a:gd name="connsiteX25" fmla="*/ 169206 w 312864"/>
                    <a:gd name="connsiteY25" fmla="*/ 427 h 319813"/>
                    <a:gd name="connsiteX26" fmla="*/ 166454 w 312864"/>
                    <a:gd name="connsiteY26" fmla="*/ 7223 h 319813"/>
                    <a:gd name="connsiteX27" fmla="*/ 163787 w 312864"/>
                    <a:gd name="connsiteY27" fmla="*/ 15396 h 319813"/>
                    <a:gd name="connsiteX28" fmla="*/ 180046 w 312864"/>
                    <a:gd name="connsiteY28" fmla="*/ 91790 h 319813"/>
                    <a:gd name="connsiteX29" fmla="*/ 185465 w 312864"/>
                    <a:gd name="connsiteY29" fmla="*/ 94542 h 319813"/>
                    <a:gd name="connsiteX30" fmla="*/ 197680 w 312864"/>
                    <a:gd name="connsiteY30" fmla="*/ 97296 h 319813"/>
                    <a:gd name="connsiteX31" fmla="*/ 203100 w 312864"/>
                    <a:gd name="connsiteY31" fmla="*/ 112264 h 319813"/>
                    <a:gd name="connsiteX32" fmla="*/ 196304 w 312864"/>
                    <a:gd name="connsiteY32" fmla="*/ 116394 h 319813"/>
                    <a:gd name="connsiteX33" fmla="*/ 193637 w 312864"/>
                    <a:gd name="connsiteY33" fmla="*/ 116394 h 319813"/>
                    <a:gd name="connsiteX34" fmla="*/ 186841 w 312864"/>
                    <a:gd name="connsiteY34" fmla="*/ 127319 h 319813"/>
                    <a:gd name="connsiteX35" fmla="*/ 189508 w 312864"/>
                    <a:gd name="connsiteY35" fmla="*/ 140998 h 319813"/>
                    <a:gd name="connsiteX36" fmla="*/ 193552 w 312864"/>
                    <a:gd name="connsiteY36" fmla="*/ 154677 h 319813"/>
                    <a:gd name="connsiteX37" fmla="*/ 197594 w 312864"/>
                    <a:gd name="connsiteY37" fmla="*/ 173775 h 319813"/>
                    <a:gd name="connsiteX38" fmla="*/ 204390 w 312864"/>
                    <a:gd name="connsiteY38" fmla="*/ 190120 h 319813"/>
                    <a:gd name="connsiteX39" fmla="*/ 224691 w 312864"/>
                    <a:gd name="connsiteY39" fmla="*/ 160097 h 319813"/>
                    <a:gd name="connsiteX40" fmla="*/ 231487 w 312864"/>
                    <a:gd name="connsiteY40" fmla="*/ 142375 h 319813"/>
                    <a:gd name="connsiteX41" fmla="*/ 234240 w 312864"/>
                    <a:gd name="connsiteY41" fmla="*/ 136955 h 319813"/>
                    <a:gd name="connsiteX42" fmla="*/ 253165 w 312864"/>
                    <a:gd name="connsiteY42" fmla="*/ 156053 h 319813"/>
                    <a:gd name="connsiteX43" fmla="*/ 235530 w 312864"/>
                    <a:gd name="connsiteY43" fmla="*/ 194250 h 319813"/>
                    <a:gd name="connsiteX44" fmla="*/ 224691 w 312864"/>
                    <a:gd name="connsiteY44" fmla="*/ 210595 h 319813"/>
                    <a:gd name="connsiteX45" fmla="*/ 217896 w 312864"/>
                    <a:gd name="connsiteY45" fmla="*/ 220144 h 319813"/>
                    <a:gd name="connsiteX46" fmla="*/ 235530 w 312864"/>
                    <a:gd name="connsiteY46" fmla="*/ 256965 h 319813"/>
                    <a:gd name="connsiteX47" fmla="*/ 236906 w 312864"/>
                    <a:gd name="connsiteY47" fmla="*/ 258341 h 319813"/>
                    <a:gd name="connsiteX48" fmla="*/ 276219 w 312864"/>
                    <a:gd name="connsiteY48" fmla="*/ 286989 h 319813"/>
                    <a:gd name="connsiteX49" fmla="*/ 292478 w 312864"/>
                    <a:gd name="connsiteY49" fmla="*/ 247416 h 319813"/>
                    <a:gd name="connsiteX50" fmla="*/ 293854 w 312864"/>
                    <a:gd name="connsiteY50" fmla="*/ 205089 h 319813"/>
                    <a:gd name="connsiteX51" fmla="*/ 295230 w 312864"/>
                    <a:gd name="connsiteY51" fmla="*/ 185991 h 319813"/>
                    <a:gd name="connsiteX52" fmla="*/ 312864 w 312864"/>
                    <a:gd name="connsiteY52" fmla="*/ 267890 h 319813"/>
                    <a:gd name="connsiteX53" fmla="*/ 304692 w 312864"/>
                    <a:gd name="connsiteY53" fmla="*/ 319766 h 319813"/>
                    <a:gd name="connsiteX54" fmla="*/ 234240 w 312864"/>
                    <a:gd name="connsiteY54" fmla="*/ 286989 h 319813"/>
                    <a:gd name="connsiteX55" fmla="*/ 207143 w 312864"/>
                    <a:gd name="connsiteY55" fmla="*/ 254212 h 319813"/>
                    <a:gd name="connsiteX56" fmla="*/ 199056 w 312864"/>
                    <a:gd name="connsiteY56" fmla="*/ 241910 h 319813"/>
                    <a:gd name="connsiteX57" fmla="*/ 195013 w 312864"/>
                    <a:gd name="connsiteY57" fmla="*/ 244663 h 319813"/>
                    <a:gd name="connsiteX58" fmla="*/ 185551 w 312864"/>
                    <a:gd name="connsiteY58" fmla="*/ 248792 h 319813"/>
                    <a:gd name="connsiteX59" fmla="*/ 176088 w 312864"/>
                    <a:gd name="connsiteY59" fmla="*/ 248792 h 319813"/>
                    <a:gd name="connsiteX60" fmla="*/ 166626 w 312864"/>
                    <a:gd name="connsiteY60" fmla="*/ 247416 h 319813"/>
                    <a:gd name="connsiteX61" fmla="*/ 159830 w 312864"/>
                    <a:gd name="connsiteY61" fmla="*/ 248792 h 319813"/>
                    <a:gd name="connsiteX62" fmla="*/ 143572 w 312864"/>
                    <a:gd name="connsiteY62" fmla="*/ 246039 h 319813"/>
                    <a:gd name="connsiteX63" fmla="*/ 165250 w 312864"/>
                    <a:gd name="connsiteY63" fmla="*/ 229694 h 319813"/>
                    <a:gd name="connsiteX64" fmla="*/ 177465 w 312864"/>
                    <a:gd name="connsiteY64" fmla="*/ 221521 h 319813"/>
                    <a:gd name="connsiteX65" fmla="*/ 186928 w 312864"/>
                    <a:gd name="connsiteY65" fmla="*/ 210595 h 319813"/>
                    <a:gd name="connsiteX66" fmla="*/ 181508 w 312864"/>
                    <a:gd name="connsiteY66" fmla="*/ 196917 h 319813"/>
                    <a:gd name="connsiteX67" fmla="*/ 170669 w 312864"/>
                    <a:gd name="connsiteY67" fmla="*/ 158720 h 319813"/>
                    <a:gd name="connsiteX68" fmla="*/ 163874 w 312864"/>
                    <a:gd name="connsiteY68" fmla="*/ 132825 h 319813"/>
                    <a:gd name="connsiteX69" fmla="*/ 162497 w 312864"/>
                    <a:gd name="connsiteY69" fmla="*/ 124653 h 319813"/>
                    <a:gd name="connsiteX70" fmla="*/ 146239 w 312864"/>
                    <a:gd name="connsiteY70" fmla="*/ 128782 h 319813"/>
                    <a:gd name="connsiteX71" fmla="*/ 92045 w 312864"/>
                    <a:gd name="connsiteY71" fmla="*/ 139708 h 319813"/>
                    <a:gd name="connsiteX72" fmla="*/ 86625 w 312864"/>
                    <a:gd name="connsiteY72" fmla="*/ 148999 h 319813"/>
                    <a:gd name="connsiteX73" fmla="*/ 93421 w 312864"/>
                    <a:gd name="connsiteY73" fmla="*/ 230898 h 319813"/>
                    <a:gd name="connsiteX74" fmla="*/ 113722 w 312864"/>
                    <a:gd name="connsiteY74" fmla="*/ 218596 h 319813"/>
                    <a:gd name="connsiteX75" fmla="*/ 123184 w 312864"/>
                    <a:gd name="connsiteY75" fmla="*/ 185819 h 319813"/>
                    <a:gd name="connsiteX76" fmla="*/ 113722 w 312864"/>
                    <a:gd name="connsiteY76" fmla="*/ 174893 h 319813"/>
                    <a:gd name="connsiteX77" fmla="*/ 83958 w 312864"/>
                    <a:gd name="connsiteY77" fmla="*/ 183066 h 319813"/>
                    <a:gd name="connsiteX78" fmla="*/ 69076 w 312864"/>
                    <a:gd name="connsiteY78" fmla="*/ 219887 h 319813"/>
                    <a:gd name="connsiteX79" fmla="*/ 93421 w 312864"/>
                    <a:gd name="connsiteY79" fmla="*/ 230898 h 319813"/>
                    <a:gd name="connsiteX80" fmla="*/ 224778 w 312864"/>
                    <a:gd name="connsiteY80" fmla="*/ 101253 h 319813"/>
                    <a:gd name="connsiteX81" fmla="*/ 222025 w 312864"/>
                    <a:gd name="connsiteY81" fmla="*/ 101253 h 319813"/>
                    <a:gd name="connsiteX82" fmla="*/ 211186 w 312864"/>
                    <a:gd name="connsiteY82" fmla="*/ 94457 h 319813"/>
                    <a:gd name="connsiteX83" fmla="*/ 215229 w 312864"/>
                    <a:gd name="connsiteY83" fmla="*/ 61679 h 319813"/>
                    <a:gd name="connsiteX84" fmla="*/ 236906 w 312864"/>
                    <a:gd name="connsiteY84" fmla="*/ 56260 h 319813"/>
                    <a:gd name="connsiteX85" fmla="*/ 240950 w 312864"/>
                    <a:gd name="connsiteY85" fmla="*/ 67185 h 319813"/>
                    <a:gd name="connsiteX86" fmla="*/ 246369 w 312864"/>
                    <a:gd name="connsiteY86" fmla="*/ 76735 h 319813"/>
                    <a:gd name="connsiteX87" fmla="*/ 255831 w 312864"/>
                    <a:gd name="connsiteY87" fmla="*/ 101253 h 319813"/>
                    <a:gd name="connsiteX88" fmla="*/ 231487 w 312864"/>
                    <a:gd name="connsiteY88" fmla="*/ 102629 h 319813"/>
                    <a:gd name="connsiteX89" fmla="*/ 224778 w 312864"/>
                    <a:gd name="connsiteY89" fmla="*/ 101253 h 31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2864" h="319813">
                      <a:moveTo>
                        <a:pt x="86625" y="148999"/>
                      </a:moveTo>
                      <a:lnTo>
                        <a:pt x="86625" y="162677"/>
                      </a:lnTo>
                      <a:cubicBezTo>
                        <a:pt x="96517" y="159924"/>
                        <a:pt x="110970" y="157688"/>
                        <a:pt x="129980" y="155881"/>
                      </a:cubicBezTo>
                      <a:cubicBezTo>
                        <a:pt x="144432" y="155881"/>
                        <a:pt x="153895" y="160010"/>
                        <a:pt x="158454" y="168183"/>
                      </a:cubicBezTo>
                      <a:cubicBezTo>
                        <a:pt x="158454" y="169130"/>
                        <a:pt x="157508" y="170506"/>
                        <a:pt x="155787" y="172313"/>
                      </a:cubicBezTo>
                      <a:cubicBezTo>
                        <a:pt x="149421" y="185045"/>
                        <a:pt x="144519" y="200100"/>
                        <a:pt x="140905" y="217306"/>
                      </a:cubicBezTo>
                      <a:cubicBezTo>
                        <a:pt x="139959" y="222725"/>
                        <a:pt x="135056" y="233651"/>
                        <a:pt x="126024" y="250083"/>
                      </a:cubicBezTo>
                      <a:cubicBezTo>
                        <a:pt x="121464" y="261008"/>
                        <a:pt x="116045" y="266944"/>
                        <a:pt x="109765" y="267805"/>
                      </a:cubicBezTo>
                      <a:cubicBezTo>
                        <a:pt x="107959" y="267805"/>
                        <a:pt x="102539" y="262385"/>
                        <a:pt x="93506" y="251459"/>
                      </a:cubicBezTo>
                      <a:cubicBezTo>
                        <a:pt x="78109" y="233307"/>
                        <a:pt x="69592" y="224618"/>
                        <a:pt x="67786" y="225564"/>
                      </a:cubicBezTo>
                      <a:cubicBezTo>
                        <a:pt x="66839" y="225564"/>
                        <a:pt x="65979" y="226511"/>
                        <a:pt x="65033" y="228317"/>
                      </a:cubicBezTo>
                      <a:cubicBezTo>
                        <a:pt x="58667" y="235630"/>
                        <a:pt x="51958" y="241050"/>
                        <a:pt x="44732" y="244663"/>
                      </a:cubicBezTo>
                      <a:cubicBezTo>
                        <a:pt x="26667" y="253782"/>
                        <a:pt x="11785" y="256535"/>
                        <a:pt x="0" y="252835"/>
                      </a:cubicBezTo>
                      <a:lnTo>
                        <a:pt x="8172" y="247416"/>
                      </a:lnTo>
                      <a:cubicBezTo>
                        <a:pt x="28043" y="233737"/>
                        <a:pt x="42065" y="220144"/>
                        <a:pt x="50151" y="206466"/>
                      </a:cubicBezTo>
                      <a:cubicBezTo>
                        <a:pt x="58324" y="192787"/>
                        <a:pt x="62797" y="175582"/>
                        <a:pt x="63657" y="154591"/>
                      </a:cubicBezTo>
                      <a:cubicBezTo>
                        <a:pt x="62710" y="143665"/>
                        <a:pt x="61850" y="133686"/>
                        <a:pt x="60904" y="124567"/>
                      </a:cubicBezTo>
                      <a:cubicBezTo>
                        <a:pt x="59958" y="120007"/>
                        <a:pt x="59958" y="117254"/>
                        <a:pt x="60904" y="116394"/>
                      </a:cubicBezTo>
                      <a:cubicBezTo>
                        <a:pt x="60904" y="115534"/>
                        <a:pt x="64087" y="115017"/>
                        <a:pt x="70367" y="115017"/>
                      </a:cubicBezTo>
                      <a:cubicBezTo>
                        <a:pt x="73120" y="115017"/>
                        <a:pt x="76216" y="115017"/>
                        <a:pt x="79829" y="115017"/>
                      </a:cubicBezTo>
                      <a:cubicBezTo>
                        <a:pt x="101507" y="113211"/>
                        <a:pt x="127658" y="108651"/>
                        <a:pt x="158368" y="101339"/>
                      </a:cubicBezTo>
                      <a:cubicBezTo>
                        <a:pt x="159228" y="102285"/>
                        <a:pt x="156132" y="87230"/>
                        <a:pt x="148905" y="56346"/>
                      </a:cubicBezTo>
                      <a:cubicBezTo>
                        <a:pt x="147960" y="49980"/>
                        <a:pt x="147099" y="44560"/>
                        <a:pt x="146153" y="40000"/>
                      </a:cubicBezTo>
                      <a:cubicBezTo>
                        <a:pt x="142539" y="24515"/>
                        <a:pt x="141163" y="14966"/>
                        <a:pt x="142109" y="11353"/>
                      </a:cubicBezTo>
                      <a:cubicBezTo>
                        <a:pt x="141163" y="6793"/>
                        <a:pt x="143486" y="3610"/>
                        <a:pt x="148905" y="1804"/>
                      </a:cubicBezTo>
                      <a:cubicBezTo>
                        <a:pt x="157938" y="-3"/>
                        <a:pt x="164734" y="-433"/>
                        <a:pt x="169206" y="427"/>
                      </a:cubicBezTo>
                      <a:cubicBezTo>
                        <a:pt x="169206" y="1373"/>
                        <a:pt x="168261" y="3610"/>
                        <a:pt x="166454" y="7223"/>
                      </a:cubicBezTo>
                      <a:cubicBezTo>
                        <a:pt x="164647" y="11783"/>
                        <a:pt x="163787" y="14536"/>
                        <a:pt x="163787" y="15396"/>
                      </a:cubicBezTo>
                      <a:cubicBezTo>
                        <a:pt x="164647" y="33634"/>
                        <a:pt x="170067" y="59099"/>
                        <a:pt x="180046" y="91790"/>
                      </a:cubicBezTo>
                      <a:cubicBezTo>
                        <a:pt x="180046" y="93596"/>
                        <a:pt x="181852" y="94542"/>
                        <a:pt x="185465" y="94542"/>
                      </a:cubicBezTo>
                      <a:cubicBezTo>
                        <a:pt x="190884" y="94542"/>
                        <a:pt x="194928" y="95489"/>
                        <a:pt x="197680" y="97296"/>
                      </a:cubicBezTo>
                      <a:cubicBezTo>
                        <a:pt x="202154" y="101855"/>
                        <a:pt x="203960" y="106845"/>
                        <a:pt x="203100" y="112264"/>
                      </a:cubicBezTo>
                      <a:cubicBezTo>
                        <a:pt x="203100" y="114071"/>
                        <a:pt x="200863" y="115447"/>
                        <a:pt x="196304" y="116394"/>
                      </a:cubicBezTo>
                      <a:lnTo>
                        <a:pt x="193637" y="116394"/>
                      </a:lnTo>
                      <a:cubicBezTo>
                        <a:pt x="187271" y="117340"/>
                        <a:pt x="185035" y="120953"/>
                        <a:pt x="186841" y="127319"/>
                      </a:cubicBezTo>
                      <a:cubicBezTo>
                        <a:pt x="187701" y="130933"/>
                        <a:pt x="188648" y="135492"/>
                        <a:pt x="189508" y="140998"/>
                      </a:cubicBezTo>
                      <a:cubicBezTo>
                        <a:pt x="190369" y="147364"/>
                        <a:pt x="191745" y="151924"/>
                        <a:pt x="193552" y="154677"/>
                      </a:cubicBezTo>
                      <a:cubicBezTo>
                        <a:pt x="194412" y="158290"/>
                        <a:pt x="195788" y="164656"/>
                        <a:pt x="197594" y="173775"/>
                      </a:cubicBezTo>
                      <a:cubicBezTo>
                        <a:pt x="200347" y="183754"/>
                        <a:pt x="202584" y="189260"/>
                        <a:pt x="204390" y="190120"/>
                      </a:cubicBezTo>
                      <a:cubicBezTo>
                        <a:pt x="208003" y="188314"/>
                        <a:pt x="214798" y="178335"/>
                        <a:pt x="224691" y="160097"/>
                      </a:cubicBezTo>
                      <a:cubicBezTo>
                        <a:pt x="227444" y="155537"/>
                        <a:pt x="229681" y="149687"/>
                        <a:pt x="231487" y="142375"/>
                      </a:cubicBezTo>
                      <a:cubicBezTo>
                        <a:pt x="232347" y="139622"/>
                        <a:pt x="233293" y="137815"/>
                        <a:pt x="234240" y="136955"/>
                      </a:cubicBezTo>
                      <a:cubicBezTo>
                        <a:pt x="244133" y="141514"/>
                        <a:pt x="250498" y="147880"/>
                        <a:pt x="253165" y="156053"/>
                      </a:cubicBezTo>
                      <a:cubicBezTo>
                        <a:pt x="252218" y="161473"/>
                        <a:pt x="246369" y="174291"/>
                        <a:pt x="235530" y="194250"/>
                      </a:cubicBezTo>
                      <a:cubicBezTo>
                        <a:pt x="233723" y="197863"/>
                        <a:pt x="230111" y="203369"/>
                        <a:pt x="224691" y="210595"/>
                      </a:cubicBezTo>
                      <a:cubicBezTo>
                        <a:pt x="221079" y="215155"/>
                        <a:pt x="218842" y="218338"/>
                        <a:pt x="217896" y="220144"/>
                      </a:cubicBezTo>
                      <a:cubicBezTo>
                        <a:pt x="215229" y="222898"/>
                        <a:pt x="221079" y="235114"/>
                        <a:pt x="235530" y="256965"/>
                      </a:cubicBezTo>
                      <a:cubicBezTo>
                        <a:pt x="235530" y="257911"/>
                        <a:pt x="235961" y="258341"/>
                        <a:pt x="236906" y="258341"/>
                      </a:cubicBezTo>
                      <a:cubicBezTo>
                        <a:pt x="252218" y="274687"/>
                        <a:pt x="265381" y="284236"/>
                        <a:pt x="276219" y="286989"/>
                      </a:cubicBezTo>
                      <a:cubicBezTo>
                        <a:pt x="283445" y="286043"/>
                        <a:pt x="288865" y="272880"/>
                        <a:pt x="292478" y="247416"/>
                      </a:cubicBezTo>
                      <a:cubicBezTo>
                        <a:pt x="293338" y="234683"/>
                        <a:pt x="293854" y="220575"/>
                        <a:pt x="293854" y="205089"/>
                      </a:cubicBezTo>
                      <a:cubicBezTo>
                        <a:pt x="293854" y="192357"/>
                        <a:pt x="294284" y="185991"/>
                        <a:pt x="295230" y="185991"/>
                      </a:cubicBezTo>
                      <a:cubicBezTo>
                        <a:pt x="305122" y="198723"/>
                        <a:pt x="311058" y="225994"/>
                        <a:pt x="312864" y="267890"/>
                      </a:cubicBezTo>
                      <a:cubicBezTo>
                        <a:pt x="311058" y="293355"/>
                        <a:pt x="308305" y="310647"/>
                        <a:pt x="304692" y="319766"/>
                      </a:cubicBezTo>
                      <a:cubicBezTo>
                        <a:pt x="280348" y="320626"/>
                        <a:pt x="256778" y="309787"/>
                        <a:pt x="234240" y="286989"/>
                      </a:cubicBezTo>
                      <a:cubicBezTo>
                        <a:pt x="222455" y="274257"/>
                        <a:pt x="213422" y="263331"/>
                        <a:pt x="207143" y="254212"/>
                      </a:cubicBezTo>
                      <a:lnTo>
                        <a:pt x="199056" y="241910"/>
                      </a:lnTo>
                      <a:cubicBezTo>
                        <a:pt x="198111" y="241910"/>
                        <a:pt x="196820" y="242856"/>
                        <a:pt x="195013" y="244663"/>
                      </a:cubicBezTo>
                      <a:cubicBezTo>
                        <a:pt x="190454" y="247416"/>
                        <a:pt x="187358" y="248792"/>
                        <a:pt x="185551" y="248792"/>
                      </a:cubicBezTo>
                      <a:cubicBezTo>
                        <a:pt x="182884" y="249738"/>
                        <a:pt x="179701" y="249738"/>
                        <a:pt x="176088" y="248792"/>
                      </a:cubicBezTo>
                      <a:cubicBezTo>
                        <a:pt x="171529" y="247932"/>
                        <a:pt x="168433" y="247416"/>
                        <a:pt x="166626" y="247416"/>
                      </a:cubicBezTo>
                      <a:cubicBezTo>
                        <a:pt x="164820" y="247416"/>
                        <a:pt x="162583" y="247846"/>
                        <a:pt x="159830" y="248792"/>
                      </a:cubicBezTo>
                      <a:cubicBezTo>
                        <a:pt x="148045" y="248792"/>
                        <a:pt x="142626" y="247932"/>
                        <a:pt x="143572" y="246039"/>
                      </a:cubicBezTo>
                      <a:cubicBezTo>
                        <a:pt x="143572" y="245179"/>
                        <a:pt x="150798" y="239673"/>
                        <a:pt x="165250" y="229694"/>
                      </a:cubicBezTo>
                      <a:cubicBezTo>
                        <a:pt x="170669" y="226081"/>
                        <a:pt x="174712" y="223328"/>
                        <a:pt x="177465" y="221521"/>
                      </a:cubicBezTo>
                      <a:cubicBezTo>
                        <a:pt x="183745" y="217908"/>
                        <a:pt x="186928" y="214209"/>
                        <a:pt x="186928" y="210595"/>
                      </a:cubicBezTo>
                      <a:lnTo>
                        <a:pt x="181508" y="196917"/>
                      </a:lnTo>
                      <a:cubicBezTo>
                        <a:pt x="177895" y="185991"/>
                        <a:pt x="174282" y="173259"/>
                        <a:pt x="170669" y="158720"/>
                      </a:cubicBezTo>
                      <a:cubicBezTo>
                        <a:pt x="167916" y="153300"/>
                        <a:pt x="165680" y="144611"/>
                        <a:pt x="163874" y="132825"/>
                      </a:cubicBezTo>
                      <a:lnTo>
                        <a:pt x="162497" y="124653"/>
                      </a:lnTo>
                      <a:cubicBezTo>
                        <a:pt x="161551" y="124653"/>
                        <a:pt x="156132" y="126029"/>
                        <a:pt x="146239" y="128782"/>
                      </a:cubicBezTo>
                      <a:cubicBezTo>
                        <a:pt x="135400" y="131535"/>
                        <a:pt x="117335" y="135148"/>
                        <a:pt x="92045" y="139708"/>
                      </a:cubicBezTo>
                      <a:cubicBezTo>
                        <a:pt x="88432" y="140396"/>
                        <a:pt x="86625" y="143579"/>
                        <a:pt x="86625" y="148999"/>
                      </a:cubicBezTo>
                      <a:close/>
                      <a:moveTo>
                        <a:pt x="93421" y="230898"/>
                      </a:moveTo>
                      <a:cubicBezTo>
                        <a:pt x="102453" y="230898"/>
                        <a:pt x="109249" y="226769"/>
                        <a:pt x="113722" y="218596"/>
                      </a:cubicBezTo>
                      <a:cubicBezTo>
                        <a:pt x="120002" y="204057"/>
                        <a:pt x="123184" y="193132"/>
                        <a:pt x="123184" y="185819"/>
                      </a:cubicBezTo>
                      <a:cubicBezTo>
                        <a:pt x="121378" y="178507"/>
                        <a:pt x="118195" y="174893"/>
                        <a:pt x="113722" y="174893"/>
                      </a:cubicBezTo>
                      <a:cubicBezTo>
                        <a:pt x="101077" y="174893"/>
                        <a:pt x="91098" y="177646"/>
                        <a:pt x="83958" y="183066"/>
                      </a:cubicBezTo>
                      <a:cubicBezTo>
                        <a:pt x="76732" y="188486"/>
                        <a:pt x="71743" y="200788"/>
                        <a:pt x="69076" y="219887"/>
                      </a:cubicBezTo>
                      <a:cubicBezTo>
                        <a:pt x="78969" y="227285"/>
                        <a:pt x="87055" y="230898"/>
                        <a:pt x="93421" y="230898"/>
                      </a:cubicBezTo>
                      <a:close/>
                      <a:moveTo>
                        <a:pt x="224778" y="101253"/>
                      </a:moveTo>
                      <a:cubicBezTo>
                        <a:pt x="223831" y="101253"/>
                        <a:pt x="222971" y="101253"/>
                        <a:pt x="222025" y="101253"/>
                      </a:cubicBezTo>
                      <a:cubicBezTo>
                        <a:pt x="215659" y="99446"/>
                        <a:pt x="212046" y="97123"/>
                        <a:pt x="211186" y="94457"/>
                      </a:cubicBezTo>
                      <a:cubicBezTo>
                        <a:pt x="208519" y="84477"/>
                        <a:pt x="209809" y="73551"/>
                        <a:pt x="215229" y="61679"/>
                      </a:cubicBezTo>
                      <a:cubicBezTo>
                        <a:pt x="222455" y="52561"/>
                        <a:pt x="229681" y="50754"/>
                        <a:pt x="236906" y="56260"/>
                      </a:cubicBezTo>
                      <a:cubicBezTo>
                        <a:pt x="237767" y="59013"/>
                        <a:pt x="239144" y="62626"/>
                        <a:pt x="240950" y="67185"/>
                      </a:cubicBezTo>
                      <a:cubicBezTo>
                        <a:pt x="242756" y="71745"/>
                        <a:pt x="244563" y="74928"/>
                        <a:pt x="246369" y="76735"/>
                      </a:cubicBezTo>
                      <a:cubicBezTo>
                        <a:pt x="253595" y="88607"/>
                        <a:pt x="256778" y="96779"/>
                        <a:pt x="255831" y="101253"/>
                      </a:cubicBezTo>
                      <a:cubicBezTo>
                        <a:pt x="254886" y="103059"/>
                        <a:pt x="246799" y="103575"/>
                        <a:pt x="231487" y="102629"/>
                      </a:cubicBezTo>
                      <a:cubicBezTo>
                        <a:pt x="227961" y="101683"/>
                        <a:pt x="225724" y="101253"/>
                        <a:pt x="224778" y="101253"/>
                      </a:cubicBezTo>
                      <a:close/>
                    </a:path>
                  </a:pathLst>
                </a:custGeom>
                <a:grpFill/>
                <a:ln w="860" cap="flat">
                  <a:noFill/>
                  <a:prstDash val="solid"/>
                  <a:miter/>
                </a:ln>
              </p:spPr>
              <p:txBody>
                <a:bodyPr rtlCol="0" anchor="ctr"/>
                <a:lstStyle/>
                <a:p>
                  <a:endParaRPr lang="zh-CN" altLang="en-US"/>
                </a:p>
              </p:txBody>
            </p:sp>
            <p:sp>
              <p:nvSpPr>
                <p:cNvPr id="18" name="任意形状 22"/>
                <p:cNvSpPr/>
                <p:nvPr/>
              </p:nvSpPr>
              <p:spPr>
                <a:xfrm>
                  <a:off x="7622896" y="2756598"/>
                  <a:ext cx="240010" cy="274750"/>
                </a:xfrm>
                <a:custGeom>
                  <a:avLst/>
                  <a:gdLst>
                    <a:gd name="connsiteX0" fmla="*/ 150547 w 240010"/>
                    <a:gd name="connsiteY0" fmla="*/ 47832 h 274750"/>
                    <a:gd name="connsiteX1" fmla="*/ 150547 w 240010"/>
                    <a:gd name="connsiteY1" fmla="*/ 76480 h 274750"/>
                    <a:gd name="connsiteX2" fmla="*/ 157343 w 240010"/>
                    <a:gd name="connsiteY2" fmla="*/ 84652 h 274750"/>
                    <a:gd name="connsiteX3" fmla="*/ 226419 w 240010"/>
                    <a:gd name="connsiteY3" fmla="*/ 73727 h 274750"/>
                    <a:gd name="connsiteX4" fmla="*/ 240010 w 240010"/>
                    <a:gd name="connsiteY4" fmla="*/ 110547 h 274750"/>
                    <a:gd name="connsiteX5" fmla="*/ 233214 w 240010"/>
                    <a:gd name="connsiteY5" fmla="*/ 110547 h 274750"/>
                    <a:gd name="connsiteX6" fmla="*/ 211537 w 240010"/>
                    <a:gd name="connsiteY6" fmla="*/ 106418 h 274750"/>
                    <a:gd name="connsiteX7" fmla="*/ 184440 w 240010"/>
                    <a:gd name="connsiteY7" fmla="*/ 109171 h 274750"/>
                    <a:gd name="connsiteX8" fmla="*/ 160009 w 240010"/>
                    <a:gd name="connsiteY8" fmla="*/ 111924 h 274750"/>
                    <a:gd name="connsiteX9" fmla="*/ 151923 w 240010"/>
                    <a:gd name="connsiteY9" fmla="*/ 121473 h 274750"/>
                    <a:gd name="connsiteX10" fmla="*/ 150547 w 240010"/>
                    <a:gd name="connsiteY10" fmla="*/ 195113 h 274750"/>
                    <a:gd name="connsiteX11" fmla="*/ 147794 w 240010"/>
                    <a:gd name="connsiteY11" fmla="*/ 240106 h 274750"/>
                    <a:gd name="connsiteX12" fmla="*/ 145127 w 240010"/>
                    <a:gd name="connsiteY12" fmla="*/ 253785 h 274750"/>
                    <a:gd name="connsiteX13" fmla="*/ 141084 w 240010"/>
                    <a:gd name="connsiteY13" fmla="*/ 274260 h 274750"/>
                    <a:gd name="connsiteX14" fmla="*/ 96352 w 240010"/>
                    <a:gd name="connsiteY14" fmla="*/ 264711 h 274750"/>
                    <a:gd name="connsiteX15" fmla="*/ 50330 w 240010"/>
                    <a:gd name="connsiteY15" fmla="*/ 241483 h 274750"/>
                    <a:gd name="connsiteX16" fmla="*/ 67965 w 240010"/>
                    <a:gd name="connsiteY16" fmla="*/ 241483 h 274750"/>
                    <a:gd name="connsiteX17" fmla="*/ 115363 w 240010"/>
                    <a:gd name="connsiteY17" fmla="*/ 237354 h 274750"/>
                    <a:gd name="connsiteX18" fmla="*/ 127578 w 240010"/>
                    <a:gd name="connsiteY18" fmla="*/ 156831 h 274750"/>
                    <a:gd name="connsiteX19" fmla="*/ 126202 w 240010"/>
                    <a:gd name="connsiteY19" fmla="*/ 132312 h 274750"/>
                    <a:gd name="connsiteX20" fmla="*/ 126202 w 240010"/>
                    <a:gd name="connsiteY20" fmla="*/ 128183 h 274750"/>
                    <a:gd name="connsiteX21" fmla="*/ 118116 w 240010"/>
                    <a:gd name="connsiteY21" fmla="*/ 120010 h 274750"/>
                    <a:gd name="connsiteX22" fmla="*/ 36824 w 240010"/>
                    <a:gd name="connsiteY22" fmla="*/ 133689 h 274750"/>
                    <a:gd name="connsiteX23" fmla="*/ 9727 w 240010"/>
                    <a:gd name="connsiteY23" fmla="*/ 144614 h 274750"/>
                    <a:gd name="connsiteX24" fmla="*/ 6974 w 240010"/>
                    <a:gd name="connsiteY24" fmla="*/ 144614 h 274750"/>
                    <a:gd name="connsiteX25" fmla="*/ 179 w 240010"/>
                    <a:gd name="connsiteY25" fmla="*/ 120096 h 274750"/>
                    <a:gd name="connsiteX26" fmla="*/ 8351 w 240010"/>
                    <a:gd name="connsiteY26" fmla="*/ 120096 h 274750"/>
                    <a:gd name="connsiteX27" fmla="*/ 27276 w 240010"/>
                    <a:gd name="connsiteY27" fmla="*/ 115967 h 274750"/>
                    <a:gd name="connsiteX28" fmla="*/ 116653 w 240010"/>
                    <a:gd name="connsiteY28" fmla="*/ 94116 h 274750"/>
                    <a:gd name="connsiteX29" fmla="*/ 122073 w 240010"/>
                    <a:gd name="connsiteY29" fmla="*/ 87319 h 274750"/>
                    <a:gd name="connsiteX30" fmla="*/ 119320 w 240010"/>
                    <a:gd name="connsiteY30" fmla="*/ 76394 h 274750"/>
                    <a:gd name="connsiteX31" fmla="*/ 115277 w 240010"/>
                    <a:gd name="connsiteY31" fmla="*/ 57295 h 274750"/>
                    <a:gd name="connsiteX32" fmla="*/ 104439 w 240010"/>
                    <a:gd name="connsiteY32" fmla="*/ 47746 h 274750"/>
                    <a:gd name="connsiteX33" fmla="*/ 77342 w 240010"/>
                    <a:gd name="connsiteY33" fmla="*/ 54542 h 274750"/>
                    <a:gd name="connsiteX34" fmla="*/ 70545 w 240010"/>
                    <a:gd name="connsiteY34" fmla="*/ 57295 h 274750"/>
                    <a:gd name="connsiteX35" fmla="*/ 61083 w 240010"/>
                    <a:gd name="connsiteY35" fmla="*/ 60048 h 274750"/>
                    <a:gd name="connsiteX36" fmla="*/ 52996 w 240010"/>
                    <a:gd name="connsiteY36" fmla="*/ 31401 h 274750"/>
                    <a:gd name="connsiteX37" fmla="*/ 73298 w 240010"/>
                    <a:gd name="connsiteY37" fmla="*/ 27271 h 274750"/>
                    <a:gd name="connsiteX38" fmla="*/ 100395 w 240010"/>
                    <a:gd name="connsiteY38" fmla="*/ 20475 h 274750"/>
                    <a:gd name="connsiteX39" fmla="*/ 127493 w 240010"/>
                    <a:gd name="connsiteY39" fmla="*/ 13679 h 274750"/>
                    <a:gd name="connsiteX40" fmla="*/ 185730 w 240010"/>
                    <a:gd name="connsiteY40" fmla="*/ 0 h 274750"/>
                    <a:gd name="connsiteX41" fmla="*/ 199235 w 240010"/>
                    <a:gd name="connsiteY41" fmla="*/ 32777 h 274750"/>
                    <a:gd name="connsiteX42" fmla="*/ 193816 w 240010"/>
                    <a:gd name="connsiteY42" fmla="*/ 34154 h 274750"/>
                    <a:gd name="connsiteX43" fmla="*/ 164052 w 240010"/>
                    <a:gd name="connsiteY43" fmla="*/ 35530 h 274750"/>
                    <a:gd name="connsiteX44" fmla="*/ 150547 w 240010"/>
                    <a:gd name="connsiteY44" fmla="*/ 47832 h 27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0010" h="274750">
                      <a:moveTo>
                        <a:pt x="150547" y="47832"/>
                      </a:moveTo>
                      <a:lnTo>
                        <a:pt x="150547" y="76480"/>
                      </a:lnTo>
                      <a:cubicBezTo>
                        <a:pt x="150547" y="83792"/>
                        <a:pt x="152783" y="86459"/>
                        <a:pt x="157343" y="84652"/>
                      </a:cubicBezTo>
                      <a:cubicBezTo>
                        <a:pt x="188052" y="78286"/>
                        <a:pt x="211107" y="74673"/>
                        <a:pt x="226419" y="73727"/>
                      </a:cubicBezTo>
                      <a:cubicBezTo>
                        <a:pt x="235451" y="84652"/>
                        <a:pt x="240010" y="96955"/>
                        <a:pt x="240010" y="110547"/>
                      </a:cubicBezTo>
                      <a:cubicBezTo>
                        <a:pt x="239064" y="111493"/>
                        <a:pt x="236827" y="111493"/>
                        <a:pt x="233214" y="110547"/>
                      </a:cubicBezTo>
                      <a:cubicBezTo>
                        <a:pt x="224182" y="107794"/>
                        <a:pt x="216956" y="106418"/>
                        <a:pt x="211537" y="106418"/>
                      </a:cubicBezTo>
                      <a:cubicBezTo>
                        <a:pt x="206117" y="106418"/>
                        <a:pt x="197085" y="107364"/>
                        <a:pt x="184440" y="109171"/>
                      </a:cubicBezTo>
                      <a:cubicBezTo>
                        <a:pt x="173600" y="110977"/>
                        <a:pt x="165515" y="111924"/>
                        <a:pt x="160009" y="111924"/>
                      </a:cubicBezTo>
                      <a:cubicBezTo>
                        <a:pt x="154590" y="113730"/>
                        <a:pt x="151923" y="116913"/>
                        <a:pt x="151923" y="121473"/>
                      </a:cubicBezTo>
                      <a:cubicBezTo>
                        <a:pt x="151923" y="159670"/>
                        <a:pt x="151492" y="184274"/>
                        <a:pt x="150547" y="195113"/>
                      </a:cubicBezTo>
                      <a:cubicBezTo>
                        <a:pt x="149601" y="210599"/>
                        <a:pt x="148740" y="225568"/>
                        <a:pt x="147794" y="240106"/>
                      </a:cubicBezTo>
                      <a:cubicBezTo>
                        <a:pt x="146848" y="245526"/>
                        <a:pt x="145988" y="250086"/>
                        <a:pt x="145127" y="253785"/>
                      </a:cubicBezTo>
                      <a:cubicBezTo>
                        <a:pt x="144181" y="266517"/>
                        <a:pt x="142890" y="273314"/>
                        <a:pt x="141084" y="274260"/>
                      </a:cubicBezTo>
                      <a:cubicBezTo>
                        <a:pt x="132998" y="276067"/>
                        <a:pt x="118030" y="272884"/>
                        <a:pt x="96352" y="264711"/>
                      </a:cubicBezTo>
                      <a:cubicBezTo>
                        <a:pt x="69255" y="256538"/>
                        <a:pt x="53857" y="248795"/>
                        <a:pt x="50330" y="241483"/>
                      </a:cubicBezTo>
                      <a:lnTo>
                        <a:pt x="67965" y="241483"/>
                      </a:lnTo>
                      <a:cubicBezTo>
                        <a:pt x="95922" y="242429"/>
                        <a:pt x="111751" y="241053"/>
                        <a:pt x="115363" y="237354"/>
                      </a:cubicBezTo>
                      <a:cubicBezTo>
                        <a:pt x="124395" y="230041"/>
                        <a:pt x="128439" y="203200"/>
                        <a:pt x="127578" y="156831"/>
                      </a:cubicBezTo>
                      <a:cubicBezTo>
                        <a:pt x="126632" y="146851"/>
                        <a:pt x="126202" y="138679"/>
                        <a:pt x="126202" y="132312"/>
                      </a:cubicBezTo>
                      <a:cubicBezTo>
                        <a:pt x="126202" y="130506"/>
                        <a:pt x="126202" y="129129"/>
                        <a:pt x="126202" y="128183"/>
                      </a:cubicBezTo>
                      <a:cubicBezTo>
                        <a:pt x="126202" y="122763"/>
                        <a:pt x="123535" y="120010"/>
                        <a:pt x="118116" y="120010"/>
                      </a:cubicBezTo>
                      <a:cubicBezTo>
                        <a:pt x="84653" y="123624"/>
                        <a:pt x="57556" y="128183"/>
                        <a:pt x="36824" y="133689"/>
                      </a:cubicBezTo>
                      <a:cubicBezTo>
                        <a:pt x="22373" y="138248"/>
                        <a:pt x="13340" y="141862"/>
                        <a:pt x="9727" y="144614"/>
                      </a:cubicBezTo>
                      <a:lnTo>
                        <a:pt x="6974" y="144614"/>
                      </a:lnTo>
                      <a:cubicBezTo>
                        <a:pt x="1555" y="136442"/>
                        <a:pt x="-681" y="128269"/>
                        <a:pt x="179" y="120096"/>
                      </a:cubicBezTo>
                      <a:lnTo>
                        <a:pt x="8351" y="120096"/>
                      </a:lnTo>
                      <a:cubicBezTo>
                        <a:pt x="14631" y="119236"/>
                        <a:pt x="20997" y="117859"/>
                        <a:pt x="27276" y="115967"/>
                      </a:cubicBezTo>
                      <a:cubicBezTo>
                        <a:pt x="67019" y="105988"/>
                        <a:pt x="96782" y="98675"/>
                        <a:pt x="116653" y="94116"/>
                      </a:cubicBezTo>
                      <a:cubicBezTo>
                        <a:pt x="120266" y="94116"/>
                        <a:pt x="122073" y="91879"/>
                        <a:pt x="122073" y="87319"/>
                      </a:cubicBezTo>
                      <a:cubicBezTo>
                        <a:pt x="121127" y="83706"/>
                        <a:pt x="120266" y="80007"/>
                        <a:pt x="119320" y="76394"/>
                      </a:cubicBezTo>
                      <a:cubicBezTo>
                        <a:pt x="117513" y="68221"/>
                        <a:pt x="116137" y="61855"/>
                        <a:pt x="115277" y="57295"/>
                      </a:cubicBezTo>
                      <a:cubicBezTo>
                        <a:pt x="112611" y="49123"/>
                        <a:pt x="108911" y="45940"/>
                        <a:pt x="104439" y="47746"/>
                      </a:cubicBezTo>
                      <a:cubicBezTo>
                        <a:pt x="93599" y="49553"/>
                        <a:pt x="84567" y="51875"/>
                        <a:pt x="77342" y="54542"/>
                      </a:cubicBezTo>
                      <a:cubicBezTo>
                        <a:pt x="75535" y="55489"/>
                        <a:pt x="73298" y="56349"/>
                        <a:pt x="70545" y="57295"/>
                      </a:cubicBezTo>
                      <a:cubicBezTo>
                        <a:pt x="65986" y="60048"/>
                        <a:pt x="62889" y="60908"/>
                        <a:pt x="61083" y="60048"/>
                      </a:cubicBezTo>
                      <a:cubicBezTo>
                        <a:pt x="56524" y="54628"/>
                        <a:pt x="53857" y="45079"/>
                        <a:pt x="52996" y="31401"/>
                      </a:cubicBezTo>
                      <a:cubicBezTo>
                        <a:pt x="52051" y="30540"/>
                        <a:pt x="58847" y="29164"/>
                        <a:pt x="73298" y="27271"/>
                      </a:cubicBezTo>
                      <a:cubicBezTo>
                        <a:pt x="78718" y="26411"/>
                        <a:pt x="87750" y="24088"/>
                        <a:pt x="100395" y="20475"/>
                      </a:cubicBezTo>
                      <a:cubicBezTo>
                        <a:pt x="112094" y="17722"/>
                        <a:pt x="121127" y="15485"/>
                        <a:pt x="127493" y="13679"/>
                      </a:cubicBezTo>
                      <a:cubicBezTo>
                        <a:pt x="152783" y="6366"/>
                        <a:pt x="172224" y="1893"/>
                        <a:pt x="185730" y="0"/>
                      </a:cubicBezTo>
                      <a:cubicBezTo>
                        <a:pt x="195623" y="9979"/>
                        <a:pt x="200182" y="20905"/>
                        <a:pt x="199235" y="32777"/>
                      </a:cubicBezTo>
                      <a:cubicBezTo>
                        <a:pt x="198289" y="33723"/>
                        <a:pt x="196483" y="34154"/>
                        <a:pt x="193816" y="34154"/>
                      </a:cubicBezTo>
                      <a:cubicBezTo>
                        <a:pt x="189257" y="32347"/>
                        <a:pt x="179364" y="32777"/>
                        <a:pt x="164052" y="35530"/>
                      </a:cubicBezTo>
                      <a:cubicBezTo>
                        <a:pt x="155020" y="37423"/>
                        <a:pt x="150547" y="41552"/>
                        <a:pt x="150547" y="47832"/>
                      </a:cubicBezTo>
                      <a:close/>
                    </a:path>
                  </a:pathLst>
                </a:custGeom>
                <a:grpFill/>
                <a:ln w="860" cap="flat">
                  <a:noFill/>
                  <a:prstDash val="solid"/>
                  <a:miter/>
                </a:ln>
              </p:spPr>
              <p:txBody>
                <a:bodyPr rtlCol="0" anchor="ctr"/>
                <a:lstStyle/>
                <a:p>
                  <a:endParaRPr lang="zh-CN" altLang="en-US"/>
                </a:p>
              </p:txBody>
            </p:sp>
            <p:sp>
              <p:nvSpPr>
                <p:cNvPr id="19" name="任意形状 23"/>
                <p:cNvSpPr/>
                <p:nvPr/>
              </p:nvSpPr>
              <p:spPr>
                <a:xfrm>
                  <a:off x="8164075" y="2743344"/>
                  <a:ext cx="264516" cy="297062"/>
                </a:xfrm>
                <a:custGeom>
                  <a:avLst/>
                  <a:gdLst>
                    <a:gd name="connsiteX0" fmla="*/ 59955 w 264516"/>
                    <a:gd name="connsiteY0" fmla="*/ 136189 h 297062"/>
                    <a:gd name="connsiteX1" fmla="*/ 92471 w 264516"/>
                    <a:gd name="connsiteY1" fmla="*/ 122510 h 297062"/>
                    <a:gd name="connsiteX2" fmla="*/ 116902 w 264516"/>
                    <a:gd name="connsiteY2" fmla="*/ 112961 h 297062"/>
                    <a:gd name="connsiteX3" fmla="*/ 130408 w 264516"/>
                    <a:gd name="connsiteY3" fmla="*/ 107541 h 297062"/>
                    <a:gd name="connsiteX4" fmla="*/ 158881 w 264516"/>
                    <a:gd name="connsiteY4" fmla="*/ 88443 h 297062"/>
                    <a:gd name="connsiteX5" fmla="*/ 194065 w 264516"/>
                    <a:gd name="connsiteY5" fmla="*/ 46117 h 297062"/>
                    <a:gd name="connsiteX6" fmla="*/ 203527 w 264516"/>
                    <a:gd name="connsiteY6" fmla="*/ 41987 h 297062"/>
                    <a:gd name="connsiteX7" fmla="*/ 204903 w 264516"/>
                    <a:gd name="connsiteY7" fmla="*/ 43364 h 297062"/>
                    <a:gd name="connsiteX8" fmla="*/ 208946 w 264516"/>
                    <a:gd name="connsiteY8" fmla="*/ 44740 h 297062"/>
                    <a:gd name="connsiteX9" fmla="*/ 210322 w 264516"/>
                    <a:gd name="connsiteY9" fmla="*/ 54289 h 297062"/>
                    <a:gd name="connsiteX10" fmla="*/ 190021 w 264516"/>
                    <a:gd name="connsiteY10" fmla="*/ 74764 h 297062"/>
                    <a:gd name="connsiteX11" fmla="*/ 171096 w 264516"/>
                    <a:gd name="connsiteY11" fmla="*/ 95239 h 297062"/>
                    <a:gd name="connsiteX12" fmla="*/ 167053 w 264516"/>
                    <a:gd name="connsiteY12" fmla="*/ 100659 h 297062"/>
                    <a:gd name="connsiteX13" fmla="*/ 172472 w 264516"/>
                    <a:gd name="connsiteY13" fmla="*/ 103412 h 297062"/>
                    <a:gd name="connsiteX14" fmla="*/ 198194 w 264516"/>
                    <a:gd name="connsiteY14" fmla="*/ 118381 h 297062"/>
                    <a:gd name="connsiteX15" fmla="*/ 194150 w 264516"/>
                    <a:gd name="connsiteY15" fmla="*/ 127930 h 297062"/>
                    <a:gd name="connsiteX16" fmla="*/ 153547 w 264516"/>
                    <a:gd name="connsiteY16" fmla="*/ 152448 h 297062"/>
                    <a:gd name="connsiteX17" fmla="*/ 156215 w 264516"/>
                    <a:gd name="connsiteY17" fmla="*/ 164750 h 297062"/>
                    <a:gd name="connsiteX18" fmla="*/ 165677 w 264516"/>
                    <a:gd name="connsiteY18" fmla="*/ 167503 h 297062"/>
                    <a:gd name="connsiteX19" fmla="*/ 192774 w 264516"/>
                    <a:gd name="connsiteY19" fmla="*/ 166127 h 297062"/>
                    <a:gd name="connsiteX20" fmla="*/ 244216 w 264516"/>
                    <a:gd name="connsiteY20" fmla="*/ 159330 h 297062"/>
                    <a:gd name="connsiteX21" fmla="*/ 264517 w 264516"/>
                    <a:gd name="connsiteY21" fmla="*/ 190731 h 297062"/>
                    <a:gd name="connsiteX22" fmla="*/ 261765 w 264516"/>
                    <a:gd name="connsiteY22" fmla="*/ 200280 h 297062"/>
                    <a:gd name="connsiteX23" fmla="*/ 253593 w 264516"/>
                    <a:gd name="connsiteY23" fmla="*/ 198904 h 297062"/>
                    <a:gd name="connsiteX24" fmla="*/ 168258 w 264516"/>
                    <a:gd name="connsiteY24" fmla="*/ 189355 h 297062"/>
                    <a:gd name="connsiteX25" fmla="*/ 161462 w 264516"/>
                    <a:gd name="connsiteY25" fmla="*/ 197527 h 297062"/>
                    <a:gd name="connsiteX26" fmla="*/ 157418 w 264516"/>
                    <a:gd name="connsiteY26" fmla="*/ 267125 h 297062"/>
                    <a:gd name="connsiteX27" fmla="*/ 156042 w 264516"/>
                    <a:gd name="connsiteY27" fmla="*/ 291643 h 297062"/>
                    <a:gd name="connsiteX28" fmla="*/ 153376 w 264516"/>
                    <a:gd name="connsiteY28" fmla="*/ 297063 h 297062"/>
                    <a:gd name="connsiteX29" fmla="*/ 147956 w 264516"/>
                    <a:gd name="connsiteY29" fmla="*/ 297063 h 297062"/>
                    <a:gd name="connsiteX30" fmla="*/ 68041 w 264516"/>
                    <a:gd name="connsiteY30" fmla="*/ 267038 h 297062"/>
                    <a:gd name="connsiteX31" fmla="*/ 63998 w 264516"/>
                    <a:gd name="connsiteY31" fmla="*/ 261619 h 297062"/>
                    <a:gd name="connsiteX32" fmla="*/ 70794 w 264516"/>
                    <a:gd name="connsiteY32" fmla="*/ 261619 h 297062"/>
                    <a:gd name="connsiteX33" fmla="*/ 120945 w 264516"/>
                    <a:gd name="connsiteY33" fmla="*/ 269792 h 297062"/>
                    <a:gd name="connsiteX34" fmla="*/ 131784 w 264516"/>
                    <a:gd name="connsiteY34" fmla="*/ 257489 h 297062"/>
                    <a:gd name="connsiteX35" fmla="*/ 131784 w 264516"/>
                    <a:gd name="connsiteY35" fmla="*/ 234262 h 297062"/>
                    <a:gd name="connsiteX36" fmla="*/ 133161 w 264516"/>
                    <a:gd name="connsiteY36" fmla="*/ 200108 h 297062"/>
                    <a:gd name="connsiteX37" fmla="*/ 129117 w 264516"/>
                    <a:gd name="connsiteY37" fmla="*/ 195979 h 297062"/>
                    <a:gd name="connsiteX38" fmla="*/ 18062 w 264516"/>
                    <a:gd name="connsiteY38" fmla="*/ 217830 h 297062"/>
                    <a:gd name="connsiteX39" fmla="*/ 5847 w 264516"/>
                    <a:gd name="connsiteY39" fmla="*/ 216454 h 297062"/>
                    <a:gd name="connsiteX40" fmla="*/ 1804 w 264516"/>
                    <a:gd name="connsiteY40" fmla="*/ 206904 h 297062"/>
                    <a:gd name="connsiteX41" fmla="*/ 427 w 264516"/>
                    <a:gd name="connsiteY41" fmla="*/ 202775 h 297062"/>
                    <a:gd name="connsiteX42" fmla="*/ 5847 w 264516"/>
                    <a:gd name="connsiteY42" fmla="*/ 201399 h 297062"/>
                    <a:gd name="connsiteX43" fmla="*/ 30191 w 264516"/>
                    <a:gd name="connsiteY43" fmla="*/ 195979 h 297062"/>
                    <a:gd name="connsiteX44" fmla="*/ 64084 w 264516"/>
                    <a:gd name="connsiteY44" fmla="*/ 189182 h 297062"/>
                    <a:gd name="connsiteX45" fmla="*/ 122321 w 264516"/>
                    <a:gd name="connsiteY45" fmla="*/ 176880 h 297062"/>
                    <a:gd name="connsiteX46" fmla="*/ 126365 w 264516"/>
                    <a:gd name="connsiteY46" fmla="*/ 175504 h 297062"/>
                    <a:gd name="connsiteX47" fmla="*/ 122321 w 264516"/>
                    <a:gd name="connsiteY47" fmla="*/ 168708 h 297062"/>
                    <a:gd name="connsiteX48" fmla="*/ 110106 w 264516"/>
                    <a:gd name="connsiteY48" fmla="*/ 160535 h 297062"/>
                    <a:gd name="connsiteX49" fmla="*/ 108730 w 264516"/>
                    <a:gd name="connsiteY49" fmla="*/ 152362 h 297062"/>
                    <a:gd name="connsiteX50" fmla="*/ 119568 w 264516"/>
                    <a:gd name="connsiteY50" fmla="*/ 148233 h 297062"/>
                    <a:gd name="connsiteX51" fmla="*/ 131784 w 264516"/>
                    <a:gd name="connsiteY51" fmla="*/ 148233 h 297062"/>
                    <a:gd name="connsiteX52" fmla="*/ 149418 w 264516"/>
                    <a:gd name="connsiteY52" fmla="*/ 135931 h 297062"/>
                    <a:gd name="connsiteX53" fmla="*/ 143999 w 264516"/>
                    <a:gd name="connsiteY53" fmla="*/ 119585 h 297062"/>
                    <a:gd name="connsiteX54" fmla="*/ 70880 w 264516"/>
                    <a:gd name="connsiteY54" fmla="*/ 149609 h 297062"/>
                    <a:gd name="connsiteX55" fmla="*/ 61417 w 264516"/>
                    <a:gd name="connsiteY55" fmla="*/ 149609 h 297062"/>
                    <a:gd name="connsiteX56" fmla="*/ 55998 w 264516"/>
                    <a:gd name="connsiteY56" fmla="*/ 144189 h 297062"/>
                    <a:gd name="connsiteX57" fmla="*/ 53245 w 264516"/>
                    <a:gd name="connsiteY57" fmla="*/ 140060 h 297062"/>
                    <a:gd name="connsiteX58" fmla="*/ 59955 w 264516"/>
                    <a:gd name="connsiteY58" fmla="*/ 136189 h 297062"/>
                    <a:gd name="connsiteX59" fmla="*/ 51869 w 264516"/>
                    <a:gd name="connsiteY59" fmla="*/ 52913 h 297062"/>
                    <a:gd name="connsiteX60" fmla="*/ 100643 w 264516"/>
                    <a:gd name="connsiteY60" fmla="*/ 25642 h 297062"/>
                    <a:gd name="connsiteX61" fmla="*/ 108730 w 264516"/>
                    <a:gd name="connsiteY61" fmla="*/ 22889 h 297062"/>
                    <a:gd name="connsiteX62" fmla="*/ 162924 w 264516"/>
                    <a:gd name="connsiteY62" fmla="*/ 2414 h 297062"/>
                    <a:gd name="connsiteX63" fmla="*/ 176430 w 264516"/>
                    <a:gd name="connsiteY63" fmla="*/ 3790 h 297062"/>
                    <a:gd name="connsiteX64" fmla="*/ 185892 w 264516"/>
                    <a:gd name="connsiteY64" fmla="*/ 13340 h 297062"/>
                    <a:gd name="connsiteX65" fmla="*/ 187268 w 264516"/>
                    <a:gd name="connsiteY65" fmla="*/ 20136 h 297062"/>
                    <a:gd name="connsiteX66" fmla="*/ 179183 w 264516"/>
                    <a:gd name="connsiteY66" fmla="*/ 22889 h 297062"/>
                    <a:gd name="connsiteX67" fmla="*/ 110106 w 264516"/>
                    <a:gd name="connsiteY67" fmla="*/ 46117 h 297062"/>
                    <a:gd name="connsiteX68" fmla="*/ 97891 w 264516"/>
                    <a:gd name="connsiteY68" fmla="*/ 54289 h 297062"/>
                    <a:gd name="connsiteX69" fmla="*/ 81633 w 264516"/>
                    <a:gd name="connsiteY69" fmla="*/ 57042 h 297062"/>
                    <a:gd name="connsiteX70" fmla="*/ 53160 w 264516"/>
                    <a:gd name="connsiteY70" fmla="*/ 59795 h 297062"/>
                    <a:gd name="connsiteX71" fmla="*/ 46363 w 264516"/>
                    <a:gd name="connsiteY71" fmla="*/ 58419 h 297062"/>
                    <a:gd name="connsiteX72" fmla="*/ 51869 w 264516"/>
                    <a:gd name="connsiteY72" fmla="*/ 52913 h 297062"/>
                    <a:gd name="connsiteX73" fmla="*/ 73546 w 264516"/>
                    <a:gd name="connsiteY73" fmla="*/ 107541 h 297062"/>
                    <a:gd name="connsiteX74" fmla="*/ 64084 w 264516"/>
                    <a:gd name="connsiteY74" fmla="*/ 100745 h 297062"/>
                    <a:gd name="connsiteX75" fmla="*/ 55998 w 264516"/>
                    <a:gd name="connsiteY75" fmla="*/ 93949 h 297062"/>
                    <a:gd name="connsiteX76" fmla="*/ 51955 w 264516"/>
                    <a:gd name="connsiteY76" fmla="*/ 89819 h 297062"/>
                    <a:gd name="connsiteX77" fmla="*/ 58751 w 264516"/>
                    <a:gd name="connsiteY77" fmla="*/ 84399 h 297062"/>
                    <a:gd name="connsiteX78" fmla="*/ 102106 w 264516"/>
                    <a:gd name="connsiteY78" fmla="*/ 73474 h 297062"/>
                    <a:gd name="connsiteX79" fmla="*/ 106149 w 264516"/>
                    <a:gd name="connsiteY79" fmla="*/ 74850 h 297062"/>
                    <a:gd name="connsiteX80" fmla="*/ 103396 w 264516"/>
                    <a:gd name="connsiteY80" fmla="*/ 78980 h 297062"/>
                    <a:gd name="connsiteX81" fmla="*/ 85762 w 264516"/>
                    <a:gd name="connsiteY81" fmla="*/ 103498 h 297062"/>
                    <a:gd name="connsiteX82" fmla="*/ 73546 w 264516"/>
                    <a:gd name="connsiteY82" fmla="*/ 107541 h 297062"/>
                    <a:gd name="connsiteX83" fmla="*/ 127655 w 264516"/>
                    <a:gd name="connsiteY83" fmla="*/ 78893 h 297062"/>
                    <a:gd name="connsiteX84" fmla="*/ 123612 w 264516"/>
                    <a:gd name="connsiteY84" fmla="*/ 66591 h 297062"/>
                    <a:gd name="connsiteX85" fmla="*/ 127655 w 264516"/>
                    <a:gd name="connsiteY85" fmla="*/ 58419 h 297062"/>
                    <a:gd name="connsiteX86" fmla="*/ 145290 w 264516"/>
                    <a:gd name="connsiteY86" fmla="*/ 54289 h 297062"/>
                    <a:gd name="connsiteX87" fmla="*/ 157505 w 264516"/>
                    <a:gd name="connsiteY87" fmla="*/ 51536 h 297062"/>
                    <a:gd name="connsiteX88" fmla="*/ 160258 w 264516"/>
                    <a:gd name="connsiteY88" fmla="*/ 52913 h 297062"/>
                    <a:gd name="connsiteX89" fmla="*/ 158881 w 264516"/>
                    <a:gd name="connsiteY89" fmla="*/ 55666 h 297062"/>
                    <a:gd name="connsiteX90" fmla="*/ 139956 w 264516"/>
                    <a:gd name="connsiteY90" fmla="*/ 78893 h 297062"/>
                    <a:gd name="connsiteX91" fmla="*/ 133161 w 264516"/>
                    <a:gd name="connsiteY91" fmla="*/ 84313 h 297062"/>
                    <a:gd name="connsiteX92" fmla="*/ 127655 w 264516"/>
                    <a:gd name="connsiteY92" fmla="*/ 78893 h 29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64516" h="297062">
                      <a:moveTo>
                        <a:pt x="59955" y="136189"/>
                      </a:moveTo>
                      <a:cubicBezTo>
                        <a:pt x="69847" y="133436"/>
                        <a:pt x="80687" y="128876"/>
                        <a:pt x="92471" y="122510"/>
                      </a:cubicBezTo>
                      <a:cubicBezTo>
                        <a:pt x="97891" y="120704"/>
                        <a:pt x="106064" y="117521"/>
                        <a:pt x="116902" y="112961"/>
                      </a:cubicBezTo>
                      <a:cubicBezTo>
                        <a:pt x="120515" y="112101"/>
                        <a:pt x="124989" y="110208"/>
                        <a:pt x="130408" y="107541"/>
                      </a:cubicBezTo>
                      <a:cubicBezTo>
                        <a:pt x="138493" y="105734"/>
                        <a:pt x="148042" y="99368"/>
                        <a:pt x="158881" y="88443"/>
                      </a:cubicBezTo>
                      <a:cubicBezTo>
                        <a:pt x="167053" y="81130"/>
                        <a:pt x="178753" y="67108"/>
                        <a:pt x="194065" y="46117"/>
                      </a:cubicBezTo>
                      <a:cubicBezTo>
                        <a:pt x="195871" y="42503"/>
                        <a:pt x="199054" y="41127"/>
                        <a:pt x="203527" y="41987"/>
                      </a:cubicBezTo>
                      <a:cubicBezTo>
                        <a:pt x="203527" y="42933"/>
                        <a:pt x="203957" y="43364"/>
                        <a:pt x="204903" y="43364"/>
                      </a:cubicBezTo>
                      <a:cubicBezTo>
                        <a:pt x="206710" y="44310"/>
                        <a:pt x="208086" y="44740"/>
                        <a:pt x="208946" y="44740"/>
                      </a:cubicBezTo>
                      <a:cubicBezTo>
                        <a:pt x="213420" y="46547"/>
                        <a:pt x="213936" y="49730"/>
                        <a:pt x="210322" y="54289"/>
                      </a:cubicBezTo>
                      <a:cubicBezTo>
                        <a:pt x="204903" y="59709"/>
                        <a:pt x="198108" y="66591"/>
                        <a:pt x="190021" y="74764"/>
                      </a:cubicBezTo>
                      <a:cubicBezTo>
                        <a:pt x="181935" y="83883"/>
                        <a:pt x="175570" y="90679"/>
                        <a:pt x="171096" y="95239"/>
                      </a:cubicBezTo>
                      <a:cubicBezTo>
                        <a:pt x="168430" y="97992"/>
                        <a:pt x="167053" y="99799"/>
                        <a:pt x="167053" y="100659"/>
                      </a:cubicBezTo>
                      <a:cubicBezTo>
                        <a:pt x="167053" y="102466"/>
                        <a:pt x="168860" y="103412"/>
                        <a:pt x="172472" y="103412"/>
                      </a:cubicBezTo>
                      <a:cubicBezTo>
                        <a:pt x="185118" y="107025"/>
                        <a:pt x="193720" y="112101"/>
                        <a:pt x="198194" y="118381"/>
                      </a:cubicBezTo>
                      <a:cubicBezTo>
                        <a:pt x="200860" y="122940"/>
                        <a:pt x="199570" y="126123"/>
                        <a:pt x="194150" y="127930"/>
                      </a:cubicBezTo>
                      <a:cubicBezTo>
                        <a:pt x="178753" y="137909"/>
                        <a:pt x="165247" y="146168"/>
                        <a:pt x="153547" y="152448"/>
                      </a:cubicBezTo>
                      <a:cubicBezTo>
                        <a:pt x="148988" y="155201"/>
                        <a:pt x="149935" y="159245"/>
                        <a:pt x="156215" y="164750"/>
                      </a:cubicBezTo>
                      <a:cubicBezTo>
                        <a:pt x="158021" y="167503"/>
                        <a:pt x="161204" y="168363"/>
                        <a:pt x="165677" y="167503"/>
                      </a:cubicBezTo>
                      <a:cubicBezTo>
                        <a:pt x="172903" y="167503"/>
                        <a:pt x="181935" y="167073"/>
                        <a:pt x="192774" y="166127"/>
                      </a:cubicBezTo>
                      <a:cubicBezTo>
                        <a:pt x="215312" y="164320"/>
                        <a:pt x="232517" y="161997"/>
                        <a:pt x="244216" y="159330"/>
                      </a:cubicBezTo>
                      <a:cubicBezTo>
                        <a:pt x="251442" y="162944"/>
                        <a:pt x="258237" y="173439"/>
                        <a:pt x="264517" y="190731"/>
                      </a:cubicBezTo>
                      <a:cubicBezTo>
                        <a:pt x="264517" y="196151"/>
                        <a:pt x="263571" y="199420"/>
                        <a:pt x="261765" y="200280"/>
                      </a:cubicBezTo>
                      <a:cubicBezTo>
                        <a:pt x="259958" y="201226"/>
                        <a:pt x="257205" y="200710"/>
                        <a:pt x="253593" y="198904"/>
                      </a:cubicBezTo>
                      <a:cubicBezTo>
                        <a:pt x="230108" y="188924"/>
                        <a:pt x="201634" y="185741"/>
                        <a:pt x="168258" y="189355"/>
                      </a:cubicBezTo>
                      <a:cubicBezTo>
                        <a:pt x="163699" y="189355"/>
                        <a:pt x="161462" y="192107"/>
                        <a:pt x="161462" y="197527"/>
                      </a:cubicBezTo>
                      <a:cubicBezTo>
                        <a:pt x="160516" y="228498"/>
                        <a:pt x="159225" y="251639"/>
                        <a:pt x="157418" y="267125"/>
                      </a:cubicBezTo>
                      <a:cubicBezTo>
                        <a:pt x="154666" y="276244"/>
                        <a:pt x="154236" y="284416"/>
                        <a:pt x="156042" y="291643"/>
                      </a:cubicBezTo>
                      <a:cubicBezTo>
                        <a:pt x="156042" y="294396"/>
                        <a:pt x="155096" y="296202"/>
                        <a:pt x="153376" y="297063"/>
                      </a:cubicBezTo>
                      <a:lnTo>
                        <a:pt x="147956" y="297063"/>
                      </a:lnTo>
                      <a:cubicBezTo>
                        <a:pt x="112773" y="289750"/>
                        <a:pt x="86106" y="279771"/>
                        <a:pt x="68041" y="267038"/>
                      </a:cubicBezTo>
                      <a:cubicBezTo>
                        <a:pt x="64428" y="264286"/>
                        <a:pt x="63052" y="262479"/>
                        <a:pt x="63998" y="261619"/>
                      </a:cubicBezTo>
                      <a:cubicBezTo>
                        <a:pt x="63998" y="260758"/>
                        <a:pt x="66234" y="260758"/>
                        <a:pt x="70794" y="261619"/>
                      </a:cubicBezTo>
                      <a:cubicBezTo>
                        <a:pt x="89805" y="267985"/>
                        <a:pt x="106494" y="270738"/>
                        <a:pt x="120945" y="269792"/>
                      </a:cubicBezTo>
                      <a:cubicBezTo>
                        <a:pt x="127225" y="269792"/>
                        <a:pt x="130838" y="265662"/>
                        <a:pt x="131784" y="257489"/>
                      </a:cubicBezTo>
                      <a:cubicBezTo>
                        <a:pt x="131784" y="252930"/>
                        <a:pt x="131784" y="245187"/>
                        <a:pt x="131784" y="234262"/>
                      </a:cubicBezTo>
                      <a:cubicBezTo>
                        <a:pt x="132644" y="219723"/>
                        <a:pt x="133161" y="208367"/>
                        <a:pt x="133161" y="200108"/>
                      </a:cubicBezTo>
                      <a:cubicBezTo>
                        <a:pt x="133161" y="197355"/>
                        <a:pt x="131784" y="195979"/>
                        <a:pt x="129117" y="195979"/>
                      </a:cubicBezTo>
                      <a:cubicBezTo>
                        <a:pt x="67697" y="200538"/>
                        <a:pt x="30621" y="207851"/>
                        <a:pt x="18062" y="217830"/>
                      </a:cubicBezTo>
                      <a:cubicBezTo>
                        <a:pt x="11696" y="221443"/>
                        <a:pt x="7653" y="221013"/>
                        <a:pt x="5847" y="216454"/>
                      </a:cubicBezTo>
                      <a:cubicBezTo>
                        <a:pt x="4040" y="214647"/>
                        <a:pt x="2664" y="211464"/>
                        <a:pt x="1804" y="206904"/>
                      </a:cubicBezTo>
                      <a:cubicBezTo>
                        <a:pt x="-3" y="205098"/>
                        <a:pt x="-433" y="203721"/>
                        <a:pt x="427" y="202775"/>
                      </a:cubicBezTo>
                      <a:cubicBezTo>
                        <a:pt x="427" y="201915"/>
                        <a:pt x="2234" y="201399"/>
                        <a:pt x="5847" y="201399"/>
                      </a:cubicBezTo>
                      <a:cubicBezTo>
                        <a:pt x="11266" y="202345"/>
                        <a:pt x="19352" y="200538"/>
                        <a:pt x="30191" y="195979"/>
                      </a:cubicBezTo>
                      <a:cubicBezTo>
                        <a:pt x="38363" y="193226"/>
                        <a:pt x="49632" y="190989"/>
                        <a:pt x="64084" y="189182"/>
                      </a:cubicBezTo>
                      <a:cubicBezTo>
                        <a:pt x="97461" y="183763"/>
                        <a:pt x="116902" y="179633"/>
                        <a:pt x="122321" y="176880"/>
                      </a:cubicBezTo>
                      <a:cubicBezTo>
                        <a:pt x="124989" y="176880"/>
                        <a:pt x="126365" y="176450"/>
                        <a:pt x="126365" y="175504"/>
                      </a:cubicBezTo>
                      <a:cubicBezTo>
                        <a:pt x="126365" y="174644"/>
                        <a:pt x="124989" y="172321"/>
                        <a:pt x="122321" y="168708"/>
                      </a:cubicBezTo>
                      <a:cubicBezTo>
                        <a:pt x="116902" y="165094"/>
                        <a:pt x="112859" y="162341"/>
                        <a:pt x="110106" y="160535"/>
                      </a:cubicBezTo>
                      <a:cubicBezTo>
                        <a:pt x="106494" y="158728"/>
                        <a:pt x="106064" y="155975"/>
                        <a:pt x="108730" y="152362"/>
                      </a:cubicBezTo>
                      <a:cubicBezTo>
                        <a:pt x="111483" y="148749"/>
                        <a:pt x="115009" y="147372"/>
                        <a:pt x="119568" y="148233"/>
                      </a:cubicBezTo>
                      <a:cubicBezTo>
                        <a:pt x="122321" y="150039"/>
                        <a:pt x="126365" y="150039"/>
                        <a:pt x="131784" y="148233"/>
                      </a:cubicBezTo>
                      <a:cubicBezTo>
                        <a:pt x="134537" y="148233"/>
                        <a:pt x="140386" y="144103"/>
                        <a:pt x="149418" y="135931"/>
                      </a:cubicBezTo>
                      <a:cubicBezTo>
                        <a:pt x="154838" y="128618"/>
                        <a:pt x="153032" y="123198"/>
                        <a:pt x="143999" y="119585"/>
                      </a:cubicBezTo>
                      <a:cubicBezTo>
                        <a:pt x="132214" y="119585"/>
                        <a:pt x="107870" y="129565"/>
                        <a:pt x="70880" y="149609"/>
                      </a:cubicBezTo>
                      <a:cubicBezTo>
                        <a:pt x="66321" y="152362"/>
                        <a:pt x="63224" y="152362"/>
                        <a:pt x="61417" y="149609"/>
                      </a:cubicBezTo>
                      <a:cubicBezTo>
                        <a:pt x="58665" y="147803"/>
                        <a:pt x="56858" y="145996"/>
                        <a:pt x="55998" y="144189"/>
                      </a:cubicBezTo>
                      <a:cubicBezTo>
                        <a:pt x="53245" y="142383"/>
                        <a:pt x="52385" y="141006"/>
                        <a:pt x="53245" y="140060"/>
                      </a:cubicBezTo>
                      <a:cubicBezTo>
                        <a:pt x="53160" y="138425"/>
                        <a:pt x="55396" y="137049"/>
                        <a:pt x="59955" y="136189"/>
                      </a:cubicBezTo>
                      <a:close/>
                      <a:moveTo>
                        <a:pt x="51869" y="52913"/>
                      </a:moveTo>
                      <a:cubicBezTo>
                        <a:pt x="68987" y="41987"/>
                        <a:pt x="85246" y="32954"/>
                        <a:pt x="100643" y="25642"/>
                      </a:cubicBezTo>
                      <a:cubicBezTo>
                        <a:pt x="102450" y="25642"/>
                        <a:pt x="105117" y="24781"/>
                        <a:pt x="108730" y="22889"/>
                      </a:cubicBezTo>
                      <a:cubicBezTo>
                        <a:pt x="127741" y="16523"/>
                        <a:pt x="145720" y="9726"/>
                        <a:pt x="162924" y="2414"/>
                      </a:cubicBezTo>
                      <a:cubicBezTo>
                        <a:pt x="169204" y="-1199"/>
                        <a:pt x="173763" y="-769"/>
                        <a:pt x="176430" y="3790"/>
                      </a:cubicBezTo>
                      <a:cubicBezTo>
                        <a:pt x="177290" y="6543"/>
                        <a:pt x="180473" y="9726"/>
                        <a:pt x="185892" y="13340"/>
                      </a:cubicBezTo>
                      <a:cubicBezTo>
                        <a:pt x="187699" y="16092"/>
                        <a:pt x="188129" y="18329"/>
                        <a:pt x="187268" y="20136"/>
                      </a:cubicBezTo>
                      <a:cubicBezTo>
                        <a:pt x="185462" y="21942"/>
                        <a:pt x="182709" y="22889"/>
                        <a:pt x="179183" y="22889"/>
                      </a:cubicBezTo>
                      <a:cubicBezTo>
                        <a:pt x="140300" y="29255"/>
                        <a:pt x="117332" y="36998"/>
                        <a:pt x="110106" y="46117"/>
                      </a:cubicBezTo>
                      <a:cubicBezTo>
                        <a:pt x="107440" y="51536"/>
                        <a:pt x="103311" y="54289"/>
                        <a:pt x="97891" y="54289"/>
                      </a:cubicBezTo>
                      <a:cubicBezTo>
                        <a:pt x="94278" y="55236"/>
                        <a:pt x="88859" y="56096"/>
                        <a:pt x="81633" y="57042"/>
                      </a:cubicBezTo>
                      <a:cubicBezTo>
                        <a:pt x="69847" y="58849"/>
                        <a:pt x="60385" y="59795"/>
                        <a:pt x="53160" y="59795"/>
                      </a:cubicBezTo>
                      <a:cubicBezTo>
                        <a:pt x="49546" y="59795"/>
                        <a:pt x="47309" y="59365"/>
                        <a:pt x="46363" y="58419"/>
                      </a:cubicBezTo>
                      <a:cubicBezTo>
                        <a:pt x="46449" y="57472"/>
                        <a:pt x="48170" y="55666"/>
                        <a:pt x="51869" y="52913"/>
                      </a:cubicBezTo>
                      <a:close/>
                      <a:moveTo>
                        <a:pt x="73546" y="107541"/>
                      </a:moveTo>
                      <a:cubicBezTo>
                        <a:pt x="70794" y="106681"/>
                        <a:pt x="67697" y="104358"/>
                        <a:pt x="64084" y="100745"/>
                      </a:cubicBezTo>
                      <a:cubicBezTo>
                        <a:pt x="60471" y="97992"/>
                        <a:pt x="57719" y="95755"/>
                        <a:pt x="55998" y="93949"/>
                      </a:cubicBezTo>
                      <a:cubicBezTo>
                        <a:pt x="52385" y="92142"/>
                        <a:pt x="51009" y="90766"/>
                        <a:pt x="51955" y="89819"/>
                      </a:cubicBezTo>
                      <a:cubicBezTo>
                        <a:pt x="51955" y="88013"/>
                        <a:pt x="54191" y="86206"/>
                        <a:pt x="58751" y="84399"/>
                      </a:cubicBezTo>
                      <a:cubicBezTo>
                        <a:pt x="73203" y="78980"/>
                        <a:pt x="87654" y="75280"/>
                        <a:pt x="102106" y="73474"/>
                      </a:cubicBezTo>
                      <a:cubicBezTo>
                        <a:pt x="104859" y="73474"/>
                        <a:pt x="106149" y="73904"/>
                        <a:pt x="106149" y="74850"/>
                      </a:cubicBezTo>
                      <a:cubicBezTo>
                        <a:pt x="106149" y="75797"/>
                        <a:pt x="105203" y="77173"/>
                        <a:pt x="103396" y="78980"/>
                      </a:cubicBezTo>
                      <a:cubicBezTo>
                        <a:pt x="95311" y="86292"/>
                        <a:pt x="89375" y="94465"/>
                        <a:pt x="85762" y="103498"/>
                      </a:cubicBezTo>
                      <a:cubicBezTo>
                        <a:pt x="83009" y="110724"/>
                        <a:pt x="78880" y="112101"/>
                        <a:pt x="73546" y="107541"/>
                      </a:cubicBezTo>
                      <a:close/>
                      <a:moveTo>
                        <a:pt x="127655" y="78893"/>
                      </a:moveTo>
                      <a:cubicBezTo>
                        <a:pt x="124902" y="73474"/>
                        <a:pt x="123612" y="69344"/>
                        <a:pt x="123612" y="66591"/>
                      </a:cubicBezTo>
                      <a:cubicBezTo>
                        <a:pt x="120945" y="62032"/>
                        <a:pt x="122236" y="59279"/>
                        <a:pt x="127655" y="58419"/>
                      </a:cubicBezTo>
                      <a:cubicBezTo>
                        <a:pt x="130321" y="57558"/>
                        <a:pt x="136257" y="56182"/>
                        <a:pt x="145290" y="54289"/>
                      </a:cubicBezTo>
                      <a:cubicBezTo>
                        <a:pt x="148903" y="53429"/>
                        <a:pt x="152946" y="52483"/>
                        <a:pt x="157505" y="51536"/>
                      </a:cubicBezTo>
                      <a:cubicBezTo>
                        <a:pt x="159311" y="51536"/>
                        <a:pt x="160258" y="51966"/>
                        <a:pt x="160258" y="52913"/>
                      </a:cubicBezTo>
                      <a:cubicBezTo>
                        <a:pt x="161118" y="52913"/>
                        <a:pt x="160688" y="53859"/>
                        <a:pt x="158881" y="55666"/>
                      </a:cubicBezTo>
                      <a:cubicBezTo>
                        <a:pt x="150795" y="62978"/>
                        <a:pt x="144429" y="70635"/>
                        <a:pt x="139956" y="78893"/>
                      </a:cubicBezTo>
                      <a:cubicBezTo>
                        <a:pt x="137290" y="82507"/>
                        <a:pt x="134967" y="84313"/>
                        <a:pt x="133161" y="84313"/>
                      </a:cubicBezTo>
                      <a:cubicBezTo>
                        <a:pt x="132214" y="84313"/>
                        <a:pt x="130408" y="82507"/>
                        <a:pt x="127655" y="78893"/>
                      </a:cubicBezTo>
                      <a:close/>
                    </a:path>
                  </a:pathLst>
                </a:custGeom>
                <a:grpFill/>
                <a:ln w="860" cap="flat">
                  <a:noFill/>
                  <a:prstDash val="solid"/>
                  <a:miter/>
                </a:ln>
              </p:spPr>
              <p:txBody>
                <a:bodyPr rtlCol="0" anchor="ctr"/>
                <a:lstStyle/>
                <a:p>
                  <a:endParaRPr lang="zh-CN" altLang="en-US"/>
                </a:p>
              </p:txBody>
            </p:sp>
          </p:grpSp>
        </p:grpSp>
      </p:grpSp>
    </p:spTree>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7" name="图片 6" descr="资源 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9085" y="218440"/>
            <a:ext cx="320675" cy="259715"/>
          </a:xfrm>
          <a:prstGeom prst="rect">
            <a:avLst/>
          </a:prstGeom>
        </p:spPr>
      </p:pic>
      <p:cxnSp>
        <p:nvCxnSpPr>
          <p:cNvPr id="8" name="直接连接符 7"/>
          <p:cNvCxnSpPr/>
          <p:nvPr userDrawn="1"/>
        </p:nvCxnSpPr>
        <p:spPr>
          <a:xfrm>
            <a:off x="314643" y="619760"/>
            <a:ext cx="11538000" cy="0"/>
          </a:xfrm>
          <a:prstGeom prst="line">
            <a:avLst/>
          </a:prstGeom>
          <a:ln w="19685">
            <a:solidFill>
              <a:srgbClr val="A4CBDE"/>
            </a:solidFill>
          </a:ln>
        </p:spPr>
        <p:style>
          <a:lnRef idx="2">
            <a:schemeClr val="accent1"/>
          </a:lnRef>
          <a:fillRef idx="0">
            <a:schemeClr val="accent1"/>
          </a:fillRef>
          <a:effectRef idx="1">
            <a:schemeClr val="accent1"/>
          </a:effectRef>
          <a:fontRef idx="minor">
            <a:schemeClr val="tx1"/>
          </a:fontRef>
        </p:style>
      </p:cxnSp>
      <p:sp>
        <p:nvSpPr>
          <p:cNvPr id="12" name="标题 11"/>
          <p:cNvSpPr>
            <a:spLocks noGrp="1"/>
          </p:cNvSpPr>
          <p:nvPr>
            <p:ph type="title"/>
          </p:nvPr>
        </p:nvSpPr>
        <p:spPr>
          <a:xfrm>
            <a:off x="633207" y="-13447"/>
            <a:ext cx="6409055" cy="757555"/>
          </a:xfrm>
        </p:spPr>
        <p:txBody>
          <a:bodyPr/>
          <a:lstStyle>
            <a:lvl1pPr>
              <a:defRPr sz="2200" b="1">
                <a:solidFill>
                  <a:srgbClr val="2D2D2D"/>
                </a:solidFill>
                <a:latin typeface="微软雅黑" panose="020B0503020204020204" pitchFamily="34" charset="-122"/>
                <a:ea typeface="微软雅黑" panose="020B0503020204020204" pitchFamily="34" charset="-122"/>
              </a:defRPr>
            </a:lvl1pPr>
          </a:lstStyle>
          <a:p>
            <a:r>
              <a:rPr lang="zh-CN" altLang="en-US" dirty="0" smtClean="0"/>
              <a:t>单击此处编辑母版标题样式</a:t>
            </a:r>
            <a:endParaRPr lang="zh-CN" altLang="en-US" dirty="0"/>
          </a:p>
        </p:txBody>
      </p:sp>
      <p:grpSp>
        <p:nvGrpSpPr>
          <p:cNvPr id="6" name="图形 4"/>
          <p:cNvGrpSpPr/>
          <p:nvPr userDrawn="1"/>
        </p:nvGrpSpPr>
        <p:grpSpPr>
          <a:xfrm>
            <a:off x="10735693" y="251685"/>
            <a:ext cx="1111166" cy="247926"/>
            <a:chOff x="3026537" y="1769312"/>
            <a:chExt cx="5852211" cy="1305762"/>
          </a:xfrm>
          <a:solidFill>
            <a:srgbClr val="2870BF"/>
          </a:solidFill>
          <a:effectLst>
            <a:outerShdw blurRad="50800" dist="38100" dir="2700000" algn="tl" rotWithShape="0">
              <a:schemeClr val="bg1">
                <a:alpha val="40000"/>
              </a:schemeClr>
            </a:outerShdw>
          </a:effectLst>
        </p:grpSpPr>
        <p:grpSp>
          <p:nvGrpSpPr>
            <p:cNvPr id="9" name="图形 4"/>
            <p:cNvGrpSpPr/>
            <p:nvPr/>
          </p:nvGrpSpPr>
          <p:grpSpPr>
            <a:xfrm>
              <a:off x="5805209" y="1769312"/>
              <a:ext cx="3046119" cy="736361"/>
              <a:chOff x="5805209" y="1769312"/>
              <a:chExt cx="3046119" cy="736361"/>
            </a:xfrm>
            <a:grpFill/>
          </p:grpSpPr>
          <p:sp>
            <p:nvSpPr>
              <p:cNvPr id="24" name="任意形状 7"/>
              <p:cNvSpPr/>
              <p:nvPr/>
            </p:nvSpPr>
            <p:spPr>
              <a:xfrm>
                <a:off x="5805209" y="1885054"/>
                <a:ext cx="646709" cy="528581"/>
              </a:xfrm>
              <a:custGeom>
                <a:avLst/>
                <a:gdLst>
                  <a:gd name="connsiteX0" fmla="*/ 339823 w 646709"/>
                  <a:gd name="connsiteY0" fmla="*/ 17192 h 528581"/>
                  <a:gd name="connsiteX1" fmla="*/ 490535 w 646709"/>
                  <a:gd name="connsiteY1" fmla="*/ 1363 h 528581"/>
                  <a:gd name="connsiteX2" fmla="*/ 490535 w 646709"/>
                  <a:gd name="connsiteY2" fmla="*/ 39302 h 528581"/>
                  <a:gd name="connsiteX3" fmla="*/ 405803 w 646709"/>
                  <a:gd name="connsiteY3" fmla="*/ 96167 h 528581"/>
                  <a:gd name="connsiteX4" fmla="*/ 386964 w 646709"/>
                  <a:gd name="connsiteY4" fmla="*/ 194153 h 528581"/>
                  <a:gd name="connsiteX5" fmla="*/ 468600 w 646709"/>
                  <a:gd name="connsiteY5" fmla="*/ 172044 h 528581"/>
                  <a:gd name="connsiteX6" fmla="*/ 487439 w 646709"/>
                  <a:gd name="connsiteY6" fmla="*/ 235275 h 528581"/>
                  <a:gd name="connsiteX7" fmla="*/ 456040 w 646709"/>
                  <a:gd name="connsiteY7" fmla="*/ 247921 h 528581"/>
                  <a:gd name="connsiteX8" fmla="*/ 386964 w 646709"/>
                  <a:gd name="connsiteY8" fmla="*/ 282677 h 528581"/>
                  <a:gd name="connsiteX9" fmla="*/ 377587 w 646709"/>
                  <a:gd name="connsiteY9" fmla="*/ 307970 h 528581"/>
                  <a:gd name="connsiteX10" fmla="*/ 377587 w 646709"/>
                  <a:gd name="connsiteY10" fmla="*/ 368018 h 528581"/>
                  <a:gd name="connsiteX11" fmla="*/ 418362 w 646709"/>
                  <a:gd name="connsiteY11" fmla="*/ 396493 h 528581"/>
                  <a:gd name="connsiteX12" fmla="*/ 493718 w 646709"/>
                  <a:gd name="connsiteY12" fmla="*/ 396493 h 528581"/>
                  <a:gd name="connsiteX13" fmla="*/ 572171 w 646709"/>
                  <a:gd name="connsiteY13" fmla="*/ 390213 h 528581"/>
                  <a:gd name="connsiteX14" fmla="*/ 625505 w 646709"/>
                  <a:gd name="connsiteY14" fmla="*/ 402859 h 528581"/>
                  <a:gd name="connsiteX15" fmla="*/ 628688 w 646709"/>
                  <a:gd name="connsiteY15" fmla="*/ 491297 h 528581"/>
                  <a:gd name="connsiteX16" fmla="*/ 333630 w 646709"/>
                  <a:gd name="connsiteY16" fmla="*/ 469187 h 528581"/>
                  <a:gd name="connsiteX17" fmla="*/ 302231 w 646709"/>
                  <a:gd name="connsiteY17" fmla="*/ 472370 h 528581"/>
                  <a:gd name="connsiteX18" fmla="*/ 286576 w 646709"/>
                  <a:gd name="connsiteY18" fmla="*/ 472370 h 528581"/>
                  <a:gd name="connsiteX19" fmla="*/ 60594 w 646709"/>
                  <a:gd name="connsiteY19" fmla="*/ 510309 h 528581"/>
                  <a:gd name="connsiteX20" fmla="*/ 48034 w 646709"/>
                  <a:gd name="connsiteY20" fmla="*/ 519772 h 528581"/>
                  <a:gd name="connsiteX21" fmla="*/ 29195 w 646709"/>
                  <a:gd name="connsiteY21" fmla="*/ 522955 h 528581"/>
                  <a:gd name="connsiteX22" fmla="*/ 980 w 646709"/>
                  <a:gd name="connsiteY22" fmla="*/ 462907 h 528581"/>
                  <a:gd name="connsiteX23" fmla="*/ 145412 w 646709"/>
                  <a:gd name="connsiteY23" fmla="*/ 431335 h 528581"/>
                  <a:gd name="connsiteX24" fmla="*/ 148509 w 646709"/>
                  <a:gd name="connsiteY24" fmla="*/ 276483 h 528581"/>
                  <a:gd name="connsiteX25" fmla="*/ 145412 w 646709"/>
                  <a:gd name="connsiteY25" fmla="*/ 229081 h 528581"/>
                  <a:gd name="connsiteX26" fmla="*/ 164251 w 646709"/>
                  <a:gd name="connsiteY26" fmla="*/ 210155 h 528581"/>
                  <a:gd name="connsiteX27" fmla="*/ 239607 w 646709"/>
                  <a:gd name="connsiteY27" fmla="*/ 241727 h 528581"/>
                  <a:gd name="connsiteX28" fmla="*/ 220768 w 646709"/>
                  <a:gd name="connsiteY28" fmla="*/ 371287 h 528581"/>
                  <a:gd name="connsiteX29" fmla="*/ 227048 w 646709"/>
                  <a:gd name="connsiteY29" fmla="*/ 406042 h 528581"/>
                  <a:gd name="connsiteX30" fmla="*/ 248983 w 646709"/>
                  <a:gd name="connsiteY30" fmla="*/ 412323 h 528581"/>
                  <a:gd name="connsiteX31" fmla="*/ 292941 w 646709"/>
                  <a:gd name="connsiteY31" fmla="*/ 399676 h 528581"/>
                  <a:gd name="connsiteX32" fmla="*/ 302317 w 646709"/>
                  <a:gd name="connsiteY32" fmla="*/ 371201 h 528581"/>
                  <a:gd name="connsiteX33" fmla="*/ 299221 w 646709"/>
                  <a:gd name="connsiteY33" fmla="*/ 203703 h 528581"/>
                  <a:gd name="connsiteX34" fmla="*/ 299221 w 646709"/>
                  <a:gd name="connsiteY34" fmla="*/ 140471 h 528581"/>
                  <a:gd name="connsiteX35" fmla="*/ 277285 w 646709"/>
                  <a:gd name="connsiteY35" fmla="*/ 111996 h 528581"/>
                  <a:gd name="connsiteX36" fmla="*/ 223951 w 646709"/>
                  <a:gd name="connsiteY36" fmla="*/ 124642 h 528581"/>
                  <a:gd name="connsiteX37" fmla="*/ 176897 w 646709"/>
                  <a:gd name="connsiteY37" fmla="*/ 58314 h 528581"/>
                  <a:gd name="connsiteX38" fmla="*/ 176897 w 646709"/>
                  <a:gd name="connsiteY38" fmla="*/ 48851 h 528581"/>
                  <a:gd name="connsiteX39" fmla="*/ 208295 w 646709"/>
                  <a:gd name="connsiteY39" fmla="*/ 29924 h 528581"/>
                  <a:gd name="connsiteX40" fmla="*/ 339823 w 646709"/>
                  <a:gd name="connsiteY40" fmla="*/ 17192 h 52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6709" h="528581">
                    <a:moveTo>
                      <a:pt x="339823" y="17192"/>
                    </a:moveTo>
                    <a:cubicBezTo>
                      <a:pt x="392125" y="2481"/>
                      <a:pt x="442363" y="-2766"/>
                      <a:pt x="490535" y="1363"/>
                    </a:cubicBezTo>
                    <a:cubicBezTo>
                      <a:pt x="486320" y="14009"/>
                      <a:pt x="486320" y="26655"/>
                      <a:pt x="490535" y="39302"/>
                    </a:cubicBezTo>
                    <a:cubicBezTo>
                      <a:pt x="496815" y="49883"/>
                      <a:pt x="468600" y="68810"/>
                      <a:pt x="405803" y="96167"/>
                    </a:cubicBezTo>
                    <a:cubicBezTo>
                      <a:pt x="393244" y="108813"/>
                      <a:pt x="386964" y="141504"/>
                      <a:pt x="386964" y="194153"/>
                    </a:cubicBezTo>
                    <a:cubicBezTo>
                      <a:pt x="426706" y="183658"/>
                      <a:pt x="453890" y="176259"/>
                      <a:pt x="468600" y="172044"/>
                    </a:cubicBezTo>
                    <a:cubicBezTo>
                      <a:pt x="481159" y="178324"/>
                      <a:pt x="487439" y="199401"/>
                      <a:pt x="487439" y="235275"/>
                    </a:cubicBezTo>
                    <a:cubicBezTo>
                      <a:pt x="481159" y="239491"/>
                      <a:pt x="470664" y="243706"/>
                      <a:pt x="456040" y="247921"/>
                    </a:cubicBezTo>
                    <a:cubicBezTo>
                      <a:pt x="435136" y="256352"/>
                      <a:pt x="412083" y="267966"/>
                      <a:pt x="386964" y="282677"/>
                    </a:cubicBezTo>
                    <a:cubicBezTo>
                      <a:pt x="382749" y="286893"/>
                      <a:pt x="379566" y="295323"/>
                      <a:pt x="377587" y="307970"/>
                    </a:cubicBezTo>
                    <a:cubicBezTo>
                      <a:pt x="375437" y="322766"/>
                      <a:pt x="375437" y="342725"/>
                      <a:pt x="377587" y="368018"/>
                    </a:cubicBezTo>
                    <a:cubicBezTo>
                      <a:pt x="377587" y="389095"/>
                      <a:pt x="391179" y="398558"/>
                      <a:pt x="418362" y="396493"/>
                    </a:cubicBezTo>
                    <a:cubicBezTo>
                      <a:pt x="435051" y="396493"/>
                      <a:pt x="460169" y="396493"/>
                      <a:pt x="493718" y="396493"/>
                    </a:cubicBezTo>
                    <a:cubicBezTo>
                      <a:pt x="531396" y="394429"/>
                      <a:pt x="557547" y="392278"/>
                      <a:pt x="572171" y="390213"/>
                    </a:cubicBezTo>
                    <a:cubicBezTo>
                      <a:pt x="599354" y="385998"/>
                      <a:pt x="617161" y="390213"/>
                      <a:pt x="625505" y="402859"/>
                    </a:cubicBezTo>
                    <a:cubicBezTo>
                      <a:pt x="652688" y="455509"/>
                      <a:pt x="653720" y="485017"/>
                      <a:pt x="628688" y="491297"/>
                    </a:cubicBezTo>
                    <a:cubicBezTo>
                      <a:pt x="547052" y="459724"/>
                      <a:pt x="448642" y="452326"/>
                      <a:pt x="333630" y="469187"/>
                    </a:cubicBezTo>
                    <a:cubicBezTo>
                      <a:pt x="316855" y="471338"/>
                      <a:pt x="306447" y="472370"/>
                      <a:pt x="302231" y="472370"/>
                    </a:cubicBezTo>
                    <a:cubicBezTo>
                      <a:pt x="298016" y="472370"/>
                      <a:pt x="292855" y="472370"/>
                      <a:pt x="286576" y="472370"/>
                    </a:cubicBezTo>
                    <a:cubicBezTo>
                      <a:pt x="207004" y="463940"/>
                      <a:pt x="131649" y="476586"/>
                      <a:pt x="60594" y="510309"/>
                    </a:cubicBezTo>
                    <a:cubicBezTo>
                      <a:pt x="56379" y="512460"/>
                      <a:pt x="52164" y="515557"/>
                      <a:pt x="48034" y="519772"/>
                    </a:cubicBezTo>
                    <a:cubicBezTo>
                      <a:pt x="39604" y="530354"/>
                      <a:pt x="33410" y="531386"/>
                      <a:pt x="29195" y="522955"/>
                    </a:cubicBezTo>
                    <a:cubicBezTo>
                      <a:pt x="6141" y="493448"/>
                      <a:pt x="-3235" y="473489"/>
                      <a:pt x="980" y="462907"/>
                    </a:cubicBezTo>
                    <a:cubicBezTo>
                      <a:pt x="82616" y="450261"/>
                      <a:pt x="130702" y="439766"/>
                      <a:pt x="145412" y="431335"/>
                    </a:cubicBezTo>
                    <a:cubicBezTo>
                      <a:pt x="155821" y="422904"/>
                      <a:pt x="156853" y="371287"/>
                      <a:pt x="148509" y="276483"/>
                    </a:cubicBezTo>
                    <a:cubicBezTo>
                      <a:pt x="146358" y="257557"/>
                      <a:pt x="145412" y="241727"/>
                      <a:pt x="145412" y="229081"/>
                    </a:cubicBezTo>
                    <a:cubicBezTo>
                      <a:pt x="145412" y="218586"/>
                      <a:pt x="151692" y="212219"/>
                      <a:pt x="164251" y="210155"/>
                    </a:cubicBezTo>
                    <a:cubicBezTo>
                      <a:pt x="216553" y="218586"/>
                      <a:pt x="241671" y="229081"/>
                      <a:pt x="239607" y="241727"/>
                    </a:cubicBezTo>
                    <a:cubicBezTo>
                      <a:pt x="216553" y="269085"/>
                      <a:pt x="210273" y="312357"/>
                      <a:pt x="220768" y="371287"/>
                    </a:cubicBezTo>
                    <a:cubicBezTo>
                      <a:pt x="222833" y="386084"/>
                      <a:pt x="224897" y="397612"/>
                      <a:pt x="227048" y="406042"/>
                    </a:cubicBezTo>
                    <a:cubicBezTo>
                      <a:pt x="227048" y="410258"/>
                      <a:pt x="234360" y="412323"/>
                      <a:pt x="248983" y="412323"/>
                    </a:cubicBezTo>
                    <a:cubicBezTo>
                      <a:pt x="265672" y="410258"/>
                      <a:pt x="280382" y="406042"/>
                      <a:pt x="292941" y="399676"/>
                    </a:cubicBezTo>
                    <a:cubicBezTo>
                      <a:pt x="299221" y="395461"/>
                      <a:pt x="302317" y="385998"/>
                      <a:pt x="302317" y="371201"/>
                    </a:cubicBezTo>
                    <a:cubicBezTo>
                      <a:pt x="302317" y="280699"/>
                      <a:pt x="301199" y="224866"/>
                      <a:pt x="299221" y="203703"/>
                    </a:cubicBezTo>
                    <a:cubicBezTo>
                      <a:pt x="299221" y="172130"/>
                      <a:pt x="299221" y="151053"/>
                      <a:pt x="299221" y="140471"/>
                    </a:cubicBezTo>
                    <a:cubicBezTo>
                      <a:pt x="297070" y="123610"/>
                      <a:pt x="289844" y="114147"/>
                      <a:pt x="277285" y="111996"/>
                    </a:cubicBezTo>
                    <a:cubicBezTo>
                      <a:pt x="264726" y="111996"/>
                      <a:pt x="246919" y="116211"/>
                      <a:pt x="223951" y="124642"/>
                    </a:cubicBezTo>
                    <a:cubicBezTo>
                      <a:pt x="209327" y="133073"/>
                      <a:pt x="193585" y="110964"/>
                      <a:pt x="176897" y="58314"/>
                    </a:cubicBezTo>
                    <a:cubicBezTo>
                      <a:pt x="176897" y="54099"/>
                      <a:pt x="176897" y="50916"/>
                      <a:pt x="176897" y="48851"/>
                    </a:cubicBezTo>
                    <a:cubicBezTo>
                      <a:pt x="172682" y="36205"/>
                      <a:pt x="183176" y="29924"/>
                      <a:pt x="208295" y="29924"/>
                    </a:cubicBezTo>
                    <a:cubicBezTo>
                      <a:pt x="260252" y="31903"/>
                      <a:pt x="304210" y="27774"/>
                      <a:pt x="339823" y="17192"/>
                    </a:cubicBezTo>
                    <a:close/>
                  </a:path>
                </a:pathLst>
              </a:custGeom>
              <a:grpFill/>
              <a:ln w="860" cap="flat">
                <a:noFill/>
                <a:prstDash val="solid"/>
                <a:miter/>
              </a:ln>
            </p:spPr>
            <p:txBody>
              <a:bodyPr rtlCol="0" anchor="ctr"/>
              <a:lstStyle/>
              <a:p>
                <a:endParaRPr lang="zh-CN" altLang="en-US"/>
              </a:p>
            </p:txBody>
          </p:sp>
          <p:sp>
            <p:nvSpPr>
              <p:cNvPr id="25" name="任意形状 8"/>
              <p:cNvSpPr/>
              <p:nvPr/>
            </p:nvSpPr>
            <p:spPr>
              <a:xfrm>
                <a:off x="6627623" y="1792353"/>
                <a:ext cx="612994" cy="688006"/>
              </a:xfrm>
              <a:custGeom>
                <a:avLst/>
                <a:gdLst>
                  <a:gd name="connsiteX0" fmla="*/ 139010 w 612994"/>
                  <a:gd name="connsiteY0" fmla="*/ 315243 h 688006"/>
                  <a:gd name="connsiteX1" fmla="*/ 214366 w 612994"/>
                  <a:gd name="connsiteY1" fmla="*/ 283671 h 688006"/>
                  <a:gd name="connsiteX2" fmla="*/ 270882 w 612994"/>
                  <a:gd name="connsiteY2" fmla="*/ 261561 h 688006"/>
                  <a:gd name="connsiteX3" fmla="*/ 302281 w 612994"/>
                  <a:gd name="connsiteY3" fmla="*/ 248915 h 688006"/>
                  <a:gd name="connsiteX4" fmla="*/ 368174 w 612994"/>
                  <a:gd name="connsiteY4" fmla="*/ 204696 h 688006"/>
                  <a:gd name="connsiteX5" fmla="*/ 449810 w 612994"/>
                  <a:gd name="connsiteY5" fmla="*/ 106710 h 688006"/>
                  <a:gd name="connsiteX6" fmla="*/ 471746 w 612994"/>
                  <a:gd name="connsiteY6" fmla="*/ 97246 h 688006"/>
                  <a:gd name="connsiteX7" fmla="*/ 474842 w 612994"/>
                  <a:gd name="connsiteY7" fmla="*/ 100429 h 688006"/>
                  <a:gd name="connsiteX8" fmla="*/ 484305 w 612994"/>
                  <a:gd name="connsiteY8" fmla="*/ 103613 h 688006"/>
                  <a:gd name="connsiteX9" fmla="*/ 487401 w 612994"/>
                  <a:gd name="connsiteY9" fmla="*/ 125722 h 688006"/>
                  <a:gd name="connsiteX10" fmla="*/ 440348 w 612994"/>
                  <a:gd name="connsiteY10" fmla="*/ 173124 h 688006"/>
                  <a:gd name="connsiteX11" fmla="*/ 396389 w 612994"/>
                  <a:gd name="connsiteY11" fmla="*/ 220526 h 688006"/>
                  <a:gd name="connsiteX12" fmla="*/ 387013 w 612994"/>
                  <a:gd name="connsiteY12" fmla="*/ 233172 h 688006"/>
                  <a:gd name="connsiteX13" fmla="*/ 399572 w 612994"/>
                  <a:gd name="connsiteY13" fmla="*/ 239452 h 688006"/>
                  <a:gd name="connsiteX14" fmla="*/ 459186 w 612994"/>
                  <a:gd name="connsiteY14" fmla="*/ 274208 h 688006"/>
                  <a:gd name="connsiteX15" fmla="*/ 449810 w 612994"/>
                  <a:gd name="connsiteY15" fmla="*/ 296317 h 688006"/>
                  <a:gd name="connsiteX16" fmla="*/ 355615 w 612994"/>
                  <a:gd name="connsiteY16" fmla="*/ 353182 h 688006"/>
                  <a:gd name="connsiteX17" fmla="*/ 361895 w 612994"/>
                  <a:gd name="connsiteY17" fmla="*/ 381658 h 688006"/>
                  <a:gd name="connsiteX18" fmla="*/ 383830 w 612994"/>
                  <a:gd name="connsiteY18" fmla="*/ 387938 h 688006"/>
                  <a:gd name="connsiteX19" fmla="*/ 446627 w 612994"/>
                  <a:gd name="connsiteY19" fmla="*/ 384755 h 688006"/>
                  <a:gd name="connsiteX20" fmla="*/ 565941 w 612994"/>
                  <a:gd name="connsiteY20" fmla="*/ 368925 h 688006"/>
                  <a:gd name="connsiteX21" fmla="*/ 612994 w 612994"/>
                  <a:gd name="connsiteY21" fmla="*/ 441620 h 688006"/>
                  <a:gd name="connsiteX22" fmla="*/ 606715 w 612994"/>
                  <a:gd name="connsiteY22" fmla="*/ 463729 h 688006"/>
                  <a:gd name="connsiteX23" fmla="*/ 587876 w 612994"/>
                  <a:gd name="connsiteY23" fmla="*/ 460546 h 688006"/>
                  <a:gd name="connsiteX24" fmla="*/ 390110 w 612994"/>
                  <a:gd name="connsiteY24" fmla="*/ 438437 h 688006"/>
                  <a:gd name="connsiteX25" fmla="*/ 374454 w 612994"/>
                  <a:gd name="connsiteY25" fmla="*/ 457363 h 688006"/>
                  <a:gd name="connsiteX26" fmla="*/ 365077 w 612994"/>
                  <a:gd name="connsiteY26" fmla="*/ 618495 h 688006"/>
                  <a:gd name="connsiteX27" fmla="*/ 361895 w 612994"/>
                  <a:gd name="connsiteY27" fmla="*/ 675360 h 688006"/>
                  <a:gd name="connsiteX28" fmla="*/ 355615 w 612994"/>
                  <a:gd name="connsiteY28" fmla="*/ 688006 h 688006"/>
                  <a:gd name="connsiteX29" fmla="*/ 343055 w 612994"/>
                  <a:gd name="connsiteY29" fmla="*/ 688006 h 688006"/>
                  <a:gd name="connsiteX30" fmla="*/ 157849 w 612994"/>
                  <a:gd name="connsiteY30" fmla="*/ 618495 h 688006"/>
                  <a:gd name="connsiteX31" fmla="*/ 148472 w 612994"/>
                  <a:gd name="connsiteY31" fmla="*/ 605849 h 688006"/>
                  <a:gd name="connsiteX32" fmla="*/ 164128 w 612994"/>
                  <a:gd name="connsiteY32" fmla="*/ 605849 h 688006"/>
                  <a:gd name="connsiteX33" fmla="*/ 280259 w 612994"/>
                  <a:gd name="connsiteY33" fmla="*/ 624775 h 688006"/>
                  <a:gd name="connsiteX34" fmla="*/ 305378 w 612994"/>
                  <a:gd name="connsiteY34" fmla="*/ 596299 h 688006"/>
                  <a:gd name="connsiteX35" fmla="*/ 305378 w 612994"/>
                  <a:gd name="connsiteY35" fmla="*/ 542618 h 688006"/>
                  <a:gd name="connsiteX36" fmla="*/ 308561 w 612994"/>
                  <a:gd name="connsiteY36" fmla="*/ 463643 h 688006"/>
                  <a:gd name="connsiteX37" fmla="*/ 299184 w 612994"/>
                  <a:gd name="connsiteY37" fmla="*/ 454180 h 688006"/>
                  <a:gd name="connsiteX38" fmla="*/ 41804 w 612994"/>
                  <a:gd name="connsiteY38" fmla="*/ 504765 h 688006"/>
                  <a:gd name="connsiteX39" fmla="*/ 13588 w 612994"/>
                  <a:gd name="connsiteY39" fmla="*/ 501582 h 688006"/>
                  <a:gd name="connsiteX40" fmla="*/ 4212 w 612994"/>
                  <a:gd name="connsiteY40" fmla="*/ 479472 h 688006"/>
                  <a:gd name="connsiteX41" fmla="*/ 1029 w 612994"/>
                  <a:gd name="connsiteY41" fmla="*/ 470009 h 688006"/>
                  <a:gd name="connsiteX42" fmla="*/ 13588 w 612994"/>
                  <a:gd name="connsiteY42" fmla="*/ 466826 h 688006"/>
                  <a:gd name="connsiteX43" fmla="*/ 70105 w 612994"/>
                  <a:gd name="connsiteY43" fmla="*/ 454180 h 688006"/>
                  <a:gd name="connsiteX44" fmla="*/ 148558 w 612994"/>
                  <a:gd name="connsiteY44" fmla="*/ 438351 h 688006"/>
                  <a:gd name="connsiteX45" fmla="*/ 283528 w 612994"/>
                  <a:gd name="connsiteY45" fmla="*/ 409875 h 688006"/>
                  <a:gd name="connsiteX46" fmla="*/ 292904 w 612994"/>
                  <a:gd name="connsiteY46" fmla="*/ 406692 h 688006"/>
                  <a:gd name="connsiteX47" fmla="*/ 283528 w 612994"/>
                  <a:gd name="connsiteY47" fmla="*/ 390863 h 688006"/>
                  <a:gd name="connsiteX48" fmla="*/ 255312 w 612994"/>
                  <a:gd name="connsiteY48" fmla="*/ 371936 h 688006"/>
                  <a:gd name="connsiteX49" fmla="*/ 252130 w 612994"/>
                  <a:gd name="connsiteY49" fmla="*/ 353010 h 688006"/>
                  <a:gd name="connsiteX50" fmla="*/ 277248 w 612994"/>
                  <a:gd name="connsiteY50" fmla="*/ 343547 h 688006"/>
                  <a:gd name="connsiteX51" fmla="*/ 305464 w 612994"/>
                  <a:gd name="connsiteY51" fmla="*/ 343547 h 688006"/>
                  <a:gd name="connsiteX52" fmla="*/ 346238 w 612994"/>
                  <a:gd name="connsiteY52" fmla="*/ 315071 h 688006"/>
                  <a:gd name="connsiteX53" fmla="*/ 333679 w 612994"/>
                  <a:gd name="connsiteY53" fmla="*/ 277133 h 688006"/>
                  <a:gd name="connsiteX54" fmla="*/ 164128 w 612994"/>
                  <a:gd name="connsiteY54" fmla="*/ 346644 h 688006"/>
                  <a:gd name="connsiteX55" fmla="*/ 142192 w 612994"/>
                  <a:gd name="connsiteY55" fmla="*/ 346644 h 688006"/>
                  <a:gd name="connsiteX56" fmla="*/ 129633 w 612994"/>
                  <a:gd name="connsiteY56" fmla="*/ 333998 h 688006"/>
                  <a:gd name="connsiteX57" fmla="*/ 123353 w 612994"/>
                  <a:gd name="connsiteY57" fmla="*/ 324535 h 688006"/>
                  <a:gd name="connsiteX58" fmla="*/ 139010 w 612994"/>
                  <a:gd name="connsiteY58" fmla="*/ 315243 h 688006"/>
                  <a:gd name="connsiteX59" fmla="*/ 120171 w 612994"/>
                  <a:gd name="connsiteY59" fmla="*/ 122539 h 688006"/>
                  <a:gd name="connsiteX60" fmla="*/ 233205 w 612994"/>
                  <a:gd name="connsiteY60" fmla="*/ 59308 h 688006"/>
                  <a:gd name="connsiteX61" fmla="*/ 252043 w 612994"/>
                  <a:gd name="connsiteY61" fmla="*/ 53028 h 688006"/>
                  <a:gd name="connsiteX62" fmla="*/ 377637 w 612994"/>
                  <a:gd name="connsiteY62" fmla="*/ 5626 h 688006"/>
                  <a:gd name="connsiteX63" fmla="*/ 409035 w 612994"/>
                  <a:gd name="connsiteY63" fmla="*/ 8809 h 688006"/>
                  <a:gd name="connsiteX64" fmla="*/ 430971 w 612994"/>
                  <a:gd name="connsiteY64" fmla="*/ 30918 h 688006"/>
                  <a:gd name="connsiteX65" fmla="*/ 434154 w 612994"/>
                  <a:gd name="connsiteY65" fmla="*/ 46748 h 688006"/>
                  <a:gd name="connsiteX66" fmla="*/ 415314 w 612994"/>
                  <a:gd name="connsiteY66" fmla="*/ 53028 h 688006"/>
                  <a:gd name="connsiteX67" fmla="*/ 255226 w 612994"/>
                  <a:gd name="connsiteY67" fmla="*/ 106710 h 688006"/>
                  <a:gd name="connsiteX68" fmla="*/ 227011 w 612994"/>
                  <a:gd name="connsiteY68" fmla="*/ 125636 h 688006"/>
                  <a:gd name="connsiteX69" fmla="*/ 189333 w 612994"/>
                  <a:gd name="connsiteY69" fmla="*/ 131916 h 688006"/>
                  <a:gd name="connsiteX70" fmla="*/ 123439 w 612994"/>
                  <a:gd name="connsiteY70" fmla="*/ 138196 h 688006"/>
                  <a:gd name="connsiteX71" fmla="*/ 107783 w 612994"/>
                  <a:gd name="connsiteY71" fmla="*/ 135013 h 688006"/>
                  <a:gd name="connsiteX72" fmla="*/ 120171 w 612994"/>
                  <a:gd name="connsiteY72" fmla="*/ 122539 h 688006"/>
                  <a:gd name="connsiteX73" fmla="*/ 170322 w 612994"/>
                  <a:gd name="connsiteY73" fmla="*/ 248915 h 688006"/>
                  <a:gd name="connsiteX74" fmla="*/ 148386 w 612994"/>
                  <a:gd name="connsiteY74" fmla="*/ 233086 h 688006"/>
                  <a:gd name="connsiteX75" fmla="*/ 129547 w 612994"/>
                  <a:gd name="connsiteY75" fmla="*/ 217257 h 688006"/>
                  <a:gd name="connsiteX76" fmla="*/ 120171 w 612994"/>
                  <a:gd name="connsiteY76" fmla="*/ 207793 h 688006"/>
                  <a:gd name="connsiteX77" fmla="*/ 135827 w 612994"/>
                  <a:gd name="connsiteY77" fmla="*/ 195147 h 688006"/>
                  <a:gd name="connsiteX78" fmla="*/ 236301 w 612994"/>
                  <a:gd name="connsiteY78" fmla="*/ 169855 h 688006"/>
                  <a:gd name="connsiteX79" fmla="*/ 245764 w 612994"/>
                  <a:gd name="connsiteY79" fmla="*/ 173038 h 688006"/>
                  <a:gd name="connsiteX80" fmla="*/ 239484 w 612994"/>
                  <a:gd name="connsiteY80" fmla="*/ 182501 h 688006"/>
                  <a:gd name="connsiteX81" fmla="*/ 198709 w 612994"/>
                  <a:gd name="connsiteY81" fmla="*/ 239366 h 688006"/>
                  <a:gd name="connsiteX82" fmla="*/ 170322 w 612994"/>
                  <a:gd name="connsiteY82" fmla="*/ 248915 h 688006"/>
                  <a:gd name="connsiteX83" fmla="*/ 295915 w 612994"/>
                  <a:gd name="connsiteY83" fmla="*/ 182501 h 688006"/>
                  <a:gd name="connsiteX84" fmla="*/ 286539 w 612994"/>
                  <a:gd name="connsiteY84" fmla="*/ 154025 h 688006"/>
                  <a:gd name="connsiteX85" fmla="*/ 295915 w 612994"/>
                  <a:gd name="connsiteY85" fmla="*/ 135099 h 688006"/>
                  <a:gd name="connsiteX86" fmla="*/ 336690 w 612994"/>
                  <a:gd name="connsiteY86" fmla="*/ 125636 h 688006"/>
                  <a:gd name="connsiteX87" fmla="*/ 364905 w 612994"/>
                  <a:gd name="connsiteY87" fmla="*/ 119356 h 688006"/>
                  <a:gd name="connsiteX88" fmla="*/ 371185 w 612994"/>
                  <a:gd name="connsiteY88" fmla="*/ 122539 h 688006"/>
                  <a:gd name="connsiteX89" fmla="*/ 368088 w 612994"/>
                  <a:gd name="connsiteY89" fmla="*/ 128819 h 688006"/>
                  <a:gd name="connsiteX90" fmla="*/ 324130 w 612994"/>
                  <a:gd name="connsiteY90" fmla="*/ 182501 h 688006"/>
                  <a:gd name="connsiteX91" fmla="*/ 308474 w 612994"/>
                  <a:gd name="connsiteY91" fmla="*/ 195147 h 688006"/>
                  <a:gd name="connsiteX92" fmla="*/ 295915 w 612994"/>
                  <a:gd name="connsiteY92" fmla="*/ 182501 h 68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12994" h="688006">
                    <a:moveTo>
                      <a:pt x="139010" y="315243"/>
                    </a:moveTo>
                    <a:cubicBezTo>
                      <a:pt x="161977" y="308963"/>
                      <a:pt x="187096" y="298382"/>
                      <a:pt x="214366" y="283671"/>
                    </a:cubicBezTo>
                    <a:cubicBezTo>
                      <a:pt x="226925" y="279455"/>
                      <a:pt x="245764" y="272143"/>
                      <a:pt x="270882" y="261561"/>
                    </a:cubicBezTo>
                    <a:cubicBezTo>
                      <a:pt x="279227" y="259497"/>
                      <a:pt x="289721" y="255281"/>
                      <a:pt x="302281" y="248915"/>
                    </a:cubicBezTo>
                    <a:cubicBezTo>
                      <a:pt x="321120" y="244700"/>
                      <a:pt x="343055" y="229989"/>
                      <a:pt x="368174" y="204696"/>
                    </a:cubicBezTo>
                    <a:cubicBezTo>
                      <a:pt x="387013" y="187835"/>
                      <a:pt x="414196" y="155230"/>
                      <a:pt x="449810" y="106710"/>
                    </a:cubicBezTo>
                    <a:cubicBezTo>
                      <a:pt x="453939" y="98279"/>
                      <a:pt x="461251" y="95182"/>
                      <a:pt x="471746" y="97246"/>
                    </a:cubicBezTo>
                    <a:cubicBezTo>
                      <a:pt x="471746" y="99397"/>
                      <a:pt x="472777" y="100429"/>
                      <a:pt x="474842" y="100429"/>
                    </a:cubicBezTo>
                    <a:cubicBezTo>
                      <a:pt x="478971" y="102580"/>
                      <a:pt x="482154" y="103613"/>
                      <a:pt x="484305" y="103613"/>
                    </a:cubicBezTo>
                    <a:cubicBezTo>
                      <a:pt x="494713" y="107828"/>
                      <a:pt x="495746" y="115226"/>
                      <a:pt x="487401" y="125722"/>
                    </a:cubicBezTo>
                    <a:cubicBezTo>
                      <a:pt x="474842" y="138368"/>
                      <a:pt x="459186" y="154197"/>
                      <a:pt x="440348" y="173124"/>
                    </a:cubicBezTo>
                    <a:cubicBezTo>
                      <a:pt x="421508" y="194201"/>
                      <a:pt x="406884" y="210030"/>
                      <a:pt x="396389" y="220526"/>
                    </a:cubicBezTo>
                    <a:cubicBezTo>
                      <a:pt x="390110" y="226806"/>
                      <a:pt x="387013" y="231107"/>
                      <a:pt x="387013" y="233172"/>
                    </a:cubicBezTo>
                    <a:cubicBezTo>
                      <a:pt x="387013" y="237387"/>
                      <a:pt x="391142" y="239452"/>
                      <a:pt x="399572" y="239452"/>
                    </a:cubicBezTo>
                    <a:cubicBezTo>
                      <a:pt x="428820" y="247883"/>
                      <a:pt x="448691" y="259497"/>
                      <a:pt x="459186" y="274208"/>
                    </a:cubicBezTo>
                    <a:cubicBezTo>
                      <a:pt x="465465" y="284789"/>
                      <a:pt x="462283" y="292102"/>
                      <a:pt x="449810" y="296317"/>
                    </a:cubicBezTo>
                    <a:cubicBezTo>
                      <a:pt x="414196" y="319545"/>
                      <a:pt x="382798" y="338471"/>
                      <a:pt x="355615" y="353182"/>
                    </a:cubicBezTo>
                    <a:cubicBezTo>
                      <a:pt x="345120" y="359462"/>
                      <a:pt x="347185" y="369011"/>
                      <a:pt x="361895" y="381658"/>
                    </a:cubicBezTo>
                    <a:cubicBezTo>
                      <a:pt x="366024" y="387938"/>
                      <a:pt x="373335" y="390088"/>
                      <a:pt x="383830" y="387938"/>
                    </a:cubicBezTo>
                    <a:cubicBezTo>
                      <a:pt x="400519" y="387938"/>
                      <a:pt x="421508" y="386905"/>
                      <a:pt x="446627" y="384755"/>
                    </a:cubicBezTo>
                    <a:cubicBezTo>
                      <a:pt x="498929" y="380539"/>
                      <a:pt x="538671" y="375291"/>
                      <a:pt x="565941" y="368925"/>
                    </a:cubicBezTo>
                    <a:cubicBezTo>
                      <a:pt x="582629" y="377356"/>
                      <a:pt x="598371" y="401616"/>
                      <a:pt x="612994" y="441620"/>
                    </a:cubicBezTo>
                    <a:cubicBezTo>
                      <a:pt x="612994" y="454266"/>
                      <a:pt x="610930" y="461664"/>
                      <a:pt x="606715" y="463729"/>
                    </a:cubicBezTo>
                    <a:cubicBezTo>
                      <a:pt x="602500" y="465880"/>
                      <a:pt x="596220" y="464847"/>
                      <a:pt x="587876" y="460546"/>
                    </a:cubicBezTo>
                    <a:cubicBezTo>
                      <a:pt x="533423" y="437404"/>
                      <a:pt x="467530" y="430006"/>
                      <a:pt x="390110" y="438437"/>
                    </a:cubicBezTo>
                    <a:cubicBezTo>
                      <a:pt x="379615" y="438437"/>
                      <a:pt x="374454" y="444717"/>
                      <a:pt x="374454" y="457363"/>
                    </a:cubicBezTo>
                    <a:cubicBezTo>
                      <a:pt x="372303" y="529025"/>
                      <a:pt x="369207" y="582707"/>
                      <a:pt x="365077" y="618495"/>
                    </a:cubicBezTo>
                    <a:cubicBezTo>
                      <a:pt x="358798" y="639486"/>
                      <a:pt x="357679" y="658498"/>
                      <a:pt x="361895" y="675360"/>
                    </a:cubicBezTo>
                    <a:cubicBezTo>
                      <a:pt x="361895" y="681640"/>
                      <a:pt x="359744" y="685855"/>
                      <a:pt x="355615" y="688006"/>
                    </a:cubicBezTo>
                    <a:lnTo>
                      <a:pt x="343055" y="688006"/>
                    </a:lnTo>
                    <a:cubicBezTo>
                      <a:pt x="261420" y="671144"/>
                      <a:pt x="199656" y="648003"/>
                      <a:pt x="157849" y="618495"/>
                    </a:cubicBezTo>
                    <a:cubicBezTo>
                      <a:pt x="149419" y="612215"/>
                      <a:pt x="146322" y="607999"/>
                      <a:pt x="148472" y="605849"/>
                    </a:cubicBezTo>
                    <a:cubicBezTo>
                      <a:pt x="148472" y="603784"/>
                      <a:pt x="153634" y="603784"/>
                      <a:pt x="164128" y="605849"/>
                    </a:cubicBezTo>
                    <a:cubicBezTo>
                      <a:pt x="208086" y="620646"/>
                      <a:pt x="246796" y="626926"/>
                      <a:pt x="280259" y="624775"/>
                    </a:cubicBezTo>
                    <a:cubicBezTo>
                      <a:pt x="294883" y="624775"/>
                      <a:pt x="303227" y="615312"/>
                      <a:pt x="305378" y="596299"/>
                    </a:cubicBezTo>
                    <a:cubicBezTo>
                      <a:pt x="305378" y="585804"/>
                      <a:pt x="305378" y="567824"/>
                      <a:pt x="305378" y="542618"/>
                    </a:cubicBezTo>
                    <a:cubicBezTo>
                      <a:pt x="307442" y="508980"/>
                      <a:pt x="308561" y="482569"/>
                      <a:pt x="308561" y="463643"/>
                    </a:cubicBezTo>
                    <a:cubicBezTo>
                      <a:pt x="308561" y="457363"/>
                      <a:pt x="305378" y="454180"/>
                      <a:pt x="299184" y="454180"/>
                    </a:cubicBezTo>
                    <a:cubicBezTo>
                      <a:pt x="156816" y="464761"/>
                      <a:pt x="71052" y="481537"/>
                      <a:pt x="41804" y="504765"/>
                    </a:cubicBezTo>
                    <a:cubicBezTo>
                      <a:pt x="27180" y="513196"/>
                      <a:pt x="17718" y="512163"/>
                      <a:pt x="13588" y="501582"/>
                    </a:cubicBezTo>
                    <a:cubicBezTo>
                      <a:pt x="9373" y="497366"/>
                      <a:pt x="6191" y="490054"/>
                      <a:pt x="4212" y="479472"/>
                    </a:cubicBezTo>
                    <a:cubicBezTo>
                      <a:pt x="-3" y="475257"/>
                      <a:pt x="-1036" y="472074"/>
                      <a:pt x="1029" y="470009"/>
                    </a:cubicBezTo>
                    <a:cubicBezTo>
                      <a:pt x="1029" y="467944"/>
                      <a:pt x="5158" y="466826"/>
                      <a:pt x="13588" y="466826"/>
                    </a:cubicBezTo>
                    <a:cubicBezTo>
                      <a:pt x="26148" y="468977"/>
                      <a:pt x="44987" y="464761"/>
                      <a:pt x="70105" y="454180"/>
                    </a:cubicBezTo>
                    <a:cubicBezTo>
                      <a:pt x="88944" y="447900"/>
                      <a:pt x="115095" y="442652"/>
                      <a:pt x="148558" y="438351"/>
                    </a:cubicBezTo>
                    <a:cubicBezTo>
                      <a:pt x="225979" y="425704"/>
                      <a:pt x="270968" y="416241"/>
                      <a:pt x="283528" y="409875"/>
                    </a:cubicBezTo>
                    <a:cubicBezTo>
                      <a:pt x="289807" y="409875"/>
                      <a:pt x="292904" y="408843"/>
                      <a:pt x="292904" y="406692"/>
                    </a:cubicBezTo>
                    <a:cubicBezTo>
                      <a:pt x="292904" y="404627"/>
                      <a:pt x="289807" y="399293"/>
                      <a:pt x="283528" y="390863"/>
                    </a:cubicBezTo>
                    <a:cubicBezTo>
                      <a:pt x="270968" y="382432"/>
                      <a:pt x="261592" y="376152"/>
                      <a:pt x="255312" y="371936"/>
                    </a:cubicBezTo>
                    <a:cubicBezTo>
                      <a:pt x="246882" y="367721"/>
                      <a:pt x="245936" y="361441"/>
                      <a:pt x="252130" y="353010"/>
                    </a:cubicBezTo>
                    <a:cubicBezTo>
                      <a:pt x="258409" y="344579"/>
                      <a:pt x="266753" y="341482"/>
                      <a:pt x="277248" y="343547"/>
                    </a:cubicBezTo>
                    <a:cubicBezTo>
                      <a:pt x="283528" y="347762"/>
                      <a:pt x="292904" y="347762"/>
                      <a:pt x="305464" y="343547"/>
                    </a:cubicBezTo>
                    <a:cubicBezTo>
                      <a:pt x="311743" y="343547"/>
                      <a:pt x="325335" y="334084"/>
                      <a:pt x="346238" y="315071"/>
                    </a:cubicBezTo>
                    <a:cubicBezTo>
                      <a:pt x="358798" y="298210"/>
                      <a:pt x="354583" y="285563"/>
                      <a:pt x="333679" y="277133"/>
                    </a:cubicBezTo>
                    <a:cubicBezTo>
                      <a:pt x="306496" y="277133"/>
                      <a:pt x="249979" y="300360"/>
                      <a:pt x="164128" y="346644"/>
                    </a:cubicBezTo>
                    <a:cubicBezTo>
                      <a:pt x="153634" y="352924"/>
                      <a:pt x="146322" y="352924"/>
                      <a:pt x="142192" y="346644"/>
                    </a:cubicBezTo>
                    <a:cubicBezTo>
                      <a:pt x="135913" y="342429"/>
                      <a:pt x="131698" y="338213"/>
                      <a:pt x="129633" y="333998"/>
                    </a:cubicBezTo>
                    <a:cubicBezTo>
                      <a:pt x="123353" y="329782"/>
                      <a:pt x="121203" y="326599"/>
                      <a:pt x="123353" y="324535"/>
                    </a:cubicBezTo>
                    <a:cubicBezTo>
                      <a:pt x="123267" y="320491"/>
                      <a:pt x="128429" y="317394"/>
                      <a:pt x="139010" y="315243"/>
                    </a:cubicBezTo>
                    <a:close/>
                    <a:moveTo>
                      <a:pt x="120171" y="122539"/>
                    </a:moveTo>
                    <a:cubicBezTo>
                      <a:pt x="159913" y="97246"/>
                      <a:pt x="197591" y="76255"/>
                      <a:pt x="233205" y="59308"/>
                    </a:cubicBezTo>
                    <a:cubicBezTo>
                      <a:pt x="237333" y="59308"/>
                      <a:pt x="243613" y="57243"/>
                      <a:pt x="252043" y="53028"/>
                    </a:cubicBezTo>
                    <a:cubicBezTo>
                      <a:pt x="296001" y="38317"/>
                      <a:pt x="337808" y="22487"/>
                      <a:pt x="377637" y="5626"/>
                    </a:cubicBezTo>
                    <a:cubicBezTo>
                      <a:pt x="392260" y="-2805"/>
                      <a:pt x="402755" y="-1773"/>
                      <a:pt x="409035" y="8809"/>
                    </a:cubicBezTo>
                    <a:cubicBezTo>
                      <a:pt x="411099" y="15089"/>
                      <a:pt x="418411" y="22573"/>
                      <a:pt x="430971" y="30918"/>
                    </a:cubicBezTo>
                    <a:cubicBezTo>
                      <a:pt x="435100" y="37198"/>
                      <a:pt x="436132" y="42532"/>
                      <a:pt x="434154" y="46748"/>
                    </a:cubicBezTo>
                    <a:cubicBezTo>
                      <a:pt x="429938" y="50963"/>
                      <a:pt x="423659" y="53028"/>
                      <a:pt x="415314" y="53028"/>
                    </a:cubicBezTo>
                    <a:cubicBezTo>
                      <a:pt x="325335" y="67825"/>
                      <a:pt x="271915" y="85718"/>
                      <a:pt x="255226" y="106710"/>
                    </a:cubicBezTo>
                    <a:cubicBezTo>
                      <a:pt x="248947" y="119356"/>
                      <a:pt x="239570" y="125636"/>
                      <a:pt x="227011" y="125636"/>
                    </a:cubicBezTo>
                    <a:cubicBezTo>
                      <a:pt x="218581" y="127787"/>
                      <a:pt x="206107" y="129851"/>
                      <a:pt x="189333" y="131916"/>
                    </a:cubicBezTo>
                    <a:cubicBezTo>
                      <a:pt x="162150" y="136131"/>
                      <a:pt x="140128" y="138196"/>
                      <a:pt x="123439" y="138196"/>
                    </a:cubicBezTo>
                    <a:cubicBezTo>
                      <a:pt x="115009" y="138196"/>
                      <a:pt x="109762" y="137164"/>
                      <a:pt x="107783" y="135013"/>
                    </a:cubicBezTo>
                    <a:cubicBezTo>
                      <a:pt x="107611" y="133034"/>
                      <a:pt x="111740" y="128819"/>
                      <a:pt x="120171" y="122539"/>
                    </a:cubicBezTo>
                    <a:close/>
                    <a:moveTo>
                      <a:pt x="170322" y="248915"/>
                    </a:moveTo>
                    <a:cubicBezTo>
                      <a:pt x="164042" y="246850"/>
                      <a:pt x="156644" y="241517"/>
                      <a:pt x="148386" y="233086"/>
                    </a:cubicBezTo>
                    <a:cubicBezTo>
                      <a:pt x="139956" y="226806"/>
                      <a:pt x="133762" y="221558"/>
                      <a:pt x="129547" y="217257"/>
                    </a:cubicBezTo>
                    <a:cubicBezTo>
                      <a:pt x="121117" y="213041"/>
                      <a:pt x="118020" y="209944"/>
                      <a:pt x="120171" y="207793"/>
                    </a:cubicBezTo>
                    <a:cubicBezTo>
                      <a:pt x="120171" y="203578"/>
                      <a:pt x="125332" y="199363"/>
                      <a:pt x="135827" y="195147"/>
                    </a:cubicBezTo>
                    <a:cubicBezTo>
                      <a:pt x="169289" y="182501"/>
                      <a:pt x="202753" y="174156"/>
                      <a:pt x="236301" y="169855"/>
                    </a:cubicBezTo>
                    <a:cubicBezTo>
                      <a:pt x="242581" y="169855"/>
                      <a:pt x="245764" y="170973"/>
                      <a:pt x="245764" y="173038"/>
                    </a:cubicBezTo>
                    <a:cubicBezTo>
                      <a:pt x="245764" y="175188"/>
                      <a:pt x="243613" y="178286"/>
                      <a:pt x="239484" y="182501"/>
                    </a:cubicBezTo>
                    <a:cubicBezTo>
                      <a:pt x="220645" y="199363"/>
                      <a:pt x="207054" y="218375"/>
                      <a:pt x="198709" y="239366"/>
                    </a:cubicBezTo>
                    <a:cubicBezTo>
                      <a:pt x="192344" y="256314"/>
                      <a:pt x="182881" y="259497"/>
                      <a:pt x="170322" y="248915"/>
                    </a:cubicBezTo>
                    <a:close/>
                    <a:moveTo>
                      <a:pt x="295915" y="182501"/>
                    </a:moveTo>
                    <a:cubicBezTo>
                      <a:pt x="289636" y="169855"/>
                      <a:pt x="286539" y="160392"/>
                      <a:pt x="286539" y="154025"/>
                    </a:cubicBezTo>
                    <a:cubicBezTo>
                      <a:pt x="280259" y="143530"/>
                      <a:pt x="283356" y="137164"/>
                      <a:pt x="295915" y="135099"/>
                    </a:cubicBezTo>
                    <a:cubicBezTo>
                      <a:pt x="302195" y="133034"/>
                      <a:pt x="315786" y="129851"/>
                      <a:pt x="336690" y="125636"/>
                    </a:cubicBezTo>
                    <a:cubicBezTo>
                      <a:pt x="345034" y="123571"/>
                      <a:pt x="354410" y="121420"/>
                      <a:pt x="364905" y="119356"/>
                    </a:cubicBezTo>
                    <a:cubicBezTo>
                      <a:pt x="369034" y="119356"/>
                      <a:pt x="371185" y="120474"/>
                      <a:pt x="371185" y="122539"/>
                    </a:cubicBezTo>
                    <a:cubicBezTo>
                      <a:pt x="373249" y="122539"/>
                      <a:pt x="372217" y="124690"/>
                      <a:pt x="368088" y="128819"/>
                    </a:cubicBezTo>
                    <a:cubicBezTo>
                      <a:pt x="349249" y="145681"/>
                      <a:pt x="334625" y="163575"/>
                      <a:pt x="324130" y="182501"/>
                    </a:cubicBezTo>
                    <a:cubicBezTo>
                      <a:pt x="317851" y="190932"/>
                      <a:pt x="312603" y="195147"/>
                      <a:pt x="308474" y="195147"/>
                    </a:cubicBezTo>
                    <a:cubicBezTo>
                      <a:pt x="306410" y="195147"/>
                      <a:pt x="302195" y="191018"/>
                      <a:pt x="295915" y="182501"/>
                    </a:cubicBezTo>
                    <a:close/>
                  </a:path>
                </a:pathLst>
              </a:custGeom>
              <a:grpFill/>
              <a:ln w="860" cap="flat">
                <a:noFill/>
                <a:prstDash val="solid"/>
                <a:miter/>
              </a:ln>
            </p:spPr>
            <p:txBody>
              <a:bodyPr rtlCol="0" anchor="ctr"/>
              <a:lstStyle/>
              <a:p>
                <a:endParaRPr lang="zh-CN" altLang="en-US"/>
              </a:p>
            </p:txBody>
          </p:sp>
          <p:sp>
            <p:nvSpPr>
              <p:cNvPr id="26" name="任意形状 9"/>
              <p:cNvSpPr/>
              <p:nvPr/>
            </p:nvSpPr>
            <p:spPr>
              <a:xfrm>
                <a:off x="7368828" y="1806122"/>
                <a:ext cx="707063" cy="661591"/>
              </a:xfrm>
              <a:custGeom>
                <a:avLst/>
                <a:gdLst>
                  <a:gd name="connsiteX0" fmla="*/ 314376 w 707063"/>
                  <a:gd name="connsiteY0" fmla="*/ 345693 h 661591"/>
                  <a:gd name="connsiteX1" fmla="*/ 301817 w 707063"/>
                  <a:gd name="connsiteY1" fmla="*/ 345693 h 661591"/>
                  <a:gd name="connsiteX2" fmla="*/ 282978 w 707063"/>
                  <a:gd name="connsiteY2" fmla="*/ 367803 h 661591"/>
                  <a:gd name="connsiteX3" fmla="*/ 264139 w 707063"/>
                  <a:gd name="connsiteY3" fmla="*/ 377266 h 661591"/>
                  <a:gd name="connsiteX4" fmla="*/ 251579 w 707063"/>
                  <a:gd name="connsiteY4" fmla="*/ 393095 h 661591"/>
                  <a:gd name="connsiteX5" fmla="*/ 251579 w 707063"/>
                  <a:gd name="connsiteY5" fmla="*/ 399375 h 661591"/>
                  <a:gd name="connsiteX6" fmla="*/ 248397 w 707063"/>
                  <a:gd name="connsiteY6" fmla="*/ 430948 h 661591"/>
                  <a:gd name="connsiteX7" fmla="*/ 314290 w 707063"/>
                  <a:gd name="connsiteY7" fmla="*/ 408839 h 661591"/>
                  <a:gd name="connsiteX8" fmla="*/ 329947 w 707063"/>
                  <a:gd name="connsiteY8" fmla="*/ 415119 h 661591"/>
                  <a:gd name="connsiteX9" fmla="*/ 345603 w 707063"/>
                  <a:gd name="connsiteY9" fmla="*/ 462520 h 661591"/>
                  <a:gd name="connsiteX10" fmla="*/ 336226 w 707063"/>
                  <a:gd name="connsiteY10" fmla="*/ 471984 h 661591"/>
                  <a:gd name="connsiteX11" fmla="*/ 264053 w 707063"/>
                  <a:gd name="connsiteY11" fmla="*/ 487813 h 661591"/>
                  <a:gd name="connsiteX12" fmla="*/ 242117 w 707063"/>
                  <a:gd name="connsiteY12" fmla="*/ 506739 h 661591"/>
                  <a:gd name="connsiteX13" fmla="*/ 232741 w 707063"/>
                  <a:gd name="connsiteY13" fmla="*/ 588897 h 661591"/>
                  <a:gd name="connsiteX14" fmla="*/ 235837 w 707063"/>
                  <a:gd name="connsiteY14" fmla="*/ 636299 h 661591"/>
                  <a:gd name="connsiteX15" fmla="*/ 235837 w 707063"/>
                  <a:gd name="connsiteY15" fmla="*/ 652128 h 661591"/>
                  <a:gd name="connsiteX16" fmla="*/ 213902 w 707063"/>
                  <a:gd name="connsiteY16" fmla="*/ 661591 h 661591"/>
                  <a:gd name="connsiteX17" fmla="*/ 188783 w 707063"/>
                  <a:gd name="connsiteY17" fmla="*/ 633116 h 661591"/>
                  <a:gd name="connsiteX18" fmla="*/ 188783 w 707063"/>
                  <a:gd name="connsiteY18" fmla="*/ 576250 h 661591"/>
                  <a:gd name="connsiteX19" fmla="*/ 195063 w 707063"/>
                  <a:gd name="connsiteY19" fmla="*/ 535215 h 661591"/>
                  <a:gd name="connsiteX20" fmla="*/ 179407 w 707063"/>
                  <a:gd name="connsiteY20" fmla="*/ 519386 h 661591"/>
                  <a:gd name="connsiteX21" fmla="*/ 141729 w 707063"/>
                  <a:gd name="connsiteY21" fmla="*/ 528849 h 661591"/>
                  <a:gd name="connsiteX22" fmla="*/ 116610 w 707063"/>
                  <a:gd name="connsiteY22" fmla="*/ 535129 h 661591"/>
                  <a:gd name="connsiteX23" fmla="*/ 100954 w 707063"/>
                  <a:gd name="connsiteY23" fmla="*/ 538312 h 661591"/>
                  <a:gd name="connsiteX24" fmla="*/ 56997 w 707063"/>
                  <a:gd name="connsiteY24" fmla="*/ 547775 h 661591"/>
                  <a:gd name="connsiteX25" fmla="*/ 44437 w 707063"/>
                  <a:gd name="connsiteY25" fmla="*/ 554055 h 661591"/>
                  <a:gd name="connsiteX26" fmla="*/ 35061 w 707063"/>
                  <a:gd name="connsiteY26" fmla="*/ 560335 h 661591"/>
                  <a:gd name="connsiteX27" fmla="*/ 19405 w 707063"/>
                  <a:gd name="connsiteY27" fmla="*/ 557152 h 661591"/>
                  <a:gd name="connsiteX28" fmla="*/ 10028 w 707063"/>
                  <a:gd name="connsiteY28" fmla="*/ 538226 h 661591"/>
                  <a:gd name="connsiteX29" fmla="*/ 652 w 707063"/>
                  <a:gd name="connsiteY29" fmla="*/ 519299 h 661591"/>
                  <a:gd name="connsiteX30" fmla="*/ 10028 w 707063"/>
                  <a:gd name="connsiteY30" fmla="*/ 503470 h 661591"/>
                  <a:gd name="connsiteX31" fmla="*/ 198418 w 707063"/>
                  <a:gd name="connsiteY31" fmla="*/ 446605 h 661591"/>
                  <a:gd name="connsiteX32" fmla="*/ 198418 w 707063"/>
                  <a:gd name="connsiteY32" fmla="*/ 408667 h 661591"/>
                  <a:gd name="connsiteX33" fmla="*/ 188955 w 707063"/>
                  <a:gd name="connsiteY33" fmla="*/ 402386 h 661591"/>
                  <a:gd name="connsiteX34" fmla="*/ 101040 w 707063"/>
                  <a:gd name="connsiteY34" fmla="*/ 437142 h 661591"/>
                  <a:gd name="connsiteX35" fmla="*/ 75922 w 707063"/>
                  <a:gd name="connsiteY35" fmla="*/ 433959 h 661591"/>
                  <a:gd name="connsiteX36" fmla="*/ 72824 w 707063"/>
                  <a:gd name="connsiteY36" fmla="*/ 430776 h 661591"/>
                  <a:gd name="connsiteX37" fmla="*/ 47706 w 707063"/>
                  <a:gd name="connsiteY37" fmla="*/ 396020 h 661591"/>
                  <a:gd name="connsiteX38" fmla="*/ 57082 w 707063"/>
                  <a:gd name="connsiteY38" fmla="*/ 370728 h 661591"/>
                  <a:gd name="connsiteX39" fmla="*/ 66459 w 707063"/>
                  <a:gd name="connsiteY39" fmla="*/ 370728 h 661591"/>
                  <a:gd name="connsiteX40" fmla="*/ 79018 w 707063"/>
                  <a:gd name="connsiteY40" fmla="*/ 367545 h 661591"/>
                  <a:gd name="connsiteX41" fmla="*/ 110417 w 707063"/>
                  <a:gd name="connsiteY41" fmla="*/ 332789 h 661591"/>
                  <a:gd name="connsiteX42" fmla="*/ 116696 w 707063"/>
                  <a:gd name="connsiteY42" fmla="*/ 320143 h 661591"/>
                  <a:gd name="connsiteX43" fmla="*/ 122975 w 707063"/>
                  <a:gd name="connsiteY43" fmla="*/ 310680 h 661591"/>
                  <a:gd name="connsiteX44" fmla="*/ 141815 w 707063"/>
                  <a:gd name="connsiteY44" fmla="*/ 266461 h 661591"/>
                  <a:gd name="connsiteX45" fmla="*/ 126159 w 707063"/>
                  <a:gd name="connsiteY45" fmla="*/ 256998 h 661591"/>
                  <a:gd name="connsiteX46" fmla="*/ 116783 w 707063"/>
                  <a:gd name="connsiteY46" fmla="*/ 260181 h 661591"/>
                  <a:gd name="connsiteX47" fmla="*/ 101126 w 707063"/>
                  <a:gd name="connsiteY47" fmla="*/ 250718 h 661591"/>
                  <a:gd name="connsiteX48" fmla="*/ 94847 w 707063"/>
                  <a:gd name="connsiteY48" fmla="*/ 193853 h 661591"/>
                  <a:gd name="connsiteX49" fmla="*/ 113685 w 707063"/>
                  <a:gd name="connsiteY49" fmla="*/ 174926 h 661591"/>
                  <a:gd name="connsiteX50" fmla="*/ 163923 w 707063"/>
                  <a:gd name="connsiteY50" fmla="*/ 178109 h 661591"/>
                  <a:gd name="connsiteX51" fmla="*/ 195321 w 707063"/>
                  <a:gd name="connsiteY51" fmla="*/ 149634 h 661591"/>
                  <a:gd name="connsiteX52" fmla="*/ 207880 w 707063"/>
                  <a:gd name="connsiteY52" fmla="*/ 111695 h 661591"/>
                  <a:gd name="connsiteX53" fmla="*/ 236095 w 707063"/>
                  <a:gd name="connsiteY53" fmla="*/ 45367 h 661591"/>
                  <a:gd name="connsiteX54" fmla="*/ 248655 w 707063"/>
                  <a:gd name="connsiteY54" fmla="*/ 39087 h 661591"/>
                  <a:gd name="connsiteX55" fmla="*/ 301989 w 707063"/>
                  <a:gd name="connsiteY55" fmla="*/ 54916 h 661591"/>
                  <a:gd name="connsiteX56" fmla="*/ 305086 w 707063"/>
                  <a:gd name="connsiteY56" fmla="*/ 80209 h 661591"/>
                  <a:gd name="connsiteX57" fmla="*/ 298806 w 707063"/>
                  <a:gd name="connsiteY57" fmla="*/ 86489 h 661591"/>
                  <a:gd name="connsiteX58" fmla="*/ 264312 w 707063"/>
                  <a:gd name="connsiteY58" fmla="*/ 140171 h 661591"/>
                  <a:gd name="connsiteX59" fmla="*/ 261128 w 707063"/>
                  <a:gd name="connsiteY59" fmla="*/ 152817 h 661591"/>
                  <a:gd name="connsiteX60" fmla="*/ 276785 w 707063"/>
                  <a:gd name="connsiteY60" fmla="*/ 149634 h 661591"/>
                  <a:gd name="connsiteX61" fmla="*/ 317559 w 707063"/>
                  <a:gd name="connsiteY61" fmla="*/ 149634 h 661591"/>
                  <a:gd name="connsiteX62" fmla="*/ 317559 w 707063"/>
                  <a:gd name="connsiteY62" fmla="*/ 190669 h 661591"/>
                  <a:gd name="connsiteX63" fmla="*/ 279881 w 707063"/>
                  <a:gd name="connsiteY63" fmla="*/ 222242 h 661591"/>
                  <a:gd name="connsiteX64" fmla="*/ 217085 w 707063"/>
                  <a:gd name="connsiteY64" fmla="*/ 244351 h 661591"/>
                  <a:gd name="connsiteX65" fmla="*/ 176310 w 707063"/>
                  <a:gd name="connsiteY65" fmla="*/ 317046 h 661591"/>
                  <a:gd name="connsiteX66" fmla="*/ 173127 w 707063"/>
                  <a:gd name="connsiteY66" fmla="*/ 332875 h 661591"/>
                  <a:gd name="connsiteX67" fmla="*/ 185686 w 707063"/>
                  <a:gd name="connsiteY67" fmla="*/ 332875 h 661591"/>
                  <a:gd name="connsiteX68" fmla="*/ 201343 w 707063"/>
                  <a:gd name="connsiteY68" fmla="*/ 329692 h 661591"/>
                  <a:gd name="connsiteX69" fmla="*/ 210719 w 707063"/>
                  <a:gd name="connsiteY69" fmla="*/ 320229 h 661591"/>
                  <a:gd name="connsiteX70" fmla="*/ 210719 w 707063"/>
                  <a:gd name="connsiteY70" fmla="*/ 285473 h 661591"/>
                  <a:gd name="connsiteX71" fmla="*/ 220095 w 707063"/>
                  <a:gd name="connsiteY71" fmla="*/ 269644 h 661591"/>
                  <a:gd name="connsiteX72" fmla="*/ 257773 w 707063"/>
                  <a:gd name="connsiteY72" fmla="*/ 272827 h 661591"/>
                  <a:gd name="connsiteX73" fmla="*/ 260871 w 707063"/>
                  <a:gd name="connsiteY73" fmla="*/ 288656 h 661591"/>
                  <a:gd name="connsiteX74" fmla="*/ 257773 w 707063"/>
                  <a:gd name="connsiteY74" fmla="*/ 298120 h 661591"/>
                  <a:gd name="connsiteX75" fmla="*/ 254677 w 707063"/>
                  <a:gd name="connsiteY75" fmla="*/ 307583 h 661591"/>
                  <a:gd name="connsiteX76" fmla="*/ 254677 w 707063"/>
                  <a:gd name="connsiteY76" fmla="*/ 320229 h 661591"/>
                  <a:gd name="connsiteX77" fmla="*/ 270333 w 707063"/>
                  <a:gd name="connsiteY77" fmla="*/ 317046 h 661591"/>
                  <a:gd name="connsiteX78" fmla="*/ 301731 w 707063"/>
                  <a:gd name="connsiteY78" fmla="*/ 320229 h 661591"/>
                  <a:gd name="connsiteX79" fmla="*/ 317387 w 707063"/>
                  <a:gd name="connsiteY79" fmla="*/ 301303 h 661591"/>
                  <a:gd name="connsiteX80" fmla="*/ 345603 w 707063"/>
                  <a:gd name="connsiteY80" fmla="*/ 269730 h 661591"/>
                  <a:gd name="connsiteX81" fmla="*/ 439798 w 707063"/>
                  <a:gd name="connsiteY81" fmla="*/ 23257 h 661591"/>
                  <a:gd name="connsiteX82" fmla="*/ 458636 w 707063"/>
                  <a:gd name="connsiteY82" fmla="*/ 1148 h 661591"/>
                  <a:gd name="connsiteX83" fmla="*/ 464916 w 707063"/>
                  <a:gd name="connsiteY83" fmla="*/ 4331 h 661591"/>
                  <a:gd name="connsiteX84" fmla="*/ 499411 w 707063"/>
                  <a:gd name="connsiteY84" fmla="*/ 20160 h 661591"/>
                  <a:gd name="connsiteX85" fmla="*/ 496314 w 707063"/>
                  <a:gd name="connsiteY85" fmla="*/ 35990 h 661591"/>
                  <a:gd name="connsiteX86" fmla="*/ 420959 w 707063"/>
                  <a:gd name="connsiteY86" fmla="*/ 225597 h 661591"/>
                  <a:gd name="connsiteX87" fmla="*/ 420959 w 707063"/>
                  <a:gd name="connsiteY87" fmla="*/ 238243 h 661591"/>
                  <a:gd name="connsiteX88" fmla="*/ 433518 w 707063"/>
                  <a:gd name="connsiteY88" fmla="*/ 235060 h 661591"/>
                  <a:gd name="connsiteX89" fmla="*/ 518250 w 707063"/>
                  <a:gd name="connsiteY89" fmla="*/ 219231 h 661591"/>
                  <a:gd name="connsiteX90" fmla="*/ 565305 w 707063"/>
                  <a:gd name="connsiteY90" fmla="*/ 228694 h 661591"/>
                  <a:gd name="connsiteX91" fmla="*/ 618639 w 707063"/>
                  <a:gd name="connsiteY91" fmla="*/ 272913 h 661591"/>
                  <a:gd name="connsiteX92" fmla="*/ 637478 w 707063"/>
                  <a:gd name="connsiteY92" fmla="*/ 291839 h 661591"/>
                  <a:gd name="connsiteX93" fmla="*/ 643757 w 707063"/>
                  <a:gd name="connsiteY93" fmla="*/ 298120 h 661591"/>
                  <a:gd name="connsiteX94" fmla="*/ 643757 w 707063"/>
                  <a:gd name="connsiteY94" fmla="*/ 320229 h 661591"/>
                  <a:gd name="connsiteX95" fmla="*/ 618639 w 707063"/>
                  <a:gd name="connsiteY95" fmla="*/ 329692 h 661591"/>
                  <a:gd name="connsiteX96" fmla="*/ 580961 w 707063"/>
                  <a:gd name="connsiteY96" fmla="*/ 342338 h 661591"/>
                  <a:gd name="connsiteX97" fmla="*/ 499325 w 707063"/>
                  <a:gd name="connsiteY97" fmla="*/ 354984 h 661591"/>
                  <a:gd name="connsiteX98" fmla="*/ 464830 w 707063"/>
                  <a:gd name="connsiteY98" fmla="*/ 351801 h 661591"/>
                  <a:gd name="connsiteX99" fmla="*/ 452271 w 707063"/>
                  <a:gd name="connsiteY99" fmla="*/ 399203 h 661591"/>
                  <a:gd name="connsiteX100" fmla="*/ 461734 w 707063"/>
                  <a:gd name="connsiteY100" fmla="*/ 437142 h 661591"/>
                  <a:gd name="connsiteX101" fmla="*/ 511970 w 707063"/>
                  <a:gd name="connsiteY101" fmla="*/ 494007 h 661591"/>
                  <a:gd name="connsiteX102" fmla="*/ 518250 w 707063"/>
                  <a:gd name="connsiteY102" fmla="*/ 497190 h 661591"/>
                  <a:gd name="connsiteX103" fmla="*/ 587327 w 707063"/>
                  <a:gd name="connsiteY103" fmla="*/ 554055 h 661591"/>
                  <a:gd name="connsiteX104" fmla="*/ 599886 w 707063"/>
                  <a:gd name="connsiteY104" fmla="*/ 560335 h 661591"/>
                  <a:gd name="connsiteX105" fmla="*/ 621822 w 707063"/>
                  <a:gd name="connsiteY105" fmla="*/ 576165 h 661591"/>
                  <a:gd name="connsiteX106" fmla="*/ 693995 w 707063"/>
                  <a:gd name="connsiteY106" fmla="*/ 614103 h 661591"/>
                  <a:gd name="connsiteX107" fmla="*/ 706554 w 707063"/>
                  <a:gd name="connsiteY107" fmla="*/ 629933 h 661591"/>
                  <a:gd name="connsiteX108" fmla="*/ 678339 w 707063"/>
                  <a:gd name="connsiteY108" fmla="*/ 642579 h 661591"/>
                  <a:gd name="connsiteX109" fmla="*/ 549648 w 707063"/>
                  <a:gd name="connsiteY109" fmla="*/ 629933 h 661591"/>
                  <a:gd name="connsiteX110" fmla="*/ 521433 w 707063"/>
                  <a:gd name="connsiteY110" fmla="*/ 604640 h 661591"/>
                  <a:gd name="connsiteX111" fmla="*/ 490035 w 707063"/>
                  <a:gd name="connsiteY111" fmla="*/ 516203 h 661591"/>
                  <a:gd name="connsiteX112" fmla="*/ 439798 w 707063"/>
                  <a:gd name="connsiteY112" fmla="*/ 497276 h 661591"/>
                  <a:gd name="connsiteX113" fmla="*/ 408400 w 707063"/>
                  <a:gd name="connsiteY113" fmla="*/ 519386 h 661591"/>
                  <a:gd name="connsiteX114" fmla="*/ 402119 w 707063"/>
                  <a:gd name="connsiteY114" fmla="*/ 525666 h 661591"/>
                  <a:gd name="connsiteX115" fmla="*/ 339323 w 707063"/>
                  <a:gd name="connsiteY115" fmla="*/ 591994 h 661591"/>
                  <a:gd name="connsiteX116" fmla="*/ 289086 w 707063"/>
                  <a:gd name="connsiteY116" fmla="*/ 610920 h 661591"/>
                  <a:gd name="connsiteX117" fmla="*/ 279709 w 707063"/>
                  <a:gd name="connsiteY117" fmla="*/ 610920 h 661591"/>
                  <a:gd name="connsiteX118" fmla="*/ 267150 w 707063"/>
                  <a:gd name="connsiteY118" fmla="*/ 607737 h 661591"/>
                  <a:gd name="connsiteX119" fmla="*/ 273430 w 707063"/>
                  <a:gd name="connsiteY119" fmla="*/ 598274 h 661591"/>
                  <a:gd name="connsiteX120" fmla="*/ 405302 w 707063"/>
                  <a:gd name="connsiteY120" fmla="*/ 323412 h 661591"/>
                  <a:gd name="connsiteX121" fmla="*/ 424142 w 707063"/>
                  <a:gd name="connsiteY121" fmla="*/ 310766 h 661591"/>
                  <a:gd name="connsiteX122" fmla="*/ 474378 w 707063"/>
                  <a:gd name="connsiteY122" fmla="*/ 332875 h 661591"/>
                  <a:gd name="connsiteX123" fmla="*/ 490035 w 707063"/>
                  <a:gd name="connsiteY123" fmla="*/ 336058 h 661591"/>
                  <a:gd name="connsiteX124" fmla="*/ 537089 w 707063"/>
                  <a:gd name="connsiteY124" fmla="*/ 285473 h 661591"/>
                  <a:gd name="connsiteX125" fmla="*/ 471196 w 707063"/>
                  <a:gd name="connsiteY125" fmla="*/ 253901 h 661591"/>
                  <a:gd name="connsiteX126" fmla="*/ 461819 w 707063"/>
                  <a:gd name="connsiteY126" fmla="*/ 260181 h 661591"/>
                  <a:gd name="connsiteX127" fmla="*/ 389646 w 707063"/>
                  <a:gd name="connsiteY127" fmla="*/ 301216 h 661591"/>
                  <a:gd name="connsiteX128" fmla="*/ 380270 w 707063"/>
                  <a:gd name="connsiteY128" fmla="*/ 310680 h 661591"/>
                  <a:gd name="connsiteX129" fmla="*/ 314376 w 707063"/>
                  <a:gd name="connsiteY129" fmla="*/ 345693 h 66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707063" h="661591">
                    <a:moveTo>
                      <a:pt x="314376" y="345693"/>
                    </a:moveTo>
                    <a:lnTo>
                      <a:pt x="301817" y="345693"/>
                    </a:lnTo>
                    <a:cubicBezTo>
                      <a:pt x="301817" y="356275"/>
                      <a:pt x="295538" y="363587"/>
                      <a:pt x="282978" y="367803"/>
                    </a:cubicBezTo>
                    <a:cubicBezTo>
                      <a:pt x="276698" y="372018"/>
                      <a:pt x="270419" y="375201"/>
                      <a:pt x="264139" y="377266"/>
                    </a:cubicBezTo>
                    <a:cubicBezTo>
                      <a:pt x="253644" y="381481"/>
                      <a:pt x="249515" y="386729"/>
                      <a:pt x="251579" y="393095"/>
                    </a:cubicBezTo>
                    <a:cubicBezTo>
                      <a:pt x="251579" y="395246"/>
                      <a:pt x="251579" y="397311"/>
                      <a:pt x="251579" y="399375"/>
                    </a:cubicBezTo>
                    <a:cubicBezTo>
                      <a:pt x="251579" y="416237"/>
                      <a:pt x="250461" y="426733"/>
                      <a:pt x="248397" y="430948"/>
                    </a:cubicBezTo>
                    <a:cubicBezTo>
                      <a:pt x="260956" y="433099"/>
                      <a:pt x="282892" y="425700"/>
                      <a:pt x="314290" y="408839"/>
                    </a:cubicBezTo>
                    <a:cubicBezTo>
                      <a:pt x="318419" y="406774"/>
                      <a:pt x="323753" y="408839"/>
                      <a:pt x="329947" y="415119"/>
                    </a:cubicBezTo>
                    <a:cubicBezTo>
                      <a:pt x="342506" y="434045"/>
                      <a:pt x="347667" y="449874"/>
                      <a:pt x="345603" y="462520"/>
                    </a:cubicBezTo>
                    <a:cubicBezTo>
                      <a:pt x="345603" y="470951"/>
                      <a:pt x="342506" y="474134"/>
                      <a:pt x="336226" y="471984"/>
                    </a:cubicBezTo>
                    <a:cubicBezTo>
                      <a:pt x="338291" y="471984"/>
                      <a:pt x="314290" y="477231"/>
                      <a:pt x="264053" y="487813"/>
                    </a:cubicBezTo>
                    <a:cubicBezTo>
                      <a:pt x="249429" y="492028"/>
                      <a:pt x="242117" y="498394"/>
                      <a:pt x="242117" y="506739"/>
                    </a:cubicBezTo>
                    <a:cubicBezTo>
                      <a:pt x="235837" y="527816"/>
                      <a:pt x="232741" y="555260"/>
                      <a:pt x="232741" y="588897"/>
                    </a:cubicBezTo>
                    <a:cubicBezTo>
                      <a:pt x="230590" y="616254"/>
                      <a:pt x="231623" y="632083"/>
                      <a:pt x="235837" y="636299"/>
                    </a:cubicBezTo>
                    <a:cubicBezTo>
                      <a:pt x="242117" y="642579"/>
                      <a:pt x="242117" y="647827"/>
                      <a:pt x="235837" y="652128"/>
                    </a:cubicBezTo>
                    <a:cubicBezTo>
                      <a:pt x="227407" y="658408"/>
                      <a:pt x="220181" y="661591"/>
                      <a:pt x="213902" y="661591"/>
                    </a:cubicBezTo>
                    <a:cubicBezTo>
                      <a:pt x="192998" y="655311"/>
                      <a:pt x="184568" y="645762"/>
                      <a:pt x="188783" y="633116"/>
                    </a:cubicBezTo>
                    <a:cubicBezTo>
                      <a:pt x="188783" y="622620"/>
                      <a:pt x="188783" y="603608"/>
                      <a:pt x="188783" y="576250"/>
                    </a:cubicBezTo>
                    <a:cubicBezTo>
                      <a:pt x="190848" y="557324"/>
                      <a:pt x="192913" y="543646"/>
                      <a:pt x="195063" y="535215"/>
                    </a:cubicBezTo>
                    <a:cubicBezTo>
                      <a:pt x="195063" y="526784"/>
                      <a:pt x="189815" y="521536"/>
                      <a:pt x="179407" y="519386"/>
                    </a:cubicBezTo>
                    <a:cubicBezTo>
                      <a:pt x="170977" y="521536"/>
                      <a:pt x="158504" y="524633"/>
                      <a:pt x="141729" y="528849"/>
                    </a:cubicBezTo>
                    <a:cubicBezTo>
                      <a:pt x="129169" y="533064"/>
                      <a:pt x="120825" y="535129"/>
                      <a:pt x="116610" y="535129"/>
                    </a:cubicBezTo>
                    <a:cubicBezTo>
                      <a:pt x="110331" y="537280"/>
                      <a:pt x="105083" y="538312"/>
                      <a:pt x="100954" y="538312"/>
                    </a:cubicBezTo>
                    <a:cubicBezTo>
                      <a:pt x="77900" y="540463"/>
                      <a:pt x="63276" y="543560"/>
                      <a:pt x="56997" y="547775"/>
                    </a:cubicBezTo>
                    <a:cubicBezTo>
                      <a:pt x="52781" y="549926"/>
                      <a:pt x="48566" y="551990"/>
                      <a:pt x="44437" y="554055"/>
                    </a:cubicBezTo>
                    <a:cubicBezTo>
                      <a:pt x="40222" y="558271"/>
                      <a:pt x="37039" y="560335"/>
                      <a:pt x="35061" y="560335"/>
                    </a:cubicBezTo>
                    <a:cubicBezTo>
                      <a:pt x="28781" y="564551"/>
                      <a:pt x="23534" y="563518"/>
                      <a:pt x="19405" y="557152"/>
                    </a:cubicBezTo>
                    <a:cubicBezTo>
                      <a:pt x="17254" y="555087"/>
                      <a:pt x="14157" y="548721"/>
                      <a:pt x="10028" y="538226"/>
                    </a:cubicBezTo>
                    <a:cubicBezTo>
                      <a:pt x="3748" y="529795"/>
                      <a:pt x="652" y="523515"/>
                      <a:pt x="652" y="519299"/>
                    </a:cubicBezTo>
                    <a:cubicBezTo>
                      <a:pt x="-1499" y="510869"/>
                      <a:pt x="1683" y="505621"/>
                      <a:pt x="10028" y="503470"/>
                    </a:cubicBezTo>
                    <a:cubicBezTo>
                      <a:pt x="83234" y="484544"/>
                      <a:pt x="146030" y="465531"/>
                      <a:pt x="198418" y="446605"/>
                    </a:cubicBezTo>
                    <a:lnTo>
                      <a:pt x="198418" y="408667"/>
                    </a:lnTo>
                    <a:cubicBezTo>
                      <a:pt x="198418" y="404451"/>
                      <a:pt x="195235" y="402386"/>
                      <a:pt x="188955" y="402386"/>
                    </a:cubicBezTo>
                    <a:cubicBezTo>
                      <a:pt x="170117" y="400322"/>
                      <a:pt x="140782" y="411850"/>
                      <a:pt x="101040" y="437142"/>
                    </a:cubicBezTo>
                    <a:cubicBezTo>
                      <a:pt x="88481" y="445573"/>
                      <a:pt x="80136" y="444540"/>
                      <a:pt x="75922" y="433959"/>
                    </a:cubicBezTo>
                    <a:cubicBezTo>
                      <a:pt x="73771" y="433959"/>
                      <a:pt x="72824" y="432927"/>
                      <a:pt x="72824" y="430776"/>
                    </a:cubicBezTo>
                    <a:cubicBezTo>
                      <a:pt x="64394" y="418130"/>
                      <a:pt x="56050" y="406602"/>
                      <a:pt x="47706" y="396020"/>
                    </a:cubicBezTo>
                    <a:cubicBezTo>
                      <a:pt x="37212" y="383374"/>
                      <a:pt x="40308" y="375029"/>
                      <a:pt x="57082" y="370728"/>
                    </a:cubicBezTo>
                    <a:cubicBezTo>
                      <a:pt x="59147" y="372878"/>
                      <a:pt x="62244" y="372878"/>
                      <a:pt x="66459" y="370728"/>
                    </a:cubicBezTo>
                    <a:cubicBezTo>
                      <a:pt x="70588" y="368663"/>
                      <a:pt x="74803" y="367545"/>
                      <a:pt x="79018" y="367545"/>
                    </a:cubicBezTo>
                    <a:cubicBezTo>
                      <a:pt x="87363" y="367545"/>
                      <a:pt x="97858" y="356017"/>
                      <a:pt x="110417" y="332789"/>
                    </a:cubicBezTo>
                    <a:cubicBezTo>
                      <a:pt x="112481" y="326509"/>
                      <a:pt x="114545" y="322293"/>
                      <a:pt x="116696" y="320143"/>
                    </a:cubicBezTo>
                    <a:cubicBezTo>
                      <a:pt x="116696" y="318078"/>
                      <a:pt x="118761" y="314895"/>
                      <a:pt x="122975" y="310680"/>
                    </a:cubicBezTo>
                    <a:cubicBezTo>
                      <a:pt x="133385" y="291753"/>
                      <a:pt x="139664" y="277042"/>
                      <a:pt x="141815" y="266461"/>
                    </a:cubicBezTo>
                    <a:cubicBezTo>
                      <a:pt x="141815" y="255965"/>
                      <a:pt x="136568" y="252782"/>
                      <a:pt x="126159" y="256998"/>
                    </a:cubicBezTo>
                    <a:cubicBezTo>
                      <a:pt x="121944" y="256998"/>
                      <a:pt x="118761" y="258116"/>
                      <a:pt x="116783" y="260181"/>
                    </a:cubicBezTo>
                    <a:cubicBezTo>
                      <a:pt x="104223" y="266461"/>
                      <a:pt x="98976" y="263364"/>
                      <a:pt x="101126" y="250718"/>
                    </a:cubicBezTo>
                    <a:cubicBezTo>
                      <a:pt x="96911" y="238071"/>
                      <a:pt x="94847" y="219145"/>
                      <a:pt x="94847" y="193853"/>
                    </a:cubicBezTo>
                    <a:cubicBezTo>
                      <a:pt x="90631" y="179142"/>
                      <a:pt x="96911" y="172862"/>
                      <a:pt x="113685" y="174926"/>
                    </a:cubicBezTo>
                    <a:cubicBezTo>
                      <a:pt x="132525" y="174926"/>
                      <a:pt x="149212" y="176045"/>
                      <a:pt x="163923" y="178109"/>
                    </a:cubicBezTo>
                    <a:cubicBezTo>
                      <a:pt x="176482" y="180260"/>
                      <a:pt x="186891" y="170711"/>
                      <a:pt x="195321" y="149634"/>
                    </a:cubicBezTo>
                    <a:cubicBezTo>
                      <a:pt x="197385" y="143354"/>
                      <a:pt x="201601" y="130707"/>
                      <a:pt x="207880" y="111695"/>
                    </a:cubicBezTo>
                    <a:cubicBezTo>
                      <a:pt x="218289" y="84338"/>
                      <a:pt x="227752" y="62228"/>
                      <a:pt x="236095" y="45367"/>
                    </a:cubicBezTo>
                    <a:cubicBezTo>
                      <a:pt x="236095" y="41151"/>
                      <a:pt x="240225" y="39087"/>
                      <a:pt x="248655" y="39087"/>
                    </a:cubicBezTo>
                    <a:cubicBezTo>
                      <a:pt x="265343" y="41237"/>
                      <a:pt x="283150" y="46485"/>
                      <a:pt x="301989" y="54916"/>
                    </a:cubicBezTo>
                    <a:cubicBezTo>
                      <a:pt x="312398" y="61196"/>
                      <a:pt x="313430" y="69713"/>
                      <a:pt x="305086" y="80209"/>
                    </a:cubicBezTo>
                    <a:cubicBezTo>
                      <a:pt x="302935" y="82359"/>
                      <a:pt x="300871" y="84424"/>
                      <a:pt x="298806" y="86489"/>
                    </a:cubicBezTo>
                    <a:cubicBezTo>
                      <a:pt x="279967" y="111781"/>
                      <a:pt x="268440" y="129675"/>
                      <a:pt x="264312" y="140171"/>
                    </a:cubicBezTo>
                    <a:cubicBezTo>
                      <a:pt x="262161" y="146451"/>
                      <a:pt x="261128" y="150752"/>
                      <a:pt x="261128" y="152817"/>
                    </a:cubicBezTo>
                    <a:cubicBezTo>
                      <a:pt x="263193" y="152817"/>
                      <a:pt x="268440" y="151784"/>
                      <a:pt x="276785" y="149634"/>
                    </a:cubicBezTo>
                    <a:cubicBezTo>
                      <a:pt x="297688" y="149634"/>
                      <a:pt x="311280" y="149634"/>
                      <a:pt x="317559" y="149634"/>
                    </a:cubicBezTo>
                    <a:cubicBezTo>
                      <a:pt x="332183" y="149634"/>
                      <a:pt x="332183" y="163398"/>
                      <a:pt x="317559" y="190669"/>
                    </a:cubicBezTo>
                    <a:cubicBezTo>
                      <a:pt x="305000" y="211746"/>
                      <a:pt x="292440" y="222242"/>
                      <a:pt x="279881" y="222242"/>
                    </a:cubicBezTo>
                    <a:cubicBezTo>
                      <a:pt x="246418" y="228522"/>
                      <a:pt x="225429" y="236007"/>
                      <a:pt x="217085" y="244351"/>
                    </a:cubicBezTo>
                    <a:cubicBezTo>
                      <a:pt x="202461" y="256998"/>
                      <a:pt x="188869" y="281258"/>
                      <a:pt x="176310" y="317046"/>
                    </a:cubicBezTo>
                    <a:cubicBezTo>
                      <a:pt x="172095" y="323326"/>
                      <a:pt x="171063" y="328660"/>
                      <a:pt x="173127" y="332875"/>
                    </a:cubicBezTo>
                    <a:cubicBezTo>
                      <a:pt x="175191" y="335026"/>
                      <a:pt x="179407" y="335026"/>
                      <a:pt x="185686" y="332875"/>
                    </a:cubicBezTo>
                    <a:cubicBezTo>
                      <a:pt x="194031" y="335026"/>
                      <a:pt x="199278" y="333993"/>
                      <a:pt x="201343" y="329692"/>
                    </a:cubicBezTo>
                    <a:cubicBezTo>
                      <a:pt x="207622" y="329692"/>
                      <a:pt x="210719" y="326509"/>
                      <a:pt x="210719" y="320229"/>
                    </a:cubicBezTo>
                    <a:cubicBezTo>
                      <a:pt x="210719" y="311798"/>
                      <a:pt x="210719" y="300270"/>
                      <a:pt x="210719" y="285473"/>
                    </a:cubicBezTo>
                    <a:cubicBezTo>
                      <a:pt x="208568" y="277042"/>
                      <a:pt x="211751" y="271795"/>
                      <a:pt x="220095" y="269644"/>
                    </a:cubicBezTo>
                    <a:cubicBezTo>
                      <a:pt x="230504" y="267579"/>
                      <a:pt x="243064" y="268612"/>
                      <a:pt x="257773" y="272827"/>
                    </a:cubicBezTo>
                    <a:cubicBezTo>
                      <a:pt x="261902" y="277042"/>
                      <a:pt x="262935" y="282290"/>
                      <a:pt x="260871" y="288656"/>
                    </a:cubicBezTo>
                    <a:cubicBezTo>
                      <a:pt x="258720" y="292872"/>
                      <a:pt x="257773" y="296055"/>
                      <a:pt x="257773" y="298120"/>
                    </a:cubicBezTo>
                    <a:cubicBezTo>
                      <a:pt x="255623" y="302335"/>
                      <a:pt x="254677" y="305518"/>
                      <a:pt x="254677" y="307583"/>
                    </a:cubicBezTo>
                    <a:cubicBezTo>
                      <a:pt x="252526" y="313863"/>
                      <a:pt x="252526" y="318164"/>
                      <a:pt x="254677" y="320229"/>
                    </a:cubicBezTo>
                    <a:cubicBezTo>
                      <a:pt x="256741" y="320229"/>
                      <a:pt x="261989" y="319197"/>
                      <a:pt x="270333" y="317046"/>
                    </a:cubicBezTo>
                    <a:cubicBezTo>
                      <a:pt x="280742" y="310766"/>
                      <a:pt x="291236" y="311798"/>
                      <a:pt x="301731" y="320229"/>
                    </a:cubicBezTo>
                    <a:cubicBezTo>
                      <a:pt x="305860" y="313949"/>
                      <a:pt x="311107" y="307583"/>
                      <a:pt x="317387" y="301303"/>
                    </a:cubicBezTo>
                    <a:cubicBezTo>
                      <a:pt x="329947" y="288656"/>
                      <a:pt x="339323" y="278161"/>
                      <a:pt x="345603" y="269730"/>
                    </a:cubicBezTo>
                    <a:cubicBezTo>
                      <a:pt x="381130" y="212865"/>
                      <a:pt x="412528" y="130707"/>
                      <a:pt x="439798" y="23257"/>
                    </a:cubicBezTo>
                    <a:cubicBezTo>
                      <a:pt x="443927" y="4331"/>
                      <a:pt x="450206" y="-3067"/>
                      <a:pt x="458636" y="1148"/>
                    </a:cubicBezTo>
                    <a:cubicBezTo>
                      <a:pt x="464916" y="5363"/>
                      <a:pt x="466981" y="6396"/>
                      <a:pt x="464916" y="4331"/>
                    </a:cubicBezTo>
                    <a:cubicBezTo>
                      <a:pt x="481605" y="10611"/>
                      <a:pt x="493132" y="15945"/>
                      <a:pt x="499411" y="20160"/>
                    </a:cubicBezTo>
                    <a:cubicBezTo>
                      <a:pt x="503540" y="28591"/>
                      <a:pt x="502594" y="33925"/>
                      <a:pt x="496314" y="35990"/>
                    </a:cubicBezTo>
                    <a:cubicBezTo>
                      <a:pt x="475411" y="57067"/>
                      <a:pt x="450292" y="120298"/>
                      <a:pt x="420959" y="225597"/>
                    </a:cubicBezTo>
                    <a:cubicBezTo>
                      <a:pt x="418808" y="231877"/>
                      <a:pt x="418808" y="236179"/>
                      <a:pt x="420959" y="238243"/>
                    </a:cubicBezTo>
                    <a:cubicBezTo>
                      <a:pt x="423023" y="238243"/>
                      <a:pt x="427238" y="237211"/>
                      <a:pt x="433518" y="235060"/>
                    </a:cubicBezTo>
                    <a:cubicBezTo>
                      <a:pt x="458636" y="226630"/>
                      <a:pt x="486852" y="221382"/>
                      <a:pt x="518250" y="219231"/>
                    </a:cubicBezTo>
                    <a:cubicBezTo>
                      <a:pt x="539154" y="219231"/>
                      <a:pt x="554810" y="222414"/>
                      <a:pt x="565305" y="228694"/>
                    </a:cubicBezTo>
                    <a:cubicBezTo>
                      <a:pt x="577864" y="234974"/>
                      <a:pt x="595585" y="249771"/>
                      <a:pt x="618639" y="272913"/>
                    </a:cubicBezTo>
                    <a:cubicBezTo>
                      <a:pt x="622768" y="279193"/>
                      <a:pt x="629048" y="285559"/>
                      <a:pt x="637478" y="291839"/>
                    </a:cubicBezTo>
                    <a:cubicBezTo>
                      <a:pt x="639542" y="296055"/>
                      <a:pt x="641607" y="298120"/>
                      <a:pt x="643757" y="298120"/>
                    </a:cubicBezTo>
                    <a:cubicBezTo>
                      <a:pt x="652102" y="308701"/>
                      <a:pt x="652102" y="316013"/>
                      <a:pt x="643757" y="320229"/>
                    </a:cubicBezTo>
                    <a:cubicBezTo>
                      <a:pt x="639542" y="322380"/>
                      <a:pt x="631198" y="325477"/>
                      <a:pt x="618639" y="329692"/>
                    </a:cubicBezTo>
                    <a:cubicBezTo>
                      <a:pt x="601864" y="333907"/>
                      <a:pt x="589305" y="338123"/>
                      <a:pt x="580961" y="342338"/>
                    </a:cubicBezTo>
                    <a:cubicBezTo>
                      <a:pt x="562122" y="352920"/>
                      <a:pt x="534939" y="357135"/>
                      <a:pt x="499325" y="354984"/>
                    </a:cubicBezTo>
                    <a:cubicBezTo>
                      <a:pt x="488831" y="348704"/>
                      <a:pt x="477389" y="347586"/>
                      <a:pt x="464830" y="351801"/>
                    </a:cubicBezTo>
                    <a:cubicBezTo>
                      <a:pt x="454335" y="356017"/>
                      <a:pt x="450206" y="371846"/>
                      <a:pt x="452271" y="399203"/>
                    </a:cubicBezTo>
                    <a:cubicBezTo>
                      <a:pt x="452271" y="416065"/>
                      <a:pt x="455368" y="428711"/>
                      <a:pt x="461734" y="437142"/>
                    </a:cubicBezTo>
                    <a:cubicBezTo>
                      <a:pt x="474293" y="449788"/>
                      <a:pt x="490981" y="468714"/>
                      <a:pt x="511970" y="494007"/>
                    </a:cubicBezTo>
                    <a:cubicBezTo>
                      <a:pt x="514035" y="496158"/>
                      <a:pt x="516099" y="497190"/>
                      <a:pt x="518250" y="497190"/>
                    </a:cubicBezTo>
                    <a:cubicBezTo>
                      <a:pt x="530810" y="511987"/>
                      <a:pt x="553778" y="530913"/>
                      <a:pt x="587327" y="554055"/>
                    </a:cubicBezTo>
                    <a:cubicBezTo>
                      <a:pt x="591456" y="558271"/>
                      <a:pt x="595670" y="560335"/>
                      <a:pt x="599886" y="560335"/>
                    </a:cubicBezTo>
                    <a:cubicBezTo>
                      <a:pt x="604015" y="564551"/>
                      <a:pt x="611327" y="569798"/>
                      <a:pt x="621822" y="576165"/>
                    </a:cubicBezTo>
                    <a:cubicBezTo>
                      <a:pt x="657349" y="595091"/>
                      <a:pt x="681435" y="607737"/>
                      <a:pt x="693995" y="614103"/>
                    </a:cubicBezTo>
                    <a:cubicBezTo>
                      <a:pt x="704403" y="620383"/>
                      <a:pt x="708619" y="625631"/>
                      <a:pt x="706554" y="629933"/>
                    </a:cubicBezTo>
                    <a:cubicBezTo>
                      <a:pt x="702339" y="636213"/>
                      <a:pt x="692876" y="640428"/>
                      <a:pt x="678339" y="642579"/>
                    </a:cubicBezTo>
                    <a:cubicBezTo>
                      <a:pt x="621822" y="638363"/>
                      <a:pt x="578896" y="634148"/>
                      <a:pt x="549648" y="629933"/>
                    </a:cubicBezTo>
                    <a:cubicBezTo>
                      <a:pt x="530810" y="625717"/>
                      <a:pt x="521433" y="617286"/>
                      <a:pt x="521433" y="604640"/>
                    </a:cubicBezTo>
                    <a:cubicBezTo>
                      <a:pt x="519282" y="575132"/>
                      <a:pt x="508874" y="545710"/>
                      <a:pt x="490035" y="516203"/>
                    </a:cubicBezTo>
                    <a:cubicBezTo>
                      <a:pt x="479540" y="503556"/>
                      <a:pt x="462852" y="497276"/>
                      <a:pt x="439798" y="497276"/>
                    </a:cubicBezTo>
                    <a:cubicBezTo>
                      <a:pt x="431453" y="497276"/>
                      <a:pt x="420959" y="504675"/>
                      <a:pt x="408400" y="519386"/>
                    </a:cubicBezTo>
                    <a:cubicBezTo>
                      <a:pt x="406249" y="521536"/>
                      <a:pt x="404184" y="523601"/>
                      <a:pt x="402119" y="525666"/>
                    </a:cubicBezTo>
                    <a:cubicBezTo>
                      <a:pt x="381216" y="548893"/>
                      <a:pt x="360227" y="571003"/>
                      <a:pt x="339323" y="591994"/>
                    </a:cubicBezTo>
                    <a:cubicBezTo>
                      <a:pt x="330893" y="600425"/>
                      <a:pt x="314205" y="606791"/>
                      <a:pt x="289086" y="610920"/>
                    </a:cubicBezTo>
                    <a:lnTo>
                      <a:pt x="279709" y="610920"/>
                    </a:lnTo>
                    <a:cubicBezTo>
                      <a:pt x="273430" y="610920"/>
                      <a:pt x="269214" y="609888"/>
                      <a:pt x="267150" y="607737"/>
                    </a:cubicBezTo>
                    <a:cubicBezTo>
                      <a:pt x="265000" y="605672"/>
                      <a:pt x="267150" y="602489"/>
                      <a:pt x="273430" y="598274"/>
                    </a:cubicBezTo>
                    <a:cubicBezTo>
                      <a:pt x="363409" y="537193"/>
                      <a:pt x="407367" y="445573"/>
                      <a:pt x="405302" y="323412"/>
                    </a:cubicBezTo>
                    <a:cubicBezTo>
                      <a:pt x="403152" y="310766"/>
                      <a:pt x="409431" y="306550"/>
                      <a:pt x="424142" y="310766"/>
                    </a:cubicBezTo>
                    <a:cubicBezTo>
                      <a:pt x="445045" y="319197"/>
                      <a:pt x="461819" y="326595"/>
                      <a:pt x="474378" y="332875"/>
                    </a:cubicBezTo>
                    <a:cubicBezTo>
                      <a:pt x="476443" y="337090"/>
                      <a:pt x="481690" y="338123"/>
                      <a:pt x="490035" y="336058"/>
                    </a:cubicBezTo>
                    <a:cubicBezTo>
                      <a:pt x="515153" y="329778"/>
                      <a:pt x="530810" y="312916"/>
                      <a:pt x="537089" y="285473"/>
                    </a:cubicBezTo>
                    <a:cubicBezTo>
                      <a:pt x="532874" y="255965"/>
                      <a:pt x="510938" y="245470"/>
                      <a:pt x="471196" y="253901"/>
                    </a:cubicBezTo>
                    <a:cubicBezTo>
                      <a:pt x="469046" y="256051"/>
                      <a:pt x="465948" y="258116"/>
                      <a:pt x="461819" y="260181"/>
                    </a:cubicBezTo>
                    <a:cubicBezTo>
                      <a:pt x="430421" y="272827"/>
                      <a:pt x="406335" y="286506"/>
                      <a:pt x="389646" y="301216"/>
                    </a:cubicBezTo>
                    <a:cubicBezTo>
                      <a:pt x="387495" y="303367"/>
                      <a:pt x="384399" y="306464"/>
                      <a:pt x="380270" y="310680"/>
                    </a:cubicBezTo>
                    <a:cubicBezTo>
                      <a:pt x="353086" y="336230"/>
                      <a:pt x="331150" y="347844"/>
                      <a:pt x="314376" y="345693"/>
                    </a:cubicBezTo>
                    <a:close/>
                  </a:path>
                </a:pathLst>
              </a:custGeom>
              <a:grpFill/>
              <a:ln w="860" cap="flat">
                <a:noFill/>
                <a:prstDash val="solid"/>
                <a:miter/>
              </a:ln>
            </p:spPr>
            <p:txBody>
              <a:bodyPr rtlCol="0" anchor="ctr"/>
              <a:lstStyle/>
              <a:p>
                <a:endParaRPr lang="zh-CN" altLang="en-US"/>
              </a:p>
            </p:txBody>
          </p:sp>
          <p:sp>
            <p:nvSpPr>
              <p:cNvPr id="27" name="任意形状 10"/>
              <p:cNvSpPr/>
              <p:nvPr/>
            </p:nvSpPr>
            <p:spPr>
              <a:xfrm>
                <a:off x="8176287" y="1769312"/>
                <a:ext cx="675041" cy="736361"/>
              </a:xfrm>
              <a:custGeom>
                <a:avLst/>
                <a:gdLst>
                  <a:gd name="connsiteX0" fmla="*/ 87743 w 675041"/>
                  <a:gd name="connsiteY0" fmla="*/ 316175 h 736361"/>
                  <a:gd name="connsiteX1" fmla="*/ 156819 w 675041"/>
                  <a:gd name="connsiteY1" fmla="*/ 186616 h 736361"/>
                  <a:gd name="connsiteX2" fmla="*/ 225896 w 675041"/>
                  <a:gd name="connsiteY2" fmla="*/ 63422 h 736361"/>
                  <a:gd name="connsiteX3" fmla="*/ 301252 w 675041"/>
                  <a:gd name="connsiteY3" fmla="*/ 110824 h 736361"/>
                  <a:gd name="connsiteX4" fmla="*/ 282412 w 675041"/>
                  <a:gd name="connsiteY4" fmla="*/ 139300 h 736361"/>
                  <a:gd name="connsiteX5" fmla="*/ 241638 w 675041"/>
                  <a:gd name="connsiteY5" fmla="*/ 211994 h 736361"/>
                  <a:gd name="connsiteX6" fmla="*/ 216519 w 675041"/>
                  <a:gd name="connsiteY6" fmla="*/ 243567 h 736361"/>
                  <a:gd name="connsiteX7" fmla="*/ 175744 w 675041"/>
                  <a:gd name="connsiteY7" fmla="*/ 319358 h 736361"/>
                  <a:gd name="connsiteX8" fmla="*/ 188304 w 675041"/>
                  <a:gd name="connsiteY8" fmla="*/ 328821 h 736361"/>
                  <a:gd name="connsiteX9" fmla="*/ 219702 w 675041"/>
                  <a:gd name="connsiteY9" fmla="*/ 357297 h 736361"/>
                  <a:gd name="connsiteX10" fmla="*/ 213423 w 675041"/>
                  <a:gd name="connsiteY10" fmla="*/ 385772 h 736361"/>
                  <a:gd name="connsiteX11" fmla="*/ 188304 w 675041"/>
                  <a:gd name="connsiteY11" fmla="*/ 559550 h 736361"/>
                  <a:gd name="connsiteX12" fmla="*/ 191401 w 675041"/>
                  <a:gd name="connsiteY12" fmla="*/ 581660 h 736361"/>
                  <a:gd name="connsiteX13" fmla="*/ 194584 w 675041"/>
                  <a:gd name="connsiteY13" fmla="*/ 594306 h 736361"/>
                  <a:gd name="connsiteX14" fmla="*/ 134970 w 675041"/>
                  <a:gd name="connsiteY14" fmla="*/ 600586 h 736361"/>
                  <a:gd name="connsiteX15" fmla="*/ 144432 w 675041"/>
                  <a:gd name="connsiteY15" fmla="*/ 483673 h 736361"/>
                  <a:gd name="connsiteX16" fmla="*/ 134970 w 675041"/>
                  <a:gd name="connsiteY16" fmla="*/ 366760 h 736361"/>
                  <a:gd name="connsiteX17" fmla="*/ 103572 w 675041"/>
                  <a:gd name="connsiteY17" fmla="*/ 385686 h 736361"/>
                  <a:gd name="connsiteX18" fmla="*/ 0 w 675041"/>
                  <a:gd name="connsiteY18" fmla="*/ 429905 h 736361"/>
                  <a:gd name="connsiteX19" fmla="*/ 78453 w 675041"/>
                  <a:gd name="connsiteY19" fmla="*/ 325638 h 736361"/>
                  <a:gd name="connsiteX20" fmla="*/ 87743 w 675041"/>
                  <a:gd name="connsiteY20" fmla="*/ 316175 h 736361"/>
                  <a:gd name="connsiteX21" fmla="*/ 404823 w 675041"/>
                  <a:gd name="connsiteY21" fmla="*/ 218188 h 736361"/>
                  <a:gd name="connsiteX22" fmla="*/ 451877 w 675041"/>
                  <a:gd name="connsiteY22" fmla="*/ 199262 h 736361"/>
                  <a:gd name="connsiteX23" fmla="*/ 451877 w 675041"/>
                  <a:gd name="connsiteY23" fmla="*/ 196079 h 736361"/>
                  <a:gd name="connsiteX24" fmla="*/ 454975 w 675041"/>
                  <a:gd name="connsiteY24" fmla="*/ 85532 h 736361"/>
                  <a:gd name="connsiteX25" fmla="*/ 451877 w 675041"/>
                  <a:gd name="connsiteY25" fmla="*/ 9740 h 736361"/>
                  <a:gd name="connsiteX26" fmla="*/ 451877 w 675041"/>
                  <a:gd name="connsiteY26" fmla="*/ 277 h 736361"/>
                  <a:gd name="connsiteX27" fmla="*/ 536610 w 675041"/>
                  <a:gd name="connsiteY27" fmla="*/ 28753 h 736361"/>
                  <a:gd name="connsiteX28" fmla="*/ 530330 w 675041"/>
                  <a:gd name="connsiteY28" fmla="*/ 60325 h 736361"/>
                  <a:gd name="connsiteX29" fmla="*/ 524051 w 675041"/>
                  <a:gd name="connsiteY29" fmla="*/ 91898 h 736361"/>
                  <a:gd name="connsiteX30" fmla="*/ 514674 w 675041"/>
                  <a:gd name="connsiteY30" fmla="*/ 155129 h 736361"/>
                  <a:gd name="connsiteX31" fmla="*/ 520954 w 675041"/>
                  <a:gd name="connsiteY31" fmla="*/ 189885 h 736361"/>
                  <a:gd name="connsiteX32" fmla="*/ 533513 w 675041"/>
                  <a:gd name="connsiteY32" fmla="*/ 186702 h 736361"/>
                  <a:gd name="connsiteX33" fmla="*/ 571191 w 675041"/>
                  <a:gd name="connsiteY33" fmla="*/ 186702 h 736361"/>
                  <a:gd name="connsiteX34" fmla="*/ 596310 w 675041"/>
                  <a:gd name="connsiteY34" fmla="*/ 253030 h 736361"/>
                  <a:gd name="connsiteX35" fmla="*/ 574374 w 675041"/>
                  <a:gd name="connsiteY35" fmla="*/ 256213 h 736361"/>
                  <a:gd name="connsiteX36" fmla="*/ 514760 w 675041"/>
                  <a:gd name="connsiteY36" fmla="*/ 265676 h 736361"/>
                  <a:gd name="connsiteX37" fmla="*/ 511577 w 675041"/>
                  <a:gd name="connsiteY37" fmla="*/ 332004 h 736361"/>
                  <a:gd name="connsiteX38" fmla="*/ 605772 w 675041"/>
                  <a:gd name="connsiteY38" fmla="*/ 328821 h 736361"/>
                  <a:gd name="connsiteX39" fmla="*/ 646547 w 675041"/>
                  <a:gd name="connsiteY39" fmla="*/ 322541 h 736361"/>
                  <a:gd name="connsiteX40" fmla="*/ 674763 w 675041"/>
                  <a:gd name="connsiteY40" fmla="*/ 404699 h 736361"/>
                  <a:gd name="connsiteX41" fmla="*/ 649644 w 675041"/>
                  <a:gd name="connsiteY41" fmla="*/ 404699 h 736361"/>
                  <a:gd name="connsiteX42" fmla="*/ 571191 w 675041"/>
                  <a:gd name="connsiteY42" fmla="*/ 401516 h 736361"/>
                  <a:gd name="connsiteX43" fmla="*/ 505298 w 675041"/>
                  <a:gd name="connsiteY43" fmla="*/ 410979 h 736361"/>
                  <a:gd name="connsiteX44" fmla="*/ 492738 w 675041"/>
                  <a:gd name="connsiteY44" fmla="*/ 638439 h 736361"/>
                  <a:gd name="connsiteX45" fmla="*/ 492738 w 675041"/>
                  <a:gd name="connsiteY45" fmla="*/ 660548 h 736361"/>
                  <a:gd name="connsiteX46" fmla="*/ 495921 w 675041"/>
                  <a:gd name="connsiteY46" fmla="*/ 726876 h 736361"/>
                  <a:gd name="connsiteX47" fmla="*/ 430028 w 675041"/>
                  <a:gd name="connsiteY47" fmla="*/ 726876 h 736361"/>
                  <a:gd name="connsiteX48" fmla="*/ 433124 w 675041"/>
                  <a:gd name="connsiteY48" fmla="*/ 717413 h 736361"/>
                  <a:gd name="connsiteX49" fmla="*/ 445684 w 675041"/>
                  <a:gd name="connsiteY49" fmla="*/ 695304 h 736361"/>
                  <a:gd name="connsiteX50" fmla="*/ 442501 w 675041"/>
                  <a:gd name="connsiteY50" fmla="*/ 537355 h 736361"/>
                  <a:gd name="connsiteX51" fmla="*/ 436222 w 675041"/>
                  <a:gd name="connsiteY51" fmla="*/ 420442 h 736361"/>
                  <a:gd name="connsiteX52" fmla="*/ 401726 w 675041"/>
                  <a:gd name="connsiteY52" fmla="*/ 423625 h 736361"/>
                  <a:gd name="connsiteX53" fmla="*/ 338930 w 675041"/>
                  <a:gd name="connsiteY53" fmla="*/ 433088 h 736361"/>
                  <a:gd name="connsiteX54" fmla="*/ 276133 w 675041"/>
                  <a:gd name="connsiteY54" fmla="*/ 458381 h 736361"/>
                  <a:gd name="connsiteX55" fmla="*/ 269853 w 675041"/>
                  <a:gd name="connsiteY55" fmla="*/ 461564 h 736361"/>
                  <a:gd name="connsiteX56" fmla="*/ 244735 w 675041"/>
                  <a:gd name="connsiteY56" fmla="*/ 429991 h 736361"/>
                  <a:gd name="connsiteX57" fmla="*/ 247832 w 675041"/>
                  <a:gd name="connsiteY57" fmla="*/ 398418 h 736361"/>
                  <a:gd name="connsiteX58" fmla="*/ 304348 w 675041"/>
                  <a:gd name="connsiteY58" fmla="*/ 398418 h 736361"/>
                  <a:gd name="connsiteX59" fmla="*/ 442501 w 675041"/>
                  <a:gd name="connsiteY59" fmla="*/ 344737 h 736361"/>
                  <a:gd name="connsiteX60" fmla="*/ 433124 w 675041"/>
                  <a:gd name="connsiteY60" fmla="*/ 287872 h 736361"/>
                  <a:gd name="connsiteX61" fmla="*/ 411189 w 675041"/>
                  <a:gd name="connsiteY61" fmla="*/ 294152 h 736361"/>
                  <a:gd name="connsiteX62" fmla="*/ 395532 w 675041"/>
                  <a:gd name="connsiteY62" fmla="*/ 297335 h 736361"/>
                  <a:gd name="connsiteX63" fmla="*/ 376694 w 675041"/>
                  <a:gd name="connsiteY63" fmla="*/ 281505 h 736361"/>
                  <a:gd name="connsiteX64" fmla="*/ 373511 w 675041"/>
                  <a:gd name="connsiteY64" fmla="*/ 272042 h 736361"/>
                  <a:gd name="connsiteX65" fmla="*/ 260477 w 675041"/>
                  <a:gd name="connsiteY65" fmla="*/ 344737 h 736361"/>
                  <a:gd name="connsiteX66" fmla="*/ 285595 w 675041"/>
                  <a:gd name="connsiteY66" fmla="*/ 284688 h 736361"/>
                  <a:gd name="connsiteX67" fmla="*/ 323273 w 675041"/>
                  <a:gd name="connsiteY67" fmla="*/ 208897 h 736361"/>
                  <a:gd name="connsiteX68" fmla="*/ 323273 w 675041"/>
                  <a:gd name="connsiteY68" fmla="*/ 202617 h 736361"/>
                  <a:gd name="connsiteX69" fmla="*/ 345209 w 675041"/>
                  <a:gd name="connsiteY69" fmla="*/ 164678 h 736361"/>
                  <a:gd name="connsiteX70" fmla="*/ 404823 w 675041"/>
                  <a:gd name="connsiteY70" fmla="*/ 218188 h 73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75041" h="736361">
                    <a:moveTo>
                      <a:pt x="87743" y="316175"/>
                    </a:moveTo>
                    <a:cubicBezTo>
                      <a:pt x="100303" y="297249"/>
                      <a:pt x="123270" y="254062"/>
                      <a:pt x="156819" y="186616"/>
                    </a:cubicBezTo>
                    <a:cubicBezTo>
                      <a:pt x="192347" y="117104"/>
                      <a:pt x="215401" y="76069"/>
                      <a:pt x="225896" y="63422"/>
                    </a:cubicBezTo>
                    <a:cubicBezTo>
                      <a:pt x="261423" y="71853"/>
                      <a:pt x="286542" y="87683"/>
                      <a:pt x="301252" y="110824"/>
                    </a:cubicBezTo>
                    <a:cubicBezTo>
                      <a:pt x="299101" y="115040"/>
                      <a:pt x="292822" y="124589"/>
                      <a:pt x="282412" y="139300"/>
                    </a:cubicBezTo>
                    <a:cubicBezTo>
                      <a:pt x="261509" y="173023"/>
                      <a:pt x="247918" y="197283"/>
                      <a:pt x="241638" y="211994"/>
                    </a:cubicBezTo>
                    <a:cubicBezTo>
                      <a:pt x="239488" y="216210"/>
                      <a:pt x="231143" y="226791"/>
                      <a:pt x="216519" y="243567"/>
                    </a:cubicBezTo>
                    <a:cubicBezTo>
                      <a:pt x="178842" y="289936"/>
                      <a:pt x="165250" y="315229"/>
                      <a:pt x="175744" y="319358"/>
                    </a:cubicBezTo>
                    <a:cubicBezTo>
                      <a:pt x="177809" y="323573"/>
                      <a:pt x="182025" y="326757"/>
                      <a:pt x="188304" y="328821"/>
                    </a:cubicBezTo>
                    <a:cubicBezTo>
                      <a:pt x="209207" y="337252"/>
                      <a:pt x="219702" y="346715"/>
                      <a:pt x="219702" y="357297"/>
                    </a:cubicBezTo>
                    <a:cubicBezTo>
                      <a:pt x="217552" y="359448"/>
                      <a:pt x="215487" y="368911"/>
                      <a:pt x="213423" y="385772"/>
                    </a:cubicBezTo>
                    <a:cubicBezTo>
                      <a:pt x="194584" y="467930"/>
                      <a:pt x="186239" y="525913"/>
                      <a:pt x="188304" y="559550"/>
                    </a:cubicBezTo>
                    <a:cubicBezTo>
                      <a:pt x="188304" y="565831"/>
                      <a:pt x="189337" y="573315"/>
                      <a:pt x="191401" y="581660"/>
                    </a:cubicBezTo>
                    <a:cubicBezTo>
                      <a:pt x="193465" y="587940"/>
                      <a:pt x="194584" y="592241"/>
                      <a:pt x="194584" y="594306"/>
                    </a:cubicBezTo>
                    <a:cubicBezTo>
                      <a:pt x="165250" y="619599"/>
                      <a:pt x="145378" y="621663"/>
                      <a:pt x="134970" y="600586"/>
                    </a:cubicBezTo>
                    <a:cubicBezTo>
                      <a:pt x="141249" y="571078"/>
                      <a:pt x="144432" y="532193"/>
                      <a:pt x="144432" y="483673"/>
                    </a:cubicBezTo>
                    <a:cubicBezTo>
                      <a:pt x="142282" y="418377"/>
                      <a:pt x="139185" y="379406"/>
                      <a:pt x="134970" y="366760"/>
                    </a:cubicBezTo>
                    <a:cubicBezTo>
                      <a:pt x="128690" y="370975"/>
                      <a:pt x="118196" y="377341"/>
                      <a:pt x="103572" y="385686"/>
                    </a:cubicBezTo>
                    <a:cubicBezTo>
                      <a:pt x="34496" y="427841"/>
                      <a:pt x="0" y="442551"/>
                      <a:pt x="0" y="429905"/>
                    </a:cubicBezTo>
                    <a:cubicBezTo>
                      <a:pt x="0" y="421474"/>
                      <a:pt x="26151" y="386719"/>
                      <a:pt x="78453" y="325638"/>
                    </a:cubicBezTo>
                    <a:cubicBezTo>
                      <a:pt x="82496" y="321423"/>
                      <a:pt x="85593" y="318326"/>
                      <a:pt x="87743" y="316175"/>
                    </a:cubicBezTo>
                    <a:close/>
                    <a:moveTo>
                      <a:pt x="404823" y="218188"/>
                    </a:moveTo>
                    <a:cubicBezTo>
                      <a:pt x="429941" y="218188"/>
                      <a:pt x="445598" y="211908"/>
                      <a:pt x="451877" y="199262"/>
                    </a:cubicBezTo>
                    <a:lnTo>
                      <a:pt x="451877" y="196079"/>
                    </a:lnTo>
                    <a:cubicBezTo>
                      <a:pt x="453942" y="154011"/>
                      <a:pt x="454975" y="117104"/>
                      <a:pt x="454975" y="85532"/>
                    </a:cubicBezTo>
                    <a:cubicBezTo>
                      <a:pt x="454975" y="62390"/>
                      <a:pt x="453856" y="37098"/>
                      <a:pt x="451877" y="9740"/>
                    </a:cubicBezTo>
                    <a:cubicBezTo>
                      <a:pt x="451877" y="5525"/>
                      <a:pt x="451877" y="2342"/>
                      <a:pt x="451877" y="277"/>
                    </a:cubicBezTo>
                    <a:cubicBezTo>
                      <a:pt x="487405" y="-1787"/>
                      <a:pt x="515706" y="7676"/>
                      <a:pt x="536610" y="28753"/>
                    </a:cubicBezTo>
                    <a:cubicBezTo>
                      <a:pt x="536610" y="32968"/>
                      <a:pt x="534459" y="43550"/>
                      <a:pt x="530330" y="60325"/>
                    </a:cubicBezTo>
                    <a:cubicBezTo>
                      <a:pt x="524051" y="79252"/>
                      <a:pt x="521900" y="89833"/>
                      <a:pt x="524051" y="91898"/>
                    </a:cubicBezTo>
                    <a:cubicBezTo>
                      <a:pt x="517771" y="110824"/>
                      <a:pt x="514674" y="131901"/>
                      <a:pt x="514674" y="155129"/>
                    </a:cubicBezTo>
                    <a:cubicBezTo>
                      <a:pt x="512523" y="178357"/>
                      <a:pt x="514674" y="189885"/>
                      <a:pt x="520954" y="189885"/>
                    </a:cubicBezTo>
                    <a:cubicBezTo>
                      <a:pt x="523018" y="189885"/>
                      <a:pt x="527234" y="188852"/>
                      <a:pt x="533513" y="186702"/>
                    </a:cubicBezTo>
                    <a:cubicBezTo>
                      <a:pt x="552352" y="180422"/>
                      <a:pt x="564911" y="180422"/>
                      <a:pt x="571191" y="186702"/>
                    </a:cubicBezTo>
                    <a:cubicBezTo>
                      <a:pt x="594159" y="224640"/>
                      <a:pt x="602589" y="246750"/>
                      <a:pt x="596310" y="253030"/>
                    </a:cubicBezTo>
                    <a:cubicBezTo>
                      <a:pt x="590030" y="255181"/>
                      <a:pt x="582632" y="256213"/>
                      <a:pt x="574374" y="256213"/>
                    </a:cubicBezTo>
                    <a:cubicBezTo>
                      <a:pt x="547191" y="260428"/>
                      <a:pt x="527319" y="263611"/>
                      <a:pt x="514760" y="265676"/>
                    </a:cubicBezTo>
                    <a:cubicBezTo>
                      <a:pt x="510545" y="288904"/>
                      <a:pt x="509512" y="311013"/>
                      <a:pt x="511577" y="332004"/>
                    </a:cubicBezTo>
                    <a:cubicBezTo>
                      <a:pt x="532481" y="334155"/>
                      <a:pt x="563879" y="333123"/>
                      <a:pt x="605772" y="328821"/>
                    </a:cubicBezTo>
                    <a:cubicBezTo>
                      <a:pt x="624611" y="326757"/>
                      <a:pt x="638203" y="324606"/>
                      <a:pt x="646547" y="322541"/>
                    </a:cubicBezTo>
                    <a:cubicBezTo>
                      <a:pt x="667451" y="343618"/>
                      <a:pt x="676827" y="371061"/>
                      <a:pt x="674763" y="404699"/>
                    </a:cubicBezTo>
                    <a:cubicBezTo>
                      <a:pt x="672612" y="406849"/>
                      <a:pt x="664268" y="406849"/>
                      <a:pt x="649644" y="404699"/>
                    </a:cubicBezTo>
                    <a:cubicBezTo>
                      <a:pt x="618245" y="402634"/>
                      <a:pt x="592094" y="401516"/>
                      <a:pt x="571191" y="401516"/>
                    </a:cubicBezTo>
                    <a:cubicBezTo>
                      <a:pt x="529298" y="403666"/>
                      <a:pt x="507362" y="406763"/>
                      <a:pt x="505298" y="410979"/>
                    </a:cubicBezTo>
                    <a:cubicBezTo>
                      <a:pt x="501082" y="463628"/>
                      <a:pt x="496868" y="539506"/>
                      <a:pt x="492738" y="638439"/>
                    </a:cubicBezTo>
                    <a:cubicBezTo>
                      <a:pt x="492738" y="649020"/>
                      <a:pt x="492738" y="656333"/>
                      <a:pt x="492738" y="660548"/>
                    </a:cubicBezTo>
                    <a:cubicBezTo>
                      <a:pt x="492738" y="700552"/>
                      <a:pt x="493770" y="722661"/>
                      <a:pt x="495921" y="726876"/>
                    </a:cubicBezTo>
                    <a:cubicBezTo>
                      <a:pt x="466588" y="739523"/>
                      <a:pt x="444652" y="739523"/>
                      <a:pt x="430028" y="726876"/>
                    </a:cubicBezTo>
                    <a:cubicBezTo>
                      <a:pt x="430028" y="724726"/>
                      <a:pt x="431060" y="721629"/>
                      <a:pt x="433124" y="717413"/>
                    </a:cubicBezTo>
                    <a:cubicBezTo>
                      <a:pt x="441469" y="706832"/>
                      <a:pt x="445684" y="699519"/>
                      <a:pt x="445684" y="695304"/>
                    </a:cubicBezTo>
                    <a:cubicBezTo>
                      <a:pt x="445684" y="627943"/>
                      <a:pt x="444565" y="575208"/>
                      <a:pt x="442501" y="537355"/>
                    </a:cubicBezTo>
                    <a:cubicBezTo>
                      <a:pt x="440351" y="493136"/>
                      <a:pt x="438286" y="454165"/>
                      <a:pt x="436222" y="420442"/>
                    </a:cubicBezTo>
                    <a:cubicBezTo>
                      <a:pt x="434071" y="420442"/>
                      <a:pt x="422544" y="421560"/>
                      <a:pt x="401726" y="423625"/>
                    </a:cubicBezTo>
                    <a:cubicBezTo>
                      <a:pt x="380823" y="425776"/>
                      <a:pt x="359833" y="428873"/>
                      <a:pt x="338930" y="433088"/>
                    </a:cubicBezTo>
                    <a:cubicBezTo>
                      <a:pt x="320091" y="437304"/>
                      <a:pt x="299187" y="445734"/>
                      <a:pt x="276133" y="458381"/>
                    </a:cubicBezTo>
                    <a:lnTo>
                      <a:pt x="269853" y="461564"/>
                    </a:lnTo>
                    <a:cubicBezTo>
                      <a:pt x="261423" y="459499"/>
                      <a:pt x="253079" y="448918"/>
                      <a:pt x="244735" y="429991"/>
                    </a:cubicBezTo>
                    <a:cubicBezTo>
                      <a:pt x="238455" y="411065"/>
                      <a:pt x="239488" y="400483"/>
                      <a:pt x="247832" y="398418"/>
                    </a:cubicBezTo>
                    <a:cubicBezTo>
                      <a:pt x="277080" y="400569"/>
                      <a:pt x="295918" y="400569"/>
                      <a:pt x="304348" y="398418"/>
                    </a:cubicBezTo>
                    <a:cubicBezTo>
                      <a:pt x="356651" y="385772"/>
                      <a:pt x="402673" y="367878"/>
                      <a:pt x="442501" y="344737"/>
                    </a:cubicBezTo>
                    <a:cubicBezTo>
                      <a:pt x="440351" y="308949"/>
                      <a:pt x="437253" y="290022"/>
                      <a:pt x="433124" y="287872"/>
                    </a:cubicBezTo>
                    <a:cubicBezTo>
                      <a:pt x="428910" y="287872"/>
                      <a:pt x="421598" y="290022"/>
                      <a:pt x="411189" y="294152"/>
                    </a:cubicBezTo>
                    <a:cubicBezTo>
                      <a:pt x="402759" y="296302"/>
                      <a:pt x="397512" y="297335"/>
                      <a:pt x="395532" y="297335"/>
                    </a:cubicBezTo>
                    <a:cubicBezTo>
                      <a:pt x="389253" y="297335"/>
                      <a:pt x="382973" y="292087"/>
                      <a:pt x="376694" y="281505"/>
                    </a:cubicBezTo>
                    <a:lnTo>
                      <a:pt x="373511" y="272042"/>
                    </a:lnTo>
                    <a:cubicBezTo>
                      <a:pt x="325338" y="335273"/>
                      <a:pt x="287660" y="359448"/>
                      <a:pt x="260477" y="344737"/>
                    </a:cubicBezTo>
                    <a:cubicBezTo>
                      <a:pt x="254197" y="342672"/>
                      <a:pt x="262542" y="322627"/>
                      <a:pt x="285595" y="284688"/>
                    </a:cubicBezTo>
                    <a:cubicBezTo>
                      <a:pt x="304435" y="248901"/>
                      <a:pt x="316994" y="223608"/>
                      <a:pt x="323273" y="208897"/>
                    </a:cubicBezTo>
                    <a:lnTo>
                      <a:pt x="323273" y="202617"/>
                    </a:lnTo>
                    <a:cubicBezTo>
                      <a:pt x="327403" y="175260"/>
                      <a:pt x="334715" y="162614"/>
                      <a:pt x="345209" y="164678"/>
                    </a:cubicBezTo>
                    <a:cubicBezTo>
                      <a:pt x="370242" y="168722"/>
                      <a:pt x="390113" y="186616"/>
                      <a:pt x="404823" y="218188"/>
                    </a:cubicBezTo>
                    <a:close/>
                  </a:path>
                </a:pathLst>
              </a:custGeom>
              <a:grpFill/>
              <a:ln w="860" cap="flat">
                <a:noFill/>
                <a:prstDash val="solid"/>
                <a:miter/>
              </a:ln>
            </p:spPr>
            <p:txBody>
              <a:bodyPr rtlCol="0" anchor="ctr"/>
              <a:lstStyle/>
              <a:p>
                <a:endParaRPr lang="zh-CN" altLang="en-US"/>
              </a:p>
            </p:txBody>
          </p:sp>
        </p:grpSp>
        <p:sp>
          <p:nvSpPr>
            <p:cNvPr id="10" name="任意形状 11"/>
            <p:cNvSpPr/>
            <p:nvPr/>
          </p:nvSpPr>
          <p:spPr>
            <a:xfrm>
              <a:off x="3053892" y="1820519"/>
              <a:ext cx="2572423" cy="650807"/>
            </a:xfrm>
            <a:custGeom>
              <a:avLst/>
              <a:gdLst>
                <a:gd name="connsiteX0" fmla="*/ 5935 w 2572423"/>
                <a:gd name="connsiteY0" fmla="*/ 89556 h 650807"/>
                <a:gd name="connsiteX1" fmla="*/ 349682 w 2572423"/>
                <a:gd name="connsiteY1" fmla="*/ 89556 h 650807"/>
                <a:gd name="connsiteX2" fmla="*/ 0 w 2572423"/>
                <a:gd name="connsiteY2" fmla="*/ 561252 h 650807"/>
                <a:gd name="connsiteX3" fmla="*/ 0 w 2572423"/>
                <a:gd name="connsiteY3" fmla="*/ 650808 h 650807"/>
                <a:gd name="connsiteX4" fmla="*/ 598632 w 2572423"/>
                <a:gd name="connsiteY4" fmla="*/ 650808 h 650807"/>
                <a:gd name="connsiteX5" fmla="*/ 598632 w 2572423"/>
                <a:gd name="connsiteY5" fmla="*/ 561252 h 650807"/>
                <a:gd name="connsiteX6" fmla="*/ 254885 w 2572423"/>
                <a:gd name="connsiteY6" fmla="*/ 561252 h 650807"/>
                <a:gd name="connsiteX7" fmla="*/ 598632 w 2572423"/>
                <a:gd name="connsiteY7" fmla="*/ 89556 h 650807"/>
                <a:gd name="connsiteX8" fmla="*/ 598632 w 2572423"/>
                <a:gd name="connsiteY8" fmla="*/ 0 h 650807"/>
                <a:gd name="connsiteX9" fmla="*/ 5935 w 2572423"/>
                <a:gd name="connsiteY9" fmla="*/ 0 h 650807"/>
                <a:gd name="connsiteX10" fmla="*/ 5935 w 2572423"/>
                <a:gd name="connsiteY10" fmla="*/ 89556 h 650807"/>
                <a:gd name="connsiteX11" fmla="*/ 663923 w 2572423"/>
                <a:gd name="connsiteY11" fmla="*/ 650808 h 650807"/>
                <a:gd name="connsiteX12" fmla="*/ 1256620 w 2572423"/>
                <a:gd name="connsiteY12" fmla="*/ 650808 h 650807"/>
                <a:gd name="connsiteX13" fmla="*/ 1256620 w 2572423"/>
                <a:gd name="connsiteY13" fmla="*/ 561252 h 650807"/>
                <a:gd name="connsiteX14" fmla="*/ 871324 w 2572423"/>
                <a:gd name="connsiteY14" fmla="*/ 561252 h 650807"/>
                <a:gd name="connsiteX15" fmla="*/ 871324 w 2572423"/>
                <a:gd name="connsiteY15" fmla="*/ 364246 h 650807"/>
                <a:gd name="connsiteX16" fmla="*/ 1221006 w 2572423"/>
                <a:gd name="connsiteY16" fmla="*/ 364246 h 650807"/>
                <a:gd name="connsiteX17" fmla="*/ 1221006 w 2572423"/>
                <a:gd name="connsiteY17" fmla="*/ 280626 h 650807"/>
                <a:gd name="connsiteX18" fmla="*/ 871324 w 2572423"/>
                <a:gd name="connsiteY18" fmla="*/ 280626 h 650807"/>
                <a:gd name="connsiteX19" fmla="*/ 871324 w 2572423"/>
                <a:gd name="connsiteY19" fmla="*/ 89556 h 650807"/>
                <a:gd name="connsiteX20" fmla="*/ 1256620 w 2572423"/>
                <a:gd name="connsiteY20" fmla="*/ 89556 h 650807"/>
                <a:gd name="connsiteX21" fmla="*/ 1256620 w 2572423"/>
                <a:gd name="connsiteY21" fmla="*/ 0 h 650807"/>
                <a:gd name="connsiteX22" fmla="*/ 663923 w 2572423"/>
                <a:gd name="connsiteY22" fmla="*/ 0 h 650807"/>
                <a:gd name="connsiteX23" fmla="*/ 663923 w 2572423"/>
                <a:gd name="connsiteY23" fmla="*/ 650808 h 650807"/>
                <a:gd name="connsiteX24" fmla="*/ 1321825 w 2572423"/>
                <a:gd name="connsiteY24" fmla="*/ 650808 h 650807"/>
                <a:gd name="connsiteX25" fmla="*/ 1529312 w 2572423"/>
                <a:gd name="connsiteY25" fmla="*/ 650808 h 650807"/>
                <a:gd name="connsiteX26" fmla="*/ 1529312 w 2572423"/>
                <a:gd name="connsiteY26" fmla="*/ 364246 h 650807"/>
                <a:gd name="connsiteX27" fmla="*/ 1884930 w 2572423"/>
                <a:gd name="connsiteY27" fmla="*/ 364246 h 650807"/>
                <a:gd name="connsiteX28" fmla="*/ 1884930 w 2572423"/>
                <a:gd name="connsiteY28" fmla="*/ 280626 h 650807"/>
                <a:gd name="connsiteX29" fmla="*/ 1529312 w 2572423"/>
                <a:gd name="connsiteY29" fmla="*/ 280626 h 650807"/>
                <a:gd name="connsiteX30" fmla="*/ 1529312 w 2572423"/>
                <a:gd name="connsiteY30" fmla="*/ 83620 h 650807"/>
                <a:gd name="connsiteX31" fmla="*/ 1914607 w 2572423"/>
                <a:gd name="connsiteY31" fmla="*/ 83620 h 650807"/>
                <a:gd name="connsiteX32" fmla="*/ 1914607 w 2572423"/>
                <a:gd name="connsiteY32" fmla="*/ 0 h 650807"/>
                <a:gd name="connsiteX33" fmla="*/ 1321911 w 2572423"/>
                <a:gd name="connsiteY33" fmla="*/ 0 h 650807"/>
                <a:gd name="connsiteX34" fmla="*/ 1321911 w 2572423"/>
                <a:gd name="connsiteY34" fmla="*/ 650808 h 650807"/>
                <a:gd name="connsiteX35" fmla="*/ 2572423 w 2572423"/>
                <a:gd name="connsiteY35" fmla="*/ 0 h 650807"/>
                <a:gd name="connsiteX36" fmla="*/ 2364936 w 2572423"/>
                <a:gd name="connsiteY36" fmla="*/ 0 h 650807"/>
                <a:gd name="connsiteX37" fmla="*/ 2364936 w 2572423"/>
                <a:gd name="connsiteY37" fmla="*/ 405970 h 650807"/>
                <a:gd name="connsiteX38" fmla="*/ 2275989 w 2572423"/>
                <a:gd name="connsiteY38" fmla="*/ 555230 h 650807"/>
                <a:gd name="connsiteX39" fmla="*/ 2187042 w 2572423"/>
                <a:gd name="connsiteY39" fmla="*/ 405970 h 650807"/>
                <a:gd name="connsiteX40" fmla="*/ 2187042 w 2572423"/>
                <a:gd name="connsiteY40" fmla="*/ 0 h 650807"/>
                <a:gd name="connsiteX41" fmla="*/ 1979555 w 2572423"/>
                <a:gd name="connsiteY41" fmla="*/ 0 h 650807"/>
                <a:gd name="connsiteX42" fmla="*/ 1979555 w 2572423"/>
                <a:gd name="connsiteY42" fmla="*/ 400034 h 650807"/>
                <a:gd name="connsiteX43" fmla="*/ 2222569 w 2572423"/>
                <a:gd name="connsiteY43" fmla="*/ 644872 h 650807"/>
                <a:gd name="connsiteX44" fmla="*/ 2352979 w 2572423"/>
                <a:gd name="connsiteY44" fmla="*/ 644872 h 650807"/>
                <a:gd name="connsiteX45" fmla="*/ 2572251 w 2572423"/>
                <a:gd name="connsiteY45" fmla="*/ 406056 h 650807"/>
                <a:gd name="connsiteX46" fmla="*/ 2572423 w 2572423"/>
                <a:gd name="connsiteY46" fmla="*/ 0 h 65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72423" h="650807">
                  <a:moveTo>
                    <a:pt x="5935" y="89556"/>
                  </a:moveTo>
                  <a:lnTo>
                    <a:pt x="349682" y="89556"/>
                  </a:lnTo>
                  <a:lnTo>
                    <a:pt x="0" y="561252"/>
                  </a:lnTo>
                  <a:lnTo>
                    <a:pt x="0" y="650808"/>
                  </a:lnTo>
                  <a:lnTo>
                    <a:pt x="598632" y="650808"/>
                  </a:lnTo>
                  <a:lnTo>
                    <a:pt x="598632" y="561252"/>
                  </a:lnTo>
                  <a:lnTo>
                    <a:pt x="254885" y="561252"/>
                  </a:lnTo>
                  <a:lnTo>
                    <a:pt x="598632" y="89556"/>
                  </a:lnTo>
                  <a:lnTo>
                    <a:pt x="598632" y="0"/>
                  </a:lnTo>
                  <a:lnTo>
                    <a:pt x="5935" y="0"/>
                  </a:lnTo>
                  <a:lnTo>
                    <a:pt x="5935" y="89556"/>
                  </a:lnTo>
                  <a:close/>
                  <a:moveTo>
                    <a:pt x="663923" y="650808"/>
                  </a:moveTo>
                  <a:lnTo>
                    <a:pt x="1256620" y="650808"/>
                  </a:lnTo>
                  <a:lnTo>
                    <a:pt x="1256620" y="561252"/>
                  </a:lnTo>
                  <a:lnTo>
                    <a:pt x="871324" y="561252"/>
                  </a:lnTo>
                  <a:lnTo>
                    <a:pt x="871324" y="364246"/>
                  </a:lnTo>
                  <a:lnTo>
                    <a:pt x="1221006" y="364246"/>
                  </a:lnTo>
                  <a:lnTo>
                    <a:pt x="1221006" y="280626"/>
                  </a:lnTo>
                  <a:lnTo>
                    <a:pt x="871324" y="280626"/>
                  </a:lnTo>
                  <a:lnTo>
                    <a:pt x="871324" y="89556"/>
                  </a:lnTo>
                  <a:lnTo>
                    <a:pt x="1256620" y="89556"/>
                  </a:lnTo>
                  <a:lnTo>
                    <a:pt x="1256620" y="0"/>
                  </a:lnTo>
                  <a:lnTo>
                    <a:pt x="663923" y="0"/>
                  </a:lnTo>
                  <a:lnTo>
                    <a:pt x="663923" y="650808"/>
                  </a:lnTo>
                  <a:close/>
                  <a:moveTo>
                    <a:pt x="1321825" y="650808"/>
                  </a:moveTo>
                  <a:lnTo>
                    <a:pt x="1529312" y="650808"/>
                  </a:lnTo>
                  <a:lnTo>
                    <a:pt x="1529312" y="364246"/>
                  </a:lnTo>
                  <a:lnTo>
                    <a:pt x="1884930" y="364246"/>
                  </a:lnTo>
                  <a:lnTo>
                    <a:pt x="1884930" y="280626"/>
                  </a:lnTo>
                  <a:lnTo>
                    <a:pt x="1529312" y="280626"/>
                  </a:lnTo>
                  <a:lnTo>
                    <a:pt x="1529312" y="83620"/>
                  </a:lnTo>
                  <a:lnTo>
                    <a:pt x="1914607" y="83620"/>
                  </a:lnTo>
                  <a:lnTo>
                    <a:pt x="1914607" y="0"/>
                  </a:lnTo>
                  <a:lnTo>
                    <a:pt x="1321911" y="0"/>
                  </a:lnTo>
                  <a:lnTo>
                    <a:pt x="1321911" y="650808"/>
                  </a:lnTo>
                  <a:close/>
                  <a:moveTo>
                    <a:pt x="2572423" y="0"/>
                  </a:moveTo>
                  <a:lnTo>
                    <a:pt x="2364936" y="0"/>
                  </a:lnTo>
                  <a:cubicBezTo>
                    <a:pt x="2364936" y="0"/>
                    <a:pt x="2364765" y="356761"/>
                    <a:pt x="2364936" y="405970"/>
                  </a:cubicBezTo>
                  <a:cubicBezTo>
                    <a:pt x="2367947" y="471094"/>
                    <a:pt x="2343861" y="554197"/>
                    <a:pt x="2275989" y="555230"/>
                  </a:cubicBezTo>
                  <a:cubicBezTo>
                    <a:pt x="2215429" y="544992"/>
                    <a:pt x="2194784" y="531142"/>
                    <a:pt x="2187042" y="405970"/>
                  </a:cubicBezTo>
                  <a:cubicBezTo>
                    <a:pt x="2187730" y="337577"/>
                    <a:pt x="2187042" y="0"/>
                    <a:pt x="2187042" y="0"/>
                  </a:cubicBezTo>
                  <a:lnTo>
                    <a:pt x="1979555" y="0"/>
                  </a:lnTo>
                  <a:lnTo>
                    <a:pt x="1979555" y="400034"/>
                  </a:lnTo>
                  <a:cubicBezTo>
                    <a:pt x="1979555" y="400034"/>
                    <a:pt x="1997448" y="627580"/>
                    <a:pt x="2222569" y="644872"/>
                  </a:cubicBezTo>
                  <a:cubicBezTo>
                    <a:pt x="2348162" y="651066"/>
                    <a:pt x="2352979" y="644872"/>
                    <a:pt x="2352979" y="644872"/>
                  </a:cubicBezTo>
                  <a:cubicBezTo>
                    <a:pt x="2352979" y="644872"/>
                    <a:pt x="2532595" y="634376"/>
                    <a:pt x="2572251" y="406056"/>
                  </a:cubicBezTo>
                  <a:cubicBezTo>
                    <a:pt x="2571735" y="219631"/>
                    <a:pt x="2572423" y="0"/>
                    <a:pt x="2572423" y="0"/>
                  </a:cubicBezTo>
                  <a:close/>
                </a:path>
              </a:pathLst>
            </a:custGeom>
            <a:grpFill/>
            <a:ln w="860" cap="flat">
              <a:noFill/>
              <a:prstDash val="solid"/>
              <a:miter/>
            </a:ln>
          </p:spPr>
          <p:txBody>
            <a:bodyPr rtlCol="0" anchor="ctr"/>
            <a:lstStyle/>
            <a:p>
              <a:endParaRPr lang="zh-CN" altLang="en-US"/>
            </a:p>
          </p:txBody>
        </p:sp>
        <p:sp>
          <p:nvSpPr>
            <p:cNvPr id="11" name="任意形状 12"/>
            <p:cNvSpPr/>
            <p:nvPr/>
          </p:nvSpPr>
          <p:spPr>
            <a:xfrm>
              <a:off x="3026537" y="2626522"/>
              <a:ext cx="5852211" cy="31314"/>
            </a:xfrm>
            <a:custGeom>
              <a:avLst/>
              <a:gdLst>
                <a:gd name="connsiteX0" fmla="*/ 0 w 5852211"/>
                <a:gd name="connsiteY0" fmla="*/ 0 h 31314"/>
                <a:gd name="connsiteX1" fmla="*/ 5852212 w 5852211"/>
                <a:gd name="connsiteY1" fmla="*/ 0 h 31314"/>
                <a:gd name="connsiteX2" fmla="*/ 5852212 w 5852211"/>
                <a:gd name="connsiteY2" fmla="*/ 31314 h 31314"/>
                <a:gd name="connsiteX3" fmla="*/ 0 w 5852211"/>
                <a:gd name="connsiteY3" fmla="*/ 31314 h 31314"/>
              </a:gdLst>
              <a:ahLst/>
              <a:cxnLst>
                <a:cxn ang="0">
                  <a:pos x="connsiteX0" y="connsiteY0"/>
                </a:cxn>
                <a:cxn ang="0">
                  <a:pos x="connsiteX1" y="connsiteY1"/>
                </a:cxn>
                <a:cxn ang="0">
                  <a:pos x="connsiteX2" y="connsiteY2"/>
                </a:cxn>
                <a:cxn ang="0">
                  <a:pos x="connsiteX3" y="connsiteY3"/>
                </a:cxn>
              </a:cxnLst>
              <a:rect l="l" t="t" r="r" b="b"/>
              <a:pathLst>
                <a:path w="5852211" h="31314">
                  <a:moveTo>
                    <a:pt x="0" y="0"/>
                  </a:moveTo>
                  <a:lnTo>
                    <a:pt x="5852212" y="0"/>
                  </a:lnTo>
                  <a:lnTo>
                    <a:pt x="5852212" y="31314"/>
                  </a:lnTo>
                  <a:lnTo>
                    <a:pt x="0" y="31314"/>
                  </a:lnTo>
                  <a:close/>
                </a:path>
              </a:pathLst>
            </a:custGeom>
            <a:grpFill/>
            <a:ln w="860" cap="flat">
              <a:noFill/>
              <a:prstDash val="solid"/>
              <a:miter/>
            </a:ln>
          </p:spPr>
          <p:txBody>
            <a:bodyPr rtlCol="0" anchor="ctr"/>
            <a:lstStyle/>
            <a:p>
              <a:endParaRPr lang="zh-CN" altLang="en-US"/>
            </a:p>
          </p:txBody>
        </p:sp>
        <p:grpSp>
          <p:nvGrpSpPr>
            <p:cNvPr id="13" name="图形 4"/>
            <p:cNvGrpSpPr/>
            <p:nvPr/>
          </p:nvGrpSpPr>
          <p:grpSpPr>
            <a:xfrm>
              <a:off x="3476608" y="2737331"/>
              <a:ext cx="4951983" cy="337743"/>
              <a:chOff x="3476608" y="2737331"/>
              <a:chExt cx="4951983" cy="337743"/>
            </a:xfrm>
            <a:grpFill/>
          </p:grpSpPr>
          <p:grpSp>
            <p:nvGrpSpPr>
              <p:cNvPr id="14" name="图形 4"/>
              <p:cNvGrpSpPr/>
              <p:nvPr/>
            </p:nvGrpSpPr>
            <p:grpSpPr>
              <a:xfrm>
                <a:off x="3476608" y="2751071"/>
                <a:ext cx="1941052" cy="324003"/>
                <a:chOff x="3476608" y="2751071"/>
                <a:chExt cx="1941052" cy="324003"/>
              </a:xfrm>
              <a:grpFill/>
            </p:grpSpPr>
            <p:sp>
              <p:nvSpPr>
                <p:cNvPr id="20" name="任意形状 15"/>
                <p:cNvSpPr/>
                <p:nvPr/>
              </p:nvSpPr>
              <p:spPr>
                <a:xfrm>
                  <a:off x="3476608" y="2769502"/>
                  <a:ext cx="288606" cy="294384"/>
                </a:xfrm>
                <a:custGeom>
                  <a:avLst/>
                  <a:gdLst>
                    <a:gd name="connsiteX0" fmla="*/ 19011 w 288606"/>
                    <a:gd name="connsiteY0" fmla="*/ 102030 h 294384"/>
                    <a:gd name="connsiteX1" fmla="*/ 36646 w 288606"/>
                    <a:gd name="connsiteY1" fmla="*/ 99277 h 294384"/>
                    <a:gd name="connsiteX2" fmla="*/ 52904 w 288606"/>
                    <a:gd name="connsiteY2" fmla="*/ 96524 h 294384"/>
                    <a:gd name="connsiteX3" fmla="*/ 67786 w 288606"/>
                    <a:gd name="connsiteY3" fmla="*/ 89728 h 294384"/>
                    <a:gd name="connsiteX4" fmla="*/ 69162 w 288606"/>
                    <a:gd name="connsiteY4" fmla="*/ 40606 h 294384"/>
                    <a:gd name="connsiteX5" fmla="*/ 69162 w 288606"/>
                    <a:gd name="connsiteY5" fmla="*/ 35186 h 294384"/>
                    <a:gd name="connsiteX6" fmla="*/ 74582 w 288606"/>
                    <a:gd name="connsiteY6" fmla="*/ 16088 h 294384"/>
                    <a:gd name="connsiteX7" fmla="*/ 96259 w 288606"/>
                    <a:gd name="connsiteY7" fmla="*/ 28390 h 294384"/>
                    <a:gd name="connsiteX8" fmla="*/ 93507 w 288606"/>
                    <a:gd name="connsiteY8" fmla="*/ 33809 h 294384"/>
                    <a:gd name="connsiteX9" fmla="*/ 86711 w 288606"/>
                    <a:gd name="connsiteY9" fmla="*/ 65210 h 294384"/>
                    <a:gd name="connsiteX10" fmla="*/ 86711 w 288606"/>
                    <a:gd name="connsiteY10" fmla="*/ 78889 h 294384"/>
                    <a:gd name="connsiteX11" fmla="*/ 89378 w 288606"/>
                    <a:gd name="connsiteY11" fmla="*/ 83018 h 294384"/>
                    <a:gd name="connsiteX12" fmla="*/ 104260 w 288606"/>
                    <a:gd name="connsiteY12" fmla="*/ 83018 h 294384"/>
                    <a:gd name="connsiteX13" fmla="*/ 113722 w 288606"/>
                    <a:gd name="connsiteY13" fmla="*/ 100740 h 294384"/>
                    <a:gd name="connsiteX14" fmla="*/ 101507 w 288606"/>
                    <a:gd name="connsiteY14" fmla="*/ 111665 h 294384"/>
                    <a:gd name="connsiteX15" fmla="*/ 85249 w 288606"/>
                    <a:gd name="connsiteY15" fmla="*/ 122591 h 294384"/>
                    <a:gd name="connsiteX16" fmla="*/ 83872 w 288606"/>
                    <a:gd name="connsiteY16" fmla="*/ 133517 h 294384"/>
                    <a:gd name="connsiteX17" fmla="*/ 83872 w 288606"/>
                    <a:gd name="connsiteY17" fmla="*/ 140313 h 294384"/>
                    <a:gd name="connsiteX18" fmla="*/ 93335 w 288606"/>
                    <a:gd name="connsiteY18" fmla="*/ 136184 h 294384"/>
                    <a:gd name="connsiteX19" fmla="*/ 98754 w 288606"/>
                    <a:gd name="connsiteY19" fmla="*/ 132054 h 294384"/>
                    <a:gd name="connsiteX20" fmla="*/ 105550 w 288606"/>
                    <a:gd name="connsiteY20" fmla="*/ 136184 h 294384"/>
                    <a:gd name="connsiteX21" fmla="*/ 94711 w 288606"/>
                    <a:gd name="connsiteY21" fmla="*/ 149862 h 294384"/>
                    <a:gd name="connsiteX22" fmla="*/ 83872 w 288606"/>
                    <a:gd name="connsiteY22" fmla="*/ 163541 h 294384"/>
                    <a:gd name="connsiteX23" fmla="*/ 83872 w 288606"/>
                    <a:gd name="connsiteY23" fmla="*/ 174466 h 294384"/>
                    <a:gd name="connsiteX24" fmla="*/ 85249 w 288606"/>
                    <a:gd name="connsiteY24" fmla="*/ 272711 h 294384"/>
                    <a:gd name="connsiteX25" fmla="*/ 33807 w 288606"/>
                    <a:gd name="connsiteY25" fmla="*/ 244064 h 294384"/>
                    <a:gd name="connsiteX26" fmla="*/ 39226 w 288606"/>
                    <a:gd name="connsiteY26" fmla="*/ 245440 h 294384"/>
                    <a:gd name="connsiteX27" fmla="*/ 67700 w 288606"/>
                    <a:gd name="connsiteY27" fmla="*/ 227718 h 294384"/>
                    <a:gd name="connsiteX28" fmla="*/ 67700 w 288606"/>
                    <a:gd name="connsiteY28" fmla="*/ 179972 h 294384"/>
                    <a:gd name="connsiteX29" fmla="*/ 27097 w 288606"/>
                    <a:gd name="connsiteY29" fmla="*/ 222299 h 294384"/>
                    <a:gd name="connsiteX30" fmla="*/ 25721 w 288606"/>
                    <a:gd name="connsiteY30" fmla="*/ 225051 h 294384"/>
                    <a:gd name="connsiteX31" fmla="*/ 21678 w 288606"/>
                    <a:gd name="connsiteY31" fmla="*/ 230471 h 294384"/>
                    <a:gd name="connsiteX32" fmla="*/ 6796 w 288606"/>
                    <a:gd name="connsiteY32" fmla="*/ 219546 h 294384"/>
                    <a:gd name="connsiteX33" fmla="*/ 0 w 288606"/>
                    <a:gd name="connsiteY33" fmla="*/ 205867 h 294384"/>
                    <a:gd name="connsiteX34" fmla="*/ 4043 w 288606"/>
                    <a:gd name="connsiteY34" fmla="*/ 203114 h 294384"/>
                    <a:gd name="connsiteX35" fmla="*/ 20301 w 288606"/>
                    <a:gd name="connsiteY35" fmla="*/ 190812 h 294384"/>
                    <a:gd name="connsiteX36" fmla="*/ 37936 w 288606"/>
                    <a:gd name="connsiteY36" fmla="*/ 175843 h 294384"/>
                    <a:gd name="connsiteX37" fmla="*/ 66410 w 288606"/>
                    <a:gd name="connsiteY37" fmla="*/ 151325 h 294384"/>
                    <a:gd name="connsiteX38" fmla="*/ 66410 w 288606"/>
                    <a:gd name="connsiteY38" fmla="*/ 128097 h 294384"/>
                    <a:gd name="connsiteX39" fmla="*/ 62366 w 288606"/>
                    <a:gd name="connsiteY39" fmla="*/ 123968 h 294384"/>
                    <a:gd name="connsiteX40" fmla="*/ 55571 w 288606"/>
                    <a:gd name="connsiteY40" fmla="*/ 123968 h 294384"/>
                    <a:gd name="connsiteX41" fmla="*/ 36646 w 288606"/>
                    <a:gd name="connsiteY41" fmla="*/ 133517 h 294384"/>
                    <a:gd name="connsiteX42" fmla="*/ 31226 w 288606"/>
                    <a:gd name="connsiteY42" fmla="*/ 136270 h 294384"/>
                    <a:gd name="connsiteX43" fmla="*/ 20387 w 288606"/>
                    <a:gd name="connsiteY43" fmla="*/ 117171 h 294384"/>
                    <a:gd name="connsiteX44" fmla="*/ 19011 w 288606"/>
                    <a:gd name="connsiteY44" fmla="*/ 102030 h 294384"/>
                    <a:gd name="connsiteX45" fmla="*/ 193809 w 288606"/>
                    <a:gd name="connsiteY45" fmla="*/ 100740 h 294384"/>
                    <a:gd name="connsiteX46" fmla="*/ 193809 w 288606"/>
                    <a:gd name="connsiteY46" fmla="*/ 107536 h 294384"/>
                    <a:gd name="connsiteX47" fmla="*/ 197852 w 288606"/>
                    <a:gd name="connsiteY47" fmla="*/ 111665 h 294384"/>
                    <a:gd name="connsiteX48" fmla="*/ 234412 w 288606"/>
                    <a:gd name="connsiteY48" fmla="*/ 108913 h 294384"/>
                    <a:gd name="connsiteX49" fmla="*/ 262886 w 288606"/>
                    <a:gd name="connsiteY49" fmla="*/ 104783 h 294384"/>
                    <a:gd name="connsiteX50" fmla="*/ 270972 w 288606"/>
                    <a:gd name="connsiteY50" fmla="*/ 103407 h 294384"/>
                    <a:gd name="connsiteX51" fmla="*/ 288606 w 288606"/>
                    <a:gd name="connsiteY51" fmla="*/ 125258 h 294384"/>
                    <a:gd name="connsiteX52" fmla="*/ 283187 w 288606"/>
                    <a:gd name="connsiteY52" fmla="*/ 133431 h 294384"/>
                    <a:gd name="connsiteX53" fmla="*/ 279144 w 288606"/>
                    <a:gd name="connsiteY53" fmla="*/ 133431 h 294384"/>
                    <a:gd name="connsiteX54" fmla="*/ 245251 w 288606"/>
                    <a:gd name="connsiteY54" fmla="*/ 128011 h 294384"/>
                    <a:gd name="connsiteX55" fmla="*/ 228993 w 288606"/>
                    <a:gd name="connsiteY55" fmla="*/ 128011 h 294384"/>
                    <a:gd name="connsiteX56" fmla="*/ 222197 w 288606"/>
                    <a:gd name="connsiteY56" fmla="*/ 137560 h 294384"/>
                    <a:gd name="connsiteX57" fmla="*/ 222197 w 288606"/>
                    <a:gd name="connsiteY57" fmla="*/ 151239 h 294384"/>
                    <a:gd name="connsiteX58" fmla="*/ 237079 w 288606"/>
                    <a:gd name="connsiteY58" fmla="*/ 149862 h 294384"/>
                    <a:gd name="connsiteX59" fmla="*/ 256004 w 288606"/>
                    <a:gd name="connsiteY59" fmla="*/ 148486 h 294384"/>
                    <a:gd name="connsiteX60" fmla="*/ 264176 w 288606"/>
                    <a:gd name="connsiteY60" fmla="*/ 171714 h 294384"/>
                    <a:gd name="connsiteX61" fmla="*/ 260133 w 288606"/>
                    <a:gd name="connsiteY61" fmla="*/ 177133 h 294384"/>
                    <a:gd name="connsiteX62" fmla="*/ 254713 w 288606"/>
                    <a:gd name="connsiteY62" fmla="*/ 177133 h 294384"/>
                    <a:gd name="connsiteX63" fmla="*/ 230369 w 288606"/>
                    <a:gd name="connsiteY63" fmla="*/ 174381 h 294384"/>
                    <a:gd name="connsiteX64" fmla="*/ 219530 w 288606"/>
                    <a:gd name="connsiteY64" fmla="*/ 183930 h 294384"/>
                    <a:gd name="connsiteX65" fmla="*/ 218154 w 288606"/>
                    <a:gd name="connsiteY65" fmla="*/ 207157 h 294384"/>
                    <a:gd name="connsiteX66" fmla="*/ 226240 w 288606"/>
                    <a:gd name="connsiteY66" fmla="*/ 279508 h 294384"/>
                    <a:gd name="connsiteX67" fmla="*/ 227616 w 288606"/>
                    <a:gd name="connsiteY67" fmla="*/ 293186 h 294384"/>
                    <a:gd name="connsiteX68" fmla="*/ 173422 w 288606"/>
                    <a:gd name="connsiteY68" fmla="*/ 279508 h 294384"/>
                    <a:gd name="connsiteX69" fmla="*/ 142282 w 288606"/>
                    <a:gd name="connsiteY69" fmla="*/ 256280 h 294384"/>
                    <a:gd name="connsiteX70" fmla="*/ 154497 w 288606"/>
                    <a:gd name="connsiteY70" fmla="*/ 259033 h 294384"/>
                    <a:gd name="connsiteX71" fmla="*/ 196476 w 288606"/>
                    <a:gd name="connsiteY71" fmla="*/ 260409 h 294384"/>
                    <a:gd name="connsiteX72" fmla="*/ 200519 w 288606"/>
                    <a:gd name="connsiteY72" fmla="*/ 234515 h 294384"/>
                    <a:gd name="connsiteX73" fmla="*/ 200519 w 288606"/>
                    <a:gd name="connsiteY73" fmla="*/ 227718 h 294384"/>
                    <a:gd name="connsiteX74" fmla="*/ 199143 w 288606"/>
                    <a:gd name="connsiteY74" fmla="*/ 193565 h 294384"/>
                    <a:gd name="connsiteX75" fmla="*/ 199143 w 288606"/>
                    <a:gd name="connsiteY75" fmla="*/ 178596 h 294384"/>
                    <a:gd name="connsiteX76" fmla="*/ 144948 w 288606"/>
                    <a:gd name="connsiteY76" fmla="*/ 186769 h 294384"/>
                    <a:gd name="connsiteX77" fmla="*/ 155787 w 288606"/>
                    <a:gd name="connsiteY77" fmla="*/ 193565 h 294384"/>
                    <a:gd name="connsiteX78" fmla="*/ 173422 w 288606"/>
                    <a:gd name="connsiteY78" fmla="*/ 201738 h 294384"/>
                    <a:gd name="connsiteX79" fmla="*/ 159916 w 288606"/>
                    <a:gd name="connsiteY79" fmla="*/ 235891 h 294384"/>
                    <a:gd name="connsiteX80" fmla="*/ 147701 w 288606"/>
                    <a:gd name="connsiteY80" fmla="*/ 220922 h 294384"/>
                    <a:gd name="connsiteX81" fmla="*/ 130067 w 288606"/>
                    <a:gd name="connsiteY81" fmla="*/ 190898 h 294384"/>
                    <a:gd name="connsiteX82" fmla="*/ 123270 w 288606"/>
                    <a:gd name="connsiteY82" fmla="*/ 196318 h 294384"/>
                    <a:gd name="connsiteX83" fmla="*/ 116475 w 288606"/>
                    <a:gd name="connsiteY83" fmla="*/ 189521 h 294384"/>
                    <a:gd name="connsiteX84" fmla="*/ 116475 w 288606"/>
                    <a:gd name="connsiteY84" fmla="*/ 186769 h 294384"/>
                    <a:gd name="connsiteX85" fmla="*/ 113808 w 288606"/>
                    <a:gd name="connsiteY85" fmla="*/ 171800 h 294384"/>
                    <a:gd name="connsiteX86" fmla="*/ 123270 w 288606"/>
                    <a:gd name="connsiteY86" fmla="*/ 170423 h 294384"/>
                    <a:gd name="connsiteX87" fmla="*/ 134109 w 288606"/>
                    <a:gd name="connsiteY87" fmla="*/ 169047 h 294384"/>
                    <a:gd name="connsiteX88" fmla="*/ 197766 w 288606"/>
                    <a:gd name="connsiteY88" fmla="*/ 155368 h 294384"/>
                    <a:gd name="connsiteX89" fmla="*/ 196390 w 288606"/>
                    <a:gd name="connsiteY89" fmla="*/ 147195 h 294384"/>
                    <a:gd name="connsiteX90" fmla="*/ 195014 w 288606"/>
                    <a:gd name="connsiteY90" fmla="*/ 139023 h 294384"/>
                    <a:gd name="connsiteX91" fmla="*/ 180131 w 288606"/>
                    <a:gd name="connsiteY91" fmla="*/ 132226 h 294384"/>
                    <a:gd name="connsiteX92" fmla="*/ 166540 w 288606"/>
                    <a:gd name="connsiteY92" fmla="*/ 136356 h 294384"/>
                    <a:gd name="connsiteX93" fmla="*/ 112346 w 288606"/>
                    <a:gd name="connsiteY93" fmla="*/ 150034 h 294384"/>
                    <a:gd name="connsiteX94" fmla="*/ 106926 w 288606"/>
                    <a:gd name="connsiteY94" fmla="*/ 130936 h 294384"/>
                    <a:gd name="connsiteX95" fmla="*/ 109593 w 288606"/>
                    <a:gd name="connsiteY95" fmla="*/ 130936 h 294384"/>
                    <a:gd name="connsiteX96" fmla="*/ 143486 w 288606"/>
                    <a:gd name="connsiteY96" fmla="*/ 124140 h 294384"/>
                    <a:gd name="connsiteX97" fmla="*/ 150282 w 288606"/>
                    <a:gd name="connsiteY97" fmla="*/ 122763 h 294384"/>
                    <a:gd name="connsiteX98" fmla="*/ 163873 w 288606"/>
                    <a:gd name="connsiteY98" fmla="*/ 114591 h 294384"/>
                    <a:gd name="connsiteX99" fmla="*/ 158454 w 288606"/>
                    <a:gd name="connsiteY99" fmla="*/ 103665 h 294384"/>
                    <a:gd name="connsiteX100" fmla="*/ 142195 w 288606"/>
                    <a:gd name="connsiteY100" fmla="*/ 105041 h 294384"/>
                    <a:gd name="connsiteX101" fmla="*/ 135400 w 288606"/>
                    <a:gd name="connsiteY101" fmla="*/ 94116 h 294384"/>
                    <a:gd name="connsiteX102" fmla="*/ 132647 w 288606"/>
                    <a:gd name="connsiteY102" fmla="*/ 76394 h 294384"/>
                    <a:gd name="connsiteX103" fmla="*/ 143486 w 288606"/>
                    <a:gd name="connsiteY103" fmla="*/ 75017 h 294384"/>
                    <a:gd name="connsiteX104" fmla="*/ 159744 w 288606"/>
                    <a:gd name="connsiteY104" fmla="*/ 72264 h 294384"/>
                    <a:gd name="connsiteX105" fmla="*/ 165164 w 288606"/>
                    <a:gd name="connsiteY105" fmla="*/ 64091 h 294384"/>
                    <a:gd name="connsiteX106" fmla="*/ 167830 w 288606"/>
                    <a:gd name="connsiteY106" fmla="*/ 5420 h 294384"/>
                    <a:gd name="connsiteX107" fmla="*/ 178669 w 288606"/>
                    <a:gd name="connsiteY107" fmla="*/ 0 h 294384"/>
                    <a:gd name="connsiteX108" fmla="*/ 201723 w 288606"/>
                    <a:gd name="connsiteY108" fmla="*/ 9549 h 294384"/>
                    <a:gd name="connsiteX109" fmla="*/ 196304 w 288606"/>
                    <a:gd name="connsiteY109" fmla="*/ 19099 h 294384"/>
                    <a:gd name="connsiteX110" fmla="*/ 193551 w 288606"/>
                    <a:gd name="connsiteY110" fmla="*/ 25895 h 294384"/>
                    <a:gd name="connsiteX111" fmla="*/ 192175 w 288606"/>
                    <a:gd name="connsiteY111" fmla="*/ 54542 h 294384"/>
                    <a:gd name="connsiteX112" fmla="*/ 196218 w 288606"/>
                    <a:gd name="connsiteY112" fmla="*/ 61339 h 294384"/>
                    <a:gd name="connsiteX113" fmla="*/ 225982 w 288606"/>
                    <a:gd name="connsiteY113" fmla="*/ 58586 h 294384"/>
                    <a:gd name="connsiteX114" fmla="*/ 230025 w 288606"/>
                    <a:gd name="connsiteY114" fmla="*/ 70888 h 294384"/>
                    <a:gd name="connsiteX115" fmla="*/ 219186 w 288606"/>
                    <a:gd name="connsiteY115" fmla="*/ 84566 h 294384"/>
                    <a:gd name="connsiteX116" fmla="*/ 200261 w 288606"/>
                    <a:gd name="connsiteY116" fmla="*/ 91363 h 294384"/>
                    <a:gd name="connsiteX117" fmla="*/ 193809 w 288606"/>
                    <a:gd name="connsiteY117" fmla="*/ 100740 h 29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88606" h="294384">
                      <a:moveTo>
                        <a:pt x="19011" y="102030"/>
                      </a:moveTo>
                      <a:cubicBezTo>
                        <a:pt x="19871" y="101170"/>
                        <a:pt x="25807" y="100224"/>
                        <a:pt x="36646" y="99277"/>
                      </a:cubicBezTo>
                      <a:cubicBezTo>
                        <a:pt x="41119" y="98417"/>
                        <a:pt x="46538" y="97471"/>
                        <a:pt x="52904" y="96524"/>
                      </a:cubicBezTo>
                      <a:cubicBezTo>
                        <a:pt x="62797" y="95664"/>
                        <a:pt x="67786" y="93341"/>
                        <a:pt x="67786" y="89728"/>
                      </a:cubicBezTo>
                      <a:cubicBezTo>
                        <a:pt x="67786" y="63317"/>
                        <a:pt x="68216" y="46972"/>
                        <a:pt x="69162" y="40606"/>
                      </a:cubicBezTo>
                      <a:cubicBezTo>
                        <a:pt x="69162" y="39745"/>
                        <a:pt x="69162" y="37853"/>
                        <a:pt x="69162" y="35186"/>
                      </a:cubicBezTo>
                      <a:cubicBezTo>
                        <a:pt x="70969" y="24260"/>
                        <a:pt x="72775" y="17894"/>
                        <a:pt x="74582" y="16088"/>
                      </a:cubicBezTo>
                      <a:cubicBezTo>
                        <a:pt x="83614" y="16088"/>
                        <a:pt x="90840" y="20217"/>
                        <a:pt x="96259" y="28390"/>
                      </a:cubicBezTo>
                      <a:cubicBezTo>
                        <a:pt x="96259" y="30196"/>
                        <a:pt x="95313" y="32003"/>
                        <a:pt x="93507" y="33809"/>
                      </a:cubicBezTo>
                      <a:cubicBezTo>
                        <a:pt x="88087" y="41122"/>
                        <a:pt x="85851" y="51531"/>
                        <a:pt x="86711" y="65210"/>
                      </a:cubicBezTo>
                      <a:cubicBezTo>
                        <a:pt x="86711" y="70630"/>
                        <a:pt x="86711" y="75189"/>
                        <a:pt x="86711" y="78889"/>
                      </a:cubicBezTo>
                      <a:cubicBezTo>
                        <a:pt x="86711" y="81641"/>
                        <a:pt x="87571" y="83018"/>
                        <a:pt x="89378" y="83018"/>
                      </a:cubicBezTo>
                      <a:cubicBezTo>
                        <a:pt x="96603" y="80265"/>
                        <a:pt x="101593" y="80265"/>
                        <a:pt x="104260" y="83018"/>
                      </a:cubicBezTo>
                      <a:cubicBezTo>
                        <a:pt x="110539" y="89384"/>
                        <a:pt x="113722" y="95320"/>
                        <a:pt x="113722" y="100740"/>
                      </a:cubicBezTo>
                      <a:cubicBezTo>
                        <a:pt x="112776" y="105299"/>
                        <a:pt x="108733" y="108913"/>
                        <a:pt x="101507" y="111665"/>
                      </a:cubicBezTo>
                      <a:cubicBezTo>
                        <a:pt x="91528" y="115279"/>
                        <a:pt x="86109" y="118978"/>
                        <a:pt x="85249" y="122591"/>
                      </a:cubicBezTo>
                      <a:cubicBezTo>
                        <a:pt x="84302" y="124398"/>
                        <a:pt x="83872" y="128011"/>
                        <a:pt x="83872" y="133517"/>
                      </a:cubicBezTo>
                      <a:lnTo>
                        <a:pt x="83872" y="140313"/>
                      </a:lnTo>
                      <a:cubicBezTo>
                        <a:pt x="86625" y="140313"/>
                        <a:pt x="89722" y="138937"/>
                        <a:pt x="93335" y="136184"/>
                      </a:cubicBezTo>
                      <a:cubicBezTo>
                        <a:pt x="95141" y="134377"/>
                        <a:pt x="96948" y="133001"/>
                        <a:pt x="98754" y="132054"/>
                      </a:cubicBezTo>
                      <a:cubicBezTo>
                        <a:pt x="102367" y="131194"/>
                        <a:pt x="104604" y="132484"/>
                        <a:pt x="105550" y="136184"/>
                      </a:cubicBezTo>
                      <a:cubicBezTo>
                        <a:pt x="105550" y="137130"/>
                        <a:pt x="101937" y="141603"/>
                        <a:pt x="94711" y="149862"/>
                      </a:cubicBezTo>
                      <a:cubicBezTo>
                        <a:pt x="86625" y="158981"/>
                        <a:pt x="82926" y="163541"/>
                        <a:pt x="83872" y="163541"/>
                      </a:cubicBezTo>
                      <a:cubicBezTo>
                        <a:pt x="83872" y="164487"/>
                        <a:pt x="83872" y="168100"/>
                        <a:pt x="83872" y="174466"/>
                      </a:cubicBezTo>
                      <a:cubicBezTo>
                        <a:pt x="86625" y="239934"/>
                        <a:pt x="87055" y="272711"/>
                        <a:pt x="85249" y="272711"/>
                      </a:cubicBezTo>
                      <a:cubicBezTo>
                        <a:pt x="68044" y="269958"/>
                        <a:pt x="50926" y="260409"/>
                        <a:pt x="33807" y="244064"/>
                      </a:cubicBezTo>
                      <a:lnTo>
                        <a:pt x="39226" y="245440"/>
                      </a:lnTo>
                      <a:cubicBezTo>
                        <a:pt x="58151" y="248193"/>
                        <a:pt x="67700" y="242257"/>
                        <a:pt x="67700" y="227718"/>
                      </a:cubicBezTo>
                      <a:cubicBezTo>
                        <a:pt x="69506" y="198641"/>
                        <a:pt x="69506" y="182725"/>
                        <a:pt x="67700" y="179972"/>
                      </a:cubicBezTo>
                      <a:cubicBezTo>
                        <a:pt x="53248" y="190898"/>
                        <a:pt x="39657" y="205007"/>
                        <a:pt x="27097" y="222299"/>
                      </a:cubicBezTo>
                      <a:cubicBezTo>
                        <a:pt x="26151" y="223245"/>
                        <a:pt x="25721" y="224105"/>
                        <a:pt x="25721" y="225051"/>
                      </a:cubicBezTo>
                      <a:cubicBezTo>
                        <a:pt x="24775" y="229611"/>
                        <a:pt x="23484" y="231417"/>
                        <a:pt x="21678" y="230471"/>
                      </a:cubicBezTo>
                      <a:cubicBezTo>
                        <a:pt x="17118" y="230471"/>
                        <a:pt x="12215" y="226858"/>
                        <a:pt x="6796" y="219546"/>
                      </a:cubicBezTo>
                      <a:cubicBezTo>
                        <a:pt x="2237" y="213179"/>
                        <a:pt x="0" y="208620"/>
                        <a:pt x="0" y="205867"/>
                      </a:cubicBezTo>
                      <a:lnTo>
                        <a:pt x="4043" y="203114"/>
                      </a:lnTo>
                      <a:cubicBezTo>
                        <a:pt x="6710" y="201307"/>
                        <a:pt x="12129" y="197178"/>
                        <a:pt x="20301" y="190812"/>
                      </a:cubicBezTo>
                      <a:cubicBezTo>
                        <a:pt x="22968" y="189005"/>
                        <a:pt x="28904" y="184016"/>
                        <a:pt x="37936" y="175843"/>
                      </a:cubicBezTo>
                      <a:cubicBezTo>
                        <a:pt x="52388" y="161304"/>
                        <a:pt x="61850" y="153131"/>
                        <a:pt x="66410" y="151325"/>
                      </a:cubicBezTo>
                      <a:cubicBezTo>
                        <a:pt x="66410" y="150464"/>
                        <a:pt x="66410" y="142722"/>
                        <a:pt x="66410" y="128097"/>
                      </a:cubicBezTo>
                      <a:cubicBezTo>
                        <a:pt x="66410" y="125344"/>
                        <a:pt x="65033" y="123968"/>
                        <a:pt x="62366" y="123968"/>
                      </a:cubicBezTo>
                      <a:cubicBezTo>
                        <a:pt x="60560" y="123968"/>
                        <a:pt x="58323" y="123968"/>
                        <a:pt x="55571" y="123968"/>
                      </a:cubicBezTo>
                      <a:cubicBezTo>
                        <a:pt x="51011" y="123968"/>
                        <a:pt x="44732" y="127151"/>
                        <a:pt x="36646" y="133517"/>
                      </a:cubicBezTo>
                      <a:cubicBezTo>
                        <a:pt x="33893" y="135323"/>
                        <a:pt x="32087" y="136270"/>
                        <a:pt x="31226" y="136270"/>
                      </a:cubicBezTo>
                      <a:cubicBezTo>
                        <a:pt x="28560" y="137216"/>
                        <a:pt x="24860" y="130850"/>
                        <a:pt x="20387" y="117171"/>
                      </a:cubicBezTo>
                      <a:cubicBezTo>
                        <a:pt x="17635" y="108913"/>
                        <a:pt x="17205" y="103923"/>
                        <a:pt x="19011" y="102030"/>
                      </a:cubicBezTo>
                      <a:close/>
                      <a:moveTo>
                        <a:pt x="193809" y="100740"/>
                      </a:moveTo>
                      <a:lnTo>
                        <a:pt x="193809" y="107536"/>
                      </a:lnTo>
                      <a:cubicBezTo>
                        <a:pt x="193809" y="110289"/>
                        <a:pt x="195185" y="111665"/>
                        <a:pt x="197852" y="111665"/>
                      </a:cubicBezTo>
                      <a:cubicBezTo>
                        <a:pt x="215917" y="110805"/>
                        <a:pt x="228132" y="109859"/>
                        <a:pt x="234412" y="108913"/>
                      </a:cubicBezTo>
                      <a:cubicBezTo>
                        <a:pt x="243444" y="108052"/>
                        <a:pt x="252907" y="106676"/>
                        <a:pt x="262886" y="104783"/>
                      </a:cubicBezTo>
                      <a:cubicBezTo>
                        <a:pt x="266498" y="103923"/>
                        <a:pt x="269165" y="103407"/>
                        <a:pt x="270972" y="103407"/>
                      </a:cubicBezTo>
                      <a:cubicBezTo>
                        <a:pt x="277251" y="104353"/>
                        <a:pt x="283187" y="111580"/>
                        <a:pt x="288606" y="125258"/>
                      </a:cubicBezTo>
                      <a:cubicBezTo>
                        <a:pt x="288606" y="129818"/>
                        <a:pt x="286800" y="132570"/>
                        <a:pt x="283187" y="133431"/>
                      </a:cubicBezTo>
                      <a:cubicBezTo>
                        <a:pt x="282241" y="133431"/>
                        <a:pt x="280950" y="133431"/>
                        <a:pt x="279144" y="133431"/>
                      </a:cubicBezTo>
                      <a:cubicBezTo>
                        <a:pt x="264692" y="129818"/>
                        <a:pt x="253423" y="128011"/>
                        <a:pt x="245251" y="128011"/>
                      </a:cubicBezTo>
                      <a:lnTo>
                        <a:pt x="228993" y="128011"/>
                      </a:lnTo>
                      <a:cubicBezTo>
                        <a:pt x="224433" y="128011"/>
                        <a:pt x="222197" y="131194"/>
                        <a:pt x="222197" y="137560"/>
                      </a:cubicBezTo>
                      <a:lnTo>
                        <a:pt x="222197" y="151239"/>
                      </a:lnTo>
                      <a:cubicBezTo>
                        <a:pt x="228476" y="151239"/>
                        <a:pt x="233466" y="150809"/>
                        <a:pt x="237079" y="149862"/>
                      </a:cubicBezTo>
                      <a:cubicBezTo>
                        <a:pt x="247918" y="148056"/>
                        <a:pt x="254197" y="147625"/>
                        <a:pt x="256004" y="148486"/>
                      </a:cubicBezTo>
                      <a:cubicBezTo>
                        <a:pt x="259616" y="153906"/>
                        <a:pt x="262283" y="161648"/>
                        <a:pt x="264176" y="171714"/>
                      </a:cubicBezTo>
                      <a:cubicBezTo>
                        <a:pt x="263230" y="175327"/>
                        <a:pt x="261939" y="177133"/>
                        <a:pt x="260133" y="177133"/>
                      </a:cubicBezTo>
                      <a:cubicBezTo>
                        <a:pt x="258326" y="177133"/>
                        <a:pt x="256520" y="177133"/>
                        <a:pt x="254713" y="177133"/>
                      </a:cubicBezTo>
                      <a:cubicBezTo>
                        <a:pt x="246627" y="175327"/>
                        <a:pt x="238455" y="174381"/>
                        <a:pt x="230369" y="174381"/>
                      </a:cubicBezTo>
                      <a:cubicBezTo>
                        <a:pt x="223143" y="173520"/>
                        <a:pt x="219530" y="176703"/>
                        <a:pt x="219530" y="183930"/>
                      </a:cubicBezTo>
                      <a:cubicBezTo>
                        <a:pt x="218584" y="193909"/>
                        <a:pt x="218154" y="201652"/>
                        <a:pt x="218154" y="207157"/>
                      </a:cubicBezTo>
                      <a:cubicBezTo>
                        <a:pt x="219014" y="232622"/>
                        <a:pt x="221766" y="256710"/>
                        <a:pt x="226240" y="279508"/>
                      </a:cubicBezTo>
                      <a:cubicBezTo>
                        <a:pt x="227100" y="287680"/>
                        <a:pt x="227616" y="292240"/>
                        <a:pt x="227616" y="293186"/>
                      </a:cubicBezTo>
                      <a:cubicBezTo>
                        <a:pt x="214971" y="296799"/>
                        <a:pt x="196906" y="292240"/>
                        <a:pt x="173422" y="279508"/>
                      </a:cubicBezTo>
                      <a:cubicBezTo>
                        <a:pt x="155357" y="270389"/>
                        <a:pt x="144948" y="262646"/>
                        <a:pt x="142282" y="256280"/>
                      </a:cubicBezTo>
                      <a:cubicBezTo>
                        <a:pt x="142282" y="255420"/>
                        <a:pt x="146325" y="256280"/>
                        <a:pt x="154497" y="259033"/>
                      </a:cubicBezTo>
                      <a:cubicBezTo>
                        <a:pt x="174368" y="265399"/>
                        <a:pt x="188390" y="265829"/>
                        <a:pt x="196476" y="260409"/>
                      </a:cubicBezTo>
                      <a:cubicBezTo>
                        <a:pt x="200089" y="257656"/>
                        <a:pt x="201465" y="249053"/>
                        <a:pt x="200519" y="234515"/>
                      </a:cubicBezTo>
                      <a:cubicBezTo>
                        <a:pt x="200519" y="232708"/>
                        <a:pt x="200519" y="230385"/>
                        <a:pt x="200519" y="227718"/>
                      </a:cubicBezTo>
                      <a:cubicBezTo>
                        <a:pt x="199573" y="214986"/>
                        <a:pt x="199143" y="203630"/>
                        <a:pt x="199143" y="193565"/>
                      </a:cubicBezTo>
                      <a:cubicBezTo>
                        <a:pt x="199143" y="184446"/>
                        <a:pt x="199143" y="179456"/>
                        <a:pt x="199143" y="178596"/>
                      </a:cubicBezTo>
                      <a:cubicBezTo>
                        <a:pt x="175659" y="180403"/>
                        <a:pt x="157594" y="183155"/>
                        <a:pt x="144948" y="186769"/>
                      </a:cubicBezTo>
                      <a:cubicBezTo>
                        <a:pt x="144002" y="187715"/>
                        <a:pt x="147615" y="189952"/>
                        <a:pt x="155787" y="193565"/>
                      </a:cubicBezTo>
                      <a:cubicBezTo>
                        <a:pt x="165680" y="197178"/>
                        <a:pt x="171615" y="199931"/>
                        <a:pt x="173422" y="201738"/>
                      </a:cubicBezTo>
                      <a:cubicBezTo>
                        <a:pt x="171615" y="219976"/>
                        <a:pt x="167056" y="231332"/>
                        <a:pt x="159916" y="235891"/>
                      </a:cubicBezTo>
                      <a:cubicBezTo>
                        <a:pt x="157249" y="236837"/>
                        <a:pt x="153120" y="231762"/>
                        <a:pt x="147701" y="220922"/>
                      </a:cubicBezTo>
                      <a:cubicBezTo>
                        <a:pt x="140475" y="207243"/>
                        <a:pt x="134626" y="197264"/>
                        <a:pt x="130067" y="190898"/>
                      </a:cubicBezTo>
                      <a:lnTo>
                        <a:pt x="123270" y="196318"/>
                      </a:lnTo>
                      <a:cubicBezTo>
                        <a:pt x="120604" y="196318"/>
                        <a:pt x="118281" y="194081"/>
                        <a:pt x="116475" y="189521"/>
                      </a:cubicBezTo>
                      <a:cubicBezTo>
                        <a:pt x="116475" y="188661"/>
                        <a:pt x="116475" y="187715"/>
                        <a:pt x="116475" y="186769"/>
                      </a:cubicBezTo>
                      <a:cubicBezTo>
                        <a:pt x="112862" y="179456"/>
                        <a:pt x="111916" y="174466"/>
                        <a:pt x="113808" y="171800"/>
                      </a:cubicBezTo>
                      <a:lnTo>
                        <a:pt x="123270" y="170423"/>
                      </a:lnTo>
                      <a:cubicBezTo>
                        <a:pt x="125937" y="170423"/>
                        <a:pt x="129550" y="169993"/>
                        <a:pt x="134109" y="169047"/>
                      </a:cubicBezTo>
                      <a:cubicBezTo>
                        <a:pt x="153981" y="167240"/>
                        <a:pt x="175228" y="162681"/>
                        <a:pt x="197766" y="155368"/>
                      </a:cubicBezTo>
                      <a:lnTo>
                        <a:pt x="196390" y="147195"/>
                      </a:lnTo>
                      <a:cubicBezTo>
                        <a:pt x="195444" y="143582"/>
                        <a:pt x="195014" y="140829"/>
                        <a:pt x="195014" y="139023"/>
                      </a:cubicBezTo>
                      <a:cubicBezTo>
                        <a:pt x="194067" y="132657"/>
                        <a:pt x="189164" y="130420"/>
                        <a:pt x="180131" y="132226"/>
                      </a:cubicBezTo>
                      <a:cubicBezTo>
                        <a:pt x="176519" y="133173"/>
                        <a:pt x="171959" y="134549"/>
                        <a:pt x="166540" y="136356"/>
                      </a:cubicBezTo>
                      <a:cubicBezTo>
                        <a:pt x="135830" y="145475"/>
                        <a:pt x="117765" y="150034"/>
                        <a:pt x="112346" y="150034"/>
                      </a:cubicBezTo>
                      <a:cubicBezTo>
                        <a:pt x="107786" y="143668"/>
                        <a:pt x="105980" y="137302"/>
                        <a:pt x="106926" y="130936"/>
                      </a:cubicBezTo>
                      <a:lnTo>
                        <a:pt x="109593" y="130936"/>
                      </a:lnTo>
                      <a:cubicBezTo>
                        <a:pt x="120432" y="131882"/>
                        <a:pt x="131701" y="129559"/>
                        <a:pt x="143486" y="124140"/>
                      </a:cubicBezTo>
                      <a:cubicBezTo>
                        <a:pt x="144346" y="124140"/>
                        <a:pt x="146669" y="123709"/>
                        <a:pt x="150282" y="122763"/>
                      </a:cubicBezTo>
                      <a:cubicBezTo>
                        <a:pt x="159314" y="120957"/>
                        <a:pt x="163873" y="118204"/>
                        <a:pt x="163873" y="114591"/>
                      </a:cubicBezTo>
                      <a:cubicBezTo>
                        <a:pt x="163873" y="109171"/>
                        <a:pt x="162067" y="105471"/>
                        <a:pt x="158454" y="103665"/>
                      </a:cubicBezTo>
                      <a:cubicBezTo>
                        <a:pt x="151228" y="103665"/>
                        <a:pt x="145809" y="104095"/>
                        <a:pt x="142195" y="105041"/>
                      </a:cubicBezTo>
                      <a:cubicBezTo>
                        <a:pt x="140389" y="105988"/>
                        <a:pt x="138153" y="102288"/>
                        <a:pt x="135400" y="94116"/>
                      </a:cubicBezTo>
                      <a:cubicBezTo>
                        <a:pt x="131787" y="84136"/>
                        <a:pt x="130841" y="78200"/>
                        <a:pt x="132647" y="76394"/>
                      </a:cubicBezTo>
                      <a:cubicBezTo>
                        <a:pt x="133507" y="75533"/>
                        <a:pt x="137120" y="75017"/>
                        <a:pt x="143486" y="75017"/>
                      </a:cubicBezTo>
                      <a:cubicBezTo>
                        <a:pt x="150712" y="74157"/>
                        <a:pt x="156131" y="73211"/>
                        <a:pt x="159744" y="72264"/>
                      </a:cubicBezTo>
                      <a:cubicBezTo>
                        <a:pt x="163357" y="73211"/>
                        <a:pt x="165164" y="70458"/>
                        <a:pt x="165164" y="64091"/>
                      </a:cubicBezTo>
                      <a:cubicBezTo>
                        <a:pt x="166024" y="28648"/>
                        <a:pt x="166970" y="9033"/>
                        <a:pt x="167830" y="5420"/>
                      </a:cubicBezTo>
                      <a:cubicBezTo>
                        <a:pt x="168691" y="2667"/>
                        <a:pt x="172303" y="860"/>
                        <a:pt x="178669" y="0"/>
                      </a:cubicBezTo>
                      <a:cubicBezTo>
                        <a:pt x="189508" y="1807"/>
                        <a:pt x="197164" y="4990"/>
                        <a:pt x="201723" y="9549"/>
                      </a:cubicBezTo>
                      <a:cubicBezTo>
                        <a:pt x="201723" y="12302"/>
                        <a:pt x="199917" y="15485"/>
                        <a:pt x="196304" y="19099"/>
                      </a:cubicBezTo>
                      <a:cubicBezTo>
                        <a:pt x="194497" y="22712"/>
                        <a:pt x="193551" y="25034"/>
                        <a:pt x="193551" y="25895"/>
                      </a:cubicBezTo>
                      <a:cubicBezTo>
                        <a:pt x="192605" y="29508"/>
                        <a:pt x="192175" y="39057"/>
                        <a:pt x="192175" y="54542"/>
                      </a:cubicBezTo>
                      <a:cubicBezTo>
                        <a:pt x="192175" y="59962"/>
                        <a:pt x="193551" y="62285"/>
                        <a:pt x="196218" y="61339"/>
                      </a:cubicBezTo>
                      <a:cubicBezTo>
                        <a:pt x="210670" y="57725"/>
                        <a:pt x="220562" y="56779"/>
                        <a:pt x="225982" y="58586"/>
                      </a:cubicBezTo>
                      <a:cubicBezTo>
                        <a:pt x="227788" y="59532"/>
                        <a:pt x="229164" y="63575"/>
                        <a:pt x="230025" y="70888"/>
                      </a:cubicBezTo>
                      <a:cubicBezTo>
                        <a:pt x="230885" y="77254"/>
                        <a:pt x="227358" y="81813"/>
                        <a:pt x="219186" y="84566"/>
                      </a:cubicBezTo>
                      <a:cubicBezTo>
                        <a:pt x="211014" y="87319"/>
                        <a:pt x="204734" y="89556"/>
                        <a:pt x="200261" y="91363"/>
                      </a:cubicBezTo>
                      <a:cubicBezTo>
                        <a:pt x="195099" y="93857"/>
                        <a:pt x="192863" y="97041"/>
                        <a:pt x="193809" y="100740"/>
                      </a:cubicBezTo>
                      <a:close/>
                    </a:path>
                  </a:pathLst>
                </a:custGeom>
                <a:grpFill/>
                <a:ln w="860" cap="flat">
                  <a:noFill/>
                  <a:prstDash val="solid"/>
                  <a:miter/>
                </a:ln>
              </p:spPr>
              <p:txBody>
                <a:bodyPr rtlCol="0" anchor="ctr"/>
                <a:lstStyle/>
                <a:p>
                  <a:endParaRPr lang="zh-CN" altLang="en-US"/>
                </a:p>
              </p:txBody>
            </p:sp>
            <p:sp>
              <p:nvSpPr>
                <p:cNvPr id="21" name="任意形状 16"/>
                <p:cNvSpPr/>
                <p:nvPr/>
              </p:nvSpPr>
              <p:spPr>
                <a:xfrm>
                  <a:off x="4052576" y="2752007"/>
                  <a:ext cx="236394" cy="322645"/>
                </a:xfrm>
                <a:custGeom>
                  <a:avLst/>
                  <a:gdLst>
                    <a:gd name="connsiteX0" fmla="*/ 6061 w 236394"/>
                    <a:gd name="connsiteY0" fmla="*/ 86835 h 322645"/>
                    <a:gd name="connsiteX1" fmla="*/ 27739 w 236394"/>
                    <a:gd name="connsiteY1" fmla="*/ 85458 h 322645"/>
                    <a:gd name="connsiteX2" fmla="*/ 88729 w 236394"/>
                    <a:gd name="connsiteY2" fmla="*/ 69113 h 322645"/>
                    <a:gd name="connsiteX3" fmla="*/ 90105 w 236394"/>
                    <a:gd name="connsiteY3" fmla="*/ 29540 h 322645"/>
                    <a:gd name="connsiteX4" fmla="*/ 90105 w 236394"/>
                    <a:gd name="connsiteY4" fmla="*/ 3645 h 322645"/>
                    <a:gd name="connsiteX5" fmla="*/ 110407 w 236394"/>
                    <a:gd name="connsiteY5" fmla="*/ 892 h 322645"/>
                    <a:gd name="connsiteX6" fmla="*/ 136127 w 236394"/>
                    <a:gd name="connsiteY6" fmla="*/ 13194 h 322645"/>
                    <a:gd name="connsiteX7" fmla="*/ 130708 w 236394"/>
                    <a:gd name="connsiteY7" fmla="*/ 21367 h 322645"/>
                    <a:gd name="connsiteX8" fmla="*/ 126665 w 236394"/>
                    <a:gd name="connsiteY8" fmla="*/ 28163 h 322645"/>
                    <a:gd name="connsiteX9" fmla="*/ 123912 w 236394"/>
                    <a:gd name="connsiteY9" fmla="*/ 51391 h 322645"/>
                    <a:gd name="connsiteX10" fmla="*/ 126665 w 236394"/>
                    <a:gd name="connsiteY10" fmla="*/ 60940 h 322645"/>
                    <a:gd name="connsiteX11" fmla="*/ 199784 w 236394"/>
                    <a:gd name="connsiteY11" fmla="*/ 63693 h 322645"/>
                    <a:gd name="connsiteX12" fmla="*/ 236344 w 236394"/>
                    <a:gd name="connsiteY12" fmla="*/ 96470 h 322645"/>
                    <a:gd name="connsiteX13" fmla="*/ 197032 w 236394"/>
                    <a:gd name="connsiteY13" fmla="*/ 136043 h 322645"/>
                    <a:gd name="connsiteX14" fmla="*/ 192988 w 236394"/>
                    <a:gd name="connsiteY14" fmla="*/ 156518 h 322645"/>
                    <a:gd name="connsiteX15" fmla="*/ 191612 w 236394"/>
                    <a:gd name="connsiteY15" fmla="*/ 163314 h 322645"/>
                    <a:gd name="connsiteX16" fmla="*/ 152300 w 236394"/>
                    <a:gd name="connsiteY16" fmla="*/ 164691 h 322645"/>
                    <a:gd name="connsiteX17" fmla="*/ 125203 w 236394"/>
                    <a:gd name="connsiteY17" fmla="*/ 167444 h 322645"/>
                    <a:gd name="connsiteX18" fmla="*/ 117117 w 236394"/>
                    <a:gd name="connsiteY18" fmla="*/ 284787 h 322645"/>
                    <a:gd name="connsiteX19" fmla="*/ 119869 w 236394"/>
                    <a:gd name="connsiteY19" fmla="*/ 301133 h 322645"/>
                    <a:gd name="connsiteX20" fmla="*/ 122536 w 236394"/>
                    <a:gd name="connsiteY20" fmla="*/ 314811 h 322645"/>
                    <a:gd name="connsiteX21" fmla="*/ 96815 w 236394"/>
                    <a:gd name="connsiteY21" fmla="*/ 316188 h 322645"/>
                    <a:gd name="connsiteX22" fmla="*/ 96815 w 236394"/>
                    <a:gd name="connsiteY22" fmla="*/ 284787 h 322645"/>
                    <a:gd name="connsiteX23" fmla="*/ 99568 w 236394"/>
                    <a:gd name="connsiteY23" fmla="*/ 249343 h 322645"/>
                    <a:gd name="connsiteX24" fmla="*/ 94148 w 236394"/>
                    <a:gd name="connsiteY24" fmla="*/ 200221 h 322645"/>
                    <a:gd name="connsiteX25" fmla="*/ 92772 w 236394"/>
                    <a:gd name="connsiteY25" fmla="*/ 170197 h 322645"/>
                    <a:gd name="connsiteX26" fmla="*/ 48040 w 236394"/>
                    <a:gd name="connsiteY26" fmla="*/ 182499 h 322645"/>
                    <a:gd name="connsiteX27" fmla="*/ 34535 w 236394"/>
                    <a:gd name="connsiteY27" fmla="*/ 171573 h 322645"/>
                    <a:gd name="connsiteX28" fmla="*/ 14233 w 236394"/>
                    <a:gd name="connsiteY28" fmla="*/ 138796 h 322645"/>
                    <a:gd name="connsiteX29" fmla="*/ 728 w 236394"/>
                    <a:gd name="connsiteY29" fmla="*/ 108772 h 322645"/>
                    <a:gd name="connsiteX30" fmla="*/ 6061 w 236394"/>
                    <a:gd name="connsiteY30" fmla="*/ 86835 h 322645"/>
                    <a:gd name="connsiteX31" fmla="*/ 54836 w 236394"/>
                    <a:gd name="connsiteY31" fmla="*/ 152303 h 322645"/>
                    <a:gd name="connsiteX32" fmla="*/ 92772 w 236394"/>
                    <a:gd name="connsiteY32" fmla="*/ 141377 h 322645"/>
                    <a:gd name="connsiteX33" fmla="*/ 91395 w 236394"/>
                    <a:gd name="connsiteY33" fmla="*/ 114106 h 322645"/>
                    <a:gd name="connsiteX34" fmla="*/ 90019 w 236394"/>
                    <a:gd name="connsiteY34" fmla="*/ 92255 h 322645"/>
                    <a:gd name="connsiteX35" fmla="*/ 54836 w 236394"/>
                    <a:gd name="connsiteY35" fmla="*/ 101804 h 322645"/>
                    <a:gd name="connsiteX36" fmla="*/ 54836 w 236394"/>
                    <a:gd name="connsiteY36" fmla="*/ 152303 h 322645"/>
                    <a:gd name="connsiteX37" fmla="*/ 125289 w 236394"/>
                    <a:gd name="connsiteY37" fmla="*/ 137334 h 322645"/>
                    <a:gd name="connsiteX38" fmla="*/ 151009 w 236394"/>
                    <a:gd name="connsiteY38" fmla="*/ 133204 h 322645"/>
                    <a:gd name="connsiteX39" fmla="*/ 171311 w 236394"/>
                    <a:gd name="connsiteY39" fmla="*/ 127785 h 322645"/>
                    <a:gd name="connsiteX40" fmla="*/ 178107 w 236394"/>
                    <a:gd name="connsiteY40" fmla="*/ 84082 h 322645"/>
                    <a:gd name="connsiteX41" fmla="*/ 126665 w 236394"/>
                    <a:gd name="connsiteY41" fmla="*/ 84082 h 322645"/>
                    <a:gd name="connsiteX42" fmla="*/ 122622 w 236394"/>
                    <a:gd name="connsiteY42" fmla="*/ 114106 h 322645"/>
                    <a:gd name="connsiteX43" fmla="*/ 125289 w 236394"/>
                    <a:gd name="connsiteY43" fmla="*/ 137334 h 32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6394" h="322645">
                      <a:moveTo>
                        <a:pt x="6061" y="86835"/>
                      </a:moveTo>
                      <a:cubicBezTo>
                        <a:pt x="6921" y="86835"/>
                        <a:pt x="14147" y="86405"/>
                        <a:pt x="27739" y="85458"/>
                      </a:cubicBezTo>
                      <a:cubicBezTo>
                        <a:pt x="42191" y="84598"/>
                        <a:pt x="62492" y="79092"/>
                        <a:pt x="88729" y="69113"/>
                      </a:cubicBezTo>
                      <a:cubicBezTo>
                        <a:pt x="90535" y="68253"/>
                        <a:pt x="90965" y="55004"/>
                        <a:pt x="90105" y="29540"/>
                      </a:cubicBezTo>
                      <a:cubicBezTo>
                        <a:pt x="89159" y="15861"/>
                        <a:pt x="89159" y="7258"/>
                        <a:pt x="90105" y="3645"/>
                      </a:cubicBezTo>
                      <a:cubicBezTo>
                        <a:pt x="90965" y="32"/>
                        <a:pt x="97761" y="-914"/>
                        <a:pt x="110407" y="892"/>
                      </a:cubicBezTo>
                      <a:cubicBezTo>
                        <a:pt x="125719" y="4505"/>
                        <a:pt x="134321" y="8635"/>
                        <a:pt x="136127" y="13194"/>
                      </a:cubicBezTo>
                      <a:cubicBezTo>
                        <a:pt x="136127" y="15001"/>
                        <a:pt x="134321" y="17754"/>
                        <a:pt x="130708" y="21367"/>
                      </a:cubicBezTo>
                      <a:cubicBezTo>
                        <a:pt x="128041" y="24120"/>
                        <a:pt x="126665" y="26357"/>
                        <a:pt x="126665" y="28163"/>
                      </a:cubicBezTo>
                      <a:cubicBezTo>
                        <a:pt x="124859" y="35476"/>
                        <a:pt x="123912" y="43132"/>
                        <a:pt x="123912" y="51391"/>
                      </a:cubicBezTo>
                      <a:cubicBezTo>
                        <a:pt x="123912" y="57757"/>
                        <a:pt x="124772" y="60940"/>
                        <a:pt x="126665" y="60940"/>
                      </a:cubicBezTo>
                      <a:cubicBezTo>
                        <a:pt x="154622" y="56381"/>
                        <a:pt x="179053" y="57327"/>
                        <a:pt x="199784" y="63693"/>
                      </a:cubicBezTo>
                      <a:cubicBezTo>
                        <a:pt x="225075" y="73673"/>
                        <a:pt x="237290" y="84598"/>
                        <a:pt x="236344" y="96470"/>
                      </a:cubicBezTo>
                      <a:cubicBezTo>
                        <a:pt x="219139" y="107396"/>
                        <a:pt x="206064" y="120558"/>
                        <a:pt x="197032" y="136043"/>
                      </a:cubicBezTo>
                      <a:cubicBezTo>
                        <a:pt x="194365" y="140603"/>
                        <a:pt x="192988" y="147399"/>
                        <a:pt x="192988" y="156518"/>
                      </a:cubicBezTo>
                      <a:lnTo>
                        <a:pt x="191612" y="163314"/>
                      </a:lnTo>
                      <a:cubicBezTo>
                        <a:pt x="174407" y="163314"/>
                        <a:pt x="161332" y="163745"/>
                        <a:pt x="152300" y="164691"/>
                      </a:cubicBezTo>
                      <a:cubicBezTo>
                        <a:pt x="142321" y="165637"/>
                        <a:pt x="133375" y="166498"/>
                        <a:pt x="125203" y="167444"/>
                      </a:cubicBezTo>
                      <a:cubicBezTo>
                        <a:pt x="119783" y="187489"/>
                        <a:pt x="117117" y="226546"/>
                        <a:pt x="117117" y="284787"/>
                      </a:cubicBezTo>
                      <a:cubicBezTo>
                        <a:pt x="117117" y="287540"/>
                        <a:pt x="117977" y="292960"/>
                        <a:pt x="119869" y="301133"/>
                      </a:cubicBezTo>
                      <a:cubicBezTo>
                        <a:pt x="120729" y="307499"/>
                        <a:pt x="121676" y="312058"/>
                        <a:pt x="122536" y="314811"/>
                      </a:cubicBezTo>
                      <a:cubicBezTo>
                        <a:pt x="113503" y="324791"/>
                        <a:pt x="104901" y="325221"/>
                        <a:pt x="96815" y="316188"/>
                      </a:cubicBezTo>
                      <a:cubicBezTo>
                        <a:pt x="96815" y="308875"/>
                        <a:pt x="96815" y="298466"/>
                        <a:pt x="96815" y="284787"/>
                      </a:cubicBezTo>
                      <a:cubicBezTo>
                        <a:pt x="98622" y="269302"/>
                        <a:pt x="99568" y="257516"/>
                        <a:pt x="99568" y="249343"/>
                      </a:cubicBezTo>
                      <a:cubicBezTo>
                        <a:pt x="98622" y="233858"/>
                        <a:pt x="96815" y="217513"/>
                        <a:pt x="94148" y="200221"/>
                      </a:cubicBezTo>
                      <a:cubicBezTo>
                        <a:pt x="93202" y="187489"/>
                        <a:pt x="92772" y="177509"/>
                        <a:pt x="92772" y="170197"/>
                      </a:cubicBezTo>
                      <a:cubicBezTo>
                        <a:pt x="84600" y="168390"/>
                        <a:pt x="69718" y="172520"/>
                        <a:pt x="48040" y="182499"/>
                      </a:cubicBezTo>
                      <a:cubicBezTo>
                        <a:pt x="44427" y="184306"/>
                        <a:pt x="39954" y="180692"/>
                        <a:pt x="34535" y="171573"/>
                      </a:cubicBezTo>
                      <a:cubicBezTo>
                        <a:pt x="30922" y="164261"/>
                        <a:pt x="24126" y="153421"/>
                        <a:pt x="14233" y="138796"/>
                      </a:cubicBezTo>
                      <a:cubicBezTo>
                        <a:pt x="7007" y="131484"/>
                        <a:pt x="2448" y="121505"/>
                        <a:pt x="728" y="108772"/>
                      </a:cubicBezTo>
                      <a:cubicBezTo>
                        <a:pt x="-1165" y="95008"/>
                        <a:pt x="641" y="87695"/>
                        <a:pt x="6061" y="86835"/>
                      </a:cubicBezTo>
                      <a:close/>
                      <a:moveTo>
                        <a:pt x="54836" y="152303"/>
                      </a:moveTo>
                      <a:cubicBezTo>
                        <a:pt x="72901" y="149550"/>
                        <a:pt x="85546" y="145937"/>
                        <a:pt x="92772" y="141377"/>
                      </a:cubicBezTo>
                      <a:cubicBezTo>
                        <a:pt x="92772" y="140517"/>
                        <a:pt x="92342" y="131398"/>
                        <a:pt x="91395" y="114106"/>
                      </a:cubicBezTo>
                      <a:cubicBezTo>
                        <a:pt x="90449" y="107740"/>
                        <a:pt x="90019" y="100428"/>
                        <a:pt x="90019" y="92255"/>
                      </a:cubicBezTo>
                      <a:cubicBezTo>
                        <a:pt x="87353" y="91395"/>
                        <a:pt x="75567" y="94578"/>
                        <a:pt x="54836" y="101804"/>
                      </a:cubicBezTo>
                      <a:cubicBezTo>
                        <a:pt x="37717" y="119096"/>
                        <a:pt x="37717" y="135957"/>
                        <a:pt x="54836" y="152303"/>
                      </a:cubicBezTo>
                      <a:close/>
                      <a:moveTo>
                        <a:pt x="125289" y="137334"/>
                      </a:moveTo>
                      <a:cubicBezTo>
                        <a:pt x="133375" y="135527"/>
                        <a:pt x="141977" y="134151"/>
                        <a:pt x="151009" y="133204"/>
                      </a:cubicBezTo>
                      <a:cubicBezTo>
                        <a:pt x="162709" y="131398"/>
                        <a:pt x="169504" y="129591"/>
                        <a:pt x="171311" y="127785"/>
                      </a:cubicBezTo>
                      <a:cubicBezTo>
                        <a:pt x="178537" y="118666"/>
                        <a:pt x="180773" y="104127"/>
                        <a:pt x="178107" y="84082"/>
                      </a:cubicBezTo>
                      <a:cubicBezTo>
                        <a:pt x="155482" y="78662"/>
                        <a:pt x="138364" y="78662"/>
                        <a:pt x="126665" y="84082"/>
                      </a:cubicBezTo>
                      <a:cubicBezTo>
                        <a:pt x="123912" y="87695"/>
                        <a:pt x="122622" y="97761"/>
                        <a:pt x="122622" y="114106"/>
                      </a:cubicBezTo>
                      <a:cubicBezTo>
                        <a:pt x="121676" y="129591"/>
                        <a:pt x="122622" y="137334"/>
                        <a:pt x="125289" y="137334"/>
                      </a:cubicBezTo>
                      <a:close/>
                    </a:path>
                  </a:pathLst>
                </a:custGeom>
                <a:grpFill/>
                <a:ln w="860" cap="flat">
                  <a:noFill/>
                  <a:prstDash val="solid"/>
                  <a:miter/>
                </a:ln>
              </p:spPr>
              <p:txBody>
                <a:bodyPr rtlCol="0" anchor="ctr"/>
                <a:lstStyle/>
                <a:p>
                  <a:endParaRPr lang="zh-CN" altLang="en-US"/>
                </a:p>
              </p:txBody>
            </p:sp>
            <p:sp>
              <p:nvSpPr>
                <p:cNvPr id="22" name="任意形状 17"/>
                <p:cNvSpPr/>
                <p:nvPr/>
              </p:nvSpPr>
              <p:spPr>
                <a:xfrm>
                  <a:off x="4588823" y="2751071"/>
                  <a:ext cx="272058" cy="324003"/>
                </a:xfrm>
                <a:custGeom>
                  <a:avLst/>
                  <a:gdLst>
                    <a:gd name="connsiteX0" fmla="*/ 1779 w 272058"/>
                    <a:gd name="connsiteY0" fmla="*/ 188768 h 324003"/>
                    <a:gd name="connsiteX1" fmla="*/ 4446 w 272058"/>
                    <a:gd name="connsiteY1" fmla="*/ 188768 h 324003"/>
                    <a:gd name="connsiteX2" fmla="*/ 46424 w 272058"/>
                    <a:gd name="connsiteY2" fmla="*/ 179219 h 324003"/>
                    <a:gd name="connsiteX3" fmla="*/ 139931 w 272058"/>
                    <a:gd name="connsiteY3" fmla="*/ 158744 h 324003"/>
                    <a:gd name="connsiteX4" fmla="*/ 150770 w 272058"/>
                    <a:gd name="connsiteY4" fmla="*/ 155991 h 324003"/>
                    <a:gd name="connsiteX5" fmla="*/ 153437 w 272058"/>
                    <a:gd name="connsiteY5" fmla="*/ 151862 h 324003"/>
                    <a:gd name="connsiteX6" fmla="*/ 148017 w 272058"/>
                    <a:gd name="connsiteY6" fmla="*/ 109536 h 324003"/>
                    <a:gd name="connsiteX7" fmla="*/ 148017 w 272058"/>
                    <a:gd name="connsiteY7" fmla="*/ 102739 h 324003"/>
                    <a:gd name="connsiteX8" fmla="*/ 184577 w 272058"/>
                    <a:gd name="connsiteY8" fmla="*/ 109536 h 324003"/>
                    <a:gd name="connsiteX9" fmla="*/ 183201 w 272058"/>
                    <a:gd name="connsiteY9" fmla="*/ 113665 h 324003"/>
                    <a:gd name="connsiteX10" fmla="*/ 179158 w 272058"/>
                    <a:gd name="connsiteY10" fmla="*/ 132764 h 324003"/>
                    <a:gd name="connsiteX11" fmla="*/ 179158 w 272058"/>
                    <a:gd name="connsiteY11" fmla="*/ 140936 h 324003"/>
                    <a:gd name="connsiteX12" fmla="*/ 183201 w 272058"/>
                    <a:gd name="connsiteY12" fmla="*/ 151862 h 324003"/>
                    <a:gd name="connsiteX13" fmla="*/ 215717 w 272058"/>
                    <a:gd name="connsiteY13" fmla="*/ 150485 h 324003"/>
                    <a:gd name="connsiteX14" fmla="*/ 244191 w 272058"/>
                    <a:gd name="connsiteY14" fmla="*/ 150485 h 324003"/>
                    <a:gd name="connsiteX15" fmla="*/ 250987 w 272058"/>
                    <a:gd name="connsiteY15" fmla="*/ 149109 h 324003"/>
                    <a:gd name="connsiteX16" fmla="*/ 267245 w 272058"/>
                    <a:gd name="connsiteY16" fmla="*/ 172337 h 324003"/>
                    <a:gd name="connsiteX17" fmla="*/ 271288 w 272058"/>
                    <a:gd name="connsiteY17" fmla="*/ 191435 h 324003"/>
                    <a:gd name="connsiteX18" fmla="*/ 259073 w 272058"/>
                    <a:gd name="connsiteY18" fmla="*/ 190059 h 324003"/>
                    <a:gd name="connsiteX19" fmla="*/ 219760 w 272058"/>
                    <a:gd name="connsiteY19" fmla="*/ 179133 h 324003"/>
                    <a:gd name="connsiteX20" fmla="*/ 185867 w 272058"/>
                    <a:gd name="connsiteY20" fmla="*/ 181886 h 324003"/>
                    <a:gd name="connsiteX21" fmla="*/ 181824 w 272058"/>
                    <a:gd name="connsiteY21" fmla="*/ 192812 h 324003"/>
                    <a:gd name="connsiteX22" fmla="*/ 179158 w 272058"/>
                    <a:gd name="connsiteY22" fmla="*/ 251483 h 324003"/>
                    <a:gd name="connsiteX23" fmla="*/ 179158 w 272058"/>
                    <a:gd name="connsiteY23" fmla="*/ 281507 h 324003"/>
                    <a:gd name="connsiteX24" fmla="*/ 180534 w 272058"/>
                    <a:gd name="connsiteY24" fmla="*/ 297853 h 324003"/>
                    <a:gd name="connsiteX25" fmla="*/ 183201 w 272058"/>
                    <a:gd name="connsiteY25" fmla="*/ 323748 h 324003"/>
                    <a:gd name="connsiteX26" fmla="*/ 160147 w 272058"/>
                    <a:gd name="connsiteY26" fmla="*/ 319618 h 324003"/>
                    <a:gd name="connsiteX27" fmla="*/ 153351 w 272058"/>
                    <a:gd name="connsiteY27" fmla="*/ 318242 h 324003"/>
                    <a:gd name="connsiteX28" fmla="*/ 74812 w 272058"/>
                    <a:gd name="connsiteY28" fmla="*/ 290970 h 324003"/>
                    <a:gd name="connsiteX29" fmla="*/ 65349 w 272058"/>
                    <a:gd name="connsiteY29" fmla="*/ 285551 h 324003"/>
                    <a:gd name="connsiteX30" fmla="*/ 78855 w 272058"/>
                    <a:gd name="connsiteY30" fmla="*/ 284174 h 324003"/>
                    <a:gd name="connsiteX31" fmla="*/ 107329 w 272058"/>
                    <a:gd name="connsiteY31" fmla="*/ 286927 h 324003"/>
                    <a:gd name="connsiteX32" fmla="*/ 135802 w 272058"/>
                    <a:gd name="connsiteY32" fmla="*/ 289680 h 324003"/>
                    <a:gd name="connsiteX33" fmla="*/ 156103 w 272058"/>
                    <a:gd name="connsiteY33" fmla="*/ 261032 h 324003"/>
                    <a:gd name="connsiteX34" fmla="*/ 153437 w 272058"/>
                    <a:gd name="connsiteY34" fmla="*/ 196941 h 324003"/>
                    <a:gd name="connsiteX35" fmla="*/ 153437 w 272058"/>
                    <a:gd name="connsiteY35" fmla="*/ 186015 h 324003"/>
                    <a:gd name="connsiteX36" fmla="*/ 107415 w 272058"/>
                    <a:gd name="connsiteY36" fmla="*/ 192812 h 324003"/>
                    <a:gd name="connsiteX37" fmla="*/ 97952 w 272058"/>
                    <a:gd name="connsiteY37" fmla="*/ 194188 h 324003"/>
                    <a:gd name="connsiteX38" fmla="*/ 108791 w 272058"/>
                    <a:gd name="connsiteY38" fmla="*/ 210534 h 324003"/>
                    <a:gd name="connsiteX39" fmla="*/ 114211 w 272058"/>
                    <a:gd name="connsiteY39" fmla="*/ 214663 h 324003"/>
                    <a:gd name="connsiteX40" fmla="*/ 100705 w 272058"/>
                    <a:gd name="connsiteY40" fmla="*/ 246063 h 324003"/>
                    <a:gd name="connsiteX41" fmla="*/ 93909 w 272058"/>
                    <a:gd name="connsiteY41" fmla="*/ 237891 h 324003"/>
                    <a:gd name="connsiteX42" fmla="*/ 61392 w 272058"/>
                    <a:gd name="connsiteY42" fmla="*/ 199694 h 324003"/>
                    <a:gd name="connsiteX43" fmla="*/ 18037 w 272058"/>
                    <a:gd name="connsiteY43" fmla="*/ 216040 h 324003"/>
                    <a:gd name="connsiteX44" fmla="*/ 16661 w 272058"/>
                    <a:gd name="connsiteY44" fmla="*/ 217416 h 324003"/>
                    <a:gd name="connsiteX45" fmla="*/ 3155 w 272058"/>
                    <a:gd name="connsiteY45" fmla="*/ 202447 h 324003"/>
                    <a:gd name="connsiteX46" fmla="*/ 1779 w 272058"/>
                    <a:gd name="connsiteY46" fmla="*/ 188768 h 324003"/>
                    <a:gd name="connsiteX47" fmla="*/ 28876 w 272058"/>
                    <a:gd name="connsiteY47" fmla="*/ 130097 h 324003"/>
                    <a:gd name="connsiteX48" fmla="*/ 69479 w 272058"/>
                    <a:gd name="connsiteY48" fmla="*/ 102826 h 324003"/>
                    <a:gd name="connsiteX49" fmla="*/ 68102 w 272058"/>
                    <a:gd name="connsiteY49" fmla="*/ 112375 h 324003"/>
                    <a:gd name="connsiteX50" fmla="*/ 66726 w 272058"/>
                    <a:gd name="connsiteY50" fmla="*/ 132850 h 324003"/>
                    <a:gd name="connsiteX51" fmla="*/ 69479 w 272058"/>
                    <a:gd name="connsiteY51" fmla="*/ 147819 h 324003"/>
                    <a:gd name="connsiteX52" fmla="*/ 55887 w 272058"/>
                    <a:gd name="connsiteY52" fmla="*/ 149195 h 324003"/>
                    <a:gd name="connsiteX53" fmla="*/ 28876 w 272058"/>
                    <a:gd name="connsiteY53" fmla="*/ 130097 h 324003"/>
                    <a:gd name="connsiteX54" fmla="*/ 89780 w 272058"/>
                    <a:gd name="connsiteY54" fmla="*/ 109622 h 324003"/>
                    <a:gd name="connsiteX55" fmla="*/ 84361 w 272058"/>
                    <a:gd name="connsiteY55" fmla="*/ 89147 h 324003"/>
                    <a:gd name="connsiteX56" fmla="*/ 88404 w 272058"/>
                    <a:gd name="connsiteY56" fmla="*/ 89147 h 324003"/>
                    <a:gd name="connsiteX57" fmla="*/ 142598 w 272058"/>
                    <a:gd name="connsiteY57" fmla="*/ 75468 h 324003"/>
                    <a:gd name="connsiteX58" fmla="*/ 148017 w 272058"/>
                    <a:gd name="connsiteY58" fmla="*/ 72715 h 324003"/>
                    <a:gd name="connsiteX59" fmla="*/ 195416 w 272058"/>
                    <a:gd name="connsiteY59" fmla="*/ 61790 h 324003"/>
                    <a:gd name="connsiteX60" fmla="*/ 223890 w 272058"/>
                    <a:gd name="connsiteY60" fmla="*/ 75468 h 324003"/>
                    <a:gd name="connsiteX61" fmla="*/ 257782 w 272058"/>
                    <a:gd name="connsiteY61" fmla="*/ 127344 h 324003"/>
                    <a:gd name="connsiteX62" fmla="*/ 252363 w 272058"/>
                    <a:gd name="connsiteY62" fmla="*/ 130097 h 324003"/>
                    <a:gd name="connsiteX63" fmla="*/ 241524 w 272058"/>
                    <a:gd name="connsiteY63" fmla="*/ 131473 h 324003"/>
                    <a:gd name="connsiteX64" fmla="*/ 200921 w 272058"/>
                    <a:gd name="connsiteY64" fmla="*/ 134226 h 324003"/>
                    <a:gd name="connsiteX65" fmla="*/ 186040 w 272058"/>
                    <a:gd name="connsiteY65" fmla="*/ 128806 h 324003"/>
                    <a:gd name="connsiteX66" fmla="*/ 198255 w 272058"/>
                    <a:gd name="connsiteY66" fmla="*/ 123386 h 324003"/>
                    <a:gd name="connsiteX67" fmla="*/ 222599 w 272058"/>
                    <a:gd name="connsiteY67" fmla="*/ 104288 h 324003"/>
                    <a:gd name="connsiteX68" fmla="*/ 207717 w 272058"/>
                    <a:gd name="connsiteY68" fmla="*/ 82437 h 324003"/>
                    <a:gd name="connsiteX69" fmla="*/ 191459 w 272058"/>
                    <a:gd name="connsiteY69" fmla="*/ 79684 h 324003"/>
                    <a:gd name="connsiteX70" fmla="*/ 188792 w 272058"/>
                    <a:gd name="connsiteY70" fmla="*/ 79684 h 324003"/>
                    <a:gd name="connsiteX71" fmla="*/ 149480 w 272058"/>
                    <a:gd name="connsiteY71" fmla="*/ 91986 h 324003"/>
                    <a:gd name="connsiteX72" fmla="*/ 110167 w 272058"/>
                    <a:gd name="connsiteY72" fmla="*/ 106955 h 324003"/>
                    <a:gd name="connsiteX73" fmla="*/ 89780 w 272058"/>
                    <a:gd name="connsiteY73" fmla="*/ 109622 h 324003"/>
                    <a:gd name="connsiteX74" fmla="*/ 119630 w 272058"/>
                    <a:gd name="connsiteY74" fmla="*/ 46821 h 324003"/>
                    <a:gd name="connsiteX75" fmla="*/ 123673 w 272058"/>
                    <a:gd name="connsiteY75" fmla="*/ 11377 h 324003"/>
                    <a:gd name="connsiteX76" fmla="*/ 137178 w 272058"/>
                    <a:gd name="connsiteY76" fmla="*/ 451 h 324003"/>
                    <a:gd name="connsiteX77" fmla="*/ 141222 w 272058"/>
                    <a:gd name="connsiteY77" fmla="*/ 8624 h 324003"/>
                    <a:gd name="connsiteX78" fmla="*/ 158856 w 272058"/>
                    <a:gd name="connsiteY78" fmla="*/ 34519 h 324003"/>
                    <a:gd name="connsiteX79" fmla="*/ 164276 w 272058"/>
                    <a:gd name="connsiteY79" fmla="*/ 49488 h 324003"/>
                    <a:gd name="connsiteX80" fmla="*/ 152061 w 272058"/>
                    <a:gd name="connsiteY80" fmla="*/ 54908 h 324003"/>
                    <a:gd name="connsiteX81" fmla="*/ 119630 w 272058"/>
                    <a:gd name="connsiteY81" fmla="*/ 46821 h 3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2058" h="324003">
                      <a:moveTo>
                        <a:pt x="1779" y="188768"/>
                      </a:moveTo>
                      <a:lnTo>
                        <a:pt x="4446" y="188768"/>
                      </a:lnTo>
                      <a:cubicBezTo>
                        <a:pt x="15285" y="188768"/>
                        <a:pt x="29306" y="185585"/>
                        <a:pt x="46424" y="179219"/>
                      </a:cubicBezTo>
                      <a:cubicBezTo>
                        <a:pt x="66296" y="171907"/>
                        <a:pt x="97436" y="165110"/>
                        <a:pt x="139931" y="158744"/>
                      </a:cubicBezTo>
                      <a:cubicBezTo>
                        <a:pt x="143544" y="157884"/>
                        <a:pt x="147157" y="156938"/>
                        <a:pt x="150770" y="155991"/>
                      </a:cubicBezTo>
                      <a:cubicBezTo>
                        <a:pt x="151631" y="155131"/>
                        <a:pt x="152576" y="153755"/>
                        <a:pt x="153437" y="151862"/>
                      </a:cubicBezTo>
                      <a:cubicBezTo>
                        <a:pt x="153437" y="134570"/>
                        <a:pt x="151631" y="120461"/>
                        <a:pt x="148017" y="109536"/>
                      </a:cubicBezTo>
                      <a:cubicBezTo>
                        <a:pt x="147071" y="106783"/>
                        <a:pt x="147071" y="104546"/>
                        <a:pt x="148017" y="102739"/>
                      </a:cubicBezTo>
                      <a:cubicBezTo>
                        <a:pt x="159717" y="99126"/>
                        <a:pt x="171932" y="101363"/>
                        <a:pt x="184577" y="109536"/>
                      </a:cubicBezTo>
                      <a:cubicBezTo>
                        <a:pt x="184577" y="110482"/>
                        <a:pt x="184147" y="111859"/>
                        <a:pt x="183201" y="113665"/>
                      </a:cubicBezTo>
                      <a:cubicBezTo>
                        <a:pt x="179588" y="120031"/>
                        <a:pt x="178211" y="126397"/>
                        <a:pt x="179158" y="132764"/>
                      </a:cubicBezTo>
                      <a:cubicBezTo>
                        <a:pt x="179158" y="134570"/>
                        <a:pt x="179158" y="137323"/>
                        <a:pt x="179158" y="140936"/>
                      </a:cubicBezTo>
                      <a:cubicBezTo>
                        <a:pt x="180018" y="145496"/>
                        <a:pt x="181394" y="149109"/>
                        <a:pt x="183201" y="151862"/>
                      </a:cubicBezTo>
                      <a:cubicBezTo>
                        <a:pt x="192233" y="150055"/>
                        <a:pt x="203072" y="149625"/>
                        <a:pt x="215717" y="150485"/>
                      </a:cubicBezTo>
                      <a:cubicBezTo>
                        <a:pt x="231029" y="151432"/>
                        <a:pt x="240578" y="151432"/>
                        <a:pt x="244191" y="150485"/>
                      </a:cubicBezTo>
                      <a:cubicBezTo>
                        <a:pt x="246857" y="149625"/>
                        <a:pt x="249180" y="149109"/>
                        <a:pt x="250987" y="149109"/>
                      </a:cubicBezTo>
                      <a:cubicBezTo>
                        <a:pt x="254599" y="150916"/>
                        <a:pt x="260019" y="158658"/>
                        <a:pt x="267245" y="172337"/>
                      </a:cubicBezTo>
                      <a:cubicBezTo>
                        <a:pt x="271718" y="183262"/>
                        <a:pt x="273094" y="189629"/>
                        <a:pt x="271288" y="191435"/>
                      </a:cubicBezTo>
                      <a:cubicBezTo>
                        <a:pt x="269482" y="192382"/>
                        <a:pt x="265438" y="191865"/>
                        <a:pt x="259073" y="190059"/>
                      </a:cubicBezTo>
                      <a:cubicBezTo>
                        <a:pt x="250987" y="185499"/>
                        <a:pt x="237825" y="181886"/>
                        <a:pt x="219760" y="179133"/>
                      </a:cubicBezTo>
                      <a:cubicBezTo>
                        <a:pt x="210728" y="178273"/>
                        <a:pt x="199459" y="179133"/>
                        <a:pt x="185867" y="181886"/>
                      </a:cubicBezTo>
                      <a:cubicBezTo>
                        <a:pt x="183115" y="182832"/>
                        <a:pt x="181824" y="186445"/>
                        <a:pt x="181824" y="192812"/>
                      </a:cubicBezTo>
                      <a:cubicBezTo>
                        <a:pt x="181824" y="212856"/>
                        <a:pt x="180878" y="232385"/>
                        <a:pt x="179158" y="251483"/>
                      </a:cubicBezTo>
                      <a:cubicBezTo>
                        <a:pt x="179158" y="263355"/>
                        <a:pt x="179158" y="273335"/>
                        <a:pt x="179158" y="281507"/>
                      </a:cubicBezTo>
                      <a:cubicBezTo>
                        <a:pt x="179158" y="284260"/>
                        <a:pt x="179588" y="289680"/>
                        <a:pt x="180534" y="297853"/>
                      </a:cubicBezTo>
                      <a:cubicBezTo>
                        <a:pt x="183201" y="313338"/>
                        <a:pt x="184147" y="321941"/>
                        <a:pt x="183201" y="323748"/>
                      </a:cubicBezTo>
                      <a:cubicBezTo>
                        <a:pt x="182254" y="324608"/>
                        <a:pt x="174598" y="323317"/>
                        <a:pt x="160147" y="319618"/>
                      </a:cubicBezTo>
                      <a:cubicBezTo>
                        <a:pt x="157480" y="318672"/>
                        <a:pt x="155157" y="318242"/>
                        <a:pt x="153351" y="318242"/>
                      </a:cubicBezTo>
                      <a:cubicBezTo>
                        <a:pt x="120834" y="311876"/>
                        <a:pt x="94597" y="302756"/>
                        <a:pt x="74812" y="290970"/>
                      </a:cubicBezTo>
                      <a:cubicBezTo>
                        <a:pt x="68446" y="288218"/>
                        <a:pt x="65349" y="286411"/>
                        <a:pt x="65349" y="285551"/>
                      </a:cubicBezTo>
                      <a:cubicBezTo>
                        <a:pt x="67156" y="283744"/>
                        <a:pt x="71629" y="283314"/>
                        <a:pt x="78855" y="284174"/>
                      </a:cubicBezTo>
                      <a:cubicBezTo>
                        <a:pt x="90554" y="285981"/>
                        <a:pt x="100103" y="286927"/>
                        <a:pt x="107329" y="286927"/>
                      </a:cubicBezTo>
                      <a:cubicBezTo>
                        <a:pt x="115415" y="287787"/>
                        <a:pt x="124963" y="288734"/>
                        <a:pt x="135802" y="289680"/>
                      </a:cubicBezTo>
                      <a:cubicBezTo>
                        <a:pt x="152061" y="292433"/>
                        <a:pt x="158856" y="282884"/>
                        <a:pt x="156103" y="261032"/>
                      </a:cubicBezTo>
                      <a:cubicBezTo>
                        <a:pt x="156103" y="241934"/>
                        <a:pt x="155157" y="220599"/>
                        <a:pt x="153437" y="196941"/>
                      </a:cubicBezTo>
                      <a:cubicBezTo>
                        <a:pt x="153437" y="192382"/>
                        <a:pt x="153437" y="188768"/>
                        <a:pt x="153437" y="186015"/>
                      </a:cubicBezTo>
                      <a:cubicBezTo>
                        <a:pt x="142598" y="186015"/>
                        <a:pt x="127200" y="188338"/>
                        <a:pt x="107415" y="192812"/>
                      </a:cubicBezTo>
                      <a:cubicBezTo>
                        <a:pt x="103802" y="193758"/>
                        <a:pt x="100619" y="194188"/>
                        <a:pt x="97952" y="194188"/>
                      </a:cubicBezTo>
                      <a:cubicBezTo>
                        <a:pt x="99759" y="199608"/>
                        <a:pt x="103372" y="205114"/>
                        <a:pt x="108791" y="210534"/>
                      </a:cubicBezTo>
                      <a:cubicBezTo>
                        <a:pt x="111458" y="213286"/>
                        <a:pt x="113264" y="214663"/>
                        <a:pt x="114211" y="214663"/>
                      </a:cubicBezTo>
                      <a:cubicBezTo>
                        <a:pt x="113264" y="229202"/>
                        <a:pt x="108791" y="239697"/>
                        <a:pt x="100705" y="246063"/>
                      </a:cubicBezTo>
                      <a:cubicBezTo>
                        <a:pt x="98898" y="247010"/>
                        <a:pt x="96662" y="244257"/>
                        <a:pt x="93909" y="237891"/>
                      </a:cubicBezTo>
                      <a:cubicBezTo>
                        <a:pt x="84877" y="218792"/>
                        <a:pt x="74038" y="206060"/>
                        <a:pt x="61392" y="199694"/>
                      </a:cubicBezTo>
                      <a:cubicBezTo>
                        <a:pt x="40575" y="201501"/>
                        <a:pt x="26209" y="207006"/>
                        <a:pt x="18037" y="216040"/>
                      </a:cubicBezTo>
                      <a:lnTo>
                        <a:pt x="16661" y="217416"/>
                      </a:lnTo>
                      <a:cubicBezTo>
                        <a:pt x="13048" y="216556"/>
                        <a:pt x="8574" y="211480"/>
                        <a:pt x="3155" y="202447"/>
                      </a:cubicBezTo>
                      <a:cubicBezTo>
                        <a:pt x="-544" y="194188"/>
                        <a:pt x="-974" y="189629"/>
                        <a:pt x="1779" y="188768"/>
                      </a:cubicBezTo>
                      <a:close/>
                      <a:moveTo>
                        <a:pt x="28876" y="130097"/>
                      </a:moveTo>
                      <a:cubicBezTo>
                        <a:pt x="40575" y="114611"/>
                        <a:pt x="54167" y="105578"/>
                        <a:pt x="69479" y="102826"/>
                      </a:cubicBezTo>
                      <a:cubicBezTo>
                        <a:pt x="70339" y="102826"/>
                        <a:pt x="69909" y="106009"/>
                        <a:pt x="68102" y="112375"/>
                      </a:cubicBezTo>
                      <a:cubicBezTo>
                        <a:pt x="65436" y="122354"/>
                        <a:pt x="64919" y="129236"/>
                        <a:pt x="66726" y="132850"/>
                      </a:cubicBezTo>
                      <a:cubicBezTo>
                        <a:pt x="70339" y="141022"/>
                        <a:pt x="71199" y="146012"/>
                        <a:pt x="69479" y="147819"/>
                      </a:cubicBezTo>
                      <a:cubicBezTo>
                        <a:pt x="69479" y="149625"/>
                        <a:pt x="64919" y="150141"/>
                        <a:pt x="55887" y="149195"/>
                      </a:cubicBezTo>
                      <a:cubicBezTo>
                        <a:pt x="35155" y="147302"/>
                        <a:pt x="26123" y="140936"/>
                        <a:pt x="28876" y="130097"/>
                      </a:cubicBezTo>
                      <a:close/>
                      <a:moveTo>
                        <a:pt x="89780" y="109622"/>
                      </a:moveTo>
                      <a:cubicBezTo>
                        <a:pt x="84361" y="101449"/>
                        <a:pt x="82554" y="94653"/>
                        <a:pt x="84361" y="89147"/>
                      </a:cubicBezTo>
                      <a:lnTo>
                        <a:pt x="88404" y="89147"/>
                      </a:lnTo>
                      <a:cubicBezTo>
                        <a:pt x="101049" y="88287"/>
                        <a:pt x="119114" y="83727"/>
                        <a:pt x="142598" y="75468"/>
                      </a:cubicBezTo>
                      <a:cubicBezTo>
                        <a:pt x="143458" y="75468"/>
                        <a:pt x="145265" y="74608"/>
                        <a:pt x="148017" y="72715"/>
                      </a:cubicBezTo>
                      <a:cubicBezTo>
                        <a:pt x="167029" y="64543"/>
                        <a:pt x="182770" y="60930"/>
                        <a:pt x="195416" y="61790"/>
                      </a:cubicBezTo>
                      <a:cubicBezTo>
                        <a:pt x="206255" y="62736"/>
                        <a:pt x="215717" y="67210"/>
                        <a:pt x="223890" y="75468"/>
                      </a:cubicBezTo>
                      <a:cubicBezTo>
                        <a:pt x="250987" y="102739"/>
                        <a:pt x="262255" y="120031"/>
                        <a:pt x="257782" y="127344"/>
                      </a:cubicBezTo>
                      <a:cubicBezTo>
                        <a:pt x="256836" y="128290"/>
                        <a:pt x="255116" y="129150"/>
                        <a:pt x="252363" y="130097"/>
                      </a:cubicBezTo>
                      <a:cubicBezTo>
                        <a:pt x="246944" y="130097"/>
                        <a:pt x="243330" y="130527"/>
                        <a:pt x="241524" y="131473"/>
                      </a:cubicBezTo>
                      <a:cubicBezTo>
                        <a:pt x="227932" y="136893"/>
                        <a:pt x="214427" y="137839"/>
                        <a:pt x="200921" y="134226"/>
                      </a:cubicBezTo>
                      <a:cubicBezTo>
                        <a:pt x="190943" y="132419"/>
                        <a:pt x="186040" y="130613"/>
                        <a:pt x="186040" y="128806"/>
                      </a:cubicBezTo>
                      <a:cubicBezTo>
                        <a:pt x="185093" y="127000"/>
                        <a:pt x="189222" y="125193"/>
                        <a:pt x="198255" y="123386"/>
                      </a:cubicBezTo>
                      <a:cubicBezTo>
                        <a:pt x="214513" y="115214"/>
                        <a:pt x="222599" y="108848"/>
                        <a:pt x="222599" y="104288"/>
                      </a:cubicBezTo>
                      <a:cubicBezTo>
                        <a:pt x="219846" y="94309"/>
                        <a:pt x="214943" y="86996"/>
                        <a:pt x="207717" y="82437"/>
                      </a:cubicBezTo>
                      <a:cubicBezTo>
                        <a:pt x="204104" y="80630"/>
                        <a:pt x="198685" y="79684"/>
                        <a:pt x="191459" y="79684"/>
                      </a:cubicBezTo>
                      <a:cubicBezTo>
                        <a:pt x="190513" y="79684"/>
                        <a:pt x="189652" y="79684"/>
                        <a:pt x="188792" y="79684"/>
                      </a:cubicBezTo>
                      <a:cubicBezTo>
                        <a:pt x="176147" y="79684"/>
                        <a:pt x="163071" y="83813"/>
                        <a:pt x="149480" y="91986"/>
                      </a:cubicBezTo>
                      <a:cubicBezTo>
                        <a:pt x="137695" y="98352"/>
                        <a:pt x="124619" y="103342"/>
                        <a:pt x="110167" y="106955"/>
                      </a:cubicBezTo>
                      <a:cubicBezTo>
                        <a:pt x="99328" y="110482"/>
                        <a:pt x="92533" y="111428"/>
                        <a:pt x="89780" y="109622"/>
                      </a:cubicBezTo>
                      <a:close/>
                      <a:moveTo>
                        <a:pt x="119630" y="46821"/>
                      </a:moveTo>
                      <a:cubicBezTo>
                        <a:pt x="115071" y="36841"/>
                        <a:pt x="116447" y="24969"/>
                        <a:pt x="123673" y="11377"/>
                      </a:cubicBezTo>
                      <a:cubicBezTo>
                        <a:pt x="129092" y="2258"/>
                        <a:pt x="133566" y="-1355"/>
                        <a:pt x="137178" y="451"/>
                      </a:cubicBezTo>
                      <a:cubicBezTo>
                        <a:pt x="138039" y="1398"/>
                        <a:pt x="139415" y="4064"/>
                        <a:pt x="141222" y="8624"/>
                      </a:cubicBezTo>
                      <a:cubicBezTo>
                        <a:pt x="145695" y="18603"/>
                        <a:pt x="151631" y="27292"/>
                        <a:pt x="158856" y="34519"/>
                      </a:cubicBezTo>
                      <a:cubicBezTo>
                        <a:pt x="164276" y="40885"/>
                        <a:pt x="166082" y="45875"/>
                        <a:pt x="164276" y="49488"/>
                      </a:cubicBezTo>
                      <a:cubicBezTo>
                        <a:pt x="163329" y="53101"/>
                        <a:pt x="159286" y="54908"/>
                        <a:pt x="152061" y="54908"/>
                      </a:cubicBezTo>
                      <a:cubicBezTo>
                        <a:pt x="135888" y="55940"/>
                        <a:pt x="125049" y="53187"/>
                        <a:pt x="119630" y="46821"/>
                      </a:cubicBezTo>
                      <a:close/>
                    </a:path>
                  </a:pathLst>
                </a:custGeom>
                <a:grpFill/>
                <a:ln w="860" cap="flat">
                  <a:noFill/>
                  <a:prstDash val="solid"/>
                  <a:miter/>
                </a:ln>
              </p:spPr>
              <p:txBody>
                <a:bodyPr rtlCol="0" anchor="ctr"/>
                <a:lstStyle/>
                <a:p>
                  <a:endParaRPr lang="zh-CN" altLang="en-US"/>
                </a:p>
              </p:txBody>
            </p:sp>
            <p:sp>
              <p:nvSpPr>
                <p:cNvPr id="23" name="任意形状 18"/>
                <p:cNvSpPr/>
                <p:nvPr/>
              </p:nvSpPr>
              <p:spPr>
                <a:xfrm>
                  <a:off x="5138493" y="2802793"/>
                  <a:ext cx="279168" cy="227983"/>
                </a:xfrm>
                <a:custGeom>
                  <a:avLst/>
                  <a:gdLst>
                    <a:gd name="connsiteX0" fmla="*/ 146571 w 279168"/>
                    <a:gd name="connsiteY0" fmla="*/ 7401 h 227983"/>
                    <a:gd name="connsiteX1" fmla="*/ 211604 w 279168"/>
                    <a:gd name="connsiteY1" fmla="*/ 604 h 227983"/>
                    <a:gd name="connsiteX2" fmla="*/ 211604 w 279168"/>
                    <a:gd name="connsiteY2" fmla="*/ 16950 h 227983"/>
                    <a:gd name="connsiteX3" fmla="*/ 175044 w 279168"/>
                    <a:gd name="connsiteY3" fmla="*/ 41468 h 227983"/>
                    <a:gd name="connsiteX4" fmla="*/ 166958 w 279168"/>
                    <a:gd name="connsiteY4" fmla="*/ 83794 h 227983"/>
                    <a:gd name="connsiteX5" fmla="*/ 202141 w 279168"/>
                    <a:gd name="connsiteY5" fmla="*/ 74245 h 227983"/>
                    <a:gd name="connsiteX6" fmla="*/ 210227 w 279168"/>
                    <a:gd name="connsiteY6" fmla="*/ 101516 h 227983"/>
                    <a:gd name="connsiteX7" fmla="*/ 196722 w 279168"/>
                    <a:gd name="connsiteY7" fmla="*/ 106936 h 227983"/>
                    <a:gd name="connsiteX8" fmla="*/ 166958 w 279168"/>
                    <a:gd name="connsiteY8" fmla="*/ 121905 h 227983"/>
                    <a:gd name="connsiteX9" fmla="*/ 162915 w 279168"/>
                    <a:gd name="connsiteY9" fmla="*/ 132831 h 227983"/>
                    <a:gd name="connsiteX10" fmla="*/ 162915 w 279168"/>
                    <a:gd name="connsiteY10" fmla="*/ 158725 h 227983"/>
                    <a:gd name="connsiteX11" fmla="*/ 180550 w 279168"/>
                    <a:gd name="connsiteY11" fmla="*/ 171027 h 227983"/>
                    <a:gd name="connsiteX12" fmla="*/ 213066 w 279168"/>
                    <a:gd name="connsiteY12" fmla="*/ 171027 h 227983"/>
                    <a:gd name="connsiteX13" fmla="*/ 246959 w 279168"/>
                    <a:gd name="connsiteY13" fmla="*/ 168275 h 227983"/>
                    <a:gd name="connsiteX14" fmla="*/ 270013 w 279168"/>
                    <a:gd name="connsiteY14" fmla="*/ 173694 h 227983"/>
                    <a:gd name="connsiteX15" fmla="*/ 271390 w 279168"/>
                    <a:gd name="connsiteY15" fmla="*/ 211891 h 227983"/>
                    <a:gd name="connsiteX16" fmla="*/ 144076 w 279168"/>
                    <a:gd name="connsiteY16" fmla="*/ 202342 h 227983"/>
                    <a:gd name="connsiteX17" fmla="*/ 130571 w 279168"/>
                    <a:gd name="connsiteY17" fmla="*/ 203718 h 227983"/>
                    <a:gd name="connsiteX18" fmla="*/ 123775 w 279168"/>
                    <a:gd name="connsiteY18" fmla="*/ 203718 h 227983"/>
                    <a:gd name="connsiteX19" fmla="*/ 26225 w 279168"/>
                    <a:gd name="connsiteY19" fmla="*/ 220064 h 227983"/>
                    <a:gd name="connsiteX20" fmla="*/ 20806 w 279168"/>
                    <a:gd name="connsiteY20" fmla="*/ 224193 h 227983"/>
                    <a:gd name="connsiteX21" fmla="*/ 12634 w 279168"/>
                    <a:gd name="connsiteY21" fmla="*/ 225570 h 227983"/>
                    <a:gd name="connsiteX22" fmla="*/ 418 w 279168"/>
                    <a:gd name="connsiteY22" fmla="*/ 199675 h 227983"/>
                    <a:gd name="connsiteX23" fmla="*/ 62698 w 279168"/>
                    <a:gd name="connsiteY23" fmla="*/ 185997 h 227983"/>
                    <a:gd name="connsiteX24" fmla="*/ 64075 w 279168"/>
                    <a:gd name="connsiteY24" fmla="*/ 119152 h 227983"/>
                    <a:gd name="connsiteX25" fmla="*/ 62698 w 279168"/>
                    <a:gd name="connsiteY25" fmla="*/ 98677 h 227983"/>
                    <a:gd name="connsiteX26" fmla="*/ 70785 w 279168"/>
                    <a:gd name="connsiteY26" fmla="*/ 90505 h 227983"/>
                    <a:gd name="connsiteX27" fmla="*/ 103301 w 279168"/>
                    <a:gd name="connsiteY27" fmla="*/ 104183 h 227983"/>
                    <a:gd name="connsiteX28" fmla="*/ 95215 w 279168"/>
                    <a:gd name="connsiteY28" fmla="*/ 160102 h 227983"/>
                    <a:gd name="connsiteX29" fmla="*/ 97882 w 279168"/>
                    <a:gd name="connsiteY29" fmla="*/ 175071 h 227983"/>
                    <a:gd name="connsiteX30" fmla="*/ 107345 w 279168"/>
                    <a:gd name="connsiteY30" fmla="*/ 177824 h 227983"/>
                    <a:gd name="connsiteX31" fmla="*/ 126270 w 279168"/>
                    <a:gd name="connsiteY31" fmla="*/ 172404 h 227983"/>
                    <a:gd name="connsiteX32" fmla="*/ 130312 w 279168"/>
                    <a:gd name="connsiteY32" fmla="*/ 160102 h 227983"/>
                    <a:gd name="connsiteX33" fmla="*/ 128936 w 279168"/>
                    <a:gd name="connsiteY33" fmla="*/ 87752 h 227983"/>
                    <a:gd name="connsiteX34" fmla="*/ 128936 w 279168"/>
                    <a:gd name="connsiteY34" fmla="*/ 60480 h 227983"/>
                    <a:gd name="connsiteX35" fmla="*/ 119473 w 279168"/>
                    <a:gd name="connsiteY35" fmla="*/ 48178 h 227983"/>
                    <a:gd name="connsiteX36" fmla="*/ 96420 w 279168"/>
                    <a:gd name="connsiteY36" fmla="*/ 53598 h 227983"/>
                    <a:gd name="connsiteX37" fmla="*/ 76118 w 279168"/>
                    <a:gd name="connsiteY37" fmla="*/ 24951 h 227983"/>
                    <a:gd name="connsiteX38" fmla="*/ 76118 w 279168"/>
                    <a:gd name="connsiteY38" fmla="*/ 20821 h 227983"/>
                    <a:gd name="connsiteX39" fmla="*/ 89710 w 279168"/>
                    <a:gd name="connsiteY39" fmla="*/ 12649 h 227983"/>
                    <a:gd name="connsiteX40" fmla="*/ 146571 w 279168"/>
                    <a:gd name="connsiteY40" fmla="*/ 7401 h 2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9168" h="227983">
                      <a:moveTo>
                        <a:pt x="146571" y="7401"/>
                      </a:moveTo>
                      <a:cubicBezTo>
                        <a:pt x="169109" y="1035"/>
                        <a:pt x="190787" y="-1202"/>
                        <a:pt x="211604" y="604"/>
                      </a:cubicBezTo>
                      <a:cubicBezTo>
                        <a:pt x="209797" y="6024"/>
                        <a:pt x="209797" y="11530"/>
                        <a:pt x="211604" y="16950"/>
                      </a:cubicBezTo>
                      <a:cubicBezTo>
                        <a:pt x="214271" y="21510"/>
                        <a:pt x="202141" y="29682"/>
                        <a:pt x="175044" y="41468"/>
                      </a:cubicBezTo>
                      <a:cubicBezTo>
                        <a:pt x="169625" y="46888"/>
                        <a:pt x="166958" y="61083"/>
                        <a:pt x="166958" y="83794"/>
                      </a:cubicBezTo>
                      <a:cubicBezTo>
                        <a:pt x="184077" y="79235"/>
                        <a:pt x="195862" y="76052"/>
                        <a:pt x="202141" y="74245"/>
                      </a:cubicBezTo>
                      <a:cubicBezTo>
                        <a:pt x="207561" y="76998"/>
                        <a:pt x="210227" y="86117"/>
                        <a:pt x="210227" y="101516"/>
                      </a:cubicBezTo>
                      <a:cubicBezTo>
                        <a:pt x="207561" y="103323"/>
                        <a:pt x="203002" y="105129"/>
                        <a:pt x="196722" y="106936"/>
                      </a:cubicBezTo>
                      <a:cubicBezTo>
                        <a:pt x="187690" y="110549"/>
                        <a:pt x="177797" y="115625"/>
                        <a:pt x="166958" y="121905"/>
                      </a:cubicBezTo>
                      <a:cubicBezTo>
                        <a:pt x="165152" y="123712"/>
                        <a:pt x="163775" y="127325"/>
                        <a:pt x="162915" y="132831"/>
                      </a:cubicBezTo>
                      <a:cubicBezTo>
                        <a:pt x="161969" y="139197"/>
                        <a:pt x="161969" y="147800"/>
                        <a:pt x="162915" y="158725"/>
                      </a:cubicBezTo>
                      <a:cubicBezTo>
                        <a:pt x="162915" y="167844"/>
                        <a:pt x="168765" y="171888"/>
                        <a:pt x="180550" y="171027"/>
                      </a:cubicBezTo>
                      <a:cubicBezTo>
                        <a:pt x="187776" y="171027"/>
                        <a:pt x="198614" y="171027"/>
                        <a:pt x="213066" y="171027"/>
                      </a:cubicBezTo>
                      <a:cubicBezTo>
                        <a:pt x="229325" y="170167"/>
                        <a:pt x="240594" y="169221"/>
                        <a:pt x="246959" y="168275"/>
                      </a:cubicBezTo>
                      <a:cubicBezTo>
                        <a:pt x="258658" y="166468"/>
                        <a:pt x="266401" y="168275"/>
                        <a:pt x="270013" y="173694"/>
                      </a:cubicBezTo>
                      <a:cubicBezTo>
                        <a:pt x="281712" y="196406"/>
                        <a:pt x="282229" y="209138"/>
                        <a:pt x="271390" y="211891"/>
                      </a:cubicBezTo>
                      <a:cubicBezTo>
                        <a:pt x="236206" y="198213"/>
                        <a:pt x="193711" y="195030"/>
                        <a:pt x="144076" y="202342"/>
                      </a:cubicBezTo>
                      <a:cubicBezTo>
                        <a:pt x="136850" y="203288"/>
                        <a:pt x="132291" y="203718"/>
                        <a:pt x="130571" y="203718"/>
                      </a:cubicBezTo>
                      <a:cubicBezTo>
                        <a:pt x="128764" y="203718"/>
                        <a:pt x="126528" y="203718"/>
                        <a:pt x="123775" y="203718"/>
                      </a:cubicBezTo>
                      <a:cubicBezTo>
                        <a:pt x="89452" y="200105"/>
                        <a:pt x="56935" y="205525"/>
                        <a:pt x="26225" y="220064"/>
                      </a:cubicBezTo>
                      <a:cubicBezTo>
                        <a:pt x="24418" y="221010"/>
                        <a:pt x="22612" y="222387"/>
                        <a:pt x="20806" y="224193"/>
                      </a:cubicBezTo>
                      <a:cubicBezTo>
                        <a:pt x="17193" y="228753"/>
                        <a:pt x="14440" y="229183"/>
                        <a:pt x="12634" y="225570"/>
                      </a:cubicBezTo>
                      <a:cubicBezTo>
                        <a:pt x="2655" y="212837"/>
                        <a:pt x="-1388" y="204235"/>
                        <a:pt x="418" y="199675"/>
                      </a:cubicBezTo>
                      <a:cubicBezTo>
                        <a:pt x="35601" y="194255"/>
                        <a:pt x="56419" y="189696"/>
                        <a:pt x="62698" y="185997"/>
                      </a:cubicBezTo>
                      <a:cubicBezTo>
                        <a:pt x="67172" y="182383"/>
                        <a:pt x="67688" y="160102"/>
                        <a:pt x="64075" y="119152"/>
                      </a:cubicBezTo>
                      <a:cubicBezTo>
                        <a:pt x="63129" y="110979"/>
                        <a:pt x="62698" y="104183"/>
                        <a:pt x="62698" y="98677"/>
                      </a:cubicBezTo>
                      <a:cubicBezTo>
                        <a:pt x="62698" y="94118"/>
                        <a:pt x="65365" y="91365"/>
                        <a:pt x="70785" y="90505"/>
                      </a:cubicBezTo>
                      <a:cubicBezTo>
                        <a:pt x="93323" y="94118"/>
                        <a:pt x="104162" y="98677"/>
                        <a:pt x="103301" y="104183"/>
                      </a:cubicBezTo>
                      <a:cubicBezTo>
                        <a:pt x="93323" y="116055"/>
                        <a:pt x="90656" y="134637"/>
                        <a:pt x="95215" y="160102"/>
                      </a:cubicBezTo>
                      <a:cubicBezTo>
                        <a:pt x="96076" y="166468"/>
                        <a:pt x="97022" y="171458"/>
                        <a:pt x="97882" y="175071"/>
                      </a:cubicBezTo>
                      <a:cubicBezTo>
                        <a:pt x="97882" y="176877"/>
                        <a:pt x="101065" y="177824"/>
                        <a:pt x="107345" y="177824"/>
                      </a:cubicBezTo>
                      <a:cubicBezTo>
                        <a:pt x="114570" y="176964"/>
                        <a:pt x="120850" y="175071"/>
                        <a:pt x="126270" y="172404"/>
                      </a:cubicBezTo>
                      <a:cubicBezTo>
                        <a:pt x="128936" y="170597"/>
                        <a:pt x="130312" y="166468"/>
                        <a:pt x="130312" y="160102"/>
                      </a:cubicBezTo>
                      <a:cubicBezTo>
                        <a:pt x="130312" y="121045"/>
                        <a:pt x="129882" y="96871"/>
                        <a:pt x="128936" y="87752"/>
                      </a:cubicBezTo>
                      <a:cubicBezTo>
                        <a:pt x="128936" y="74073"/>
                        <a:pt x="128936" y="65040"/>
                        <a:pt x="128936" y="60480"/>
                      </a:cubicBezTo>
                      <a:cubicBezTo>
                        <a:pt x="127990" y="53168"/>
                        <a:pt x="124893" y="49125"/>
                        <a:pt x="119473" y="48178"/>
                      </a:cubicBezTo>
                      <a:cubicBezTo>
                        <a:pt x="114054" y="48178"/>
                        <a:pt x="106398" y="49985"/>
                        <a:pt x="96420" y="53598"/>
                      </a:cubicBezTo>
                      <a:cubicBezTo>
                        <a:pt x="90054" y="57211"/>
                        <a:pt x="83344" y="47662"/>
                        <a:pt x="76118" y="24951"/>
                      </a:cubicBezTo>
                      <a:cubicBezTo>
                        <a:pt x="76118" y="23144"/>
                        <a:pt x="76118" y="21767"/>
                        <a:pt x="76118" y="20821"/>
                      </a:cubicBezTo>
                      <a:cubicBezTo>
                        <a:pt x="74312" y="15401"/>
                        <a:pt x="78871" y="12649"/>
                        <a:pt x="89710" y="12649"/>
                      </a:cubicBezTo>
                      <a:cubicBezTo>
                        <a:pt x="112248" y="13767"/>
                        <a:pt x="131173" y="11960"/>
                        <a:pt x="146571" y="7401"/>
                      </a:cubicBezTo>
                      <a:close/>
                    </a:path>
                  </a:pathLst>
                </a:custGeom>
                <a:grpFill/>
                <a:ln w="860" cap="flat">
                  <a:noFill/>
                  <a:prstDash val="solid"/>
                  <a:miter/>
                </a:ln>
              </p:spPr>
              <p:txBody>
                <a:bodyPr rtlCol="0" anchor="ctr"/>
                <a:lstStyle/>
                <a:p>
                  <a:endParaRPr lang="zh-CN" altLang="en-US"/>
                </a:p>
              </p:txBody>
            </p:sp>
          </p:grpSp>
          <p:grpSp>
            <p:nvGrpSpPr>
              <p:cNvPr id="15" name="图形 4"/>
              <p:cNvGrpSpPr/>
              <p:nvPr/>
            </p:nvGrpSpPr>
            <p:grpSpPr>
              <a:xfrm>
                <a:off x="6477534" y="2737331"/>
                <a:ext cx="1951056" cy="319813"/>
                <a:chOff x="6477534" y="2737331"/>
                <a:chExt cx="1951056" cy="319813"/>
              </a:xfrm>
              <a:grpFill/>
            </p:grpSpPr>
            <p:sp>
              <p:nvSpPr>
                <p:cNvPr id="16" name="任意形状 20"/>
                <p:cNvSpPr/>
                <p:nvPr/>
              </p:nvSpPr>
              <p:spPr>
                <a:xfrm>
                  <a:off x="6477534" y="2776851"/>
                  <a:ext cx="298388" cy="236118"/>
                </a:xfrm>
                <a:custGeom>
                  <a:avLst/>
                  <a:gdLst>
                    <a:gd name="connsiteX0" fmla="*/ 160322 w 298388"/>
                    <a:gd name="connsiteY0" fmla="*/ 151805 h 236118"/>
                    <a:gd name="connsiteX1" fmla="*/ 164365 w 298388"/>
                    <a:gd name="connsiteY1" fmla="*/ 113608 h 236118"/>
                    <a:gd name="connsiteX2" fmla="*/ 171161 w 298388"/>
                    <a:gd name="connsiteY2" fmla="*/ 61733 h 236118"/>
                    <a:gd name="connsiteX3" fmla="*/ 182000 w 298388"/>
                    <a:gd name="connsiteY3" fmla="*/ 7190 h 236118"/>
                    <a:gd name="connsiteX4" fmla="*/ 207721 w 298388"/>
                    <a:gd name="connsiteY4" fmla="*/ 5814 h 236118"/>
                    <a:gd name="connsiteX5" fmla="*/ 210474 w 298388"/>
                    <a:gd name="connsiteY5" fmla="*/ 20783 h 236118"/>
                    <a:gd name="connsiteX6" fmla="*/ 196882 w 298388"/>
                    <a:gd name="connsiteY6" fmla="*/ 69905 h 236118"/>
                    <a:gd name="connsiteX7" fmla="*/ 190086 w 298388"/>
                    <a:gd name="connsiteY7" fmla="*/ 116275 h 236118"/>
                    <a:gd name="connsiteX8" fmla="*/ 188710 w 298388"/>
                    <a:gd name="connsiteY8" fmla="*/ 124448 h 236118"/>
                    <a:gd name="connsiteX9" fmla="*/ 195505 w 298388"/>
                    <a:gd name="connsiteY9" fmla="*/ 119028 h 236118"/>
                    <a:gd name="connsiteX10" fmla="*/ 233442 w 298388"/>
                    <a:gd name="connsiteY10" fmla="*/ 75325 h 236118"/>
                    <a:gd name="connsiteX11" fmla="*/ 257786 w 298388"/>
                    <a:gd name="connsiteY11" fmla="*/ 89004 h 236118"/>
                    <a:gd name="connsiteX12" fmla="*/ 255119 w 298388"/>
                    <a:gd name="connsiteY12" fmla="*/ 102682 h 236118"/>
                    <a:gd name="connsiteX13" fmla="*/ 195505 w 298388"/>
                    <a:gd name="connsiteY13" fmla="*/ 147675 h 236118"/>
                    <a:gd name="connsiteX14" fmla="*/ 184667 w 298388"/>
                    <a:gd name="connsiteY14" fmla="*/ 155848 h 236118"/>
                    <a:gd name="connsiteX15" fmla="*/ 182000 w 298388"/>
                    <a:gd name="connsiteY15" fmla="*/ 176323 h 236118"/>
                    <a:gd name="connsiteX16" fmla="*/ 211764 w 298388"/>
                    <a:gd name="connsiteY16" fmla="*/ 176323 h 236118"/>
                    <a:gd name="connsiteX17" fmla="*/ 274044 w 298388"/>
                    <a:gd name="connsiteY17" fmla="*/ 172194 h 236118"/>
                    <a:gd name="connsiteX18" fmla="*/ 288926 w 298388"/>
                    <a:gd name="connsiteY18" fmla="*/ 180366 h 236118"/>
                    <a:gd name="connsiteX19" fmla="*/ 298389 w 298388"/>
                    <a:gd name="connsiteY19" fmla="*/ 214520 h 236118"/>
                    <a:gd name="connsiteX20" fmla="*/ 295722 w 298388"/>
                    <a:gd name="connsiteY20" fmla="*/ 225445 h 236118"/>
                    <a:gd name="connsiteX21" fmla="*/ 284883 w 298388"/>
                    <a:gd name="connsiteY21" fmla="*/ 224069 h 236118"/>
                    <a:gd name="connsiteX22" fmla="*/ 217183 w 298388"/>
                    <a:gd name="connsiteY22" fmla="*/ 207723 h 236118"/>
                    <a:gd name="connsiteX23" fmla="*/ 172451 w 298388"/>
                    <a:gd name="connsiteY23" fmla="*/ 209100 h 236118"/>
                    <a:gd name="connsiteX24" fmla="*/ 156193 w 298388"/>
                    <a:gd name="connsiteY24" fmla="*/ 210477 h 236118"/>
                    <a:gd name="connsiteX25" fmla="*/ 134515 w 298388"/>
                    <a:gd name="connsiteY25" fmla="*/ 213229 h 236118"/>
                    <a:gd name="connsiteX26" fmla="*/ 106042 w 298388"/>
                    <a:gd name="connsiteY26" fmla="*/ 214606 h 236118"/>
                    <a:gd name="connsiteX27" fmla="*/ 19331 w 298388"/>
                    <a:gd name="connsiteY27" fmla="*/ 233704 h 236118"/>
                    <a:gd name="connsiteX28" fmla="*/ 9869 w 298388"/>
                    <a:gd name="connsiteY28" fmla="*/ 232328 h 236118"/>
                    <a:gd name="connsiteX29" fmla="*/ 3073 w 298388"/>
                    <a:gd name="connsiteY29" fmla="*/ 218649 h 236118"/>
                    <a:gd name="connsiteX30" fmla="*/ 320 w 298388"/>
                    <a:gd name="connsiteY30" fmla="*/ 211853 h 236118"/>
                    <a:gd name="connsiteX31" fmla="*/ 7116 w 298388"/>
                    <a:gd name="connsiteY31" fmla="*/ 209100 h 236118"/>
                    <a:gd name="connsiteX32" fmla="*/ 76192 w 298388"/>
                    <a:gd name="connsiteY32" fmla="*/ 198174 h 236118"/>
                    <a:gd name="connsiteX33" fmla="*/ 89697 w 298388"/>
                    <a:gd name="connsiteY33" fmla="*/ 194045 h 236118"/>
                    <a:gd name="connsiteX34" fmla="*/ 104580 w 298388"/>
                    <a:gd name="connsiteY34" fmla="*/ 179076 h 236118"/>
                    <a:gd name="connsiteX35" fmla="*/ 104580 w 298388"/>
                    <a:gd name="connsiteY35" fmla="*/ 150428 h 236118"/>
                    <a:gd name="connsiteX36" fmla="*/ 100536 w 298388"/>
                    <a:gd name="connsiteY36" fmla="*/ 145009 h 236118"/>
                    <a:gd name="connsiteX37" fmla="*/ 96494 w 298388"/>
                    <a:gd name="connsiteY37" fmla="*/ 147761 h 236118"/>
                    <a:gd name="connsiteX38" fmla="*/ 80235 w 298388"/>
                    <a:gd name="connsiteY38" fmla="*/ 165483 h 236118"/>
                    <a:gd name="connsiteX39" fmla="*/ 66644 w 298388"/>
                    <a:gd name="connsiteY39" fmla="*/ 164107 h 236118"/>
                    <a:gd name="connsiteX40" fmla="*/ 49009 w 298388"/>
                    <a:gd name="connsiteY40" fmla="*/ 140879 h 236118"/>
                    <a:gd name="connsiteX41" fmla="*/ 47632 w 298388"/>
                    <a:gd name="connsiteY41" fmla="*/ 131330 h 236118"/>
                    <a:gd name="connsiteX42" fmla="*/ 54428 w 298388"/>
                    <a:gd name="connsiteY42" fmla="*/ 129953 h 236118"/>
                    <a:gd name="connsiteX43" fmla="*/ 99160 w 298388"/>
                    <a:gd name="connsiteY43" fmla="*/ 117651 h 236118"/>
                    <a:gd name="connsiteX44" fmla="*/ 100536 w 298388"/>
                    <a:gd name="connsiteY44" fmla="*/ 108102 h 236118"/>
                    <a:gd name="connsiteX45" fmla="*/ 101913 w 298388"/>
                    <a:gd name="connsiteY45" fmla="*/ 53560 h 236118"/>
                    <a:gd name="connsiteX46" fmla="*/ 137096 w 298388"/>
                    <a:gd name="connsiteY46" fmla="*/ 50807 h 236118"/>
                    <a:gd name="connsiteX47" fmla="*/ 141139 w 298388"/>
                    <a:gd name="connsiteY47" fmla="*/ 65776 h 236118"/>
                    <a:gd name="connsiteX48" fmla="*/ 134344 w 298388"/>
                    <a:gd name="connsiteY48" fmla="*/ 173570 h 236118"/>
                    <a:gd name="connsiteX49" fmla="*/ 146559 w 298388"/>
                    <a:gd name="connsiteY49" fmla="*/ 174947 h 236118"/>
                    <a:gd name="connsiteX50" fmla="*/ 160322 w 298388"/>
                    <a:gd name="connsiteY50" fmla="*/ 151805 h 23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98388" h="236118">
                      <a:moveTo>
                        <a:pt x="160322" y="151805"/>
                      </a:moveTo>
                      <a:cubicBezTo>
                        <a:pt x="161182" y="143632"/>
                        <a:pt x="162559" y="130900"/>
                        <a:pt x="164365" y="113608"/>
                      </a:cubicBezTo>
                      <a:cubicBezTo>
                        <a:pt x="166172" y="94510"/>
                        <a:pt x="168408" y="77218"/>
                        <a:pt x="171161" y="61733"/>
                      </a:cubicBezTo>
                      <a:cubicBezTo>
                        <a:pt x="173828" y="35322"/>
                        <a:pt x="177441" y="17170"/>
                        <a:pt x="182000" y="7190"/>
                      </a:cubicBezTo>
                      <a:cubicBezTo>
                        <a:pt x="186473" y="-1929"/>
                        <a:pt x="195075" y="-2359"/>
                        <a:pt x="207721" y="5814"/>
                      </a:cubicBezTo>
                      <a:cubicBezTo>
                        <a:pt x="214000" y="10373"/>
                        <a:pt x="214947" y="15363"/>
                        <a:pt x="210474" y="20783"/>
                      </a:cubicBezTo>
                      <a:cubicBezTo>
                        <a:pt x="204108" y="28956"/>
                        <a:pt x="199635" y="45301"/>
                        <a:pt x="196882" y="69905"/>
                      </a:cubicBezTo>
                      <a:cubicBezTo>
                        <a:pt x="194129" y="89004"/>
                        <a:pt x="191893" y="104489"/>
                        <a:pt x="190086" y="116275"/>
                      </a:cubicBezTo>
                      <a:lnTo>
                        <a:pt x="188710" y="124448"/>
                      </a:lnTo>
                      <a:cubicBezTo>
                        <a:pt x="189570" y="124448"/>
                        <a:pt x="191893" y="122641"/>
                        <a:pt x="195505" y="119028"/>
                      </a:cubicBezTo>
                      <a:cubicBezTo>
                        <a:pt x="219850" y="94510"/>
                        <a:pt x="232495" y="79885"/>
                        <a:pt x="233442" y="75325"/>
                      </a:cubicBezTo>
                      <a:cubicBezTo>
                        <a:pt x="238861" y="69905"/>
                        <a:pt x="247033" y="74465"/>
                        <a:pt x="257786" y="89004"/>
                      </a:cubicBezTo>
                      <a:cubicBezTo>
                        <a:pt x="262259" y="98123"/>
                        <a:pt x="261399" y="102682"/>
                        <a:pt x="255119" y="102682"/>
                      </a:cubicBezTo>
                      <a:cubicBezTo>
                        <a:pt x="252367" y="102682"/>
                        <a:pt x="232495" y="117651"/>
                        <a:pt x="195505" y="147675"/>
                      </a:cubicBezTo>
                      <a:cubicBezTo>
                        <a:pt x="190946" y="152235"/>
                        <a:pt x="187333" y="154988"/>
                        <a:pt x="184667" y="155848"/>
                      </a:cubicBezTo>
                      <a:cubicBezTo>
                        <a:pt x="178301" y="162214"/>
                        <a:pt x="177441" y="169010"/>
                        <a:pt x="182000" y="176323"/>
                      </a:cubicBezTo>
                      <a:cubicBezTo>
                        <a:pt x="189226" y="176323"/>
                        <a:pt x="199119" y="176323"/>
                        <a:pt x="211764" y="176323"/>
                      </a:cubicBezTo>
                      <a:cubicBezTo>
                        <a:pt x="250560" y="175463"/>
                        <a:pt x="271378" y="174086"/>
                        <a:pt x="274044" y="172194"/>
                      </a:cubicBezTo>
                      <a:cubicBezTo>
                        <a:pt x="282130" y="170387"/>
                        <a:pt x="287120" y="173140"/>
                        <a:pt x="288926" y="180366"/>
                      </a:cubicBezTo>
                      <a:cubicBezTo>
                        <a:pt x="292539" y="192238"/>
                        <a:pt x="295722" y="203594"/>
                        <a:pt x="298389" y="214520"/>
                      </a:cubicBezTo>
                      <a:cubicBezTo>
                        <a:pt x="298389" y="220886"/>
                        <a:pt x="297442" y="224499"/>
                        <a:pt x="295722" y="225445"/>
                      </a:cubicBezTo>
                      <a:cubicBezTo>
                        <a:pt x="292969" y="227252"/>
                        <a:pt x="289356" y="226822"/>
                        <a:pt x="284883" y="224069"/>
                      </a:cubicBezTo>
                      <a:cubicBezTo>
                        <a:pt x="257786" y="213143"/>
                        <a:pt x="235162" y="207723"/>
                        <a:pt x="217183" y="207723"/>
                      </a:cubicBezTo>
                      <a:cubicBezTo>
                        <a:pt x="192839" y="207723"/>
                        <a:pt x="177871" y="208154"/>
                        <a:pt x="172451" y="209100"/>
                      </a:cubicBezTo>
                      <a:cubicBezTo>
                        <a:pt x="165226" y="209100"/>
                        <a:pt x="159806" y="209530"/>
                        <a:pt x="156193" y="210477"/>
                      </a:cubicBezTo>
                      <a:cubicBezTo>
                        <a:pt x="153440" y="211423"/>
                        <a:pt x="146215" y="212283"/>
                        <a:pt x="134515" y="213229"/>
                      </a:cubicBezTo>
                      <a:cubicBezTo>
                        <a:pt x="120924" y="214176"/>
                        <a:pt x="111461" y="214606"/>
                        <a:pt x="106042" y="214606"/>
                      </a:cubicBezTo>
                      <a:cubicBezTo>
                        <a:pt x="71719" y="214606"/>
                        <a:pt x="42815" y="220972"/>
                        <a:pt x="19331" y="233704"/>
                      </a:cubicBezTo>
                      <a:cubicBezTo>
                        <a:pt x="12965" y="237317"/>
                        <a:pt x="9869" y="236887"/>
                        <a:pt x="9869" y="232328"/>
                      </a:cubicBezTo>
                      <a:cubicBezTo>
                        <a:pt x="7116" y="225962"/>
                        <a:pt x="4879" y="221402"/>
                        <a:pt x="3073" y="218649"/>
                      </a:cubicBezTo>
                      <a:cubicBezTo>
                        <a:pt x="320" y="215896"/>
                        <a:pt x="-540" y="213660"/>
                        <a:pt x="320" y="211853"/>
                      </a:cubicBezTo>
                      <a:cubicBezTo>
                        <a:pt x="1180" y="210046"/>
                        <a:pt x="3503" y="209100"/>
                        <a:pt x="7116" y="209100"/>
                      </a:cubicBezTo>
                      <a:cubicBezTo>
                        <a:pt x="18815" y="209100"/>
                        <a:pt x="41869" y="205487"/>
                        <a:pt x="76192" y="198174"/>
                      </a:cubicBezTo>
                      <a:cubicBezTo>
                        <a:pt x="81611" y="196368"/>
                        <a:pt x="86085" y="194991"/>
                        <a:pt x="89697" y="194045"/>
                      </a:cubicBezTo>
                      <a:cubicBezTo>
                        <a:pt x="97870" y="191292"/>
                        <a:pt x="102773" y="186302"/>
                        <a:pt x="104580" y="179076"/>
                      </a:cubicBezTo>
                      <a:cubicBezTo>
                        <a:pt x="104580" y="169957"/>
                        <a:pt x="104580" y="160408"/>
                        <a:pt x="104580" y="150428"/>
                      </a:cubicBezTo>
                      <a:cubicBezTo>
                        <a:pt x="103633" y="146815"/>
                        <a:pt x="102343" y="145009"/>
                        <a:pt x="100536" y="145009"/>
                      </a:cubicBezTo>
                      <a:cubicBezTo>
                        <a:pt x="99590" y="144148"/>
                        <a:pt x="98300" y="145009"/>
                        <a:pt x="96494" y="147761"/>
                      </a:cubicBezTo>
                      <a:cubicBezTo>
                        <a:pt x="90128" y="155934"/>
                        <a:pt x="84708" y="161870"/>
                        <a:pt x="80235" y="165483"/>
                      </a:cubicBezTo>
                      <a:cubicBezTo>
                        <a:pt x="75676" y="171849"/>
                        <a:pt x="71203" y="171419"/>
                        <a:pt x="66644" y="164107"/>
                      </a:cubicBezTo>
                      <a:cubicBezTo>
                        <a:pt x="56665" y="154988"/>
                        <a:pt x="50815" y="147245"/>
                        <a:pt x="49009" y="140879"/>
                      </a:cubicBezTo>
                      <a:cubicBezTo>
                        <a:pt x="46256" y="137266"/>
                        <a:pt x="45826" y="134083"/>
                        <a:pt x="47632" y="131330"/>
                      </a:cubicBezTo>
                      <a:cubicBezTo>
                        <a:pt x="48493" y="129523"/>
                        <a:pt x="50815" y="129093"/>
                        <a:pt x="54428" y="129953"/>
                      </a:cubicBezTo>
                      <a:cubicBezTo>
                        <a:pt x="67934" y="132706"/>
                        <a:pt x="82902" y="128577"/>
                        <a:pt x="99160" y="117651"/>
                      </a:cubicBezTo>
                      <a:cubicBezTo>
                        <a:pt x="100020" y="117651"/>
                        <a:pt x="100536" y="114468"/>
                        <a:pt x="100536" y="108102"/>
                      </a:cubicBezTo>
                      <a:cubicBezTo>
                        <a:pt x="101397" y="104489"/>
                        <a:pt x="101913" y="86251"/>
                        <a:pt x="101913" y="53560"/>
                      </a:cubicBezTo>
                      <a:cubicBezTo>
                        <a:pt x="105526" y="39881"/>
                        <a:pt x="117225" y="39021"/>
                        <a:pt x="137096" y="50807"/>
                      </a:cubicBezTo>
                      <a:cubicBezTo>
                        <a:pt x="141569" y="54420"/>
                        <a:pt x="142946" y="59496"/>
                        <a:pt x="141139" y="65776"/>
                      </a:cubicBezTo>
                      <a:cubicBezTo>
                        <a:pt x="133913" y="86681"/>
                        <a:pt x="131677" y="122641"/>
                        <a:pt x="134344" y="173570"/>
                      </a:cubicBezTo>
                      <a:cubicBezTo>
                        <a:pt x="133397" y="176323"/>
                        <a:pt x="137526" y="176753"/>
                        <a:pt x="146559" y="174947"/>
                      </a:cubicBezTo>
                      <a:cubicBezTo>
                        <a:pt x="154903" y="174947"/>
                        <a:pt x="159376" y="167290"/>
                        <a:pt x="160322" y="151805"/>
                      </a:cubicBezTo>
                      <a:close/>
                    </a:path>
                  </a:pathLst>
                </a:custGeom>
                <a:grpFill/>
                <a:ln w="860" cap="flat">
                  <a:noFill/>
                  <a:prstDash val="solid"/>
                  <a:miter/>
                </a:ln>
              </p:spPr>
              <p:txBody>
                <a:bodyPr rtlCol="0" anchor="ctr"/>
                <a:lstStyle/>
                <a:p>
                  <a:endParaRPr lang="zh-CN" altLang="en-US"/>
                </a:p>
              </p:txBody>
            </p:sp>
            <p:sp>
              <p:nvSpPr>
                <p:cNvPr id="17" name="任意形状 21"/>
                <p:cNvSpPr/>
                <p:nvPr/>
              </p:nvSpPr>
              <p:spPr>
                <a:xfrm>
                  <a:off x="7027539" y="2737331"/>
                  <a:ext cx="312864" cy="319813"/>
                </a:xfrm>
                <a:custGeom>
                  <a:avLst/>
                  <a:gdLst>
                    <a:gd name="connsiteX0" fmla="*/ 86625 w 312864"/>
                    <a:gd name="connsiteY0" fmla="*/ 148999 h 319813"/>
                    <a:gd name="connsiteX1" fmla="*/ 86625 w 312864"/>
                    <a:gd name="connsiteY1" fmla="*/ 162677 h 319813"/>
                    <a:gd name="connsiteX2" fmla="*/ 129980 w 312864"/>
                    <a:gd name="connsiteY2" fmla="*/ 155881 h 319813"/>
                    <a:gd name="connsiteX3" fmla="*/ 158454 w 312864"/>
                    <a:gd name="connsiteY3" fmla="*/ 168183 h 319813"/>
                    <a:gd name="connsiteX4" fmla="*/ 155787 w 312864"/>
                    <a:gd name="connsiteY4" fmla="*/ 172313 h 319813"/>
                    <a:gd name="connsiteX5" fmla="*/ 140905 w 312864"/>
                    <a:gd name="connsiteY5" fmla="*/ 217306 h 319813"/>
                    <a:gd name="connsiteX6" fmla="*/ 126024 w 312864"/>
                    <a:gd name="connsiteY6" fmla="*/ 250083 h 319813"/>
                    <a:gd name="connsiteX7" fmla="*/ 109765 w 312864"/>
                    <a:gd name="connsiteY7" fmla="*/ 267805 h 319813"/>
                    <a:gd name="connsiteX8" fmla="*/ 93506 w 312864"/>
                    <a:gd name="connsiteY8" fmla="*/ 251459 h 319813"/>
                    <a:gd name="connsiteX9" fmla="*/ 67786 w 312864"/>
                    <a:gd name="connsiteY9" fmla="*/ 225564 h 319813"/>
                    <a:gd name="connsiteX10" fmla="*/ 65033 w 312864"/>
                    <a:gd name="connsiteY10" fmla="*/ 228317 h 319813"/>
                    <a:gd name="connsiteX11" fmla="*/ 44732 w 312864"/>
                    <a:gd name="connsiteY11" fmla="*/ 244663 h 319813"/>
                    <a:gd name="connsiteX12" fmla="*/ 0 w 312864"/>
                    <a:gd name="connsiteY12" fmla="*/ 252835 h 319813"/>
                    <a:gd name="connsiteX13" fmla="*/ 8172 w 312864"/>
                    <a:gd name="connsiteY13" fmla="*/ 247416 h 319813"/>
                    <a:gd name="connsiteX14" fmla="*/ 50151 w 312864"/>
                    <a:gd name="connsiteY14" fmla="*/ 206466 h 319813"/>
                    <a:gd name="connsiteX15" fmla="*/ 63657 w 312864"/>
                    <a:gd name="connsiteY15" fmla="*/ 154591 h 319813"/>
                    <a:gd name="connsiteX16" fmla="*/ 60904 w 312864"/>
                    <a:gd name="connsiteY16" fmla="*/ 124567 h 319813"/>
                    <a:gd name="connsiteX17" fmla="*/ 60904 w 312864"/>
                    <a:gd name="connsiteY17" fmla="*/ 116394 h 319813"/>
                    <a:gd name="connsiteX18" fmla="*/ 70367 w 312864"/>
                    <a:gd name="connsiteY18" fmla="*/ 115017 h 319813"/>
                    <a:gd name="connsiteX19" fmla="*/ 79829 w 312864"/>
                    <a:gd name="connsiteY19" fmla="*/ 115017 h 319813"/>
                    <a:gd name="connsiteX20" fmla="*/ 158368 w 312864"/>
                    <a:gd name="connsiteY20" fmla="*/ 101339 h 319813"/>
                    <a:gd name="connsiteX21" fmla="*/ 148905 w 312864"/>
                    <a:gd name="connsiteY21" fmla="*/ 56346 h 319813"/>
                    <a:gd name="connsiteX22" fmla="*/ 146153 w 312864"/>
                    <a:gd name="connsiteY22" fmla="*/ 40000 h 319813"/>
                    <a:gd name="connsiteX23" fmla="*/ 142109 w 312864"/>
                    <a:gd name="connsiteY23" fmla="*/ 11353 h 319813"/>
                    <a:gd name="connsiteX24" fmla="*/ 148905 w 312864"/>
                    <a:gd name="connsiteY24" fmla="*/ 1804 h 319813"/>
                    <a:gd name="connsiteX25" fmla="*/ 169206 w 312864"/>
                    <a:gd name="connsiteY25" fmla="*/ 427 h 319813"/>
                    <a:gd name="connsiteX26" fmla="*/ 166454 w 312864"/>
                    <a:gd name="connsiteY26" fmla="*/ 7223 h 319813"/>
                    <a:gd name="connsiteX27" fmla="*/ 163787 w 312864"/>
                    <a:gd name="connsiteY27" fmla="*/ 15396 h 319813"/>
                    <a:gd name="connsiteX28" fmla="*/ 180046 w 312864"/>
                    <a:gd name="connsiteY28" fmla="*/ 91790 h 319813"/>
                    <a:gd name="connsiteX29" fmla="*/ 185465 w 312864"/>
                    <a:gd name="connsiteY29" fmla="*/ 94542 h 319813"/>
                    <a:gd name="connsiteX30" fmla="*/ 197680 w 312864"/>
                    <a:gd name="connsiteY30" fmla="*/ 97296 h 319813"/>
                    <a:gd name="connsiteX31" fmla="*/ 203100 w 312864"/>
                    <a:gd name="connsiteY31" fmla="*/ 112264 h 319813"/>
                    <a:gd name="connsiteX32" fmla="*/ 196304 w 312864"/>
                    <a:gd name="connsiteY32" fmla="*/ 116394 h 319813"/>
                    <a:gd name="connsiteX33" fmla="*/ 193637 w 312864"/>
                    <a:gd name="connsiteY33" fmla="*/ 116394 h 319813"/>
                    <a:gd name="connsiteX34" fmla="*/ 186841 w 312864"/>
                    <a:gd name="connsiteY34" fmla="*/ 127319 h 319813"/>
                    <a:gd name="connsiteX35" fmla="*/ 189508 w 312864"/>
                    <a:gd name="connsiteY35" fmla="*/ 140998 h 319813"/>
                    <a:gd name="connsiteX36" fmla="*/ 193552 w 312864"/>
                    <a:gd name="connsiteY36" fmla="*/ 154677 h 319813"/>
                    <a:gd name="connsiteX37" fmla="*/ 197594 w 312864"/>
                    <a:gd name="connsiteY37" fmla="*/ 173775 h 319813"/>
                    <a:gd name="connsiteX38" fmla="*/ 204390 w 312864"/>
                    <a:gd name="connsiteY38" fmla="*/ 190120 h 319813"/>
                    <a:gd name="connsiteX39" fmla="*/ 224691 w 312864"/>
                    <a:gd name="connsiteY39" fmla="*/ 160097 h 319813"/>
                    <a:gd name="connsiteX40" fmla="*/ 231487 w 312864"/>
                    <a:gd name="connsiteY40" fmla="*/ 142375 h 319813"/>
                    <a:gd name="connsiteX41" fmla="*/ 234240 w 312864"/>
                    <a:gd name="connsiteY41" fmla="*/ 136955 h 319813"/>
                    <a:gd name="connsiteX42" fmla="*/ 253165 w 312864"/>
                    <a:gd name="connsiteY42" fmla="*/ 156053 h 319813"/>
                    <a:gd name="connsiteX43" fmla="*/ 235530 w 312864"/>
                    <a:gd name="connsiteY43" fmla="*/ 194250 h 319813"/>
                    <a:gd name="connsiteX44" fmla="*/ 224691 w 312864"/>
                    <a:gd name="connsiteY44" fmla="*/ 210595 h 319813"/>
                    <a:gd name="connsiteX45" fmla="*/ 217896 w 312864"/>
                    <a:gd name="connsiteY45" fmla="*/ 220144 h 319813"/>
                    <a:gd name="connsiteX46" fmla="*/ 235530 w 312864"/>
                    <a:gd name="connsiteY46" fmla="*/ 256965 h 319813"/>
                    <a:gd name="connsiteX47" fmla="*/ 236906 w 312864"/>
                    <a:gd name="connsiteY47" fmla="*/ 258341 h 319813"/>
                    <a:gd name="connsiteX48" fmla="*/ 276219 w 312864"/>
                    <a:gd name="connsiteY48" fmla="*/ 286989 h 319813"/>
                    <a:gd name="connsiteX49" fmla="*/ 292478 w 312864"/>
                    <a:gd name="connsiteY49" fmla="*/ 247416 h 319813"/>
                    <a:gd name="connsiteX50" fmla="*/ 293854 w 312864"/>
                    <a:gd name="connsiteY50" fmla="*/ 205089 h 319813"/>
                    <a:gd name="connsiteX51" fmla="*/ 295230 w 312864"/>
                    <a:gd name="connsiteY51" fmla="*/ 185991 h 319813"/>
                    <a:gd name="connsiteX52" fmla="*/ 312864 w 312864"/>
                    <a:gd name="connsiteY52" fmla="*/ 267890 h 319813"/>
                    <a:gd name="connsiteX53" fmla="*/ 304692 w 312864"/>
                    <a:gd name="connsiteY53" fmla="*/ 319766 h 319813"/>
                    <a:gd name="connsiteX54" fmla="*/ 234240 w 312864"/>
                    <a:gd name="connsiteY54" fmla="*/ 286989 h 319813"/>
                    <a:gd name="connsiteX55" fmla="*/ 207143 w 312864"/>
                    <a:gd name="connsiteY55" fmla="*/ 254212 h 319813"/>
                    <a:gd name="connsiteX56" fmla="*/ 199056 w 312864"/>
                    <a:gd name="connsiteY56" fmla="*/ 241910 h 319813"/>
                    <a:gd name="connsiteX57" fmla="*/ 195013 w 312864"/>
                    <a:gd name="connsiteY57" fmla="*/ 244663 h 319813"/>
                    <a:gd name="connsiteX58" fmla="*/ 185551 w 312864"/>
                    <a:gd name="connsiteY58" fmla="*/ 248792 h 319813"/>
                    <a:gd name="connsiteX59" fmla="*/ 176088 w 312864"/>
                    <a:gd name="connsiteY59" fmla="*/ 248792 h 319813"/>
                    <a:gd name="connsiteX60" fmla="*/ 166626 w 312864"/>
                    <a:gd name="connsiteY60" fmla="*/ 247416 h 319813"/>
                    <a:gd name="connsiteX61" fmla="*/ 159830 w 312864"/>
                    <a:gd name="connsiteY61" fmla="*/ 248792 h 319813"/>
                    <a:gd name="connsiteX62" fmla="*/ 143572 w 312864"/>
                    <a:gd name="connsiteY62" fmla="*/ 246039 h 319813"/>
                    <a:gd name="connsiteX63" fmla="*/ 165250 w 312864"/>
                    <a:gd name="connsiteY63" fmla="*/ 229694 h 319813"/>
                    <a:gd name="connsiteX64" fmla="*/ 177465 w 312864"/>
                    <a:gd name="connsiteY64" fmla="*/ 221521 h 319813"/>
                    <a:gd name="connsiteX65" fmla="*/ 186928 w 312864"/>
                    <a:gd name="connsiteY65" fmla="*/ 210595 h 319813"/>
                    <a:gd name="connsiteX66" fmla="*/ 181508 w 312864"/>
                    <a:gd name="connsiteY66" fmla="*/ 196917 h 319813"/>
                    <a:gd name="connsiteX67" fmla="*/ 170669 w 312864"/>
                    <a:gd name="connsiteY67" fmla="*/ 158720 h 319813"/>
                    <a:gd name="connsiteX68" fmla="*/ 163874 w 312864"/>
                    <a:gd name="connsiteY68" fmla="*/ 132825 h 319813"/>
                    <a:gd name="connsiteX69" fmla="*/ 162497 w 312864"/>
                    <a:gd name="connsiteY69" fmla="*/ 124653 h 319813"/>
                    <a:gd name="connsiteX70" fmla="*/ 146239 w 312864"/>
                    <a:gd name="connsiteY70" fmla="*/ 128782 h 319813"/>
                    <a:gd name="connsiteX71" fmla="*/ 92045 w 312864"/>
                    <a:gd name="connsiteY71" fmla="*/ 139708 h 319813"/>
                    <a:gd name="connsiteX72" fmla="*/ 86625 w 312864"/>
                    <a:gd name="connsiteY72" fmla="*/ 148999 h 319813"/>
                    <a:gd name="connsiteX73" fmla="*/ 93421 w 312864"/>
                    <a:gd name="connsiteY73" fmla="*/ 230898 h 319813"/>
                    <a:gd name="connsiteX74" fmla="*/ 113722 w 312864"/>
                    <a:gd name="connsiteY74" fmla="*/ 218596 h 319813"/>
                    <a:gd name="connsiteX75" fmla="*/ 123184 w 312864"/>
                    <a:gd name="connsiteY75" fmla="*/ 185819 h 319813"/>
                    <a:gd name="connsiteX76" fmla="*/ 113722 w 312864"/>
                    <a:gd name="connsiteY76" fmla="*/ 174893 h 319813"/>
                    <a:gd name="connsiteX77" fmla="*/ 83958 w 312864"/>
                    <a:gd name="connsiteY77" fmla="*/ 183066 h 319813"/>
                    <a:gd name="connsiteX78" fmla="*/ 69076 w 312864"/>
                    <a:gd name="connsiteY78" fmla="*/ 219887 h 319813"/>
                    <a:gd name="connsiteX79" fmla="*/ 93421 w 312864"/>
                    <a:gd name="connsiteY79" fmla="*/ 230898 h 319813"/>
                    <a:gd name="connsiteX80" fmla="*/ 224778 w 312864"/>
                    <a:gd name="connsiteY80" fmla="*/ 101253 h 319813"/>
                    <a:gd name="connsiteX81" fmla="*/ 222025 w 312864"/>
                    <a:gd name="connsiteY81" fmla="*/ 101253 h 319813"/>
                    <a:gd name="connsiteX82" fmla="*/ 211186 w 312864"/>
                    <a:gd name="connsiteY82" fmla="*/ 94457 h 319813"/>
                    <a:gd name="connsiteX83" fmla="*/ 215229 w 312864"/>
                    <a:gd name="connsiteY83" fmla="*/ 61679 h 319813"/>
                    <a:gd name="connsiteX84" fmla="*/ 236906 w 312864"/>
                    <a:gd name="connsiteY84" fmla="*/ 56260 h 319813"/>
                    <a:gd name="connsiteX85" fmla="*/ 240950 w 312864"/>
                    <a:gd name="connsiteY85" fmla="*/ 67185 h 319813"/>
                    <a:gd name="connsiteX86" fmla="*/ 246369 w 312864"/>
                    <a:gd name="connsiteY86" fmla="*/ 76735 h 319813"/>
                    <a:gd name="connsiteX87" fmla="*/ 255831 w 312864"/>
                    <a:gd name="connsiteY87" fmla="*/ 101253 h 319813"/>
                    <a:gd name="connsiteX88" fmla="*/ 231487 w 312864"/>
                    <a:gd name="connsiteY88" fmla="*/ 102629 h 319813"/>
                    <a:gd name="connsiteX89" fmla="*/ 224778 w 312864"/>
                    <a:gd name="connsiteY89" fmla="*/ 101253 h 31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2864" h="319813">
                      <a:moveTo>
                        <a:pt x="86625" y="148999"/>
                      </a:moveTo>
                      <a:lnTo>
                        <a:pt x="86625" y="162677"/>
                      </a:lnTo>
                      <a:cubicBezTo>
                        <a:pt x="96517" y="159924"/>
                        <a:pt x="110970" y="157688"/>
                        <a:pt x="129980" y="155881"/>
                      </a:cubicBezTo>
                      <a:cubicBezTo>
                        <a:pt x="144432" y="155881"/>
                        <a:pt x="153895" y="160010"/>
                        <a:pt x="158454" y="168183"/>
                      </a:cubicBezTo>
                      <a:cubicBezTo>
                        <a:pt x="158454" y="169130"/>
                        <a:pt x="157508" y="170506"/>
                        <a:pt x="155787" y="172313"/>
                      </a:cubicBezTo>
                      <a:cubicBezTo>
                        <a:pt x="149421" y="185045"/>
                        <a:pt x="144519" y="200100"/>
                        <a:pt x="140905" y="217306"/>
                      </a:cubicBezTo>
                      <a:cubicBezTo>
                        <a:pt x="139959" y="222725"/>
                        <a:pt x="135056" y="233651"/>
                        <a:pt x="126024" y="250083"/>
                      </a:cubicBezTo>
                      <a:cubicBezTo>
                        <a:pt x="121464" y="261008"/>
                        <a:pt x="116045" y="266944"/>
                        <a:pt x="109765" y="267805"/>
                      </a:cubicBezTo>
                      <a:cubicBezTo>
                        <a:pt x="107959" y="267805"/>
                        <a:pt x="102539" y="262385"/>
                        <a:pt x="93506" y="251459"/>
                      </a:cubicBezTo>
                      <a:cubicBezTo>
                        <a:pt x="78109" y="233307"/>
                        <a:pt x="69592" y="224618"/>
                        <a:pt x="67786" y="225564"/>
                      </a:cubicBezTo>
                      <a:cubicBezTo>
                        <a:pt x="66839" y="225564"/>
                        <a:pt x="65979" y="226511"/>
                        <a:pt x="65033" y="228317"/>
                      </a:cubicBezTo>
                      <a:cubicBezTo>
                        <a:pt x="58667" y="235630"/>
                        <a:pt x="51958" y="241050"/>
                        <a:pt x="44732" y="244663"/>
                      </a:cubicBezTo>
                      <a:cubicBezTo>
                        <a:pt x="26667" y="253782"/>
                        <a:pt x="11785" y="256535"/>
                        <a:pt x="0" y="252835"/>
                      </a:cubicBezTo>
                      <a:lnTo>
                        <a:pt x="8172" y="247416"/>
                      </a:lnTo>
                      <a:cubicBezTo>
                        <a:pt x="28043" y="233737"/>
                        <a:pt x="42065" y="220144"/>
                        <a:pt x="50151" y="206466"/>
                      </a:cubicBezTo>
                      <a:cubicBezTo>
                        <a:pt x="58324" y="192787"/>
                        <a:pt x="62797" y="175582"/>
                        <a:pt x="63657" y="154591"/>
                      </a:cubicBezTo>
                      <a:cubicBezTo>
                        <a:pt x="62710" y="143665"/>
                        <a:pt x="61850" y="133686"/>
                        <a:pt x="60904" y="124567"/>
                      </a:cubicBezTo>
                      <a:cubicBezTo>
                        <a:pt x="59958" y="120007"/>
                        <a:pt x="59958" y="117254"/>
                        <a:pt x="60904" y="116394"/>
                      </a:cubicBezTo>
                      <a:cubicBezTo>
                        <a:pt x="60904" y="115534"/>
                        <a:pt x="64087" y="115017"/>
                        <a:pt x="70367" y="115017"/>
                      </a:cubicBezTo>
                      <a:cubicBezTo>
                        <a:pt x="73120" y="115017"/>
                        <a:pt x="76216" y="115017"/>
                        <a:pt x="79829" y="115017"/>
                      </a:cubicBezTo>
                      <a:cubicBezTo>
                        <a:pt x="101507" y="113211"/>
                        <a:pt x="127658" y="108651"/>
                        <a:pt x="158368" y="101339"/>
                      </a:cubicBezTo>
                      <a:cubicBezTo>
                        <a:pt x="159228" y="102285"/>
                        <a:pt x="156132" y="87230"/>
                        <a:pt x="148905" y="56346"/>
                      </a:cubicBezTo>
                      <a:cubicBezTo>
                        <a:pt x="147960" y="49980"/>
                        <a:pt x="147099" y="44560"/>
                        <a:pt x="146153" y="40000"/>
                      </a:cubicBezTo>
                      <a:cubicBezTo>
                        <a:pt x="142539" y="24515"/>
                        <a:pt x="141163" y="14966"/>
                        <a:pt x="142109" y="11353"/>
                      </a:cubicBezTo>
                      <a:cubicBezTo>
                        <a:pt x="141163" y="6793"/>
                        <a:pt x="143486" y="3610"/>
                        <a:pt x="148905" y="1804"/>
                      </a:cubicBezTo>
                      <a:cubicBezTo>
                        <a:pt x="157938" y="-3"/>
                        <a:pt x="164734" y="-433"/>
                        <a:pt x="169206" y="427"/>
                      </a:cubicBezTo>
                      <a:cubicBezTo>
                        <a:pt x="169206" y="1373"/>
                        <a:pt x="168261" y="3610"/>
                        <a:pt x="166454" y="7223"/>
                      </a:cubicBezTo>
                      <a:cubicBezTo>
                        <a:pt x="164647" y="11783"/>
                        <a:pt x="163787" y="14536"/>
                        <a:pt x="163787" y="15396"/>
                      </a:cubicBezTo>
                      <a:cubicBezTo>
                        <a:pt x="164647" y="33634"/>
                        <a:pt x="170067" y="59099"/>
                        <a:pt x="180046" y="91790"/>
                      </a:cubicBezTo>
                      <a:cubicBezTo>
                        <a:pt x="180046" y="93596"/>
                        <a:pt x="181852" y="94542"/>
                        <a:pt x="185465" y="94542"/>
                      </a:cubicBezTo>
                      <a:cubicBezTo>
                        <a:pt x="190884" y="94542"/>
                        <a:pt x="194928" y="95489"/>
                        <a:pt x="197680" y="97296"/>
                      </a:cubicBezTo>
                      <a:cubicBezTo>
                        <a:pt x="202154" y="101855"/>
                        <a:pt x="203960" y="106845"/>
                        <a:pt x="203100" y="112264"/>
                      </a:cubicBezTo>
                      <a:cubicBezTo>
                        <a:pt x="203100" y="114071"/>
                        <a:pt x="200863" y="115447"/>
                        <a:pt x="196304" y="116394"/>
                      </a:cubicBezTo>
                      <a:lnTo>
                        <a:pt x="193637" y="116394"/>
                      </a:lnTo>
                      <a:cubicBezTo>
                        <a:pt x="187271" y="117340"/>
                        <a:pt x="185035" y="120953"/>
                        <a:pt x="186841" y="127319"/>
                      </a:cubicBezTo>
                      <a:cubicBezTo>
                        <a:pt x="187701" y="130933"/>
                        <a:pt x="188648" y="135492"/>
                        <a:pt x="189508" y="140998"/>
                      </a:cubicBezTo>
                      <a:cubicBezTo>
                        <a:pt x="190369" y="147364"/>
                        <a:pt x="191745" y="151924"/>
                        <a:pt x="193552" y="154677"/>
                      </a:cubicBezTo>
                      <a:cubicBezTo>
                        <a:pt x="194412" y="158290"/>
                        <a:pt x="195788" y="164656"/>
                        <a:pt x="197594" y="173775"/>
                      </a:cubicBezTo>
                      <a:cubicBezTo>
                        <a:pt x="200347" y="183754"/>
                        <a:pt x="202584" y="189260"/>
                        <a:pt x="204390" y="190120"/>
                      </a:cubicBezTo>
                      <a:cubicBezTo>
                        <a:pt x="208003" y="188314"/>
                        <a:pt x="214798" y="178335"/>
                        <a:pt x="224691" y="160097"/>
                      </a:cubicBezTo>
                      <a:cubicBezTo>
                        <a:pt x="227444" y="155537"/>
                        <a:pt x="229681" y="149687"/>
                        <a:pt x="231487" y="142375"/>
                      </a:cubicBezTo>
                      <a:cubicBezTo>
                        <a:pt x="232347" y="139622"/>
                        <a:pt x="233293" y="137815"/>
                        <a:pt x="234240" y="136955"/>
                      </a:cubicBezTo>
                      <a:cubicBezTo>
                        <a:pt x="244133" y="141514"/>
                        <a:pt x="250498" y="147880"/>
                        <a:pt x="253165" y="156053"/>
                      </a:cubicBezTo>
                      <a:cubicBezTo>
                        <a:pt x="252218" y="161473"/>
                        <a:pt x="246369" y="174291"/>
                        <a:pt x="235530" y="194250"/>
                      </a:cubicBezTo>
                      <a:cubicBezTo>
                        <a:pt x="233723" y="197863"/>
                        <a:pt x="230111" y="203369"/>
                        <a:pt x="224691" y="210595"/>
                      </a:cubicBezTo>
                      <a:cubicBezTo>
                        <a:pt x="221079" y="215155"/>
                        <a:pt x="218842" y="218338"/>
                        <a:pt x="217896" y="220144"/>
                      </a:cubicBezTo>
                      <a:cubicBezTo>
                        <a:pt x="215229" y="222898"/>
                        <a:pt x="221079" y="235114"/>
                        <a:pt x="235530" y="256965"/>
                      </a:cubicBezTo>
                      <a:cubicBezTo>
                        <a:pt x="235530" y="257911"/>
                        <a:pt x="235961" y="258341"/>
                        <a:pt x="236906" y="258341"/>
                      </a:cubicBezTo>
                      <a:cubicBezTo>
                        <a:pt x="252218" y="274687"/>
                        <a:pt x="265381" y="284236"/>
                        <a:pt x="276219" y="286989"/>
                      </a:cubicBezTo>
                      <a:cubicBezTo>
                        <a:pt x="283445" y="286043"/>
                        <a:pt x="288865" y="272880"/>
                        <a:pt x="292478" y="247416"/>
                      </a:cubicBezTo>
                      <a:cubicBezTo>
                        <a:pt x="293338" y="234683"/>
                        <a:pt x="293854" y="220575"/>
                        <a:pt x="293854" y="205089"/>
                      </a:cubicBezTo>
                      <a:cubicBezTo>
                        <a:pt x="293854" y="192357"/>
                        <a:pt x="294284" y="185991"/>
                        <a:pt x="295230" y="185991"/>
                      </a:cubicBezTo>
                      <a:cubicBezTo>
                        <a:pt x="305122" y="198723"/>
                        <a:pt x="311058" y="225994"/>
                        <a:pt x="312864" y="267890"/>
                      </a:cubicBezTo>
                      <a:cubicBezTo>
                        <a:pt x="311058" y="293355"/>
                        <a:pt x="308305" y="310647"/>
                        <a:pt x="304692" y="319766"/>
                      </a:cubicBezTo>
                      <a:cubicBezTo>
                        <a:pt x="280348" y="320626"/>
                        <a:pt x="256778" y="309787"/>
                        <a:pt x="234240" y="286989"/>
                      </a:cubicBezTo>
                      <a:cubicBezTo>
                        <a:pt x="222455" y="274257"/>
                        <a:pt x="213422" y="263331"/>
                        <a:pt x="207143" y="254212"/>
                      </a:cubicBezTo>
                      <a:lnTo>
                        <a:pt x="199056" y="241910"/>
                      </a:lnTo>
                      <a:cubicBezTo>
                        <a:pt x="198111" y="241910"/>
                        <a:pt x="196820" y="242856"/>
                        <a:pt x="195013" y="244663"/>
                      </a:cubicBezTo>
                      <a:cubicBezTo>
                        <a:pt x="190454" y="247416"/>
                        <a:pt x="187358" y="248792"/>
                        <a:pt x="185551" y="248792"/>
                      </a:cubicBezTo>
                      <a:cubicBezTo>
                        <a:pt x="182884" y="249738"/>
                        <a:pt x="179701" y="249738"/>
                        <a:pt x="176088" y="248792"/>
                      </a:cubicBezTo>
                      <a:cubicBezTo>
                        <a:pt x="171529" y="247932"/>
                        <a:pt x="168433" y="247416"/>
                        <a:pt x="166626" y="247416"/>
                      </a:cubicBezTo>
                      <a:cubicBezTo>
                        <a:pt x="164820" y="247416"/>
                        <a:pt x="162583" y="247846"/>
                        <a:pt x="159830" y="248792"/>
                      </a:cubicBezTo>
                      <a:cubicBezTo>
                        <a:pt x="148045" y="248792"/>
                        <a:pt x="142626" y="247932"/>
                        <a:pt x="143572" y="246039"/>
                      </a:cubicBezTo>
                      <a:cubicBezTo>
                        <a:pt x="143572" y="245179"/>
                        <a:pt x="150798" y="239673"/>
                        <a:pt x="165250" y="229694"/>
                      </a:cubicBezTo>
                      <a:cubicBezTo>
                        <a:pt x="170669" y="226081"/>
                        <a:pt x="174712" y="223328"/>
                        <a:pt x="177465" y="221521"/>
                      </a:cubicBezTo>
                      <a:cubicBezTo>
                        <a:pt x="183745" y="217908"/>
                        <a:pt x="186928" y="214209"/>
                        <a:pt x="186928" y="210595"/>
                      </a:cubicBezTo>
                      <a:lnTo>
                        <a:pt x="181508" y="196917"/>
                      </a:lnTo>
                      <a:cubicBezTo>
                        <a:pt x="177895" y="185991"/>
                        <a:pt x="174282" y="173259"/>
                        <a:pt x="170669" y="158720"/>
                      </a:cubicBezTo>
                      <a:cubicBezTo>
                        <a:pt x="167916" y="153300"/>
                        <a:pt x="165680" y="144611"/>
                        <a:pt x="163874" y="132825"/>
                      </a:cubicBezTo>
                      <a:lnTo>
                        <a:pt x="162497" y="124653"/>
                      </a:lnTo>
                      <a:cubicBezTo>
                        <a:pt x="161551" y="124653"/>
                        <a:pt x="156132" y="126029"/>
                        <a:pt x="146239" y="128782"/>
                      </a:cubicBezTo>
                      <a:cubicBezTo>
                        <a:pt x="135400" y="131535"/>
                        <a:pt x="117335" y="135148"/>
                        <a:pt x="92045" y="139708"/>
                      </a:cubicBezTo>
                      <a:cubicBezTo>
                        <a:pt x="88432" y="140396"/>
                        <a:pt x="86625" y="143579"/>
                        <a:pt x="86625" y="148999"/>
                      </a:cubicBezTo>
                      <a:close/>
                      <a:moveTo>
                        <a:pt x="93421" y="230898"/>
                      </a:moveTo>
                      <a:cubicBezTo>
                        <a:pt x="102453" y="230898"/>
                        <a:pt x="109249" y="226769"/>
                        <a:pt x="113722" y="218596"/>
                      </a:cubicBezTo>
                      <a:cubicBezTo>
                        <a:pt x="120002" y="204057"/>
                        <a:pt x="123184" y="193132"/>
                        <a:pt x="123184" y="185819"/>
                      </a:cubicBezTo>
                      <a:cubicBezTo>
                        <a:pt x="121378" y="178507"/>
                        <a:pt x="118195" y="174893"/>
                        <a:pt x="113722" y="174893"/>
                      </a:cubicBezTo>
                      <a:cubicBezTo>
                        <a:pt x="101077" y="174893"/>
                        <a:pt x="91098" y="177646"/>
                        <a:pt x="83958" y="183066"/>
                      </a:cubicBezTo>
                      <a:cubicBezTo>
                        <a:pt x="76732" y="188486"/>
                        <a:pt x="71743" y="200788"/>
                        <a:pt x="69076" y="219887"/>
                      </a:cubicBezTo>
                      <a:cubicBezTo>
                        <a:pt x="78969" y="227285"/>
                        <a:pt x="87055" y="230898"/>
                        <a:pt x="93421" y="230898"/>
                      </a:cubicBezTo>
                      <a:close/>
                      <a:moveTo>
                        <a:pt x="224778" y="101253"/>
                      </a:moveTo>
                      <a:cubicBezTo>
                        <a:pt x="223831" y="101253"/>
                        <a:pt x="222971" y="101253"/>
                        <a:pt x="222025" y="101253"/>
                      </a:cubicBezTo>
                      <a:cubicBezTo>
                        <a:pt x="215659" y="99446"/>
                        <a:pt x="212046" y="97123"/>
                        <a:pt x="211186" y="94457"/>
                      </a:cubicBezTo>
                      <a:cubicBezTo>
                        <a:pt x="208519" y="84477"/>
                        <a:pt x="209809" y="73551"/>
                        <a:pt x="215229" y="61679"/>
                      </a:cubicBezTo>
                      <a:cubicBezTo>
                        <a:pt x="222455" y="52561"/>
                        <a:pt x="229681" y="50754"/>
                        <a:pt x="236906" y="56260"/>
                      </a:cubicBezTo>
                      <a:cubicBezTo>
                        <a:pt x="237767" y="59013"/>
                        <a:pt x="239144" y="62626"/>
                        <a:pt x="240950" y="67185"/>
                      </a:cubicBezTo>
                      <a:cubicBezTo>
                        <a:pt x="242756" y="71745"/>
                        <a:pt x="244563" y="74928"/>
                        <a:pt x="246369" y="76735"/>
                      </a:cubicBezTo>
                      <a:cubicBezTo>
                        <a:pt x="253595" y="88607"/>
                        <a:pt x="256778" y="96779"/>
                        <a:pt x="255831" y="101253"/>
                      </a:cubicBezTo>
                      <a:cubicBezTo>
                        <a:pt x="254886" y="103059"/>
                        <a:pt x="246799" y="103575"/>
                        <a:pt x="231487" y="102629"/>
                      </a:cubicBezTo>
                      <a:cubicBezTo>
                        <a:pt x="227961" y="101683"/>
                        <a:pt x="225724" y="101253"/>
                        <a:pt x="224778" y="101253"/>
                      </a:cubicBezTo>
                      <a:close/>
                    </a:path>
                  </a:pathLst>
                </a:custGeom>
                <a:grpFill/>
                <a:ln w="860" cap="flat">
                  <a:noFill/>
                  <a:prstDash val="solid"/>
                  <a:miter/>
                </a:ln>
              </p:spPr>
              <p:txBody>
                <a:bodyPr rtlCol="0" anchor="ctr"/>
                <a:lstStyle/>
                <a:p>
                  <a:endParaRPr lang="zh-CN" altLang="en-US"/>
                </a:p>
              </p:txBody>
            </p:sp>
            <p:sp>
              <p:nvSpPr>
                <p:cNvPr id="18" name="任意形状 22"/>
                <p:cNvSpPr/>
                <p:nvPr/>
              </p:nvSpPr>
              <p:spPr>
                <a:xfrm>
                  <a:off x="7622896" y="2756598"/>
                  <a:ext cx="240010" cy="274750"/>
                </a:xfrm>
                <a:custGeom>
                  <a:avLst/>
                  <a:gdLst>
                    <a:gd name="connsiteX0" fmla="*/ 150547 w 240010"/>
                    <a:gd name="connsiteY0" fmla="*/ 47832 h 274750"/>
                    <a:gd name="connsiteX1" fmla="*/ 150547 w 240010"/>
                    <a:gd name="connsiteY1" fmla="*/ 76480 h 274750"/>
                    <a:gd name="connsiteX2" fmla="*/ 157343 w 240010"/>
                    <a:gd name="connsiteY2" fmla="*/ 84652 h 274750"/>
                    <a:gd name="connsiteX3" fmla="*/ 226419 w 240010"/>
                    <a:gd name="connsiteY3" fmla="*/ 73727 h 274750"/>
                    <a:gd name="connsiteX4" fmla="*/ 240010 w 240010"/>
                    <a:gd name="connsiteY4" fmla="*/ 110547 h 274750"/>
                    <a:gd name="connsiteX5" fmla="*/ 233214 w 240010"/>
                    <a:gd name="connsiteY5" fmla="*/ 110547 h 274750"/>
                    <a:gd name="connsiteX6" fmla="*/ 211537 w 240010"/>
                    <a:gd name="connsiteY6" fmla="*/ 106418 h 274750"/>
                    <a:gd name="connsiteX7" fmla="*/ 184440 w 240010"/>
                    <a:gd name="connsiteY7" fmla="*/ 109171 h 274750"/>
                    <a:gd name="connsiteX8" fmla="*/ 160009 w 240010"/>
                    <a:gd name="connsiteY8" fmla="*/ 111924 h 274750"/>
                    <a:gd name="connsiteX9" fmla="*/ 151923 w 240010"/>
                    <a:gd name="connsiteY9" fmla="*/ 121473 h 274750"/>
                    <a:gd name="connsiteX10" fmla="*/ 150547 w 240010"/>
                    <a:gd name="connsiteY10" fmla="*/ 195113 h 274750"/>
                    <a:gd name="connsiteX11" fmla="*/ 147794 w 240010"/>
                    <a:gd name="connsiteY11" fmla="*/ 240106 h 274750"/>
                    <a:gd name="connsiteX12" fmla="*/ 145127 w 240010"/>
                    <a:gd name="connsiteY12" fmla="*/ 253785 h 274750"/>
                    <a:gd name="connsiteX13" fmla="*/ 141084 w 240010"/>
                    <a:gd name="connsiteY13" fmla="*/ 274260 h 274750"/>
                    <a:gd name="connsiteX14" fmla="*/ 96352 w 240010"/>
                    <a:gd name="connsiteY14" fmla="*/ 264711 h 274750"/>
                    <a:gd name="connsiteX15" fmla="*/ 50330 w 240010"/>
                    <a:gd name="connsiteY15" fmla="*/ 241483 h 274750"/>
                    <a:gd name="connsiteX16" fmla="*/ 67965 w 240010"/>
                    <a:gd name="connsiteY16" fmla="*/ 241483 h 274750"/>
                    <a:gd name="connsiteX17" fmla="*/ 115363 w 240010"/>
                    <a:gd name="connsiteY17" fmla="*/ 237354 h 274750"/>
                    <a:gd name="connsiteX18" fmla="*/ 127578 w 240010"/>
                    <a:gd name="connsiteY18" fmla="*/ 156831 h 274750"/>
                    <a:gd name="connsiteX19" fmla="*/ 126202 w 240010"/>
                    <a:gd name="connsiteY19" fmla="*/ 132312 h 274750"/>
                    <a:gd name="connsiteX20" fmla="*/ 126202 w 240010"/>
                    <a:gd name="connsiteY20" fmla="*/ 128183 h 274750"/>
                    <a:gd name="connsiteX21" fmla="*/ 118116 w 240010"/>
                    <a:gd name="connsiteY21" fmla="*/ 120010 h 274750"/>
                    <a:gd name="connsiteX22" fmla="*/ 36824 w 240010"/>
                    <a:gd name="connsiteY22" fmla="*/ 133689 h 274750"/>
                    <a:gd name="connsiteX23" fmla="*/ 9727 w 240010"/>
                    <a:gd name="connsiteY23" fmla="*/ 144614 h 274750"/>
                    <a:gd name="connsiteX24" fmla="*/ 6974 w 240010"/>
                    <a:gd name="connsiteY24" fmla="*/ 144614 h 274750"/>
                    <a:gd name="connsiteX25" fmla="*/ 179 w 240010"/>
                    <a:gd name="connsiteY25" fmla="*/ 120096 h 274750"/>
                    <a:gd name="connsiteX26" fmla="*/ 8351 w 240010"/>
                    <a:gd name="connsiteY26" fmla="*/ 120096 h 274750"/>
                    <a:gd name="connsiteX27" fmla="*/ 27276 w 240010"/>
                    <a:gd name="connsiteY27" fmla="*/ 115967 h 274750"/>
                    <a:gd name="connsiteX28" fmla="*/ 116653 w 240010"/>
                    <a:gd name="connsiteY28" fmla="*/ 94116 h 274750"/>
                    <a:gd name="connsiteX29" fmla="*/ 122073 w 240010"/>
                    <a:gd name="connsiteY29" fmla="*/ 87319 h 274750"/>
                    <a:gd name="connsiteX30" fmla="*/ 119320 w 240010"/>
                    <a:gd name="connsiteY30" fmla="*/ 76394 h 274750"/>
                    <a:gd name="connsiteX31" fmla="*/ 115277 w 240010"/>
                    <a:gd name="connsiteY31" fmla="*/ 57295 h 274750"/>
                    <a:gd name="connsiteX32" fmla="*/ 104439 w 240010"/>
                    <a:gd name="connsiteY32" fmla="*/ 47746 h 274750"/>
                    <a:gd name="connsiteX33" fmla="*/ 77342 w 240010"/>
                    <a:gd name="connsiteY33" fmla="*/ 54542 h 274750"/>
                    <a:gd name="connsiteX34" fmla="*/ 70545 w 240010"/>
                    <a:gd name="connsiteY34" fmla="*/ 57295 h 274750"/>
                    <a:gd name="connsiteX35" fmla="*/ 61083 w 240010"/>
                    <a:gd name="connsiteY35" fmla="*/ 60048 h 274750"/>
                    <a:gd name="connsiteX36" fmla="*/ 52996 w 240010"/>
                    <a:gd name="connsiteY36" fmla="*/ 31401 h 274750"/>
                    <a:gd name="connsiteX37" fmla="*/ 73298 w 240010"/>
                    <a:gd name="connsiteY37" fmla="*/ 27271 h 274750"/>
                    <a:gd name="connsiteX38" fmla="*/ 100395 w 240010"/>
                    <a:gd name="connsiteY38" fmla="*/ 20475 h 274750"/>
                    <a:gd name="connsiteX39" fmla="*/ 127493 w 240010"/>
                    <a:gd name="connsiteY39" fmla="*/ 13679 h 274750"/>
                    <a:gd name="connsiteX40" fmla="*/ 185730 w 240010"/>
                    <a:gd name="connsiteY40" fmla="*/ 0 h 274750"/>
                    <a:gd name="connsiteX41" fmla="*/ 199235 w 240010"/>
                    <a:gd name="connsiteY41" fmla="*/ 32777 h 274750"/>
                    <a:gd name="connsiteX42" fmla="*/ 193816 w 240010"/>
                    <a:gd name="connsiteY42" fmla="*/ 34154 h 274750"/>
                    <a:gd name="connsiteX43" fmla="*/ 164052 w 240010"/>
                    <a:gd name="connsiteY43" fmla="*/ 35530 h 274750"/>
                    <a:gd name="connsiteX44" fmla="*/ 150547 w 240010"/>
                    <a:gd name="connsiteY44" fmla="*/ 47832 h 27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0010" h="274750">
                      <a:moveTo>
                        <a:pt x="150547" y="47832"/>
                      </a:moveTo>
                      <a:lnTo>
                        <a:pt x="150547" y="76480"/>
                      </a:lnTo>
                      <a:cubicBezTo>
                        <a:pt x="150547" y="83792"/>
                        <a:pt x="152783" y="86459"/>
                        <a:pt x="157343" y="84652"/>
                      </a:cubicBezTo>
                      <a:cubicBezTo>
                        <a:pt x="188052" y="78286"/>
                        <a:pt x="211107" y="74673"/>
                        <a:pt x="226419" y="73727"/>
                      </a:cubicBezTo>
                      <a:cubicBezTo>
                        <a:pt x="235451" y="84652"/>
                        <a:pt x="240010" y="96955"/>
                        <a:pt x="240010" y="110547"/>
                      </a:cubicBezTo>
                      <a:cubicBezTo>
                        <a:pt x="239064" y="111493"/>
                        <a:pt x="236827" y="111493"/>
                        <a:pt x="233214" y="110547"/>
                      </a:cubicBezTo>
                      <a:cubicBezTo>
                        <a:pt x="224182" y="107794"/>
                        <a:pt x="216956" y="106418"/>
                        <a:pt x="211537" y="106418"/>
                      </a:cubicBezTo>
                      <a:cubicBezTo>
                        <a:pt x="206117" y="106418"/>
                        <a:pt x="197085" y="107364"/>
                        <a:pt x="184440" y="109171"/>
                      </a:cubicBezTo>
                      <a:cubicBezTo>
                        <a:pt x="173600" y="110977"/>
                        <a:pt x="165515" y="111924"/>
                        <a:pt x="160009" y="111924"/>
                      </a:cubicBezTo>
                      <a:cubicBezTo>
                        <a:pt x="154590" y="113730"/>
                        <a:pt x="151923" y="116913"/>
                        <a:pt x="151923" y="121473"/>
                      </a:cubicBezTo>
                      <a:cubicBezTo>
                        <a:pt x="151923" y="159670"/>
                        <a:pt x="151492" y="184274"/>
                        <a:pt x="150547" y="195113"/>
                      </a:cubicBezTo>
                      <a:cubicBezTo>
                        <a:pt x="149601" y="210599"/>
                        <a:pt x="148740" y="225568"/>
                        <a:pt x="147794" y="240106"/>
                      </a:cubicBezTo>
                      <a:cubicBezTo>
                        <a:pt x="146848" y="245526"/>
                        <a:pt x="145988" y="250086"/>
                        <a:pt x="145127" y="253785"/>
                      </a:cubicBezTo>
                      <a:cubicBezTo>
                        <a:pt x="144181" y="266517"/>
                        <a:pt x="142890" y="273314"/>
                        <a:pt x="141084" y="274260"/>
                      </a:cubicBezTo>
                      <a:cubicBezTo>
                        <a:pt x="132998" y="276067"/>
                        <a:pt x="118030" y="272884"/>
                        <a:pt x="96352" y="264711"/>
                      </a:cubicBezTo>
                      <a:cubicBezTo>
                        <a:pt x="69255" y="256538"/>
                        <a:pt x="53857" y="248795"/>
                        <a:pt x="50330" y="241483"/>
                      </a:cubicBezTo>
                      <a:lnTo>
                        <a:pt x="67965" y="241483"/>
                      </a:lnTo>
                      <a:cubicBezTo>
                        <a:pt x="95922" y="242429"/>
                        <a:pt x="111751" y="241053"/>
                        <a:pt x="115363" y="237354"/>
                      </a:cubicBezTo>
                      <a:cubicBezTo>
                        <a:pt x="124395" y="230041"/>
                        <a:pt x="128439" y="203200"/>
                        <a:pt x="127578" y="156831"/>
                      </a:cubicBezTo>
                      <a:cubicBezTo>
                        <a:pt x="126632" y="146851"/>
                        <a:pt x="126202" y="138679"/>
                        <a:pt x="126202" y="132312"/>
                      </a:cubicBezTo>
                      <a:cubicBezTo>
                        <a:pt x="126202" y="130506"/>
                        <a:pt x="126202" y="129129"/>
                        <a:pt x="126202" y="128183"/>
                      </a:cubicBezTo>
                      <a:cubicBezTo>
                        <a:pt x="126202" y="122763"/>
                        <a:pt x="123535" y="120010"/>
                        <a:pt x="118116" y="120010"/>
                      </a:cubicBezTo>
                      <a:cubicBezTo>
                        <a:pt x="84653" y="123624"/>
                        <a:pt x="57556" y="128183"/>
                        <a:pt x="36824" y="133689"/>
                      </a:cubicBezTo>
                      <a:cubicBezTo>
                        <a:pt x="22373" y="138248"/>
                        <a:pt x="13340" y="141862"/>
                        <a:pt x="9727" y="144614"/>
                      </a:cubicBezTo>
                      <a:lnTo>
                        <a:pt x="6974" y="144614"/>
                      </a:lnTo>
                      <a:cubicBezTo>
                        <a:pt x="1555" y="136442"/>
                        <a:pt x="-681" y="128269"/>
                        <a:pt x="179" y="120096"/>
                      </a:cubicBezTo>
                      <a:lnTo>
                        <a:pt x="8351" y="120096"/>
                      </a:lnTo>
                      <a:cubicBezTo>
                        <a:pt x="14631" y="119236"/>
                        <a:pt x="20997" y="117859"/>
                        <a:pt x="27276" y="115967"/>
                      </a:cubicBezTo>
                      <a:cubicBezTo>
                        <a:pt x="67019" y="105988"/>
                        <a:pt x="96782" y="98675"/>
                        <a:pt x="116653" y="94116"/>
                      </a:cubicBezTo>
                      <a:cubicBezTo>
                        <a:pt x="120266" y="94116"/>
                        <a:pt x="122073" y="91879"/>
                        <a:pt x="122073" y="87319"/>
                      </a:cubicBezTo>
                      <a:cubicBezTo>
                        <a:pt x="121127" y="83706"/>
                        <a:pt x="120266" y="80007"/>
                        <a:pt x="119320" y="76394"/>
                      </a:cubicBezTo>
                      <a:cubicBezTo>
                        <a:pt x="117513" y="68221"/>
                        <a:pt x="116137" y="61855"/>
                        <a:pt x="115277" y="57295"/>
                      </a:cubicBezTo>
                      <a:cubicBezTo>
                        <a:pt x="112611" y="49123"/>
                        <a:pt x="108911" y="45940"/>
                        <a:pt x="104439" y="47746"/>
                      </a:cubicBezTo>
                      <a:cubicBezTo>
                        <a:pt x="93599" y="49553"/>
                        <a:pt x="84567" y="51875"/>
                        <a:pt x="77342" y="54542"/>
                      </a:cubicBezTo>
                      <a:cubicBezTo>
                        <a:pt x="75535" y="55489"/>
                        <a:pt x="73298" y="56349"/>
                        <a:pt x="70545" y="57295"/>
                      </a:cubicBezTo>
                      <a:cubicBezTo>
                        <a:pt x="65986" y="60048"/>
                        <a:pt x="62889" y="60908"/>
                        <a:pt x="61083" y="60048"/>
                      </a:cubicBezTo>
                      <a:cubicBezTo>
                        <a:pt x="56524" y="54628"/>
                        <a:pt x="53857" y="45079"/>
                        <a:pt x="52996" y="31401"/>
                      </a:cubicBezTo>
                      <a:cubicBezTo>
                        <a:pt x="52051" y="30540"/>
                        <a:pt x="58847" y="29164"/>
                        <a:pt x="73298" y="27271"/>
                      </a:cubicBezTo>
                      <a:cubicBezTo>
                        <a:pt x="78718" y="26411"/>
                        <a:pt x="87750" y="24088"/>
                        <a:pt x="100395" y="20475"/>
                      </a:cubicBezTo>
                      <a:cubicBezTo>
                        <a:pt x="112094" y="17722"/>
                        <a:pt x="121127" y="15485"/>
                        <a:pt x="127493" y="13679"/>
                      </a:cubicBezTo>
                      <a:cubicBezTo>
                        <a:pt x="152783" y="6366"/>
                        <a:pt x="172224" y="1893"/>
                        <a:pt x="185730" y="0"/>
                      </a:cubicBezTo>
                      <a:cubicBezTo>
                        <a:pt x="195623" y="9979"/>
                        <a:pt x="200182" y="20905"/>
                        <a:pt x="199235" y="32777"/>
                      </a:cubicBezTo>
                      <a:cubicBezTo>
                        <a:pt x="198289" y="33723"/>
                        <a:pt x="196483" y="34154"/>
                        <a:pt x="193816" y="34154"/>
                      </a:cubicBezTo>
                      <a:cubicBezTo>
                        <a:pt x="189257" y="32347"/>
                        <a:pt x="179364" y="32777"/>
                        <a:pt x="164052" y="35530"/>
                      </a:cubicBezTo>
                      <a:cubicBezTo>
                        <a:pt x="155020" y="37423"/>
                        <a:pt x="150547" y="41552"/>
                        <a:pt x="150547" y="47832"/>
                      </a:cubicBezTo>
                      <a:close/>
                    </a:path>
                  </a:pathLst>
                </a:custGeom>
                <a:grpFill/>
                <a:ln w="860" cap="flat">
                  <a:noFill/>
                  <a:prstDash val="solid"/>
                  <a:miter/>
                </a:ln>
              </p:spPr>
              <p:txBody>
                <a:bodyPr rtlCol="0" anchor="ctr"/>
                <a:lstStyle/>
                <a:p>
                  <a:endParaRPr lang="zh-CN" altLang="en-US"/>
                </a:p>
              </p:txBody>
            </p:sp>
            <p:sp>
              <p:nvSpPr>
                <p:cNvPr id="19" name="任意形状 23"/>
                <p:cNvSpPr/>
                <p:nvPr/>
              </p:nvSpPr>
              <p:spPr>
                <a:xfrm>
                  <a:off x="8164075" y="2743344"/>
                  <a:ext cx="264516" cy="297062"/>
                </a:xfrm>
                <a:custGeom>
                  <a:avLst/>
                  <a:gdLst>
                    <a:gd name="connsiteX0" fmla="*/ 59955 w 264516"/>
                    <a:gd name="connsiteY0" fmla="*/ 136189 h 297062"/>
                    <a:gd name="connsiteX1" fmla="*/ 92471 w 264516"/>
                    <a:gd name="connsiteY1" fmla="*/ 122510 h 297062"/>
                    <a:gd name="connsiteX2" fmla="*/ 116902 w 264516"/>
                    <a:gd name="connsiteY2" fmla="*/ 112961 h 297062"/>
                    <a:gd name="connsiteX3" fmla="*/ 130408 w 264516"/>
                    <a:gd name="connsiteY3" fmla="*/ 107541 h 297062"/>
                    <a:gd name="connsiteX4" fmla="*/ 158881 w 264516"/>
                    <a:gd name="connsiteY4" fmla="*/ 88443 h 297062"/>
                    <a:gd name="connsiteX5" fmla="*/ 194065 w 264516"/>
                    <a:gd name="connsiteY5" fmla="*/ 46117 h 297062"/>
                    <a:gd name="connsiteX6" fmla="*/ 203527 w 264516"/>
                    <a:gd name="connsiteY6" fmla="*/ 41987 h 297062"/>
                    <a:gd name="connsiteX7" fmla="*/ 204903 w 264516"/>
                    <a:gd name="connsiteY7" fmla="*/ 43364 h 297062"/>
                    <a:gd name="connsiteX8" fmla="*/ 208946 w 264516"/>
                    <a:gd name="connsiteY8" fmla="*/ 44740 h 297062"/>
                    <a:gd name="connsiteX9" fmla="*/ 210322 w 264516"/>
                    <a:gd name="connsiteY9" fmla="*/ 54289 h 297062"/>
                    <a:gd name="connsiteX10" fmla="*/ 190021 w 264516"/>
                    <a:gd name="connsiteY10" fmla="*/ 74764 h 297062"/>
                    <a:gd name="connsiteX11" fmla="*/ 171096 w 264516"/>
                    <a:gd name="connsiteY11" fmla="*/ 95239 h 297062"/>
                    <a:gd name="connsiteX12" fmla="*/ 167053 w 264516"/>
                    <a:gd name="connsiteY12" fmla="*/ 100659 h 297062"/>
                    <a:gd name="connsiteX13" fmla="*/ 172472 w 264516"/>
                    <a:gd name="connsiteY13" fmla="*/ 103412 h 297062"/>
                    <a:gd name="connsiteX14" fmla="*/ 198194 w 264516"/>
                    <a:gd name="connsiteY14" fmla="*/ 118381 h 297062"/>
                    <a:gd name="connsiteX15" fmla="*/ 194150 w 264516"/>
                    <a:gd name="connsiteY15" fmla="*/ 127930 h 297062"/>
                    <a:gd name="connsiteX16" fmla="*/ 153547 w 264516"/>
                    <a:gd name="connsiteY16" fmla="*/ 152448 h 297062"/>
                    <a:gd name="connsiteX17" fmla="*/ 156215 w 264516"/>
                    <a:gd name="connsiteY17" fmla="*/ 164750 h 297062"/>
                    <a:gd name="connsiteX18" fmla="*/ 165677 w 264516"/>
                    <a:gd name="connsiteY18" fmla="*/ 167503 h 297062"/>
                    <a:gd name="connsiteX19" fmla="*/ 192774 w 264516"/>
                    <a:gd name="connsiteY19" fmla="*/ 166127 h 297062"/>
                    <a:gd name="connsiteX20" fmla="*/ 244216 w 264516"/>
                    <a:gd name="connsiteY20" fmla="*/ 159330 h 297062"/>
                    <a:gd name="connsiteX21" fmla="*/ 264517 w 264516"/>
                    <a:gd name="connsiteY21" fmla="*/ 190731 h 297062"/>
                    <a:gd name="connsiteX22" fmla="*/ 261765 w 264516"/>
                    <a:gd name="connsiteY22" fmla="*/ 200280 h 297062"/>
                    <a:gd name="connsiteX23" fmla="*/ 253593 w 264516"/>
                    <a:gd name="connsiteY23" fmla="*/ 198904 h 297062"/>
                    <a:gd name="connsiteX24" fmla="*/ 168258 w 264516"/>
                    <a:gd name="connsiteY24" fmla="*/ 189355 h 297062"/>
                    <a:gd name="connsiteX25" fmla="*/ 161462 w 264516"/>
                    <a:gd name="connsiteY25" fmla="*/ 197527 h 297062"/>
                    <a:gd name="connsiteX26" fmla="*/ 157418 w 264516"/>
                    <a:gd name="connsiteY26" fmla="*/ 267125 h 297062"/>
                    <a:gd name="connsiteX27" fmla="*/ 156042 w 264516"/>
                    <a:gd name="connsiteY27" fmla="*/ 291643 h 297062"/>
                    <a:gd name="connsiteX28" fmla="*/ 153376 w 264516"/>
                    <a:gd name="connsiteY28" fmla="*/ 297063 h 297062"/>
                    <a:gd name="connsiteX29" fmla="*/ 147956 w 264516"/>
                    <a:gd name="connsiteY29" fmla="*/ 297063 h 297062"/>
                    <a:gd name="connsiteX30" fmla="*/ 68041 w 264516"/>
                    <a:gd name="connsiteY30" fmla="*/ 267038 h 297062"/>
                    <a:gd name="connsiteX31" fmla="*/ 63998 w 264516"/>
                    <a:gd name="connsiteY31" fmla="*/ 261619 h 297062"/>
                    <a:gd name="connsiteX32" fmla="*/ 70794 w 264516"/>
                    <a:gd name="connsiteY32" fmla="*/ 261619 h 297062"/>
                    <a:gd name="connsiteX33" fmla="*/ 120945 w 264516"/>
                    <a:gd name="connsiteY33" fmla="*/ 269792 h 297062"/>
                    <a:gd name="connsiteX34" fmla="*/ 131784 w 264516"/>
                    <a:gd name="connsiteY34" fmla="*/ 257489 h 297062"/>
                    <a:gd name="connsiteX35" fmla="*/ 131784 w 264516"/>
                    <a:gd name="connsiteY35" fmla="*/ 234262 h 297062"/>
                    <a:gd name="connsiteX36" fmla="*/ 133161 w 264516"/>
                    <a:gd name="connsiteY36" fmla="*/ 200108 h 297062"/>
                    <a:gd name="connsiteX37" fmla="*/ 129117 w 264516"/>
                    <a:gd name="connsiteY37" fmla="*/ 195979 h 297062"/>
                    <a:gd name="connsiteX38" fmla="*/ 18062 w 264516"/>
                    <a:gd name="connsiteY38" fmla="*/ 217830 h 297062"/>
                    <a:gd name="connsiteX39" fmla="*/ 5847 w 264516"/>
                    <a:gd name="connsiteY39" fmla="*/ 216454 h 297062"/>
                    <a:gd name="connsiteX40" fmla="*/ 1804 w 264516"/>
                    <a:gd name="connsiteY40" fmla="*/ 206904 h 297062"/>
                    <a:gd name="connsiteX41" fmla="*/ 427 w 264516"/>
                    <a:gd name="connsiteY41" fmla="*/ 202775 h 297062"/>
                    <a:gd name="connsiteX42" fmla="*/ 5847 w 264516"/>
                    <a:gd name="connsiteY42" fmla="*/ 201399 h 297062"/>
                    <a:gd name="connsiteX43" fmla="*/ 30191 w 264516"/>
                    <a:gd name="connsiteY43" fmla="*/ 195979 h 297062"/>
                    <a:gd name="connsiteX44" fmla="*/ 64084 w 264516"/>
                    <a:gd name="connsiteY44" fmla="*/ 189182 h 297062"/>
                    <a:gd name="connsiteX45" fmla="*/ 122321 w 264516"/>
                    <a:gd name="connsiteY45" fmla="*/ 176880 h 297062"/>
                    <a:gd name="connsiteX46" fmla="*/ 126365 w 264516"/>
                    <a:gd name="connsiteY46" fmla="*/ 175504 h 297062"/>
                    <a:gd name="connsiteX47" fmla="*/ 122321 w 264516"/>
                    <a:gd name="connsiteY47" fmla="*/ 168708 h 297062"/>
                    <a:gd name="connsiteX48" fmla="*/ 110106 w 264516"/>
                    <a:gd name="connsiteY48" fmla="*/ 160535 h 297062"/>
                    <a:gd name="connsiteX49" fmla="*/ 108730 w 264516"/>
                    <a:gd name="connsiteY49" fmla="*/ 152362 h 297062"/>
                    <a:gd name="connsiteX50" fmla="*/ 119568 w 264516"/>
                    <a:gd name="connsiteY50" fmla="*/ 148233 h 297062"/>
                    <a:gd name="connsiteX51" fmla="*/ 131784 w 264516"/>
                    <a:gd name="connsiteY51" fmla="*/ 148233 h 297062"/>
                    <a:gd name="connsiteX52" fmla="*/ 149418 w 264516"/>
                    <a:gd name="connsiteY52" fmla="*/ 135931 h 297062"/>
                    <a:gd name="connsiteX53" fmla="*/ 143999 w 264516"/>
                    <a:gd name="connsiteY53" fmla="*/ 119585 h 297062"/>
                    <a:gd name="connsiteX54" fmla="*/ 70880 w 264516"/>
                    <a:gd name="connsiteY54" fmla="*/ 149609 h 297062"/>
                    <a:gd name="connsiteX55" fmla="*/ 61417 w 264516"/>
                    <a:gd name="connsiteY55" fmla="*/ 149609 h 297062"/>
                    <a:gd name="connsiteX56" fmla="*/ 55998 w 264516"/>
                    <a:gd name="connsiteY56" fmla="*/ 144189 h 297062"/>
                    <a:gd name="connsiteX57" fmla="*/ 53245 w 264516"/>
                    <a:gd name="connsiteY57" fmla="*/ 140060 h 297062"/>
                    <a:gd name="connsiteX58" fmla="*/ 59955 w 264516"/>
                    <a:gd name="connsiteY58" fmla="*/ 136189 h 297062"/>
                    <a:gd name="connsiteX59" fmla="*/ 51869 w 264516"/>
                    <a:gd name="connsiteY59" fmla="*/ 52913 h 297062"/>
                    <a:gd name="connsiteX60" fmla="*/ 100643 w 264516"/>
                    <a:gd name="connsiteY60" fmla="*/ 25642 h 297062"/>
                    <a:gd name="connsiteX61" fmla="*/ 108730 w 264516"/>
                    <a:gd name="connsiteY61" fmla="*/ 22889 h 297062"/>
                    <a:gd name="connsiteX62" fmla="*/ 162924 w 264516"/>
                    <a:gd name="connsiteY62" fmla="*/ 2414 h 297062"/>
                    <a:gd name="connsiteX63" fmla="*/ 176430 w 264516"/>
                    <a:gd name="connsiteY63" fmla="*/ 3790 h 297062"/>
                    <a:gd name="connsiteX64" fmla="*/ 185892 w 264516"/>
                    <a:gd name="connsiteY64" fmla="*/ 13340 h 297062"/>
                    <a:gd name="connsiteX65" fmla="*/ 187268 w 264516"/>
                    <a:gd name="connsiteY65" fmla="*/ 20136 h 297062"/>
                    <a:gd name="connsiteX66" fmla="*/ 179183 w 264516"/>
                    <a:gd name="connsiteY66" fmla="*/ 22889 h 297062"/>
                    <a:gd name="connsiteX67" fmla="*/ 110106 w 264516"/>
                    <a:gd name="connsiteY67" fmla="*/ 46117 h 297062"/>
                    <a:gd name="connsiteX68" fmla="*/ 97891 w 264516"/>
                    <a:gd name="connsiteY68" fmla="*/ 54289 h 297062"/>
                    <a:gd name="connsiteX69" fmla="*/ 81633 w 264516"/>
                    <a:gd name="connsiteY69" fmla="*/ 57042 h 297062"/>
                    <a:gd name="connsiteX70" fmla="*/ 53160 w 264516"/>
                    <a:gd name="connsiteY70" fmla="*/ 59795 h 297062"/>
                    <a:gd name="connsiteX71" fmla="*/ 46363 w 264516"/>
                    <a:gd name="connsiteY71" fmla="*/ 58419 h 297062"/>
                    <a:gd name="connsiteX72" fmla="*/ 51869 w 264516"/>
                    <a:gd name="connsiteY72" fmla="*/ 52913 h 297062"/>
                    <a:gd name="connsiteX73" fmla="*/ 73546 w 264516"/>
                    <a:gd name="connsiteY73" fmla="*/ 107541 h 297062"/>
                    <a:gd name="connsiteX74" fmla="*/ 64084 w 264516"/>
                    <a:gd name="connsiteY74" fmla="*/ 100745 h 297062"/>
                    <a:gd name="connsiteX75" fmla="*/ 55998 w 264516"/>
                    <a:gd name="connsiteY75" fmla="*/ 93949 h 297062"/>
                    <a:gd name="connsiteX76" fmla="*/ 51955 w 264516"/>
                    <a:gd name="connsiteY76" fmla="*/ 89819 h 297062"/>
                    <a:gd name="connsiteX77" fmla="*/ 58751 w 264516"/>
                    <a:gd name="connsiteY77" fmla="*/ 84399 h 297062"/>
                    <a:gd name="connsiteX78" fmla="*/ 102106 w 264516"/>
                    <a:gd name="connsiteY78" fmla="*/ 73474 h 297062"/>
                    <a:gd name="connsiteX79" fmla="*/ 106149 w 264516"/>
                    <a:gd name="connsiteY79" fmla="*/ 74850 h 297062"/>
                    <a:gd name="connsiteX80" fmla="*/ 103396 w 264516"/>
                    <a:gd name="connsiteY80" fmla="*/ 78980 h 297062"/>
                    <a:gd name="connsiteX81" fmla="*/ 85762 w 264516"/>
                    <a:gd name="connsiteY81" fmla="*/ 103498 h 297062"/>
                    <a:gd name="connsiteX82" fmla="*/ 73546 w 264516"/>
                    <a:gd name="connsiteY82" fmla="*/ 107541 h 297062"/>
                    <a:gd name="connsiteX83" fmla="*/ 127655 w 264516"/>
                    <a:gd name="connsiteY83" fmla="*/ 78893 h 297062"/>
                    <a:gd name="connsiteX84" fmla="*/ 123612 w 264516"/>
                    <a:gd name="connsiteY84" fmla="*/ 66591 h 297062"/>
                    <a:gd name="connsiteX85" fmla="*/ 127655 w 264516"/>
                    <a:gd name="connsiteY85" fmla="*/ 58419 h 297062"/>
                    <a:gd name="connsiteX86" fmla="*/ 145290 w 264516"/>
                    <a:gd name="connsiteY86" fmla="*/ 54289 h 297062"/>
                    <a:gd name="connsiteX87" fmla="*/ 157505 w 264516"/>
                    <a:gd name="connsiteY87" fmla="*/ 51536 h 297062"/>
                    <a:gd name="connsiteX88" fmla="*/ 160258 w 264516"/>
                    <a:gd name="connsiteY88" fmla="*/ 52913 h 297062"/>
                    <a:gd name="connsiteX89" fmla="*/ 158881 w 264516"/>
                    <a:gd name="connsiteY89" fmla="*/ 55666 h 297062"/>
                    <a:gd name="connsiteX90" fmla="*/ 139956 w 264516"/>
                    <a:gd name="connsiteY90" fmla="*/ 78893 h 297062"/>
                    <a:gd name="connsiteX91" fmla="*/ 133161 w 264516"/>
                    <a:gd name="connsiteY91" fmla="*/ 84313 h 297062"/>
                    <a:gd name="connsiteX92" fmla="*/ 127655 w 264516"/>
                    <a:gd name="connsiteY92" fmla="*/ 78893 h 29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64516" h="297062">
                      <a:moveTo>
                        <a:pt x="59955" y="136189"/>
                      </a:moveTo>
                      <a:cubicBezTo>
                        <a:pt x="69847" y="133436"/>
                        <a:pt x="80687" y="128876"/>
                        <a:pt x="92471" y="122510"/>
                      </a:cubicBezTo>
                      <a:cubicBezTo>
                        <a:pt x="97891" y="120704"/>
                        <a:pt x="106064" y="117521"/>
                        <a:pt x="116902" y="112961"/>
                      </a:cubicBezTo>
                      <a:cubicBezTo>
                        <a:pt x="120515" y="112101"/>
                        <a:pt x="124989" y="110208"/>
                        <a:pt x="130408" y="107541"/>
                      </a:cubicBezTo>
                      <a:cubicBezTo>
                        <a:pt x="138493" y="105734"/>
                        <a:pt x="148042" y="99368"/>
                        <a:pt x="158881" y="88443"/>
                      </a:cubicBezTo>
                      <a:cubicBezTo>
                        <a:pt x="167053" y="81130"/>
                        <a:pt x="178753" y="67108"/>
                        <a:pt x="194065" y="46117"/>
                      </a:cubicBezTo>
                      <a:cubicBezTo>
                        <a:pt x="195871" y="42503"/>
                        <a:pt x="199054" y="41127"/>
                        <a:pt x="203527" y="41987"/>
                      </a:cubicBezTo>
                      <a:cubicBezTo>
                        <a:pt x="203527" y="42933"/>
                        <a:pt x="203957" y="43364"/>
                        <a:pt x="204903" y="43364"/>
                      </a:cubicBezTo>
                      <a:cubicBezTo>
                        <a:pt x="206710" y="44310"/>
                        <a:pt x="208086" y="44740"/>
                        <a:pt x="208946" y="44740"/>
                      </a:cubicBezTo>
                      <a:cubicBezTo>
                        <a:pt x="213420" y="46547"/>
                        <a:pt x="213936" y="49730"/>
                        <a:pt x="210322" y="54289"/>
                      </a:cubicBezTo>
                      <a:cubicBezTo>
                        <a:pt x="204903" y="59709"/>
                        <a:pt x="198108" y="66591"/>
                        <a:pt x="190021" y="74764"/>
                      </a:cubicBezTo>
                      <a:cubicBezTo>
                        <a:pt x="181935" y="83883"/>
                        <a:pt x="175570" y="90679"/>
                        <a:pt x="171096" y="95239"/>
                      </a:cubicBezTo>
                      <a:cubicBezTo>
                        <a:pt x="168430" y="97992"/>
                        <a:pt x="167053" y="99799"/>
                        <a:pt x="167053" y="100659"/>
                      </a:cubicBezTo>
                      <a:cubicBezTo>
                        <a:pt x="167053" y="102466"/>
                        <a:pt x="168860" y="103412"/>
                        <a:pt x="172472" y="103412"/>
                      </a:cubicBezTo>
                      <a:cubicBezTo>
                        <a:pt x="185118" y="107025"/>
                        <a:pt x="193720" y="112101"/>
                        <a:pt x="198194" y="118381"/>
                      </a:cubicBezTo>
                      <a:cubicBezTo>
                        <a:pt x="200860" y="122940"/>
                        <a:pt x="199570" y="126123"/>
                        <a:pt x="194150" y="127930"/>
                      </a:cubicBezTo>
                      <a:cubicBezTo>
                        <a:pt x="178753" y="137909"/>
                        <a:pt x="165247" y="146168"/>
                        <a:pt x="153547" y="152448"/>
                      </a:cubicBezTo>
                      <a:cubicBezTo>
                        <a:pt x="148988" y="155201"/>
                        <a:pt x="149935" y="159245"/>
                        <a:pt x="156215" y="164750"/>
                      </a:cubicBezTo>
                      <a:cubicBezTo>
                        <a:pt x="158021" y="167503"/>
                        <a:pt x="161204" y="168363"/>
                        <a:pt x="165677" y="167503"/>
                      </a:cubicBezTo>
                      <a:cubicBezTo>
                        <a:pt x="172903" y="167503"/>
                        <a:pt x="181935" y="167073"/>
                        <a:pt x="192774" y="166127"/>
                      </a:cubicBezTo>
                      <a:cubicBezTo>
                        <a:pt x="215312" y="164320"/>
                        <a:pt x="232517" y="161997"/>
                        <a:pt x="244216" y="159330"/>
                      </a:cubicBezTo>
                      <a:cubicBezTo>
                        <a:pt x="251442" y="162944"/>
                        <a:pt x="258237" y="173439"/>
                        <a:pt x="264517" y="190731"/>
                      </a:cubicBezTo>
                      <a:cubicBezTo>
                        <a:pt x="264517" y="196151"/>
                        <a:pt x="263571" y="199420"/>
                        <a:pt x="261765" y="200280"/>
                      </a:cubicBezTo>
                      <a:cubicBezTo>
                        <a:pt x="259958" y="201226"/>
                        <a:pt x="257205" y="200710"/>
                        <a:pt x="253593" y="198904"/>
                      </a:cubicBezTo>
                      <a:cubicBezTo>
                        <a:pt x="230108" y="188924"/>
                        <a:pt x="201634" y="185741"/>
                        <a:pt x="168258" y="189355"/>
                      </a:cubicBezTo>
                      <a:cubicBezTo>
                        <a:pt x="163699" y="189355"/>
                        <a:pt x="161462" y="192107"/>
                        <a:pt x="161462" y="197527"/>
                      </a:cubicBezTo>
                      <a:cubicBezTo>
                        <a:pt x="160516" y="228498"/>
                        <a:pt x="159225" y="251639"/>
                        <a:pt x="157418" y="267125"/>
                      </a:cubicBezTo>
                      <a:cubicBezTo>
                        <a:pt x="154666" y="276244"/>
                        <a:pt x="154236" y="284416"/>
                        <a:pt x="156042" y="291643"/>
                      </a:cubicBezTo>
                      <a:cubicBezTo>
                        <a:pt x="156042" y="294396"/>
                        <a:pt x="155096" y="296202"/>
                        <a:pt x="153376" y="297063"/>
                      </a:cubicBezTo>
                      <a:lnTo>
                        <a:pt x="147956" y="297063"/>
                      </a:lnTo>
                      <a:cubicBezTo>
                        <a:pt x="112773" y="289750"/>
                        <a:pt x="86106" y="279771"/>
                        <a:pt x="68041" y="267038"/>
                      </a:cubicBezTo>
                      <a:cubicBezTo>
                        <a:pt x="64428" y="264286"/>
                        <a:pt x="63052" y="262479"/>
                        <a:pt x="63998" y="261619"/>
                      </a:cubicBezTo>
                      <a:cubicBezTo>
                        <a:pt x="63998" y="260758"/>
                        <a:pt x="66234" y="260758"/>
                        <a:pt x="70794" y="261619"/>
                      </a:cubicBezTo>
                      <a:cubicBezTo>
                        <a:pt x="89805" y="267985"/>
                        <a:pt x="106494" y="270738"/>
                        <a:pt x="120945" y="269792"/>
                      </a:cubicBezTo>
                      <a:cubicBezTo>
                        <a:pt x="127225" y="269792"/>
                        <a:pt x="130838" y="265662"/>
                        <a:pt x="131784" y="257489"/>
                      </a:cubicBezTo>
                      <a:cubicBezTo>
                        <a:pt x="131784" y="252930"/>
                        <a:pt x="131784" y="245187"/>
                        <a:pt x="131784" y="234262"/>
                      </a:cubicBezTo>
                      <a:cubicBezTo>
                        <a:pt x="132644" y="219723"/>
                        <a:pt x="133161" y="208367"/>
                        <a:pt x="133161" y="200108"/>
                      </a:cubicBezTo>
                      <a:cubicBezTo>
                        <a:pt x="133161" y="197355"/>
                        <a:pt x="131784" y="195979"/>
                        <a:pt x="129117" y="195979"/>
                      </a:cubicBezTo>
                      <a:cubicBezTo>
                        <a:pt x="67697" y="200538"/>
                        <a:pt x="30621" y="207851"/>
                        <a:pt x="18062" y="217830"/>
                      </a:cubicBezTo>
                      <a:cubicBezTo>
                        <a:pt x="11696" y="221443"/>
                        <a:pt x="7653" y="221013"/>
                        <a:pt x="5847" y="216454"/>
                      </a:cubicBezTo>
                      <a:cubicBezTo>
                        <a:pt x="4040" y="214647"/>
                        <a:pt x="2664" y="211464"/>
                        <a:pt x="1804" y="206904"/>
                      </a:cubicBezTo>
                      <a:cubicBezTo>
                        <a:pt x="-3" y="205098"/>
                        <a:pt x="-433" y="203721"/>
                        <a:pt x="427" y="202775"/>
                      </a:cubicBezTo>
                      <a:cubicBezTo>
                        <a:pt x="427" y="201915"/>
                        <a:pt x="2234" y="201399"/>
                        <a:pt x="5847" y="201399"/>
                      </a:cubicBezTo>
                      <a:cubicBezTo>
                        <a:pt x="11266" y="202345"/>
                        <a:pt x="19352" y="200538"/>
                        <a:pt x="30191" y="195979"/>
                      </a:cubicBezTo>
                      <a:cubicBezTo>
                        <a:pt x="38363" y="193226"/>
                        <a:pt x="49632" y="190989"/>
                        <a:pt x="64084" y="189182"/>
                      </a:cubicBezTo>
                      <a:cubicBezTo>
                        <a:pt x="97461" y="183763"/>
                        <a:pt x="116902" y="179633"/>
                        <a:pt x="122321" y="176880"/>
                      </a:cubicBezTo>
                      <a:cubicBezTo>
                        <a:pt x="124989" y="176880"/>
                        <a:pt x="126365" y="176450"/>
                        <a:pt x="126365" y="175504"/>
                      </a:cubicBezTo>
                      <a:cubicBezTo>
                        <a:pt x="126365" y="174644"/>
                        <a:pt x="124989" y="172321"/>
                        <a:pt x="122321" y="168708"/>
                      </a:cubicBezTo>
                      <a:cubicBezTo>
                        <a:pt x="116902" y="165094"/>
                        <a:pt x="112859" y="162341"/>
                        <a:pt x="110106" y="160535"/>
                      </a:cubicBezTo>
                      <a:cubicBezTo>
                        <a:pt x="106494" y="158728"/>
                        <a:pt x="106064" y="155975"/>
                        <a:pt x="108730" y="152362"/>
                      </a:cubicBezTo>
                      <a:cubicBezTo>
                        <a:pt x="111483" y="148749"/>
                        <a:pt x="115009" y="147372"/>
                        <a:pt x="119568" y="148233"/>
                      </a:cubicBezTo>
                      <a:cubicBezTo>
                        <a:pt x="122321" y="150039"/>
                        <a:pt x="126365" y="150039"/>
                        <a:pt x="131784" y="148233"/>
                      </a:cubicBezTo>
                      <a:cubicBezTo>
                        <a:pt x="134537" y="148233"/>
                        <a:pt x="140386" y="144103"/>
                        <a:pt x="149418" y="135931"/>
                      </a:cubicBezTo>
                      <a:cubicBezTo>
                        <a:pt x="154838" y="128618"/>
                        <a:pt x="153032" y="123198"/>
                        <a:pt x="143999" y="119585"/>
                      </a:cubicBezTo>
                      <a:cubicBezTo>
                        <a:pt x="132214" y="119585"/>
                        <a:pt x="107870" y="129565"/>
                        <a:pt x="70880" y="149609"/>
                      </a:cubicBezTo>
                      <a:cubicBezTo>
                        <a:pt x="66321" y="152362"/>
                        <a:pt x="63224" y="152362"/>
                        <a:pt x="61417" y="149609"/>
                      </a:cubicBezTo>
                      <a:cubicBezTo>
                        <a:pt x="58665" y="147803"/>
                        <a:pt x="56858" y="145996"/>
                        <a:pt x="55998" y="144189"/>
                      </a:cubicBezTo>
                      <a:cubicBezTo>
                        <a:pt x="53245" y="142383"/>
                        <a:pt x="52385" y="141006"/>
                        <a:pt x="53245" y="140060"/>
                      </a:cubicBezTo>
                      <a:cubicBezTo>
                        <a:pt x="53160" y="138425"/>
                        <a:pt x="55396" y="137049"/>
                        <a:pt x="59955" y="136189"/>
                      </a:cubicBezTo>
                      <a:close/>
                      <a:moveTo>
                        <a:pt x="51869" y="52913"/>
                      </a:moveTo>
                      <a:cubicBezTo>
                        <a:pt x="68987" y="41987"/>
                        <a:pt x="85246" y="32954"/>
                        <a:pt x="100643" y="25642"/>
                      </a:cubicBezTo>
                      <a:cubicBezTo>
                        <a:pt x="102450" y="25642"/>
                        <a:pt x="105117" y="24781"/>
                        <a:pt x="108730" y="22889"/>
                      </a:cubicBezTo>
                      <a:cubicBezTo>
                        <a:pt x="127741" y="16523"/>
                        <a:pt x="145720" y="9726"/>
                        <a:pt x="162924" y="2414"/>
                      </a:cubicBezTo>
                      <a:cubicBezTo>
                        <a:pt x="169204" y="-1199"/>
                        <a:pt x="173763" y="-769"/>
                        <a:pt x="176430" y="3790"/>
                      </a:cubicBezTo>
                      <a:cubicBezTo>
                        <a:pt x="177290" y="6543"/>
                        <a:pt x="180473" y="9726"/>
                        <a:pt x="185892" y="13340"/>
                      </a:cubicBezTo>
                      <a:cubicBezTo>
                        <a:pt x="187699" y="16092"/>
                        <a:pt x="188129" y="18329"/>
                        <a:pt x="187268" y="20136"/>
                      </a:cubicBezTo>
                      <a:cubicBezTo>
                        <a:pt x="185462" y="21942"/>
                        <a:pt x="182709" y="22889"/>
                        <a:pt x="179183" y="22889"/>
                      </a:cubicBezTo>
                      <a:cubicBezTo>
                        <a:pt x="140300" y="29255"/>
                        <a:pt x="117332" y="36998"/>
                        <a:pt x="110106" y="46117"/>
                      </a:cubicBezTo>
                      <a:cubicBezTo>
                        <a:pt x="107440" y="51536"/>
                        <a:pt x="103311" y="54289"/>
                        <a:pt x="97891" y="54289"/>
                      </a:cubicBezTo>
                      <a:cubicBezTo>
                        <a:pt x="94278" y="55236"/>
                        <a:pt x="88859" y="56096"/>
                        <a:pt x="81633" y="57042"/>
                      </a:cubicBezTo>
                      <a:cubicBezTo>
                        <a:pt x="69847" y="58849"/>
                        <a:pt x="60385" y="59795"/>
                        <a:pt x="53160" y="59795"/>
                      </a:cubicBezTo>
                      <a:cubicBezTo>
                        <a:pt x="49546" y="59795"/>
                        <a:pt x="47309" y="59365"/>
                        <a:pt x="46363" y="58419"/>
                      </a:cubicBezTo>
                      <a:cubicBezTo>
                        <a:pt x="46449" y="57472"/>
                        <a:pt x="48170" y="55666"/>
                        <a:pt x="51869" y="52913"/>
                      </a:cubicBezTo>
                      <a:close/>
                      <a:moveTo>
                        <a:pt x="73546" y="107541"/>
                      </a:moveTo>
                      <a:cubicBezTo>
                        <a:pt x="70794" y="106681"/>
                        <a:pt x="67697" y="104358"/>
                        <a:pt x="64084" y="100745"/>
                      </a:cubicBezTo>
                      <a:cubicBezTo>
                        <a:pt x="60471" y="97992"/>
                        <a:pt x="57719" y="95755"/>
                        <a:pt x="55998" y="93949"/>
                      </a:cubicBezTo>
                      <a:cubicBezTo>
                        <a:pt x="52385" y="92142"/>
                        <a:pt x="51009" y="90766"/>
                        <a:pt x="51955" y="89819"/>
                      </a:cubicBezTo>
                      <a:cubicBezTo>
                        <a:pt x="51955" y="88013"/>
                        <a:pt x="54191" y="86206"/>
                        <a:pt x="58751" y="84399"/>
                      </a:cubicBezTo>
                      <a:cubicBezTo>
                        <a:pt x="73203" y="78980"/>
                        <a:pt x="87654" y="75280"/>
                        <a:pt x="102106" y="73474"/>
                      </a:cubicBezTo>
                      <a:cubicBezTo>
                        <a:pt x="104859" y="73474"/>
                        <a:pt x="106149" y="73904"/>
                        <a:pt x="106149" y="74850"/>
                      </a:cubicBezTo>
                      <a:cubicBezTo>
                        <a:pt x="106149" y="75797"/>
                        <a:pt x="105203" y="77173"/>
                        <a:pt x="103396" y="78980"/>
                      </a:cubicBezTo>
                      <a:cubicBezTo>
                        <a:pt x="95311" y="86292"/>
                        <a:pt x="89375" y="94465"/>
                        <a:pt x="85762" y="103498"/>
                      </a:cubicBezTo>
                      <a:cubicBezTo>
                        <a:pt x="83009" y="110724"/>
                        <a:pt x="78880" y="112101"/>
                        <a:pt x="73546" y="107541"/>
                      </a:cubicBezTo>
                      <a:close/>
                      <a:moveTo>
                        <a:pt x="127655" y="78893"/>
                      </a:moveTo>
                      <a:cubicBezTo>
                        <a:pt x="124902" y="73474"/>
                        <a:pt x="123612" y="69344"/>
                        <a:pt x="123612" y="66591"/>
                      </a:cubicBezTo>
                      <a:cubicBezTo>
                        <a:pt x="120945" y="62032"/>
                        <a:pt x="122236" y="59279"/>
                        <a:pt x="127655" y="58419"/>
                      </a:cubicBezTo>
                      <a:cubicBezTo>
                        <a:pt x="130321" y="57558"/>
                        <a:pt x="136257" y="56182"/>
                        <a:pt x="145290" y="54289"/>
                      </a:cubicBezTo>
                      <a:cubicBezTo>
                        <a:pt x="148903" y="53429"/>
                        <a:pt x="152946" y="52483"/>
                        <a:pt x="157505" y="51536"/>
                      </a:cubicBezTo>
                      <a:cubicBezTo>
                        <a:pt x="159311" y="51536"/>
                        <a:pt x="160258" y="51966"/>
                        <a:pt x="160258" y="52913"/>
                      </a:cubicBezTo>
                      <a:cubicBezTo>
                        <a:pt x="161118" y="52913"/>
                        <a:pt x="160688" y="53859"/>
                        <a:pt x="158881" y="55666"/>
                      </a:cubicBezTo>
                      <a:cubicBezTo>
                        <a:pt x="150795" y="62978"/>
                        <a:pt x="144429" y="70635"/>
                        <a:pt x="139956" y="78893"/>
                      </a:cubicBezTo>
                      <a:cubicBezTo>
                        <a:pt x="137290" y="82507"/>
                        <a:pt x="134967" y="84313"/>
                        <a:pt x="133161" y="84313"/>
                      </a:cubicBezTo>
                      <a:cubicBezTo>
                        <a:pt x="132214" y="84313"/>
                        <a:pt x="130408" y="82507"/>
                        <a:pt x="127655" y="78893"/>
                      </a:cubicBezTo>
                      <a:close/>
                    </a:path>
                  </a:pathLst>
                </a:custGeom>
                <a:grpFill/>
                <a:ln w="860" cap="flat">
                  <a:noFill/>
                  <a:prstDash val="solid"/>
                  <a:miter/>
                </a:ln>
              </p:spPr>
              <p:txBody>
                <a:bodyPr rtlCol="0" anchor="ctr"/>
                <a:lstStyle/>
                <a:p>
                  <a:endParaRPr lang="zh-CN" altLang="en-US"/>
                </a:p>
              </p:txBody>
            </p:sp>
          </p:grpSp>
        </p:grpSp>
      </p:grpSp>
    </p:spTree>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7" name="图片 6" descr="资源 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9085" y="218440"/>
            <a:ext cx="320675" cy="259715"/>
          </a:xfrm>
          <a:prstGeom prst="rect">
            <a:avLst/>
          </a:prstGeom>
        </p:spPr>
      </p:pic>
      <p:cxnSp>
        <p:nvCxnSpPr>
          <p:cNvPr id="8" name="直接连接符 7"/>
          <p:cNvCxnSpPr/>
          <p:nvPr userDrawn="1"/>
        </p:nvCxnSpPr>
        <p:spPr>
          <a:xfrm>
            <a:off x="314643" y="619760"/>
            <a:ext cx="11538000" cy="0"/>
          </a:xfrm>
          <a:prstGeom prst="line">
            <a:avLst/>
          </a:prstGeom>
          <a:ln w="19685">
            <a:solidFill>
              <a:srgbClr val="A4CBDE"/>
            </a:solidFill>
          </a:ln>
        </p:spPr>
        <p:style>
          <a:lnRef idx="2">
            <a:schemeClr val="accent1"/>
          </a:lnRef>
          <a:fillRef idx="0">
            <a:schemeClr val="accent1"/>
          </a:fillRef>
          <a:effectRef idx="1">
            <a:schemeClr val="accent1"/>
          </a:effectRef>
          <a:fontRef idx="minor">
            <a:schemeClr val="tx1"/>
          </a:fontRef>
        </p:style>
      </p:cxnSp>
      <p:sp>
        <p:nvSpPr>
          <p:cNvPr id="12" name="标题 11"/>
          <p:cNvSpPr>
            <a:spLocks noGrp="1"/>
          </p:cNvSpPr>
          <p:nvPr>
            <p:ph type="title"/>
          </p:nvPr>
        </p:nvSpPr>
        <p:spPr>
          <a:xfrm>
            <a:off x="633207" y="-13447"/>
            <a:ext cx="6409055" cy="757555"/>
          </a:xfrm>
        </p:spPr>
        <p:txBody>
          <a:bodyPr/>
          <a:lstStyle>
            <a:lvl1pPr>
              <a:defRPr sz="2200" b="1">
                <a:solidFill>
                  <a:srgbClr val="2D2D2D"/>
                </a:solidFill>
                <a:latin typeface="微软雅黑" panose="020B0503020204020204" pitchFamily="34" charset="-122"/>
                <a:ea typeface="微软雅黑" panose="020B0503020204020204" pitchFamily="34" charset="-122"/>
              </a:defRPr>
            </a:lvl1pPr>
          </a:lstStyle>
          <a:p>
            <a:r>
              <a:rPr lang="zh-CN" altLang="en-US" dirty="0" smtClean="0"/>
              <a:t>单击此处编辑母版标题样式</a:t>
            </a:r>
            <a:endParaRPr lang="zh-CN" altLang="en-US" dirty="0"/>
          </a:p>
        </p:txBody>
      </p:sp>
      <p:grpSp>
        <p:nvGrpSpPr>
          <p:cNvPr id="6" name="图形 4"/>
          <p:cNvGrpSpPr/>
          <p:nvPr userDrawn="1"/>
        </p:nvGrpSpPr>
        <p:grpSpPr>
          <a:xfrm>
            <a:off x="10735693" y="251685"/>
            <a:ext cx="1111166" cy="247926"/>
            <a:chOff x="3026537" y="1769312"/>
            <a:chExt cx="5852211" cy="1305762"/>
          </a:xfrm>
          <a:solidFill>
            <a:srgbClr val="2870BF"/>
          </a:solidFill>
          <a:effectLst>
            <a:outerShdw blurRad="50800" dist="38100" dir="2700000" algn="tl" rotWithShape="0">
              <a:schemeClr val="bg1">
                <a:alpha val="40000"/>
              </a:schemeClr>
            </a:outerShdw>
          </a:effectLst>
        </p:grpSpPr>
        <p:grpSp>
          <p:nvGrpSpPr>
            <p:cNvPr id="9" name="图形 4"/>
            <p:cNvGrpSpPr/>
            <p:nvPr/>
          </p:nvGrpSpPr>
          <p:grpSpPr>
            <a:xfrm>
              <a:off x="5805209" y="1769312"/>
              <a:ext cx="3046119" cy="736361"/>
              <a:chOff x="5805209" y="1769312"/>
              <a:chExt cx="3046119" cy="736361"/>
            </a:xfrm>
            <a:grpFill/>
          </p:grpSpPr>
          <p:sp>
            <p:nvSpPr>
              <p:cNvPr id="24" name="任意形状 7"/>
              <p:cNvSpPr/>
              <p:nvPr/>
            </p:nvSpPr>
            <p:spPr>
              <a:xfrm>
                <a:off x="5805209" y="1885054"/>
                <a:ext cx="646709" cy="528581"/>
              </a:xfrm>
              <a:custGeom>
                <a:avLst/>
                <a:gdLst>
                  <a:gd name="connsiteX0" fmla="*/ 339823 w 646709"/>
                  <a:gd name="connsiteY0" fmla="*/ 17192 h 528581"/>
                  <a:gd name="connsiteX1" fmla="*/ 490535 w 646709"/>
                  <a:gd name="connsiteY1" fmla="*/ 1363 h 528581"/>
                  <a:gd name="connsiteX2" fmla="*/ 490535 w 646709"/>
                  <a:gd name="connsiteY2" fmla="*/ 39302 h 528581"/>
                  <a:gd name="connsiteX3" fmla="*/ 405803 w 646709"/>
                  <a:gd name="connsiteY3" fmla="*/ 96167 h 528581"/>
                  <a:gd name="connsiteX4" fmla="*/ 386964 w 646709"/>
                  <a:gd name="connsiteY4" fmla="*/ 194153 h 528581"/>
                  <a:gd name="connsiteX5" fmla="*/ 468600 w 646709"/>
                  <a:gd name="connsiteY5" fmla="*/ 172044 h 528581"/>
                  <a:gd name="connsiteX6" fmla="*/ 487439 w 646709"/>
                  <a:gd name="connsiteY6" fmla="*/ 235275 h 528581"/>
                  <a:gd name="connsiteX7" fmla="*/ 456040 w 646709"/>
                  <a:gd name="connsiteY7" fmla="*/ 247921 h 528581"/>
                  <a:gd name="connsiteX8" fmla="*/ 386964 w 646709"/>
                  <a:gd name="connsiteY8" fmla="*/ 282677 h 528581"/>
                  <a:gd name="connsiteX9" fmla="*/ 377587 w 646709"/>
                  <a:gd name="connsiteY9" fmla="*/ 307970 h 528581"/>
                  <a:gd name="connsiteX10" fmla="*/ 377587 w 646709"/>
                  <a:gd name="connsiteY10" fmla="*/ 368018 h 528581"/>
                  <a:gd name="connsiteX11" fmla="*/ 418362 w 646709"/>
                  <a:gd name="connsiteY11" fmla="*/ 396493 h 528581"/>
                  <a:gd name="connsiteX12" fmla="*/ 493718 w 646709"/>
                  <a:gd name="connsiteY12" fmla="*/ 396493 h 528581"/>
                  <a:gd name="connsiteX13" fmla="*/ 572171 w 646709"/>
                  <a:gd name="connsiteY13" fmla="*/ 390213 h 528581"/>
                  <a:gd name="connsiteX14" fmla="*/ 625505 w 646709"/>
                  <a:gd name="connsiteY14" fmla="*/ 402859 h 528581"/>
                  <a:gd name="connsiteX15" fmla="*/ 628688 w 646709"/>
                  <a:gd name="connsiteY15" fmla="*/ 491297 h 528581"/>
                  <a:gd name="connsiteX16" fmla="*/ 333630 w 646709"/>
                  <a:gd name="connsiteY16" fmla="*/ 469187 h 528581"/>
                  <a:gd name="connsiteX17" fmla="*/ 302231 w 646709"/>
                  <a:gd name="connsiteY17" fmla="*/ 472370 h 528581"/>
                  <a:gd name="connsiteX18" fmla="*/ 286576 w 646709"/>
                  <a:gd name="connsiteY18" fmla="*/ 472370 h 528581"/>
                  <a:gd name="connsiteX19" fmla="*/ 60594 w 646709"/>
                  <a:gd name="connsiteY19" fmla="*/ 510309 h 528581"/>
                  <a:gd name="connsiteX20" fmla="*/ 48034 w 646709"/>
                  <a:gd name="connsiteY20" fmla="*/ 519772 h 528581"/>
                  <a:gd name="connsiteX21" fmla="*/ 29195 w 646709"/>
                  <a:gd name="connsiteY21" fmla="*/ 522955 h 528581"/>
                  <a:gd name="connsiteX22" fmla="*/ 980 w 646709"/>
                  <a:gd name="connsiteY22" fmla="*/ 462907 h 528581"/>
                  <a:gd name="connsiteX23" fmla="*/ 145412 w 646709"/>
                  <a:gd name="connsiteY23" fmla="*/ 431335 h 528581"/>
                  <a:gd name="connsiteX24" fmla="*/ 148509 w 646709"/>
                  <a:gd name="connsiteY24" fmla="*/ 276483 h 528581"/>
                  <a:gd name="connsiteX25" fmla="*/ 145412 w 646709"/>
                  <a:gd name="connsiteY25" fmla="*/ 229081 h 528581"/>
                  <a:gd name="connsiteX26" fmla="*/ 164251 w 646709"/>
                  <a:gd name="connsiteY26" fmla="*/ 210155 h 528581"/>
                  <a:gd name="connsiteX27" fmla="*/ 239607 w 646709"/>
                  <a:gd name="connsiteY27" fmla="*/ 241727 h 528581"/>
                  <a:gd name="connsiteX28" fmla="*/ 220768 w 646709"/>
                  <a:gd name="connsiteY28" fmla="*/ 371287 h 528581"/>
                  <a:gd name="connsiteX29" fmla="*/ 227048 w 646709"/>
                  <a:gd name="connsiteY29" fmla="*/ 406042 h 528581"/>
                  <a:gd name="connsiteX30" fmla="*/ 248983 w 646709"/>
                  <a:gd name="connsiteY30" fmla="*/ 412323 h 528581"/>
                  <a:gd name="connsiteX31" fmla="*/ 292941 w 646709"/>
                  <a:gd name="connsiteY31" fmla="*/ 399676 h 528581"/>
                  <a:gd name="connsiteX32" fmla="*/ 302317 w 646709"/>
                  <a:gd name="connsiteY32" fmla="*/ 371201 h 528581"/>
                  <a:gd name="connsiteX33" fmla="*/ 299221 w 646709"/>
                  <a:gd name="connsiteY33" fmla="*/ 203703 h 528581"/>
                  <a:gd name="connsiteX34" fmla="*/ 299221 w 646709"/>
                  <a:gd name="connsiteY34" fmla="*/ 140471 h 528581"/>
                  <a:gd name="connsiteX35" fmla="*/ 277285 w 646709"/>
                  <a:gd name="connsiteY35" fmla="*/ 111996 h 528581"/>
                  <a:gd name="connsiteX36" fmla="*/ 223951 w 646709"/>
                  <a:gd name="connsiteY36" fmla="*/ 124642 h 528581"/>
                  <a:gd name="connsiteX37" fmla="*/ 176897 w 646709"/>
                  <a:gd name="connsiteY37" fmla="*/ 58314 h 528581"/>
                  <a:gd name="connsiteX38" fmla="*/ 176897 w 646709"/>
                  <a:gd name="connsiteY38" fmla="*/ 48851 h 528581"/>
                  <a:gd name="connsiteX39" fmla="*/ 208295 w 646709"/>
                  <a:gd name="connsiteY39" fmla="*/ 29924 h 528581"/>
                  <a:gd name="connsiteX40" fmla="*/ 339823 w 646709"/>
                  <a:gd name="connsiteY40" fmla="*/ 17192 h 52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6709" h="528581">
                    <a:moveTo>
                      <a:pt x="339823" y="17192"/>
                    </a:moveTo>
                    <a:cubicBezTo>
                      <a:pt x="392125" y="2481"/>
                      <a:pt x="442363" y="-2766"/>
                      <a:pt x="490535" y="1363"/>
                    </a:cubicBezTo>
                    <a:cubicBezTo>
                      <a:pt x="486320" y="14009"/>
                      <a:pt x="486320" y="26655"/>
                      <a:pt x="490535" y="39302"/>
                    </a:cubicBezTo>
                    <a:cubicBezTo>
                      <a:pt x="496815" y="49883"/>
                      <a:pt x="468600" y="68810"/>
                      <a:pt x="405803" y="96167"/>
                    </a:cubicBezTo>
                    <a:cubicBezTo>
                      <a:pt x="393244" y="108813"/>
                      <a:pt x="386964" y="141504"/>
                      <a:pt x="386964" y="194153"/>
                    </a:cubicBezTo>
                    <a:cubicBezTo>
                      <a:pt x="426706" y="183658"/>
                      <a:pt x="453890" y="176259"/>
                      <a:pt x="468600" y="172044"/>
                    </a:cubicBezTo>
                    <a:cubicBezTo>
                      <a:pt x="481159" y="178324"/>
                      <a:pt x="487439" y="199401"/>
                      <a:pt x="487439" y="235275"/>
                    </a:cubicBezTo>
                    <a:cubicBezTo>
                      <a:pt x="481159" y="239491"/>
                      <a:pt x="470664" y="243706"/>
                      <a:pt x="456040" y="247921"/>
                    </a:cubicBezTo>
                    <a:cubicBezTo>
                      <a:pt x="435136" y="256352"/>
                      <a:pt x="412083" y="267966"/>
                      <a:pt x="386964" y="282677"/>
                    </a:cubicBezTo>
                    <a:cubicBezTo>
                      <a:pt x="382749" y="286893"/>
                      <a:pt x="379566" y="295323"/>
                      <a:pt x="377587" y="307970"/>
                    </a:cubicBezTo>
                    <a:cubicBezTo>
                      <a:pt x="375437" y="322766"/>
                      <a:pt x="375437" y="342725"/>
                      <a:pt x="377587" y="368018"/>
                    </a:cubicBezTo>
                    <a:cubicBezTo>
                      <a:pt x="377587" y="389095"/>
                      <a:pt x="391179" y="398558"/>
                      <a:pt x="418362" y="396493"/>
                    </a:cubicBezTo>
                    <a:cubicBezTo>
                      <a:pt x="435051" y="396493"/>
                      <a:pt x="460169" y="396493"/>
                      <a:pt x="493718" y="396493"/>
                    </a:cubicBezTo>
                    <a:cubicBezTo>
                      <a:pt x="531396" y="394429"/>
                      <a:pt x="557547" y="392278"/>
                      <a:pt x="572171" y="390213"/>
                    </a:cubicBezTo>
                    <a:cubicBezTo>
                      <a:pt x="599354" y="385998"/>
                      <a:pt x="617161" y="390213"/>
                      <a:pt x="625505" y="402859"/>
                    </a:cubicBezTo>
                    <a:cubicBezTo>
                      <a:pt x="652688" y="455509"/>
                      <a:pt x="653720" y="485017"/>
                      <a:pt x="628688" y="491297"/>
                    </a:cubicBezTo>
                    <a:cubicBezTo>
                      <a:pt x="547052" y="459724"/>
                      <a:pt x="448642" y="452326"/>
                      <a:pt x="333630" y="469187"/>
                    </a:cubicBezTo>
                    <a:cubicBezTo>
                      <a:pt x="316855" y="471338"/>
                      <a:pt x="306447" y="472370"/>
                      <a:pt x="302231" y="472370"/>
                    </a:cubicBezTo>
                    <a:cubicBezTo>
                      <a:pt x="298016" y="472370"/>
                      <a:pt x="292855" y="472370"/>
                      <a:pt x="286576" y="472370"/>
                    </a:cubicBezTo>
                    <a:cubicBezTo>
                      <a:pt x="207004" y="463940"/>
                      <a:pt x="131649" y="476586"/>
                      <a:pt x="60594" y="510309"/>
                    </a:cubicBezTo>
                    <a:cubicBezTo>
                      <a:pt x="56379" y="512460"/>
                      <a:pt x="52164" y="515557"/>
                      <a:pt x="48034" y="519772"/>
                    </a:cubicBezTo>
                    <a:cubicBezTo>
                      <a:pt x="39604" y="530354"/>
                      <a:pt x="33410" y="531386"/>
                      <a:pt x="29195" y="522955"/>
                    </a:cubicBezTo>
                    <a:cubicBezTo>
                      <a:pt x="6141" y="493448"/>
                      <a:pt x="-3235" y="473489"/>
                      <a:pt x="980" y="462907"/>
                    </a:cubicBezTo>
                    <a:cubicBezTo>
                      <a:pt x="82616" y="450261"/>
                      <a:pt x="130702" y="439766"/>
                      <a:pt x="145412" y="431335"/>
                    </a:cubicBezTo>
                    <a:cubicBezTo>
                      <a:pt x="155821" y="422904"/>
                      <a:pt x="156853" y="371287"/>
                      <a:pt x="148509" y="276483"/>
                    </a:cubicBezTo>
                    <a:cubicBezTo>
                      <a:pt x="146358" y="257557"/>
                      <a:pt x="145412" y="241727"/>
                      <a:pt x="145412" y="229081"/>
                    </a:cubicBezTo>
                    <a:cubicBezTo>
                      <a:pt x="145412" y="218586"/>
                      <a:pt x="151692" y="212219"/>
                      <a:pt x="164251" y="210155"/>
                    </a:cubicBezTo>
                    <a:cubicBezTo>
                      <a:pt x="216553" y="218586"/>
                      <a:pt x="241671" y="229081"/>
                      <a:pt x="239607" y="241727"/>
                    </a:cubicBezTo>
                    <a:cubicBezTo>
                      <a:pt x="216553" y="269085"/>
                      <a:pt x="210273" y="312357"/>
                      <a:pt x="220768" y="371287"/>
                    </a:cubicBezTo>
                    <a:cubicBezTo>
                      <a:pt x="222833" y="386084"/>
                      <a:pt x="224897" y="397612"/>
                      <a:pt x="227048" y="406042"/>
                    </a:cubicBezTo>
                    <a:cubicBezTo>
                      <a:pt x="227048" y="410258"/>
                      <a:pt x="234360" y="412323"/>
                      <a:pt x="248983" y="412323"/>
                    </a:cubicBezTo>
                    <a:cubicBezTo>
                      <a:pt x="265672" y="410258"/>
                      <a:pt x="280382" y="406042"/>
                      <a:pt x="292941" y="399676"/>
                    </a:cubicBezTo>
                    <a:cubicBezTo>
                      <a:pt x="299221" y="395461"/>
                      <a:pt x="302317" y="385998"/>
                      <a:pt x="302317" y="371201"/>
                    </a:cubicBezTo>
                    <a:cubicBezTo>
                      <a:pt x="302317" y="280699"/>
                      <a:pt x="301199" y="224866"/>
                      <a:pt x="299221" y="203703"/>
                    </a:cubicBezTo>
                    <a:cubicBezTo>
                      <a:pt x="299221" y="172130"/>
                      <a:pt x="299221" y="151053"/>
                      <a:pt x="299221" y="140471"/>
                    </a:cubicBezTo>
                    <a:cubicBezTo>
                      <a:pt x="297070" y="123610"/>
                      <a:pt x="289844" y="114147"/>
                      <a:pt x="277285" y="111996"/>
                    </a:cubicBezTo>
                    <a:cubicBezTo>
                      <a:pt x="264726" y="111996"/>
                      <a:pt x="246919" y="116211"/>
                      <a:pt x="223951" y="124642"/>
                    </a:cubicBezTo>
                    <a:cubicBezTo>
                      <a:pt x="209327" y="133073"/>
                      <a:pt x="193585" y="110964"/>
                      <a:pt x="176897" y="58314"/>
                    </a:cubicBezTo>
                    <a:cubicBezTo>
                      <a:pt x="176897" y="54099"/>
                      <a:pt x="176897" y="50916"/>
                      <a:pt x="176897" y="48851"/>
                    </a:cubicBezTo>
                    <a:cubicBezTo>
                      <a:pt x="172682" y="36205"/>
                      <a:pt x="183176" y="29924"/>
                      <a:pt x="208295" y="29924"/>
                    </a:cubicBezTo>
                    <a:cubicBezTo>
                      <a:pt x="260252" y="31903"/>
                      <a:pt x="304210" y="27774"/>
                      <a:pt x="339823" y="17192"/>
                    </a:cubicBezTo>
                    <a:close/>
                  </a:path>
                </a:pathLst>
              </a:custGeom>
              <a:grpFill/>
              <a:ln w="860" cap="flat">
                <a:noFill/>
                <a:prstDash val="solid"/>
                <a:miter/>
              </a:ln>
            </p:spPr>
            <p:txBody>
              <a:bodyPr rtlCol="0" anchor="ctr"/>
              <a:lstStyle/>
              <a:p>
                <a:endParaRPr lang="zh-CN" altLang="en-US"/>
              </a:p>
            </p:txBody>
          </p:sp>
          <p:sp>
            <p:nvSpPr>
              <p:cNvPr id="25" name="任意形状 8"/>
              <p:cNvSpPr/>
              <p:nvPr/>
            </p:nvSpPr>
            <p:spPr>
              <a:xfrm>
                <a:off x="6627623" y="1792353"/>
                <a:ext cx="612994" cy="688006"/>
              </a:xfrm>
              <a:custGeom>
                <a:avLst/>
                <a:gdLst>
                  <a:gd name="connsiteX0" fmla="*/ 139010 w 612994"/>
                  <a:gd name="connsiteY0" fmla="*/ 315243 h 688006"/>
                  <a:gd name="connsiteX1" fmla="*/ 214366 w 612994"/>
                  <a:gd name="connsiteY1" fmla="*/ 283671 h 688006"/>
                  <a:gd name="connsiteX2" fmla="*/ 270882 w 612994"/>
                  <a:gd name="connsiteY2" fmla="*/ 261561 h 688006"/>
                  <a:gd name="connsiteX3" fmla="*/ 302281 w 612994"/>
                  <a:gd name="connsiteY3" fmla="*/ 248915 h 688006"/>
                  <a:gd name="connsiteX4" fmla="*/ 368174 w 612994"/>
                  <a:gd name="connsiteY4" fmla="*/ 204696 h 688006"/>
                  <a:gd name="connsiteX5" fmla="*/ 449810 w 612994"/>
                  <a:gd name="connsiteY5" fmla="*/ 106710 h 688006"/>
                  <a:gd name="connsiteX6" fmla="*/ 471746 w 612994"/>
                  <a:gd name="connsiteY6" fmla="*/ 97246 h 688006"/>
                  <a:gd name="connsiteX7" fmla="*/ 474842 w 612994"/>
                  <a:gd name="connsiteY7" fmla="*/ 100429 h 688006"/>
                  <a:gd name="connsiteX8" fmla="*/ 484305 w 612994"/>
                  <a:gd name="connsiteY8" fmla="*/ 103613 h 688006"/>
                  <a:gd name="connsiteX9" fmla="*/ 487401 w 612994"/>
                  <a:gd name="connsiteY9" fmla="*/ 125722 h 688006"/>
                  <a:gd name="connsiteX10" fmla="*/ 440348 w 612994"/>
                  <a:gd name="connsiteY10" fmla="*/ 173124 h 688006"/>
                  <a:gd name="connsiteX11" fmla="*/ 396389 w 612994"/>
                  <a:gd name="connsiteY11" fmla="*/ 220526 h 688006"/>
                  <a:gd name="connsiteX12" fmla="*/ 387013 w 612994"/>
                  <a:gd name="connsiteY12" fmla="*/ 233172 h 688006"/>
                  <a:gd name="connsiteX13" fmla="*/ 399572 w 612994"/>
                  <a:gd name="connsiteY13" fmla="*/ 239452 h 688006"/>
                  <a:gd name="connsiteX14" fmla="*/ 459186 w 612994"/>
                  <a:gd name="connsiteY14" fmla="*/ 274208 h 688006"/>
                  <a:gd name="connsiteX15" fmla="*/ 449810 w 612994"/>
                  <a:gd name="connsiteY15" fmla="*/ 296317 h 688006"/>
                  <a:gd name="connsiteX16" fmla="*/ 355615 w 612994"/>
                  <a:gd name="connsiteY16" fmla="*/ 353182 h 688006"/>
                  <a:gd name="connsiteX17" fmla="*/ 361895 w 612994"/>
                  <a:gd name="connsiteY17" fmla="*/ 381658 h 688006"/>
                  <a:gd name="connsiteX18" fmla="*/ 383830 w 612994"/>
                  <a:gd name="connsiteY18" fmla="*/ 387938 h 688006"/>
                  <a:gd name="connsiteX19" fmla="*/ 446627 w 612994"/>
                  <a:gd name="connsiteY19" fmla="*/ 384755 h 688006"/>
                  <a:gd name="connsiteX20" fmla="*/ 565941 w 612994"/>
                  <a:gd name="connsiteY20" fmla="*/ 368925 h 688006"/>
                  <a:gd name="connsiteX21" fmla="*/ 612994 w 612994"/>
                  <a:gd name="connsiteY21" fmla="*/ 441620 h 688006"/>
                  <a:gd name="connsiteX22" fmla="*/ 606715 w 612994"/>
                  <a:gd name="connsiteY22" fmla="*/ 463729 h 688006"/>
                  <a:gd name="connsiteX23" fmla="*/ 587876 w 612994"/>
                  <a:gd name="connsiteY23" fmla="*/ 460546 h 688006"/>
                  <a:gd name="connsiteX24" fmla="*/ 390110 w 612994"/>
                  <a:gd name="connsiteY24" fmla="*/ 438437 h 688006"/>
                  <a:gd name="connsiteX25" fmla="*/ 374454 w 612994"/>
                  <a:gd name="connsiteY25" fmla="*/ 457363 h 688006"/>
                  <a:gd name="connsiteX26" fmla="*/ 365077 w 612994"/>
                  <a:gd name="connsiteY26" fmla="*/ 618495 h 688006"/>
                  <a:gd name="connsiteX27" fmla="*/ 361895 w 612994"/>
                  <a:gd name="connsiteY27" fmla="*/ 675360 h 688006"/>
                  <a:gd name="connsiteX28" fmla="*/ 355615 w 612994"/>
                  <a:gd name="connsiteY28" fmla="*/ 688006 h 688006"/>
                  <a:gd name="connsiteX29" fmla="*/ 343055 w 612994"/>
                  <a:gd name="connsiteY29" fmla="*/ 688006 h 688006"/>
                  <a:gd name="connsiteX30" fmla="*/ 157849 w 612994"/>
                  <a:gd name="connsiteY30" fmla="*/ 618495 h 688006"/>
                  <a:gd name="connsiteX31" fmla="*/ 148472 w 612994"/>
                  <a:gd name="connsiteY31" fmla="*/ 605849 h 688006"/>
                  <a:gd name="connsiteX32" fmla="*/ 164128 w 612994"/>
                  <a:gd name="connsiteY32" fmla="*/ 605849 h 688006"/>
                  <a:gd name="connsiteX33" fmla="*/ 280259 w 612994"/>
                  <a:gd name="connsiteY33" fmla="*/ 624775 h 688006"/>
                  <a:gd name="connsiteX34" fmla="*/ 305378 w 612994"/>
                  <a:gd name="connsiteY34" fmla="*/ 596299 h 688006"/>
                  <a:gd name="connsiteX35" fmla="*/ 305378 w 612994"/>
                  <a:gd name="connsiteY35" fmla="*/ 542618 h 688006"/>
                  <a:gd name="connsiteX36" fmla="*/ 308561 w 612994"/>
                  <a:gd name="connsiteY36" fmla="*/ 463643 h 688006"/>
                  <a:gd name="connsiteX37" fmla="*/ 299184 w 612994"/>
                  <a:gd name="connsiteY37" fmla="*/ 454180 h 688006"/>
                  <a:gd name="connsiteX38" fmla="*/ 41804 w 612994"/>
                  <a:gd name="connsiteY38" fmla="*/ 504765 h 688006"/>
                  <a:gd name="connsiteX39" fmla="*/ 13588 w 612994"/>
                  <a:gd name="connsiteY39" fmla="*/ 501582 h 688006"/>
                  <a:gd name="connsiteX40" fmla="*/ 4212 w 612994"/>
                  <a:gd name="connsiteY40" fmla="*/ 479472 h 688006"/>
                  <a:gd name="connsiteX41" fmla="*/ 1029 w 612994"/>
                  <a:gd name="connsiteY41" fmla="*/ 470009 h 688006"/>
                  <a:gd name="connsiteX42" fmla="*/ 13588 w 612994"/>
                  <a:gd name="connsiteY42" fmla="*/ 466826 h 688006"/>
                  <a:gd name="connsiteX43" fmla="*/ 70105 w 612994"/>
                  <a:gd name="connsiteY43" fmla="*/ 454180 h 688006"/>
                  <a:gd name="connsiteX44" fmla="*/ 148558 w 612994"/>
                  <a:gd name="connsiteY44" fmla="*/ 438351 h 688006"/>
                  <a:gd name="connsiteX45" fmla="*/ 283528 w 612994"/>
                  <a:gd name="connsiteY45" fmla="*/ 409875 h 688006"/>
                  <a:gd name="connsiteX46" fmla="*/ 292904 w 612994"/>
                  <a:gd name="connsiteY46" fmla="*/ 406692 h 688006"/>
                  <a:gd name="connsiteX47" fmla="*/ 283528 w 612994"/>
                  <a:gd name="connsiteY47" fmla="*/ 390863 h 688006"/>
                  <a:gd name="connsiteX48" fmla="*/ 255312 w 612994"/>
                  <a:gd name="connsiteY48" fmla="*/ 371936 h 688006"/>
                  <a:gd name="connsiteX49" fmla="*/ 252130 w 612994"/>
                  <a:gd name="connsiteY49" fmla="*/ 353010 h 688006"/>
                  <a:gd name="connsiteX50" fmla="*/ 277248 w 612994"/>
                  <a:gd name="connsiteY50" fmla="*/ 343547 h 688006"/>
                  <a:gd name="connsiteX51" fmla="*/ 305464 w 612994"/>
                  <a:gd name="connsiteY51" fmla="*/ 343547 h 688006"/>
                  <a:gd name="connsiteX52" fmla="*/ 346238 w 612994"/>
                  <a:gd name="connsiteY52" fmla="*/ 315071 h 688006"/>
                  <a:gd name="connsiteX53" fmla="*/ 333679 w 612994"/>
                  <a:gd name="connsiteY53" fmla="*/ 277133 h 688006"/>
                  <a:gd name="connsiteX54" fmla="*/ 164128 w 612994"/>
                  <a:gd name="connsiteY54" fmla="*/ 346644 h 688006"/>
                  <a:gd name="connsiteX55" fmla="*/ 142192 w 612994"/>
                  <a:gd name="connsiteY55" fmla="*/ 346644 h 688006"/>
                  <a:gd name="connsiteX56" fmla="*/ 129633 w 612994"/>
                  <a:gd name="connsiteY56" fmla="*/ 333998 h 688006"/>
                  <a:gd name="connsiteX57" fmla="*/ 123353 w 612994"/>
                  <a:gd name="connsiteY57" fmla="*/ 324535 h 688006"/>
                  <a:gd name="connsiteX58" fmla="*/ 139010 w 612994"/>
                  <a:gd name="connsiteY58" fmla="*/ 315243 h 688006"/>
                  <a:gd name="connsiteX59" fmla="*/ 120171 w 612994"/>
                  <a:gd name="connsiteY59" fmla="*/ 122539 h 688006"/>
                  <a:gd name="connsiteX60" fmla="*/ 233205 w 612994"/>
                  <a:gd name="connsiteY60" fmla="*/ 59308 h 688006"/>
                  <a:gd name="connsiteX61" fmla="*/ 252043 w 612994"/>
                  <a:gd name="connsiteY61" fmla="*/ 53028 h 688006"/>
                  <a:gd name="connsiteX62" fmla="*/ 377637 w 612994"/>
                  <a:gd name="connsiteY62" fmla="*/ 5626 h 688006"/>
                  <a:gd name="connsiteX63" fmla="*/ 409035 w 612994"/>
                  <a:gd name="connsiteY63" fmla="*/ 8809 h 688006"/>
                  <a:gd name="connsiteX64" fmla="*/ 430971 w 612994"/>
                  <a:gd name="connsiteY64" fmla="*/ 30918 h 688006"/>
                  <a:gd name="connsiteX65" fmla="*/ 434154 w 612994"/>
                  <a:gd name="connsiteY65" fmla="*/ 46748 h 688006"/>
                  <a:gd name="connsiteX66" fmla="*/ 415314 w 612994"/>
                  <a:gd name="connsiteY66" fmla="*/ 53028 h 688006"/>
                  <a:gd name="connsiteX67" fmla="*/ 255226 w 612994"/>
                  <a:gd name="connsiteY67" fmla="*/ 106710 h 688006"/>
                  <a:gd name="connsiteX68" fmla="*/ 227011 w 612994"/>
                  <a:gd name="connsiteY68" fmla="*/ 125636 h 688006"/>
                  <a:gd name="connsiteX69" fmla="*/ 189333 w 612994"/>
                  <a:gd name="connsiteY69" fmla="*/ 131916 h 688006"/>
                  <a:gd name="connsiteX70" fmla="*/ 123439 w 612994"/>
                  <a:gd name="connsiteY70" fmla="*/ 138196 h 688006"/>
                  <a:gd name="connsiteX71" fmla="*/ 107783 w 612994"/>
                  <a:gd name="connsiteY71" fmla="*/ 135013 h 688006"/>
                  <a:gd name="connsiteX72" fmla="*/ 120171 w 612994"/>
                  <a:gd name="connsiteY72" fmla="*/ 122539 h 688006"/>
                  <a:gd name="connsiteX73" fmla="*/ 170322 w 612994"/>
                  <a:gd name="connsiteY73" fmla="*/ 248915 h 688006"/>
                  <a:gd name="connsiteX74" fmla="*/ 148386 w 612994"/>
                  <a:gd name="connsiteY74" fmla="*/ 233086 h 688006"/>
                  <a:gd name="connsiteX75" fmla="*/ 129547 w 612994"/>
                  <a:gd name="connsiteY75" fmla="*/ 217257 h 688006"/>
                  <a:gd name="connsiteX76" fmla="*/ 120171 w 612994"/>
                  <a:gd name="connsiteY76" fmla="*/ 207793 h 688006"/>
                  <a:gd name="connsiteX77" fmla="*/ 135827 w 612994"/>
                  <a:gd name="connsiteY77" fmla="*/ 195147 h 688006"/>
                  <a:gd name="connsiteX78" fmla="*/ 236301 w 612994"/>
                  <a:gd name="connsiteY78" fmla="*/ 169855 h 688006"/>
                  <a:gd name="connsiteX79" fmla="*/ 245764 w 612994"/>
                  <a:gd name="connsiteY79" fmla="*/ 173038 h 688006"/>
                  <a:gd name="connsiteX80" fmla="*/ 239484 w 612994"/>
                  <a:gd name="connsiteY80" fmla="*/ 182501 h 688006"/>
                  <a:gd name="connsiteX81" fmla="*/ 198709 w 612994"/>
                  <a:gd name="connsiteY81" fmla="*/ 239366 h 688006"/>
                  <a:gd name="connsiteX82" fmla="*/ 170322 w 612994"/>
                  <a:gd name="connsiteY82" fmla="*/ 248915 h 688006"/>
                  <a:gd name="connsiteX83" fmla="*/ 295915 w 612994"/>
                  <a:gd name="connsiteY83" fmla="*/ 182501 h 688006"/>
                  <a:gd name="connsiteX84" fmla="*/ 286539 w 612994"/>
                  <a:gd name="connsiteY84" fmla="*/ 154025 h 688006"/>
                  <a:gd name="connsiteX85" fmla="*/ 295915 w 612994"/>
                  <a:gd name="connsiteY85" fmla="*/ 135099 h 688006"/>
                  <a:gd name="connsiteX86" fmla="*/ 336690 w 612994"/>
                  <a:gd name="connsiteY86" fmla="*/ 125636 h 688006"/>
                  <a:gd name="connsiteX87" fmla="*/ 364905 w 612994"/>
                  <a:gd name="connsiteY87" fmla="*/ 119356 h 688006"/>
                  <a:gd name="connsiteX88" fmla="*/ 371185 w 612994"/>
                  <a:gd name="connsiteY88" fmla="*/ 122539 h 688006"/>
                  <a:gd name="connsiteX89" fmla="*/ 368088 w 612994"/>
                  <a:gd name="connsiteY89" fmla="*/ 128819 h 688006"/>
                  <a:gd name="connsiteX90" fmla="*/ 324130 w 612994"/>
                  <a:gd name="connsiteY90" fmla="*/ 182501 h 688006"/>
                  <a:gd name="connsiteX91" fmla="*/ 308474 w 612994"/>
                  <a:gd name="connsiteY91" fmla="*/ 195147 h 688006"/>
                  <a:gd name="connsiteX92" fmla="*/ 295915 w 612994"/>
                  <a:gd name="connsiteY92" fmla="*/ 182501 h 68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12994" h="688006">
                    <a:moveTo>
                      <a:pt x="139010" y="315243"/>
                    </a:moveTo>
                    <a:cubicBezTo>
                      <a:pt x="161977" y="308963"/>
                      <a:pt x="187096" y="298382"/>
                      <a:pt x="214366" y="283671"/>
                    </a:cubicBezTo>
                    <a:cubicBezTo>
                      <a:pt x="226925" y="279455"/>
                      <a:pt x="245764" y="272143"/>
                      <a:pt x="270882" y="261561"/>
                    </a:cubicBezTo>
                    <a:cubicBezTo>
                      <a:pt x="279227" y="259497"/>
                      <a:pt x="289721" y="255281"/>
                      <a:pt x="302281" y="248915"/>
                    </a:cubicBezTo>
                    <a:cubicBezTo>
                      <a:pt x="321120" y="244700"/>
                      <a:pt x="343055" y="229989"/>
                      <a:pt x="368174" y="204696"/>
                    </a:cubicBezTo>
                    <a:cubicBezTo>
                      <a:pt x="387013" y="187835"/>
                      <a:pt x="414196" y="155230"/>
                      <a:pt x="449810" y="106710"/>
                    </a:cubicBezTo>
                    <a:cubicBezTo>
                      <a:pt x="453939" y="98279"/>
                      <a:pt x="461251" y="95182"/>
                      <a:pt x="471746" y="97246"/>
                    </a:cubicBezTo>
                    <a:cubicBezTo>
                      <a:pt x="471746" y="99397"/>
                      <a:pt x="472777" y="100429"/>
                      <a:pt x="474842" y="100429"/>
                    </a:cubicBezTo>
                    <a:cubicBezTo>
                      <a:pt x="478971" y="102580"/>
                      <a:pt x="482154" y="103613"/>
                      <a:pt x="484305" y="103613"/>
                    </a:cubicBezTo>
                    <a:cubicBezTo>
                      <a:pt x="494713" y="107828"/>
                      <a:pt x="495746" y="115226"/>
                      <a:pt x="487401" y="125722"/>
                    </a:cubicBezTo>
                    <a:cubicBezTo>
                      <a:pt x="474842" y="138368"/>
                      <a:pt x="459186" y="154197"/>
                      <a:pt x="440348" y="173124"/>
                    </a:cubicBezTo>
                    <a:cubicBezTo>
                      <a:pt x="421508" y="194201"/>
                      <a:pt x="406884" y="210030"/>
                      <a:pt x="396389" y="220526"/>
                    </a:cubicBezTo>
                    <a:cubicBezTo>
                      <a:pt x="390110" y="226806"/>
                      <a:pt x="387013" y="231107"/>
                      <a:pt x="387013" y="233172"/>
                    </a:cubicBezTo>
                    <a:cubicBezTo>
                      <a:pt x="387013" y="237387"/>
                      <a:pt x="391142" y="239452"/>
                      <a:pt x="399572" y="239452"/>
                    </a:cubicBezTo>
                    <a:cubicBezTo>
                      <a:pt x="428820" y="247883"/>
                      <a:pt x="448691" y="259497"/>
                      <a:pt x="459186" y="274208"/>
                    </a:cubicBezTo>
                    <a:cubicBezTo>
                      <a:pt x="465465" y="284789"/>
                      <a:pt x="462283" y="292102"/>
                      <a:pt x="449810" y="296317"/>
                    </a:cubicBezTo>
                    <a:cubicBezTo>
                      <a:pt x="414196" y="319545"/>
                      <a:pt x="382798" y="338471"/>
                      <a:pt x="355615" y="353182"/>
                    </a:cubicBezTo>
                    <a:cubicBezTo>
                      <a:pt x="345120" y="359462"/>
                      <a:pt x="347185" y="369011"/>
                      <a:pt x="361895" y="381658"/>
                    </a:cubicBezTo>
                    <a:cubicBezTo>
                      <a:pt x="366024" y="387938"/>
                      <a:pt x="373335" y="390088"/>
                      <a:pt x="383830" y="387938"/>
                    </a:cubicBezTo>
                    <a:cubicBezTo>
                      <a:pt x="400519" y="387938"/>
                      <a:pt x="421508" y="386905"/>
                      <a:pt x="446627" y="384755"/>
                    </a:cubicBezTo>
                    <a:cubicBezTo>
                      <a:pt x="498929" y="380539"/>
                      <a:pt x="538671" y="375291"/>
                      <a:pt x="565941" y="368925"/>
                    </a:cubicBezTo>
                    <a:cubicBezTo>
                      <a:pt x="582629" y="377356"/>
                      <a:pt x="598371" y="401616"/>
                      <a:pt x="612994" y="441620"/>
                    </a:cubicBezTo>
                    <a:cubicBezTo>
                      <a:pt x="612994" y="454266"/>
                      <a:pt x="610930" y="461664"/>
                      <a:pt x="606715" y="463729"/>
                    </a:cubicBezTo>
                    <a:cubicBezTo>
                      <a:pt x="602500" y="465880"/>
                      <a:pt x="596220" y="464847"/>
                      <a:pt x="587876" y="460546"/>
                    </a:cubicBezTo>
                    <a:cubicBezTo>
                      <a:pt x="533423" y="437404"/>
                      <a:pt x="467530" y="430006"/>
                      <a:pt x="390110" y="438437"/>
                    </a:cubicBezTo>
                    <a:cubicBezTo>
                      <a:pt x="379615" y="438437"/>
                      <a:pt x="374454" y="444717"/>
                      <a:pt x="374454" y="457363"/>
                    </a:cubicBezTo>
                    <a:cubicBezTo>
                      <a:pt x="372303" y="529025"/>
                      <a:pt x="369207" y="582707"/>
                      <a:pt x="365077" y="618495"/>
                    </a:cubicBezTo>
                    <a:cubicBezTo>
                      <a:pt x="358798" y="639486"/>
                      <a:pt x="357679" y="658498"/>
                      <a:pt x="361895" y="675360"/>
                    </a:cubicBezTo>
                    <a:cubicBezTo>
                      <a:pt x="361895" y="681640"/>
                      <a:pt x="359744" y="685855"/>
                      <a:pt x="355615" y="688006"/>
                    </a:cubicBezTo>
                    <a:lnTo>
                      <a:pt x="343055" y="688006"/>
                    </a:lnTo>
                    <a:cubicBezTo>
                      <a:pt x="261420" y="671144"/>
                      <a:pt x="199656" y="648003"/>
                      <a:pt x="157849" y="618495"/>
                    </a:cubicBezTo>
                    <a:cubicBezTo>
                      <a:pt x="149419" y="612215"/>
                      <a:pt x="146322" y="607999"/>
                      <a:pt x="148472" y="605849"/>
                    </a:cubicBezTo>
                    <a:cubicBezTo>
                      <a:pt x="148472" y="603784"/>
                      <a:pt x="153634" y="603784"/>
                      <a:pt x="164128" y="605849"/>
                    </a:cubicBezTo>
                    <a:cubicBezTo>
                      <a:pt x="208086" y="620646"/>
                      <a:pt x="246796" y="626926"/>
                      <a:pt x="280259" y="624775"/>
                    </a:cubicBezTo>
                    <a:cubicBezTo>
                      <a:pt x="294883" y="624775"/>
                      <a:pt x="303227" y="615312"/>
                      <a:pt x="305378" y="596299"/>
                    </a:cubicBezTo>
                    <a:cubicBezTo>
                      <a:pt x="305378" y="585804"/>
                      <a:pt x="305378" y="567824"/>
                      <a:pt x="305378" y="542618"/>
                    </a:cubicBezTo>
                    <a:cubicBezTo>
                      <a:pt x="307442" y="508980"/>
                      <a:pt x="308561" y="482569"/>
                      <a:pt x="308561" y="463643"/>
                    </a:cubicBezTo>
                    <a:cubicBezTo>
                      <a:pt x="308561" y="457363"/>
                      <a:pt x="305378" y="454180"/>
                      <a:pt x="299184" y="454180"/>
                    </a:cubicBezTo>
                    <a:cubicBezTo>
                      <a:pt x="156816" y="464761"/>
                      <a:pt x="71052" y="481537"/>
                      <a:pt x="41804" y="504765"/>
                    </a:cubicBezTo>
                    <a:cubicBezTo>
                      <a:pt x="27180" y="513196"/>
                      <a:pt x="17718" y="512163"/>
                      <a:pt x="13588" y="501582"/>
                    </a:cubicBezTo>
                    <a:cubicBezTo>
                      <a:pt x="9373" y="497366"/>
                      <a:pt x="6191" y="490054"/>
                      <a:pt x="4212" y="479472"/>
                    </a:cubicBezTo>
                    <a:cubicBezTo>
                      <a:pt x="-3" y="475257"/>
                      <a:pt x="-1036" y="472074"/>
                      <a:pt x="1029" y="470009"/>
                    </a:cubicBezTo>
                    <a:cubicBezTo>
                      <a:pt x="1029" y="467944"/>
                      <a:pt x="5158" y="466826"/>
                      <a:pt x="13588" y="466826"/>
                    </a:cubicBezTo>
                    <a:cubicBezTo>
                      <a:pt x="26148" y="468977"/>
                      <a:pt x="44987" y="464761"/>
                      <a:pt x="70105" y="454180"/>
                    </a:cubicBezTo>
                    <a:cubicBezTo>
                      <a:pt x="88944" y="447900"/>
                      <a:pt x="115095" y="442652"/>
                      <a:pt x="148558" y="438351"/>
                    </a:cubicBezTo>
                    <a:cubicBezTo>
                      <a:pt x="225979" y="425704"/>
                      <a:pt x="270968" y="416241"/>
                      <a:pt x="283528" y="409875"/>
                    </a:cubicBezTo>
                    <a:cubicBezTo>
                      <a:pt x="289807" y="409875"/>
                      <a:pt x="292904" y="408843"/>
                      <a:pt x="292904" y="406692"/>
                    </a:cubicBezTo>
                    <a:cubicBezTo>
                      <a:pt x="292904" y="404627"/>
                      <a:pt x="289807" y="399293"/>
                      <a:pt x="283528" y="390863"/>
                    </a:cubicBezTo>
                    <a:cubicBezTo>
                      <a:pt x="270968" y="382432"/>
                      <a:pt x="261592" y="376152"/>
                      <a:pt x="255312" y="371936"/>
                    </a:cubicBezTo>
                    <a:cubicBezTo>
                      <a:pt x="246882" y="367721"/>
                      <a:pt x="245936" y="361441"/>
                      <a:pt x="252130" y="353010"/>
                    </a:cubicBezTo>
                    <a:cubicBezTo>
                      <a:pt x="258409" y="344579"/>
                      <a:pt x="266753" y="341482"/>
                      <a:pt x="277248" y="343547"/>
                    </a:cubicBezTo>
                    <a:cubicBezTo>
                      <a:pt x="283528" y="347762"/>
                      <a:pt x="292904" y="347762"/>
                      <a:pt x="305464" y="343547"/>
                    </a:cubicBezTo>
                    <a:cubicBezTo>
                      <a:pt x="311743" y="343547"/>
                      <a:pt x="325335" y="334084"/>
                      <a:pt x="346238" y="315071"/>
                    </a:cubicBezTo>
                    <a:cubicBezTo>
                      <a:pt x="358798" y="298210"/>
                      <a:pt x="354583" y="285563"/>
                      <a:pt x="333679" y="277133"/>
                    </a:cubicBezTo>
                    <a:cubicBezTo>
                      <a:pt x="306496" y="277133"/>
                      <a:pt x="249979" y="300360"/>
                      <a:pt x="164128" y="346644"/>
                    </a:cubicBezTo>
                    <a:cubicBezTo>
                      <a:pt x="153634" y="352924"/>
                      <a:pt x="146322" y="352924"/>
                      <a:pt x="142192" y="346644"/>
                    </a:cubicBezTo>
                    <a:cubicBezTo>
                      <a:pt x="135913" y="342429"/>
                      <a:pt x="131698" y="338213"/>
                      <a:pt x="129633" y="333998"/>
                    </a:cubicBezTo>
                    <a:cubicBezTo>
                      <a:pt x="123353" y="329782"/>
                      <a:pt x="121203" y="326599"/>
                      <a:pt x="123353" y="324535"/>
                    </a:cubicBezTo>
                    <a:cubicBezTo>
                      <a:pt x="123267" y="320491"/>
                      <a:pt x="128429" y="317394"/>
                      <a:pt x="139010" y="315243"/>
                    </a:cubicBezTo>
                    <a:close/>
                    <a:moveTo>
                      <a:pt x="120171" y="122539"/>
                    </a:moveTo>
                    <a:cubicBezTo>
                      <a:pt x="159913" y="97246"/>
                      <a:pt x="197591" y="76255"/>
                      <a:pt x="233205" y="59308"/>
                    </a:cubicBezTo>
                    <a:cubicBezTo>
                      <a:pt x="237333" y="59308"/>
                      <a:pt x="243613" y="57243"/>
                      <a:pt x="252043" y="53028"/>
                    </a:cubicBezTo>
                    <a:cubicBezTo>
                      <a:pt x="296001" y="38317"/>
                      <a:pt x="337808" y="22487"/>
                      <a:pt x="377637" y="5626"/>
                    </a:cubicBezTo>
                    <a:cubicBezTo>
                      <a:pt x="392260" y="-2805"/>
                      <a:pt x="402755" y="-1773"/>
                      <a:pt x="409035" y="8809"/>
                    </a:cubicBezTo>
                    <a:cubicBezTo>
                      <a:pt x="411099" y="15089"/>
                      <a:pt x="418411" y="22573"/>
                      <a:pt x="430971" y="30918"/>
                    </a:cubicBezTo>
                    <a:cubicBezTo>
                      <a:pt x="435100" y="37198"/>
                      <a:pt x="436132" y="42532"/>
                      <a:pt x="434154" y="46748"/>
                    </a:cubicBezTo>
                    <a:cubicBezTo>
                      <a:pt x="429938" y="50963"/>
                      <a:pt x="423659" y="53028"/>
                      <a:pt x="415314" y="53028"/>
                    </a:cubicBezTo>
                    <a:cubicBezTo>
                      <a:pt x="325335" y="67825"/>
                      <a:pt x="271915" y="85718"/>
                      <a:pt x="255226" y="106710"/>
                    </a:cubicBezTo>
                    <a:cubicBezTo>
                      <a:pt x="248947" y="119356"/>
                      <a:pt x="239570" y="125636"/>
                      <a:pt x="227011" y="125636"/>
                    </a:cubicBezTo>
                    <a:cubicBezTo>
                      <a:pt x="218581" y="127787"/>
                      <a:pt x="206107" y="129851"/>
                      <a:pt x="189333" y="131916"/>
                    </a:cubicBezTo>
                    <a:cubicBezTo>
                      <a:pt x="162150" y="136131"/>
                      <a:pt x="140128" y="138196"/>
                      <a:pt x="123439" y="138196"/>
                    </a:cubicBezTo>
                    <a:cubicBezTo>
                      <a:pt x="115009" y="138196"/>
                      <a:pt x="109762" y="137164"/>
                      <a:pt x="107783" y="135013"/>
                    </a:cubicBezTo>
                    <a:cubicBezTo>
                      <a:pt x="107611" y="133034"/>
                      <a:pt x="111740" y="128819"/>
                      <a:pt x="120171" y="122539"/>
                    </a:cubicBezTo>
                    <a:close/>
                    <a:moveTo>
                      <a:pt x="170322" y="248915"/>
                    </a:moveTo>
                    <a:cubicBezTo>
                      <a:pt x="164042" y="246850"/>
                      <a:pt x="156644" y="241517"/>
                      <a:pt x="148386" y="233086"/>
                    </a:cubicBezTo>
                    <a:cubicBezTo>
                      <a:pt x="139956" y="226806"/>
                      <a:pt x="133762" y="221558"/>
                      <a:pt x="129547" y="217257"/>
                    </a:cubicBezTo>
                    <a:cubicBezTo>
                      <a:pt x="121117" y="213041"/>
                      <a:pt x="118020" y="209944"/>
                      <a:pt x="120171" y="207793"/>
                    </a:cubicBezTo>
                    <a:cubicBezTo>
                      <a:pt x="120171" y="203578"/>
                      <a:pt x="125332" y="199363"/>
                      <a:pt x="135827" y="195147"/>
                    </a:cubicBezTo>
                    <a:cubicBezTo>
                      <a:pt x="169289" y="182501"/>
                      <a:pt x="202753" y="174156"/>
                      <a:pt x="236301" y="169855"/>
                    </a:cubicBezTo>
                    <a:cubicBezTo>
                      <a:pt x="242581" y="169855"/>
                      <a:pt x="245764" y="170973"/>
                      <a:pt x="245764" y="173038"/>
                    </a:cubicBezTo>
                    <a:cubicBezTo>
                      <a:pt x="245764" y="175188"/>
                      <a:pt x="243613" y="178286"/>
                      <a:pt x="239484" y="182501"/>
                    </a:cubicBezTo>
                    <a:cubicBezTo>
                      <a:pt x="220645" y="199363"/>
                      <a:pt x="207054" y="218375"/>
                      <a:pt x="198709" y="239366"/>
                    </a:cubicBezTo>
                    <a:cubicBezTo>
                      <a:pt x="192344" y="256314"/>
                      <a:pt x="182881" y="259497"/>
                      <a:pt x="170322" y="248915"/>
                    </a:cubicBezTo>
                    <a:close/>
                    <a:moveTo>
                      <a:pt x="295915" y="182501"/>
                    </a:moveTo>
                    <a:cubicBezTo>
                      <a:pt x="289636" y="169855"/>
                      <a:pt x="286539" y="160392"/>
                      <a:pt x="286539" y="154025"/>
                    </a:cubicBezTo>
                    <a:cubicBezTo>
                      <a:pt x="280259" y="143530"/>
                      <a:pt x="283356" y="137164"/>
                      <a:pt x="295915" y="135099"/>
                    </a:cubicBezTo>
                    <a:cubicBezTo>
                      <a:pt x="302195" y="133034"/>
                      <a:pt x="315786" y="129851"/>
                      <a:pt x="336690" y="125636"/>
                    </a:cubicBezTo>
                    <a:cubicBezTo>
                      <a:pt x="345034" y="123571"/>
                      <a:pt x="354410" y="121420"/>
                      <a:pt x="364905" y="119356"/>
                    </a:cubicBezTo>
                    <a:cubicBezTo>
                      <a:pt x="369034" y="119356"/>
                      <a:pt x="371185" y="120474"/>
                      <a:pt x="371185" y="122539"/>
                    </a:cubicBezTo>
                    <a:cubicBezTo>
                      <a:pt x="373249" y="122539"/>
                      <a:pt x="372217" y="124690"/>
                      <a:pt x="368088" y="128819"/>
                    </a:cubicBezTo>
                    <a:cubicBezTo>
                      <a:pt x="349249" y="145681"/>
                      <a:pt x="334625" y="163575"/>
                      <a:pt x="324130" y="182501"/>
                    </a:cubicBezTo>
                    <a:cubicBezTo>
                      <a:pt x="317851" y="190932"/>
                      <a:pt x="312603" y="195147"/>
                      <a:pt x="308474" y="195147"/>
                    </a:cubicBezTo>
                    <a:cubicBezTo>
                      <a:pt x="306410" y="195147"/>
                      <a:pt x="302195" y="191018"/>
                      <a:pt x="295915" y="182501"/>
                    </a:cubicBezTo>
                    <a:close/>
                  </a:path>
                </a:pathLst>
              </a:custGeom>
              <a:grpFill/>
              <a:ln w="860" cap="flat">
                <a:noFill/>
                <a:prstDash val="solid"/>
                <a:miter/>
              </a:ln>
            </p:spPr>
            <p:txBody>
              <a:bodyPr rtlCol="0" anchor="ctr"/>
              <a:lstStyle/>
              <a:p>
                <a:endParaRPr lang="zh-CN" altLang="en-US"/>
              </a:p>
            </p:txBody>
          </p:sp>
          <p:sp>
            <p:nvSpPr>
              <p:cNvPr id="26" name="任意形状 9"/>
              <p:cNvSpPr/>
              <p:nvPr/>
            </p:nvSpPr>
            <p:spPr>
              <a:xfrm>
                <a:off x="7368828" y="1806122"/>
                <a:ext cx="707063" cy="661591"/>
              </a:xfrm>
              <a:custGeom>
                <a:avLst/>
                <a:gdLst>
                  <a:gd name="connsiteX0" fmla="*/ 314376 w 707063"/>
                  <a:gd name="connsiteY0" fmla="*/ 345693 h 661591"/>
                  <a:gd name="connsiteX1" fmla="*/ 301817 w 707063"/>
                  <a:gd name="connsiteY1" fmla="*/ 345693 h 661591"/>
                  <a:gd name="connsiteX2" fmla="*/ 282978 w 707063"/>
                  <a:gd name="connsiteY2" fmla="*/ 367803 h 661591"/>
                  <a:gd name="connsiteX3" fmla="*/ 264139 w 707063"/>
                  <a:gd name="connsiteY3" fmla="*/ 377266 h 661591"/>
                  <a:gd name="connsiteX4" fmla="*/ 251579 w 707063"/>
                  <a:gd name="connsiteY4" fmla="*/ 393095 h 661591"/>
                  <a:gd name="connsiteX5" fmla="*/ 251579 w 707063"/>
                  <a:gd name="connsiteY5" fmla="*/ 399375 h 661591"/>
                  <a:gd name="connsiteX6" fmla="*/ 248397 w 707063"/>
                  <a:gd name="connsiteY6" fmla="*/ 430948 h 661591"/>
                  <a:gd name="connsiteX7" fmla="*/ 314290 w 707063"/>
                  <a:gd name="connsiteY7" fmla="*/ 408839 h 661591"/>
                  <a:gd name="connsiteX8" fmla="*/ 329947 w 707063"/>
                  <a:gd name="connsiteY8" fmla="*/ 415119 h 661591"/>
                  <a:gd name="connsiteX9" fmla="*/ 345603 w 707063"/>
                  <a:gd name="connsiteY9" fmla="*/ 462520 h 661591"/>
                  <a:gd name="connsiteX10" fmla="*/ 336226 w 707063"/>
                  <a:gd name="connsiteY10" fmla="*/ 471984 h 661591"/>
                  <a:gd name="connsiteX11" fmla="*/ 264053 w 707063"/>
                  <a:gd name="connsiteY11" fmla="*/ 487813 h 661591"/>
                  <a:gd name="connsiteX12" fmla="*/ 242117 w 707063"/>
                  <a:gd name="connsiteY12" fmla="*/ 506739 h 661591"/>
                  <a:gd name="connsiteX13" fmla="*/ 232741 w 707063"/>
                  <a:gd name="connsiteY13" fmla="*/ 588897 h 661591"/>
                  <a:gd name="connsiteX14" fmla="*/ 235837 w 707063"/>
                  <a:gd name="connsiteY14" fmla="*/ 636299 h 661591"/>
                  <a:gd name="connsiteX15" fmla="*/ 235837 w 707063"/>
                  <a:gd name="connsiteY15" fmla="*/ 652128 h 661591"/>
                  <a:gd name="connsiteX16" fmla="*/ 213902 w 707063"/>
                  <a:gd name="connsiteY16" fmla="*/ 661591 h 661591"/>
                  <a:gd name="connsiteX17" fmla="*/ 188783 w 707063"/>
                  <a:gd name="connsiteY17" fmla="*/ 633116 h 661591"/>
                  <a:gd name="connsiteX18" fmla="*/ 188783 w 707063"/>
                  <a:gd name="connsiteY18" fmla="*/ 576250 h 661591"/>
                  <a:gd name="connsiteX19" fmla="*/ 195063 w 707063"/>
                  <a:gd name="connsiteY19" fmla="*/ 535215 h 661591"/>
                  <a:gd name="connsiteX20" fmla="*/ 179407 w 707063"/>
                  <a:gd name="connsiteY20" fmla="*/ 519386 h 661591"/>
                  <a:gd name="connsiteX21" fmla="*/ 141729 w 707063"/>
                  <a:gd name="connsiteY21" fmla="*/ 528849 h 661591"/>
                  <a:gd name="connsiteX22" fmla="*/ 116610 w 707063"/>
                  <a:gd name="connsiteY22" fmla="*/ 535129 h 661591"/>
                  <a:gd name="connsiteX23" fmla="*/ 100954 w 707063"/>
                  <a:gd name="connsiteY23" fmla="*/ 538312 h 661591"/>
                  <a:gd name="connsiteX24" fmla="*/ 56997 w 707063"/>
                  <a:gd name="connsiteY24" fmla="*/ 547775 h 661591"/>
                  <a:gd name="connsiteX25" fmla="*/ 44437 w 707063"/>
                  <a:gd name="connsiteY25" fmla="*/ 554055 h 661591"/>
                  <a:gd name="connsiteX26" fmla="*/ 35061 w 707063"/>
                  <a:gd name="connsiteY26" fmla="*/ 560335 h 661591"/>
                  <a:gd name="connsiteX27" fmla="*/ 19405 w 707063"/>
                  <a:gd name="connsiteY27" fmla="*/ 557152 h 661591"/>
                  <a:gd name="connsiteX28" fmla="*/ 10028 w 707063"/>
                  <a:gd name="connsiteY28" fmla="*/ 538226 h 661591"/>
                  <a:gd name="connsiteX29" fmla="*/ 652 w 707063"/>
                  <a:gd name="connsiteY29" fmla="*/ 519299 h 661591"/>
                  <a:gd name="connsiteX30" fmla="*/ 10028 w 707063"/>
                  <a:gd name="connsiteY30" fmla="*/ 503470 h 661591"/>
                  <a:gd name="connsiteX31" fmla="*/ 198418 w 707063"/>
                  <a:gd name="connsiteY31" fmla="*/ 446605 h 661591"/>
                  <a:gd name="connsiteX32" fmla="*/ 198418 w 707063"/>
                  <a:gd name="connsiteY32" fmla="*/ 408667 h 661591"/>
                  <a:gd name="connsiteX33" fmla="*/ 188955 w 707063"/>
                  <a:gd name="connsiteY33" fmla="*/ 402386 h 661591"/>
                  <a:gd name="connsiteX34" fmla="*/ 101040 w 707063"/>
                  <a:gd name="connsiteY34" fmla="*/ 437142 h 661591"/>
                  <a:gd name="connsiteX35" fmla="*/ 75922 w 707063"/>
                  <a:gd name="connsiteY35" fmla="*/ 433959 h 661591"/>
                  <a:gd name="connsiteX36" fmla="*/ 72824 w 707063"/>
                  <a:gd name="connsiteY36" fmla="*/ 430776 h 661591"/>
                  <a:gd name="connsiteX37" fmla="*/ 47706 w 707063"/>
                  <a:gd name="connsiteY37" fmla="*/ 396020 h 661591"/>
                  <a:gd name="connsiteX38" fmla="*/ 57082 w 707063"/>
                  <a:gd name="connsiteY38" fmla="*/ 370728 h 661591"/>
                  <a:gd name="connsiteX39" fmla="*/ 66459 w 707063"/>
                  <a:gd name="connsiteY39" fmla="*/ 370728 h 661591"/>
                  <a:gd name="connsiteX40" fmla="*/ 79018 w 707063"/>
                  <a:gd name="connsiteY40" fmla="*/ 367545 h 661591"/>
                  <a:gd name="connsiteX41" fmla="*/ 110417 w 707063"/>
                  <a:gd name="connsiteY41" fmla="*/ 332789 h 661591"/>
                  <a:gd name="connsiteX42" fmla="*/ 116696 w 707063"/>
                  <a:gd name="connsiteY42" fmla="*/ 320143 h 661591"/>
                  <a:gd name="connsiteX43" fmla="*/ 122975 w 707063"/>
                  <a:gd name="connsiteY43" fmla="*/ 310680 h 661591"/>
                  <a:gd name="connsiteX44" fmla="*/ 141815 w 707063"/>
                  <a:gd name="connsiteY44" fmla="*/ 266461 h 661591"/>
                  <a:gd name="connsiteX45" fmla="*/ 126159 w 707063"/>
                  <a:gd name="connsiteY45" fmla="*/ 256998 h 661591"/>
                  <a:gd name="connsiteX46" fmla="*/ 116783 w 707063"/>
                  <a:gd name="connsiteY46" fmla="*/ 260181 h 661591"/>
                  <a:gd name="connsiteX47" fmla="*/ 101126 w 707063"/>
                  <a:gd name="connsiteY47" fmla="*/ 250718 h 661591"/>
                  <a:gd name="connsiteX48" fmla="*/ 94847 w 707063"/>
                  <a:gd name="connsiteY48" fmla="*/ 193853 h 661591"/>
                  <a:gd name="connsiteX49" fmla="*/ 113685 w 707063"/>
                  <a:gd name="connsiteY49" fmla="*/ 174926 h 661591"/>
                  <a:gd name="connsiteX50" fmla="*/ 163923 w 707063"/>
                  <a:gd name="connsiteY50" fmla="*/ 178109 h 661591"/>
                  <a:gd name="connsiteX51" fmla="*/ 195321 w 707063"/>
                  <a:gd name="connsiteY51" fmla="*/ 149634 h 661591"/>
                  <a:gd name="connsiteX52" fmla="*/ 207880 w 707063"/>
                  <a:gd name="connsiteY52" fmla="*/ 111695 h 661591"/>
                  <a:gd name="connsiteX53" fmla="*/ 236095 w 707063"/>
                  <a:gd name="connsiteY53" fmla="*/ 45367 h 661591"/>
                  <a:gd name="connsiteX54" fmla="*/ 248655 w 707063"/>
                  <a:gd name="connsiteY54" fmla="*/ 39087 h 661591"/>
                  <a:gd name="connsiteX55" fmla="*/ 301989 w 707063"/>
                  <a:gd name="connsiteY55" fmla="*/ 54916 h 661591"/>
                  <a:gd name="connsiteX56" fmla="*/ 305086 w 707063"/>
                  <a:gd name="connsiteY56" fmla="*/ 80209 h 661591"/>
                  <a:gd name="connsiteX57" fmla="*/ 298806 w 707063"/>
                  <a:gd name="connsiteY57" fmla="*/ 86489 h 661591"/>
                  <a:gd name="connsiteX58" fmla="*/ 264312 w 707063"/>
                  <a:gd name="connsiteY58" fmla="*/ 140171 h 661591"/>
                  <a:gd name="connsiteX59" fmla="*/ 261128 w 707063"/>
                  <a:gd name="connsiteY59" fmla="*/ 152817 h 661591"/>
                  <a:gd name="connsiteX60" fmla="*/ 276785 w 707063"/>
                  <a:gd name="connsiteY60" fmla="*/ 149634 h 661591"/>
                  <a:gd name="connsiteX61" fmla="*/ 317559 w 707063"/>
                  <a:gd name="connsiteY61" fmla="*/ 149634 h 661591"/>
                  <a:gd name="connsiteX62" fmla="*/ 317559 w 707063"/>
                  <a:gd name="connsiteY62" fmla="*/ 190669 h 661591"/>
                  <a:gd name="connsiteX63" fmla="*/ 279881 w 707063"/>
                  <a:gd name="connsiteY63" fmla="*/ 222242 h 661591"/>
                  <a:gd name="connsiteX64" fmla="*/ 217085 w 707063"/>
                  <a:gd name="connsiteY64" fmla="*/ 244351 h 661591"/>
                  <a:gd name="connsiteX65" fmla="*/ 176310 w 707063"/>
                  <a:gd name="connsiteY65" fmla="*/ 317046 h 661591"/>
                  <a:gd name="connsiteX66" fmla="*/ 173127 w 707063"/>
                  <a:gd name="connsiteY66" fmla="*/ 332875 h 661591"/>
                  <a:gd name="connsiteX67" fmla="*/ 185686 w 707063"/>
                  <a:gd name="connsiteY67" fmla="*/ 332875 h 661591"/>
                  <a:gd name="connsiteX68" fmla="*/ 201343 w 707063"/>
                  <a:gd name="connsiteY68" fmla="*/ 329692 h 661591"/>
                  <a:gd name="connsiteX69" fmla="*/ 210719 w 707063"/>
                  <a:gd name="connsiteY69" fmla="*/ 320229 h 661591"/>
                  <a:gd name="connsiteX70" fmla="*/ 210719 w 707063"/>
                  <a:gd name="connsiteY70" fmla="*/ 285473 h 661591"/>
                  <a:gd name="connsiteX71" fmla="*/ 220095 w 707063"/>
                  <a:gd name="connsiteY71" fmla="*/ 269644 h 661591"/>
                  <a:gd name="connsiteX72" fmla="*/ 257773 w 707063"/>
                  <a:gd name="connsiteY72" fmla="*/ 272827 h 661591"/>
                  <a:gd name="connsiteX73" fmla="*/ 260871 w 707063"/>
                  <a:gd name="connsiteY73" fmla="*/ 288656 h 661591"/>
                  <a:gd name="connsiteX74" fmla="*/ 257773 w 707063"/>
                  <a:gd name="connsiteY74" fmla="*/ 298120 h 661591"/>
                  <a:gd name="connsiteX75" fmla="*/ 254677 w 707063"/>
                  <a:gd name="connsiteY75" fmla="*/ 307583 h 661591"/>
                  <a:gd name="connsiteX76" fmla="*/ 254677 w 707063"/>
                  <a:gd name="connsiteY76" fmla="*/ 320229 h 661591"/>
                  <a:gd name="connsiteX77" fmla="*/ 270333 w 707063"/>
                  <a:gd name="connsiteY77" fmla="*/ 317046 h 661591"/>
                  <a:gd name="connsiteX78" fmla="*/ 301731 w 707063"/>
                  <a:gd name="connsiteY78" fmla="*/ 320229 h 661591"/>
                  <a:gd name="connsiteX79" fmla="*/ 317387 w 707063"/>
                  <a:gd name="connsiteY79" fmla="*/ 301303 h 661591"/>
                  <a:gd name="connsiteX80" fmla="*/ 345603 w 707063"/>
                  <a:gd name="connsiteY80" fmla="*/ 269730 h 661591"/>
                  <a:gd name="connsiteX81" fmla="*/ 439798 w 707063"/>
                  <a:gd name="connsiteY81" fmla="*/ 23257 h 661591"/>
                  <a:gd name="connsiteX82" fmla="*/ 458636 w 707063"/>
                  <a:gd name="connsiteY82" fmla="*/ 1148 h 661591"/>
                  <a:gd name="connsiteX83" fmla="*/ 464916 w 707063"/>
                  <a:gd name="connsiteY83" fmla="*/ 4331 h 661591"/>
                  <a:gd name="connsiteX84" fmla="*/ 499411 w 707063"/>
                  <a:gd name="connsiteY84" fmla="*/ 20160 h 661591"/>
                  <a:gd name="connsiteX85" fmla="*/ 496314 w 707063"/>
                  <a:gd name="connsiteY85" fmla="*/ 35990 h 661591"/>
                  <a:gd name="connsiteX86" fmla="*/ 420959 w 707063"/>
                  <a:gd name="connsiteY86" fmla="*/ 225597 h 661591"/>
                  <a:gd name="connsiteX87" fmla="*/ 420959 w 707063"/>
                  <a:gd name="connsiteY87" fmla="*/ 238243 h 661591"/>
                  <a:gd name="connsiteX88" fmla="*/ 433518 w 707063"/>
                  <a:gd name="connsiteY88" fmla="*/ 235060 h 661591"/>
                  <a:gd name="connsiteX89" fmla="*/ 518250 w 707063"/>
                  <a:gd name="connsiteY89" fmla="*/ 219231 h 661591"/>
                  <a:gd name="connsiteX90" fmla="*/ 565305 w 707063"/>
                  <a:gd name="connsiteY90" fmla="*/ 228694 h 661591"/>
                  <a:gd name="connsiteX91" fmla="*/ 618639 w 707063"/>
                  <a:gd name="connsiteY91" fmla="*/ 272913 h 661591"/>
                  <a:gd name="connsiteX92" fmla="*/ 637478 w 707063"/>
                  <a:gd name="connsiteY92" fmla="*/ 291839 h 661591"/>
                  <a:gd name="connsiteX93" fmla="*/ 643757 w 707063"/>
                  <a:gd name="connsiteY93" fmla="*/ 298120 h 661591"/>
                  <a:gd name="connsiteX94" fmla="*/ 643757 w 707063"/>
                  <a:gd name="connsiteY94" fmla="*/ 320229 h 661591"/>
                  <a:gd name="connsiteX95" fmla="*/ 618639 w 707063"/>
                  <a:gd name="connsiteY95" fmla="*/ 329692 h 661591"/>
                  <a:gd name="connsiteX96" fmla="*/ 580961 w 707063"/>
                  <a:gd name="connsiteY96" fmla="*/ 342338 h 661591"/>
                  <a:gd name="connsiteX97" fmla="*/ 499325 w 707063"/>
                  <a:gd name="connsiteY97" fmla="*/ 354984 h 661591"/>
                  <a:gd name="connsiteX98" fmla="*/ 464830 w 707063"/>
                  <a:gd name="connsiteY98" fmla="*/ 351801 h 661591"/>
                  <a:gd name="connsiteX99" fmla="*/ 452271 w 707063"/>
                  <a:gd name="connsiteY99" fmla="*/ 399203 h 661591"/>
                  <a:gd name="connsiteX100" fmla="*/ 461734 w 707063"/>
                  <a:gd name="connsiteY100" fmla="*/ 437142 h 661591"/>
                  <a:gd name="connsiteX101" fmla="*/ 511970 w 707063"/>
                  <a:gd name="connsiteY101" fmla="*/ 494007 h 661591"/>
                  <a:gd name="connsiteX102" fmla="*/ 518250 w 707063"/>
                  <a:gd name="connsiteY102" fmla="*/ 497190 h 661591"/>
                  <a:gd name="connsiteX103" fmla="*/ 587327 w 707063"/>
                  <a:gd name="connsiteY103" fmla="*/ 554055 h 661591"/>
                  <a:gd name="connsiteX104" fmla="*/ 599886 w 707063"/>
                  <a:gd name="connsiteY104" fmla="*/ 560335 h 661591"/>
                  <a:gd name="connsiteX105" fmla="*/ 621822 w 707063"/>
                  <a:gd name="connsiteY105" fmla="*/ 576165 h 661591"/>
                  <a:gd name="connsiteX106" fmla="*/ 693995 w 707063"/>
                  <a:gd name="connsiteY106" fmla="*/ 614103 h 661591"/>
                  <a:gd name="connsiteX107" fmla="*/ 706554 w 707063"/>
                  <a:gd name="connsiteY107" fmla="*/ 629933 h 661591"/>
                  <a:gd name="connsiteX108" fmla="*/ 678339 w 707063"/>
                  <a:gd name="connsiteY108" fmla="*/ 642579 h 661591"/>
                  <a:gd name="connsiteX109" fmla="*/ 549648 w 707063"/>
                  <a:gd name="connsiteY109" fmla="*/ 629933 h 661591"/>
                  <a:gd name="connsiteX110" fmla="*/ 521433 w 707063"/>
                  <a:gd name="connsiteY110" fmla="*/ 604640 h 661591"/>
                  <a:gd name="connsiteX111" fmla="*/ 490035 w 707063"/>
                  <a:gd name="connsiteY111" fmla="*/ 516203 h 661591"/>
                  <a:gd name="connsiteX112" fmla="*/ 439798 w 707063"/>
                  <a:gd name="connsiteY112" fmla="*/ 497276 h 661591"/>
                  <a:gd name="connsiteX113" fmla="*/ 408400 w 707063"/>
                  <a:gd name="connsiteY113" fmla="*/ 519386 h 661591"/>
                  <a:gd name="connsiteX114" fmla="*/ 402119 w 707063"/>
                  <a:gd name="connsiteY114" fmla="*/ 525666 h 661591"/>
                  <a:gd name="connsiteX115" fmla="*/ 339323 w 707063"/>
                  <a:gd name="connsiteY115" fmla="*/ 591994 h 661591"/>
                  <a:gd name="connsiteX116" fmla="*/ 289086 w 707063"/>
                  <a:gd name="connsiteY116" fmla="*/ 610920 h 661591"/>
                  <a:gd name="connsiteX117" fmla="*/ 279709 w 707063"/>
                  <a:gd name="connsiteY117" fmla="*/ 610920 h 661591"/>
                  <a:gd name="connsiteX118" fmla="*/ 267150 w 707063"/>
                  <a:gd name="connsiteY118" fmla="*/ 607737 h 661591"/>
                  <a:gd name="connsiteX119" fmla="*/ 273430 w 707063"/>
                  <a:gd name="connsiteY119" fmla="*/ 598274 h 661591"/>
                  <a:gd name="connsiteX120" fmla="*/ 405302 w 707063"/>
                  <a:gd name="connsiteY120" fmla="*/ 323412 h 661591"/>
                  <a:gd name="connsiteX121" fmla="*/ 424142 w 707063"/>
                  <a:gd name="connsiteY121" fmla="*/ 310766 h 661591"/>
                  <a:gd name="connsiteX122" fmla="*/ 474378 w 707063"/>
                  <a:gd name="connsiteY122" fmla="*/ 332875 h 661591"/>
                  <a:gd name="connsiteX123" fmla="*/ 490035 w 707063"/>
                  <a:gd name="connsiteY123" fmla="*/ 336058 h 661591"/>
                  <a:gd name="connsiteX124" fmla="*/ 537089 w 707063"/>
                  <a:gd name="connsiteY124" fmla="*/ 285473 h 661591"/>
                  <a:gd name="connsiteX125" fmla="*/ 471196 w 707063"/>
                  <a:gd name="connsiteY125" fmla="*/ 253901 h 661591"/>
                  <a:gd name="connsiteX126" fmla="*/ 461819 w 707063"/>
                  <a:gd name="connsiteY126" fmla="*/ 260181 h 661591"/>
                  <a:gd name="connsiteX127" fmla="*/ 389646 w 707063"/>
                  <a:gd name="connsiteY127" fmla="*/ 301216 h 661591"/>
                  <a:gd name="connsiteX128" fmla="*/ 380270 w 707063"/>
                  <a:gd name="connsiteY128" fmla="*/ 310680 h 661591"/>
                  <a:gd name="connsiteX129" fmla="*/ 314376 w 707063"/>
                  <a:gd name="connsiteY129" fmla="*/ 345693 h 66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707063" h="661591">
                    <a:moveTo>
                      <a:pt x="314376" y="345693"/>
                    </a:moveTo>
                    <a:lnTo>
                      <a:pt x="301817" y="345693"/>
                    </a:lnTo>
                    <a:cubicBezTo>
                      <a:pt x="301817" y="356275"/>
                      <a:pt x="295538" y="363587"/>
                      <a:pt x="282978" y="367803"/>
                    </a:cubicBezTo>
                    <a:cubicBezTo>
                      <a:pt x="276698" y="372018"/>
                      <a:pt x="270419" y="375201"/>
                      <a:pt x="264139" y="377266"/>
                    </a:cubicBezTo>
                    <a:cubicBezTo>
                      <a:pt x="253644" y="381481"/>
                      <a:pt x="249515" y="386729"/>
                      <a:pt x="251579" y="393095"/>
                    </a:cubicBezTo>
                    <a:cubicBezTo>
                      <a:pt x="251579" y="395246"/>
                      <a:pt x="251579" y="397311"/>
                      <a:pt x="251579" y="399375"/>
                    </a:cubicBezTo>
                    <a:cubicBezTo>
                      <a:pt x="251579" y="416237"/>
                      <a:pt x="250461" y="426733"/>
                      <a:pt x="248397" y="430948"/>
                    </a:cubicBezTo>
                    <a:cubicBezTo>
                      <a:pt x="260956" y="433099"/>
                      <a:pt x="282892" y="425700"/>
                      <a:pt x="314290" y="408839"/>
                    </a:cubicBezTo>
                    <a:cubicBezTo>
                      <a:pt x="318419" y="406774"/>
                      <a:pt x="323753" y="408839"/>
                      <a:pt x="329947" y="415119"/>
                    </a:cubicBezTo>
                    <a:cubicBezTo>
                      <a:pt x="342506" y="434045"/>
                      <a:pt x="347667" y="449874"/>
                      <a:pt x="345603" y="462520"/>
                    </a:cubicBezTo>
                    <a:cubicBezTo>
                      <a:pt x="345603" y="470951"/>
                      <a:pt x="342506" y="474134"/>
                      <a:pt x="336226" y="471984"/>
                    </a:cubicBezTo>
                    <a:cubicBezTo>
                      <a:pt x="338291" y="471984"/>
                      <a:pt x="314290" y="477231"/>
                      <a:pt x="264053" y="487813"/>
                    </a:cubicBezTo>
                    <a:cubicBezTo>
                      <a:pt x="249429" y="492028"/>
                      <a:pt x="242117" y="498394"/>
                      <a:pt x="242117" y="506739"/>
                    </a:cubicBezTo>
                    <a:cubicBezTo>
                      <a:pt x="235837" y="527816"/>
                      <a:pt x="232741" y="555260"/>
                      <a:pt x="232741" y="588897"/>
                    </a:cubicBezTo>
                    <a:cubicBezTo>
                      <a:pt x="230590" y="616254"/>
                      <a:pt x="231623" y="632083"/>
                      <a:pt x="235837" y="636299"/>
                    </a:cubicBezTo>
                    <a:cubicBezTo>
                      <a:pt x="242117" y="642579"/>
                      <a:pt x="242117" y="647827"/>
                      <a:pt x="235837" y="652128"/>
                    </a:cubicBezTo>
                    <a:cubicBezTo>
                      <a:pt x="227407" y="658408"/>
                      <a:pt x="220181" y="661591"/>
                      <a:pt x="213902" y="661591"/>
                    </a:cubicBezTo>
                    <a:cubicBezTo>
                      <a:pt x="192998" y="655311"/>
                      <a:pt x="184568" y="645762"/>
                      <a:pt x="188783" y="633116"/>
                    </a:cubicBezTo>
                    <a:cubicBezTo>
                      <a:pt x="188783" y="622620"/>
                      <a:pt x="188783" y="603608"/>
                      <a:pt x="188783" y="576250"/>
                    </a:cubicBezTo>
                    <a:cubicBezTo>
                      <a:pt x="190848" y="557324"/>
                      <a:pt x="192913" y="543646"/>
                      <a:pt x="195063" y="535215"/>
                    </a:cubicBezTo>
                    <a:cubicBezTo>
                      <a:pt x="195063" y="526784"/>
                      <a:pt x="189815" y="521536"/>
                      <a:pt x="179407" y="519386"/>
                    </a:cubicBezTo>
                    <a:cubicBezTo>
                      <a:pt x="170977" y="521536"/>
                      <a:pt x="158504" y="524633"/>
                      <a:pt x="141729" y="528849"/>
                    </a:cubicBezTo>
                    <a:cubicBezTo>
                      <a:pt x="129169" y="533064"/>
                      <a:pt x="120825" y="535129"/>
                      <a:pt x="116610" y="535129"/>
                    </a:cubicBezTo>
                    <a:cubicBezTo>
                      <a:pt x="110331" y="537280"/>
                      <a:pt x="105083" y="538312"/>
                      <a:pt x="100954" y="538312"/>
                    </a:cubicBezTo>
                    <a:cubicBezTo>
                      <a:pt x="77900" y="540463"/>
                      <a:pt x="63276" y="543560"/>
                      <a:pt x="56997" y="547775"/>
                    </a:cubicBezTo>
                    <a:cubicBezTo>
                      <a:pt x="52781" y="549926"/>
                      <a:pt x="48566" y="551990"/>
                      <a:pt x="44437" y="554055"/>
                    </a:cubicBezTo>
                    <a:cubicBezTo>
                      <a:pt x="40222" y="558271"/>
                      <a:pt x="37039" y="560335"/>
                      <a:pt x="35061" y="560335"/>
                    </a:cubicBezTo>
                    <a:cubicBezTo>
                      <a:pt x="28781" y="564551"/>
                      <a:pt x="23534" y="563518"/>
                      <a:pt x="19405" y="557152"/>
                    </a:cubicBezTo>
                    <a:cubicBezTo>
                      <a:pt x="17254" y="555087"/>
                      <a:pt x="14157" y="548721"/>
                      <a:pt x="10028" y="538226"/>
                    </a:cubicBezTo>
                    <a:cubicBezTo>
                      <a:pt x="3748" y="529795"/>
                      <a:pt x="652" y="523515"/>
                      <a:pt x="652" y="519299"/>
                    </a:cubicBezTo>
                    <a:cubicBezTo>
                      <a:pt x="-1499" y="510869"/>
                      <a:pt x="1683" y="505621"/>
                      <a:pt x="10028" y="503470"/>
                    </a:cubicBezTo>
                    <a:cubicBezTo>
                      <a:pt x="83234" y="484544"/>
                      <a:pt x="146030" y="465531"/>
                      <a:pt x="198418" y="446605"/>
                    </a:cubicBezTo>
                    <a:lnTo>
                      <a:pt x="198418" y="408667"/>
                    </a:lnTo>
                    <a:cubicBezTo>
                      <a:pt x="198418" y="404451"/>
                      <a:pt x="195235" y="402386"/>
                      <a:pt x="188955" y="402386"/>
                    </a:cubicBezTo>
                    <a:cubicBezTo>
                      <a:pt x="170117" y="400322"/>
                      <a:pt x="140782" y="411850"/>
                      <a:pt x="101040" y="437142"/>
                    </a:cubicBezTo>
                    <a:cubicBezTo>
                      <a:pt x="88481" y="445573"/>
                      <a:pt x="80136" y="444540"/>
                      <a:pt x="75922" y="433959"/>
                    </a:cubicBezTo>
                    <a:cubicBezTo>
                      <a:pt x="73771" y="433959"/>
                      <a:pt x="72824" y="432927"/>
                      <a:pt x="72824" y="430776"/>
                    </a:cubicBezTo>
                    <a:cubicBezTo>
                      <a:pt x="64394" y="418130"/>
                      <a:pt x="56050" y="406602"/>
                      <a:pt x="47706" y="396020"/>
                    </a:cubicBezTo>
                    <a:cubicBezTo>
                      <a:pt x="37212" y="383374"/>
                      <a:pt x="40308" y="375029"/>
                      <a:pt x="57082" y="370728"/>
                    </a:cubicBezTo>
                    <a:cubicBezTo>
                      <a:pt x="59147" y="372878"/>
                      <a:pt x="62244" y="372878"/>
                      <a:pt x="66459" y="370728"/>
                    </a:cubicBezTo>
                    <a:cubicBezTo>
                      <a:pt x="70588" y="368663"/>
                      <a:pt x="74803" y="367545"/>
                      <a:pt x="79018" y="367545"/>
                    </a:cubicBezTo>
                    <a:cubicBezTo>
                      <a:pt x="87363" y="367545"/>
                      <a:pt x="97858" y="356017"/>
                      <a:pt x="110417" y="332789"/>
                    </a:cubicBezTo>
                    <a:cubicBezTo>
                      <a:pt x="112481" y="326509"/>
                      <a:pt x="114545" y="322293"/>
                      <a:pt x="116696" y="320143"/>
                    </a:cubicBezTo>
                    <a:cubicBezTo>
                      <a:pt x="116696" y="318078"/>
                      <a:pt x="118761" y="314895"/>
                      <a:pt x="122975" y="310680"/>
                    </a:cubicBezTo>
                    <a:cubicBezTo>
                      <a:pt x="133385" y="291753"/>
                      <a:pt x="139664" y="277042"/>
                      <a:pt x="141815" y="266461"/>
                    </a:cubicBezTo>
                    <a:cubicBezTo>
                      <a:pt x="141815" y="255965"/>
                      <a:pt x="136568" y="252782"/>
                      <a:pt x="126159" y="256998"/>
                    </a:cubicBezTo>
                    <a:cubicBezTo>
                      <a:pt x="121944" y="256998"/>
                      <a:pt x="118761" y="258116"/>
                      <a:pt x="116783" y="260181"/>
                    </a:cubicBezTo>
                    <a:cubicBezTo>
                      <a:pt x="104223" y="266461"/>
                      <a:pt x="98976" y="263364"/>
                      <a:pt x="101126" y="250718"/>
                    </a:cubicBezTo>
                    <a:cubicBezTo>
                      <a:pt x="96911" y="238071"/>
                      <a:pt x="94847" y="219145"/>
                      <a:pt x="94847" y="193853"/>
                    </a:cubicBezTo>
                    <a:cubicBezTo>
                      <a:pt x="90631" y="179142"/>
                      <a:pt x="96911" y="172862"/>
                      <a:pt x="113685" y="174926"/>
                    </a:cubicBezTo>
                    <a:cubicBezTo>
                      <a:pt x="132525" y="174926"/>
                      <a:pt x="149212" y="176045"/>
                      <a:pt x="163923" y="178109"/>
                    </a:cubicBezTo>
                    <a:cubicBezTo>
                      <a:pt x="176482" y="180260"/>
                      <a:pt x="186891" y="170711"/>
                      <a:pt x="195321" y="149634"/>
                    </a:cubicBezTo>
                    <a:cubicBezTo>
                      <a:pt x="197385" y="143354"/>
                      <a:pt x="201601" y="130707"/>
                      <a:pt x="207880" y="111695"/>
                    </a:cubicBezTo>
                    <a:cubicBezTo>
                      <a:pt x="218289" y="84338"/>
                      <a:pt x="227752" y="62228"/>
                      <a:pt x="236095" y="45367"/>
                    </a:cubicBezTo>
                    <a:cubicBezTo>
                      <a:pt x="236095" y="41151"/>
                      <a:pt x="240225" y="39087"/>
                      <a:pt x="248655" y="39087"/>
                    </a:cubicBezTo>
                    <a:cubicBezTo>
                      <a:pt x="265343" y="41237"/>
                      <a:pt x="283150" y="46485"/>
                      <a:pt x="301989" y="54916"/>
                    </a:cubicBezTo>
                    <a:cubicBezTo>
                      <a:pt x="312398" y="61196"/>
                      <a:pt x="313430" y="69713"/>
                      <a:pt x="305086" y="80209"/>
                    </a:cubicBezTo>
                    <a:cubicBezTo>
                      <a:pt x="302935" y="82359"/>
                      <a:pt x="300871" y="84424"/>
                      <a:pt x="298806" y="86489"/>
                    </a:cubicBezTo>
                    <a:cubicBezTo>
                      <a:pt x="279967" y="111781"/>
                      <a:pt x="268440" y="129675"/>
                      <a:pt x="264312" y="140171"/>
                    </a:cubicBezTo>
                    <a:cubicBezTo>
                      <a:pt x="262161" y="146451"/>
                      <a:pt x="261128" y="150752"/>
                      <a:pt x="261128" y="152817"/>
                    </a:cubicBezTo>
                    <a:cubicBezTo>
                      <a:pt x="263193" y="152817"/>
                      <a:pt x="268440" y="151784"/>
                      <a:pt x="276785" y="149634"/>
                    </a:cubicBezTo>
                    <a:cubicBezTo>
                      <a:pt x="297688" y="149634"/>
                      <a:pt x="311280" y="149634"/>
                      <a:pt x="317559" y="149634"/>
                    </a:cubicBezTo>
                    <a:cubicBezTo>
                      <a:pt x="332183" y="149634"/>
                      <a:pt x="332183" y="163398"/>
                      <a:pt x="317559" y="190669"/>
                    </a:cubicBezTo>
                    <a:cubicBezTo>
                      <a:pt x="305000" y="211746"/>
                      <a:pt x="292440" y="222242"/>
                      <a:pt x="279881" y="222242"/>
                    </a:cubicBezTo>
                    <a:cubicBezTo>
                      <a:pt x="246418" y="228522"/>
                      <a:pt x="225429" y="236007"/>
                      <a:pt x="217085" y="244351"/>
                    </a:cubicBezTo>
                    <a:cubicBezTo>
                      <a:pt x="202461" y="256998"/>
                      <a:pt x="188869" y="281258"/>
                      <a:pt x="176310" y="317046"/>
                    </a:cubicBezTo>
                    <a:cubicBezTo>
                      <a:pt x="172095" y="323326"/>
                      <a:pt x="171063" y="328660"/>
                      <a:pt x="173127" y="332875"/>
                    </a:cubicBezTo>
                    <a:cubicBezTo>
                      <a:pt x="175191" y="335026"/>
                      <a:pt x="179407" y="335026"/>
                      <a:pt x="185686" y="332875"/>
                    </a:cubicBezTo>
                    <a:cubicBezTo>
                      <a:pt x="194031" y="335026"/>
                      <a:pt x="199278" y="333993"/>
                      <a:pt x="201343" y="329692"/>
                    </a:cubicBezTo>
                    <a:cubicBezTo>
                      <a:pt x="207622" y="329692"/>
                      <a:pt x="210719" y="326509"/>
                      <a:pt x="210719" y="320229"/>
                    </a:cubicBezTo>
                    <a:cubicBezTo>
                      <a:pt x="210719" y="311798"/>
                      <a:pt x="210719" y="300270"/>
                      <a:pt x="210719" y="285473"/>
                    </a:cubicBezTo>
                    <a:cubicBezTo>
                      <a:pt x="208568" y="277042"/>
                      <a:pt x="211751" y="271795"/>
                      <a:pt x="220095" y="269644"/>
                    </a:cubicBezTo>
                    <a:cubicBezTo>
                      <a:pt x="230504" y="267579"/>
                      <a:pt x="243064" y="268612"/>
                      <a:pt x="257773" y="272827"/>
                    </a:cubicBezTo>
                    <a:cubicBezTo>
                      <a:pt x="261902" y="277042"/>
                      <a:pt x="262935" y="282290"/>
                      <a:pt x="260871" y="288656"/>
                    </a:cubicBezTo>
                    <a:cubicBezTo>
                      <a:pt x="258720" y="292872"/>
                      <a:pt x="257773" y="296055"/>
                      <a:pt x="257773" y="298120"/>
                    </a:cubicBezTo>
                    <a:cubicBezTo>
                      <a:pt x="255623" y="302335"/>
                      <a:pt x="254677" y="305518"/>
                      <a:pt x="254677" y="307583"/>
                    </a:cubicBezTo>
                    <a:cubicBezTo>
                      <a:pt x="252526" y="313863"/>
                      <a:pt x="252526" y="318164"/>
                      <a:pt x="254677" y="320229"/>
                    </a:cubicBezTo>
                    <a:cubicBezTo>
                      <a:pt x="256741" y="320229"/>
                      <a:pt x="261989" y="319197"/>
                      <a:pt x="270333" y="317046"/>
                    </a:cubicBezTo>
                    <a:cubicBezTo>
                      <a:pt x="280742" y="310766"/>
                      <a:pt x="291236" y="311798"/>
                      <a:pt x="301731" y="320229"/>
                    </a:cubicBezTo>
                    <a:cubicBezTo>
                      <a:pt x="305860" y="313949"/>
                      <a:pt x="311107" y="307583"/>
                      <a:pt x="317387" y="301303"/>
                    </a:cubicBezTo>
                    <a:cubicBezTo>
                      <a:pt x="329947" y="288656"/>
                      <a:pt x="339323" y="278161"/>
                      <a:pt x="345603" y="269730"/>
                    </a:cubicBezTo>
                    <a:cubicBezTo>
                      <a:pt x="381130" y="212865"/>
                      <a:pt x="412528" y="130707"/>
                      <a:pt x="439798" y="23257"/>
                    </a:cubicBezTo>
                    <a:cubicBezTo>
                      <a:pt x="443927" y="4331"/>
                      <a:pt x="450206" y="-3067"/>
                      <a:pt x="458636" y="1148"/>
                    </a:cubicBezTo>
                    <a:cubicBezTo>
                      <a:pt x="464916" y="5363"/>
                      <a:pt x="466981" y="6396"/>
                      <a:pt x="464916" y="4331"/>
                    </a:cubicBezTo>
                    <a:cubicBezTo>
                      <a:pt x="481605" y="10611"/>
                      <a:pt x="493132" y="15945"/>
                      <a:pt x="499411" y="20160"/>
                    </a:cubicBezTo>
                    <a:cubicBezTo>
                      <a:pt x="503540" y="28591"/>
                      <a:pt x="502594" y="33925"/>
                      <a:pt x="496314" y="35990"/>
                    </a:cubicBezTo>
                    <a:cubicBezTo>
                      <a:pt x="475411" y="57067"/>
                      <a:pt x="450292" y="120298"/>
                      <a:pt x="420959" y="225597"/>
                    </a:cubicBezTo>
                    <a:cubicBezTo>
                      <a:pt x="418808" y="231877"/>
                      <a:pt x="418808" y="236179"/>
                      <a:pt x="420959" y="238243"/>
                    </a:cubicBezTo>
                    <a:cubicBezTo>
                      <a:pt x="423023" y="238243"/>
                      <a:pt x="427238" y="237211"/>
                      <a:pt x="433518" y="235060"/>
                    </a:cubicBezTo>
                    <a:cubicBezTo>
                      <a:pt x="458636" y="226630"/>
                      <a:pt x="486852" y="221382"/>
                      <a:pt x="518250" y="219231"/>
                    </a:cubicBezTo>
                    <a:cubicBezTo>
                      <a:pt x="539154" y="219231"/>
                      <a:pt x="554810" y="222414"/>
                      <a:pt x="565305" y="228694"/>
                    </a:cubicBezTo>
                    <a:cubicBezTo>
                      <a:pt x="577864" y="234974"/>
                      <a:pt x="595585" y="249771"/>
                      <a:pt x="618639" y="272913"/>
                    </a:cubicBezTo>
                    <a:cubicBezTo>
                      <a:pt x="622768" y="279193"/>
                      <a:pt x="629048" y="285559"/>
                      <a:pt x="637478" y="291839"/>
                    </a:cubicBezTo>
                    <a:cubicBezTo>
                      <a:pt x="639542" y="296055"/>
                      <a:pt x="641607" y="298120"/>
                      <a:pt x="643757" y="298120"/>
                    </a:cubicBezTo>
                    <a:cubicBezTo>
                      <a:pt x="652102" y="308701"/>
                      <a:pt x="652102" y="316013"/>
                      <a:pt x="643757" y="320229"/>
                    </a:cubicBezTo>
                    <a:cubicBezTo>
                      <a:pt x="639542" y="322380"/>
                      <a:pt x="631198" y="325477"/>
                      <a:pt x="618639" y="329692"/>
                    </a:cubicBezTo>
                    <a:cubicBezTo>
                      <a:pt x="601864" y="333907"/>
                      <a:pt x="589305" y="338123"/>
                      <a:pt x="580961" y="342338"/>
                    </a:cubicBezTo>
                    <a:cubicBezTo>
                      <a:pt x="562122" y="352920"/>
                      <a:pt x="534939" y="357135"/>
                      <a:pt x="499325" y="354984"/>
                    </a:cubicBezTo>
                    <a:cubicBezTo>
                      <a:pt x="488831" y="348704"/>
                      <a:pt x="477389" y="347586"/>
                      <a:pt x="464830" y="351801"/>
                    </a:cubicBezTo>
                    <a:cubicBezTo>
                      <a:pt x="454335" y="356017"/>
                      <a:pt x="450206" y="371846"/>
                      <a:pt x="452271" y="399203"/>
                    </a:cubicBezTo>
                    <a:cubicBezTo>
                      <a:pt x="452271" y="416065"/>
                      <a:pt x="455368" y="428711"/>
                      <a:pt x="461734" y="437142"/>
                    </a:cubicBezTo>
                    <a:cubicBezTo>
                      <a:pt x="474293" y="449788"/>
                      <a:pt x="490981" y="468714"/>
                      <a:pt x="511970" y="494007"/>
                    </a:cubicBezTo>
                    <a:cubicBezTo>
                      <a:pt x="514035" y="496158"/>
                      <a:pt x="516099" y="497190"/>
                      <a:pt x="518250" y="497190"/>
                    </a:cubicBezTo>
                    <a:cubicBezTo>
                      <a:pt x="530810" y="511987"/>
                      <a:pt x="553778" y="530913"/>
                      <a:pt x="587327" y="554055"/>
                    </a:cubicBezTo>
                    <a:cubicBezTo>
                      <a:pt x="591456" y="558271"/>
                      <a:pt x="595670" y="560335"/>
                      <a:pt x="599886" y="560335"/>
                    </a:cubicBezTo>
                    <a:cubicBezTo>
                      <a:pt x="604015" y="564551"/>
                      <a:pt x="611327" y="569798"/>
                      <a:pt x="621822" y="576165"/>
                    </a:cubicBezTo>
                    <a:cubicBezTo>
                      <a:pt x="657349" y="595091"/>
                      <a:pt x="681435" y="607737"/>
                      <a:pt x="693995" y="614103"/>
                    </a:cubicBezTo>
                    <a:cubicBezTo>
                      <a:pt x="704403" y="620383"/>
                      <a:pt x="708619" y="625631"/>
                      <a:pt x="706554" y="629933"/>
                    </a:cubicBezTo>
                    <a:cubicBezTo>
                      <a:pt x="702339" y="636213"/>
                      <a:pt x="692876" y="640428"/>
                      <a:pt x="678339" y="642579"/>
                    </a:cubicBezTo>
                    <a:cubicBezTo>
                      <a:pt x="621822" y="638363"/>
                      <a:pt x="578896" y="634148"/>
                      <a:pt x="549648" y="629933"/>
                    </a:cubicBezTo>
                    <a:cubicBezTo>
                      <a:pt x="530810" y="625717"/>
                      <a:pt x="521433" y="617286"/>
                      <a:pt x="521433" y="604640"/>
                    </a:cubicBezTo>
                    <a:cubicBezTo>
                      <a:pt x="519282" y="575132"/>
                      <a:pt x="508874" y="545710"/>
                      <a:pt x="490035" y="516203"/>
                    </a:cubicBezTo>
                    <a:cubicBezTo>
                      <a:pt x="479540" y="503556"/>
                      <a:pt x="462852" y="497276"/>
                      <a:pt x="439798" y="497276"/>
                    </a:cubicBezTo>
                    <a:cubicBezTo>
                      <a:pt x="431453" y="497276"/>
                      <a:pt x="420959" y="504675"/>
                      <a:pt x="408400" y="519386"/>
                    </a:cubicBezTo>
                    <a:cubicBezTo>
                      <a:pt x="406249" y="521536"/>
                      <a:pt x="404184" y="523601"/>
                      <a:pt x="402119" y="525666"/>
                    </a:cubicBezTo>
                    <a:cubicBezTo>
                      <a:pt x="381216" y="548893"/>
                      <a:pt x="360227" y="571003"/>
                      <a:pt x="339323" y="591994"/>
                    </a:cubicBezTo>
                    <a:cubicBezTo>
                      <a:pt x="330893" y="600425"/>
                      <a:pt x="314205" y="606791"/>
                      <a:pt x="289086" y="610920"/>
                    </a:cubicBezTo>
                    <a:lnTo>
                      <a:pt x="279709" y="610920"/>
                    </a:lnTo>
                    <a:cubicBezTo>
                      <a:pt x="273430" y="610920"/>
                      <a:pt x="269214" y="609888"/>
                      <a:pt x="267150" y="607737"/>
                    </a:cubicBezTo>
                    <a:cubicBezTo>
                      <a:pt x="265000" y="605672"/>
                      <a:pt x="267150" y="602489"/>
                      <a:pt x="273430" y="598274"/>
                    </a:cubicBezTo>
                    <a:cubicBezTo>
                      <a:pt x="363409" y="537193"/>
                      <a:pt x="407367" y="445573"/>
                      <a:pt x="405302" y="323412"/>
                    </a:cubicBezTo>
                    <a:cubicBezTo>
                      <a:pt x="403152" y="310766"/>
                      <a:pt x="409431" y="306550"/>
                      <a:pt x="424142" y="310766"/>
                    </a:cubicBezTo>
                    <a:cubicBezTo>
                      <a:pt x="445045" y="319197"/>
                      <a:pt x="461819" y="326595"/>
                      <a:pt x="474378" y="332875"/>
                    </a:cubicBezTo>
                    <a:cubicBezTo>
                      <a:pt x="476443" y="337090"/>
                      <a:pt x="481690" y="338123"/>
                      <a:pt x="490035" y="336058"/>
                    </a:cubicBezTo>
                    <a:cubicBezTo>
                      <a:pt x="515153" y="329778"/>
                      <a:pt x="530810" y="312916"/>
                      <a:pt x="537089" y="285473"/>
                    </a:cubicBezTo>
                    <a:cubicBezTo>
                      <a:pt x="532874" y="255965"/>
                      <a:pt x="510938" y="245470"/>
                      <a:pt x="471196" y="253901"/>
                    </a:cubicBezTo>
                    <a:cubicBezTo>
                      <a:pt x="469046" y="256051"/>
                      <a:pt x="465948" y="258116"/>
                      <a:pt x="461819" y="260181"/>
                    </a:cubicBezTo>
                    <a:cubicBezTo>
                      <a:pt x="430421" y="272827"/>
                      <a:pt x="406335" y="286506"/>
                      <a:pt x="389646" y="301216"/>
                    </a:cubicBezTo>
                    <a:cubicBezTo>
                      <a:pt x="387495" y="303367"/>
                      <a:pt x="384399" y="306464"/>
                      <a:pt x="380270" y="310680"/>
                    </a:cubicBezTo>
                    <a:cubicBezTo>
                      <a:pt x="353086" y="336230"/>
                      <a:pt x="331150" y="347844"/>
                      <a:pt x="314376" y="345693"/>
                    </a:cubicBezTo>
                    <a:close/>
                  </a:path>
                </a:pathLst>
              </a:custGeom>
              <a:grpFill/>
              <a:ln w="860" cap="flat">
                <a:noFill/>
                <a:prstDash val="solid"/>
                <a:miter/>
              </a:ln>
            </p:spPr>
            <p:txBody>
              <a:bodyPr rtlCol="0" anchor="ctr"/>
              <a:lstStyle/>
              <a:p>
                <a:endParaRPr lang="zh-CN" altLang="en-US"/>
              </a:p>
            </p:txBody>
          </p:sp>
          <p:sp>
            <p:nvSpPr>
              <p:cNvPr id="27" name="任意形状 10"/>
              <p:cNvSpPr/>
              <p:nvPr/>
            </p:nvSpPr>
            <p:spPr>
              <a:xfrm>
                <a:off x="8176287" y="1769312"/>
                <a:ext cx="675041" cy="736361"/>
              </a:xfrm>
              <a:custGeom>
                <a:avLst/>
                <a:gdLst>
                  <a:gd name="connsiteX0" fmla="*/ 87743 w 675041"/>
                  <a:gd name="connsiteY0" fmla="*/ 316175 h 736361"/>
                  <a:gd name="connsiteX1" fmla="*/ 156819 w 675041"/>
                  <a:gd name="connsiteY1" fmla="*/ 186616 h 736361"/>
                  <a:gd name="connsiteX2" fmla="*/ 225896 w 675041"/>
                  <a:gd name="connsiteY2" fmla="*/ 63422 h 736361"/>
                  <a:gd name="connsiteX3" fmla="*/ 301252 w 675041"/>
                  <a:gd name="connsiteY3" fmla="*/ 110824 h 736361"/>
                  <a:gd name="connsiteX4" fmla="*/ 282412 w 675041"/>
                  <a:gd name="connsiteY4" fmla="*/ 139300 h 736361"/>
                  <a:gd name="connsiteX5" fmla="*/ 241638 w 675041"/>
                  <a:gd name="connsiteY5" fmla="*/ 211994 h 736361"/>
                  <a:gd name="connsiteX6" fmla="*/ 216519 w 675041"/>
                  <a:gd name="connsiteY6" fmla="*/ 243567 h 736361"/>
                  <a:gd name="connsiteX7" fmla="*/ 175744 w 675041"/>
                  <a:gd name="connsiteY7" fmla="*/ 319358 h 736361"/>
                  <a:gd name="connsiteX8" fmla="*/ 188304 w 675041"/>
                  <a:gd name="connsiteY8" fmla="*/ 328821 h 736361"/>
                  <a:gd name="connsiteX9" fmla="*/ 219702 w 675041"/>
                  <a:gd name="connsiteY9" fmla="*/ 357297 h 736361"/>
                  <a:gd name="connsiteX10" fmla="*/ 213423 w 675041"/>
                  <a:gd name="connsiteY10" fmla="*/ 385772 h 736361"/>
                  <a:gd name="connsiteX11" fmla="*/ 188304 w 675041"/>
                  <a:gd name="connsiteY11" fmla="*/ 559550 h 736361"/>
                  <a:gd name="connsiteX12" fmla="*/ 191401 w 675041"/>
                  <a:gd name="connsiteY12" fmla="*/ 581660 h 736361"/>
                  <a:gd name="connsiteX13" fmla="*/ 194584 w 675041"/>
                  <a:gd name="connsiteY13" fmla="*/ 594306 h 736361"/>
                  <a:gd name="connsiteX14" fmla="*/ 134970 w 675041"/>
                  <a:gd name="connsiteY14" fmla="*/ 600586 h 736361"/>
                  <a:gd name="connsiteX15" fmla="*/ 144432 w 675041"/>
                  <a:gd name="connsiteY15" fmla="*/ 483673 h 736361"/>
                  <a:gd name="connsiteX16" fmla="*/ 134970 w 675041"/>
                  <a:gd name="connsiteY16" fmla="*/ 366760 h 736361"/>
                  <a:gd name="connsiteX17" fmla="*/ 103572 w 675041"/>
                  <a:gd name="connsiteY17" fmla="*/ 385686 h 736361"/>
                  <a:gd name="connsiteX18" fmla="*/ 0 w 675041"/>
                  <a:gd name="connsiteY18" fmla="*/ 429905 h 736361"/>
                  <a:gd name="connsiteX19" fmla="*/ 78453 w 675041"/>
                  <a:gd name="connsiteY19" fmla="*/ 325638 h 736361"/>
                  <a:gd name="connsiteX20" fmla="*/ 87743 w 675041"/>
                  <a:gd name="connsiteY20" fmla="*/ 316175 h 736361"/>
                  <a:gd name="connsiteX21" fmla="*/ 404823 w 675041"/>
                  <a:gd name="connsiteY21" fmla="*/ 218188 h 736361"/>
                  <a:gd name="connsiteX22" fmla="*/ 451877 w 675041"/>
                  <a:gd name="connsiteY22" fmla="*/ 199262 h 736361"/>
                  <a:gd name="connsiteX23" fmla="*/ 451877 w 675041"/>
                  <a:gd name="connsiteY23" fmla="*/ 196079 h 736361"/>
                  <a:gd name="connsiteX24" fmla="*/ 454975 w 675041"/>
                  <a:gd name="connsiteY24" fmla="*/ 85532 h 736361"/>
                  <a:gd name="connsiteX25" fmla="*/ 451877 w 675041"/>
                  <a:gd name="connsiteY25" fmla="*/ 9740 h 736361"/>
                  <a:gd name="connsiteX26" fmla="*/ 451877 w 675041"/>
                  <a:gd name="connsiteY26" fmla="*/ 277 h 736361"/>
                  <a:gd name="connsiteX27" fmla="*/ 536610 w 675041"/>
                  <a:gd name="connsiteY27" fmla="*/ 28753 h 736361"/>
                  <a:gd name="connsiteX28" fmla="*/ 530330 w 675041"/>
                  <a:gd name="connsiteY28" fmla="*/ 60325 h 736361"/>
                  <a:gd name="connsiteX29" fmla="*/ 524051 w 675041"/>
                  <a:gd name="connsiteY29" fmla="*/ 91898 h 736361"/>
                  <a:gd name="connsiteX30" fmla="*/ 514674 w 675041"/>
                  <a:gd name="connsiteY30" fmla="*/ 155129 h 736361"/>
                  <a:gd name="connsiteX31" fmla="*/ 520954 w 675041"/>
                  <a:gd name="connsiteY31" fmla="*/ 189885 h 736361"/>
                  <a:gd name="connsiteX32" fmla="*/ 533513 w 675041"/>
                  <a:gd name="connsiteY32" fmla="*/ 186702 h 736361"/>
                  <a:gd name="connsiteX33" fmla="*/ 571191 w 675041"/>
                  <a:gd name="connsiteY33" fmla="*/ 186702 h 736361"/>
                  <a:gd name="connsiteX34" fmla="*/ 596310 w 675041"/>
                  <a:gd name="connsiteY34" fmla="*/ 253030 h 736361"/>
                  <a:gd name="connsiteX35" fmla="*/ 574374 w 675041"/>
                  <a:gd name="connsiteY35" fmla="*/ 256213 h 736361"/>
                  <a:gd name="connsiteX36" fmla="*/ 514760 w 675041"/>
                  <a:gd name="connsiteY36" fmla="*/ 265676 h 736361"/>
                  <a:gd name="connsiteX37" fmla="*/ 511577 w 675041"/>
                  <a:gd name="connsiteY37" fmla="*/ 332004 h 736361"/>
                  <a:gd name="connsiteX38" fmla="*/ 605772 w 675041"/>
                  <a:gd name="connsiteY38" fmla="*/ 328821 h 736361"/>
                  <a:gd name="connsiteX39" fmla="*/ 646547 w 675041"/>
                  <a:gd name="connsiteY39" fmla="*/ 322541 h 736361"/>
                  <a:gd name="connsiteX40" fmla="*/ 674763 w 675041"/>
                  <a:gd name="connsiteY40" fmla="*/ 404699 h 736361"/>
                  <a:gd name="connsiteX41" fmla="*/ 649644 w 675041"/>
                  <a:gd name="connsiteY41" fmla="*/ 404699 h 736361"/>
                  <a:gd name="connsiteX42" fmla="*/ 571191 w 675041"/>
                  <a:gd name="connsiteY42" fmla="*/ 401516 h 736361"/>
                  <a:gd name="connsiteX43" fmla="*/ 505298 w 675041"/>
                  <a:gd name="connsiteY43" fmla="*/ 410979 h 736361"/>
                  <a:gd name="connsiteX44" fmla="*/ 492738 w 675041"/>
                  <a:gd name="connsiteY44" fmla="*/ 638439 h 736361"/>
                  <a:gd name="connsiteX45" fmla="*/ 492738 w 675041"/>
                  <a:gd name="connsiteY45" fmla="*/ 660548 h 736361"/>
                  <a:gd name="connsiteX46" fmla="*/ 495921 w 675041"/>
                  <a:gd name="connsiteY46" fmla="*/ 726876 h 736361"/>
                  <a:gd name="connsiteX47" fmla="*/ 430028 w 675041"/>
                  <a:gd name="connsiteY47" fmla="*/ 726876 h 736361"/>
                  <a:gd name="connsiteX48" fmla="*/ 433124 w 675041"/>
                  <a:gd name="connsiteY48" fmla="*/ 717413 h 736361"/>
                  <a:gd name="connsiteX49" fmla="*/ 445684 w 675041"/>
                  <a:gd name="connsiteY49" fmla="*/ 695304 h 736361"/>
                  <a:gd name="connsiteX50" fmla="*/ 442501 w 675041"/>
                  <a:gd name="connsiteY50" fmla="*/ 537355 h 736361"/>
                  <a:gd name="connsiteX51" fmla="*/ 436222 w 675041"/>
                  <a:gd name="connsiteY51" fmla="*/ 420442 h 736361"/>
                  <a:gd name="connsiteX52" fmla="*/ 401726 w 675041"/>
                  <a:gd name="connsiteY52" fmla="*/ 423625 h 736361"/>
                  <a:gd name="connsiteX53" fmla="*/ 338930 w 675041"/>
                  <a:gd name="connsiteY53" fmla="*/ 433088 h 736361"/>
                  <a:gd name="connsiteX54" fmla="*/ 276133 w 675041"/>
                  <a:gd name="connsiteY54" fmla="*/ 458381 h 736361"/>
                  <a:gd name="connsiteX55" fmla="*/ 269853 w 675041"/>
                  <a:gd name="connsiteY55" fmla="*/ 461564 h 736361"/>
                  <a:gd name="connsiteX56" fmla="*/ 244735 w 675041"/>
                  <a:gd name="connsiteY56" fmla="*/ 429991 h 736361"/>
                  <a:gd name="connsiteX57" fmla="*/ 247832 w 675041"/>
                  <a:gd name="connsiteY57" fmla="*/ 398418 h 736361"/>
                  <a:gd name="connsiteX58" fmla="*/ 304348 w 675041"/>
                  <a:gd name="connsiteY58" fmla="*/ 398418 h 736361"/>
                  <a:gd name="connsiteX59" fmla="*/ 442501 w 675041"/>
                  <a:gd name="connsiteY59" fmla="*/ 344737 h 736361"/>
                  <a:gd name="connsiteX60" fmla="*/ 433124 w 675041"/>
                  <a:gd name="connsiteY60" fmla="*/ 287872 h 736361"/>
                  <a:gd name="connsiteX61" fmla="*/ 411189 w 675041"/>
                  <a:gd name="connsiteY61" fmla="*/ 294152 h 736361"/>
                  <a:gd name="connsiteX62" fmla="*/ 395532 w 675041"/>
                  <a:gd name="connsiteY62" fmla="*/ 297335 h 736361"/>
                  <a:gd name="connsiteX63" fmla="*/ 376694 w 675041"/>
                  <a:gd name="connsiteY63" fmla="*/ 281505 h 736361"/>
                  <a:gd name="connsiteX64" fmla="*/ 373511 w 675041"/>
                  <a:gd name="connsiteY64" fmla="*/ 272042 h 736361"/>
                  <a:gd name="connsiteX65" fmla="*/ 260477 w 675041"/>
                  <a:gd name="connsiteY65" fmla="*/ 344737 h 736361"/>
                  <a:gd name="connsiteX66" fmla="*/ 285595 w 675041"/>
                  <a:gd name="connsiteY66" fmla="*/ 284688 h 736361"/>
                  <a:gd name="connsiteX67" fmla="*/ 323273 w 675041"/>
                  <a:gd name="connsiteY67" fmla="*/ 208897 h 736361"/>
                  <a:gd name="connsiteX68" fmla="*/ 323273 w 675041"/>
                  <a:gd name="connsiteY68" fmla="*/ 202617 h 736361"/>
                  <a:gd name="connsiteX69" fmla="*/ 345209 w 675041"/>
                  <a:gd name="connsiteY69" fmla="*/ 164678 h 736361"/>
                  <a:gd name="connsiteX70" fmla="*/ 404823 w 675041"/>
                  <a:gd name="connsiteY70" fmla="*/ 218188 h 73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75041" h="736361">
                    <a:moveTo>
                      <a:pt x="87743" y="316175"/>
                    </a:moveTo>
                    <a:cubicBezTo>
                      <a:pt x="100303" y="297249"/>
                      <a:pt x="123270" y="254062"/>
                      <a:pt x="156819" y="186616"/>
                    </a:cubicBezTo>
                    <a:cubicBezTo>
                      <a:pt x="192347" y="117104"/>
                      <a:pt x="215401" y="76069"/>
                      <a:pt x="225896" y="63422"/>
                    </a:cubicBezTo>
                    <a:cubicBezTo>
                      <a:pt x="261423" y="71853"/>
                      <a:pt x="286542" y="87683"/>
                      <a:pt x="301252" y="110824"/>
                    </a:cubicBezTo>
                    <a:cubicBezTo>
                      <a:pt x="299101" y="115040"/>
                      <a:pt x="292822" y="124589"/>
                      <a:pt x="282412" y="139300"/>
                    </a:cubicBezTo>
                    <a:cubicBezTo>
                      <a:pt x="261509" y="173023"/>
                      <a:pt x="247918" y="197283"/>
                      <a:pt x="241638" y="211994"/>
                    </a:cubicBezTo>
                    <a:cubicBezTo>
                      <a:pt x="239488" y="216210"/>
                      <a:pt x="231143" y="226791"/>
                      <a:pt x="216519" y="243567"/>
                    </a:cubicBezTo>
                    <a:cubicBezTo>
                      <a:pt x="178842" y="289936"/>
                      <a:pt x="165250" y="315229"/>
                      <a:pt x="175744" y="319358"/>
                    </a:cubicBezTo>
                    <a:cubicBezTo>
                      <a:pt x="177809" y="323573"/>
                      <a:pt x="182025" y="326757"/>
                      <a:pt x="188304" y="328821"/>
                    </a:cubicBezTo>
                    <a:cubicBezTo>
                      <a:pt x="209207" y="337252"/>
                      <a:pt x="219702" y="346715"/>
                      <a:pt x="219702" y="357297"/>
                    </a:cubicBezTo>
                    <a:cubicBezTo>
                      <a:pt x="217552" y="359448"/>
                      <a:pt x="215487" y="368911"/>
                      <a:pt x="213423" y="385772"/>
                    </a:cubicBezTo>
                    <a:cubicBezTo>
                      <a:pt x="194584" y="467930"/>
                      <a:pt x="186239" y="525913"/>
                      <a:pt x="188304" y="559550"/>
                    </a:cubicBezTo>
                    <a:cubicBezTo>
                      <a:pt x="188304" y="565831"/>
                      <a:pt x="189337" y="573315"/>
                      <a:pt x="191401" y="581660"/>
                    </a:cubicBezTo>
                    <a:cubicBezTo>
                      <a:pt x="193465" y="587940"/>
                      <a:pt x="194584" y="592241"/>
                      <a:pt x="194584" y="594306"/>
                    </a:cubicBezTo>
                    <a:cubicBezTo>
                      <a:pt x="165250" y="619599"/>
                      <a:pt x="145378" y="621663"/>
                      <a:pt x="134970" y="600586"/>
                    </a:cubicBezTo>
                    <a:cubicBezTo>
                      <a:pt x="141249" y="571078"/>
                      <a:pt x="144432" y="532193"/>
                      <a:pt x="144432" y="483673"/>
                    </a:cubicBezTo>
                    <a:cubicBezTo>
                      <a:pt x="142282" y="418377"/>
                      <a:pt x="139185" y="379406"/>
                      <a:pt x="134970" y="366760"/>
                    </a:cubicBezTo>
                    <a:cubicBezTo>
                      <a:pt x="128690" y="370975"/>
                      <a:pt x="118196" y="377341"/>
                      <a:pt x="103572" y="385686"/>
                    </a:cubicBezTo>
                    <a:cubicBezTo>
                      <a:pt x="34496" y="427841"/>
                      <a:pt x="0" y="442551"/>
                      <a:pt x="0" y="429905"/>
                    </a:cubicBezTo>
                    <a:cubicBezTo>
                      <a:pt x="0" y="421474"/>
                      <a:pt x="26151" y="386719"/>
                      <a:pt x="78453" y="325638"/>
                    </a:cubicBezTo>
                    <a:cubicBezTo>
                      <a:pt x="82496" y="321423"/>
                      <a:pt x="85593" y="318326"/>
                      <a:pt x="87743" y="316175"/>
                    </a:cubicBezTo>
                    <a:close/>
                    <a:moveTo>
                      <a:pt x="404823" y="218188"/>
                    </a:moveTo>
                    <a:cubicBezTo>
                      <a:pt x="429941" y="218188"/>
                      <a:pt x="445598" y="211908"/>
                      <a:pt x="451877" y="199262"/>
                    </a:cubicBezTo>
                    <a:lnTo>
                      <a:pt x="451877" y="196079"/>
                    </a:lnTo>
                    <a:cubicBezTo>
                      <a:pt x="453942" y="154011"/>
                      <a:pt x="454975" y="117104"/>
                      <a:pt x="454975" y="85532"/>
                    </a:cubicBezTo>
                    <a:cubicBezTo>
                      <a:pt x="454975" y="62390"/>
                      <a:pt x="453856" y="37098"/>
                      <a:pt x="451877" y="9740"/>
                    </a:cubicBezTo>
                    <a:cubicBezTo>
                      <a:pt x="451877" y="5525"/>
                      <a:pt x="451877" y="2342"/>
                      <a:pt x="451877" y="277"/>
                    </a:cubicBezTo>
                    <a:cubicBezTo>
                      <a:pt x="487405" y="-1787"/>
                      <a:pt x="515706" y="7676"/>
                      <a:pt x="536610" y="28753"/>
                    </a:cubicBezTo>
                    <a:cubicBezTo>
                      <a:pt x="536610" y="32968"/>
                      <a:pt x="534459" y="43550"/>
                      <a:pt x="530330" y="60325"/>
                    </a:cubicBezTo>
                    <a:cubicBezTo>
                      <a:pt x="524051" y="79252"/>
                      <a:pt x="521900" y="89833"/>
                      <a:pt x="524051" y="91898"/>
                    </a:cubicBezTo>
                    <a:cubicBezTo>
                      <a:pt x="517771" y="110824"/>
                      <a:pt x="514674" y="131901"/>
                      <a:pt x="514674" y="155129"/>
                    </a:cubicBezTo>
                    <a:cubicBezTo>
                      <a:pt x="512523" y="178357"/>
                      <a:pt x="514674" y="189885"/>
                      <a:pt x="520954" y="189885"/>
                    </a:cubicBezTo>
                    <a:cubicBezTo>
                      <a:pt x="523018" y="189885"/>
                      <a:pt x="527234" y="188852"/>
                      <a:pt x="533513" y="186702"/>
                    </a:cubicBezTo>
                    <a:cubicBezTo>
                      <a:pt x="552352" y="180422"/>
                      <a:pt x="564911" y="180422"/>
                      <a:pt x="571191" y="186702"/>
                    </a:cubicBezTo>
                    <a:cubicBezTo>
                      <a:pt x="594159" y="224640"/>
                      <a:pt x="602589" y="246750"/>
                      <a:pt x="596310" y="253030"/>
                    </a:cubicBezTo>
                    <a:cubicBezTo>
                      <a:pt x="590030" y="255181"/>
                      <a:pt x="582632" y="256213"/>
                      <a:pt x="574374" y="256213"/>
                    </a:cubicBezTo>
                    <a:cubicBezTo>
                      <a:pt x="547191" y="260428"/>
                      <a:pt x="527319" y="263611"/>
                      <a:pt x="514760" y="265676"/>
                    </a:cubicBezTo>
                    <a:cubicBezTo>
                      <a:pt x="510545" y="288904"/>
                      <a:pt x="509512" y="311013"/>
                      <a:pt x="511577" y="332004"/>
                    </a:cubicBezTo>
                    <a:cubicBezTo>
                      <a:pt x="532481" y="334155"/>
                      <a:pt x="563879" y="333123"/>
                      <a:pt x="605772" y="328821"/>
                    </a:cubicBezTo>
                    <a:cubicBezTo>
                      <a:pt x="624611" y="326757"/>
                      <a:pt x="638203" y="324606"/>
                      <a:pt x="646547" y="322541"/>
                    </a:cubicBezTo>
                    <a:cubicBezTo>
                      <a:pt x="667451" y="343618"/>
                      <a:pt x="676827" y="371061"/>
                      <a:pt x="674763" y="404699"/>
                    </a:cubicBezTo>
                    <a:cubicBezTo>
                      <a:pt x="672612" y="406849"/>
                      <a:pt x="664268" y="406849"/>
                      <a:pt x="649644" y="404699"/>
                    </a:cubicBezTo>
                    <a:cubicBezTo>
                      <a:pt x="618245" y="402634"/>
                      <a:pt x="592094" y="401516"/>
                      <a:pt x="571191" y="401516"/>
                    </a:cubicBezTo>
                    <a:cubicBezTo>
                      <a:pt x="529298" y="403666"/>
                      <a:pt x="507362" y="406763"/>
                      <a:pt x="505298" y="410979"/>
                    </a:cubicBezTo>
                    <a:cubicBezTo>
                      <a:pt x="501082" y="463628"/>
                      <a:pt x="496868" y="539506"/>
                      <a:pt x="492738" y="638439"/>
                    </a:cubicBezTo>
                    <a:cubicBezTo>
                      <a:pt x="492738" y="649020"/>
                      <a:pt x="492738" y="656333"/>
                      <a:pt x="492738" y="660548"/>
                    </a:cubicBezTo>
                    <a:cubicBezTo>
                      <a:pt x="492738" y="700552"/>
                      <a:pt x="493770" y="722661"/>
                      <a:pt x="495921" y="726876"/>
                    </a:cubicBezTo>
                    <a:cubicBezTo>
                      <a:pt x="466588" y="739523"/>
                      <a:pt x="444652" y="739523"/>
                      <a:pt x="430028" y="726876"/>
                    </a:cubicBezTo>
                    <a:cubicBezTo>
                      <a:pt x="430028" y="724726"/>
                      <a:pt x="431060" y="721629"/>
                      <a:pt x="433124" y="717413"/>
                    </a:cubicBezTo>
                    <a:cubicBezTo>
                      <a:pt x="441469" y="706832"/>
                      <a:pt x="445684" y="699519"/>
                      <a:pt x="445684" y="695304"/>
                    </a:cubicBezTo>
                    <a:cubicBezTo>
                      <a:pt x="445684" y="627943"/>
                      <a:pt x="444565" y="575208"/>
                      <a:pt x="442501" y="537355"/>
                    </a:cubicBezTo>
                    <a:cubicBezTo>
                      <a:pt x="440351" y="493136"/>
                      <a:pt x="438286" y="454165"/>
                      <a:pt x="436222" y="420442"/>
                    </a:cubicBezTo>
                    <a:cubicBezTo>
                      <a:pt x="434071" y="420442"/>
                      <a:pt x="422544" y="421560"/>
                      <a:pt x="401726" y="423625"/>
                    </a:cubicBezTo>
                    <a:cubicBezTo>
                      <a:pt x="380823" y="425776"/>
                      <a:pt x="359833" y="428873"/>
                      <a:pt x="338930" y="433088"/>
                    </a:cubicBezTo>
                    <a:cubicBezTo>
                      <a:pt x="320091" y="437304"/>
                      <a:pt x="299187" y="445734"/>
                      <a:pt x="276133" y="458381"/>
                    </a:cubicBezTo>
                    <a:lnTo>
                      <a:pt x="269853" y="461564"/>
                    </a:lnTo>
                    <a:cubicBezTo>
                      <a:pt x="261423" y="459499"/>
                      <a:pt x="253079" y="448918"/>
                      <a:pt x="244735" y="429991"/>
                    </a:cubicBezTo>
                    <a:cubicBezTo>
                      <a:pt x="238455" y="411065"/>
                      <a:pt x="239488" y="400483"/>
                      <a:pt x="247832" y="398418"/>
                    </a:cubicBezTo>
                    <a:cubicBezTo>
                      <a:pt x="277080" y="400569"/>
                      <a:pt x="295918" y="400569"/>
                      <a:pt x="304348" y="398418"/>
                    </a:cubicBezTo>
                    <a:cubicBezTo>
                      <a:pt x="356651" y="385772"/>
                      <a:pt x="402673" y="367878"/>
                      <a:pt x="442501" y="344737"/>
                    </a:cubicBezTo>
                    <a:cubicBezTo>
                      <a:pt x="440351" y="308949"/>
                      <a:pt x="437253" y="290022"/>
                      <a:pt x="433124" y="287872"/>
                    </a:cubicBezTo>
                    <a:cubicBezTo>
                      <a:pt x="428910" y="287872"/>
                      <a:pt x="421598" y="290022"/>
                      <a:pt x="411189" y="294152"/>
                    </a:cubicBezTo>
                    <a:cubicBezTo>
                      <a:pt x="402759" y="296302"/>
                      <a:pt x="397512" y="297335"/>
                      <a:pt x="395532" y="297335"/>
                    </a:cubicBezTo>
                    <a:cubicBezTo>
                      <a:pt x="389253" y="297335"/>
                      <a:pt x="382973" y="292087"/>
                      <a:pt x="376694" y="281505"/>
                    </a:cubicBezTo>
                    <a:lnTo>
                      <a:pt x="373511" y="272042"/>
                    </a:lnTo>
                    <a:cubicBezTo>
                      <a:pt x="325338" y="335273"/>
                      <a:pt x="287660" y="359448"/>
                      <a:pt x="260477" y="344737"/>
                    </a:cubicBezTo>
                    <a:cubicBezTo>
                      <a:pt x="254197" y="342672"/>
                      <a:pt x="262542" y="322627"/>
                      <a:pt x="285595" y="284688"/>
                    </a:cubicBezTo>
                    <a:cubicBezTo>
                      <a:pt x="304435" y="248901"/>
                      <a:pt x="316994" y="223608"/>
                      <a:pt x="323273" y="208897"/>
                    </a:cubicBezTo>
                    <a:lnTo>
                      <a:pt x="323273" y="202617"/>
                    </a:lnTo>
                    <a:cubicBezTo>
                      <a:pt x="327403" y="175260"/>
                      <a:pt x="334715" y="162614"/>
                      <a:pt x="345209" y="164678"/>
                    </a:cubicBezTo>
                    <a:cubicBezTo>
                      <a:pt x="370242" y="168722"/>
                      <a:pt x="390113" y="186616"/>
                      <a:pt x="404823" y="218188"/>
                    </a:cubicBezTo>
                    <a:close/>
                  </a:path>
                </a:pathLst>
              </a:custGeom>
              <a:grpFill/>
              <a:ln w="860" cap="flat">
                <a:noFill/>
                <a:prstDash val="solid"/>
                <a:miter/>
              </a:ln>
            </p:spPr>
            <p:txBody>
              <a:bodyPr rtlCol="0" anchor="ctr"/>
              <a:lstStyle/>
              <a:p>
                <a:endParaRPr lang="zh-CN" altLang="en-US"/>
              </a:p>
            </p:txBody>
          </p:sp>
        </p:grpSp>
        <p:sp>
          <p:nvSpPr>
            <p:cNvPr id="10" name="任意形状 11"/>
            <p:cNvSpPr/>
            <p:nvPr/>
          </p:nvSpPr>
          <p:spPr>
            <a:xfrm>
              <a:off x="3053892" y="1820519"/>
              <a:ext cx="2572423" cy="650807"/>
            </a:xfrm>
            <a:custGeom>
              <a:avLst/>
              <a:gdLst>
                <a:gd name="connsiteX0" fmla="*/ 5935 w 2572423"/>
                <a:gd name="connsiteY0" fmla="*/ 89556 h 650807"/>
                <a:gd name="connsiteX1" fmla="*/ 349682 w 2572423"/>
                <a:gd name="connsiteY1" fmla="*/ 89556 h 650807"/>
                <a:gd name="connsiteX2" fmla="*/ 0 w 2572423"/>
                <a:gd name="connsiteY2" fmla="*/ 561252 h 650807"/>
                <a:gd name="connsiteX3" fmla="*/ 0 w 2572423"/>
                <a:gd name="connsiteY3" fmla="*/ 650808 h 650807"/>
                <a:gd name="connsiteX4" fmla="*/ 598632 w 2572423"/>
                <a:gd name="connsiteY4" fmla="*/ 650808 h 650807"/>
                <a:gd name="connsiteX5" fmla="*/ 598632 w 2572423"/>
                <a:gd name="connsiteY5" fmla="*/ 561252 h 650807"/>
                <a:gd name="connsiteX6" fmla="*/ 254885 w 2572423"/>
                <a:gd name="connsiteY6" fmla="*/ 561252 h 650807"/>
                <a:gd name="connsiteX7" fmla="*/ 598632 w 2572423"/>
                <a:gd name="connsiteY7" fmla="*/ 89556 h 650807"/>
                <a:gd name="connsiteX8" fmla="*/ 598632 w 2572423"/>
                <a:gd name="connsiteY8" fmla="*/ 0 h 650807"/>
                <a:gd name="connsiteX9" fmla="*/ 5935 w 2572423"/>
                <a:gd name="connsiteY9" fmla="*/ 0 h 650807"/>
                <a:gd name="connsiteX10" fmla="*/ 5935 w 2572423"/>
                <a:gd name="connsiteY10" fmla="*/ 89556 h 650807"/>
                <a:gd name="connsiteX11" fmla="*/ 663923 w 2572423"/>
                <a:gd name="connsiteY11" fmla="*/ 650808 h 650807"/>
                <a:gd name="connsiteX12" fmla="*/ 1256620 w 2572423"/>
                <a:gd name="connsiteY12" fmla="*/ 650808 h 650807"/>
                <a:gd name="connsiteX13" fmla="*/ 1256620 w 2572423"/>
                <a:gd name="connsiteY13" fmla="*/ 561252 h 650807"/>
                <a:gd name="connsiteX14" fmla="*/ 871324 w 2572423"/>
                <a:gd name="connsiteY14" fmla="*/ 561252 h 650807"/>
                <a:gd name="connsiteX15" fmla="*/ 871324 w 2572423"/>
                <a:gd name="connsiteY15" fmla="*/ 364246 h 650807"/>
                <a:gd name="connsiteX16" fmla="*/ 1221006 w 2572423"/>
                <a:gd name="connsiteY16" fmla="*/ 364246 h 650807"/>
                <a:gd name="connsiteX17" fmla="*/ 1221006 w 2572423"/>
                <a:gd name="connsiteY17" fmla="*/ 280626 h 650807"/>
                <a:gd name="connsiteX18" fmla="*/ 871324 w 2572423"/>
                <a:gd name="connsiteY18" fmla="*/ 280626 h 650807"/>
                <a:gd name="connsiteX19" fmla="*/ 871324 w 2572423"/>
                <a:gd name="connsiteY19" fmla="*/ 89556 h 650807"/>
                <a:gd name="connsiteX20" fmla="*/ 1256620 w 2572423"/>
                <a:gd name="connsiteY20" fmla="*/ 89556 h 650807"/>
                <a:gd name="connsiteX21" fmla="*/ 1256620 w 2572423"/>
                <a:gd name="connsiteY21" fmla="*/ 0 h 650807"/>
                <a:gd name="connsiteX22" fmla="*/ 663923 w 2572423"/>
                <a:gd name="connsiteY22" fmla="*/ 0 h 650807"/>
                <a:gd name="connsiteX23" fmla="*/ 663923 w 2572423"/>
                <a:gd name="connsiteY23" fmla="*/ 650808 h 650807"/>
                <a:gd name="connsiteX24" fmla="*/ 1321825 w 2572423"/>
                <a:gd name="connsiteY24" fmla="*/ 650808 h 650807"/>
                <a:gd name="connsiteX25" fmla="*/ 1529312 w 2572423"/>
                <a:gd name="connsiteY25" fmla="*/ 650808 h 650807"/>
                <a:gd name="connsiteX26" fmla="*/ 1529312 w 2572423"/>
                <a:gd name="connsiteY26" fmla="*/ 364246 h 650807"/>
                <a:gd name="connsiteX27" fmla="*/ 1884930 w 2572423"/>
                <a:gd name="connsiteY27" fmla="*/ 364246 h 650807"/>
                <a:gd name="connsiteX28" fmla="*/ 1884930 w 2572423"/>
                <a:gd name="connsiteY28" fmla="*/ 280626 h 650807"/>
                <a:gd name="connsiteX29" fmla="*/ 1529312 w 2572423"/>
                <a:gd name="connsiteY29" fmla="*/ 280626 h 650807"/>
                <a:gd name="connsiteX30" fmla="*/ 1529312 w 2572423"/>
                <a:gd name="connsiteY30" fmla="*/ 83620 h 650807"/>
                <a:gd name="connsiteX31" fmla="*/ 1914607 w 2572423"/>
                <a:gd name="connsiteY31" fmla="*/ 83620 h 650807"/>
                <a:gd name="connsiteX32" fmla="*/ 1914607 w 2572423"/>
                <a:gd name="connsiteY32" fmla="*/ 0 h 650807"/>
                <a:gd name="connsiteX33" fmla="*/ 1321911 w 2572423"/>
                <a:gd name="connsiteY33" fmla="*/ 0 h 650807"/>
                <a:gd name="connsiteX34" fmla="*/ 1321911 w 2572423"/>
                <a:gd name="connsiteY34" fmla="*/ 650808 h 650807"/>
                <a:gd name="connsiteX35" fmla="*/ 2572423 w 2572423"/>
                <a:gd name="connsiteY35" fmla="*/ 0 h 650807"/>
                <a:gd name="connsiteX36" fmla="*/ 2364936 w 2572423"/>
                <a:gd name="connsiteY36" fmla="*/ 0 h 650807"/>
                <a:gd name="connsiteX37" fmla="*/ 2364936 w 2572423"/>
                <a:gd name="connsiteY37" fmla="*/ 405970 h 650807"/>
                <a:gd name="connsiteX38" fmla="*/ 2275989 w 2572423"/>
                <a:gd name="connsiteY38" fmla="*/ 555230 h 650807"/>
                <a:gd name="connsiteX39" fmla="*/ 2187042 w 2572423"/>
                <a:gd name="connsiteY39" fmla="*/ 405970 h 650807"/>
                <a:gd name="connsiteX40" fmla="*/ 2187042 w 2572423"/>
                <a:gd name="connsiteY40" fmla="*/ 0 h 650807"/>
                <a:gd name="connsiteX41" fmla="*/ 1979555 w 2572423"/>
                <a:gd name="connsiteY41" fmla="*/ 0 h 650807"/>
                <a:gd name="connsiteX42" fmla="*/ 1979555 w 2572423"/>
                <a:gd name="connsiteY42" fmla="*/ 400034 h 650807"/>
                <a:gd name="connsiteX43" fmla="*/ 2222569 w 2572423"/>
                <a:gd name="connsiteY43" fmla="*/ 644872 h 650807"/>
                <a:gd name="connsiteX44" fmla="*/ 2352979 w 2572423"/>
                <a:gd name="connsiteY44" fmla="*/ 644872 h 650807"/>
                <a:gd name="connsiteX45" fmla="*/ 2572251 w 2572423"/>
                <a:gd name="connsiteY45" fmla="*/ 406056 h 650807"/>
                <a:gd name="connsiteX46" fmla="*/ 2572423 w 2572423"/>
                <a:gd name="connsiteY46" fmla="*/ 0 h 65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72423" h="650807">
                  <a:moveTo>
                    <a:pt x="5935" y="89556"/>
                  </a:moveTo>
                  <a:lnTo>
                    <a:pt x="349682" y="89556"/>
                  </a:lnTo>
                  <a:lnTo>
                    <a:pt x="0" y="561252"/>
                  </a:lnTo>
                  <a:lnTo>
                    <a:pt x="0" y="650808"/>
                  </a:lnTo>
                  <a:lnTo>
                    <a:pt x="598632" y="650808"/>
                  </a:lnTo>
                  <a:lnTo>
                    <a:pt x="598632" y="561252"/>
                  </a:lnTo>
                  <a:lnTo>
                    <a:pt x="254885" y="561252"/>
                  </a:lnTo>
                  <a:lnTo>
                    <a:pt x="598632" y="89556"/>
                  </a:lnTo>
                  <a:lnTo>
                    <a:pt x="598632" y="0"/>
                  </a:lnTo>
                  <a:lnTo>
                    <a:pt x="5935" y="0"/>
                  </a:lnTo>
                  <a:lnTo>
                    <a:pt x="5935" y="89556"/>
                  </a:lnTo>
                  <a:close/>
                  <a:moveTo>
                    <a:pt x="663923" y="650808"/>
                  </a:moveTo>
                  <a:lnTo>
                    <a:pt x="1256620" y="650808"/>
                  </a:lnTo>
                  <a:lnTo>
                    <a:pt x="1256620" y="561252"/>
                  </a:lnTo>
                  <a:lnTo>
                    <a:pt x="871324" y="561252"/>
                  </a:lnTo>
                  <a:lnTo>
                    <a:pt x="871324" y="364246"/>
                  </a:lnTo>
                  <a:lnTo>
                    <a:pt x="1221006" y="364246"/>
                  </a:lnTo>
                  <a:lnTo>
                    <a:pt x="1221006" y="280626"/>
                  </a:lnTo>
                  <a:lnTo>
                    <a:pt x="871324" y="280626"/>
                  </a:lnTo>
                  <a:lnTo>
                    <a:pt x="871324" y="89556"/>
                  </a:lnTo>
                  <a:lnTo>
                    <a:pt x="1256620" y="89556"/>
                  </a:lnTo>
                  <a:lnTo>
                    <a:pt x="1256620" y="0"/>
                  </a:lnTo>
                  <a:lnTo>
                    <a:pt x="663923" y="0"/>
                  </a:lnTo>
                  <a:lnTo>
                    <a:pt x="663923" y="650808"/>
                  </a:lnTo>
                  <a:close/>
                  <a:moveTo>
                    <a:pt x="1321825" y="650808"/>
                  </a:moveTo>
                  <a:lnTo>
                    <a:pt x="1529312" y="650808"/>
                  </a:lnTo>
                  <a:lnTo>
                    <a:pt x="1529312" y="364246"/>
                  </a:lnTo>
                  <a:lnTo>
                    <a:pt x="1884930" y="364246"/>
                  </a:lnTo>
                  <a:lnTo>
                    <a:pt x="1884930" y="280626"/>
                  </a:lnTo>
                  <a:lnTo>
                    <a:pt x="1529312" y="280626"/>
                  </a:lnTo>
                  <a:lnTo>
                    <a:pt x="1529312" y="83620"/>
                  </a:lnTo>
                  <a:lnTo>
                    <a:pt x="1914607" y="83620"/>
                  </a:lnTo>
                  <a:lnTo>
                    <a:pt x="1914607" y="0"/>
                  </a:lnTo>
                  <a:lnTo>
                    <a:pt x="1321911" y="0"/>
                  </a:lnTo>
                  <a:lnTo>
                    <a:pt x="1321911" y="650808"/>
                  </a:lnTo>
                  <a:close/>
                  <a:moveTo>
                    <a:pt x="2572423" y="0"/>
                  </a:moveTo>
                  <a:lnTo>
                    <a:pt x="2364936" y="0"/>
                  </a:lnTo>
                  <a:cubicBezTo>
                    <a:pt x="2364936" y="0"/>
                    <a:pt x="2364765" y="356761"/>
                    <a:pt x="2364936" y="405970"/>
                  </a:cubicBezTo>
                  <a:cubicBezTo>
                    <a:pt x="2367947" y="471094"/>
                    <a:pt x="2343861" y="554197"/>
                    <a:pt x="2275989" y="555230"/>
                  </a:cubicBezTo>
                  <a:cubicBezTo>
                    <a:pt x="2215429" y="544992"/>
                    <a:pt x="2194784" y="531142"/>
                    <a:pt x="2187042" y="405970"/>
                  </a:cubicBezTo>
                  <a:cubicBezTo>
                    <a:pt x="2187730" y="337577"/>
                    <a:pt x="2187042" y="0"/>
                    <a:pt x="2187042" y="0"/>
                  </a:cubicBezTo>
                  <a:lnTo>
                    <a:pt x="1979555" y="0"/>
                  </a:lnTo>
                  <a:lnTo>
                    <a:pt x="1979555" y="400034"/>
                  </a:lnTo>
                  <a:cubicBezTo>
                    <a:pt x="1979555" y="400034"/>
                    <a:pt x="1997448" y="627580"/>
                    <a:pt x="2222569" y="644872"/>
                  </a:cubicBezTo>
                  <a:cubicBezTo>
                    <a:pt x="2348162" y="651066"/>
                    <a:pt x="2352979" y="644872"/>
                    <a:pt x="2352979" y="644872"/>
                  </a:cubicBezTo>
                  <a:cubicBezTo>
                    <a:pt x="2352979" y="644872"/>
                    <a:pt x="2532595" y="634376"/>
                    <a:pt x="2572251" y="406056"/>
                  </a:cubicBezTo>
                  <a:cubicBezTo>
                    <a:pt x="2571735" y="219631"/>
                    <a:pt x="2572423" y="0"/>
                    <a:pt x="2572423" y="0"/>
                  </a:cubicBezTo>
                  <a:close/>
                </a:path>
              </a:pathLst>
            </a:custGeom>
            <a:grpFill/>
            <a:ln w="860" cap="flat">
              <a:noFill/>
              <a:prstDash val="solid"/>
              <a:miter/>
            </a:ln>
          </p:spPr>
          <p:txBody>
            <a:bodyPr rtlCol="0" anchor="ctr"/>
            <a:lstStyle/>
            <a:p>
              <a:endParaRPr lang="zh-CN" altLang="en-US"/>
            </a:p>
          </p:txBody>
        </p:sp>
        <p:sp>
          <p:nvSpPr>
            <p:cNvPr id="11" name="任意形状 12"/>
            <p:cNvSpPr/>
            <p:nvPr/>
          </p:nvSpPr>
          <p:spPr>
            <a:xfrm>
              <a:off x="3026537" y="2626522"/>
              <a:ext cx="5852211" cy="31314"/>
            </a:xfrm>
            <a:custGeom>
              <a:avLst/>
              <a:gdLst>
                <a:gd name="connsiteX0" fmla="*/ 0 w 5852211"/>
                <a:gd name="connsiteY0" fmla="*/ 0 h 31314"/>
                <a:gd name="connsiteX1" fmla="*/ 5852212 w 5852211"/>
                <a:gd name="connsiteY1" fmla="*/ 0 h 31314"/>
                <a:gd name="connsiteX2" fmla="*/ 5852212 w 5852211"/>
                <a:gd name="connsiteY2" fmla="*/ 31314 h 31314"/>
                <a:gd name="connsiteX3" fmla="*/ 0 w 5852211"/>
                <a:gd name="connsiteY3" fmla="*/ 31314 h 31314"/>
              </a:gdLst>
              <a:ahLst/>
              <a:cxnLst>
                <a:cxn ang="0">
                  <a:pos x="connsiteX0" y="connsiteY0"/>
                </a:cxn>
                <a:cxn ang="0">
                  <a:pos x="connsiteX1" y="connsiteY1"/>
                </a:cxn>
                <a:cxn ang="0">
                  <a:pos x="connsiteX2" y="connsiteY2"/>
                </a:cxn>
                <a:cxn ang="0">
                  <a:pos x="connsiteX3" y="connsiteY3"/>
                </a:cxn>
              </a:cxnLst>
              <a:rect l="l" t="t" r="r" b="b"/>
              <a:pathLst>
                <a:path w="5852211" h="31314">
                  <a:moveTo>
                    <a:pt x="0" y="0"/>
                  </a:moveTo>
                  <a:lnTo>
                    <a:pt x="5852212" y="0"/>
                  </a:lnTo>
                  <a:lnTo>
                    <a:pt x="5852212" y="31314"/>
                  </a:lnTo>
                  <a:lnTo>
                    <a:pt x="0" y="31314"/>
                  </a:lnTo>
                  <a:close/>
                </a:path>
              </a:pathLst>
            </a:custGeom>
            <a:grpFill/>
            <a:ln w="860" cap="flat">
              <a:noFill/>
              <a:prstDash val="solid"/>
              <a:miter/>
            </a:ln>
          </p:spPr>
          <p:txBody>
            <a:bodyPr rtlCol="0" anchor="ctr"/>
            <a:lstStyle/>
            <a:p>
              <a:endParaRPr lang="zh-CN" altLang="en-US"/>
            </a:p>
          </p:txBody>
        </p:sp>
        <p:grpSp>
          <p:nvGrpSpPr>
            <p:cNvPr id="13" name="图形 4"/>
            <p:cNvGrpSpPr/>
            <p:nvPr/>
          </p:nvGrpSpPr>
          <p:grpSpPr>
            <a:xfrm>
              <a:off x="3476608" y="2737331"/>
              <a:ext cx="4951983" cy="337743"/>
              <a:chOff x="3476608" y="2737331"/>
              <a:chExt cx="4951983" cy="337743"/>
            </a:xfrm>
            <a:grpFill/>
          </p:grpSpPr>
          <p:grpSp>
            <p:nvGrpSpPr>
              <p:cNvPr id="14" name="图形 4"/>
              <p:cNvGrpSpPr/>
              <p:nvPr/>
            </p:nvGrpSpPr>
            <p:grpSpPr>
              <a:xfrm>
                <a:off x="3476608" y="2751071"/>
                <a:ext cx="1941052" cy="324003"/>
                <a:chOff x="3476608" y="2751071"/>
                <a:chExt cx="1941052" cy="324003"/>
              </a:xfrm>
              <a:grpFill/>
            </p:grpSpPr>
            <p:sp>
              <p:nvSpPr>
                <p:cNvPr id="20" name="任意形状 15"/>
                <p:cNvSpPr/>
                <p:nvPr/>
              </p:nvSpPr>
              <p:spPr>
                <a:xfrm>
                  <a:off x="3476608" y="2769502"/>
                  <a:ext cx="288606" cy="294384"/>
                </a:xfrm>
                <a:custGeom>
                  <a:avLst/>
                  <a:gdLst>
                    <a:gd name="connsiteX0" fmla="*/ 19011 w 288606"/>
                    <a:gd name="connsiteY0" fmla="*/ 102030 h 294384"/>
                    <a:gd name="connsiteX1" fmla="*/ 36646 w 288606"/>
                    <a:gd name="connsiteY1" fmla="*/ 99277 h 294384"/>
                    <a:gd name="connsiteX2" fmla="*/ 52904 w 288606"/>
                    <a:gd name="connsiteY2" fmla="*/ 96524 h 294384"/>
                    <a:gd name="connsiteX3" fmla="*/ 67786 w 288606"/>
                    <a:gd name="connsiteY3" fmla="*/ 89728 h 294384"/>
                    <a:gd name="connsiteX4" fmla="*/ 69162 w 288606"/>
                    <a:gd name="connsiteY4" fmla="*/ 40606 h 294384"/>
                    <a:gd name="connsiteX5" fmla="*/ 69162 w 288606"/>
                    <a:gd name="connsiteY5" fmla="*/ 35186 h 294384"/>
                    <a:gd name="connsiteX6" fmla="*/ 74582 w 288606"/>
                    <a:gd name="connsiteY6" fmla="*/ 16088 h 294384"/>
                    <a:gd name="connsiteX7" fmla="*/ 96259 w 288606"/>
                    <a:gd name="connsiteY7" fmla="*/ 28390 h 294384"/>
                    <a:gd name="connsiteX8" fmla="*/ 93507 w 288606"/>
                    <a:gd name="connsiteY8" fmla="*/ 33809 h 294384"/>
                    <a:gd name="connsiteX9" fmla="*/ 86711 w 288606"/>
                    <a:gd name="connsiteY9" fmla="*/ 65210 h 294384"/>
                    <a:gd name="connsiteX10" fmla="*/ 86711 w 288606"/>
                    <a:gd name="connsiteY10" fmla="*/ 78889 h 294384"/>
                    <a:gd name="connsiteX11" fmla="*/ 89378 w 288606"/>
                    <a:gd name="connsiteY11" fmla="*/ 83018 h 294384"/>
                    <a:gd name="connsiteX12" fmla="*/ 104260 w 288606"/>
                    <a:gd name="connsiteY12" fmla="*/ 83018 h 294384"/>
                    <a:gd name="connsiteX13" fmla="*/ 113722 w 288606"/>
                    <a:gd name="connsiteY13" fmla="*/ 100740 h 294384"/>
                    <a:gd name="connsiteX14" fmla="*/ 101507 w 288606"/>
                    <a:gd name="connsiteY14" fmla="*/ 111665 h 294384"/>
                    <a:gd name="connsiteX15" fmla="*/ 85249 w 288606"/>
                    <a:gd name="connsiteY15" fmla="*/ 122591 h 294384"/>
                    <a:gd name="connsiteX16" fmla="*/ 83872 w 288606"/>
                    <a:gd name="connsiteY16" fmla="*/ 133517 h 294384"/>
                    <a:gd name="connsiteX17" fmla="*/ 83872 w 288606"/>
                    <a:gd name="connsiteY17" fmla="*/ 140313 h 294384"/>
                    <a:gd name="connsiteX18" fmla="*/ 93335 w 288606"/>
                    <a:gd name="connsiteY18" fmla="*/ 136184 h 294384"/>
                    <a:gd name="connsiteX19" fmla="*/ 98754 w 288606"/>
                    <a:gd name="connsiteY19" fmla="*/ 132054 h 294384"/>
                    <a:gd name="connsiteX20" fmla="*/ 105550 w 288606"/>
                    <a:gd name="connsiteY20" fmla="*/ 136184 h 294384"/>
                    <a:gd name="connsiteX21" fmla="*/ 94711 w 288606"/>
                    <a:gd name="connsiteY21" fmla="*/ 149862 h 294384"/>
                    <a:gd name="connsiteX22" fmla="*/ 83872 w 288606"/>
                    <a:gd name="connsiteY22" fmla="*/ 163541 h 294384"/>
                    <a:gd name="connsiteX23" fmla="*/ 83872 w 288606"/>
                    <a:gd name="connsiteY23" fmla="*/ 174466 h 294384"/>
                    <a:gd name="connsiteX24" fmla="*/ 85249 w 288606"/>
                    <a:gd name="connsiteY24" fmla="*/ 272711 h 294384"/>
                    <a:gd name="connsiteX25" fmla="*/ 33807 w 288606"/>
                    <a:gd name="connsiteY25" fmla="*/ 244064 h 294384"/>
                    <a:gd name="connsiteX26" fmla="*/ 39226 w 288606"/>
                    <a:gd name="connsiteY26" fmla="*/ 245440 h 294384"/>
                    <a:gd name="connsiteX27" fmla="*/ 67700 w 288606"/>
                    <a:gd name="connsiteY27" fmla="*/ 227718 h 294384"/>
                    <a:gd name="connsiteX28" fmla="*/ 67700 w 288606"/>
                    <a:gd name="connsiteY28" fmla="*/ 179972 h 294384"/>
                    <a:gd name="connsiteX29" fmla="*/ 27097 w 288606"/>
                    <a:gd name="connsiteY29" fmla="*/ 222299 h 294384"/>
                    <a:gd name="connsiteX30" fmla="*/ 25721 w 288606"/>
                    <a:gd name="connsiteY30" fmla="*/ 225051 h 294384"/>
                    <a:gd name="connsiteX31" fmla="*/ 21678 w 288606"/>
                    <a:gd name="connsiteY31" fmla="*/ 230471 h 294384"/>
                    <a:gd name="connsiteX32" fmla="*/ 6796 w 288606"/>
                    <a:gd name="connsiteY32" fmla="*/ 219546 h 294384"/>
                    <a:gd name="connsiteX33" fmla="*/ 0 w 288606"/>
                    <a:gd name="connsiteY33" fmla="*/ 205867 h 294384"/>
                    <a:gd name="connsiteX34" fmla="*/ 4043 w 288606"/>
                    <a:gd name="connsiteY34" fmla="*/ 203114 h 294384"/>
                    <a:gd name="connsiteX35" fmla="*/ 20301 w 288606"/>
                    <a:gd name="connsiteY35" fmla="*/ 190812 h 294384"/>
                    <a:gd name="connsiteX36" fmla="*/ 37936 w 288606"/>
                    <a:gd name="connsiteY36" fmla="*/ 175843 h 294384"/>
                    <a:gd name="connsiteX37" fmla="*/ 66410 w 288606"/>
                    <a:gd name="connsiteY37" fmla="*/ 151325 h 294384"/>
                    <a:gd name="connsiteX38" fmla="*/ 66410 w 288606"/>
                    <a:gd name="connsiteY38" fmla="*/ 128097 h 294384"/>
                    <a:gd name="connsiteX39" fmla="*/ 62366 w 288606"/>
                    <a:gd name="connsiteY39" fmla="*/ 123968 h 294384"/>
                    <a:gd name="connsiteX40" fmla="*/ 55571 w 288606"/>
                    <a:gd name="connsiteY40" fmla="*/ 123968 h 294384"/>
                    <a:gd name="connsiteX41" fmla="*/ 36646 w 288606"/>
                    <a:gd name="connsiteY41" fmla="*/ 133517 h 294384"/>
                    <a:gd name="connsiteX42" fmla="*/ 31226 w 288606"/>
                    <a:gd name="connsiteY42" fmla="*/ 136270 h 294384"/>
                    <a:gd name="connsiteX43" fmla="*/ 20387 w 288606"/>
                    <a:gd name="connsiteY43" fmla="*/ 117171 h 294384"/>
                    <a:gd name="connsiteX44" fmla="*/ 19011 w 288606"/>
                    <a:gd name="connsiteY44" fmla="*/ 102030 h 294384"/>
                    <a:gd name="connsiteX45" fmla="*/ 193809 w 288606"/>
                    <a:gd name="connsiteY45" fmla="*/ 100740 h 294384"/>
                    <a:gd name="connsiteX46" fmla="*/ 193809 w 288606"/>
                    <a:gd name="connsiteY46" fmla="*/ 107536 h 294384"/>
                    <a:gd name="connsiteX47" fmla="*/ 197852 w 288606"/>
                    <a:gd name="connsiteY47" fmla="*/ 111665 h 294384"/>
                    <a:gd name="connsiteX48" fmla="*/ 234412 w 288606"/>
                    <a:gd name="connsiteY48" fmla="*/ 108913 h 294384"/>
                    <a:gd name="connsiteX49" fmla="*/ 262886 w 288606"/>
                    <a:gd name="connsiteY49" fmla="*/ 104783 h 294384"/>
                    <a:gd name="connsiteX50" fmla="*/ 270972 w 288606"/>
                    <a:gd name="connsiteY50" fmla="*/ 103407 h 294384"/>
                    <a:gd name="connsiteX51" fmla="*/ 288606 w 288606"/>
                    <a:gd name="connsiteY51" fmla="*/ 125258 h 294384"/>
                    <a:gd name="connsiteX52" fmla="*/ 283187 w 288606"/>
                    <a:gd name="connsiteY52" fmla="*/ 133431 h 294384"/>
                    <a:gd name="connsiteX53" fmla="*/ 279144 w 288606"/>
                    <a:gd name="connsiteY53" fmla="*/ 133431 h 294384"/>
                    <a:gd name="connsiteX54" fmla="*/ 245251 w 288606"/>
                    <a:gd name="connsiteY54" fmla="*/ 128011 h 294384"/>
                    <a:gd name="connsiteX55" fmla="*/ 228993 w 288606"/>
                    <a:gd name="connsiteY55" fmla="*/ 128011 h 294384"/>
                    <a:gd name="connsiteX56" fmla="*/ 222197 w 288606"/>
                    <a:gd name="connsiteY56" fmla="*/ 137560 h 294384"/>
                    <a:gd name="connsiteX57" fmla="*/ 222197 w 288606"/>
                    <a:gd name="connsiteY57" fmla="*/ 151239 h 294384"/>
                    <a:gd name="connsiteX58" fmla="*/ 237079 w 288606"/>
                    <a:gd name="connsiteY58" fmla="*/ 149862 h 294384"/>
                    <a:gd name="connsiteX59" fmla="*/ 256004 w 288606"/>
                    <a:gd name="connsiteY59" fmla="*/ 148486 h 294384"/>
                    <a:gd name="connsiteX60" fmla="*/ 264176 w 288606"/>
                    <a:gd name="connsiteY60" fmla="*/ 171714 h 294384"/>
                    <a:gd name="connsiteX61" fmla="*/ 260133 w 288606"/>
                    <a:gd name="connsiteY61" fmla="*/ 177133 h 294384"/>
                    <a:gd name="connsiteX62" fmla="*/ 254713 w 288606"/>
                    <a:gd name="connsiteY62" fmla="*/ 177133 h 294384"/>
                    <a:gd name="connsiteX63" fmla="*/ 230369 w 288606"/>
                    <a:gd name="connsiteY63" fmla="*/ 174381 h 294384"/>
                    <a:gd name="connsiteX64" fmla="*/ 219530 w 288606"/>
                    <a:gd name="connsiteY64" fmla="*/ 183930 h 294384"/>
                    <a:gd name="connsiteX65" fmla="*/ 218154 w 288606"/>
                    <a:gd name="connsiteY65" fmla="*/ 207157 h 294384"/>
                    <a:gd name="connsiteX66" fmla="*/ 226240 w 288606"/>
                    <a:gd name="connsiteY66" fmla="*/ 279508 h 294384"/>
                    <a:gd name="connsiteX67" fmla="*/ 227616 w 288606"/>
                    <a:gd name="connsiteY67" fmla="*/ 293186 h 294384"/>
                    <a:gd name="connsiteX68" fmla="*/ 173422 w 288606"/>
                    <a:gd name="connsiteY68" fmla="*/ 279508 h 294384"/>
                    <a:gd name="connsiteX69" fmla="*/ 142282 w 288606"/>
                    <a:gd name="connsiteY69" fmla="*/ 256280 h 294384"/>
                    <a:gd name="connsiteX70" fmla="*/ 154497 w 288606"/>
                    <a:gd name="connsiteY70" fmla="*/ 259033 h 294384"/>
                    <a:gd name="connsiteX71" fmla="*/ 196476 w 288606"/>
                    <a:gd name="connsiteY71" fmla="*/ 260409 h 294384"/>
                    <a:gd name="connsiteX72" fmla="*/ 200519 w 288606"/>
                    <a:gd name="connsiteY72" fmla="*/ 234515 h 294384"/>
                    <a:gd name="connsiteX73" fmla="*/ 200519 w 288606"/>
                    <a:gd name="connsiteY73" fmla="*/ 227718 h 294384"/>
                    <a:gd name="connsiteX74" fmla="*/ 199143 w 288606"/>
                    <a:gd name="connsiteY74" fmla="*/ 193565 h 294384"/>
                    <a:gd name="connsiteX75" fmla="*/ 199143 w 288606"/>
                    <a:gd name="connsiteY75" fmla="*/ 178596 h 294384"/>
                    <a:gd name="connsiteX76" fmla="*/ 144948 w 288606"/>
                    <a:gd name="connsiteY76" fmla="*/ 186769 h 294384"/>
                    <a:gd name="connsiteX77" fmla="*/ 155787 w 288606"/>
                    <a:gd name="connsiteY77" fmla="*/ 193565 h 294384"/>
                    <a:gd name="connsiteX78" fmla="*/ 173422 w 288606"/>
                    <a:gd name="connsiteY78" fmla="*/ 201738 h 294384"/>
                    <a:gd name="connsiteX79" fmla="*/ 159916 w 288606"/>
                    <a:gd name="connsiteY79" fmla="*/ 235891 h 294384"/>
                    <a:gd name="connsiteX80" fmla="*/ 147701 w 288606"/>
                    <a:gd name="connsiteY80" fmla="*/ 220922 h 294384"/>
                    <a:gd name="connsiteX81" fmla="*/ 130067 w 288606"/>
                    <a:gd name="connsiteY81" fmla="*/ 190898 h 294384"/>
                    <a:gd name="connsiteX82" fmla="*/ 123270 w 288606"/>
                    <a:gd name="connsiteY82" fmla="*/ 196318 h 294384"/>
                    <a:gd name="connsiteX83" fmla="*/ 116475 w 288606"/>
                    <a:gd name="connsiteY83" fmla="*/ 189521 h 294384"/>
                    <a:gd name="connsiteX84" fmla="*/ 116475 w 288606"/>
                    <a:gd name="connsiteY84" fmla="*/ 186769 h 294384"/>
                    <a:gd name="connsiteX85" fmla="*/ 113808 w 288606"/>
                    <a:gd name="connsiteY85" fmla="*/ 171800 h 294384"/>
                    <a:gd name="connsiteX86" fmla="*/ 123270 w 288606"/>
                    <a:gd name="connsiteY86" fmla="*/ 170423 h 294384"/>
                    <a:gd name="connsiteX87" fmla="*/ 134109 w 288606"/>
                    <a:gd name="connsiteY87" fmla="*/ 169047 h 294384"/>
                    <a:gd name="connsiteX88" fmla="*/ 197766 w 288606"/>
                    <a:gd name="connsiteY88" fmla="*/ 155368 h 294384"/>
                    <a:gd name="connsiteX89" fmla="*/ 196390 w 288606"/>
                    <a:gd name="connsiteY89" fmla="*/ 147195 h 294384"/>
                    <a:gd name="connsiteX90" fmla="*/ 195014 w 288606"/>
                    <a:gd name="connsiteY90" fmla="*/ 139023 h 294384"/>
                    <a:gd name="connsiteX91" fmla="*/ 180131 w 288606"/>
                    <a:gd name="connsiteY91" fmla="*/ 132226 h 294384"/>
                    <a:gd name="connsiteX92" fmla="*/ 166540 w 288606"/>
                    <a:gd name="connsiteY92" fmla="*/ 136356 h 294384"/>
                    <a:gd name="connsiteX93" fmla="*/ 112346 w 288606"/>
                    <a:gd name="connsiteY93" fmla="*/ 150034 h 294384"/>
                    <a:gd name="connsiteX94" fmla="*/ 106926 w 288606"/>
                    <a:gd name="connsiteY94" fmla="*/ 130936 h 294384"/>
                    <a:gd name="connsiteX95" fmla="*/ 109593 w 288606"/>
                    <a:gd name="connsiteY95" fmla="*/ 130936 h 294384"/>
                    <a:gd name="connsiteX96" fmla="*/ 143486 w 288606"/>
                    <a:gd name="connsiteY96" fmla="*/ 124140 h 294384"/>
                    <a:gd name="connsiteX97" fmla="*/ 150282 w 288606"/>
                    <a:gd name="connsiteY97" fmla="*/ 122763 h 294384"/>
                    <a:gd name="connsiteX98" fmla="*/ 163873 w 288606"/>
                    <a:gd name="connsiteY98" fmla="*/ 114591 h 294384"/>
                    <a:gd name="connsiteX99" fmla="*/ 158454 w 288606"/>
                    <a:gd name="connsiteY99" fmla="*/ 103665 h 294384"/>
                    <a:gd name="connsiteX100" fmla="*/ 142195 w 288606"/>
                    <a:gd name="connsiteY100" fmla="*/ 105041 h 294384"/>
                    <a:gd name="connsiteX101" fmla="*/ 135400 w 288606"/>
                    <a:gd name="connsiteY101" fmla="*/ 94116 h 294384"/>
                    <a:gd name="connsiteX102" fmla="*/ 132647 w 288606"/>
                    <a:gd name="connsiteY102" fmla="*/ 76394 h 294384"/>
                    <a:gd name="connsiteX103" fmla="*/ 143486 w 288606"/>
                    <a:gd name="connsiteY103" fmla="*/ 75017 h 294384"/>
                    <a:gd name="connsiteX104" fmla="*/ 159744 w 288606"/>
                    <a:gd name="connsiteY104" fmla="*/ 72264 h 294384"/>
                    <a:gd name="connsiteX105" fmla="*/ 165164 w 288606"/>
                    <a:gd name="connsiteY105" fmla="*/ 64091 h 294384"/>
                    <a:gd name="connsiteX106" fmla="*/ 167830 w 288606"/>
                    <a:gd name="connsiteY106" fmla="*/ 5420 h 294384"/>
                    <a:gd name="connsiteX107" fmla="*/ 178669 w 288606"/>
                    <a:gd name="connsiteY107" fmla="*/ 0 h 294384"/>
                    <a:gd name="connsiteX108" fmla="*/ 201723 w 288606"/>
                    <a:gd name="connsiteY108" fmla="*/ 9549 h 294384"/>
                    <a:gd name="connsiteX109" fmla="*/ 196304 w 288606"/>
                    <a:gd name="connsiteY109" fmla="*/ 19099 h 294384"/>
                    <a:gd name="connsiteX110" fmla="*/ 193551 w 288606"/>
                    <a:gd name="connsiteY110" fmla="*/ 25895 h 294384"/>
                    <a:gd name="connsiteX111" fmla="*/ 192175 w 288606"/>
                    <a:gd name="connsiteY111" fmla="*/ 54542 h 294384"/>
                    <a:gd name="connsiteX112" fmla="*/ 196218 w 288606"/>
                    <a:gd name="connsiteY112" fmla="*/ 61339 h 294384"/>
                    <a:gd name="connsiteX113" fmla="*/ 225982 w 288606"/>
                    <a:gd name="connsiteY113" fmla="*/ 58586 h 294384"/>
                    <a:gd name="connsiteX114" fmla="*/ 230025 w 288606"/>
                    <a:gd name="connsiteY114" fmla="*/ 70888 h 294384"/>
                    <a:gd name="connsiteX115" fmla="*/ 219186 w 288606"/>
                    <a:gd name="connsiteY115" fmla="*/ 84566 h 294384"/>
                    <a:gd name="connsiteX116" fmla="*/ 200261 w 288606"/>
                    <a:gd name="connsiteY116" fmla="*/ 91363 h 294384"/>
                    <a:gd name="connsiteX117" fmla="*/ 193809 w 288606"/>
                    <a:gd name="connsiteY117" fmla="*/ 100740 h 29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88606" h="294384">
                      <a:moveTo>
                        <a:pt x="19011" y="102030"/>
                      </a:moveTo>
                      <a:cubicBezTo>
                        <a:pt x="19871" y="101170"/>
                        <a:pt x="25807" y="100224"/>
                        <a:pt x="36646" y="99277"/>
                      </a:cubicBezTo>
                      <a:cubicBezTo>
                        <a:pt x="41119" y="98417"/>
                        <a:pt x="46538" y="97471"/>
                        <a:pt x="52904" y="96524"/>
                      </a:cubicBezTo>
                      <a:cubicBezTo>
                        <a:pt x="62797" y="95664"/>
                        <a:pt x="67786" y="93341"/>
                        <a:pt x="67786" y="89728"/>
                      </a:cubicBezTo>
                      <a:cubicBezTo>
                        <a:pt x="67786" y="63317"/>
                        <a:pt x="68216" y="46972"/>
                        <a:pt x="69162" y="40606"/>
                      </a:cubicBezTo>
                      <a:cubicBezTo>
                        <a:pt x="69162" y="39745"/>
                        <a:pt x="69162" y="37853"/>
                        <a:pt x="69162" y="35186"/>
                      </a:cubicBezTo>
                      <a:cubicBezTo>
                        <a:pt x="70969" y="24260"/>
                        <a:pt x="72775" y="17894"/>
                        <a:pt x="74582" y="16088"/>
                      </a:cubicBezTo>
                      <a:cubicBezTo>
                        <a:pt x="83614" y="16088"/>
                        <a:pt x="90840" y="20217"/>
                        <a:pt x="96259" y="28390"/>
                      </a:cubicBezTo>
                      <a:cubicBezTo>
                        <a:pt x="96259" y="30196"/>
                        <a:pt x="95313" y="32003"/>
                        <a:pt x="93507" y="33809"/>
                      </a:cubicBezTo>
                      <a:cubicBezTo>
                        <a:pt x="88087" y="41122"/>
                        <a:pt x="85851" y="51531"/>
                        <a:pt x="86711" y="65210"/>
                      </a:cubicBezTo>
                      <a:cubicBezTo>
                        <a:pt x="86711" y="70630"/>
                        <a:pt x="86711" y="75189"/>
                        <a:pt x="86711" y="78889"/>
                      </a:cubicBezTo>
                      <a:cubicBezTo>
                        <a:pt x="86711" y="81641"/>
                        <a:pt x="87571" y="83018"/>
                        <a:pt x="89378" y="83018"/>
                      </a:cubicBezTo>
                      <a:cubicBezTo>
                        <a:pt x="96603" y="80265"/>
                        <a:pt x="101593" y="80265"/>
                        <a:pt x="104260" y="83018"/>
                      </a:cubicBezTo>
                      <a:cubicBezTo>
                        <a:pt x="110539" y="89384"/>
                        <a:pt x="113722" y="95320"/>
                        <a:pt x="113722" y="100740"/>
                      </a:cubicBezTo>
                      <a:cubicBezTo>
                        <a:pt x="112776" y="105299"/>
                        <a:pt x="108733" y="108913"/>
                        <a:pt x="101507" y="111665"/>
                      </a:cubicBezTo>
                      <a:cubicBezTo>
                        <a:pt x="91528" y="115279"/>
                        <a:pt x="86109" y="118978"/>
                        <a:pt x="85249" y="122591"/>
                      </a:cubicBezTo>
                      <a:cubicBezTo>
                        <a:pt x="84302" y="124398"/>
                        <a:pt x="83872" y="128011"/>
                        <a:pt x="83872" y="133517"/>
                      </a:cubicBezTo>
                      <a:lnTo>
                        <a:pt x="83872" y="140313"/>
                      </a:lnTo>
                      <a:cubicBezTo>
                        <a:pt x="86625" y="140313"/>
                        <a:pt x="89722" y="138937"/>
                        <a:pt x="93335" y="136184"/>
                      </a:cubicBezTo>
                      <a:cubicBezTo>
                        <a:pt x="95141" y="134377"/>
                        <a:pt x="96948" y="133001"/>
                        <a:pt x="98754" y="132054"/>
                      </a:cubicBezTo>
                      <a:cubicBezTo>
                        <a:pt x="102367" y="131194"/>
                        <a:pt x="104604" y="132484"/>
                        <a:pt x="105550" y="136184"/>
                      </a:cubicBezTo>
                      <a:cubicBezTo>
                        <a:pt x="105550" y="137130"/>
                        <a:pt x="101937" y="141603"/>
                        <a:pt x="94711" y="149862"/>
                      </a:cubicBezTo>
                      <a:cubicBezTo>
                        <a:pt x="86625" y="158981"/>
                        <a:pt x="82926" y="163541"/>
                        <a:pt x="83872" y="163541"/>
                      </a:cubicBezTo>
                      <a:cubicBezTo>
                        <a:pt x="83872" y="164487"/>
                        <a:pt x="83872" y="168100"/>
                        <a:pt x="83872" y="174466"/>
                      </a:cubicBezTo>
                      <a:cubicBezTo>
                        <a:pt x="86625" y="239934"/>
                        <a:pt x="87055" y="272711"/>
                        <a:pt x="85249" y="272711"/>
                      </a:cubicBezTo>
                      <a:cubicBezTo>
                        <a:pt x="68044" y="269958"/>
                        <a:pt x="50926" y="260409"/>
                        <a:pt x="33807" y="244064"/>
                      </a:cubicBezTo>
                      <a:lnTo>
                        <a:pt x="39226" y="245440"/>
                      </a:lnTo>
                      <a:cubicBezTo>
                        <a:pt x="58151" y="248193"/>
                        <a:pt x="67700" y="242257"/>
                        <a:pt x="67700" y="227718"/>
                      </a:cubicBezTo>
                      <a:cubicBezTo>
                        <a:pt x="69506" y="198641"/>
                        <a:pt x="69506" y="182725"/>
                        <a:pt x="67700" y="179972"/>
                      </a:cubicBezTo>
                      <a:cubicBezTo>
                        <a:pt x="53248" y="190898"/>
                        <a:pt x="39657" y="205007"/>
                        <a:pt x="27097" y="222299"/>
                      </a:cubicBezTo>
                      <a:cubicBezTo>
                        <a:pt x="26151" y="223245"/>
                        <a:pt x="25721" y="224105"/>
                        <a:pt x="25721" y="225051"/>
                      </a:cubicBezTo>
                      <a:cubicBezTo>
                        <a:pt x="24775" y="229611"/>
                        <a:pt x="23484" y="231417"/>
                        <a:pt x="21678" y="230471"/>
                      </a:cubicBezTo>
                      <a:cubicBezTo>
                        <a:pt x="17118" y="230471"/>
                        <a:pt x="12215" y="226858"/>
                        <a:pt x="6796" y="219546"/>
                      </a:cubicBezTo>
                      <a:cubicBezTo>
                        <a:pt x="2237" y="213179"/>
                        <a:pt x="0" y="208620"/>
                        <a:pt x="0" y="205867"/>
                      </a:cubicBezTo>
                      <a:lnTo>
                        <a:pt x="4043" y="203114"/>
                      </a:lnTo>
                      <a:cubicBezTo>
                        <a:pt x="6710" y="201307"/>
                        <a:pt x="12129" y="197178"/>
                        <a:pt x="20301" y="190812"/>
                      </a:cubicBezTo>
                      <a:cubicBezTo>
                        <a:pt x="22968" y="189005"/>
                        <a:pt x="28904" y="184016"/>
                        <a:pt x="37936" y="175843"/>
                      </a:cubicBezTo>
                      <a:cubicBezTo>
                        <a:pt x="52388" y="161304"/>
                        <a:pt x="61850" y="153131"/>
                        <a:pt x="66410" y="151325"/>
                      </a:cubicBezTo>
                      <a:cubicBezTo>
                        <a:pt x="66410" y="150464"/>
                        <a:pt x="66410" y="142722"/>
                        <a:pt x="66410" y="128097"/>
                      </a:cubicBezTo>
                      <a:cubicBezTo>
                        <a:pt x="66410" y="125344"/>
                        <a:pt x="65033" y="123968"/>
                        <a:pt x="62366" y="123968"/>
                      </a:cubicBezTo>
                      <a:cubicBezTo>
                        <a:pt x="60560" y="123968"/>
                        <a:pt x="58323" y="123968"/>
                        <a:pt x="55571" y="123968"/>
                      </a:cubicBezTo>
                      <a:cubicBezTo>
                        <a:pt x="51011" y="123968"/>
                        <a:pt x="44732" y="127151"/>
                        <a:pt x="36646" y="133517"/>
                      </a:cubicBezTo>
                      <a:cubicBezTo>
                        <a:pt x="33893" y="135323"/>
                        <a:pt x="32087" y="136270"/>
                        <a:pt x="31226" y="136270"/>
                      </a:cubicBezTo>
                      <a:cubicBezTo>
                        <a:pt x="28560" y="137216"/>
                        <a:pt x="24860" y="130850"/>
                        <a:pt x="20387" y="117171"/>
                      </a:cubicBezTo>
                      <a:cubicBezTo>
                        <a:pt x="17635" y="108913"/>
                        <a:pt x="17205" y="103923"/>
                        <a:pt x="19011" y="102030"/>
                      </a:cubicBezTo>
                      <a:close/>
                      <a:moveTo>
                        <a:pt x="193809" y="100740"/>
                      </a:moveTo>
                      <a:lnTo>
                        <a:pt x="193809" y="107536"/>
                      </a:lnTo>
                      <a:cubicBezTo>
                        <a:pt x="193809" y="110289"/>
                        <a:pt x="195185" y="111665"/>
                        <a:pt x="197852" y="111665"/>
                      </a:cubicBezTo>
                      <a:cubicBezTo>
                        <a:pt x="215917" y="110805"/>
                        <a:pt x="228132" y="109859"/>
                        <a:pt x="234412" y="108913"/>
                      </a:cubicBezTo>
                      <a:cubicBezTo>
                        <a:pt x="243444" y="108052"/>
                        <a:pt x="252907" y="106676"/>
                        <a:pt x="262886" y="104783"/>
                      </a:cubicBezTo>
                      <a:cubicBezTo>
                        <a:pt x="266498" y="103923"/>
                        <a:pt x="269165" y="103407"/>
                        <a:pt x="270972" y="103407"/>
                      </a:cubicBezTo>
                      <a:cubicBezTo>
                        <a:pt x="277251" y="104353"/>
                        <a:pt x="283187" y="111580"/>
                        <a:pt x="288606" y="125258"/>
                      </a:cubicBezTo>
                      <a:cubicBezTo>
                        <a:pt x="288606" y="129818"/>
                        <a:pt x="286800" y="132570"/>
                        <a:pt x="283187" y="133431"/>
                      </a:cubicBezTo>
                      <a:cubicBezTo>
                        <a:pt x="282241" y="133431"/>
                        <a:pt x="280950" y="133431"/>
                        <a:pt x="279144" y="133431"/>
                      </a:cubicBezTo>
                      <a:cubicBezTo>
                        <a:pt x="264692" y="129818"/>
                        <a:pt x="253423" y="128011"/>
                        <a:pt x="245251" y="128011"/>
                      </a:cubicBezTo>
                      <a:lnTo>
                        <a:pt x="228993" y="128011"/>
                      </a:lnTo>
                      <a:cubicBezTo>
                        <a:pt x="224433" y="128011"/>
                        <a:pt x="222197" y="131194"/>
                        <a:pt x="222197" y="137560"/>
                      </a:cubicBezTo>
                      <a:lnTo>
                        <a:pt x="222197" y="151239"/>
                      </a:lnTo>
                      <a:cubicBezTo>
                        <a:pt x="228476" y="151239"/>
                        <a:pt x="233466" y="150809"/>
                        <a:pt x="237079" y="149862"/>
                      </a:cubicBezTo>
                      <a:cubicBezTo>
                        <a:pt x="247918" y="148056"/>
                        <a:pt x="254197" y="147625"/>
                        <a:pt x="256004" y="148486"/>
                      </a:cubicBezTo>
                      <a:cubicBezTo>
                        <a:pt x="259616" y="153906"/>
                        <a:pt x="262283" y="161648"/>
                        <a:pt x="264176" y="171714"/>
                      </a:cubicBezTo>
                      <a:cubicBezTo>
                        <a:pt x="263230" y="175327"/>
                        <a:pt x="261939" y="177133"/>
                        <a:pt x="260133" y="177133"/>
                      </a:cubicBezTo>
                      <a:cubicBezTo>
                        <a:pt x="258326" y="177133"/>
                        <a:pt x="256520" y="177133"/>
                        <a:pt x="254713" y="177133"/>
                      </a:cubicBezTo>
                      <a:cubicBezTo>
                        <a:pt x="246627" y="175327"/>
                        <a:pt x="238455" y="174381"/>
                        <a:pt x="230369" y="174381"/>
                      </a:cubicBezTo>
                      <a:cubicBezTo>
                        <a:pt x="223143" y="173520"/>
                        <a:pt x="219530" y="176703"/>
                        <a:pt x="219530" y="183930"/>
                      </a:cubicBezTo>
                      <a:cubicBezTo>
                        <a:pt x="218584" y="193909"/>
                        <a:pt x="218154" y="201652"/>
                        <a:pt x="218154" y="207157"/>
                      </a:cubicBezTo>
                      <a:cubicBezTo>
                        <a:pt x="219014" y="232622"/>
                        <a:pt x="221766" y="256710"/>
                        <a:pt x="226240" y="279508"/>
                      </a:cubicBezTo>
                      <a:cubicBezTo>
                        <a:pt x="227100" y="287680"/>
                        <a:pt x="227616" y="292240"/>
                        <a:pt x="227616" y="293186"/>
                      </a:cubicBezTo>
                      <a:cubicBezTo>
                        <a:pt x="214971" y="296799"/>
                        <a:pt x="196906" y="292240"/>
                        <a:pt x="173422" y="279508"/>
                      </a:cubicBezTo>
                      <a:cubicBezTo>
                        <a:pt x="155357" y="270389"/>
                        <a:pt x="144948" y="262646"/>
                        <a:pt x="142282" y="256280"/>
                      </a:cubicBezTo>
                      <a:cubicBezTo>
                        <a:pt x="142282" y="255420"/>
                        <a:pt x="146325" y="256280"/>
                        <a:pt x="154497" y="259033"/>
                      </a:cubicBezTo>
                      <a:cubicBezTo>
                        <a:pt x="174368" y="265399"/>
                        <a:pt x="188390" y="265829"/>
                        <a:pt x="196476" y="260409"/>
                      </a:cubicBezTo>
                      <a:cubicBezTo>
                        <a:pt x="200089" y="257656"/>
                        <a:pt x="201465" y="249053"/>
                        <a:pt x="200519" y="234515"/>
                      </a:cubicBezTo>
                      <a:cubicBezTo>
                        <a:pt x="200519" y="232708"/>
                        <a:pt x="200519" y="230385"/>
                        <a:pt x="200519" y="227718"/>
                      </a:cubicBezTo>
                      <a:cubicBezTo>
                        <a:pt x="199573" y="214986"/>
                        <a:pt x="199143" y="203630"/>
                        <a:pt x="199143" y="193565"/>
                      </a:cubicBezTo>
                      <a:cubicBezTo>
                        <a:pt x="199143" y="184446"/>
                        <a:pt x="199143" y="179456"/>
                        <a:pt x="199143" y="178596"/>
                      </a:cubicBezTo>
                      <a:cubicBezTo>
                        <a:pt x="175659" y="180403"/>
                        <a:pt x="157594" y="183155"/>
                        <a:pt x="144948" y="186769"/>
                      </a:cubicBezTo>
                      <a:cubicBezTo>
                        <a:pt x="144002" y="187715"/>
                        <a:pt x="147615" y="189952"/>
                        <a:pt x="155787" y="193565"/>
                      </a:cubicBezTo>
                      <a:cubicBezTo>
                        <a:pt x="165680" y="197178"/>
                        <a:pt x="171615" y="199931"/>
                        <a:pt x="173422" y="201738"/>
                      </a:cubicBezTo>
                      <a:cubicBezTo>
                        <a:pt x="171615" y="219976"/>
                        <a:pt x="167056" y="231332"/>
                        <a:pt x="159916" y="235891"/>
                      </a:cubicBezTo>
                      <a:cubicBezTo>
                        <a:pt x="157249" y="236837"/>
                        <a:pt x="153120" y="231762"/>
                        <a:pt x="147701" y="220922"/>
                      </a:cubicBezTo>
                      <a:cubicBezTo>
                        <a:pt x="140475" y="207243"/>
                        <a:pt x="134626" y="197264"/>
                        <a:pt x="130067" y="190898"/>
                      </a:cubicBezTo>
                      <a:lnTo>
                        <a:pt x="123270" y="196318"/>
                      </a:lnTo>
                      <a:cubicBezTo>
                        <a:pt x="120604" y="196318"/>
                        <a:pt x="118281" y="194081"/>
                        <a:pt x="116475" y="189521"/>
                      </a:cubicBezTo>
                      <a:cubicBezTo>
                        <a:pt x="116475" y="188661"/>
                        <a:pt x="116475" y="187715"/>
                        <a:pt x="116475" y="186769"/>
                      </a:cubicBezTo>
                      <a:cubicBezTo>
                        <a:pt x="112862" y="179456"/>
                        <a:pt x="111916" y="174466"/>
                        <a:pt x="113808" y="171800"/>
                      </a:cubicBezTo>
                      <a:lnTo>
                        <a:pt x="123270" y="170423"/>
                      </a:lnTo>
                      <a:cubicBezTo>
                        <a:pt x="125937" y="170423"/>
                        <a:pt x="129550" y="169993"/>
                        <a:pt x="134109" y="169047"/>
                      </a:cubicBezTo>
                      <a:cubicBezTo>
                        <a:pt x="153981" y="167240"/>
                        <a:pt x="175228" y="162681"/>
                        <a:pt x="197766" y="155368"/>
                      </a:cubicBezTo>
                      <a:lnTo>
                        <a:pt x="196390" y="147195"/>
                      </a:lnTo>
                      <a:cubicBezTo>
                        <a:pt x="195444" y="143582"/>
                        <a:pt x="195014" y="140829"/>
                        <a:pt x="195014" y="139023"/>
                      </a:cubicBezTo>
                      <a:cubicBezTo>
                        <a:pt x="194067" y="132657"/>
                        <a:pt x="189164" y="130420"/>
                        <a:pt x="180131" y="132226"/>
                      </a:cubicBezTo>
                      <a:cubicBezTo>
                        <a:pt x="176519" y="133173"/>
                        <a:pt x="171959" y="134549"/>
                        <a:pt x="166540" y="136356"/>
                      </a:cubicBezTo>
                      <a:cubicBezTo>
                        <a:pt x="135830" y="145475"/>
                        <a:pt x="117765" y="150034"/>
                        <a:pt x="112346" y="150034"/>
                      </a:cubicBezTo>
                      <a:cubicBezTo>
                        <a:pt x="107786" y="143668"/>
                        <a:pt x="105980" y="137302"/>
                        <a:pt x="106926" y="130936"/>
                      </a:cubicBezTo>
                      <a:lnTo>
                        <a:pt x="109593" y="130936"/>
                      </a:lnTo>
                      <a:cubicBezTo>
                        <a:pt x="120432" y="131882"/>
                        <a:pt x="131701" y="129559"/>
                        <a:pt x="143486" y="124140"/>
                      </a:cubicBezTo>
                      <a:cubicBezTo>
                        <a:pt x="144346" y="124140"/>
                        <a:pt x="146669" y="123709"/>
                        <a:pt x="150282" y="122763"/>
                      </a:cubicBezTo>
                      <a:cubicBezTo>
                        <a:pt x="159314" y="120957"/>
                        <a:pt x="163873" y="118204"/>
                        <a:pt x="163873" y="114591"/>
                      </a:cubicBezTo>
                      <a:cubicBezTo>
                        <a:pt x="163873" y="109171"/>
                        <a:pt x="162067" y="105471"/>
                        <a:pt x="158454" y="103665"/>
                      </a:cubicBezTo>
                      <a:cubicBezTo>
                        <a:pt x="151228" y="103665"/>
                        <a:pt x="145809" y="104095"/>
                        <a:pt x="142195" y="105041"/>
                      </a:cubicBezTo>
                      <a:cubicBezTo>
                        <a:pt x="140389" y="105988"/>
                        <a:pt x="138153" y="102288"/>
                        <a:pt x="135400" y="94116"/>
                      </a:cubicBezTo>
                      <a:cubicBezTo>
                        <a:pt x="131787" y="84136"/>
                        <a:pt x="130841" y="78200"/>
                        <a:pt x="132647" y="76394"/>
                      </a:cubicBezTo>
                      <a:cubicBezTo>
                        <a:pt x="133507" y="75533"/>
                        <a:pt x="137120" y="75017"/>
                        <a:pt x="143486" y="75017"/>
                      </a:cubicBezTo>
                      <a:cubicBezTo>
                        <a:pt x="150712" y="74157"/>
                        <a:pt x="156131" y="73211"/>
                        <a:pt x="159744" y="72264"/>
                      </a:cubicBezTo>
                      <a:cubicBezTo>
                        <a:pt x="163357" y="73211"/>
                        <a:pt x="165164" y="70458"/>
                        <a:pt x="165164" y="64091"/>
                      </a:cubicBezTo>
                      <a:cubicBezTo>
                        <a:pt x="166024" y="28648"/>
                        <a:pt x="166970" y="9033"/>
                        <a:pt x="167830" y="5420"/>
                      </a:cubicBezTo>
                      <a:cubicBezTo>
                        <a:pt x="168691" y="2667"/>
                        <a:pt x="172303" y="860"/>
                        <a:pt x="178669" y="0"/>
                      </a:cubicBezTo>
                      <a:cubicBezTo>
                        <a:pt x="189508" y="1807"/>
                        <a:pt x="197164" y="4990"/>
                        <a:pt x="201723" y="9549"/>
                      </a:cubicBezTo>
                      <a:cubicBezTo>
                        <a:pt x="201723" y="12302"/>
                        <a:pt x="199917" y="15485"/>
                        <a:pt x="196304" y="19099"/>
                      </a:cubicBezTo>
                      <a:cubicBezTo>
                        <a:pt x="194497" y="22712"/>
                        <a:pt x="193551" y="25034"/>
                        <a:pt x="193551" y="25895"/>
                      </a:cubicBezTo>
                      <a:cubicBezTo>
                        <a:pt x="192605" y="29508"/>
                        <a:pt x="192175" y="39057"/>
                        <a:pt x="192175" y="54542"/>
                      </a:cubicBezTo>
                      <a:cubicBezTo>
                        <a:pt x="192175" y="59962"/>
                        <a:pt x="193551" y="62285"/>
                        <a:pt x="196218" y="61339"/>
                      </a:cubicBezTo>
                      <a:cubicBezTo>
                        <a:pt x="210670" y="57725"/>
                        <a:pt x="220562" y="56779"/>
                        <a:pt x="225982" y="58586"/>
                      </a:cubicBezTo>
                      <a:cubicBezTo>
                        <a:pt x="227788" y="59532"/>
                        <a:pt x="229164" y="63575"/>
                        <a:pt x="230025" y="70888"/>
                      </a:cubicBezTo>
                      <a:cubicBezTo>
                        <a:pt x="230885" y="77254"/>
                        <a:pt x="227358" y="81813"/>
                        <a:pt x="219186" y="84566"/>
                      </a:cubicBezTo>
                      <a:cubicBezTo>
                        <a:pt x="211014" y="87319"/>
                        <a:pt x="204734" y="89556"/>
                        <a:pt x="200261" y="91363"/>
                      </a:cubicBezTo>
                      <a:cubicBezTo>
                        <a:pt x="195099" y="93857"/>
                        <a:pt x="192863" y="97041"/>
                        <a:pt x="193809" y="100740"/>
                      </a:cubicBezTo>
                      <a:close/>
                    </a:path>
                  </a:pathLst>
                </a:custGeom>
                <a:grpFill/>
                <a:ln w="860" cap="flat">
                  <a:noFill/>
                  <a:prstDash val="solid"/>
                  <a:miter/>
                </a:ln>
              </p:spPr>
              <p:txBody>
                <a:bodyPr rtlCol="0" anchor="ctr"/>
                <a:lstStyle/>
                <a:p>
                  <a:endParaRPr lang="zh-CN" altLang="en-US"/>
                </a:p>
              </p:txBody>
            </p:sp>
            <p:sp>
              <p:nvSpPr>
                <p:cNvPr id="21" name="任意形状 16"/>
                <p:cNvSpPr/>
                <p:nvPr/>
              </p:nvSpPr>
              <p:spPr>
                <a:xfrm>
                  <a:off x="4052576" y="2752007"/>
                  <a:ext cx="236394" cy="322645"/>
                </a:xfrm>
                <a:custGeom>
                  <a:avLst/>
                  <a:gdLst>
                    <a:gd name="connsiteX0" fmla="*/ 6061 w 236394"/>
                    <a:gd name="connsiteY0" fmla="*/ 86835 h 322645"/>
                    <a:gd name="connsiteX1" fmla="*/ 27739 w 236394"/>
                    <a:gd name="connsiteY1" fmla="*/ 85458 h 322645"/>
                    <a:gd name="connsiteX2" fmla="*/ 88729 w 236394"/>
                    <a:gd name="connsiteY2" fmla="*/ 69113 h 322645"/>
                    <a:gd name="connsiteX3" fmla="*/ 90105 w 236394"/>
                    <a:gd name="connsiteY3" fmla="*/ 29540 h 322645"/>
                    <a:gd name="connsiteX4" fmla="*/ 90105 w 236394"/>
                    <a:gd name="connsiteY4" fmla="*/ 3645 h 322645"/>
                    <a:gd name="connsiteX5" fmla="*/ 110407 w 236394"/>
                    <a:gd name="connsiteY5" fmla="*/ 892 h 322645"/>
                    <a:gd name="connsiteX6" fmla="*/ 136127 w 236394"/>
                    <a:gd name="connsiteY6" fmla="*/ 13194 h 322645"/>
                    <a:gd name="connsiteX7" fmla="*/ 130708 w 236394"/>
                    <a:gd name="connsiteY7" fmla="*/ 21367 h 322645"/>
                    <a:gd name="connsiteX8" fmla="*/ 126665 w 236394"/>
                    <a:gd name="connsiteY8" fmla="*/ 28163 h 322645"/>
                    <a:gd name="connsiteX9" fmla="*/ 123912 w 236394"/>
                    <a:gd name="connsiteY9" fmla="*/ 51391 h 322645"/>
                    <a:gd name="connsiteX10" fmla="*/ 126665 w 236394"/>
                    <a:gd name="connsiteY10" fmla="*/ 60940 h 322645"/>
                    <a:gd name="connsiteX11" fmla="*/ 199784 w 236394"/>
                    <a:gd name="connsiteY11" fmla="*/ 63693 h 322645"/>
                    <a:gd name="connsiteX12" fmla="*/ 236344 w 236394"/>
                    <a:gd name="connsiteY12" fmla="*/ 96470 h 322645"/>
                    <a:gd name="connsiteX13" fmla="*/ 197032 w 236394"/>
                    <a:gd name="connsiteY13" fmla="*/ 136043 h 322645"/>
                    <a:gd name="connsiteX14" fmla="*/ 192988 w 236394"/>
                    <a:gd name="connsiteY14" fmla="*/ 156518 h 322645"/>
                    <a:gd name="connsiteX15" fmla="*/ 191612 w 236394"/>
                    <a:gd name="connsiteY15" fmla="*/ 163314 h 322645"/>
                    <a:gd name="connsiteX16" fmla="*/ 152300 w 236394"/>
                    <a:gd name="connsiteY16" fmla="*/ 164691 h 322645"/>
                    <a:gd name="connsiteX17" fmla="*/ 125203 w 236394"/>
                    <a:gd name="connsiteY17" fmla="*/ 167444 h 322645"/>
                    <a:gd name="connsiteX18" fmla="*/ 117117 w 236394"/>
                    <a:gd name="connsiteY18" fmla="*/ 284787 h 322645"/>
                    <a:gd name="connsiteX19" fmla="*/ 119869 w 236394"/>
                    <a:gd name="connsiteY19" fmla="*/ 301133 h 322645"/>
                    <a:gd name="connsiteX20" fmla="*/ 122536 w 236394"/>
                    <a:gd name="connsiteY20" fmla="*/ 314811 h 322645"/>
                    <a:gd name="connsiteX21" fmla="*/ 96815 w 236394"/>
                    <a:gd name="connsiteY21" fmla="*/ 316188 h 322645"/>
                    <a:gd name="connsiteX22" fmla="*/ 96815 w 236394"/>
                    <a:gd name="connsiteY22" fmla="*/ 284787 h 322645"/>
                    <a:gd name="connsiteX23" fmla="*/ 99568 w 236394"/>
                    <a:gd name="connsiteY23" fmla="*/ 249343 h 322645"/>
                    <a:gd name="connsiteX24" fmla="*/ 94148 w 236394"/>
                    <a:gd name="connsiteY24" fmla="*/ 200221 h 322645"/>
                    <a:gd name="connsiteX25" fmla="*/ 92772 w 236394"/>
                    <a:gd name="connsiteY25" fmla="*/ 170197 h 322645"/>
                    <a:gd name="connsiteX26" fmla="*/ 48040 w 236394"/>
                    <a:gd name="connsiteY26" fmla="*/ 182499 h 322645"/>
                    <a:gd name="connsiteX27" fmla="*/ 34535 w 236394"/>
                    <a:gd name="connsiteY27" fmla="*/ 171573 h 322645"/>
                    <a:gd name="connsiteX28" fmla="*/ 14233 w 236394"/>
                    <a:gd name="connsiteY28" fmla="*/ 138796 h 322645"/>
                    <a:gd name="connsiteX29" fmla="*/ 728 w 236394"/>
                    <a:gd name="connsiteY29" fmla="*/ 108772 h 322645"/>
                    <a:gd name="connsiteX30" fmla="*/ 6061 w 236394"/>
                    <a:gd name="connsiteY30" fmla="*/ 86835 h 322645"/>
                    <a:gd name="connsiteX31" fmla="*/ 54836 w 236394"/>
                    <a:gd name="connsiteY31" fmla="*/ 152303 h 322645"/>
                    <a:gd name="connsiteX32" fmla="*/ 92772 w 236394"/>
                    <a:gd name="connsiteY32" fmla="*/ 141377 h 322645"/>
                    <a:gd name="connsiteX33" fmla="*/ 91395 w 236394"/>
                    <a:gd name="connsiteY33" fmla="*/ 114106 h 322645"/>
                    <a:gd name="connsiteX34" fmla="*/ 90019 w 236394"/>
                    <a:gd name="connsiteY34" fmla="*/ 92255 h 322645"/>
                    <a:gd name="connsiteX35" fmla="*/ 54836 w 236394"/>
                    <a:gd name="connsiteY35" fmla="*/ 101804 h 322645"/>
                    <a:gd name="connsiteX36" fmla="*/ 54836 w 236394"/>
                    <a:gd name="connsiteY36" fmla="*/ 152303 h 322645"/>
                    <a:gd name="connsiteX37" fmla="*/ 125289 w 236394"/>
                    <a:gd name="connsiteY37" fmla="*/ 137334 h 322645"/>
                    <a:gd name="connsiteX38" fmla="*/ 151009 w 236394"/>
                    <a:gd name="connsiteY38" fmla="*/ 133204 h 322645"/>
                    <a:gd name="connsiteX39" fmla="*/ 171311 w 236394"/>
                    <a:gd name="connsiteY39" fmla="*/ 127785 h 322645"/>
                    <a:gd name="connsiteX40" fmla="*/ 178107 w 236394"/>
                    <a:gd name="connsiteY40" fmla="*/ 84082 h 322645"/>
                    <a:gd name="connsiteX41" fmla="*/ 126665 w 236394"/>
                    <a:gd name="connsiteY41" fmla="*/ 84082 h 322645"/>
                    <a:gd name="connsiteX42" fmla="*/ 122622 w 236394"/>
                    <a:gd name="connsiteY42" fmla="*/ 114106 h 322645"/>
                    <a:gd name="connsiteX43" fmla="*/ 125289 w 236394"/>
                    <a:gd name="connsiteY43" fmla="*/ 137334 h 32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6394" h="322645">
                      <a:moveTo>
                        <a:pt x="6061" y="86835"/>
                      </a:moveTo>
                      <a:cubicBezTo>
                        <a:pt x="6921" y="86835"/>
                        <a:pt x="14147" y="86405"/>
                        <a:pt x="27739" y="85458"/>
                      </a:cubicBezTo>
                      <a:cubicBezTo>
                        <a:pt x="42191" y="84598"/>
                        <a:pt x="62492" y="79092"/>
                        <a:pt x="88729" y="69113"/>
                      </a:cubicBezTo>
                      <a:cubicBezTo>
                        <a:pt x="90535" y="68253"/>
                        <a:pt x="90965" y="55004"/>
                        <a:pt x="90105" y="29540"/>
                      </a:cubicBezTo>
                      <a:cubicBezTo>
                        <a:pt x="89159" y="15861"/>
                        <a:pt x="89159" y="7258"/>
                        <a:pt x="90105" y="3645"/>
                      </a:cubicBezTo>
                      <a:cubicBezTo>
                        <a:pt x="90965" y="32"/>
                        <a:pt x="97761" y="-914"/>
                        <a:pt x="110407" y="892"/>
                      </a:cubicBezTo>
                      <a:cubicBezTo>
                        <a:pt x="125719" y="4505"/>
                        <a:pt x="134321" y="8635"/>
                        <a:pt x="136127" y="13194"/>
                      </a:cubicBezTo>
                      <a:cubicBezTo>
                        <a:pt x="136127" y="15001"/>
                        <a:pt x="134321" y="17754"/>
                        <a:pt x="130708" y="21367"/>
                      </a:cubicBezTo>
                      <a:cubicBezTo>
                        <a:pt x="128041" y="24120"/>
                        <a:pt x="126665" y="26357"/>
                        <a:pt x="126665" y="28163"/>
                      </a:cubicBezTo>
                      <a:cubicBezTo>
                        <a:pt x="124859" y="35476"/>
                        <a:pt x="123912" y="43132"/>
                        <a:pt x="123912" y="51391"/>
                      </a:cubicBezTo>
                      <a:cubicBezTo>
                        <a:pt x="123912" y="57757"/>
                        <a:pt x="124772" y="60940"/>
                        <a:pt x="126665" y="60940"/>
                      </a:cubicBezTo>
                      <a:cubicBezTo>
                        <a:pt x="154622" y="56381"/>
                        <a:pt x="179053" y="57327"/>
                        <a:pt x="199784" y="63693"/>
                      </a:cubicBezTo>
                      <a:cubicBezTo>
                        <a:pt x="225075" y="73673"/>
                        <a:pt x="237290" y="84598"/>
                        <a:pt x="236344" y="96470"/>
                      </a:cubicBezTo>
                      <a:cubicBezTo>
                        <a:pt x="219139" y="107396"/>
                        <a:pt x="206064" y="120558"/>
                        <a:pt x="197032" y="136043"/>
                      </a:cubicBezTo>
                      <a:cubicBezTo>
                        <a:pt x="194365" y="140603"/>
                        <a:pt x="192988" y="147399"/>
                        <a:pt x="192988" y="156518"/>
                      </a:cubicBezTo>
                      <a:lnTo>
                        <a:pt x="191612" y="163314"/>
                      </a:lnTo>
                      <a:cubicBezTo>
                        <a:pt x="174407" y="163314"/>
                        <a:pt x="161332" y="163745"/>
                        <a:pt x="152300" y="164691"/>
                      </a:cubicBezTo>
                      <a:cubicBezTo>
                        <a:pt x="142321" y="165637"/>
                        <a:pt x="133375" y="166498"/>
                        <a:pt x="125203" y="167444"/>
                      </a:cubicBezTo>
                      <a:cubicBezTo>
                        <a:pt x="119783" y="187489"/>
                        <a:pt x="117117" y="226546"/>
                        <a:pt x="117117" y="284787"/>
                      </a:cubicBezTo>
                      <a:cubicBezTo>
                        <a:pt x="117117" y="287540"/>
                        <a:pt x="117977" y="292960"/>
                        <a:pt x="119869" y="301133"/>
                      </a:cubicBezTo>
                      <a:cubicBezTo>
                        <a:pt x="120729" y="307499"/>
                        <a:pt x="121676" y="312058"/>
                        <a:pt x="122536" y="314811"/>
                      </a:cubicBezTo>
                      <a:cubicBezTo>
                        <a:pt x="113503" y="324791"/>
                        <a:pt x="104901" y="325221"/>
                        <a:pt x="96815" y="316188"/>
                      </a:cubicBezTo>
                      <a:cubicBezTo>
                        <a:pt x="96815" y="308875"/>
                        <a:pt x="96815" y="298466"/>
                        <a:pt x="96815" y="284787"/>
                      </a:cubicBezTo>
                      <a:cubicBezTo>
                        <a:pt x="98622" y="269302"/>
                        <a:pt x="99568" y="257516"/>
                        <a:pt x="99568" y="249343"/>
                      </a:cubicBezTo>
                      <a:cubicBezTo>
                        <a:pt x="98622" y="233858"/>
                        <a:pt x="96815" y="217513"/>
                        <a:pt x="94148" y="200221"/>
                      </a:cubicBezTo>
                      <a:cubicBezTo>
                        <a:pt x="93202" y="187489"/>
                        <a:pt x="92772" y="177509"/>
                        <a:pt x="92772" y="170197"/>
                      </a:cubicBezTo>
                      <a:cubicBezTo>
                        <a:pt x="84600" y="168390"/>
                        <a:pt x="69718" y="172520"/>
                        <a:pt x="48040" y="182499"/>
                      </a:cubicBezTo>
                      <a:cubicBezTo>
                        <a:pt x="44427" y="184306"/>
                        <a:pt x="39954" y="180692"/>
                        <a:pt x="34535" y="171573"/>
                      </a:cubicBezTo>
                      <a:cubicBezTo>
                        <a:pt x="30922" y="164261"/>
                        <a:pt x="24126" y="153421"/>
                        <a:pt x="14233" y="138796"/>
                      </a:cubicBezTo>
                      <a:cubicBezTo>
                        <a:pt x="7007" y="131484"/>
                        <a:pt x="2448" y="121505"/>
                        <a:pt x="728" y="108772"/>
                      </a:cubicBezTo>
                      <a:cubicBezTo>
                        <a:pt x="-1165" y="95008"/>
                        <a:pt x="641" y="87695"/>
                        <a:pt x="6061" y="86835"/>
                      </a:cubicBezTo>
                      <a:close/>
                      <a:moveTo>
                        <a:pt x="54836" y="152303"/>
                      </a:moveTo>
                      <a:cubicBezTo>
                        <a:pt x="72901" y="149550"/>
                        <a:pt x="85546" y="145937"/>
                        <a:pt x="92772" y="141377"/>
                      </a:cubicBezTo>
                      <a:cubicBezTo>
                        <a:pt x="92772" y="140517"/>
                        <a:pt x="92342" y="131398"/>
                        <a:pt x="91395" y="114106"/>
                      </a:cubicBezTo>
                      <a:cubicBezTo>
                        <a:pt x="90449" y="107740"/>
                        <a:pt x="90019" y="100428"/>
                        <a:pt x="90019" y="92255"/>
                      </a:cubicBezTo>
                      <a:cubicBezTo>
                        <a:pt x="87353" y="91395"/>
                        <a:pt x="75567" y="94578"/>
                        <a:pt x="54836" y="101804"/>
                      </a:cubicBezTo>
                      <a:cubicBezTo>
                        <a:pt x="37717" y="119096"/>
                        <a:pt x="37717" y="135957"/>
                        <a:pt x="54836" y="152303"/>
                      </a:cubicBezTo>
                      <a:close/>
                      <a:moveTo>
                        <a:pt x="125289" y="137334"/>
                      </a:moveTo>
                      <a:cubicBezTo>
                        <a:pt x="133375" y="135527"/>
                        <a:pt x="141977" y="134151"/>
                        <a:pt x="151009" y="133204"/>
                      </a:cubicBezTo>
                      <a:cubicBezTo>
                        <a:pt x="162709" y="131398"/>
                        <a:pt x="169504" y="129591"/>
                        <a:pt x="171311" y="127785"/>
                      </a:cubicBezTo>
                      <a:cubicBezTo>
                        <a:pt x="178537" y="118666"/>
                        <a:pt x="180773" y="104127"/>
                        <a:pt x="178107" y="84082"/>
                      </a:cubicBezTo>
                      <a:cubicBezTo>
                        <a:pt x="155482" y="78662"/>
                        <a:pt x="138364" y="78662"/>
                        <a:pt x="126665" y="84082"/>
                      </a:cubicBezTo>
                      <a:cubicBezTo>
                        <a:pt x="123912" y="87695"/>
                        <a:pt x="122622" y="97761"/>
                        <a:pt x="122622" y="114106"/>
                      </a:cubicBezTo>
                      <a:cubicBezTo>
                        <a:pt x="121676" y="129591"/>
                        <a:pt x="122622" y="137334"/>
                        <a:pt x="125289" y="137334"/>
                      </a:cubicBezTo>
                      <a:close/>
                    </a:path>
                  </a:pathLst>
                </a:custGeom>
                <a:grpFill/>
                <a:ln w="860" cap="flat">
                  <a:noFill/>
                  <a:prstDash val="solid"/>
                  <a:miter/>
                </a:ln>
              </p:spPr>
              <p:txBody>
                <a:bodyPr rtlCol="0" anchor="ctr"/>
                <a:lstStyle/>
                <a:p>
                  <a:endParaRPr lang="zh-CN" altLang="en-US"/>
                </a:p>
              </p:txBody>
            </p:sp>
            <p:sp>
              <p:nvSpPr>
                <p:cNvPr id="22" name="任意形状 17"/>
                <p:cNvSpPr/>
                <p:nvPr/>
              </p:nvSpPr>
              <p:spPr>
                <a:xfrm>
                  <a:off x="4588823" y="2751071"/>
                  <a:ext cx="272058" cy="324003"/>
                </a:xfrm>
                <a:custGeom>
                  <a:avLst/>
                  <a:gdLst>
                    <a:gd name="connsiteX0" fmla="*/ 1779 w 272058"/>
                    <a:gd name="connsiteY0" fmla="*/ 188768 h 324003"/>
                    <a:gd name="connsiteX1" fmla="*/ 4446 w 272058"/>
                    <a:gd name="connsiteY1" fmla="*/ 188768 h 324003"/>
                    <a:gd name="connsiteX2" fmla="*/ 46424 w 272058"/>
                    <a:gd name="connsiteY2" fmla="*/ 179219 h 324003"/>
                    <a:gd name="connsiteX3" fmla="*/ 139931 w 272058"/>
                    <a:gd name="connsiteY3" fmla="*/ 158744 h 324003"/>
                    <a:gd name="connsiteX4" fmla="*/ 150770 w 272058"/>
                    <a:gd name="connsiteY4" fmla="*/ 155991 h 324003"/>
                    <a:gd name="connsiteX5" fmla="*/ 153437 w 272058"/>
                    <a:gd name="connsiteY5" fmla="*/ 151862 h 324003"/>
                    <a:gd name="connsiteX6" fmla="*/ 148017 w 272058"/>
                    <a:gd name="connsiteY6" fmla="*/ 109536 h 324003"/>
                    <a:gd name="connsiteX7" fmla="*/ 148017 w 272058"/>
                    <a:gd name="connsiteY7" fmla="*/ 102739 h 324003"/>
                    <a:gd name="connsiteX8" fmla="*/ 184577 w 272058"/>
                    <a:gd name="connsiteY8" fmla="*/ 109536 h 324003"/>
                    <a:gd name="connsiteX9" fmla="*/ 183201 w 272058"/>
                    <a:gd name="connsiteY9" fmla="*/ 113665 h 324003"/>
                    <a:gd name="connsiteX10" fmla="*/ 179158 w 272058"/>
                    <a:gd name="connsiteY10" fmla="*/ 132764 h 324003"/>
                    <a:gd name="connsiteX11" fmla="*/ 179158 w 272058"/>
                    <a:gd name="connsiteY11" fmla="*/ 140936 h 324003"/>
                    <a:gd name="connsiteX12" fmla="*/ 183201 w 272058"/>
                    <a:gd name="connsiteY12" fmla="*/ 151862 h 324003"/>
                    <a:gd name="connsiteX13" fmla="*/ 215717 w 272058"/>
                    <a:gd name="connsiteY13" fmla="*/ 150485 h 324003"/>
                    <a:gd name="connsiteX14" fmla="*/ 244191 w 272058"/>
                    <a:gd name="connsiteY14" fmla="*/ 150485 h 324003"/>
                    <a:gd name="connsiteX15" fmla="*/ 250987 w 272058"/>
                    <a:gd name="connsiteY15" fmla="*/ 149109 h 324003"/>
                    <a:gd name="connsiteX16" fmla="*/ 267245 w 272058"/>
                    <a:gd name="connsiteY16" fmla="*/ 172337 h 324003"/>
                    <a:gd name="connsiteX17" fmla="*/ 271288 w 272058"/>
                    <a:gd name="connsiteY17" fmla="*/ 191435 h 324003"/>
                    <a:gd name="connsiteX18" fmla="*/ 259073 w 272058"/>
                    <a:gd name="connsiteY18" fmla="*/ 190059 h 324003"/>
                    <a:gd name="connsiteX19" fmla="*/ 219760 w 272058"/>
                    <a:gd name="connsiteY19" fmla="*/ 179133 h 324003"/>
                    <a:gd name="connsiteX20" fmla="*/ 185867 w 272058"/>
                    <a:gd name="connsiteY20" fmla="*/ 181886 h 324003"/>
                    <a:gd name="connsiteX21" fmla="*/ 181824 w 272058"/>
                    <a:gd name="connsiteY21" fmla="*/ 192812 h 324003"/>
                    <a:gd name="connsiteX22" fmla="*/ 179158 w 272058"/>
                    <a:gd name="connsiteY22" fmla="*/ 251483 h 324003"/>
                    <a:gd name="connsiteX23" fmla="*/ 179158 w 272058"/>
                    <a:gd name="connsiteY23" fmla="*/ 281507 h 324003"/>
                    <a:gd name="connsiteX24" fmla="*/ 180534 w 272058"/>
                    <a:gd name="connsiteY24" fmla="*/ 297853 h 324003"/>
                    <a:gd name="connsiteX25" fmla="*/ 183201 w 272058"/>
                    <a:gd name="connsiteY25" fmla="*/ 323748 h 324003"/>
                    <a:gd name="connsiteX26" fmla="*/ 160147 w 272058"/>
                    <a:gd name="connsiteY26" fmla="*/ 319618 h 324003"/>
                    <a:gd name="connsiteX27" fmla="*/ 153351 w 272058"/>
                    <a:gd name="connsiteY27" fmla="*/ 318242 h 324003"/>
                    <a:gd name="connsiteX28" fmla="*/ 74812 w 272058"/>
                    <a:gd name="connsiteY28" fmla="*/ 290970 h 324003"/>
                    <a:gd name="connsiteX29" fmla="*/ 65349 w 272058"/>
                    <a:gd name="connsiteY29" fmla="*/ 285551 h 324003"/>
                    <a:gd name="connsiteX30" fmla="*/ 78855 w 272058"/>
                    <a:gd name="connsiteY30" fmla="*/ 284174 h 324003"/>
                    <a:gd name="connsiteX31" fmla="*/ 107329 w 272058"/>
                    <a:gd name="connsiteY31" fmla="*/ 286927 h 324003"/>
                    <a:gd name="connsiteX32" fmla="*/ 135802 w 272058"/>
                    <a:gd name="connsiteY32" fmla="*/ 289680 h 324003"/>
                    <a:gd name="connsiteX33" fmla="*/ 156103 w 272058"/>
                    <a:gd name="connsiteY33" fmla="*/ 261032 h 324003"/>
                    <a:gd name="connsiteX34" fmla="*/ 153437 w 272058"/>
                    <a:gd name="connsiteY34" fmla="*/ 196941 h 324003"/>
                    <a:gd name="connsiteX35" fmla="*/ 153437 w 272058"/>
                    <a:gd name="connsiteY35" fmla="*/ 186015 h 324003"/>
                    <a:gd name="connsiteX36" fmla="*/ 107415 w 272058"/>
                    <a:gd name="connsiteY36" fmla="*/ 192812 h 324003"/>
                    <a:gd name="connsiteX37" fmla="*/ 97952 w 272058"/>
                    <a:gd name="connsiteY37" fmla="*/ 194188 h 324003"/>
                    <a:gd name="connsiteX38" fmla="*/ 108791 w 272058"/>
                    <a:gd name="connsiteY38" fmla="*/ 210534 h 324003"/>
                    <a:gd name="connsiteX39" fmla="*/ 114211 w 272058"/>
                    <a:gd name="connsiteY39" fmla="*/ 214663 h 324003"/>
                    <a:gd name="connsiteX40" fmla="*/ 100705 w 272058"/>
                    <a:gd name="connsiteY40" fmla="*/ 246063 h 324003"/>
                    <a:gd name="connsiteX41" fmla="*/ 93909 w 272058"/>
                    <a:gd name="connsiteY41" fmla="*/ 237891 h 324003"/>
                    <a:gd name="connsiteX42" fmla="*/ 61392 w 272058"/>
                    <a:gd name="connsiteY42" fmla="*/ 199694 h 324003"/>
                    <a:gd name="connsiteX43" fmla="*/ 18037 w 272058"/>
                    <a:gd name="connsiteY43" fmla="*/ 216040 h 324003"/>
                    <a:gd name="connsiteX44" fmla="*/ 16661 w 272058"/>
                    <a:gd name="connsiteY44" fmla="*/ 217416 h 324003"/>
                    <a:gd name="connsiteX45" fmla="*/ 3155 w 272058"/>
                    <a:gd name="connsiteY45" fmla="*/ 202447 h 324003"/>
                    <a:gd name="connsiteX46" fmla="*/ 1779 w 272058"/>
                    <a:gd name="connsiteY46" fmla="*/ 188768 h 324003"/>
                    <a:gd name="connsiteX47" fmla="*/ 28876 w 272058"/>
                    <a:gd name="connsiteY47" fmla="*/ 130097 h 324003"/>
                    <a:gd name="connsiteX48" fmla="*/ 69479 w 272058"/>
                    <a:gd name="connsiteY48" fmla="*/ 102826 h 324003"/>
                    <a:gd name="connsiteX49" fmla="*/ 68102 w 272058"/>
                    <a:gd name="connsiteY49" fmla="*/ 112375 h 324003"/>
                    <a:gd name="connsiteX50" fmla="*/ 66726 w 272058"/>
                    <a:gd name="connsiteY50" fmla="*/ 132850 h 324003"/>
                    <a:gd name="connsiteX51" fmla="*/ 69479 w 272058"/>
                    <a:gd name="connsiteY51" fmla="*/ 147819 h 324003"/>
                    <a:gd name="connsiteX52" fmla="*/ 55887 w 272058"/>
                    <a:gd name="connsiteY52" fmla="*/ 149195 h 324003"/>
                    <a:gd name="connsiteX53" fmla="*/ 28876 w 272058"/>
                    <a:gd name="connsiteY53" fmla="*/ 130097 h 324003"/>
                    <a:gd name="connsiteX54" fmla="*/ 89780 w 272058"/>
                    <a:gd name="connsiteY54" fmla="*/ 109622 h 324003"/>
                    <a:gd name="connsiteX55" fmla="*/ 84361 w 272058"/>
                    <a:gd name="connsiteY55" fmla="*/ 89147 h 324003"/>
                    <a:gd name="connsiteX56" fmla="*/ 88404 w 272058"/>
                    <a:gd name="connsiteY56" fmla="*/ 89147 h 324003"/>
                    <a:gd name="connsiteX57" fmla="*/ 142598 w 272058"/>
                    <a:gd name="connsiteY57" fmla="*/ 75468 h 324003"/>
                    <a:gd name="connsiteX58" fmla="*/ 148017 w 272058"/>
                    <a:gd name="connsiteY58" fmla="*/ 72715 h 324003"/>
                    <a:gd name="connsiteX59" fmla="*/ 195416 w 272058"/>
                    <a:gd name="connsiteY59" fmla="*/ 61790 h 324003"/>
                    <a:gd name="connsiteX60" fmla="*/ 223890 w 272058"/>
                    <a:gd name="connsiteY60" fmla="*/ 75468 h 324003"/>
                    <a:gd name="connsiteX61" fmla="*/ 257782 w 272058"/>
                    <a:gd name="connsiteY61" fmla="*/ 127344 h 324003"/>
                    <a:gd name="connsiteX62" fmla="*/ 252363 w 272058"/>
                    <a:gd name="connsiteY62" fmla="*/ 130097 h 324003"/>
                    <a:gd name="connsiteX63" fmla="*/ 241524 w 272058"/>
                    <a:gd name="connsiteY63" fmla="*/ 131473 h 324003"/>
                    <a:gd name="connsiteX64" fmla="*/ 200921 w 272058"/>
                    <a:gd name="connsiteY64" fmla="*/ 134226 h 324003"/>
                    <a:gd name="connsiteX65" fmla="*/ 186040 w 272058"/>
                    <a:gd name="connsiteY65" fmla="*/ 128806 h 324003"/>
                    <a:gd name="connsiteX66" fmla="*/ 198255 w 272058"/>
                    <a:gd name="connsiteY66" fmla="*/ 123386 h 324003"/>
                    <a:gd name="connsiteX67" fmla="*/ 222599 w 272058"/>
                    <a:gd name="connsiteY67" fmla="*/ 104288 h 324003"/>
                    <a:gd name="connsiteX68" fmla="*/ 207717 w 272058"/>
                    <a:gd name="connsiteY68" fmla="*/ 82437 h 324003"/>
                    <a:gd name="connsiteX69" fmla="*/ 191459 w 272058"/>
                    <a:gd name="connsiteY69" fmla="*/ 79684 h 324003"/>
                    <a:gd name="connsiteX70" fmla="*/ 188792 w 272058"/>
                    <a:gd name="connsiteY70" fmla="*/ 79684 h 324003"/>
                    <a:gd name="connsiteX71" fmla="*/ 149480 w 272058"/>
                    <a:gd name="connsiteY71" fmla="*/ 91986 h 324003"/>
                    <a:gd name="connsiteX72" fmla="*/ 110167 w 272058"/>
                    <a:gd name="connsiteY72" fmla="*/ 106955 h 324003"/>
                    <a:gd name="connsiteX73" fmla="*/ 89780 w 272058"/>
                    <a:gd name="connsiteY73" fmla="*/ 109622 h 324003"/>
                    <a:gd name="connsiteX74" fmla="*/ 119630 w 272058"/>
                    <a:gd name="connsiteY74" fmla="*/ 46821 h 324003"/>
                    <a:gd name="connsiteX75" fmla="*/ 123673 w 272058"/>
                    <a:gd name="connsiteY75" fmla="*/ 11377 h 324003"/>
                    <a:gd name="connsiteX76" fmla="*/ 137178 w 272058"/>
                    <a:gd name="connsiteY76" fmla="*/ 451 h 324003"/>
                    <a:gd name="connsiteX77" fmla="*/ 141222 w 272058"/>
                    <a:gd name="connsiteY77" fmla="*/ 8624 h 324003"/>
                    <a:gd name="connsiteX78" fmla="*/ 158856 w 272058"/>
                    <a:gd name="connsiteY78" fmla="*/ 34519 h 324003"/>
                    <a:gd name="connsiteX79" fmla="*/ 164276 w 272058"/>
                    <a:gd name="connsiteY79" fmla="*/ 49488 h 324003"/>
                    <a:gd name="connsiteX80" fmla="*/ 152061 w 272058"/>
                    <a:gd name="connsiteY80" fmla="*/ 54908 h 324003"/>
                    <a:gd name="connsiteX81" fmla="*/ 119630 w 272058"/>
                    <a:gd name="connsiteY81" fmla="*/ 46821 h 3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2058" h="324003">
                      <a:moveTo>
                        <a:pt x="1779" y="188768"/>
                      </a:moveTo>
                      <a:lnTo>
                        <a:pt x="4446" y="188768"/>
                      </a:lnTo>
                      <a:cubicBezTo>
                        <a:pt x="15285" y="188768"/>
                        <a:pt x="29306" y="185585"/>
                        <a:pt x="46424" y="179219"/>
                      </a:cubicBezTo>
                      <a:cubicBezTo>
                        <a:pt x="66296" y="171907"/>
                        <a:pt x="97436" y="165110"/>
                        <a:pt x="139931" y="158744"/>
                      </a:cubicBezTo>
                      <a:cubicBezTo>
                        <a:pt x="143544" y="157884"/>
                        <a:pt x="147157" y="156938"/>
                        <a:pt x="150770" y="155991"/>
                      </a:cubicBezTo>
                      <a:cubicBezTo>
                        <a:pt x="151631" y="155131"/>
                        <a:pt x="152576" y="153755"/>
                        <a:pt x="153437" y="151862"/>
                      </a:cubicBezTo>
                      <a:cubicBezTo>
                        <a:pt x="153437" y="134570"/>
                        <a:pt x="151631" y="120461"/>
                        <a:pt x="148017" y="109536"/>
                      </a:cubicBezTo>
                      <a:cubicBezTo>
                        <a:pt x="147071" y="106783"/>
                        <a:pt x="147071" y="104546"/>
                        <a:pt x="148017" y="102739"/>
                      </a:cubicBezTo>
                      <a:cubicBezTo>
                        <a:pt x="159717" y="99126"/>
                        <a:pt x="171932" y="101363"/>
                        <a:pt x="184577" y="109536"/>
                      </a:cubicBezTo>
                      <a:cubicBezTo>
                        <a:pt x="184577" y="110482"/>
                        <a:pt x="184147" y="111859"/>
                        <a:pt x="183201" y="113665"/>
                      </a:cubicBezTo>
                      <a:cubicBezTo>
                        <a:pt x="179588" y="120031"/>
                        <a:pt x="178211" y="126397"/>
                        <a:pt x="179158" y="132764"/>
                      </a:cubicBezTo>
                      <a:cubicBezTo>
                        <a:pt x="179158" y="134570"/>
                        <a:pt x="179158" y="137323"/>
                        <a:pt x="179158" y="140936"/>
                      </a:cubicBezTo>
                      <a:cubicBezTo>
                        <a:pt x="180018" y="145496"/>
                        <a:pt x="181394" y="149109"/>
                        <a:pt x="183201" y="151862"/>
                      </a:cubicBezTo>
                      <a:cubicBezTo>
                        <a:pt x="192233" y="150055"/>
                        <a:pt x="203072" y="149625"/>
                        <a:pt x="215717" y="150485"/>
                      </a:cubicBezTo>
                      <a:cubicBezTo>
                        <a:pt x="231029" y="151432"/>
                        <a:pt x="240578" y="151432"/>
                        <a:pt x="244191" y="150485"/>
                      </a:cubicBezTo>
                      <a:cubicBezTo>
                        <a:pt x="246857" y="149625"/>
                        <a:pt x="249180" y="149109"/>
                        <a:pt x="250987" y="149109"/>
                      </a:cubicBezTo>
                      <a:cubicBezTo>
                        <a:pt x="254599" y="150916"/>
                        <a:pt x="260019" y="158658"/>
                        <a:pt x="267245" y="172337"/>
                      </a:cubicBezTo>
                      <a:cubicBezTo>
                        <a:pt x="271718" y="183262"/>
                        <a:pt x="273094" y="189629"/>
                        <a:pt x="271288" y="191435"/>
                      </a:cubicBezTo>
                      <a:cubicBezTo>
                        <a:pt x="269482" y="192382"/>
                        <a:pt x="265438" y="191865"/>
                        <a:pt x="259073" y="190059"/>
                      </a:cubicBezTo>
                      <a:cubicBezTo>
                        <a:pt x="250987" y="185499"/>
                        <a:pt x="237825" y="181886"/>
                        <a:pt x="219760" y="179133"/>
                      </a:cubicBezTo>
                      <a:cubicBezTo>
                        <a:pt x="210728" y="178273"/>
                        <a:pt x="199459" y="179133"/>
                        <a:pt x="185867" y="181886"/>
                      </a:cubicBezTo>
                      <a:cubicBezTo>
                        <a:pt x="183115" y="182832"/>
                        <a:pt x="181824" y="186445"/>
                        <a:pt x="181824" y="192812"/>
                      </a:cubicBezTo>
                      <a:cubicBezTo>
                        <a:pt x="181824" y="212856"/>
                        <a:pt x="180878" y="232385"/>
                        <a:pt x="179158" y="251483"/>
                      </a:cubicBezTo>
                      <a:cubicBezTo>
                        <a:pt x="179158" y="263355"/>
                        <a:pt x="179158" y="273335"/>
                        <a:pt x="179158" y="281507"/>
                      </a:cubicBezTo>
                      <a:cubicBezTo>
                        <a:pt x="179158" y="284260"/>
                        <a:pt x="179588" y="289680"/>
                        <a:pt x="180534" y="297853"/>
                      </a:cubicBezTo>
                      <a:cubicBezTo>
                        <a:pt x="183201" y="313338"/>
                        <a:pt x="184147" y="321941"/>
                        <a:pt x="183201" y="323748"/>
                      </a:cubicBezTo>
                      <a:cubicBezTo>
                        <a:pt x="182254" y="324608"/>
                        <a:pt x="174598" y="323317"/>
                        <a:pt x="160147" y="319618"/>
                      </a:cubicBezTo>
                      <a:cubicBezTo>
                        <a:pt x="157480" y="318672"/>
                        <a:pt x="155157" y="318242"/>
                        <a:pt x="153351" y="318242"/>
                      </a:cubicBezTo>
                      <a:cubicBezTo>
                        <a:pt x="120834" y="311876"/>
                        <a:pt x="94597" y="302756"/>
                        <a:pt x="74812" y="290970"/>
                      </a:cubicBezTo>
                      <a:cubicBezTo>
                        <a:pt x="68446" y="288218"/>
                        <a:pt x="65349" y="286411"/>
                        <a:pt x="65349" y="285551"/>
                      </a:cubicBezTo>
                      <a:cubicBezTo>
                        <a:pt x="67156" y="283744"/>
                        <a:pt x="71629" y="283314"/>
                        <a:pt x="78855" y="284174"/>
                      </a:cubicBezTo>
                      <a:cubicBezTo>
                        <a:pt x="90554" y="285981"/>
                        <a:pt x="100103" y="286927"/>
                        <a:pt x="107329" y="286927"/>
                      </a:cubicBezTo>
                      <a:cubicBezTo>
                        <a:pt x="115415" y="287787"/>
                        <a:pt x="124963" y="288734"/>
                        <a:pt x="135802" y="289680"/>
                      </a:cubicBezTo>
                      <a:cubicBezTo>
                        <a:pt x="152061" y="292433"/>
                        <a:pt x="158856" y="282884"/>
                        <a:pt x="156103" y="261032"/>
                      </a:cubicBezTo>
                      <a:cubicBezTo>
                        <a:pt x="156103" y="241934"/>
                        <a:pt x="155157" y="220599"/>
                        <a:pt x="153437" y="196941"/>
                      </a:cubicBezTo>
                      <a:cubicBezTo>
                        <a:pt x="153437" y="192382"/>
                        <a:pt x="153437" y="188768"/>
                        <a:pt x="153437" y="186015"/>
                      </a:cubicBezTo>
                      <a:cubicBezTo>
                        <a:pt x="142598" y="186015"/>
                        <a:pt x="127200" y="188338"/>
                        <a:pt x="107415" y="192812"/>
                      </a:cubicBezTo>
                      <a:cubicBezTo>
                        <a:pt x="103802" y="193758"/>
                        <a:pt x="100619" y="194188"/>
                        <a:pt x="97952" y="194188"/>
                      </a:cubicBezTo>
                      <a:cubicBezTo>
                        <a:pt x="99759" y="199608"/>
                        <a:pt x="103372" y="205114"/>
                        <a:pt x="108791" y="210534"/>
                      </a:cubicBezTo>
                      <a:cubicBezTo>
                        <a:pt x="111458" y="213286"/>
                        <a:pt x="113264" y="214663"/>
                        <a:pt x="114211" y="214663"/>
                      </a:cubicBezTo>
                      <a:cubicBezTo>
                        <a:pt x="113264" y="229202"/>
                        <a:pt x="108791" y="239697"/>
                        <a:pt x="100705" y="246063"/>
                      </a:cubicBezTo>
                      <a:cubicBezTo>
                        <a:pt x="98898" y="247010"/>
                        <a:pt x="96662" y="244257"/>
                        <a:pt x="93909" y="237891"/>
                      </a:cubicBezTo>
                      <a:cubicBezTo>
                        <a:pt x="84877" y="218792"/>
                        <a:pt x="74038" y="206060"/>
                        <a:pt x="61392" y="199694"/>
                      </a:cubicBezTo>
                      <a:cubicBezTo>
                        <a:pt x="40575" y="201501"/>
                        <a:pt x="26209" y="207006"/>
                        <a:pt x="18037" y="216040"/>
                      </a:cubicBezTo>
                      <a:lnTo>
                        <a:pt x="16661" y="217416"/>
                      </a:lnTo>
                      <a:cubicBezTo>
                        <a:pt x="13048" y="216556"/>
                        <a:pt x="8574" y="211480"/>
                        <a:pt x="3155" y="202447"/>
                      </a:cubicBezTo>
                      <a:cubicBezTo>
                        <a:pt x="-544" y="194188"/>
                        <a:pt x="-974" y="189629"/>
                        <a:pt x="1779" y="188768"/>
                      </a:cubicBezTo>
                      <a:close/>
                      <a:moveTo>
                        <a:pt x="28876" y="130097"/>
                      </a:moveTo>
                      <a:cubicBezTo>
                        <a:pt x="40575" y="114611"/>
                        <a:pt x="54167" y="105578"/>
                        <a:pt x="69479" y="102826"/>
                      </a:cubicBezTo>
                      <a:cubicBezTo>
                        <a:pt x="70339" y="102826"/>
                        <a:pt x="69909" y="106009"/>
                        <a:pt x="68102" y="112375"/>
                      </a:cubicBezTo>
                      <a:cubicBezTo>
                        <a:pt x="65436" y="122354"/>
                        <a:pt x="64919" y="129236"/>
                        <a:pt x="66726" y="132850"/>
                      </a:cubicBezTo>
                      <a:cubicBezTo>
                        <a:pt x="70339" y="141022"/>
                        <a:pt x="71199" y="146012"/>
                        <a:pt x="69479" y="147819"/>
                      </a:cubicBezTo>
                      <a:cubicBezTo>
                        <a:pt x="69479" y="149625"/>
                        <a:pt x="64919" y="150141"/>
                        <a:pt x="55887" y="149195"/>
                      </a:cubicBezTo>
                      <a:cubicBezTo>
                        <a:pt x="35155" y="147302"/>
                        <a:pt x="26123" y="140936"/>
                        <a:pt x="28876" y="130097"/>
                      </a:cubicBezTo>
                      <a:close/>
                      <a:moveTo>
                        <a:pt x="89780" y="109622"/>
                      </a:moveTo>
                      <a:cubicBezTo>
                        <a:pt x="84361" y="101449"/>
                        <a:pt x="82554" y="94653"/>
                        <a:pt x="84361" y="89147"/>
                      </a:cubicBezTo>
                      <a:lnTo>
                        <a:pt x="88404" y="89147"/>
                      </a:lnTo>
                      <a:cubicBezTo>
                        <a:pt x="101049" y="88287"/>
                        <a:pt x="119114" y="83727"/>
                        <a:pt x="142598" y="75468"/>
                      </a:cubicBezTo>
                      <a:cubicBezTo>
                        <a:pt x="143458" y="75468"/>
                        <a:pt x="145265" y="74608"/>
                        <a:pt x="148017" y="72715"/>
                      </a:cubicBezTo>
                      <a:cubicBezTo>
                        <a:pt x="167029" y="64543"/>
                        <a:pt x="182770" y="60930"/>
                        <a:pt x="195416" y="61790"/>
                      </a:cubicBezTo>
                      <a:cubicBezTo>
                        <a:pt x="206255" y="62736"/>
                        <a:pt x="215717" y="67210"/>
                        <a:pt x="223890" y="75468"/>
                      </a:cubicBezTo>
                      <a:cubicBezTo>
                        <a:pt x="250987" y="102739"/>
                        <a:pt x="262255" y="120031"/>
                        <a:pt x="257782" y="127344"/>
                      </a:cubicBezTo>
                      <a:cubicBezTo>
                        <a:pt x="256836" y="128290"/>
                        <a:pt x="255116" y="129150"/>
                        <a:pt x="252363" y="130097"/>
                      </a:cubicBezTo>
                      <a:cubicBezTo>
                        <a:pt x="246944" y="130097"/>
                        <a:pt x="243330" y="130527"/>
                        <a:pt x="241524" y="131473"/>
                      </a:cubicBezTo>
                      <a:cubicBezTo>
                        <a:pt x="227932" y="136893"/>
                        <a:pt x="214427" y="137839"/>
                        <a:pt x="200921" y="134226"/>
                      </a:cubicBezTo>
                      <a:cubicBezTo>
                        <a:pt x="190943" y="132419"/>
                        <a:pt x="186040" y="130613"/>
                        <a:pt x="186040" y="128806"/>
                      </a:cubicBezTo>
                      <a:cubicBezTo>
                        <a:pt x="185093" y="127000"/>
                        <a:pt x="189222" y="125193"/>
                        <a:pt x="198255" y="123386"/>
                      </a:cubicBezTo>
                      <a:cubicBezTo>
                        <a:pt x="214513" y="115214"/>
                        <a:pt x="222599" y="108848"/>
                        <a:pt x="222599" y="104288"/>
                      </a:cubicBezTo>
                      <a:cubicBezTo>
                        <a:pt x="219846" y="94309"/>
                        <a:pt x="214943" y="86996"/>
                        <a:pt x="207717" y="82437"/>
                      </a:cubicBezTo>
                      <a:cubicBezTo>
                        <a:pt x="204104" y="80630"/>
                        <a:pt x="198685" y="79684"/>
                        <a:pt x="191459" y="79684"/>
                      </a:cubicBezTo>
                      <a:cubicBezTo>
                        <a:pt x="190513" y="79684"/>
                        <a:pt x="189652" y="79684"/>
                        <a:pt x="188792" y="79684"/>
                      </a:cubicBezTo>
                      <a:cubicBezTo>
                        <a:pt x="176147" y="79684"/>
                        <a:pt x="163071" y="83813"/>
                        <a:pt x="149480" y="91986"/>
                      </a:cubicBezTo>
                      <a:cubicBezTo>
                        <a:pt x="137695" y="98352"/>
                        <a:pt x="124619" y="103342"/>
                        <a:pt x="110167" y="106955"/>
                      </a:cubicBezTo>
                      <a:cubicBezTo>
                        <a:pt x="99328" y="110482"/>
                        <a:pt x="92533" y="111428"/>
                        <a:pt x="89780" y="109622"/>
                      </a:cubicBezTo>
                      <a:close/>
                      <a:moveTo>
                        <a:pt x="119630" y="46821"/>
                      </a:moveTo>
                      <a:cubicBezTo>
                        <a:pt x="115071" y="36841"/>
                        <a:pt x="116447" y="24969"/>
                        <a:pt x="123673" y="11377"/>
                      </a:cubicBezTo>
                      <a:cubicBezTo>
                        <a:pt x="129092" y="2258"/>
                        <a:pt x="133566" y="-1355"/>
                        <a:pt x="137178" y="451"/>
                      </a:cubicBezTo>
                      <a:cubicBezTo>
                        <a:pt x="138039" y="1398"/>
                        <a:pt x="139415" y="4064"/>
                        <a:pt x="141222" y="8624"/>
                      </a:cubicBezTo>
                      <a:cubicBezTo>
                        <a:pt x="145695" y="18603"/>
                        <a:pt x="151631" y="27292"/>
                        <a:pt x="158856" y="34519"/>
                      </a:cubicBezTo>
                      <a:cubicBezTo>
                        <a:pt x="164276" y="40885"/>
                        <a:pt x="166082" y="45875"/>
                        <a:pt x="164276" y="49488"/>
                      </a:cubicBezTo>
                      <a:cubicBezTo>
                        <a:pt x="163329" y="53101"/>
                        <a:pt x="159286" y="54908"/>
                        <a:pt x="152061" y="54908"/>
                      </a:cubicBezTo>
                      <a:cubicBezTo>
                        <a:pt x="135888" y="55940"/>
                        <a:pt x="125049" y="53187"/>
                        <a:pt x="119630" y="46821"/>
                      </a:cubicBezTo>
                      <a:close/>
                    </a:path>
                  </a:pathLst>
                </a:custGeom>
                <a:grpFill/>
                <a:ln w="860" cap="flat">
                  <a:noFill/>
                  <a:prstDash val="solid"/>
                  <a:miter/>
                </a:ln>
              </p:spPr>
              <p:txBody>
                <a:bodyPr rtlCol="0" anchor="ctr"/>
                <a:lstStyle/>
                <a:p>
                  <a:endParaRPr lang="zh-CN" altLang="en-US"/>
                </a:p>
              </p:txBody>
            </p:sp>
            <p:sp>
              <p:nvSpPr>
                <p:cNvPr id="23" name="任意形状 18"/>
                <p:cNvSpPr/>
                <p:nvPr/>
              </p:nvSpPr>
              <p:spPr>
                <a:xfrm>
                  <a:off x="5138493" y="2802793"/>
                  <a:ext cx="279168" cy="227983"/>
                </a:xfrm>
                <a:custGeom>
                  <a:avLst/>
                  <a:gdLst>
                    <a:gd name="connsiteX0" fmla="*/ 146571 w 279168"/>
                    <a:gd name="connsiteY0" fmla="*/ 7401 h 227983"/>
                    <a:gd name="connsiteX1" fmla="*/ 211604 w 279168"/>
                    <a:gd name="connsiteY1" fmla="*/ 604 h 227983"/>
                    <a:gd name="connsiteX2" fmla="*/ 211604 w 279168"/>
                    <a:gd name="connsiteY2" fmla="*/ 16950 h 227983"/>
                    <a:gd name="connsiteX3" fmla="*/ 175044 w 279168"/>
                    <a:gd name="connsiteY3" fmla="*/ 41468 h 227983"/>
                    <a:gd name="connsiteX4" fmla="*/ 166958 w 279168"/>
                    <a:gd name="connsiteY4" fmla="*/ 83794 h 227983"/>
                    <a:gd name="connsiteX5" fmla="*/ 202141 w 279168"/>
                    <a:gd name="connsiteY5" fmla="*/ 74245 h 227983"/>
                    <a:gd name="connsiteX6" fmla="*/ 210227 w 279168"/>
                    <a:gd name="connsiteY6" fmla="*/ 101516 h 227983"/>
                    <a:gd name="connsiteX7" fmla="*/ 196722 w 279168"/>
                    <a:gd name="connsiteY7" fmla="*/ 106936 h 227983"/>
                    <a:gd name="connsiteX8" fmla="*/ 166958 w 279168"/>
                    <a:gd name="connsiteY8" fmla="*/ 121905 h 227983"/>
                    <a:gd name="connsiteX9" fmla="*/ 162915 w 279168"/>
                    <a:gd name="connsiteY9" fmla="*/ 132831 h 227983"/>
                    <a:gd name="connsiteX10" fmla="*/ 162915 w 279168"/>
                    <a:gd name="connsiteY10" fmla="*/ 158725 h 227983"/>
                    <a:gd name="connsiteX11" fmla="*/ 180550 w 279168"/>
                    <a:gd name="connsiteY11" fmla="*/ 171027 h 227983"/>
                    <a:gd name="connsiteX12" fmla="*/ 213066 w 279168"/>
                    <a:gd name="connsiteY12" fmla="*/ 171027 h 227983"/>
                    <a:gd name="connsiteX13" fmla="*/ 246959 w 279168"/>
                    <a:gd name="connsiteY13" fmla="*/ 168275 h 227983"/>
                    <a:gd name="connsiteX14" fmla="*/ 270013 w 279168"/>
                    <a:gd name="connsiteY14" fmla="*/ 173694 h 227983"/>
                    <a:gd name="connsiteX15" fmla="*/ 271390 w 279168"/>
                    <a:gd name="connsiteY15" fmla="*/ 211891 h 227983"/>
                    <a:gd name="connsiteX16" fmla="*/ 144076 w 279168"/>
                    <a:gd name="connsiteY16" fmla="*/ 202342 h 227983"/>
                    <a:gd name="connsiteX17" fmla="*/ 130571 w 279168"/>
                    <a:gd name="connsiteY17" fmla="*/ 203718 h 227983"/>
                    <a:gd name="connsiteX18" fmla="*/ 123775 w 279168"/>
                    <a:gd name="connsiteY18" fmla="*/ 203718 h 227983"/>
                    <a:gd name="connsiteX19" fmla="*/ 26225 w 279168"/>
                    <a:gd name="connsiteY19" fmla="*/ 220064 h 227983"/>
                    <a:gd name="connsiteX20" fmla="*/ 20806 w 279168"/>
                    <a:gd name="connsiteY20" fmla="*/ 224193 h 227983"/>
                    <a:gd name="connsiteX21" fmla="*/ 12634 w 279168"/>
                    <a:gd name="connsiteY21" fmla="*/ 225570 h 227983"/>
                    <a:gd name="connsiteX22" fmla="*/ 418 w 279168"/>
                    <a:gd name="connsiteY22" fmla="*/ 199675 h 227983"/>
                    <a:gd name="connsiteX23" fmla="*/ 62698 w 279168"/>
                    <a:gd name="connsiteY23" fmla="*/ 185997 h 227983"/>
                    <a:gd name="connsiteX24" fmla="*/ 64075 w 279168"/>
                    <a:gd name="connsiteY24" fmla="*/ 119152 h 227983"/>
                    <a:gd name="connsiteX25" fmla="*/ 62698 w 279168"/>
                    <a:gd name="connsiteY25" fmla="*/ 98677 h 227983"/>
                    <a:gd name="connsiteX26" fmla="*/ 70785 w 279168"/>
                    <a:gd name="connsiteY26" fmla="*/ 90505 h 227983"/>
                    <a:gd name="connsiteX27" fmla="*/ 103301 w 279168"/>
                    <a:gd name="connsiteY27" fmla="*/ 104183 h 227983"/>
                    <a:gd name="connsiteX28" fmla="*/ 95215 w 279168"/>
                    <a:gd name="connsiteY28" fmla="*/ 160102 h 227983"/>
                    <a:gd name="connsiteX29" fmla="*/ 97882 w 279168"/>
                    <a:gd name="connsiteY29" fmla="*/ 175071 h 227983"/>
                    <a:gd name="connsiteX30" fmla="*/ 107345 w 279168"/>
                    <a:gd name="connsiteY30" fmla="*/ 177824 h 227983"/>
                    <a:gd name="connsiteX31" fmla="*/ 126270 w 279168"/>
                    <a:gd name="connsiteY31" fmla="*/ 172404 h 227983"/>
                    <a:gd name="connsiteX32" fmla="*/ 130312 w 279168"/>
                    <a:gd name="connsiteY32" fmla="*/ 160102 h 227983"/>
                    <a:gd name="connsiteX33" fmla="*/ 128936 w 279168"/>
                    <a:gd name="connsiteY33" fmla="*/ 87752 h 227983"/>
                    <a:gd name="connsiteX34" fmla="*/ 128936 w 279168"/>
                    <a:gd name="connsiteY34" fmla="*/ 60480 h 227983"/>
                    <a:gd name="connsiteX35" fmla="*/ 119473 w 279168"/>
                    <a:gd name="connsiteY35" fmla="*/ 48178 h 227983"/>
                    <a:gd name="connsiteX36" fmla="*/ 96420 w 279168"/>
                    <a:gd name="connsiteY36" fmla="*/ 53598 h 227983"/>
                    <a:gd name="connsiteX37" fmla="*/ 76118 w 279168"/>
                    <a:gd name="connsiteY37" fmla="*/ 24951 h 227983"/>
                    <a:gd name="connsiteX38" fmla="*/ 76118 w 279168"/>
                    <a:gd name="connsiteY38" fmla="*/ 20821 h 227983"/>
                    <a:gd name="connsiteX39" fmla="*/ 89710 w 279168"/>
                    <a:gd name="connsiteY39" fmla="*/ 12649 h 227983"/>
                    <a:gd name="connsiteX40" fmla="*/ 146571 w 279168"/>
                    <a:gd name="connsiteY40" fmla="*/ 7401 h 2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9168" h="227983">
                      <a:moveTo>
                        <a:pt x="146571" y="7401"/>
                      </a:moveTo>
                      <a:cubicBezTo>
                        <a:pt x="169109" y="1035"/>
                        <a:pt x="190787" y="-1202"/>
                        <a:pt x="211604" y="604"/>
                      </a:cubicBezTo>
                      <a:cubicBezTo>
                        <a:pt x="209797" y="6024"/>
                        <a:pt x="209797" y="11530"/>
                        <a:pt x="211604" y="16950"/>
                      </a:cubicBezTo>
                      <a:cubicBezTo>
                        <a:pt x="214271" y="21510"/>
                        <a:pt x="202141" y="29682"/>
                        <a:pt x="175044" y="41468"/>
                      </a:cubicBezTo>
                      <a:cubicBezTo>
                        <a:pt x="169625" y="46888"/>
                        <a:pt x="166958" y="61083"/>
                        <a:pt x="166958" y="83794"/>
                      </a:cubicBezTo>
                      <a:cubicBezTo>
                        <a:pt x="184077" y="79235"/>
                        <a:pt x="195862" y="76052"/>
                        <a:pt x="202141" y="74245"/>
                      </a:cubicBezTo>
                      <a:cubicBezTo>
                        <a:pt x="207561" y="76998"/>
                        <a:pt x="210227" y="86117"/>
                        <a:pt x="210227" y="101516"/>
                      </a:cubicBezTo>
                      <a:cubicBezTo>
                        <a:pt x="207561" y="103323"/>
                        <a:pt x="203002" y="105129"/>
                        <a:pt x="196722" y="106936"/>
                      </a:cubicBezTo>
                      <a:cubicBezTo>
                        <a:pt x="187690" y="110549"/>
                        <a:pt x="177797" y="115625"/>
                        <a:pt x="166958" y="121905"/>
                      </a:cubicBezTo>
                      <a:cubicBezTo>
                        <a:pt x="165152" y="123712"/>
                        <a:pt x="163775" y="127325"/>
                        <a:pt x="162915" y="132831"/>
                      </a:cubicBezTo>
                      <a:cubicBezTo>
                        <a:pt x="161969" y="139197"/>
                        <a:pt x="161969" y="147800"/>
                        <a:pt x="162915" y="158725"/>
                      </a:cubicBezTo>
                      <a:cubicBezTo>
                        <a:pt x="162915" y="167844"/>
                        <a:pt x="168765" y="171888"/>
                        <a:pt x="180550" y="171027"/>
                      </a:cubicBezTo>
                      <a:cubicBezTo>
                        <a:pt x="187776" y="171027"/>
                        <a:pt x="198614" y="171027"/>
                        <a:pt x="213066" y="171027"/>
                      </a:cubicBezTo>
                      <a:cubicBezTo>
                        <a:pt x="229325" y="170167"/>
                        <a:pt x="240594" y="169221"/>
                        <a:pt x="246959" y="168275"/>
                      </a:cubicBezTo>
                      <a:cubicBezTo>
                        <a:pt x="258658" y="166468"/>
                        <a:pt x="266401" y="168275"/>
                        <a:pt x="270013" y="173694"/>
                      </a:cubicBezTo>
                      <a:cubicBezTo>
                        <a:pt x="281712" y="196406"/>
                        <a:pt x="282229" y="209138"/>
                        <a:pt x="271390" y="211891"/>
                      </a:cubicBezTo>
                      <a:cubicBezTo>
                        <a:pt x="236206" y="198213"/>
                        <a:pt x="193711" y="195030"/>
                        <a:pt x="144076" y="202342"/>
                      </a:cubicBezTo>
                      <a:cubicBezTo>
                        <a:pt x="136850" y="203288"/>
                        <a:pt x="132291" y="203718"/>
                        <a:pt x="130571" y="203718"/>
                      </a:cubicBezTo>
                      <a:cubicBezTo>
                        <a:pt x="128764" y="203718"/>
                        <a:pt x="126528" y="203718"/>
                        <a:pt x="123775" y="203718"/>
                      </a:cubicBezTo>
                      <a:cubicBezTo>
                        <a:pt x="89452" y="200105"/>
                        <a:pt x="56935" y="205525"/>
                        <a:pt x="26225" y="220064"/>
                      </a:cubicBezTo>
                      <a:cubicBezTo>
                        <a:pt x="24418" y="221010"/>
                        <a:pt x="22612" y="222387"/>
                        <a:pt x="20806" y="224193"/>
                      </a:cubicBezTo>
                      <a:cubicBezTo>
                        <a:pt x="17193" y="228753"/>
                        <a:pt x="14440" y="229183"/>
                        <a:pt x="12634" y="225570"/>
                      </a:cubicBezTo>
                      <a:cubicBezTo>
                        <a:pt x="2655" y="212837"/>
                        <a:pt x="-1388" y="204235"/>
                        <a:pt x="418" y="199675"/>
                      </a:cubicBezTo>
                      <a:cubicBezTo>
                        <a:pt x="35601" y="194255"/>
                        <a:pt x="56419" y="189696"/>
                        <a:pt x="62698" y="185997"/>
                      </a:cubicBezTo>
                      <a:cubicBezTo>
                        <a:pt x="67172" y="182383"/>
                        <a:pt x="67688" y="160102"/>
                        <a:pt x="64075" y="119152"/>
                      </a:cubicBezTo>
                      <a:cubicBezTo>
                        <a:pt x="63129" y="110979"/>
                        <a:pt x="62698" y="104183"/>
                        <a:pt x="62698" y="98677"/>
                      </a:cubicBezTo>
                      <a:cubicBezTo>
                        <a:pt x="62698" y="94118"/>
                        <a:pt x="65365" y="91365"/>
                        <a:pt x="70785" y="90505"/>
                      </a:cubicBezTo>
                      <a:cubicBezTo>
                        <a:pt x="93323" y="94118"/>
                        <a:pt x="104162" y="98677"/>
                        <a:pt x="103301" y="104183"/>
                      </a:cubicBezTo>
                      <a:cubicBezTo>
                        <a:pt x="93323" y="116055"/>
                        <a:pt x="90656" y="134637"/>
                        <a:pt x="95215" y="160102"/>
                      </a:cubicBezTo>
                      <a:cubicBezTo>
                        <a:pt x="96076" y="166468"/>
                        <a:pt x="97022" y="171458"/>
                        <a:pt x="97882" y="175071"/>
                      </a:cubicBezTo>
                      <a:cubicBezTo>
                        <a:pt x="97882" y="176877"/>
                        <a:pt x="101065" y="177824"/>
                        <a:pt x="107345" y="177824"/>
                      </a:cubicBezTo>
                      <a:cubicBezTo>
                        <a:pt x="114570" y="176964"/>
                        <a:pt x="120850" y="175071"/>
                        <a:pt x="126270" y="172404"/>
                      </a:cubicBezTo>
                      <a:cubicBezTo>
                        <a:pt x="128936" y="170597"/>
                        <a:pt x="130312" y="166468"/>
                        <a:pt x="130312" y="160102"/>
                      </a:cubicBezTo>
                      <a:cubicBezTo>
                        <a:pt x="130312" y="121045"/>
                        <a:pt x="129882" y="96871"/>
                        <a:pt x="128936" y="87752"/>
                      </a:cubicBezTo>
                      <a:cubicBezTo>
                        <a:pt x="128936" y="74073"/>
                        <a:pt x="128936" y="65040"/>
                        <a:pt x="128936" y="60480"/>
                      </a:cubicBezTo>
                      <a:cubicBezTo>
                        <a:pt x="127990" y="53168"/>
                        <a:pt x="124893" y="49125"/>
                        <a:pt x="119473" y="48178"/>
                      </a:cubicBezTo>
                      <a:cubicBezTo>
                        <a:pt x="114054" y="48178"/>
                        <a:pt x="106398" y="49985"/>
                        <a:pt x="96420" y="53598"/>
                      </a:cubicBezTo>
                      <a:cubicBezTo>
                        <a:pt x="90054" y="57211"/>
                        <a:pt x="83344" y="47662"/>
                        <a:pt x="76118" y="24951"/>
                      </a:cubicBezTo>
                      <a:cubicBezTo>
                        <a:pt x="76118" y="23144"/>
                        <a:pt x="76118" y="21767"/>
                        <a:pt x="76118" y="20821"/>
                      </a:cubicBezTo>
                      <a:cubicBezTo>
                        <a:pt x="74312" y="15401"/>
                        <a:pt x="78871" y="12649"/>
                        <a:pt x="89710" y="12649"/>
                      </a:cubicBezTo>
                      <a:cubicBezTo>
                        <a:pt x="112248" y="13767"/>
                        <a:pt x="131173" y="11960"/>
                        <a:pt x="146571" y="7401"/>
                      </a:cubicBezTo>
                      <a:close/>
                    </a:path>
                  </a:pathLst>
                </a:custGeom>
                <a:grpFill/>
                <a:ln w="860" cap="flat">
                  <a:noFill/>
                  <a:prstDash val="solid"/>
                  <a:miter/>
                </a:ln>
              </p:spPr>
              <p:txBody>
                <a:bodyPr rtlCol="0" anchor="ctr"/>
                <a:lstStyle/>
                <a:p>
                  <a:endParaRPr lang="zh-CN" altLang="en-US"/>
                </a:p>
              </p:txBody>
            </p:sp>
          </p:grpSp>
          <p:grpSp>
            <p:nvGrpSpPr>
              <p:cNvPr id="15" name="图形 4"/>
              <p:cNvGrpSpPr/>
              <p:nvPr/>
            </p:nvGrpSpPr>
            <p:grpSpPr>
              <a:xfrm>
                <a:off x="6477534" y="2737331"/>
                <a:ext cx="1951056" cy="319813"/>
                <a:chOff x="6477534" y="2737331"/>
                <a:chExt cx="1951056" cy="319813"/>
              </a:xfrm>
              <a:grpFill/>
            </p:grpSpPr>
            <p:sp>
              <p:nvSpPr>
                <p:cNvPr id="16" name="任意形状 20"/>
                <p:cNvSpPr/>
                <p:nvPr/>
              </p:nvSpPr>
              <p:spPr>
                <a:xfrm>
                  <a:off x="6477534" y="2776851"/>
                  <a:ext cx="298388" cy="236118"/>
                </a:xfrm>
                <a:custGeom>
                  <a:avLst/>
                  <a:gdLst>
                    <a:gd name="connsiteX0" fmla="*/ 160322 w 298388"/>
                    <a:gd name="connsiteY0" fmla="*/ 151805 h 236118"/>
                    <a:gd name="connsiteX1" fmla="*/ 164365 w 298388"/>
                    <a:gd name="connsiteY1" fmla="*/ 113608 h 236118"/>
                    <a:gd name="connsiteX2" fmla="*/ 171161 w 298388"/>
                    <a:gd name="connsiteY2" fmla="*/ 61733 h 236118"/>
                    <a:gd name="connsiteX3" fmla="*/ 182000 w 298388"/>
                    <a:gd name="connsiteY3" fmla="*/ 7190 h 236118"/>
                    <a:gd name="connsiteX4" fmla="*/ 207721 w 298388"/>
                    <a:gd name="connsiteY4" fmla="*/ 5814 h 236118"/>
                    <a:gd name="connsiteX5" fmla="*/ 210474 w 298388"/>
                    <a:gd name="connsiteY5" fmla="*/ 20783 h 236118"/>
                    <a:gd name="connsiteX6" fmla="*/ 196882 w 298388"/>
                    <a:gd name="connsiteY6" fmla="*/ 69905 h 236118"/>
                    <a:gd name="connsiteX7" fmla="*/ 190086 w 298388"/>
                    <a:gd name="connsiteY7" fmla="*/ 116275 h 236118"/>
                    <a:gd name="connsiteX8" fmla="*/ 188710 w 298388"/>
                    <a:gd name="connsiteY8" fmla="*/ 124448 h 236118"/>
                    <a:gd name="connsiteX9" fmla="*/ 195505 w 298388"/>
                    <a:gd name="connsiteY9" fmla="*/ 119028 h 236118"/>
                    <a:gd name="connsiteX10" fmla="*/ 233442 w 298388"/>
                    <a:gd name="connsiteY10" fmla="*/ 75325 h 236118"/>
                    <a:gd name="connsiteX11" fmla="*/ 257786 w 298388"/>
                    <a:gd name="connsiteY11" fmla="*/ 89004 h 236118"/>
                    <a:gd name="connsiteX12" fmla="*/ 255119 w 298388"/>
                    <a:gd name="connsiteY12" fmla="*/ 102682 h 236118"/>
                    <a:gd name="connsiteX13" fmla="*/ 195505 w 298388"/>
                    <a:gd name="connsiteY13" fmla="*/ 147675 h 236118"/>
                    <a:gd name="connsiteX14" fmla="*/ 184667 w 298388"/>
                    <a:gd name="connsiteY14" fmla="*/ 155848 h 236118"/>
                    <a:gd name="connsiteX15" fmla="*/ 182000 w 298388"/>
                    <a:gd name="connsiteY15" fmla="*/ 176323 h 236118"/>
                    <a:gd name="connsiteX16" fmla="*/ 211764 w 298388"/>
                    <a:gd name="connsiteY16" fmla="*/ 176323 h 236118"/>
                    <a:gd name="connsiteX17" fmla="*/ 274044 w 298388"/>
                    <a:gd name="connsiteY17" fmla="*/ 172194 h 236118"/>
                    <a:gd name="connsiteX18" fmla="*/ 288926 w 298388"/>
                    <a:gd name="connsiteY18" fmla="*/ 180366 h 236118"/>
                    <a:gd name="connsiteX19" fmla="*/ 298389 w 298388"/>
                    <a:gd name="connsiteY19" fmla="*/ 214520 h 236118"/>
                    <a:gd name="connsiteX20" fmla="*/ 295722 w 298388"/>
                    <a:gd name="connsiteY20" fmla="*/ 225445 h 236118"/>
                    <a:gd name="connsiteX21" fmla="*/ 284883 w 298388"/>
                    <a:gd name="connsiteY21" fmla="*/ 224069 h 236118"/>
                    <a:gd name="connsiteX22" fmla="*/ 217183 w 298388"/>
                    <a:gd name="connsiteY22" fmla="*/ 207723 h 236118"/>
                    <a:gd name="connsiteX23" fmla="*/ 172451 w 298388"/>
                    <a:gd name="connsiteY23" fmla="*/ 209100 h 236118"/>
                    <a:gd name="connsiteX24" fmla="*/ 156193 w 298388"/>
                    <a:gd name="connsiteY24" fmla="*/ 210477 h 236118"/>
                    <a:gd name="connsiteX25" fmla="*/ 134515 w 298388"/>
                    <a:gd name="connsiteY25" fmla="*/ 213229 h 236118"/>
                    <a:gd name="connsiteX26" fmla="*/ 106042 w 298388"/>
                    <a:gd name="connsiteY26" fmla="*/ 214606 h 236118"/>
                    <a:gd name="connsiteX27" fmla="*/ 19331 w 298388"/>
                    <a:gd name="connsiteY27" fmla="*/ 233704 h 236118"/>
                    <a:gd name="connsiteX28" fmla="*/ 9869 w 298388"/>
                    <a:gd name="connsiteY28" fmla="*/ 232328 h 236118"/>
                    <a:gd name="connsiteX29" fmla="*/ 3073 w 298388"/>
                    <a:gd name="connsiteY29" fmla="*/ 218649 h 236118"/>
                    <a:gd name="connsiteX30" fmla="*/ 320 w 298388"/>
                    <a:gd name="connsiteY30" fmla="*/ 211853 h 236118"/>
                    <a:gd name="connsiteX31" fmla="*/ 7116 w 298388"/>
                    <a:gd name="connsiteY31" fmla="*/ 209100 h 236118"/>
                    <a:gd name="connsiteX32" fmla="*/ 76192 w 298388"/>
                    <a:gd name="connsiteY32" fmla="*/ 198174 h 236118"/>
                    <a:gd name="connsiteX33" fmla="*/ 89697 w 298388"/>
                    <a:gd name="connsiteY33" fmla="*/ 194045 h 236118"/>
                    <a:gd name="connsiteX34" fmla="*/ 104580 w 298388"/>
                    <a:gd name="connsiteY34" fmla="*/ 179076 h 236118"/>
                    <a:gd name="connsiteX35" fmla="*/ 104580 w 298388"/>
                    <a:gd name="connsiteY35" fmla="*/ 150428 h 236118"/>
                    <a:gd name="connsiteX36" fmla="*/ 100536 w 298388"/>
                    <a:gd name="connsiteY36" fmla="*/ 145009 h 236118"/>
                    <a:gd name="connsiteX37" fmla="*/ 96494 w 298388"/>
                    <a:gd name="connsiteY37" fmla="*/ 147761 h 236118"/>
                    <a:gd name="connsiteX38" fmla="*/ 80235 w 298388"/>
                    <a:gd name="connsiteY38" fmla="*/ 165483 h 236118"/>
                    <a:gd name="connsiteX39" fmla="*/ 66644 w 298388"/>
                    <a:gd name="connsiteY39" fmla="*/ 164107 h 236118"/>
                    <a:gd name="connsiteX40" fmla="*/ 49009 w 298388"/>
                    <a:gd name="connsiteY40" fmla="*/ 140879 h 236118"/>
                    <a:gd name="connsiteX41" fmla="*/ 47632 w 298388"/>
                    <a:gd name="connsiteY41" fmla="*/ 131330 h 236118"/>
                    <a:gd name="connsiteX42" fmla="*/ 54428 w 298388"/>
                    <a:gd name="connsiteY42" fmla="*/ 129953 h 236118"/>
                    <a:gd name="connsiteX43" fmla="*/ 99160 w 298388"/>
                    <a:gd name="connsiteY43" fmla="*/ 117651 h 236118"/>
                    <a:gd name="connsiteX44" fmla="*/ 100536 w 298388"/>
                    <a:gd name="connsiteY44" fmla="*/ 108102 h 236118"/>
                    <a:gd name="connsiteX45" fmla="*/ 101913 w 298388"/>
                    <a:gd name="connsiteY45" fmla="*/ 53560 h 236118"/>
                    <a:gd name="connsiteX46" fmla="*/ 137096 w 298388"/>
                    <a:gd name="connsiteY46" fmla="*/ 50807 h 236118"/>
                    <a:gd name="connsiteX47" fmla="*/ 141139 w 298388"/>
                    <a:gd name="connsiteY47" fmla="*/ 65776 h 236118"/>
                    <a:gd name="connsiteX48" fmla="*/ 134344 w 298388"/>
                    <a:gd name="connsiteY48" fmla="*/ 173570 h 236118"/>
                    <a:gd name="connsiteX49" fmla="*/ 146559 w 298388"/>
                    <a:gd name="connsiteY49" fmla="*/ 174947 h 236118"/>
                    <a:gd name="connsiteX50" fmla="*/ 160322 w 298388"/>
                    <a:gd name="connsiteY50" fmla="*/ 151805 h 23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98388" h="236118">
                      <a:moveTo>
                        <a:pt x="160322" y="151805"/>
                      </a:moveTo>
                      <a:cubicBezTo>
                        <a:pt x="161182" y="143632"/>
                        <a:pt x="162559" y="130900"/>
                        <a:pt x="164365" y="113608"/>
                      </a:cubicBezTo>
                      <a:cubicBezTo>
                        <a:pt x="166172" y="94510"/>
                        <a:pt x="168408" y="77218"/>
                        <a:pt x="171161" y="61733"/>
                      </a:cubicBezTo>
                      <a:cubicBezTo>
                        <a:pt x="173828" y="35322"/>
                        <a:pt x="177441" y="17170"/>
                        <a:pt x="182000" y="7190"/>
                      </a:cubicBezTo>
                      <a:cubicBezTo>
                        <a:pt x="186473" y="-1929"/>
                        <a:pt x="195075" y="-2359"/>
                        <a:pt x="207721" y="5814"/>
                      </a:cubicBezTo>
                      <a:cubicBezTo>
                        <a:pt x="214000" y="10373"/>
                        <a:pt x="214947" y="15363"/>
                        <a:pt x="210474" y="20783"/>
                      </a:cubicBezTo>
                      <a:cubicBezTo>
                        <a:pt x="204108" y="28956"/>
                        <a:pt x="199635" y="45301"/>
                        <a:pt x="196882" y="69905"/>
                      </a:cubicBezTo>
                      <a:cubicBezTo>
                        <a:pt x="194129" y="89004"/>
                        <a:pt x="191893" y="104489"/>
                        <a:pt x="190086" y="116275"/>
                      </a:cubicBezTo>
                      <a:lnTo>
                        <a:pt x="188710" y="124448"/>
                      </a:lnTo>
                      <a:cubicBezTo>
                        <a:pt x="189570" y="124448"/>
                        <a:pt x="191893" y="122641"/>
                        <a:pt x="195505" y="119028"/>
                      </a:cubicBezTo>
                      <a:cubicBezTo>
                        <a:pt x="219850" y="94510"/>
                        <a:pt x="232495" y="79885"/>
                        <a:pt x="233442" y="75325"/>
                      </a:cubicBezTo>
                      <a:cubicBezTo>
                        <a:pt x="238861" y="69905"/>
                        <a:pt x="247033" y="74465"/>
                        <a:pt x="257786" y="89004"/>
                      </a:cubicBezTo>
                      <a:cubicBezTo>
                        <a:pt x="262259" y="98123"/>
                        <a:pt x="261399" y="102682"/>
                        <a:pt x="255119" y="102682"/>
                      </a:cubicBezTo>
                      <a:cubicBezTo>
                        <a:pt x="252367" y="102682"/>
                        <a:pt x="232495" y="117651"/>
                        <a:pt x="195505" y="147675"/>
                      </a:cubicBezTo>
                      <a:cubicBezTo>
                        <a:pt x="190946" y="152235"/>
                        <a:pt x="187333" y="154988"/>
                        <a:pt x="184667" y="155848"/>
                      </a:cubicBezTo>
                      <a:cubicBezTo>
                        <a:pt x="178301" y="162214"/>
                        <a:pt x="177441" y="169010"/>
                        <a:pt x="182000" y="176323"/>
                      </a:cubicBezTo>
                      <a:cubicBezTo>
                        <a:pt x="189226" y="176323"/>
                        <a:pt x="199119" y="176323"/>
                        <a:pt x="211764" y="176323"/>
                      </a:cubicBezTo>
                      <a:cubicBezTo>
                        <a:pt x="250560" y="175463"/>
                        <a:pt x="271378" y="174086"/>
                        <a:pt x="274044" y="172194"/>
                      </a:cubicBezTo>
                      <a:cubicBezTo>
                        <a:pt x="282130" y="170387"/>
                        <a:pt x="287120" y="173140"/>
                        <a:pt x="288926" y="180366"/>
                      </a:cubicBezTo>
                      <a:cubicBezTo>
                        <a:pt x="292539" y="192238"/>
                        <a:pt x="295722" y="203594"/>
                        <a:pt x="298389" y="214520"/>
                      </a:cubicBezTo>
                      <a:cubicBezTo>
                        <a:pt x="298389" y="220886"/>
                        <a:pt x="297442" y="224499"/>
                        <a:pt x="295722" y="225445"/>
                      </a:cubicBezTo>
                      <a:cubicBezTo>
                        <a:pt x="292969" y="227252"/>
                        <a:pt x="289356" y="226822"/>
                        <a:pt x="284883" y="224069"/>
                      </a:cubicBezTo>
                      <a:cubicBezTo>
                        <a:pt x="257786" y="213143"/>
                        <a:pt x="235162" y="207723"/>
                        <a:pt x="217183" y="207723"/>
                      </a:cubicBezTo>
                      <a:cubicBezTo>
                        <a:pt x="192839" y="207723"/>
                        <a:pt x="177871" y="208154"/>
                        <a:pt x="172451" y="209100"/>
                      </a:cubicBezTo>
                      <a:cubicBezTo>
                        <a:pt x="165226" y="209100"/>
                        <a:pt x="159806" y="209530"/>
                        <a:pt x="156193" y="210477"/>
                      </a:cubicBezTo>
                      <a:cubicBezTo>
                        <a:pt x="153440" y="211423"/>
                        <a:pt x="146215" y="212283"/>
                        <a:pt x="134515" y="213229"/>
                      </a:cubicBezTo>
                      <a:cubicBezTo>
                        <a:pt x="120924" y="214176"/>
                        <a:pt x="111461" y="214606"/>
                        <a:pt x="106042" y="214606"/>
                      </a:cubicBezTo>
                      <a:cubicBezTo>
                        <a:pt x="71719" y="214606"/>
                        <a:pt x="42815" y="220972"/>
                        <a:pt x="19331" y="233704"/>
                      </a:cubicBezTo>
                      <a:cubicBezTo>
                        <a:pt x="12965" y="237317"/>
                        <a:pt x="9869" y="236887"/>
                        <a:pt x="9869" y="232328"/>
                      </a:cubicBezTo>
                      <a:cubicBezTo>
                        <a:pt x="7116" y="225962"/>
                        <a:pt x="4879" y="221402"/>
                        <a:pt x="3073" y="218649"/>
                      </a:cubicBezTo>
                      <a:cubicBezTo>
                        <a:pt x="320" y="215896"/>
                        <a:pt x="-540" y="213660"/>
                        <a:pt x="320" y="211853"/>
                      </a:cubicBezTo>
                      <a:cubicBezTo>
                        <a:pt x="1180" y="210046"/>
                        <a:pt x="3503" y="209100"/>
                        <a:pt x="7116" y="209100"/>
                      </a:cubicBezTo>
                      <a:cubicBezTo>
                        <a:pt x="18815" y="209100"/>
                        <a:pt x="41869" y="205487"/>
                        <a:pt x="76192" y="198174"/>
                      </a:cubicBezTo>
                      <a:cubicBezTo>
                        <a:pt x="81611" y="196368"/>
                        <a:pt x="86085" y="194991"/>
                        <a:pt x="89697" y="194045"/>
                      </a:cubicBezTo>
                      <a:cubicBezTo>
                        <a:pt x="97870" y="191292"/>
                        <a:pt x="102773" y="186302"/>
                        <a:pt x="104580" y="179076"/>
                      </a:cubicBezTo>
                      <a:cubicBezTo>
                        <a:pt x="104580" y="169957"/>
                        <a:pt x="104580" y="160408"/>
                        <a:pt x="104580" y="150428"/>
                      </a:cubicBezTo>
                      <a:cubicBezTo>
                        <a:pt x="103633" y="146815"/>
                        <a:pt x="102343" y="145009"/>
                        <a:pt x="100536" y="145009"/>
                      </a:cubicBezTo>
                      <a:cubicBezTo>
                        <a:pt x="99590" y="144148"/>
                        <a:pt x="98300" y="145009"/>
                        <a:pt x="96494" y="147761"/>
                      </a:cubicBezTo>
                      <a:cubicBezTo>
                        <a:pt x="90128" y="155934"/>
                        <a:pt x="84708" y="161870"/>
                        <a:pt x="80235" y="165483"/>
                      </a:cubicBezTo>
                      <a:cubicBezTo>
                        <a:pt x="75676" y="171849"/>
                        <a:pt x="71203" y="171419"/>
                        <a:pt x="66644" y="164107"/>
                      </a:cubicBezTo>
                      <a:cubicBezTo>
                        <a:pt x="56665" y="154988"/>
                        <a:pt x="50815" y="147245"/>
                        <a:pt x="49009" y="140879"/>
                      </a:cubicBezTo>
                      <a:cubicBezTo>
                        <a:pt x="46256" y="137266"/>
                        <a:pt x="45826" y="134083"/>
                        <a:pt x="47632" y="131330"/>
                      </a:cubicBezTo>
                      <a:cubicBezTo>
                        <a:pt x="48493" y="129523"/>
                        <a:pt x="50815" y="129093"/>
                        <a:pt x="54428" y="129953"/>
                      </a:cubicBezTo>
                      <a:cubicBezTo>
                        <a:pt x="67934" y="132706"/>
                        <a:pt x="82902" y="128577"/>
                        <a:pt x="99160" y="117651"/>
                      </a:cubicBezTo>
                      <a:cubicBezTo>
                        <a:pt x="100020" y="117651"/>
                        <a:pt x="100536" y="114468"/>
                        <a:pt x="100536" y="108102"/>
                      </a:cubicBezTo>
                      <a:cubicBezTo>
                        <a:pt x="101397" y="104489"/>
                        <a:pt x="101913" y="86251"/>
                        <a:pt x="101913" y="53560"/>
                      </a:cubicBezTo>
                      <a:cubicBezTo>
                        <a:pt x="105526" y="39881"/>
                        <a:pt x="117225" y="39021"/>
                        <a:pt x="137096" y="50807"/>
                      </a:cubicBezTo>
                      <a:cubicBezTo>
                        <a:pt x="141569" y="54420"/>
                        <a:pt x="142946" y="59496"/>
                        <a:pt x="141139" y="65776"/>
                      </a:cubicBezTo>
                      <a:cubicBezTo>
                        <a:pt x="133913" y="86681"/>
                        <a:pt x="131677" y="122641"/>
                        <a:pt x="134344" y="173570"/>
                      </a:cubicBezTo>
                      <a:cubicBezTo>
                        <a:pt x="133397" y="176323"/>
                        <a:pt x="137526" y="176753"/>
                        <a:pt x="146559" y="174947"/>
                      </a:cubicBezTo>
                      <a:cubicBezTo>
                        <a:pt x="154903" y="174947"/>
                        <a:pt x="159376" y="167290"/>
                        <a:pt x="160322" y="151805"/>
                      </a:cubicBezTo>
                      <a:close/>
                    </a:path>
                  </a:pathLst>
                </a:custGeom>
                <a:grpFill/>
                <a:ln w="860" cap="flat">
                  <a:noFill/>
                  <a:prstDash val="solid"/>
                  <a:miter/>
                </a:ln>
              </p:spPr>
              <p:txBody>
                <a:bodyPr rtlCol="0" anchor="ctr"/>
                <a:lstStyle/>
                <a:p>
                  <a:endParaRPr lang="zh-CN" altLang="en-US"/>
                </a:p>
              </p:txBody>
            </p:sp>
            <p:sp>
              <p:nvSpPr>
                <p:cNvPr id="17" name="任意形状 21"/>
                <p:cNvSpPr/>
                <p:nvPr/>
              </p:nvSpPr>
              <p:spPr>
                <a:xfrm>
                  <a:off x="7027539" y="2737331"/>
                  <a:ext cx="312864" cy="319813"/>
                </a:xfrm>
                <a:custGeom>
                  <a:avLst/>
                  <a:gdLst>
                    <a:gd name="connsiteX0" fmla="*/ 86625 w 312864"/>
                    <a:gd name="connsiteY0" fmla="*/ 148999 h 319813"/>
                    <a:gd name="connsiteX1" fmla="*/ 86625 w 312864"/>
                    <a:gd name="connsiteY1" fmla="*/ 162677 h 319813"/>
                    <a:gd name="connsiteX2" fmla="*/ 129980 w 312864"/>
                    <a:gd name="connsiteY2" fmla="*/ 155881 h 319813"/>
                    <a:gd name="connsiteX3" fmla="*/ 158454 w 312864"/>
                    <a:gd name="connsiteY3" fmla="*/ 168183 h 319813"/>
                    <a:gd name="connsiteX4" fmla="*/ 155787 w 312864"/>
                    <a:gd name="connsiteY4" fmla="*/ 172313 h 319813"/>
                    <a:gd name="connsiteX5" fmla="*/ 140905 w 312864"/>
                    <a:gd name="connsiteY5" fmla="*/ 217306 h 319813"/>
                    <a:gd name="connsiteX6" fmla="*/ 126024 w 312864"/>
                    <a:gd name="connsiteY6" fmla="*/ 250083 h 319813"/>
                    <a:gd name="connsiteX7" fmla="*/ 109765 w 312864"/>
                    <a:gd name="connsiteY7" fmla="*/ 267805 h 319813"/>
                    <a:gd name="connsiteX8" fmla="*/ 93506 w 312864"/>
                    <a:gd name="connsiteY8" fmla="*/ 251459 h 319813"/>
                    <a:gd name="connsiteX9" fmla="*/ 67786 w 312864"/>
                    <a:gd name="connsiteY9" fmla="*/ 225564 h 319813"/>
                    <a:gd name="connsiteX10" fmla="*/ 65033 w 312864"/>
                    <a:gd name="connsiteY10" fmla="*/ 228317 h 319813"/>
                    <a:gd name="connsiteX11" fmla="*/ 44732 w 312864"/>
                    <a:gd name="connsiteY11" fmla="*/ 244663 h 319813"/>
                    <a:gd name="connsiteX12" fmla="*/ 0 w 312864"/>
                    <a:gd name="connsiteY12" fmla="*/ 252835 h 319813"/>
                    <a:gd name="connsiteX13" fmla="*/ 8172 w 312864"/>
                    <a:gd name="connsiteY13" fmla="*/ 247416 h 319813"/>
                    <a:gd name="connsiteX14" fmla="*/ 50151 w 312864"/>
                    <a:gd name="connsiteY14" fmla="*/ 206466 h 319813"/>
                    <a:gd name="connsiteX15" fmla="*/ 63657 w 312864"/>
                    <a:gd name="connsiteY15" fmla="*/ 154591 h 319813"/>
                    <a:gd name="connsiteX16" fmla="*/ 60904 w 312864"/>
                    <a:gd name="connsiteY16" fmla="*/ 124567 h 319813"/>
                    <a:gd name="connsiteX17" fmla="*/ 60904 w 312864"/>
                    <a:gd name="connsiteY17" fmla="*/ 116394 h 319813"/>
                    <a:gd name="connsiteX18" fmla="*/ 70367 w 312864"/>
                    <a:gd name="connsiteY18" fmla="*/ 115017 h 319813"/>
                    <a:gd name="connsiteX19" fmla="*/ 79829 w 312864"/>
                    <a:gd name="connsiteY19" fmla="*/ 115017 h 319813"/>
                    <a:gd name="connsiteX20" fmla="*/ 158368 w 312864"/>
                    <a:gd name="connsiteY20" fmla="*/ 101339 h 319813"/>
                    <a:gd name="connsiteX21" fmla="*/ 148905 w 312864"/>
                    <a:gd name="connsiteY21" fmla="*/ 56346 h 319813"/>
                    <a:gd name="connsiteX22" fmla="*/ 146153 w 312864"/>
                    <a:gd name="connsiteY22" fmla="*/ 40000 h 319813"/>
                    <a:gd name="connsiteX23" fmla="*/ 142109 w 312864"/>
                    <a:gd name="connsiteY23" fmla="*/ 11353 h 319813"/>
                    <a:gd name="connsiteX24" fmla="*/ 148905 w 312864"/>
                    <a:gd name="connsiteY24" fmla="*/ 1804 h 319813"/>
                    <a:gd name="connsiteX25" fmla="*/ 169206 w 312864"/>
                    <a:gd name="connsiteY25" fmla="*/ 427 h 319813"/>
                    <a:gd name="connsiteX26" fmla="*/ 166454 w 312864"/>
                    <a:gd name="connsiteY26" fmla="*/ 7223 h 319813"/>
                    <a:gd name="connsiteX27" fmla="*/ 163787 w 312864"/>
                    <a:gd name="connsiteY27" fmla="*/ 15396 h 319813"/>
                    <a:gd name="connsiteX28" fmla="*/ 180046 w 312864"/>
                    <a:gd name="connsiteY28" fmla="*/ 91790 h 319813"/>
                    <a:gd name="connsiteX29" fmla="*/ 185465 w 312864"/>
                    <a:gd name="connsiteY29" fmla="*/ 94542 h 319813"/>
                    <a:gd name="connsiteX30" fmla="*/ 197680 w 312864"/>
                    <a:gd name="connsiteY30" fmla="*/ 97296 h 319813"/>
                    <a:gd name="connsiteX31" fmla="*/ 203100 w 312864"/>
                    <a:gd name="connsiteY31" fmla="*/ 112264 h 319813"/>
                    <a:gd name="connsiteX32" fmla="*/ 196304 w 312864"/>
                    <a:gd name="connsiteY32" fmla="*/ 116394 h 319813"/>
                    <a:gd name="connsiteX33" fmla="*/ 193637 w 312864"/>
                    <a:gd name="connsiteY33" fmla="*/ 116394 h 319813"/>
                    <a:gd name="connsiteX34" fmla="*/ 186841 w 312864"/>
                    <a:gd name="connsiteY34" fmla="*/ 127319 h 319813"/>
                    <a:gd name="connsiteX35" fmla="*/ 189508 w 312864"/>
                    <a:gd name="connsiteY35" fmla="*/ 140998 h 319813"/>
                    <a:gd name="connsiteX36" fmla="*/ 193552 w 312864"/>
                    <a:gd name="connsiteY36" fmla="*/ 154677 h 319813"/>
                    <a:gd name="connsiteX37" fmla="*/ 197594 w 312864"/>
                    <a:gd name="connsiteY37" fmla="*/ 173775 h 319813"/>
                    <a:gd name="connsiteX38" fmla="*/ 204390 w 312864"/>
                    <a:gd name="connsiteY38" fmla="*/ 190120 h 319813"/>
                    <a:gd name="connsiteX39" fmla="*/ 224691 w 312864"/>
                    <a:gd name="connsiteY39" fmla="*/ 160097 h 319813"/>
                    <a:gd name="connsiteX40" fmla="*/ 231487 w 312864"/>
                    <a:gd name="connsiteY40" fmla="*/ 142375 h 319813"/>
                    <a:gd name="connsiteX41" fmla="*/ 234240 w 312864"/>
                    <a:gd name="connsiteY41" fmla="*/ 136955 h 319813"/>
                    <a:gd name="connsiteX42" fmla="*/ 253165 w 312864"/>
                    <a:gd name="connsiteY42" fmla="*/ 156053 h 319813"/>
                    <a:gd name="connsiteX43" fmla="*/ 235530 w 312864"/>
                    <a:gd name="connsiteY43" fmla="*/ 194250 h 319813"/>
                    <a:gd name="connsiteX44" fmla="*/ 224691 w 312864"/>
                    <a:gd name="connsiteY44" fmla="*/ 210595 h 319813"/>
                    <a:gd name="connsiteX45" fmla="*/ 217896 w 312864"/>
                    <a:gd name="connsiteY45" fmla="*/ 220144 h 319813"/>
                    <a:gd name="connsiteX46" fmla="*/ 235530 w 312864"/>
                    <a:gd name="connsiteY46" fmla="*/ 256965 h 319813"/>
                    <a:gd name="connsiteX47" fmla="*/ 236906 w 312864"/>
                    <a:gd name="connsiteY47" fmla="*/ 258341 h 319813"/>
                    <a:gd name="connsiteX48" fmla="*/ 276219 w 312864"/>
                    <a:gd name="connsiteY48" fmla="*/ 286989 h 319813"/>
                    <a:gd name="connsiteX49" fmla="*/ 292478 w 312864"/>
                    <a:gd name="connsiteY49" fmla="*/ 247416 h 319813"/>
                    <a:gd name="connsiteX50" fmla="*/ 293854 w 312864"/>
                    <a:gd name="connsiteY50" fmla="*/ 205089 h 319813"/>
                    <a:gd name="connsiteX51" fmla="*/ 295230 w 312864"/>
                    <a:gd name="connsiteY51" fmla="*/ 185991 h 319813"/>
                    <a:gd name="connsiteX52" fmla="*/ 312864 w 312864"/>
                    <a:gd name="connsiteY52" fmla="*/ 267890 h 319813"/>
                    <a:gd name="connsiteX53" fmla="*/ 304692 w 312864"/>
                    <a:gd name="connsiteY53" fmla="*/ 319766 h 319813"/>
                    <a:gd name="connsiteX54" fmla="*/ 234240 w 312864"/>
                    <a:gd name="connsiteY54" fmla="*/ 286989 h 319813"/>
                    <a:gd name="connsiteX55" fmla="*/ 207143 w 312864"/>
                    <a:gd name="connsiteY55" fmla="*/ 254212 h 319813"/>
                    <a:gd name="connsiteX56" fmla="*/ 199056 w 312864"/>
                    <a:gd name="connsiteY56" fmla="*/ 241910 h 319813"/>
                    <a:gd name="connsiteX57" fmla="*/ 195013 w 312864"/>
                    <a:gd name="connsiteY57" fmla="*/ 244663 h 319813"/>
                    <a:gd name="connsiteX58" fmla="*/ 185551 w 312864"/>
                    <a:gd name="connsiteY58" fmla="*/ 248792 h 319813"/>
                    <a:gd name="connsiteX59" fmla="*/ 176088 w 312864"/>
                    <a:gd name="connsiteY59" fmla="*/ 248792 h 319813"/>
                    <a:gd name="connsiteX60" fmla="*/ 166626 w 312864"/>
                    <a:gd name="connsiteY60" fmla="*/ 247416 h 319813"/>
                    <a:gd name="connsiteX61" fmla="*/ 159830 w 312864"/>
                    <a:gd name="connsiteY61" fmla="*/ 248792 h 319813"/>
                    <a:gd name="connsiteX62" fmla="*/ 143572 w 312864"/>
                    <a:gd name="connsiteY62" fmla="*/ 246039 h 319813"/>
                    <a:gd name="connsiteX63" fmla="*/ 165250 w 312864"/>
                    <a:gd name="connsiteY63" fmla="*/ 229694 h 319813"/>
                    <a:gd name="connsiteX64" fmla="*/ 177465 w 312864"/>
                    <a:gd name="connsiteY64" fmla="*/ 221521 h 319813"/>
                    <a:gd name="connsiteX65" fmla="*/ 186928 w 312864"/>
                    <a:gd name="connsiteY65" fmla="*/ 210595 h 319813"/>
                    <a:gd name="connsiteX66" fmla="*/ 181508 w 312864"/>
                    <a:gd name="connsiteY66" fmla="*/ 196917 h 319813"/>
                    <a:gd name="connsiteX67" fmla="*/ 170669 w 312864"/>
                    <a:gd name="connsiteY67" fmla="*/ 158720 h 319813"/>
                    <a:gd name="connsiteX68" fmla="*/ 163874 w 312864"/>
                    <a:gd name="connsiteY68" fmla="*/ 132825 h 319813"/>
                    <a:gd name="connsiteX69" fmla="*/ 162497 w 312864"/>
                    <a:gd name="connsiteY69" fmla="*/ 124653 h 319813"/>
                    <a:gd name="connsiteX70" fmla="*/ 146239 w 312864"/>
                    <a:gd name="connsiteY70" fmla="*/ 128782 h 319813"/>
                    <a:gd name="connsiteX71" fmla="*/ 92045 w 312864"/>
                    <a:gd name="connsiteY71" fmla="*/ 139708 h 319813"/>
                    <a:gd name="connsiteX72" fmla="*/ 86625 w 312864"/>
                    <a:gd name="connsiteY72" fmla="*/ 148999 h 319813"/>
                    <a:gd name="connsiteX73" fmla="*/ 93421 w 312864"/>
                    <a:gd name="connsiteY73" fmla="*/ 230898 h 319813"/>
                    <a:gd name="connsiteX74" fmla="*/ 113722 w 312864"/>
                    <a:gd name="connsiteY74" fmla="*/ 218596 h 319813"/>
                    <a:gd name="connsiteX75" fmla="*/ 123184 w 312864"/>
                    <a:gd name="connsiteY75" fmla="*/ 185819 h 319813"/>
                    <a:gd name="connsiteX76" fmla="*/ 113722 w 312864"/>
                    <a:gd name="connsiteY76" fmla="*/ 174893 h 319813"/>
                    <a:gd name="connsiteX77" fmla="*/ 83958 w 312864"/>
                    <a:gd name="connsiteY77" fmla="*/ 183066 h 319813"/>
                    <a:gd name="connsiteX78" fmla="*/ 69076 w 312864"/>
                    <a:gd name="connsiteY78" fmla="*/ 219887 h 319813"/>
                    <a:gd name="connsiteX79" fmla="*/ 93421 w 312864"/>
                    <a:gd name="connsiteY79" fmla="*/ 230898 h 319813"/>
                    <a:gd name="connsiteX80" fmla="*/ 224778 w 312864"/>
                    <a:gd name="connsiteY80" fmla="*/ 101253 h 319813"/>
                    <a:gd name="connsiteX81" fmla="*/ 222025 w 312864"/>
                    <a:gd name="connsiteY81" fmla="*/ 101253 h 319813"/>
                    <a:gd name="connsiteX82" fmla="*/ 211186 w 312864"/>
                    <a:gd name="connsiteY82" fmla="*/ 94457 h 319813"/>
                    <a:gd name="connsiteX83" fmla="*/ 215229 w 312864"/>
                    <a:gd name="connsiteY83" fmla="*/ 61679 h 319813"/>
                    <a:gd name="connsiteX84" fmla="*/ 236906 w 312864"/>
                    <a:gd name="connsiteY84" fmla="*/ 56260 h 319813"/>
                    <a:gd name="connsiteX85" fmla="*/ 240950 w 312864"/>
                    <a:gd name="connsiteY85" fmla="*/ 67185 h 319813"/>
                    <a:gd name="connsiteX86" fmla="*/ 246369 w 312864"/>
                    <a:gd name="connsiteY86" fmla="*/ 76735 h 319813"/>
                    <a:gd name="connsiteX87" fmla="*/ 255831 w 312864"/>
                    <a:gd name="connsiteY87" fmla="*/ 101253 h 319813"/>
                    <a:gd name="connsiteX88" fmla="*/ 231487 w 312864"/>
                    <a:gd name="connsiteY88" fmla="*/ 102629 h 319813"/>
                    <a:gd name="connsiteX89" fmla="*/ 224778 w 312864"/>
                    <a:gd name="connsiteY89" fmla="*/ 101253 h 31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2864" h="319813">
                      <a:moveTo>
                        <a:pt x="86625" y="148999"/>
                      </a:moveTo>
                      <a:lnTo>
                        <a:pt x="86625" y="162677"/>
                      </a:lnTo>
                      <a:cubicBezTo>
                        <a:pt x="96517" y="159924"/>
                        <a:pt x="110970" y="157688"/>
                        <a:pt x="129980" y="155881"/>
                      </a:cubicBezTo>
                      <a:cubicBezTo>
                        <a:pt x="144432" y="155881"/>
                        <a:pt x="153895" y="160010"/>
                        <a:pt x="158454" y="168183"/>
                      </a:cubicBezTo>
                      <a:cubicBezTo>
                        <a:pt x="158454" y="169130"/>
                        <a:pt x="157508" y="170506"/>
                        <a:pt x="155787" y="172313"/>
                      </a:cubicBezTo>
                      <a:cubicBezTo>
                        <a:pt x="149421" y="185045"/>
                        <a:pt x="144519" y="200100"/>
                        <a:pt x="140905" y="217306"/>
                      </a:cubicBezTo>
                      <a:cubicBezTo>
                        <a:pt x="139959" y="222725"/>
                        <a:pt x="135056" y="233651"/>
                        <a:pt x="126024" y="250083"/>
                      </a:cubicBezTo>
                      <a:cubicBezTo>
                        <a:pt x="121464" y="261008"/>
                        <a:pt x="116045" y="266944"/>
                        <a:pt x="109765" y="267805"/>
                      </a:cubicBezTo>
                      <a:cubicBezTo>
                        <a:pt x="107959" y="267805"/>
                        <a:pt x="102539" y="262385"/>
                        <a:pt x="93506" y="251459"/>
                      </a:cubicBezTo>
                      <a:cubicBezTo>
                        <a:pt x="78109" y="233307"/>
                        <a:pt x="69592" y="224618"/>
                        <a:pt x="67786" y="225564"/>
                      </a:cubicBezTo>
                      <a:cubicBezTo>
                        <a:pt x="66839" y="225564"/>
                        <a:pt x="65979" y="226511"/>
                        <a:pt x="65033" y="228317"/>
                      </a:cubicBezTo>
                      <a:cubicBezTo>
                        <a:pt x="58667" y="235630"/>
                        <a:pt x="51958" y="241050"/>
                        <a:pt x="44732" y="244663"/>
                      </a:cubicBezTo>
                      <a:cubicBezTo>
                        <a:pt x="26667" y="253782"/>
                        <a:pt x="11785" y="256535"/>
                        <a:pt x="0" y="252835"/>
                      </a:cubicBezTo>
                      <a:lnTo>
                        <a:pt x="8172" y="247416"/>
                      </a:lnTo>
                      <a:cubicBezTo>
                        <a:pt x="28043" y="233737"/>
                        <a:pt x="42065" y="220144"/>
                        <a:pt x="50151" y="206466"/>
                      </a:cubicBezTo>
                      <a:cubicBezTo>
                        <a:pt x="58324" y="192787"/>
                        <a:pt x="62797" y="175582"/>
                        <a:pt x="63657" y="154591"/>
                      </a:cubicBezTo>
                      <a:cubicBezTo>
                        <a:pt x="62710" y="143665"/>
                        <a:pt x="61850" y="133686"/>
                        <a:pt x="60904" y="124567"/>
                      </a:cubicBezTo>
                      <a:cubicBezTo>
                        <a:pt x="59958" y="120007"/>
                        <a:pt x="59958" y="117254"/>
                        <a:pt x="60904" y="116394"/>
                      </a:cubicBezTo>
                      <a:cubicBezTo>
                        <a:pt x="60904" y="115534"/>
                        <a:pt x="64087" y="115017"/>
                        <a:pt x="70367" y="115017"/>
                      </a:cubicBezTo>
                      <a:cubicBezTo>
                        <a:pt x="73120" y="115017"/>
                        <a:pt x="76216" y="115017"/>
                        <a:pt x="79829" y="115017"/>
                      </a:cubicBezTo>
                      <a:cubicBezTo>
                        <a:pt x="101507" y="113211"/>
                        <a:pt x="127658" y="108651"/>
                        <a:pt x="158368" y="101339"/>
                      </a:cubicBezTo>
                      <a:cubicBezTo>
                        <a:pt x="159228" y="102285"/>
                        <a:pt x="156132" y="87230"/>
                        <a:pt x="148905" y="56346"/>
                      </a:cubicBezTo>
                      <a:cubicBezTo>
                        <a:pt x="147960" y="49980"/>
                        <a:pt x="147099" y="44560"/>
                        <a:pt x="146153" y="40000"/>
                      </a:cubicBezTo>
                      <a:cubicBezTo>
                        <a:pt x="142539" y="24515"/>
                        <a:pt x="141163" y="14966"/>
                        <a:pt x="142109" y="11353"/>
                      </a:cubicBezTo>
                      <a:cubicBezTo>
                        <a:pt x="141163" y="6793"/>
                        <a:pt x="143486" y="3610"/>
                        <a:pt x="148905" y="1804"/>
                      </a:cubicBezTo>
                      <a:cubicBezTo>
                        <a:pt x="157938" y="-3"/>
                        <a:pt x="164734" y="-433"/>
                        <a:pt x="169206" y="427"/>
                      </a:cubicBezTo>
                      <a:cubicBezTo>
                        <a:pt x="169206" y="1373"/>
                        <a:pt x="168261" y="3610"/>
                        <a:pt x="166454" y="7223"/>
                      </a:cubicBezTo>
                      <a:cubicBezTo>
                        <a:pt x="164647" y="11783"/>
                        <a:pt x="163787" y="14536"/>
                        <a:pt x="163787" y="15396"/>
                      </a:cubicBezTo>
                      <a:cubicBezTo>
                        <a:pt x="164647" y="33634"/>
                        <a:pt x="170067" y="59099"/>
                        <a:pt x="180046" y="91790"/>
                      </a:cubicBezTo>
                      <a:cubicBezTo>
                        <a:pt x="180046" y="93596"/>
                        <a:pt x="181852" y="94542"/>
                        <a:pt x="185465" y="94542"/>
                      </a:cubicBezTo>
                      <a:cubicBezTo>
                        <a:pt x="190884" y="94542"/>
                        <a:pt x="194928" y="95489"/>
                        <a:pt x="197680" y="97296"/>
                      </a:cubicBezTo>
                      <a:cubicBezTo>
                        <a:pt x="202154" y="101855"/>
                        <a:pt x="203960" y="106845"/>
                        <a:pt x="203100" y="112264"/>
                      </a:cubicBezTo>
                      <a:cubicBezTo>
                        <a:pt x="203100" y="114071"/>
                        <a:pt x="200863" y="115447"/>
                        <a:pt x="196304" y="116394"/>
                      </a:cubicBezTo>
                      <a:lnTo>
                        <a:pt x="193637" y="116394"/>
                      </a:lnTo>
                      <a:cubicBezTo>
                        <a:pt x="187271" y="117340"/>
                        <a:pt x="185035" y="120953"/>
                        <a:pt x="186841" y="127319"/>
                      </a:cubicBezTo>
                      <a:cubicBezTo>
                        <a:pt x="187701" y="130933"/>
                        <a:pt x="188648" y="135492"/>
                        <a:pt x="189508" y="140998"/>
                      </a:cubicBezTo>
                      <a:cubicBezTo>
                        <a:pt x="190369" y="147364"/>
                        <a:pt x="191745" y="151924"/>
                        <a:pt x="193552" y="154677"/>
                      </a:cubicBezTo>
                      <a:cubicBezTo>
                        <a:pt x="194412" y="158290"/>
                        <a:pt x="195788" y="164656"/>
                        <a:pt x="197594" y="173775"/>
                      </a:cubicBezTo>
                      <a:cubicBezTo>
                        <a:pt x="200347" y="183754"/>
                        <a:pt x="202584" y="189260"/>
                        <a:pt x="204390" y="190120"/>
                      </a:cubicBezTo>
                      <a:cubicBezTo>
                        <a:pt x="208003" y="188314"/>
                        <a:pt x="214798" y="178335"/>
                        <a:pt x="224691" y="160097"/>
                      </a:cubicBezTo>
                      <a:cubicBezTo>
                        <a:pt x="227444" y="155537"/>
                        <a:pt x="229681" y="149687"/>
                        <a:pt x="231487" y="142375"/>
                      </a:cubicBezTo>
                      <a:cubicBezTo>
                        <a:pt x="232347" y="139622"/>
                        <a:pt x="233293" y="137815"/>
                        <a:pt x="234240" y="136955"/>
                      </a:cubicBezTo>
                      <a:cubicBezTo>
                        <a:pt x="244133" y="141514"/>
                        <a:pt x="250498" y="147880"/>
                        <a:pt x="253165" y="156053"/>
                      </a:cubicBezTo>
                      <a:cubicBezTo>
                        <a:pt x="252218" y="161473"/>
                        <a:pt x="246369" y="174291"/>
                        <a:pt x="235530" y="194250"/>
                      </a:cubicBezTo>
                      <a:cubicBezTo>
                        <a:pt x="233723" y="197863"/>
                        <a:pt x="230111" y="203369"/>
                        <a:pt x="224691" y="210595"/>
                      </a:cubicBezTo>
                      <a:cubicBezTo>
                        <a:pt x="221079" y="215155"/>
                        <a:pt x="218842" y="218338"/>
                        <a:pt x="217896" y="220144"/>
                      </a:cubicBezTo>
                      <a:cubicBezTo>
                        <a:pt x="215229" y="222898"/>
                        <a:pt x="221079" y="235114"/>
                        <a:pt x="235530" y="256965"/>
                      </a:cubicBezTo>
                      <a:cubicBezTo>
                        <a:pt x="235530" y="257911"/>
                        <a:pt x="235961" y="258341"/>
                        <a:pt x="236906" y="258341"/>
                      </a:cubicBezTo>
                      <a:cubicBezTo>
                        <a:pt x="252218" y="274687"/>
                        <a:pt x="265381" y="284236"/>
                        <a:pt x="276219" y="286989"/>
                      </a:cubicBezTo>
                      <a:cubicBezTo>
                        <a:pt x="283445" y="286043"/>
                        <a:pt x="288865" y="272880"/>
                        <a:pt x="292478" y="247416"/>
                      </a:cubicBezTo>
                      <a:cubicBezTo>
                        <a:pt x="293338" y="234683"/>
                        <a:pt x="293854" y="220575"/>
                        <a:pt x="293854" y="205089"/>
                      </a:cubicBezTo>
                      <a:cubicBezTo>
                        <a:pt x="293854" y="192357"/>
                        <a:pt x="294284" y="185991"/>
                        <a:pt x="295230" y="185991"/>
                      </a:cubicBezTo>
                      <a:cubicBezTo>
                        <a:pt x="305122" y="198723"/>
                        <a:pt x="311058" y="225994"/>
                        <a:pt x="312864" y="267890"/>
                      </a:cubicBezTo>
                      <a:cubicBezTo>
                        <a:pt x="311058" y="293355"/>
                        <a:pt x="308305" y="310647"/>
                        <a:pt x="304692" y="319766"/>
                      </a:cubicBezTo>
                      <a:cubicBezTo>
                        <a:pt x="280348" y="320626"/>
                        <a:pt x="256778" y="309787"/>
                        <a:pt x="234240" y="286989"/>
                      </a:cubicBezTo>
                      <a:cubicBezTo>
                        <a:pt x="222455" y="274257"/>
                        <a:pt x="213422" y="263331"/>
                        <a:pt x="207143" y="254212"/>
                      </a:cubicBezTo>
                      <a:lnTo>
                        <a:pt x="199056" y="241910"/>
                      </a:lnTo>
                      <a:cubicBezTo>
                        <a:pt x="198111" y="241910"/>
                        <a:pt x="196820" y="242856"/>
                        <a:pt x="195013" y="244663"/>
                      </a:cubicBezTo>
                      <a:cubicBezTo>
                        <a:pt x="190454" y="247416"/>
                        <a:pt x="187358" y="248792"/>
                        <a:pt x="185551" y="248792"/>
                      </a:cubicBezTo>
                      <a:cubicBezTo>
                        <a:pt x="182884" y="249738"/>
                        <a:pt x="179701" y="249738"/>
                        <a:pt x="176088" y="248792"/>
                      </a:cubicBezTo>
                      <a:cubicBezTo>
                        <a:pt x="171529" y="247932"/>
                        <a:pt x="168433" y="247416"/>
                        <a:pt x="166626" y="247416"/>
                      </a:cubicBezTo>
                      <a:cubicBezTo>
                        <a:pt x="164820" y="247416"/>
                        <a:pt x="162583" y="247846"/>
                        <a:pt x="159830" y="248792"/>
                      </a:cubicBezTo>
                      <a:cubicBezTo>
                        <a:pt x="148045" y="248792"/>
                        <a:pt x="142626" y="247932"/>
                        <a:pt x="143572" y="246039"/>
                      </a:cubicBezTo>
                      <a:cubicBezTo>
                        <a:pt x="143572" y="245179"/>
                        <a:pt x="150798" y="239673"/>
                        <a:pt x="165250" y="229694"/>
                      </a:cubicBezTo>
                      <a:cubicBezTo>
                        <a:pt x="170669" y="226081"/>
                        <a:pt x="174712" y="223328"/>
                        <a:pt x="177465" y="221521"/>
                      </a:cubicBezTo>
                      <a:cubicBezTo>
                        <a:pt x="183745" y="217908"/>
                        <a:pt x="186928" y="214209"/>
                        <a:pt x="186928" y="210595"/>
                      </a:cubicBezTo>
                      <a:lnTo>
                        <a:pt x="181508" y="196917"/>
                      </a:lnTo>
                      <a:cubicBezTo>
                        <a:pt x="177895" y="185991"/>
                        <a:pt x="174282" y="173259"/>
                        <a:pt x="170669" y="158720"/>
                      </a:cubicBezTo>
                      <a:cubicBezTo>
                        <a:pt x="167916" y="153300"/>
                        <a:pt x="165680" y="144611"/>
                        <a:pt x="163874" y="132825"/>
                      </a:cubicBezTo>
                      <a:lnTo>
                        <a:pt x="162497" y="124653"/>
                      </a:lnTo>
                      <a:cubicBezTo>
                        <a:pt x="161551" y="124653"/>
                        <a:pt x="156132" y="126029"/>
                        <a:pt x="146239" y="128782"/>
                      </a:cubicBezTo>
                      <a:cubicBezTo>
                        <a:pt x="135400" y="131535"/>
                        <a:pt x="117335" y="135148"/>
                        <a:pt x="92045" y="139708"/>
                      </a:cubicBezTo>
                      <a:cubicBezTo>
                        <a:pt x="88432" y="140396"/>
                        <a:pt x="86625" y="143579"/>
                        <a:pt x="86625" y="148999"/>
                      </a:cubicBezTo>
                      <a:close/>
                      <a:moveTo>
                        <a:pt x="93421" y="230898"/>
                      </a:moveTo>
                      <a:cubicBezTo>
                        <a:pt x="102453" y="230898"/>
                        <a:pt x="109249" y="226769"/>
                        <a:pt x="113722" y="218596"/>
                      </a:cubicBezTo>
                      <a:cubicBezTo>
                        <a:pt x="120002" y="204057"/>
                        <a:pt x="123184" y="193132"/>
                        <a:pt x="123184" y="185819"/>
                      </a:cubicBezTo>
                      <a:cubicBezTo>
                        <a:pt x="121378" y="178507"/>
                        <a:pt x="118195" y="174893"/>
                        <a:pt x="113722" y="174893"/>
                      </a:cubicBezTo>
                      <a:cubicBezTo>
                        <a:pt x="101077" y="174893"/>
                        <a:pt x="91098" y="177646"/>
                        <a:pt x="83958" y="183066"/>
                      </a:cubicBezTo>
                      <a:cubicBezTo>
                        <a:pt x="76732" y="188486"/>
                        <a:pt x="71743" y="200788"/>
                        <a:pt x="69076" y="219887"/>
                      </a:cubicBezTo>
                      <a:cubicBezTo>
                        <a:pt x="78969" y="227285"/>
                        <a:pt x="87055" y="230898"/>
                        <a:pt x="93421" y="230898"/>
                      </a:cubicBezTo>
                      <a:close/>
                      <a:moveTo>
                        <a:pt x="224778" y="101253"/>
                      </a:moveTo>
                      <a:cubicBezTo>
                        <a:pt x="223831" y="101253"/>
                        <a:pt x="222971" y="101253"/>
                        <a:pt x="222025" y="101253"/>
                      </a:cubicBezTo>
                      <a:cubicBezTo>
                        <a:pt x="215659" y="99446"/>
                        <a:pt x="212046" y="97123"/>
                        <a:pt x="211186" y="94457"/>
                      </a:cubicBezTo>
                      <a:cubicBezTo>
                        <a:pt x="208519" y="84477"/>
                        <a:pt x="209809" y="73551"/>
                        <a:pt x="215229" y="61679"/>
                      </a:cubicBezTo>
                      <a:cubicBezTo>
                        <a:pt x="222455" y="52561"/>
                        <a:pt x="229681" y="50754"/>
                        <a:pt x="236906" y="56260"/>
                      </a:cubicBezTo>
                      <a:cubicBezTo>
                        <a:pt x="237767" y="59013"/>
                        <a:pt x="239144" y="62626"/>
                        <a:pt x="240950" y="67185"/>
                      </a:cubicBezTo>
                      <a:cubicBezTo>
                        <a:pt x="242756" y="71745"/>
                        <a:pt x="244563" y="74928"/>
                        <a:pt x="246369" y="76735"/>
                      </a:cubicBezTo>
                      <a:cubicBezTo>
                        <a:pt x="253595" y="88607"/>
                        <a:pt x="256778" y="96779"/>
                        <a:pt x="255831" y="101253"/>
                      </a:cubicBezTo>
                      <a:cubicBezTo>
                        <a:pt x="254886" y="103059"/>
                        <a:pt x="246799" y="103575"/>
                        <a:pt x="231487" y="102629"/>
                      </a:cubicBezTo>
                      <a:cubicBezTo>
                        <a:pt x="227961" y="101683"/>
                        <a:pt x="225724" y="101253"/>
                        <a:pt x="224778" y="101253"/>
                      </a:cubicBezTo>
                      <a:close/>
                    </a:path>
                  </a:pathLst>
                </a:custGeom>
                <a:grpFill/>
                <a:ln w="860" cap="flat">
                  <a:noFill/>
                  <a:prstDash val="solid"/>
                  <a:miter/>
                </a:ln>
              </p:spPr>
              <p:txBody>
                <a:bodyPr rtlCol="0" anchor="ctr"/>
                <a:lstStyle/>
                <a:p>
                  <a:endParaRPr lang="zh-CN" altLang="en-US"/>
                </a:p>
              </p:txBody>
            </p:sp>
            <p:sp>
              <p:nvSpPr>
                <p:cNvPr id="18" name="任意形状 22"/>
                <p:cNvSpPr/>
                <p:nvPr/>
              </p:nvSpPr>
              <p:spPr>
                <a:xfrm>
                  <a:off x="7622896" y="2756598"/>
                  <a:ext cx="240010" cy="274750"/>
                </a:xfrm>
                <a:custGeom>
                  <a:avLst/>
                  <a:gdLst>
                    <a:gd name="connsiteX0" fmla="*/ 150547 w 240010"/>
                    <a:gd name="connsiteY0" fmla="*/ 47832 h 274750"/>
                    <a:gd name="connsiteX1" fmla="*/ 150547 w 240010"/>
                    <a:gd name="connsiteY1" fmla="*/ 76480 h 274750"/>
                    <a:gd name="connsiteX2" fmla="*/ 157343 w 240010"/>
                    <a:gd name="connsiteY2" fmla="*/ 84652 h 274750"/>
                    <a:gd name="connsiteX3" fmla="*/ 226419 w 240010"/>
                    <a:gd name="connsiteY3" fmla="*/ 73727 h 274750"/>
                    <a:gd name="connsiteX4" fmla="*/ 240010 w 240010"/>
                    <a:gd name="connsiteY4" fmla="*/ 110547 h 274750"/>
                    <a:gd name="connsiteX5" fmla="*/ 233214 w 240010"/>
                    <a:gd name="connsiteY5" fmla="*/ 110547 h 274750"/>
                    <a:gd name="connsiteX6" fmla="*/ 211537 w 240010"/>
                    <a:gd name="connsiteY6" fmla="*/ 106418 h 274750"/>
                    <a:gd name="connsiteX7" fmla="*/ 184440 w 240010"/>
                    <a:gd name="connsiteY7" fmla="*/ 109171 h 274750"/>
                    <a:gd name="connsiteX8" fmla="*/ 160009 w 240010"/>
                    <a:gd name="connsiteY8" fmla="*/ 111924 h 274750"/>
                    <a:gd name="connsiteX9" fmla="*/ 151923 w 240010"/>
                    <a:gd name="connsiteY9" fmla="*/ 121473 h 274750"/>
                    <a:gd name="connsiteX10" fmla="*/ 150547 w 240010"/>
                    <a:gd name="connsiteY10" fmla="*/ 195113 h 274750"/>
                    <a:gd name="connsiteX11" fmla="*/ 147794 w 240010"/>
                    <a:gd name="connsiteY11" fmla="*/ 240106 h 274750"/>
                    <a:gd name="connsiteX12" fmla="*/ 145127 w 240010"/>
                    <a:gd name="connsiteY12" fmla="*/ 253785 h 274750"/>
                    <a:gd name="connsiteX13" fmla="*/ 141084 w 240010"/>
                    <a:gd name="connsiteY13" fmla="*/ 274260 h 274750"/>
                    <a:gd name="connsiteX14" fmla="*/ 96352 w 240010"/>
                    <a:gd name="connsiteY14" fmla="*/ 264711 h 274750"/>
                    <a:gd name="connsiteX15" fmla="*/ 50330 w 240010"/>
                    <a:gd name="connsiteY15" fmla="*/ 241483 h 274750"/>
                    <a:gd name="connsiteX16" fmla="*/ 67965 w 240010"/>
                    <a:gd name="connsiteY16" fmla="*/ 241483 h 274750"/>
                    <a:gd name="connsiteX17" fmla="*/ 115363 w 240010"/>
                    <a:gd name="connsiteY17" fmla="*/ 237354 h 274750"/>
                    <a:gd name="connsiteX18" fmla="*/ 127578 w 240010"/>
                    <a:gd name="connsiteY18" fmla="*/ 156831 h 274750"/>
                    <a:gd name="connsiteX19" fmla="*/ 126202 w 240010"/>
                    <a:gd name="connsiteY19" fmla="*/ 132312 h 274750"/>
                    <a:gd name="connsiteX20" fmla="*/ 126202 w 240010"/>
                    <a:gd name="connsiteY20" fmla="*/ 128183 h 274750"/>
                    <a:gd name="connsiteX21" fmla="*/ 118116 w 240010"/>
                    <a:gd name="connsiteY21" fmla="*/ 120010 h 274750"/>
                    <a:gd name="connsiteX22" fmla="*/ 36824 w 240010"/>
                    <a:gd name="connsiteY22" fmla="*/ 133689 h 274750"/>
                    <a:gd name="connsiteX23" fmla="*/ 9727 w 240010"/>
                    <a:gd name="connsiteY23" fmla="*/ 144614 h 274750"/>
                    <a:gd name="connsiteX24" fmla="*/ 6974 w 240010"/>
                    <a:gd name="connsiteY24" fmla="*/ 144614 h 274750"/>
                    <a:gd name="connsiteX25" fmla="*/ 179 w 240010"/>
                    <a:gd name="connsiteY25" fmla="*/ 120096 h 274750"/>
                    <a:gd name="connsiteX26" fmla="*/ 8351 w 240010"/>
                    <a:gd name="connsiteY26" fmla="*/ 120096 h 274750"/>
                    <a:gd name="connsiteX27" fmla="*/ 27276 w 240010"/>
                    <a:gd name="connsiteY27" fmla="*/ 115967 h 274750"/>
                    <a:gd name="connsiteX28" fmla="*/ 116653 w 240010"/>
                    <a:gd name="connsiteY28" fmla="*/ 94116 h 274750"/>
                    <a:gd name="connsiteX29" fmla="*/ 122073 w 240010"/>
                    <a:gd name="connsiteY29" fmla="*/ 87319 h 274750"/>
                    <a:gd name="connsiteX30" fmla="*/ 119320 w 240010"/>
                    <a:gd name="connsiteY30" fmla="*/ 76394 h 274750"/>
                    <a:gd name="connsiteX31" fmla="*/ 115277 w 240010"/>
                    <a:gd name="connsiteY31" fmla="*/ 57295 h 274750"/>
                    <a:gd name="connsiteX32" fmla="*/ 104439 w 240010"/>
                    <a:gd name="connsiteY32" fmla="*/ 47746 h 274750"/>
                    <a:gd name="connsiteX33" fmla="*/ 77342 w 240010"/>
                    <a:gd name="connsiteY33" fmla="*/ 54542 h 274750"/>
                    <a:gd name="connsiteX34" fmla="*/ 70545 w 240010"/>
                    <a:gd name="connsiteY34" fmla="*/ 57295 h 274750"/>
                    <a:gd name="connsiteX35" fmla="*/ 61083 w 240010"/>
                    <a:gd name="connsiteY35" fmla="*/ 60048 h 274750"/>
                    <a:gd name="connsiteX36" fmla="*/ 52996 w 240010"/>
                    <a:gd name="connsiteY36" fmla="*/ 31401 h 274750"/>
                    <a:gd name="connsiteX37" fmla="*/ 73298 w 240010"/>
                    <a:gd name="connsiteY37" fmla="*/ 27271 h 274750"/>
                    <a:gd name="connsiteX38" fmla="*/ 100395 w 240010"/>
                    <a:gd name="connsiteY38" fmla="*/ 20475 h 274750"/>
                    <a:gd name="connsiteX39" fmla="*/ 127493 w 240010"/>
                    <a:gd name="connsiteY39" fmla="*/ 13679 h 274750"/>
                    <a:gd name="connsiteX40" fmla="*/ 185730 w 240010"/>
                    <a:gd name="connsiteY40" fmla="*/ 0 h 274750"/>
                    <a:gd name="connsiteX41" fmla="*/ 199235 w 240010"/>
                    <a:gd name="connsiteY41" fmla="*/ 32777 h 274750"/>
                    <a:gd name="connsiteX42" fmla="*/ 193816 w 240010"/>
                    <a:gd name="connsiteY42" fmla="*/ 34154 h 274750"/>
                    <a:gd name="connsiteX43" fmla="*/ 164052 w 240010"/>
                    <a:gd name="connsiteY43" fmla="*/ 35530 h 274750"/>
                    <a:gd name="connsiteX44" fmla="*/ 150547 w 240010"/>
                    <a:gd name="connsiteY44" fmla="*/ 47832 h 27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0010" h="274750">
                      <a:moveTo>
                        <a:pt x="150547" y="47832"/>
                      </a:moveTo>
                      <a:lnTo>
                        <a:pt x="150547" y="76480"/>
                      </a:lnTo>
                      <a:cubicBezTo>
                        <a:pt x="150547" y="83792"/>
                        <a:pt x="152783" y="86459"/>
                        <a:pt x="157343" y="84652"/>
                      </a:cubicBezTo>
                      <a:cubicBezTo>
                        <a:pt x="188052" y="78286"/>
                        <a:pt x="211107" y="74673"/>
                        <a:pt x="226419" y="73727"/>
                      </a:cubicBezTo>
                      <a:cubicBezTo>
                        <a:pt x="235451" y="84652"/>
                        <a:pt x="240010" y="96955"/>
                        <a:pt x="240010" y="110547"/>
                      </a:cubicBezTo>
                      <a:cubicBezTo>
                        <a:pt x="239064" y="111493"/>
                        <a:pt x="236827" y="111493"/>
                        <a:pt x="233214" y="110547"/>
                      </a:cubicBezTo>
                      <a:cubicBezTo>
                        <a:pt x="224182" y="107794"/>
                        <a:pt x="216956" y="106418"/>
                        <a:pt x="211537" y="106418"/>
                      </a:cubicBezTo>
                      <a:cubicBezTo>
                        <a:pt x="206117" y="106418"/>
                        <a:pt x="197085" y="107364"/>
                        <a:pt x="184440" y="109171"/>
                      </a:cubicBezTo>
                      <a:cubicBezTo>
                        <a:pt x="173600" y="110977"/>
                        <a:pt x="165515" y="111924"/>
                        <a:pt x="160009" y="111924"/>
                      </a:cubicBezTo>
                      <a:cubicBezTo>
                        <a:pt x="154590" y="113730"/>
                        <a:pt x="151923" y="116913"/>
                        <a:pt x="151923" y="121473"/>
                      </a:cubicBezTo>
                      <a:cubicBezTo>
                        <a:pt x="151923" y="159670"/>
                        <a:pt x="151492" y="184274"/>
                        <a:pt x="150547" y="195113"/>
                      </a:cubicBezTo>
                      <a:cubicBezTo>
                        <a:pt x="149601" y="210599"/>
                        <a:pt x="148740" y="225568"/>
                        <a:pt x="147794" y="240106"/>
                      </a:cubicBezTo>
                      <a:cubicBezTo>
                        <a:pt x="146848" y="245526"/>
                        <a:pt x="145988" y="250086"/>
                        <a:pt x="145127" y="253785"/>
                      </a:cubicBezTo>
                      <a:cubicBezTo>
                        <a:pt x="144181" y="266517"/>
                        <a:pt x="142890" y="273314"/>
                        <a:pt x="141084" y="274260"/>
                      </a:cubicBezTo>
                      <a:cubicBezTo>
                        <a:pt x="132998" y="276067"/>
                        <a:pt x="118030" y="272884"/>
                        <a:pt x="96352" y="264711"/>
                      </a:cubicBezTo>
                      <a:cubicBezTo>
                        <a:pt x="69255" y="256538"/>
                        <a:pt x="53857" y="248795"/>
                        <a:pt x="50330" y="241483"/>
                      </a:cubicBezTo>
                      <a:lnTo>
                        <a:pt x="67965" y="241483"/>
                      </a:lnTo>
                      <a:cubicBezTo>
                        <a:pt x="95922" y="242429"/>
                        <a:pt x="111751" y="241053"/>
                        <a:pt x="115363" y="237354"/>
                      </a:cubicBezTo>
                      <a:cubicBezTo>
                        <a:pt x="124395" y="230041"/>
                        <a:pt x="128439" y="203200"/>
                        <a:pt x="127578" y="156831"/>
                      </a:cubicBezTo>
                      <a:cubicBezTo>
                        <a:pt x="126632" y="146851"/>
                        <a:pt x="126202" y="138679"/>
                        <a:pt x="126202" y="132312"/>
                      </a:cubicBezTo>
                      <a:cubicBezTo>
                        <a:pt x="126202" y="130506"/>
                        <a:pt x="126202" y="129129"/>
                        <a:pt x="126202" y="128183"/>
                      </a:cubicBezTo>
                      <a:cubicBezTo>
                        <a:pt x="126202" y="122763"/>
                        <a:pt x="123535" y="120010"/>
                        <a:pt x="118116" y="120010"/>
                      </a:cubicBezTo>
                      <a:cubicBezTo>
                        <a:pt x="84653" y="123624"/>
                        <a:pt x="57556" y="128183"/>
                        <a:pt x="36824" y="133689"/>
                      </a:cubicBezTo>
                      <a:cubicBezTo>
                        <a:pt x="22373" y="138248"/>
                        <a:pt x="13340" y="141862"/>
                        <a:pt x="9727" y="144614"/>
                      </a:cubicBezTo>
                      <a:lnTo>
                        <a:pt x="6974" y="144614"/>
                      </a:lnTo>
                      <a:cubicBezTo>
                        <a:pt x="1555" y="136442"/>
                        <a:pt x="-681" y="128269"/>
                        <a:pt x="179" y="120096"/>
                      </a:cubicBezTo>
                      <a:lnTo>
                        <a:pt x="8351" y="120096"/>
                      </a:lnTo>
                      <a:cubicBezTo>
                        <a:pt x="14631" y="119236"/>
                        <a:pt x="20997" y="117859"/>
                        <a:pt x="27276" y="115967"/>
                      </a:cubicBezTo>
                      <a:cubicBezTo>
                        <a:pt x="67019" y="105988"/>
                        <a:pt x="96782" y="98675"/>
                        <a:pt x="116653" y="94116"/>
                      </a:cubicBezTo>
                      <a:cubicBezTo>
                        <a:pt x="120266" y="94116"/>
                        <a:pt x="122073" y="91879"/>
                        <a:pt x="122073" y="87319"/>
                      </a:cubicBezTo>
                      <a:cubicBezTo>
                        <a:pt x="121127" y="83706"/>
                        <a:pt x="120266" y="80007"/>
                        <a:pt x="119320" y="76394"/>
                      </a:cubicBezTo>
                      <a:cubicBezTo>
                        <a:pt x="117513" y="68221"/>
                        <a:pt x="116137" y="61855"/>
                        <a:pt x="115277" y="57295"/>
                      </a:cubicBezTo>
                      <a:cubicBezTo>
                        <a:pt x="112611" y="49123"/>
                        <a:pt x="108911" y="45940"/>
                        <a:pt x="104439" y="47746"/>
                      </a:cubicBezTo>
                      <a:cubicBezTo>
                        <a:pt x="93599" y="49553"/>
                        <a:pt x="84567" y="51875"/>
                        <a:pt x="77342" y="54542"/>
                      </a:cubicBezTo>
                      <a:cubicBezTo>
                        <a:pt x="75535" y="55489"/>
                        <a:pt x="73298" y="56349"/>
                        <a:pt x="70545" y="57295"/>
                      </a:cubicBezTo>
                      <a:cubicBezTo>
                        <a:pt x="65986" y="60048"/>
                        <a:pt x="62889" y="60908"/>
                        <a:pt x="61083" y="60048"/>
                      </a:cubicBezTo>
                      <a:cubicBezTo>
                        <a:pt x="56524" y="54628"/>
                        <a:pt x="53857" y="45079"/>
                        <a:pt x="52996" y="31401"/>
                      </a:cubicBezTo>
                      <a:cubicBezTo>
                        <a:pt x="52051" y="30540"/>
                        <a:pt x="58847" y="29164"/>
                        <a:pt x="73298" y="27271"/>
                      </a:cubicBezTo>
                      <a:cubicBezTo>
                        <a:pt x="78718" y="26411"/>
                        <a:pt x="87750" y="24088"/>
                        <a:pt x="100395" y="20475"/>
                      </a:cubicBezTo>
                      <a:cubicBezTo>
                        <a:pt x="112094" y="17722"/>
                        <a:pt x="121127" y="15485"/>
                        <a:pt x="127493" y="13679"/>
                      </a:cubicBezTo>
                      <a:cubicBezTo>
                        <a:pt x="152783" y="6366"/>
                        <a:pt x="172224" y="1893"/>
                        <a:pt x="185730" y="0"/>
                      </a:cubicBezTo>
                      <a:cubicBezTo>
                        <a:pt x="195623" y="9979"/>
                        <a:pt x="200182" y="20905"/>
                        <a:pt x="199235" y="32777"/>
                      </a:cubicBezTo>
                      <a:cubicBezTo>
                        <a:pt x="198289" y="33723"/>
                        <a:pt x="196483" y="34154"/>
                        <a:pt x="193816" y="34154"/>
                      </a:cubicBezTo>
                      <a:cubicBezTo>
                        <a:pt x="189257" y="32347"/>
                        <a:pt x="179364" y="32777"/>
                        <a:pt x="164052" y="35530"/>
                      </a:cubicBezTo>
                      <a:cubicBezTo>
                        <a:pt x="155020" y="37423"/>
                        <a:pt x="150547" y="41552"/>
                        <a:pt x="150547" y="47832"/>
                      </a:cubicBezTo>
                      <a:close/>
                    </a:path>
                  </a:pathLst>
                </a:custGeom>
                <a:grpFill/>
                <a:ln w="860" cap="flat">
                  <a:noFill/>
                  <a:prstDash val="solid"/>
                  <a:miter/>
                </a:ln>
              </p:spPr>
              <p:txBody>
                <a:bodyPr rtlCol="0" anchor="ctr"/>
                <a:lstStyle/>
                <a:p>
                  <a:endParaRPr lang="zh-CN" altLang="en-US"/>
                </a:p>
              </p:txBody>
            </p:sp>
            <p:sp>
              <p:nvSpPr>
                <p:cNvPr id="19" name="任意形状 23"/>
                <p:cNvSpPr/>
                <p:nvPr/>
              </p:nvSpPr>
              <p:spPr>
                <a:xfrm>
                  <a:off x="8164075" y="2743344"/>
                  <a:ext cx="264516" cy="297062"/>
                </a:xfrm>
                <a:custGeom>
                  <a:avLst/>
                  <a:gdLst>
                    <a:gd name="connsiteX0" fmla="*/ 59955 w 264516"/>
                    <a:gd name="connsiteY0" fmla="*/ 136189 h 297062"/>
                    <a:gd name="connsiteX1" fmla="*/ 92471 w 264516"/>
                    <a:gd name="connsiteY1" fmla="*/ 122510 h 297062"/>
                    <a:gd name="connsiteX2" fmla="*/ 116902 w 264516"/>
                    <a:gd name="connsiteY2" fmla="*/ 112961 h 297062"/>
                    <a:gd name="connsiteX3" fmla="*/ 130408 w 264516"/>
                    <a:gd name="connsiteY3" fmla="*/ 107541 h 297062"/>
                    <a:gd name="connsiteX4" fmla="*/ 158881 w 264516"/>
                    <a:gd name="connsiteY4" fmla="*/ 88443 h 297062"/>
                    <a:gd name="connsiteX5" fmla="*/ 194065 w 264516"/>
                    <a:gd name="connsiteY5" fmla="*/ 46117 h 297062"/>
                    <a:gd name="connsiteX6" fmla="*/ 203527 w 264516"/>
                    <a:gd name="connsiteY6" fmla="*/ 41987 h 297062"/>
                    <a:gd name="connsiteX7" fmla="*/ 204903 w 264516"/>
                    <a:gd name="connsiteY7" fmla="*/ 43364 h 297062"/>
                    <a:gd name="connsiteX8" fmla="*/ 208946 w 264516"/>
                    <a:gd name="connsiteY8" fmla="*/ 44740 h 297062"/>
                    <a:gd name="connsiteX9" fmla="*/ 210322 w 264516"/>
                    <a:gd name="connsiteY9" fmla="*/ 54289 h 297062"/>
                    <a:gd name="connsiteX10" fmla="*/ 190021 w 264516"/>
                    <a:gd name="connsiteY10" fmla="*/ 74764 h 297062"/>
                    <a:gd name="connsiteX11" fmla="*/ 171096 w 264516"/>
                    <a:gd name="connsiteY11" fmla="*/ 95239 h 297062"/>
                    <a:gd name="connsiteX12" fmla="*/ 167053 w 264516"/>
                    <a:gd name="connsiteY12" fmla="*/ 100659 h 297062"/>
                    <a:gd name="connsiteX13" fmla="*/ 172472 w 264516"/>
                    <a:gd name="connsiteY13" fmla="*/ 103412 h 297062"/>
                    <a:gd name="connsiteX14" fmla="*/ 198194 w 264516"/>
                    <a:gd name="connsiteY14" fmla="*/ 118381 h 297062"/>
                    <a:gd name="connsiteX15" fmla="*/ 194150 w 264516"/>
                    <a:gd name="connsiteY15" fmla="*/ 127930 h 297062"/>
                    <a:gd name="connsiteX16" fmla="*/ 153547 w 264516"/>
                    <a:gd name="connsiteY16" fmla="*/ 152448 h 297062"/>
                    <a:gd name="connsiteX17" fmla="*/ 156215 w 264516"/>
                    <a:gd name="connsiteY17" fmla="*/ 164750 h 297062"/>
                    <a:gd name="connsiteX18" fmla="*/ 165677 w 264516"/>
                    <a:gd name="connsiteY18" fmla="*/ 167503 h 297062"/>
                    <a:gd name="connsiteX19" fmla="*/ 192774 w 264516"/>
                    <a:gd name="connsiteY19" fmla="*/ 166127 h 297062"/>
                    <a:gd name="connsiteX20" fmla="*/ 244216 w 264516"/>
                    <a:gd name="connsiteY20" fmla="*/ 159330 h 297062"/>
                    <a:gd name="connsiteX21" fmla="*/ 264517 w 264516"/>
                    <a:gd name="connsiteY21" fmla="*/ 190731 h 297062"/>
                    <a:gd name="connsiteX22" fmla="*/ 261765 w 264516"/>
                    <a:gd name="connsiteY22" fmla="*/ 200280 h 297062"/>
                    <a:gd name="connsiteX23" fmla="*/ 253593 w 264516"/>
                    <a:gd name="connsiteY23" fmla="*/ 198904 h 297062"/>
                    <a:gd name="connsiteX24" fmla="*/ 168258 w 264516"/>
                    <a:gd name="connsiteY24" fmla="*/ 189355 h 297062"/>
                    <a:gd name="connsiteX25" fmla="*/ 161462 w 264516"/>
                    <a:gd name="connsiteY25" fmla="*/ 197527 h 297062"/>
                    <a:gd name="connsiteX26" fmla="*/ 157418 w 264516"/>
                    <a:gd name="connsiteY26" fmla="*/ 267125 h 297062"/>
                    <a:gd name="connsiteX27" fmla="*/ 156042 w 264516"/>
                    <a:gd name="connsiteY27" fmla="*/ 291643 h 297062"/>
                    <a:gd name="connsiteX28" fmla="*/ 153376 w 264516"/>
                    <a:gd name="connsiteY28" fmla="*/ 297063 h 297062"/>
                    <a:gd name="connsiteX29" fmla="*/ 147956 w 264516"/>
                    <a:gd name="connsiteY29" fmla="*/ 297063 h 297062"/>
                    <a:gd name="connsiteX30" fmla="*/ 68041 w 264516"/>
                    <a:gd name="connsiteY30" fmla="*/ 267038 h 297062"/>
                    <a:gd name="connsiteX31" fmla="*/ 63998 w 264516"/>
                    <a:gd name="connsiteY31" fmla="*/ 261619 h 297062"/>
                    <a:gd name="connsiteX32" fmla="*/ 70794 w 264516"/>
                    <a:gd name="connsiteY32" fmla="*/ 261619 h 297062"/>
                    <a:gd name="connsiteX33" fmla="*/ 120945 w 264516"/>
                    <a:gd name="connsiteY33" fmla="*/ 269792 h 297062"/>
                    <a:gd name="connsiteX34" fmla="*/ 131784 w 264516"/>
                    <a:gd name="connsiteY34" fmla="*/ 257489 h 297062"/>
                    <a:gd name="connsiteX35" fmla="*/ 131784 w 264516"/>
                    <a:gd name="connsiteY35" fmla="*/ 234262 h 297062"/>
                    <a:gd name="connsiteX36" fmla="*/ 133161 w 264516"/>
                    <a:gd name="connsiteY36" fmla="*/ 200108 h 297062"/>
                    <a:gd name="connsiteX37" fmla="*/ 129117 w 264516"/>
                    <a:gd name="connsiteY37" fmla="*/ 195979 h 297062"/>
                    <a:gd name="connsiteX38" fmla="*/ 18062 w 264516"/>
                    <a:gd name="connsiteY38" fmla="*/ 217830 h 297062"/>
                    <a:gd name="connsiteX39" fmla="*/ 5847 w 264516"/>
                    <a:gd name="connsiteY39" fmla="*/ 216454 h 297062"/>
                    <a:gd name="connsiteX40" fmla="*/ 1804 w 264516"/>
                    <a:gd name="connsiteY40" fmla="*/ 206904 h 297062"/>
                    <a:gd name="connsiteX41" fmla="*/ 427 w 264516"/>
                    <a:gd name="connsiteY41" fmla="*/ 202775 h 297062"/>
                    <a:gd name="connsiteX42" fmla="*/ 5847 w 264516"/>
                    <a:gd name="connsiteY42" fmla="*/ 201399 h 297062"/>
                    <a:gd name="connsiteX43" fmla="*/ 30191 w 264516"/>
                    <a:gd name="connsiteY43" fmla="*/ 195979 h 297062"/>
                    <a:gd name="connsiteX44" fmla="*/ 64084 w 264516"/>
                    <a:gd name="connsiteY44" fmla="*/ 189182 h 297062"/>
                    <a:gd name="connsiteX45" fmla="*/ 122321 w 264516"/>
                    <a:gd name="connsiteY45" fmla="*/ 176880 h 297062"/>
                    <a:gd name="connsiteX46" fmla="*/ 126365 w 264516"/>
                    <a:gd name="connsiteY46" fmla="*/ 175504 h 297062"/>
                    <a:gd name="connsiteX47" fmla="*/ 122321 w 264516"/>
                    <a:gd name="connsiteY47" fmla="*/ 168708 h 297062"/>
                    <a:gd name="connsiteX48" fmla="*/ 110106 w 264516"/>
                    <a:gd name="connsiteY48" fmla="*/ 160535 h 297062"/>
                    <a:gd name="connsiteX49" fmla="*/ 108730 w 264516"/>
                    <a:gd name="connsiteY49" fmla="*/ 152362 h 297062"/>
                    <a:gd name="connsiteX50" fmla="*/ 119568 w 264516"/>
                    <a:gd name="connsiteY50" fmla="*/ 148233 h 297062"/>
                    <a:gd name="connsiteX51" fmla="*/ 131784 w 264516"/>
                    <a:gd name="connsiteY51" fmla="*/ 148233 h 297062"/>
                    <a:gd name="connsiteX52" fmla="*/ 149418 w 264516"/>
                    <a:gd name="connsiteY52" fmla="*/ 135931 h 297062"/>
                    <a:gd name="connsiteX53" fmla="*/ 143999 w 264516"/>
                    <a:gd name="connsiteY53" fmla="*/ 119585 h 297062"/>
                    <a:gd name="connsiteX54" fmla="*/ 70880 w 264516"/>
                    <a:gd name="connsiteY54" fmla="*/ 149609 h 297062"/>
                    <a:gd name="connsiteX55" fmla="*/ 61417 w 264516"/>
                    <a:gd name="connsiteY55" fmla="*/ 149609 h 297062"/>
                    <a:gd name="connsiteX56" fmla="*/ 55998 w 264516"/>
                    <a:gd name="connsiteY56" fmla="*/ 144189 h 297062"/>
                    <a:gd name="connsiteX57" fmla="*/ 53245 w 264516"/>
                    <a:gd name="connsiteY57" fmla="*/ 140060 h 297062"/>
                    <a:gd name="connsiteX58" fmla="*/ 59955 w 264516"/>
                    <a:gd name="connsiteY58" fmla="*/ 136189 h 297062"/>
                    <a:gd name="connsiteX59" fmla="*/ 51869 w 264516"/>
                    <a:gd name="connsiteY59" fmla="*/ 52913 h 297062"/>
                    <a:gd name="connsiteX60" fmla="*/ 100643 w 264516"/>
                    <a:gd name="connsiteY60" fmla="*/ 25642 h 297062"/>
                    <a:gd name="connsiteX61" fmla="*/ 108730 w 264516"/>
                    <a:gd name="connsiteY61" fmla="*/ 22889 h 297062"/>
                    <a:gd name="connsiteX62" fmla="*/ 162924 w 264516"/>
                    <a:gd name="connsiteY62" fmla="*/ 2414 h 297062"/>
                    <a:gd name="connsiteX63" fmla="*/ 176430 w 264516"/>
                    <a:gd name="connsiteY63" fmla="*/ 3790 h 297062"/>
                    <a:gd name="connsiteX64" fmla="*/ 185892 w 264516"/>
                    <a:gd name="connsiteY64" fmla="*/ 13340 h 297062"/>
                    <a:gd name="connsiteX65" fmla="*/ 187268 w 264516"/>
                    <a:gd name="connsiteY65" fmla="*/ 20136 h 297062"/>
                    <a:gd name="connsiteX66" fmla="*/ 179183 w 264516"/>
                    <a:gd name="connsiteY66" fmla="*/ 22889 h 297062"/>
                    <a:gd name="connsiteX67" fmla="*/ 110106 w 264516"/>
                    <a:gd name="connsiteY67" fmla="*/ 46117 h 297062"/>
                    <a:gd name="connsiteX68" fmla="*/ 97891 w 264516"/>
                    <a:gd name="connsiteY68" fmla="*/ 54289 h 297062"/>
                    <a:gd name="connsiteX69" fmla="*/ 81633 w 264516"/>
                    <a:gd name="connsiteY69" fmla="*/ 57042 h 297062"/>
                    <a:gd name="connsiteX70" fmla="*/ 53160 w 264516"/>
                    <a:gd name="connsiteY70" fmla="*/ 59795 h 297062"/>
                    <a:gd name="connsiteX71" fmla="*/ 46363 w 264516"/>
                    <a:gd name="connsiteY71" fmla="*/ 58419 h 297062"/>
                    <a:gd name="connsiteX72" fmla="*/ 51869 w 264516"/>
                    <a:gd name="connsiteY72" fmla="*/ 52913 h 297062"/>
                    <a:gd name="connsiteX73" fmla="*/ 73546 w 264516"/>
                    <a:gd name="connsiteY73" fmla="*/ 107541 h 297062"/>
                    <a:gd name="connsiteX74" fmla="*/ 64084 w 264516"/>
                    <a:gd name="connsiteY74" fmla="*/ 100745 h 297062"/>
                    <a:gd name="connsiteX75" fmla="*/ 55998 w 264516"/>
                    <a:gd name="connsiteY75" fmla="*/ 93949 h 297062"/>
                    <a:gd name="connsiteX76" fmla="*/ 51955 w 264516"/>
                    <a:gd name="connsiteY76" fmla="*/ 89819 h 297062"/>
                    <a:gd name="connsiteX77" fmla="*/ 58751 w 264516"/>
                    <a:gd name="connsiteY77" fmla="*/ 84399 h 297062"/>
                    <a:gd name="connsiteX78" fmla="*/ 102106 w 264516"/>
                    <a:gd name="connsiteY78" fmla="*/ 73474 h 297062"/>
                    <a:gd name="connsiteX79" fmla="*/ 106149 w 264516"/>
                    <a:gd name="connsiteY79" fmla="*/ 74850 h 297062"/>
                    <a:gd name="connsiteX80" fmla="*/ 103396 w 264516"/>
                    <a:gd name="connsiteY80" fmla="*/ 78980 h 297062"/>
                    <a:gd name="connsiteX81" fmla="*/ 85762 w 264516"/>
                    <a:gd name="connsiteY81" fmla="*/ 103498 h 297062"/>
                    <a:gd name="connsiteX82" fmla="*/ 73546 w 264516"/>
                    <a:gd name="connsiteY82" fmla="*/ 107541 h 297062"/>
                    <a:gd name="connsiteX83" fmla="*/ 127655 w 264516"/>
                    <a:gd name="connsiteY83" fmla="*/ 78893 h 297062"/>
                    <a:gd name="connsiteX84" fmla="*/ 123612 w 264516"/>
                    <a:gd name="connsiteY84" fmla="*/ 66591 h 297062"/>
                    <a:gd name="connsiteX85" fmla="*/ 127655 w 264516"/>
                    <a:gd name="connsiteY85" fmla="*/ 58419 h 297062"/>
                    <a:gd name="connsiteX86" fmla="*/ 145290 w 264516"/>
                    <a:gd name="connsiteY86" fmla="*/ 54289 h 297062"/>
                    <a:gd name="connsiteX87" fmla="*/ 157505 w 264516"/>
                    <a:gd name="connsiteY87" fmla="*/ 51536 h 297062"/>
                    <a:gd name="connsiteX88" fmla="*/ 160258 w 264516"/>
                    <a:gd name="connsiteY88" fmla="*/ 52913 h 297062"/>
                    <a:gd name="connsiteX89" fmla="*/ 158881 w 264516"/>
                    <a:gd name="connsiteY89" fmla="*/ 55666 h 297062"/>
                    <a:gd name="connsiteX90" fmla="*/ 139956 w 264516"/>
                    <a:gd name="connsiteY90" fmla="*/ 78893 h 297062"/>
                    <a:gd name="connsiteX91" fmla="*/ 133161 w 264516"/>
                    <a:gd name="connsiteY91" fmla="*/ 84313 h 297062"/>
                    <a:gd name="connsiteX92" fmla="*/ 127655 w 264516"/>
                    <a:gd name="connsiteY92" fmla="*/ 78893 h 29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64516" h="297062">
                      <a:moveTo>
                        <a:pt x="59955" y="136189"/>
                      </a:moveTo>
                      <a:cubicBezTo>
                        <a:pt x="69847" y="133436"/>
                        <a:pt x="80687" y="128876"/>
                        <a:pt x="92471" y="122510"/>
                      </a:cubicBezTo>
                      <a:cubicBezTo>
                        <a:pt x="97891" y="120704"/>
                        <a:pt x="106064" y="117521"/>
                        <a:pt x="116902" y="112961"/>
                      </a:cubicBezTo>
                      <a:cubicBezTo>
                        <a:pt x="120515" y="112101"/>
                        <a:pt x="124989" y="110208"/>
                        <a:pt x="130408" y="107541"/>
                      </a:cubicBezTo>
                      <a:cubicBezTo>
                        <a:pt x="138493" y="105734"/>
                        <a:pt x="148042" y="99368"/>
                        <a:pt x="158881" y="88443"/>
                      </a:cubicBezTo>
                      <a:cubicBezTo>
                        <a:pt x="167053" y="81130"/>
                        <a:pt x="178753" y="67108"/>
                        <a:pt x="194065" y="46117"/>
                      </a:cubicBezTo>
                      <a:cubicBezTo>
                        <a:pt x="195871" y="42503"/>
                        <a:pt x="199054" y="41127"/>
                        <a:pt x="203527" y="41987"/>
                      </a:cubicBezTo>
                      <a:cubicBezTo>
                        <a:pt x="203527" y="42933"/>
                        <a:pt x="203957" y="43364"/>
                        <a:pt x="204903" y="43364"/>
                      </a:cubicBezTo>
                      <a:cubicBezTo>
                        <a:pt x="206710" y="44310"/>
                        <a:pt x="208086" y="44740"/>
                        <a:pt x="208946" y="44740"/>
                      </a:cubicBezTo>
                      <a:cubicBezTo>
                        <a:pt x="213420" y="46547"/>
                        <a:pt x="213936" y="49730"/>
                        <a:pt x="210322" y="54289"/>
                      </a:cubicBezTo>
                      <a:cubicBezTo>
                        <a:pt x="204903" y="59709"/>
                        <a:pt x="198108" y="66591"/>
                        <a:pt x="190021" y="74764"/>
                      </a:cubicBezTo>
                      <a:cubicBezTo>
                        <a:pt x="181935" y="83883"/>
                        <a:pt x="175570" y="90679"/>
                        <a:pt x="171096" y="95239"/>
                      </a:cubicBezTo>
                      <a:cubicBezTo>
                        <a:pt x="168430" y="97992"/>
                        <a:pt x="167053" y="99799"/>
                        <a:pt x="167053" y="100659"/>
                      </a:cubicBezTo>
                      <a:cubicBezTo>
                        <a:pt x="167053" y="102466"/>
                        <a:pt x="168860" y="103412"/>
                        <a:pt x="172472" y="103412"/>
                      </a:cubicBezTo>
                      <a:cubicBezTo>
                        <a:pt x="185118" y="107025"/>
                        <a:pt x="193720" y="112101"/>
                        <a:pt x="198194" y="118381"/>
                      </a:cubicBezTo>
                      <a:cubicBezTo>
                        <a:pt x="200860" y="122940"/>
                        <a:pt x="199570" y="126123"/>
                        <a:pt x="194150" y="127930"/>
                      </a:cubicBezTo>
                      <a:cubicBezTo>
                        <a:pt x="178753" y="137909"/>
                        <a:pt x="165247" y="146168"/>
                        <a:pt x="153547" y="152448"/>
                      </a:cubicBezTo>
                      <a:cubicBezTo>
                        <a:pt x="148988" y="155201"/>
                        <a:pt x="149935" y="159245"/>
                        <a:pt x="156215" y="164750"/>
                      </a:cubicBezTo>
                      <a:cubicBezTo>
                        <a:pt x="158021" y="167503"/>
                        <a:pt x="161204" y="168363"/>
                        <a:pt x="165677" y="167503"/>
                      </a:cubicBezTo>
                      <a:cubicBezTo>
                        <a:pt x="172903" y="167503"/>
                        <a:pt x="181935" y="167073"/>
                        <a:pt x="192774" y="166127"/>
                      </a:cubicBezTo>
                      <a:cubicBezTo>
                        <a:pt x="215312" y="164320"/>
                        <a:pt x="232517" y="161997"/>
                        <a:pt x="244216" y="159330"/>
                      </a:cubicBezTo>
                      <a:cubicBezTo>
                        <a:pt x="251442" y="162944"/>
                        <a:pt x="258237" y="173439"/>
                        <a:pt x="264517" y="190731"/>
                      </a:cubicBezTo>
                      <a:cubicBezTo>
                        <a:pt x="264517" y="196151"/>
                        <a:pt x="263571" y="199420"/>
                        <a:pt x="261765" y="200280"/>
                      </a:cubicBezTo>
                      <a:cubicBezTo>
                        <a:pt x="259958" y="201226"/>
                        <a:pt x="257205" y="200710"/>
                        <a:pt x="253593" y="198904"/>
                      </a:cubicBezTo>
                      <a:cubicBezTo>
                        <a:pt x="230108" y="188924"/>
                        <a:pt x="201634" y="185741"/>
                        <a:pt x="168258" y="189355"/>
                      </a:cubicBezTo>
                      <a:cubicBezTo>
                        <a:pt x="163699" y="189355"/>
                        <a:pt x="161462" y="192107"/>
                        <a:pt x="161462" y="197527"/>
                      </a:cubicBezTo>
                      <a:cubicBezTo>
                        <a:pt x="160516" y="228498"/>
                        <a:pt x="159225" y="251639"/>
                        <a:pt x="157418" y="267125"/>
                      </a:cubicBezTo>
                      <a:cubicBezTo>
                        <a:pt x="154666" y="276244"/>
                        <a:pt x="154236" y="284416"/>
                        <a:pt x="156042" y="291643"/>
                      </a:cubicBezTo>
                      <a:cubicBezTo>
                        <a:pt x="156042" y="294396"/>
                        <a:pt x="155096" y="296202"/>
                        <a:pt x="153376" y="297063"/>
                      </a:cubicBezTo>
                      <a:lnTo>
                        <a:pt x="147956" y="297063"/>
                      </a:lnTo>
                      <a:cubicBezTo>
                        <a:pt x="112773" y="289750"/>
                        <a:pt x="86106" y="279771"/>
                        <a:pt x="68041" y="267038"/>
                      </a:cubicBezTo>
                      <a:cubicBezTo>
                        <a:pt x="64428" y="264286"/>
                        <a:pt x="63052" y="262479"/>
                        <a:pt x="63998" y="261619"/>
                      </a:cubicBezTo>
                      <a:cubicBezTo>
                        <a:pt x="63998" y="260758"/>
                        <a:pt x="66234" y="260758"/>
                        <a:pt x="70794" y="261619"/>
                      </a:cubicBezTo>
                      <a:cubicBezTo>
                        <a:pt x="89805" y="267985"/>
                        <a:pt x="106494" y="270738"/>
                        <a:pt x="120945" y="269792"/>
                      </a:cubicBezTo>
                      <a:cubicBezTo>
                        <a:pt x="127225" y="269792"/>
                        <a:pt x="130838" y="265662"/>
                        <a:pt x="131784" y="257489"/>
                      </a:cubicBezTo>
                      <a:cubicBezTo>
                        <a:pt x="131784" y="252930"/>
                        <a:pt x="131784" y="245187"/>
                        <a:pt x="131784" y="234262"/>
                      </a:cubicBezTo>
                      <a:cubicBezTo>
                        <a:pt x="132644" y="219723"/>
                        <a:pt x="133161" y="208367"/>
                        <a:pt x="133161" y="200108"/>
                      </a:cubicBezTo>
                      <a:cubicBezTo>
                        <a:pt x="133161" y="197355"/>
                        <a:pt x="131784" y="195979"/>
                        <a:pt x="129117" y="195979"/>
                      </a:cubicBezTo>
                      <a:cubicBezTo>
                        <a:pt x="67697" y="200538"/>
                        <a:pt x="30621" y="207851"/>
                        <a:pt x="18062" y="217830"/>
                      </a:cubicBezTo>
                      <a:cubicBezTo>
                        <a:pt x="11696" y="221443"/>
                        <a:pt x="7653" y="221013"/>
                        <a:pt x="5847" y="216454"/>
                      </a:cubicBezTo>
                      <a:cubicBezTo>
                        <a:pt x="4040" y="214647"/>
                        <a:pt x="2664" y="211464"/>
                        <a:pt x="1804" y="206904"/>
                      </a:cubicBezTo>
                      <a:cubicBezTo>
                        <a:pt x="-3" y="205098"/>
                        <a:pt x="-433" y="203721"/>
                        <a:pt x="427" y="202775"/>
                      </a:cubicBezTo>
                      <a:cubicBezTo>
                        <a:pt x="427" y="201915"/>
                        <a:pt x="2234" y="201399"/>
                        <a:pt x="5847" y="201399"/>
                      </a:cubicBezTo>
                      <a:cubicBezTo>
                        <a:pt x="11266" y="202345"/>
                        <a:pt x="19352" y="200538"/>
                        <a:pt x="30191" y="195979"/>
                      </a:cubicBezTo>
                      <a:cubicBezTo>
                        <a:pt x="38363" y="193226"/>
                        <a:pt x="49632" y="190989"/>
                        <a:pt x="64084" y="189182"/>
                      </a:cubicBezTo>
                      <a:cubicBezTo>
                        <a:pt x="97461" y="183763"/>
                        <a:pt x="116902" y="179633"/>
                        <a:pt x="122321" y="176880"/>
                      </a:cubicBezTo>
                      <a:cubicBezTo>
                        <a:pt x="124989" y="176880"/>
                        <a:pt x="126365" y="176450"/>
                        <a:pt x="126365" y="175504"/>
                      </a:cubicBezTo>
                      <a:cubicBezTo>
                        <a:pt x="126365" y="174644"/>
                        <a:pt x="124989" y="172321"/>
                        <a:pt x="122321" y="168708"/>
                      </a:cubicBezTo>
                      <a:cubicBezTo>
                        <a:pt x="116902" y="165094"/>
                        <a:pt x="112859" y="162341"/>
                        <a:pt x="110106" y="160535"/>
                      </a:cubicBezTo>
                      <a:cubicBezTo>
                        <a:pt x="106494" y="158728"/>
                        <a:pt x="106064" y="155975"/>
                        <a:pt x="108730" y="152362"/>
                      </a:cubicBezTo>
                      <a:cubicBezTo>
                        <a:pt x="111483" y="148749"/>
                        <a:pt x="115009" y="147372"/>
                        <a:pt x="119568" y="148233"/>
                      </a:cubicBezTo>
                      <a:cubicBezTo>
                        <a:pt x="122321" y="150039"/>
                        <a:pt x="126365" y="150039"/>
                        <a:pt x="131784" y="148233"/>
                      </a:cubicBezTo>
                      <a:cubicBezTo>
                        <a:pt x="134537" y="148233"/>
                        <a:pt x="140386" y="144103"/>
                        <a:pt x="149418" y="135931"/>
                      </a:cubicBezTo>
                      <a:cubicBezTo>
                        <a:pt x="154838" y="128618"/>
                        <a:pt x="153032" y="123198"/>
                        <a:pt x="143999" y="119585"/>
                      </a:cubicBezTo>
                      <a:cubicBezTo>
                        <a:pt x="132214" y="119585"/>
                        <a:pt x="107870" y="129565"/>
                        <a:pt x="70880" y="149609"/>
                      </a:cubicBezTo>
                      <a:cubicBezTo>
                        <a:pt x="66321" y="152362"/>
                        <a:pt x="63224" y="152362"/>
                        <a:pt x="61417" y="149609"/>
                      </a:cubicBezTo>
                      <a:cubicBezTo>
                        <a:pt x="58665" y="147803"/>
                        <a:pt x="56858" y="145996"/>
                        <a:pt x="55998" y="144189"/>
                      </a:cubicBezTo>
                      <a:cubicBezTo>
                        <a:pt x="53245" y="142383"/>
                        <a:pt x="52385" y="141006"/>
                        <a:pt x="53245" y="140060"/>
                      </a:cubicBezTo>
                      <a:cubicBezTo>
                        <a:pt x="53160" y="138425"/>
                        <a:pt x="55396" y="137049"/>
                        <a:pt x="59955" y="136189"/>
                      </a:cubicBezTo>
                      <a:close/>
                      <a:moveTo>
                        <a:pt x="51869" y="52913"/>
                      </a:moveTo>
                      <a:cubicBezTo>
                        <a:pt x="68987" y="41987"/>
                        <a:pt x="85246" y="32954"/>
                        <a:pt x="100643" y="25642"/>
                      </a:cubicBezTo>
                      <a:cubicBezTo>
                        <a:pt x="102450" y="25642"/>
                        <a:pt x="105117" y="24781"/>
                        <a:pt x="108730" y="22889"/>
                      </a:cubicBezTo>
                      <a:cubicBezTo>
                        <a:pt x="127741" y="16523"/>
                        <a:pt x="145720" y="9726"/>
                        <a:pt x="162924" y="2414"/>
                      </a:cubicBezTo>
                      <a:cubicBezTo>
                        <a:pt x="169204" y="-1199"/>
                        <a:pt x="173763" y="-769"/>
                        <a:pt x="176430" y="3790"/>
                      </a:cubicBezTo>
                      <a:cubicBezTo>
                        <a:pt x="177290" y="6543"/>
                        <a:pt x="180473" y="9726"/>
                        <a:pt x="185892" y="13340"/>
                      </a:cubicBezTo>
                      <a:cubicBezTo>
                        <a:pt x="187699" y="16092"/>
                        <a:pt x="188129" y="18329"/>
                        <a:pt x="187268" y="20136"/>
                      </a:cubicBezTo>
                      <a:cubicBezTo>
                        <a:pt x="185462" y="21942"/>
                        <a:pt x="182709" y="22889"/>
                        <a:pt x="179183" y="22889"/>
                      </a:cubicBezTo>
                      <a:cubicBezTo>
                        <a:pt x="140300" y="29255"/>
                        <a:pt x="117332" y="36998"/>
                        <a:pt x="110106" y="46117"/>
                      </a:cubicBezTo>
                      <a:cubicBezTo>
                        <a:pt x="107440" y="51536"/>
                        <a:pt x="103311" y="54289"/>
                        <a:pt x="97891" y="54289"/>
                      </a:cubicBezTo>
                      <a:cubicBezTo>
                        <a:pt x="94278" y="55236"/>
                        <a:pt x="88859" y="56096"/>
                        <a:pt x="81633" y="57042"/>
                      </a:cubicBezTo>
                      <a:cubicBezTo>
                        <a:pt x="69847" y="58849"/>
                        <a:pt x="60385" y="59795"/>
                        <a:pt x="53160" y="59795"/>
                      </a:cubicBezTo>
                      <a:cubicBezTo>
                        <a:pt x="49546" y="59795"/>
                        <a:pt x="47309" y="59365"/>
                        <a:pt x="46363" y="58419"/>
                      </a:cubicBezTo>
                      <a:cubicBezTo>
                        <a:pt x="46449" y="57472"/>
                        <a:pt x="48170" y="55666"/>
                        <a:pt x="51869" y="52913"/>
                      </a:cubicBezTo>
                      <a:close/>
                      <a:moveTo>
                        <a:pt x="73546" y="107541"/>
                      </a:moveTo>
                      <a:cubicBezTo>
                        <a:pt x="70794" y="106681"/>
                        <a:pt x="67697" y="104358"/>
                        <a:pt x="64084" y="100745"/>
                      </a:cubicBezTo>
                      <a:cubicBezTo>
                        <a:pt x="60471" y="97992"/>
                        <a:pt x="57719" y="95755"/>
                        <a:pt x="55998" y="93949"/>
                      </a:cubicBezTo>
                      <a:cubicBezTo>
                        <a:pt x="52385" y="92142"/>
                        <a:pt x="51009" y="90766"/>
                        <a:pt x="51955" y="89819"/>
                      </a:cubicBezTo>
                      <a:cubicBezTo>
                        <a:pt x="51955" y="88013"/>
                        <a:pt x="54191" y="86206"/>
                        <a:pt x="58751" y="84399"/>
                      </a:cubicBezTo>
                      <a:cubicBezTo>
                        <a:pt x="73203" y="78980"/>
                        <a:pt x="87654" y="75280"/>
                        <a:pt x="102106" y="73474"/>
                      </a:cubicBezTo>
                      <a:cubicBezTo>
                        <a:pt x="104859" y="73474"/>
                        <a:pt x="106149" y="73904"/>
                        <a:pt x="106149" y="74850"/>
                      </a:cubicBezTo>
                      <a:cubicBezTo>
                        <a:pt x="106149" y="75797"/>
                        <a:pt x="105203" y="77173"/>
                        <a:pt x="103396" y="78980"/>
                      </a:cubicBezTo>
                      <a:cubicBezTo>
                        <a:pt x="95311" y="86292"/>
                        <a:pt x="89375" y="94465"/>
                        <a:pt x="85762" y="103498"/>
                      </a:cubicBezTo>
                      <a:cubicBezTo>
                        <a:pt x="83009" y="110724"/>
                        <a:pt x="78880" y="112101"/>
                        <a:pt x="73546" y="107541"/>
                      </a:cubicBezTo>
                      <a:close/>
                      <a:moveTo>
                        <a:pt x="127655" y="78893"/>
                      </a:moveTo>
                      <a:cubicBezTo>
                        <a:pt x="124902" y="73474"/>
                        <a:pt x="123612" y="69344"/>
                        <a:pt x="123612" y="66591"/>
                      </a:cubicBezTo>
                      <a:cubicBezTo>
                        <a:pt x="120945" y="62032"/>
                        <a:pt x="122236" y="59279"/>
                        <a:pt x="127655" y="58419"/>
                      </a:cubicBezTo>
                      <a:cubicBezTo>
                        <a:pt x="130321" y="57558"/>
                        <a:pt x="136257" y="56182"/>
                        <a:pt x="145290" y="54289"/>
                      </a:cubicBezTo>
                      <a:cubicBezTo>
                        <a:pt x="148903" y="53429"/>
                        <a:pt x="152946" y="52483"/>
                        <a:pt x="157505" y="51536"/>
                      </a:cubicBezTo>
                      <a:cubicBezTo>
                        <a:pt x="159311" y="51536"/>
                        <a:pt x="160258" y="51966"/>
                        <a:pt x="160258" y="52913"/>
                      </a:cubicBezTo>
                      <a:cubicBezTo>
                        <a:pt x="161118" y="52913"/>
                        <a:pt x="160688" y="53859"/>
                        <a:pt x="158881" y="55666"/>
                      </a:cubicBezTo>
                      <a:cubicBezTo>
                        <a:pt x="150795" y="62978"/>
                        <a:pt x="144429" y="70635"/>
                        <a:pt x="139956" y="78893"/>
                      </a:cubicBezTo>
                      <a:cubicBezTo>
                        <a:pt x="137290" y="82507"/>
                        <a:pt x="134967" y="84313"/>
                        <a:pt x="133161" y="84313"/>
                      </a:cubicBezTo>
                      <a:cubicBezTo>
                        <a:pt x="132214" y="84313"/>
                        <a:pt x="130408" y="82507"/>
                        <a:pt x="127655" y="78893"/>
                      </a:cubicBezTo>
                      <a:close/>
                    </a:path>
                  </a:pathLst>
                </a:custGeom>
                <a:grpFill/>
                <a:ln w="860" cap="flat">
                  <a:noFill/>
                  <a:prstDash val="solid"/>
                  <a:miter/>
                </a:ln>
              </p:spPr>
              <p:txBody>
                <a:bodyPr rtlCol="0" anchor="ctr"/>
                <a:lstStyle/>
                <a:p>
                  <a:endParaRPr lang="zh-CN" altLang="en-US"/>
                </a:p>
              </p:txBody>
            </p:sp>
          </p:grpSp>
        </p:grpSp>
      </p:grpSp>
    </p:spTree>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7" name="图片 6" descr="资源 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9085" y="218440"/>
            <a:ext cx="320675" cy="259715"/>
          </a:xfrm>
          <a:prstGeom prst="rect">
            <a:avLst/>
          </a:prstGeom>
        </p:spPr>
      </p:pic>
      <p:cxnSp>
        <p:nvCxnSpPr>
          <p:cNvPr id="8" name="直接连接符 7"/>
          <p:cNvCxnSpPr/>
          <p:nvPr userDrawn="1"/>
        </p:nvCxnSpPr>
        <p:spPr>
          <a:xfrm>
            <a:off x="314643" y="619760"/>
            <a:ext cx="11538000" cy="0"/>
          </a:xfrm>
          <a:prstGeom prst="line">
            <a:avLst/>
          </a:prstGeom>
          <a:ln w="19685">
            <a:solidFill>
              <a:srgbClr val="A4CBDE"/>
            </a:solidFill>
          </a:ln>
        </p:spPr>
        <p:style>
          <a:lnRef idx="2">
            <a:schemeClr val="accent1"/>
          </a:lnRef>
          <a:fillRef idx="0">
            <a:schemeClr val="accent1"/>
          </a:fillRef>
          <a:effectRef idx="1">
            <a:schemeClr val="accent1"/>
          </a:effectRef>
          <a:fontRef idx="minor">
            <a:schemeClr val="tx1"/>
          </a:fontRef>
        </p:style>
      </p:cxnSp>
      <p:sp>
        <p:nvSpPr>
          <p:cNvPr id="12" name="标题 11"/>
          <p:cNvSpPr>
            <a:spLocks noGrp="1"/>
          </p:cNvSpPr>
          <p:nvPr>
            <p:ph type="title"/>
          </p:nvPr>
        </p:nvSpPr>
        <p:spPr>
          <a:xfrm>
            <a:off x="633207" y="-13447"/>
            <a:ext cx="6409055" cy="757555"/>
          </a:xfrm>
        </p:spPr>
        <p:txBody>
          <a:bodyPr/>
          <a:lstStyle>
            <a:lvl1pPr>
              <a:defRPr sz="2200" b="1">
                <a:solidFill>
                  <a:srgbClr val="2D2D2D"/>
                </a:solidFill>
                <a:latin typeface="微软雅黑" panose="020B0503020204020204" pitchFamily="34" charset="-122"/>
                <a:ea typeface="微软雅黑" panose="020B0503020204020204" pitchFamily="34" charset="-122"/>
              </a:defRPr>
            </a:lvl1pPr>
          </a:lstStyle>
          <a:p>
            <a:r>
              <a:rPr lang="zh-CN" altLang="en-US" dirty="0" smtClean="0"/>
              <a:t>单击此处编辑母版标题样式</a:t>
            </a:r>
            <a:endParaRPr lang="zh-CN" altLang="en-US" dirty="0"/>
          </a:p>
        </p:txBody>
      </p:sp>
      <p:grpSp>
        <p:nvGrpSpPr>
          <p:cNvPr id="6" name="图形 4"/>
          <p:cNvGrpSpPr/>
          <p:nvPr userDrawn="1"/>
        </p:nvGrpSpPr>
        <p:grpSpPr>
          <a:xfrm>
            <a:off x="10735693" y="251685"/>
            <a:ext cx="1111166" cy="247926"/>
            <a:chOff x="3026537" y="1769312"/>
            <a:chExt cx="5852211" cy="1305762"/>
          </a:xfrm>
          <a:solidFill>
            <a:srgbClr val="2870BF"/>
          </a:solidFill>
          <a:effectLst>
            <a:outerShdw blurRad="50800" dist="38100" dir="2700000" algn="tl" rotWithShape="0">
              <a:schemeClr val="bg1">
                <a:alpha val="40000"/>
              </a:schemeClr>
            </a:outerShdw>
          </a:effectLst>
        </p:grpSpPr>
        <p:grpSp>
          <p:nvGrpSpPr>
            <p:cNvPr id="9" name="图形 4"/>
            <p:cNvGrpSpPr/>
            <p:nvPr/>
          </p:nvGrpSpPr>
          <p:grpSpPr>
            <a:xfrm>
              <a:off x="5805209" y="1769312"/>
              <a:ext cx="3046119" cy="736361"/>
              <a:chOff x="5805209" y="1769312"/>
              <a:chExt cx="3046119" cy="736361"/>
            </a:xfrm>
            <a:grpFill/>
          </p:grpSpPr>
          <p:sp>
            <p:nvSpPr>
              <p:cNvPr id="24" name="任意形状 7"/>
              <p:cNvSpPr/>
              <p:nvPr/>
            </p:nvSpPr>
            <p:spPr>
              <a:xfrm>
                <a:off x="5805209" y="1885054"/>
                <a:ext cx="646709" cy="528581"/>
              </a:xfrm>
              <a:custGeom>
                <a:avLst/>
                <a:gdLst>
                  <a:gd name="connsiteX0" fmla="*/ 339823 w 646709"/>
                  <a:gd name="connsiteY0" fmla="*/ 17192 h 528581"/>
                  <a:gd name="connsiteX1" fmla="*/ 490535 w 646709"/>
                  <a:gd name="connsiteY1" fmla="*/ 1363 h 528581"/>
                  <a:gd name="connsiteX2" fmla="*/ 490535 w 646709"/>
                  <a:gd name="connsiteY2" fmla="*/ 39302 h 528581"/>
                  <a:gd name="connsiteX3" fmla="*/ 405803 w 646709"/>
                  <a:gd name="connsiteY3" fmla="*/ 96167 h 528581"/>
                  <a:gd name="connsiteX4" fmla="*/ 386964 w 646709"/>
                  <a:gd name="connsiteY4" fmla="*/ 194153 h 528581"/>
                  <a:gd name="connsiteX5" fmla="*/ 468600 w 646709"/>
                  <a:gd name="connsiteY5" fmla="*/ 172044 h 528581"/>
                  <a:gd name="connsiteX6" fmla="*/ 487439 w 646709"/>
                  <a:gd name="connsiteY6" fmla="*/ 235275 h 528581"/>
                  <a:gd name="connsiteX7" fmla="*/ 456040 w 646709"/>
                  <a:gd name="connsiteY7" fmla="*/ 247921 h 528581"/>
                  <a:gd name="connsiteX8" fmla="*/ 386964 w 646709"/>
                  <a:gd name="connsiteY8" fmla="*/ 282677 h 528581"/>
                  <a:gd name="connsiteX9" fmla="*/ 377587 w 646709"/>
                  <a:gd name="connsiteY9" fmla="*/ 307970 h 528581"/>
                  <a:gd name="connsiteX10" fmla="*/ 377587 w 646709"/>
                  <a:gd name="connsiteY10" fmla="*/ 368018 h 528581"/>
                  <a:gd name="connsiteX11" fmla="*/ 418362 w 646709"/>
                  <a:gd name="connsiteY11" fmla="*/ 396493 h 528581"/>
                  <a:gd name="connsiteX12" fmla="*/ 493718 w 646709"/>
                  <a:gd name="connsiteY12" fmla="*/ 396493 h 528581"/>
                  <a:gd name="connsiteX13" fmla="*/ 572171 w 646709"/>
                  <a:gd name="connsiteY13" fmla="*/ 390213 h 528581"/>
                  <a:gd name="connsiteX14" fmla="*/ 625505 w 646709"/>
                  <a:gd name="connsiteY14" fmla="*/ 402859 h 528581"/>
                  <a:gd name="connsiteX15" fmla="*/ 628688 w 646709"/>
                  <a:gd name="connsiteY15" fmla="*/ 491297 h 528581"/>
                  <a:gd name="connsiteX16" fmla="*/ 333630 w 646709"/>
                  <a:gd name="connsiteY16" fmla="*/ 469187 h 528581"/>
                  <a:gd name="connsiteX17" fmla="*/ 302231 w 646709"/>
                  <a:gd name="connsiteY17" fmla="*/ 472370 h 528581"/>
                  <a:gd name="connsiteX18" fmla="*/ 286576 w 646709"/>
                  <a:gd name="connsiteY18" fmla="*/ 472370 h 528581"/>
                  <a:gd name="connsiteX19" fmla="*/ 60594 w 646709"/>
                  <a:gd name="connsiteY19" fmla="*/ 510309 h 528581"/>
                  <a:gd name="connsiteX20" fmla="*/ 48034 w 646709"/>
                  <a:gd name="connsiteY20" fmla="*/ 519772 h 528581"/>
                  <a:gd name="connsiteX21" fmla="*/ 29195 w 646709"/>
                  <a:gd name="connsiteY21" fmla="*/ 522955 h 528581"/>
                  <a:gd name="connsiteX22" fmla="*/ 980 w 646709"/>
                  <a:gd name="connsiteY22" fmla="*/ 462907 h 528581"/>
                  <a:gd name="connsiteX23" fmla="*/ 145412 w 646709"/>
                  <a:gd name="connsiteY23" fmla="*/ 431335 h 528581"/>
                  <a:gd name="connsiteX24" fmla="*/ 148509 w 646709"/>
                  <a:gd name="connsiteY24" fmla="*/ 276483 h 528581"/>
                  <a:gd name="connsiteX25" fmla="*/ 145412 w 646709"/>
                  <a:gd name="connsiteY25" fmla="*/ 229081 h 528581"/>
                  <a:gd name="connsiteX26" fmla="*/ 164251 w 646709"/>
                  <a:gd name="connsiteY26" fmla="*/ 210155 h 528581"/>
                  <a:gd name="connsiteX27" fmla="*/ 239607 w 646709"/>
                  <a:gd name="connsiteY27" fmla="*/ 241727 h 528581"/>
                  <a:gd name="connsiteX28" fmla="*/ 220768 w 646709"/>
                  <a:gd name="connsiteY28" fmla="*/ 371287 h 528581"/>
                  <a:gd name="connsiteX29" fmla="*/ 227048 w 646709"/>
                  <a:gd name="connsiteY29" fmla="*/ 406042 h 528581"/>
                  <a:gd name="connsiteX30" fmla="*/ 248983 w 646709"/>
                  <a:gd name="connsiteY30" fmla="*/ 412323 h 528581"/>
                  <a:gd name="connsiteX31" fmla="*/ 292941 w 646709"/>
                  <a:gd name="connsiteY31" fmla="*/ 399676 h 528581"/>
                  <a:gd name="connsiteX32" fmla="*/ 302317 w 646709"/>
                  <a:gd name="connsiteY32" fmla="*/ 371201 h 528581"/>
                  <a:gd name="connsiteX33" fmla="*/ 299221 w 646709"/>
                  <a:gd name="connsiteY33" fmla="*/ 203703 h 528581"/>
                  <a:gd name="connsiteX34" fmla="*/ 299221 w 646709"/>
                  <a:gd name="connsiteY34" fmla="*/ 140471 h 528581"/>
                  <a:gd name="connsiteX35" fmla="*/ 277285 w 646709"/>
                  <a:gd name="connsiteY35" fmla="*/ 111996 h 528581"/>
                  <a:gd name="connsiteX36" fmla="*/ 223951 w 646709"/>
                  <a:gd name="connsiteY36" fmla="*/ 124642 h 528581"/>
                  <a:gd name="connsiteX37" fmla="*/ 176897 w 646709"/>
                  <a:gd name="connsiteY37" fmla="*/ 58314 h 528581"/>
                  <a:gd name="connsiteX38" fmla="*/ 176897 w 646709"/>
                  <a:gd name="connsiteY38" fmla="*/ 48851 h 528581"/>
                  <a:gd name="connsiteX39" fmla="*/ 208295 w 646709"/>
                  <a:gd name="connsiteY39" fmla="*/ 29924 h 528581"/>
                  <a:gd name="connsiteX40" fmla="*/ 339823 w 646709"/>
                  <a:gd name="connsiteY40" fmla="*/ 17192 h 52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6709" h="528581">
                    <a:moveTo>
                      <a:pt x="339823" y="17192"/>
                    </a:moveTo>
                    <a:cubicBezTo>
                      <a:pt x="392125" y="2481"/>
                      <a:pt x="442363" y="-2766"/>
                      <a:pt x="490535" y="1363"/>
                    </a:cubicBezTo>
                    <a:cubicBezTo>
                      <a:pt x="486320" y="14009"/>
                      <a:pt x="486320" y="26655"/>
                      <a:pt x="490535" y="39302"/>
                    </a:cubicBezTo>
                    <a:cubicBezTo>
                      <a:pt x="496815" y="49883"/>
                      <a:pt x="468600" y="68810"/>
                      <a:pt x="405803" y="96167"/>
                    </a:cubicBezTo>
                    <a:cubicBezTo>
                      <a:pt x="393244" y="108813"/>
                      <a:pt x="386964" y="141504"/>
                      <a:pt x="386964" y="194153"/>
                    </a:cubicBezTo>
                    <a:cubicBezTo>
                      <a:pt x="426706" y="183658"/>
                      <a:pt x="453890" y="176259"/>
                      <a:pt x="468600" y="172044"/>
                    </a:cubicBezTo>
                    <a:cubicBezTo>
                      <a:pt x="481159" y="178324"/>
                      <a:pt x="487439" y="199401"/>
                      <a:pt x="487439" y="235275"/>
                    </a:cubicBezTo>
                    <a:cubicBezTo>
                      <a:pt x="481159" y="239491"/>
                      <a:pt x="470664" y="243706"/>
                      <a:pt x="456040" y="247921"/>
                    </a:cubicBezTo>
                    <a:cubicBezTo>
                      <a:pt x="435136" y="256352"/>
                      <a:pt x="412083" y="267966"/>
                      <a:pt x="386964" y="282677"/>
                    </a:cubicBezTo>
                    <a:cubicBezTo>
                      <a:pt x="382749" y="286893"/>
                      <a:pt x="379566" y="295323"/>
                      <a:pt x="377587" y="307970"/>
                    </a:cubicBezTo>
                    <a:cubicBezTo>
                      <a:pt x="375437" y="322766"/>
                      <a:pt x="375437" y="342725"/>
                      <a:pt x="377587" y="368018"/>
                    </a:cubicBezTo>
                    <a:cubicBezTo>
                      <a:pt x="377587" y="389095"/>
                      <a:pt x="391179" y="398558"/>
                      <a:pt x="418362" y="396493"/>
                    </a:cubicBezTo>
                    <a:cubicBezTo>
                      <a:pt x="435051" y="396493"/>
                      <a:pt x="460169" y="396493"/>
                      <a:pt x="493718" y="396493"/>
                    </a:cubicBezTo>
                    <a:cubicBezTo>
                      <a:pt x="531396" y="394429"/>
                      <a:pt x="557547" y="392278"/>
                      <a:pt x="572171" y="390213"/>
                    </a:cubicBezTo>
                    <a:cubicBezTo>
                      <a:pt x="599354" y="385998"/>
                      <a:pt x="617161" y="390213"/>
                      <a:pt x="625505" y="402859"/>
                    </a:cubicBezTo>
                    <a:cubicBezTo>
                      <a:pt x="652688" y="455509"/>
                      <a:pt x="653720" y="485017"/>
                      <a:pt x="628688" y="491297"/>
                    </a:cubicBezTo>
                    <a:cubicBezTo>
                      <a:pt x="547052" y="459724"/>
                      <a:pt x="448642" y="452326"/>
                      <a:pt x="333630" y="469187"/>
                    </a:cubicBezTo>
                    <a:cubicBezTo>
                      <a:pt x="316855" y="471338"/>
                      <a:pt x="306447" y="472370"/>
                      <a:pt x="302231" y="472370"/>
                    </a:cubicBezTo>
                    <a:cubicBezTo>
                      <a:pt x="298016" y="472370"/>
                      <a:pt x="292855" y="472370"/>
                      <a:pt x="286576" y="472370"/>
                    </a:cubicBezTo>
                    <a:cubicBezTo>
                      <a:pt x="207004" y="463940"/>
                      <a:pt x="131649" y="476586"/>
                      <a:pt x="60594" y="510309"/>
                    </a:cubicBezTo>
                    <a:cubicBezTo>
                      <a:pt x="56379" y="512460"/>
                      <a:pt x="52164" y="515557"/>
                      <a:pt x="48034" y="519772"/>
                    </a:cubicBezTo>
                    <a:cubicBezTo>
                      <a:pt x="39604" y="530354"/>
                      <a:pt x="33410" y="531386"/>
                      <a:pt x="29195" y="522955"/>
                    </a:cubicBezTo>
                    <a:cubicBezTo>
                      <a:pt x="6141" y="493448"/>
                      <a:pt x="-3235" y="473489"/>
                      <a:pt x="980" y="462907"/>
                    </a:cubicBezTo>
                    <a:cubicBezTo>
                      <a:pt x="82616" y="450261"/>
                      <a:pt x="130702" y="439766"/>
                      <a:pt x="145412" y="431335"/>
                    </a:cubicBezTo>
                    <a:cubicBezTo>
                      <a:pt x="155821" y="422904"/>
                      <a:pt x="156853" y="371287"/>
                      <a:pt x="148509" y="276483"/>
                    </a:cubicBezTo>
                    <a:cubicBezTo>
                      <a:pt x="146358" y="257557"/>
                      <a:pt x="145412" y="241727"/>
                      <a:pt x="145412" y="229081"/>
                    </a:cubicBezTo>
                    <a:cubicBezTo>
                      <a:pt x="145412" y="218586"/>
                      <a:pt x="151692" y="212219"/>
                      <a:pt x="164251" y="210155"/>
                    </a:cubicBezTo>
                    <a:cubicBezTo>
                      <a:pt x="216553" y="218586"/>
                      <a:pt x="241671" y="229081"/>
                      <a:pt x="239607" y="241727"/>
                    </a:cubicBezTo>
                    <a:cubicBezTo>
                      <a:pt x="216553" y="269085"/>
                      <a:pt x="210273" y="312357"/>
                      <a:pt x="220768" y="371287"/>
                    </a:cubicBezTo>
                    <a:cubicBezTo>
                      <a:pt x="222833" y="386084"/>
                      <a:pt x="224897" y="397612"/>
                      <a:pt x="227048" y="406042"/>
                    </a:cubicBezTo>
                    <a:cubicBezTo>
                      <a:pt x="227048" y="410258"/>
                      <a:pt x="234360" y="412323"/>
                      <a:pt x="248983" y="412323"/>
                    </a:cubicBezTo>
                    <a:cubicBezTo>
                      <a:pt x="265672" y="410258"/>
                      <a:pt x="280382" y="406042"/>
                      <a:pt x="292941" y="399676"/>
                    </a:cubicBezTo>
                    <a:cubicBezTo>
                      <a:pt x="299221" y="395461"/>
                      <a:pt x="302317" y="385998"/>
                      <a:pt x="302317" y="371201"/>
                    </a:cubicBezTo>
                    <a:cubicBezTo>
                      <a:pt x="302317" y="280699"/>
                      <a:pt x="301199" y="224866"/>
                      <a:pt x="299221" y="203703"/>
                    </a:cubicBezTo>
                    <a:cubicBezTo>
                      <a:pt x="299221" y="172130"/>
                      <a:pt x="299221" y="151053"/>
                      <a:pt x="299221" y="140471"/>
                    </a:cubicBezTo>
                    <a:cubicBezTo>
                      <a:pt x="297070" y="123610"/>
                      <a:pt x="289844" y="114147"/>
                      <a:pt x="277285" y="111996"/>
                    </a:cubicBezTo>
                    <a:cubicBezTo>
                      <a:pt x="264726" y="111996"/>
                      <a:pt x="246919" y="116211"/>
                      <a:pt x="223951" y="124642"/>
                    </a:cubicBezTo>
                    <a:cubicBezTo>
                      <a:pt x="209327" y="133073"/>
                      <a:pt x="193585" y="110964"/>
                      <a:pt x="176897" y="58314"/>
                    </a:cubicBezTo>
                    <a:cubicBezTo>
                      <a:pt x="176897" y="54099"/>
                      <a:pt x="176897" y="50916"/>
                      <a:pt x="176897" y="48851"/>
                    </a:cubicBezTo>
                    <a:cubicBezTo>
                      <a:pt x="172682" y="36205"/>
                      <a:pt x="183176" y="29924"/>
                      <a:pt x="208295" y="29924"/>
                    </a:cubicBezTo>
                    <a:cubicBezTo>
                      <a:pt x="260252" y="31903"/>
                      <a:pt x="304210" y="27774"/>
                      <a:pt x="339823" y="17192"/>
                    </a:cubicBezTo>
                    <a:close/>
                  </a:path>
                </a:pathLst>
              </a:custGeom>
              <a:grpFill/>
              <a:ln w="860" cap="flat">
                <a:noFill/>
                <a:prstDash val="solid"/>
                <a:miter/>
              </a:ln>
            </p:spPr>
            <p:txBody>
              <a:bodyPr rtlCol="0" anchor="ctr"/>
              <a:lstStyle/>
              <a:p>
                <a:endParaRPr lang="zh-CN" altLang="en-US"/>
              </a:p>
            </p:txBody>
          </p:sp>
          <p:sp>
            <p:nvSpPr>
              <p:cNvPr id="25" name="任意形状 8"/>
              <p:cNvSpPr/>
              <p:nvPr/>
            </p:nvSpPr>
            <p:spPr>
              <a:xfrm>
                <a:off x="6627623" y="1792353"/>
                <a:ext cx="612994" cy="688006"/>
              </a:xfrm>
              <a:custGeom>
                <a:avLst/>
                <a:gdLst>
                  <a:gd name="connsiteX0" fmla="*/ 139010 w 612994"/>
                  <a:gd name="connsiteY0" fmla="*/ 315243 h 688006"/>
                  <a:gd name="connsiteX1" fmla="*/ 214366 w 612994"/>
                  <a:gd name="connsiteY1" fmla="*/ 283671 h 688006"/>
                  <a:gd name="connsiteX2" fmla="*/ 270882 w 612994"/>
                  <a:gd name="connsiteY2" fmla="*/ 261561 h 688006"/>
                  <a:gd name="connsiteX3" fmla="*/ 302281 w 612994"/>
                  <a:gd name="connsiteY3" fmla="*/ 248915 h 688006"/>
                  <a:gd name="connsiteX4" fmla="*/ 368174 w 612994"/>
                  <a:gd name="connsiteY4" fmla="*/ 204696 h 688006"/>
                  <a:gd name="connsiteX5" fmla="*/ 449810 w 612994"/>
                  <a:gd name="connsiteY5" fmla="*/ 106710 h 688006"/>
                  <a:gd name="connsiteX6" fmla="*/ 471746 w 612994"/>
                  <a:gd name="connsiteY6" fmla="*/ 97246 h 688006"/>
                  <a:gd name="connsiteX7" fmla="*/ 474842 w 612994"/>
                  <a:gd name="connsiteY7" fmla="*/ 100429 h 688006"/>
                  <a:gd name="connsiteX8" fmla="*/ 484305 w 612994"/>
                  <a:gd name="connsiteY8" fmla="*/ 103613 h 688006"/>
                  <a:gd name="connsiteX9" fmla="*/ 487401 w 612994"/>
                  <a:gd name="connsiteY9" fmla="*/ 125722 h 688006"/>
                  <a:gd name="connsiteX10" fmla="*/ 440348 w 612994"/>
                  <a:gd name="connsiteY10" fmla="*/ 173124 h 688006"/>
                  <a:gd name="connsiteX11" fmla="*/ 396389 w 612994"/>
                  <a:gd name="connsiteY11" fmla="*/ 220526 h 688006"/>
                  <a:gd name="connsiteX12" fmla="*/ 387013 w 612994"/>
                  <a:gd name="connsiteY12" fmla="*/ 233172 h 688006"/>
                  <a:gd name="connsiteX13" fmla="*/ 399572 w 612994"/>
                  <a:gd name="connsiteY13" fmla="*/ 239452 h 688006"/>
                  <a:gd name="connsiteX14" fmla="*/ 459186 w 612994"/>
                  <a:gd name="connsiteY14" fmla="*/ 274208 h 688006"/>
                  <a:gd name="connsiteX15" fmla="*/ 449810 w 612994"/>
                  <a:gd name="connsiteY15" fmla="*/ 296317 h 688006"/>
                  <a:gd name="connsiteX16" fmla="*/ 355615 w 612994"/>
                  <a:gd name="connsiteY16" fmla="*/ 353182 h 688006"/>
                  <a:gd name="connsiteX17" fmla="*/ 361895 w 612994"/>
                  <a:gd name="connsiteY17" fmla="*/ 381658 h 688006"/>
                  <a:gd name="connsiteX18" fmla="*/ 383830 w 612994"/>
                  <a:gd name="connsiteY18" fmla="*/ 387938 h 688006"/>
                  <a:gd name="connsiteX19" fmla="*/ 446627 w 612994"/>
                  <a:gd name="connsiteY19" fmla="*/ 384755 h 688006"/>
                  <a:gd name="connsiteX20" fmla="*/ 565941 w 612994"/>
                  <a:gd name="connsiteY20" fmla="*/ 368925 h 688006"/>
                  <a:gd name="connsiteX21" fmla="*/ 612994 w 612994"/>
                  <a:gd name="connsiteY21" fmla="*/ 441620 h 688006"/>
                  <a:gd name="connsiteX22" fmla="*/ 606715 w 612994"/>
                  <a:gd name="connsiteY22" fmla="*/ 463729 h 688006"/>
                  <a:gd name="connsiteX23" fmla="*/ 587876 w 612994"/>
                  <a:gd name="connsiteY23" fmla="*/ 460546 h 688006"/>
                  <a:gd name="connsiteX24" fmla="*/ 390110 w 612994"/>
                  <a:gd name="connsiteY24" fmla="*/ 438437 h 688006"/>
                  <a:gd name="connsiteX25" fmla="*/ 374454 w 612994"/>
                  <a:gd name="connsiteY25" fmla="*/ 457363 h 688006"/>
                  <a:gd name="connsiteX26" fmla="*/ 365077 w 612994"/>
                  <a:gd name="connsiteY26" fmla="*/ 618495 h 688006"/>
                  <a:gd name="connsiteX27" fmla="*/ 361895 w 612994"/>
                  <a:gd name="connsiteY27" fmla="*/ 675360 h 688006"/>
                  <a:gd name="connsiteX28" fmla="*/ 355615 w 612994"/>
                  <a:gd name="connsiteY28" fmla="*/ 688006 h 688006"/>
                  <a:gd name="connsiteX29" fmla="*/ 343055 w 612994"/>
                  <a:gd name="connsiteY29" fmla="*/ 688006 h 688006"/>
                  <a:gd name="connsiteX30" fmla="*/ 157849 w 612994"/>
                  <a:gd name="connsiteY30" fmla="*/ 618495 h 688006"/>
                  <a:gd name="connsiteX31" fmla="*/ 148472 w 612994"/>
                  <a:gd name="connsiteY31" fmla="*/ 605849 h 688006"/>
                  <a:gd name="connsiteX32" fmla="*/ 164128 w 612994"/>
                  <a:gd name="connsiteY32" fmla="*/ 605849 h 688006"/>
                  <a:gd name="connsiteX33" fmla="*/ 280259 w 612994"/>
                  <a:gd name="connsiteY33" fmla="*/ 624775 h 688006"/>
                  <a:gd name="connsiteX34" fmla="*/ 305378 w 612994"/>
                  <a:gd name="connsiteY34" fmla="*/ 596299 h 688006"/>
                  <a:gd name="connsiteX35" fmla="*/ 305378 w 612994"/>
                  <a:gd name="connsiteY35" fmla="*/ 542618 h 688006"/>
                  <a:gd name="connsiteX36" fmla="*/ 308561 w 612994"/>
                  <a:gd name="connsiteY36" fmla="*/ 463643 h 688006"/>
                  <a:gd name="connsiteX37" fmla="*/ 299184 w 612994"/>
                  <a:gd name="connsiteY37" fmla="*/ 454180 h 688006"/>
                  <a:gd name="connsiteX38" fmla="*/ 41804 w 612994"/>
                  <a:gd name="connsiteY38" fmla="*/ 504765 h 688006"/>
                  <a:gd name="connsiteX39" fmla="*/ 13588 w 612994"/>
                  <a:gd name="connsiteY39" fmla="*/ 501582 h 688006"/>
                  <a:gd name="connsiteX40" fmla="*/ 4212 w 612994"/>
                  <a:gd name="connsiteY40" fmla="*/ 479472 h 688006"/>
                  <a:gd name="connsiteX41" fmla="*/ 1029 w 612994"/>
                  <a:gd name="connsiteY41" fmla="*/ 470009 h 688006"/>
                  <a:gd name="connsiteX42" fmla="*/ 13588 w 612994"/>
                  <a:gd name="connsiteY42" fmla="*/ 466826 h 688006"/>
                  <a:gd name="connsiteX43" fmla="*/ 70105 w 612994"/>
                  <a:gd name="connsiteY43" fmla="*/ 454180 h 688006"/>
                  <a:gd name="connsiteX44" fmla="*/ 148558 w 612994"/>
                  <a:gd name="connsiteY44" fmla="*/ 438351 h 688006"/>
                  <a:gd name="connsiteX45" fmla="*/ 283528 w 612994"/>
                  <a:gd name="connsiteY45" fmla="*/ 409875 h 688006"/>
                  <a:gd name="connsiteX46" fmla="*/ 292904 w 612994"/>
                  <a:gd name="connsiteY46" fmla="*/ 406692 h 688006"/>
                  <a:gd name="connsiteX47" fmla="*/ 283528 w 612994"/>
                  <a:gd name="connsiteY47" fmla="*/ 390863 h 688006"/>
                  <a:gd name="connsiteX48" fmla="*/ 255312 w 612994"/>
                  <a:gd name="connsiteY48" fmla="*/ 371936 h 688006"/>
                  <a:gd name="connsiteX49" fmla="*/ 252130 w 612994"/>
                  <a:gd name="connsiteY49" fmla="*/ 353010 h 688006"/>
                  <a:gd name="connsiteX50" fmla="*/ 277248 w 612994"/>
                  <a:gd name="connsiteY50" fmla="*/ 343547 h 688006"/>
                  <a:gd name="connsiteX51" fmla="*/ 305464 w 612994"/>
                  <a:gd name="connsiteY51" fmla="*/ 343547 h 688006"/>
                  <a:gd name="connsiteX52" fmla="*/ 346238 w 612994"/>
                  <a:gd name="connsiteY52" fmla="*/ 315071 h 688006"/>
                  <a:gd name="connsiteX53" fmla="*/ 333679 w 612994"/>
                  <a:gd name="connsiteY53" fmla="*/ 277133 h 688006"/>
                  <a:gd name="connsiteX54" fmla="*/ 164128 w 612994"/>
                  <a:gd name="connsiteY54" fmla="*/ 346644 h 688006"/>
                  <a:gd name="connsiteX55" fmla="*/ 142192 w 612994"/>
                  <a:gd name="connsiteY55" fmla="*/ 346644 h 688006"/>
                  <a:gd name="connsiteX56" fmla="*/ 129633 w 612994"/>
                  <a:gd name="connsiteY56" fmla="*/ 333998 h 688006"/>
                  <a:gd name="connsiteX57" fmla="*/ 123353 w 612994"/>
                  <a:gd name="connsiteY57" fmla="*/ 324535 h 688006"/>
                  <a:gd name="connsiteX58" fmla="*/ 139010 w 612994"/>
                  <a:gd name="connsiteY58" fmla="*/ 315243 h 688006"/>
                  <a:gd name="connsiteX59" fmla="*/ 120171 w 612994"/>
                  <a:gd name="connsiteY59" fmla="*/ 122539 h 688006"/>
                  <a:gd name="connsiteX60" fmla="*/ 233205 w 612994"/>
                  <a:gd name="connsiteY60" fmla="*/ 59308 h 688006"/>
                  <a:gd name="connsiteX61" fmla="*/ 252043 w 612994"/>
                  <a:gd name="connsiteY61" fmla="*/ 53028 h 688006"/>
                  <a:gd name="connsiteX62" fmla="*/ 377637 w 612994"/>
                  <a:gd name="connsiteY62" fmla="*/ 5626 h 688006"/>
                  <a:gd name="connsiteX63" fmla="*/ 409035 w 612994"/>
                  <a:gd name="connsiteY63" fmla="*/ 8809 h 688006"/>
                  <a:gd name="connsiteX64" fmla="*/ 430971 w 612994"/>
                  <a:gd name="connsiteY64" fmla="*/ 30918 h 688006"/>
                  <a:gd name="connsiteX65" fmla="*/ 434154 w 612994"/>
                  <a:gd name="connsiteY65" fmla="*/ 46748 h 688006"/>
                  <a:gd name="connsiteX66" fmla="*/ 415314 w 612994"/>
                  <a:gd name="connsiteY66" fmla="*/ 53028 h 688006"/>
                  <a:gd name="connsiteX67" fmla="*/ 255226 w 612994"/>
                  <a:gd name="connsiteY67" fmla="*/ 106710 h 688006"/>
                  <a:gd name="connsiteX68" fmla="*/ 227011 w 612994"/>
                  <a:gd name="connsiteY68" fmla="*/ 125636 h 688006"/>
                  <a:gd name="connsiteX69" fmla="*/ 189333 w 612994"/>
                  <a:gd name="connsiteY69" fmla="*/ 131916 h 688006"/>
                  <a:gd name="connsiteX70" fmla="*/ 123439 w 612994"/>
                  <a:gd name="connsiteY70" fmla="*/ 138196 h 688006"/>
                  <a:gd name="connsiteX71" fmla="*/ 107783 w 612994"/>
                  <a:gd name="connsiteY71" fmla="*/ 135013 h 688006"/>
                  <a:gd name="connsiteX72" fmla="*/ 120171 w 612994"/>
                  <a:gd name="connsiteY72" fmla="*/ 122539 h 688006"/>
                  <a:gd name="connsiteX73" fmla="*/ 170322 w 612994"/>
                  <a:gd name="connsiteY73" fmla="*/ 248915 h 688006"/>
                  <a:gd name="connsiteX74" fmla="*/ 148386 w 612994"/>
                  <a:gd name="connsiteY74" fmla="*/ 233086 h 688006"/>
                  <a:gd name="connsiteX75" fmla="*/ 129547 w 612994"/>
                  <a:gd name="connsiteY75" fmla="*/ 217257 h 688006"/>
                  <a:gd name="connsiteX76" fmla="*/ 120171 w 612994"/>
                  <a:gd name="connsiteY76" fmla="*/ 207793 h 688006"/>
                  <a:gd name="connsiteX77" fmla="*/ 135827 w 612994"/>
                  <a:gd name="connsiteY77" fmla="*/ 195147 h 688006"/>
                  <a:gd name="connsiteX78" fmla="*/ 236301 w 612994"/>
                  <a:gd name="connsiteY78" fmla="*/ 169855 h 688006"/>
                  <a:gd name="connsiteX79" fmla="*/ 245764 w 612994"/>
                  <a:gd name="connsiteY79" fmla="*/ 173038 h 688006"/>
                  <a:gd name="connsiteX80" fmla="*/ 239484 w 612994"/>
                  <a:gd name="connsiteY80" fmla="*/ 182501 h 688006"/>
                  <a:gd name="connsiteX81" fmla="*/ 198709 w 612994"/>
                  <a:gd name="connsiteY81" fmla="*/ 239366 h 688006"/>
                  <a:gd name="connsiteX82" fmla="*/ 170322 w 612994"/>
                  <a:gd name="connsiteY82" fmla="*/ 248915 h 688006"/>
                  <a:gd name="connsiteX83" fmla="*/ 295915 w 612994"/>
                  <a:gd name="connsiteY83" fmla="*/ 182501 h 688006"/>
                  <a:gd name="connsiteX84" fmla="*/ 286539 w 612994"/>
                  <a:gd name="connsiteY84" fmla="*/ 154025 h 688006"/>
                  <a:gd name="connsiteX85" fmla="*/ 295915 w 612994"/>
                  <a:gd name="connsiteY85" fmla="*/ 135099 h 688006"/>
                  <a:gd name="connsiteX86" fmla="*/ 336690 w 612994"/>
                  <a:gd name="connsiteY86" fmla="*/ 125636 h 688006"/>
                  <a:gd name="connsiteX87" fmla="*/ 364905 w 612994"/>
                  <a:gd name="connsiteY87" fmla="*/ 119356 h 688006"/>
                  <a:gd name="connsiteX88" fmla="*/ 371185 w 612994"/>
                  <a:gd name="connsiteY88" fmla="*/ 122539 h 688006"/>
                  <a:gd name="connsiteX89" fmla="*/ 368088 w 612994"/>
                  <a:gd name="connsiteY89" fmla="*/ 128819 h 688006"/>
                  <a:gd name="connsiteX90" fmla="*/ 324130 w 612994"/>
                  <a:gd name="connsiteY90" fmla="*/ 182501 h 688006"/>
                  <a:gd name="connsiteX91" fmla="*/ 308474 w 612994"/>
                  <a:gd name="connsiteY91" fmla="*/ 195147 h 688006"/>
                  <a:gd name="connsiteX92" fmla="*/ 295915 w 612994"/>
                  <a:gd name="connsiteY92" fmla="*/ 182501 h 68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12994" h="688006">
                    <a:moveTo>
                      <a:pt x="139010" y="315243"/>
                    </a:moveTo>
                    <a:cubicBezTo>
                      <a:pt x="161977" y="308963"/>
                      <a:pt x="187096" y="298382"/>
                      <a:pt x="214366" y="283671"/>
                    </a:cubicBezTo>
                    <a:cubicBezTo>
                      <a:pt x="226925" y="279455"/>
                      <a:pt x="245764" y="272143"/>
                      <a:pt x="270882" y="261561"/>
                    </a:cubicBezTo>
                    <a:cubicBezTo>
                      <a:pt x="279227" y="259497"/>
                      <a:pt x="289721" y="255281"/>
                      <a:pt x="302281" y="248915"/>
                    </a:cubicBezTo>
                    <a:cubicBezTo>
                      <a:pt x="321120" y="244700"/>
                      <a:pt x="343055" y="229989"/>
                      <a:pt x="368174" y="204696"/>
                    </a:cubicBezTo>
                    <a:cubicBezTo>
                      <a:pt x="387013" y="187835"/>
                      <a:pt x="414196" y="155230"/>
                      <a:pt x="449810" y="106710"/>
                    </a:cubicBezTo>
                    <a:cubicBezTo>
                      <a:pt x="453939" y="98279"/>
                      <a:pt x="461251" y="95182"/>
                      <a:pt x="471746" y="97246"/>
                    </a:cubicBezTo>
                    <a:cubicBezTo>
                      <a:pt x="471746" y="99397"/>
                      <a:pt x="472777" y="100429"/>
                      <a:pt x="474842" y="100429"/>
                    </a:cubicBezTo>
                    <a:cubicBezTo>
                      <a:pt x="478971" y="102580"/>
                      <a:pt x="482154" y="103613"/>
                      <a:pt x="484305" y="103613"/>
                    </a:cubicBezTo>
                    <a:cubicBezTo>
                      <a:pt x="494713" y="107828"/>
                      <a:pt x="495746" y="115226"/>
                      <a:pt x="487401" y="125722"/>
                    </a:cubicBezTo>
                    <a:cubicBezTo>
                      <a:pt x="474842" y="138368"/>
                      <a:pt x="459186" y="154197"/>
                      <a:pt x="440348" y="173124"/>
                    </a:cubicBezTo>
                    <a:cubicBezTo>
                      <a:pt x="421508" y="194201"/>
                      <a:pt x="406884" y="210030"/>
                      <a:pt x="396389" y="220526"/>
                    </a:cubicBezTo>
                    <a:cubicBezTo>
                      <a:pt x="390110" y="226806"/>
                      <a:pt x="387013" y="231107"/>
                      <a:pt x="387013" y="233172"/>
                    </a:cubicBezTo>
                    <a:cubicBezTo>
                      <a:pt x="387013" y="237387"/>
                      <a:pt x="391142" y="239452"/>
                      <a:pt x="399572" y="239452"/>
                    </a:cubicBezTo>
                    <a:cubicBezTo>
                      <a:pt x="428820" y="247883"/>
                      <a:pt x="448691" y="259497"/>
                      <a:pt x="459186" y="274208"/>
                    </a:cubicBezTo>
                    <a:cubicBezTo>
                      <a:pt x="465465" y="284789"/>
                      <a:pt x="462283" y="292102"/>
                      <a:pt x="449810" y="296317"/>
                    </a:cubicBezTo>
                    <a:cubicBezTo>
                      <a:pt x="414196" y="319545"/>
                      <a:pt x="382798" y="338471"/>
                      <a:pt x="355615" y="353182"/>
                    </a:cubicBezTo>
                    <a:cubicBezTo>
                      <a:pt x="345120" y="359462"/>
                      <a:pt x="347185" y="369011"/>
                      <a:pt x="361895" y="381658"/>
                    </a:cubicBezTo>
                    <a:cubicBezTo>
                      <a:pt x="366024" y="387938"/>
                      <a:pt x="373335" y="390088"/>
                      <a:pt x="383830" y="387938"/>
                    </a:cubicBezTo>
                    <a:cubicBezTo>
                      <a:pt x="400519" y="387938"/>
                      <a:pt x="421508" y="386905"/>
                      <a:pt x="446627" y="384755"/>
                    </a:cubicBezTo>
                    <a:cubicBezTo>
                      <a:pt x="498929" y="380539"/>
                      <a:pt x="538671" y="375291"/>
                      <a:pt x="565941" y="368925"/>
                    </a:cubicBezTo>
                    <a:cubicBezTo>
                      <a:pt x="582629" y="377356"/>
                      <a:pt x="598371" y="401616"/>
                      <a:pt x="612994" y="441620"/>
                    </a:cubicBezTo>
                    <a:cubicBezTo>
                      <a:pt x="612994" y="454266"/>
                      <a:pt x="610930" y="461664"/>
                      <a:pt x="606715" y="463729"/>
                    </a:cubicBezTo>
                    <a:cubicBezTo>
                      <a:pt x="602500" y="465880"/>
                      <a:pt x="596220" y="464847"/>
                      <a:pt x="587876" y="460546"/>
                    </a:cubicBezTo>
                    <a:cubicBezTo>
                      <a:pt x="533423" y="437404"/>
                      <a:pt x="467530" y="430006"/>
                      <a:pt x="390110" y="438437"/>
                    </a:cubicBezTo>
                    <a:cubicBezTo>
                      <a:pt x="379615" y="438437"/>
                      <a:pt x="374454" y="444717"/>
                      <a:pt x="374454" y="457363"/>
                    </a:cubicBezTo>
                    <a:cubicBezTo>
                      <a:pt x="372303" y="529025"/>
                      <a:pt x="369207" y="582707"/>
                      <a:pt x="365077" y="618495"/>
                    </a:cubicBezTo>
                    <a:cubicBezTo>
                      <a:pt x="358798" y="639486"/>
                      <a:pt x="357679" y="658498"/>
                      <a:pt x="361895" y="675360"/>
                    </a:cubicBezTo>
                    <a:cubicBezTo>
                      <a:pt x="361895" y="681640"/>
                      <a:pt x="359744" y="685855"/>
                      <a:pt x="355615" y="688006"/>
                    </a:cubicBezTo>
                    <a:lnTo>
                      <a:pt x="343055" y="688006"/>
                    </a:lnTo>
                    <a:cubicBezTo>
                      <a:pt x="261420" y="671144"/>
                      <a:pt x="199656" y="648003"/>
                      <a:pt x="157849" y="618495"/>
                    </a:cubicBezTo>
                    <a:cubicBezTo>
                      <a:pt x="149419" y="612215"/>
                      <a:pt x="146322" y="607999"/>
                      <a:pt x="148472" y="605849"/>
                    </a:cubicBezTo>
                    <a:cubicBezTo>
                      <a:pt x="148472" y="603784"/>
                      <a:pt x="153634" y="603784"/>
                      <a:pt x="164128" y="605849"/>
                    </a:cubicBezTo>
                    <a:cubicBezTo>
                      <a:pt x="208086" y="620646"/>
                      <a:pt x="246796" y="626926"/>
                      <a:pt x="280259" y="624775"/>
                    </a:cubicBezTo>
                    <a:cubicBezTo>
                      <a:pt x="294883" y="624775"/>
                      <a:pt x="303227" y="615312"/>
                      <a:pt x="305378" y="596299"/>
                    </a:cubicBezTo>
                    <a:cubicBezTo>
                      <a:pt x="305378" y="585804"/>
                      <a:pt x="305378" y="567824"/>
                      <a:pt x="305378" y="542618"/>
                    </a:cubicBezTo>
                    <a:cubicBezTo>
                      <a:pt x="307442" y="508980"/>
                      <a:pt x="308561" y="482569"/>
                      <a:pt x="308561" y="463643"/>
                    </a:cubicBezTo>
                    <a:cubicBezTo>
                      <a:pt x="308561" y="457363"/>
                      <a:pt x="305378" y="454180"/>
                      <a:pt x="299184" y="454180"/>
                    </a:cubicBezTo>
                    <a:cubicBezTo>
                      <a:pt x="156816" y="464761"/>
                      <a:pt x="71052" y="481537"/>
                      <a:pt x="41804" y="504765"/>
                    </a:cubicBezTo>
                    <a:cubicBezTo>
                      <a:pt x="27180" y="513196"/>
                      <a:pt x="17718" y="512163"/>
                      <a:pt x="13588" y="501582"/>
                    </a:cubicBezTo>
                    <a:cubicBezTo>
                      <a:pt x="9373" y="497366"/>
                      <a:pt x="6191" y="490054"/>
                      <a:pt x="4212" y="479472"/>
                    </a:cubicBezTo>
                    <a:cubicBezTo>
                      <a:pt x="-3" y="475257"/>
                      <a:pt x="-1036" y="472074"/>
                      <a:pt x="1029" y="470009"/>
                    </a:cubicBezTo>
                    <a:cubicBezTo>
                      <a:pt x="1029" y="467944"/>
                      <a:pt x="5158" y="466826"/>
                      <a:pt x="13588" y="466826"/>
                    </a:cubicBezTo>
                    <a:cubicBezTo>
                      <a:pt x="26148" y="468977"/>
                      <a:pt x="44987" y="464761"/>
                      <a:pt x="70105" y="454180"/>
                    </a:cubicBezTo>
                    <a:cubicBezTo>
                      <a:pt x="88944" y="447900"/>
                      <a:pt x="115095" y="442652"/>
                      <a:pt x="148558" y="438351"/>
                    </a:cubicBezTo>
                    <a:cubicBezTo>
                      <a:pt x="225979" y="425704"/>
                      <a:pt x="270968" y="416241"/>
                      <a:pt x="283528" y="409875"/>
                    </a:cubicBezTo>
                    <a:cubicBezTo>
                      <a:pt x="289807" y="409875"/>
                      <a:pt x="292904" y="408843"/>
                      <a:pt x="292904" y="406692"/>
                    </a:cubicBezTo>
                    <a:cubicBezTo>
                      <a:pt x="292904" y="404627"/>
                      <a:pt x="289807" y="399293"/>
                      <a:pt x="283528" y="390863"/>
                    </a:cubicBezTo>
                    <a:cubicBezTo>
                      <a:pt x="270968" y="382432"/>
                      <a:pt x="261592" y="376152"/>
                      <a:pt x="255312" y="371936"/>
                    </a:cubicBezTo>
                    <a:cubicBezTo>
                      <a:pt x="246882" y="367721"/>
                      <a:pt x="245936" y="361441"/>
                      <a:pt x="252130" y="353010"/>
                    </a:cubicBezTo>
                    <a:cubicBezTo>
                      <a:pt x="258409" y="344579"/>
                      <a:pt x="266753" y="341482"/>
                      <a:pt x="277248" y="343547"/>
                    </a:cubicBezTo>
                    <a:cubicBezTo>
                      <a:pt x="283528" y="347762"/>
                      <a:pt x="292904" y="347762"/>
                      <a:pt x="305464" y="343547"/>
                    </a:cubicBezTo>
                    <a:cubicBezTo>
                      <a:pt x="311743" y="343547"/>
                      <a:pt x="325335" y="334084"/>
                      <a:pt x="346238" y="315071"/>
                    </a:cubicBezTo>
                    <a:cubicBezTo>
                      <a:pt x="358798" y="298210"/>
                      <a:pt x="354583" y="285563"/>
                      <a:pt x="333679" y="277133"/>
                    </a:cubicBezTo>
                    <a:cubicBezTo>
                      <a:pt x="306496" y="277133"/>
                      <a:pt x="249979" y="300360"/>
                      <a:pt x="164128" y="346644"/>
                    </a:cubicBezTo>
                    <a:cubicBezTo>
                      <a:pt x="153634" y="352924"/>
                      <a:pt x="146322" y="352924"/>
                      <a:pt x="142192" y="346644"/>
                    </a:cubicBezTo>
                    <a:cubicBezTo>
                      <a:pt x="135913" y="342429"/>
                      <a:pt x="131698" y="338213"/>
                      <a:pt x="129633" y="333998"/>
                    </a:cubicBezTo>
                    <a:cubicBezTo>
                      <a:pt x="123353" y="329782"/>
                      <a:pt x="121203" y="326599"/>
                      <a:pt x="123353" y="324535"/>
                    </a:cubicBezTo>
                    <a:cubicBezTo>
                      <a:pt x="123267" y="320491"/>
                      <a:pt x="128429" y="317394"/>
                      <a:pt x="139010" y="315243"/>
                    </a:cubicBezTo>
                    <a:close/>
                    <a:moveTo>
                      <a:pt x="120171" y="122539"/>
                    </a:moveTo>
                    <a:cubicBezTo>
                      <a:pt x="159913" y="97246"/>
                      <a:pt x="197591" y="76255"/>
                      <a:pt x="233205" y="59308"/>
                    </a:cubicBezTo>
                    <a:cubicBezTo>
                      <a:pt x="237333" y="59308"/>
                      <a:pt x="243613" y="57243"/>
                      <a:pt x="252043" y="53028"/>
                    </a:cubicBezTo>
                    <a:cubicBezTo>
                      <a:pt x="296001" y="38317"/>
                      <a:pt x="337808" y="22487"/>
                      <a:pt x="377637" y="5626"/>
                    </a:cubicBezTo>
                    <a:cubicBezTo>
                      <a:pt x="392260" y="-2805"/>
                      <a:pt x="402755" y="-1773"/>
                      <a:pt x="409035" y="8809"/>
                    </a:cubicBezTo>
                    <a:cubicBezTo>
                      <a:pt x="411099" y="15089"/>
                      <a:pt x="418411" y="22573"/>
                      <a:pt x="430971" y="30918"/>
                    </a:cubicBezTo>
                    <a:cubicBezTo>
                      <a:pt x="435100" y="37198"/>
                      <a:pt x="436132" y="42532"/>
                      <a:pt x="434154" y="46748"/>
                    </a:cubicBezTo>
                    <a:cubicBezTo>
                      <a:pt x="429938" y="50963"/>
                      <a:pt x="423659" y="53028"/>
                      <a:pt x="415314" y="53028"/>
                    </a:cubicBezTo>
                    <a:cubicBezTo>
                      <a:pt x="325335" y="67825"/>
                      <a:pt x="271915" y="85718"/>
                      <a:pt x="255226" y="106710"/>
                    </a:cubicBezTo>
                    <a:cubicBezTo>
                      <a:pt x="248947" y="119356"/>
                      <a:pt x="239570" y="125636"/>
                      <a:pt x="227011" y="125636"/>
                    </a:cubicBezTo>
                    <a:cubicBezTo>
                      <a:pt x="218581" y="127787"/>
                      <a:pt x="206107" y="129851"/>
                      <a:pt x="189333" y="131916"/>
                    </a:cubicBezTo>
                    <a:cubicBezTo>
                      <a:pt x="162150" y="136131"/>
                      <a:pt x="140128" y="138196"/>
                      <a:pt x="123439" y="138196"/>
                    </a:cubicBezTo>
                    <a:cubicBezTo>
                      <a:pt x="115009" y="138196"/>
                      <a:pt x="109762" y="137164"/>
                      <a:pt x="107783" y="135013"/>
                    </a:cubicBezTo>
                    <a:cubicBezTo>
                      <a:pt x="107611" y="133034"/>
                      <a:pt x="111740" y="128819"/>
                      <a:pt x="120171" y="122539"/>
                    </a:cubicBezTo>
                    <a:close/>
                    <a:moveTo>
                      <a:pt x="170322" y="248915"/>
                    </a:moveTo>
                    <a:cubicBezTo>
                      <a:pt x="164042" y="246850"/>
                      <a:pt x="156644" y="241517"/>
                      <a:pt x="148386" y="233086"/>
                    </a:cubicBezTo>
                    <a:cubicBezTo>
                      <a:pt x="139956" y="226806"/>
                      <a:pt x="133762" y="221558"/>
                      <a:pt x="129547" y="217257"/>
                    </a:cubicBezTo>
                    <a:cubicBezTo>
                      <a:pt x="121117" y="213041"/>
                      <a:pt x="118020" y="209944"/>
                      <a:pt x="120171" y="207793"/>
                    </a:cubicBezTo>
                    <a:cubicBezTo>
                      <a:pt x="120171" y="203578"/>
                      <a:pt x="125332" y="199363"/>
                      <a:pt x="135827" y="195147"/>
                    </a:cubicBezTo>
                    <a:cubicBezTo>
                      <a:pt x="169289" y="182501"/>
                      <a:pt x="202753" y="174156"/>
                      <a:pt x="236301" y="169855"/>
                    </a:cubicBezTo>
                    <a:cubicBezTo>
                      <a:pt x="242581" y="169855"/>
                      <a:pt x="245764" y="170973"/>
                      <a:pt x="245764" y="173038"/>
                    </a:cubicBezTo>
                    <a:cubicBezTo>
                      <a:pt x="245764" y="175188"/>
                      <a:pt x="243613" y="178286"/>
                      <a:pt x="239484" y="182501"/>
                    </a:cubicBezTo>
                    <a:cubicBezTo>
                      <a:pt x="220645" y="199363"/>
                      <a:pt x="207054" y="218375"/>
                      <a:pt x="198709" y="239366"/>
                    </a:cubicBezTo>
                    <a:cubicBezTo>
                      <a:pt x="192344" y="256314"/>
                      <a:pt x="182881" y="259497"/>
                      <a:pt x="170322" y="248915"/>
                    </a:cubicBezTo>
                    <a:close/>
                    <a:moveTo>
                      <a:pt x="295915" y="182501"/>
                    </a:moveTo>
                    <a:cubicBezTo>
                      <a:pt x="289636" y="169855"/>
                      <a:pt x="286539" y="160392"/>
                      <a:pt x="286539" y="154025"/>
                    </a:cubicBezTo>
                    <a:cubicBezTo>
                      <a:pt x="280259" y="143530"/>
                      <a:pt x="283356" y="137164"/>
                      <a:pt x="295915" y="135099"/>
                    </a:cubicBezTo>
                    <a:cubicBezTo>
                      <a:pt x="302195" y="133034"/>
                      <a:pt x="315786" y="129851"/>
                      <a:pt x="336690" y="125636"/>
                    </a:cubicBezTo>
                    <a:cubicBezTo>
                      <a:pt x="345034" y="123571"/>
                      <a:pt x="354410" y="121420"/>
                      <a:pt x="364905" y="119356"/>
                    </a:cubicBezTo>
                    <a:cubicBezTo>
                      <a:pt x="369034" y="119356"/>
                      <a:pt x="371185" y="120474"/>
                      <a:pt x="371185" y="122539"/>
                    </a:cubicBezTo>
                    <a:cubicBezTo>
                      <a:pt x="373249" y="122539"/>
                      <a:pt x="372217" y="124690"/>
                      <a:pt x="368088" y="128819"/>
                    </a:cubicBezTo>
                    <a:cubicBezTo>
                      <a:pt x="349249" y="145681"/>
                      <a:pt x="334625" y="163575"/>
                      <a:pt x="324130" y="182501"/>
                    </a:cubicBezTo>
                    <a:cubicBezTo>
                      <a:pt x="317851" y="190932"/>
                      <a:pt x="312603" y="195147"/>
                      <a:pt x="308474" y="195147"/>
                    </a:cubicBezTo>
                    <a:cubicBezTo>
                      <a:pt x="306410" y="195147"/>
                      <a:pt x="302195" y="191018"/>
                      <a:pt x="295915" y="182501"/>
                    </a:cubicBezTo>
                    <a:close/>
                  </a:path>
                </a:pathLst>
              </a:custGeom>
              <a:grpFill/>
              <a:ln w="860" cap="flat">
                <a:noFill/>
                <a:prstDash val="solid"/>
                <a:miter/>
              </a:ln>
            </p:spPr>
            <p:txBody>
              <a:bodyPr rtlCol="0" anchor="ctr"/>
              <a:lstStyle/>
              <a:p>
                <a:endParaRPr lang="zh-CN" altLang="en-US"/>
              </a:p>
            </p:txBody>
          </p:sp>
          <p:sp>
            <p:nvSpPr>
              <p:cNvPr id="26" name="任意形状 9"/>
              <p:cNvSpPr/>
              <p:nvPr/>
            </p:nvSpPr>
            <p:spPr>
              <a:xfrm>
                <a:off x="7368828" y="1806122"/>
                <a:ext cx="707063" cy="661591"/>
              </a:xfrm>
              <a:custGeom>
                <a:avLst/>
                <a:gdLst>
                  <a:gd name="connsiteX0" fmla="*/ 314376 w 707063"/>
                  <a:gd name="connsiteY0" fmla="*/ 345693 h 661591"/>
                  <a:gd name="connsiteX1" fmla="*/ 301817 w 707063"/>
                  <a:gd name="connsiteY1" fmla="*/ 345693 h 661591"/>
                  <a:gd name="connsiteX2" fmla="*/ 282978 w 707063"/>
                  <a:gd name="connsiteY2" fmla="*/ 367803 h 661591"/>
                  <a:gd name="connsiteX3" fmla="*/ 264139 w 707063"/>
                  <a:gd name="connsiteY3" fmla="*/ 377266 h 661591"/>
                  <a:gd name="connsiteX4" fmla="*/ 251579 w 707063"/>
                  <a:gd name="connsiteY4" fmla="*/ 393095 h 661591"/>
                  <a:gd name="connsiteX5" fmla="*/ 251579 w 707063"/>
                  <a:gd name="connsiteY5" fmla="*/ 399375 h 661591"/>
                  <a:gd name="connsiteX6" fmla="*/ 248397 w 707063"/>
                  <a:gd name="connsiteY6" fmla="*/ 430948 h 661591"/>
                  <a:gd name="connsiteX7" fmla="*/ 314290 w 707063"/>
                  <a:gd name="connsiteY7" fmla="*/ 408839 h 661591"/>
                  <a:gd name="connsiteX8" fmla="*/ 329947 w 707063"/>
                  <a:gd name="connsiteY8" fmla="*/ 415119 h 661591"/>
                  <a:gd name="connsiteX9" fmla="*/ 345603 w 707063"/>
                  <a:gd name="connsiteY9" fmla="*/ 462520 h 661591"/>
                  <a:gd name="connsiteX10" fmla="*/ 336226 w 707063"/>
                  <a:gd name="connsiteY10" fmla="*/ 471984 h 661591"/>
                  <a:gd name="connsiteX11" fmla="*/ 264053 w 707063"/>
                  <a:gd name="connsiteY11" fmla="*/ 487813 h 661591"/>
                  <a:gd name="connsiteX12" fmla="*/ 242117 w 707063"/>
                  <a:gd name="connsiteY12" fmla="*/ 506739 h 661591"/>
                  <a:gd name="connsiteX13" fmla="*/ 232741 w 707063"/>
                  <a:gd name="connsiteY13" fmla="*/ 588897 h 661591"/>
                  <a:gd name="connsiteX14" fmla="*/ 235837 w 707063"/>
                  <a:gd name="connsiteY14" fmla="*/ 636299 h 661591"/>
                  <a:gd name="connsiteX15" fmla="*/ 235837 w 707063"/>
                  <a:gd name="connsiteY15" fmla="*/ 652128 h 661591"/>
                  <a:gd name="connsiteX16" fmla="*/ 213902 w 707063"/>
                  <a:gd name="connsiteY16" fmla="*/ 661591 h 661591"/>
                  <a:gd name="connsiteX17" fmla="*/ 188783 w 707063"/>
                  <a:gd name="connsiteY17" fmla="*/ 633116 h 661591"/>
                  <a:gd name="connsiteX18" fmla="*/ 188783 w 707063"/>
                  <a:gd name="connsiteY18" fmla="*/ 576250 h 661591"/>
                  <a:gd name="connsiteX19" fmla="*/ 195063 w 707063"/>
                  <a:gd name="connsiteY19" fmla="*/ 535215 h 661591"/>
                  <a:gd name="connsiteX20" fmla="*/ 179407 w 707063"/>
                  <a:gd name="connsiteY20" fmla="*/ 519386 h 661591"/>
                  <a:gd name="connsiteX21" fmla="*/ 141729 w 707063"/>
                  <a:gd name="connsiteY21" fmla="*/ 528849 h 661591"/>
                  <a:gd name="connsiteX22" fmla="*/ 116610 w 707063"/>
                  <a:gd name="connsiteY22" fmla="*/ 535129 h 661591"/>
                  <a:gd name="connsiteX23" fmla="*/ 100954 w 707063"/>
                  <a:gd name="connsiteY23" fmla="*/ 538312 h 661591"/>
                  <a:gd name="connsiteX24" fmla="*/ 56997 w 707063"/>
                  <a:gd name="connsiteY24" fmla="*/ 547775 h 661591"/>
                  <a:gd name="connsiteX25" fmla="*/ 44437 w 707063"/>
                  <a:gd name="connsiteY25" fmla="*/ 554055 h 661591"/>
                  <a:gd name="connsiteX26" fmla="*/ 35061 w 707063"/>
                  <a:gd name="connsiteY26" fmla="*/ 560335 h 661591"/>
                  <a:gd name="connsiteX27" fmla="*/ 19405 w 707063"/>
                  <a:gd name="connsiteY27" fmla="*/ 557152 h 661591"/>
                  <a:gd name="connsiteX28" fmla="*/ 10028 w 707063"/>
                  <a:gd name="connsiteY28" fmla="*/ 538226 h 661591"/>
                  <a:gd name="connsiteX29" fmla="*/ 652 w 707063"/>
                  <a:gd name="connsiteY29" fmla="*/ 519299 h 661591"/>
                  <a:gd name="connsiteX30" fmla="*/ 10028 w 707063"/>
                  <a:gd name="connsiteY30" fmla="*/ 503470 h 661591"/>
                  <a:gd name="connsiteX31" fmla="*/ 198418 w 707063"/>
                  <a:gd name="connsiteY31" fmla="*/ 446605 h 661591"/>
                  <a:gd name="connsiteX32" fmla="*/ 198418 w 707063"/>
                  <a:gd name="connsiteY32" fmla="*/ 408667 h 661591"/>
                  <a:gd name="connsiteX33" fmla="*/ 188955 w 707063"/>
                  <a:gd name="connsiteY33" fmla="*/ 402386 h 661591"/>
                  <a:gd name="connsiteX34" fmla="*/ 101040 w 707063"/>
                  <a:gd name="connsiteY34" fmla="*/ 437142 h 661591"/>
                  <a:gd name="connsiteX35" fmla="*/ 75922 w 707063"/>
                  <a:gd name="connsiteY35" fmla="*/ 433959 h 661591"/>
                  <a:gd name="connsiteX36" fmla="*/ 72824 w 707063"/>
                  <a:gd name="connsiteY36" fmla="*/ 430776 h 661591"/>
                  <a:gd name="connsiteX37" fmla="*/ 47706 w 707063"/>
                  <a:gd name="connsiteY37" fmla="*/ 396020 h 661591"/>
                  <a:gd name="connsiteX38" fmla="*/ 57082 w 707063"/>
                  <a:gd name="connsiteY38" fmla="*/ 370728 h 661591"/>
                  <a:gd name="connsiteX39" fmla="*/ 66459 w 707063"/>
                  <a:gd name="connsiteY39" fmla="*/ 370728 h 661591"/>
                  <a:gd name="connsiteX40" fmla="*/ 79018 w 707063"/>
                  <a:gd name="connsiteY40" fmla="*/ 367545 h 661591"/>
                  <a:gd name="connsiteX41" fmla="*/ 110417 w 707063"/>
                  <a:gd name="connsiteY41" fmla="*/ 332789 h 661591"/>
                  <a:gd name="connsiteX42" fmla="*/ 116696 w 707063"/>
                  <a:gd name="connsiteY42" fmla="*/ 320143 h 661591"/>
                  <a:gd name="connsiteX43" fmla="*/ 122975 w 707063"/>
                  <a:gd name="connsiteY43" fmla="*/ 310680 h 661591"/>
                  <a:gd name="connsiteX44" fmla="*/ 141815 w 707063"/>
                  <a:gd name="connsiteY44" fmla="*/ 266461 h 661591"/>
                  <a:gd name="connsiteX45" fmla="*/ 126159 w 707063"/>
                  <a:gd name="connsiteY45" fmla="*/ 256998 h 661591"/>
                  <a:gd name="connsiteX46" fmla="*/ 116783 w 707063"/>
                  <a:gd name="connsiteY46" fmla="*/ 260181 h 661591"/>
                  <a:gd name="connsiteX47" fmla="*/ 101126 w 707063"/>
                  <a:gd name="connsiteY47" fmla="*/ 250718 h 661591"/>
                  <a:gd name="connsiteX48" fmla="*/ 94847 w 707063"/>
                  <a:gd name="connsiteY48" fmla="*/ 193853 h 661591"/>
                  <a:gd name="connsiteX49" fmla="*/ 113685 w 707063"/>
                  <a:gd name="connsiteY49" fmla="*/ 174926 h 661591"/>
                  <a:gd name="connsiteX50" fmla="*/ 163923 w 707063"/>
                  <a:gd name="connsiteY50" fmla="*/ 178109 h 661591"/>
                  <a:gd name="connsiteX51" fmla="*/ 195321 w 707063"/>
                  <a:gd name="connsiteY51" fmla="*/ 149634 h 661591"/>
                  <a:gd name="connsiteX52" fmla="*/ 207880 w 707063"/>
                  <a:gd name="connsiteY52" fmla="*/ 111695 h 661591"/>
                  <a:gd name="connsiteX53" fmla="*/ 236095 w 707063"/>
                  <a:gd name="connsiteY53" fmla="*/ 45367 h 661591"/>
                  <a:gd name="connsiteX54" fmla="*/ 248655 w 707063"/>
                  <a:gd name="connsiteY54" fmla="*/ 39087 h 661591"/>
                  <a:gd name="connsiteX55" fmla="*/ 301989 w 707063"/>
                  <a:gd name="connsiteY55" fmla="*/ 54916 h 661591"/>
                  <a:gd name="connsiteX56" fmla="*/ 305086 w 707063"/>
                  <a:gd name="connsiteY56" fmla="*/ 80209 h 661591"/>
                  <a:gd name="connsiteX57" fmla="*/ 298806 w 707063"/>
                  <a:gd name="connsiteY57" fmla="*/ 86489 h 661591"/>
                  <a:gd name="connsiteX58" fmla="*/ 264312 w 707063"/>
                  <a:gd name="connsiteY58" fmla="*/ 140171 h 661591"/>
                  <a:gd name="connsiteX59" fmla="*/ 261128 w 707063"/>
                  <a:gd name="connsiteY59" fmla="*/ 152817 h 661591"/>
                  <a:gd name="connsiteX60" fmla="*/ 276785 w 707063"/>
                  <a:gd name="connsiteY60" fmla="*/ 149634 h 661591"/>
                  <a:gd name="connsiteX61" fmla="*/ 317559 w 707063"/>
                  <a:gd name="connsiteY61" fmla="*/ 149634 h 661591"/>
                  <a:gd name="connsiteX62" fmla="*/ 317559 w 707063"/>
                  <a:gd name="connsiteY62" fmla="*/ 190669 h 661591"/>
                  <a:gd name="connsiteX63" fmla="*/ 279881 w 707063"/>
                  <a:gd name="connsiteY63" fmla="*/ 222242 h 661591"/>
                  <a:gd name="connsiteX64" fmla="*/ 217085 w 707063"/>
                  <a:gd name="connsiteY64" fmla="*/ 244351 h 661591"/>
                  <a:gd name="connsiteX65" fmla="*/ 176310 w 707063"/>
                  <a:gd name="connsiteY65" fmla="*/ 317046 h 661591"/>
                  <a:gd name="connsiteX66" fmla="*/ 173127 w 707063"/>
                  <a:gd name="connsiteY66" fmla="*/ 332875 h 661591"/>
                  <a:gd name="connsiteX67" fmla="*/ 185686 w 707063"/>
                  <a:gd name="connsiteY67" fmla="*/ 332875 h 661591"/>
                  <a:gd name="connsiteX68" fmla="*/ 201343 w 707063"/>
                  <a:gd name="connsiteY68" fmla="*/ 329692 h 661591"/>
                  <a:gd name="connsiteX69" fmla="*/ 210719 w 707063"/>
                  <a:gd name="connsiteY69" fmla="*/ 320229 h 661591"/>
                  <a:gd name="connsiteX70" fmla="*/ 210719 w 707063"/>
                  <a:gd name="connsiteY70" fmla="*/ 285473 h 661591"/>
                  <a:gd name="connsiteX71" fmla="*/ 220095 w 707063"/>
                  <a:gd name="connsiteY71" fmla="*/ 269644 h 661591"/>
                  <a:gd name="connsiteX72" fmla="*/ 257773 w 707063"/>
                  <a:gd name="connsiteY72" fmla="*/ 272827 h 661591"/>
                  <a:gd name="connsiteX73" fmla="*/ 260871 w 707063"/>
                  <a:gd name="connsiteY73" fmla="*/ 288656 h 661591"/>
                  <a:gd name="connsiteX74" fmla="*/ 257773 w 707063"/>
                  <a:gd name="connsiteY74" fmla="*/ 298120 h 661591"/>
                  <a:gd name="connsiteX75" fmla="*/ 254677 w 707063"/>
                  <a:gd name="connsiteY75" fmla="*/ 307583 h 661591"/>
                  <a:gd name="connsiteX76" fmla="*/ 254677 w 707063"/>
                  <a:gd name="connsiteY76" fmla="*/ 320229 h 661591"/>
                  <a:gd name="connsiteX77" fmla="*/ 270333 w 707063"/>
                  <a:gd name="connsiteY77" fmla="*/ 317046 h 661591"/>
                  <a:gd name="connsiteX78" fmla="*/ 301731 w 707063"/>
                  <a:gd name="connsiteY78" fmla="*/ 320229 h 661591"/>
                  <a:gd name="connsiteX79" fmla="*/ 317387 w 707063"/>
                  <a:gd name="connsiteY79" fmla="*/ 301303 h 661591"/>
                  <a:gd name="connsiteX80" fmla="*/ 345603 w 707063"/>
                  <a:gd name="connsiteY80" fmla="*/ 269730 h 661591"/>
                  <a:gd name="connsiteX81" fmla="*/ 439798 w 707063"/>
                  <a:gd name="connsiteY81" fmla="*/ 23257 h 661591"/>
                  <a:gd name="connsiteX82" fmla="*/ 458636 w 707063"/>
                  <a:gd name="connsiteY82" fmla="*/ 1148 h 661591"/>
                  <a:gd name="connsiteX83" fmla="*/ 464916 w 707063"/>
                  <a:gd name="connsiteY83" fmla="*/ 4331 h 661591"/>
                  <a:gd name="connsiteX84" fmla="*/ 499411 w 707063"/>
                  <a:gd name="connsiteY84" fmla="*/ 20160 h 661591"/>
                  <a:gd name="connsiteX85" fmla="*/ 496314 w 707063"/>
                  <a:gd name="connsiteY85" fmla="*/ 35990 h 661591"/>
                  <a:gd name="connsiteX86" fmla="*/ 420959 w 707063"/>
                  <a:gd name="connsiteY86" fmla="*/ 225597 h 661591"/>
                  <a:gd name="connsiteX87" fmla="*/ 420959 w 707063"/>
                  <a:gd name="connsiteY87" fmla="*/ 238243 h 661591"/>
                  <a:gd name="connsiteX88" fmla="*/ 433518 w 707063"/>
                  <a:gd name="connsiteY88" fmla="*/ 235060 h 661591"/>
                  <a:gd name="connsiteX89" fmla="*/ 518250 w 707063"/>
                  <a:gd name="connsiteY89" fmla="*/ 219231 h 661591"/>
                  <a:gd name="connsiteX90" fmla="*/ 565305 w 707063"/>
                  <a:gd name="connsiteY90" fmla="*/ 228694 h 661591"/>
                  <a:gd name="connsiteX91" fmla="*/ 618639 w 707063"/>
                  <a:gd name="connsiteY91" fmla="*/ 272913 h 661591"/>
                  <a:gd name="connsiteX92" fmla="*/ 637478 w 707063"/>
                  <a:gd name="connsiteY92" fmla="*/ 291839 h 661591"/>
                  <a:gd name="connsiteX93" fmla="*/ 643757 w 707063"/>
                  <a:gd name="connsiteY93" fmla="*/ 298120 h 661591"/>
                  <a:gd name="connsiteX94" fmla="*/ 643757 w 707063"/>
                  <a:gd name="connsiteY94" fmla="*/ 320229 h 661591"/>
                  <a:gd name="connsiteX95" fmla="*/ 618639 w 707063"/>
                  <a:gd name="connsiteY95" fmla="*/ 329692 h 661591"/>
                  <a:gd name="connsiteX96" fmla="*/ 580961 w 707063"/>
                  <a:gd name="connsiteY96" fmla="*/ 342338 h 661591"/>
                  <a:gd name="connsiteX97" fmla="*/ 499325 w 707063"/>
                  <a:gd name="connsiteY97" fmla="*/ 354984 h 661591"/>
                  <a:gd name="connsiteX98" fmla="*/ 464830 w 707063"/>
                  <a:gd name="connsiteY98" fmla="*/ 351801 h 661591"/>
                  <a:gd name="connsiteX99" fmla="*/ 452271 w 707063"/>
                  <a:gd name="connsiteY99" fmla="*/ 399203 h 661591"/>
                  <a:gd name="connsiteX100" fmla="*/ 461734 w 707063"/>
                  <a:gd name="connsiteY100" fmla="*/ 437142 h 661591"/>
                  <a:gd name="connsiteX101" fmla="*/ 511970 w 707063"/>
                  <a:gd name="connsiteY101" fmla="*/ 494007 h 661591"/>
                  <a:gd name="connsiteX102" fmla="*/ 518250 w 707063"/>
                  <a:gd name="connsiteY102" fmla="*/ 497190 h 661591"/>
                  <a:gd name="connsiteX103" fmla="*/ 587327 w 707063"/>
                  <a:gd name="connsiteY103" fmla="*/ 554055 h 661591"/>
                  <a:gd name="connsiteX104" fmla="*/ 599886 w 707063"/>
                  <a:gd name="connsiteY104" fmla="*/ 560335 h 661591"/>
                  <a:gd name="connsiteX105" fmla="*/ 621822 w 707063"/>
                  <a:gd name="connsiteY105" fmla="*/ 576165 h 661591"/>
                  <a:gd name="connsiteX106" fmla="*/ 693995 w 707063"/>
                  <a:gd name="connsiteY106" fmla="*/ 614103 h 661591"/>
                  <a:gd name="connsiteX107" fmla="*/ 706554 w 707063"/>
                  <a:gd name="connsiteY107" fmla="*/ 629933 h 661591"/>
                  <a:gd name="connsiteX108" fmla="*/ 678339 w 707063"/>
                  <a:gd name="connsiteY108" fmla="*/ 642579 h 661591"/>
                  <a:gd name="connsiteX109" fmla="*/ 549648 w 707063"/>
                  <a:gd name="connsiteY109" fmla="*/ 629933 h 661591"/>
                  <a:gd name="connsiteX110" fmla="*/ 521433 w 707063"/>
                  <a:gd name="connsiteY110" fmla="*/ 604640 h 661591"/>
                  <a:gd name="connsiteX111" fmla="*/ 490035 w 707063"/>
                  <a:gd name="connsiteY111" fmla="*/ 516203 h 661591"/>
                  <a:gd name="connsiteX112" fmla="*/ 439798 w 707063"/>
                  <a:gd name="connsiteY112" fmla="*/ 497276 h 661591"/>
                  <a:gd name="connsiteX113" fmla="*/ 408400 w 707063"/>
                  <a:gd name="connsiteY113" fmla="*/ 519386 h 661591"/>
                  <a:gd name="connsiteX114" fmla="*/ 402119 w 707063"/>
                  <a:gd name="connsiteY114" fmla="*/ 525666 h 661591"/>
                  <a:gd name="connsiteX115" fmla="*/ 339323 w 707063"/>
                  <a:gd name="connsiteY115" fmla="*/ 591994 h 661591"/>
                  <a:gd name="connsiteX116" fmla="*/ 289086 w 707063"/>
                  <a:gd name="connsiteY116" fmla="*/ 610920 h 661591"/>
                  <a:gd name="connsiteX117" fmla="*/ 279709 w 707063"/>
                  <a:gd name="connsiteY117" fmla="*/ 610920 h 661591"/>
                  <a:gd name="connsiteX118" fmla="*/ 267150 w 707063"/>
                  <a:gd name="connsiteY118" fmla="*/ 607737 h 661591"/>
                  <a:gd name="connsiteX119" fmla="*/ 273430 w 707063"/>
                  <a:gd name="connsiteY119" fmla="*/ 598274 h 661591"/>
                  <a:gd name="connsiteX120" fmla="*/ 405302 w 707063"/>
                  <a:gd name="connsiteY120" fmla="*/ 323412 h 661591"/>
                  <a:gd name="connsiteX121" fmla="*/ 424142 w 707063"/>
                  <a:gd name="connsiteY121" fmla="*/ 310766 h 661591"/>
                  <a:gd name="connsiteX122" fmla="*/ 474378 w 707063"/>
                  <a:gd name="connsiteY122" fmla="*/ 332875 h 661591"/>
                  <a:gd name="connsiteX123" fmla="*/ 490035 w 707063"/>
                  <a:gd name="connsiteY123" fmla="*/ 336058 h 661591"/>
                  <a:gd name="connsiteX124" fmla="*/ 537089 w 707063"/>
                  <a:gd name="connsiteY124" fmla="*/ 285473 h 661591"/>
                  <a:gd name="connsiteX125" fmla="*/ 471196 w 707063"/>
                  <a:gd name="connsiteY125" fmla="*/ 253901 h 661591"/>
                  <a:gd name="connsiteX126" fmla="*/ 461819 w 707063"/>
                  <a:gd name="connsiteY126" fmla="*/ 260181 h 661591"/>
                  <a:gd name="connsiteX127" fmla="*/ 389646 w 707063"/>
                  <a:gd name="connsiteY127" fmla="*/ 301216 h 661591"/>
                  <a:gd name="connsiteX128" fmla="*/ 380270 w 707063"/>
                  <a:gd name="connsiteY128" fmla="*/ 310680 h 661591"/>
                  <a:gd name="connsiteX129" fmla="*/ 314376 w 707063"/>
                  <a:gd name="connsiteY129" fmla="*/ 345693 h 66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707063" h="661591">
                    <a:moveTo>
                      <a:pt x="314376" y="345693"/>
                    </a:moveTo>
                    <a:lnTo>
                      <a:pt x="301817" y="345693"/>
                    </a:lnTo>
                    <a:cubicBezTo>
                      <a:pt x="301817" y="356275"/>
                      <a:pt x="295538" y="363587"/>
                      <a:pt x="282978" y="367803"/>
                    </a:cubicBezTo>
                    <a:cubicBezTo>
                      <a:pt x="276698" y="372018"/>
                      <a:pt x="270419" y="375201"/>
                      <a:pt x="264139" y="377266"/>
                    </a:cubicBezTo>
                    <a:cubicBezTo>
                      <a:pt x="253644" y="381481"/>
                      <a:pt x="249515" y="386729"/>
                      <a:pt x="251579" y="393095"/>
                    </a:cubicBezTo>
                    <a:cubicBezTo>
                      <a:pt x="251579" y="395246"/>
                      <a:pt x="251579" y="397311"/>
                      <a:pt x="251579" y="399375"/>
                    </a:cubicBezTo>
                    <a:cubicBezTo>
                      <a:pt x="251579" y="416237"/>
                      <a:pt x="250461" y="426733"/>
                      <a:pt x="248397" y="430948"/>
                    </a:cubicBezTo>
                    <a:cubicBezTo>
                      <a:pt x="260956" y="433099"/>
                      <a:pt x="282892" y="425700"/>
                      <a:pt x="314290" y="408839"/>
                    </a:cubicBezTo>
                    <a:cubicBezTo>
                      <a:pt x="318419" y="406774"/>
                      <a:pt x="323753" y="408839"/>
                      <a:pt x="329947" y="415119"/>
                    </a:cubicBezTo>
                    <a:cubicBezTo>
                      <a:pt x="342506" y="434045"/>
                      <a:pt x="347667" y="449874"/>
                      <a:pt x="345603" y="462520"/>
                    </a:cubicBezTo>
                    <a:cubicBezTo>
                      <a:pt x="345603" y="470951"/>
                      <a:pt x="342506" y="474134"/>
                      <a:pt x="336226" y="471984"/>
                    </a:cubicBezTo>
                    <a:cubicBezTo>
                      <a:pt x="338291" y="471984"/>
                      <a:pt x="314290" y="477231"/>
                      <a:pt x="264053" y="487813"/>
                    </a:cubicBezTo>
                    <a:cubicBezTo>
                      <a:pt x="249429" y="492028"/>
                      <a:pt x="242117" y="498394"/>
                      <a:pt x="242117" y="506739"/>
                    </a:cubicBezTo>
                    <a:cubicBezTo>
                      <a:pt x="235837" y="527816"/>
                      <a:pt x="232741" y="555260"/>
                      <a:pt x="232741" y="588897"/>
                    </a:cubicBezTo>
                    <a:cubicBezTo>
                      <a:pt x="230590" y="616254"/>
                      <a:pt x="231623" y="632083"/>
                      <a:pt x="235837" y="636299"/>
                    </a:cubicBezTo>
                    <a:cubicBezTo>
                      <a:pt x="242117" y="642579"/>
                      <a:pt x="242117" y="647827"/>
                      <a:pt x="235837" y="652128"/>
                    </a:cubicBezTo>
                    <a:cubicBezTo>
                      <a:pt x="227407" y="658408"/>
                      <a:pt x="220181" y="661591"/>
                      <a:pt x="213902" y="661591"/>
                    </a:cubicBezTo>
                    <a:cubicBezTo>
                      <a:pt x="192998" y="655311"/>
                      <a:pt x="184568" y="645762"/>
                      <a:pt x="188783" y="633116"/>
                    </a:cubicBezTo>
                    <a:cubicBezTo>
                      <a:pt x="188783" y="622620"/>
                      <a:pt x="188783" y="603608"/>
                      <a:pt x="188783" y="576250"/>
                    </a:cubicBezTo>
                    <a:cubicBezTo>
                      <a:pt x="190848" y="557324"/>
                      <a:pt x="192913" y="543646"/>
                      <a:pt x="195063" y="535215"/>
                    </a:cubicBezTo>
                    <a:cubicBezTo>
                      <a:pt x="195063" y="526784"/>
                      <a:pt x="189815" y="521536"/>
                      <a:pt x="179407" y="519386"/>
                    </a:cubicBezTo>
                    <a:cubicBezTo>
                      <a:pt x="170977" y="521536"/>
                      <a:pt x="158504" y="524633"/>
                      <a:pt x="141729" y="528849"/>
                    </a:cubicBezTo>
                    <a:cubicBezTo>
                      <a:pt x="129169" y="533064"/>
                      <a:pt x="120825" y="535129"/>
                      <a:pt x="116610" y="535129"/>
                    </a:cubicBezTo>
                    <a:cubicBezTo>
                      <a:pt x="110331" y="537280"/>
                      <a:pt x="105083" y="538312"/>
                      <a:pt x="100954" y="538312"/>
                    </a:cubicBezTo>
                    <a:cubicBezTo>
                      <a:pt x="77900" y="540463"/>
                      <a:pt x="63276" y="543560"/>
                      <a:pt x="56997" y="547775"/>
                    </a:cubicBezTo>
                    <a:cubicBezTo>
                      <a:pt x="52781" y="549926"/>
                      <a:pt x="48566" y="551990"/>
                      <a:pt x="44437" y="554055"/>
                    </a:cubicBezTo>
                    <a:cubicBezTo>
                      <a:pt x="40222" y="558271"/>
                      <a:pt x="37039" y="560335"/>
                      <a:pt x="35061" y="560335"/>
                    </a:cubicBezTo>
                    <a:cubicBezTo>
                      <a:pt x="28781" y="564551"/>
                      <a:pt x="23534" y="563518"/>
                      <a:pt x="19405" y="557152"/>
                    </a:cubicBezTo>
                    <a:cubicBezTo>
                      <a:pt x="17254" y="555087"/>
                      <a:pt x="14157" y="548721"/>
                      <a:pt x="10028" y="538226"/>
                    </a:cubicBezTo>
                    <a:cubicBezTo>
                      <a:pt x="3748" y="529795"/>
                      <a:pt x="652" y="523515"/>
                      <a:pt x="652" y="519299"/>
                    </a:cubicBezTo>
                    <a:cubicBezTo>
                      <a:pt x="-1499" y="510869"/>
                      <a:pt x="1683" y="505621"/>
                      <a:pt x="10028" y="503470"/>
                    </a:cubicBezTo>
                    <a:cubicBezTo>
                      <a:pt x="83234" y="484544"/>
                      <a:pt x="146030" y="465531"/>
                      <a:pt x="198418" y="446605"/>
                    </a:cubicBezTo>
                    <a:lnTo>
                      <a:pt x="198418" y="408667"/>
                    </a:lnTo>
                    <a:cubicBezTo>
                      <a:pt x="198418" y="404451"/>
                      <a:pt x="195235" y="402386"/>
                      <a:pt x="188955" y="402386"/>
                    </a:cubicBezTo>
                    <a:cubicBezTo>
                      <a:pt x="170117" y="400322"/>
                      <a:pt x="140782" y="411850"/>
                      <a:pt x="101040" y="437142"/>
                    </a:cubicBezTo>
                    <a:cubicBezTo>
                      <a:pt x="88481" y="445573"/>
                      <a:pt x="80136" y="444540"/>
                      <a:pt x="75922" y="433959"/>
                    </a:cubicBezTo>
                    <a:cubicBezTo>
                      <a:pt x="73771" y="433959"/>
                      <a:pt x="72824" y="432927"/>
                      <a:pt x="72824" y="430776"/>
                    </a:cubicBezTo>
                    <a:cubicBezTo>
                      <a:pt x="64394" y="418130"/>
                      <a:pt x="56050" y="406602"/>
                      <a:pt x="47706" y="396020"/>
                    </a:cubicBezTo>
                    <a:cubicBezTo>
                      <a:pt x="37212" y="383374"/>
                      <a:pt x="40308" y="375029"/>
                      <a:pt x="57082" y="370728"/>
                    </a:cubicBezTo>
                    <a:cubicBezTo>
                      <a:pt x="59147" y="372878"/>
                      <a:pt x="62244" y="372878"/>
                      <a:pt x="66459" y="370728"/>
                    </a:cubicBezTo>
                    <a:cubicBezTo>
                      <a:pt x="70588" y="368663"/>
                      <a:pt x="74803" y="367545"/>
                      <a:pt x="79018" y="367545"/>
                    </a:cubicBezTo>
                    <a:cubicBezTo>
                      <a:pt x="87363" y="367545"/>
                      <a:pt x="97858" y="356017"/>
                      <a:pt x="110417" y="332789"/>
                    </a:cubicBezTo>
                    <a:cubicBezTo>
                      <a:pt x="112481" y="326509"/>
                      <a:pt x="114545" y="322293"/>
                      <a:pt x="116696" y="320143"/>
                    </a:cubicBezTo>
                    <a:cubicBezTo>
                      <a:pt x="116696" y="318078"/>
                      <a:pt x="118761" y="314895"/>
                      <a:pt x="122975" y="310680"/>
                    </a:cubicBezTo>
                    <a:cubicBezTo>
                      <a:pt x="133385" y="291753"/>
                      <a:pt x="139664" y="277042"/>
                      <a:pt x="141815" y="266461"/>
                    </a:cubicBezTo>
                    <a:cubicBezTo>
                      <a:pt x="141815" y="255965"/>
                      <a:pt x="136568" y="252782"/>
                      <a:pt x="126159" y="256998"/>
                    </a:cubicBezTo>
                    <a:cubicBezTo>
                      <a:pt x="121944" y="256998"/>
                      <a:pt x="118761" y="258116"/>
                      <a:pt x="116783" y="260181"/>
                    </a:cubicBezTo>
                    <a:cubicBezTo>
                      <a:pt x="104223" y="266461"/>
                      <a:pt x="98976" y="263364"/>
                      <a:pt x="101126" y="250718"/>
                    </a:cubicBezTo>
                    <a:cubicBezTo>
                      <a:pt x="96911" y="238071"/>
                      <a:pt x="94847" y="219145"/>
                      <a:pt x="94847" y="193853"/>
                    </a:cubicBezTo>
                    <a:cubicBezTo>
                      <a:pt x="90631" y="179142"/>
                      <a:pt x="96911" y="172862"/>
                      <a:pt x="113685" y="174926"/>
                    </a:cubicBezTo>
                    <a:cubicBezTo>
                      <a:pt x="132525" y="174926"/>
                      <a:pt x="149212" y="176045"/>
                      <a:pt x="163923" y="178109"/>
                    </a:cubicBezTo>
                    <a:cubicBezTo>
                      <a:pt x="176482" y="180260"/>
                      <a:pt x="186891" y="170711"/>
                      <a:pt x="195321" y="149634"/>
                    </a:cubicBezTo>
                    <a:cubicBezTo>
                      <a:pt x="197385" y="143354"/>
                      <a:pt x="201601" y="130707"/>
                      <a:pt x="207880" y="111695"/>
                    </a:cubicBezTo>
                    <a:cubicBezTo>
                      <a:pt x="218289" y="84338"/>
                      <a:pt x="227752" y="62228"/>
                      <a:pt x="236095" y="45367"/>
                    </a:cubicBezTo>
                    <a:cubicBezTo>
                      <a:pt x="236095" y="41151"/>
                      <a:pt x="240225" y="39087"/>
                      <a:pt x="248655" y="39087"/>
                    </a:cubicBezTo>
                    <a:cubicBezTo>
                      <a:pt x="265343" y="41237"/>
                      <a:pt x="283150" y="46485"/>
                      <a:pt x="301989" y="54916"/>
                    </a:cubicBezTo>
                    <a:cubicBezTo>
                      <a:pt x="312398" y="61196"/>
                      <a:pt x="313430" y="69713"/>
                      <a:pt x="305086" y="80209"/>
                    </a:cubicBezTo>
                    <a:cubicBezTo>
                      <a:pt x="302935" y="82359"/>
                      <a:pt x="300871" y="84424"/>
                      <a:pt x="298806" y="86489"/>
                    </a:cubicBezTo>
                    <a:cubicBezTo>
                      <a:pt x="279967" y="111781"/>
                      <a:pt x="268440" y="129675"/>
                      <a:pt x="264312" y="140171"/>
                    </a:cubicBezTo>
                    <a:cubicBezTo>
                      <a:pt x="262161" y="146451"/>
                      <a:pt x="261128" y="150752"/>
                      <a:pt x="261128" y="152817"/>
                    </a:cubicBezTo>
                    <a:cubicBezTo>
                      <a:pt x="263193" y="152817"/>
                      <a:pt x="268440" y="151784"/>
                      <a:pt x="276785" y="149634"/>
                    </a:cubicBezTo>
                    <a:cubicBezTo>
                      <a:pt x="297688" y="149634"/>
                      <a:pt x="311280" y="149634"/>
                      <a:pt x="317559" y="149634"/>
                    </a:cubicBezTo>
                    <a:cubicBezTo>
                      <a:pt x="332183" y="149634"/>
                      <a:pt x="332183" y="163398"/>
                      <a:pt x="317559" y="190669"/>
                    </a:cubicBezTo>
                    <a:cubicBezTo>
                      <a:pt x="305000" y="211746"/>
                      <a:pt x="292440" y="222242"/>
                      <a:pt x="279881" y="222242"/>
                    </a:cubicBezTo>
                    <a:cubicBezTo>
                      <a:pt x="246418" y="228522"/>
                      <a:pt x="225429" y="236007"/>
                      <a:pt x="217085" y="244351"/>
                    </a:cubicBezTo>
                    <a:cubicBezTo>
                      <a:pt x="202461" y="256998"/>
                      <a:pt x="188869" y="281258"/>
                      <a:pt x="176310" y="317046"/>
                    </a:cubicBezTo>
                    <a:cubicBezTo>
                      <a:pt x="172095" y="323326"/>
                      <a:pt x="171063" y="328660"/>
                      <a:pt x="173127" y="332875"/>
                    </a:cubicBezTo>
                    <a:cubicBezTo>
                      <a:pt x="175191" y="335026"/>
                      <a:pt x="179407" y="335026"/>
                      <a:pt x="185686" y="332875"/>
                    </a:cubicBezTo>
                    <a:cubicBezTo>
                      <a:pt x="194031" y="335026"/>
                      <a:pt x="199278" y="333993"/>
                      <a:pt x="201343" y="329692"/>
                    </a:cubicBezTo>
                    <a:cubicBezTo>
                      <a:pt x="207622" y="329692"/>
                      <a:pt x="210719" y="326509"/>
                      <a:pt x="210719" y="320229"/>
                    </a:cubicBezTo>
                    <a:cubicBezTo>
                      <a:pt x="210719" y="311798"/>
                      <a:pt x="210719" y="300270"/>
                      <a:pt x="210719" y="285473"/>
                    </a:cubicBezTo>
                    <a:cubicBezTo>
                      <a:pt x="208568" y="277042"/>
                      <a:pt x="211751" y="271795"/>
                      <a:pt x="220095" y="269644"/>
                    </a:cubicBezTo>
                    <a:cubicBezTo>
                      <a:pt x="230504" y="267579"/>
                      <a:pt x="243064" y="268612"/>
                      <a:pt x="257773" y="272827"/>
                    </a:cubicBezTo>
                    <a:cubicBezTo>
                      <a:pt x="261902" y="277042"/>
                      <a:pt x="262935" y="282290"/>
                      <a:pt x="260871" y="288656"/>
                    </a:cubicBezTo>
                    <a:cubicBezTo>
                      <a:pt x="258720" y="292872"/>
                      <a:pt x="257773" y="296055"/>
                      <a:pt x="257773" y="298120"/>
                    </a:cubicBezTo>
                    <a:cubicBezTo>
                      <a:pt x="255623" y="302335"/>
                      <a:pt x="254677" y="305518"/>
                      <a:pt x="254677" y="307583"/>
                    </a:cubicBezTo>
                    <a:cubicBezTo>
                      <a:pt x="252526" y="313863"/>
                      <a:pt x="252526" y="318164"/>
                      <a:pt x="254677" y="320229"/>
                    </a:cubicBezTo>
                    <a:cubicBezTo>
                      <a:pt x="256741" y="320229"/>
                      <a:pt x="261989" y="319197"/>
                      <a:pt x="270333" y="317046"/>
                    </a:cubicBezTo>
                    <a:cubicBezTo>
                      <a:pt x="280742" y="310766"/>
                      <a:pt x="291236" y="311798"/>
                      <a:pt x="301731" y="320229"/>
                    </a:cubicBezTo>
                    <a:cubicBezTo>
                      <a:pt x="305860" y="313949"/>
                      <a:pt x="311107" y="307583"/>
                      <a:pt x="317387" y="301303"/>
                    </a:cubicBezTo>
                    <a:cubicBezTo>
                      <a:pt x="329947" y="288656"/>
                      <a:pt x="339323" y="278161"/>
                      <a:pt x="345603" y="269730"/>
                    </a:cubicBezTo>
                    <a:cubicBezTo>
                      <a:pt x="381130" y="212865"/>
                      <a:pt x="412528" y="130707"/>
                      <a:pt x="439798" y="23257"/>
                    </a:cubicBezTo>
                    <a:cubicBezTo>
                      <a:pt x="443927" y="4331"/>
                      <a:pt x="450206" y="-3067"/>
                      <a:pt x="458636" y="1148"/>
                    </a:cubicBezTo>
                    <a:cubicBezTo>
                      <a:pt x="464916" y="5363"/>
                      <a:pt x="466981" y="6396"/>
                      <a:pt x="464916" y="4331"/>
                    </a:cubicBezTo>
                    <a:cubicBezTo>
                      <a:pt x="481605" y="10611"/>
                      <a:pt x="493132" y="15945"/>
                      <a:pt x="499411" y="20160"/>
                    </a:cubicBezTo>
                    <a:cubicBezTo>
                      <a:pt x="503540" y="28591"/>
                      <a:pt x="502594" y="33925"/>
                      <a:pt x="496314" y="35990"/>
                    </a:cubicBezTo>
                    <a:cubicBezTo>
                      <a:pt x="475411" y="57067"/>
                      <a:pt x="450292" y="120298"/>
                      <a:pt x="420959" y="225597"/>
                    </a:cubicBezTo>
                    <a:cubicBezTo>
                      <a:pt x="418808" y="231877"/>
                      <a:pt x="418808" y="236179"/>
                      <a:pt x="420959" y="238243"/>
                    </a:cubicBezTo>
                    <a:cubicBezTo>
                      <a:pt x="423023" y="238243"/>
                      <a:pt x="427238" y="237211"/>
                      <a:pt x="433518" y="235060"/>
                    </a:cubicBezTo>
                    <a:cubicBezTo>
                      <a:pt x="458636" y="226630"/>
                      <a:pt x="486852" y="221382"/>
                      <a:pt x="518250" y="219231"/>
                    </a:cubicBezTo>
                    <a:cubicBezTo>
                      <a:pt x="539154" y="219231"/>
                      <a:pt x="554810" y="222414"/>
                      <a:pt x="565305" y="228694"/>
                    </a:cubicBezTo>
                    <a:cubicBezTo>
                      <a:pt x="577864" y="234974"/>
                      <a:pt x="595585" y="249771"/>
                      <a:pt x="618639" y="272913"/>
                    </a:cubicBezTo>
                    <a:cubicBezTo>
                      <a:pt x="622768" y="279193"/>
                      <a:pt x="629048" y="285559"/>
                      <a:pt x="637478" y="291839"/>
                    </a:cubicBezTo>
                    <a:cubicBezTo>
                      <a:pt x="639542" y="296055"/>
                      <a:pt x="641607" y="298120"/>
                      <a:pt x="643757" y="298120"/>
                    </a:cubicBezTo>
                    <a:cubicBezTo>
                      <a:pt x="652102" y="308701"/>
                      <a:pt x="652102" y="316013"/>
                      <a:pt x="643757" y="320229"/>
                    </a:cubicBezTo>
                    <a:cubicBezTo>
                      <a:pt x="639542" y="322380"/>
                      <a:pt x="631198" y="325477"/>
                      <a:pt x="618639" y="329692"/>
                    </a:cubicBezTo>
                    <a:cubicBezTo>
                      <a:pt x="601864" y="333907"/>
                      <a:pt x="589305" y="338123"/>
                      <a:pt x="580961" y="342338"/>
                    </a:cubicBezTo>
                    <a:cubicBezTo>
                      <a:pt x="562122" y="352920"/>
                      <a:pt x="534939" y="357135"/>
                      <a:pt x="499325" y="354984"/>
                    </a:cubicBezTo>
                    <a:cubicBezTo>
                      <a:pt x="488831" y="348704"/>
                      <a:pt x="477389" y="347586"/>
                      <a:pt x="464830" y="351801"/>
                    </a:cubicBezTo>
                    <a:cubicBezTo>
                      <a:pt x="454335" y="356017"/>
                      <a:pt x="450206" y="371846"/>
                      <a:pt x="452271" y="399203"/>
                    </a:cubicBezTo>
                    <a:cubicBezTo>
                      <a:pt x="452271" y="416065"/>
                      <a:pt x="455368" y="428711"/>
                      <a:pt x="461734" y="437142"/>
                    </a:cubicBezTo>
                    <a:cubicBezTo>
                      <a:pt x="474293" y="449788"/>
                      <a:pt x="490981" y="468714"/>
                      <a:pt x="511970" y="494007"/>
                    </a:cubicBezTo>
                    <a:cubicBezTo>
                      <a:pt x="514035" y="496158"/>
                      <a:pt x="516099" y="497190"/>
                      <a:pt x="518250" y="497190"/>
                    </a:cubicBezTo>
                    <a:cubicBezTo>
                      <a:pt x="530810" y="511987"/>
                      <a:pt x="553778" y="530913"/>
                      <a:pt x="587327" y="554055"/>
                    </a:cubicBezTo>
                    <a:cubicBezTo>
                      <a:pt x="591456" y="558271"/>
                      <a:pt x="595670" y="560335"/>
                      <a:pt x="599886" y="560335"/>
                    </a:cubicBezTo>
                    <a:cubicBezTo>
                      <a:pt x="604015" y="564551"/>
                      <a:pt x="611327" y="569798"/>
                      <a:pt x="621822" y="576165"/>
                    </a:cubicBezTo>
                    <a:cubicBezTo>
                      <a:pt x="657349" y="595091"/>
                      <a:pt x="681435" y="607737"/>
                      <a:pt x="693995" y="614103"/>
                    </a:cubicBezTo>
                    <a:cubicBezTo>
                      <a:pt x="704403" y="620383"/>
                      <a:pt x="708619" y="625631"/>
                      <a:pt x="706554" y="629933"/>
                    </a:cubicBezTo>
                    <a:cubicBezTo>
                      <a:pt x="702339" y="636213"/>
                      <a:pt x="692876" y="640428"/>
                      <a:pt x="678339" y="642579"/>
                    </a:cubicBezTo>
                    <a:cubicBezTo>
                      <a:pt x="621822" y="638363"/>
                      <a:pt x="578896" y="634148"/>
                      <a:pt x="549648" y="629933"/>
                    </a:cubicBezTo>
                    <a:cubicBezTo>
                      <a:pt x="530810" y="625717"/>
                      <a:pt x="521433" y="617286"/>
                      <a:pt x="521433" y="604640"/>
                    </a:cubicBezTo>
                    <a:cubicBezTo>
                      <a:pt x="519282" y="575132"/>
                      <a:pt x="508874" y="545710"/>
                      <a:pt x="490035" y="516203"/>
                    </a:cubicBezTo>
                    <a:cubicBezTo>
                      <a:pt x="479540" y="503556"/>
                      <a:pt x="462852" y="497276"/>
                      <a:pt x="439798" y="497276"/>
                    </a:cubicBezTo>
                    <a:cubicBezTo>
                      <a:pt x="431453" y="497276"/>
                      <a:pt x="420959" y="504675"/>
                      <a:pt x="408400" y="519386"/>
                    </a:cubicBezTo>
                    <a:cubicBezTo>
                      <a:pt x="406249" y="521536"/>
                      <a:pt x="404184" y="523601"/>
                      <a:pt x="402119" y="525666"/>
                    </a:cubicBezTo>
                    <a:cubicBezTo>
                      <a:pt x="381216" y="548893"/>
                      <a:pt x="360227" y="571003"/>
                      <a:pt x="339323" y="591994"/>
                    </a:cubicBezTo>
                    <a:cubicBezTo>
                      <a:pt x="330893" y="600425"/>
                      <a:pt x="314205" y="606791"/>
                      <a:pt x="289086" y="610920"/>
                    </a:cubicBezTo>
                    <a:lnTo>
                      <a:pt x="279709" y="610920"/>
                    </a:lnTo>
                    <a:cubicBezTo>
                      <a:pt x="273430" y="610920"/>
                      <a:pt x="269214" y="609888"/>
                      <a:pt x="267150" y="607737"/>
                    </a:cubicBezTo>
                    <a:cubicBezTo>
                      <a:pt x="265000" y="605672"/>
                      <a:pt x="267150" y="602489"/>
                      <a:pt x="273430" y="598274"/>
                    </a:cubicBezTo>
                    <a:cubicBezTo>
                      <a:pt x="363409" y="537193"/>
                      <a:pt x="407367" y="445573"/>
                      <a:pt x="405302" y="323412"/>
                    </a:cubicBezTo>
                    <a:cubicBezTo>
                      <a:pt x="403152" y="310766"/>
                      <a:pt x="409431" y="306550"/>
                      <a:pt x="424142" y="310766"/>
                    </a:cubicBezTo>
                    <a:cubicBezTo>
                      <a:pt x="445045" y="319197"/>
                      <a:pt x="461819" y="326595"/>
                      <a:pt x="474378" y="332875"/>
                    </a:cubicBezTo>
                    <a:cubicBezTo>
                      <a:pt x="476443" y="337090"/>
                      <a:pt x="481690" y="338123"/>
                      <a:pt x="490035" y="336058"/>
                    </a:cubicBezTo>
                    <a:cubicBezTo>
                      <a:pt x="515153" y="329778"/>
                      <a:pt x="530810" y="312916"/>
                      <a:pt x="537089" y="285473"/>
                    </a:cubicBezTo>
                    <a:cubicBezTo>
                      <a:pt x="532874" y="255965"/>
                      <a:pt x="510938" y="245470"/>
                      <a:pt x="471196" y="253901"/>
                    </a:cubicBezTo>
                    <a:cubicBezTo>
                      <a:pt x="469046" y="256051"/>
                      <a:pt x="465948" y="258116"/>
                      <a:pt x="461819" y="260181"/>
                    </a:cubicBezTo>
                    <a:cubicBezTo>
                      <a:pt x="430421" y="272827"/>
                      <a:pt x="406335" y="286506"/>
                      <a:pt x="389646" y="301216"/>
                    </a:cubicBezTo>
                    <a:cubicBezTo>
                      <a:pt x="387495" y="303367"/>
                      <a:pt x="384399" y="306464"/>
                      <a:pt x="380270" y="310680"/>
                    </a:cubicBezTo>
                    <a:cubicBezTo>
                      <a:pt x="353086" y="336230"/>
                      <a:pt x="331150" y="347844"/>
                      <a:pt x="314376" y="345693"/>
                    </a:cubicBezTo>
                    <a:close/>
                  </a:path>
                </a:pathLst>
              </a:custGeom>
              <a:grpFill/>
              <a:ln w="860" cap="flat">
                <a:noFill/>
                <a:prstDash val="solid"/>
                <a:miter/>
              </a:ln>
            </p:spPr>
            <p:txBody>
              <a:bodyPr rtlCol="0" anchor="ctr"/>
              <a:lstStyle/>
              <a:p>
                <a:endParaRPr lang="zh-CN" altLang="en-US"/>
              </a:p>
            </p:txBody>
          </p:sp>
          <p:sp>
            <p:nvSpPr>
              <p:cNvPr id="27" name="任意形状 10"/>
              <p:cNvSpPr/>
              <p:nvPr/>
            </p:nvSpPr>
            <p:spPr>
              <a:xfrm>
                <a:off x="8176287" y="1769312"/>
                <a:ext cx="675041" cy="736361"/>
              </a:xfrm>
              <a:custGeom>
                <a:avLst/>
                <a:gdLst>
                  <a:gd name="connsiteX0" fmla="*/ 87743 w 675041"/>
                  <a:gd name="connsiteY0" fmla="*/ 316175 h 736361"/>
                  <a:gd name="connsiteX1" fmla="*/ 156819 w 675041"/>
                  <a:gd name="connsiteY1" fmla="*/ 186616 h 736361"/>
                  <a:gd name="connsiteX2" fmla="*/ 225896 w 675041"/>
                  <a:gd name="connsiteY2" fmla="*/ 63422 h 736361"/>
                  <a:gd name="connsiteX3" fmla="*/ 301252 w 675041"/>
                  <a:gd name="connsiteY3" fmla="*/ 110824 h 736361"/>
                  <a:gd name="connsiteX4" fmla="*/ 282412 w 675041"/>
                  <a:gd name="connsiteY4" fmla="*/ 139300 h 736361"/>
                  <a:gd name="connsiteX5" fmla="*/ 241638 w 675041"/>
                  <a:gd name="connsiteY5" fmla="*/ 211994 h 736361"/>
                  <a:gd name="connsiteX6" fmla="*/ 216519 w 675041"/>
                  <a:gd name="connsiteY6" fmla="*/ 243567 h 736361"/>
                  <a:gd name="connsiteX7" fmla="*/ 175744 w 675041"/>
                  <a:gd name="connsiteY7" fmla="*/ 319358 h 736361"/>
                  <a:gd name="connsiteX8" fmla="*/ 188304 w 675041"/>
                  <a:gd name="connsiteY8" fmla="*/ 328821 h 736361"/>
                  <a:gd name="connsiteX9" fmla="*/ 219702 w 675041"/>
                  <a:gd name="connsiteY9" fmla="*/ 357297 h 736361"/>
                  <a:gd name="connsiteX10" fmla="*/ 213423 w 675041"/>
                  <a:gd name="connsiteY10" fmla="*/ 385772 h 736361"/>
                  <a:gd name="connsiteX11" fmla="*/ 188304 w 675041"/>
                  <a:gd name="connsiteY11" fmla="*/ 559550 h 736361"/>
                  <a:gd name="connsiteX12" fmla="*/ 191401 w 675041"/>
                  <a:gd name="connsiteY12" fmla="*/ 581660 h 736361"/>
                  <a:gd name="connsiteX13" fmla="*/ 194584 w 675041"/>
                  <a:gd name="connsiteY13" fmla="*/ 594306 h 736361"/>
                  <a:gd name="connsiteX14" fmla="*/ 134970 w 675041"/>
                  <a:gd name="connsiteY14" fmla="*/ 600586 h 736361"/>
                  <a:gd name="connsiteX15" fmla="*/ 144432 w 675041"/>
                  <a:gd name="connsiteY15" fmla="*/ 483673 h 736361"/>
                  <a:gd name="connsiteX16" fmla="*/ 134970 w 675041"/>
                  <a:gd name="connsiteY16" fmla="*/ 366760 h 736361"/>
                  <a:gd name="connsiteX17" fmla="*/ 103572 w 675041"/>
                  <a:gd name="connsiteY17" fmla="*/ 385686 h 736361"/>
                  <a:gd name="connsiteX18" fmla="*/ 0 w 675041"/>
                  <a:gd name="connsiteY18" fmla="*/ 429905 h 736361"/>
                  <a:gd name="connsiteX19" fmla="*/ 78453 w 675041"/>
                  <a:gd name="connsiteY19" fmla="*/ 325638 h 736361"/>
                  <a:gd name="connsiteX20" fmla="*/ 87743 w 675041"/>
                  <a:gd name="connsiteY20" fmla="*/ 316175 h 736361"/>
                  <a:gd name="connsiteX21" fmla="*/ 404823 w 675041"/>
                  <a:gd name="connsiteY21" fmla="*/ 218188 h 736361"/>
                  <a:gd name="connsiteX22" fmla="*/ 451877 w 675041"/>
                  <a:gd name="connsiteY22" fmla="*/ 199262 h 736361"/>
                  <a:gd name="connsiteX23" fmla="*/ 451877 w 675041"/>
                  <a:gd name="connsiteY23" fmla="*/ 196079 h 736361"/>
                  <a:gd name="connsiteX24" fmla="*/ 454975 w 675041"/>
                  <a:gd name="connsiteY24" fmla="*/ 85532 h 736361"/>
                  <a:gd name="connsiteX25" fmla="*/ 451877 w 675041"/>
                  <a:gd name="connsiteY25" fmla="*/ 9740 h 736361"/>
                  <a:gd name="connsiteX26" fmla="*/ 451877 w 675041"/>
                  <a:gd name="connsiteY26" fmla="*/ 277 h 736361"/>
                  <a:gd name="connsiteX27" fmla="*/ 536610 w 675041"/>
                  <a:gd name="connsiteY27" fmla="*/ 28753 h 736361"/>
                  <a:gd name="connsiteX28" fmla="*/ 530330 w 675041"/>
                  <a:gd name="connsiteY28" fmla="*/ 60325 h 736361"/>
                  <a:gd name="connsiteX29" fmla="*/ 524051 w 675041"/>
                  <a:gd name="connsiteY29" fmla="*/ 91898 h 736361"/>
                  <a:gd name="connsiteX30" fmla="*/ 514674 w 675041"/>
                  <a:gd name="connsiteY30" fmla="*/ 155129 h 736361"/>
                  <a:gd name="connsiteX31" fmla="*/ 520954 w 675041"/>
                  <a:gd name="connsiteY31" fmla="*/ 189885 h 736361"/>
                  <a:gd name="connsiteX32" fmla="*/ 533513 w 675041"/>
                  <a:gd name="connsiteY32" fmla="*/ 186702 h 736361"/>
                  <a:gd name="connsiteX33" fmla="*/ 571191 w 675041"/>
                  <a:gd name="connsiteY33" fmla="*/ 186702 h 736361"/>
                  <a:gd name="connsiteX34" fmla="*/ 596310 w 675041"/>
                  <a:gd name="connsiteY34" fmla="*/ 253030 h 736361"/>
                  <a:gd name="connsiteX35" fmla="*/ 574374 w 675041"/>
                  <a:gd name="connsiteY35" fmla="*/ 256213 h 736361"/>
                  <a:gd name="connsiteX36" fmla="*/ 514760 w 675041"/>
                  <a:gd name="connsiteY36" fmla="*/ 265676 h 736361"/>
                  <a:gd name="connsiteX37" fmla="*/ 511577 w 675041"/>
                  <a:gd name="connsiteY37" fmla="*/ 332004 h 736361"/>
                  <a:gd name="connsiteX38" fmla="*/ 605772 w 675041"/>
                  <a:gd name="connsiteY38" fmla="*/ 328821 h 736361"/>
                  <a:gd name="connsiteX39" fmla="*/ 646547 w 675041"/>
                  <a:gd name="connsiteY39" fmla="*/ 322541 h 736361"/>
                  <a:gd name="connsiteX40" fmla="*/ 674763 w 675041"/>
                  <a:gd name="connsiteY40" fmla="*/ 404699 h 736361"/>
                  <a:gd name="connsiteX41" fmla="*/ 649644 w 675041"/>
                  <a:gd name="connsiteY41" fmla="*/ 404699 h 736361"/>
                  <a:gd name="connsiteX42" fmla="*/ 571191 w 675041"/>
                  <a:gd name="connsiteY42" fmla="*/ 401516 h 736361"/>
                  <a:gd name="connsiteX43" fmla="*/ 505298 w 675041"/>
                  <a:gd name="connsiteY43" fmla="*/ 410979 h 736361"/>
                  <a:gd name="connsiteX44" fmla="*/ 492738 w 675041"/>
                  <a:gd name="connsiteY44" fmla="*/ 638439 h 736361"/>
                  <a:gd name="connsiteX45" fmla="*/ 492738 w 675041"/>
                  <a:gd name="connsiteY45" fmla="*/ 660548 h 736361"/>
                  <a:gd name="connsiteX46" fmla="*/ 495921 w 675041"/>
                  <a:gd name="connsiteY46" fmla="*/ 726876 h 736361"/>
                  <a:gd name="connsiteX47" fmla="*/ 430028 w 675041"/>
                  <a:gd name="connsiteY47" fmla="*/ 726876 h 736361"/>
                  <a:gd name="connsiteX48" fmla="*/ 433124 w 675041"/>
                  <a:gd name="connsiteY48" fmla="*/ 717413 h 736361"/>
                  <a:gd name="connsiteX49" fmla="*/ 445684 w 675041"/>
                  <a:gd name="connsiteY49" fmla="*/ 695304 h 736361"/>
                  <a:gd name="connsiteX50" fmla="*/ 442501 w 675041"/>
                  <a:gd name="connsiteY50" fmla="*/ 537355 h 736361"/>
                  <a:gd name="connsiteX51" fmla="*/ 436222 w 675041"/>
                  <a:gd name="connsiteY51" fmla="*/ 420442 h 736361"/>
                  <a:gd name="connsiteX52" fmla="*/ 401726 w 675041"/>
                  <a:gd name="connsiteY52" fmla="*/ 423625 h 736361"/>
                  <a:gd name="connsiteX53" fmla="*/ 338930 w 675041"/>
                  <a:gd name="connsiteY53" fmla="*/ 433088 h 736361"/>
                  <a:gd name="connsiteX54" fmla="*/ 276133 w 675041"/>
                  <a:gd name="connsiteY54" fmla="*/ 458381 h 736361"/>
                  <a:gd name="connsiteX55" fmla="*/ 269853 w 675041"/>
                  <a:gd name="connsiteY55" fmla="*/ 461564 h 736361"/>
                  <a:gd name="connsiteX56" fmla="*/ 244735 w 675041"/>
                  <a:gd name="connsiteY56" fmla="*/ 429991 h 736361"/>
                  <a:gd name="connsiteX57" fmla="*/ 247832 w 675041"/>
                  <a:gd name="connsiteY57" fmla="*/ 398418 h 736361"/>
                  <a:gd name="connsiteX58" fmla="*/ 304348 w 675041"/>
                  <a:gd name="connsiteY58" fmla="*/ 398418 h 736361"/>
                  <a:gd name="connsiteX59" fmla="*/ 442501 w 675041"/>
                  <a:gd name="connsiteY59" fmla="*/ 344737 h 736361"/>
                  <a:gd name="connsiteX60" fmla="*/ 433124 w 675041"/>
                  <a:gd name="connsiteY60" fmla="*/ 287872 h 736361"/>
                  <a:gd name="connsiteX61" fmla="*/ 411189 w 675041"/>
                  <a:gd name="connsiteY61" fmla="*/ 294152 h 736361"/>
                  <a:gd name="connsiteX62" fmla="*/ 395532 w 675041"/>
                  <a:gd name="connsiteY62" fmla="*/ 297335 h 736361"/>
                  <a:gd name="connsiteX63" fmla="*/ 376694 w 675041"/>
                  <a:gd name="connsiteY63" fmla="*/ 281505 h 736361"/>
                  <a:gd name="connsiteX64" fmla="*/ 373511 w 675041"/>
                  <a:gd name="connsiteY64" fmla="*/ 272042 h 736361"/>
                  <a:gd name="connsiteX65" fmla="*/ 260477 w 675041"/>
                  <a:gd name="connsiteY65" fmla="*/ 344737 h 736361"/>
                  <a:gd name="connsiteX66" fmla="*/ 285595 w 675041"/>
                  <a:gd name="connsiteY66" fmla="*/ 284688 h 736361"/>
                  <a:gd name="connsiteX67" fmla="*/ 323273 w 675041"/>
                  <a:gd name="connsiteY67" fmla="*/ 208897 h 736361"/>
                  <a:gd name="connsiteX68" fmla="*/ 323273 w 675041"/>
                  <a:gd name="connsiteY68" fmla="*/ 202617 h 736361"/>
                  <a:gd name="connsiteX69" fmla="*/ 345209 w 675041"/>
                  <a:gd name="connsiteY69" fmla="*/ 164678 h 736361"/>
                  <a:gd name="connsiteX70" fmla="*/ 404823 w 675041"/>
                  <a:gd name="connsiteY70" fmla="*/ 218188 h 73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75041" h="736361">
                    <a:moveTo>
                      <a:pt x="87743" y="316175"/>
                    </a:moveTo>
                    <a:cubicBezTo>
                      <a:pt x="100303" y="297249"/>
                      <a:pt x="123270" y="254062"/>
                      <a:pt x="156819" y="186616"/>
                    </a:cubicBezTo>
                    <a:cubicBezTo>
                      <a:pt x="192347" y="117104"/>
                      <a:pt x="215401" y="76069"/>
                      <a:pt x="225896" y="63422"/>
                    </a:cubicBezTo>
                    <a:cubicBezTo>
                      <a:pt x="261423" y="71853"/>
                      <a:pt x="286542" y="87683"/>
                      <a:pt x="301252" y="110824"/>
                    </a:cubicBezTo>
                    <a:cubicBezTo>
                      <a:pt x="299101" y="115040"/>
                      <a:pt x="292822" y="124589"/>
                      <a:pt x="282412" y="139300"/>
                    </a:cubicBezTo>
                    <a:cubicBezTo>
                      <a:pt x="261509" y="173023"/>
                      <a:pt x="247918" y="197283"/>
                      <a:pt x="241638" y="211994"/>
                    </a:cubicBezTo>
                    <a:cubicBezTo>
                      <a:pt x="239488" y="216210"/>
                      <a:pt x="231143" y="226791"/>
                      <a:pt x="216519" y="243567"/>
                    </a:cubicBezTo>
                    <a:cubicBezTo>
                      <a:pt x="178842" y="289936"/>
                      <a:pt x="165250" y="315229"/>
                      <a:pt x="175744" y="319358"/>
                    </a:cubicBezTo>
                    <a:cubicBezTo>
                      <a:pt x="177809" y="323573"/>
                      <a:pt x="182025" y="326757"/>
                      <a:pt x="188304" y="328821"/>
                    </a:cubicBezTo>
                    <a:cubicBezTo>
                      <a:pt x="209207" y="337252"/>
                      <a:pt x="219702" y="346715"/>
                      <a:pt x="219702" y="357297"/>
                    </a:cubicBezTo>
                    <a:cubicBezTo>
                      <a:pt x="217552" y="359448"/>
                      <a:pt x="215487" y="368911"/>
                      <a:pt x="213423" y="385772"/>
                    </a:cubicBezTo>
                    <a:cubicBezTo>
                      <a:pt x="194584" y="467930"/>
                      <a:pt x="186239" y="525913"/>
                      <a:pt x="188304" y="559550"/>
                    </a:cubicBezTo>
                    <a:cubicBezTo>
                      <a:pt x="188304" y="565831"/>
                      <a:pt x="189337" y="573315"/>
                      <a:pt x="191401" y="581660"/>
                    </a:cubicBezTo>
                    <a:cubicBezTo>
                      <a:pt x="193465" y="587940"/>
                      <a:pt x="194584" y="592241"/>
                      <a:pt x="194584" y="594306"/>
                    </a:cubicBezTo>
                    <a:cubicBezTo>
                      <a:pt x="165250" y="619599"/>
                      <a:pt x="145378" y="621663"/>
                      <a:pt x="134970" y="600586"/>
                    </a:cubicBezTo>
                    <a:cubicBezTo>
                      <a:pt x="141249" y="571078"/>
                      <a:pt x="144432" y="532193"/>
                      <a:pt x="144432" y="483673"/>
                    </a:cubicBezTo>
                    <a:cubicBezTo>
                      <a:pt x="142282" y="418377"/>
                      <a:pt x="139185" y="379406"/>
                      <a:pt x="134970" y="366760"/>
                    </a:cubicBezTo>
                    <a:cubicBezTo>
                      <a:pt x="128690" y="370975"/>
                      <a:pt x="118196" y="377341"/>
                      <a:pt x="103572" y="385686"/>
                    </a:cubicBezTo>
                    <a:cubicBezTo>
                      <a:pt x="34496" y="427841"/>
                      <a:pt x="0" y="442551"/>
                      <a:pt x="0" y="429905"/>
                    </a:cubicBezTo>
                    <a:cubicBezTo>
                      <a:pt x="0" y="421474"/>
                      <a:pt x="26151" y="386719"/>
                      <a:pt x="78453" y="325638"/>
                    </a:cubicBezTo>
                    <a:cubicBezTo>
                      <a:pt x="82496" y="321423"/>
                      <a:pt x="85593" y="318326"/>
                      <a:pt x="87743" y="316175"/>
                    </a:cubicBezTo>
                    <a:close/>
                    <a:moveTo>
                      <a:pt x="404823" y="218188"/>
                    </a:moveTo>
                    <a:cubicBezTo>
                      <a:pt x="429941" y="218188"/>
                      <a:pt x="445598" y="211908"/>
                      <a:pt x="451877" y="199262"/>
                    </a:cubicBezTo>
                    <a:lnTo>
                      <a:pt x="451877" y="196079"/>
                    </a:lnTo>
                    <a:cubicBezTo>
                      <a:pt x="453942" y="154011"/>
                      <a:pt x="454975" y="117104"/>
                      <a:pt x="454975" y="85532"/>
                    </a:cubicBezTo>
                    <a:cubicBezTo>
                      <a:pt x="454975" y="62390"/>
                      <a:pt x="453856" y="37098"/>
                      <a:pt x="451877" y="9740"/>
                    </a:cubicBezTo>
                    <a:cubicBezTo>
                      <a:pt x="451877" y="5525"/>
                      <a:pt x="451877" y="2342"/>
                      <a:pt x="451877" y="277"/>
                    </a:cubicBezTo>
                    <a:cubicBezTo>
                      <a:pt x="487405" y="-1787"/>
                      <a:pt x="515706" y="7676"/>
                      <a:pt x="536610" y="28753"/>
                    </a:cubicBezTo>
                    <a:cubicBezTo>
                      <a:pt x="536610" y="32968"/>
                      <a:pt x="534459" y="43550"/>
                      <a:pt x="530330" y="60325"/>
                    </a:cubicBezTo>
                    <a:cubicBezTo>
                      <a:pt x="524051" y="79252"/>
                      <a:pt x="521900" y="89833"/>
                      <a:pt x="524051" y="91898"/>
                    </a:cubicBezTo>
                    <a:cubicBezTo>
                      <a:pt x="517771" y="110824"/>
                      <a:pt x="514674" y="131901"/>
                      <a:pt x="514674" y="155129"/>
                    </a:cubicBezTo>
                    <a:cubicBezTo>
                      <a:pt x="512523" y="178357"/>
                      <a:pt x="514674" y="189885"/>
                      <a:pt x="520954" y="189885"/>
                    </a:cubicBezTo>
                    <a:cubicBezTo>
                      <a:pt x="523018" y="189885"/>
                      <a:pt x="527234" y="188852"/>
                      <a:pt x="533513" y="186702"/>
                    </a:cubicBezTo>
                    <a:cubicBezTo>
                      <a:pt x="552352" y="180422"/>
                      <a:pt x="564911" y="180422"/>
                      <a:pt x="571191" y="186702"/>
                    </a:cubicBezTo>
                    <a:cubicBezTo>
                      <a:pt x="594159" y="224640"/>
                      <a:pt x="602589" y="246750"/>
                      <a:pt x="596310" y="253030"/>
                    </a:cubicBezTo>
                    <a:cubicBezTo>
                      <a:pt x="590030" y="255181"/>
                      <a:pt x="582632" y="256213"/>
                      <a:pt x="574374" y="256213"/>
                    </a:cubicBezTo>
                    <a:cubicBezTo>
                      <a:pt x="547191" y="260428"/>
                      <a:pt x="527319" y="263611"/>
                      <a:pt x="514760" y="265676"/>
                    </a:cubicBezTo>
                    <a:cubicBezTo>
                      <a:pt x="510545" y="288904"/>
                      <a:pt x="509512" y="311013"/>
                      <a:pt x="511577" y="332004"/>
                    </a:cubicBezTo>
                    <a:cubicBezTo>
                      <a:pt x="532481" y="334155"/>
                      <a:pt x="563879" y="333123"/>
                      <a:pt x="605772" y="328821"/>
                    </a:cubicBezTo>
                    <a:cubicBezTo>
                      <a:pt x="624611" y="326757"/>
                      <a:pt x="638203" y="324606"/>
                      <a:pt x="646547" y="322541"/>
                    </a:cubicBezTo>
                    <a:cubicBezTo>
                      <a:pt x="667451" y="343618"/>
                      <a:pt x="676827" y="371061"/>
                      <a:pt x="674763" y="404699"/>
                    </a:cubicBezTo>
                    <a:cubicBezTo>
                      <a:pt x="672612" y="406849"/>
                      <a:pt x="664268" y="406849"/>
                      <a:pt x="649644" y="404699"/>
                    </a:cubicBezTo>
                    <a:cubicBezTo>
                      <a:pt x="618245" y="402634"/>
                      <a:pt x="592094" y="401516"/>
                      <a:pt x="571191" y="401516"/>
                    </a:cubicBezTo>
                    <a:cubicBezTo>
                      <a:pt x="529298" y="403666"/>
                      <a:pt x="507362" y="406763"/>
                      <a:pt x="505298" y="410979"/>
                    </a:cubicBezTo>
                    <a:cubicBezTo>
                      <a:pt x="501082" y="463628"/>
                      <a:pt x="496868" y="539506"/>
                      <a:pt x="492738" y="638439"/>
                    </a:cubicBezTo>
                    <a:cubicBezTo>
                      <a:pt x="492738" y="649020"/>
                      <a:pt x="492738" y="656333"/>
                      <a:pt x="492738" y="660548"/>
                    </a:cubicBezTo>
                    <a:cubicBezTo>
                      <a:pt x="492738" y="700552"/>
                      <a:pt x="493770" y="722661"/>
                      <a:pt x="495921" y="726876"/>
                    </a:cubicBezTo>
                    <a:cubicBezTo>
                      <a:pt x="466588" y="739523"/>
                      <a:pt x="444652" y="739523"/>
                      <a:pt x="430028" y="726876"/>
                    </a:cubicBezTo>
                    <a:cubicBezTo>
                      <a:pt x="430028" y="724726"/>
                      <a:pt x="431060" y="721629"/>
                      <a:pt x="433124" y="717413"/>
                    </a:cubicBezTo>
                    <a:cubicBezTo>
                      <a:pt x="441469" y="706832"/>
                      <a:pt x="445684" y="699519"/>
                      <a:pt x="445684" y="695304"/>
                    </a:cubicBezTo>
                    <a:cubicBezTo>
                      <a:pt x="445684" y="627943"/>
                      <a:pt x="444565" y="575208"/>
                      <a:pt x="442501" y="537355"/>
                    </a:cubicBezTo>
                    <a:cubicBezTo>
                      <a:pt x="440351" y="493136"/>
                      <a:pt x="438286" y="454165"/>
                      <a:pt x="436222" y="420442"/>
                    </a:cubicBezTo>
                    <a:cubicBezTo>
                      <a:pt x="434071" y="420442"/>
                      <a:pt x="422544" y="421560"/>
                      <a:pt x="401726" y="423625"/>
                    </a:cubicBezTo>
                    <a:cubicBezTo>
                      <a:pt x="380823" y="425776"/>
                      <a:pt x="359833" y="428873"/>
                      <a:pt x="338930" y="433088"/>
                    </a:cubicBezTo>
                    <a:cubicBezTo>
                      <a:pt x="320091" y="437304"/>
                      <a:pt x="299187" y="445734"/>
                      <a:pt x="276133" y="458381"/>
                    </a:cubicBezTo>
                    <a:lnTo>
                      <a:pt x="269853" y="461564"/>
                    </a:lnTo>
                    <a:cubicBezTo>
                      <a:pt x="261423" y="459499"/>
                      <a:pt x="253079" y="448918"/>
                      <a:pt x="244735" y="429991"/>
                    </a:cubicBezTo>
                    <a:cubicBezTo>
                      <a:pt x="238455" y="411065"/>
                      <a:pt x="239488" y="400483"/>
                      <a:pt x="247832" y="398418"/>
                    </a:cubicBezTo>
                    <a:cubicBezTo>
                      <a:pt x="277080" y="400569"/>
                      <a:pt x="295918" y="400569"/>
                      <a:pt x="304348" y="398418"/>
                    </a:cubicBezTo>
                    <a:cubicBezTo>
                      <a:pt x="356651" y="385772"/>
                      <a:pt x="402673" y="367878"/>
                      <a:pt x="442501" y="344737"/>
                    </a:cubicBezTo>
                    <a:cubicBezTo>
                      <a:pt x="440351" y="308949"/>
                      <a:pt x="437253" y="290022"/>
                      <a:pt x="433124" y="287872"/>
                    </a:cubicBezTo>
                    <a:cubicBezTo>
                      <a:pt x="428910" y="287872"/>
                      <a:pt x="421598" y="290022"/>
                      <a:pt x="411189" y="294152"/>
                    </a:cubicBezTo>
                    <a:cubicBezTo>
                      <a:pt x="402759" y="296302"/>
                      <a:pt x="397512" y="297335"/>
                      <a:pt x="395532" y="297335"/>
                    </a:cubicBezTo>
                    <a:cubicBezTo>
                      <a:pt x="389253" y="297335"/>
                      <a:pt x="382973" y="292087"/>
                      <a:pt x="376694" y="281505"/>
                    </a:cubicBezTo>
                    <a:lnTo>
                      <a:pt x="373511" y="272042"/>
                    </a:lnTo>
                    <a:cubicBezTo>
                      <a:pt x="325338" y="335273"/>
                      <a:pt x="287660" y="359448"/>
                      <a:pt x="260477" y="344737"/>
                    </a:cubicBezTo>
                    <a:cubicBezTo>
                      <a:pt x="254197" y="342672"/>
                      <a:pt x="262542" y="322627"/>
                      <a:pt x="285595" y="284688"/>
                    </a:cubicBezTo>
                    <a:cubicBezTo>
                      <a:pt x="304435" y="248901"/>
                      <a:pt x="316994" y="223608"/>
                      <a:pt x="323273" y="208897"/>
                    </a:cubicBezTo>
                    <a:lnTo>
                      <a:pt x="323273" y="202617"/>
                    </a:lnTo>
                    <a:cubicBezTo>
                      <a:pt x="327403" y="175260"/>
                      <a:pt x="334715" y="162614"/>
                      <a:pt x="345209" y="164678"/>
                    </a:cubicBezTo>
                    <a:cubicBezTo>
                      <a:pt x="370242" y="168722"/>
                      <a:pt x="390113" y="186616"/>
                      <a:pt x="404823" y="218188"/>
                    </a:cubicBezTo>
                    <a:close/>
                  </a:path>
                </a:pathLst>
              </a:custGeom>
              <a:grpFill/>
              <a:ln w="860" cap="flat">
                <a:noFill/>
                <a:prstDash val="solid"/>
                <a:miter/>
              </a:ln>
            </p:spPr>
            <p:txBody>
              <a:bodyPr rtlCol="0" anchor="ctr"/>
              <a:lstStyle/>
              <a:p>
                <a:endParaRPr lang="zh-CN" altLang="en-US"/>
              </a:p>
            </p:txBody>
          </p:sp>
        </p:grpSp>
        <p:sp>
          <p:nvSpPr>
            <p:cNvPr id="10" name="任意形状 11"/>
            <p:cNvSpPr/>
            <p:nvPr/>
          </p:nvSpPr>
          <p:spPr>
            <a:xfrm>
              <a:off x="3053892" y="1820519"/>
              <a:ext cx="2572423" cy="650807"/>
            </a:xfrm>
            <a:custGeom>
              <a:avLst/>
              <a:gdLst>
                <a:gd name="connsiteX0" fmla="*/ 5935 w 2572423"/>
                <a:gd name="connsiteY0" fmla="*/ 89556 h 650807"/>
                <a:gd name="connsiteX1" fmla="*/ 349682 w 2572423"/>
                <a:gd name="connsiteY1" fmla="*/ 89556 h 650807"/>
                <a:gd name="connsiteX2" fmla="*/ 0 w 2572423"/>
                <a:gd name="connsiteY2" fmla="*/ 561252 h 650807"/>
                <a:gd name="connsiteX3" fmla="*/ 0 w 2572423"/>
                <a:gd name="connsiteY3" fmla="*/ 650808 h 650807"/>
                <a:gd name="connsiteX4" fmla="*/ 598632 w 2572423"/>
                <a:gd name="connsiteY4" fmla="*/ 650808 h 650807"/>
                <a:gd name="connsiteX5" fmla="*/ 598632 w 2572423"/>
                <a:gd name="connsiteY5" fmla="*/ 561252 h 650807"/>
                <a:gd name="connsiteX6" fmla="*/ 254885 w 2572423"/>
                <a:gd name="connsiteY6" fmla="*/ 561252 h 650807"/>
                <a:gd name="connsiteX7" fmla="*/ 598632 w 2572423"/>
                <a:gd name="connsiteY7" fmla="*/ 89556 h 650807"/>
                <a:gd name="connsiteX8" fmla="*/ 598632 w 2572423"/>
                <a:gd name="connsiteY8" fmla="*/ 0 h 650807"/>
                <a:gd name="connsiteX9" fmla="*/ 5935 w 2572423"/>
                <a:gd name="connsiteY9" fmla="*/ 0 h 650807"/>
                <a:gd name="connsiteX10" fmla="*/ 5935 w 2572423"/>
                <a:gd name="connsiteY10" fmla="*/ 89556 h 650807"/>
                <a:gd name="connsiteX11" fmla="*/ 663923 w 2572423"/>
                <a:gd name="connsiteY11" fmla="*/ 650808 h 650807"/>
                <a:gd name="connsiteX12" fmla="*/ 1256620 w 2572423"/>
                <a:gd name="connsiteY12" fmla="*/ 650808 h 650807"/>
                <a:gd name="connsiteX13" fmla="*/ 1256620 w 2572423"/>
                <a:gd name="connsiteY13" fmla="*/ 561252 h 650807"/>
                <a:gd name="connsiteX14" fmla="*/ 871324 w 2572423"/>
                <a:gd name="connsiteY14" fmla="*/ 561252 h 650807"/>
                <a:gd name="connsiteX15" fmla="*/ 871324 w 2572423"/>
                <a:gd name="connsiteY15" fmla="*/ 364246 h 650807"/>
                <a:gd name="connsiteX16" fmla="*/ 1221006 w 2572423"/>
                <a:gd name="connsiteY16" fmla="*/ 364246 h 650807"/>
                <a:gd name="connsiteX17" fmla="*/ 1221006 w 2572423"/>
                <a:gd name="connsiteY17" fmla="*/ 280626 h 650807"/>
                <a:gd name="connsiteX18" fmla="*/ 871324 w 2572423"/>
                <a:gd name="connsiteY18" fmla="*/ 280626 h 650807"/>
                <a:gd name="connsiteX19" fmla="*/ 871324 w 2572423"/>
                <a:gd name="connsiteY19" fmla="*/ 89556 h 650807"/>
                <a:gd name="connsiteX20" fmla="*/ 1256620 w 2572423"/>
                <a:gd name="connsiteY20" fmla="*/ 89556 h 650807"/>
                <a:gd name="connsiteX21" fmla="*/ 1256620 w 2572423"/>
                <a:gd name="connsiteY21" fmla="*/ 0 h 650807"/>
                <a:gd name="connsiteX22" fmla="*/ 663923 w 2572423"/>
                <a:gd name="connsiteY22" fmla="*/ 0 h 650807"/>
                <a:gd name="connsiteX23" fmla="*/ 663923 w 2572423"/>
                <a:gd name="connsiteY23" fmla="*/ 650808 h 650807"/>
                <a:gd name="connsiteX24" fmla="*/ 1321825 w 2572423"/>
                <a:gd name="connsiteY24" fmla="*/ 650808 h 650807"/>
                <a:gd name="connsiteX25" fmla="*/ 1529312 w 2572423"/>
                <a:gd name="connsiteY25" fmla="*/ 650808 h 650807"/>
                <a:gd name="connsiteX26" fmla="*/ 1529312 w 2572423"/>
                <a:gd name="connsiteY26" fmla="*/ 364246 h 650807"/>
                <a:gd name="connsiteX27" fmla="*/ 1884930 w 2572423"/>
                <a:gd name="connsiteY27" fmla="*/ 364246 h 650807"/>
                <a:gd name="connsiteX28" fmla="*/ 1884930 w 2572423"/>
                <a:gd name="connsiteY28" fmla="*/ 280626 h 650807"/>
                <a:gd name="connsiteX29" fmla="*/ 1529312 w 2572423"/>
                <a:gd name="connsiteY29" fmla="*/ 280626 h 650807"/>
                <a:gd name="connsiteX30" fmla="*/ 1529312 w 2572423"/>
                <a:gd name="connsiteY30" fmla="*/ 83620 h 650807"/>
                <a:gd name="connsiteX31" fmla="*/ 1914607 w 2572423"/>
                <a:gd name="connsiteY31" fmla="*/ 83620 h 650807"/>
                <a:gd name="connsiteX32" fmla="*/ 1914607 w 2572423"/>
                <a:gd name="connsiteY32" fmla="*/ 0 h 650807"/>
                <a:gd name="connsiteX33" fmla="*/ 1321911 w 2572423"/>
                <a:gd name="connsiteY33" fmla="*/ 0 h 650807"/>
                <a:gd name="connsiteX34" fmla="*/ 1321911 w 2572423"/>
                <a:gd name="connsiteY34" fmla="*/ 650808 h 650807"/>
                <a:gd name="connsiteX35" fmla="*/ 2572423 w 2572423"/>
                <a:gd name="connsiteY35" fmla="*/ 0 h 650807"/>
                <a:gd name="connsiteX36" fmla="*/ 2364936 w 2572423"/>
                <a:gd name="connsiteY36" fmla="*/ 0 h 650807"/>
                <a:gd name="connsiteX37" fmla="*/ 2364936 w 2572423"/>
                <a:gd name="connsiteY37" fmla="*/ 405970 h 650807"/>
                <a:gd name="connsiteX38" fmla="*/ 2275989 w 2572423"/>
                <a:gd name="connsiteY38" fmla="*/ 555230 h 650807"/>
                <a:gd name="connsiteX39" fmla="*/ 2187042 w 2572423"/>
                <a:gd name="connsiteY39" fmla="*/ 405970 h 650807"/>
                <a:gd name="connsiteX40" fmla="*/ 2187042 w 2572423"/>
                <a:gd name="connsiteY40" fmla="*/ 0 h 650807"/>
                <a:gd name="connsiteX41" fmla="*/ 1979555 w 2572423"/>
                <a:gd name="connsiteY41" fmla="*/ 0 h 650807"/>
                <a:gd name="connsiteX42" fmla="*/ 1979555 w 2572423"/>
                <a:gd name="connsiteY42" fmla="*/ 400034 h 650807"/>
                <a:gd name="connsiteX43" fmla="*/ 2222569 w 2572423"/>
                <a:gd name="connsiteY43" fmla="*/ 644872 h 650807"/>
                <a:gd name="connsiteX44" fmla="*/ 2352979 w 2572423"/>
                <a:gd name="connsiteY44" fmla="*/ 644872 h 650807"/>
                <a:gd name="connsiteX45" fmla="*/ 2572251 w 2572423"/>
                <a:gd name="connsiteY45" fmla="*/ 406056 h 650807"/>
                <a:gd name="connsiteX46" fmla="*/ 2572423 w 2572423"/>
                <a:gd name="connsiteY46" fmla="*/ 0 h 65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72423" h="650807">
                  <a:moveTo>
                    <a:pt x="5935" y="89556"/>
                  </a:moveTo>
                  <a:lnTo>
                    <a:pt x="349682" y="89556"/>
                  </a:lnTo>
                  <a:lnTo>
                    <a:pt x="0" y="561252"/>
                  </a:lnTo>
                  <a:lnTo>
                    <a:pt x="0" y="650808"/>
                  </a:lnTo>
                  <a:lnTo>
                    <a:pt x="598632" y="650808"/>
                  </a:lnTo>
                  <a:lnTo>
                    <a:pt x="598632" y="561252"/>
                  </a:lnTo>
                  <a:lnTo>
                    <a:pt x="254885" y="561252"/>
                  </a:lnTo>
                  <a:lnTo>
                    <a:pt x="598632" y="89556"/>
                  </a:lnTo>
                  <a:lnTo>
                    <a:pt x="598632" y="0"/>
                  </a:lnTo>
                  <a:lnTo>
                    <a:pt x="5935" y="0"/>
                  </a:lnTo>
                  <a:lnTo>
                    <a:pt x="5935" y="89556"/>
                  </a:lnTo>
                  <a:close/>
                  <a:moveTo>
                    <a:pt x="663923" y="650808"/>
                  </a:moveTo>
                  <a:lnTo>
                    <a:pt x="1256620" y="650808"/>
                  </a:lnTo>
                  <a:lnTo>
                    <a:pt x="1256620" y="561252"/>
                  </a:lnTo>
                  <a:lnTo>
                    <a:pt x="871324" y="561252"/>
                  </a:lnTo>
                  <a:lnTo>
                    <a:pt x="871324" y="364246"/>
                  </a:lnTo>
                  <a:lnTo>
                    <a:pt x="1221006" y="364246"/>
                  </a:lnTo>
                  <a:lnTo>
                    <a:pt x="1221006" y="280626"/>
                  </a:lnTo>
                  <a:lnTo>
                    <a:pt x="871324" y="280626"/>
                  </a:lnTo>
                  <a:lnTo>
                    <a:pt x="871324" y="89556"/>
                  </a:lnTo>
                  <a:lnTo>
                    <a:pt x="1256620" y="89556"/>
                  </a:lnTo>
                  <a:lnTo>
                    <a:pt x="1256620" y="0"/>
                  </a:lnTo>
                  <a:lnTo>
                    <a:pt x="663923" y="0"/>
                  </a:lnTo>
                  <a:lnTo>
                    <a:pt x="663923" y="650808"/>
                  </a:lnTo>
                  <a:close/>
                  <a:moveTo>
                    <a:pt x="1321825" y="650808"/>
                  </a:moveTo>
                  <a:lnTo>
                    <a:pt x="1529312" y="650808"/>
                  </a:lnTo>
                  <a:lnTo>
                    <a:pt x="1529312" y="364246"/>
                  </a:lnTo>
                  <a:lnTo>
                    <a:pt x="1884930" y="364246"/>
                  </a:lnTo>
                  <a:lnTo>
                    <a:pt x="1884930" y="280626"/>
                  </a:lnTo>
                  <a:lnTo>
                    <a:pt x="1529312" y="280626"/>
                  </a:lnTo>
                  <a:lnTo>
                    <a:pt x="1529312" y="83620"/>
                  </a:lnTo>
                  <a:lnTo>
                    <a:pt x="1914607" y="83620"/>
                  </a:lnTo>
                  <a:lnTo>
                    <a:pt x="1914607" y="0"/>
                  </a:lnTo>
                  <a:lnTo>
                    <a:pt x="1321911" y="0"/>
                  </a:lnTo>
                  <a:lnTo>
                    <a:pt x="1321911" y="650808"/>
                  </a:lnTo>
                  <a:close/>
                  <a:moveTo>
                    <a:pt x="2572423" y="0"/>
                  </a:moveTo>
                  <a:lnTo>
                    <a:pt x="2364936" y="0"/>
                  </a:lnTo>
                  <a:cubicBezTo>
                    <a:pt x="2364936" y="0"/>
                    <a:pt x="2364765" y="356761"/>
                    <a:pt x="2364936" y="405970"/>
                  </a:cubicBezTo>
                  <a:cubicBezTo>
                    <a:pt x="2367947" y="471094"/>
                    <a:pt x="2343861" y="554197"/>
                    <a:pt x="2275989" y="555230"/>
                  </a:cubicBezTo>
                  <a:cubicBezTo>
                    <a:pt x="2215429" y="544992"/>
                    <a:pt x="2194784" y="531142"/>
                    <a:pt x="2187042" y="405970"/>
                  </a:cubicBezTo>
                  <a:cubicBezTo>
                    <a:pt x="2187730" y="337577"/>
                    <a:pt x="2187042" y="0"/>
                    <a:pt x="2187042" y="0"/>
                  </a:cubicBezTo>
                  <a:lnTo>
                    <a:pt x="1979555" y="0"/>
                  </a:lnTo>
                  <a:lnTo>
                    <a:pt x="1979555" y="400034"/>
                  </a:lnTo>
                  <a:cubicBezTo>
                    <a:pt x="1979555" y="400034"/>
                    <a:pt x="1997448" y="627580"/>
                    <a:pt x="2222569" y="644872"/>
                  </a:cubicBezTo>
                  <a:cubicBezTo>
                    <a:pt x="2348162" y="651066"/>
                    <a:pt x="2352979" y="644872"/>
                    <a:pt x="2352979" y="644872"/>
                  </a:cubicBezTo>
                  <a:cubicBezTo>
                    <a:pt x="2352979" y="644872"/>
                    <a:pt x="2532595" y="634376"/>
                    <a:pt x="2572251" y="406056"/>
                  </a:cubicBezTo>
                  <a:cubicBezTo>
                    <a:pt x="2571735" y="219631"/>
                    <a:pt x="2572423" y="0"/>
                    <a:pt x="2572423" y="0"/>
                  </a:cubicBezTo>
                  <a:close/>
                </a:path>
              </a:pathLst>
            </a:custGeom>
            <a:grpFill/>
            <a:ln w="860" cap="flat">
              <a:noFill/>
              <a:prstDash val="solid"/>
              <a:miter/>
            </a:ln>
          </p:spPr>
          <p:txBody>
            <a:bodyPr rtlCol="0" anchor="ctr"/>
            <a:lstStyle/>
            <a:p>
              <a:endParaRPr lang="zh-CN" altLang="en-US"/>
            </a:p>
          </p:txBody>
        </p:sp>
        <p:sp>
          <p:nvSpPr>
            <p:cNvPr id="11" name="任意形状 12"/>
            <p:cNvSpPr/>
            <p:nvPr/>
          </p:nvSpPr>
          <p:spPr>
            <a:xfrm>
              <a:off x="3026537" y="2626522"/>
              <a:ext cx="5852211" cy="31314"/>
            </a:xfrm>
            <a:custGeom>
              <a:avLst/>
              <a:gdLst>
                <a:gd name="connsiteX0" fmla="*/ 0 w 5852211"/>
                <a:gd name="connsiteY0" fmla="*/ 0 h 31314"/>
                <a:gd name="connsiteX1" fmla="*/ 5852212 w 5852211"/>
                <a:gd name="connsiteY1" fmla="*/ 0 h 31314"/>
                <a:gd name="connsiteX2" fmla="*/ 5852212 w 5852211"/>
                <a:gd name="connsiteY2" fmla="*/ 31314 h 31314"/>
                <a:gd name="connsiteX3" fmla="*/ 0 w 5852211"/>
                <a:gd name="connsiteY3" fmla="*/ 31314 h 31314"/>
              </a:gdLst>
              <a:ahLst/>
              <a:cxnLst>
                <a:cxn ang="0">
                  <a:pos x="connsiteX0" y="connsiteY0"/>
                </a:cxn>
                <a:cxn ang="0">
                  <a:pos x="connsiteX1" y="connsiteY1"/>
                </a:cxn>
                <a:cxn ang="0">
                  <a:pos x="connsiteX2" y="connsiteY2"/>
                </a:cxn>
                <a:cxn ang="0">
                  <a:pos x="connsiteX3" y="connsiteY3"/>
                </a:cxn>
              </a:cxnLst>
              <a:rect l="l" t="t" r="r" b="b"/>
              <a:pathLst>
                <a:path w="5852211" h="31314">
                  <a:moveTo>
                    <a:pt x="0" y="0"/>
                  </a:moveTo>
                  <a:lnTo>
                    <a:pt x="5852212" y="0"/>
                  </a:lnTo>
                  <a:lnTo>
                    <a:pt x="5852212" y="31314"/>
                  </a:lnTo>
                  <a:lnTo>
                    <a:pt x="0" y="31314"/>
                  </a:lnTo>
                  <a:close/>
                </a:path>
              </a:pathLst>
            </a:custGeom>
            <a:grpFill/>
            <a:ln w="860" cap="flat">
              <a:noFill/>
              <a:prstDash val="solid"/>
              <a:miter/>
            </a:ln>
          </p:spPr>
          <p:txBody>
            <a:bodyPr rtlCol="0" anchor="ctr"/>
            <a:lstStyle/>
            <a:p>
              <a:endParaRPr lang="zh-CN" altLang="en-US"/>
            </a:p>
          </p:txBody>
        </p:sp>
        <p:grpSp>
          <p:nvGrpSpPr>
            <p:cNvPr id="13" name="图形 4"/>
            <p:cNvGrpSpPr/>
            <p:nvPr/>
          </p:nvGrpSpPr>
          <p:grpSpPr>
            <a:xfrm>
              <a:off x="3476608" y="2737331"/>
              <a:ext cx="4951983" cy="337743"/>
              <a:chOff x="3476608" y="2737331"/>
              <a:chExt cx="4951983" cy="337743"/>
            </a:xfrm>
            <a:grpFill/>
          </p:grpSpPr>
          <p:grpSp>
            <p:nvGrpSpPr>
              <p:cNvPr id="14" name="图形 4"/>
              <p:cNvGrpSpPr/>
              <p:nvPr/>
            </p:nvGrpSpPr>
            <p:grpSpPr>
              <a:xfrm>
                <a:off x="3476608" y="2751071"/>
                <a:ext cx="1941052" cy="324003"/>
                <a:chOff x="3476608" y="2751071"/>
                <a:chExt cx="1941052" cy="324003"/>
              </a:xfrm>
              <a:grpFill/>
            </p:grpSpPr>
            <p:sp>
              <p:nvSpPr>
                <p:cNvPr id="20" name="任意形状 15"/>
                <p:cNvSpPr/>
                <p:nvPr/>
              </p:nvSpPr>
              <p:spPr>
                <a:xfrm>
                  <a:off x="3476608" y="2769502"/>
                  <a:ext cx="288606" cy="294384"/>
                </a:xfrm>
                <a:custGeom>
                  <a:avLst/>
                  <a:gdLst>
                    <a:gd name="connsiteX0" fmla="*/ 19011 w 288606"/>
                    <a:gd name="connsiteY0" fmla="*/ 102030 h 294384"/>
                    <a:gd name="connsiteX1" fmla="*/ 36646 w 288606"/>
                    <a:gd name="connsiteY1" fmla="*/ 99277 h 294384"/>
                    <a:gd name="connsiteX2" fmla="*/ 52904 w 288606"/>
                    <a:gd name="connsiteY2" fmla="*/ 96524 h 294384"/>
                    <a:gd name="connsiteX3" fmla="*/ 67786 w 288606"/>
                    <a:gd name="connsiteY3" fmla="*/ 89728 h 294384"/>
                    <a:gd name="connsiteX4" fmla="*/ 69162 w 288606"/>
                    <a:gd name="connsiteY4" fmla="*/ 40606 h 294384"/>
                    <a:gd name="connsiteX5" fmla="*/ 69162 w 288606"/>
                    <a:gd name="connsiteY5" fmla="*/ 35186 h 294384"/>
                    <a:gd name="connsiteX6" fmla="*/ 74582 w 288606"/>
                    <a:gd name="connsiteY6" fmla="*/ 16088 h 294384"/>
                    <a:gd name="connsiteX7" fmla="*/ 96259 w 288606"/>
                    <a:gd name="connsiteY7" fmla="*/ 28390 h 294384"/>
                    <a:gd name="connsiteX8" fmla="*/ 93507 w 288606"/>
                    <a:gd name="connsiteY8" fmla="*/ 33809 h 294384"/>
                    <a:gd name="connsiteX9" fmla="*/ 86711 w 288606"/>
                    <a:gd name="connsiteY9" fmla="*/ 65210 h 294384"/>
                    <a:gd name="connsiteX10" fmla="*/ 86711 w 288606"/>
                    <a:gd name="connsiteY10" fmla="*/ 78889 h 294384"/>
                    <a:gd name="connsiteX11" fmla="*/ 89378 w 288606"/>
                    <a:gd name="connsiteY11" fmla="*/ 83018 h 294384"/>
                    <a:gd name="connsiteX12" fmla="*/ 104260 w 288606"/>
                    <a:gd name="connsiteY12" fmla="*/ 83018 h 294384"/>
                    <a:gd name="connsiteX13" fmla="*/ 113722 w 288606"/>
                    <a:gd name="connsiteY13" fmla="*/ 100740 h 294384"/>
                    <a:gd name="connsiteX14" fmla="*/ 101507 w 288606"/>
                    <a:gd name="connsiteY14" fmla="*/ 111665 h 294384"/>
                    <a:gd name="connsiteX15" fmla="*/ 85249 w 288606"/>
                    <a:gd name="connsiteY15" fmla="*/ 122591 h 294384"/>
                    <a:gd name="connsiteX16" fmla="*/ 83872 w 288606"/>
                    <a:gd name="connsiteY16" fmla="*/ 133517 h 294384"/>
                    <a:gd name="connsiteX17" fmla="*/ 83872 w 288606"/>
                    <a:gd name="connsiteY17" fmla="*/ 140313 h 294384"/>
                    <a:gd name="connsiteX18" fmla="*/ 93335 w 288606"/>
                    <a:gd name="connsiteY18" fmla="*/ 136184 h 294384"/>
                    <a:gd name="connsiteX19" fmla="*/ 98754 w 288606"/>
                    <a:gd name="connsiteY19" fmla="*/ 132054 h 294384"/>
                    <a:gd name="connsiteX20" fmla="*/ 105550 w 288606"/>
                    <a:gd name="connsiteY20" fmla="*/ 136184 h 294384"/>
                    <a:gd name="connsiteX21" fmla="*/ 94711 w 288606"/>
                    <a:gd name="connsiteY21" fmla="*/ 149862 h 294384"/>
                    <a:gd name="connsiteX22" fmla="*/ 83872 w 288606"/>
                    <a:gd name="connsiteY22" fmla="*/ 163541 h 294384"/>
                    <a:gd name="connsiteX23" fmla="*/ 83872 w 288606"/>
                    <a:gd name="connsiteY23" fmla="*/ 174466 h 294384"/>
                    <a:gd name="connsiteX24" fmla="*/ 85249 w 288606"/>
                    <a:gd name="connsiteY24" fmla="*/ 272711 h 294384"/>
                    <a:gd name="connsiteX25" fmla="*/ 33807 w 288606"/>
                    <a:gd name="connsiteY25" fmla="*/ 244064 h 294384"/>
                    <a:gd name="connsiteX26" fmla="*/ 39226 w 288606"/>
                    <a:gd name="connsiteY26" fmla="*/ 245440 h 294384"/>
                    <a:gd name="connsiteX27" fmla="*/ 67700 w 288606"/>
                    <a:gd name="connsiteY27" fmla="*/ 227718 h 294384"/>
                    <a:gd name="connsiteX28" fmla="*/ 67700 w 288606"/>
                    <a:gd name="connsiteY28" fmla="*/ 179972 h 294384"/>
                    <a:gd name="connsiteX29" fmla="*/ 27097 w 288606"/>
                    <a:gd name="connsiteY29" fmla="*/ 222299 h 294384"/>
                    <a:gd name="connsiteX30" fmla="*/ 25721 w 288606"/>
                    <a:gd name="connsiteY30" fmla="*/ 225051 h 294384"/>
                    <a:gd name="connsiteX31" fmla="*/ 21678 w 288606"/>
                    <a:gd name="connsiteY31" fmla="*/ 230471 h 294384"/>
                    <a:gd name="connsiteX32" fmla="*/ 6796 w 288606"/>
                    <a:gd name="connsiteY32" fmla="*/ 219546 h 294384"/>
                    <a:gd name="connsiteX33" fmla="*/ 0 w 288606"/>
                    <a:gd name="connsiteY33" fmla="*/ 205867 h 294384"/>
                    <a:gd name="connsiteX34" fmla="*/ 4043 w 288606"/>
                    <a:gd name="connsiteY34" fmla="*/ 203114 h 294384"/>
                    <a:gd name="connsiteX35" fmla="*/ 20301 w 288606"/>
                    <a:gd name="connsiteY35" fmla="*/ 190812 h 294384"/>
                    <a:gd name="connsiteX36" fmla="*/ 37936 w 288606"/>
                    <a:gd name="connsiteY36" fmla="*/ 175843 h 294384"/>
                    <a:gd name="connsiteX37" fmla="*/ 66410 w 288606"/>
                    <a:gd name="connsiteY37" fmla="*/ 151325 h 294384"/>
                    <a:gd name="connsiteX38" fmla="*/ 66410 w 288606"/>
                    <a:gd name="connsiteY38" fmla="*/ 128097 h 294384"/>
                    <a:gd name="connsiteX39" fmla="*/ 62366 w 288606"/>
                    <a:gd name="connsiteY39" fmla="*/ 123968 h 294384"/>
                    <a:gd name="connsiteX40" fmla="*/ 55571 w 288606"/>
                    <a:gd name="connsiteY40" fmla="*/ 123968 h 294384"/>
                    <a:gd name="connsiteX41" fmla="*/ 36646 w 288606"/>
                    <a:gd name="connsiteY41" fmla="*/ 133517 h 294384"/>
                    <a:gd name="connsiteX42" fmla="*/ 31226 w 288606"/>
                    <a:gd name="connsiteY42" fmla="*/ 136270 h 294384"/>
                    <a:gd name="connsiteX43" fmla="*/ 20387 w 288606"/>
                    <a:gd name="connsiteY43" fmla="*/ 117171 h 294384"/>
                    <a:gd name="connsiteX44" fmla="*/ 19011 w 288606"/>
                    <a:gd name="connsiteY44" fmla="*/ 102030 h 294384"/>
                    <a:gd name="connsiteX45" fmla="*/ 193809 w 288606"/>
                    <a:gd name="connsiteY45" fmla="*/ 100740 h 294384"/>
                    <a:gd name="connsiteX46" fmla="*/ 193809 w 288606"/>
                    <a:gd name="connsiteY46" fmla="*/ 107536 h 294384"/>
                    <a:gd name="connsiteX47" fmla="*/ 197852 w 288606"/>
                    <a:gd name="connsiteY47" fmla="*/ 111665 h 294384"/>
                    <a:gd name="connsiteX48" fmla="*/ 234412 w 288606"/>
                    <a:gd name="connsiteY48" fmla="*/ 108913 h 294384"/>
                    <a:gd name="connsiteX49" fmla="*/ 262886 w 288606"/>
                    <a:gd name="connsiteY49" fmla="*/ 104783 h 294384"/>
                    <a:gd name="connsiteX50" fmla="*/ 270972 w 288606"/>
                    <a:gd name="connsiteY50" fmla="*/ 103407 h 294384"/>
                    <a:gd name="connsiteX51" fmla="*/ 288606 w 288606"/>
                    <a:gd name="connsiteY51" fmla="*/ 125258 h 294384"/>
                    <a:gd name="connsiteX52" fmla="*/ 283187 w 288606"/>
                    <a:gd name="connsiteY52" fmla="*/ 133431 h 294384"/>
                    <a:gd name="connsiteX53" fmla="*/ 279144 w 288606"/>
                    <a:gd name="connsiteY53" fmla="*/ 133431 h 294384"/>
                    <a:gd name="connsiteX54" fmla="*/ 245251 w 288606"/>
                    <a:gd name="connsiteY54" fmla="*/ 128011 h 294384"/>
                    <a:gd name="connsiteX55" fmla="*/ 228993 w 288606"/>
                    <a:gd name="connsiteY55" fmla="*/ 128011 h 294384"/>
                    <a:gd name="connsiteX56" fmla="*/ 222197 w 288606"/>
                    <a:gd name="connsiteY56" fmla="*/ 137560 h 294384"/>
                    <a:gd name="connsiteX57" fmla="*/ 222197 w 288606"/>
                    <a:gd name="connsiteY57" fmla="*/ 151239 h 294384"/>
                    <a:gd name="connsiteX58" fmla="*/ 237079 w 288606"/>
                    <a:gd name="connsiteY58" fmla="*/ 149862 h 294384"/>
                    <a:gd name="connsiteX59" fmla="*/ 256004 w 288606"/>
                    <a:gd name="connsiteY59" fmla="*/ 148486 h 294384"/>
                    <a:gd name="connsiteX60" fmla="*/ 264176 w 288606"/>
                    <a:gd name="connsiteY60" fmla="*/ 171714 h 294384"/>
                    <a:gd name="connsiteX61" fmla="*/ 260133 w 288606"/>
                    <a:gd name="connsiteY61" fmla="*/ 177133 h 294384"/>
                    <a:gd name="connsiteX62" fmla="*/ 254713 w 288606"/>
                    <a:gd name="connsiteY62" fmla="*/ 177133 h 294384"/>
                    <a:gd name="connsiteX63" fmla="*/ 230369 w 288606"/>
                    <a:gd name="connsiteY63" fmla="*/ 174381 h 294384"/>
                    <a:gd name="connsiteX64" fmla="*/ 219530 w 288606"/>
                    <a:gd name="connsiteY64" fmla="*/ 183930 h 294384"/>
                    <a:gd name="connsiteX65" fmla="*/ 218154 w 288606"/>
                    <a:gd name="connsiteY65" fmla="*/ 207157 h 294384"/>
                    <a:gd name="connsiteX66" fmla="*/ 226240 w 288606"/>
                    <a:gd name="connsiteY66" fmla="*/ 279508 h 294384"/>
                    <a:gd name="connsiteX67" fmla="*/ 227616 w 288606"/>
                    <a:gd name="connsiteY67" fmla="*/ 293186 h 294384"/>
                    <a:gd name="connsiteX68" fmla="*/ 173422 w 288606"/>
                    <a:gd name="connsiteY68" fmla="*/ 279508 h 294384"/>
                    <a:gd name="connsiteX69" fmla="*/ 142282 w 288606"/>
                    <a:gd name="connsiteY69" fmla="*/ 256280 h 294384"/>
                    <a:gd name="connsiteX70" fmla="*/ 154497 w 288606"/>
                    <a:gd name="connsiteY70" fmla="*/ 259033 h 294384"/>
                    <a:gd name="connsiteX71" fmla="*/ 196476 w 288606"/>
                    <a:gd name="connsiteY71" fmla="*/ 260409 h 294384"/>
                    <a:gd name="connsiteX72" fmla="*/ 200519 w 288606"/>
                    <a:gd name="connsiteY72" fmla="*/ 234515 h 294384"/>
                    <a:gd name="connsiteX73" fmla="*/ 200519 w 288606"/>
                    <a:gd name="connsiteY73" fmla="*/ 227718 h 294384"/>
                    <a:gd name="connsiteX74" fmla="*/ 199143 w 288606"/>
                    <a:gd name="connsiteY74" fmla="*/ 193565 h 294384"/>
                    <a:gd name="connsiteX75" fmla="*/ 199143 w 288606"/>
                    <a:gd name="connsiteY75" fmla="*/ 178596 h 294384"/>
                    <a:gd name="connsiteX76" fmla="*/ 144948 w 288606"/>
                    <a:gd name="connsiteY76" fmla="*/ 186769 h 294384"/>
                    <a:gd name="connsiteX77" fmla="*/ 155787 w 288606"/>
                    <a:gd name="connsiteY77" fmla="*/ 193565 h 294384"/>
                    <a:gd name="connsiteX78" fmla="*/ 173422 w 288606"/>
                    <a:gd name="connsiteY78" fmla="*/ 201738 h 294384"/>
                    <a:gd name="connsiteX79" fmla="*/ 159916 w 288606"/>
                    <a:gd name="connsiteY79" fmla="*/ 235891 h 294384"/>
                    <a:gd name="connsiteX80" fmla="*/ 147701 w 288606"/>
                    <a:gd name="connsiteY80" fmla="*/ 220922 h 294384"/>
                    <a:gd name="connsiteX81" fmla="*/ 130067 w 288606"/>
                    <a:gd name="connsiteY81" fmla="*/ 190898 h 294384"/>
                    <a:gd name="connsiteX82" fmla="*/ 123270 w 288606"/>
                    <a:gd name="connsiteY82" fmla="*/ 196318 h 294384"/>
                    <a:gd name="connsiteX83" fmla="*/ 116475 w 288606"/>
                    <a:gd name="connsiteY83" fmla="*/ 189521 h 294384"/>
                    <a:gd name="connsiteX84" fmla="*/ 116475 w 288606"/>
                    <a:gd name="connsiteY84" fmla="*/ 186769 h 294384"/>
                    <a:gd name="connsiteX85" fmla="*/ 113808 w 288606"/>
                    <a:gd name="connsiteY85" fmla="*/ 171800 h 294384"/>
                    <a:gd name="connsiteX86" fmla="*/ 123270 w 288606"/>
                    <a:gd name="connsiteY86" fmla="*/ 170423 h 294384"/>
                    <a:gd name="connsiteX87" fmla="*/ 134109 w 288606"/>
                    <a:gd name="connsiteY87" fmla="*/ 169047 h 294384"/>
                    <a:gd name="connsiteX88" fmla="*/ 197766 w 288606"/>
                    <a:gd name="connsiteY88" fmla="*/ 155368 h 294384"/>
                    <a:gd name="connsiteX89" fmla="*/ 196390 w 288606"/>
                    <a:gd name="connsiteY89" fmla="*/ 147195 h 294384"/>
                    <a:gd name="connsiteX90" fmla="*/ 195014 w 288606"/>
                    <a:gd name="connsiteY90" fmla="*/ 139023 h 294384"/>
                    <a:gd name="connsiteX91" fmla="*/ 180131 w 288606"/>
                    <a:gd name="connsiteY91" fmla="*/ 132226 h 294384"/>
                    <a:gd name="connsiteX92" fmla="*/ 166540 w 288606"/>
                    <a:gd name="connsiteY92" fmla="*/ 136356 h 294384"/>
                    <a:gd name="connsiteX93" fmla="*/ 112346 w 288606"/>
                    <a:gd name="connsiteY93" fmla="*/ 150034 h 294384"/>
                    <a:gd name="connsiteX94" fmla="*/ 106926 w 288606"/>
                    <a:gd name="connsiteY94" fmla="*/ 130936 h 294384"/>
                    <a:gd name="connsiteX95" fmla="*/ 109593 w 288606"/>
                    <a:gd name="connsiteY95" fmla="*/ 130936 h 294384"/>
                    <a:gd name="connsiteX96" fmla="*/ 143486 w 288606"/>
                    <a:gd name="connsiteY96" fmla="*/ 124140 h 294384"/>
                    <a:gd name="connsiteX97" fmla="*/ 150282 w 288606"/>
                    <a:gd name="connsiteY97" fmla="*/ 122763 h 294384"/>
                    <a:gd name="connsiteX98" fmla="*/ 163873 w 288606"/>
                    <a:gd name="connsiteY98" fmla="*/ 114591 h 294384"/>
                    <a:gd name="connsiteX99" fmla="*/ 158454 w 288606"/>
                    <a:gd name="connsiteY99" fmla="*/ 103665 h 294384"/>
                    <a:gd name="connsiteX100" fmla="*/ 142195 w 288606"/>
                    <a:gd name="connsiteY100" fmla="*/ 105041 h 294384"/>
                    <a:gd name="connsiteX101" fmla="*/ 135400 w 288606"/>
                    <a:gd name="connsiteY101" fmla="*/ 94116 h 294384"/>
                    <a:gd name="connsiteX102" fmla="*/ 132647 w 288606"/>
                    <a:gd name="connsiteY102" fmla="*/ 76394 h 294384"/>
                    <a:gd name="connsiteX103" fmla="*/ 143486 w 288606"/>
                    <a:gd name="connsiteY103" fmla="*/ 75017 h 294384"/>
                    <a:gd name="connsiteX104" fmla="*/ 159744 w 288606"/>
                    <a:gd name="connsiteY104" fmla="*/ 72264 h 294384"/>
                    <a:gd name="connsiteX105" fmla="*/ 165164 w 288606"/>
                    <a:gd name="connsiteY105" fmla="*/ 64091 h 294384"/>
                    <a:gd name="connsiteX106" fmla="*/ 167830 w 288606"/>
                    <a:gd name="connsiteY106" fmla="*/ 5420 h 294384"/>
                    <a:gd name="connsiteX107" fmla="*/ 178669 w 288606"/>
                    <a:gd name="connsiteY107" fmla="*/ 0 h 294384"/>
                    <a:gd name="connsiteX108" fmla="*/ 201723 w 288606"/>
                    <a:gd name="connsiteY108" fmla="*/ 9549 h 294384"/>
                    <a:gd name="connsiteX109" fmla="*/ 196304 w 288606"/>
                    <a:gd name="connsiteY109" fmla="*/ 19099 h 294384"/>
                    <a:gd name="connsiteX110" fmla="*/ 193551 w 288606"/>
                    <a:gd name="connsiteY110" fmla="*/ 25895 h 294384"/>
                    <a:gd name="connsiteX111" fmla="*/ 192175 w 288606"/>
                    <a:gd name="connsiteY111" fmla="*/ 54542 h 294384"/>
                    <a:gd name="connsiteX112" fmla="*/ 196218 w 288606"/>
                    <a:gd name="connsiteY112" fmla="*/ 61339 h 294384"/>
                    <a:gd name="connsiteX113" fmla="*/ 225982 w 288606"/>
                    <a:gd name="connsiteY113" fmla="*/ 58586 h 294384"/>
                    <a:gd name="connsiteX114" fmla="*/ 230025 w 288606"/>
                    <a:gd name="connsiteY114" fmla="*/ 70888 h 294384"/>
                    <a:gd name="connsiteX115" fmla="*/ 219186 w 288606"/>
                    <a:gd name="connsiteY115" fmla="*/ 84566 h 294384"/>
                    <a:gd name="connsiteX116" fmla="*/ 200261 w 288606"/>
                    <a:gd name="connsiteY116" fmla="*/ 91363 h 294384"/>
                    <a:gd name="connsiteX117" fmla="*/ 193809 w 288606"/>
                    <a:gd name="connsiteY117" fmla="*/ 100740 h 29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88606" h="294384">
                      <a:moveTo>
                        <a:pt x="19011" y="102030"/>
                      </a:moveTo>
                      <a:cubicBezTo>
                        <a:pt x="19871" y="101170"/>
                        <a:pt x="25807" y="100224"/>
                        <a:pt x="36646" y="99277"/>
                      </a:cubicBezTo>
                      <a:cubicBezTo>
                        <a:pt x="41119" y="98417"/>
                        <a:pt x="46538" y="97471"/>
                        <a:pt x="52904" y="96524"/>
                      </a:cubicBezTo>
                      <a:cubicBezTo>
                        <a:pt x="62797" y="95664"/>
                        <a:pt x="67786" y="93341"/>
                        <a:pt x="67786" y="89728"/>
                      </a:cubicBezTo>
                      <a:cubicBezTo>
                        <a:pt x="67786" y="63317"/>
                        <a:pt x="68216" y="46972"/>
                        <a:pt x="69162" y="40606"/>
                      </a:cubicBezTo>
                      <a:cubicBezTo>
                        <a:pt x="69162" y="39745"/>
                        <a:pt x="69162" y="37853"/>
                        <a:pt x="69162" y="35186"/>
                      </a:cubicBezTo>
                      <a:cubicBezTo>
                        <a:pt x="70969" y="24260"/>
                        <a:pt x="72775" y="17894"/>
                        <a:pt x="74582" y="16088"/>
                      </a:cubicBezTo>
                      <a:cubicBezTo>
                        <a:pt x="83614" y="16088"/>
                        <a:pt x="90840" y="20217"/>
                        <a:pt x="96259" y="28390"/>
                      </a:cubicBezTo>
                      <a:cubicBezTo>
                        <a:pt x="96259" y="30196"/>
                        <a:pt x="95313" y="32003"/>
                        <a:pt x="93507" y="33809"/>
                      </a:cubicBezTo>
                      <a:cubicBezTo>
                        <a:pt x="88087" y="41122"/>
                        <a:pt x="85851" y="51531"/>
                        <a:pt x="86711" y="65210"/>
                      </a:cubicBezTo>
                      <a:cubicBezTo>
                        <a:pt x="86711" y="70630"/>
                        <a:pt x="86711" y="75189"/>
                        <a:pt x="86711" y="78889"/>
                      </a:cubicBezTo>
                      <a:cubicBezTo>
                        <a:pt x="86711" y="81641"/>
                        <a:pt x="87571" y="83018"/>
                        <a:pt x="89378" y="83018"/>
                      </a:cubicBezTo>
                      <a:cubicBezTo>
                        <a:pt x="96603" y="80265"/>
                        <a:pt x="101593" y="80265"/>
                        <a:pt x="104260" y="83018"/>
                      </a:cubicBezTo>
                      <a:cubicBezTo>
                        <a:pt x="110539" y="89384"/>
                        <a:pt x="113722" y="95320"/>
                        <a:pt x="113722" y="100740"/>
                      </a:cubicBezTo>
                      <a:cubicBezTo>
                        <a:pt x="112776" y="105299"/>
                        <a:pt x="108733" y="108913"/>
                        <a:pt x="101507" y="111665"/>
                      </a:cubicBezTo>
                      <a:cubicBezTo>
                        <a:pt x="91528" y="115279"/>
                        <a:pt x="86109" y="118978"/>
                        <a:pt x="85249" y="122591"/>
                      </a:cubicBezTo>
                      <a:cubicBezTo>
                        <a:pt x="84302" y="124398"/>
                        <a:pt x="83872" y="128011"/>
                        <a:pt x="83872" y="133517"/>
                      </a:cubicBezTo>
                      <a:lnTo>
                        <a:pt x="83872" y="140313"/>
                      </a:lnTo>
                      <a:cubicBezTo>
                        <a:pt x="86625" y="140313"/>
                        <a:pt x="89722" y="138937"/>
                        <a:pt x="93335" y="136184"/>
                      </a:cubicBezTo>
                      <a:cubicBezTo>
                        <a:pt x="95141" y="134377"/>
                        <a:pt x="96948" y="133001"/>
                        <a:pt x="98754" y="132054"/>
                      </a:cubicBezTo>
                      <a:cubicBezTo>
                        <a:pt x="102367" y="131194"/>
                        <a:pt x="104604" y="132484"/>
                        <a:pt x="105550" y="136184"/>
                      </a:cubicBezTo>
                      <a:cubicBezTo>
                        <a:pt x="105550" y="137130"/>
                        <a:pt x="101937" y="141603"/>
                        <a:pt x="94711" y="149862"/>
                      </a:cubicBezTo>
                      <a:cubicBezTo>
                        <a:pt x="86625" y="158981"/>
                        <a:pt x="82926" y="163541"/>
                        <a:pt x="83872" y="163541"/>
                      </a:cubicBezTo>
                      <a:cubicBezTo>
                        <a:pt x="83872" y="164487"/>
                        <a:pt x="83872" y="168100"/>
                        <a:pt x="83872" y="174466"/>
                      </a:cubicBezTo>
                      <a:cubicBezTo>
                        <a:pt x="86625" y="239934"/>
                        <a:pt x="87055" y="272711"/>
                        <a:pt x="85249" y="272711"/>
                      </a:cubicBezTo>
                      <a:cubicBezTo>
                        <a:pt x="68044" y="269958"/>
                        <a:pt x="50926" y="260409"/>
                        <a:pt x="33807" y="244064"/>
                      </a:cubicBezTo>
                      <a:lnTo>
                        <a:pt x="39226" y="245440"/>
                      </a:lnTo>
                      <a:cubicBezTo>
                        <a:pt x="58151" y="248193"/>
                        <a:pt x="67700" y="242257"/>
                        <a:pt x="67700" y="227718"/>
                      </a:cubicBezTo>
                      <a:cubicBezTo>
                        <a:pt x="69506" y="198641"/>
                        <a:pt x="69506" y="182725"/>
                        <a:pt x="67700" y="179972"/>
                      </a:cubicBezTo>
                      <a:cubicBezTo>
                        <a:pt x="53248" y="190898"/>
                        <a:pt x="39657" y="205007"/>
                        <a:pt x="27097" y="222299"/>
                      </a:cubicBezTo>
                      <a:cubicBezTo>
                        <a:pt x="26151" y="223245"/>
                        <a:pt x="25721" y="224105"/>
                        <a:pt x="25721" y="225051"/>
                      </a:cubicBezTo>
                      <a:cubicBezTo>
                        <a:pt x="24775" y="229611"/>
                        <a:pt x="23484" y="231417"/>
                        <a:pt x="21678" y="230471"/>
                      </a:cubicBezTo>
                      <a:cubicBezTo>
                        <a:pt x="17118" y="230471"/>
                        <a:pt x="12215" y="226858"/>
                        <a:pt x="6796" y="219546"/>
                      </a:cubicBezTo>
                      <a:cubicBezTo>
                        <a:pt x="2237" y="213179"/>
                        <a:pt x="0" y="208620"/>
                        <a:pt x="0" y="205867"/>
                      </a:cubicBezTo>
                      <a:lnTo>
                        <a:pt x="4043" y="203114"/>
                      </a:lnTo>
                      <a:cubicBezTo>
                        <a:pt x="6710" y="201307"/>
                        <a:pt x="12129" y="197178"/>
                        <a:pt x="20301" y="190812"/>
                      </a:cubicBezTo>
                      <a:cubicBezTo>
                        <a:pt x="22968" y="189005"/>
                        <a:pt x="28904" y="184016"/>
                        <a:pt x="37936" y="175843"/>
                      </a:cubicBezTo>
                      <a:cubicBezTo>
                        <a:pt x="52388" y="161304"/>
                        <a:pt x="61850" y="153131"/>
                        <a:pt x="66410" y="151325"/>
                      </a:cubicBezTo>
                      <a:cubicBezTo>
                        <a:pt x="66410" y="150464"/>
                        <a:pt x="66410" y="142722"/>
                        <a:pt x="66410" y="128097"/>
                      </a:cubicBezTo>
                      <a:cubicBezTo>
                        <a:pt x="66410" y="125344"/>
                        <a:pt x="65033" y="123968"/>
                        <a:pt x="62366" y="123968"/>
                      </a:cubicBezTo>
                      <a:cubicBezTo>
                        <a:pt x="60560" y="123968"/>
                        <a:pt x="58323" y="123968"/>
                        <a:pt x="55571" y="123968"/>
                      </a:cubicBezTo>
                      <a:cubicBezTo>
                        <a:pt x="51011" y="123968"/>
                        <a:pt x="44732" y="127151"/>
                        <a:pt x="36646" y="133517"/>
                      </a:cubicBezTo>
                      <a:cubicBezTo>
                        <a:pt x="33893" y="135323"/>
                        <a:pt x="32087" y="136270"/>
                        <a:pt x="31226" y="136270"/>
                      </a:cubicBezTo>
                      <a:cubicBezTo>
                        <a:pt x="28560" y="137216"/>
                        <a:pt x="24860" y="130850"/>
                        <a:pt x="20387" y="117171"/>
                      </a:cubicBezTo>
                      <a:cubicBezTo>
                        <a:pt x="17635" y="108913"/>
                        <a:pt x="17205" y="103923"/>
                        <a:pt x="19011" y="102030"/>
                      </a:cubicBezTo>
                      <a:close/>
                      <a:moveTo>
                        <a:pt x="193809" y="100740"/>
                      </a:moveTo>
                      <a:lnTo>
                        <a:pt x="193809" y="107536"/>
                      </a:lnTo>
                      <a:cubicBezTo>
                        <a:pt x="193809" y="110289"/>
                        <a:pt x="195185" y="111665"/>
                        <a:pt x="197852" y="111665"/>
                      </a:cubicBezTo>
                      <a:cubicBezTo>
                        <a:pt x="215917" y="110805"/>
                        <a:pt x="228132" y="109859"/>
                        <a:pt x="234412" y="108913"/>
                      </a:cubicBezTo>
                      <a:cubicBezTo>
                        <a:pt x="243444" y="108052"/>
                        <a:pt x="252907" y="106676"/>
                        <a:pt x="262886" y="104783"/>
                      </a:cubicBezTo>
                      <a:cubicBezTo>
                        <a:pt x="266498" y="103923"/>
                        <a:pt x="269165" y="103407"/>
                        <a:pt x="270972" y="103407"/>
                      </a:cubicBezTo>
                      <a:cubicBezTo>
                        <a:pt x="277251" y="104353"/>
                        <a:pt x="283187" y="111580"/>
                        <a:pt x="288606" y="125258"/>
                      </a:cubicBezTo>
                      <a:cubicBezTo>
                        <a:pt x="288606" y="129818"/>
                        <a:pt x="286800" y="132570"/>
                        <a:pt x="283187" y="133431"/>
                      </a:cubicBezTo>
                      <a:cubicBezTo>
                        <a:pt x="282241" y="133431"/>
                        <a:pt x="280950" y="133431"/>
                        <a:pt x="279144" y="133431"/>
                      </a:cubicBezTo>
                      <a:cubicBezTo>
                        <a:pt x="264692" y="129818"/>
                        <a:pt x="253423" y="128011"/>
                        <a:pt x="245251" y="128011"/>
                      </a:cubicBezTo>
                      <a:lnTo>
                        <a:pt x="228993" y="128011"/>
                      </a:lnTo>
                      <a:cubicBezTo>
                        <a:pt x="224433" y="128011"/>
                        <a:pt x="222197" y="131194"/>
                        <a:pt x="222197" y="137560"/>
                      </a:cubicBezTo>
                      <a:lnTo>
                        <a:pt x="222197" y="151239"/>
                      </a:lnTo>
                      <a:cubicBezTo>
                        <a:pt x="228476" y="151239"/>
                        <a:pt x="233466" y="150809"/>
                        <a:pt x="237079" y="149862"/>
                      </a:cubicBezTo>
                      <a:cubicBezTo>
                        <a:pt x="247918" y="148056"/>
                        <a:pt x="254197" y="147625"/>
                        <a:pt x="256004" y="148486"/>
                      </a:cubicBezTo>
                      <a:cubicBezTo>
                        <a:pt x="259616" y="153906"/>
                        <a:pt x="262283" y="161648"/>
                        <a:pt x="264176" y="171714"/>
                      </a:cubicBezTo>
                      <a:cubicBezTo>
                        <a:pt x="263230" y="175327"/>
                        <a:pt x="261939" y="177133"/>
                        <a:pt x="260133" y="177133"/>
                      </a:cubicBezTo>
                      <a:cubicBezTo>
                        <a:pt x="258326" y="177133"/>
                        <a:pt x="256520" y="177133"/>
                        <a:pt x="254713" y="177133"/>
                      </a:cubicBezTo>
                      <a:cubicBezTo>
                        <a:pt x="246627" y="175327"/>
                        <a:pt x="238455" y="174381"/>
                        <a:pt x="230369" y="174381"/>
                      </a:cubicBezTo>
                      <a:cubicBezTo>
                        <a:pt x="223143" y="173520"/>
                        <a:pt x="219530" y="176703"/>
                        <a:pt x="219530" y="183930"/>
                      </a:cubicBezTo>
                      <a:cubicBezTo>
                        <a:pt x="218584" y="193909"/>
                        <a:pt x="218154" y="201652"/>
                        <a:pt x="218154" y="207157"/>
                      </a:cubicBezTo>
                      <a:cubicBezTo>
                        <a:pt x="219014" y="232622"/>
                        <a:pt x="221766" y="256710"/>
                        <a:pt x="226240" y="279508"/>
                      </a:cubicBezTo>
                      <a:cubicBezTo>
                        <a:pt x="227100" y="287680"/>
                        <a:pt x="227616" y="292240"/>
                        <a:pt x="227616" y="293186"/>
                      </a:cubicBezTo>
                      <a:cubicBezTo>
                        <a:pt x="214971" y="296799"/>
                        <a:pt x="196906" y="292240"/>
                        <a:pt x="173422" y="279508"/>
                      </a:cubicBezTo>
                      <a:cubicBezTo>
                        <a:pt x="155357" y="270389"/>
                        <a:pt x="144948" y="262646"/>
                        <a:pt x="142282" y="256280"/>
                      </a:cubicBezTo>
                      <a:cubicBezTo>
                        <a:pt x="142282" y="255420"/>
                        <a:pt x="146325" y="256280"/>
                        <a:pt x="154497" y="259033"/>
                      </a:cubicBezTo>
                      <a:cubicBezTo>
                        <a:pt x="174368" y="265399"/>
                        <a:pt x="188390" y="265829"/>
                        <a:pt x="196476" y="260409"/>
                      </a:cubicBezTo>
                      <a:cubicBezTo>
                        <a:pt x="200089" y="257656"/>
                        <a:pt x="201465" y="249053"/>
                        <a:pt x="200519" y="234515"/>
                      </a:cubicBezTo>
                      <a:cubicBezTo>
                        <a:pt x="200519" y="232708"/>
                        <a:pt x="200519" y="230385"/>
                        <a:pt x="200519" y="227718"/>
                      </a:cubicBezTo>
                      <a:cubicBezTo>
                        <a:pt x="199573" y="214986"/>
                        <a:pt x="199143" y="203630"/>
                        <a:pt x="199143" y="193565"/>
                      </a:cubicBezTo>
                      <a:cubicBezTo>
                        <a:pt x="199143" y="184446"/>
                        <a:pt x="199143" y="179456"/>
                        <a:pt x="199143" y="178596"/>
                      </a:cubicBezTo>
                      <a:cubicBezTo>
                        <a:pt x="175659" y="180403"/>
                        <a:pt x="157594" y="183155"/>
                        <a:pt x="144948" y="186769"/>
                      </a:cubicBezTo>
                      <a:cubicBezTo>
                        <a:pt x="144002" y="187715"/>
                        <a:pt x="147615" y="189952"/>
                        <a:pt x="155787" y="193565"/>
                      </a:cubicBezTo>
                      <a:cubicBezTo>
                        <a:pt x="165680" y="197178"/>
                        <a:pt x="171615" y="199931"/>
                        <a:pt x="173422" y="201738"/>
                      </a:cubicBezTo>
                      <a:cubicBezTo>
                        <a:pt x="171615" y="219976"/>
                        <a:pt x="167056" y="231332"/>
                        <a:pt x="159916" y="235891"/>
                      </a:cubicBezTo>
                      <a:cubicBezTo>
                        <a:pt x="157249" y="236837"/>
                        <a:pt x="153120" y="231762"/>
                        <a:pt x="147701" y="220922"/>
                      </a:cubicBezTo>
                      <a:cubicBezTo>
                        <a:pt x="140475" y="207243"/>
                        <a:pt x="134626" y="197264"/>
                        <a:pt x="130067" y="190898"/>
                      </a:cubicBezTo>
                      <a:lnTo>
                        <a:pt x="123270" y="196318"/>
                      </a:lnTo>
                      <a:cubicBezTo>
                        <a:pt x="120604" y="196318"/>
                        <a:pt x="118281" y="194081"/>
                        <a:pt x="116475" y="189521"/>
                      </a:cubicBezTo>
                      <a:cubicBezTo>
                        <a:pt x="116475" y="188661"/>
                        <a:pt x="116475" y="187715"/>
                        <a:pt x="116475" y="186769"/>
                      </a:cubicBezTo>
                      <a:cubicBezTo>
                        <a:pt x="112862" y="179456"/>
                        <a:pt x="111916" y="174466"/>
                        <a:pt x="113808" y="171800"/>
                      </a:cubicBezTo>
                      <a:lnTo>
                        <a:pt x="123270" y="170423"/>
                      </a:lnTo>
                      <a:cubicBezTo>
                        <a:pt x="125937" y="170423"/>
                        <a:pt x="129550" y="169993"/>
                        <a:pt x="134109" y="169047"/>
                      </a:cubicBezTo>
                      <a:cubicBezTo>
                        <a:pt x="153981" y="167240"/>
                        <a:pt x="175228" y="162681"/>
                        <a:pt x="197766" y="155368"/>
                      </a:cubicBezTo>
                      <a:lnTo>
                        <a:pt x="196390" y="147195"/>
                      </a:lnTo>
                      <a:cubicBezTo>
                        <a:pt x="195444" y="143582"/>
                        <a:pt x="195014" y="140829"/>
                        <a:pt x="195014" y="139023"/>
                      </a:cubicBezTo>
                      <a:cubicBezTo>
                        <a:pt x="194067" y="132657"/>
                        <a:pt x="189164" y="130420"/>
                        <a:pt x="180131" y="132226"/>
                      </a:cubicBezTo>
                      <a:cubicBezTo>
                        <a:pt x="176519" y="133173"/>
                        <a:pt x="171959" y="134549"/>
                        <a:pt x="166540" y="136356"/>
                      </a:cubicBezTo>
                      <a:cubicBezTo>
                        <a:pt x="135830" y="145475"/>
                        <a:pt x="117765" y="150034"/>
                        <a:pt x="112346" y="150034"/>
                      </a:cubicBezTo>
                      <a:cubicBezTo>
                        <a:pt x="107786" y="143668"/>
                        <a:pt x="105980" y="137302"/>
                        <a:pt x="106926" y="130936"/>
                      </a:cubicBezTo>
                      <a:lnTo>
                        <a:pt x="109593" y="130936"/>
                      </a:lnTo>
                      <a:cubicBezTo>
                        <a:pt x="120432" y="131882"/>
                        <a:pt x="131701" y="129559"/>
                        <a:pt x="143486" y="124140"/>
                      </a:cubicBezTo>
                      <a:cubicBezTo>
                        <a:pt x="144346" y="124140"/>
                        <a:pt x="146669" y="123709"/>
                        <a:pt x="150282" y="122763"/>
                      </a:cubicBezTo>
                      <a:cubicBezTo>
                        <a:pt x="159314" y="120957"/>
                        <a:pt x="163873" y="118204"/>
                        <a:pt x="163873" y="114591"/>
                      </a:cubicBezTo>
                      <a:cubicBezTo>
                        <a:pt x="163873" y="109171"/>
                        <a:pt x="162067" y="105471"/>
                        <a:pt x="158454" y="103665"/>
                      </a:cubicBezTo>
                      <a:cubicBezTo>
                        <a:pt x="151228" y="103665"/>
                        <a:pt x="145809" y="104095"/>
                        <a:pt x="142195" y="105041"/>
                      </a:cubicBezTo>
                      <a:cubicBezTo>
                        <a:pt x="140389" y="105988"/>
                        <a:pt x="138153" y="102288"/>
                        <a:pt x="135400" y="94116"/>
                      </a:cubicBezTo>
                      <a:cubicBezTo>
                        <a:pt x="131787" y="84136"/>
                        <a:pt x="130841" y="78200"/>
                        <a:pt x="132647" y="76394"/>
                      </a:cubicBezTo>
                      <a:cubicBezTo>
                        <a:pt x="133507" y="75533"/>
                        <a:pt x="137120" y="75017"/>
                        <a:pt x="143486" y="75017"/>
                      </a:cubicBezTo>
                      <a:cubicBezTo>
                        <a:pt x="150712" y="74157"/>
                        <a:pt x="156131" y="73211"/>
                        <a:pt x="159744" y="72264"/>
                      </a:cubicBezTo>
                      <a:cubicBezTo>
                        <a:pt x="163357" y="73211"/>
                        <a:pt x="165164" y="70458"/>
                        <a:pt x="165164" y="64091"/>
                      </a:cubicBezTo>
                      <a:cubicBezTo>
                        <a:pt x="166024" y="28648"/>
                        <a:pt x="166970" y="9033"/>
                        <a:pt x="167830" y="5420"/>
                      </a:cubicBezTo>
                      <a:cubicBezTo>
                        <a:pt x="168691" y="2667"/>
                        <a:pt x="172303" y="860"/>
                        <a:pt x="178669" y="0"/>
                      </a:cubicBezTo>
                      <a:cubicBezTo>
                        <a:pt x="189508" y="1807"/>
                        <a:pt x="197164" y="4990"/>
                        <a:pt x="201723" y="9549"/>
                      </a:cubicBezTo>
                      <a:cubicBezTo>
                        <a:pt x="201723" y="12302"/>
                        <a:pt x="199917" y="15485"/>
                        <a:pt x="196304" y="19099"/>
                      </a:cubicBezTo>
                      <a:cubicBezTo>
                        <a:pt x="194497" y="22712"/>
                        <a:pt x="193551" y="25034"/>
                        <a:pt x="193551" y="25895"/>
                      </a:cubicBezTo>
                      <a:cubicBezTo>
                        <a:pt x="192605" y="29508"/>
                        <a:pt x="192175" y="39057"/>
                        <a:pt x="192175" y="54542"/>
                      </a:cubicBezTo>
                      <a:cubicBezTo>
                        <a:pt x="192175" y="59962"/>
                        <a:pt x="193551" y="62285"/>
                        <a:pt x="196218" y="61339"/>
                      </a:cubicBezTo>
                      <a:cubicBezTo>
                        <a:pt x="210670" y="57725"/>
                        <a:pt x="220562" y="56779"/>
                        <a:pt x="225982" y="58586"/>
                      </a:cubicBezTo>
                      <a:cubicBezTo>
                        <a:pt x="227788" y="59532"/>
                        <a:pt x="229164" y="63575"/>
                        <a:pt x="230025" y="70888"/>
                      </a:cubicBezTo>
                      <a:cubicBezTo>
                        <a:pt x="230885" y="77254"/>
                        <a:pt x="227358" y="81813"/>
                        <a:pt x="219186" y="84566"/>
                      </a:cubicBezTo>
                      <a:cubicBezTo>
                        <a:pt x="211014" y="87319"/>
                        <a:pt x="204734" y="89556"/>
                        <a:pt x="200261" y="91363"/>
                      </a:cubicBezTo>
                      <a:cubicBezTo>
                        <a:pt x="195099" y="93857"/>
                        <a:pt x="192863" y="97041"/>
                        <a:pt x="193809" y="100740"/>
                      </a:cubicBezTo>
                      <a:close/>
                    </a:path>
                  </a:pathLst>
                </a:custGeom>
                <a:grpFill/>
                <a:ln w="860" cap="flat">
                  <a:noFill/>
                  <a:prstDash val="solid"/>
                  <a:miter/>
                </a:ln>
              </p:spPr>
              <p:txBody>
                <a:bodyPr rtlCol="0" anchor="ctr"/>
                <a:lstStyle/>
                <a:p>
                  <a:endParaRPr lang="zh-CN" altLang="en-US"/>
                </a:p>
              </p:txBody>
            </p:sp>
            <p:sp>
              <p:nvSpPr>
                <p:cNvPr id="21" name="任意形状 16"/>
                <p:cNvSpPr/>
                <p:nvPr/>
              </p:nvSpPr>
              <p:spPr>
                <a:xfrm>
                  <a:off x="4052576" y="2752007"/>
                  <a:ext cx="236394" cy="322645"/>
                </a:xfrm>
                <a:custGeom>
                  <a:avLst/>
                  <a:gdLst>
                    <a:gd name="connsiteX0" fmla="*/ 6061 w 236394"/>
                    <a:gd name="connsiteY0" fmla="*/ 86835 h 322645"/>
                    <a:gd name="connsiteX1" fmla="*/ 27739 w 236394"/>
                    <a:gd name="connsiteY1" fmla="*/ 85458 h 322645"/>
                    <a:gd name="connsiteX2" fmla="*/ 88729 w 236394"/>
                    <a:gd name="connsiteY2" fmla="*/ 69113 h 322645"/>
                    <a:gd name="connsiteX3" fmla="*/ 90105 w 236394"/>
                    <a:gd name="connsiteY3" fmla="*/ 29540 h 322645"/>
                    <a:gd name="connsiteX4" fmla="*/ 90105 w 236394"/>
                    <a:gd name="connsiteY4" fmla="*/ 3645 h 322645"/>
                    <a:gd name="connsiteX5" fmla="*/ 110407 w 236394"/>
                    <a:gd name="connsiteY5" fmla="*/ 892 h 322645"/>
                    <a:gd name="connsiteX6" fmla="*/ 136127 w 236394"/>
                    <a:gd name="connsiteY6" fmla="*/ 13194 h 322645"/>
                    <a:gd name="connsiteX7" fmla="*/ 130708 w 236394"/>
                    <a:gd name="connsiteY7" fmla="*/ 21367 h 322645"/>
                    <a:gd name="connsiteX8" fmla="*/ 126665 w 236394"/>
                    <a:gd name="connsiteY8" fmla="*/ 28163 h 322645"/>
                    <a:gd name="connsiteX9" fmla="*/ 123912 w 236394"/>
                    <a:gd name="connsiteY9" fmla="*/ 51391 h 322645"/>
                    <a:gd name="connsiteX10" fmla="*/ 126665 w 236394"/>
                    <a:gd name="connsiteY10" fmla="*/ 60940 h 322645"/>
                    <a:gd name="connsiteX11" fmla="*/ 199784 w 236394"/>
                    <a:gd name="connsiteY11" fmla="*/ 63693 h 322645"/>
                    <a:gd name="connsiteX12" fmla="*/ 236344 w 236394"/>
                    <a:gd name="connsiteY12" fmla="*/ 96470 h 322645"/>
                    <a:gd name="connsiteX13" fmla="*/ 197032 w 236394"/>
                    <a:gd name="connsiteY13" fmla="*/ 136043 h 322645"/>
                    <a:gd name="connsiteX14" fmla="*/ 192988 w 236394"/>
                    <a:gd name="connsiteY14" fmla="*/ 156518 h 322645"/>
                    <a:gd name="connsiteX15" fmla="*/ 191612 w 236394"/>
                    <a:gd name="connsiteY15" fmla="*/ 163314 h 322645"/>
                    <a:gd name="connsiteX16" fmla="*/ 152300 w 236394"/>
                    <a:gd name="connsiteY16" fmla="*/ 164691 h 322645"/>
                    <a:gd name="connsiteX17" fmla="*/ 125203 w 236394"/>
                    <a:gd name="connsiteY17" fmla="*/ 167444 h 322645"/>
                    <a:gd name="connsiteX18" fmla="*/ 117117 w 236394"/>
                    <a:gd name="connsiteY18" fmla="*/ 284787 h 322645"/>
                    <a:gd name="connsiteX19" fmla="*/ 119869 w 236394"/>
                    <a:gd name="connsiteY19" fmla="*/ 301133 h 322645"/>
                    <a:gd name="connsiteX20" fmla="*/ 122536 w 236394"/>
                    <a:gd name="connsiteY20" fmla="*/ 314811 h 322645"/>
                    <a:gd name="connsiteX21" fmla="*/ 96815 w 236394"/>
                    <a:gd name="connsiteY21" fmla="*/ 316188 h 322645"/>
                    <a:gd name="connsiteX22" fmla="*/ 96815 w 236394"/>
                    <a:gd name="connsiteY22" fmla="*/ 284787 h 322645"/>
                    <a:gd name="connsiteX23" fmla="*/ 99568 w 236394"/>
                    <a:gd name="connsiteY23" fmla="*/ 249343 h 322645"/>
                    <a:gd name="connsiteX24" fmla="*/ 94148 w 236394"/>
                    <a:gd name="connsiteY24" fmla="*/ 200221 h 322645"/>
                    <a:gd name="connsiteX25" fmla="*/ 92772 w 236394"/>
                    <a:gd name="connsiteY25" fmla="*/ 170197 h 322645"/>
                    <a:gd name="connsiteX26" fmla="*/ 48040 w 236394"/>
                    <a:gd name="connsiteY26" fmla="*/ 182499 h 322645"/>
                    <a:gd name="connsiteX27" fmla="*/ 34535 w 236394"/>
                    <a:gd name="connsiteY27" fmla="*/ 171573 h 322645"/>
                    <a:gd name="connsiteX28" fmla="*/ 14233 w 236394"/>
                    <a:gd name="connsiteY28" fmla="*/ 138796 h 322645"/>
                    <a:gd name="connsiteX29" fmla="*/ 728 w 236394"/>
                    <a:gd name="connsiteY29" fmla="*/ 108772 h 322645"/>
                    <a:gd name="connsiteX30" fmla="*/ 6061 w 236394"/>
                    <a:gd name="connsiteY30" fmla="*/ 86835 h 322645"/>
                    <a:gd name="connsiteX31" fmla="*/ 54836 w 236394"/>
                    <a:gd name="connsiteY31" fmla="*/ 152303 h 322645"/>
                    <a:gd name="connsiteX32" fmla="*/ 92772 w 236394"/>
                    <a:gd name="connsiteY32" fmla="*/ 141377 h 322645"/>
                    <a:gd name="connsiteX33" fmla="*/ 91395 w 236394"/>
                    <a:gd name="connsiteY33" fmla="*/ 114106 h 322645"/>
                    <a:gd name="connsiteX34" fmla="*/ 90019 w 236394"/>
                    <a:gd name="connsiteY34" fmla="*/ 92255 h 322645"/>
                    <a:gd name="connsiteX35" fmla="*/ 54836 w 236394"/>
                    <a:gd name="connsiteY35" fmla="*/ 101804 h 322645"/>
                    <a:gd name="connsiteX36" fmla="*/ 54836 w 236394"/>
                    <a:gd name="connsiteY36" fmla="*/ 152303 h 322645"/>
                    <a:gd name="connsiteX37" fmla="*/ 125289 w 236394"/>
                    <a:gd name="connsiteY37" fmla="*/ 137334 h 322645"/>
                    <a:gd name="connsiteX38" fmla="*/ 151009 w 236394"/>
                    <a:gd name="connsiteY38" fmla="*/ 133204 h 322645"/>
                    <a:gd name="connsiteX39" fmla="*/ 171311 w 236394"/>
                    <a:gd name="connsiteY39" fmla="*/ 127785 h 322645"/>
                    <a:gd name="connsiteX40" fmla="*/ 178107 w 236394"/>
                    <a:gd name="connsiteY40" fmla="*/ 84082 h 322645"/>
                    <a:gd name="connsiteX41" fmla="*/ 126665 w 236394"/>
                    <a:gd name="connsiteY41" fmla="*/ 84082 h 322645"/>
                    <a:gd name="connsiteX42" fmla="*/ 122622 w 236394"/>
                    <a:gd name="connsiteY42" fmla="*/ 114106 h 322645"/>
                    <a:gd name="connsiteX43" fmla="*/ 125289 w 236394"/>
                    <a:gd name="connsiteY43" fmla="*/ 137334 h 32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6394" h="322645">
                      <a:moveTo>
                        <a:pt x="6061" y="86835"/>
                      </a:moveTo>
                      <a:cubicBezTo>
                        <a:pt x="6921" y="86835"/>
                        <a:pt x="14147" y="86405"/>
                        <a:pt x="27739" y="85458"/>
                      </a:cubicBezTo>
                      <a:cubicBezTo>
                        <a:pt x="42191" y="84598"/>
                        <a:pt x="62492" y="79092"/>
                        <a:pt x="88729" y="69113"/>
                      </a:cubicBezTo>
                      <a:cubicBezTo>
                        <a:pt x="90535" y="68253"/>
                        <a:pt x="90965" y="55004"/>
                        <a:pt x="90105" y="29540"/>
                      </a:cubicBezTo>
                      <a:cubicBezTo>
                        <a:pt x="89159" y="15861"/>
                        <a:pt x="89159" y="7258"/>
                        <a:pt x="90105" y="3645"/>
                      </a:cubicBezTo>
                      <a:cubicBezTo>
                        <a:pt x="90965" y="32"/>
                        <a:pt x="97761" y="-914"/>
                        <a:pt x="110407" y="892"/>
                      </a:cubicBezTo>
                      <a:cubicBezTo>
                        <a:pt x="125719" y="4505"/>
                        <a:pt x="134321" y="8635"/>
                        <a:pt x="136127" y="13194"/>
                      </a:cubicBezTo>
                      <a:cubicBezTo>
                        <a:pt x="136127" y="15001"/>
                        <a:pt x="134321" y="17754"/>
                        <a:pt x="130708" y="21367"/>
                      </a:cubicBezTo>
                      <a:cubicBezTo>
                        <a:pt x="128041" y="24120"/>
                        <a:pt x="126665" y="26357"/>
                        <a:pt x="126665" y="28163"/>
                      </a:cubicBezTo>
                      <a:cubicBezTo>
                        <a:pt x="124859" y="35476"/>
                        <a:pt x="123912" y="43132"/>
                        <a:pt x="123912" y="51391"/>
                      </a:cubicBezTo>
                      <a:cubicBezTo>
                        <a:pt x="123912" y="57757"/>
                        <a:pt x="124772" y="60940"/>
                        <a:pt x="126665" y="60940"/>
                      </a:cubicBezTo>
                      <a:cubicBezTo>
                        <a:pt x="154622" y="56381"/>
                        <a:pt x="179053" y="57327"/>
                        <a:pt x="199784" y="63693"/>
                      </a:cubicBezTo>
                      <a:cubicBezTo>
                        <a:pt x="225075" y="73673"/>
                        <a:pt x="237290" y="84598"/>
                        <a:pt x="236344" y="96470"/>
                      </a:cubicBezTo>
                      <a:cubicBezTo>
                        <a:pt x="219139" y="107396"/>
                        <a:pt x="206064" y="120558"/>
                        <a:pt x="197032" y="136043"/>
                      </a:cubicBezTo>
                      <a:cubicBezTo>
                        <a:pt x="194365" y="140603"/>
                        <a:pt x="192988" y="147399"/>
                        <a:pt x="192988" y="156518"/>
                      </a:cubicBezTo>
                      <a:lnTo>
                        <a:pt x="191612" y="163314"/>
                      </a:lnTo>
                      <a:cubicBezTo>
                        <a:pt x="174407" y="163314"/>
                        <a:pt x="161332" y="163745"/>
                        <a:pt x="152300" y="164691"/>
                      </a:cubicBezTo>
                      <a:cubicBezTo>
                        <a:pt x="142321" y="165637"/>
                        <a:pt x="133375" y="166498"/>
                        <a:pt x="125203" y="167444"/>
                      </a:cubicBezTo>
                      <a:cubicBezTo>
                        <a:pt x="119783" y="187489"/>
                        <a:pt x="117117" y="226546"/>
                        <a:pt x="117117" y="284787"/>
                      </a:cubicBezTo>
                      <a:cubicBezTo>
                        <a:pt x="117117" y="287540"/>
                        <a:pt x="117977" y="292960"/>
                        <a:pt x="119869" y="301133"/>
                      </a:cubicBezTo>
                      <a:cubicBezTo>
                        <a:pt x="120729" y="307499"/>
                        <a:pt x="121676" y="312058"/>
                        <a:pt x="122536" y="314811"/>
                      </a:cubicBezTo>
                      <a:cubicBezTo>
                        <a:pt x="113503" y="324791"/>
                        <a:pt x="104901" y="325221"/>
                        <a:pt x="96815" y="316188"/>
                      </a:cubicBezTo>
                      <a:cubicBezTo>
                        <a:pt x="96815" y="308875"/>
                        <a:pt x="96815" y="298466"/>
                        <a:pt x="96815" y="284787"/>
                      </a:cubicBezTo>
                      <a:cubicBezTo>
                        <a:pt x="98622" y="269302"/>
                        <a:pt x="99568" y="257516"/>
                        <a:pt x="99568" y="249343"/>
                      </a:cubicBezTo>
                      <a:cubicBezTo>
                        <a:pt x="98622" y="233858"/>
                        <a:pt x="96815" y="217513"/>
                        <a:pt x="94148" y="200221"/>
                      </a:cubicBezTo>
                      <a:cubicBezTo>
                        <a:pt x="93202" y="187489"/>
                        <a:pt x="92772" y="177509"/>
                        <a:pt x="92772" y="170197"/>
                      </a:cubicBezTo>
                      <a:cubicBezTo>
                        <a:pt x="84600" y="168390"/>
                        <a:pt x="69718" y="172520"/>
                        <a:pt x="48040" y="182499"/>
                      </a:cubicBezTo>
                      <a:cubicBezTo>
                        <a:pt x="44427" y="184306"/>
                        <a:pt x="39954" y="180692"/>
                        <a:pt x="34535" y="171573"/>
                      </a:cubicBezTo>
                      <a:cubicBezTo>
                        <a:pt x="30922" y="164261"/>
                        <a:pt x="24126" y="153421"/>
                        <a:pt x="14233" y="138796"/>
                      </a:cubicBezTo>
                      <a:cubicBezTo>
                        <a:pt x="7007" y="131484"/>
                        <a:pt x="2448" y="121505"/>
                        <a:pt x="728" y="108772"/>
                      </a:cubicBezTo>
                      <a:cubicBezTo>
                        <a:pt x="-1165" y="95008"/>
                        <a:pt x="641" y="87695"/>
                        <a:pt x="6061" y="86835"/>
                      </a:cubicBezTo>
                      <a:close/>
                      <a:moveTo>
                        <a:pt x="54836" y="152303"/>
                      </a:moveTo>
                      <a:cubicBezTo>
                        <a:pt x="72901" y="149550"/>
                        <a:pt x="85546" y="145937"/>
                        <a:pt x="92772" y="141377"/>
                      </a:cubicBezTo>
                      <a:cubicBezTo>
                        <a:pt x="92772" y="140517"/>
                        <a:pt x="92342" y="131398"/>
                        <a:pt x="91395" y="114106"/>
                      </a:cubicBezTo>
                      <a:cubicBezTo>
                        <a:pt x="90449" y="107740"/>
                        <a:pt x="90019" y="100428"/>
                        <a:pt x="90019" y="92255"/>
                      </a:cubicBezTo>
                      <a:cubicBezTo>
                        <a:pt x="87353" y="91395"/>
                        <a:pt x="75567" y="94578"/>
                        <a:pt x="54836" y="101804"/>
                      </a:cubicBezTo>
                      <a:cubicBezTo>
                        <a:pt x="37717" y="119096"/>
                        <a:pt x="37717" y="135957"/>
                        <a:pt x="54836" y="152303"/>
                      </a:cubicBezTo>
                      <a:close/>
                      <a:moveTo>
                        <a:pt x="125289" y="137334"/>
                      </a:moveTo>
                      <a:cubicBezTo>
                        <a:pt x="133375" y="135527"/>
                        <a:pt x="141977" y="134151"/>
                        <a:pt x="151009" y="133204"/>
                      </a:cubicBezTo>
                      <a:cubicBezTo>
                        <a:pt x="162709" y="131398"/>
                        <a:pt x="169504" y="129591"/>
                        <a:pt x="171311" y="127785"/>
                      </a:cubicBezTo>
                      <a:cubicBezTo>
                        <a:pt x="178537" y="118666"/>
                        <a:pt x="180773" y="104127"/>
                        <a:pt x="178107" y="84082"/>
                      </a:cubicBezTo>
                      <a:cubicBezTo>
                        <a:pt x="155482" y="78662"/>
                        <a:pt x="138364" y="78662"/>
                        <a:pt x="126665" y="84082"/>
                      </a:cubicBezTo>
                      <a:cubicBezTo>
                        <a:pt x="123912" y="87695"/>
                        <a:pt x="122622" y="97761"/>
                        <a:pt x="122622" y="114106"/>
                      </a:cubicBezTo>
                      <a:cubicBezTo>
                        <a:pt x="121676" y="129591"/>
                        <a:pt x="122622" y="137334"/>
                        <a:pt x="125289" y="137334"/>
                      </a:cubicBezTo>
                      <a:close/>
                    </a:path>
                  </a:pathLst>
                </a:custGeom>
                <a:grpFill/>
                <a:ln w="860" cap="flat">
                  <a:noFill/>
                  <a:prstDash val="solid"/>
                  <a:miter/>
                </a:ln>
              </p:spPr>
              <p:txBody>
                <a:bodyPr rtlCol="0" anchor="ctr"/>
                <a:lstStyle/>
                <a:p>
                  <a:endParaRPr lang="zh-CN" altLang="en-US"/>
                </a:p>
              </p:txBody>
            </p:sp>
            <p:sp>
              <p:nvSpPr>
                <p:cNvPr id="22" name="任意形状 17"/>
                <p:cNvSpPr/>
                <p:nvPr/>
              </p:nvSpPr>
              <p:spPr>
                <a:xfrm>
                  <a:off x="4588823" y="2751071"/>
                  <a:ext cx="272058" cy="324003"/>
                </a:xfrm>
                <a:custGeom>
                  <a:avLst/>
                  <a:gdLst>
                    <a:gd name="connsiteX0" fmla="*/ 1779 w 272058"/>
                    <a:gd name="connsiteY0" fmla="*/ 188768 h 324003"/>
                    <a:gd name="connsiteX1" fmla="*/ 4446 w 272058"/>
                    <a:gd name="connsiteY1" fmla="*/ 188768 h 324003"/>
                    <a:gd name="connsiteX2" fmla="*/ 46424 w 272058"/>
                    <a:gd name="connsiteY2" fmla="*/ 179219 h 324003"/>
                    <a:gd name="connsiteX3" fmla="*/ 139931 w 272058"/>
                    <a:gd name="connsiteY3" fmla="*/ 158744 h 324003"/>
                    <a:gd name="connsiteX4" fmla="*/ 150770 w 272058"/>
                    <a:gd name="connsiteY4" fmla="*/ 155991 h 324003"/>
                    <a:gd name="connsiteX5" fmla="*/ 153437 w 272058"/>
                    <a:gd name="connsiteY5" fmla="*/ 151862 h 324003"/>
                    <a:gd name="connsiteX6" fmla="*/ 148017 w 272058"/>
                    <a:gd name="connsiteY6" fmla="*/ 109536 h 324003"/>
                    <a:gd name="connsiteX7" fmla="*/ 148017 w 272058"/>
                    <a:gd name="connsiteY7" fmla="*/ 102739 h 324003"/>
                    <a:gd name="connsiteX8" fmla="*/ 184577 w 272058"/>
                    <a:gd name="connsiteY8" fmla="*/ 109536 h 324003"/>
                    <a:gd name="connsiteX9" fmla="*/ 183201 w 272058"/>
                    <a:gd name="connsiteY9" fmla="*/ 113665 h 324003"/>
                    <a:gd name="connsiteX10" fmla="*/ 179158 w 272058"/>
                    <a:gd name="connsiteY10" fmla="*/ 132764 h 324003"/>
                    <a:gd name="connsiteX11" fmla="*/ 179158 w 272058"/>
                    <a:gd name="connsiteY11" fmla="*/ 140936 h 324003"/>
                    <a:gd name="connsiteX12" fmla="*/ 183201 w 272058"/>
                    <a:gd name="connsiteY12" fmla="*/ 151862 h 324003"/>
                    <a:gd name="connsiteX13" fmla="*/ 215717 w 272058"/>
                    <a:gd name="connsiteY13" fmla="*/ 150485 h 324003"/>
                    <a:gd name="connsiteX14" fmla="*/ 244191 w 272058"/>
                    <a:gd name="connsiteY14" fmla="*/ 150485 h 324003"/>
                    <a:gd name="connsiteX15" fmla="*/ 250987 w 272058"/>
                    <a:gd name="connsiteY15" fmla="*/ 149109 h 324003"/>
                    <a:gd name="connsiteX16" fmla="*/ 267245 w 272058"/>
                    <a:gd name="connsiteY16" fmla="*/ 172337 h 324003"/>
                    <a:gd name="connsiteX17" fmla="*/ 271288 w 272058"/>
                    <a:gd name="connsiteY17" fmla="*/ 191435 h 324003"/>
                    <a:gd name="connsiteX18" fmla="*/ 259073 w 272058"/>
                    <a:gd name="connsiteY18" fmla="*/ 190059 h 324003"/>
                    <a:gd name="connsiteX19" fmla="*/ 219760 w 272058"/>
                    <a:gd name="connsiteY19" fmla="*/ 179133 h 324003"/>
                    <a:gd name="connsiteX20" fmla="*/ 185867 w 272058"/>
                    <a:gd name="connsiteY20" fmla="*/ 181886 h 324003"/>
                    <a:gd name="connsiteX21" fmla="*/ 181824 w 272058"/>
                    <a:gd name="connsiteY21" fmla="*/ 192812 h 324003"/>
                    <a:gd name="connsiteX22" fmla="*/ 179158 w 272058"/>
                    <a:gd name="connsiteY22" fmla="*/ 251483 h 324003"/>
                    <a:gd name="connsiteX23" fmla="*/ 179158 w 272058"/>
                    <a:gd name="connsiteY23" fmla="*/ 281507 h 324003"/>
                    <a:gd name="connsiteX24" fmla="*/ 180534 w 272058"/>
                    <a:gd name="connsiteY24" fmla="*/ 297853 h 324003"/>
                    <a:gd name="connsiteX25" fmla="*/ 183201 w 272058"/>
                    <a:gd name="connsiteY25" fmla="*/ 323748 h 324003"/>
                    <a:gd name="connsiteX26" fmla="*/ 160147 w 272058"/>
                    <a:gd name="connsiteY26" fmla="*/ 319618 h 324003"/>
                    <a:gd name="connsiteX27" fmla="*/ 153351 w 272058"/>
                    <a:gd name="connsiteY27" fmla="*/ 318242 h 324003"/>
                    <a:gd name="connsiteX28" fmla="*/ 74812 w 272058"/>
                    <a:gd name="connsiteY28" fmla="*/ 290970 h 324003"/>
                    <a:gd name="connsiteX29" fmla="*/ 65349 w 272058"/>
                    <a:gd name="connsiteY29" fmla="*/ 285551 h 324003"/>
                    <a:gd name="connsiteX30" fmla="*/ 78855 w 272058"/>
                    <a:gd name="connsiteY30" fmla="*/ 284174 h 324003"/>
                    <a:gd name="connsiteX31" fmla="*/ 107329 w 272058"/>
                    <a:gd name="connsiteY31" fmla="*/ 286927 h 324003"/>
                    <a:gd name="connsiteX32" fmla="*/ 135802 w 272058"/>
                    <a:gd name="connsiteY32" fmla="*/ 289680 h 324003"/>
                    <a:gd name="connsiteX33" fmla="*/ 156103 w 272058"/>
                    <a:gd name="connsiteY33" fmla="*/ 261032 h 324003"/>
                    <a:gd name="connsiteX34" fmla="*/ 153437 w 272058"/>
                    <a:gd name="connsiteY34" fmla="*/ 196941 h 324003"/>
                    <a:gd name="connsiteX35" fmla="*/ 153437 w 272058"/>
                    <a:gd name="connsiteY35" fmla="*/ 186015 h 324003"/>
                    <a:gd name="connsiteX36" fmla="*/ 107415 w 272058"/>
                    <a:gd name="connsiteY36" fmla="*/ 192812 h 324003"/>
                    <a:gd name="connsiteX37" fmla="*/ 97952 w 272058"/>
                    <a:gd name="connsiteY37" fmla="*/ 194188 h 324003"/>
                    <a:gd name="connsiteX38" fmla="*/ 108791 w 272058"/>
                    <a:gd name="connsiteY38" fmla="*/ 210534 h 324003"/>
                    <a:gd name="connsiteX39" fmla="*/ 114211 w 272058"/>
                    <a:gd name="connsiteY39" fmla="*/ 214663 h 324003"/>
                    <a:gd name="connsiteX40" fmla="*/ 100705 w 272058"/>
                    <a:gd name="connsiteY40" fmla="*/ 246063 h 324003"/>
                    <a:gd name="connsiteX41" fmla="*/ 93909 w 272058"/>
                    <a:gd name="connsiteY41" fmla="*/ 237891 h 324003"/>
                    <a:gd name="connsiteX42" fmla="*/ 61392 w 272058"/>
                    <a:gd name="connsiteY42" fmla="*/ 199694 h 324003"/>
                    <a:gd name="connsiteX43" fmla="*/ 18037 w 272058"/>
                    <a:gd name="connsiteY43" fmla="*/ 216040 h 324003"/>
                    <a:gd name="connsiteX44" fmla="*/ 16661 w 272058"/>
                    <a:gd name="connsiteY44" fmla="*/ 217416 h 324003"/>
                    <a:gd name="connsiteX45" fmla="*/ 3155 w 272058"/>
                    <a:gd name="connsiteY45" fmla="*/ 202447 h 324003"/>
                    <a:gd name="connsiteX46" fmla="*/ 1779 w 272058"/>
                    <a:gd name="connsiteY46" fmla="*/ 188768 h 324003"/>
                    <a:gd name="connsiteX47" fmla="*/ 28876 w 272058"/>
                    <a:gd name="connsiteY47" fmla="*/ 130097 h 324003"/>
                    <a:gd name="connsiteX48" fmla="*/ 69479 w 272058"/>
                    <a:gd name="connsiteY48" fmla="*/ 102826 h 324003"/>
                    <a:gd name="connsiteX49" fmla="*/ 68102 w 272058"/>
                    <a:gd name="connsiteY49" fmla="*/ 112375 h 324003"/>
                    <a:gd name="connsiteX50" fmla="*/ 66726 w 272058"/>
                    <a:gd name="connsiteY50" fmla="*/ 132850 h 324003"/>
                    <a:gd name="connsiteX51" fmla="*/ 69479 w 272058"/>
                    <a:gd name="connsiteY51" fmla="*/ 147819 h 324003"/>
                    <a:gd name="connsiteX52" fmla="*/ 55887 w 272058"/>
                    <a:gd name="connsiteY52" fmla="*/ 149195 h 324003"/>
                    <a:gd name="connsiteX53" fmla="*/ 28876 w 272058"/>
                    <a:gd name="connsiteY53" fmla="*/ 130097 h 324003"/>
                    <a:gd name="connsiteX54" fmla="*/ 89780 w 272058"/>
                    <a:gd name="connsiteY54" fmla="*/ 109622 h 324003"/>
                    <a:gd name="connsiteX55" fmla="*/ 84361 w 272058"/>
                    <a:gd name="connsiteY55" fmla="*/ 89147 h 324003"/>
                    <a:gd name="connsiteX56" fmla="*/ 88404 w 272058"/>
                    <a:gd name="connsiteY56" fmla="*/ 89147 h 324003"/>
                    <a:gd name="connsiteX57" fmla="*/ 142598 w 272058"/>
                    <a:gd name="connsiteY57" fmla="*/ 75468 h 324003"/>
                    <a:gd name="connsiteX58" fmla="*/ 148017 w 272058"/>
                    <a:gd name="connsiteY58" fmla="*/ 72715 h 324003"/>
                    <a:gd name="connsiteX59" fmla="*/ 195416 w 272058"/>
                    <a:gd name="connsiteY59" fmla="*/ 61790 h 324003"/>
                    <a:gd name="connsiteX60" fmla="*/ 223890 w 272058"/>
                    <a:gd name="connsiteY60" fmla="*/ 75468 h 324003"/>
                    <a:gd name="connsiteX61" fmla="*/ 257782 w 272058"/>
                    <a:gd name="connsiteY61" fmla="*/ 127344 h 324003"/>
                    <a:gd name="connsiteX62" fmla="*/ 252363 w 272058"/>
                    <a:gd name="connsiteY62" fmla="*/ 130097 h 324003"/>
                    <a:gd name="connsiteX63" fmla="*/ 241524 w 272058"/>
                    <a:gd name="connsiteY63" fmla="*/ 131473 h 324003"/>
                    <a:gd name="connsiteX64" fmla="*/ 200921 w 272058"/>
                    <a:gd name="connsiteY64" fmla="*/ 134226 h 324003"/>
                    <a:gd name="connsiteX65" fmla="*/ 186040 w 272058"/>
                    <a:gd name="connsiteY65" fmla="*/ 128806 h 324003"/>
                    <a:gd name="connsiteX66" fmla="*/ 198255 w 272058"/>
                    <a:gd name="connsiteY66" fmla="*/ 123386 h 324003"/>
                    <a:gd name="connsiteX67" fmla="*/ 222599 w 272058"/>
                    <a:gd name="connsiteY67" fmla="*/ 104288 h 324003"/>
                    <a:gd name="connsiteX68" fmla="*/ 207717 w 272058"/>
                    <a:gd name="connsiteY68" fmla="*/ 82437 h 324003"/>
                    <a:gd name="connsiteX69" fmla="*/ 191459 w 272058"/>
                    <a:gd name="connsiteY69" fmla="*/ 79684 h 324003"/>
                    <a:gd name="connsiteX70" fmla="*/ 188792 w 272058"/>
                    <a:gd name="connsiteY70" fmla="*/ 79684 h 324003"/>
                    <a:gd name="connsiteX71" fmla="*/ 149480 w 272058"/>
                    <a:gd name="connsiteY71" fmla="*/ 91986 h 324003"/>
                    <a:gd name="connsiteX72" fmla="*/ 110167 w 272058"/>
                    <a:gd name="connsiteY72" fmla="*/ 106955 h 324003"/>
                    <a:gd name="connsiteX73" fmla="*/ 89780 w 272058"/>
                    <a:gd name="connsiteY73" fmla="*/ 109622 h 324003"/>
                    <a:gd name="connsiteX74" fmla="*/ 119630 w 272058"/>
                    <a:gd name="connsiteY74" fmla="*/ 46821 h 324003"/>
                    <a:gd name="connsiteX75" fmla="*/ 123673 w 272058"/>
                    <a:gd name="connsiteY75" fmla="*/ 11377 h 324003"/>
                    <a:gd name="connsiteX76" fmla="*/ 137178 w 272058"/>
                    <a:gd name="connsiteY76" fmla="*/ 451 h 324003"/>
                    <a:gd name="connsiteX77" fmla="*/ 141222 w 272058"/>
                    <a:gd name="connsiteY77" fmla="*/ 8624 h 324003"/>
                    <a:gd name="connsiteX78" fmla="*/ 158856 w 272058"/>
                    <a:gd name="connsiteY78" fmla="*/ 34519 h 324003"/>
                    <a:gd name="connsiteX79" fmla="*/ 164276 w 272058"/>
                    <a:gd name="connsiteY79" fmla="*/ 49488 h 324003"/>
                    <a:gd name="connsiteX80" fmla="*/ 152061 w 272058"/>
                    <a:gd name="connsiteY80" fmla="*/ 54908 h 324003"/>
                    <a:gd name="connsiteX81" fmla="*/ 119630 w 272058"/>
                    <a:gd name="connsiteY81" fmla="*/ 46821 h 3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2058" h="324003">
                      <a:moveTo>
                        <a:pt x="1779" y="188768"/>
                      </a:moveTo>
                      <a:lnTo>
                        <a:pt x="4446" y="188768"/>
                      </a:lnTo>
                      <a:cubicBezTo>
                        <a:pt x="15285" y="188768"/>
                        <a:pt x="29306" y="185585"/>
                        <a:pt x="46424" y="179219"/>
                      </a:cubicBezTo>
                      <a:cubicBezTo>
                        <a:pt x="66296" y="171907"/>
                        <a:pt x="97436" y="165110"/>
                        <a:pt x="139931" y="158744"/>
                      </a:cubicBezTo>
                      <a:cubicBezTo>
                        <a:pt x="143544" y="157884"/>
                        <a:pt x="147157" y="156938"/>
                        <a:pt x="150770" y="155991"/>
                      </a:cubicBezTo>
                      <a:cubicBezTo>
                        <a:pt x="151631" y="155131"/>
                        <a:pt x="152576" y="153755"/>
                        <a:pt x="153437" y="151862"/>
                      </a:cubicBezTo>
                      <a:cubicBezTo>
                        <a:pt x="153437" y="134570"/>
                        <a:pt x="151631" y="120461"/>
                        <a:pt x="148017" y="109536"/>
                      </a:cubicBezTo>
                      <a:cubicBezTo>
                        <a:pt x="147071" y="106783"/>
                        <a:pt x="147071" y="104546"/>
                        <a:pt x="148017" y="102739"/>
                      </a:cubicBezTo>
                      <a:cubicBezTo>
                        <a:pt x="159717" y="99126"/>
                        <a:pt x="171932" y="101363"/>
                        <a:pt x="184577" y="109536"/>
                      </a:cubicBezTo>
                      <a:cubicBezTo>
                        <a:pt x="184577" y="110482"/>
                        <a:pt x="184147" y="111859"/>
                        <a:pt x="183201" y="113665"/>
                      </a:cubicBezTo>
                      <a:cubicBezTo>
                        <a:pt x="179588" y="120031"/>
                        <a:pt x="178211" y="126397"/>
                        <a:pt x="179158" y="132764"/>
                      </a:cubicBezTo>
                      <a:cubicBezTo>
                        <a:pt x="179158" y="134570"/>
                        <a:pt x="179158" y="137323"/>
                        <a:pt x="179158" y="140936"/>
                      </a:cubicBezTo>
                      <a:cubicBezTo>
                        <a:pt x="180018" y="145496"/>
                        <a:pt x="181394" y="149109"/>
                        <a:pt x="183201" y="151862"/>
                      </a:cubicBezTo>
                      <a:cubicBezTo>
                        <a:pt x="192233" y="150055"/>
                        <a:pt x="203072" y="149625"/>
                        <a:pt x="215717" y="150485"/>
                      </a:cubicBezTo>
                      <a:cubicBezTo>
                        <a:pt x="231029" y="151432"/>
                        <a:pt x="240578" y="151432"/>
                        <a:pt x="244191" y="150485"/>
                      </a:cubicBezTo>
                      <a:cubicBezTo>
                        <a:pt x="246857" y="149625"/>
                        <a:pt x="249180" y="149109"/>
                        <a:pt x="250987" y="149109"/>
                      </a:cubicBezTo>
                      <a:cubicBezTo>
                        <a:pt x="254599" y="150916"/>
                        <a:pt x="260019" y="158658"/>
                        <a:pt x="267245" y="172337"/>
                      </a:cubicBezTo>
                      <a:cubicBezTo>
                        <a:pt x="271718" y="183262"/>
                        <a:pt x="273094" y="189629"/>
                        <a:pt x="271288" y="191435"/>
                      </a:cubicBezTo>
                      <a:cubicBezTo>
                        <a:pt x="269482" y="192382"/>
                        <a:pt x="265438" y="191865"/>
                        <a:pt x="259073" y="190059"/>
                      </a:cubicBezTo>
                      <a:cubicBezTo>
                        <a:pt x="250987" y="185499"/>
                        <a:pt x="237825" y="181886"/>
                        <a:pt x="219760" y="179133"/>
                      </a:cubicBezTo>
                      <a:cubicBezTo>
                        <a:pt x="210728" y="178273"/>
                        <a:pt x="199459" y="179133"/>
                        <a:pt x="185867" y="181886"/>
                      </a:cubicBezTo>
                      <a:cubicBezTo>
                        <a:pt x="183115" y="182832"/>
                        <a:pt x="181824" y="186445"/>
                        <a:pt x="181824" y="192812"/>
                      </a:cubicBezTo>
                      <a:cubicBezTo>
                        <a:pt x="181824" y="212856"/>
                        <a:pt x="180878" y="232385"/>
                        <a:pt x="179158" y="251483"/>
                      </a:cubicBezTo>
                      <a:cubicBezTo>
                        <a:pt x="179158" y="263355"/>
                        <a:pt x="179158" y="273335"/>
                        <a:pt x="179158" y="281507"/>
                      </a:cubicBezTo>
                      <a:cubicBezTo>
                        <a:pt x="179158" y="284260"/>
                        <a:pt x="179588" y="289680"/>
                        <a:pt x="180534" y="297853"/>
                      </a:cubicBezTo>
                      <a:cubicBezTo>
                        <a:pt x="183201" y="313338"/>
                        <a:pt x="184147" y="321941"/>
                        <a:pt x="183201" y="323748"/>
                      </a:cubicBezTo>
                      <a:cubicBezTo>
                        <a:pt x="182254" y="324608"/>
                        <a:pt x="174598" y="323317"/>
                        <a:pt x="160147" y="319618"/>
                      </a:cubicBezTo>
                      <a:cubicBezTo>
                        <a:pt x="157480" y="318672"/>
                        <a:pt x="155157" y="318242"/>
                        <a:pt x="153351" y="318242"/>
                      </a:cubicBezTo>
                      <a:cubicBezTo>
                        <a:pt x="120834" y="311876"/>
                        <a:pt x="94597" y="302756"/>
                        <a:pt x="74812" y="290970"/>
                      </a:cubicBezTo>
                      <a:cubicBezTo>
                        <a:pt x="68446" y="288218"/>
                        <a:pt x="65349" y="286411"/>
                        <a:pt x="65349" y="285551"/>
                      </a:cubicBezTo>
                      <a:cubicBezTo>
                        <a:pt x="67156" y="283744"/>
                        <a:pt x="71629" y="283314"/>
                        <a:pt x="78855" y="284174"/>
                      </a:cubicBezTo>
                      <a:cubicBezTo>
                        <a:pt x="90554" y="285981"/>
                        <a:pt x="100103" y="286927"/>
                        <a:pt x="107329" y="286927"/>
                      </a:cubicBezTo>
                      <a:cubicBezTo>
                        <a:pt x="115415" y="287787"/>
                        <a:pt x="124963" y="288734"/>
                        <a:pt x="135802" y="289680"/>
                      </a:cubicBezTo>
                      <a:cubicBezTo>
                        <a:pt x="152061" y="292433"/>
                        <a:pt x="158856" y="282884"/>
                        <a:pt x="156103" y="261032"/>
                      </a:cubicBezTo>
                      <a:cubicBezTo>
                        <a:pt x="156103" y="241934"/>
                        <a:pt x="155157" y="220599"/>
                        <a:pt x="153437" y="196941"/>
                      </a:cubicBezTo>
                      <a:cubicBezTo>
                        <a:pt x="153437" y="192382"/>
                        <a:pt x="153437" y="188768"/>
                        <a:pt x="153437" y="186015"/>
                      </a:cubicBezTo>
                      <a:cubicBezTo>
                        <a:pt x="142598" y="186015"/>
                        <a:pt x="127200" y="188338"/>
                        <a:pt x="107415" y="192812"/>
                      </a:cubicBezTo>
                      <a:cubicBezTo>
                        <a:pt x="103802" y="193758"/>
                        <a:pt x="100619" y="194188"/>
                        <a:pt x="97952" y="194188"/>
                      </a:cubicBezTo>
                      <a:cubicBezTo>
                        <a:pt x="99759" y="199608"/>
                        <a:pt x="103372" y="205114"/>
                        <a:pt x="108791" y="210534"/>
                      </a:cubicBezTo>
                      <a:cubicBezTo>
                        <a:pt x="111458" y="213286"/>
                        <a:pt x="113264" y="214663"/>
                        <a:pt x="114211" y="214663"/>
                      </a:cubicBezTo>
                      <a:cubicBezTo>
                        <a:pt x="113264" y="229202"/>
                        <a:pt x="108791" y="239697"/>
                        <a:pt x="100705" y="246063"/>
                      </a:cubicBezTo>
                      <a:cubicBezTo>
                        <a:pt x="98898" y="247010"/>
                        <a:pt x="96662" y="244257"/>
                        <a:pt x="93909" y="237891"/>
                      </a:cubicBezTo>
                      <a:cubicBezTo>
                        <a:pt x="84877" y="218792"/>
                        <a:pt x="74038" y="206060"/>
                        <a:pt x="61392" y="199694"/>
                      </a:cubicBezTo>
                      <a:cubicBezTo>
                        <a:pt x="40575" y="201501"/>
                        <a:pt x="26209" y="207006"/>
                        <a:pt x="18037" y="216040"/>
                      </a:cubicBezTo>
                      <a:lnTo>
                        <a:pt x="16661" y="217416"/>
                      </a:lnTo>
                      <a:cubicBezTo>
                        <a:pt x="13048" y="216556"/>
                        <a:pt x="8574" y="211480"/>
                        <a:pt x="3155" y="202447"/>
                      </a:cubicBezTo>
                      <a:cubicBezTo>
                        <a:pt x="-544" y="194188"/>
                        <a:pt x="-974" y="189629"/>
                        <a:pt x="1779" y="188768"/>
                      </a:cubicBezTo>
                      <a:close/>
                      <a:moveTo>
                        <a:pt x="28876" y="130097"/>
                      </a:moveTo>
                      <a:cubicBezTo>
                        <a:pt x="40575" y="114611"/>
                        <a:pt x="54167" y="105578"/>
                        <a:pt x="69479" y="102826"/>
                      </a:cubicBezTo>
                      <a:cubicBezTo>
                        <a:pt x="70339" y="102826"/>
                        <a:pt x="69909" y="106009"/>
                        <a:pt x="68102" y="112375"/>
                      </a:cubicBezTo>
                      <a:cubicBezTo>
                        <a:pt x="65436" y="122354"/>
                        <a:pt x="64919" y="129236"/>
                        <a:pt x="66726" y="132850"/>
                      </a:cubicBezTo>
                      <a:cubicBezTo>
                        <a:pt x="70339" y="141022"/>
                        <a:pt x="71199" y="146012"/>
                        <a:pt x="69479" y="147819"/>
                      </a:cubicBezTo>
                      <a:cubicBezTo>
                        <a:pt x="69479" y="149625"/>
                        <a:pt x="64919" y="150141"/>
                        <a:pt x="55887" y="149195"/>
                      </a:cubicBezTo>
                      <a:cubicBezTo>
                        <a:pt x="35155" y="147302"/>
                        <a:pt x="26123" y="140936"/>
                        <a:pt x="28876" y="130097"/>
                      </a:cubicBezTo>
                      <a:close/>
                      <a:moveTo>
                        <a:pt x="89780" y="109622"/>
                      </a:moveTo>
                      <a:cubicBezTo>
                        <a:pt x="84361" y="101449"/>
                        <a:pt x="82554" y="94653"/>
                        <a:pt x="84361" y="89147"/>
                      </a:cubicBezTo>
                      <a:lnTo>
                        <a:pt x="88404" y="89147"/>
                      </a:lnTo>
                      <a:cubicBezTo>
                        <a:pt x="101049" y="88287"/>
                        <a:pt x="119114" y="83727"/>
                        <a:pt x="142598" y="75468"/>
                      </a:cubicBezTo>
                      <a:cubicBezTo>
                        <a:pt x="143458" y="75468"/>
                        <a:pt x="145265" y="74608"/>
                        <a:pt x="148017" y="72715"/>
                      </a:cubicBezTo>
                      <a:cubicBezTo>
                        <a:pt x="167029" y="64543"/>
                        <a:pt x="182770" y="60930"/>
                        <a:pt x="195416" y="61790"/>
                      </a:cubicBezTo>
                      <a:cubicBezTo>
                        <a:pt x="206255" y="62736"/>
                        <a:pt x="215717" y="67210"/>
                        <a:pt x="223890" y="75468"/>
                      </a:cubicBezTo>
                      <a:cubicBezTo>
                        <a:pt x="250987" y="102739"/>
                        <a:pt x="262255" y="120031"/>
                        <a:pt x="257782" y="127344"/>
                      </a:cubicBezTo>
                      <a:cubicBezTo>
                        <a:pt x="256836" y="128290"/>
                        <a:pt x="255116" y="129150"/>
                        <a:pt x="252363" y="130097"/>
                      </a:cubicBezTo>
                      <a:cubicBezTo>
                        <a:pt x="246944" y="130097"/>
                        <a:pt x="243330" y="130527"/>
                        <a:pt x="241524" y="131473"/>
                      </a:cubicBezTo>
                      <a:cubicBezTo>
                        <a:pt x="227932" y="136893"/>
                        <a:pt x="214427" y="137839"/>
                        <a:pt x="200921" y="134226"/>
                      </a:cubicBezTo>
                      <a:cubicBezTo>
                        <a:pt x="190943" y="132419"/>
                        <a:pt x="186040" y="130613"/>
                        <a:pt x="186040" y="128806"/>
                      </a:cubicBezTo>
                      <a:cubicBezTo>
                        <a:pt x="185093" y="127000"/>
                        <a:pt x="189222" y="125193"/>
                        <a:pt x="198255" y="123386"/>
                      </a:cubicBezTo>
                      <a:cubicBezTo>
                        <a:pt x="214513" y="115214"/>
                        <a:pt x="222599" y="108848"/>
                        <a:pt x="222599" y="104288"/>
                      </a:cubicBezTo>
                      <a:cubicBezTo>
                        <a:pt x="219846" y="94309"/>
                        <a:pt x="214943" y="86996"/>
                        <a:pt x="207717" y="82437"/>
                      </a:cubicBezTo>
                      <a:cubicBezTo>
                        <a:pt x="204104" y="80630"/>
                        <a:pt x="198685" y="79684"/>
                        <a:pt x="191459" y="79684"/>
                      </a:cubicBezTo>
                      <a:cubicBezTo>
                        <a:pt x="190513" y="79684"/>
                        <a:pt x="189652" y="79684"/>
                        <a:pt x="188792" y="79684"/>
                      </a:cubicBezTo>
                      <a:cubicBezTo>
                        <a:pt x="176147" y="79684"/>
                        <a:pt x="163071" y="83813"/>
                        <a:pt x="149480" y="91986"/>
                      </a:cubicBezTo>
                      <a:cubicBezTo>
                        <a:pt x="137695" y="98352"/>
                        <a:pt x="124619" y="103342"/>
                        <a:pt x="110167" y="106955"/>
                      </a:cubicBezTo>
                      <a:cubicBezTo>
                        <a:pt x="99328" y="110482"/>
                        <a:pt x="92533" y="111428"/>
                        <a:pt x="89780" y="109622"/>
                      </a:cubicBezTo>
                      <a:close/>
                      <a:moveTo>
                        <a:pt x="119630" y="46821"/>
                      </a:moveTo>
                      <a:cubicBezTo>
                        <a:pt x="115071" y="36841"/>
                        <a:pt x="116447" y="24969"/>
                        <a:pt x="123673" y="11377"/>
                      </a:cubicBezTo>
                      <a:cubicBezTo>
                        <a:pt x="129092" y="2258"/>
                        <a:pt x="133566" y="-1355"/>
                        <a:pt x="137178" y="451"/>
                      </a:cubicBezTo>
                      <a:cubicBezTo>
                        <a:pt x="138039" y="1398"/>
                        <a:pt x="139415" y="4064"/>
                        <a:pt x="141222" y="8624"/>
                      </a:cubicBezTo>
                      <a:cubicBezTo>
                        <a:pt x="145695" y="18603"/>
                        <a:pt x="151631" y="27292"/>
                        <a:pt x="158856" y="34519"/>
                      </a:cubicBezTo>
                      <a:cubicBezTo>
                        <a:pt x="164276" y="40885"/>
                        <a:pt x="166082" y="45875"/>
                        <a:pt x="164276" y="49488"/>
                      </a:cubicBezTo>
                      <a:cubicBezTo>
                        <a:pt x="163329" y="53101"/>
                        <a:pt x="159286" y="54908"/>
                        <a:pt x="152061" y="54908"/>
                      </a:cubicBezTo>
                      <a:cubicBezTo>
                        <a:pt x="135888" y="55940"/>
                        <a:pt x="125049" y="53187"/>
                        <a:pt x="119630" y="46821"/>
                      </a:cubicBezTo>
                      <a:close/>
                    </a:path>
                  </a:pathLst>
                </a:custGeom>
                <a:grpFill/>
                <a:ln w="860" cap="flat">
                  <a:noFill/>
                  <a:prstDash val="solid"/>
                  <a:miter/>
                </a:ln>
              </p:spPr>
              <p:txBody>
                <a:bodyPr rtlCol="0" anchor="ctr"/>
                <a:lstStyle/>
                <a:p>
                  <a:endParaRPr lang="zh-CN" altLang="en-US"/>
                </a:p>
              </p:txBody>
            </p:sp>
            <p:sp>
              <p:nvSpPr>
                <p:cNvPr id="23" name="任意形状 18"/>
                <p:cNvSpPr/>
                <p:nvPr/>
              </p:nvSpPr>
              <p:spPr>
                <a:xfrm>
                  <a:off x="5138493" y="2802793"/>
                  <a:ext cx="279168" cy="227983"/>
                </a:xfrm>
                <a:custGeom>
                  <a:avLst/>
                  <a:gdLst>
                    <a:gd name="connsiteX0" fmla="*/ 146571 w 279168"/>
                    <a:gd name="connsiteY0" fmla="*/ 7401 h 227983"/>
                    <a:gd name="connsiteX1" fmla="*/ 211604 w 279168"/>
                    <a:gd name="connsiteY1" fmla="*/ 604 h 227983"/>
                    <a:gd name="connsiteX2" fmla="*/ 211604 w 279168"/>
                    <a:gd name="connsiteY2" fmla="*/ 16950 h 227983"/>
                    <a:gd name="connsiteX3" fmla="*/ 175044 w 279168"/>
                    <a:gd name="connsiteY3" fmla="*/ 41468 h 227983"/>
                    <a:gd name="connsiteX4" fmla="*/ 166958 w 279168"/>
                    <a:gd name="connsiteY4" fmla="*/ 83794 h 227983"/>
                    <a:gd name="connsiteX5" fmla="*/ 202141 w 279168"/>
                    <a:gd name="connsiteY5" fmla="*/ 74245 h 227983"/>
                    <a:gd name="connsiteX6" fmla="*/ 210227 w 279168"/>
                    <a:gd name="connsiteY6" fmla="*/ 101516 h 227983"/>
                    <a:gd name="connsiteX7" fmla="*/ 196722 w 279168"/>
                    <a:gd name="connsiteY7" fmla="*/ 106936 h 227983"/>
                    <a:gd name="connsiteX8" fmla="*/ 166958 w 279168"/>
                    <a:gd name="connsiteY8" fmla="*/ 121905 h 227983"/>
                    <a:gd name="connsiteX9" fmla="*/ 162915 w 279168"/>
                    <a:gd name="connsiteY9" fmla="*/ 132831 h 227983"/>
                    <a:gd name="connsiteX10" fmla="*/ 162915 w 279168"/>
                    <a:gd name="connsiteY10" fmla="*/ 158725 h 227983"/>
                    <a:gd name="connsiteX11" fmla="*/ 180550 w 279168"/>
                    <a:gd name="connsiteY11" fmla="*/ 171027 h 227983"/>
                    <a:gd name="connsiteX12" fmla="*/ 213066 w 279168"/>
                    <a:gd name="connsiteY12" fmla="*/ 171027 h 227983"/>
                    <a:gd name="connsiteX13" fmla="*/ 246959 w 279168"/>
                    <a:gd name="connsiteY13" fmla="*/ 168275 h 227983"/>
                    <a:gd name="connsiteX14" fmla="*/ 270013 w 279168"/>
                    <a:gd name="connsiteY14" fmla="*/ 173694 h 227983"/>
                    <a:gd name="connsiteX15" fmla="*/ 271390 w 279168"/>
                    <a:gd name="connsiteY15" fmla="*/ 211891 h 227983"/>
                    <a:gd name="connsiteX16" fmla="*/ 144076 w 279168"/>
                    <a:gd name="connsiteY16" fmla="*/ 202342 h 227983"/>
                    <a:gd name="connsiteX17" fmla="*/ 130571 w 279168"/>
                    <a:gd name="connsiteY17" fmla="*/ 203718 h 227983"/>
                    <a:gd name="connsiteX18" fmla="*/ 123775 w 279168"/>
                    <a:gd name="connsiteY18" fmla="*/ 203718 h 227983"/>
                    <a:gd name="connsiteX19" fmla="*/ 26225 w 279168"/>
                    <a:gd name="connsiteY19" fmla="*/ 220064 h 227983"/>
                    <a:gd name="connsiteX20" fmla="*/ 20806 w 279168"/>
                    <a:gd name="connsiteY20" fmla="*/ 224193 h 227983"/>
                    <a:gd name="connsiteX21" fmla="*/ 12634 w 279168"/>
                    <a:gd name="connsiteY21" fmla="*/ 225570 h 227983"/>
                    <a:gd name="connsiteX22" fmla="*/ 418 w 279168"/>
                    <a:gd name="connsiteY22" fmla="*/ 199675 h 227983"/>
                    <a:gd name="connsiteX23" fmla="*/ 62698 w 279168"/>
                    <a:gd name="connsiteY23" fmla="*/ 185997 h 227983"/>
                    <a:gd name="connsiteX24" fmla="*/ 64075 w 279168"/>
                    <a:gd name="connsiteY24" fmla="*/ 119152 h 227983"/>
                    <a:gd name="connsiteX25" fmla="*/ 62698 w 279168"/>
                    <a:gd name="connsiteY25" fmla="*/ 98677 h 227983"/>
                    <a:gd name="connsiteX26" fmla="*/ 70785 w 279168"/>
                    <a:gd name="connsiteY26" fmla="*/ 90505 h 227983"/>
                    <a:gd name="connsiteX27" fmla="*/ 103301 w 279168"/>
                    <a:gd name="connsiteY27" fmla="*/ 104183 h 227983"/>
                    <a:gd name="connsiteX28" fmla="*/ 95215 w 279168"/>
                    <a:gd name="connsiteY28" fmla="*/ 160102 h 227983"/>
                    <a:gd name="connsiteX29" fmla="*/ 97882 w 279168"/>
                    <a:gd name="connsiteY29" fmla="*/ 175071 h 227983"/>
                    <a:gd name="connsiteX30" fmla="*/ 107345 w 279168"/>
                    <a:gd name="connsiteY30" fmla="*/ 177824 h 227983"/>
                    <a:gd name="connsiteX31" fmla="*/ 126270 w 279168"/>
                    <a:gd name="connsiteY31" fmla="*/ 172404 h 227983"/>
                    <a:gd name="connsiteX32" fmla="*/ 130312 w 279168"/>
                    <a:gd name="connsiteY32" fmla="*/ 160102 h 227983"/>
                    <a:gd name="connsiteX33" fmla="*/ 128936 w 279168"/>
                    <a:gd name="connsiteY33" fmla="*/ 87752 h 227983"/>
                    <a:gd name="connsiteX34" fmla="*/ 128936 w 279168"/>
                    <a:gd name="connsiteY34" fmla="*/ 60480 h 227983"/>
                    <a:gd name="connsiteX35" fmla="*/ 119473 w 279168"/>
                    <a:gd name="connsiteY35" fmla="*/ 48178 h 227983"/>
                    <a:gd name="connsiteX36" fmla="*/ 96420 w 279168"/>
                    <a:gd name="connsiteY36" fmla="*/ 53598 h 227983"/>
                    <a:gd name="connsiteX37" fmla="*/ 76118 w 279168"/>
                    <a:gd name="connsiteY37" fmla="*/ 24951 h 227983"/>
                    <a:gd name="connsiteX38" fmla="*/ 76118 w 279168"/>
                    <a:gd name="connsiteY38" fmla="*/ 20821 h 227983"/>
                    <a:gd name="connsiteX39" fmla="*/ 89710 w 279168"/>
                    <a:gd name="connsiteY39" fmla="*/ 12649 h 227983"/>
                    <a:gd name="connsiteX40" fmla="*/ 146571 w 279168"/>
                    <a:gd name="connsiteY40" fmla="*/ 7401 h 2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9168" h="227983">
                      <a:moveTo>
                        <a:pt x="146571" y="7401"/>
                      </a:moveTo>
                      <a:cubicBezTo>
                        <a:pt x="169109" y="1035"/>
                        <a:pt x="190787" y="-1202"/>
                        <a:pt x="211604" y="604"/>
                      </a:cubicBezTo>
                      <a:cubicBezTo>
                        <a:pt x="209797" y="6024"/>
                        <a:pt x="209797" y="11530"/>
                        <a:pt x="211604" y="16950"/>
                      </a:cubicBezTo>
                      <a:cubicBezTo>
                        <a:pt x="214271" y="21510"/>
                        <a:pt x="202141" y="29682"/>
                        <a:pt x="175044" y="41468"/>
                      </a:cubicBezTo>
                      <a:cubicBezTo>
                        <a:pt x="169625" y="46888"/>
                        <a:pt x="166958" y="61083"/>
                        <a:pt x="166958" y="83794"/>
                      </a:cubicBezTo>
                      <a:cubicBezTo>
                        <a:pt x="184077" y="79235"/>
                        <a:pt x="195862" y="76052"/>
                        <a:pt x="202141" y="74245"/>
                      </a:cubicBezTo>
                      <a:cubicBezTo>
                        <a:pt x="207561" y="76998"/>
                        <a:pt x="210227" y="86117"/>
                        <a:pt x="210227" y="101516"/>
                      </a:cubicBezTo>
                      <a:cubicBezTo>
                        <a:pt x="207561" y="103323"/>
                        <a:pt x="203002" y="105129"/>
                        <a:pt x="196722" y="106936"/>
                      </a:cubicBezTo>
                      <a:cubicBezTo>
                        <a:pt x="187690" y="110549"/>
                        <a:pt x="177797" y="115625"/>
                        <a:pt x="166958" y="121905"/>
                      </a:cubicBezTo>
                      <a:cubicBezTo>
                        <a:pt x="165152" y="123712"/>
                        <a:pt x="163775" y="127325"/>
                        <a:pt x="162915" y="132831"/>
                      </a:cubicBezTo>
                      <a:cubicBezTo>
                        <a:pt x="161969" y="139197"/>
                        <a:pt x="161969" y="147800"/>
                        <a:pt x="162915" y="158725"/>
                      </a:cubicBezTo>
                      <a:cubicBezTo>
                        <a:pt x="162915" y="167844"/>
                        <a:pt x="168765" y="171888"/>
                        <a:pt x="180550" y="171027"/>
                      </a:cubicBezTo>
                      <a:cubicBezTo>
                        <a:pt x="187776" y="171027"/>
                        <a:pt x="198614" y="171027"/>
                        <a:pt x="213066" y="171027"/>
                      </a:cubicBezTo>
                      <a:cubicBezTo>
                        <a:pt x="229325" y="170167"/>
                        <a:pt x="240594" y="169221"/>
                        <a:pt x="246959" y="168275"/>
                      </a:cubicBezTo>
                      <a:cubicBezTo>
                        <a:pt x="258658" y="166468"/>
                        <a:pt x="266401" y="168275"/>
                        <a:pt x="270013" y="173694"/>
                      </a:cubicBezTo>
                      <a:cubicBezTo>
                        <a:pt x="281712" y="196406"/>
                        <a:pt x="282229" y="209138"/>
                        <a:pt x="271390" y="211891"/>
                      </a:cubicBezTo>
                      <a:cubicBezTo>
                        <a:pt x="236206" y="198213"/>
                        <a:pt x="193711" y="195030"/>
                        <a:pt x="144076" y="202342"/>
                      </a:cubicBezTo>
                      <a:cubicBezTo>
                        <a:pt x="136850" y="203288"/>
                        <a:pt x="132291" y="203718"/>
                        <a:pt x="130571" y="203718"/>
                      </a:cubicBezTo>
                      <a:cubicBezTo>
                        <a:pt x="128764" y="203718"/>
                        <a:pt x="126528" y="203718"/>
                        <a:pt x="123775" y="203718"/>
                      </a:cubicBezTo>
                      <a:cubicBezTo>
                        <a:pt x="89452" y="200105"/>
                        <a:pt x="56935" y="205525"/>
                        <a:pt x="26225" y="220064"/>
                      </a:cubicBezTo>
                      <a:cubicBezTo>
                        <a:pt x="24418" y="221010"/>
                        <a:pt x="22612" y="222387"/>
                        <a:pt x="20806" y="224193"/>
                      </a:cubicBezTo>
                      <a:cubicBezTo>
                        <a:pt x="17193" y="228753"/>
                        <a:pt x="14440" y="229183"/>
                        <a:pt x="12634" y="225570"/>
                      </a:cubicBezTo>
                      <a:cubicBezTo>
                        <a:pt x="2655" y="212837"/>
                        <a:pt x="-1388" y="204235"/>
                        <a:pt x="418" y="199675"/>
                      </a:cubicBezTo>
                      <a:cubicBezTo>
                        <a:pt x="35601" y="194255"/>
                        <a:pt x="56419" y="189696"/>
                        <a:pt x="62698" y="185997"/>
                      </a:cubicBezTo>
                      <a:cubicBezTo>
                        <a:pt x="67172" y="182383"/>
                        <a:pt x="67688" y="160102"/>
                        <a:pt x="64075" y="119152"/>
                      </a:cubicBezTo>
                      <a:cubicBezTo>
                        <a:pt x="63129" y="110979"/>
                        <a:pt x="62698" y="104183"/>
                        <a:pt x="62698" y="98677"/>
                      </a:cubicBezTo>
                      <a:cubicBezTo>
                        <a:pt x="62698" y="94118"/>
                        <a:pt x="65365" y="91365"/>
                        <a:pt x="70785" y="90505"/>
                      </a:cubicBezTo>
                      <a:cubicBezTo>
                        <a:pt x="93323" y="94118"/>
                        <a:pt x="104162" y="98677"/>
                        <a:pt x="103301" y="104183"/>
                      </a:cubicBezTo>
                      <a:cubicBezTo>
                        <a:pt x="93323" y="116055"/>
                        <a:pt x="90656" y="134637"/>
                        <a:pt x="95215" y="160102"/>
                      </a:cubicBezTo>
                      <a:cubicBezTo>
                        <a:pt x="96076" y="166468"/>
                        <a:pt x="97022" y="171458"/>
                        <a:pt x="97882" y="175071"/>
                      </a:cubicBezTo>
                      <a:cubicBezTo>
                        <a:pt x="97882" y="176877"/>
                        <a:pt x="101065" y="177824"/>
                        <a:pt x="107345" y="177824"/>
                      </a:cubicBezTo>
                      <a:cubicBezTo>
                        <a:pt x="114570" y="176964"/>
                        <a:pt x="120850" y="175071"/>
                        <a:pt x="126270" y="172404"/>
                      </a:cubicBezTo>
                      <a:cubicBezTo>
                        <a:pt x="128936" y="170597"/>
                        <a:pt x="130312" y="166468"/>
                        <a:pt x="130312" y="160102"/>
                      </a:cubicBezTo>
                      <a:cubicBezTo>
                        <a:pt x="130312" y="121045"/>
                        <a:pt x="129882" y="96871"/>
                        <a:pt x="128936" y="87752"/>
                      </a:cubicBezTo>
                      <a:cubicBezTo>
                        <a:pt x="128936" y="74073"/>
                        <a:pt x="128936" y="65040"/>
                        <a:pt x="128936" y="60480"/>
                      </a:cubicBezTo>
                      <a:cubicBezTo>
                        <a:pt x="127990" y="53168"/>
                        <a:pt x="124893" y="49125"/>
                        <a:pt x="119473" y="48178"/>
                      </a:cubicBezTo>
                      <a:cubicBezTo>
                        <a:pt x="114054" y="48178"/>
                        <a:pt x="106398" y="49985"/>
                        <a:pt x="96420" y="53598"/>
                      </a:cubicBezTo>
                      <a:cubicBezTo>
                        <a:pt x="90054" y="57211"/>
                        <a:pt x="83344" y="47662"/>
                        <a:pt x="76118" y="24951"/>
                      </a:cubicBezTo>
                      <a:cubicBezTo>
                        <a:pt x="76118" y="23144"/>
                        <a:pt x="76118" y="21767"/>
                        <a:pt x="76118" y="20821"/>
                      </a:cubicBezTo>
                      <a:cubicBezTo>
                        <a:pt x="74312" y="15401"/>
                        <a:pt x="78871" y="12649"/>
                        <a:pt x="89710" y="12649"/>
                      </a:cubicBezTo>
                      <a:cubicBezTo>
                        <a:pt x="112248" y="13767"/>
                        <a:pt x="131173" y="11960"/>
                        <a:pt x="146571" y="7401"/>
                      </a:cubicBezTo>
                      <a:close/>
                    </a:path>
                  </a:pathLst>
                </a:custGeom>
                <a:grpFill/>
                <a:ln w="860" cap="flat">
                  <a:noFill/>
                  <a:prstDash val="solid"/>
                  <a:miter/>
                </a:ln>
              </p:spPr>
              <p:txBody>
                <a:bodyPr rtlCol="0" anchor="ctr"/>
                <a:lstStyle/>
                <a:p>
                  <a:endParaRPr lang="zh-CN" altLang="en-US"/>
                </a:p>
              </p:txBody>
            </p:sp>
          </p:grpSp>
          <p:grpSp>
            <p:nvGrpSpPr>
              <p:cNvPr id="15" name="图形 4"/>
              <p:cNvGrpSpPr/>
              <p:nvPr/>
            </p:nvGrpSpPr>
            <p:grpSpPr>
              <a:xfrm>
                <a:off x="6477534" y="2737331"/>
                <a:ext cx="1951056" cy="319813"/>
                <a:chOff x="6477534" y="2737331"/>
                <a:chExt cx="1951056" cy="319813"/>
              </a:xfrm>
              <a:grpFill/>
            </p:grpSpPr>
            <p:sp>
              <p:nvSpPr>
                <p:cNvPr id="16" name="任意形状 20"/>
                <p:cNvSpPr/>
                <p:nvPr/>
              </p:nvSpPr>
              <p:spPr>
                <a:xfrm>
                  <a:off x="6477534" y="2776851"/>
                  <a:ext cx="298388" cy="236118"/>
                </a:xfrm>
                <a:custGeom>
                  <a:avLst/>
                  <a:gdLst>
                    <a:gd name="connsiteX0" fmla="*/ 160322 w 298388"/>
                    <a:gd name="connsiteY0" fmla="*/ 151805 h 236118"/>
                    <a:gd name="connsiteX1" fmla="*/ 164365 w 298388"/>
                    <a:gd name="connsiteY1" fmla="*/ 113608 h 236118"/>
                    <a:gd name="connsiteX2" fmla="*/ 171161 w 298388"/>
                    <a:gd name="connsiteY2" fmla="*/ 61733 h 236118"/>
                    <a:gd name="connsiteX3" fmla="*/ 182000 w 298388"/>
                    <a:gd name="connsiteY3" fmla="*/ 7190 h 236118"/>
                    <a:gd name="connsiteX4" fmla="*/ 207721 w 298388"/>
                    <a:gd name="connsiteY4" fmla="*/ 5814 h 236118"/>
                    <a:gd name="connsiteX5" fmla="*/ 210474 w 298388"/>
                    <a:gd name="connsiteY5" fmla="*/ 20783 h 236118"/>
                    <a:gd name="connsiteX6" fmla="*/ 196882 w 298388"/>
                    <a:gd name="connsiteY6" fmla="*/ 69905 h 236118"/>
                    <a:gd name="connsiteX7" fmla="*/ 190086 w 298388"/>
                    <a:gd name="connsiteY7" fmla="*/ 116275 h 236118"/>
                    <a:gd name="connsiteX8" fmla="*/ 188710 w 298388"/>
                    <a:gd name="connsiteY8" fmla="*/ 124448 h 236118"/>
                    <a:gd name="connsiteX9" fmla="*/ 195505 w 298388"/>
                    <a:gd name="connsiteY9" fmla="*/ 119028 h 236118"/>
                    <a:gd name="connsiteX10" fmla="*/ 233442 w 298388"/>
                    <a:gd name="connsiteY10" fmla="*/ 75325 h 236118"/>
                    <a:gd name="connsiteX11" fmla="*/ 257786 w 298388"/>
                    <a:gd name="connsiteY11" fmla="*/ 89004 h 236118"/>
                    <a:gd name="connsiteX12" fmla="*/ 255119 w 298388"/>
                    <a:gd name="connsiteY12" fmla="*/ 102682 h 236118"/>
                    <a:gd name="connsiteX13" fmla="*/ 195505 w 298388"/>
                    <a:gd name="connsiteY13" fmla="*/ 147675 h 236118"/>
                    <a:gd name="connsiteX14" fmla="*/ 184667 w 298388"/>
                    <a:gd name="connsiteY14" fmla="*/ 155848 h 236118"/>
                    <a:gd name="connsiteX15" fmla="*/ 182000 w 298388"/>
                    <a:gd name="connsiteY15" fmla="*/ 176323 h 236118"/>
                    <a:gd name="connsiteX16" fmla="*/ 211764 w 298388"/>
                    <a:gd name="connsiteY16" fmla="*/ 176323 h 236118"/>
                    <a:gd name="connsiteX17" fmla="*/ 274044 w 298388"/>
                    <a:gd name="connsiteY17" fmla="*/ 172194 h 236118"/>
                    <a:gd name="connsiteX18" fmla="*/ 288926 w 298388"/>
                    <a:gd name="connsiteY18" fmla="*/ 180366 h 236118"/>
                    <a:gd name="connsiteX19" fmla="*/ 298389 w 298388"/>
                    <a:gd name="connsiteY19" fmla="*/ 214520 h 236118"/>
                    <a:gd name="connsiteX20" fmla="*/ 295722 w 298388"/>
                    <a:gd name="connsiteY20" fmla="*/ 225445 h 236118"/>
                    <a:gd name="connsiteX21" fmla="*/ 284883 w 298388"/>
                    <a:gd name="connsiteY21" fmla="*/ 224069 h 236118"/>
                    <a:gd name="connsiteX22" fmla="*/ 217183 w 298388"/>
                    <a:gd name="connsiteY22" fmla="*/ 207723 h 236118"/>
                    <a:gd name="connsiteX23" fmla="*/ 172451 w 298388"/>
                    <a:gd name="connsiteY23" fmla="*/ 209100 h 236118"/>
                    <a:gd name="connsiteX24" fmla="*/ 156193 w 298388"/>
                    <a:gd name="connsiteY24" fmla="*/ 210477 h 236118"/>
                    <a:gd name="connsiteX25" fmla="*/ 134515 w 298388"/>
                    <a:gd name="connsiteY25" fmla="*/ 213229 h 236118"/>
                    <a:gd name="connsiteX26" fmla="*/ 106042 w 298388"/>
                    <a:gd name="connsiteY26" fmla="*/ 214606 h 236118"/>
                    <a:gd name="connsiteX27" fmla="*/ 19331 w 298388"/>
                    <a:gd name="connsiteY27" fmla="*/ 233704 h 236118"/>
                    <a:gd name="connsiteX28" fmla="*/ 9869 w 298388"/>
                    <a:gd name="connsiteY28" fmla="*/ 232328 h 236118"/>
                    <a:gd name="connsiteX29" fmla="*/ 3073 w 298388"/>
                    <a:gd name="connsiteY29" fmla="*/ 218649 h 236118"/>
                    <a:gd name="connsiteX30" fmla="*/ 320 w 298388"/>
                    <a:gd name="connsiteY30" fmla="*/ 211853 h 236118"/>
                    <a:gd name="connsiteX31" fmla="*/ 7116 w 298388"/>
                    <a:gd name="connsiteY31" fmla="*/ 209100 h 236118"/>
                    <a:gd name="connsiteX32" fmla="*/ 76192 w 298388"/>
                    <a:gd name="connsiteY32" fmla="*/ 198174 h 236118"/>
                    <a:gd name="connsiteX33" fmla="*/ 89697 w 298388"/>
                    <a:gd name="connsiteY33" fmla="*/ 194045 h 236118"/>
                    <a:gd name="connsiteX34" fmla="*/ 104580 w 298388"/>
                    <a:gd name="connsiteY34" fmla="*/ 179076 h 236118"/>
                    <a:gd name="connsiteX35" fmla="*/ 104580 w 298388"/>
                    <a:gd name="connsiteY35" fmla="*/ 150428 h 236118"/>
                    <a:gd name="connsiteX36" fmla="*/ 100536 w 298388"/>
                    <a:gd name="connsiteY36" fmla="*/ 145009 h 236118"/>
                    <a:gd name="connsiteX37" fmla="*/ 96494 w 298388"/>
                    <a:gd name="connsiteY37" fmla="*/ 147761 h 236118"/>
                    <a:gd name="connsiteX38" fmla="*/ 80235 w 298388"/>
                    <a:gd name="connsiteY38" fmla="*/ 165483 h 236118"/>
                    <a:gd name="connsiteX39" fmla="*/ 66644 w 298388"/>
                    <a:gd name="connsiteY39" fmla="*/ 164107 h 236118"/>
                    <a:gd name="connsiteX40" fmla="*/ 49009 w 298388"/>
                    <a:gd name="connsiteY40" fmla="*/ 140879 h 236118"/>
                    <a:gd name="connsiteX41" fmla="*/ 47632 w 298388"/>
                    <a:gd name="connsiteY41" fmla="*/ 131330 h 236118"/>
                    <a:gd name="connsiteX42" fmla="*/ 54428 w 298388"/>
                    <a:gd name="connsiteY42" fmla="*/ 129953 h 236118"/>
                    <a:gd name="connsiteX43" fmla="*/ 99160 w 298388"/>
                    <a:gd name="connsiteY43" fmla="*/ 117651 h 236118"/>
                    <a:gd name="connsiteX44" fmla="*/ 100536 w 298388"/>
                    <a:gd name="connsiteY44" fmla="*/ 108102 h 236118"/>
                    <a:gd name="connsiteX45" fmla="*/ 101913 w 298388"/>
                    <a:gd name="connsiteY45" fmla="*/ 53560 h 236118"/>
                    <a:gd name="connsiteX46" fmla="*/ 137096 w 298388"/>
                    <a:gd name="connsiteY46" fmla="*/ 50807 h 236118"/>
                    <a:gd name="connsiteX47" fmla="*/ 141139 w 298388"/>
                    <a:gd name="connsiteY47" fmla="*/ 65776 h 236118"/>
                    <a:gd name="connsiteX48" fmla="*/ 134344 w 298388"/>
                    <a:gd name="connsiteY48" fmla="*/ 173570 h 236118"/>
                    <a:gd name="connsiteX49" fmla="*/ 146559 w 298388"/>
                    <a:gd name="connsiteY49" fmla="*/ 174947 h 236118"/>
                    <a:gd name="connsiteX50" fmla="*/ 160322 w 298388"/>
                    <a:gd name="connsiteY50" fmla="*/ 151805 h 23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98388" h="236118">
                      <a:moveTo>
                        <a:pt x="160322" y="151805"/>
                      </a:moveTo>
                      <a:cubicBezTo>
                        <a:pt x="161182" y="143632"/>
                        <a:pt x="162559" y="130900"/>
                        <a:pt x="164365" y="113608"/>
                      </a:cubicBezTo>
                      <a:cubicBezTo>
                        <a:pt x="166172" y="94510"/>
                        <a:pt x="168408" y="77218"/>
                        <a:pt x="171161" y="61733"/>
                      </a:cubicBezTo>
                      <a:cubicBezTo>
                        <a:pt x="173828" y="35322"/>
                        <a:pt x="177441" y="17170"/>
                        <a:pt x="182000" y="7190"/>
                      </a:cubicBezTo>
                      <a:cubicBezTo>
                        <a:pt x="186473" y="-1929"/>
                        <a:pt x="195075" y="-2359"/>
                        <a:pt x="207721" y="5814"/>
                      </a:cubicBezTo>
                      <a:cubicBezTo>
                        <a:pt x="214000" y="10373"/>
                        <a:pt x="214947" y="15363"/>
                        <a:pt x="210474" y="20783"/>
                      </a:cubicBezTo>
                      <a:cubicBezTo>
                        <a:pt x="204108" y="28956"/>
                        <a:pt x="199635" y="45301"/>
                        <a:pt x="196882" y="69905"/>
                      </a:cubicBezTo>
                      <a:cubicBezTo>
                        <a:pt x="194129" y="89004"/>
                        <a:pt x="191893" y="104489"/>
                        <a:pt x="190086" y="116275"/>
                      </a:cubicBezTo>
                      <a:lnTo>
                        <a:pt x="188710" y="124448"/>
                      </a:lnTo>
                      <a:cubicBezTo>
                        <a:pt x="189570" y="124448"/>
                        <a:pt x="191893" y="122641"/>
                        <a:pt x="195505" y="119028"/>
                      </a:cubicBezTo>
                      <a:cubicBezTo>
                        <a:pt x="219850" y="94510"/>
                        <a:pt x="232495" y="79885"/>
                        <a:pt x="233442" y="75325"/>
                      </a:cubicBezTo>
                      <a:cubicBezTo>
                        <a:pt x="238861" y="69905"/>
                        <a:pt x="247033" y="74465"/>
                        <a:pt x="257786" y="89004"/>
                      </a:cubicBezTo>
                      <a:cubicBezTo>
                        <a:pt x="262259" y="98123"/>
                        <a:pt x="261399" y="102682"/>
                        <a:pt x="255119" y="102682"/>
                      </a:cubicBezTo>
                      <a:cubicBezTo>
                        <a:pt x="252367" y="102682"/>
                        <a:pt x="232495" y="117651"/>
                        <a:pt x="195505" y="147675"/>
                      </a:cubicBezTo>
                      <a:cubicBezTo>
                        <a:pt x="190946" y="152235"/>
                        <a:pt x="187333" y="154988"/>
                        <a:pt x="184667" y="155848"/>
                      </a:cubicBezTo>
                      <a:cubicBezTo>
                        <a:pt x="178301" y="162214"/>
                        <a:pt x="177441" y="169010"/>
                        <a:pt x="182000" y="176323"/>
                      </a:cubicBezTo>
                      <a:cubicBezTo>
                        <a:pt x="189226" y="176323"/>
                        <a:pt x="199119" y="176323"/>
                        <a:pt x="211764" y="176323"/>
                      </a:cubicBezTo>
                      <a:cubicBezTo>
                        <a:pt x="250560" y="175463"/>
                        <a:pt x="271378" y="174086"/>
                        <a:pt x="274044" y="172194"/>
                      </a:cubicBezTo>
                      <a:cubicBezTo>
                        <a:pt x="282130" y="170387"/>
                        <a:pt x="287120" y="173140"/>
                        <a:pt x="288926" y="180366"/>
                      </a:cubicBezTo>
                      <a:cubicBezTo>
                        <a:pt x="292539" y="192238"/>
                        <a:pt x="295722" y="203594"/>
                        <a:pt x="298389" y="214520"/>
                      </a:cubicBezTo>
                      <a:cubicBezTo>
                        <a:pt x="298389" y="220886"/>
                        <a:pt x="297442" y="224499"/>
                        <a:pt x="295722" y="225445"/>
                      </a:cubicBezTo>
                      <a:cubicBezTo>
                        <a:pt x="292969" y="227252"/>
                        <a:pt x="289356" y="226822"/>
                        <a:pt x="284883" y="224069"/>
                      </a:cubicBezTo>
                      <a:cubicBezTo>
                        <a:pt x="257786" y="213143"/>
                        <a:pt x="235162" y="207723"/>
                        <a:pt x="217183" y="207723"/>
                      </a:cubicBezTo>
                      <a:cubicBezTo>
                        <a:pt x="192839" y="207723"/>
                        <a:pt x="177871" y="208154"/>
                        <a:pt x="172451" y="209100"/>
                      </a:cubicBezTo>
                      <a:cubicBezTo>
                        <a:pt x="165226" y="209100"/>
                        <a:pt x="159806" y="209530"/>
                        <a:pt x="156193" y="210477"/>
                      </a:cubicBezTo>
                      <a:cubicBezTo>
                        <a:pt x="153440" y="211423"/>
                        <a:pt x="146215" y="212283"/>
                        <a:pt x="134515" y="213229"/>
                      </a:cubicBezTo>
                      <a:cubicBezTo>
                        <a:pt x="120924" y="214176"/>
                        <a:pt x="111461" y="214606"/>
                        <a:pt x="106042" y="214606"/>
                      </a:cubicBezTo>
                      <a:cubicBezTo>
                        <a:pt x="71719" y="214606"/>
                        <a:pt x="42815" y="220972"/>
                        <a:pt x="19331" y="233704"/>
                      </a:cubicBezTo>
                      <a:cubicBezTo>
                        <a:pt x="12965" y="237317"/>
                        <a:pt x="9869" y="236887"/>
                        <a:pt x="9869" y="232328"/>
                      </a:cubicBezTo>
                      <a:cubicBezTo>
                        <a:pt x="7116" y="225962"/>
                        <a:pt x="4879" y="221402"/>
                        <a:pt x="3073" y="218649"/>
                      </a:cubicBezTo>
                      <a:cubicBezTo>
                        <a:pt x="320" y="215896"/>
                        <a:pt x="-540" y="213660"/>
                        <a:pt x="320" y="211853"/>
                      </a:cubicBezTo>
                      <a:cubicBezTo>
                        <a:pt x="1180" y="210046"/>
                        <a:pt x="3503" y="209100"/>
                        <a:pt x="7116" y="209100"/>
                      </a:cubicBezTo>
                      <a:cubicBezTo>
                        <a:pt x="18815" y="209100"/>
                        <a:pt x="41869" y="205487"/>
                        <a:pt x="76192" y="198174"/>
                      </a:cubicBezTo>
                      <a:cubicBezTo>
                        <a:pt x="81611" y="196368"/>
                        <a:pt x="86085" y="194991"/>
                        <a:pt x="89697" y="194045"/>
                      </a:cubicBezTo>
                      <a:cubicBezTo>
                        <a:pt x="97870" y="191292"/>
                        <a:pt x="102773" y="186302"/>
                        <a:pt x="104580" y="179076"/>
                      </a:cubicBezTo>
                      <a:cubicBezTo>
                        <a:pt x="104580" y="169957"/>
                        <a:pt x="104580" y="160408"/>
                        <a:pt x="104580" y="150428"/>
                      </a:cubicBezTo>
                      <a:cubicBezTo>
                        <a:pt x="103633" y="146815"/>
                        <a:pt x="102343" y="145009"/>
                        <a:pt x="100536" y="145009"/>
                      </a:cubicBezTo>
                      <a:cubicBezTo>
                        <a:pt x="99590" y="144148"/>
                        <a:pt x="98300" y="145009"/>
                        <a:pt x="96494" y="147761"/>
                      </a:cubicBezTo>
                      <a:cubicBezTo>
                        <a:pt x="90128" y="155934"/>
                        <a:pt x="84708" y="161870"/>
                        <a:pt x="80235" y="165483"/>
                      </a:cubicBezTo>
                      <a:cubicBezTo>
                        <a:pt x="75676" y="171849"/>
                        <a:pt x="71203" y="171419"/>
                        <a:pt x="66644" y="164107"/>
                      </a:cubicBezTo>
                      <a:cubicBezTo>
                        <a:pt x="56665" y="154988"/>
                        <a:pt x="50815" y="147245"/>
                        <a:pt x="49009" y="140879"/>
                      </a:cubicBezTo>
                      <a:cubicBezTo>
                        <a:pt x="46256" y="137266"/>
                        <a:pt x="45826" y="134083"/>
                        <a:pt x="47632" y="131330"/>
                      </a:cubicBezTo>
                      <a:cubicBezTo>
                        <a:pt x="48493" y="129523"/>
                        <a:pt x="50815" y="129093"/>
                        <a:pt x="54428" y="129953"/>
                      </a:cubicBezTo>
                      <a:cubicBezTo>
                        <a:pt x="67934" y="132706"/>
                        <a:pt x="82902" y="128577"/>
                        <a:pt x="99160" y="117651"/>
                      </a:cubicBezTo>
                      <a:cubicBezTo>
                        <a:pt x="100020" y="117651"/>
                        <a:pt x="100536" y="114468"/>
                        <a:pt x="100536" y="108102"/>
                      </a:cubicBezTo>
                      <a:cubicBezTo>
                        <a:pt x="101397" y="104489"/>
                        <a:pt x="101913" y="86251"/>
                        <a:pt x="101913" y="53560"/>
                      </a:cubicBezTo>
                      <a:cubicBezTo>
                        <a:pt x="105526" y="39881"/>
                        <a:pt x="117225" y="39021"/>
                        <a:pt x="137096" y="50807"/>
                      </a:cubicBezTo>
                      <a:cubicBezTo>
                        <a:pt x="141569" y="54420"/>
                        <a:pt x="142946" y="59496"/>
                        <a:pt x="141139" y="65776"/>
                      </a:cubicBezTo>
                      <a:cubicBezTo>
                        <a:pt x="133913" y="86681"/>
                        <a:pt x="131677" y="122641"/>
                        <a:pt x="134344" y="173570"/>
                      </a:cubicBezTo>
                      <a:cubicBezTo>
                        <a:pt x="133397" y="176323"/>
                        <a:pt x="137526" y="176753"/>
                        <a:pt x="146559" y="174947"/>
                      </a:cubicBezTo>
                      <a:cubicBezTo>
                        <a:pt x="154903" y="174947"/>
                        <a:pt x="159376" y="167290"/>
                        <a:pt x="160322" y="151805"/>
                      </a:cubicBezTo>
                      <a:close/>
                    </a:path>
                  </a:pathLst>
                </a:custGeom>
                <a:grpFill/>
                <a:ln w="860" cap="flat">
                  <a:noFill/>
                  <a:prstDash val="solid"/>
                  <a:miter/>
                </a:ln>
              </p:spPr>
              <p:txBody>
                <a:bodyPr rtlCol="0" anchor="ctr"/>
                <a:lstStyle/>
                <a:p>
                  <a:endParaRPr lang="zh-CN" altLang="en-US"/>
                </a:p>
              </p:txBody>
            </p:sp>
            <p:sp>
              <p:nvSpPr>
                <p:cNvPr id="17" name="任意形状 21"/>
                <p:cNvSpPr/>
                <p:nvPr/>
              </p:nvSpPr>
              <p:spPr>
                <a:xfrm>
                  <a:off x="7027539" y="2737331"/>
                  <a:ext cx="312864" cy="319813"/>
                </a:xfrm>
                <a:custGeom>
                  <a:avLst/>
                  <a:gdLst>
                    <a:gd name="connsiteX0" fmla="*/ 86625 w 312864"/>
                    <a:gd name="connsiteY0" fmla="*/ 148999 h 319813"/>
                    <a:gd name="connsiteX1" fmla="*/ 86625 w 312864"/>
                    <a:gd name="connsiteY1" fmla="*/ 162677 h 319813"/>
                    <a:gd name="connsiteX2" fmla="*/ 129980 w 312864"/>
                    <a:gd name="connsiteY2" fmla="*/ 155881 h 319813"/>
                    <a:gd name="connsiteX3" fmla="*/ 158454 w 312864"/>
                    <a:gd name="connsiteY3" fmla="*/ 168183 h 319813"/>
                    <a:gd name="connsiteX4" fmla="*/ 155787 w 312864"/>
                    <a:gd name="connsiteY4" fmla="*/ 172313 h 319813"/>
                    <a:gd name="connsiteX5" fmla="*/ 140905 w 312864"/>
                    <a:gd name="connsiteY5" fmla="*/ 217306 h 319813"/>
                    <a:gd name="connsiteX6" fmla="*/ 126024 w 312864"/>
                    <a:gd name="connsiteY6" fmla="*/ 250083 h 319813"/>
                    <a:gd name="connsiteX7" fmla="*/ 109765 w 312864"/>
                    <a:gd name="connsiteY7" fmla="*/ 267805 h 319813"/>
                    <a:gd name="connsiteX8" fmla="*/ 93506 w 312864"/>
                    <a:gd name="connsiteY8" fmla="*/ 251459 h 319813"/>
                    <a:gd name="connsiteX9" fmla="*/ 67786 w 312864"/>
                    <a:gd name="connsiteY9" fmla="*/ 225564 h 319813"/>
                    <a:gd name="connsiteX10" fmla="*/ 65033 w 312864"/>
                    <a:gd name="connsiteY10" fmla="*/ 228317 h 319813"/>
                    <a:gd name="connsiteX11" fmla="*/ 44732 w 312864"/>
                    <a:gd name="connsiteY11" fmla="*/ 244663 h 319813"/>
                    <a:gd name="connsiteX12" fmla="*/ 0 w 312864"/>
                    <a:gd name="connsiteY12" fmla="*/ 252835 h 319813"/>
                    <a:gd name="connsiteX13" fmla="*/ 8172 w 312864"/>
                    <a:gd name="connsiteY13" fmla="*/ 247416 h 319813"/>
                    <a:gd name="connsiteX14" fmla="*/ 50151 w 312864"/>
                    <a:gd name="connsiteY14" fmla="*/ 206466 h 319813"/>
                    <a:gd name="connsiteX15" fmla="*/ 63657 w 312864"/>
                    <a:gd name="connsiteY15" fmla="*/ 154591 h 319813"/>
                    <a:gd name="connsiteX16" fmla="*/ 60904 w 312864"/>
                    <a:gd name="connsiteY16" fmla="*/ 124567 h 319813"/>
                    <a:gd name="connsiteX17" fmla="*/ 60904 w 312864"/>
                    <a:gd name="connsiteY17" fmla="*/ 116394 h 319813"/>
                    <a:gd name="connsiteX18" fmla="*/ 70367 w 312864"/>
                    <a:gd name="connsiteY18" fmla="*/ 115017 h 319813"/>
                    <a:gd name="connsiteX19" fmla="*/ 79829 w 312864"/>
                    <a:gd name="connsiteY19" fmla="*/ 115017 h 319813"/>
                    <a:gd name="connsiteX20" fmla="*/ 158368 w 312864"/>
                    <a:gd name="connsiteY20" fmla="*/ 101339 h 319813"/>
                    <a:gd name="connsiteX21" fmla="*/ 148905 w 312864"/>
                    <a:gd name="connsiteY21" fmla="*/ 56346 h 319813"/>
                    <a:gd name="connsiteX22" fmla="*/ 146153 w 312864"/>
                    <a:gd name="connsiteY22" fmla="*/ 40000 h 319813"/>
                    <a:gd name="connsiteX23" fmla="*/ 142109 w 312864"/>
                    <a:gd name="connsiteY23" fmla="*/ 11353 h 319813"/>
                    <a:gd name="connsiteX24" fmla="*/ 148905 w 312864"/>
                    <a:gd name="connsiteY24" fmla="*/ 1804 h 319813"/>
                    <a:gd name="connsiteX25" fmla="*/ 169206 w 312864"/>
                    <a:gd name="connsiteY25" fmla="*/ 427 h 319813"/>
                    <a:gd name="connsiteX26" fmla="*/ 166454 w 312864"/>
                    <a:gd name="connsiteY26" fmla="*/ 7223 h 319813"/>
                    <a:gd name="connsiteX27" fmla="*/ 163787 w 312864"/>
                    <a:gd name="connsiteY27" fmla="*/ 15396 h 319813"/>
                    <a:gd name="connsiteX28" fmla="*/ 180046 w 312864"/>
                    <a:gd name="connsiteY28" fmla="*/ 91790 h 319813"/>
                    <a:gd name="connsiteX29" fmla="*/ 185465 w 312864"/>
                    <a:gd name="connsiteY29" fmla="*/ 94542 h 319813"/>
                    <a:gd name="connsiteX30" fmla="*/ 197680 w 312864"/>
                    <a:gd name="connsiteY30" fmla="*/ 97296 h 319813"/>
                    <a:gd name="connsiteX31" fmla="*/ 203100 w 312864"/>
                    <a:gd name="connsiteY31" fmla="*/ 112264 h 319813"/>
                    <a:gd name="connsiteX32" fmla="*/ 196304 w 312864"/>
                    <a:gd name="connsiteY32" fmla="*/ 116394 h 319813"/>
                    <a:gd name="connsiteX33" fmla="*/ 193637 w 312864"/>
                    <a:gd name="connsiteY33" fmla="*/ 116394 h 319813"/>
                    <a:gd name="connsiteX34" fmla="*/ 186841 w 312864"/>
                    <a:gd name="connsiteY34" fmla="*/ 127319 h 319813"/>
                    <a:gd name="connsiteX35" fmla="*/ 189508 w 312864"/>
                    <a:gd name="connsiteY35" fmla="*/ 140998 h 319813"/>
                    <a:gd name="connsiteX36" fmla="*/ 193552 w 312864"/>
                    <a:gd name="connsiteY36" fmla="*/ 154677 h 319813"/>
                    <a:gd name="connsiteX37" fmla="*/ 197594 w 312864"/>
                    <a:gd name="connsiteY37" fmla="*/ 173775 h 319813"/>
                    <a:gd name="connsiteX38" fmla="*/ 204390 w 312864"/>
                    <a:gd name="connsiteY38" fmla="*/ 190120 h 319813"/>
                    <a:gd name="connsiteX39" fmla="*/ 224691 w 312864"/>
                    <a:gd name="connsiteY39" fmla="*/ 160097 h 319813"/>
                    <a:gd name="connsiteX40" fmla="*/ 231487 w 312864"/>
                    <a:gd name="connsiteY40" fmla="*/ 142375 h 319813"/>
                    <a:gd name="connsiteX41" fmla="*/ 234240 w 312864"/>
                    <a:gd name="connsiteY41" fmla="*/ 136955 h 319813"/>
                    <a:gd name="connsiteX42" fmla="*/ 253165 w 312864"/>
                    <a:gd name="connsiteY42" fmla="*/ 156053 h 319813"/>
                    <a:gd name="connsiteX43" fmla="*/ 235530 w 312864"/>
                    <a:gd name="connsiteY43" fmla="*/ 194250 h 319813"/>
                    <a:gd name="connsiteX44" fmla="*/ 224691 w 312864"/>
                    <a:gd name="connsiteY44" fmla="*/ 210595 h 319813"/>
                    <a:gd name="connsiteX45" fmla="*/ 217896 w 312864"/>
                    <a:gd name="connsiteY45" fmla="*/ 220144 h 319813"/>
                    <a:gd name="connsiteX46" fmla="*/ 235530 w 312864"/>
                    <a:gd name="connsiteY46" fmla="*/ 256965 h 319813"/>
                    <a:gd name="connsiteX47" fmla="*/ 236906 w 312864"/>
                    <a:gd name="connsiteY47" fmla="*/ 258341 h 319813"/>
                    <a:gd name="connsiteX48" fmla="*/ 276219 w 312864"/>
                    <a:gd name="connsiteY48" fmla="*/ 286989 h 319813"/>
                    <a:gd name="connsiteX49" fmla="*/ 292478 w 312864"/>
                    <a:gd name="connsiteY49" fmla="*/ 247416 h 319813"/>
                    <a:gd name="connsiteX50" fmla="*/ 293854 w 312864"/>
                    <a:gd name="connsiteY50" fmla="*/ 205089 h 319813"/>
                    <a:gd name="connsiteX51" fmla="*/ 295230 w 312864"/>
                    <a:gd name="connsiteY51" fmla="*/ 185991 h 319813"/>
                    <a:gd name="connsiteX52" fmla="*/ 312864 w 312864"/>
                    <a:gd name="connsiteY52" fmla="*/ 267890 h 319813"/>
                    <a:gd name="connsiteX53" fmla="*/ 304692 w 312864"/>
                    <a:gd name="connsiteY53" fmla="*/ 319766 h 319813"/>
                    <a:gd name="connsiteX54" fmla="*/ 234240 w 312864"/>
                    <a:gd name="connsiteY54" fmla="*/ 286989 h 319813"/>
                    <a:gd name="connsiteX55" fmla="*/ 207143 w 312864"/>
                    <a:gd name="connsiteY55" fmla="*/ 254212 h 319813"/>
                    <a:gd name="connsiteX56" fmla="*/ 199056 w 312864"/>
                    <a:gd name="connsiteY56" fmla="*/ 241910 h 319813"/>
                    <a:gd name="connsiteX57" fmla="*/ 195013 w 312864"/>
                    <a:gd name="connsiteY57" fmla="*/ 244663 h 319813"/>
                    <a:gd name="connsiteX58" fmla="*/ 185551 w 312864"/>
                    <a:gd name="connsiteY58" fmla="*/ 248792 h 319813"/>
                    <a:gd name="connsiteX59" fmla="*/ 176088 w 312864"/>
                    <a:gd name="connsiteY59" fmla="*/ 248792 h 319813"/>
                    <a:gd name="connsiteX60" fmla="*/ 166626 w 312864"/>
                    <a:gd name="connsiteY60" fmla="*/ 247416 h 319813"/>
                    <a:gd name="connsiteX61" fmla="*/ 159830 w 312864"/>
                    <a:gd name="connsiteY61" fmla="*/ 248792 h 319813"/>
                    <a:gd name="connsiteX62" fmla="*/ 143572 w 312864"/>
                    <a:gd name="connsiteY62" fmla="*/ 246039 h 319813"/>
                    <a:gd name="connsiteX63" fmla="*/ 165250 w 312864"/>
                    <a:gd name="connsiteY63" fmla="*/ 229694 h 319813"/>
                    <a:gd name="connsiteX64" fmla="*/ 177465 w 312864"/>
                    <a:gd name="connsiteY64" fmla="*/ 221521 h 319813"/>
                    <a:gd name="connsiteX65" fmla="*/ 186928 w 312864"/>
                    <a:gd name="connsiteY65" fmla="*/ 210595 h 319813"/>
                    <a:gd name="connsiteX66" fmla="*/ 181508 w 312864"/>
                    <a:gd name="connsiteY66" fmla="*/ 196917 h 319813"/>
                    <a:gd name="connsiteX67" fmla="*/ 170669 w 312864"/>
                    <a:gd name="connsiteY67" fmla="*/ 158720 h 319813"/>
                    <a:gd name="connsiteX68" fmla="*/ 163874 w 312864"/>
                    <a:gd name="connsiteY68" fmla="*/ 132825 h 319813"/>
                    <a:gd name="connsiteX69" fmla="*/ 162497 w 312864"/>
                    <a:gd name="connsiteY69" fmla="*/ 124653 h 319813"/>
                    <a:gd name="connsiteX70" fmla="*/ 146239 w 312864"/>
                    <a:gd name="connsiteY70" fmla="*/ 128782 h 319813"/>
                    <a:gd name="connsiteX71" fmla="*/ 92045 w 312864"/>
                    <a:gd name="connsiteY71" fmla="*/ 139708 h 319813"/>
                    <a:gd name="connsiteX72" fmla="*/ 86625 w 312864"/>
                    <a:gd name="connsiteY72" fmla="*/ 148999 h 319813"/>
                    <a:gd name="connsiteX73" fmla="*/ 93421 w 312864"/>
                    <a:gd name="connsiteY73" fmla="*/ 230898 h 319813"/>
                    <a:gd name="connsiteX74" fmla="*/ 113722 w 312864"/>
                    <a:gd name="connsiteY74" fmla="*/ 218596 h 319813"/>
                    <a:gd name="connsiteX75" fmla="*/ 123184 w 312864"/>
                    <a:gd name="connsiteY75" fmla="*/ 185819 h 319813"/>
                    <a:gd name="connsiteX76" fmla="*/ 113722 w 312864"/>
                    <a:gd name="connsiteY76" fmla="*/ 174893 h 319813"/>
                    <a:gd name="connsiteX77" fmla="*/ 83958 w 312864"/>
                    <a:gd name="connsiteY77" fmla="*/ 183066 h 319813"/>
                    <a:gd name="connsiteX78" fmla="*/ 69076 w 312864"/>
                    <a:gd name="connsiteY78" fmla="*/ 219887 h 319813"/>
                    <a:gd name="connsiteX79" fmla="*/ 93421 w 312864"/>
                    <a:gd name="connsiteY79" fmla="*/ 230898 h 319813"/>
                    <a:gd name="connsiteX80" fmla="*/ 224778 w 312864"/>
                    <a:gd name="connsiteY80" fmla="*/ 101253 h 319813"/>
                    <a:gd name="connsiteX81" fmla="*/ 222025 w 312864"/>
                    <a:gd name="connsiteY81" fmla="*/ 101253 h 319813"/>
                    <a:gd name="connsiteX82" fmla="*/ 211186 w 312864"/>
                    <a:gd name="connsiteY82" fmla="*/ 94457 h 319813"/>
                    <a:gd name="connsiteX83" fmla="*/ 215229 w 312864"/>
                    <a:gd name="connsiteY83" fmla="*/ 61679 h 319813"/>
                    <a:gd name="connsiteX84" fmla="*/ 236906 w 312864"/>
                    <a:gd name="connsiteY84" fmla="*/ 56260 h 319813"/>
                    <a:gd name="connsiteX85" fmla="*/ 240950 w 312864"/>
                    <a:gd name="connsiteY85" fmla="*/ 67185 h 319813"/>
                    <a:gd name="connsiteX86" fmla="*/ 246369 w 312864"/>
                    <a:gd name="connsiteY86" fmla="*/ 76735 h 319813"/>
                    <a:gd name="connsiteX87" fmla="*/ 255831 w 312864"/>
                    <a:gd name="connsiteY87" fmla="*/ 101253 h 319813"/>
                    <a:gd name="connsiteX88" fmla="*/ 231487 w 312864"/>
                    <a:gd name="connsiteY88" fmla="*/ 102629 h 319813"/>
                    <a:gd name="connsiteX89" fmla="*/ 224778 w 312864"/>
                    <a:gd name="connsiteY89" fmla="*/ 101253 h 31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2864" h="319813">
                      <a:moveTo>
                        <a:pt x="86625" y="148999"/>
                      </a:moveTo>
                      <a:lnTo>
                        <a:pt x="86625" y="162677"/>
                      </a:lnTo>
                      <a:cubicBezTo>
                        <a:pt x="96517" y="159924"/>
                        <a:pt x="110970" y="157688"/>
                        <a:pt x="129980" y="155881"/>
                      </a:cubicBezTo>
                      <a:cubicBezTo>
                        <a:pt x="144432" y="155881"/>
                        <a:pt x="153895" y="160010"/>
                        <a:pt x="158454" y="168183"/>
                      </a:cubicBezTo>
                      <a:cubicBezTo>
                        <a:pt x="158454" y="169130"/>
                        <a:pt x="157508" y="170506"/>
                        <a:pt x="155787" y="172313"/>
                      </a:cubicBezTo>
                      <a:cubicBezTo>
                        <a:pt x="149421" y="185045"/>
                        <a:pt x="144519" y="200100"/>
                        <a:pt x="140905" y="217306"/>
                      </a:cubicBezTo>
                      <a:cubicBezTo>
                        <a:pt x="139959" y="222725"/>
                        <a:pt x="135056" y="233651"/>
                        <a:pt x="126024" y="250083"/>
                      </a:cubicBezTo>
                      <a:cubicBezTo>
                        <a:pt x="121464" y="261008"/>
                        <a:pt x="116045" y="266944"/>
                        <a:pt x="109765" y="267805"/>
                      </a:cubicBezTo>
                      <a:cubicBezTo>
                        <a:pt x="107959" y="267805"/>
                        <a:pt x="102539" y="262385"/>
                        <a:pt x="93506" y="251459"/>
                      </a:cubicBezTo>
                      <a:cubicBezTo>
                        <a:pt x="78109" y="233307"/>
                        <a:pt x="69592" y="224618"/>
                        <a:pt x="67786" y="225564"/>
                      </a:cubicBezTo>
                      <a:cubicBezTo>
                        <a:pt x="66839" y="225564"/>
                        <a:pt x="65979" y="226511"/>
                        <a:pt x="65033" y="228317"/>
                      </a:cubicBezTo>
                      <a:cubicBezTo>
                        <a:pt x="58667" y="235630"/>
                        <a:pt x="51958" y="241050"/>
                        <a:pt x="44732" y="244663"/>
                      </a:cubicBezTo>
                      <a:cubicBezTo>
                        <a:pt x="26667" y="253782"/>
                        <a:pt x="11785" y="256535"/>
                        <a:pt x="0" y="252835"/>
                      </a:cubicBezTo>
                      <a:lnTo>
                        <a:pt x="8172" y="247416"/>
                      </a:lnTo>
                      <a:cubicBezTo>
                        <a:pt x="28043" y="233737"/>
                        <a:pt x="42065" y="220144"/>
                        <a:pt x="50151" y="206466"/>
                      </a:cubicBezTo>
                      <a:cubicBezTo>
                        <a:pt x="58324" y="192787"/>
                        <a:pt x="62797" y="175582"/>
                        <a:pt x="63657" y="154591"/>
                      </a:cubicBezTo>
                      <a:cubicBezTo>
                        <a:pt x="62710" y="143665"/>
                        <a:pt x="61850" y="133686"/>
                        <a:pt x="60904" y="124567"/>
                      </a:cubicBezTo>
                      <a:cubicBezTo>
                        <a:pt x="59958" y="120007"/>
                        <a:pt x="59958" y="117254"/>
                        <a:pt x="60904" y="116394"/>
                      </a:cubicBezTo>
                      <a:cubicBezTo>
                        <a:pt x="60904" y="115534"/>
                        <a:pt x="64087" y="115017"/>
                        <a:pt x="70367" y="115017"/>
                      </a:cubicBezTo>
                      <a:cubicBezTo>
                        <a:pt x="73120" y="115017"/>
                        <a:pt x="76216" y="115017"/>
                        <a:pt x="79829" y="115017"/>
                      </a:cubicBezTo>
                      <a:cubicBezTo>
                        <a:pt x="101507" y="113211"/>
                        <a:pt x="127658" y="108651"/>
                        <a:pt x="158368" y="101339"/>
                      </a:cubicBezTo>
                      <a:cubicBezTo>
                        <a:pt x="159228" y="102285"/>
                        <a:pt x="156132" y="87230"/>
                        <a:pt x="148905" y="56346"/>
                      </a:cubicBezTo>
                      <a:cubicBezTo>
                        <a:pt x="147960" y="49980"/>
                        <a:pt x="147099" y="44560"/>
                        <a:pt x="146153" y="40000"/>
                      </a:cubicBezTo>
                      <a:cubicBezTo>
                        <a:pt x="142539" y="24515"/>
                        <a:pt x="141163" y="14966"/>
                        <a:pt x="142109" y="11353"/>
                      </a:cubicBezTo>
                      <a:cubicBezTo>
                        <a:pt x="141163" y="6793"/>
                        <a:pt x="143486" y="3610"/>
                        <a:pt x="148905" y="1804"/>
                      </a:cubicBezTo>
                      <a:cubicBezTo>
                        <a:pt x="157938" y="-3"/>
                        <a:pt x="164734" y="-433"/>
                        <a:pt x="169206" y="427"/>
                      </a:cubicBezTo>
                      <a:cubicBezTo>
                        <a:pt x="169206" y="1373"/>
                        <a:pt x="168261" y="3610"/>
                        <a:pt x="166454" y="7223"/>
                      </a:cubicBezTo>
                      <a:cubicBezTo>
                        <a:pt x="164647" y="11783"/>
                        <a:pt x="163787" y="14536"/>
                        <a:pt x="163787" y="15396"/>
                      </a:cubicBezTo>
                      <a:cubicBezTo>
                        <a:pt x="164647" y="33634"/>
                        <a:pt x="170067" y="59099"/>
                        <a:pt x="180046" y="91790"/>
                      </a:cubicBezTo>
                      <a:cubicBezTo>
                        <a:pt x="180046" y="93596"/>
                        <a:pt x="181852" y="94542"/>
                        <a:pt x="185465" y="94542"/>
                      </a:cubicBezTo>
                      <a:cubicBezTo>
                        <a:pt x="190884" y="94542"/>
                        <a:pt x="194928" y="95489"/>
                        <a:pt x="197680" y="97296"/>
                      </a:cubicBezTo>
                      <a:cubicBezTo>
                        <a:pt x="202154" y="101855"/>
                        <a:pt x="203960" y="106845"/>
                        <a:pt x="203100" y="112264"/>
                      </a:cubicBezTo>
                      <a:cubicBezTo>
                        <a:pt x="203100" y="114071"/>
                        <a:pt x="200863" y="115447"/>
                        <a:pt x="196304" y="116394"/>
                      </a:cubicBezTo>
                      <a:lnTo>
                        <a:pt x="193637" y="116394"/>
                      </a:lnTo>
                      <a:cubicBezTo>
                        <a:pt x="187271" y="117340"/>
                        <a:pt x="185035" y="120953"/>
                        <a:pt x="186841" y="127319"/>
                      </a:cubicBezTo>
                      <a:cubicBezTo>
                        <a:pt x="187701" y="130933"/>
                        <a:pt x="188648" y="135492"/>
                        <a:pt x="189508" y="140998"/>
                      </a:cubicBezTo>
                      <a:cubicBezTo>
                        <a:pt x="190369" y="147364"/>
                        <a:pt x="191745" y="151924"/>
                        <a:pt x="193552" y="154677"/>
                      </a:cubicBezTo>
                      <a:cubicBezTo>
                        <a:pt x="194412" y="158290"/>
                        <a:pt x="195788" y="164656"/>
                        <a:pt x="197594" y="173775"/>
                      </a:cubicBezTo>
                      <a:cubicBezTo>
                        <a:pt x="200347" y="183754"/>
                        <a:pt x="202584" y="189260"/>
                        <a:pt x="204390" y="190120"/>
                      </a:cubicBezTo>
                      <a:cubicBezTo>
                        <a:pt x="208003" y="188314"/>
                        <a:pt x="214798" y="178335"/>
                        <a:pt x="224691" y="160097"/>
                      </a:cubicBezTo>
                      <a:cubicBezTo>
                        <a:pt x="227444" y="155537"/>
                        <a:pt x="229681" y="149687"/>
                        <a:pt x="231487" y="142375"/>
                      </a:cubicBezTo>
                      <a:cubicBezTo>
                        <a:pt x="232347" y="139622"/>
                        <a:pt x="233293" y="137815"/>
                        <a:pt x="234240" y="136955"/>
                      </a:cubicBezTo>
                      <a:cubicBezTo>
                        <a:pt x="244133" y="141514"/>
                        <a:pt x="250498" y="147880"/>
                        <a:pt x="253165" y="156053"/>
                      </a:cubicBezTo>
                      <a:cubicBezTo>
                        <a:pt x="252218" y="161473"/>
                        <a:pt x="246369" y="174291"/>
                        <a:pt x="235530" y="194250"/>
                      </a:cubicBezTo>
                      <a:cubicBezTo>
                        <a:pt x="233723" y="197863"/>
                        <a:pt x="230111" y="203369"/>
                        <a:pt x="224691" y="210595"/>
                      </a:cubicBezTo>
                      <a:cubicBezTo>
                        <a:pt x="221079" y="215155"/>
                        <a:pt x="218842" y="218338"/>
                        <a:pt x="217896" y="220144"/>
                      </a:cubicBezTo>
                      <a:cubicBezTo>
                        <a:pt x="215229" y="222898"/>
                        <a:pt x="221079" y="235114"/>
                        <a:pt x="235530" y="256965"/>
                      </a:cubicBezTo>
                      <a:cubicBezTo>
                        <a:pt x="235530" y="257911"/>
                        <a:pt x="235961" y="258341"/>
                        <a:pt x="236906" y="258341"/>
                      </a:cubicBezTo>
                      <a:cubicBezTo>
                        <a:pt x="252218" y="274687"/>
                        <a:pt x="265381" y="284236"/>
                        <a:pt x="276219" y="286989"/>
                      </a:cubicBezTo>
                      <a:cubicBezTo>
                        <a:pt x="283445" y="286043"/>
                        <a:pt x="288865" y="272880"/>
                        <a:pt x="292478" y="247416"/>
                      </a:cubicBezTo>
                      <a:cubicBezTo>
                        <a:pt x="293338" y="234683"/>
                        <a:pt x="293854" y="220575"/>
                        <a:pt x="293854" y="205089"/>
                      </a:cubicBezTo>
                      <a:cubicBezTo>
                        <a:pt x="293854" y="192357"/>
                        <a:pt x="294284" y="185991"/>
                        <a:pt x="295230" y="185991"/>
                      </a:cubicBezTo>
                      <a:cubicBezTo>
                        <a:pt x="305122" y="198723"/>
                        <a:pt x="311058" y="225994"/>
                        <a:pt x="312864" y="267890"/>
                      </a:cubicBezTo>
                      <a:cubicBezTo>
                        <a:pt x="311058" y="293355"/>
                        <a:pt x="308305" y="310647"/>
                        <a:pt x="304692" y="319766"/>
                      </a:cubicBezTo>
                      <a:cubicBezTo>
                        <a:pt x="280348" y="320626"/>
                        <a:pt x="256778" y="309787"/>
                        <a:pt x="234240" y="286989"/>
                      </a:cubicBezTo>
                      <a:cubicBezTo>
                        <a:pt x="222455" y="274257"/>
                        <a:pt x="213422" y="263331"/>
                        <a:pt x="207143" y="254212"/>
                      </a:cubicBezTo>
                      <a:lnTo>
                        <a:pt x="199056" y="241910"/>
                      </a:lnTo>
                      <a:cubicBezTo>
                        <a:pt x="198111" y="241910"/>
                        <a:pt x="196820" y="242856"/>
                        <a:pt x="195013" y="244663"/>
                      </a:cubicBezTo>
                      <a:cubicBezTo>
                        <a:pt x="190454" y="247416"/>
                        <a:pt x="187358" y="248792"/>
                        <a:pt x="185551" y="248792"/>
                      </a:cubicBezTo>
                      <a:cubicBezTo>
                        <a:pt x="182884" y="249738"/>
                        <a:pt x="179701" y="249738"/>
                        <a:pt x="176088" y="248792"/>
                      </a:cubicBezTo>
                      <a:cubicBezTo>
                        <a:pt x="171529" y="247932"/>
                        <a:pt x="168433" y="247416"/>
                        <a:pt x="166626" y="247416"/>
                      </a:cubicBezTo>
                      <a:cubicBezTo>
                        <a:pt x="164820" y="247416"/>
                        <a:pt x="162583" y="247846"/>
                        <a:pt x="159830" y="248792"/>
                      </a:cubicBezTo>
                      <a:cubicBezTo>
                        <a:pt x="148045" y="248792"/>
                        <a:pt x="142626" y="247932"/>
                        <a:pt x="143572" y="246039"/>
                      </a:cubicBezTo>
                      <a:cubicBezTo>
                        <a:pt x="143572" y="245179"/>
                        <a:pt x="150798" y="239673"/>
                        <a:pt x="165250" y="229694"/>
                      </a:cubicBezTo>
                      <a:cubicBezTo>
                        <a:pt x="170669" y="226081"/>
                        <a:pt x="174712" y="223328"/>
                        <a:pt x="177465" y="221521"/>
                      </a:cubicBezTo>
                      <a:cubicBezTo>
                        <a:pt x="183745" y="217908"/>
                        <a:pt x="186928" y="214209"/>
                        <a:pt x="186928" y="210595"/>
                      </a:cubicBezTo>
                      <a:lnTo>
                        <a:pt x="181508" y="196917"/>
                      </a:lnTo>
                      <a:cubicBezTo>
                        <a:pt x="177895" y="185991"/>
                        <a:pt x="174282" y="173259"/>
                        <a:pt x="170669" y="158720"/>
                      </a:cubicBezTo>
                      <a:cubicBezTo>
                        <a:pt x="167916" y="153300"/>
                        <a:pt x="165680" y="144611"/>
                        <a:pt x="163874" y="132825"/>
                      </a:cubicBezTo>
                      <a:lnTo>
                        <a:pt x="162497" y="124653"/>
                      </a:lnTo>
                      <a:cubicBezTo>
                        <a:pt x="161551" y="124653"/>
                        <a:pt x="156132" y="126029"/>
                        <a:pt x="146239" y="128782"/>
                      </a:cubicBezTo>
                      <a:cubicBezTo>
                        <a:pt x="135400" y="131535"/>
                        <a:pt x="117335" y="135148"/>
                        <a:pt x="92045" y="139708"/>
                      </a:cubicBezTo>
                      <a:cubicBezTo>
                        <a:pt x="88432" y="140396"/>
                        <a:pt x="86625" y="143579"/>
                        <a:pt x="86625" y="148999"/>
                      </a:cubicBezTo>
                      <a:close/>
                      <a:moveTo>
                        <a:pt x="93421" y="230898"/>
                      </a:moveTo>
                      <a:cubicBezTo>
                        <a:pt x="102453" y="230898"/>
                        <a:pt x="109249" y="226769"/>
                        <a:pt x="113722" y="218596"/>
                      </a:cubicBezTo>
                      <a:cubicBezTo>
                        <a:pt x="120002" y="204057"/>
                        <a:pt x="123184" y="193132"/>
                        <a:pt x="123184" y="185819"/>
                      </a:cubicBezTo>
                      <a:cubicBezTo>
                        <a:pt x="121378" y="178507"/>
                        <a:pt x="118195" y="174893"/>
                        <a:pt x="113722" y="174893"/>
                      </a:cubicBezTo>
                      <a:cubicBezTo>
                        <a:pt x="101077" y="174893"/>
                        <a:pt x="91098" y="177646"/>
                        <a:pt x="83958" y="183066"/>
                      </a:cubicBezTo>
                      <a:cubicBezTo>
                        <a:pt x="76732" y="188486"/>
                        <a:pt x="71743" y="200788"/>
                        <a:pt x="69076" y="219887"/>
                      </a:cubicBezTo>
                      <a:cubicBezTo>
                        <a:pt x="78969" y="227285"/>
                        <a:pt x="87055" y="230898"/>
                        <a:pt x="93421" y="230898"/>
                      </a:cubicBezTo>
                      <a:close/>
                      <a:moveTo>
                        <a:pt x="224778" y="101253"/>
                      </a:moveTo>
                      <a:cubicBezTo>
                        <a:pt x="223831" y="101253"/>
                        <a:pt x="222971" y="101253"/>
                        <a:pt x="222025" y="101253"/>
                      </a:cubicBezTo>
                      <a:cubicBezTo>
                        <a:pt x="215659" y="99446"/>
                        <a:pt x="212046" y="97123"/>
                        <a:pt x="211186" y="94457"/>
                      </a:cubicBezTo>
                      <a:cubicBezTo>
                        <a:pt x="208519" y="84477"/>
                        <a:pt x="209809" y="73551"/>
                        <a:pt x="215229" y="61679"/>
                      </a:cubicBezTo>
                      <a:cubicBezTo>
                        <a:pt x="222455" y="52561"/>
                        <a:pt x="229681" y="50754"/>
                        <a:pt x="236906" y="56260"/>
                      </a:cubicBezTo>
                      <a:cubicBezTo>
                        <a:pt x="237767" y="59013"/>
                        <a:pt x="239144" y="62626"/>
                        <a:pt x="240950" y="67185"/>
                      </a:cubicBezTo>
                      <a:cubicBezTo>
                        <a:pt x="242756" y="71745"/>
                        <a:pt x="244563" y="74928"/>
                        <a:pt x="246369" y="76735"/>
                      </a:cubicBezTo>
                      <a:cubicBezTo>
                        <a:pt x="253595" y="88607"/>
                        <a:pt x="256778" y="96779"/>
                        <a:pt x="255831" y="101253"/>
                      </a:cubicBezTo>
                      <a:cubicBezTo>
                        <a:pt x="254886" y="103059"/>
                        <a:pt x="246799" y="103575"/>
                        <a:pt x="231487" y="102629"/>
                      </a:cubicBezTo>
                      <a:cubicBezTo>
                        <a:pt x="227961" y="101683"/>
                        <a:pt x="225724" y="101253"/>
                        <a:pt x="224778" y="101253"/>
                      </a:cubicBezTo>
                      <a:close/>
                    </a:path>
                  </a:pathLst>
                </a:custGeom>
                <a:grpFill/>
                <a:ln w="860" cap="flat">
                  <a:noFill/>
                  <a:prstDash val="solid"/>
                  <a:miter/>
                </a:ln>
              </p:spPr>
              <p:txBody>
                <a:bodyPr rtlCol="0" anchor="ctr"/>
                <a:lstStyle/>
                <a:p>
                  <a:endParaRPr lang="zh-CN" altLang="en-US"/>
                </a:p>
              </p:txBody>
            </p:sp>
            <p:sp>
              <p:nvSpPr>
                <p:cNvPr id="18" name="任意形状 22"/>
                <p:cNvSpPr/>
                <p:nvPr/>
              </p:nvSpPr>
              <p:spPr>
                <a:xfrm>
                  <a:off x="7622896" y="2756598"/>
                  <a:ext cx="240010" cy="274750"/>
                </a:xfrm>
                <a:custGeom>
                  <a:avLst/>
                  <a:gdLst>
                    <a:gd name="connsiteX0" fmla="*/ 150547 w 240010"/>
                    <a:gd name="connsiteY0" fmla="*/ 47832 h 274750"/>
                    <a:gd name="connsiteX1" fmla="*/ 150547 w 240010"/>
                    <a:gd name="connsiteY1" fmla="*/ 76480 h 274750"/>
                    <a:gd name="connsiteX2" fmla="*/ 157343 w 240010"/>
                    <a:gd name="connsiteY2" fmla="*/ 84652 h 274750"/>
                    <a:gd name="connsiteX3" fmla="*/ 226419 w 240010"/>
                    <a:gd name="connsiteY3" fmla="*/ 73727 h 274750"/>
                    <a:gd name="connsiteX4" fmla="*/ 240010 w 240010"/>
                    <a:gd name="connsiteY4" fmla="*/ 110547 h 274750"/>
                    <a:gd name="connsiteX5" fmla="*/ 233214 w 240010"/>
                    <a:gd name="connsiteY5" fmla="*/ 110547 h 274750"/>
                    <a:gd name="connsiteX6" fmla="*/ 211537 w 240010"/>
                    <a:gd name="connsiteY6" fmla="*/ 106418 h 274750"/>
                    <a:gd name="connsiteX7" fmla="*/ 184440 w 240010"/>
                    <a:gd name="connsiteY7" fmla="*/ 109171 h 274750"/>
                    <a:gd name="connsiteX8" fmla="*/ 160009 w 240010"/>
                    <a:gd name="connsiteY8" fmla="*/ 111924 h 274750"/>
                    <a:gd name="connsiteX9" fmla="*/ 151923 w 240010"/>
                    <a:gd name="connsiteY9" fmla="*/ 121473 h 274750"/>
                    <a:gd name="connsiteX10" fmla="*/ 150547 w 240010"/>
                    <a:gd name="connsiteY10" fmla="*/ 195113 h 274750"/>
                    <a:gd name="connsiteX11" fmla="*/ 147794 w 240010"/>
                    <a:gd name="connsiteY11" fmla="*/ 240106 h 274750"/>
                    <a:gd name="connsiteX12" fmla="*/ 145127 w 240010"/>
                    <a:gd name="connsiteY12" fmla="*/ 253785 h 274750"/>
                    <a:gd name="connsiteX13" fmla="*/ 141084 w 240010"/>
                    <a:gd name="connsiteY13" fmla="*/ 274260 h 274750"/>
                    <a:gd name="connsiteX14" fmla="*/ 96352 w 240010"/>
                    <a:gd name="connsiteY14" fmla="*/ 264711 h 274750"/>
                    <a:gd name="connsiteX15" fmla="*/ 50330 w 240010"/>
                    <a:gd name="connsiteY15" fmla="*/ 241483 h 274750"/>
                    <a:gd name="connsiteX16" fmla="*/ 67965 w 240010"/>
                    <a:gd name="connsiteY16" fmla="*/ 241483 h 274750"/>
                    <a:gd name="connsiteX17" fmla="*/ 115363 w 240010"/>
                    <a:gd name="connsiteY17" fmla="*/ 237354 h 274750"/>
                    <a:gd name="connsiteX18" fmla="*/ 127578 w 240010"/>
                    <a:gd name="connsiteY18" fmla="*/ 156831 h 274750"/>
                    <a:gd name="connsiteX19" fmla="*/ 126202 w 240010"/>
                    <a:gd name="connsiteY19" fmla="*/ 132312 h 274750"/>
                    <a:gd name="connsiteX20" fmla="*/ 126202 w 240010"/>
                    <a:gd name="connsiteY20" fmla="*/ 128183 h 274750"/>
                    <a:gd name="connsiteX21" fmla="*/ 118116 w 240010"/>
                    <a:gd name="connsiteY21" fmla="*/ 120010 h 274750"/>
                    <a:gd name="connsiteX22" fmla="*/ 36824 w 240010"/>
                    <a:gd name="connsiteY22" fmla="*/ 133689 h 274750"/>
                    <a:gd name="connsiteX23" fmla="*/ 9727 w 240010"/>
                    <a:gd name="connsiteY23" fmla="*/ 144614 h 274750"/>
                    <a:gd name="connsiteX24" fmla="*/ 6974 w 240010"/>
                    <a:gd name="connsiteY24" fmla="*/ 144614 h 274750"/>
                    <a:gd name="connsiteX25" fmla="*/ 179 w 240010"/>
                    <a:gd name="connsiteY25" fmla="*/ 120096 h 274750"/>
                    <a:gd name="connsiteX26" fmla="*/ 8351 w 240010"/>
                    <a:gd name="connsiteY26" fmla="*/ 120096 h 274750"/>
                    <a:gd name="connsiteX27" fmla="*/ 27276 w 240010"/>
                    <a:gd name="connsiteY27" fmla="*/ 115967 h 274750"/>
                    <a:gd name="connsiteX28" fmla="*/ 116653 w 240010"/>
                    <a:gd name="connsiteY28" fmla="*/ 94116 h 274750"/>
                    <a:gd name="connsiteX29" fmla="*/ 122073 w 240010"/>
                    <a:gd name="connsiteY29" fmla="*/ 87319 h 274750"/>
                    <a:gd name="connsiteX30" fmla="*/ 119320 w 240010"/>
                    <a:gd name="connsiteY30" fmla="*/ 76394 h 274750"/>
                    <a:gd name="connsiteX31" fmla="*/ 115277 w 240010"/>
                    <a:gd name="connsiteY31" fmla="*/ 57295 h 274750"/>
                    <a:gd name="connsiteX32" fmla="*/ 104439 w 240010"/>
                    <a:gd name="connsiteY32" fmla="*/ 47746 h 274750"/>
                    <a:gd name="connsiteX33" fmla="*/ 77342 w 240010"/>
                    <a:gd name="connsiteY33" fmla="*/ 54542 h 274750"/>
                    <a:gd name="connsiteX34" fmla="*/ 70545 w 240010"/>
                    <a:gd name="connsiteY34" fmla="*/ 57295 h 274750"/>
                    <a:gd name="connsiteX35" fmla="*/ 61083 w 240010"/>
                    <a:gd name="connsiteY35" fmla="*/ 60048 h 274750"/>
                    <a:gd name="connsiteX36" fmla="*/ 52996 w 240010"/>
                    <a:gd name="connsiteY36" fmla="*/ 31401 h 274750"/>
                    <a:gd name="connsiteX37" fmla="*/ 73298 w 240010"/>
                    <a:gd name="connsiteY37" fmla="*/ 27271 h 274750"/>
                    <a:gd name="connsiteX38" fmla="*/ 100395 w 240010"/>
                    <a:gd name="connsiteY38" fmla="*/ 20475 h 274750"/>
                    <a:gd name="connsiteX39" fmla="*/ 127493 w 240010"/>
                    <a:gd name="connsiteY39" fmla="*/ 13679 h 274750"/>
                    <a:gd name="connsiteX40" fmla="*/ 185730 w 240010"/>
                    <a:gd name="connsiteY40" fmla="*/ 0 h 274750"/>
                    <a:gd name="connsiteX41" fmla="*/ 199235 w 240010"/>
                    <a:gd name="connsiteY41" fmla="*/ 32777 h 274750"/>
                    <a:gd name="connsiteX42" fmla="*/ 193816 w 240010"/>
                    <a:gd name="connsiteY42" fmla="*/ 34154 h 274750"/>
                    <a:gd name="connsiteX43" fmla="*/ 164052 w 240010"/>
                    <a:gd name="connsiteY43" fmla="*/ 35530 h 274750"/>
                    <a:gd name="connsiteX44" fmla="*/ 150547 w 240010"/>
                    <a:gd name="connsiteY44" fmla="*/ 47832 h 27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0010" h="274750">
                      <a:moveTo>
                        <a:pt x="150547" y="47832"/>
                      </a:moveTo>
                      <a:lnTo>
                        <a:pt x="150547" y="76480"/>
                      </a:lnTo>
                      <a:cubicBezTo>
                        <a:pt x="150547" y="83792"/>
                        <a:pt x="152783" y="86459"/>
                        <a:pt x="157343" y="84652"/>
                      </a:cubicBezTo>
                      <a:cubicBezTo>
                        <a:pt x="188052" y="78286"/>
                        <a:pt x="211107" y="74673"/>
                        <a:pt x="226419" y="73727"/>
                      </a:cubicBezTo>
                      <a:cubicBezTo>
                        <a:pt x="235451" y="84652"/>
                        <a:pt x="240010" y="96955"/>
                        <a:pt x="240010" y="110547"/>
                      </a:cubicBezTo>
                      <a:cubicBezTo>
                        <a:pt x="239064" y="111493"/>
                        <a:pt x="236827" y="111493"/>
                        <a:pt x="233214" y="110547"/>
                      </a:cubicBezTo>
                      <a:cubicBezTo>
                        <a:pt x="224182" y="107794"/>
                        <a:pt x="216956" y="106418"/>
                        <a:pt x="211537" y="106418"/>
                      </a:cubicBezTo>
                      <a:cubicBezTo>
                        <a:pt x="206117" y="106418"/>
                        <a:pt x="197085" y="107364"/>
                        <a:pt x="184440" y="109171"/>
                      </a:cubicBezTo>
                      <a:cubicBezTo>
                        <a:pt x="173600" y="110977"/>
                        <a:pt x="165515" y="111924"/>
                        <a:pt x="160009" y="111924"/>
                      </a:cubicBezTo>
                      <a:cubicBezTo>
                        <a:pt x="154590" y="113730"/>
                        <a:pt x="151923" y="116913"/>
                        <a:pt x="151923" y="121473"/>
                      </a:cubicBezTo>
                      <a:cubicBezTo>
                        <a:pt x="151923" y="159670"/>
                        <a:pt x="151492" y="184274"/>
                        <a:pt x="150547" y="195113"/>
                      </a:cubicBezTo>
                      <a:cubicBezTo>
                        <a:pt x="149601" y="210599"/>
                        <a:pt x="148740" y="225568"/>
                        <a:pt x="147794" y="240106"/>
                      </a:cubicBezTo>
                      <a:cubicBezTo>
                        <a:pt x="146848" y="245526"/>
                        <a:pt x="145988" y="250086"/>
                        <a:pt x="145127" y="253785"/>
                      </a:cubicBezTo>
                      <a:cubicBezTo>
                        <a:pt x="144181" y="266517"/>
                        <a:pt x="142890" y="273314"/>
                        <a:pt x="141084" y="274260"/>
                      </a:cubicBezTo>
                      <a:cubicBezTo>
                        <a:pt x="132998" y="276067"/>
                        <a:pt x="118030" y="272884"/>
                        <a:pt x="96352" y="264711"/>
                      </a:cubicBezTo>
                      <a:cubicBezTo>
                        <a:pt x="69255" y="256538"/>
                        <a:pt x="53857" y="248795"/>
                        <a:pt x="50330" y="241483"/>
                      </a:cubicBezTo>
                      <a:lnTo>
                        <a:pt x="67965" y="241483"/>
                      </a:lnTo>
                      <a:cubicBezTo>
                        <a:pt x="95922" y="242429"/>
                        <a:pt x="111751" y="241053"/>
                        <a:pt x="115363" y="237354"/>
                      </a:cubicBezTo>
                      <a:cubicBezTo>
                        <a:pt x="124395" y="230041"/>
                        <a:pt x="128439" y="203200"/>
                        <a:pt x="127578" y="156831"/>
                      </a:cubicBezTo>
                      <a:cubicBezTo>
                        <a:pt x="126632" y="146851"/>
                        <a:pt x="126202" y="138679"/>
                        <a:pt x="126202" y="132312"/>
                      </a:cubicBezTo>
                      <a:cubicBezTo>
                        <a:pt x="126202" y="130506"/>
                        <a:pt x="126202" y="129129"/>
                        <a:pt x="126202" y="128183"/>
                      </a:cubicBezTo>
                      <a:cubicBezTo>
                        <a:pt x="126202" y="122763"/>
                        <a:pt x="123535" y="120010"/>
                        <a:pt x="118116" y="120010"/>
                      </a:cubicBezTo>
                      <a:cubicBezTo>
                        <a:pt x="84653" y="123624"/>
                        <a:pt x="57556" y="128183"/>
                        <a:pt x="36824" y="133689"/>
                      </a:cubicBezTo>
                      <a:cubicBezTo>
                        <a:pt x="22373" y="138248"/>
                        <a:pt x="13340" y="141862"/>
                        <a:pt x="9727" y="144614"/>
                      </a:cubicBezTo>
                      <a:lnTo>
                        <a:pt x="6974" y="144614"/>
                      </a:lnTo>
                      <a:cubicBezTo>
                        <a:pt x="1555" y="136442"/>
                        <a:pt x="-681" y="128269"/>
                        <a:pt x="179" y="120096"/>
                      </a:cubicBezTo>
                      <a:lnTo>
                        <a:pt x="8351" y="120096"/>
                      </a:lnTo>
                      <a:cubicBezTo>
                        <a:pt x="14631" y="119236"/>
                        <a:pt x="20997" y="117859"/>
                        <a:pt x="27276" y="115967"/>
                      </a:cubicBezTo>
                      <a:cubicBezTo>
                        <a:pt x="67019" y="105988"/>
                        <a:pt x="96782" y="98675"/>
                        <a:pt x="116653" y="94116"/>
                      </a:cubicBezTo>
                      <a:cubicBezTo>
                        <a:pt x="120266" y="94116"/>
                        <a:pt x="122073" y="91879"/>
                        <a:pt x="122073" y="87319"/>
                      </a:cubicBezTo>
                      <a:cubicBezTo>
                        <a:pt x="121127" y="83706"/>
                        <a:pt x="120266" y="80007"/>
                        <a:pt x="119320" y="76394"/>
                      </a:cubicBezTo>
                      <a:cubicBezTo>
                        <a:pt x="117513" y="68221"/>
                        <a:pt x="116137" y="61855"/>
                        <a:pt x="115277" y="57295"/>
                      </a:cubicBezTo>
                      <a:cubicBezTo>
                        <a:pt x="112611" y="49123"/>
                        <a:pt x="108911" y="45940"/>
                        <a:pt x="104439" y="47746"/>
                      </a:cubicBezTo>
                      <a:cubicBezTo>
                        <a:pt x="93599" y="49553"/>
                        <a:pt x="84567" y="51875"/>
                        <a:pt x="77342" y="54542"/>
                      </a:cubicBezTo>
                      <a:cubicBezTo>
                        <a:pt x="75535" y="55489"/>
                        <a:pt x="73298" y="56349"/>
                        <a:pt x="70545" y="57295"/>
                      </a:cubicBezTo>
                      <a:cubicBezTo>
                        <a:pt x="65986" y="60048"/>
                        <a:pt x="62889" y="60908"/>
                        <a:pt x="61083" y="60048"/>
                      </a:cubicBezTo>
                      <a:cubicBezTo>
                        <a:pt x="56524" y="54628"/>
                        <a:pt x="53857" y="45079"/>
                        <a:pt x="52996" y="31401"/>
                      </a:cubicBezTo>
                      <a:cubicBezTo>
                        <a:pt x="52051" y="30540"/>
                        <a:pt x="58847" y="29164"/>
                        <a:pt x="73298" y="27271"/>
                      </a:cubicBezTo>
                      <a:cubicBezTo>
                        <a:pt x="78718" y="26411"/>
                        <a:pt x="87750" y="24088"/>
                        <a:pt x="100395" y="20475"/>
                      </a:cubicBezTo>
                      <a:cubicBezTo>
                        <a:pt x="112094" y="17722"/>
                        <a:pt x="121127" y="15485"/>
                        <a:pt x="127493" y="13679"/>
                      </a:cubicBezTo>
                      <a:cubicBezTo>
                        <a:pt x="152783" y="6366"/>
                        <a:pt x="172224" y="1893"/>
                        <a:pt x="185730" y="0"/>
                      </a:cubicBezTo>
                      <a:cubicBezTo>
                        <a:pt x="195623" y="9979"/>
                        <a:pt x="200182" y="20905"/>
                        <a:pt x="199235" y="32777"/>
                      </a:cubicBezTo>
                      <a:cubicBezTo>
                        <a:pt x="198289" y="33723"/>
                        <a:pt x="196483" y="34154"/>
                        <a:pt x="193816" y="34154"/>
                      </a:cubicBezTo>
                      <a:cubicBezTo>
                        <a:pt x="189257" y="32347"/>
                        <a:pt x="179364" y="32777"/>
                        <a:pt x="164052" y="35530"/>
                      </a:cubicBezTo>
                      <a:cubicBezTo>
                        <a:pt x="155020" y="37423"/>
                        <a:pt x="150547" y="41552"/>
                        <a:pt x="150547" y="47832"/>
                      </a:cubicBezTo>
                      <a:close/>
                    </a:path>
                  </a:pathLst>
                </a:custGeom>
                <a:grpFill/>
                <a:ln w="860" cap="flat">
                  <a:noFill/>
                  <a:prstDash val="solid"/>
                  <a:miter/>
                </a:ln>
              </p:spPr>
              <p:txBody>
                <a:bodyPr rtlCol="0" anchor="ctr"/>
                <a:lstStyle/>
                <a:p>
                  <a:endParaRPr lang="zh-CN" altLang="en-US"/>
                </a:p>
              </p:txBody>
            </p:sp>
            <p:sp>
              <p:nvSpPr>
                <p:cNvPr id="19" name="任意形状 23"/>
                <p:cNvSpPr/>
                <p:nvPr/>
              </p:nvSpPr>
              <p:spPr>
                <a:xfrm>
                  <a:off x="8164075" y="2743344"/>
                  <a:ext cx="264516" cy="297062"/>
                </a:xfrm>
                <a:custGeom>
                  <a:avLst/>
                  <a:gdLst>
                    <a:gd name="connsiteX0" fmla="*/ 59955 w 264516"/>
                    <a:gd name="connsiteY0" fmla="*/ 136189 h 297062"/>
                    <a:gd name="connsiteX1" fmla="*/ 92471 w 264516"/>
                    <a:gd name="connsiteY1" fmla="*/ 122510 h 297062"/>
                    <a:gd name="connsiteX2" fmla="*/ 116902 w 264516"/>
                    <a:gd name="connsiteY2" fmla="*/ 112961 h 297062"/>
                    <a:gd name="connsiteX3" fmla="*/ 130408 w 264516"/>
                    <a:gd name="connsiteY3" fmla="*/ 107541 h 297062"/>
                    <a:gd name="connsiteX4" fmla="*/ 158881 w 264516"/>
                    <a:gd name="connsiteY4" fmla="*/ 88443 h 297062"/>
                    <a:gd name="connsiteX5" fmla="*/ 194065 w 264516"/>
                    <a:gd name="connsiteY5" fmla="*/ 46117 h 297062"/>
                    <a:gd name="connsiteX6" fmla="*/ 203527 w 264516"/>
                    <a:gd name="connsiteY6" fmla="*/ 41987 h 297062"/>
                    <a:gd name="connsiteX7" fmla="*/ 204903 w 264516"/>
                    <a:gd name="connsiteY7" fmla="*/ 43364 h 297062"/>
                    <a:gd name="connsiteX8" fmla="*/ 208946 w 264516"/>
                    <a:gd name="connsiteY8" fmla="*/ 44740 h 297062"/>
                    <a:gd name="connsiteX9" fmla="*/ 210322 w 264516"/>
                    <a:gd name="connsiteY9" fmla="*/ 54289 h 297062"/>
                    <a:gd name="connsiteX10" fmla="*/ 190021 w 264516"/>
                    <a:gd name="connsiteY10" fmla="*/ 74764 h 297062"/>
                    <a:gd name="connsiteX11" fmla="*/ 171096 w 264516"/>
                    <a:gd name="connsiteY11" fmla="*/ 95239 h 297062"/>
                    <a:gd name="connsiteX12" fmla="*/ 167053 w 264516"/>
                    <a:gd name="connsiteY12" fmla="*/ 100659 h 297062"/>
                    <a:gd name="connsiteX13" fmla="*/ 172472 w 264516"/>
                    <a:gd name="connsiteY13" fmla="*/ 103412 h 297062"/>
                    <a:gd name="connsiteX14" fmla="*/ 198194 w 264516"/>
                    <a:gd name="connsiteY14" fmla="*/ 118381 h 297062"/>
                    <a:gd name="connsiteX15" fmla="*/ 194150 w 264516"/>
                    <a:gd name="connsiteY15" fmla="*/ 127930 h 297062"/>
                    <a:gd name="connsiteX16" fmla="*/ 153547 w 264516"/>
                    <a:gd name="connsiteY16" fmla="*/ 152448 h 297062"/>
                    <a:gd name="connsiteX17" fmla="*/ 156215 w 264516"/>
                    <a:gd name="connsiteY17" fmla="*/ 164750 h 297062"/>
                    <a:gd name="connsiteX18" fmla="*/ 165677 w 264516"/>
                    <a:gd name="connsiteY18" fmla="*/ 167503 h 297062"/>
                    <a:gd name="connsiteX19" fmla="*/ 192774 w 264516"/>
                    <a:gd name="connsiteY19" fmla="*/ 166127 h 297062"/>
                    <a:gd name="connsiteX20" fmla="*/ 244216 w 264516"/>
                    <a:gd name="connsiteY20" fmla="*/ 159330 h 297062"/>
                    <a:gd name="connsiteX21" fmla="*/ 264517 w 264516"/>
                    <a:gd name="connsiteY21" fmla="*/ 190731 h 297062"/>
                    <a:gd name="connsiteX22" fmla="*/ 261765 w 264516"/>
                    <a:gd name="connsiteY22" fmla="*/ 200280 h 297062"/>
                    <a:gd name="connsiteX23" fmla="*/ 253593 w 264516"/>
                    <a:gd name="connsiteY23" fmla="*/ 198904 h 297062"/>
                    <a:gd name="connsiteX24" fmla="*/ 168258 w 264516"/>
                    <a:gd name="connsiteY24" fmla="*/ 189355 h 297062"/>
                    <a:gd name="connsiteX25" fmla="*/ 161462 w 264516"/>
                    <a:gd name="connsiteY25" fmla="*/ 197527 h 297062"/>
                    <a:gd name="connsiteX26" fmla="*/ 157418 w 264516"/>
                    <a:gd name="connsiteY26" fmla="*/ 267125 h 297062"/>
                    <a:gd name="connsiteX27" fmla="*/ 156042 w 264516"/>
                    <a:gd name="connsiteY27" fmla="*/ 291643 h 297062"/>
                    <a:gd name="connsiteX28" fmla="*/ 153376 w 264516"/>
                    <a:gd name="connsiteY28" fmla="*/ 297063 h 297062"/>
                    <a:gd name="connsiteX29" fmla="*/ 147956 w 264516"/>
                    <a:gd name="connsiteY29" fmla="*/ 297063 h 297062"/>
                    <a:gd name="connsiteX30" fmla="*/ 68041 w 264516"/>
                    <a:gd name="connsiteY30" fmla="*/ 267038 h 297062"/>
                    <a:gd name="connsiteX31" fmla="*/ 63998 w 264516"/>
                    <a:gd name="connsiteY31" fmla="*/ 261619 h 297062"/>
                    <a:gd name="connsiteX32" fmla="*/ 70794 w 264516"/>
                    <a:gd name="connsiteY32" fmla="*/ 261619 h 297062"/>
                    <a:gd name="connsiteX33" fmla="*/ 120945 w 264516"/>
                    <a:gd name="connsiteY33" fmla="*/ 269792 h 297062"/>
                    <a:gd name="connsiteX34" fmla="*/ 131784 w 264516"/>
                    <a:gd name="connsiteY34" fmla="*/ 257489 h 297062"/>
                    <a:gd name="connsiteX35" fmla="*/ 131784 w 264516"/>
                    <a:gd name="connsiteY35" fmla="*/ 234262 h 297062"/>
                    <a:gd name="connsiteX36" fmla="*/ 133161 w 264516"/>
                    <a:gd name="connsiteY36" fmla="*/ 200108 h 297062"/>
                    <a:gd name="connsiteX37" fmla="*/ 129117 w 264516"/>
                    <a:gd name="connsiteY37" fmla="*/ 195979 h 297062"/>
                    <a:gd name="connsiteX38" fmla="*/ 18062 w 264516"/>
                    <a:gd name="connsiteY38" fmla="*/ 217830 h 297062"/>
                    <a:gd name="connsiteX39" fmla="*/ 5847 w 264516"/>
                    <a:gd name="connsiteY39" fmla="*/ 216454 h 297062"/>
                    <a:gd name="connsiteX40" fmla="*/ 1804 w 264516"/>
                    <a:gd name="connsiteY40" fmla="*/ 206904 h 297062"/>
                    <a:gd name="connsiteX41" fmla="*/ 427 w 264516"/>
                    <a:gd name="connsiteY41" fmla="*/ 202775 h 297062"/>
                    <a:gd name="connsiteX42" fmla="*/ 5847 w 264516"/>
                    <a:gd name="connsiteY42" fmla="*/ 201399 h 297062"/>
                    <a:gd name="connsiteX43" fmla="*/ 30191 w 264516"/>
                    <a:gd name="connsiteY43" fmla="*/ 195979 h 297062"/>
                    <a:gd name="connsiteX44" fmla="*/ 64084 w 264516"/>
                    <a:gd name="connsiteY44" fmla="*/ 189182 h 297062"/>
                    <a:gd name="connsiteX45" fmla="*/ 122321 w 264516"/>
                    <a:gd name="connsiteY45" fmla="*/ 176880 h 297062"/>
                    <a:gd name="connsiteX46" fmla="*/ 126365 w 264516"/>
                    <a:gd name="connsiteY46" fmla="*/ 175504 h 297062"/>
                    <a:gd name="connsiteX47" fmla="*/ 122321 w 264516"/>
                    <a:gd name="connsiteY47" fmla="*/ 168708 h 297062"/>
                    <a:gd name="connsiteX48" fmla="*/ 110106 w 264516"/>
                    <a:gd name="connsiteY48" fmla="*/ 160535 h 297062"/>
                    <a:gd name="connsiteX49" fmla="*/ 108730 w 264516"/>
                    <a:gd name="connsiteY49" fmla="*/ 152362 h 297062"/>
                    <a:gd name="connsiteX50" fmla="*/ 119568 w 264516"/>
                    <a:gd name="connsiteY50" fmla="*/ 148233 h 297062"/>
                    <a:gd name="connsiteX51" fmla="*/ 131784 w 264516"/>
                    <a:gd name="connsiteY51" fmla="*/ 148233 h 297062"/>
                    <a:gd name="connsiteX52" fmla="*/ 149418 w 264516"/>
                    <a:gd name="connsiteY52" fmla="*/ 135931 h 297062"/>
                    <a:gd name="connsiteX53" fmla="*/ 143999 w 264516"/>
                    <a:gd name="connsiteY53" fmla="*/ 119585 h 297062"/>
                    <a:gd name="connsiteX54" fmla="*/ 70880 w 264516"/>
                    <a:gd name="connsiteY54" fmla="*/ 149609 h 297062"/>
                    <a:gd name="connsiteX55" fmla="*/ 61417 w 264516"/>
                    <a:gd name="connsiteY55" fmla="*/ 149609 h 297062"/>
                    <a:gd name="connsiteX56" fmla="*/ 55998 w 264516"/>
                    <a:gd name="connsiteY56" fmla="*/ 144189 h 297062"/>
                    <a:gd name="connsiteX57" fmla="*/ 53245 w 264516"/>
                    <a:gd name="connsiteY57" fmla="*/ 140060 h 297062"/>
                    <a:gd name="connsiteX58" fmla="*/ 59955 w 264516"/>
                    <a:gd name="connsiteY58" fmla="*/ 136189 h 297062"/>
                    <a:gd name="connsiteX59" fmla="*/ 51869 w 264516"/>
                    <a:gd name="connsiteY59" fmla="*/ 52913 h 297062"/>
                    <a:gd name="connsiteX60" fmla="*/ 100643 w 264516"/>
                    <a:gd name="connsiteY60" fmla="*/ 25642 h 297062"/>
                    <a:gd name="connsiteX61" fmla="*/ 108730 w 264516"/>
                    <a:gd name="connsiteY61" fmla="*/ 22889 h 297062"/>
                    <a:gd name="connsiteX62" fmla="*/ 162924 w 264516"/>
                    <a:gd name="connsiteY62" fmla="*/ 2414 h 297062"/>
                    <a:gd name="connsiteX63" fmla="*/ 176430 w 264516"/>
                    <a:gd name="connsiteY63" fmla="*/ 3790 h 297062"/>
                    <a:gd name="connsiteX64" fmla="*/ 185892 w 264516"/>
                    <a:gd name="connsiteY64" fmla="*/ 13340 h 297062"/>
                    <a:gd name="connsiteX65" fmla="*/ 187268 w 264516"/>
                    <a:gd name="connsiteY65" fmla="*/ 20136 h 297062"/>
                    <a:gd name="connsiteX66" fmla="*/ 179183 w 264516"/>
                    <a:gd name="connsiteY66" fmla="*/ 22889 h 297062"/>
                    <a:gd name="connsiteX67" fmla="*/ 110106 w 264516"/>
                    <a:gd name="connsiteY67" fmla="*/ 46117 h 297062"/>
                    <a:gd name="connsiteX68" fmla="*/ 97891 w 264516"/>
                    <a:gd name="connsiteY68" fmla="*/ 54289 h 297062"/>
                    <a:gd name="connsiteX69" fmla="*/ 81633 w 264516"/>
                    <a:gd name="connsiteY69" fmla="*/ 57042 h 297062"/>
                    <a:gd name="connsiteX70" fmla="*/ 53160 w 264516"/>
                    <a:gd name="connsiteY70" fmla="*/ 59795 h 297062"/>
                    <a:gd name="connsiteX71" fmla="*/ 46363 w 264516"/>
                    <a:gd name="connsiteY71" fmla="*/ 58419 h 297062"/>
                    <a:gd name="connsiteX72" fmla="*/ 51869 w 264516"/>
                    <a:gd name="connsiteY72" fmla="*/ 52913 h 297062"/>
                    <a:gd name="connsiteX73" fmla="*/ 73546 w 264516"/>
                    <a:gd name="connsiteY73" fmla="*/ 107541 h 297062"/>
                    <a:gd name="connsiteX74" fmla="*/ 64084 w 264516"/>
                    <a:gd name="connsiteY74" fmla="*/ 100745 h 297062"/>
                    <a:gd name="connsiteX75" fmla="*/ 55998 w 264516"/>
                    <a:gd name="connsiteY75" fmla="*/ 93949 h 297062"/>
                    <a:gd name="connsiteX76" fmla="*/ 51955 w 264516"/>
                    <a:gd name="connsiteY76" fmla="*/ 89819 h 297062"/>
                    <a:gd name="connsiteX77" fmla="*/ 58751 w 264516"/>
                    <a:gd name="connsiteY77" fmla="*/ 84399 h 297062"/>
                    <a:gd name="connsiteX78" fmla="*/ 102106 w 264516"/>
                    <a:gd name="connsiteY78" fmla="*/ 73474 h 297062"/>
                    <a:gd name="connsiteX79" fmla="*/ 106149 w 264516"/>
                    <a:gd name="connsiteY79" fmla="*/ 74850 h 297062"/>
                    <a:gd name="connsiteX80" fmla="*/ 103396 w 264516"/>
                    <a:gd name="connsiteY80" fmla="*/ 78980 h 297062"/>
                    <a:gd name="connsiteX81" fmla="*/ 85762 w 264516"/>
                    <a:gd name="connsiteY81" fmla="*/ 103498 h 297062"/>
                    <a:gd name="connsiteX82" fmla="*/ 73546 w 264516"/>
                    <a:gd name="connsiteY82" fmla="*/ 107541 h 297062"/>
                    <a:gd name="connsiteX83" fmla="*/ 127655 w 264516"/>
                    <a:gd name="connsiteY83" fmla="*/ 78893 h 297062"/>
                    <a:gd name="connsiteX84" fmla="*/ 123612 w 264516"/>
                    <a:gd name="connsiteY84" fmla="*/ 66591 h 297062"/>
                    <a:gd name="connsiteX85" fmla="*/ 127655 w 264516"/>
                    <a:gd name="connsiteY85" fmla="*/ 58419 h 297062"/>
                    <a:gd name="connsiteX86" fmla="*/ 145290 w 264516"/>
                    <a:gd name="connsiteY86" fmla="*/ 54289 h 297062"/>
                    <a:gd name="connsiteX87" fmla="*/ 157505 w 264516"/>
                    <a:gd name="connsiteY87" fmla="*/ 51536 h 297062"/>
                    <a:gd name="connsiteX88" fmla="*/ 160258 w 264516"/>
                    <a:gd name="connsiteY88" fmla="*/ 52913 h 297062"/>
                    <a:gd name="connsiteX89" fmla="*/ 158881 w 264516"/>
                    <a:gd name="connsiteY89" fmla="*/ 55666 h 297062"/>
                    <a:gd name="connsiteX90" fmla="*/ 139956 w 264516"/>
                    <a:gd name="connsiteY90" fmla="*/ 78893 h 297062"/>
                    <a:gd name="connsiteX91" fmla="*/ 133161 w 264516"/>
                    <a:gd name="connsiteY91" fmla="*/ 84313 h 297062"/>
                    <a:gd name="connsiteX92" fmla="*/ 127655 w 264516"/>
                    <a:gd name="connsiteY92" fmla="*/ 78893 h 29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64516" h="297062">
                      <a:moveTo>
                        <a:pt x="59955" y="136189"/>
                      </a:moveTo>
                      <a:cubicBezTo>
                        <a:pt x="69847" y="133436"/>
                        <a:pt x="80687" y="128876"/>
                        <a:pt x="92471" y="122510"/>
                      </a:cubicBezTo>
                      <a:cubicBezTo>
                        <a:pt x="97891" y="120704"/>
                        <a:pt x="106064" y="117521"/>
                        <a:pt x="116902" y="112961"/>
                      </a:cubicBezTo>
                      <a:cubicBezTo>
                        <a:pt x="120515" y="112101"/>
                        <a:pt x="124989" y="110208"/>
                        <a:pt x="130408" y="107541"/>
                      </a:cubicBezTo>
                      <a:cubicBezTo>
                        <a:pt x="138493" y="105734"/>
                        <a:pt x="148042" y="99368"/>
                        <a:pt x="158881" y="88443"/>
                      </a:cubicBezTo>
                      <a:cubicBezTo>
                        <a:pt x="167053" y="81130"/>
                        <a:pt x="178753" y="67108"/>
                        <a:pt x="194065" y="46117"/>
                      </a:cubicBezTo>
                      <a:cubicBezTo>
                        <a:pt x="195871" y="42503"/>
                        <a:pt x="199054" y="41127"/>
                        <a:pt x="203527" y="41987"/>
                      </a:cubicBezTo>
                      <a:cubicBezTo>
                        <a:pt x="203527" y="42933"/>
                        <a:pt x="203957" y="43364"/>
                        <a:pt x="204903" y="43364"/>
                      </a:cubicBezTo>
                      <a:cubicBezTo>
                        <a:pt x="206710" y="44310"/>
                        <a:pt x="208086" y="44740"/>
                        <a:pt x="208946" y="44740"/>
                      </a:cubicBezTo>
                      <a:cubicBezTo>
                        <a:pt x="213420" y="46547"/>
                        <a:pt x="213936" y="49730"/>
                        <a:pt x="210322" y="54289"/>
                      </a:cubicBezTo>
                      <a:cubicBezTo>
                        <a:pt x="204903" y="59709"/>
                        <a:pt x="198108" y="66591"/>
                        <a:pt x="190021" y="74764"/>
                      </a:cubicBezTo>
                      <a:cubicBezTo>
                        <a:pt x="181935" y="83883"/>
                        <a:pt x="175570" y="90679"/>
                        <a:pt x="171096" y="95239"/>
                      </a:cubicBezTo>
                      <a:cubicBezTo>
                        <a:pt x="168430" y="97992"/>
                        <a:pt x="167053" y="99799"/>
                        <a:pt x="167053" y="100659"/>
                      </a:cubicBezTo>
                      <a:cubicBezTo>
                        <a:pt x="167053" y="102466"/>
                        <a:pt x="168860" y="103412"/>
                        <a:pt x="172472" y="103412"/>
                      </a:cubicBezTo>
                      <a:cubicBezTo>
                        <a:pt x="185118" y="107025"/>
                        <a:pt x="193720" y="112101"/>
                        <a:pt x="198194" y="118381"/>
                      </a:cubicBezTo>
                      <a:cubicBezTo>
                        <a:pt x="200860" y="122940"/>
                        <a:pt x="199570" y="126123"/>
                        <a:pt x="194150" y="127930"/>
                      </a:cubicBezTo>
                      <a:cubicBezTo>
                        <a:pt x="178753" y="137909"/>
                        <a:pt x="165247" y="146168"/>
                        <a:pt x="153547" y="152448"/>
                      </a:cubicBezTo>
                      <a:cubicBezTo>
                        <a:pt x="148988" y="155201"/>
                        <a:pt x="149935" y="159245"/>
                        <a:pt x="156215" y="164750"/>
                      </a:cubicBezTo>
                      <a:cubicBezTo>
                        <a:pt x="158021" y="167503"/>
                        <a:pt x="161204" y="168363"/>
                        <a:pt x="165677" y="167503"/>
                      </a:cubicBezTo>
                      <a:cubicBezTo>
                        <a:pt x="172903" y="167503"/>
                        <a:pt x="181935" y="167073"/>
                        <a:pt x="192774" y="166127"/>
                      </a:cubicBezTo>
                      <a:cubicBezTo>
                        <a:pt x="215312" y="164320"/>
                        <a:pt x="232517" y="161997"/>
                        <a:pt x="244216" y="159330"/>
                      </a:cubicBezTo>
                      <a:cubicBezTo>
                        <a:pt x="251442" y="162944"/>
                        <a:pt x="258237" y="173439"/>
                        <a:pt x="264517" y="190731"/>
                      </a:cubicBezTo>
                      <a:cubicBezTo>
                        <a:pt x="264517" y="196151"/>
                        <a:pt x="263571" y="199420"/>
                        <a:pt x="261765" y="200280"/>
                      </a:cubicBezTo>
                      <a:cubicBezTo>
                        <a:pt x="259958" y="201226"/>
                        <a:pt x="257205" y="200710"/>
                        <a:pt x="253593" y="198904"/>
                      </a:cubicBezTo>
                      <a:cubicBezTo>
                        <a:pt x="230108" y="188924"/>
                        <a:pt x="201634" y="185741"/>
                        <a:pt x="168258" y="189355"/>
                      </a:cubicBezTo>
                      <a:cubicBezTo>
                        <a:pt x="163699" y="189355"/>
                        <a:pt x="161462" y="192107"/>
                        <a:pt x="161462" y="197527"/>
                      </a:cubicBezTo>
                      <a:cubicBezTo>
                        <a:pt x="160516" y="228498"/>
                        <a:pt x="159225" y="251639"/>
                        <a:pt x="157418" y="267125"/>
                      </a:cubicBezTo>
                      <a:cubicBezTo>
                        <a:pt x="154666" y="276244"/>
                        <a:pt x="154236" y="284416"/>
                        <a:pt x="156042" y="291643"/>
                      </a:cubicBezTo>
                      <a:cubicBezTo>
                        <a:pt x="156042" y="294396"/>
                        <a:pt x="155096" y="296202"/>
                        <a:pt x="153376" y="297063"/>
                      </a:cubicBezTo>
                      <a:lnTo>
                        <a:pt x="147956" y="297063"/>
                      </a:lnTo>
                      <a:cubicBezTo>
                        <a:pt x="112773" y="289750"/>
                        <a:pt x="86106" y="279771"/>
                        <a:pt x="68041" y="267038"/>
                      </a:cubicBezTo>
                      <a:cubicBezTo>
                        <a:pt x="64428" y="264286"/>
                        <a:pt x="63052" y="262479"/>
                        <a:pt x="63998" y="261619"/>
                      </a:cubicBezTo>
                      <a:cubicBezTo>
                        <a:pt x="63998" y="260758"/>
                        <a:pt x="66234" y="260758"/>
                        <a:pt x="70794" y="261619"/>
                      </a:cubicBezTo>
                      <a:cubicBezTo>
                        <a:pt x="89805" y="267985"/>
                        <a:pt x="106494" y="270738"/>
                        <a:pt x="120945" y="269792"/>
                      </a:cubicBezTo>
                      <a:cubicBezTo>
                        <a:pt x="127225" y="269792"/>
                        <a:pt x="130838" y="265662"/>
                        <a:pt x="131784" y="257489"/>
                      </a:cubicBezTo>
                      <a:cubicBezTo>
                        <a:pt x="131784" y="252930"/>
                        <a:pt x="131784" y="245187"/>
                        <a:pt x="131784" y="234262"/>
                      </a:cubicBezTo>
                      <a:cubicBezTo>
                        <a:pt x="132644" y="219723"/>
                        <a:pt x="133161" y="208367"/>
                        <a:pt x="133161" y="200108"/>
                      </a:cubicBezTo>
                      <a:cubicBezTo>
                        <a:pt x="133161" y="197355"/>
                        <a:pt x="131784" y="195979"/>
                        <a:pt x="129117" y="195979"/>
                      </a:cubicBezTo>
                      <a:cubicBezTo>
                        <a:pt x="67697" y="200538"/>
                        <a:pt x="30621" y="207851"/>
                        <a:pt x="18062" y="217830"/>
                      </a:cubicBezTo>
                      <a:cubicBezTo>
                        <a:pt x="11696" y="221443"/>
                        <a:pt x="7653" y="221013"/>
                        <a:pt x="5847" y="216454"/>
                      </a:cubicBezTo>
                      <a:cubicBezTo>
                        <a:pt x="4040" y="214647"/>
                        <a:pt x="2664" y="211464"/>
                        <a:pt x="1804" y="206904"/>
                      </a:cubicBezTo>
                      <a:cubicBezTo>
                        <a:pt x="-3" y="205098"/>
                        <a:pt x="-433" y="203721"/>
                        <a:pt x="427" y="202775"/>
                      </a:cubicBezTo>
                      <a:cubicBezTo>
                        <a:pt x="427" y="201915"/>
                        <a:pt x="2234" y="201399"/>
                        <a:pt x="5847" y="201399"/>
                      </a:cubicBezTo>
                      <a:cubicBezTo>
                        <a:pt x="11266" y="202345"/>
                        <a:pt x="19352" y="200538"/>
                        <a:pt x="30191" y="195979"/>
                      </a:cubicBezTo>
                      <a:cubicBezTo>
                        <a:pt x="38363" y="193226"/>
                        <a:pt x="49632" y="190989"/>
                        <a:pt x="64084" y="189182"/>
                      </a:cubicBezTo>
                      <a:cubicBezTo>
                        <a:pt x="97461" y="183763"/>
                        <a:pt x="116902" y="179633"/>
                        <a:pt x="122321" y="176880"/>
                      </a:cubicBezTo>
                      <a:cubicBezTo>
                        <a:pt x="124989" y="176880"/>
                        <a:pt x="126365" y="176450"/>
                        <a:pt x="126365" y="175504"/>
                      </a:cubicBezTo>
                      <a:cubicBezTo>
                        <a:pt x="126365" y="174644"/>
                        <a:pt x="124989" y="172321"/>
                        <a:pt x="122321" y="168708"/>
                      </a:cubicBezTo>
                      <a:cubicBezTo>
                        <a:pt x="116902" y="165094"/>
                        <a:pt x="112859" y="162341"/>
                        <a:pt x="110106" y="160535"/>
                      </a:cubicBezTo>
                      <a:cubicBezTo>
                        <a:pt x="106494" y="158728"/>
                        <a:pt x="106064" y="155975"/>
                        <a:pt x="108730" y="152362"/>
                      </a:cubicBezTo>
                      <a:cubicBezTo>
                        <a:pt x="111483" y="148749"/>
                        <a:pt x="115009" y="147372"/>
                        <a:pt x="119568" y="148233"/>
                      </a:cubicBezTo>
                      <a:cubicBezTo>
                        <a:pt x="122321" y="150039"/>
                        <a:pt x="126365" y="150039"/>
                        <a:pt x="131784" y="148233"/>
                      </a:cubicBezTo>
                      <a:cubicBezTo>
                        <a:pt x="134537" y="148233"/>
                        <a:pt x="140386" y="144103"/>
                        <a:pt x="149418" y="135931"/>
                      </a:cubicBezTo>
                      <a:cubicBezTo>
                        <a:pt x="154838" y="128618"/>
                        <a:pt x="153032" y="123198"/>
                        <a:pt x="143999" y="119585"/>
                      </a:cubicBezTo>
                      <a:cubicBezTo>
                        <a:pt x="132214" y="119585"/>
                        <a:pt x="107870" y="129565"/>
                        <a:pt x="70880" y="149609"/>
                      </a:cubicBezTo>
                      <a:cubicBezTo>
                        <a:pt x="66321" y="152362"/>
                        <a:pt x="63224" y="152362"/>
                        <a:pt x="61417" y="149609"/>
                      </a:cubicBezTo>
                      <a:cubicBezTo>
                        <a:pt x="58665" y="147803"/>
                        <a:pt x="56858" y="145996"/>
                        <a:pt x="55998" y="144189"/>
                      </a:cubicBezTo>
                      <a:cubicBezTo>
                        <a:pt x="53245" y="142383"/>
                        <a:pt x="52385" y="141006"/>
                        <a:pt x="53245" y="140060"/>
                      </a:cubicBezTo>
                      <a:cubicBezTo>
                        <a:pt x="53160" y="138425"/>
                        <a:pt x="55396" y="137049"/>
                        <a:pt x="59955" y="136189"/>
                      </a:cubicBezTo>
                      <a:close/>
                      <a:moveTo>
                        <a:pt x="51869" y="52913"/>
                      </a:moveTo>
                      <a:cubicBezTo>
                        <a:pt x="68987" y="41987"/>
                        <a:pt x="85246" y="32954"/>
                        <a:pt x="100643" y="25642"/>
                      </a:cubicBezTo>
                      <a:cubicBezTo>
                        <a:pt x="102450" y="25642"/>
                        <a:pt x="105117" y="24781"/>
                        <a:pt x="108730" y="22889"/>
                      </a:cubicBezTo>
                      <a:cubicBezTo>
                        <a:pt x="127741" y="16523"/>
                        <a:pt x="145720" y="9726"/>
                        <a:pt x="162924" y="2414"/>
                      </a:cubicBezTo>
                      <a:cubicBezTo>
                        <a:pt x="169204" y="-1199"/>
                        <a:pt x="173763" y="-769"/>
                        <a:pt x="176430" y="3790"/>
                      </a:cubicBezTo>
                      <a:cubicBezTo>
                        <a:pt x="177290" y="6543"/>
                        <a:pt x="180473" y="9726"/>
                        <a:pt x="185892" y="13340"/>
                      </a:cubicBezTo>
                      <a:cubicBezTo>
                        <a:pt x="187699" y="16092"/>
                        <a:pt x="188129" y="18329"/>
                        <a:pt x="187268" y="20136"/>
                      </a:cubicBezTo>
                      <a:cubicBezTo>
                        <a:pt x="185462" y="21942"/>
                        <a:pt x="182709" y="22889"/>
                        <a:pt x="179183" y="22889"/>
                      </a:cubicBezTo>
                      <a:cubicBezTo>
                        <a:pt x="140300" y="29255"/>
                        <a:pt x="117332" y="36998"/>
                        <a:pt x="110106" y="46117"/>
                      </a:cubicBezTo>
                      <a:cubicBezTo>
                        <a:pt x="107440" y="51536"/>
                        <a:pt x="103311" y="54289"/>
                        <a:pt x="97891" y="54289"/>
                      </a:cubicBezTo>
                      <a:cubicBezTo>
                        <a:pt x="94278" y="55236"/>
                        <a:pt x="88859" y="56096"/>
                        <a:pt x="81633" y="57042"/>
                      </a:cubicBezTo>
                      <a:cubicBezTo>
                        <a:pt x="69847" y="58849"/>
                        <a:pt x="60385" y="59795"/>
                        <a:pt x="53160" y="59795"/>
                      </a:cubicBezTo>
                      <a:cubicBezTo>
                        <a:pt x="49546" y="59795"/>
                        <a:pt x="47309" y="59365"/>
                        <a:pt x="46363" y="58419"/>
                      </a:cubicBezTo>
                      <a:cubicBezTo>
                        <a:pt x="46449" y="57472"/>
                        <a:pt x="48170" y="55666"/>
                        <a:pt x="51869" y="52913"/>
                      </a:cubicBezTo>
                      <a:close/>
                      <a:moveTo>
                        <a:pt x="73546" y="107541"/>
                      </a:moveTo>
                      <a:cubicBezTo>
                        <a:pt x="70794" y="106681"/>
                        <a:pt x="67697" y="104358"/>
                        <a:pt x="64084" y="100745"/>
                      </a:cubicBezTo>
                      <a:cubicBezTo>
                        <a:pt x="60471" y="97992"/>
                        <a:pt x="57719" y="95755"/>
                        <a:pt x="55998" y="93949"/>
                      </a:cubicBezTo>
                      <a:cubicBezTo>
                        <a:pt x="52385" y="92142"/>
                        <a:pt x="51009" y="90766"/>
                        <a:pt x="51955" y="89819"/>
                      </a:cubicBezTo>
                      <a:cubicBezTo>
                        <a:pt x="51955" y="88013"/>
                        <a:pt x="54191" y="86206"/>
                        <a:pt x="58751" y="84399"/>
                      </a:cubicBezTo>
                      <a:cubicBezTo>
                        <a:pt x="73203" y="78980"/>
                        <a:pt x="87654" y="75280"/>
                        <a:pt x="102106" y="73474"/>
                      </a:cubicBezTo>
                      <a:cubicBezTo>
                        <a:pt x="104859" y="73474"/>
                        <a:pt x="106149" y="73904"/>
                        <a:pt x="106149" y="74850"/>
                      </a:cubicBezTo>
                      <a:cubicBezTo>
                        <a:pt x="106149" y="75797"/>
                        <a:pt x="105203" y="77173"/>
                        <a:pt x="103396" y="78980"/>
                      </a:cubicBezTo>
                      <a:cubicBezTo>
                        <a:pt x="95311" y="86292"/>
                        <a:pt x="89375" y="94465"/>
                        <a:pt x="85762" y="103498"/>
                      </a:cubicBezTo>
                      <a:cubicBezTo>
                        <a:pt x="83009" y="110724"/>
                        <a:pt x="78880" y="112101"/>
                        <a:pt x="73546" y="107541"/>
                      </a:cubicBezTo>
                      <a:close/>
                      <a:moveTo>
                        <a:pt x="127655" y="78893"/>
                      </a:moveTo>
                      <a:cubicBezTo>
                        <a:pt x="124902" y="73474"/>
                        <a:pt x="123612" y="69344"/>
                        <a:pt x="123612" y="66591"/>
                      </a:cubicBezTo>
                      <a:cubicBezTo>
                        <a:pt x="120945" y="62032"/>
                        <a:pt x="122236" y="59279"/>
                        <a:pt x="127655" y="58419"/>
                      </a:cubicBezTo>
                      <a:cubicBezTo>
                        <a:pt x="130321" y="57558"/>
                        <a:pt x="136257" y="56182"/>
                        <a:pt x="145290" y="54289"/>
                      </a:cubicBezTo>
                      <a:cubicBezTo>
                        <a:pt x="148903" y="53429"/>
                        <a:pt x="152946" y="52483"/>
                        <a:pt x="157505" y="51536"/>
                      </a:cubicBezTo>
                      <a:cubicBezTo>
                        <a:pt x="159311" y="51536"/>
                        <a:pt x="160258" y="51966"/>
                        <a:pt x="160258" y="52913"/>
                      </a:cubicBezTo>
                      <a:cubicBezTo>
                        <a:pt x="161118" y="52913"/>
                        <a:pt x="160688" y="53859"/>
                        <a:pt x="158881" y="55666"/>
                      </a:cubicBezTo>
                      <a:cubicBezTo>
                        <a:pt x="150795" y="62978"/>
                        <a:pt x="144429" y="70635"/>
                        <a:pt x="139956" y="78893"/>
                      </a:cubicBezTo>
                      <a:cubicBezTo>
                        <a:pt x="137290" y="82507"/>
                        <a:pt x="134967" y="84313"/>
                        <a:pt x="133161" y="84313"/>
                      </a:cubicBezTo>
                      <a:cubicBezTo>
                        <a:pt x="132214" y="84313"/>
                        <a:pt x="130408" y="82507"/>
                        <a:pt x="127655" y="78893"/>
                      </a:cubicBezTo>
                      <a:close/>
                    </a:path>
                  </a:pathLst>
                </a:custGeom>
                <a:grpFill/>
                <a:ln w="860" cap="flat">
                  <a:noFill/>
                  <a:prstDash val="solid"/>
                  <a:miter/>
                </a:ln>
              </p:spPr>
              <p:txBody>
                <a:bodyPr rtlCol="0" anchor="ctr"/>
                <a:lstStyle/>
                <a:p>
                  <a:endParaRPr lang="zh-CN" altLang="en-US"/>
                </a:p>
              </p:txBody>
            </p:sp>
          </p:grpSp>
        </p:grpSp>
      </p:gr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7" name="图片 6" descr="资源 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9085" y="218440"/>
            <a:ext cx="320675" cy="259715"/>
          </a:xfrm>
          <a:prstGeom prst="rect">
            <a:avLst/>
          </a:prstGeom>
        </p:spPr>
      </p:pic>
      <p:cxnSp>
        <p:nvCxnSpPr>
          <p:cNvPr id="8" name="直接连接符 7"/>
          <p:cNvCxnSpPr/>
          <p:nvPr userDrawn="1"/>
        </p:nvCxnSpPr>
        <p:spPr>
          <a:xfrm>
            <a:off x="314643" y="619760"/>
            <a:ext cx="11538000" cy="0"/>
          </a:xfrm>
          <a:prstGeom prst="line">
            <a:avLst/>
          </a:prstGeom>
          <a:ln w="19685">
            <a:solidFill>
              <a:srgbClr val="A4CBDE"/>
            </a:solidFill>
          </a:ln>
        </p:spPr>
        <p:style>
          <a:lnRef idx="2">
            <a:schemeClr val="accent1"/>
          </a:lnRef>
          <a:fillRef idx="0">
            <a:schemeClr val="accent1"/>
          </a:fillRef>
          <a:effectRef idx="1">
            <a:schemeClr val="accent1"/>
          </a:effectRef>
          <a:fontRef idx="minor">
            <a:schemeClr val="tx1"/>
          </a:fontRef>
        </p:style>
      </p:cxnSp>
      <p:sp>
        <p:nvSpPr>
          <p:cNvPr id="12" name="标题 11"/>
          <p:cNvSpPr>
            <a:spLocks noGrp="1"/>
          </p:cNvSpPr>
          <p:nvPr>
            <p:ph type="title"/>
          </p:nvPr>
        </p:nvSpPr>
        <p:spPr>
          <a:xfrm>
            <a:off x="633207" y="-13447"/>
            <a:ext cx="6409055" cy="757555"/>
          </a:xfrm>
        </p:spPr>
        <p:txBody>
          <a:bodyPr/>
          <a:lstStyle>
            <a:lvl1pPr>
              <a:defRPr sz="2200" b="1">
                <a:solidFill>
                  <a:srgbClr val="2D2D2D"/>
                </a:solidFill>
                <a:latin typeface="微软雅黑" panose="020B0503020204020204" pitchFamily="34" charset="-122"/>
                <a:ea typeface="微软雅黑" panose="020B0503020204020204" pitchFamily="34" charset="-122"/>
              </a:defRPr>
            </a:lvl1pPr>
          </a:lstStyle>
          <a:p>
            <a:r>
              <a:rPr lang="zh-CN" altLang="en-US" dirty="0" smtClean="0"/>
              <a:t>单击此处编辑母版标题样式</a:t>
            </a:r>
            <a:endParaRPr lang="zh-CN" altLang="en-US" dirty="0"/>
          </a:p>
        </p:txBody>
      </p:sp>
      <p:grpSp>
        <p:nvGrpSpPr>
          <p:cNvPr id="6" name="图形 4"/>
          <p:cNvGrpSpPr/>
          <p:nvPr userDrawn="1"/>
        </p:nvGrpSpPr>
        <p:grpSpPr>
          <a:xfrm>
            <a:off x="10735693" y="251685"/>
            <a:ext cx="1111166" cy="247926"/>
            <a:chOff x="3026537" y="1769312"/>
            <a:chExt cx="5852211" cy="1305762"/>
          </a:xfrm>
          <a:solidFill>
            <a:srgbClr val="2870BF"/>
          </a:solidFill>
          <a:effectLst>
            <a:outerShdw blurRad="50800" dist="38100" dir="2700000" algn="tl" rotWithShape="0">
              <a:schemeClr val="bg1">
                <a:alpha val="40000"/>
              </a:schemeClr>
            </a:outerShdw>
          </a:effectLst>
        </p:grpSpPr>
        <p:grpSp>
          <p:nvGrpSpPr>
            <p:cNvPr id="9" name="图形 4"/>
            <p:cNvGrpSpPr/>
            <p:nvPr/>
          </p:nvGrpSpPr>
          <p:grpSpPr>
            <a:xfrm>
              <a:off x="5805209" y="1769312"/>
              <a:ext cx="3046119" cy="736361"/>
              <a:chOff x="5805209" y="1769312"/>
              <a:chExt cx="3046119" cy="736361"/>
            </a:xfrm>
            <a:grpFill/>
          </p:grpSpPr>
          <p:sp>
            <p:nvSpPr>
              <p:cNvPr id="24" name="任意形状 7"/>
              <p:cNvSpPr/>
              <p:nvPr/>
            </p:nvSpPr>
            <p:spPr>
              <a:xfrm>
                <a:off x="5805209" y="1885054"/>
                <a:ext cx="646709" cy="528581"/>
              </a:xfrm>
              <a:custGeom>
                <a:avLst/>
                <a:gdLst>
                  <a:gd name="connsiteX0" fmla="*/ 339823 w 646709"/>
                  <a:gd name="connsiteY0" fmla="*/ 17192 h 528581"/>
                  <a:gd name="connsiteX1" fmla="*/ 490535 w 646709"/>
                  <a:gd name="connsiteY1" fmla="*/ 1363 h 528581"/>
                  <a:gd name="connsiteX2" fmla="*/ 490535 w 646709"/>
                  <a:gd name="connsiteY2" fmla="*/ 39302 h 528581"/>
                  <a:gd name="connsiteX3" fmla="*/ 405803 w 646709"/>
                  <a:gd name="connsiteY3" fmla="*/ 96167 h 528581"/>
                  <a:gd name="connsiteX4" fmla="*/ 386964 w 646709"/>
                  <a:gd name="connsiteY4" fmla="*/ 194153 h 528581"/>
                  <a:gd name="connsiteX5" fmla="*/ 468600 w 646709"/>
                  <a:gd name="connsiteY5" fmla="*/ 172044 h 528581"/>
                  <a:gd name="connsiteX6" fmla="*/ 487439 w 646709"/>
                  <a:gd name="connsiteY6" fmla="*/ 235275 h 528581"/>
                  <a:gd name="connsiteX7" fmla="*/ 456040 w 646709"/>
                  <a:gd name="connsiteY7" fmla="*/ 247921 h 528581"/>
                  <a:gd name="connsiteX8" fmla="*/ 386964 w 646709"/>
                  <a:gd name="connsiteY8" fmla="*/ 282677 h 528581"/>
                  <a:gd name="connsiteX9" fmla="*/ 377587 w 646709"/>
                  <a:gd name="connsiteY9" fmla="*/ 307970 h 528581"/>
                  <a:gd name="connsiteX10" fmla="*/ 377587 w 646709"/>
                  <a:gd name="connsiteY10" fmla="*/ 368018 h 528581"/>
                  <a:gd name="connsiteX11" fmla="*/ 418362 w 646709"/>
                  <a:gd name="connsiteY11" fmla="*/ 396493 h 528581"/>
                  <a:gd name="connsiteX12" fmla="*/ 493718 w 646709"/>
                  <a:gd name="connsiteY12" fmla="*/ 396493 h 528581"/>
                  <a:gd name="connsiteX13" fmla="*/ 572171 w 646709"/>
                  <a:gd name="connsiteY13" fmla="*/ 390213 h 528581"/>
                  <a:gd name="connsiteX14" fmla="*/ 625505 w 646709"/>
                  <a:gd name="connsiteY14" fmla="*/ 402859 h 528581"/>
                  <a:gd name="connsiteX15" fmla="*/ 628688 w 646709"/>
                  <a:gd name="connsiteY15" fmla="*/ 491297 h 528581"/>
                  <a:gd name="connsiteX16" fmla="*/ 333630 w 646709"/>
                  <a:gd name="connsiteY16" fmla="*/ 469187 h 528581"/>
                  <a:gd name="connsiteX17" fmla="*/ 302231 w 646709"/>
                  <a:gd name="connsiteY17" fmla="*/ 472370 h 528581"/>
                  <a:gd name="connsiteX18" fmla="*/ 286576 w 646709"/>
                  <a:gd name="connsiteY18" fmla="*/ 472370 h 528581"/>
                  <a:gd name="connsiteX19" fmla="*/ 60594 w 646709"/>
                  <a:gd name="connsiteY19" fmla="*/ 510309 h 528581"/>
                  <a:gd name="connsiteX20" fmla="*/ 48034 w 646709"/>
                  <a:gd name="connsiteY20" fmla="*/ 519772 h 528581"/>
                  <a:gd name="connsiteX21" fmla="*/ 29195 w 646709"/>
                  <a:gd name="connsiteY21" fmla="*/ 522955 h 528581"/>
                  <a:gd name="connsiteX22" fmla="*/ 980 w 646709"/>
                  <a:gd name="connsiteY22" fmla="*/ 462907 h 528581"/>
                  <a:gd name="connsiteX23" fmla="*/ 145412 w 646709"/>
                  <a:gd name="connsiteY23" fmla="*/ 431335 h 528581"/>
                  <a:gd name="connsiteX24" fmla="*/ 148509 w 646709"/>
                  <a:gd name="connsiteY24" fmla="*/ 276483 h 528581"/>
                  <a:gd name="connsiteX25" fmla="*/ 145412 w 646709"/>
                  <a:gd name="connsiteY25" fmla="*/ 229081 h 528581"/>
                  <a:gd name="connsiteX26" fmla="*/ 164251 w 646709"/>
                  <a:gd name="connsiteY26" fmla="*/ 210155 h 528581"/>
                  <a:gd name="connsiteX27" fmla="*/ 239607 w 646709"/>
                  <a:gd name="connsiteY27" fmla="*/ 241727 h 528581"/>
                  <a:gd name="connsiteX28" fmla="*/ 220768 w 646709"/>
                  <a:gd name="connsiteY28" fmla="*/ 371287 h 528581"/>
                  <a:gd name="connsiteX29" fmla="*/ 227048 w 646709"/>
                  <a:gd name="connsiteY29" fmla="*/ 406042 h 528581"/>
                  <a:gd name="connsiteX30" fmla="*/ 248983 w 646709"/>
                  <a:gd name="connsiteY30" fmla="*/ 412323 h 528581"/>
                  <a:gd name="connsiteX31" fmla="*/ 292941 w 646709"/>
                  <a:gd name="connsiteY31" fmla="*/ 399676 h 528581"/>
                  <a:gd name="connsiteX32" fmla="*/ 302317 w 646709"/>
                  <a:gd name="connsiteY32" fmla="*/ 371201 h 528581"/>
                  <a:gd name="connsiteX33" fmla="*/ 299221 w 646709"/>
                  <a:gd name="connsiteY33" fmla="*/ 203703 h 528581"/>
                  <a:gd name="connsiteX34" fmla="*/ 299221 w 646709"/>
                  <a:gd name="connsiteY34" fmla="*/ 140471 h 528581"/>
                  <a:gd name="connsiteX35" fmla="*/ 277285 w 646709"/>
                  <a:gd name="connsiteY35" fmla="*/ 111996 h 528581"/>
                  <a:gd name="connsiteX36" fmla="*/ 223951 w 646709"/>
                  <a:gd name="connsiteY36" fmla="*/ 124642 h 528581"/>
                  <a:gd name="connsiteX37" fmla="*/ 176897 w 646709"/>
                  <a:gd name="connsiteY37" fmla="*/ 58314 h 528581"/>
                  <a:gd name="connsiteX38" fmla="*/ 176897 w 646709"/>
                  <a:gd name="connsiteY38" fmla="*/ 48851 h 528581"/>
                  <a:gd name="connsiteX39" fmla="*/ 208295 w 646709"/>
                  <a:gd name="connsiteY39" fmla="*/ 29924 h 528581"/>
                  <a:gd name="connsiteX40" fmla="*/ 339823 w 646709"/>
                  <a:gd name="connsiteY40" fmla="*/ 17192 h 52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6709" h="528581">
                    <a:moveTo>
                      <a:pt x="339823" y="17192"/>
                    </a:moveTo>
                    <a:cubicBezTo>
                      <a:pt x="392125" y="2481"/>
                      <a:pt x="442363" y="-2766"/>
                      <a:pt x="490535" y="1363"/>
                    </a:cubicBezTo>
                    <a:cubicBezTo>
                      <a:pt x="486320" y="14009"/>
                      <a:pt x="486320" y="26655"/>
                      <a:pt x="490535" y="39302"/>
                    </a:cubicBezTo>
                    <a:cubicBezTo>
                      <a:pt x="496815" y="49883"/>
                      <a:pt x="468600" y="68810"/>
                      <a:pt x="405803" y="96167"/>
                    </a:cubicBezTo>
                    <a:cubicBezTo>
                      <a:pt x="393244" y="108813"/>
                      <a:pt x="386964" y="141504"/>
                      <a:pt x="386964" y="194153"/>
                    </a:cubicBezTo>
                    <a:cubicBezTo>
                      <a:pt x="426706" y="183658"/>
                      <a:pt x="453890" y="176259"/>
                      <a:pt x="468600" y="172044"/>
                    </a:cubicBezTo>
                    <a:cubicBezTo>
                      <a:pt x="481159" y="178324"/>
                      <a:pt x="487439" y="199401"/>
                      <a:pt x="487439" y="235275"/>
                    </a:cubicBezTo>
                    <a:cubicBezTo>
                      <a:pt x="481159" y="239491"/>
                      <a:pt x="470664" y="243706"/>
                      <a:pt x="456040" y="247921"/>
                    </a:cubicBezTo>
                    <a:cubicBezTo>
                      <a:pt x="435136" y="256352"/>
                      <a:pt x="412083" y="267966"/>
                      <a:pt x="386964" y="282677"/>
                    </a:cubicBezTo>
                    <a:cubicBezTo>
                      <a:pt x="382749" y="286893"/>
                      <a:pt x="379566" y="295323"/>
                      <a:pt x="377587" y="307970"/>
                    </a:cubicBezTo>
                    <a:cubicBezTo>
                      <a:pt x="375437" y="322766"/>
                      <a:pt x="375437" y="342725"/>
                      <a:pt x="377587" y="368018"/>
                    </a:cubicBezTo>
                    <a:cubicBezTo>
                      <a:pt x="377587" y="389095"/>
                      <a:pt x="391179" y="398558"/>
                      <a:pt x="418362" y="396493"/>
                    </a:cubicBezTo>
                    <a:cubicBezTo>
                      <a:pt x="435051" y="396493"/>
                      <a:pt x="460169" y="396493"/>
                      <a:pt x="493718" y="396493"/>
                    </a:cubicBezTo>
                    <a:cubicBezTo>
                      <a:pt x="531396" y="394429"/>
                      <a:pt x="557547" y="392278"/>
                      <a:pt x="572171" y="390213"/>
                    </a:cubicBezTo>
                    <a:cubicBezTo>
                      <a:pt x="599354" y="385998"/>
                      <a:pt x="617161" y="390213"/>
                      <a:pt x="625505" y="402859"/>
                    </a:cubicBezTo>
                    <a:cubicBezTo>
                      <a:pt x="652688" y="455509"/>
                      <a:pt x="653720" y="485017"/>
                      <a:pt x="628688" y="491297"/>
                    </a:cubicBezTo>
                    <a:cubicBezTo>
                      <a:pt x="547052" y="459724"/>
                      <a:pt x="448642" y="452326"/>
                      <a:pt x="333630" y="469187"/>
                    </a:cubicBezTo>
                    <a:cubicBezTo>
                      <a:pt x="316855" y="471338"/>
                      <a:pt x="306447" y="472370"/>
                      <a:pt x="302231" y="472370"/>
                    </a:cubicBezTo>
                    <a:cubicBezTo>
                      <a:pt x="298016" y="472370"/>
                      <a:pt x="292855" y="472370"/>
                      <a:pt x="286576" y="472370"/>
                    </a:cubicBezTo>
                    <a:cubicBezTo>
                      <a:pt x="207004" y="463940"/>
                      <a:pt x="131649" y="476586"/>
                      <a:pt x="60594" y="510309"/>
                    </a:cubicBezTo>
                    <a:cubicBezTo>
                      <a:pt x="56379" y="512460"/>
                      <a:pt x="52164" y="515557"/>
                      <a:pt x="48034" y="519772"/>
                    </a:cubicBezTo>
                    <a:cubicBezTo>
                      <a:pt x="39604" y="530354"/>
                      <a:pt x="33410" y="531386"/>
                      <a:pt x="29195" y="522955"/>
                    </a:cubicBezTo>
                    <a:cubicBezTo>
                      <a:pt x="6141" y="493448"/>
                      <a:pt x="-3235" y="473489"/>
                      <a:pt x="980" y="462907"/>
                    </a:cubicBezTo>
                    <a:cubicBezTo>
                      <a:pt x="82616" y="450261"/>
                      <a:pt x="130702" y="439766"/>
                      <a:pt x="145412" y="431335"/>
                    </a:cubicBezTo>
                    <a:cubicBezTo>
                      <a:pt x="155821" y="422904"/>
                      <a:pt x="156853" y="371287"/>
                      <a:pt x="148509" y="276483"/>
                    </a:cubicBezTo>
                    <a:cubicBezTo>
                      <a:pt x="146358" y="257557"/>
                      <a:pt x="145412" y="241727"/>
                      <a:pt x="145412" y="229081"/>
                    </a:cubicBezTo>
                    <a:cubicBezTo>
                      <a:pt x="145412" y="218586"/>
                      <a:pt x="151692" y="212219"/>
                      <a:pt x="164251" y="210155"/>
                    </a:cubicBezTo>
                    <a:cubicBezTo>
                      <a:pt x="216553" y="218586"/>
                      <a:pt x="241671" y="229081"/>
                      <a:pt x="239607" y="241727"/>
                    </a:cubicBezTo>
                    <a:cubicBezTo>
                      <a:pt x="216553" y="269085"/>
                      <a:pt x="210273" y="312357"/>
                      <a:pt x="220768" y="371287"/>
                    </a:cubicBezTo>
                    <a:cubicBezTo>
                      <a:pt x="222833" y="386084"/>
                      <a:pt x="224897" y="397612"/>
                      <a:pt x="227048" y="406042"/>
                    </a:cubicBezTo>
                    <a:cubicBezTo>
                      <a:pt x="227048" y="410258"/>
                      <a:pt x="234360" y="412323"/>
                      <a:pt x="248983" y="412323"/>
                    </a:cubicBezTo>
                    <a:cubicBezTo>
                      <a:pt x="265672" y="410258"/>
                      <a:pt x="280382" y="406042"/>
                      <a:pt x="292941" y="399676"/>
                    </a:cubicBezTo>
                    <a:cubicBezTo>
                      <a:pt x="299221" y="395461"/>
                      <a:pt x="302317" y="385998"/>
                      <a:pt x="302317" y="371201"/>
                    </a:cubicBezTo>
                    <a:cubicBezTo>
                      <a:pt x="302317" y="280699"/>
                      <a:pt x="301199" y="224866"/>
                      <a:pt x="299221" y="203703"/>
                    </a:cubicBezTo>
                    <a:cubicBezTo>
                      <a:pt x="299221" y="172130"/>
                      <a:pt x="299221" y="151053"/>
                      <a:pt x="299221" y="140471"/>
                    </a:cubicBezTo>
                    <a:cubicBezTo>
                      <a:pt x="297070" y="123610"/>
                      <a:pt x="289844" y="114147"/>
                      <a:pt x="277285" y="111996"/>
                    </a:cubicBezTo>
                    <a:cubicBezTo>
                      <a:pt x="264726" y="111996"/>
                      <a:pt x="246919" y="116211"/>
                      <a:pt x="223951" y="124642"/>
                    </a:cubicBezTo>
                    <a:cubicBezTo>
                      <a:pt x="209327" y="133073"/>
                      <a:pt x="193585" y="110964"/>
                      <a:pt x="176897" y="58314"/>
                    </a:cubicBezTo>
                    <a:cubicBezTo>
                      <a:pt x="176897" y="54099"/>
                      <a:pt x="176897" y="50916"/>
                      <a:pt x="176897" y="48851"/>
                    </a:cubicBezTo>
                    <a:cubicBezTo>
                      <a:pt x="172682" y="36205"/>
                      <a:pt x="183176" y="29924"/>
                      <a:pt x="208295" y="29924"/>
                    </a:cubicBezTo>
                    <a:cubicBezTo>
                      <a:pt x="260252" y="31903"/>
                      <a:pt x="304210" y="27774"/>
                      <a:pt x="339823" y="17192"/>
                    </a:cubicBezTo>
                    <a:close/>
                  </a:path>
                </a:pathLst>
              </a:custGeom>
              <a:grpFill/>
              <a:ln w="860" cap="flat">
                <a:noFill/>
                <a:prstDash val="solid"/>
                <a:miter/>
              </a:ln>
            </p:spPr>
            <p:txBody>
              <a:bodyPr rtlCol="0" anchor="ctr"/>
              <a:lstStyle/>
              <a:p>
                <a:endParaRPr lang="zh-CN" altLang="en-US"/>
              </a:p>
            </p:txBody>
          </p:sp>
          <p:sp>
            <p:nvSpPr>
              <p:cNvPr id="25" name="任意形状 8"/>
              <p:cNvSpPr/>
              <p:nvPr/>
            </p:nvSpPr>
            <p:spPr>
              <a:xfrm>
                <a:off x="6627623" y="1792353"/>
                <a:ext cx="612994" cy="688006"/>
              </a:xfrm>
              <a:custGeom>
                <a:avLst/>
                <a:gdLst>
                  <a:gd name="connsiteX0" fmla="*/ 139010 w 612994"/>
                  <a:gd name="connsiteY0" fmla="*/ 315243 h 688006"/>
                  <a:gd name="connsiteX1" fmla="*/ 214366 w 612994"/>
                  <a:gd name="connsiteY1" fmla="*/ 283671 h 688006"/>
                  <a:gd name="connsiteX2" fmla="*/ 270882 w 612994"/>
                  <a:gd name="connsiteY2" fmla="*/ 261561 h 688006"/>
                  <a:gd name="connsiteX3" fmla="*/ 302281 w 612994"/>
                  <a:gd name="connsiteY3" fmla="*/ 248915 h 688006"/>
                  <a:gd name="connsiteX4" fmla="*/ 368174 w 612994"/>
                  <a:gd name="connsiteY4" fmla="*/ 204696 h 688006"/>
                  <a:gd name="connsiteX5" fmla="*/ 449810 w 612994"/>
                  <a:gd name="connsiteY5" fmla="*/ 106710 h 688006"/>
                  <a:gd name="connsiteX6" fmla="*/ 471746 w 612994"/>
                  <a:gd name="connsiteY6" fmla="*/ 97246 h 688006"/>
                  <a:gd name="connsiteX7" fmla="*/ 474842 w 612994"/>
                  <a:gd name="connsiteY7" fmla="*/ 100429 h 688006"/>
                  <a:gd name="connsiteX8" fmla="*/ 484305 w 612994"/>
                  <a:gd name="connsiteY8" fmla="*/ 103613 h 688006"/>
                  <a:gd name="connsiteX9" fmla="*/ 487401 w 612994"/>
                  <a:gd name="connsiteY9" fmla="*/ 125722 h 688006"/>
                  <a:gd name="connsiteX10" fmla="*/ 440348 w 612994"/>
                  <a:gd name="connsiteY10" fmla="*/ 173124 h 688006"/>
                  <a:gd name="connsiteX11" fmla="*/ 396389 w 612994"/>
                  <a:gd name="connsiteY11" fmla="*/ 220526 h 688006"/>
                  <a:gd name="connsiteX12" fmla="*/ 387013 w 612994"/>
                  <a:gd name="connsiteY12" fmla="*/ 233172 h 688006"/>
                  <a:gd name="connsiteX13" fmla="*/ 399572 w 612994"/>
                  <a:gd name="connsiteY13" fmla="*/ 239452 h 688006"/>
                  <a:gd name="connsiteX14" fmla="*/ 459186 w 612994"/>
                  <a:gd name="connsiteY14" fmla="*/ 274208 h 688006"/>
                  <a:gd name="connsiteX15" fmla="*/ 449810 w 612994"/>
                  <a:gd name="connsiteY15" fmla="*/ 296317 h 688006"/>
                  <a:gd name="connsiteX16" fmla="*/ 355615 w 612994"/>
                  <a:gd name="connsiteY16" fmla="*/ 353182 h 688006"/>
                  <a:gd name="connsiteX17" fmla="*/ 361895 w 612994"/>
                  <a:gd name="connsiteY17" fmla="*/ 381658 h 688006"/>
                  <a:gd name="connsiteX18" fmla="*/ 383830 w 612994"/>
                  <a:gd name="connsiteY18" fmla="*/ 387938 h 688006"/>
                  <a:gd name="connsiteX19" fmla="*/ 446627 w 612994"/>
                  <a:gd name="connsiteY19" fmla="*/ 384755 h 688006"/>
                  <a:gd name="connsiteX20" fmla="*/ 565941 w 612994"/>
                  <a:gd name="connsiteY20" fmla="*/ 368925 h 688006"/>
                  <a:gd name="connsiteX21" fmla="*/ 612994 w 612994"/>
                  <a:gd name="connsiteY21" fmla="*/ 441620 h 688006"/>
                  <a:gd name="connsiteX22" fmla="*/ 606715 w 612994"/>
                  <a:gd name="connsiteY22" fmla="*/ 463729 h 688006"/>
                  <a:gd name="connsiteX23" fmla="*/ 587876 w 612994"/>
                  <a:gd name="connsiteY23" fmla="*/ 460546 h 688006"/>
                  <a:gd name="connsiteX24" fmla="*/ 390110 w 612994"/>
                  <a:gd name="connsiteY24" fmla="*/ 438437 h 688006"/>
                  <a:gd name="connsiteX25" fmla="*/ 374454 w 612994"/>
                  <a:gd name="connsiteY25" fmla="*/ 457363 h 688006"/>
                  <a:gd name="connsiteX26" fmla="*/ 365077 w 612994"/>
                  <a:gd name="connsiteY26" fmla="*/ 618495 h 688006"/>
                  <a:gd name="connsiteX27" fmla="*/ 361895 w 612994"/>
                  <a:gd name="connsiteY27" fmla="*/ 675360 h 688006"/>
                  <a:gd name="connsiteX28" fmla="*/ 355615 w 612994"/>
                  <a:gd name="connsiteY28" fmla="*/ 688006 h 688006"/>
                  <a:gd name="connsiteX29" fmla="*/ 343055 w 612994"/>
                  <a:gd name="connsiteY29" fmla="*/ 688006 h 688006"/>
                  <a:gd name="connsiteX30" fmla="*/ 157849 w 612994"/>
                  <a:gd name="connsiteY30" fmla="*/ 618495 h 688006"/>
                  <a:gd name="connsiteX31" fmla="*/ 148472 w 612994"/>
                  <a:gd name="connsiteY31" fmla="*/ 605849 h 688006"/>
                  <a:gd name="connsiteX32" fmla="*/ 164128 w 612994"/>
                  <a:gd name="connsiteY32" fmla="*/ 605849 h 688006"/>
                  <a:gd name="connsiteX33" fmla="*/ 280259 w 612994"/>
                  <a:gd name="connsiteY33" fmla="*/ 624775 h 688006"/>
                  <a:gd name="connsiteX34" fmla="*/ 305378 w 612994"/>
                  <a:gd name="connsiteY34" fmla="*/ 596299 h 688006"/>
                  <a:gd name="connsiteX35" fmla="*/ 305378 w 612994"/>
                  <a:gd name="connsiteY35" fmla="*/ 542618 h 688006"/>
                  <a:gd name="connsiteX36" fmla="*/ 308561 w 612994"/>
                  <a:gd name="connsiteY36" fmla="*/ 463643 h 688006"/>
                  <a:gd name="connsiteX37" fmla="*/ 299184 w 612994"/>
                  <a:gd name="connsiteY37" fmla="*/ 454180 h 688006"/>
                  <a:gd name="connsiteX38" fmla="*/ 41804 w 612994"/>
                  <a:gd name="connsiteY38" fmla="*/ 504765 h 688006"/>
                  <a:gd name="connsiteX39" fmla="*/ 13588 w 612994"/>
                  <a:gd name="connsiteY39" fmla="*/ 501582 h 688006"/>
                  <a:gd name="connsiteX40" fmla="*/ 4212 w 612994"/>
                  <a:gd name="connsiteY40" fmla="*/ 479472 h 688006"/>
                  <a:gd name="connsiteX41" fmla="*/ 1029 w 612994"/>
                  <a:gd name="connsiteY41" fmla="*/ 470009 h 688006"/>
                  <a:gd name="connsiteX42" fmla="*/ 13588 w 612994"/>
                  <a:gd name="connsiteY42" fmla="*/ 466826 h 688006"/>
                  <a:gd name="connsiteX43" fmla="*/ 70105 w 612994"/>
                  <a:gd name="connsiteY43" fmla="*/ 454180 h 688006"/>
                  <a:gd name="connsiteX44" fmla="*/ 148558 w 612994"/>
                  <a:gd name="connsiteY44" fmla="*/ 438351 h 688006"/>
                  <a:gd name="connsiteX45" fmla="*/ 283528 w 612994"/>
                  <a:gd name="connsiteY45" fmla="*/ 409875 h 688006"/>
                  <a:gd name="connsiteX46" fmla="*/ 292904 w 612994"/>
                  <a:gd name="connsiteY46" fmla="*/ 406692 h 688006"/>
                  <a:gd name="connsiteX47" fmla="*/ 283528 w 612994"/>
                  <a:gd name="connsiteY47" fmla="*/ 390863 h 688006"/>
                  <a:gd name="connsiteX48" fmla="*/ 255312 w 612994"/>
                  <a:gd name="connsiteY48" fmla="*/ 371936 h 688006"/>
                  <a:gd name="connsiteX49" fmla="*/ 252130 w 612994"/>
                  <a:gd name="connsiteY49" fmla="*/ 353010 h 688006"/>
                  <a:gd name="connsiteX50" fmla="*/ 277248 w 612994"/>
                  <a:gd name="connsiteY50" fmla="*/ 343547 h 688006"/>
                  <a:gd name="connsiteX51" fmla="*/ 305464 w 612994"/>
                  <a:gd name="connsiteY51" fmla="*/ 343547 h 688006"/>
                  <a:gd name="connsiteX52" fmla="*/ 346238 w 612994"/>
                  <a:gd name="connsiteY52" fmla="*/ 315071 h 688006"/>
                  <a:gd name="connsiteX53" fmla="*/ 333679 w 612994"/>
                  <a:gd name="connsiteY53" fmla="*/ 277133 h 688006"/>
                  <a:gd name="connsiteX54" fmla="*/ 164128 w 612994"/>
                  <a:gd name="connsiteY54" fmla="*/ 346644 h 688006"/>
                  <a:gd name="connsiteX55" fmla="*/ 142192 w 612994"/>
                  <a:gd name="connsiteY55" fmla="*/ 346644 h 688006"/>
                  <a:gd name="connsiteX56" fmla="*/ 129633 w 612994"/>
                  <a:gd name="connsiteY56" fmla="*/ 333998 h 688006"/>
                  <a:gd name="connsiteX57" fmla="*/ 123353 w 612994"/>
                  <a:gd name="connsiteY57" fmla="*/ 324535 h 688006"/>
                  <a:gd name="connsiteX58" fmla="*/ 139010 w 612994"/>
                  <a:gd name="connsiteY58" fmla="*/ 315243 h 688006"/>
                  <a:gd name="connsiteX59" fmla="*/ 120171 w 612994"/>
                  <a:gd name="connsiteY59" fmla="*/ 122539 h 688006"/>
                  <a:gd name="connsiteX60" fmla="*/ 233205 w 612994"/>
                  <a:gd name="connsiteY60" fmla="*/ 59308 h 688006"/>
                  <a:gd name="connsiteX61" fmla="*/ 252043 w 612994"/>
                  <a:gd name="connsiteY61" fmla="*/ 53028 h 688006"/>
                  <a:gd name="connsiteX62" fmla="*/ 377637 w 612994"/>
                  <a:gd name="connsiteY62" fmla="*/ 5626 h 688006"/>
                  <a:gd name="connsiteX63" fmla="*/ 409035 w 612994"/>
                  <a:gd name="connsiteY63" fmla="*/ 8809 h 688006"/>
                  <a:gd name="connsiteX64" fmla="*/ 430971 w 612994"/>
                  <a:gd name="connsiteY64" fmla="*/ 30918 h 688006"/>
                  <a:gd name="connsiteX65" fmla="*/ 434154 w 612994"/>
                  <a:gd name="connsiteY65" fmla="*/ 46748 h 688006"/>
                  <a:gd name="connsiteX66" fmla="*/ 415314 w 612994"/>
                  <a:gd name="connsiteY66" fmla="*/ 53028 h 688006"/>
                  <a:gd name="connsiteX67" fmla="*/ 255226 w 612994"/>
                  <a:gd name="connsiteY67" fmla="*/ 106710 h 688006"/>
                  <a:gd name="connsiteX68" fmla="*/ 227011 w 612994"/>
                  <a:gd name="connsiteY68" fmla="*/ 125636 h 688006"/>
                  <a:gd name="connsiteX69" fmla="*/ 189333 w 612994"/>
                  <a:gd name="connsiteY69" fmla="*/ 131916 h 688006"/>
                  <a:gd name="connsiteX70" fmla="*/ 123439 w 612994"/>
                  <a:gd name="connsiteY70" fmla="*/ 138196 h 688006"/>
                  <a:gd name="connsiteX71" fmla="*/ 107783 w 612994"/>
                  <a:gd name="connsiteY71" fmla="*/ 135013 h 688006"/>
                  <a:gd name="connsiteX72" fmla="*/ 120171 w 612994"/>
                  <a:gd name="connsiteY72" fmla="*/ 122539 h 688006"/>
                  <a:gd name="connsiteX73" fmla="*/ 170322 w 612994"/>
                  <a:gd name="connsiteY73" fmla="*/ 248915 h 688006"/>
                  <a:gd name="connsiteX74" fmla="*/ 148386 w 612994"/>
                  <a:gd name="connsiteY74" fmla="*/ 233086 h 688006"/>
                  <a:gd name="connsiteX75" fmla="*/ 129547 w 612994"/>
                  <a:gd name="connsiteY75" fmla="*/ 217257 h 688006"/>
                  <a:gd name="connsiteX76" fmla="*/ 120171 w 612994"/>
                  <a:gd name="connsiteY76" fmla="*/ 207793 h 688006"/>
                  <a:gd name="connsiteX77" fmla="*/ 135827 w 612994"/>
                  <a:gd name="connsiteY77" fmla="*/ 195147 h 688006"/>
                  <a:gd name="connsiteX78" fmla="*/ 236301 w 612994"/>
                  <a:gd name="connsiteY78" fmla="*/ 169855 h 688006"/>
                  <a:gd name="connsiteX79" fmla="*/ 245764 w 612994"/>
                  <a:gd name="connsiteY79" fmla="*/ 173038 h 688006"/>
                  <a:gd name="connsiteX80" fmla="*/ 239484 w 612994"/>
                  <a:gd name="connsiteY80" fmla="*/ 182501 h 688006"/>
                  <a:gd name="connsiteX81" fmla="*/ 198709 w 612994"/>
                  <a:gd name="connsiteY81" fmla="*/ 239366 h 688006"/>
                  <a:gd name="connsiteX82" fmla="*/ 170322 w 612994"/>
                  <a:gd name="connsiteY82" fmla="*/ 248915 h 688006"/>
                  <a:gd name="connsiteX83" fmla="*/ 295915 w 612994"/>
                  <a:gd name="connsiteY83" fmla="*/ 182501 h 688006"/>
                  <a:gd name="connsiteX84" fmla="*/ 286539 w 612994"/>
                  <a:gd name="connsiteY84" fmla="*/ 154025 h 688006"/>
                  <a:gd name="connsiteX85" fmla="*/ 295915 w 612994"/>
                  <a:gd name="connsiteY85" fmla="*/ 135099 h 688006"/>
                  <a:gd name="connsiteX86" fmla="*/ 336690 w 612994"/>
                  <a:gd name="connsiteY86" fmla="*/ 125636 h 688006"/>
                  <a:gd name="connsiteX87" fmla="*/ 364905 w 612994"/>
                  <a:gd name="connsiteY87" fmla="*/ 119356 h 688006"/>
                  <a:gd name="connsiteX88" fmla="*/ 371185 w 612994"/>
                  <a:gd name="connsiteY88" fmla="*/ 122539 h 688006"/>
                  <a:gd name="connsiteX89" fmla="*/ 368088 w 612994"/>
                  <a:gd name="connsiteY89" fmla="*/ 128819 h 688006"/>
                  <a:gd name="connsiteX90" fmla="*/ 324130 w 612994"/>
                  <a:gd name="connsiteY90" fmla="*/ 182501 h 688006"/>
                  <a:gd name="connsiteX91" fmla="*/ 308474 w 612994"/>
                  <a:gd name="connsiteY91" fmla="*/ 195147 h 688006"/>
                  <a:gd name="connsiteX92" fmla="*/ 295915 w 612994"/>
                  <a:gd name="connsiteY92" fmla="*/ 182501 h 68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12994" h="688006">
                    <a:moveTo>
                      <a:pt x="139010" y="315243"/>
                    </a:moveTo>
                    <a:cubicBezTo>
                      <a:pt x="161977" y="308963"/>
                      <a:pt x="187096" y="298382"/>
                      <a:pt x="214366" y="283671"/>
                    </a:cubicBezTo>
                    <a:cubicBezTo>
                      <a:pt x="226925" y="279455"/>
                      <a:pt x="245764" y="272143"/>
                      <a:pt x="270882" y="261561"/>
                    </a:cubicBezTo>
                    <a:cubicBezTo>
                      <a:pt x="279227" y="259497"/>
                      <a:pt x="289721" y="255281"/>
                      <a:pt x="302281" y="248915"/>
                    </a:cubicBezTo>
                    <a:cubicBezTo>
                      <a:pt x="321120" y="244700"/>
                      <a:pt x="343055" y="229989"/>
                      <a:pt x="368174" y="204696"/>
                    </a:cubicBezTo>
                    <a:cubicBezTo>
                      <a:pt x="387013" y="187835"/>
                      <a:pt x="414196" y="155230"/>
                      <a:pt x="449810" y="106710"/>
                    </a:cubicBezTo>
                    <a:cubicBezTo>
                      <a:pt x="453939" y="98279"/>
                      <a:pt x="461251" y="95182"/>
                      <a:pt x="471746" y="97246"/>
                    </a:cubicBezTo>
                    <a:cubicBezTo>
                      <a:pt x="471746" y="99397"/>
                      <a:pt x="472777" y="100429"/>
                      <a:pt x="474842" y="100429"/>
                    </a:cubicBezTo>
                    <a:cubicBezTo>
                      <a:pt x="478971" y="102580"/>
                      <a:pt x="482154" y="103613"/>
                      <a:pt x="484305" y="103613"/>
                    </a:cubicBezTo>
                    <a:cubicBezTo>
                      <a:pt x="494713" y="107828"/>
                      <a:pt x="495746" y="115226"/>
                      <a:pt x="487401" y="125722"/>
                    </a:cubicBezTo>
                    <a:cubicBezTo>
                      <a:pt x="474842" y="138368"/>
                      <a:pt x="459186" y="154197"/>
                      <a:pt x="440348" y="173124"/>
                    </a:cubicBezTo>
                    <a:cubicBezTo>
                      <a:pt x="421508" y="194201"/>
                      <a:pt x="406884" y="210030"/>
                      <a:pt x="396389" y="220526"/>
                    </a:cubicBezTo>
                    <a:cubicBezTo>
                      <a:pt x="390110" y="226806"/>
                      <a:pt x="387013" y="231107"/>
                      <a:pt x="387013" y="233172"/>
                    </a:cubicBezTo>
                    <a:cubicBezTo>
                      <a:pt x="387013" y="237387"/>
                      <a:pt x="391142" y="239452"/>
                      <a:pt x="399572" y="239452"/>
                    </a:cubicBezTo>
                    <a:cubicBezTo>
                      <a:pt x="428820" y="247883"/>
                      <a:pt x="448691" y="259497"/>
                      <a:pt x="459186" y="274208"/>
                    </a:cubicBezTo>
                    <a:cubicBezTo>
                      <a:pt x="465465" y="284789"/>
                      <a:pt x="462283" y="292102"/>
                      <a:pt x="449810" y="296317"/>
                    </a:cubicBezTo>
                    <a:cubicBezTo>
                      <a:pt x="414196" y="319545"/>
                      <a:pt x="382798" y="338471"/>
                      <a:pt x="355615" y="353182"/>
                    </a:cubicBezTo>
                    <a:cubicBezTo>
                      <a:pt x="345120" y="359462"/>
                      <a:pt x="347185" y="369011"/>
                      <a:pt x="361895" y="381658"/>
                    </a:cubicBezTo>
                    <a:cubicBezTo>
                      <a:pt x="366024" y="387938"/>
                      <a:pt x="373335" y="390088"/>
                      <a:pt x="383830" y="387938"/>
                    </a:cubicBezTo>
                    <a:cubicBezTo>
                      <a:pt x="400519" y="387938"/>
                      <a:pt x="421508" y="386905"/>
                      <a:pt x="446627" y="384755"/>
                    </a:cubicBezTo>
                    <a:cubicBezTo>
                      <a:pt x="498929" y="380539"/>
                      <a:pt x="538671" y="375291"/>
                      <a:pt x="565941" y="368925"/>
                    </a:cubicBezTo>
                    <a:cubicBezTo>
                      <a:pt x="582629" y="377356"/>
                      <a:pt x="598371" y="401616"/>
                      <a:pt x="612994" y="441620"/>
                    </a:cubicBezTo>
                    <a:cubicBezTo>
                      <a:pt x="612994" y="454266"/>
                      <a:pt x="610930" y="461664"/>
                      <a:pt x="606715" y="463729"/>
                    </a:cubicBezTo>
                    <a:cubicBezTo>
                      <a:pt x="602500" y="465880"/>
                      <a:pt x="596220" y="464847"/>
                      <a:pt x="587876" y="460546"/>
                    </a:cubicBezTo>
                    <a:cubicBezTo>
                      <a:pt x="533423" y="437404"/>
                      <a:pt x="467530" y="430006"/>
                      <a:pt x="390110" y="438437"/>
                    </a:cubicBezTo>
                    <a:cubicBezTo>
                      <a:pt x="379615" y="438437"/>
                      <a:pt x="374454" y="444717"/>
                      <a:pt x="374454" y="457363"/>
                    </a:cubicBezTo>
                    <a:cubicBezTo>
                      <a:pt x="372303" y="529025"/>
                      <a:pt x="369207" y="582707"/>
                      <a:pt x="365077" y="618495"/>
                    </a:cubicBezTo>
                    <a:cubicBezTo>
                      <a:pt x="358798" y="639486"/>
                      <a:pt x="357679" y="658498"/>
                      <a:pt x="361895" y="675360"/>
                    </a:cubicBezTo>
                    <a:cubicBezTo>
                      <a:pt x="361895" y="681640"/>
                      <a:pt x="359744" y="685855"/>
                      <a:pt x="355615" y="688006"/>
                    </a:cubicBezTo>
                    <a:lnTo>
                      <a:pt x="343055" y="688006"/>
                    </a:lnTo>
                    <a:cubicBezTo>
                      <a:pt x="261420" y="671144"/>
                      <a:pt x="199656" y="648003"/>
                      <a:pt x="157849" y="618495"/>
                    </a:cubicBezTo>
                    <a:cubicBezTo>
                      <a:pt x="149419" y="612215"/>
                      <a:pt x="146322" y="607999"/>
                      <a:pt x="148472" y="605849"/>
                    </a:cubicBezTo>
                    <a:cubicBezTo>
                      <a:pt x="148472" y="603784"/>
                      <a:pt x="153634" y="603784"/>
                      <a:pt x="164128" y="605849"/>
                    </a:cubicBezTo>
                    <a:cubicBezTo>
                      <a:pt x="208086" y="620646"/>
                      <a:pt x="246796" y="626926"/>
                      <a:pt x="280259" y="624775"/>
                    </a:cubicBezTo>
                    <a:cubicBezTo>
                      <a:pt x="294883" y="624775"/>
                      <a:pt x="303227" y="615312"/>
                      <a:pt x="305378" y="596299"/>
                    </a:cubicBezTo>
                    <a:cubicBezTo>
                      <a:pt x="305378" y="585804"/>
                      <a:pt x="305378" y="567824"/>
                      <a:pt x="305378" y="542618"/>
                    </a:cubicBezTo>
                    <a:cubicBezTo>
                      <a:pt x="307442" y="508980"/>
                      <a:pt x="308561" y="482569"/>
                      <a:pt x="308561" y="463643"/>
                    </a:cubicBezTo>
                    <a:cubicBezTo>
                      <a:pt x="308561" y="457363"/>
                      <a:pt x="305378" y="454180"/>
                      <a:pt x="299184" y="454180"/>
                    </a:cubicBezTo>
                    <a:cubicBezTo>
                      <a:pt x="156816" y="464761"/>
                      <a:pt x="71052" y="481537"/>
                      <a:pt x="41804" y="504765"/>
                    </a:cubicBezTo>
                    <a:cubicBezTo>
                      <a:pt x="27180" y="513196"/>
                      <a:pt x="17718" y="512163"/>
                      <a:pt x="13588" y="501582"/>
                    </a:cubicBezTo>
                    <a:cubicBezTo>
                      <a:pt x="9373" y="497366"/>
                      <a:pt x="6191" y="490054"/>
                      <a:pt x="4212" y="479472"/>
                    </a:cubicBezTo>
                    <a:cubicBezTo>
                      <a:pt x="-3" y="475257"/>
                      <a:pt x="-1036" y="472074"/>
                      <a:pt x="1029" y="470009"/>
                    </a:cubicBezTo>
                    <a:cubicBezTo>
                      <a:pt x="1029" y="467944"/>
                      <a:pt x="5158" y="466826"/>
                      <a:pt x="13588" y="466826"/>
                    </a:cubicBezTo>
                    <a:cubicBezTo>
                      <a:pt x="26148" y="468977"/>
                      <a:pt x="44987" y="464761"/>
                      <a:pt x="70105" y="454180"/>
                    </a:cubicBezTo>
                    <a:cubicBezTo>
                      <a:pt x="88944" y="447900"/>
                      <a:pt x="115095" y="442652"/>
                      <a:pt x="148558" y="438351"/>
                    </a:cubicBezTo>
                    <a:cubicBezTo>
                      <a:pt x="225979" y="425704"/>
                      <a:pt x="270968" y="416241"/>
                      <a:pt x="283528" y="409875"/>
                    </a:cubicBezTo>
                    <a:cubicBezTo>
                      <a:pt x="289807" y="409875"/>
                      <a:pt x="292904" y="408843"/>
                      <a:pt x="292904" y="406692"/>
                    </a:cubicBezTo>
                    <a:cubicBezTo>
                      <a:pt x="292904" y="404627"/>
                      <a:pt x="289807" y="399293"/>
                      <a:pt x="283528" y="390863"/>
                    </a:cubicBezTo>
                    <a:cubicBezTo>
                      <a:pt x="270968" y="382432"/>
                      <a:pt x="261592" y="376152"/>
                      <a:pt x="255312" y="371936"/>
                    </a:cubicBezTo>
                    <a:cubicBezTo>
                      <a:pt x="246882" y="367721"/>
                      <a:pt x="245936" y="361441"/>
                      <a:pt x="252130" y="353010"/>
                    </a:cubicBezTo>
                    <a:cubicBezTo>
                      <a:pt x="258409" y="344579"/>
                      <a:pt x="266753" y="341482"/>
                      <a:pt x="277248" y="343547"/>
                    </a:cubicBezTo>
                    <a:cubicBezTo>
                      <a:pt x="283528" y="347762"/>
                      <a:pt x="292904" y="347762"/>
                      <a:pt x="305464" y="343547"/>
                    </a:cubicBezTo>
                    <a:cubicBezTo>
                      <a:pt x="311743" y="343547"/>
                      <a:pt x="325335" y="334084"/>
                      <a:pt x="346238" y="315071"/>
                    </a:cubicBezTo>
                    <a:cubicBezTo>
                      <a:pt x="358798" y="298210"/>
                      <a:pt x="354583" y="285563"/>
                      <a:pt x="333679" y="277133"/>
                    </a:cubicBezTo>
                    <a:cubicBezTo>
                      <a:pt x="306496" y="277133"/>
                      <a:pt x="249979" y="300360"/>
                      <a:pt x="164128" y="346644"/>
                    </a:cubicBezTo>
                    <a:cubicBezTo>
                      <a:pt x="153634" y="352924"/>
                      <a:pt x="146322" y="352924"/>
                      <a:pt x="142192" y="346644"/>
                    </a:cubicBezTo>
                    <a:cubicBezTo>
                      <a:pt x="135913" y="342429"/>
                      <a:pt x="131698" y="338213"/>
                      <a:pt x="129633" y="333998"/>
                    </a:cubicBezTo>
                    <a:cubicBezTo>
                      <a:pt x="123353" y="329782"/>
                      <a:pt x="121203" y="326599"/>
                      <a:pt x="123353" y="324535"/>
                    </a:cubicBezTo>
                    <a:cubicBezTo>
                      <a:pt x="123267" y="320491"/>
                      <a:pt x="128429" y="317394"/>
                      <a:pt x="139010" y="315243"/>
                    </a:cubicBezTo>
                    <a:close/>
                    <a:moveTo>
                      <a:pt x="120171" y="122539"/>
                    </a:moveTo>
                    <a:cubicBezTo>
                      <a:pt x="159913" y="97246"/>
                      <a:pt x="197591" y="76255"/>
                      <a:pt x="233205" y="59308"/>
                    </a:cubicBezTo>
                    <a:cubicBezTo>
                      <a:pt x="237333" y="59308"/>
                      <a:pt x="243613" y="57243"/>
                      <a:pt x="252043" y="53028"/>
                    </a:cubicBezTo>
                    <a:cubicBezTo>
                      <a:pt x="296001" y="38317"/>
                      <a:pt x="337808" y="22487"/>
                      <a:pt x="377637" y="5626"/>
                    </a:cubicBezTo>
                    <a:cubicBezTo>
                      <a:pt x="392260" y="-2805"/>
                      <a:pt x="402755" y="-1773"/>
                      <a:pt x="409035" y="8809"/>
                    </a:cubicBezTo>
                    <a:cubicBezTo>
                      <a:pt x="411099" y="15089"/>
                      <a:pt x="418411" y="22573"/>
                      <a:pt x="430971" y="30918"/>
                    </a:cubicBezTo>
                    <a:cubicBezTo>
                      <a:pt x="435100" y="37198"/>
                      <a:pt x="436132" y="42532"/>
                      <a:pt x="434154" y="46748"/>
                    </a:cubicBezTo>
                    <a:cubicBezTo>
                      <a:pt x="429938" y="50963"/>
                      <a:pt x="423659" y="53028"/>
                      <a:pt x="415314" y="53028"/>
                    </a:cubicBezTo>
                    <a:cubicBezTo>
                      <a:pt x="325335" y="67825"/>
                      <a:pt x="271915" y="85718"/>
                      <a:pt x="255226" y="106710"/>
                    </a:cubicBezTo>
                    <a:cubicBezTo>
                      <a:pt x="248947" y="119356"/>
                      <a:pt x="239570" y="125636"/>
                      <a:pt x="227011" y="125636"/>
                    </a:cubicBezTo>
                    <a:cubicBezTo>
                      <a:pt x="218581" y="127787"/>
                      <a:pt x="206107" y="129851"/>
                      <a:pt x="189333" y="131916"/>
                    </a:cubicBezTo>
                    <a:cubicBezTo>
                      <a:pt x="162150" y="136131"/>
                      <a:pt x="140128" y="138196"/>
                      <a:pt x="123439" y="138196"/>
                    </a:cubicBezTo>
                    <a:cubicBezTo>
                      <a:pt x="115009" y="138196"/>
                      <a:pt x="109762" y="137164"/>
                      <a:pt x="107783" y="135013"/>
                    </a:cubicBezTo>
                    <a:cubicBezTo>
                      <a:pt x="107611" y="133034"/>
                      <a:pt x="111740" y="128819"/>
                      <a:pt x="120171" y="122539"/>
                    </a:cubicBezTo>
                    <a:close/>
                    <a:moveTo>
                      <a:pt x="170322" y="248915"/>
                    </a:moveTo>
                    <a:cubicBezTo>
                      <a:pt x="164042" y="246850"/>
                      <a:pt x="156644" y="241517"/>
                      <a:pt x="148386" y="233086"/>
                    </a:cubicBezTo>
                    <a:cubicBezTo>
                      <a:pt x="139956" y="226806"/>
                      <a:pt x="133762" y="221558"/>
                      <a:pt x="129547" y="217257"/>
                    </a:cubicBezTo>
                    <a:cubicBezTo>
                      <a:pt x="121117" y="213041"/>
                      <a:pt x="118020" y="209944"/>
                      <a:pt x="120171" y="207793"/>
                    </a:cubicBezTo>
                    <a:cubicBezTo>
                      <a:pt x="120171" y="203578"/>
                      <a:pt x="125332" y="199363"/>
                      <a:pt x="135827" y="195147"/>
                    </a:cubicBezTo>
                    <a:cubicBezTo>
                      <a:pt x="169289" y="182501"/>
                      <a:pt x="202753" y="174156"/>
                      <a:pt x="236301" y="169855"/>
                    </a:cubicBezTo>
                    <a:cubicBezTo>
                      <a:pt x="242581" y="169855"/>
                      <a:pt x="245764" y="170973"/>
                      <a:pt x="245764" y="173038"/>
                    </a:cubicBezTo>
                    <a:cubicBezTo>
                      <a:pt x="245764" y="175188"/>
                      <a:pt x="243613" y="178286"/>
                      <a:pt x="239484" y="182501"/>
                    </a:cubicBezTo>
                    <a:cubicBezTo>
                      <a:pt x="220645" y="199363"/>
                      <a:pt x="207054" y="218375"/>
                      <a:pt x="198709" y="239366"/>
                    </a:cubicBezTo>
                    <a:cubicBezTo>
                      <a:pt x="192344" y="256314"/>
                      <a:pt x="182881" y="259497"/>
                      <a:pt x="170322" y="248915"/>
                    </a:cubicBezTo>
                    <a:close/>
                    <a:moveTo>
                      <a:pt x="295915" y="182501"/>
                    </a:moveTo>
                    <a:cubicBezTo>
                      <a:pt x="289636" y="169855"/>
                      <a:pt x="286539" y="160392"/>
                      <a:pt x="286539" y="154025"/>
                    </a:cubicBezTo>
                    <a:cubicBezTo>
                      <a:pt x="280259" y="143530"/>
                      <a:pt x="283356" y="137164"/>
                      <a:pt x="295915" y="135099"/>
                    </a:cubicBezTo>
                    <a:cubicBezTo>
                      <a:pt x="302195" y="133034"/>
                      <a:pt x="315786" y="129851"/>
                      <a:pt x="336690" y="125636"/>
                    </a:cubicBezTo>
                    <a:cubicBezTo>
                      <a:pt x="345034" y="123571"/>
                      <a:pt x="354410" y="121420"/>
                      <a:pt x="364905" y="119356"/>
                    </a:cubicBezTo>
                    <a:cubicBezTo>
                      <a:pt x="369034" y="119356"/>
                      <a:pt x="371185" y="120474"/>
                      <a:pt x="371185" y="122539"/>
                    </a:cubicBezTo>
                    <a:cubicBezTo>
                      <a:pt x="373249" y="122539"/>
                      <a:pt x="372217" y="124690"/>
                      <a:pt x="368088" y="128819"/>
                    </a:cubicBezTo>
                    <a:cubicBezTo>
                      <a:pt x="349249" y="145681"/>
                      <a:pt x="334625" y="163575"/>
                      <a:pt x="324130" y="182501"/>
                    </a:cubicBezTo>
                    <a:cubicBezTo>
                      <a:pt x="317851" y="190932"/>
                      <a:pt x="312603" y="195147"/>
                      <a:pt x="308474" y="195147"/>
                    </a:cubicBezTo>
                    <a:cubicBezTo>
                      <a:pt x="306410" y="195147"/>
                      <a:pt x="302195" y="191018"/>
                      <a:pt x="295915" y="182501"/>
                    </a:cubicBezTo>
                    <a:close/>
                  </a:path>
                </a:pathLst>
              </a:custGeom>
              <a:grpFill/>
              <a:ln w="860" cap="flat">
                <a:noFill/>
                <a:prstDash val="solid"/>
                <a:miter/>
              </a:ln>
            </p:spPr>
            <p:txBody>
              <a:bodyPr rtlCol="0" anchor="ctr"/>
              <a:lstStyle/>
              <a:p>
                <a:endParaRPr lang="zh-CN" altLang="en-US"/>
              </a:p>
            </p:txBody>
          </p:sp>
          <p:sp>
            <p:nvSpPr>
              <p:cNvPr id="26" name="任意形状 9"/>
              <p:cNvSpPr/>
              <p:nvPr/>
            </p:nvSpPr>
            <p:spPr>
              <a:xfrm>
                <a:off x="7368828" y="1806122"/>
                <a:ext cx="707063" cy="661591"/>
              </a:xfrm>
              <a:custGeom>
                <a:avLst/>
                <a:gdLst>
                  <a:gd name="connsiteX0" fmla="*/ 314376 w 707063"/>
                  <a:gd name="connsiteY0" fmla="*/ 345693 h 661591"/>
                  <a:gd name="connsiteX1" fmla="*/ 301817 w 707063"/>
                  <a:gd name="connsiteY1" fmla="*/ 345693 h 661591"/>
                  <a:gd name="connsiteX2" fmla="*/ 282978 w 707063"/>
                  <a:gd name="connsiteY2" fmla="*/ 367803 h 661591"/>
                  <a:gd name="connsiteX3" fmla="*/ 264139 w 707063"/>
                  <a:gd name="connsiteY3" fmla="*/ 377266 h 661591"/>
                  <a:gd name="connsiteX4" fmla="*/ 251579 w 707063"/>
                  <a:gd name="connsiteY4" fmla="*/ 393095 h 661591"/>
                  <a:gd name="connsiteX5" fmla="*/ 251579 w 707063"/>
                  <a:gd name="connsiteY5" fmla="*/ 399375 h 661591"/>
                  <a:gd name="connsiteX6" fmla="*/ 248397 w 707063"/>
                  <a:gd name="connsiteY6" fmla="*/ 430948 h 661591"/>
                  <a:gd name="connsiteX7" fmla="*/ 314290 w 707063"/>
                  <a:gd name="connsiteY7" fmla="*/ 408839 h 661591"/>
                  <a:gd name="connsiteX8" fmla="*/ 329947 w 707063"/>
                  <a:gd name="connsiteY8" fmla="*/ 415119 h 661591"/>
                  <a:gd name="connsiteX9" fmla="*/ 345603 w 707063"/>
                  <a:gd name="connsiteY9" fmla="*/ 462520 h 661591"/>
                  <a:gd name="connsiteX10" fmla="*/ 336226 w 707063"/>
                  <a:gd name="connsiteY10" fmla="*/ 471984 h 661591"/>
                  <a:gd name="connsiteX11" fmla="*/ 264053 w 707063"/>
                  <a:gd name="connsiteY11" fmla="*/ 487813 h 661591"/>
                  <a:gd name="connsiteX12" fmla="*/ 242117 w 707063"/>
                  <a:gd name="connsiteY12" fmla="*/ 506739 h 661591"/>
                  <a:gd name="connsiteX13" fmla="*/ 232741 w 707063"/>
                  <a:gd name="connsiteY13" fmla="*/ 588897 h 661591"/>
                  <a:gd name="connsiteX14" fmla="*/ 235837 w 707063"/>
                  <a:gd name="connsiteY14" fmla="*/ 636299 h 661591"/>
                  <a:gd name="connsiteX15" fmla="*/ 235837 w 707063"/>
                  <a:gd name="connsiteY15" fmla="*/ 652128 h 661591"/>
                  <a:gd name="connsiteX16" fmla="*/ 213902 w 707063"/>
                  <a:gd name="connsiteY16" fmla="*/ 661591 h 661591"/>
                  <a:gd name="connsiteX17" fmla="*/ 188783 w 707063"/>
                  <a:gd name="connsiteY17" fmla="*/ 633116 h 661591"/>
                  <a:gd name="connsiteX18" fmla="*/ 188783 w 707063"/>
                  <a:gd name="connsiteY18" fmla="*/ 576250 h 661591"/>
                  <a:gd name="connsiteX19" fmla="*/ 195063 w 707063"/>
                  <a:gd name="connsiteY19" fmla="*/ 535215 h 661591"/>
                  <a:gd name="connsiteX20" fmla="*/ 179407 w 707063"/>
                  <a:gd name="connsiteY20" fmla="*/ 519386 h 661591"/>
                  <a:gd name="connsiteX21" fmla="*/ 141729 w 707063"/>
                  <a:gd name="connsiteY21" fmla="*/ 528849 h 661591"/>
                  <a:gd name="connsiteX22" fmla="*/ 116610 w 707063"/>
                  <a:gd name="connsiteY22" fmla="*/ 535129 h 661591"/>
                  <a:gd name="connsiteX23" fmla="*/ 100954 w 707063"/>
                  <a:gd name="connsiteY23" fmla="*/ 538312 h 661591"/>
                  <a:gd name="connsiteX24" fmla="*/ 56997 w 707063"/>
                  <a:gd name="connsiteY24" fmla="*/ 547775 h 661591"/>
                  <a:gd name="connsiteX25" fmla="*/ 44437 w 707063"/>
                  <a:gd name="connsiteY25" fmla="*/ 554055 h 661591"/>
                  <a:gd name="connsiteX26" fmla="*/ 35061 w 707063"/>
                  <a:gd name="connsiteY26" fmla="*/ 560335 h 661591"/>
                  <a:gd name="connsiteX27" fmla="*/ 19405 w 707063"/>
                  <a:gd name="connsiteY27" fmla="*/ 557152 h 661591"/>
                  <a:gd name="connsiteX28" fmla="*/ 10028 w 707063"/>
                  <a:gd name="connsiteY28" fmla="*/ 538226 h 661591"/>
                  <a:gd name="connsiteX29" fmla="*/ 652 w 707063"/>
                  <a:gd name="connsiteY29" fmla="*/ 519299 h 661591"/>
                  <a:gd name="connsiteX30" fmla="*/ 10028 w 707063"/>
                  <a:gd name="connsiteY30" fmla="*/ 503470 h 661591"/>
                  <a:gd name="connsiteX31" fmla="*/ 198418 w 707063"/>
                  <a:gd name="connsiteY31" fmla="*/ 446605 h 661591"/>
                  <a:gd name="connsiteX32" fmla="*/ 198418 w 707063"/>
                  <a:gd name="connsiteY32" fmla="*/ 408667 h 661591"/>
                  <a:gd name="connsiteX33" fmla="*/ 188955 w 707063"/>
                  <a:gd name="connsiteY33" fmla="*/ 402386 h 661591"/>
                  <a:gd name="connsiteX34" fmla="*/ 101040 w 707063"/>
                  <a:gd name="connsiteY34" fmla="*/ 437142 h 661591"/>
                  <a:gd name="connsiteX35" fmla="*/ 75922 w 707063"/>
                  <a:gd name="connsiteY35" fmla="*/ 433959 h 661591"/>
                  <a:gd name="connsiteX36" fmla="*/ 72824 w 707063"/>
                  <a:gd name="connsiteY36" fmla="*/ 430776 h 661591"/>
                  <a:gd name="connsiteX37" fmla="*/ 47706 w 707063"/>
                  <a:gd name="connsiteY37" fmla="*/ 396020 h 661591"/>
                  <a:gd name="connsiteX38" fmla="*/ 57082 w 707063"/>
                  <a:gd name="connsiteY38" fmla="*/ 370728 h 661591"/>
                  <a:gd name="connsiteX39" fmla="*/ 66459 w 707063"/>
                  <a:gd name="connsiteY39" fmla="*/ 370728 h 661591"/>
                  <a:gd name="connsiteX40" fmla="*/ 79018 w 707063"/>
                  <a:gd name="connsiteY40" fmla="*/ 367545 h 661591"/>
                  <a:gd name="connsiteX41" fmla="*/ 110417 w 707063"/>
                  <a:gd name="connsiteY41" fmla="*/ 332789 h 661591"/>
                  <a:gd name="connsiteX42" fmla="*/ 116696 w 707063"/>
                  <a:gd name="connsiteY42" fmla="*/ 320143 h 661591"/>
                  <a:gd name="connsiteX43" fmla="*/ 122975 w 707063"/>
                  <a:gd name="connsiteY43" fmla="*/ 310680 h 661591"/>
                  <a:gd name="connsiteX44" fmla="*/ 141815 w 707063"/>
                  <a:gd name="connsiteY44" fmla="*/ 266461 h 661591"/>
                  <a:gd name="connsiteX45" fmla="*/ 126159 w 707063"/>
                  <a:gd name="connsiteY45" fmla="*/ 256998 h 661591"/>
                  <a:gd name="connsiteX46" fmla="*/ 116783 w 707063"/>
                  <a:gd name="connsiteY46" fmla="*/ 260181 h 661591"/>
                  <a:gd name="connsiteX47" fmla="*/ 101126 w 707063"/>
                  <a:gd name="connsiteY47" fmla="*/ 250718 h 661591"/>
                  <a:gd name="connsiteX48" fmla="*/ 94847 w 707063"/>
                  <a:gd name="connsiteY48" fmla="*/ 193853 h 661591"/>
                  <a:gd name="connsiteX49" fmla="*/ 113685 w 707063"/>
                  <a:gd name="connsiteY49" fmla="*/ 174926 h 661591"/>
                  <a:gd name="connsiteX50" fmla="*/ 163923 w 707063"/>
                  <a:gd name="connsiteY50" fmla="*/ 178109 h 661591"/>
                  <a:gd name="connsiteX51" fmla="*/ 195321 w 707063"/>
                  <a:gd name="connsiteY51" fmla="*/ 149634 h 661591"/>
                  <a:gd name="connsiteX52" fmla="*/ 207880 w 707063"/>
                  <a:gd name="connsiteY52" fmla="*/ 111695 h 661591"/>
                  <a:gd name="connsiteX53" fmla="*/ 236095 w 707063"/>
                  <a:gd name="connsiteY53" fmla="*/ 45367 h 661591"/>
                  <a:gd name="connsiteX54" fmla="*/ 248655 w 707063"/>
                  <a:gd name="connsiteY54" fmla="*/ 39087 h 661591"/>
                  <a:gd name="connsiteX55" fmla="*/ 301989 w 707063"/>
                  <a:gd name="connsiteY55" fmla="*/ 54916 h 661591"/>
                  <a:gd name="connsiteX56" fmla="*/ 305086 w 707063"/>
                  <a:gd name="connsiteY56" fmla="*/ 80209 h 661591"/>
                  <a:gd name="connsiteX57" fmla="*/ 298806 w 707063"/>
                  <a:gd name="connsiteY57" fmla="*/ 86489 h 661591"/>
                  <a:gd name="connsiteX58" fmla="*/ 264312 w 707063"/>
                  <a:gd name="connsiteY58" fmla="*/ 140171 h 661591"/>
                  <a:gd name="connsiteX59" fmla="*/ 261128 w 707063"/>
                  <a:gd name="connsiteY59" fmla="*/ 152817 h 661591"/>
                  <a:gd name="connsiteX60" fmla="*/ 276785 w 707063"/>
                  <a:gd name="connsiteY60" fmla="*/ 149634 h 661591"/>
                  <a:gd name="connsiteX61" fmla="*/ 317559 w 707063"/>
                  <a:gd name="connsiteY61" fmla="*/ 149634 h 661591"/>
                  <a:gd name="connsiteX62" fmla="*/ 317559 w 707063"/>
                  <a:gd name="connsiteY62" fmla="*/ 190669 h 661591"/>
                  <a:gd name="connsiteX63" fmla="*/ 279881 w 707063"/>
                  <a:gd name="connsiteY63" fmla="*/ 222242 h 661591"/>
                  <a:gd name="connsiteX64" fmla="*/ 217085 w 707063"/>
                  <a:gd name="connsiteY64" fmla="*/ 244351 h 661591"/>
                  <a:gd name="connsiteX65" fmla="*/ 176310 w 707063"/>
                  <a:gd name="connsiteY65" fmla="*/ 317046 h 661591"/>
                  <a:gd name="connsiteX66" fmla="*/ 173127 w 707063"/>
                  <a:gd name="connsiteY66" fmla="*/ 332875 h 661591"/>
                  <a:gd name="connsiteX67" fmla="*/ 185686 w 707063"/>
                  <a:gd name="connsiteY67" fmla="*/ 332875 h 661591"/>
                  <a:gd name="connsiteX68" fmla="*/ 201343 w 707063"/>
                  <a:gd name="connsiteY68" fmla="*/ 329692 h 661591"/>
                  <a:gd name="connsiteX69" fmla="*/ 210719 w 707063"/>
                  <a:gd name="connsiteY69" fmla="*/ 320229 h 661591"/>
                  <a:gd name="connsiteX70" fmla="*/ 210719 w 707063"/>
                  <a:gd name="connsiteY70" fmla="*/ 285473 h 661591"/>
                  <a:gd name="connsiteX71" fmla="*/ 220095 w 707063"/>
                  <a:gd name="connsiteY71" fmla="*/ 269644 h 661591"/>
                  <a:gd name="connsiteX72" fmla="*/ 257773 w 707063"/>
                  <a:gd name="connsiteY72" fmla="*/ 272827 h 661591"/>
                  <a:gd name="connsiteX73" fmla="*/ 260871 w 707063"/>
                  <a:gd name="connsiteY73" fmla="*/ 288656 h 661591"/>
                  <a:gd name="connsiteX74" fmla="*/ 257773 w 707063"/>
                  <a:gd name="connsiteY74" fmla="*/ 298120 h 661591"/>
                  <a:gd name="connsiteX75" fmla="*/ 254677 w 707063"/>
                  <a:gd name="connsiteY75" fmla="*/ 307583 h 661591"/>
                  <a:gd name="connsiteX76" fmla="*/ 254677 w 707063"/>
                  <a:gd name="connsiteY76" fmla="*/ 320229 h 661591"/>
                  <a:gd name="connsiteX77" fmla="*/ 270333 w 707063"/>
                  <a:gd name="connsiteY77" fmla="*/ 317046 h 661591"/>
                  <a:gd name="connsiteX78" fmla="*/ 301731 w 707063"/>
                  <a:gd name="connsiteY78" fmla="*/ 320229 h 661591"/>
                  <a:gd name="connsiteX79" fmla="*/ 317387 w 707063"/>
                  <a:gd name="connsiteY79" fmla="*/ 301303 h 661591"/>
                  <a:gd name="connsiteX80" fmla="*/ 345603 w 707063"/>
                  <a:gd name="connsiteY80" fmla="*/ 269730 h 661591"/>
                  <a:gd name="connsiteX81" fmla="*/ 439798 w 707063"/>
                  <a:gd name="connsiteY81" fmla="*/ 23257 h 661591"/>
                  <a:gd name="connsiteX82" fmla="*/ 458636 w 707063"/>
                  <a:gd name="connsiteY82" fmla="*/ 1148 h 661591"/>
                  <a:gd name="connsiteX83" fmla="*/ 464916 w 707063"/>
                  <a:gd name="connsiteY83" fmla="*/ 4331 h 661591"/>
                  <a:gd name="connsiteX84" fmla="*/ 499411 w 707063"/>
                  <a:gd name="connsiteY84" fmla="*/ 20160 h 661591"/>
                  <a:gd name="connsiteX85" fmla="*/ 496314 w 707063"/>
                  <a:gd name="connsiteY85" fmla="*/ 35990 h 661591"/>
                  <a:gd name="connsiteX86" fmla="*/ 420959 w 707063"/>
                  <a:gd name="connsiteY86" fmla="*/ 225597 h 661591"/>
                  <a:gd name="connsiteX87" fmla="*/ 420959 w 707063"/>
                  <a:gd name="connsiteY87" fmla="*/ 238243 h 661591"/>
                  <a:gd name="connsiteX88" fmla="*/ 433518 w 707063"/>
                  <a:gd name="connsiteY88" fmla="*/ 235060 h 661591"/>
                  <a:gd name="connsiteX89" fmla="*/ 518250 w 707063"/>
                  <a:gd name="connsiteY89" fmla="*/ 219231 h 661591"/>
                  <a:gd name="connsiteX90" fmla="*/ 565305 w 707063"/>
                  <a:gd name="connsiteY90" fmla="*/ 228694 h 661591"/>
                  <a:gd name="connsiteX91" fmla="*/ 618639 w 707063"/>
                  <a:gd name="connsiteY91" fmla="*/ 272913 h 661591"/>
                  <a:gd name="connsiteX92" fmla="*/ 637478 w 707063"/>
                  <a:gd name="connsiteY92" fmla="*/ 291839 h 661591"/>
                  <a:gd name="connsiteX93" fmla="*/ 643757 w 707063"/>
                  <a:gd name="connsiteY93" fmla="*/ 298120 h 661591"/>
                  <a:gd name="connsiteX94" fmla="*/ 643757 w 707063"/>
                  <a:gd name="connsiteY94" fmla="*/ 320229 h 661591"/>
                  <a:gd name="connsiteX95" fmla="*/ 618639 w 707063"/>
                  <a:gd name="connsiteY95" fmla="*/ 329692 h 661591"/>
                  <a:gd name="connsiteX96" fmla="*/ 580961 w 707063"/>
                  <a:gd name="connsiteY96" fmla="*/ 342338 h 661591"/>
                  <a:gd name="connsiteX97" fmla="*/ 499325 w 707063"/>
                  <a:gd name="connsiteY97" fmla="*/ 354984 h 661591"/>
                  <a:gd name="connsiteX98" fmla="*/ 464830 w 707063"/>
                  <a:gd name="connsiteY98" fmla="*/ 351801 h 661591"/>
                  <a:gd name="connsiteX99" fmla="*/ 452271 w 707063"/>
                  <a:gd name="connsiteY99" fmla="*/ 399203 h 661591"/>
                  <a:gd name="connsiteX100" fmla="*/ 461734 w 707063"/>
                  <a:gd name="connsiteY100" fmla="*/ 437142 h 661591"/>
                  <a:gd name="connsiteX101" fmla="*/ 511970 w 707063"/>
                  <a:gd name="connsiteY101" fmla="*/ 494007 h 661591"/>
                  <a:gd name="connsiteX102" fmla="*/ 518250 w 707063"/>
                  <a:gd name="connsiteY102" fmla="*/ 497190 h 661591"/>
                  <a:gd name="connsiteX103" fmla="*/ 587327 w 707063"/>
                  <a:gd name="connsiteY103" fmla="*/ 554055 h 661591"/>
                  <a:gd name="connsiteX104" fmla="*/ 599886 w 707063"/>
                  <a:gd name="connsiteY104" fmla="*/ 560335 h 661591"/>
                  <a:gd name="connsiteX105" fmla="*/ 621822 w 707063"/>
                  <a:gd name="connsiteY105" fmla="*/ 576165 h 661591"/>
                  <a:gd name="connsiteX106" fmla="*/ 693995 w 707063"/>
                  <a:gd name="connsiteY106" fmla="*/ 614103 h 661591"/>
                  <a:gd name="connsiteX107" fmla="*/ 706554 w 707063"/>
                  <a:gd name="connsiteY107" fmla="*/ 629933 h 661591"/>
                  <a:gd name="connsiteX108" fmla="*/ 678339 w 707063"/>
                  <a:gd name="connsiteY108" fmla="*/ 642579 h 661591"/>
                  <a:gd name="connsiteX109" fmla="*/ 549648 w 707063"/>
                  <a:gd name="connsiteY109" fmla="*/ 629933 h 661591"/>
                  <a:gd name="connsiteX110" fmla="*/ 521433 w 707063"/>
                  <a:gd name="connsiteY110" fmla="*/ 604640 h 661591"/>
                  <a:gd name="connsiteX111" fmla="*/ 490035 w 707063"/>
                  <a:gd name="connsiteY111" fmla="*/ 516203 h 661591"/>
                  <a:gd name="connsiteX112" fmla="*/ 439798 w 707063"/>
                  <a:gd name="connsiteY112" fmla="*/ 497276 h 661591"/>
                  <a:gd name="connsiteX113" fmla="*/ 408400 w 707063"/>
                  <a:gd name="connsiteY113" fmla="*/ 519386 h 661591"/>
                  <a:gd name="connsiteX114" fmla="*/ 402119 w 707063"/>
                  <a:gd name="connsiteY114" fmla="*/ 525666 h 661591"/>
                  <a:gd name="connsiteX115" fmla="*/ 339323 w 707063"/>
                  <a:gd name="connsiteY115" fmla="*/ 591994 h 661591"/>
                  <a:gd name="connsiteX116" fmla="*/ 289086 w 707063"/>
                  <a:gd name="connsiteY116" fmla="*/ 610920 h 661591"/>
                  <a:gd name="connsiteX117" fmla="*/ 279709 w 707063"/>
                  <a:gd name="connsiteY117" fmla="*/ 610920 h 661591"/>
                  <a:gd name="connsiteX118" fmla="*/ 267150 w 707063"/>
                  <a:gd name="connsiteY118" fmla="*/ 607737 h 661591"/>
                  <a:gd name="connsiteX119" fmla="*/ 273430 w 707063"/>
                  <a:gd name="connsiteY119" fmla="*/ 598274 h 661591"/>
                  <a:gd name="connsiteX120" fmla="*/ 405302 w 707063"/>
                  <a:gd name="connsiteY120" fmla="*/ 323412 h 661591"/>
                  <a:gd name="connsiteX121" fmla="*/ 424142 w 707063"/>
                  <a:gd name="connsiteY121" fmla="*/ 310766 h 661591"/>
                  <a:gd name="connsiteX122" fmla="*/ 474378 w 707063"/>
                  <a:gd name="connsiteY122" fmla="*/ 332875 h 661591"/>
                  <a:gd name="connsiteX123" fmla="*/ 490035 w 707063"/>
                  <a:gd name="connsiteY123" fmla="*/ 336058 h 661591"/>
                  <a:gd name="connsiteX124" fmla="*/ 537089 w 707063"/>
                  <a:gd name="connsiteY124" fmla="*/ 285473 h 661591"/>
                  <a:gd name="connsiteX125" fmla="*/ 471196 w 707063"/>
                  <a:gd name="connsiteY125" fmla="*/ 253901 h 661591"/>
                  <a:gd name="connsiteX126" fmla="*/ 461819 w 707063"/>
                  <a:gd name="connsiteY126" fmla="*/ 260181 h 661591"/>
                  <a:gd name="connsiteX127" fmla="*/ 389646 w 707063"/>
                  <a:gd name="connsiteY127" fmla="*/ 301216 h 661591"/>
                  <a:gd name="connsiteX128" fmla="*/ 380270 w 707063"/>
                  <a:gd name="connsiteY128" fmla="*/ 310680 h 661591"/>
                  <a:gd name="connsiteX129" fmla="*/ 314376 w 707063"/>
                  <a:gd name="connsiteY129" fmla="*/ 345693 h 66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707063" h="661591">
                    <a:moveTo>
                      <a:pt x="314376" y="345693"/>
                    </a:moveTo>
                    <a:lnTo>
                      <a:pt x="301817" y="345693"/>
                    </a:lnTo>
                    <a:cubicBezTo>
                      <a:pt x="301817" y="356275"/>
                      <a:pt x="295538" y="363587"/>
                      <a:pt x="282978" y="367803"/>
                    </a:cubicBezTo>
                    <a:cubicBezTo>
                      <a:pt x="276698" y="372018"/>
                      <a:pt x="270419" y="375201"/>
                      <a:pt x="264139" y="377266"/>
                    </a:cubicBezTo>
                    <a:cubicBezTo>
                      <a:pt x="253644" y="381481"/>
                      <a:pt x="249515" y="386729"/>
                      <a:pt x="251579" y="393095"/>
                    </a:cubicBezTo>
                    <a:cubicBezTo>
                      <a:pt x="251579" y="395246"/>
                      <a:pt x="251579" y="397311"/>
                      <a:pt x="251579" y="399375"/>
                    </a:cubicBezTo>
                    <a:cubicBezTo>
                      <a:pt x="251579" y="416237"/>
                      <a:pt x="250461" y="426733"/>
                      <a:pt x="248397" y="430948"/>
                    </a:cubicBezTo>
                    <a:cubicBezTo>
                      <a:pt x="260956" y="433099"/>
                      <a:pt x="282892" y="425700"/>
                      <a:pt x="314290" y="408839"/>
                    </a:cubicBezTo>
                    <a:cubicBezTo>
                      <a:pt x="318419" y="406774"/>
                      <a:pt x="323753" y="408839"/>
                      <a:pt x="329947" y="415119"/>
                    </a:cubicBezTo>
                    <a:cubicBezTo>
                      <a:pt x="342506" y="434045"/>
                      <a:pt x="347667" y="449874"/>
                      <a:pt x="345603" y="462520"/>
                    </a:cubicBezTo>
                    <a:cubicBezTo>
                      <a:pt x="345603" y="470951"/>
                      <a:pt x="342506" y="474134"/>
                      <a:pt x="336226" y="471984"/>
                    </a:cubicBezTo>
                    <a:cubicBezTo>
                      <a:pt x="338291" y="471984"/>
                      <a:pt x="314290" y="477231"/>
                      <a:pt x="264053" y="487813"/>
                    </a:cubicBezTo>
                    <a:cubicBezTo>
                      <a:pt x="249429" y="492028"/>
                      <a:pt x="242117" y="498394"/>
                      <a:pt x="242117" y="506739"/>
                    </a:cubicBezTo>
                    <a:cubicBezTo>
                      <a:pt x="235837" y="527816"/>
                      <a:pt x="232741" y="555260"/>
                      <a:pt x="232741" y="588897"/>
                    </a:cubicBezTo>
                    <a:cubicBezTo>
                      <a:pt x="230590" y="616254"/>
                      <a:pt x="231623" y="632083"/>
                      <a:pt x="235837" y="636299"/>
                    </a:cubicBezTo>
                    <a:cubicBezTo>
                      <a:pt x="242117" y="642579"/>
                      <a:pt x="242117" y="647827"/>
                      <a:pt x="235837" y="652128"/>
                    </a:cubicBezTo>
                    <a:cubicBezTo>
                      <a:pt x="227407" y="658408"/>
                      <a:pt x="220181" y="661591"/>
                      <a:pt x="213902" y="661591"/>
                    </a:cubicBezTo>
                    <a:cubicBezTo>
                      <a:pt x="192998" y="655311"/>
                      <a:pt x="184568" y="645762"/>
                      <a:pt x="188783" y="633116"/>
                    </a:cubicBezTo>
                    <a:cubicBezTo>
                      <a:pt x="188783" y="622620"/>
                      <a:pt x="188783" y="603608"/>
                      <a:pt x="188783" y="576250"/>
                    </a:cubicBezTo>
                    <a:cubicBezTo>
                      <a:pt x="190848" y="557324"/>
                      <a:pt x="192913" y="543646"/>
                      <a:pt x="195063" y="535215"/>
                    </a:cubicBezTo>
                    <a:cubicBezTo>
                      <a:pt x="195063" y="526784"/>
                      <a:pt x="189815" y="521536"/>
                      <a:pt x="179407" y="519386"/>
                    </a:cubicBezTo>
                    <a:cubicBezTo>
                      <a:pt x="170977" y="521536"/>
                      <a:pt x="158504" y="524633"/>
                      <a:pt x="141729" y="528849"/>
                    </a:cubicBezTo>
                    <a:cubicBezTo>
                      <a:pt x="129169" y="533064"/>
                      <a:pt x="120825" y="535129"/>
                      <a:pt x="116610" y="535129"/>
                    </a:cubicBezTo>
                    <a:cubicBezTo>
                      <a:pt x="110331" y="537280"/>
                      <a:pt x="105083" y="538312"/>
                      <a:pt x="100954" y="538312"/>
                    </a:cubicBezTo>
                    <a:cubicBezTo>
                      <a:pt x="77900" y="540463"/>
                      <a:pt x="63276" y="543560"/>
                      <a:pt x="56997" y="547775"/>
                    </a:cubicBezTo>
                    <a:cubicBezTo>
                      <a:pt x="52781" y="549926"/>
                      <a:pt x="48566" y="551990"/>
                      <a:pt x="44437" y="554055"/>
                    </a:cubicBezTo>
                    <a:cubicBezTo>
                      <a:pt x="40222" y="558271"/>
                      <a:pt x="37039" y="560335"/>
                      <a:pt x="35061" y="560335"/>
                    </a:cubicBezTo>
                    <a:cubicBezTo>
                      <a:pt x="28781" y="564551"/>
                      <a:pt x="23534" y="563518"/>
                      <a:pt x="19405" y="557152"/>
                    </a:cubicBezTo>
                    <a:cubicBezTo>
                      <a:pt x="17254" y="555087"/>
                      <a:pt x="14157" y="548721"/>
                      <a:pt x="10028" y="538226"/>
                    </a:cubicBezTo>
                    <a:cubicBezTo>
                      <a:pt x="3748" y="529795"/>
                      <a:pt x="652" y="523515"/>
                      <a:pt x="652" y="519299"/>
                    </a:cubicBezTo>
                    <a:cubicBezTo>
                      <a:pt x="-1499" y="510869"/>
                      <a:pt x="1683" y="505621"/>
                      <a:pt x="10028" y="503470"/>
                    </a:cubicBezTo>
                    <a:cubicBezTo>
                      <a:pt x="83234" y="484544"/>
                      <a:pt x="146030" y="465531"/>
                      <a:pt x="198418" y="446605"/>
                    </a:cubicBezTo>
                    <a:lnTo>
                      <a:pt x="198418" y="408667"/>
                    </a:lnTo>
                    <a:cubicBezTo>
                      <a:pt x="198418" y="404451"/>
                      <a:pt x="195235" y="402386"/>
                      <a:pt x="188955" y="402386"/>
                    </a:cubicBezTo>
                    <a:cubicBezTo>
                      <a:pt x="170117" y="400322"/>
                      <a:pt x="140782" y="411850"/>
                      <a:pt x="101040" y="437142"/>
                    </a:cubicBezTo>
                    <a:cubicBezTo>
                      <a:pt x="88481" y="445573"/>
                      <a:pt x="80136" y="444540"/>
                      <a:pt x="75922" y="433959"/>
                    </a:cubicBezTo>
                    <a:cubicBezTo>
                      <a:pt x="73771" y="433959"/>
                      <a:pt x="72824" y="432927"/>
                      <a:pt x="72824" y="430776"/>
                    </a:cubicBezTo>
                    <a:cubicBezTo>
                      <a:pt x="64394" y="418130"/>
                      <a:pt x="56050" y="406602"/>
                      <a:pt x="47706" y="396020"/>
                    </a:cubicBezTo>
                    <a:cubicBezTo>
                      <a:pt x="37212" y="383374"/>
                      <a:pt x="40308" y="375029"/>
                      <a:pt x="57082" y="370728"/>
                    </a:cubicBezTo>
                    <a:cubicBezTo>
                      <a:pt x="59147" y="372878"/>
                      <a:pt x="62244" y="372878"/>
                      <a:pt x="66459" y="370728"/>
                    </a:cubicBezTo>
                    <a:cubicBezTo>
                      <a:pt x="70588" y="368663"/>
                      <a:pt x="74803" y="367545"/>
                      <a:pt x="79018" y="367545"/>
                    </a:cubicBezTo>
                    <a:cubicBezTo>
                      <a:pt x="87363" y="367545"/>
                      <a:pt x="97858" y="356017"/>
                      <a:pt x="110417" y="332789"/>
                    </a:cubicBezTo>
                    <a:cubicBezTo>
                      <a:pt x="112481" y="326509"/>
                      <a:pt x="114545" y="322293"/>
                      <a:pt x="116696" y="320143"/>
                    </a:cubicBezTo>
                    <a:cubicBezTo>
                      <a:pt x="116696" y="318078"/>
                      <a:pt x="118761" y="314895"/>
                      <a:pt x="122975" y="310680"/>
                    </a:cubicBezTo>
                    <a:cubicBezTo>
                      <a:pt x="133385" y="291753"/>
                      <a:pt x="139664" y="277042"/>
                      <a:pt x="141815" y="266461"/>
                    </a:cubicBezTo>
                    <a:cubicBezTo>
                      <a:pt x="141815" y="255965"/>
                      <a:pt x="136568" y="252782"/>
                      <a:pt x="126159" y="256998"/>
                    </a:cubicBezTo>
                    <a:cubicBezTo>
                      <a:pt x="121944" y="256998"/>
                      <a:pt x="118761" y="258116"/>
                      <a:pt x="116783" y="260181"/>
                    </a:cubicBezTo>
                    <a:cubicBezTo>
                      <a:pt x="104223" y="266461"/>
                      <a:pt x="98976" y="263364"/>
                      <a:pt x="101126" y="250718"/>
                    </a:cubicBezTo>
                    <a:cubicBezTo>
                      <a:pt x="96911" y="238071"/>
                      <a:pt x="94847" y="219145"/>
                      <a:pt x="94847" y="193853"/>
                    </a:cubicBezTo>
                    <a:cubicBezTo>
                      <a:pt x="90631" y="179142"/>
                      <a:pt x="96911" y="172862"/>
                      <a:pt x="113685" y="174926"/>
                    </a:cubicBezTo>
                    <a:cubicBezTo>
                      <a:pt x="132525" y="174926"/>
                      <a:pt x="149212" y="176045"/>
                      <a:pt x="163923" y="178109"/>
                    </a:cubicBezTo>
                    <a:cubicBezTo>
                      <a:pt x="176482" y="180260"/>
                      <a:pt x="186891" y="170711"/>
                      <a:pt x="195321" y="149634"/>
                    </a:cubicBezTo>
                    <a:cubicBezTo>
                      <a:pt x="197385" y="143354"/>
                      <a:pt x="201601" y="130707"/>
                      <a:pt x="207880" y="111695"/>
                    </a:cubicBezTo>
                    <a:cubicBezTo>
                      <a:pt x="218289" y="84338"/>
                      <a:pt x="227752" y="62228"/>
                      <a:pt x="236095" y="45367"/>
                    </a:cubicBezTo>
                    <a:cubicBezTo>
                      <a:pt x="236095" y="41151"/>
                      <a:pt x="240225" y="39087"/>
                      <a:pt x="248655" y="39087"/>
                    </a:cubicBezTo>
                    <a:cubicBezTo>
                      <a:pt x="265343" y="41237"/>
                      <a:pt x="283150" y="46485"/>
                      <a:pt x="301989" y="54916"/>
                    </a:cubicBezTo>
                    <a:cubicBezTo>
                      <a:pt x="312398" y="61196"/>
                      <a:pt x="313430" y="69713"/>
                      <a:pt x="305086" y="80209"/>
                    </a:cubicBezTo>
                    <a:cubicBezTo>
                      <a:pt x="302935" y="82359"/>
                      <a:pt x="300871" y="84424"/>
                      <a:pt x="298806" y="86489"/>
                    </a:cubicBezTo>
                    <a:cubicBezTo>
                      <a:pt x="279967" y="111781"/>
                      <a:pt x="268440" y="129675"/>
                      <a:pt x="264312" y="140171"/>
                    </a:cubicBezTo>
                    <a:cubicBezTo>
                      <a:pt x="262161" y="146451"/>
                      <a:pt x="261128" y="150752"/>
                      <a:pt x="261128" y="152817"/>
                    </a:cubicBezTo>
                    <a:cubicBezTo>
                      <a:pt x="263193" y="152817"/>
                      <a:pt x="268440" y="151784"/>
                      <a:pt x="276785" y="149634"/>
                    </a:cubicBezTo>
                    <a:cubicBezTo>
                      <a:pt x="297688" y="149634"/>
                      <a:pt x="311280" y="149634"/>
                      <a:pt x="317559" y="149634"/>
                    </a:cubicBezTo>
                    <a:cubicBezTo>
                      <a:pt x="332183" y="149634"/>
                      <a:pt x="332183" y="163398"/>
                      <a:pt x="317559" y="190669"/>
                    </a:cubicBezTo>
                    <a:cubicBezTo>
                      <a:pt x="305000" y="211746"/>
                      <a:pt x="292440" y="222242"/>
                      <a:pt x="279881" y="222242"/>
                    </a:cubicBezTo>
                    <a:cubicBezTo>
                      <a:pt x="246418" y="228522"/>
                      <a:pt x="225429" y="236007"/>
                      <a:pt x="217085" y="244351"/>
                    </a:cubicBezTo>
                    <a:cubicBezTo>
                      <a:pt x="202461" y="256998"/>
                      <a:pt x="188869" y="281258"/>
                      <a:pt x="176310" y="317046"/>
                    </a:cubicBezTo>
                    <a:cubicBezTo>
                      <a:pt x="172095" y="323326"/>
                      <a:pt x="171063" y="328660"/>
                      <a:pt x="173127" y="332875"/>
                    </a:cubicBezTo>
                    <a:cubicBezTo>
                      <a:pt x="175191" y="335026"/>
                      <a:pt x="179407" y="335026"/>
                      <a:pt x="185686" y="332875"/>
                    </a:cubicBezTo>
                    <a:cubicBezTo>
                      <a:pt x="194031" y="335026"/>
                      <a:pt x="199278" y="333993"/>
                      <a:pt x="201343" y="329692"/>
                    </a:cubicBezTo>
                    <a:cubicBezTo>
                      <a:pt x="207622" y="329692"/>
                      <a:pt x="210719" y="326509"/>
                      <a:pt x="210719" y="320229"/>
                    </a:cubicBezTo>
                    <a:cubicBezTo>
                      <a:pt x="210719" y="311798"/>
                      <a:pt x="210719" y="300270"/>
                      <a:pt x="210719" y="285473"/>
                    </a:cubicBezTo>
                    <a:cubicBezTo>
                      <a:pt x="208568" y="277042"/>
                      <a:pt x="211751" y="271795"/>
                      <a:pt x="220095" y="269644"/>
                    </a:cubicBezTo>
                    <a:cubicBezTo>
                      <a:pt x="230504" y="267579"/>
                      <a:pt x="243064" y="268612"/>
                      <a:pt x="257773" y="272827"/>
                    </a:cubicBezTo>
                    <a:cubicBezTo>
                      <a:pt x="261902" y="277042"/>
                      <a:pt x="262935" y="282290"/>
                      <a:pt x="260871" y="288656"/>
                    </a:cubicBezTo>
                    <a:cubicBezTo>
                      <a:pt x="258720" y="292872"/>
                      <a:pt x="257773" y="296055"/>
                      <a:pt x="257773" y="298120"/>
                    </a:cubicBezTo>
                    <a:cubicBezTo>
                      <a:pt x="255623" y="302335"/>
                      <a:pt x="254677" y="305518"/>
                      <a:pt x="254677" y="307583"/>
                    </a:cubicBezTo>
                    <a:cubicBezTo>
                      <a:pt x="252526" y="313863"/>
                      <a:pt x="252526" y="318164"/>
                      <a:pt x="254677" y="320229"/>
                    </a:cubicBezTo>
                    <a:cubicBezTo>
                      <a:pt x="256741" y="320229"/>
                      <a:pt x="261989" y="319197"/>
                      <a:pt x="270333" y="317046"/>
                    </a:cubicBezTo>
                    <a:cubicBezTo>
                      <a:pt x="280742" y="310766"/>
                      <a:pt x="291236" y="311798"/>
                      <a:pt x="301731" y="320229"/>
                    </a:cubicBezTo>
                    <a:cubicBezTo>
                      <a:pt x="305860" y="313949"/>
                      <a:pt x="311107" y="307583"/>
                      <a:pt x="317387" y="301303"/>
                    </a:cubicBezTo>
                    <a:cubicBezTo>
                      <a:pt x="329947" y="288656"/>
                      <a:pt x="339323" y="278161"/>
                      <a:pt x="345603" y="269730"/>
                    </a:cubicBezTo>
                    <a:cubicBezTo>
                      <a:pt x="381130" y="212865"/>
                      <a:pt x="412528" y="130707"/>
                      <a:pt x="439798" y="23257"/>
                    </a:cubicBezTo>
                    <a:cubicBezTo>
                      <a:pt x="443927" y="4331"/>
                      <a:pt x="450206" y="-3067"/>
                      <a:pt x="458636" y="1148"/>
                    </a:cubicBezTo>
                    <a:cubicBezTo>
                      <a:pt x="464916" y="5363"/>
                      <a:pt x="466981" y="6396"/>
                      <a:pt x="464916" y="4331"/>
                    </a:cubicBezTo>
                    <a:cubicBezTo>
                      <a:pt x="481605" y="10611"/>
                      <a:pt x="493132" y="15945"/>
                      <a:pt x="499411" y="20160"/>
                    </a:cubicBezTo>
                    <a:cubicBezTo>
                      <a:pt x="503540" y="28591"/>
                      <a:pt x="502594" y="33925"/>
                      <a:pt x="496314" y="35990"/>
                    </a:cubicBezTo>
                    <a:cubicBezTo>
                      <a:pt x="475411" y="57067"/>
                      <a:pt x="450292" y="120298"/>
                      <a:pt x="420959" y="225597"/>
                    </a:cubicBezTo>
                    <a:cubicBezTo>
                      <a:pt x="418808" y="231877"/>
                      <a:pt x="418808" y="236179"/>
                      <a:pt x="420959" y="238243"/>
                    </a:cubicBezTo>
                    <a:cubicBezTo>
                      <a:pt x="423023" y="238243"/>
                      <a:pt x="427238" y="237211"/>
                      <a:pt x="433518" y="235060"/>
                    </a:cubicBezTo>
                    <a:cubicBezTo>
                      <a:pt x="458636" y="226630"/>
                      <a:pt x="486852" y="221382"/>
                      <a:pt x="518250" y="219231"/>
                    </a:cubicBezTo>
                    <a:cubicBezTo>
                      <a:pt x="539154" y="219231"/>
                      <a:pt x="554810" y="222414"/>
                      <a:pt x="565305" y="228694"/>
                    </a:cubicBezTo>
                    <a:cubicBezTo>
                      <a:pt x="577864" y="234974"/>
                      <a:pt x="595585" y="249771"/>
                      <a:pt x="618639" y="272913"/>
                    </a:cubicBezTo>
                    <a:cubicBezTo>
                      <a:pt x="622768" y="279193"/>
                      <a:pt x="629048" y="285559"/>
                      <a:pt x="637478" y="291839"/>
                    </a:cubicBezTo>
                    <a:cubicBezTo>
                      <a:pt x="639542" y="296055"/>
                      <a:pt x="641607" y="298120"/>
                      <a:pt x="643757" y="298120"/>
                    </a:cubicBezTo>
                    <a:cubicBezTo>
                      <a:pt x="652102" y="308701"/>
                      <a:pt x="652102" y="316013"/>
                      <a:pt x="643757" y="320229"/>
                    </a:cubicBezTo>
                    <a:cubicBezTo>
                      <a:pt x="639542" y="322380"/>
                      <a:pt x="631198" y="325477"/>
                      <a:pt x="618639" y="329692"/>
                    </a:cubicBezTo>
                    <a:cubicBezTo>
                      <a:pt x="601864" y="333907"/>
                      <a:pt x="589305" y="338123"/>
                      <a:pt x="580961" y="342338"/>
                    </a:cubicBezTo>
                    <a:cubicBezTo>
                      <a:pt x="562122" y="352920"/>
                      <a:pt x="534939" y="357135"/>
                      <a:pt x="499325" y="354984"/>
                    </a:cubicBezTo>
                    <a:cubicBezTo>
                      <a:pt x="488831" y="348704"/>
                      <a:pt x="477389" y="347586"/>
                      <a:pt x="464830" y="351801"/>
                    </a:cubicBezTo>
                    <a:cubicBezTo>
                      <a:pt x="454335" y="356017"/>
                      <a:pt x="450206" y="371846"/>
                      <a:pt x="452271" y="399203"/>
                    </a:cubicBezTo>
                    <a:cubicBezTo>
                      <a:pt x="452271" y="416065"/>
                      <a:pt x="455368" y="428711"/>
                      <a:pt x="461734" y="437142"/>
                    </a:cubicBezTo>
                    <a:cubicBezTo>
                      <a:pt x="474293" y="449788"/>
                      <a:pt x="490981" y="468714"/>
                      <a:pt x="511970" y="494007"/>
                    </a:cubicBezTo>
                    <a:cubicBezTo>
                      <a:pt x="514035" y="496158"/>
                      <a:pt x="516099" y="497190"/>
                      <a:pt x="518250" y="497190"/>
                    </a:cubicBezTo>
                    <a:cubicBezTo>
                      <a:pt x="530810" y="511987"/>
                      <a:pt x="553778" y="530913"/>
                      <a:pt x="587327" y="554055"/>
                    </a:cubicBezTo>
                    <a:cubicBezTo>
                      <a:pt x="591456" y="558271"/>
                      <a:pt x="595670" y="560335"/>
                      <a:pt x="599886" y="560335"/>
                    </a:cubicBezTo>
                    <a:cubicBezTo>
                      <a:pt x="604015" y="564551"/>
                      <a:pt x="611327" y="569798"/>
                      <a:pt x="621822" y="576165"/>
                    </a:cubicBezTo>
                    <a:cubicBezTo>
                      <a:pt x="657349" y="595091"/>
                      <a:pt x="681435" y="607737"/>
                      <a:pt x="693995" y="614103"/>
                    </a:cubicBezTo>
                    <a:cubicBezTo>
                      <a:pt x="704403" y="620383"/>
                      <a:pt x="708619" y="625631"/>
                      <a:pt x="706554" y="629933"/>
                    </a:cubicBezTo>
                    <a:cubicBezTo>
                      <a:pt x="702339" y="636213"/>
                      <a:pt x="692876" y="640428"/>
                      <a:pt x="678339" y="642579"/>
                    </a:cubicBezTo>
                    <a:cubicBezTo>
                      <a:pt x="621822" y="638363"/>
                      <a:pt x="578896" y="634148"/>
                      <a:pt x="549648" y="629933"/>
                    </a:cubicBezTo>
                    <a:cubicBezTo>
                      <a:pt x="530810" y="625717"/>
                      <a:pt x="521433" y="617286"/>
                      <a:pt x="521433" y="604640"/>
                    </a:cubicBezTo>
                    <a:cubicBezTo>
                      <a:pt x="519282" y="575132"/>
                      <a:pt x="508874" y="545710"/>
                      <a:pt x="490035" y="516203"/>
                    </a:cubicBezTo>
                    <a:cubicBezTo>
                      <a:pt x="479540" y="503556"/>
                      <a:pt x="462852" y="497276"/>
                      <a:pt x="439798" y="497276"/>
                    </a:cubicBezTo>
                    <a:cubicBezTo>
                      <a:pt x="431453" y="497276"/>
                      <a:pt x="420959" y="504675"/>
                      <a:pt x="408400" y="519386"/>
                    </a:cubicBezTo>
                    <a:cubicBezTo>
                      <a:pt x="406249" y="521536"/>
                      <a:pt x="404184" y="523601"/>
                      <a:pt x="402119" y="525666"/>
                    </a:cubicBezTo>
                    <a:cubicBezTo>
                      <a:pt x="381216" y="548893"/>
                      <a:pt x="360227" y="571003"/>
                      <a:pt x="339323" y="591994"/>
                    </a:cubicBezTo>
                    <a:cubicBezTo>
                      <a:pt x="330893" y="600425"/>
                      <a:pt x="314205" y="606791"/>
                      <a:pt x="289086" y="610920"/>
                    </a:cubicBezTo>
                    <a:lnTo>
                      <a:pt x="279709" y="610920"/>
                    </a:lnTo>
                    <a:cubicBezTo>
                      <a:pt x="273430" y="610920"/>
                      <a:pt x="269214" y="609888"/>
                      <a:pt x="267150" y="607737"/>
                    </a:cubicBezTo>
                    <a:cubicBezTo>
                      <a:pt x="265000" y="605672"/>
                      <a:pt x="267150" y="602489"/>
                      <a:pt x="273430" y="598274"/>
                    </a:cubicBezTo>
                    <a:cubicBezTo>
                      <a:pt x="363409" y="537193"/>
                      <a:pt x="407367" y="445573"/>
                      <a:pt x="405302" y="323412"/>
                    </a:cubicBezTo>
                    <a:cubicBezTo>
                      <a:pt x="403152" y="310766"/>
                      <a:pt x="409431" y="306550"/>
                      <a:pt x="424142" y="310766"/>
                    </a:cubicBezTo>
                    <a:cubicBezTo>
                      <a:pt x="445045" y="319197"/>
                      <a:pt x="461819" y="326595"/>
                      <a:pt x="474378" y="332875"/>
                    </a:cubicBezTo>
                    <a:cubicBezTo>
                      <a:pt x="476443" y="337090"/>
                      <a:pt x="481690" y="338123"/>
                      <a:pt x="490035" y="336058"/>
                    </a:cubicBezTo>
                    <a:cubicBezTo>
                      <a:pt x="515153" y="329778"/>
                      <a:pt x="530810" y="312916"/>
                      <a:pt x="537089" y="285473"/>
                    </a:cubicBezTo>
                    <a:cubicBezTo>
                      <a:pt x="532874" y="255965"/>
                      <a:pt x="510938" y="245470"/>
                      <a:pt x="471196" y="253901"/>
                    </a:cubicBezTo>
                    <a:cubicBezTo>
                      <a:pt x="469046" y="256051"/>
                      <a:pt x="465948" y="258116"/>
                      <a:pt x="461819" y="260181"/>
                    </a:cubicBezTo>
                    <a:cubicBezTo>
                      <a:pt x="430421" y="272827"/>
                      <a:pt x="406335" y="286506"/>
                      <a:pt x="389646" y="301216"/>
                    </a:cubicBezTo>
                    <a:cubicBezTo>
                      <a:pt x="387495" y="303367"/>
                      <a:pt x="384399" y="306464"/>
                      <a:pt x="380270" y="310680"/>
                    </a:cubicBezTo>
                    <a:cubicBezTo>
                      <a:pt x="353086" y="336230"/>
                      <a:pt x="331150" y="347844"/>
                      <a:pt x="314376" y="345693"/>
                    </a:cubicBezTo>
                    <a:close/>
                  </a:path>
                </a:pathLst>
              </a:custGeom>
              <a:grpFill/>
              <a:ln w="860" cap="flat">
                <a:noFill/>
                <a:prstDash val="solid"/>
                <a:miter/>
              </a:ln>
            </p:spPr>
            <p:txBody>
              <a:bodyPr rtlCol="0" anchor="ctr"/>
              <a:lstStyle/>
              <a:p>
                <a:endParaRPr lang="zh-CN" altLang="en-US"/>
              </a:p>
            </p:txBody>
          </p:sp>
          <p:sp>
            <p:nvSpPr>
              <p:cNvPr id="27" name="任意形状 10"/>
              <p:cNvSpPr/>
              <p:nvPr/>
            </p:nvSpPr>
            <p:spPr>
              <a:xfrm>
                <a:off x="8176287" y="1769312"/>
                <a:ext cx="675041" cy="736361"/>
              </a:xfrm>
              <a:custGeom>
                <a:avLst/>
                <a:gdLst>
                  <a:gd name="connsiteX0" fmla="*/ 87743 w 675041"/>
                  <a:gd name="connsiteY0" fmla="*/ 316175 h 736361"/>
                  <a:gd name="connsiteX1" fmla="*/ 156819 w 675041"/>
                  <a:gd name="connsiteY1" fmla="*/ 186616 h 736361"/>
                  <a:gd name="connsiteX2" fmla="*/ 225896 w 675041"/>
                  <a:gd name="connsiteY2" fmla="*/ 63422 h 736361"/>
                  <a:gd name="connsiteX3" fmla="*/ 301252 w 675041"/>
                  <a:gd name="connsiteY3" fmla="*/ 110824 h 736361"/>
                  <a:gd name="connsiteX4" fmla="*/ 282412 w 675041"/>
                  <a:gd name="connsiteY4" fmla="*/ 139300 h 736361"/>
                  <a:gd name="connsiteX5" fmla="*/ 241638 w 675041"/>
                  <a:gd name="connsiteY5" fmla="*/ 211994 h 736361"/>
                  <a:gd name="connsiteX6" fmla="*/ 216519 w 675041"/>
                  <a:gd name="connsiteY6" fmla="*/ 243567 h 736361"/>
                  <a:gd name="connsiteX7" fmla="*/ 175744 w 675041"/>
                  <a:gd name="connsiteY7" fmla="*/ 319358 h 736361"/>
                  <a:gd name="connsiteX8" fmla="*/ 188304 w 675041"/>
                  <a:gd name="connsiteY8" fmla="*/ 328821 h 736361"/>
                  <a:gd name="connsiteX9" fmla="*/ 219702 w 675041"/>
                  <a:gd name="connsiteY9" fmla="*/ 357297 h 736361"/>
                  <a:gd name="connsiteX10" fmla="*/ 213423 w 675041"/>
                  <a:gd name="connsiteY10" fmla="*/ 385772 h 736361"/>
                  <a:gd name="connsiteX11" fmla="*/ 188304 w 675041"/>
                  <a:gd name="connsiteY11" fmla="*/ 559550 h 736361"/>
                  <a:gd name="connsiteX12" fmla="*/ 191401 w 675041"/>
                  <a:gd name="connsiteY12" fmla="*/ 581660 h 736361"/>
                  <a:gd name="connsiteX13" fmla="*/ 194584 w 675041"/>
                  <a:gd name="connsiteY13" fmla="*/ 594306 h 736361"/>
                  <a:gd name="connsiteX14" fmla="*/ 134970 w 675041"/>
                  <a:gd name="connsiteY14" fmla="*/ 600586 h 736361"/>
                  <a:gd name="connsiteX15" fmla="*/ 144432 w 675041"/>
                  <a:gd name="connsiteY15" fmla="*/ 483673 h 736361"/>
                  <a:gd name="connsiteX16" fmla="*/ 134970 w 675041"/>
                  <a:gd name="connsiteY16" fmla="*/ 366760 h 736361"/>
                  <a:gd name="connsiteX17" fmla="*/ 103572 w 675041"/>
                  <a:gd name="connsiteY17" fmla="*/ 385686 h 736361"/>
                  <a:gd name="connsiteX18" fmla="*/ 0 w 675041"/>
                  <a:gd name="connsiteY18" fmla="*/ 429905 h 736361"/>
                  <a:gd name="connsiteX19" fmla="*/ 78453 w 675041"/>
                  <a:gd name="connsiteY19" fmla="*/ 325638 h 736361"/>
                  <a:gd name="connsiteX20" fmla="*/ 87743 w 675041"/>
                  <a:gd name="connsiteY20" fmla="*/ 316175 h 736361"/>
                  <a:gd name="connsiteX21" fmla="*/ 404823 w 675041"/>
                  <a:gd name="connsiteY21" fmla="*/ 218188 h 736361"/>
                  <a:gd name="connsiteX22" fmla="*/ 451877 w 675041"/>
                  <a:gd name="connsiteY22" fmla="*/ 199262 h 736361"/>
                  <a:gd name="connsiteX23" fmla="*/ 451877 w 675041"/>
                  <a:gd name="connsiteY23" fmla="*/ 196079 h 736361"/>
                  <a:gd name="connsiteX24" fmla="*/ 454975 w 675041"/>
                  <a:gd name="connsiteY24" fmla="*/ 85532 h 736361"/>
                  <a:gd name="connsiteX25" fmla="*/ 451877 w 675041"/>
                  <a:gd name="connsiteY25" fmla="*/ 9740 h 736361"/>
                  <a:gd name="connsiteX26" fmla="*/ 451877 w 675041"/>
                  <a:gd name="connsiteY26" fmla="*/ 277 h 736361"/>
                  <a:gd name="connsiteX27" fmla="*/ 536610 w 675041"/>
                  <a:gd name="connsiteY27" fmla="*/ 28753 h 736361"/>
                  <a:gd name="connsiteX28" fmla="*/ 530330 w 675041"/>
                  <a:gd name="connsiteY28" fmla="*/ 60325 h 736361"/>
                  <a:gd name="connsiteX29" fmla="*/ 524051 w 675041"/>
                  <a:gd name="connsiteY29" fmla="*/ 91898 h 736361"/>
                  <a:gd name="connsiteX30" fmla="*/ 514674 w 675041"/>
                  <a:gd name="connsiteY30" fmla="*/ 155129 h 736361"/>
                  <a:gd name="connsiteX31" fmla="*/ 520954 w 675041"/>
                  <a:gd name="connsiteY31" fmla="*/ 189885 h 736361"/>
                  <a:gd name="connsiteX32" fmla="*/ 533513 w 675041"/>
                  <a:gd name="connsiteY32" fmla="*/ 186702 h 736361"/>
                  <a:gd name="connsiteX33" fmla="*/ 571191 w 675041"/>
                  <a:gd name="connsiteY33" fmla="*/ 186702 h 736361"/>
                  <a:gd name="connsiteX34" fmla="*/ 596310 w 675041"/>
                  <a:gd name="connsiteY34" fmla="*/ 253030 h 736361"/>
                  <a:gd name="connsiteX35" fmla="*/ 574374 w 675041"/>
                  <a:gd name="connsiteY35" fmla="*/ 256213 h 736361"/>
                  <a:gd name="connsiteX36" fmla="*/ 514760 w 675041"/>
                  <a:gd name="connsiteY36" fmla="*/ 265676 h 736361"/>
                  <a:gd name="connsiteX37" fmla="*/ 511577 w 675041"/>
                  <a:gd name="connsiteY37" fmla="*/ 332004 h 736361"/>
                  <a:gd name="connsiteX38" fmla="*/ 605772 w 675041"/>
                  <a:gd name="connsiteY38" fmla="*/ 328821 h 736361"/>
                  <a:gd name="connsiteX39" fmla="*/ 646547 w 675041"/>
                  <a:gd name="connsiteY39" fmla="*/ 322541 h 736361"/>
                  <a:gd name="connsiteX40" fmla="*/ 674763 w 675041"/>
                  <a:gd name="connsiteY40" fmla="*/ 404699 h 736361"/>
                  <a:gd name="connsiteX41" fmla="*/ 649644 w 675041"/>
                  <a:gd name="connsiteY41" fmla="*/ 404699 h 736361"/>
                  <a:gd name="connsiteX42" fmla="*/ 571191 w 675041"/>
                  <a:gd name="connsiteY42" fmla="*/ 401516 h 736361"/>
                  <a:gd name="connsiteX43" fmla="*/ 505298 w 675041"/>
                  <a:gd name="connsiteY43" fmla="*/ 410979 h 736361"/>
                  <a:gd name="connsiteX44" fmla="*/ 492738 w 675041"/>
                  <a:gd name="connsiteY44" fmla="*/ 638439 h 736361"/>
                  <a:gd name="connsiteX45" fmla="*/ 492738 w 675041"/>
                  <a:gd name="connsiteY45" fmla="*/ 660548 h 736361"/>
                  <a:gd name="connsiteX46" fmla="*/ 495921 w 675041"/>
                  <a:gd name="connsiteY46" fmla="*/ 726876 h 736361"/>
                  <a:gd name="connsiteX47" fmla="*/ 430028 w 675041"/>
                  <a:gd name="connsiteY47" fmla="*/ 726876 h 736361"/>
                  <a:gd name="connsiteX48" fmla="*/ 433124 w 675041"/>
                  <a:gd name="connsiteY48" fmla="*/ 717413 h 736361"/>
                  <a:gd name="connsiteX49" fmla="*/ 445684 w 675041"/>
                  <a:gd name="connsiteY49" fmla="*/ 695304 h 736361"/>
                  <a:gd name="connsiteX50" fmla="*/ 442501 w 675041"/>
                  <a:gd name="connsiteY50" fmla="*/ 537355 h 736361"/>
                  <a:gd name="connsiteX51" fmla="*/ 436222 w 675041"/>
                  <a:gd name="connsiteY51" fmla="*/ 420442 h 736361"/>
                  <a:gd name="connsiteX52" fmla="*/ 401726 w 675041"/>
                  <a:gd name="connsiteY52" fmla="*/ 423625 h 736361"/>
                  <a:gd name="connsiteX53" fmla="*/ 338930 w 675041"/>
                  <a:gd name="connsiteY53" fmla="*/ 433088 h 736361"/>
                  <a:gd name="connsiteX54" fmla="*/ 276133 w 675041"/>
                  <a:gd name="connsiteY54" fmla="*/ 458381 h 736361"/>
                  <a:gd name="connsiteX55" fmla="*/ 269853 w 675041"/>
                  <a:gd name="connsiteY55" fmla="*/ 461564 h 736361"/>
                  <a:gd name="connsiteX56" fmla="*/ 244735 w 675041"/>
                  <a:gd name="connsiteY56" fmla="*/ 429991 h 736361"/>
                  <a:gd name="connsiteX57" fmla="*/ 247832 w 675041"/>
                  <a:gd name="connsiteY57" fmla="*/ 398418 h 736361"/>
                  <a:gd name="connsiteX58" fmla="*/ 304348 w 675041"/>
                  <a:gd name="connsiteY58" fmla="*/ 398418 h 736361"/>
                  <a:gd name="connsiteX59" fmla="*/ 442501 w 675041"/>
                  <a:gd name="connsiteY59" fmla="*/ 344737 h 736361"/>
                  <a:gd name="connsiteX60" fmla="*/ 433124 w 675041"/>
                  <a:gd name="connsiteY60" fmla="*/ 287872 h 736361"/>
                  <a:gd name="connsiteX61" fmla="*/ 411189 w 675041"/>
                  <a:gd name="connsiteY61" fmla="*/ 294152 h 736361"/>
                  <a:gd name="connsiteX62" fmla="*/ 395532 w 675041"/>
                  <a:gd name="connsiteY62" fmla="*/ 297335 h 736361"/>
                  <a:gd name="connsiteX63" fmla="*/ 376694 w 675041"/>
                  <a:gd name="connsiteY63" fmla="*/ 281505 h 736361"/>
                  <a:gd name="connsiteX64" fmla="*/ 373511 w 675041"/>
                  <a:gd name="connsiteY64" fmla="*/ 272042 h 736361"/>
                  <a:gd name="connsiteX65" fmla="*/ 260477 w 675041"/>
                  <a:gd name="connsiteY65" fmla="*/ 344737 h 736361"/>
                  <a:gd name="connsiteX66" fmla="*/ 285595 w 675041"/>
                  <a:gd name="connsiteY66" fmla="*/ 284688 h 736361"/>
                  <a:gd name="connsiteX67" fmla="*/ 323273 w 675041"/>
                  <a:gd name="connsiteY67" fmla="*/ 208897 h 736361"/>
                  <a:gd name="connsiteX68" fmla="*/ 323273 w 675041"/>
                  <a:gd name="connsiteY68" fmla="*/ 202617 h 736361"/>
                  <a:gd name="connsiteX69" fmla="*/ 345209 w 675041"/>
                  <a:gd name="connsiteY69" fmla="*/ 164678 h 736361"/>
                  <a:gd name="connsiteX70" fmla="*/ 404823 w 675041"/>
                  <a:gd name="connsiteY70" fmla="*/ 218188 h 73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75041" h="736361">
                    <a:moveTo>
                      <a:pt x="87743" y="316175"/>
                    </a:moveTo>
                    <a:cubicBezTo>
                      <a:pt x="100303" y="297249"/>
                      <a:pt x="123270" y="254062"/>
                      <a:pt x="156819" y="186616"/>
                    </a:cubicBezTo>
                    <a:cubicBezTo>
                      <a:pt x="192347" y="117104"/>
                      <a:pt x="215401" y="76069"/>
                      <a:pt x="225896" y="63422"/>
                    </a:cubicBezTo>
                    <a:cubicBezTo>
                      <a:pt x="261423" y="71853"/>
                      <a:pt x="286542" y="87683"/>
                      <a:pt x="301252" y="110824"/>
                    </a:cubicBezTo>
                    <a:cubicBezTo>
                      <a:pt x="299101" y="115040"/>
                      <a:pt x="292822" y="124589"/>
                      <a:pt x="282412" y="139300"/>
                    </a:cubicBezTo>
                    <a:cubicBezTo>
                      <a:pt x="261509" y="173023"/>
                      <a:pt x="247918" y="197283"/>
                      <a:pt x="241638" y="211994"/>
                    </a:cubicBezTo>
                    <a:cubicBezTo>
                      <a:pt x="239488" y="216210"/>
                      <a:pt x="231143" y="226791"/>
                      <a:pt x="216519" y="243567"/>
                    </a:cubicBezTo>
                    <a:cubicBezTo>
                      <a:pt x="178842" y="289936"/>
                      <a:pt x="165250" y="315229"/>
                      <a:pt x="175744" y="319358"/>
                    </a:cubicBezTo>
                    <a:cubicBezTo>
                      <a:pt x="177809" y="323573"/>
                      <a:pt x="182025" y="326757"/>
                      <a:pt x="188304" y="328821"/>
                    </a:cubicBezTo>
                    <a:cubicBezTo>
                      <a:pt x="209207" y="337252"/>
                      <a:pt x="219702" y="346715"/>
                      <a:pt x="219702" y="357297"/>
                    </a:cubicBezTo>
                    <a:cubicBezTo>
                      <a:pt x="217552" y="359448"/>
                      <a:pt x="215487" y="368911"/>
                      <a:pt x="213423" y="385772"/>
                    </a:cubicBezTo>
                    <a:cubicBezTo>
                      <a:pt x="194584" y="467930"/>
                      <a:pt x="186239" y="525913"/>
                      <a:pt x="188304" y="559550"/>
                    </a:cubicBezTo>
                    <a:cubicBezTo>
                      <a:pt x="188304" y="565831"/>
                      <a:pt x="189337" y="573315"/>
                      <a:pt x="191401" y="581660"/>
                    </a:cubicBezTo>
                    <a:cubicBezTo>
                      <a:pt x="193465" y="587940"/>
                      <a:pt x="194584" y="592241"/>
                      <a:pt x="194584" y="594306"/>
                    </a:cubicBezTo>
                    <a:cubicBezTo>
                      <a:pt x="165250" y="619599"/>
                      <a:pt x="145378" y="621663"/>
                      <a:pt x="134970" y="600586"/>
                    </a:cubicBezTo>
                    <a:cubicBezTo>
                      <a:pt x="141249" y="571078"/>
                      <a:pt x="144432" y="532193"/>
                      <a:pt x="144432" y="483673"/>
                    </a:cubicBezTo>
                    <a:cubicBezTo>
                      <a:pt x="142282" y="418377"/>
                      <a:pt x="139185" y="379406"/>
                      <a:pt x="134970" y="366760"/>
                    </a:cubicBezTo>
                    <a:cubicBezTo>
                      <a:pt x="128690" y="370975"/>
                      <a:pt x="118196" y="377341"/>
                      <a:pt x="103572" y="385686"/>
                    </a:cubicBezTo>
                    <a:cubicBezTo>
                      <a:pt x="34496" y="427841"/>
                      <a:pt x="0" y="442551"/>
                      <a:pt x="0" y="429905"/>
                    </a:cubicBezTo>
                    <a:cubicBezTo>
                      <a:pt x="0" y="421474"/>
                      <a:pt x="26151" y="386719"/>
                      <a:pt x="78453" y="325638"/>
                    </a:cubicBezTo>
                    <a:cubicBezTo>
                      <a:pt x="82496" y="321423"/>
                      <a:pt x="85593" y="318326"/>
                      <a:pt x="87743" y="316175"/>
                    </a:cubicBezTo>
                    <a:close/>
                    <a:moveTo>
                      <a:pt x="404823" y="218188"/>
                    </a:moveTo>
                    <a:cubicBezTo>
                      <a:pt x="429941" y="218188"/>
                      <a:pt x="445598" y="211908"/>
                      <a:pt x="451877" y="199262"/>
                    </a:cubicBezTo>
                    <a:lnTo>
                      <a:pt x="451877" y="196079"/>
                    </a:lnTo>
                    <a:cubicBezTo>
                      <a:pt x="453942" y="154011"/>
                      <a:pt x="454975" y="117104"/>
                      <a:pt x="454975" y="85532"/>
                    </a:cubicBezTo>
                    <a:cubicBezTo>
                      <a:pt x="454975" y="62390"/>
                      <a:pt x="453856" y="37098"/>
                      <a:pt x="451877" y="9740"/>
                    </a:cubicBezTo>
                    <a:cubicBezTo>
                      <a:pt x="451877" y="5525"/>
                      <a:pt x="451877" y="2342"/>
                      <a:pt x="451877" y="277"/>
                    </a:cubicBezTo>
                    <a:cubicBezTo>
                      <a:pt x="487405" y="-1787"/>
                      <a:pt x="515706" y="7676"/>
                      <a:pt x="536610" y="28753"/>
                    </a:cubicBezTo>
                    <a:cubicBezTo>
                      <a:pt x="536610" y="32968"/>
                      <a:pt x="534459" y="43550"/>
                      <a:pt x="530330" y="60325"/>
                    </a:cubicBezTo>
                    <a:cubicBezTo>
                      <a:pt x="524051" y="79252"/>
                      <a:pt x="521900" y="89833"/>
                      <a:pt x="524051" y="91898"/>
                    </a:cubicBezTo>
                    <a:cubicBezTo>
                      <a:pt x="517771" y="110824"/>
                      <a:pt x="514674" y="131901"/>
                      <a:pt x="514674" y="155129"/>
                    </a:cubicBezTo>
                    <a:cubicBezTo>
                      <a:pt x="512523" y="178357"/>
                      <a:pt x="514674" y="189885"/>
                      <a:pt x="520954" y="189885"/>
                    </a:cubicBezTo>
                    <a:cubicBezTo>
                      <a:pt x="523018" y="189885"/>
                      <a:pt x="527234" y="188852"/>
                      <a:pt x="533513" y="186702"/>
                    </a:cubicBezTo>
                    <a:cubicBezTo>
                      <a:pt x="552352" y="180422"/>
                      <a:pt x="564911" y="180422"/>
                      <a:pt x="571191" y="186702"/>
                    </a:cubicBezTo>
                    <a:cubicBezTo>
                      <a:pt x="594159" y="224640"/>
                      <a:pt x="602589" y="246750"/>
                      <a:pt x="596310" y="253030"/>
                    </a:cubicBezTo>
                    <a:cubicBezTo>
                      <a:pt x="590030" y="255181"/>
                      <a:pt x="582632" y="256213"/>
                      <a:pt x="574374" y="256213"/>
                    </a:cubicBezTo>
                    <a:cubicBezTo>
                      <a:pt x="547191" y="260428"/>
                      <a:pt x="527319" y="263611"/>
                      <a:pt x="514760" y="265676"/>
                    </a:cubicBezTo>
                    <a:cubicBezTo>
                      <a:pt x="510545" y="288904"/>
                      <a:pt x="509512" y="311013"/>
                      <a:pt x="511577" y="332004"/>
                    </a:cubicBezTo>
                    <a:cubicBezTo>
                      <a:pt x="532481" y="334155"/>
                      <a:pt x="563879" y="333123"/>
                      <a:pt x="605772" y="328821"/>
                    </a:cubicBezTo>
                    <a:cubicBezTo>
                      <a:pt x="624611" y="326757"/>
                      <a:pt x="638203" y="324606"/>
                      <a:pt x="646547" y="322541"/>
                    </a:cubicBezTo>
                    <a:cubicBezTo>
                      <a:pt x="667451" y="343618"/>
                      <a:pt x="676827" y="371061"/>
                      <a:pt x="674763" y="404699"/>
                    </a:cubicBezTo>
                    <a:cubicBezTo>
                      <a:pt x="672612" y="406849"/>
                      <a:pt x="664268" y="406849"/>
                      <a:pt x="649644" y="404699"/>
                    </a:cubicBezTo>
                    <a:cubicBezTo>
                      <a:pt x="618245" y="402634"/>
                      <a:pt x="592094" y="401516"/>
                      <a:pt x="571191" y="401516"/>
                    </a:cubicBezTo>
                    <a:cubicBezTo>
                      <a:pt x="529298" y="403666"/>
                      <a:pt x="507362" y="406763"/>
                      <a:pt x="505298" y="410979"/>
                    </a:cubicBezTo>
                    <a:cubicBezTo>
                      <a:pt x="501082" y="463628"/>
                      <a:pt x="496868" y="539506"/>
                      <a:pt x="492738" y="638439"/>
                    </a:cubicBezTo>
                    <a:cubicBezTo>
                      <a:pt x="492738" y="649020"/>
                      <a:pt x="492738" y="656333"/>
                      <a:pt x="492738" y="660548"/>
                    </a:cubicBezTo>
                    <a:cubicBezTo>
                      <a:pt x="492738" y="700552"/>
                      <a:pt x="493770" y="722661"/>
                      <a:pt x="495921" y="726876"/>
                    </a:cubicBezTo>
                    <a:cubicBezTo>
                      <a:pt x="466588" y="739523"/>
                      <a:pt x="444652" y="739523"/>
                      <a:pt x="430028" y="726876"/>
                    </a:cubicBezTo>
                    <a:cubicBezTo>
                      <a:pt x="430028" y="724726"/>
                      <a:pt x="431060" y="721629"/>
                      <a:pt x="433124" y="717413"/>
                    </a:cubicBezTo>
                    <a:cubicBezTo>
                      <a:pt x="441469" y="706832"/>
                      <a:pt x="445684" y="699519"/>
                      <a:pt x="445684" y="695304"/>
                    </a:cubicBezTo>
                    <a:cubicBezTo>
                      <a:pt x="445684" y="627943"/>
                      <a:pt x="444565" y="575208"/>
                      <a:pt x="442501" y="537355"/>
                    </a:cubicBezTo>
                    <a:cubicBezTo>
                      <a:pt x="440351" y="493136"/>
                      <a:pt x="438286" y="454165"/>
                      <a:pt x="436222" y="420442"/>
                    </a:cubicBezTo>
                    <a:cubicBezTo>
                      <a:pt x="434071" y="420442"/>
                      <a:pt x="422544" y="421560"/>
                      <a:pt x="401726" y="423625"/>
                    </a:cubicBezTo>
                    <a:cubicBezTo>
                      <a:pt x="380823" y="425776"/>
                      <a:pt x="359833" y="428873"/>
                      <a:pt x="338930" y="433088"/>
                    </a:cubicBezTo>
                    <a:cubicBezTo>
                      <a:pt x="320091" y="437304"/>
                      <a:pt x="299187" y="445734"/>
                      <a:pt x="276133" y="458381"/>
                    </a:cubicBezTo>
                    <a:lnTo>
                      <a:pt x="269853" y="461564"/>
                    </a:lnTo>
                    <a:cubicBezTo>
                      <a:pt x="261423" y="459499"/>
                      <a:pt x="253079" y="448918"/>
                      <a:pt x="244735" y="429991"/>
                    </a:cubicBezTo>
                    <a:cubicBezTo>
                      <a:pt x="238455" y="411065"/>
                      <a:pt x="239488" y="400483"/>
                      <a:pt x="247832" y="398418"/>
                    </a:cubicBezTo>
                    <a:cubicBezTo>
                      <a:pt x="277080" y="400569"/>
                      <a:pt x="295918" y="400569"/>
                      <a:pt x="304348" y="398418"/>
                    </a:cubicBezTo>
                    <a:cubicBezTo>
                      <a:pt x="356651" y="385772"/>
                      <a:pt x="402673" y="367878"/>
                      <a:pt x="442501" y="344737"/>
                    </a:cubicBezTo>
                    <a:cubicBezTo>
                      <a:pt x="440351" y="308949"/>
                      <a:pt x="437253" y="290022"/>
                      <a:pt x="433124" y="287872"/>
                    </a:cubicBezTo>
                    <a:cubicBezTo>
                      <a:pt x="428910" y="287872"/>
                      <a:pt x="421598" y="290022"/>
                      <a:pt x="411189" y="294152"/>
                    </a:cubicBezTo>
                    <a:cubicBezTo>
                      <a:pt x="402759" y="296302"/>
                      <a:pt x="397512" y="297335"/>
                      <a:pt x="395532" y="297335"/>
                    </a:cubicBezTo>
                    <a:cubicBezTo>
                      <a:pt x="389253" y="297335"/>
                      <a:pt x="382973" y="292087"/>
                      <a:pt x="376694" y="281505"/>
                    </a:cubicBezTo>
                    <a:lnTo>
                      <a:pt x="373511" y="272042"/>
                    </a:lnTo>
                    <a:cubicBezTo>
                      <a:pt x="325338" y="335273"/>
                      <a:pt x="287660" y="359448"/>
                      <a:pt x="260477" y="344737"/>
                    </a:cubicBezTo>
                    <a:cubicBezTo>
                      <a:pt x="254197" y="342672"/>
                      <a:pt x="262542" y="322627"/>
                      <a:pt x="285595" y="284688"/>
                    </a:cubicBezTo>
                    <a:cubicBezTo>
                      <a:pt x="304435" y="248901"/>
                      <a:pt x="316994" y="223608"/>
                      <a:pt x="323273" y="208897"/>
                    </a:cubicBezTo>
                    <a:lnTo>
                      <a:pt x="323273" y="202617"/>
                    </a:lnTo>
                    <a:cubicBezTo>
                      <a:pt x="327403" y="175260"/>
                      <a:pt x="334715" y="162614"/>
                      <a:pt x="345209" y="164678"/>
                    </a:cubicBezTo>
                    <a:cubicBezTo>
                      <a:pt x="370242" y="168722"/>
                      <a:pt x="390113" y="186616"/>
                      <a:pt x="404823" y="218188"/>
                    </a:cubicBezTo>
                    <a:close/>
                  </a:path>
                </a:pathLst>
              </a:custGeom>
              <a:grpFill/>
              <a:ln w="860" cap="flat">
                <a:noFill/>
                <a:prstDash val="solid"/>
                <a:miter/>
              </a:ln>
            </p:spPr>
            <p:txBody>
              <a:bodyPr rtlCol="0" anchor="ctr"/>
              <a:lstStyle/>
              <a:p>
                <a:endParaRPr lang="zh-CN" altLang="en-US"/>
              </a:p>
            </p:txBody>
          </p:sp>
        </p:grpSp>
        <p:sp>
          <p:nvSpPr>
            <p:cNvPr id="10" name="任意形状 11"/>
            <p:cNvSpPr/>
            <p:nvPr/>
          </p:nvSpPr>
          <p:spPr>
            <a:xfrm>
              <a:off x="3053892" y="1820519"/>
              <a:ext cx="2572423" cy="650807"/>
            </a:xfrm>
            <a:custGeom>
              <a:avLst/>
              <a:gdLst>
                <a:gd name="connsiteX0" fmla="*/ 5935 w 2572423"/>
                <a:gd name="connsiteY0" fmla="*/ 89556 h 650807"/>
                <a:gd name="connsiteX1" fmla="*/ 349682 w 2572423"/>
                <a:gd name="connsiteY1" fmla="*/ 89556 h 650807"/>
                <a:gd name="connsiteX2" fmla="*/ 0 w 2572423"/>
                <a:gd name="connsiteY2" fmla="*/ 561252 h 650807"/>
                <a:gd name="connsiteX3" fmla="*/ 0 w 2572423"/>
                <a:gd name="connsiteY3" fmla="*/ 650808 h 650807"/>
                <a:gd name="connsiteX4" fmla="*/ 598632 w 2572423"/>
                <a:gd name="connsiteY4" fmla="*/ 650808 h 650807"/>
                <a:gd name="connsiteX5" fmla="*/ 598632 w 2572423"/>
                <a:gd name="connsiteY5" fmla="*/ 561252 h 650807"/>
                <a:gd name="connsiteX6" fmla="*/ 254885 w 2572423"/>
                <a:gd name="connsiteY6" fmla="*/ 561252 h 650807"/>
                <a:gd name="connsiteX7" fmla="*/ 598632 w 2572423"/>
                <a:gd name="connsiteY7" fmla="*/ 89556 h 650807"/>
                <a:gd name="connsiteX8" fmla="*/ 598632 w 2572423"/>
                <a:gd name="connsiteY8" fmla="*/ 0 h 650807"/>
                <a:gd name="connsiteX9" fmla="*/ 5935 w 2572423"/>
                <a:gd name="connsiteY9" fmla="*/ 0 h 650807"/>
                <a:gd name="connsiteX10" fmla="*/ 5935 w 2572423"/>
                <a:gd name="connsiteY10" fmla="*/ 89556 h 650807"/>
                <a:gd name="connsiteX11" fmla="*/ 663923 w 2572423"/>
                <a:gd name="connsiteY11" fmla="*/ 650808 h 650807"/>
                <a:gd name="connsiteX12" fmla="*/ 1256620 w 2572423"/>
                <a:gd name="connsiteY12" fmla="*/ 650808 h 650807"/>
                <a:gd name="connsiteX13" fmla="*/ 1256620 w 2572423"/>
                <a:gd name="connsiteY13" fmla="*/ 561252 h 650807"/>
                <a:gd name="connsiteX14" fmla="*/ 871324 w 2572423"/>
                <a:gd name="connsiteY14" fmla="*/ 561252 h 650807"/>
                <a:gd name="connsiteX15" fmla="*/ 871324 w 2572423"/>
                <a:gd name="connsiteY15" fmla="*/ 364246 h 650807"/>
                <a:gd name="connsiteX16" fmla="*/ 1221006 w 2572423"/>
                <a:gd name="connsiteY16" fmla="*/ 364246 h 650807"/>
                <a:gd name="connsiteX17" fmla="*/ 1221006 w 2572423"/>
                <a:gd name="connsiteY17" fmla="*/ 280626 h 650807"/>
                <a:gd name="connsiteX18" fmla="*/ 871324 w 2572423"/>
                <a:gd name="connsiteY18" fmla="*/ 280626 h 650807"/>
                <a:gd name="connsiteX19" fmla="*/ 871324 w 2572423"/>
                <a:gd name="connsiteY19" fmla="*/ 89556 h 650807"/>
                <a:gd name="connsiteX20" fmla="*/ 1256620 w 2572423"/>
                <a:gd name="connsiteY20" fmla="*/ 89556 h 650807"/>
                <a:gd name="connsiteX21" fmla="*/ 1256620 w 2572423"/>
                <a:gd name="connsiteY21" fmla="*/ 0 h 650807"/>
                <a:gd name="connsiteX22" fmla="*/ 663923 w 2572423"/>
                <a:gd name="connsiteY22" fmla="*/ 0 h 650807"/>
                <a:gd name="connsiteX23" fmla="*/ 663923 w 2572423"/>
                <a:gd name="connsiteY23" fmla="*/ 650808 h 650807"/>
                <a:gd name="connsiteX24" fmla="*/ 1321825 w 2572423"/>
                <a:gd name="connsiteY24" fmla="*/ 650808 h 650807"/>
                <a:gd name="connsiteX25" fmla="*/ 1529312 w 2572423"/>
                <a:gd name="connsiteY25" fmla="*/ 650808 h 650807"/>
                <a:gd name="connsiteX26" fmla="*/ 1529312 w 2572423"/>
                <a:gd name="connsiteY26" fmla="*/ 364246 h 650807"/>
                <a:gd name="connsiteX27" fmla="*/ 1884930 w 2572423"/>
                <a:gd name="connsiteY27" fmla="*/ 364246 h 650807"/>
                <a:gd name="connsiteX28" fmla="*/ 1884930 w 2572423"/>
                <a:gd name="connsiteY28" fmla="*/ 280626 h 650807"/>
                <a:gd name="connsiteX29" fmla="*/ 1529312 w 2572423"/>
                <a:gd name="connsiteY29" fmla="*/ 280626 h 650807"/>
                <a:gd name="connsiteX30" fmla="*/ 1529312 w 2572423"/>
                <a:gd name="connsiteY30" fmla="*/ 83620 h 650807"/>
                <a:gd name="connsiteX31" fmla="*/ 1914607 w 2572423"/>
                <a:gd name="connsiteY31" fmla="*/ 83620 h 650807"/>
                <a:gd name="connsiteX32" fmla="*/ 1914607 w 2572423"/>
                <a:gd name="connsiteY32" fmla="*/ 0 h 650807"/>
                <a:gd name="connsiteX33" fmla="*/ 1321911 w 2572423"/>
                <a:gd name="connsiteY33" fmla="*/ 0 h 650807"/>
                <a:gd name="connsiteX34" fmla="*/ 1321911 w 2572423"/>
                <a:gd name="connsiteY34" fmla="*/ 650808 h 650807"/>
                <a:gd name="connsiteX35" fmla="*/ 2572423 w 2572423"/>
                <a:gd name="connsiteY35" fmla="*/ 0 h 650807"/>
                <a:gd name="connsiteX36" fmla="*/ 2364936 w 2572423"/>
                <a:gd name="connsiteY36" fmla="*/ 0 h 650807"/>
                <a:gd name="connsiteX37" fmla="*/ 2364936 w 2572423"/>
                <a:gd name="connsiteY37" fmla="*/ 405970 h 650807"/>
                <a:gd name="connsiteX38" fmla="*/ 2275989 w 2572423"/>
                <a:gd name="connsiteY38" fmla="*/ 555230 h 650807"/>
                <a:gd name="connsiteX39" fmla="*/ 2187042 w 2572423"/>
                <a:gd name="connsiteY39" fmla="*/ 405970 h 650807"/>
                <a:gd name="connsiteX40" fmla="*/ 2187042 w 2572423"/>
                <a:gd name="connsiteY40" fmla="*/ 0 h 650807"/>
                <a:gd name="connsiteX41" fmla="*/ 1979555 w 2572423"/>
                <a:gd name="connsiteY41" fmla="*/ 0 h 650807"/>
                <a:gd name="connsiteX42" fmla="*/ 1979555 w 2572423"/>
                <a:gd name="connsiteY42" fmla="*/ 400034 h 650807"/>
                <a:gd name="connsiteX43" fmla="*/ 2222569 w 2572423"/>
                <a:gd name="connsiteY43" fmla="*/ 644872 h 650807"/>
                <a:gd name="connsiteX44" fmla="*/ 2352979 w 2572423"/>
                <a:gd name="connsiteY44" fmla="*/ 644872 h 650807"/>
                <a:gd name="connsiteX45" fmla="*/ 2572251 w 2572423"/>
                <a:gd name="connsiteY45" fmla="*/ 406056 h 650807"/>
                <a:gd name="connsiteX46" fmla="*/ 2572423 w 2572423"/>
                <a:gd name="connsiteY46" fmla="*/ 0 h 65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72423" h="650807">
                  <a:moveTo>
                    <a:pt x="5935" y="89556"/>
                  </a:moveTo>
                  <a:lnTo>
                    <a:pt x="349682" y="89556"/>
                  </a:lnTo>
                  <a:lnTo>
                    <a:pt x="0" y="561252"/>
                  </a:lnTo>
                  <a:lnTo>
                    <a:pt x="0" y="650808"/>
                  </a:lnTo>
                  <a:lnTo>
                    <a:pt x="598632" y="650808"/>
                  </a:lnTo>
                  <a:lnTo>
                    <a:pt x="598632" y="561252"/>
                  </a:lnTo>
                  <a:lnTo>
                    <a:pt x="254885" y="561252"/>
                  </a:lnTo>
                  <a:lnTo>
                    <a:pt x="598632" y="89556"/>
                  </a:lnTo>
                  <a:lnTo>
                    <a:pt x="598632" y="0"/>
                  </a:lnTo>
                  <a:lnTo>
                    <a:pt x="5935" y="0"/>
                  </a:lnTo>
                  <a:lnTo>
                    <a:pt x="5935" y="89556"/>
                  </a:lnTo>
                  <a:close/>
                  <a:moveTo>
                    <a:pt x="663923" y="650808"/>
                  </a:moveTo>
                  <a:lnTo>
                    <a:pt x="1256620" y="650808"/>
                  </a:lnTo>
                  <a:lnTo>
                    <a:pt x="1256620" y="561252"/>
                  </a:lnTo>
                  <a:lnTo>
                    <a:pt x="871324" y="561252"/>
                  </a:lnTo>
                  <a:lnTo>
                    <a:pt x="871324" y="364246"/>
                  </a:lnTo>
                  <a:lnTo>
                    <a:pt x="1221006" y="364246"/>
                  </a:lnTo>
                  <a:lnTo>
                    <a:pt x="1221006" y="280626"/>
                  </a:lnTo>
                  <a:lnTo>
                    <a:pt x="871324" y="280626"/>
                  </a:lnTo>
                  <a:lnTo>
                    <a:pt x="871324" y="89556"/>
                  </a:lnTo>
                  <a:lnTo>
                    <a:pt x="1256620" y="89556"/>
                  </a:lnTo>
                  <a:lnTo>
                    <a:pt x="1256620" y="0"/>
                  </a:lnTo>
                  <a:lnTo>
                    <a:pt x="663923" y="0"/>
                  </a:lnTo>
                  <a:lnTo>
                    <a:pt x="663923" y="650808"/>
                  </a:lnTo>
                  <a:close/>
                  <a:moveTo>
                    <a:pt x="1321825" y="650808"/>
                  </a:moveTo>
                  <a:lnTo>
                    <a:pt x="1529312" y="650808"/>
                  </a:lnTo>
                  <a:lnTo>
                    <a:pt x="1529312" y="364246"/>
                  </a:lnTo>
                  <a:lnTo>
                    <a:pt x="1884930" y="364246"/>
                  </a:lnTo>
                  <a:lnTo>
                    <a:pt x="1884930" y="280626"/>
                  </a:lnTo>
                  <a:lnTo>
                    <a:pt x="1529312" y="280626"/>
                  </a:lnTo>
                  <a:lnTo>
                    <a:pt x="1529312" y="83620"/>
                  </a:lnTo>
                  <a:lnTo>
                    <a:pt x="1914607" y="83620"/>
                  </a:lnTo>
                  <a:lnTo>
                    <a:pt x="1914607" y="0"/>
                  </a:lnTo>
                  <a:lnTo>
                    <a:pt x="1321911" y="0"/>
                  </a:lnTo>
                  <a:lnTo>
                    <a:pt x="1321911" y="650808"/>
                  </a:lnTo>
                  <a:close/>
                  <a:moveTo>
                    <a:pt x="2572423" y="0"/>
                  </a:moveTo>
                  <a:lnTo>
                    <a:pt x="2364936" y="0"/>
                  </a:lnTo>
                  <a:cubicBezTo>
                    <a:pt x="2364936" y="0"/>
                    <a:pt x="2364765" y="356761"/>
                    <a:pt x="2364936" y="405970"/>
                  </a:cubicBezTo>
                  <a:cubicBezTo>
                    <a:pt x="2367947" y="471094"/>
                    <a:pt x="2343861" y="554197"/>
                    <a:pt x="2275989" y="555230"/>
                  </a:cubicBezTo>
                  <a:cubicBezTo>
                    <a:pt x="2215429" y="544992"/>
                    <a:pt x="2194784" y="531142"/>
                    <a:pt x="2187042" y="405970"/>
                  </a:cubicBezTo>
                  <a:cubicBezTo>
                    <a:pt x="2187730" y="337577"/>
                    <a:pt x="2187042" y="0"/>
                    <a:pt x="2187042" y="0"/>
                  </a:cubicBezTo>
                  <a:lnTo>
                    <a:pt x="1979555" y="0"/>
                  </a:lnTo>
                  <a:lnTo>
                    <a:pt x="1979555" y="400034"/>
                  </a:lnTo>
                  <a:cubicBezTo>
                    <a:pt x="1979555" y="400034"/>
                    <a:pt x="1997448" y="627580"/>
                    <a:pt x="2222569" y="644872"/>
                  </a:cubicBezTo>
                  <a:cubicBezTo>
                    <a:pt x="2348162" y="651066"/>
                    <a:pt x="2352979" y="644872"/>
                    <a:pt x="2352979" y="644872"/>
                  </a:cubicBezTo>
                  <a:cubicBezTo>
                    <a:pt x="2352979" y="644872"/>
                    <a:pt x="2532595" y="634376"/>
                    <a:pt x="2572251" y="406056"/>
                  </a:cubicBezTo>
                  <a:cubicBezTo>
                    <a:pt x="2571735" y="219631"/>
                    <a:pt x="2572423" y="0"/>
                    <a:pt x="2572423" y="0"/>
                  </a:cubicBezTo>
                  <a:close/>
                </a:path>
              </a:pathLst>
            </a:custGeom>
            <a:grpFill/>
            <a:ln w="860" cap="flat">
              <a:noFill/>
              <a:prstDash val="solid"/>
              <a:miter/>
            </a:ln>
          </p:spPr>
          <p:txBody>
            <a:bodyPr rtlCol="0" anchor="ctr"/>
            <a:lstStyle/>
            <a:p>
              <a:endParaRPr lang="zh-CN" altLang="en-US"/>
            </a:p>
          </p:txBody>
        </p:sp>
        <p:sp>
          <p:nvSpPr>
            <p:cNvPr id="11" name="任意形状 12"/>
            <p:cNvSpPr/>
            <p:nvPr/>
          </p:nvSpPr>
          <p:spPr>
            <a:xfrm>
              <a:off x="3026537" y="2626522"/>
              <a:ext cx="5852211" cy="31314"/>
            </a:xfrm>
            <a:custGeom>
              <a:avLst/>
              <a:gdLst>
                <a:gd name="connsiteX0" fmla="*/ 0 w 5852211"/>
                <a:gd name="connsiteY0" fmla="*/ 0 h 31314"/>
                <a:gd name="connsiteX1" fmla="*/ 5852212 w 5852211"/>
                <a:gd name="connsiteY1" fmla="*/ 0 h 31314"/>
                <a:gd name="connsiteX2" fmla="*/ 5852212 w 5852211"/>
                <a:gd name="connsiteY2" fmla="*/ 31314 h 31314"/>
                <a:gd name="connsiteX3" fmla="*/ 0 w 5852211"/>
                <a:gd name="connsiteY3" fmla="*/ 31314 h 31314"/>
              </a:gdLst>
              <a:ahLst/>
              <a:cxnLst>
                <a:cxn ang="0">
                  <a:pos x="connsiteX0" y="connsiteY0"/>
                </a:cxn>
                <a:cxn ang="0">
                  <a:pos x="connsiteX1" y="connsiteY1"/>
                </a:cxn>
                <a:cxn ang="0">
                  <a:pos x="connsiteX2" y="connsiteY2"/>
                </a:cxn>
                <a:cxn ang="0">
                  <a:pos x="connsiteX3" y="connsiteY3"/>
                </a:cxn>
              </a:cxnLst>
              <a:rect l="l" t="t" r="r" b="b"/>
              <a:pathLst>
                <a:path w="5852211" h="31314">
                  <a:moveTo>
                    <a:pt x="0" y="0"/>
                  </a:moveTo>
                  <a:lnTo>
                    <a:pt x="5852212" y="0"/>
                  </a:lnTo>
                  <a:lnTo>
                    <a:pt x="5852212" y="31314"/>
                  </a:lnTo>
                  <a:lnTo>
                    <a:pt x="0" y="31314"/>
                  </a:lnTo>
                  <a:close/>
                </a:path>
              </a:pathLst>
            </a:custGeom>
            <a:grpFill/>
            <a:ln w="860" cap="flat">
              <a:noFill/>
              <a:prstDash val="solid"/>
              <a:miter/>
            </a:ln>
          </p:spPr>
          <p:txBody>
            <a:bodyPr rtlCol="0" anchor="ctr"/>
            <a:lstStyle/>
            <a:p>
              <a:endParaRPr lang="zh-CN" altLang="en-US"/>
            </a:p>
          </p:txBody>
        </p:sp>
        <p:grpSp>
          <p:nvGrpSpPr>
            <p:cNvPr id="13" name="图形 4"/>
            <p:cNvGrpSpPr/>
            <p:nvPr/>
          </p:nvGrpSpPr>
          <p:grpSpPr>
            <a:xfrm>
              <a:off x="3476608" y="2737331"/>
              <a:ext cx="4951983" cy="337743"/>
              <a:chOff x="3476608" y="2737331"/>
              <a:chExt cx="4951983" cy="337743"/>
            </a:xfrm>
            <a:grpFill/>
          </p:grpSpPr>
          <p:grpSp>
            <p:nvGrpSpPr>
              <p:cNvPr id="14" name="图形 4"/>
              <p:cNvGrpSpPr/>
              <p:nvPr/>
            </p:nvGrpSpPr>
            <p:grpSpPr>
              <a:xfrm>
                <a:off x="3476608" y="2751071"/>
                <a:ext cx="1941052" cy="324003"/>
                <a:chOff x="3476608" y="2751071"/>
                <a:chExt cx="1941052" cy="324003"/>
              </a:xfrm>
              <a:grpFill/>
            </p:grpSpPr>
            <p:sp>
              <p:nvSpPr>
                <p:cNvPr id="20" name="任意形状 15"/>
                <p:cNvSpPr/>
                <p:nvPr/>
              </p:nvSpPr>
              <p:spPr>
                <a:xfrm>
                  <a:off x="3476608" y="2769502"/>
                  <a:ext cx="288606" cy="294384"/>
                </a:xfrm>
                <a:custGeom>
                  <a:avLst/>
                  <a:gdLst>
                    <a:gd name="connsiteX0" fmla="*/ 19011 w 288606"/>
                    <a:gd name="connsiteY0" fmla="*/ 102030 h 294384"/>
                    <a:gd name="connsiteX1" fmla="*/ 36646 w 288606"/>
                    <a:gd name="connsiteY1" fmla="*/ 99277 h 294384"/>
                    <a:gd name="connsiteX2" fmla="*/ 52904 w 288606"/>
                    <a:gd name="connsiteY2" fmla="*/ 96524 h 294384"/>
                    <a:gd name="connsiteX3" fmla="*/ 67786 w 288606"/>
                    <a:gd name="connsiteY3" fmla="*/ 89728 h 294384"/>
                    <a:gd name="connsiteX4" fmla="*/ 69162 w 288606"/>
                    <a:gd name="connsiteY4" fmla="*/ 40606 h 294384"/>
                    <a:gd name="connsiteX5" fmla="*/ 69162 w 288606"/>
                    <a:gd name="connsiteY5" fmla="*/ 35186 h 294384"/>
                    <a:gd name="connsiteX6" fmla="*/ 74582 w 288606"/>
                    <a:gd name="connsiteY6" fmla="*/ 16088 h 294384"/>
                    <a:gd name="connsiteX7" fmla="*/ 96259 w 288606"/>
                    <a:gd name="connsiteY7" fmla="*/ 28390 h 294384"/>
                    <a:gd name="connsiteX8" fmla="*/ 93507 w 288606"/>
                    <a:gd name="connsiteY8" fmla="*/ 33809 h 294384"/>
                    <a:gd name="connsiteX9" fmla="*/ 86711 w 288606"/>
                    <a:gd name="connsiteY9" fmla="*/ 65210 h 294384"/>
                    <a:gd name="connsiteX10" fmla="*/ 86711 w 288606"/>
                    <a:gd name="connsiteY10" fmla="*/ 78889 h 294384"/>
                    <a:gd name="connsiteX11" fmla="*/ 89378 w 288606"/>
                    <a:gd name="connsiteY11" fmla="*/ 83018 h 294384"/>
                    <a:gd name="connsiteX12" fmla="*/ 104260 w 288606"/>
                    <a:gd name="connsiteY12" fmla="*/ 83018 h 294384"/>
                    <a:gd name="connsiteX13" fmla="*/ 113722 w 288606"/>
                    <a:gd name="connsiteY13" fmla="*/ 100740 h 294384"/>
                    <a:gd name="connsiteX14" fmla="*/ 101507 w 288606"/>
                    <a:gd name="connsiteY14" fmla="*/ 111665 h 294384"/>
                    <a:gd name="connsiteX15" fmla="*/ 85249 w 288606"/>
                    <a:gd name="connsiteY15" fmla="*/ 122591 h 294384"/>
                    <a:gd name="connsiteX16" fmla="*/ 83872 w 288606"/>
                    <a:gd name="connsiteY16" fmla="*/ 133517 h 294384"/>
                    <a:gd name="connsiteX17" fmla="*/ 83872 w 288606"/>
                    <a:gd name="connsiteY17" fmla="*/ 140313 h 294384"/>
                    <a:gd name="connsiteX18" fmla="*/ 93335 w 288606"/>
                    <a:gd name="connsiteY18" fmla="*/ 136184 h 294384"/>
                    <a:gd name="connsiteX19" fmla="*/ 98754 w 288606"/>
                    <a:gd name="connsiteY19" fmla="*/ 132054 h 294384"/>
                    <a:gd name="connsiteX20" fmla="*/ 105550 w 288606"/>
                    <a:gd name="connsiteY20" fmla="*/ 136184 h 294384"/>
                    <a:gd name="connsiteX21" fmla="*/ 94711 w 288606"/>
                    <a:gd name="connsiteY21" fmla="*/ 149862 h 294384"/>
                    <a:gd name="connsiteX22" fmla="*/ 83872 w 288606"/>
                    <a:gd name="connsiteY22" fmla="*/ 163541 h 294384"/>
                    <a:gd name="connsiteX23" fmla="*/ 83872 w 288606"/>
                    <a:gd name="connsiteY23" fmla="*/ 174466 h 294384"/>
                    <a:gd name="connsiteX24" fmla="*/ 85249 w 288606"/>
                    <a:gd name="connsiteY24" fmla="*/ 272711 h 294384"/>
                    <a:gd name="connsiteX25" fmla="*/ 33807 w 288606"/>
                    <a:gd name="connsiteY25" fmla="*/ 244064 h 294384"/>
                    <a:gd name="connsiteX26" fmla="*/ 39226 w 288606"/>
                    <a:gd name="connsiteY26" fmla="*/ 245440 h 294384"/>
                    <a:gd name="connsiteX27" fmla="*/ 67700 w 288606"/>
                    <a:gd name="connsiteY27" fmla="*/ 227718 h 294384"/>
                    <a:gd name="connsiteX28" fmla="*/ 67700 w 288606"/>
                    <a:gd name="connsiteY28" fmla="*/ 179972 h 294384"/>
                    <a:gd name="connsiteX29" fmla="*/ 27097 w 288606"/>
                    <a:gd name="connsiteY29" fmla="*/ 222299 h 294384"/>
                    <a:gd name="connsiteX30" fmla="*/ 25721 w 288606"/>
                    <a:gd name="connsiteY30" fmla="*/ 225051 h 294384"/>
                    <a:gd name="connsiteX31" fmla="*/ 21678 w 288606"/>
                    <a:gd name="connsiteY31" fmla="*/ 230471 h 294384"/>
                    <a:gd name="connsiteX32" fmla="*/ 6796 w 288606"/>
                    <a:gd name="connsiteY32" fmla="*/ 219546 h 294384"/>
                    <a:gd name="connsiteX33" fmla="*/ 0 w 288606"/>
                    <a:gd name="connsiteY33" fmla="*/ 205867 h 294384"/>
                    <a:gd name="connsiteX34" fmla="*/ 4043 w 288606"/>
                    <a:gd name="connsiteY34" fmla="*/ 203114 h 294384"/>
                    <a:gd name="connsiteX35" fmla="*/ 20301 w 288606"/>
                    <a:gd name="connsiteY35" fmla="*/ 190812 h 294384"/>
                    <a:gd name="connsiteX36" fmla="*/ 37936 w 288606"/>
                    <a:gd name="connsiteY36" fmla="*/ 175843 h 294384"/>
                    <a:gd name="connsiteX37" fmla="*/ 66410 w 288606"/>
                    <a:gd name="connsiteY37" fmla="*/ 151325 h 294384"/>
                    <a:gd name="connsiteX38" fmla="*/ 66410 w 288606"/>
                    <a:gd name="connsiteY38" fmla="*/ 128097 h 294384"/>
                    <a:gd name="connsiteX39" fmla="*/ 62366 w 288606"/>
                    <a:gd name="connsiteY39" fmla="*/ 123968 h 294384"/>
                    <a:gd name="connsiteX40" fmla="*/ 55571 w 288606"/>
                    <a:gd name="connsiteY40" fmla="*/ 123968 h 294384"/>
                    <a:gd name="connsiteX41" fmla="*/ 36646 w 288606"/>
                    <a:gd name="connsiteY41" fmla="*/ 133517 h 294384"/>
                    <a:gd name="connsiteX42" fmla="*/ 31226 w 288606"/>
                    <a:gd name="connsiteY42" fmla="*/ 136270 h 294384"/>
                    <a:gd name="connsiteX43" fmla="*/ 20387 w 288606"/>
                    <a:gd name="connsiteY43" fmla="*/ 117171 h 294384"/>
                    <a:gd name="connsiteX44" fmla="*/ 19011 w 288606"/>
                    <a:gd name="connsiteY44" fmla="*/ 102030 h 294384"/>
                    <a:gd name="connsiteX45" fmla="*/ 193809 w 288606"/>
                    <a:gd name="connsiteY45" fmla="*/ 100740 h 294384"/>
                    <a:gd name="connsiteX46" fmla="*/ 193809 w 288606"/>
                    <a:gd name="connsiteY46" fmla="*/ 107536 h 294384"/>
                    <a:gd name="connsiteX47" fmla="*/ 197852 w 288606"/>
                    <a:gd name="connsiteY47" fmla="*/ 111665 h 294384"/>
                    <a:gd name="connsiteX48" fmla="*/ 234412 w 288606"/>
                    <a:gd name="connsiteY48" fmla="*/ 108913 h 294384"/>
                    <a:gd name="connsiteX49" fmla="*/ 262886 w 288606"/>
                    <a:gd name="connsiteY49" fmla="*/ 104783 h 294384"/>
                    <a:gd name="connsiteX50" fmla="*/ 270972 w 288606"/>
                    <a:gd name="connsiteY50" fmla="*/ 103407 h 294384"/>
                    <a:gd name="connsiteX51" fmla="*/ 288606 w 288606"/>
                    <a:gd name="connsiteY51" fmla="*/ 125258 h 294384"/>
                    <a:gd name="connsiteX52" fmla="*/ 283187 w 288606"/>
                    <a:gd name="connsiteY52" fmla="*/ 133431 h 294384"/>
                    <a:gd name="connsiteX53" fmla="*/ 279144 w 288606"/>
                    <a:gd name="connsiteY53" fmla="*/ 133431 h 294384"/>
                    <a:gd name="connsiteX54" fmla="*/ 245251 w 288606"/>
                    <a:gd name="connsiteY54" fmla="*/ 128011 h 294384"/>
                    <a:gd name="connsiteX55" fmla="*/ 228993 w 288606"/>
                    <a:gd name="connsiteY55" fmla="*/ 128011 h 294384"/>
                    <a:gd name="connsiteX56" fmla="*/ 222197 w 288606"/>
                    <a:gd name="connsiteY56" fmla="*/ 137560 h 294384"/>
                    <a:gd name="connsiteX57" fmla="*/ 222197 w 288606"/>
                    <a:gd name="connsiteY57" fmla="*/ 151239 h 294384"/>
                    <a:gd name="connsiteX58" fmla="*/ 237079 w 288606"/>
                    <a:gd name="connsiteY58" fmla="*/ 149862 h 294384"/>
                    <a:gd name="connsiteX59" fmla="*/ 256004 w 288606"/>
                    <a:gd name="connsiteY59" fmla="*/ 148486 h 294384"/>
                    <a:gd name="connsiteX60" fmla="*/ 264176 w 288606"/>
                    <a:gd name="connsiteY60" fmla="*/ 171714 h 294384"/>
                    <a:gd name="connsiteX61" fmla="*/ 260133 w 288606"/>
                    <a:gd name="connsiteY61" fmla="*/ 177133 h 294384"/>
                    <a:gd name="connsiteX62" fmla="*/ 254713 w 288606"/>
                    <a:gd name="connsiteY62" fmla="*/ 177133 h 294384"/>
                    <a:gd name="connsiteX63" fmla="*/ 230369 w 288606"/>
                    <a:gd name="connsiteY63" fmla="*/ 174381 h 294384"/>
                    <a:gd name="connsiteX64" fmla="*/ 219530 w 288606"/>
                    <a:gd name="connsiteY64" fmla="*/ 183930 h 294384"/>
                    <a:gd name="connsiteX65" fmla="*/ 218154 w 288606"/>
                    <a:gd name="connsiteY65" fmla="*/ 207157 h 294384"/>
                    <a:gd name="connsiteX66" fmla="*/ 226240 w 288606"/>
                    <a:gd name="connsiteY66" fmla="*/ 279508 h 294384"/>
                    <a:gd name="connsiteX67" fmla="*/ 227616 w 288606"/>
                    <a:gd name="connsiteY67" fmla="*/ 293186 h 294384"/>
                    <a:gd name="connsiteX68" fmla="*/ 173422 w 288606"/>
                    <a:gd name="connsiteY68" fmla="*/ 279508 h 294384"/>
                    <a:gd name="connsiteX69" fmla="*/ 142282 w 288606"/>
                    <a:gd name="connsiteY69" fmla="*/ 256280 h 294384"/>
                    <a:gd name="connsiteX70" fmla="*/ 154497 w 288606"/>
                    <a:gd name="connsiteY70" fmla="*/ 259033 h 294384"/>
                    <a:gd name="connsiteX71" fmla="*/ 196476 w 288606"/>
                    <a:gd name="connsiteY71" fmla="*/ 260409 h 294384"/>
                    <a:gd name="connsiteX72" fmla="*/ 200519 w 288606"/>
                    <a:gd name="connsiteY72" fmla="*/ 234515 h 294384"/>
                    <a:gd name="connsiteX73" fmla="*/ 200519 w 288606"/>
                    <a:gd name="connsiteY73" fmla="*/ 227718 h 294384"/>
                    <a:gd name="connsiteX74" fmla="*/ 199143 w 288606"/>
                    <a:gd name="connsiteY74" fmla="*/ 193565 h 294384"/>
                    <a:gd name="connsiteX75" fmla="*/ 199143 w 288606"/>
                    <a:gd name="connsiteY75" fmla="*/ 178596 h 294384"/>
                    <a:gd name="connsiteX76" fmla="*/ 144948 w 288606"/>
                    <a:gd name="connsiteY76" fmla="*/ 186769 h 294384"/>
                    <a:gd name="connsiteX77" fmla="*/ 155787 w 288606"/>
                    <a:gd name="connsiteY77" fmla="*/ 193565 h 294384"/>
                    <a:gd name="connsiteX78" fmla="*/ 173422 w 288606"/>
                    <a:gd name="connsiteY78" fmla="*/ 201738 h 294384"/>
                    <a:gd name="connsiteX79" fmla="*/ 159916 w 288606"/>
                    <a:gd name="connsiteY79" fmla="*/ 235891 h 294384"/>
                    <a:gd name="connsiteX80" fmla="*/ 147701 w 288606"/>
                    <a:gd name="connsiteY80" fmla="*/ 220922 h 294384"/>
                    <a:gd name="connsiteX81" fmla="*/ 130067 w 288606"/>
                    <a:gd name="connsiteY81" fmla="*/ 190898 h 294384"/>
                    <a:gd name="connsiteX82" fmla="*/ 123270 w 288606"/>
                    <a:gd name="connsiteY82" fmla="*/ 196318 h 294384"/>
                    <a:gd name="connsiteX83" fmla="*/ 116475 w 288606"/>
                    <a:gd name="connsiteY83" fmla="*/ 189521 h 294384"/>
                    <a:gd name="connsiteX84" fmla="*/ 116475 w 288606"/>
                    <a:gd name="connsiteY84" fmla="*/ 186769 h 294384"/>
                    <a:gd name="connsiteX85" fmla="*/ 113808 w 288606"/>
                    <a:gd name="connsiteY85" fmla="*/ 171800 h 294384"/>
                    <a:gd name="connsiteX86" fmla="*/ 123270 w 288606"/>
                    <a:gd name="connsiteY86" fmla="*/ 170423 h 294384"/>
                    <a:gd name="connsiteX87" fmla="*/ 134109 w 288606"/>
                    <a:gd name="connsiteY87" fmla="*/ 169047 h 294384"/>
                    <a:gd name="connsiteX88" fmla="*/ 197766 w 288606"/>
                    <a:gd name="connsiteY88" fmla="*/ 155368 h 294384"/>
                    <a:gd name="connsiteX89" fmla="*/ 196390 w 288606"/>
                    <a:gd name="connsiteY89" fmla="*/ 147195 h 294384"/>
                    <a:gd name="connsiteX90" fmla="*/ 195014 w 288606"/>
                    <a:gd name="connsiteY90" fmla="*/ 139023 h 294384"/>
                    <a:gd name="connsiteX91" fmla="*/ 180131 w 288606"/>
                    <a:gd name="connsiteY91" fmla="*/ 132226 h 294384"/>
                    <a:gd name="connsiteX92" fmla="*/ 166540 w 288606"/>
                    <a:gd name="connsiteY92" fmla="*/ 136356 h 294384"/>
                    <a:gd name="connsiteX93" fmla="*/ 112346 w 288606"/>
                    <a:gd name="connsiteY93" fmla="*/ 150034 h 294384"/>
                    <a:gd name="connsiteX94" fmla="*/ 106926 w 288606"/>
                    <a:gd name="connsiteY94" fmla="*/ 130936 h 294384"/>
                    <a:gd name="connsiteX95" fmla="*/ 109593 w 288606"/>
                    <a:gd name="connsiteY95" fmla="*/ 130936 h 294384"/>
                    <a:gd name="connsiteX96" fmla="*/ 143486 w 288606"/>
                    <a:gd name="connsiteY96" fmla="*/ 124140 h 294384"/>
                    <a:gd name="connsiteX97" fmla="*/ 150282 w 288606"/>
                    <a:gd name="connsiteY97" fmla="*/ 122763 h 294384"/>
                    <a:gd name="connsiteX98" fmla="*/ 163873 w 288606"/>
                    <a:gd name="connsiteY98" fmla="*/ 114591 h 294384"/>
                    <a:gd name="connsiteX99" fmla="*/ 158454 w 288606"/>
                    <a:gd name="connsiteY99" fmla="*/ 103665 h 294384"/>
                    <a:gd name="connsiteX100" fmla="*/ 142195 w 288606"/>
                    <a:gd name="connsiteY100" fmla="*/ 105041 h 294384"/>
                    <a:gd name="connsiteX101" fmla="*/ 135400 w 288606"/>
                    <a:gd name="connsiteY101" fmla="*/ 94116 h 294384"/>
                    <a:gd name="connsiteX102" fmla="*/ 132647 w 288606"/>
                    <a:gd name="connsiteY102" fmla="*/ 76394 h 294384"/>
                    <a:gd name="connsiteX103" fmla="*/ 143486 w 288606"/>
                    <a:gd name="connsiteY103" fmla="*/ 75017 h 294384"/>
                    <a:gd name="connsiteX104" fmla="*/ 159744 w 288606"/>
                    <a:gd name="connsiteY104" fmla="*/ 72264 h 294384"/>
                    <a:gd name="connsiteX105" fmla="*/ 165164 w 288606"/>
                    <a:gd name="connsiteY105" fmla="*/ 64091 h 294384"/>
                    <a:gd name="connsiteX106" fmla="*/ 167830 w 288606"/>
                    <a:gd name="connsiteY106" fmla="*/ 5420 h 294384"/>
                    <a:gd name="connsiteX107" fmla="*/ 178669 w 288606"/>
                    <a:gd name="connsiteY107" fmla="*/ 0 h 294384"/>
                    <a:gd name="connsiteX108" fmla="*/ 201723 w 288606"/>
                    <a:gd name="connsiteY108" fmla="*/ 9549 h 294384"/>
                    <a:gd name="connsiteX109" fmla="*/ 196304 w 288606"/>
                    <a:gd name="connsiteY109" fmla="*/ 19099 h 294384"/>
                    <a:gd name="connsiteX110" fmla="*/ 193551 w 288606"/>
                    <a:gd name="connsiteY110" fmla="*/ 25895 h 294384"/>
                    <a:gd name="connsiteX111" fmla="*/ 192175 w 288606"/>
                    <a:gd name="connsiteY111" fmla="*/ 54542 h 294384"/>
                    <a:gd name="connsiteX112" fmla="*/ 196218 w 288606"/>
                    <a:gd name="connsiteY112" fmla="*/ 61339 h 294384"/>
                    <a:gd name="connsiteX113" fmla="*/ 225982 w 288606"/>
                    <a:gd name="connsiteY113" fmla="*/ 58586 h 294384"/>
                    <a:gd name="connsiteX114" fmla="*/ 230025 w 288606"/>
                    <a:gd name="connsiteY114" fmla="*/ 70888 h 294384"/>
                    <a:gd name="connsiteX115" fmla="*/ 219186 w 288606"/>
                    <a:gd name="connsiteY115" fmla="*/ 84566 h 294384"/>
                    <a:gd name="connsiteX116" fmla="*/ 200261 w 288606"/>
                    <a:gd name="connsiteY116" fmla="*/ 91363 h 294384"/>
                    <a:gd name="connsiteX117" fmla="*/ 193809 w 288606"/>
                    <a:gd name="connsiteY117" fmla="*/ 100740 h 29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88606" h="294384">
                      <a:moveTo>
                        <a:pt x="19011" y="102030"/>
                      </a:moveTo>
                      <a:cubicBezTo>
                        <a:pt x="19871" y="101170"/>
                        <a:pt x="25807" y="100224"/>
                        <a:pt x="36646" y="99277"/>
                      </a:cubicBezTo>
                      <a:cubicBezTo>
                        <a:pt x="41119" y="98417"/>
                        <a:pt x="46538" y="97471"/>
                        <a:pt x="52904" y="96524"/>
                      </a:cubicBezTo>
                      <a:cubicBezTo>
                        <a:pt x="62797" y="95664"/>
                        <a:pt x="67786" y="93341"/>
                        <a:pt x="67786" y="89728"/>
                      </a:cubicBezTo>
                      <a:cubicBezTo>
                        <a:pt x="67786" y="63317"/>
                        <a:pt x="68216" y="46972"/>
                        <a:pt x="69162" y="40606"/>
                      </a:cubicBezTo>
                      <a:cubicBezTo>
                        <a:pt x="69162" y="39745"/>
                        <a:pt x="69162" y="37853"/>
                        <a:pt x="69162" y="35186"/>
                      </a:cubicBezTo>
                      <a:cubicBezTo>
                        <a:pt x="70969" y="24260"/>
                        <a:pt x="72775" y="17894"/>
                        <a:pt x="74582" y="16088"/>
                      </a:cubicBezTo>
                      <a:cubicBezTo>
                        <a:pt x="83614" y="16088"/>
                        <a:pt x="90840" y="20217"/>
                        <a:pt x="96259" y="28390"/>
                      </a:cubicBezTo>
                      <a:cubicBezTo>
                        <a:pt x="96259" y="30196"/>
                        <a:pt x="95313" y="32003"/>
                        <a:pt x="93507" y="33809"/>
                      </a:cubicBezTo>
                      <a:cubicBezTo>
                        <a:pt x="88087" y="41122"/>
                        <a:pt x="85851" y="51531"/>
                        <a:pt x="86711" y="65210"/>
                      </a:cubicBezTo>
                      <a:cubicBezTo>
                        <a:pt x="86711" y="70630"/>
                        <a:pt x="86711" y="75189"/>
                        <a:pt x="86711" y="78889"/>
                      </a:cubicBezTo>
                      <a:cubicBezTo>
                        <a:pt x="86711" y="81641"/>
                        <a:pt x="87571" y="83018"/>
                        <a:pt x="89378" y="83018"/>
                      </a:cubicBezTo>
                      <a:cubicBezTo>
                        <a:pt x="96603" y="80265"/>
                        <a:pt x="101593" y="80265"/>
                        <a:pt x="104260" y="83018"/>
                      </a:cubicBezTo>
                      <a:cubicBezTo>
                        <a:pt x="110539" y="89384"/>
                        <a:pt x="113722" y="95320"/>
                        <a:pt x="113722" y="100740"/>
                      </a:cubicBezTo>
                      <a:cubicBezTo>
                        <a:pt x="112776" y="105299"/>
                        <a:pt x="108733" y="108913"/>
                        <a:pt x="101507" y="111665"/>
                      </a:cubicBezTo>
                      <a:cubicBezTo>
                        <a:pt x="91528" y="115279"/>
                        <a:pt x="86109" y="118978"/>
                        <a:pt x="85249" y="122591"/>
                      </a:cubicBezTo>
                      <a:cubicBezTo>
                        <a:pt x="84302" y="124398"/>
                        <a:pt x="83872" y="128011"/>
                        <a:pt x="83872" y="133517"/>
                      </a:cubicBezTo>
                      <a:lnTo>
                        <a:pt x="83872" y="140313"/>
                      </a:lnTo>
                      <a:cubicBezTo>
                        <a:pt x="86625" y="140313"/>
                        <a:pt x="89722" y="138937"/>
                        <a:pt x="93335" y="136184"/>
                      </a:cubicBezTo>
                      <a:cubicBezTo>
                        <a:pt x="95141" y="134377"/>
                        <a:pt x="96948" y="133001"/>
                        <a:pt x="98754" y="132054"/>
                      </a:cubicBezTo>
                      <a:cubicBezTo>
                        <a:pt x="102367" y="131194"/>
                        <a:pt x="104604" y="132484"/>
                        <a:pt x="105550" y="136184"/>
                      </a:cubicBezTo>
                      <a:cubicBezTo>
                        <a:pt x="105550" y="137130"/>
                        <a:pt x="101937" y="141603"/>
                        <a:pt x="94711" y="149862"/>
                      </a:cubicBezTo>
                      <a:cubicBezTo>
                        <a:pt x="86625" y="158981"/>
                        <a:pt x="82926" y="163541"/>
                        <a:pt x="83872" y="163541"/>
                      </a:cubicBezTo>
                      <a:cubicBezTo>
                        <a:pt x="83872" y="164487"/>
                        <a:pt x="83872" y="168100"/>
                        <a:pt x="83872" y="174466"/>
                      </a:cubicBezTo>
                      <a:cubicBezTo>
                        <a:pt x="86625" y="239934"/>
                        <a:pt x="87055" y="272711"/>
                        <a:pt x="85249" y="272711"/>
                      </a:cubicBezTo>
                      <a:cubicBezTo>
                        <a:pt x="68044" y="269958"/>
                        <a:pt x="50926" y="260409"/>
                        <a:pt x="33807" y="244064"/>
                      </a:cubicBezTo>
                      <a:lnTo>
                        <a:pt x="39226" y="245440"/>
                      </a:lnTo>
                      <a:cubicBezTo>
                        <a:pt x="58151" y="248193"/>
                        <a:pt x="67700" y="242257"/>
                        <a:pt x="67700" y="227718"/>
                      </a:cubicBezTo>
                      <a:cubicBezTo>
                        <a:pt x="69506" y="198641"/>
                        <a:pt x="69506" y="182725"/>
                        <a:pt x="67700" y="179972"/>
                      </a:cubicBezTo>
                      <a:cubicBezTo>
                        <a:pt x="53248" y="190898"/>
                        <a:pt x="39657" y="205007"/>
                        <a:pt x="27097" y="222299"/>
                      </a:cubicBezTo>
                      <a:cubicBezTo>
                        <a:pt x="26151" y="223245"/>
                        <a:pt x="25721" y="224105"/>
                        <a:pt x="25721" y="225051"/>
                      </a:cubicBezTo>
                      <a:cubicBezTo>
                        <a:pt x="24775" y="229611"/>
                        <a:pt x="23484" y="231417"/>
                        <a:pt x="21678" y="230471"/>
                      </a:cubicBezTo>
                      <a:cubicBezTo>
                        <a:pt x="17118" y="230471"/>
                        <a:pt x="12215" y="226858"/>
                        <a:pt x="6796" y="219546"/>
                      </a:cubicBezTo>
                      <a:cubicBezTo>
                        <a:pt x="2237" y="213179"/>
                        <a:pt x="0" y="208620"/>
                        <a:pt x="0" y="205867"/>
                      </a:cubicBezTo>
                      <a:lnTo>
                        <a:pt x="4043" y="203114"/>
                      </a:lnTo>
                      <a:cubicBezTo>
                        <a:pt x="6710" y="201307"/>
                        <a:pt x="12129" y="197178"/>
                        <a:pt x="20301" y="190812"/>
                      </a:cubicBezTo>
                      <a:cubicBezTo>
                        <a:pt x="22968" y="189005"/>
                        <a:pt x="28904" y="184016"/>
                        <a:pt x="37936" y="175843"/>
                      </a:cubicBezTo>
                      <a:cubicBezTo>
                        <a:pt x="52388" y="161304"/>
                        <a:pt x="61850" y="153131"/>
                        <a:pt x="66410" y="151325"/>
                      </a:cubicBezTo>
                      <a:cubicBezTo>
                        <a:pt x="66410" y="150464"/>
                        <a:pt x="66410" y="142722"/>
                        <a:pt x="66410" y="128097"/>
                      </a:cubicBezTo>
                      <a:cubicBezTo>
                        <a:pt x="66410" y="125344"/>
                        <a:pt x="65033" y="123968"/>
                        <a:pt x="62366" y="123968"/>
                      </a:cubicBezTo>
                      <a:cubicBezTo>
                        <a:pt x="60560" y="123968"/>
                        <a:pt x="58323" y="123968"/>
                        <a:pt x="55571" y="123968"/>
                      </a:cubicBezTo>
                      <a:cubicBezTo>
                        <a:pt x="51011" y="123968"/>
                        <a:pt x="44732" y="127151"/>
                        <a:pt x="36646" y="133517"/>
                      </a:cubicBezTo>
                      <a:cubicBezTo>
                        <a:pt x="33893" y="135323"/>
                        <a:pt x="32087" y="136270"/>
                        <a:pt x="31226" y="136270"/>
                      </a:cubicBezTo>
                      <a:cubicBezTo>
                        <a:pt x="28560" y="137216"/>
                        <a:pt x="24860" y="130850"/>
                        <a:pt x="20387" y="117171"/>
                      </a:cubicBezTo>
                      <a:cubicBezTo>
                        <a:pt x="17635" y="108913"/>
                        <a:pt x="17205" y="103923"/>
                        <a:pt x="19011" y="102030"/>
                      </a:cubicBezTo>
                      <a:close/>
                      <a:moveTo>
                        <a:pt x="193809" y="100740"/>
                      </a:moveTo>
                      <a:lnTo>
                        <a:pt x="193809" y="107536"/>
                      </a:lnTo>
                      <a:cubicBezTo>
                        <a:pt x="193809" y="110289"/>
                        <a:pt x="195185" y="111665"/>
                        <a:pt x="197852" y="111665"/>
                      </a:cubicBezTo>
                      <a:cubicBezTo>
                        <a:pt x="215917" y="110805"/>
                        <a:pt x="228132" y="109859"/>
                        <a:pt x="234412" y="108913"/>
                      </a:cubicBezTo>
                      <a:cubicBezTo>
                        <a:pt x="243444" y="108052"/>
                        <a:pt x="252907" y="106676"/>
                        <a:pt x="262886" y="104783"/>
                      </a:cubicBezTo>
                      <a:cubicBezTo>
                        <a:pt x="266498" y="103923"/>
                        <a:pt x="269165" y="103407"/>
                        <a:pt x="270972" y="103407"/>
                      </a:cubicBezTo>
                      <a:cubicBezTo>
                        <a:pt x="277251" y="104353"/>
                        <a:pt x="283187" y="111580"/>
                        <a:pt x="288606" y="125258"/>
                      </a:cubicBezTo>
                      <a:cubicBezTo>
                        <a:pt x="288606" y="129818"/>
                        <a:pt x="286800" y="132570"/>
                        <a:pt x="283187" y="133431"/>
                      </a:cubicBezTo>
                      <a:cubicBezTo>
                        <a:pt x="282241" y="133431"/>
                        <a:pt x="280950" y="133431"/>
                        <a:pt x="279144" y="133431"/>
                      </a:cubicBezTo>
                      <a:cubicBezTo>
                        <a:pt x="264692" y="129818"/>
                        <a:pt x="253423" y="128011"/>
                        <a:pt x="245251" y="128011"/>
                      </a:cubicBezTo>
                      <a:lnTo>
                        <a:pt x="228993" y="128011"/>
                      </a:lnTo>
                      <a:cubicBezTo>
                        <a:pt x="224433" y="128011"/>
                        <a:pt x="222197" y="131194"/>
                        <a:pt x="222197" y="137560"/>
                      </a:cubicBezTo>
                      <a:lnTo>
                        <a:pt x="222197" y="151239"/>
                      </a:lnTo>
                      <a:cubicBezTo>
                        <a:pt x="228476" y="151239"/>
                        <a:pt x="233466" y="150809"/>
                        <a:pt x="237079" y="149862"/>
                      </a:cubicBezTo>
                      <a:cubicBezTo>
                        <a:pt x="247918" y="148056"/>
                        <a:pt x="254197" y="147625"/>
                        <a:pt x="256004" y="148486"/>
                      </a:cubicBezTo>
                      <a:cubicBezTo>
                        <a:pt x="259616" y="153906"/>
                        <a:pt x="262283" y="161648"/>
                        <a:pt x="264176" y="171714"/>
                      </a:cubicBezTo>
                      <a:cubicBezTo>
                        <a:pt x="263230" y="175327"/>
                        <a:pt x="261939" y="177133"/>
                        <a:pt x="260133" y="177133"/>
                      </a:cubicBezTo>
                      <a:cubicBezTo>
                        <a:pt x="258326" y="177133"/>
                        <a:pt x="256520" y="177133"/>
                        <a:pt x="254713" y="177133"/>
                      </a:cubicBezTo>
                      <a:cubicBezTo>
                        <a:pt x="246627" y="175327"/>
                        <a:pt x="238455" y="174381"/>
                        <a:pt x="230369" y="174381"/>
                      </a:cubicBezTo>
                      <a:cubicBezTo>
                        <a:pt x="223143" y="173520"/>
                        <a:pt x="219530" y="176703"/>
                        <a:pt x="219530" y="183930"/>
                      </a:cubicBezTo>
                      <a:cubicBezTo>
                        <a:pt x="218584" y="193909"/>
                        <a:pt x="218154" y="201652"/>
                        <a:pt x="218154" y="207157"/>
                      </a:cubicBezTo>
                      <a:cubicBezTo>
                        <a:pt x="219014" y="232622"/>
                        <a:pt x="221766" y="256710"/>
                        <a:pt x="226240" y="279508"/>
                      </a:cubicBezTo>
                      <a:cubicBezTo>
                        <a:pt x="227100" y="287680"/>
                        <a:pt x="227616" y="292240"/>
                        <a:pt x="227616" y="293186"/>
                      </a:cubicBezTo>
                      <a:cubicBezTo>
                        <a:pt x="214971" y="296799"/>
                        <a:pt x="196906" y="292240"/>
                        <a:pt x="173422" y="279508"/>
                      </a:cubicBezTo>
                      <a:cubicBezTo>
                        <a:pt x="155357" y="270389"/>
                        <a:pt x="144948" y="262646"/>
                        <a:pt x="142282" y="256280"/>
                      </a:cubicBezTo>
                      <a:cubicBezTo>
                        <a:pt x="142282" y="255420"/>
                        <a:pt x="146325" y="256280"/>
                        <a:pt x="154497" y="259033"/>
                      </a:cubicBezTo>
                      <a:cubicBezTo>
                        <a:pt x="174368" y="265399"/>
                        <a:pt x="188390" y="265829"/>
                        <a:pt x="196476" y="260409"/>
                      </a:cubicBezTo>
                      <a:cubicBezTo>
                        <a:pt x="200089" y="257656"/>
                        <a:pt x="201465" y="249053"/>
                        <a:pt x="200519" y="234515"/>
                      </a:cubicBezTo>
                      <a:cubicBezTo>
                        <a:pt x="200519" y="232708"/>
                        <a:pt x="200519" y="230385"/>
                        <a:pt x="200519" y="227718"/>
                      </a:cubicBezTo>
                      <a:cubicBezTo>
                        <a:pt x="199573" y="214986"/>
                        <a:pt x="199143" y="203630"/>
                        <a:pt x="199143" y="193565"/>
                      </a:cubicBezTo>
                      <a:cubicBezTo>
                        <a:pt x="199143" y="184446"/>
                        <a:pt x="199143" y="179456"/>
                        <a:pt x="199143" y="178596"/>
                      </a:cubicBezTo>
                      <a:cubicBezTo>
                        <a:pt x="175659" y="180403"/>
                        <a:pt x="157594" y="183155"/>
                        <a:pt x="144948" y="186769"/>
                      </a:cubicBezTo>
                      <a:cubicBezTo>
                        <a:pt x="144002" y="187715"/>
                        <a:pt x="147615" y="189952"/>
                        <a:pt x="155787" y="193565"/>
                      </a:cubicBezTo>
                      <a:cubicBezTo>
                        <a:pt x="165680" y="197178"/>
                        <a:pt x="171615" y="199931"/>
                        <a:pt x="173422" y="201738"/>
                      </a:cubicBezTo>
                      <a:cubicBezTo>
                        <a:pt x="171615" y="219976"/>
                        <a:pt x="167056" y="231332"/>
                        <a:pt x="159916" y="235891"/>
                      </a:cubicBezTo>
                      <a:cubicBezTo>
                        <a:pt x="157249" y="236837"/>
                        <a:pt x="153120" y="231762"/>
                        <a:pt x="147701" y="220922"/>
                      </a:cubicBezTo>
                      <a:cubicBezTo>
                        <a:pt x="140475" y="207243"/>
                        <a:pt x="134626" y="197264"/>
                        <a:pt x="130067" y="190898"/>
                      </a:cubicBezTo>
                      <a:lnTo>
                        <a:pt x="123270" y="196318"/>
                      </a:lnTo>
                      <a:cubicBezTo>
                        <a:pt x="120604" y="196318"/>
                        <a:pt x="118281" y="194081"/>
                        <a:pt x="116475" y="189521"/>
                      </a:cubicBezTo>
                      <a:cubicBezTo>
                        <a:pt x="116475" y="188661"/>
                        <a:pt x="116475" y="187715"/>
                        <a:pt x="116475" y="186769"/>
                      </a:cubicBezTo>
                      <a:cubicBezTo>
                        <a:pt x="112862" y="179456"/>
                        <a:pt x="111916" y="174466"/>
                        <a:pt x="113808" y="171800"/>
                      </a:cubicBezTo>
                      <a:lnTo>
                        <a:pt x="123270" y="170423"/>
                      </a:lnTo>
                      <a:cubicBezTo>
                        <a:pt x="125937" y="170423"/>
                        <a:pt x="129550" y="169993"/>
                        <a:pt x="134109" y="169047"/>
                      </a:cubicBezTo>
                      <a:cubicBezTo>
                        <a:pt x="153981" y="167240"/>
                        <a:pt x="175228" y="162681"/>
                        <a:pt x="197766" y="155368"/>
                      </a:cubicBezTo>
                      <a:lnTo>
                        <a:pt x="196390" y="147195"/>
                      </a:lnTo>
                      <a:cubicBezTo>
                        <a:pt x="195444" y="143582"/>
                        <a:pt x="195014" y="140829"/>
                        <a:pt x="195014" y="139023"/>
                      </a:cubicBezTo>
                      <a:cubicBezTo>
                        <a:pt x="194067" y="132657"/>
                        <a:pt x="189164" y="130420"/>
                        <a:pt x="180131" y="132226"/>
                      </a:cubicBezTo>
                      <a:cubicBezTo>
                        <a:pt x="176519" y="133173"/>
                        <a:pt x="171959" y="134549"/>
                        <a:pt x="166540" y="136356"/>
                      </a:cubicBezTo>
                      <a:cubicBezTo>
                        <a:pt x="135830" y="145475"/>
                        <a:pt x="117765" y="150034"/>
                        <a:pt x="112346" y="150034"/>
                      </a:cubicBezTo>
                      <a:cubicBezTo>
                        <a:pt x="107786" y="143668"/>
                        <a:pt x="105980" y="137302"/>
                        <a:pt x="106926" y="130936"/>
                      </a:cubicBezTo>
                      <a:lnTo>
                        <a:pt x="109593" y="130936"/>
                      </a:lnTo>
                      <a:cubicBezTo>
                        <a:pt x="120432" y="131882"/>
                        <a:pt x="131701" y="129559"/>
                        <a:pt x="143486" y="124140"/>
                      </a:cubicBezTo>
                      <a:cubicBezTo>
                        <a:pt x="144346" y="124140"/>
                        <a:pt x="146669" y="123709"/>
                        <a:pt x="150282" y="122763"/>
                      </a:cubicBezTo>
                      <a:cubicBezTo>
                        <a:pt x="159314" y="120957"/>
                        <a:pt x="163873" y="118204"/>
                        <a:pt x="163873" y="114591"/>
                      </a:cubicBezTo>
                      <a:cubicBezTo>
                        <a:pt x="163873" y="109171"/>
                        <a:pt x="162067" y="105471"/>
                        <a:pt x="158454" y="103665"/>
                      </a:cubicBezTo>
                      <a:cubicBezTo>
                        <a:pt x="151228" y="103665"/>
                        <a:pt x="145809" y="104095"/>
                        <a:pt x="142195" y="105041"/>
                      </a:cubicBezTo>
                      <a:cubicBezTo>
                        <a:pt x="140389" y="105988"/>
                        <a:pt x="138153" y="102288"/>
                        <a:pt x="135400" y="94116"/>
                      </a:cubicBezTo>
                      <a:cubicBezTo>
                        <a:pt x="131787" y="84136"/>
                        <a:pt x="130841" y="78200"/>
                        <a:pt x="132647" y="76394"/>
                      </a:cubicBezTo>
                      <a:cubicBezTo>
                        <a:pt x="133507" y="75533"/>
                        <a:pt x="137120" y="75017"/>
                        <a:pt x="143486" y="75017"/>
                      </a:cubicBezTo>
                      <a:cubicBezTo>
                        <a:pt x="150712" y="74157"/>
                        <a:pt x="156131" y="73211"/>
                        <a:pt x="159744" y="72264"/>
                      </a:cubicBezTo>
                      <a:cubicBezTo>
                        <a:pt x="163357" y="73211"/>
                        <a:pt x="165164" y="70458"/>
                        <a:pt x="165164" y="64091"/>
                      </a:cubicBezTo>
                      <a:cubicBezTo>
                        <a:pt x="166024" y="28648"/>
                        <a:pt x="166970" y="9033"/>
                        <a:pt x="167830" y="5420"/>
                      </a:cubicBezTo>
                      <a:cubicBezTo>
                        <a:pt x="168691" y="2667"/>
                        <a:pt x="172303" y="860"/>
                        <a:pt x="178669" y="0"/>
                      </a:cubicBezTo>
                      <a:cubicBezTo>
                        <a:pt x="189508" y="1807"/>
                        <a:pt x="197164" y="4990"/>
                        <a:pt x="201723" y="9549"/>
                      </a:cubicBezTo>
                      <a:cubicBezTo>
                        <a:pt x="201723" y="12302"/>
                        <a:pt x="199917" y="15485"/>
                        <a:pt x="196304" y="19099"/>
                      </a:cubicBezTo>
                      <a:cubicBezTo>
                        <a:pt x="194497" y="22712"/>
                        <a:pt x="193551" y="25034"/>
                        <a:pt x="193551" y="25895"/>
                      </a:cubicBezTo>
                      <a:cubicBezTo>
                        <a:pt x="192605" y="29508"/>
                        <a:pt x="192175" y="39057"/>
                        <a:pt x="192175" y="54542"/>
                      </a:cubicBezTo>
                      <a:cubicBezTo>
                        <a:pt x="192175" y="59962"/>
                        <a:pt x="193551" y="62285"/>
                        <a:pt x="196218" y="61339"/>
                      </a:cubicBezTo>
                      <a:cubicBezTo>
                        <a:pt x="210670" y="57725"/>
                        <a:pt x="220562" y="56779"/>
                        <a:pt x="225982" y="58586"/>
                      </a:cubicBezTo>
                      <a:cubicBezTo>
                        <a:pt x="227788" y="59532"/>
                        <a:pt x="229164" y="63575"/>
                        <a:pt x="230025" y="70888"/>
                      </a:cubicBezTo>
                      <a:cubicBezTo>
                        <a:pt x="230885" y="77254"/>
                        <a:pt x="227358" y="81813"/>
                        <a:pt x="219186" y="84566"/>
                      </a:cubicBezTo>
                      <a:cubicBezTo>
                        <a:pt x="211014" y="87319"/>
                        <a:pt x="204734" y="89556"/>
                        <a:pt x="200261" y="91363"/>
                      </a:cubicBezTo>
                      <a:cubicBezTo>
                        <a:pt x="195099" y="93857"/>
                        <a:pt x="192863" y="97041"/>
                        <a:pt x="193809" y="100740"/>
                      </a:cubicBezTo>
                      <a:close/>
                    </a:path>
                  </a:pathLst>
                </a:custGeom>
                <a:grpFill/>
                <a:ln w="860" cap="flat">
                  <a:noFill/>
                  <a:prstDash val="solid"/>
                  <a:miter/>
                </a:ln>
              </p:spPr>
              <p:txBody>
                <a:bodyPr rtlCol="0" anchor="ctr"/>
                <a:lstStyle/>
                <a:p>
                  <a:endParaRPr lang="zh-CN" altLang="en-US"/>
                </a:p>
              </p:txBody>
            </p:sp>
            <p:sp>
              <p:nvSpPr>
                <p:cNvPr id="21" name="任意形状 16"/>
                <p:cNvSpPr/>
                <p:nvPr/>
              </p:nvSpPr>
              <p:spPr>
                <a:xfrm>
                  <a:off x="4052576" y="2752007"/>
                  <a:ext cx="236394" cy="322645"/>
                </a:xfrm>
                <a:custGeom>
                  <a:avLst/>
                  <a:gdLst>
                    <a:gd name="connsiteX0" fmla="*/ 6061 w 236394"/>
                    <a:gd name="connsiteY0" fmla="*/ 86835 h 322645"/>
                    <a:gd name="connsiteX1" fmla="*/ 27739 w 236394"/>
                    <a:gd name="connsiteY1" fmla="*/ 85458 h 322645"/>
                    <a:gd name="connsiteX2" fmla="*/ 88729 w 236394"/>
                    <a:gd name="connsiteY2" fmla="*/ 69113 h 322645"/>
                    <a:gd name="connsiteX3" fmla="*/ 90105 w 236394"/>
                    <a:gd name="connsiteY3" fmla="*/ 29540 h 322645"/>
                    <a:gd name="connsiteX4" fmla="*/ 90105 w 236394"/>
                    <a:gd name="connsiteY4" fmla="*/ 3645 h 322645"/>
                    <a:gd name="connsiteX5" fmla="*/ 110407 w 236394"/>
                    <a:gd name="connsiteY5" fmla="*/ 892 h 322645"/>
                    <a:gd name="connsiteX6" fmla="*/ 136127 w 236394"/>
                    <a:gd name="connsiteY6" fmla="*/ 13194 h 322645"/>
                    <a:gd name="connsiteX7" fmla="*/ 130708 w 236394"/>
                    <a:gd name="connsiteY7" fmla="*/ 21367 h 322645"/>
                    <a:gd name="connsiteX8" fmla="*/ 126665 w 236394"/>
                    <a:gd name="connsiteY8" fmla="*/ 28163 h 322645"/>
                    <a:gd name="connsiteX9" fmla="*/ 123912 w 236394"/>
                    <a:gd name="connsiteY9" fmla="*/ 51391 h 322645"/>
                    <a:gd name="connsiteX10" fmla="*/ 126665 w 236394"/>
                    <a:gd name="connsiteY10" fmla="*/ 60940 h 322645"/>
                    <a:gd name="connsiteX11" fmla="*/ 199784 w 236394"/>
                    <a:gd name="connsiteY11" fmla="*/ 63693 h 322645"/>
                    <a:gd name="connsiteX12" fmla="*/ 236344 w 236394"/>
                    <a:gd name="connsiteY12" fmla="*/ 96470 h 322645"/>
                    <a:gd name="connsiteX13" fmla="*/ 197032 w 236394"/>
                    <a:gd name="connsiteY13" fmla="*/ 136043 h 322645"/>
                    <a:gd name="connsiteX14" fmla="*/ 192988 w 236394"/>
                    <a:gd name="connsiteY14" fmla="*/ 156518 h 322645"/>
                    <a:gd name="connsiteX15" fmla="*/ 191612 w 236394"/>
                    <a:gd name="connsiteY15" fmla="*/ 163314 h 322645"/>
                    <a:gd name="connsiteX16" fmla="*/ 152300 w 236394"/>
                    <a:gd name="connsiteY16" fmla="*/ 164691 h 322645"/>
                    <a:gd name="connsiteX17" fmla="*/ 125203 w 236394"/>
                    <a:gd name="connsiteY17" fmla="*/ 167444 h 322645"/>
                    <a:gd name="connsiteX18" fmla="*/ 117117 w 236394"/>
                    <a:gd name="connsiteY18" fmla="*/ 284787 h 322645"/>
                    <a:gd name="connsiteX19" fmla="*/ 119869 w 236394"/>
                    <a:gd name="connsiteY19" fmla="*/ 301133 h 322645"/>
                    <a:gd name="connsiteX20" fmla="*/ 122536 w 236394"/>
                    <a:gd name="connsiteY20" fmla="*/ 314811 h 322645"/>
                    <a:gd name="connsiteX21" fmla="*/ 96815 w 236394"/>
                    <a:gd name="connsiteY21" fmla="*/ 316188 h 322645"/>
                    <a:gd name="connsiteX22" fmla="*/ 96815 w 236394"/>
                    <a:gd name="connsiteY22" fmla="*/ 284787 h 322645"/>
                    <a:gd name="connsiteX23" fmla="*/ 99568 w 236394"/>
                    <a:gd name="connsiteY23" fmla="*/ 249343 h 322645"/>
                    <a:gd name="connsiteX24" fmla="*/ 94148 w 236394"/>
                    <a:gd name="connsiteY24" fmla="*/ 200221 h 322645"/>
                    <a:gd name="connsiteX25" fmla="*/ 92772 w 236394"/>
                    <a:gd name="connsiteY25" fmla="*/ 170197 h 322645"/>
                    <a:gd name="connsiteX26" fmla="*/ 48040 w 236394"/>
                    <a:gd name="connsiteY26" fmla="*/ 182499 h 322645"/>
                    <a:gd name="connsiteX27" fmla="*/ 34535 w 236394"/>
                    <a:gd name="connsiteY27" fmla="*/ 171573 h 322645"/>
                    <a:gd name="connsiteX28" fmla="*/ 14233 w 236394"/>
                    <a:gd name="connsiteY28" fmla="*/ 138796 h 322645"/>
                    <a:gd name="connsiteX29" fmla="*/ 728 w 236394"/>
                    <a:gd name="connsiteY29" fmla="*/ 108772 h 322645"/>
                    <a:gd name="connsiteX30" fmla="*/ 6061 w 236394"/>
                    <a:gd name="connsiteY30" fmla="*/ 86835 h 322645"/>
                    <a:gd name="connsiteX31" fmla="*/ 54836 w 236394"/>
                    <a:gd name="connsiteY31" fmla="*/ 152303 h 322645"/>
                    <a:gd name="connsiteX32" fmla="*/ 92772 w 236394"/>
                    <a:gd name="connsiteY32" fmla="*/ 141377 h 322645"/>
                    <a:gd name="connsiteX33" fmla="*/ 91395 w 236394"/>
                    <a:gd name="connsiteY33" fmla="*/ 114106 h 322645"/>
                    <a:gd name="connsiteX34" fmla="*/ 90019 w 236394"/>
                    <a:gd name="connsiteY34" fmla="*/ 92255 h 322645"/>
                    <a:gd name="connsiteX35" fmla="*/ 54836 w 236394"/>
                    <a:gd name="connsiteY35" fmla="*/ 101804 h 322645"/>
                    <a:gd name="connsiteX36" fmla="*/ 54836 w 236394"/>
                    <a:gd name="connsiteY36" fmla="*/ 152303 h 322645"/>
                    <a:gd name="connsiteX37" fmla="*/ 125289 w 236394"/>
                    <a:gd name="connsiteY37" fmla="*/ 137334 h 322645"/>
                    <a:gd name="connsiteX38" fmla="*/ 151009 w 236394"/>
                    <a:gd name="connsiteY38" fmla="*/ 133204 h 322645"/>
                    <a:gd name="connsiteX39" fmla="*/ 171311 w 236394"/>
                    <a:gd name="connsiteY39" fmla="*/ 127785 h 322645"/>
                    <a:gd name="connsiteX40" fmla="*/ 178107 w 236394"/>
                    <a:gd name="connsiteY40" fmla="*/ 84082 h 322645"/>
                    <a:gd name="connsiteX41" fmla="*/ 126665 w 236394"/>
                    <a:gd name="connsiteY41" fmla="*/ 84082 h 322645"/>
                    <a:gd name="connsiteX42" fmla="*/ 122622 w 236394"/>
                    <a:gd name="connsiteY42" fmla="*/ 114106 h 322645"/>
                    <a:gd name="connsiteX43" fmla="*/ 125289 w 236394"/>
                    <a:gd name="connsiteY43" fmla="*/ 137334 h 32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6394" h="322645">
                      <a:moveTo>
                        <a:pt x="6061" y="86835"/>
                      </a:moveTo>
                      <a:cubicBezTo>
                        <a:pt x="6921" y="86835"/>
                        <a:pt x="14147" y="86405"/>
                        <a:pt x="27739" y="85458"/>
                      </a:cubicBezTo>
                      <a:cubicBezTo>
                        <a:pt x="42191" y="84598"/>
                        <a:pt x="62492" y="79092"/>
                        <a:pt x="88729" y="69113"/>
                      </a:cubicBezTo>
                      <a:cubicBezTo>
                        <a:pt x="90535" y="68253"/>
                        <a:pt x="90965" y="55004"/>
                        <a:pt x="90105" y="29540"/>
                      </a:cubicBezTo>
                      <a:cubicBezTo>
                        <a:pt x="89159" y="15861"/>
                        <a:pt x="89159" y="7258"/>
                        <a:pt x="90105" y="3645"/>
                      </a:cubicBezTo>
                      <a:cubicBezTo>
                        <a:pt x="90965" y="32"/>
                        <a:pt x="97761" y="-914"/>
                        <a:pt x="110407" y="892"/>
                      </a:cubicBezTo>
                      <a:cubicBezTo>
                        <a:pt x="125719" y="4505"/>
                        <a:pt x="134321" y="8635"/>
                        <a:pt x="136127" y="13194"/>
                      </a:cubicBezTo>
                      <a:cubicBezTo>
                        <a:pt x="136127" y="15001"/>
                        <a:pt x="134321" y="17754"/>
                        <a:pt x="130708" y="21367"/>
                      </a:cubicBezTo>
                      <a:cubicBezTo>
                        <a:pt x="128041" y="24120"/>
                        <a:pt x="126665" y="26357"/>
                        <a:pt x="126665" y="28163"/>
                      </a:cubicBezTo>
                      <a:cubicBezTo>
                        <a:pt x="124859" y="35476"/>
                        <a:pt x="123912" y="43132"/>
                        <a:pt x="123912" y="51391"/>
                      </a:cubicBezTo>
                      <a:cubicBezTo>
                        <a:pt x="123912" y="57757"/>
                        <a:pt x="124772" y="60940"/>
                        <a:pt x="126665" y="60940"/>
                      </a:cubicBezTo>
                      <a:cubicBezTo>
                        <a:pt x="154622" y="56381"/>
                        <a:pt x="179053" y="57327"/>
                        <a:pt x="199784" y="63693"/>
                      </a:cubicBezTo>
                      <a:cubicBezTo>
                        <a:pt x="225075" y="73673"/>
                        <a:pt x="237290" y="84598"/>
                        <a:pt x="236344" y="96470"/>
                      </a:cubicBezTo>
                      <a:cubicBezTo>
                        <a:pt x="219139" y="107396"/>
                        <a:pt x="206064" y="120558"/>
                        <a:pt x="197032" y="136043"/>
                      </a:cubicBezTo>
                      <a:cubicBezTo>
                        <a:pt x="194365" y="140603"/>
                        <a:pt x="192988" y="147399"/>
                        <a:pt x="192988" y="156518"/>
                      </a:cubicBezTo>
                      <a:lnTo>
                        <a:pt x="191612" y="163314"/>
                      </a:lnTo>
                      <a:cubicBezTo>
                        <a:pt x="174407" y="163314"/>
                        <a:pt x="161332" y="163745"/>
                        <a:pt x="152300" y="164691"/>
                      </a:cubicBezTo>
                      <a:cubicBezTo>
                        <a:pt x="142321" y="165637"/>
                        <a:pt x="133375" y="166498"/>
                        <a:pt x="125203" y="167444"/>
                      </a:cubicBezTo>
                      <a:cubicBezTo>
                        <a:pt x="119783" y="187489"/>
                        <a:pt x="117117" y="226546"/>
                        <a:pt x="117117" y="284787"/>
                      </a:cubicBezTo>
                      <a:cubicBezTo>
                        <a:pt x="117117" y="287540"/>
                        <a:pt x="117977" y="292960"/>
                        <a:pt x="119869" y="301133"/>
                      </a:cubicBezTo>
                      <a:cubicBezTo>
                        <a:pt x="120729" y="307499"/>
                        <a:pt x="121676" y="312058"/>
                        <a:pt x="122536" y="314811"/>
                      </a:cubicBezTo>
                      <a:cubicBezTo>
                        <a:pt x="113503" y="324791"/>
                        <a:pt x="104901" y="325221"/>
                        <a:pt x="96815" y="316188"/>
                      </a:cubicBezTo>
                      <a:cubicBezTo>
                        <a:pt x="96815" y="308875"/>
                        <a:pt x="96815" y="298466"/>
                        <a:pt x="96815" y="284787"/>
                      </a:cubicBezTo>
                      <a:cubicBezTo>
                        <a:pt x="98622" y="269302"/>
                        <a:pt x="99568" y="257516"/>
                        <a:pt x="99568" y="249343"/>
                      </a:cubicBezTo>
                      <a:cubicBezTo>
                        <a:pt x="98622" y="233858"/>
                        <a:pt x="96815" y="217513"/>
                        <a:pt x="94148" y="200221"/>
                      </a:cubicBezTo>
                      <a:cubicBezTo>
                        <a:pt x="93202" y="187489"/>
                        <a:pt x="92772" y="177509"/>
                        <a:pt x="92772" y="170197"/>
                      </a:cubicBezTo>
                      <a:cubicBezTo>
                        <a:pt x="84600" y="168390"/>
                        <a:pt x="69718" y="172520"/>
                        <a:pt x="48040" y="182499"/>
                      </a:cubicBezTo>
                      <a:cubicBezTo>
                        <a:pt x="44427" y="184306"/>
                        <a:pt x="39954" y="180692"/>
                        <a:pt x="34535" y="171573"/>
                      </a:cubicBezTo>
                      <a:cubicBezTo>
                        <a:pt x="30922" y="164261"/>
                        <a:pt x="24126" y="153421"/>
                        <a:pt x="14233" y="138796"/>
                      </a:cubicBezTo>
                      <a:cubicBezTo>
                        <a:pt x="7007" y="131484"/>
                        <a:pt x="2448" y="121505"/>
                        <a:pt x="728" y="108772"/>
                      </a:cubicBezTo>
                      <a:cubicBezTo>
                        <a:pt x="-1165" y="95008"/>
                        <a:pt x="641" y="87695"/>
                        <a:pt x="6061" y="86835"/>
                      </a:cubicBezTo>
                      <a:close/>
                      <a:moveTo>
                        <a:pt x="54836" y="152303"/>
                      </a:moveTo>
                      <a:cubicBezTo>
                        <a:pt x="72901" y="149550"/>
                        <a:pt x="85546" y="145937"/>
                        <a:pt x="92772" y="141377"/>
                      </a:cubicBezTo>
                      <a:cubicBezTo>
                        <a:pt x="92772" y="140517"/>
                        <a:pt x="92342" y="131398"/>
                        <a:pt x="91395" y="114106"/>
                      </a:cubicBezTo>
                      <a:cubicBezTo>
                        <a:pt x="90449" y="107740"/>
                        <a:pt x="90019" y="100428"/>
                        <a:pt x="90019" y="92255"/>
                      </a:cubicBezTo>
                      <a:cubicBezTo>
                        <a:pt x="87353" y="91395"/>
                        <a:pt x="75567" y="94578"/>
                        <a:pt x="54836" y="101804"/>
                      </a:cubicBezTo>
                      <a:cubicBezTo>
                        <a:pt x="37717" y="119096"/>
                        <a:pt x="37717" y="135957"/>
                        <a:pt x="54836" y="152303"/>
                      </a:cubicBezTo>
                      <a:close/>
                      <a:moveTo>
                        <a:pt x="125289" y="137334"/>
                      </a:moveTo>
                      <a:cubicBezTo>
                        <a:pt x="133375" y="135527"/>
                        <a:pt x="141977" y="134151"/>
                        <a:pt x="151009" y="133204"/>
                      </a:cubicBezTo>
                      <a:cubicBezTo>
                        <a:pt x="162709" y="131398"/>
                        <a:pt x="169504" y="129591"/>
                        <a:pt x="171311" y="127785"/>
                      </a:cubicBezTo>
                      <a:cubicBezTo>
                        <a:pt x="178537" y="118666"/>
                        <a:pt x="180773" y="104127"/>
                        <a:pt x="178107" y="84082"/>
                      </a:cubicBezTo>
                      <a:cubicBezTo>
                        <a:pt x="155482" y="78662"/>
                        <a:pt x="138364" y="78662"/>
                        <a:pt x="126665" y="84082"/>
                      </a:cubicBezTo>
                      <a:cubicBezTo>
                        <a:pt x="123912" y="87695"/>
                        <a:pt x="122622" y="97761"/>
                        <a:pt x="122622" y="114106"/>
                      </a:cubicBezTo>
                      <a:cubicBezTo>
                        <a:pt x="121676" y="129591"/>
                        <a:pt x="122622" y="137334"/>
                        <a:pt x="125289" y="137334"/>
                      </a:cubicBezTo>
                      <a:close/>
                    </a:path>
                  </a:pathLst>
                </a:custGeom>
                <a:grpFill/>
                <a:ln w="860" cap="flat">
                  <a:noFill/>
                  <a:prstDash val="solid"/>
                  <a:miter/>
                </a:ln>
              </p:spPr>
              <p:txBody>
                <a:bodyPr rtlCol="0" anchor="ctr"/>
                <a:lstStyle/>
                <a:p>
                  <a:endParaRPr lang="zh-CN" altLang="en-US"/>
                </a:p>
              </p:txBody>
            </p:sp>
            <p:sp>
              <p:nvSpPr>
                <p:cNvPr id="22" name="任意形状 17"/>
                <p:cNvSpPr/>
                <p:nvPr/>
              </p:nvSpPr>
              <p:spPr>
                <a:xfrm>
                  <a:off x="4588823" y="2751071"/>
                  <a:ext cx="272058" cy="324003"/>
                </a:xfrm>
                <a:custGeom>
                  <a:avLst/>
                  <a:gdLst>
                    <a:gd name="connsiteX0" fmla="*/ 1779 w 272058"/>
                    <a:gd name="connsiteY0" fmla="*/ 188768 h 324003"/>
                    <a:gd name="connsiteX1" fmla="*/ 4446 w 272058"/>
                    <a:gd name="connsiteY1" fmla="*/ 188768 h 324003"/>
                    <a:gd name="connsiteX2" fmla="*/ 46424 w 272058"/>
                    <a:gd name="connsiteY2" fmla="*/ 179219 h 324003"/>
                    <a:gd name="connsiteX3" fmla="*/ 139931 w 272058"/>
                    <a:gd name="connsiteY3" fmla="*/ 158744 h 324003"/>
                    <a:gd name="connsiteX4" fmla="*/ 150770 w 272058"/>
                    <a:gd name="connsiteY4" fmla="*/ 155991 h 324003"/>
                    <a:gd name="connsiteX5" fmla="*/ 153437 w 272058"/>
                    <a:gd name="connsiteY5" fmla="*/ 151862 h 324003"/>
                    <a:gd name="connsiteX6" fmla="*/ 148017 w 272058"/>
                    <a:gd name="connsiteY6" fmla="*/ 109536 h 324003"/>
                    <a:gd name="connsiteX7" fmla="*/ 148017 w 272058"/>
                    <a:gd name="connsiteY7" fmla="*/ 102739 h 324003"/>
                    <a:gd name="connsiteX8" fmla="*/ 184577 w 272058"/>
                    <a:gd name="connsiteY8" fmla="*/ 109536 h 324003"/>
                    <a:gd name="connsiteX9" fmla="*/ 183201 w 272058"/>
                    <a:gd name="connsiteY9" fmla="*/ 113665 h 324003"/>
                    <a:gd name="connsiteX10" fmla="*/ 179158 w 272058"/>
                    <a:gd name="connsiteY10" fmla="*/ 132764 h 324003"/>
                    <a:gd name="connsiteX11" fmla="*/ 179158 w 272058"/>
                    <a:gd name="connsiteY11" fmla="*/ 140936 h 324003"/>
                    <a:gd name="connsiteX12" fmla="*/ 183201 w 272058"/>
                    <a:gd name="connsiteY12" fmla="*/ 151862 h 324003"/>
                    <a:gd name="connsiteX13" fmla="*/ 215717 w 272058"/>
                    <a:gd name="connsiteY13" fmla="*/ 150485 h 324003"/>
                    <a:gd name="connsiteX14" fmla="*/ 244191 w 272058"/>
                    <a:gd name="connsiteY14" fmla="*/ 150485 h 324003"/>
                    <a:gd name="connsiteX15" fmla="*/ 250987 w 272058"/>
                    <a:gd name="connsiteY15" fmla="*/ 149109 h 324003"/>
                    <a:gd name="connsiteX16" fmla="*/ 267245 w 272058"/>
                    <a:gd name="connsiteY16" fmla="*/ 172337 h 324003"/>
                    <a:gd name="connsiteX17" fmla="*/ 271288 w 272058"/>
                    <a:gd name="connsiteY17" fmla="*/ 191435 h 324003"/>
                    <a:gd name="connsiteX18" fmla="*/ 259073 w 272058"/>
                    <a:gd name="connsiteY18" fmla="*/ 190059 h 324003"/>
                    <a:gd name="connsiteX19" fmla="*/ 219760 w 272058"/>
                    <a:gd name="connsiteY19" fmla="*/ 179133 h 324003"/>
                    <a:gd name="connsiteX20" fmla="*/ 185867 w 272058"/>
                    <a:gd name="connsiteY20" fmla="*/ 181886 h 324003"/>
                    <a:gd name="connsiteX21" fmla="*/ 181824 w 272058"/>
                    <a:gd name="connsiteY21" fmla="*/ 192812 h 324003"/>
                    <a:gd name="connsiteX22" fmla="*/ 179158 w 272058"/>
                    <a:gd name="connsiteY22" fmla="*/ 251483 h 324003"/>
                    <a:gd name="connsiteX23" fmla="*/ 179158 w 272058"/>
                    <a:gd name="connsiteY23" fmla="*/ 281507 h 324003"/>
                    <a:gd name="connsiteX24" fmla="*/ 180534 w 272058"/>
                    <a:gd name="connsiteY24" fmla="*/ 297853 h 324003"/>
                    <a:gd name="connsiteX25" fmla="*/ 183201 w 272058"/>
                    <a:gd name="connsiteY25" fmla="*/ 323748 h 324003"/>
                    <a:gd name="connsiteX26" fmla="*/ 160147 w 272058"/>
                    <a:gd name="connsiteY26" fmla="*/ 319618 h 324003"/>
                    <a:gd name="connsiteX27" fmla="*/ 153351 w 272058"/>
                    <a:gd name="connsiteY27" fmla="*/ 318242 h 324003"/>
                    <a:gd name="connsiteX28" fmla="*/ 74812 w 272058"/>
                    <a:gd name="connsiteY28" fmla="*/ 290970 h 324003"/>
                    <a:gd name="connsiteX29" fmla="*/ 65349 w 272058"/>
                    <a:gd name="connsiteY29" fmla="*/ 285551 h 324003"/>
                    <a:gd name="connsiteX30" fmla="*/ 78855 w 272058"/>
                    <a:gd name="connsiteY30" fmla="*/ 284174 h 324003"/>
                    <a:gd name="connsiteX31" fmla="*/ 107329 w 272058"/>
                    <a:gd name="connsiteY31" fmla="*/ 286927 h 324003"/>
                    <a:gd name="connsiteX32" fmla="*/ 135802 w 272058"/>
                    <a:gd name="connsiteY32" fmla="*/ 289680 h 324003"/>
                    <a:gd name="connsiteX33" fmla="*/ 156103 w 272058"/>
                    <a:gd name="connsiteY33" fmla="*/ 261032 h 324003"/>
                    <a:gd name="connsiteX34" fmla="*/ 153437 w 272058"/>
                    <a:gd name="connsiteY34" fmla="*/ 196941 h 324003"/>
                    <a:gd name="connsiteX35" fmla="*/ 153437 w 272058"/>
                    <a:gd name="connsiteY35" fmla="*/ 186015 h 324003"/>
                    <a:gd name="connsiteX36" fmla="*/ 107415 w 272058"/>
                    <a:gd name="connsiteY36" fmla="*/ 192812 h 324003"/>
                    <a:gd name="connsiteX37" fmla="*/ 97952 w 272058"/>
                    <a:gd name="connsiteY37" fmla="*/ 194188 h 324003"/>
                    <a:gd name="connsiteX38" fmla="*/ 108791 w 272058"/>
                    <a:gd name="connsiteY38" fmla="*/ 210534 h 324003"/>
                    <a:gd name="connsiteX39" fmla="*/ 114211 w 272058"/>
                    <a:gd name="connsiteY39" fmla="*/ 214663 h 324003"/>
                    <a:gd name="connsiteX40" fmla="*/ 100705 w 272058"/>
                    <a:gd name="connsiteY40" fmla="*/ 246063 h 324003"/>
                    <a:gd name="connsiteX41" fmla="*/ 93909 w 272058"/>
                    <a:gd name="connsiteY41" fmla="*/ 237891 h 324003"/>
                    <a:gd name="connsiteX42" fmla="*/ 61392 w 272058"/>
                    <a:gd name="connsiteY42" fmla="*/ 199694 h 324003"/>
                    <a:gd name="connsiteX43" fmla="*/ 18037 w 272058"/>
                    <a:gd name="connsiteY43" fmla="*/ 216040 h 324003"/>
                    <a:gd name="connsiteX44" fmla="*/ 16661 w 272058"/>
                    <a:gd name="connsiteY44" fmla="*/ 217416 h 324003"/>
                    <a:gd name="connsiteX45" fmla="*/ 3155 w 272058"/>
                    <a:gd name="connsiteY45" fmla="*/ 202447 h 324003"/>
                    <a:gd name="connsiteX46" fmla="*/ 1779 w 272058"/>
                    <a:gd name="connsiteY46" fmla="*/ 188768 h 324003"/>
                    <a:gd name="connsiteX47" fmla="*/ 28876 w 272058"/>
                    <a:gd name="connsiteY47" fmla="*/ 130097 h 324003"/>
                    <a:gd name="connsiteX48" fmla="*/ 69479 w 272058"/>
                    <a:gd name="connsiteY48" fmla="*/ 102826 h 324003"/>
                    <a:gd name="connsiteX49" fmla="*/ 68102 w 272058"/>
                    <a:gd name="connsiteY49" fmla="*/ 112375 h 324003"/>
                    <a:gd name="connsiteX50" fmla="*/ 66726 w 272058"/>
                    <a:gd name="connsiteY50" fmla="*/ 132850 h 324003"/>
                    <a:gd name="connsiteX51" fmla="*/ 69479 w 272058"/>
                    <a:gd name="connsiteY51" fmla="*/ 147819 h 324003"/>
                    <a:gd name="connsiteX52" fmla="*/ 55887 w 272058"/>
                    <a:gd name="connsiteY52" fmla="*/ 149195 h 324003"/>
                    <a:gd name="connsiteX53" fmla="*/ 28876 w 272058"/>
                    <a:gd name="connsiteY53" fmla="*/ 130097 h 324003"/>
                    <a:gd name="connsiteX54" fmla="*/ 89780 w 272058"/>
                    <a:gd name="connsiteY54" fmla="*/ 109622 h 324003"/>
                    <a:gd name="connsiteX55" fmla="*/ 84361 w 272058"/>
                    <a:gd name="connsiteY55" fmla="*/ 89147 h 324003"/>
                    <a:gd name="connsiteX56" fmla="*/ 88404 w 272058"/>
                    <a:gd name="connsiteY56" fmla="*/ 89147 h 324003"/>
                    <a:gd name="connsiteX57" fmla="*/ 142598 w 272058"/>
                    <a:gd name="connsiteY57" fmla="*/ 75468 h 324003"/>
                    <a:gd name="connsiteX58" fmla="*/ 148017 w 272058"/>
                    <a:gd name="connsiteY58" fmla="*/ 72715 h 324003"/>
                    <a:gd name="connsiteX59" fmla="*/ 195416 w 272058"/>
                    <a:gd name="connsiteY59" fmla="*/ 61790 h 324003"/>
                    <a:gd name="connsiteX60" fmla="*/ 223890 w 272058"/>
                    <a:gd name="connsiteY60" fmla="*/ 75468 h 324003"/>
                    <a:gd name="connsiteX61" fmla="*/ 257782 w 272058"/>
                    <a:gd name="connsiteY61" fmla="*/ 127344 h 324003"/>
                    <a:gd name="connsiteX62" fmla="*/ 252363 w 272058"/>
                    <a:gd name="connsiteY62" fmla="*/ 130097 h 324003"/>
                    <a:gd name="connsiteX63" fmla="*/ 241524 w 272058"/>
                    <a:gd name="connsiteY63" fmla="*/ 131473 h 324003"/>
                    <a:gd name="connsiteX64" fmla="*/ 200921 w 272058"/>
                    <a:gd name="connsiteY64" fmla="*/ 134226 h 324003"/>
                    <a:gd name="connsiteX65" fmla="*/ 186040 w 272058"/>
                    <a:gd name="connsiteY65" fmla="*/ 128806 h 324003"/>
                    <a:gd name="connsiteX66" fmla="*/ 198255 w 272058"/>
                    <a:gd name="connsiteY66" fmla="*/ 123386 h 324003"/>
                    <a:gd name="connsiteX67" fmla="*/ 222599 w 272058"/>
                    <a:gd name="connsiteY67" fmla="*/ 104288 h 324003"/>
                    <a:gd name="connsiteX68" fmla="*/ 207717 w 272058"/>
                    <a:gd name="connsiteY68" fmla="*/ 82437 h 324003"/>
                    <a:gd name="connsiteX69" fmla="*/ 191459 w 272058"/>
                    <a:gd name="connsiteY69" fmla="*/ 79684 h 324003"/>
                    <a:gd name="connsiteX70" fmla="*/ 188792 w 272058"/>
                    <a:gd name="connsiteY70" fmla="*/ 79684 h 324003"/>
                    <a:gd name="connsiteX71" fmla="*/ 149480 w 272058"/>
                    <a:gd name="connsiteY71" fmla="*/ 91986 h 324003"/>
                    <a:gd name="connsiteX72" fmla="*/ 110167 w 272058"/>
                    <a:gd name="connsiteY72" fmla="*/ 106955 h 324003"/>
                    <a:gd name="connsiteX73" fmla="*/ 89780 w 272058"/>
                    <a:gd name="connsiteY73" fmla="*/ 109622 h 324003"/>
                    <a:gd name="connsiteX74" fmla="*/ 119630 w 272058"/>
                    <a:gd name="connsiteY74" fmla="*/ 46821 h 324003"/>
                    <a:gd name="connsiteX75" fmla="*/ 123673 w 272058"/>
                    <a:gd name="connsiteY75" fmla="*/ 11377 h 324003"/>
                    <a:gd name="connsiteX76" fmla="*/ 137178 w 272058"/>
                    <a:gd name="connsiteY76" fmla="*/ 451 h 324003"/>
                    <a:gd name="connsiteX77" fmla="*/ 141222 w 272058"/>
                    <a:gd name="connsiteY77" fmla="*/ 8624 h 324003"/>
                    <a:gd name="connsiteX78" fmla="*/ 158856 w 272058"/>
                    <a:gd name="connsiteY78" fmla="*/ 34519 h 324003"/>
                    <a:gd name="connsiteX79" fmla="*/ 164276 w 272058"/>
                    <a:gd name="connsiteY79" fmla="*/ 49488 h 324003"/>
                    <a:gd name="connsiteX80" fmla="*/ 152061 w 272058"/>
                    <a:gd name="connsiteY80" fmla="*/ 54908 h 324003"/>
                    <a:gd name="connsiteX81" fmla="*/ 119630 w 272058"/>
                    <a:gd name="connsiteY81" fmla="*/ 46821 h 3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2058" h="324003">
                      <a:moveTo>
                        <a:pt x="1779" y="188768"/>
                      </a:moveTo>
                      <a:lnTo>
                        <a:pt x="4446" y="188768"/>
                      </a:lnTo>
                      <a:cubicBezTo>
                        <a:pt x="15285" y="188768"/>
                        <a:pt x="29306" y="185585"/>
                        <a:pt x="46424" y="179219"/>
                      </a:cubicBezTo>
                      <a:cubicBezTo>
                        <a:pt x="66296" y="171907"/>
                        <a:pt x="97436" y="165110"/>
                        <a:pt x="139931" y="158744"/>
                      </a:cubicBezTo>
                      <a:cubicBezTo>
                        <a:pt x="143544" y="157884"/>
                        <a:pt x="147157" y="156938"/>
                        <a:pt x="150770" y="155991"/>
                      </a:cubicBezTo>
                      <a:cubicBezTo>
                        <a:pt x="151631" y="155131"/>
                        <a:pt x="152576" y="153755"/>
                        <a:pt x="153437" y="151862"/>
                      </a:cubicBezTo>
                      <a:cubicBezTo>
                        <a:pt x="153437" y="134570"/>
                        <a:pt x="151631" y="120461"/>
                        <a:pt x="148017" y="109536"/>
                      </a:cubicBezTo>
                      <a:cubicBezTo>
                        <a:pt x="147071" y="106783"/>
                        <a:pt x="147071" y="104546"/>
                        <a:pt x="148017" y="102739"/>
                      </a:cubicBezTo>
                      <a:cubicBezTo>
                        <a:pt x="159717" y="99126"/>
                        <a:pt x="171932" y="101363"/>
                        <a:pt x="184577" y="109536"/>
                      </a:cubicBezTo>
                      <a:cubicBezTo>
                        <a:pt x="184577" y="110482"/>
                        <a:pt x="184147" y="111859"/>
                        <a:pt x="183201" y="113665"/>
                      </a:cubicBezTo>
                      <a:cubicBezTo>
                        <a:pt x="179588" y="120031"/>
                        <a:pt x="178211" y="126397"/>
                        <a:pt x="179158" y="132764"/>
                      </a:cubicBezTo>
                      <a:cubicBezTo>
                        <a:pt x="179158" y="134570"/>
                        <a:pt x="179158" y="137323"/>
                        <a:pt x="179158" y="140936"/>
                      </a:cubicBezTo>
                      <a:cubicBezTo>
                        <a:pt x="180018" y="145496"/>
                        <a:pt x="181394" y="149109"/>
                        <a:pt x="183201" y="151862"/>
                      </a:cubicBezTo>
                      <a:cubicBezTo>
                        <a:pt x="192233" y="150055"/>
                        <a:pt x="203072" y="149625"/>
                        <a:pt x="215717" y="150485"/>
                      </a:cubicBezTo>
                      <a:cubicBezTo>
                        <a:pt x="231029" y="151432"/>
                        <a:pt x="240578" y="151432"/>
                        <a:pt x="244191" y="150485"/>
                      </a:cubicBezTo>
                      <a:cubicBezTo>
                        <a:pt x="246857" y="149625"/>
                        <a:pt x="249180" y="149109"/>
                        <a:pt x="250987" y="149109"/>
                      </a:cubicBezTo>
                      <a:cubicBezTo>
                        <a:pt x="254599" y="150916"/>
                        <a:pt x="260019" y="158658"/>
                        <a:pt x="267245" y="172337"/>
                      </a:cubicBezTo>
                      <a:cubicBezTo>
                        <a:pt x="271718" y="183262"/>
                        <a:pt x="273094" y="189629"/>
                        <a:pt x="271288" y="191435"/>
                      </a:cubicBezTo>
                      <a:cubicBezTo>
                        <a:pt x="269482" y="192382"/>
                        <a:pt x="265438" y="191865"/>
                        <a:pt x="259073" y="190059"/>
                      </a:cubicBezTo>
                      <a:cubicBezTo>
                        <a:pt x="250987" y="185499"/>
                        <a:pt x="237825" y="181886"/>
                        <a:pt x="219760" y="179133"/>
                      </a:cubicBezTo>
                      <a:cubicBezTo>
                        <a:pt x="210728" y="178273"/>
                        <a:pt x="199459" y="179133"/>
                        <a:pt x="185867" y="181886"/>
                      </a:cubicBezTo>
                      <a:cubicBezTo>
                        <a:pt x="183115" y="182832"/>
                        <a:pt x="181824" y="186445"/>
                        <a:pt x="181824" y="192812"/>
                      </a:cubicBezTo>
                      <a:cubicBezTo>
                        <a:pt x="181824" y="212856"/>
                        <a:pt x="180878" y="232385"/>
                        <a:pt x="179158" y="251483"/>
                      </a:cubicBezTo>
                      <a:cubicBezTo>
                        <a:pt x="179158" y="263355"/>
                        <a:pt x="179158" y="273335"/>
                        <a:pt x="179158" y="281507"/>
                      </a:cubicBezTo>
                      <a:cubicBezTo>
                        <a:pt x="179158" y="284260"/>
                        <a:pt x="179588" y="289680"/>
                        <a:pt x="180534" y="297853"/>
                      </a:cubicBezTo>
                      <a:cubicBezTo>
                        <a:pt x="183201" y="313338"/>
                        <a:pt x="184147" y="321941"/>
                        <a:pt x="183201" y="323748"/>
                      </a:cubicBezTo>
                      <a:cubicBezTo>
                        <a:pt x="182254" y="324608"/>
                        <a:pt x="174598" y="323317"/>
                        <a:pt x="160147" y="319618"/>
                      </a:cubicBezTo>
                      <a:cubicBezTo>
                        <a:pt x="157480" y="318672"/>
                        <a:pt x="155157" y="318242"/>
                        <a:pt x="153351" y="318242"/>
                      </a:cubicBezTo>
                      <a:cubicBezTo>
                        <a:pt x="120834" y="311876"/>
                        <a:pt x="94597" y="302756"/>
                        <a:pt x="74812" y="290970"/>
                      </a:cubicBezTo>
                      <a:cubicBezTo>
                        <a:pt x="68446" y="288218"/>
                        <a:pt x="65349" y="286411"/>
                        <a:pt x="65349" y="285551"/>
                      </a:cubicBezTo>
                      <a:cubicBezTo>
                        <a:pt x="67156" y="283744"/>
                        <a:pt x="71629" y="283314"/>
                        <a:pt x="78855" y="284174"/>
                      </a:cubicBezTo>
                      <a:cubicBezTo>
                        <a:pt x="90554" y="285981"/>
                        <a:pt x="100103" y="286927"/>
                        <a:pt x="107329" y="286927"/>
                      </a:cubicBezTo>
                      <a:cubicBezTo>
                        <a:pt x="115415" y="287787"/>
                        <a:pt x="124963" y="288734"/>
                        <a:pt x="135802" y="289680"/>
                      </a:cubicBezTo>
                      <a:cubicBezTo>
                        <a:pt x="152061" y="292433"/>
                        <a:pt x="158856" y="282884"/>
                        <a:pt x="156103" y="261032"/>
                      </a:cubicBezTo>
                      <a:cubicBezTo>
                        <a:pt x="156103" y="241934"/>
                        <a:pt x="155157" y="220599"/>
                        <a:pt x="153437" y="196941"/>
                      </a:cubicBezTo>
                      <a:cubicBezTo>
                        <a:pt x="153437" y="192382"/>
                        <a:pt x="153437" y="188768"/>
                        <a:pt x="153437" y="186015"/>
                      </a:cubicBezTo>
                      <a:cubicBezTo>
                        <a:pt x="142598" y="186015"/>
                        <a:pt x="127200" y="188338"/>
                        <a:pt x="107415" y="192812"/>
                      </a:cubicBezTo>
                      <a:cubicBezTo>
                        <a:pt x="103802" y="193758"/>
                        <a:pt x="100619" y="194188"/>
                        <a:pt x="97952" y="194188"/>
                      </a:cubicBezTo>
                      <a:cubicBezTo>
                        <a:pt x="99759" y="199608"/>
                        <a:pt x="103372" y="205114"/>
                        <a:pt x="108791" y="210534"/>
                      </a:cubicBezTo>
                      <a:cubicBezTo>
                        <a:pt x="111458" y="213286"/>
                        <a:pt x="113264" y="214663"/>
                        <a:pt x="114211" y="214663"/>
                      </a:cubicBezTo>
                      <a:cubicBezTo>
                        <a:pt x="113264" y="229202"/>
                        <a:pt x="108791" y="239697"/>
                        <a:pt x="100705" y="246063"/>
                      </a:cubicBezTo>
                      <a:cubicBezTo>
                        <a:pt x="98898" y="247010"/>
                        <a:pt x="96662" y="244257"/>
                        <a:pt x="93909" y="237891"/>
                      </a:cubicBezTo>
                      <a:cubicBezTo>
                        <a:pt x="84877" y="218792"/>
                        <a:pt x="74038" y="206060"/>
                        <a:pt x="61392" y="199694"/>
                      </a:cubicBezTo>
                      <a:cubicBezTo>
                        <a:pt x="40575" y="201501"/>
                        <a:pt x="26209" y="207006"/>
                        <a:pt x="18037" y="216040"/>
                      </a:cubicBezTo>
                      <a:lnTo>
                        <a:pt x="16661" y="217416"/>
                      </a:lnTo>
                      <a:cubicBezTo>
                        <a:pt x="13048" y="216556"/>
                        <a:pt x="8574" y="211480"/>
                        <a:pt x="3155" y="202447"/>
                      </a:cubicBezTo>
                      <a:cubicBezTo>
                        <a:pt x="-544" y="194188"/>
                        <a:pt x="-974" y="189629"/>
                        <a:pt x="1779" y="188768"/>
                      </a:cubicBezTo>
                      <a:close/>
                      <a:moveTo>
                        <a:pt x="28876" y="130097"/>
                      </a:moveTo>
                      <a:cubicBezTo>
                        <a:pt x="40575" y="114611"/>
                        <a:pt x="54167" y="105578"/>
                        <a:pt x="69479" y="102826"/>
                      </a:cubicBezTo>
                      <a:cubicBezTo>
                        <a:pt x="70339" y="102826"/>
                        <a:pt x="69909" y="106009"/>
                        <a:pt x="68102" y="112375"/>
                      </a:cubicBezTo>
                      <a:cubicBezTo>
                        <a:pt x="65436" y="122354"/>
                        <a:pt x="64919" y="129236"/>
                        <a:pt x="66726" y="132850"/>
                      </a:cubicBezTo>
                      <a:cubicBezTo>
                        <a:pt x="70339" y="141022"/>
                        <a:pt x="71199" y="146012"/>
                        <a:pt x="69479" y="147819"/>
                      </a:cubicBezTo>
                      <a:cubicBezTo>
                        <a:pt x="69479" y="149625"/>
                        <a:pt x="64919" y="150141"/>
                        <a:pt x="55887" y="149195"/>
                      </a:cubicBezTo>
                      <a:cubicBezTo>
                        <a:pt x="35155" y="147302"/>
                        <a:pt x="26123" y="140936"/>
                        <a:pt x="28876" y="130097"/>
                      </a:cubicBezTo>
                      <a:close/>
                      <a:moveTo>
                        <a:pt x="89780" y="109622"/>
                      </a:moveTo>
                      <a:cubicBezTo>
                        <a:pt x="84361" y="101449"/>
                        <a:pt x="82554" y="94653"/>
                        <a:pt x="84361" y="89147"/>
                      </a:cubicBezTo>
                      <a:lnTo>
                        <a:pt x="88404" y="89147"/>
                      </a:lnTo>
                      <a:cubicBezTo>
                        <a:pt x="101049" y="88287"/>
                        <a:pt x="119114" y="83727"/>
                        <a:pt x="142598" y="75468"/>
                      </a:cubicBezTo>
                      <a:cubicBezTo>
                        <a:pt x="143458" y="75468"/>
                        <a:pt x="145265" y="74608"/>
                        <a:pt x="148017" y="72715"/>
                      </a:cubicBezTo>
                      <a:cubicBezTo>
                        <a:pt x="167029" y="64543"/>
                        <a:pt x="182770" y="60930"/>
                        <a:pt x="195416" y="61790"/>
                      </a:cubicBezTo>
                      <a:cubicBezTo>
                        <a:pt x="206255" y="62736"/>
                        <a:pt x="215717" y="67210"/>
                        <a:pt x="223890" y="75468"/>
                      </a:cubicBezTo>
                      <a:cubicBezTo>
                        <a:pt x="250987" y="102739"/>
                        <a:pt x="262255" y="120031"/>
                        <a:pt x="257782" y="127344"/>
                      </a:cubicBezTo>
                      <a:cubicBezTo>
                        <a:pt x="256836" y="128290"/>
                        <a:pt x="255116" y="129150"/>
                        <a:pt x="252363" y="130097"/>
                      </a:cubicBezTo>
                      <a:cubicBezTo>
                        <a:pt x="246944" y="130097"/>
                        <a:pt x="243330" y="130527"/>
                        <a:pt x="241524" y="131473"/>
                      </a:cubicBezTo>
                      <a:cubicBezTo>
                        <a:pt x="227932" y="136893"/>
                        <a:pt x="214427" y="137839"/>
                        <a:pt x="200921" y="134226"/>
                      </a:cubicBezTo>
                      <a:cubicBezTo>
                        <a:pt x="190943" y="132419"/>
                        <a:pt x="186040" y="130613"/>
                        <a:pt x="186040" y="128806"/>
                      </a:cubicBezTo>
                      <a:cubicBezTo>
                        <a:pt x="185093" y="127000"/>
                        <a:pt x="189222" y="125193"/>
                        <a:pt x="198255" y="123386"/>
                      </a:cubicBezTo>
                      <a:cubicBezTo>
                        <a:pt x="214513" y="115214"/>
                        <a:pt x="222599" y="108848"/>
                        <a:pt x="222599" y="104288"/>
                      </a:cubicBezTo>
                      <a:cubicBezTo>
                        <a:pt x="219846" y="94309"/>
                        <a:pt x="214943" y="86996"/>
                        <a:pt x="207717" y="82437"/>
                      </a:cubicBezTo>
                      <a:cubicBezTo>
                        <a:pt x="204104" y="80630"/>
                        <a:pt x="198685" y="79684"/>
                        <a:pt x="191459" y="79684"/>
                      </a:cubicBezTo>
                      <a:cubicBezTo>
                        <a:pt x="190513" y="79684"/>
                        <a:pt x="189652" y="79684"/>
                        <a:pt x="188792" y="79684"/>
                      </a:cubicBezTo>
                      <a:cubicBezTo>
                        <a:pt x="176147" y="79684"/>
                        <a:pt x="163071" y="83813"/>
                        <a:pt x="149480" y="91986"/>
                      </a:cubicBezTo>
                      <a:cubicBezTo>
                        <a:pt x="137695" y="98352"/>
                        <a:pt x="124619" y="103342"/>
                        <a:pt x="110167" y="106955"/>
                      </a:cubicBezTo>
                      <a:cubicBezTo>
                        <a:pt x="99328" y="110482"/>
                        <a:pt x="92533" y="111428"/>
                        <a:pt x="89780" y="109622"/>
                      </a:cubicBezTo>
                      <a:close/>
                      <a:moveTo>
                        <a:pt x="119630" y="46821"/>
                      </a:moveTo>
                      <a:cubicBezTo>
                        <a:pt x="115071" y="36841"/>
                        <a:pt x="116447" y="24969"/>
                        <a:pt x="123673" y="11377"/>
                      </a:cubicBezTo>
                      <a:cubicBezTo>
                        <a:pt x="129092" y="2258"/>
                        <a:pt x="133566" y="-1355"/>
                        <a:pt x="137178" y="451"/>
                      </a:cubicBezTo>
                      <a:cubicBezTo>
                        <a:pt x="138039" y="1398"/>
                        <a:pt x="139415" y="4064"/>
                        <a:pt x="141222" y="8624"/>
                      </a:cubicBezTo>
                      <a:cubicBezTo>
                        <a:pt x="145695" y="18603"/>
                        <a:pt x="151631" y="27292"/>
                        <a:pt x="158856" y="34519"/>
                      </a:cubicBezTo>
                      <a:cubicBezTo>
                        <a:pt x="164276" y="40885"/>
                        <a:pt x="166082" y="45875"/>
                        <a:pt x="164276" y="49488"/>
                      </a:cubicBezTo>
                      <a:cubicBezTo>
                        <a:pt x="163329" y="53101"/>
                        <a:pt x="159286" y="54908"/>
                        <a:pt x="152061" y="54908"/>
                      </a:cubicBezTo>
                      <a:cubicBezTo>
                        <a:pt x="135888" y="55940"/>
                        <a:pt x="125049" y="53187"/>
                        <a:pt x="119630" y="46821"/>
                      </a:cubicBezTo>
                      <a:close/>
                    </a:path>
                  </a:pathLst>
                </a:custGeom>
                <a:grpFill/>
                <a:ln w="860" cap="flat">
                  <a:noFill/>
                  <a:prstDash val="solid"/>
                  <a:miter/>
                </a:ln>
              </p:spPr>
              <p:txBody>
                <a:bodyPr rtlCol="0" anchor="ctr"/>
                <a:lstStyle/>
                <a:p>
                  <a:endParaRPr lang="zh-CN" altLang="en-US"/>
                </a:p>
              </p:txBody>
            </p:sp>
            <p:sp>
              <p:nvSpPr>
                <p:cNvPr id="23" name="任意形状 18"/>
                <p:cNvSpPr/>
                <p:nvPr/>
              </p:nvSpPr>
              <p:spPr>
                <a:xfrm>
                  <a:off x="5138493" y="2802793"/>
                  <a:ext cx="279168" cy="227983"/>
                </a:xfrm>
                <a:custGeom>
                  <a:avLst/>
                  <a:gdLst>
                    <a:gd name="connsiteX0" fmla="*/ 146571 w 279168"/>
                    <a:gd name="connsiteY0" fmla="*/ 7401 h 227983"/>
                    <a:gd name="connsiteX1" fmla="*/ 211604 w 279168"/>
                    <a:gd name="connsiteY1" fmla="*/ 604 h 227983"/>
                    <a:gd name="connsiteX2" fmla="*/ 211604 w 279168"/>
                    <a:gd name="connsiteY2" fmla="*/ 16950 h 227983"/>
                    <a:gd name="connsiteX3" fmla="*/ 175044 w 279168"/>
                    <a:gd name="connsiteY3" fmla="*/ 41468 h 227983"/>
                    <a:gd name="connsiteX4" fmla="*/ 166958 w 279168"/>
                    <a:gd name="connsiteY4" fmla="*/ 83794 h 227983"/>
                    <a:gd name="connsiteX5" fmla="*/ 202141 w 279168"/>
                    <a:gd name="connsiteY5" fmla="*/ 74245 h 227983"/>
                    <a:gd name="connsiteX6" fmla="*/ 210227 w 279168"/>
                    <a:gd name="connsiteY6" fmla="*/ 101516 h 227983"/>
                    <a:gd name="connsiteX7" fmla="*/ 196722 w 279168"/>
                    <a:gd name="connsiteY7" fmla="*/ 106936 h 227983"/>
                    <a:gd name="connsiteX8" fmla="*/ 166958 w 279168"/>
                    <a:gd name="connsiteY8" fmla="*/ 121905 h 227983"/>
                    <a:gd name="connsiteX9" fmla="*/ 162915 w 279168"/>
                    <a:gd name="connsiteY9" fmla="*/ 132831 h 227983"/>
                    <a:gd name="connsiteX10" fmla="*/ 162915 w 279168"/>
                    <a:gd name="connsiteY10" fmla="*/ 158725 h 227983"/>
                    <a:gd name="connsiteX11" fmla="*/ 180550 w 279168"/>
                    <a:gd name="connsiteY11" fmla="*/ 171027 h 227983"/>
                    <a:gd name="connsiteX12" fmla="*/ 213066 w 279168"/>
                    <a:gd name="connsiteY12" fmla="*/ 171027 h 227983"/>
                    <a:gd name="connsiteX13" fmla="*/ 246959 w 279168"/>
                    <a:gd name="connsiteY13" fmla="*/ 168275 h 227983"/>
                    <a:gd name="connsiteX14" fmla="*/ 270013 w 279168"/>
                    <a:gd name="connsiteY14" fmla="*/ 173694 h 227983"/>
                    <a:gd name="connsiteX15" fmla="*/ 271390 w 279168"/>
                    <a:gd name="connsiteY15" fmla="*/ 211891 h 227983"/>
                    <a:gd name="connsiteX16" fmla="*/ 144076 w 279168"/>
                    <a:gd name="connsiteY16" fmla="*/ 202342 h 227983"/>
                    <a:gd name="connsiteX17" fmla="*/ 130571 w 279168"/>
                    <a:gd name="connsiteY17" fmla="*/ 203718 h 227983"/>
                    <a:gd name="connsiteX18" fmla="*/ 123775 w 279168"/>
                    <a:gd name="connsiteY18" fmla="*/ 203718 h 227983"/>
                    <a:gd name="connsiteX19" fmla="*/ 26225 w 279168"/>
                    <a:gd name="connsiteY19" fmla="*/ 220064 h 227983"/>
                    <a:gd name="connsiteX20" fmla="*/ 20806 w 279168"/>
                    <a:gd name="connsiteY20" fmla="*/ 224193 h 227983"/>
                    <a:gd name="connsiteX21" fmla="*/ 12634 w 279168"/>
                    <a:gd name="connsiteY21" fmla="*/ 225570 h 227983"/>
                    <a:gd name="connsiteX22" fmla="*/ 418 w 279168"/>
                    <a:gd name="connsiteY22" fmla="*/ 199675 h 227983"/>
                    <a:gd name="connsiteX23" fmla="*/ 62698 w 279168"/>
                    <a:gd name="connsiteY23" fmla="*/ 185997 h 227983"/>
                    <a:gd name="connsiteX24" fmla="*/ 64075 w 279168"/>
                    <a:gd name="connsiteY24" fmla="*/ 119152 h 227983"/>
                    <a:gd name="connsiteX25" fmla="*/ 62698 w 279168"/>
                    <a:gd name="connsiteY25" fmla="*/ 98677 h 227983"/>
                    <a:gd name="connsiteX26" fmla="*/ 70785 w 279168"/>
                    <a:gd name="connsiteY26" fmla="*/ 90505 h 227983"/>
                    <a:gd name="connsiteX27" fmla="*/ 103301 w 279168"/>
                    <a:gd name="connsiteY27" fmla="*/ 104183 h 227983"/>
                    <a:gd name="connsiteX28" fmla="*/ 95215 w 279168"/>
                    <a:gd name="connsiteY28" fmla="*/ 160102 h 227983"/>
                    <a:gd name="connsiteX29" fmla="*/ 97882 w 279168"/>
                    <a:gd name="connsiteY29" fmla="*/ 175071 h 227983"/>
                    <a:gd name="connsiteX30" fmla="*/ 107345 w 279168"/>
                    <a:gd name="connsiteY30" fmla="*/ 177824 h 227983"/>
                    <a:gd name="connsiteX31" fmla="*/ 126270 w 279168"/>
                    <a:gd name="connsiteY31" fmla="*/ 172404 h 227983"/>
                    <a:gd name="connsiteX32" fmla="*/ 130312 w 279168"/>
                    <a:gd name="connsiteY32" fmla="*/ 160102 h 227983"/>
                    <a:gd name="connsiteX33" fmla="*/ 128936 w 279168"/>
                    <a:gd name="connsiteY33" fmla="*/ 87752 h 227983"/>
                    <a:gd name="connsiteX34" fmla="*/ 128936 w 279168"/>
                    <a:gd name="connsiteY34" fmla="*/ 60480 h 227983"/>
                    <a:gd name="connsiteX35" fmla="*/ 119473 w 279168"/>
                    <a:gd name="connsiteY35" fmla="*/ 48178 h 227983"/>
                    <a:gd name="connsiteX36" fmla="*/ 96420 w 279168"/>
                    <a:gd name="connsiteY36" fmla="*/ 53598 h 227983"/>
                    <a:gd name="connsiteX37" fmla="*/ 76118 w 279168"/>
                    <a:gd name="connsiteY37" fmla="*/ 24951 h 227983"/>
                    <a:gd name="connsiteX38" fmla="*/ 76118 w 279168"/>
                    <a:gd name="connsiteY38" fmla="*/ 20821 h 227983"/>
                    <a:gd name="connsiteX39" fmla="*/ 89710 w 279168"/>
                    <a:gd name="connsiteY39" fmla="*/ 12649 h 227983"/>
                    <a:gd name="connsiteX40" fmla="*/ 146571 w 279168"/>
                    <a:gd name="connsiteY40" fmla="*/ 7401 h 2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9168" h="227983">
                      <a:moveTo>
                        <a:pt x="146571" y="7401"/>
                      </a:moveTo>
                      <a:cubicBezTo>
                        <a:pt x="169109" y="1035"/>
                        <a:pt x="190787" y="-1202"/>
                        <a:pt x="211604" y="604"/>
                      </a:cubicBezTo>
                      <a:cubicBezTo>
                        <a:pt x="209797" y="6024"/>
                        <a:pt x="209797" y="11530"/>
                        <a:pt x="211604" y="16950"/>
                      </a:cubicBezTo>
                      <a:cubicBezTo>
                        <a:pt x="214271" y="21510"/>
                        <a:pt x="202141" y="29682"/>
                        <a:pt x="175044" y="41468"/>
                      </a:cubicBezTo>
                      <a:cubicBezTo>
                        <a:pt x="169625" y="46888"/>
                        <a:pt x="166958" y="61083"/>
                        <a:pt x="166958" y="83794"/>
                      </a:cubicBezTo>
                      <a:cubicBezTo>
                        <a:pt x="184077" y="79235"/>
                        <a:pt x="195862" y="76052"/>
                        <a:pt x="202141" y="74245"/>
                      </a:cubicBezTo>
                      <a:cubicBezTo>
                        <a:pt x="207561" y="76998"/>
                        <a:pt x="210227" y="86117"/>
                        <a:pt x="210227" y="101516"/>
                      </a:cubicBezTo>
                      <a:cubicBezTo>
                        <a:pt x="207561" y="103323"/>
                        <a:pt x="203002" y="105129"/>
                        <a:pt x="196722" y="106936"/>
                      </a:cubicBezTo>
                      <a:cubicBezTo>
                        <a:pt x="187690" y="110549"/>
                        <a:pt x="177797" y="115625"/>
                        <a:pt x="166958" y="121905"/>
                      </a:cubicBezTo>
                      <a:cubicBezTo>
                        <a:pt x="165152" y="123712"/>
                        <a:pt x="163775" y="127325"/>
                        <a:pt x="162915" y="132831"/>
                      </a:cubicBezTo>
                      <a:cubicBezTo>
                        <a:pt x="161969" y="139197"/>
                        <a:pt x="161969" y="147800"/>
                        <a:pt x="162915" y="158725"/>
                      </a:cubicBezTo>
                      <a:cubicBezTo>
                        <a:pt x="162915" y="167844"/>
                        <a:pt x="168765" y="171888"/>
                        <a:pt x="180550" y="171027"/>
                      </a:cubicBezTo>
                      <a:cubicBezTo>
                        <a:pt x="187776" y="171027"/>
                        <a:pt x="198614" y="171027"/>
                        <a:pt x="213066" y="171027"/>
                      </a:cubicBezTo>
                      <a:cubicBezTo>
                        <a:pt x="229325" y="170167"/>
                        <a:pt x="240594" y="169221"/>
                        <a:pt x="246959" y="168275"/>
                      </a:cubicBezTo>
                      <a:cubicBezTo>
                        <a:pt x="258658" y="166468"/>
                        <a:pt x="266401" y="168275"/>
                        <a:pt x="270013" y="173694"/>
                      </a:cubicBezTo>
                      <a:cubicBezTo>
                        <a:pt x="281712" y="196406"/>
                        <a:pt x="282229" y="209138"/>
                        <a:pt x="271390" y="211891"/>
                      </a:cubicBezTo>
                      <a:cubicBezTo>
                        <a:pt x="236206" y="198213"/>
                        <a:pt x="193711" y="195030"/>
                        <a:pt x="144076" y="202342"/>
                      </a:cubicBezTo>
                      <a:cubicBezTo>
                        <a:pt x="136850" y="203288"/>
                        <a:pt x="132291" y="203718"/>
                        <a:pt x="130571" y="203718"/>
                      </a:cubicBezTo>
                      <a:cubicBezTo>
                        <a:pt x="128764" y="203718"/>
                        <a:pt x="126528" y="203718"/>
                        <a:pt x="123775" y="203718"/>
                      </a:cubicBezTo>
                      <a:cubicBezTo>
                        <a:pt x="89452" y="200105"/>
                        <a:pt x="56935" y="205525"/>
                        <a:pt x="26225" y="220064"/>
                      </a:cubicBezTo>
                      <a:cubicBezTo>
                        <a:pt x="24418" y="221010"/>
                        <a:pt x="22612" y="222387"/>
                        <a:pt x="20806" y="224193"/>
                      </a:cubicBezTo>
                      <a:cubicBezTo>
                        <a:pt x="17193" y="228753"/>
                        <a:pt x="14440" y="229183"/>
                        <a:pt x="12634" y="225570"/>
                      </a:cubicBezTo>
                      <a:cubicBezTo>
                        <a:pt x="2655" y="212837"/>
                        <a:pt x="-1388" y="204235"/>
                        <a:pt x="418" y="199675"/>
                      </a:cubicBezTo>
                      <a:cubicBezTo>
                        <a:pt x="35601" y="194255"/>
                        <a:pt x="56419" y="189696"/>
                        <a:pt x="62698" y="185997"/>
                      </a:cubicBezTo>
                      <a:cubicBezTo>
                        <a:pt x="67172" y="182383"/>
                        <a:pt x="67688" y="160102"/>
                        <a:pt x="64075" y="119152"/>
                      </a:cubicBezTo>
                      <a:cubicBezTo>
                        <a:pt x="63129" y="110979"/>
                        <a:pt x="62698" y="104183"/>
                        <a:pt x="62698" y="98677"/>
                      </a:cubicBezTo>
                      <a:cubicBezTo>
                        <a:pt x="62698" y="94118"/>
                        <a:pt x="65365" y="91365"/>
                        <a:pt x="70785" y="90505"/>
                      </a:cubicBezTo>
                      <a:cubicBezTo>
                        <a:pt x="93323" y="94118"/>
                        <a:pt x="104162" y="98677"/>
                        <a:pt x="103301" y="104183"/>
                      </a:cubicBezTo>
                      <a:cubicBezTo>
                        <a:pt x="93323" y="116055"/>
                        <a:pt x="90656" y="134637"/>
                        <a:pt x="95215" y="160102"/>
                      </a:cubicBezTo>
                      <a:cubicBezTo>
                        <a:pt x="96076" y="166468"/>
                        <a:pt x="97022" y="171458"/>
                        <a:pt x="97882" y="175071"/>
                      </a:cubicBezTo>
                      <a:cubicBezTo>
                        <a:pt x="97882" y="176877"/>
                        <a:pt x="101065" y="177824"/>
                        <a:pt x="107345" y="177824"/>
                      </a:cubicBezTo>
                      <a:cubicBezTo>
                        <a:pt x="114570" y="176964"/>
                        <a:pt x="120850" y="175071"/>
                        <a:pt x="126270" y="172404"/>
                      </a:cubicBezTo>
                      <a:cubicBezTo>
                        <a:pt x="128936" y="170597"/>
                        <a:pt x="130312" y="166468"/>
                        <a:pt x="130312" y="160102"/>
                      </a:cubicBezTo>
                      <a:cubicBezTo>
                        <a:pt x="130312" y="121045"/>
                        <a:pt x="129882" y="96871"/>
                        <a:pt x="128936" y="87752"/>
                      </a:cubicBezTo>
                      <a:cubicBezTo>
                        <a:pt x="128936" y="74073"/>
                        <a:pt x="128936" y="65040"/>
                        <a:pt x="128936" y="60480"/>
                      </a:cubicBezTo>
                      <a:cubicBezTo>
                        <a:pt x="127990" y="53168"/>
                        <a:pt x="124893" y="49125"/>
                        <a:pt x="119473" y="48178"/>
                      </a:cubicBezTo>
                      <a:cubicBezTo>
                        <a:pt x="114054" y="48178"/>
                        <a:pt x="106398" y="49985"/>
                        <a:pt x="96420" y="53598"/>
                      </a:cubicBezTo>
                      <a:cubicBezTo>
                        <a:pt x="90054" y="57211"/>
                        <a:pt x="83344" y="47662"/>
                        <a:pt x="76118" y="24951"/>
                      </a:cubicBezTo>
                      <a:cubicBezTo>
                        <a:pt x="76118" y="23144"/>
                        <a:pt x="76118" y="21767"/>
                        <a:pt x="76118" y="20821"/>
                      </a:cubicBezTo>
                      <a:cubicBezTo>
                        <a:pt x="74312" y="15401"/>
                        <a:pt x="78871" y="12649"/>
                        <a:pt x="89710" y="12649"/>
                      </a:cubicBezTo>
                      <a:cubicBezTo>
                        <a:pt x="112248" y="13767"/>
                        <a:pt x="131173" y="11960"/>
                        <a:pt x="146571" y="7401"/>
                      </a:cubicBezTo>
                      <a:close/>
                    </a:path>
                  </a:pathLst>
                </a:custGeom>
                <a:grpFill/>
                <a:ln w="860" cap="flat">
                  <a:noFill/>
                  <a:prstDash val="solid"/>
                  <a:miter/>
                </a:ln>
              </p:spPr>
              <p:txBody>
                <a:bodyPr rtlCol="0" anchor="ctr"/>
                <a:lstStyle/>
                <a:p>
                  <a:endParaRPr lang="zh-CN" altLang="en-US"/>
                </a:p>
              </p:txBody>
            </p:sp>
          </p:grpSp>
          <p:grpSp>
            <p:nvGrpSpPr>
              <p:cNvPr id="15" name="图形 4"/>
              <p:cNvGrpSpPr/>
              <p:nvPr/>
            </p:nvGrpSpPr>
            <p:grpSpPr>
              <a:xfrm>
                <a:off x="6477534" y="2737331"/>
                <a:ext cx="1951056" cy="319813"/>
                <a:chOff x="6477534" y="2737331"/>
                <a:chExt cx="1951056" cy="319813"/>
              </a:xfrm>
              <a:grpFill/>
            </p:grpSpPr>
            <p:sp>
              <p:nvSpPr>
                <p:cNvPr id="16" name="任意形状 20"/>
                <p:cNvSpPr/>
                <p:nvPr/>
              </p:nvSpPr>
              <p:spPr>
                <a:xfrm>
                  <a:off x="6477534" y="2776851"/>
                  <a:ext cx="298388" cy="236118"/>
                </a:xfrm>
                <a:custGeom>
                  <a:avLst/>
                  <a:gdLst>
                    <a:gd name="connsiteX0" fmla="*/ 160322 w 298388"/>
                    <a:gd name="connsiteY0" fmla="*/ 151805 h 236118"/>
                    <a:gd name="connsiteX1" fmla="*/ 164365 w 298388"/>
                    <a:gd name="connsiteY1" fmla="*/ 113608 h 236118"/>
                    <a:gd name="connsiteX2" fmla="*/ 171161 w 298388"/>
                    <a:gd name="connsiteY2" fmla="*/ 61733 h 236118"/>
                    <a:gd name="connsiteX3" fmla="*/ 182000 w 298388"/>
                    <a:gd name="connsiteY3" fmla="*/ 7190 h 236118"/>
                    <a:gd name="connsiteX4" fmla="*/ 207721 w 298388"/>
                    <a:gd name="connsiteY4" fmla="*/ 5814 h 236118"/>
                    <a:gd name="connsiteX5" fmla="*/ 210474 w 298388"/>
                    <a:gd name="connsiteY5" fmla="*/ 20783 h 236118"/>
                    <a:gd name="connsiteX6" fmla="*/ 196882 w 298388"/>
                    <a:gd name="connsiteY6" fmla="*/ 69905 h 236118"/>
                    <a:gd name="connsiteX7" fmla="*/ 190086 w 298388"/>
                    <a:gd name="connsiteY7" fmla="*/ 116275 h 236118"/>
                    <a:gd name="connsiteX8" fmla="*/ 188710 w 298388"/>
                    <a:gd name="connsiteY8" fmla="*/ 124448 h 236118"/>
                    <a:gd name="connsiteX9" fmla="*/ 195505 w 298388"/>
                    <a:gd name="connsiteY9" fmla="*/ 119028 h 236118"/>
                    <a:gd name="connsiteX10" fmla="*/ 233442 w 298388"/>
                    <a:gd name="connsiteY10" fmla="*/ 75325 h 236118"/>
                    <a:gd name="connsiteX11" fmla="*/ 257786 w 298388"/>
                    <a:gd name="connsiteY11" fmla="*/ 89004 h 236118"/>
                    <a:gd name="connsiteX12" fmla="*/ 255119 w 298388"/>
                    <a:gd name="connsiteY12" fmla="*/ 102682 h 236118"/>
                    <a:gd name="connsiteX13" fmla="*/ 195505 w 298388"/>
                    <a:gd name="connsiteY13" fmla="*/ 147675 h 236118"/>
                    <a:gd name="connsiteX14" fmla="*/ 184667 w 298388"/>
                    <a:gd name="connsiteY14" fmla="*/ 155848 h 236118"/>
                    <a:gd name="connsiteX15" fmla="*/ 182000 w 298388"/>
                    <a:gd name="connsiteY15" fmla="*/ 176323 h 236118"/>
                    <a:gd name="connsiteX16" fmla="*/ 211764 w 298388"/>
                    <a:gd name="connsiteY16" fmla="*/ 176323 h 236118"/>
                    <a:gd name="connsiteX17" fmla="*/ 274044 w 298388"/>
                    <a:gd name="connsiteY17" fmla="*/ 172194 h 236118"/>
                    <a:gd name="connsiteX18" fmla="*/ 288926 w 298388"/>
                    <a:gd name="connsiteY18" fmla="*/ 180366 h 236118"/>
                    <a:gd name="connsiteX19" fmla="*/ 298389 w 298388"/>
                    <a:gd name="connsiteY19" fmla="*/ 214520 h 236118"/>
                    <a:gd name="connsiteX20" fmla="*/ 295722 w 298388"/>
                    <a:gd name="connsiteY20" fmla="*/ 225445 h 236118"/>
                    <a:gd name="connsiteX21" fmla="*/ 284883 w 298388"/>
                    <a:gd name="connsiteY21" fmla="*/ 224069 h 236118"/>
                    <a:gd name="connsiteX22" fmla="*/ 217183 w 298388"/>
                    <a:gd name="connsiteY22" fmla="*/ 207723 h 236118"/>
                    <a:gd name="connsiteX23" fmla="*/ 172451 w 298388"/>
                    <a:gd name="connsiteY23" fmla="*/ 209100 h 236118"/>
                    <a:gd name="connsiteX24" fmla="*/ 156193 w 298388"/>
                    <a:gd name="connsiteY24" fmla="*/ 210477 h 236118"/>
                    <a:gd name="connsiteX25" fmla="*/ 134515 w 298388"/>
                    <a:gd name="connsiteY25" fmla="*/ 213229 h 236118"/>
                    <a:gd name="connsiteX26" fmla="*/ 106042 w 298388"/>
                    <a:gd name="connsiteY26" fmla="*/ 214606 h 236118"/>
                    <a:gd name="connsiteX27" fmla="*/ 19331 w 298388"/>
                    <a:gd name="connsiteY27" fmla="*/ 233704 h 236118"/>
                    <a:gd name="connsiteX28" fmla="*/ 9869 w 298388"/>
                    <a:gd name="connsiteY28" fmla="*/ 232328 h 236118"/>
                    <a:gd name="connsiteX29" fmla="*/ 3073 w 298388"/>
                    <a:gd name="connsiteY29" fmla="*/ 218649 h 236118"/>
                    <a:gd name="connsiteX30" fmla="*/ 320 w 298388"/>
                    <a:gd name="connsiteY30" fmla="*/ 211853 h 236118"/>
                    <a:gd name="connsiteX31" fmla="*/ 7116 w 298388"/>
                    <a:gd name="connsiteY31" fmla="*/ 209100 h 236118"/>
                    <a:gd name="connsiteX32" fmla="*/ 76192 w 298388"/>
                    <a:gd name="connsiteY32" fmla="*/ 198174 h 236118"/>
                    <a:gd name="connsiteX33" fmla="*/ 89697 w 298388"/>
                    <a:gd name="connsiteY33" fmla="*/ 194045 h 236118"/>
                    <a:gd name="connsiteX34" fmla="*/ 104580 w 298388"/>
                    <a:gd name="connsiteY34" fmla="*/ 179076 h 236118"/>
                    <a:gd name="connsiteX35" fmla="*/ 104580 w 298388"/>
                    <a:gd name="connsiteY35" fmla="*/ 150428 h 236118"/>
                    <a:gd name="connsiteX36" fmla="*/ 100536 w 298388"/>
                    <a:gd name="connsiteY36" fmla="*/ 145009 h 236118"/>
                    <a:gd name="connsiteX37" fmla="*/ 96494 w 298388"/>
                    <a:gd name="connsiteY37" fmla="*/ 147761 h 236118"/>
                    <a:gd name="connsiteX38" fmla="*/ 80235 w 298388"/>
                    <a:gd name="connsiteY38" fmla="*/ 165483 h 236118"/>
                    <a:gd name="connsiteX39" fmla="*/ 66644 w 298388"/>
                    <a:gd name="connsiteY39" fmla="*/ 164107 h 236118"/>
                    <a:gd name="connsiteX40" fmla="*/ 49009 w 298388"/>
                    <a:gd name="connsiteY40" fmla="*/ 140879 h 236118"/>
                    <a:gd name="connsiteX41" fmla="*/ 47632 w 298388"/>
                    <a:gd name="connsiteY41" fmla="*/ 131330 h 236118"/>
                    <a:gd name="connsiteX42" fmla="*/ 54428 w 298388"/>
                    <a:gd name="connsiteY42" fmla="*/ 129953 h 236118"/>
                    <a:gd name="connsiteX43" fmla="*/ 99160 w 298388"/>
                    <a:gd name="connsiteY43" fmla="*/ 117651 h 236118"/>
                    <a:gd name="connsiteX44" fmla="*/ 100536 w 298388"/>
                    <a:gd name="connsiteY44" fmla="*/ 108102 h 236118"/>
                    <a:gd name="connsiteX45" fmla="*/ 101913 w 298388"/>
                    <a:gd name="connsiteY45" fmla="*/ 53560 h 236118"/>
                    <a:gd name="connsiteX46" fmla="*/ 137096 w 298388"/>
                    <a:gd name="connsiteY46" fmla="*/ 50807 h 236118"/>
                    <a:gd name="connsiteX47" fmla="*/ 141139 w 298388"/>
                    <a:gd name="connsiteY47" fmla="*/ 65776 h 236118"/>
                    <a:gd name="connsiteX48" fmla="*/ 134344 w 298388"/>
                    <a:gd name="connsiteY48" fmla="*/ 173570 h 236118"/>
                    <a:gd name="connsiteX49" fmla="*/ 146559 w 298388"/>
                    <a:gd name="connsiteY49" fmla="*/ 174947 h 236118"/>
                    <a:gd name="connsiteX50" fmla="*/ 160322 w 298388"/>
                    <a:gd name="connsiteY50" fmla="*/ 151805 h 23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98388" h="236118">
                      <a:moveTo>
                        <a:pt x="160322" y="151805"/>
                      </a:moveTo>
                      <a:cubicBezTo>
                        <a:pt x="161182" y="143632"/>
                        <a:pt x="162559" y="130900"/>
                        <a:pt x="164365" y="113608"/>
                      </a:cubicBezTo>
                      <a:cubicBezTo>
                        <a:pt x="166172" y="94510"/>
                        <a:pt x="168408" y="77218"/>
                        <a:pt x="171161" y="61733"/>
                      </a:cubicBezTo>
                      <a:cubicBezTo>
                        <a:pt x="173828" y="35322"/>
                        <a:pt x="177441" y="17170"/>
                        <a:pt x="182000" y="7190"/>
                      </a:cubicBezTo>
                      <a:cubicBezTo>
                        <a:pt x="186473" y="-1929"/>
                        <a:pt x="195075" y="-2359"/>
                        <a:pt x="207721" y="5814"/>
                      </a:cubicBezTo>
                      <a:cubicBezTo>
                        <a:pt x="214000" y="10373"/>
                        <a:pt x="214947" y="15363"/>
                        <a:pt x="210474" y="20783"/>
                      </a:cubicBezTo>
                      <a:cubicBezTo>
                        <a:pt x="204108" y="28956"/>
                        <a:pt x="199635" y="45301"/>
                        <a:pt x="196882" y="69905"/>
                      </a:cubicBezTo>
                      <a:cubicBezTo>
                        <a:pt x="194129" y="89004"/>
                        <a:pt x="191893" y="104489"/>
                        <a:pt x="190086" y="116275"/>
                      </a:cubicBezTo>
                      <a:lnTo>
                        <a:pt x="188710" y="124448"/>
                      </a:lnTo>
                      <a:cubicBezTo>
                        <a:pt x="189570" y="124448"/>
                        <a:pt x="191893" y="122641"/>
                        <a:pt x="195505" y="119028"/>
                      </a:cubicBezTo>
                      <a:cubicBezTo>
                        <a:pt x="219850" y="94510"/>
                        <a:pt x="232495" y="79885"/>
                        <a:pt x="233442" y="75325"/>
                      </a:cubicBezTo>
                      <a:cubicBezTo>
                        <a:pt x="238861" y="69905"/>
                        <a:pt x="247033" y="74465"/>
                        <a:pt x="257786" y="89004"/>
                      </a:cubicBezTo>
                      <a:cubicBezTo>
                        <a:pt x="262259" y="98123"/>
                        <a:pt x="261399" y="102682"/>
                        <a:pt x="255119" y="102682"/>
                      </a:cubicBezTo>
                      <a:cubicBezTo>
                        <a:pt x="252367" y="102682"/>
                        <a:pt x="232495" y="117651"/>
                        <a:pt x="195505" y="147675"/>
                      </a:cubicBezTo>
                      <a:cubicBezTo>
                        <a:pt x="190946" y="152235"/>
                        <a:pt x="187333" y="154988"/>
                        <a:pt x="184667" y="155848"/>
                      </a:cubicBezTo>
                      <a:cubicBezTo>
                        <a:pt x="178301" y="162214"/>
                        <a:pt x="177441" y="169010"/>
                        <a:pt x="182000" y="176323"/>
                      </a:cubicBezTo>
                      <a:cubicBezTo>
                        <a:pt x="189226" y="176323"/>
                        <a:pt x="199119" y="176323"/>
                        <a:pt x="211764" y="176323"/>
                      </a:cubicBezTo>
                      <a:cubicBezTo>
                        <a:pt x="250560" y="175463"/>
                        <a:pt x="271378" y="174086"/>
                        <a:pt x="274044" y="172194"/>
                      </a:cubicBezTo>
                      <a:cubicBezTo>
                        <a:pt x="282130" y="170387"/>
                        <a:pt x="287120" y="173140"/>
                        <a:pt x="288926" y="180366"/>
                      </a:cubicBezTo>
                      <a:cubicBezTo>
                        <a:pt x="292539" y="192238"/>
                        <a:pt x="295722" y="203594"/>
                        <a:pt x="298389" y="214520"/>
                      </a:cubicBezTo>
                      <a:cubicBezTo>
                        <a:pt x="298389" y="220886"/>
                        <a:pt x="297442" y="224499"/>
                        <a:pt x="295722" y="225445"/>
                      </a:cubicBezTo>
                      <a:cubicBezTo>
                        <a:pt x="292969" y="227252"/>
                        <a:pt x="289356" y="226822"/>
                        <a:pt x="284883" y="224069"/>
                      </a:cubicBezTo>
                      <a:cubicBezTo>
                        <a:pt x="257786" y="213143"/>
                        <a:pt x="235162" y="207723"/>
                        <a:pt x="217183" y="207723"/>
                      </a:cubicBezTo>
                      <a:cubicBezTo>
                        <a:pt x="192839" y="207723"/>
                        <a:pt x="177871" y="208154"/>
                        <a:pt x="172451" y="209100"/>
                      </a:cubicBezTo>
                      <a:cubicBezTo>
                        <a:pt x="165226" y="209100"/>
                        <a:pt x="159806" y="209530"/>
                        <a:pt x="156193" y="210477"/>
                      </a:cubicBezTo>
                      <a:cubicBezTo>
                        <a:pt x="153440" y="211423"/>
                        <a:pt x="146215" y="212283"/>
                        <a:pt x="134515" y="213229"/>
                      </a:cubicBezTo>
                      <a:cubicBezTo>
                        <a:pt x="120924" y="214176"/>
                        <a:pt x="111461" y="214606"/>
                        <a:pt x="106042" y="214606"/>
                      </a:cubicBezTo>
                      <a:cubicBezTo>
                        <a:pt x="71719" y="214606"/>
                        <a:pt x="42815" y="220972"/>
                        <a:pt x="19331" y="233704"/>
                      </a:cubicBezTo>
                      <a:cubicBezTo>
                        <a:pt x="12965" y="237317"/>
                        <a:pt x="9869" y="236887"/>
                        <a:pt x="9869" y="232328"/>
                      </a:cubicBezTo>
                      <a:cubicBezTo>
                        <a:pt x="7116" y="225962"/>
                        <a:pt x="4879" y="221402"/>
                        <a:pt x="3073" y="218649"/>
                      </a:cubicBezTo>
                      <a:cubicBezTo>
                        <a:pt x="320" y="215896"/>
                        <a:pt x="-540" y="213660"/>
                        <a:pt x="320" y="211853"/>
                      </a:cubicBezTo>
                      <a:cubicBezTo>
                        <a:pt x="1180" y="210046"/>
                        <a:pt x="3503" y="209100"/>
                        <a:pt x="7116" y="209100"/>
                      </a:cubicBezTo>
                      <a:cubicBezTo>
                        <a:pt x="18815" y="209100"/>
                        <a:pt x="41869" y="205487"/>
                        <a:pt x="76192" y="198174"/>
                      </a:cubicBezTo>
                      <a:cubicBezTo>
                        <a:pt x="81611" y="196368"/>
                        <a:pt x="86085" y="194991"/>
                        <a:pt x="89697" y="194045"/>
                      </a:cubicBezTo>
                      <a:cubicBezTo>
                        <a:pt x="97870" y="191292"/>
                        <a:pt x="102773" y="186302"/>
                        <a:pt x="104580" y="179076"/>
                      </a:cubicBezTo>
                      <a:cubicBezTo>
                        <a:pt x="104580" y="169957"/>
                        <a:pt x="104580" y="160408"/>
                        <a:pt x="104580" y="150428"/>
                      </a:cubicBezTo>
                      <a:cubicBezTo>
                        <a:pt x="103633" y="146815"/>
                        <a:pt x="102343" y="145009"/>
                        <a:pt x="100536" y="145009"/>
                      </a:cubicBezTo>
                      <a:cubicBezTo>
                        <a:pt x="99590" y="144148"/>
                        <a:pt x="98300" y="145009"/>
                        <a:pt x="96494" y="147761"/>
                      </a:cubicBezTo>
                      <a:cubicBezTo>
                        <a:pt x="90128" y="155934"/>
                        <a:pt x="84708" y="161870"/>
                        <a:pt x="80235" y="165483"/>
                      </a:cubicBezTo>
                      <a:cubicBezTo>
                        <a:pt x="75676" y="171849"/>
                        <a:pt x="71203" y="171419"/>
                        <a:pt x="66644" y="164107"/>
                      </a:cubicBezTo>
                      <a:cubicBezTo>
                        <a:pt x="56665" y="154988"/>
                        <a:pt x="50815" y="147245"/>
                        <a:pt x="49009" y="140879"/>
                      </a:cubicBezTo>
                      <a:cubicBezTo>
                        <a:pt x="46256" y="137266"/>
                        <a:pt x="45826" y="134083"/>
                        <a:pt x="47632" y="131330"/>
                      </a:cubicBezTo>
                      <a:cubicBezTo>
                        <a:pt x="48493" y="129523"/>
                        <a:pt x="50815" y="129093"/>
                        <a:pt x="54428" y="129953"/>
                      </a:cubicBezTo>
                      <a:cubicBezTo>
                        <a:pt x="67934" y="132706"/>
                        <a:pt x="82902" y="128577"/>
                        <a:pt x="99160" y="117651"/>
                      </a:cubicBezTo>
                      <a:cubicBezTo>
                        <a:pt x="100020" y="117651"/>
                        <a:pt x="100536" y="114468"/>
                        <a:pt x="100536" y="108102"/>
                      </a:cubicBezTo>
                      <a:cubicBezTo>
                        <a:pt x="101397" y="104489"/>
                        <a:pt x="101913" y="86251"/>
                        <a:pt x="101913" y="53560"/>
                      </a:cubicBezTo>
                      <a:cubicBezTo>
                        <a:pt x="105526" y="39881"/>
                        <a:pt x="117225" y="39021"/>
                        <a:pt x="137096" y="50807"/>
                      </a:cubicBezTo>
                      <a:cubicBezTo>
                        <a:pt x="141569" y="54420"/>
                        <a:pt x="142946" y="59496"/>
                        <a:pt x="141139" y="65776"/>
                      </a:cubicBezTo>
                      <a:cubicBezTo>
                        <a:pt x="133913" y="86681"/>
                        <a:pt x="131677" y="122641"/>
                        <a:pt x="134344" y="173570"/>
                      </a:cubicBezTo>
                      <a:cubicBezTo>
                        <a:pt x="133397" y="176323"/>
                        <a:pt x="137526" y="176753"/>
                        <a:pt x="146559" y="174947"/>
                      </a:cubicBezTo>
                      <a:cubicBezTo>
                        <a:pt x="154903" y="174947"/>
                        <a:pt x="159376" y="167290"/>
                        <a:pt x="160322" y="151805"/>
                      </a:cubicBezTo>
                      <a:close/>
                    </a:path>
                  </a:pathLst>
                </a:custGeom>
                <a:grpFill/>
                <a:ln w="860" cap="flat">
                  <a:noFill/>
                  <a:prstDash val="solid"/>
                  <a:miter/>
                </a:ln>
              </p:spPr>
              <p:txBody>
                <a:bodyPr rtlCol="0" anchor="ctr"/>
                <a:lstStyle/>
                <a:p>
                  <a:endParaRPr lang="zh-CN" altLang="en-US"/>
                </a:p>
              </p:txBody>
            </p:sp>
            <p:sp>
              <p:nvSpPr>
                <p:cNvPr id="17" name="任意形状 21"/>
                <p:cNvSpPr/>
                <p:nvPr/>
              </p:nvSpPr>
              <p:spPr>
                <a:xfrm>
                  <a:off x="7027539" y="2737331"/>
                  <a:ext cx="312864" cy="319813"/>
                </a:xfrm>
                <a:custGeom>
                  <a:avLst/>
                  <a:gdLst>
                    <a:gd name="connsiteX0" fmla="*/ 86625 w 312864"/>
                    <a:gd name="connsiteY0" fmla="*/ 148999 h 319813"/>
                    <a:gd name="connsiteX1" fmla="*/ 86625 w 312864"/>
                    <a:gd name="connsiteY1" fmla="*/ 162677 h 319813"/>
                    <a:gd name="connsiteX2" fmla="*/ 129980 w 312864"/>
                    <a:gd name="connsiteY2" fmla="*/ 155881 h 319813"/>
                    <a:gd name="connsiteX3" fmla="*/ 158454 w 312864"/>
                    <a:gd name="connsiteY3" fmla="*/ 168183 h 319813"/>
                    <a:gd name="connsiteX4" fmla="*/ 155787 w 312864"/>
                    <a:gd name="connsiteY4" fmla="*/ 172313 h 319813"/>
                    <a:gd name="connsiteX5" fmla="*/ 140905 w 312864"/>
                    <a:gd name="connsiteY5" fmla="*/ 217306 h 319813"/>
                    <a:gd name="connsiteX6" fmla="*/ 126024 w 312864"/>
                    <a:gd name="connsiteY6" fmla="*/ 250083 h 319813"/>
                    <a:gd name="connsiteX7" fmla="*/ 109765 w 312864"/>
                    <a:gd name="connsiteY7" fmla="*/ 267805 h 319813"/>
                    <a:gd name="connsiteX8" fmla="*/ 93506 w 312864"/>
                    <a:gd name="connsiteY8" fmla="*/ 251459 h 319813"/>
                    <a:gd name="connsiteX9" fmla="*/ 67786 w 312864"/>
                    <a:gd name="connsiteY9" fmla="*/ 225564 h 319813"/>
                    <a:gd name="connsiteX10" fmla="*/ 65033 w 312864"/>
                    <a:gd name="connsiteY10" fmla="*/ 228317 h 319813"/>
                    <a:gd name="connsiteX11" fmla="*/ 44732 w 312864"/>
                    <a:gd name="connsiteY11" fmla="*/ 244663 h 319813"/>
                    <a:gd name="connsiteX12" fmla="*/ 0 w 312864"/>
                    <a:gd name="connsiteY12" fmla="*/ 252835 h 319813"/>
                    <a:gd name="connsiteX13" fmla="*/ 8172 w 312864"/>
                    <a:gd name="connsiteY13" fmla="*/ 247416 h 319813"/>
                    <a:gd name="connsiteX14" fmla="*/ 50151 w 312864"/>
                    <a:gd name="connsiteY14" fmla="*/ 206466 h 319813"/>
                    <a:gd name="connsiteX15" fmla="*/ 63657 w 312864"/>
                    <a:gd name="connsiteY15" fmla="*/ 154591 h 319813"/>
                    <a:gd name="connsiteX16" fmla="*/ 60904 w 312864"/>
                    <a:gd name="connsiteY16" fmla="*/ 124567 h 319813"/>
                    <a:gd name="connsiteX17" fmla="*/ 60904 w 312864"/>
                    <a:gd name="connsiteY17" fmla="*/ 116394 h 319813"/>
                    <a:gd name="connsiteX18" fmla="*/ 70367 w 312864"/>
                    <a:gd name="connsiteY18" fmla="*/ 115017 h 319813"/>
                    <a:gd name="connsiteX19" fmla="*/ 79829 w 312864"/>
                    <a:gd name="connsiteY19" fmla="*/ 115017 h 319813"/>
                    <a:gd name="connsiteX20" fmla="*/ 158368 w 312864"/>
                    <a:gd name="connsiteY20" fmla="*/ 101339 h 319813"/>
                    <a:gd name="connsiteX21" fmla="*/ 148905 w 312864"/>
                    <a:gd name="connsiteY21" fmla="*/ 56346 h 319813"/>
                    <a:gd name="connsiteX22" fmla="*/ 146153 w 312864"/>
                    <a:gd name="connsiteY22" fmla="*/ 40000 h 319813"/>
                    <a:gd name="connsiteX23" fmla="*/ 142109 w 312864"/>
                    <a:gd name="connsiteY23" fmla="*/ 11353 h 319813"/>
                    <a:gd name="connsiteX24" fmla="*/ 148905 w 312864"/>
                    <a:gd name="connsiteY24" fmla="*/ 1804 h 319813"/>
                    <a:gd name="connsiteX25" fmla="*/ 169206 w 312864"/>
                    <a:gd name="connsiteY25" fmla="*/ 427 h 319813"/>
                    <a:gd name="connsiteX26" fmla="*/ 166454 w 312864"/>
                    <a:gd name="connsiteY26" fmla="*/ 7223 h 319813"/>
                    <a:gd name="connsiteX27" fmla="*/ 163787 w 312864"/>
                    <a:gd name="connsiteY27" fmla="*/ 15396 h 319813"/>
                    <a:gd name="connsiteX28" fmla="*/ 180046 w 312864"/>
                    <a:gd name="connsiteY28" fmla="*/ 91790 h 319813"/>
                    <a:gd name="connsiteX29" fmla="*/ 185465 w 312864"/>
                    <a:gd name="connsiteY29" fmla="*/ 94542 h 319813"/>
                    <a:gd name="connsiteX30" fmla="*/ 197680 w 312864"/>
                    <a:gd name="connsiteY30" fmla="*/ 97296 h 319813"/>
                    <a:gd name="connsiteX31" fmla="*/ 203100 w 312864"/>
                    <a:gd name="connsiteY31" fmla="*/ 112264 h 319813"/>
                    <a:gd name="connsiteX32" fmla="*/ 196304 w 312864"/>
                    <a:gd name="connsiteY32" fmla="*/ 116394 h 319813"/>
                    <a:gd name="connsiteX33" fmla="*/ 193637 w 312864"/>
                    <a:gd name="connsiteY33" fmla="*/ 116394 h 319813"/>
                    <a:gd name="connsiteX34" fmla="*/ 186841 w 312864"/>
                    <a:gd name="connsiteY34" fmla="*/ 127319 h 319813"/>
                    <a:gd name="connsiteX35" fmla="*/ 189508 w 312864"/>
                    <a:gd name="connsiteY35" fmla="*/ 140998 h 319813"/>
                    <a:gd name="connsiteX36" fmla="*/ 193552 w 312864"/>
                    <a:gd name="connsiteY36" fmla="*/ 154677 h 319813"/>
                    <a:gd name="connsiteX37" fmla="*/ 197594 w 312864"/>
                    <a:gd name="connsiteY37" fmla="*/ 173775 h 319813"/>
                    <a:gd name="connsiteX38" fmla="*/ 204390 w 312864"/>
                    <a:gd name="connsiteY38" fmla="*/ 190120 h 319813"/>
                    <a:gd name="connsiteX39" fmla="*/ 224691 w 312864"/>
                    <a:gd name="connsiteY39" fmla="*/ 160097 h 319813"/>
                    <a:gd name="connsiteX40" fmla="*/ 231487 w 312864"/>
                    <a:gd name="connsiteY40" fmla="*/ 142375 h 319813"/>
                    <a:gd name="connsiteX41" fmla="*/ 234240 w 312864"/>
                    <a:gd name="connsiteY41" fmla="*/ 136955 h 319813"/>
                    <a:gd name="connsiteX42" fmla="*/ 253165 w 312864"/>
                    <a:gd name="connsiteY42" fmla="*/ 156053 h 319813"/>
                    <a:gd name="connsiteX43" fmla="*/ 235530 w 312864"/>
                    <a:gd name="connsiteY43" fmla="*/ 194250 h 319813"/>
                    <a:gd name="connsiteX44" fmla="*/ 224691 w 312864"/>
                    <a:gd name="connsiteY44" fmla="*/ 210595 h 319813"/>
                    <a:gd name="connsiteX45" fmla="*/ 217896 w 312864"/>
                    <a:gd name="connsiteY45" fmla="*/ 220144 h 319813"/>
                    <a:gd name="connsiteX46" fmla="*/ 235530 w 312864"/>
                    <a:gd name="connsiteY46" fmla="*/ 256965 h 319813"/>
                    <a:gd name="connsiteX47" fmla="*/ 236906 w 312864"/>
                    <a:gd name="connsiteY47" fmla="*/ 258341 h 319813"/>
                    <a:gd name="connsiteX48" fmla="*/ 276219 w 312864"/>
                    <a:gd name="connsiteY48" fmla="*/ 286989 h 319813"/>
                    <a:gd name="connsiteX49" fmla="*/ 292478 w 312864"/>
                    <a:gd name="connsiteY49" fmla="*/ 247416 h 319813"/>
                    <a:gd name="connsiteX50" fmla="*/ 293854 w 312864"/>
                    <a:gd name="connsiteY50" fmla="*/ 205089 h 319813"/>
                    <a:gd name="connsiteX51" fmla="*/ 295230 w 312864"/>
                    <a:gd name="connsiteY51" fmla="*/ 185991 h 319813"/>
                    <a:gd name="connsiteX52" fmla="*/ 312864 w 312864"/>
                    <a:gd name="connsiteY52" fmla="*/ 267890 h 319813"/>
                    <a:gd name="connsiteX53" fmla="*/ 304692 w 312864"/>
                    <a:gd name="connsiteY53" fmla="*/ 319766 h 319813"/>
                    <a:gd name="connsiteX54" fmla="*/ 234240 w 312864"/>
                    <a:gd name="connsiteY54" fmla="*/ 286989 h 319813"/>
                    <a:gd name="connsiteX55" fmla="*/ 207143 w 312864"/>
                    <a:gd name="connsiteY55" fmla="*/ 254212 h 319813"/>
                    <a:gd name="connsiteX56" fmla="*/ 199056 w 312864"/>
                    <a:gd name="connsiteY56" fmla="*/ 241910 h 319813"/>
                    <a:gd name="connsiteX57" fmla="*/ 195013 w 312864"/>
                    <a:gd name="connsiteY57" fmla="*/ 244663 h 319813"/>
                    <a:gd name="connsiteX58" fmla="*/ 185551 w 312864"/>
                    <a:gd name="connsiteY58" fmla="*/ 248792 h 319813"/>
                    <a:gd name="connsiteX59" fmla="*/ 176088 w 312864"/>
                    <a:gd name="connsiteY59" fmla="*/ 248792 h 319813"/>
                    <a:gd name="connsiteX60" fmla="*/ 166626 w 312864"/>
                    <a:gd name="connsiteY60" fmla="*/ 247416 h 319813"/>
                    <a:gd name="connsiteX61" fmla="*/ 159830 w 312864"/>
                    <a:gd name="connsiteY61" fmla="*/ 248792 h 319813"/>
                    <a:gd name="connsiteX62" fmla="*/ 143572 w 312864"/>
                    <a:gd name="connsiteY62" fmla="*/ 246039 h 319813"/>
                    <a:gd name="connsiteX63" fmla="*/ 165250 w 312864"/>
                    <a:gd name="connsiteY63" fmla="*/ 229694 h 319813"/>
                    <a:gd name="connsiteX64" fmla="*/ 177465 w 312864"/>
                    <a:gd name="connsiteY64" fmla="*/ 221521 h 319813"/>
                    <a:gd name="connsiteX65" fmla="*/ 186928 w 312864"/>
                    <a:gd name="connsiteY65" fmla="*/ 210595 h 319813"/>
                    <a:gd name="connsiteX66" fmla="*/ 181508 w 312864"/>
                    <a:gd name="connsiteY66" fmla="*/ 196917 h 319813"/>
                    <a:gd name="connsiteX67" fmla="*/ 170669 w 312864"/>
                    <a:gd name="connsiteY67" fmla="*/ 158720 h 319813"/>
                    <a:gd name="connsiteX68" fmla="*/ 163874 w 312864"/>
                    <a:gd name="connsiteY68" fmla="*/ 132825 h 319813"/>
                    <a:gd name="connsiteX69" fmla="*/ 162497 w 312864"/>
                    <a:gd name="connsiteY69" fmla="*/ 124653 h 319813"/>
                    <a:gd name="connsiteX70" fmla="*/ 146239 w 312864"/>
                    <a:gd name="connsiteY70" fmla="*/ 128782 h 319813"/>
                    <a:gd name="connsiteX71" fmla="*/ 92045 w 312864"/>
                    <a:gd name="connsiteY71" fmla="*/ 139708 h 319813"/>
                    <a:gd name="connsiteX72" fmla="*/ 86625 w 312864"/>
                    <a:gd name="connsiteY72" fmla="*/ 148999 h 319813"/>
                    <a:gd name="connsiteX73" fmla="*/ 93421 w 312864"/>
                    <a:gd name="connsiteY73" fmla="*/ 230898 h 319813"/>
                    <a:gd name="connsiteX74" fmla="*/ 113722 w 312864"/>
                    <a:gd name="connsiteY74" fmla="*/ 218596 h 319813"/>
                    <a:gd name="connsiteX75" fmla="*/ 123184 w 312864"/>
                    <a:gd name="connsiteY75" fmla="*/ 185819 h 319813"/>
                    <a:gd name="connsiteX76" fmla="*/ 113722 w 312864"/>
                    <a:gd name="connsiteY76" fmla="*/ 174893 h 319813"/>
                    <a:gd name="connsiteX77" fmla="*/ 83958 w 312864"/>
                    <a:gd name="connsiteY77" fmla="*/ 183066 h 319813"/>
                    <a:gd name="connsiteX78" fmla="*/ 69076 w 312864"/>
                    <a:gd name="connsiteY78" fmla="*/ 219887 h 319813"/>
                    <a:gd name="connsiteX79" fmla="*/ 93421 w 312864"/>
                    <a:gd name="connsiteY79" fmla="*/ 230898 h 319813"/>
                    <a:gd name="connsiteX80" fmla="*/ 224778 w 312864"/>
                    <a:gd name="connsiteY80" fmla="*/ 101253 h 319813"/>
                    <a:gd name="connsiteX81" fmla="*/ 222025 w 312864"/>
                    <a:gd name="connsiteY81" fmla="*/ 101253 h 319813"/>
                    <a:gd name="connsiteX82" fmla="*/ 211186 w 312864"/>
                    <a:gd name="connsiteY82" fmla="*/ 94457 h 319813"/>
                    <a:gd name="connsiteX83" fmla="*/ 215229 w 312864"/>
                    <a:gd name="connsiteY83" fmla="*/ 61679 h 319813"/>
                    <a:gd name="connsiteX84" fmla="*/ 236906 w 312864"/>
                    <a:gd name="connsiteY84" fmla="*/ 56260 h 319813"/>
                    <a:gd name="connsiteX85" fmla="*/ 240950 w 312864"/>
                    <a:gd name="connsiteY85" fmla="*/ 67185 h 319813"/>
                    <a:gd name="connsiteX86" fmla="*/ 246369 w 312864"/>
                    <a:gd name="connsiteY86" fmla="*/ 76735 h 319813"/>
                    <a:gd name="connsiteX87" fmla="*/ 255831 w 312864"/>
                    <a:gd name="connsiteY87" fmla="*/ 101253 h 319813"/>
                    <a:gd name="connsiteX88" fmla="*/ 231487 w 312864"/>
                    <a:gd name="connsiteY88" fmla="*/ 102629 h 319813"/>
                    <a:gd name="connsiteX89" fmla="*/ 224778 w 312864"/>
                    <a:gd name="connsiteY89" fmla="*/ 101253 h 31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2864" h="319813">
                      <a:moveTo>
                        <a:pt x="86625" y="148999"/>
                      </a:moveTo>
                      <a:lnTo>
                        <a:pt x="86625" y="162677"/>
                      </a:lnTo>
                      <a:cubicBezTo>
                        <a:pt x="96517" y="159924"/>
                        <a:pt x="110970" y="157688"/>
                        <a:pt x="129980" y="155881"/>
                      </a:cubicBezTo>
                      <a:cubicBezTo>
                        <a:pt x="144432" y="155881"/>
                        <a:pt x="153895" y="160010"/>
                        <a:pt x="158454" y="168183"/>
                      </a:cubicBezTo>
                      <a:cubicBezTo>
                        <a:pt x="158454" y="169130"/>
                        <a:pt x="157508" y="170506"/>
                        <a:pt x="155787" y="172313"/>
                      </a:cubicBezTo>
                      <a:cubicBezTo>
                        <a:pt x="149421" y="185045"/>
                        <a:pt x="144519" y="200100"/>
                        <a:pt x="140905" y="217306"/>
                      </a:cubicBezTo>
                      <a:cubicBezTo>
                        <a:pt x="139959" y="222725"/>
                        <a:pt x="135056" y="233651"/>
                        <a:pt x="126024" y="250083"/>
                      </a:cubicBezTo>
                      <a:cubicBezTo>
                        <a:pt x="121464" y="261008"/>
                        <a:pt x="116045" y="266944"/>
                        <a:pt x="109765" y="267805"/>
                      </a:cubicBezTo>
                      <a:cubicBezTo>
                        <a:pt x="107959" y="267805"/>
                        <a:pt x="102539" y="262385"/>
                        <a:pt x="93506" y="251459"/>
                      </a:cubicBezTo>
                      <a:cubicBezTo>
                        <a:pt x="78109" y="233307"/>
                        <a:pt x="69592" y="224618"/>
                        <a:pt x="67786" y="225564"/>
                      </a:cubicBezTo>
                      <a:cubicBezTo>
                        <a:pt x="66839" y="225564"/>
                        <a:pt x="65979" y="226511"/>
                        <a:pt x="65033" y="228317"/>
                      </a:cubicBezTo>
                      <a:cubicBezTo>
                        <a:pt x="58667" y="235630"/>
                        <a:pt x="51958" y="241050"/>
                        <a:pt x="44732" y="244663"/>
                      </a:cubicBezTo>
                      <a:cubicBezTo>
                        <a:pt x="26667" y="253782"/>
                        <a:pt x="11785" y="256535"/>
                        <a:pt x="0" y="252835"/>
                      </a:cubicBezTo>
                      <a:lnTo>
                        <a:pt x="8172" y="247416"/>
                      </a:lnTo>
                      <a:cubicBezTo>
                        <a:pt x="28043" y="233737"/>
                        <a:pt x="42065" y="220144"/>
                        <a:pt x="50151" y="206466"/>
                      </a:cubicBezTo>
                      <a:cubicBezTo>
                        <a:pt x="58324" y="192787"/>
                        <a:pt x="62797" y="175582"/>
                        <a:pt x="63657" y="154591"/>
                      </a:cubicBezTo>
                      <a:cubicBezTo>
                        <a:pt x="62710" y="143665"/>
                        <a:pt x="61850" y="133686"/>
                        <a:pt x="60904" y="124567"/>
                      </a:cubicBezTo>
                      <a:cubicBezTo>
                        <a:pt x="59958" y="120007"/>
                        <a:pt x="59958" y="117254"/>
                        <a:pt x="60904" y="116394"/>
                      </a:cubicBezTo>
                      <a:cubicBezTo>
                        <a:pt x="60904" y="115534"/>
                        <a:pt x="64087" y="115017"/>
                        <a:pt x="70367" y="115017"/>
                      </a:cubicBezTo>
                      <a:cubicBezTo>
                        <a:pt x="73120" y="115017"/>
                        <a:pt x="76216" y="115017"/>
                        <a:pt x="79829" y="115017"/>
                      </a:cubicBezTo>
                      <a:cubicBezTo>
                        <a:pt x="101507" y="113211"/>
                        <a:pt x="127658" y="108651"/>
                        <a:pt x="158368" y="101339"/>
                      </a:cubicBezTo>
                      <a:cubicBezTo>
                        <a:pt x="159228" y="102285"/>
                        <a:pt x="156132" y="87230"/>
                        <a:pt x="148905" y="56346"/>
                      </a:cubicBezTo>
                      <a:cubicBezTo>
                        <a:pt x="147960" y="49980"/>
                        <a:pt x="147099" y="44560"/>
                        <a:pt x="146153" y="40000"/>
                      </a:cubicBezTo>
                      <a:cubicBezTo>
                        <a:pt x="142539" y="24515"/>
                        <a:pt x="141163" y="14966"/>
                        <a:pt x="142109" y="11353"/>
                      </a:cubicBezTo>
                      <a:cubicBezTo>
                        <a:pt x="141163" y="6793"/>
                        <a:pt x="143486" y="3610"/>
                        <a:pt x="148905" y="1804"/>
                      </a:cubicBezTo>
                      <a:cubicBezTo>
                        <a:pt x="157938" y="-3"/>
                        <a:pt x="164734" y="-433"/>
                        <a:pt x="169206" y="427"/>
                      </a:cubicBezTo>
                      <a:cubicBezTo>
                        <a:pt x="169206" y="1373"/>
                        <a:pt x="168261" y="3610"/>
                        <a:pt x="166454" y="7223"/>
                      </a:cubicBezTo>
                      <a:cubicBezTo>
                        <a:pt x="164647" y="11783"/>
                        <a:pt x="163787" y="14536"/>
                        <a:pt x="163787" y="15396"/>
                      </a:cubicBezTo>
                      <a:cubicBezTo>
                        <a:pt x="164647" y="33634"/>
                        <a:pt x="170067" y="59099"/>
                        <a:pt x="180046" y="91790"/>
                      </a:cubicBezTo>
                      <a:cubicBezTo>
                        <a:pt x="180046" y="93596"/>
                        <a:pt x="181852" y="94542"/>
                        <a:pt x="185465" y="94542"/>
                      </a:cubicBezTo>
                      <a:cubicBezTo>
                        <a:pt x="190884" y="94542"/>
                        <a:pt x="194928" y="95489"/>
                        <a:pt x="197680" y="97296"/>
                      </a:cubicBezTo>
                      <a:cubicBezTo>
                        <a:pt x="202154" y="101855"/>
                        <a:pt x="203960" y="106845"/>
                        <a:pt x="203100" y="112264"/>
                      </a:cubicBezTo>
                      <a:cubicBezTo>
                        <a:pt x="203100" y="114071"/>
                        <a:pt x="200863" y="115447"/>
                        <a:pt x="196304" y="116394"/>
                      </a:cubicBezTo>
                      <a:lnTo>
                        <a:pt x="193637" y="116394"/>
                      </a:lnTo>
                      <a:cubicBezTo>
                        <a:pt x="187271" y="117340"/>
                        <a:pt x="185035" y="120953"/>
                        <a:pt x="186841" y="127319"/>
                      </a:cubicBezTo>
                      <a:cubicBezTo>
                        <a:pt x="187701" y="130933"/>
                        <a:pt x="188648" y="135492"/>
                        <a:pt x="189508" y="140998"/>
                      </a:cubicBezTo>
                      <a:cubicBezTo>
                        <a:pt x="190369" y="147364"/>
                        <a:pt x="191745" y="151924"/>
                        <a:pt x="193552" y="154677"/>
                      </a:cubicBezTo>
                      <a:cubicBezTo>
                        <a:pt x="194412" y="158290"/>
                        <a:pt x="195788" y="164656"/>
                        <a:pt x="197594" y="173775"/>
                      </a:cubicBezTo>
                      <a:cubicBezTo>
                        <a:pt x="200347" y="183754"/>
                        <a:pt x="202584" y="189260"/>
                        <a:pt x="204390" y="190120"/>
                      </a:cubicBezTo>
                      <a:cubicBezTo>
                        <a:pt x="208003" y="188314"/>
                        <a:pt x="214798" y="178335"/>
                        <a:pt x="224691" y="160097"/>
                      </a:cubicBezTo>
                      <a:cubicBezTo>
                        <a:pt x="227444" y="155537"/>
                        <a:pt x="229681" y="149687"/>
                        <a:pt x="231487" y="142375"/>
                      </a:cubicBezTo>
                      <a:cubicBezTo>
                        <a:pt x="232347" y="139622"/>
                        <a:pt x="233293" y="137815"/>
                        <a:pt x="234240" y="136955"/>
                      </a:cubicBezTo>
                      <a:cubicBezTo>
                        <a:pt x="244133" y="141514"/>
                        <a:pt x="250498" y="147880"/>
                        <a:pt x="253165" y="156053"/>
                      </a:cubicBezTo>
                      <a:cubicBezTo>
                        <a:pt x="252218" y="161473"/>
                        <a:pt x="246369" y="174291"/>
                        <a:pt x="235530" y="194250"/>
                      </a:cubicBezTo>
                      <a:cubicBezTo>
                        <a:pt x="233723" y="197863"/>
                        <a:pt x="230111" y="203369"/>
                        <a:pt x="224691" y="210595"/>
                      </a:cubicBezTo>
                      <a:cubicBezTo>
                        <a:pt x="221079" y="215155"/>
                        <a:pt x="218842" y="218338"/>
                        <a:pt x="217896" y="220144"/>
                      </a:cubicBezTo>
                      <a:cubicBezTo>
                        <a:pt x="215229" y="222898"/>
                        <a:pt x="221079" y="235114"/>
                        <a:pt x="235530" y="256965"/>
                      </a:cubicBezTo>
                      <a:cubicBezTo>
                        <a:pt x="235530" y="257911"/>
                        <a:pt x="235961" y="258341"/>
                        <a:pt x="236906" y="258341"/>
                      </a:cubicBezTo>
                      <a:cubicBezTo>
                        <a:pt x="252218" y="274687"/>
                        <a:pt x="265381" y="284236"/>
                        <a:pt x="276219" y="286989"/>
                      </a:cubicBezTo>
                      <a:cubicBezTo>
                        <a:pt x="283445" y="286043"/>
                        <a:pt x="288865" y="272880"/>
                        <a:pt x="292478" y="247416"/>
                      </a:cubicBezTo>
                      <a:cubicBezTo>
                        <a:pt x="293338" y="234683"/>
                        <a:pt x="293854" y="220575"/>
                        <a:pt x="293854" y="205089"/>
                      </a:cubicBezTo>
                      <a:cubicBezTo>
                        <a:pt x="293854" y="192357"/>
                        <a:pt x="294284" y="185991"/>
                        <a:pt x="295230" y="185991"/>
                      </a:cubicBezTo>
                      <a:cubicBezTo>
                        <a:pt x="305122" y="198723"/>
                        <a:pt x="311058" y="225994"/>
                        <a:pt x="312864" y="267890"/>
                      </a:cubicBezTo>
                      <a:cubicBezTo>
                        <a:pt x="311058" y="293355"/>
                        <a:pt x="308305" y="310647"/>
                        <a:pt x="304692" y="319766"/>
                      </a:cubicBezTo>
                      <a:cubicBezTo>
                        <a:pt x="280348" y="320626"/>
                        <a:pt x="256778" y="309787"/>
                        <a:pt x="234240" y="286989"/>
                      </a:cubicBezTo>
                      <a:cubicBezTo>
                        <a:pt x="222455" y="274257"/>
                        <a:pt x="213422" y="263331"/>
                        <a:pt x="207143" y="254212"/>
                      </a:cubicBezTo>
                      <a:lnTo>
                        <a:pt x="199056" y="241910"/>
                      </a:lnTo>
                      <a:cubicBezTo>
                        <a:pt x="198111" y="241910"/>
                        <a:pt x="196820" y="242856"/>
                        <a:pt x="195013" y="244663"/>
                      </a:cubicBezTo>
                      <a:cubicBezTo>
                        <a:pt x="190454" y="247416"/>
                        <a:pt x="187358" y="248792"/>
                        <a:pt x="185551" y="248792"/>
                      </a:cubicBezTo>
                      <a:cubicBezTo>
                        <a:pt x="182884" y="249738"/>
                        <a:pt x="179701" y="249738"/>
                        <a:pt x="176088" y="248792"/>
                      </a:cubicBezTo>
                      <a:cubicBezTo>
                        <a:pt x="171529" y="247932"/>
                        <a:pt x="168433" y="247416"/>
                        <a:pt x="166626" y="247416"/>
                      </a:cubicBezTo>
                      <a:cubicBezTo>
                        <a:pt x="164820" y="247416"/>
                        <a:pt x="162583" y="247846"/>
                        <a:pt x="159830" y="248792"/>
                      </a:cubicBezTo>
                      <a:cubicBezTo>
                        <a:pt x="148045" y="248792"/>
                        <a:pt x="142626" y="247932"/>
                        <a:pt x="143572" y="246039"/>
                      </a:cubicBezTo>
                      <a:cubicBezTo>
                        <a:pt x="143572" y="245179"/>
                        <a:pt x="150798" y="239673"/>
                        <a:pt x="165250" y="229694"/>
                      </a:cubicBezTo>
                      <a:cubicBezTo>
                        <a:pt x="170669" y="226081"/>
                        <a:pt x="174712" y="223328"/>
                        <a:pt x="177465" y="221521"/>
                      </a:cubicBezTo>
                      <a:cubicBezTo>
                        <a:pt x="183745" y="217908"/>
                        <a:pt x="186928" y="214209"/>
                        <a:pt x="186928" y="210595"/>
                      </a:cubicBezTo>
                      <a:lnTo>
                        <a:pt x="181508" y="196917"/>
                      </a:lnTo>
                      <a:cubicBezTo>
                        <a:pt x="177895" y="185991"/>
                        <a:pt x="174282" y="173259"/>
                        <a:pt x="170669" y="158720"/>
                      </a:cubicBezTo>
                      <a:cubicBezTo>
                        <a:pt x="167916" y="153300"/>
                        <a:pt x="165680" y="144611"/>
                        <a:pt x="163874" y="132825"/>
                      </a:cubicBezTo>
                      <a:lnTo>
                        <a:pt x="162497" y="124653"/>
                      </a:lnTo>
                      <a:cubicBezTo>
                        <a:pt x="161551" y="124653"/>
                        <a:pt x="156132" y="126029"/>
                        <a:pt x="146239" y="128782"/>
                      </a:cubicBezTo>
                      <a:cubicBezTo>
                        <a:pt x="135400" y="131535"/>
                        <a:pt x="117335" y="135148"/>
                        <a:pt x="92045" y="139708"/>
                      </a:cubicBezTo>
                      <a:cubicBezTo>
                        <a:pt x="88432" y="140396"/>
                        <a:pt x="86625" y="143579"/>
                        <a:pt x="86625" y="148999"/>
                      </a:cubicBezTo>
                      <a:close/>
                      <a:moveTo>
                        <a:pt x="93421" y="230898"/>
                      </a:moveTo>
                      <a:cubicBezTo>
                        <a:pt x="102453" y="230898"/>
                        <a:pt x="109249" y="226769"/>
                        <a:pt x="113722" y="218596"/>
                      </a:cubicBezTo>
                      <a:cubicBezTo>
                        <a:pt x="120002" y="204057"/>
                        <a:pt x="123184" y="193132"/>
                        <a:pt x="123184" y="185819"/>
                      </a:cubicBezTo>
                      <a:cubicBezTo>
                        <a:pt x="121378" y="178507"/>
                        <a:pt x="118195" y="174893"/>
                        <a:pt x="113722" y="174893"/>
                      </a:cubicBezTo>
                      <a:cubicBezTo>
                        <a:pt x="101077" y="174893"/>
                        <a:pt x="91098" y="177646"/>
                        <a:pt x="83958" y="183066"/>
                      </a:cubicBezTo>
                      <a:cubicBezTo>
                        <a:pt x="76732" y="188486"/>
                        <a:pt x="71743" y="200788"/>
                        <a:pt x="69076" y="219887"/>
                      </a:cubicBezTo>
                      <a:cubicBezTo>
                        <a:pt x="78969" y="227285"/>
                        <a:pt x="87055" y="230898"/>
                        <a:pt x="93421" y="230898"/>
                      </a:cubicBezTo>
                      <a:close/>
                      <a:moveTo>
                        <a:pt x="224778" y="101253"/>
                      </a:moveTo>
                      <a:cubicBezTo>
                        <a:pt x="223831" y="101253"/>
                        <a:pt x="222971" y="101253"/>
                        <a:pt x="222025" y="101253"/>
                      </a:cubicBezTo>
                      <a:cubicBezTo>
                        <a:pt x="215659" y="99446"/>
                        <a:pt x="212046" y="97123"/>
                        <a:pt x="211186" y="94457"/>
                      </a:cubicBezTo>
                      <a:cubicBezTo>
                        <a:pt x="208519" y="84477"/>
                        <a:pt x="209809" y="73551"/>
                        <a:pt x="215229" y="61679"/>
                      </a:cubicBezTo>
                      <a:cubicBezTo>
                        <a:pt x="222455" y="52561"/>
                        <a:pt x="229681" y="50754"/>
                        <a:pt x="236906" y="56260"/>
                      </a:cubicBezTo>
                      <a:cubicBezTo>
                        <a:pt x="237767" y="59013"/>
                        <a:pt x="239144" y="62626"/>
                        <a:pt x="240950" y="67185"/>
                      </a:cubicBezTo>
                      <a:cubicBezTo>
                        <a:pt x="242756" y="71745"/>
                        <a:pt x="244563" y="74928"/>
                        <a:pt x="246369" y="76735"/>
                      </a:cubicBezTo>
                      <a:cubicBezTo>
                        <a:pt x="253595" y="88607"/>
                        <a:pt x="256778" y="96779"/>
                        <a:pt x="255831" y="101253"/>
                      </a:cubicBezTo>
                      <a:cubicBezTo>
                        <a:pt x="254886" y="103059"/>
                        <a:pt x="246799" y="103575"/>
                        <a:pt x="231487" y="102629"/>
                      </a:cubicBezTo>
                      <a:cubicBezTo>
                        <a:pt x="227961" y="101683"/>
                        <a:pt x="225724" y="101253"/>
                        <a:pt x="224778" y="101253"/>
                      </a:cubicBezTo>
                      <a:close/>
                    </a:path>
                  </a:pathLst>
                </a:custGeom>
                <a:grpFill/>
                <a:ln w="860" cap="flat">
                  <a:noFill/>
                  <a:prstDash val="solid"/>
                  <a:miter/>
                </a:ln>
              </p:spPr>
              <p:txBody>
                <a:bodyPr rtlCol="0" anchor="ctr"/>
                <a:lstStyle/>
                <a:p>
                  <a:endParaRPr lang="zh-CN" altLang="en-US"/>
                </a:p>
              </p:txBody>
            </p:sp>
            <p:sp>
              <p:nvSpPr>
                <p:cNvPr id="18" name="任意形状 22"/>
                <p:cNvSpPr/>
                <p:nvPr/>
              </p:nvSpPr>
              <p:spPr>
                <a:xfrm>
                  <a:off x="7622896" y="2756598"/>
                  <a:ext cx="240010" cy="274750"/>
                </a:xfrm>
                <a:custGeom>
                  <a:avLst/>
                  <a:gdLst>
                    <a:gd name="connsiteX0" fmla="*/ 150547 w 240010"/>
                    <a:gd name="connsiteY0" fmla="*/ 47832 h 274750"/>
                    <a:gd name="connsiteX1" fmla="*/ 150547 w 240010"/>
                    <a:gd name="connsiteY1" fmla="*/ 76480 h 274750"/>
                    <a:gd name="connsiteX2" fmla="*/ 157343 w 240010"/>
                    <a:gd name="connsiteY2" fmla="*/ 84652 h 274750"/>
                    <a:gd name="connsiteX3" fmla="*/ 226419 w 240010"/>
                    <a:gd name="connsiteY3" fmla="*/ 73727 h 274750"/>
                    <a:gd name="connsiteX4" fmla="*/ 240010 w 240010"/>
                    <a:gd name="connsiteY4" fmla="*/ 110547 h 274750"/>
                    <a:gd name="connsiteX5" fmla="*/ 233214 w 240010"/>
                    <a:gd name="connsiteY5" fmla="*/ 110547 h 274750"/>
                    <a:gd name="connsiteX6" fmla="*/ 211537 w 240010"/>
                    <a:gd name="connsiteY6" fmla="*/ 106418 h 274750"/>
                    <a:gd name="connsiteX7" fmla="*/ 184440 w 240010"/>
                    <a:gd name="connsiteY7" fmla="*/ 109171 h 274750"/>
                    <a:gd name="connsiteX8" fmla="*/ 160009 w 240010"/>
                    <a:gd name="connsiteY8" fmla="*/ 111924 h 274750"/>
                    <a:gd name="connsiteX9" fmla="*/ 151923 w 240010"/>
                    <a:gd name="connsiteY9" fmla="*/ 121473 h 274750"/>
                    <a:gd name="connsiteX10" fmla="*/ 150547 w 240010"/>
                    <a:gd name="connsiteY10" fmla="*/ 195113 h 274750"/>
                    <a:gd name="connsiteX11" fmla="*/ 147794 w 240010"/>
                    <a:gd name="connsiteY11" fmla="*/ 240106 h 274750"/>
                    <a:gd name="connsiteX12" fmla="*/ 145127 w 240010"/>
                    <a:gd name="connsiteY12" fmla="*/ 253785 h 274750"/>
                    <a:gd name="connsiteX13" fmla="*/ 141084 w 240010"/>
                    <a:gd name="connsiteY13" fmla="*/ 274260 h 274750"/>
                    <a:gd name="connsiteX14" fmla="*/ 96352 w 240010"/>
                    <a:gd name="connsiteY14" fmla="*/ 264711 h 274750"/>
                    <a:gd name="connsiteX15" fmla="*/ 50330 w 240010"/>
                    <a:gd name="connsiteY15" fmla="*/ 241483 h 274750"/>
                    <a:gd name="connsiteX16" fmla="*/ 67965 w 240010"/>
                    <a:gd name="connsiteY16" fmla="*/ 241483 h 274750"/>
                    <a:gd name="connsiteX17" fmla="*/ 115363 w 240010"/>
                    <a:gd name="connsiteY17" fmla="*/ 237354 h 274750"/>
                    <a:gd name="connsiteX18" fmla="*/ 127578 w 240010"/>
                    <a:gd name="connsiteY18" fmla="*/ 156831 h 274750"/>
                    <a:gd name="connsiteX19" fmla="*/ 126202 w 240010"/>
                    <a:gd name="connsiteY19" fmla="*/ 132312 h 274750"/>
                    <a:gd name="connsiteX20" fmla="*/ 126202 w 240010"/>
                    <a:gd name="connsiteY20" fmla="*/ 128183 h 274750"/>
                    <a:gd name="connsiteX21" fmla="*/ 118116 w 240010"/>
                    <a:gd name="connsiteY21" fmla="*/ 120010 h 274750"/>
                    <a:gd name="connsiteX22" fmla="*/ 36824 w 240010"/>
                    <a:gd name="connsiteY22" fmla="*/ 133689 h 274750"/>
                    <a:gd name="connsiteX23" fmla="*/ 9727 w 240010"/>
                    <a:gd name="connsiteY23" fmla="*/ 144614 h 274750"/>
                    <a:gd name="connsiteX24" fmla="*/ 6974 w 240010"/>
                    <a:gd name="connsiteY24" fmla="*/ 144614 h 274750"/>
                    <a:gd name="connsiteX25" fmla="*/ 179 w 240010"/>
                    <a:gd name="connsiteY25" fmla="*/ 120096 h 274750"/>
                    <a:gd name="connsiteX26" fmla="*/ 8351 w 240010"/>
                    <a:gd name="connsiteY26" fmla="*/ 120096 h 274750"/>
                    <a:gd name="connsiteX27" fmla="*/ 27276 w 240010"/>
                    <a:gd name="connsiteY27" fmla="*/ 115967 h 274750"/>
                    <a:gd name="connsiteX28" fmla="*/ 116653 w 240010"/>
                    <a:gd name="connsiteY28" fmla="*/ 94116 h 274750"/>
                    <a:gd name="connsiteX29" fmla="*/ 122073 w 240010"/>
                    <a:gd name="connsiteY29" fmla="*/ 87319 h 274750"/>
                    <a:gd name="connsiteX30" fmla="*/ 119320 w 240010"/>
                    <a:gd name="connsiteY30" fmla="*/ 76394 h 274750"/>
                    <a:gd name="connsiteX31" fmla="*/ 115277 w 240010"/>
                    <a:gd name="connsiteY31" fmla="*/ 57295 h 274750"/>
                    <a:gd name="connsiteX32" fmla="*/ 104439 w 240010"/>
                    <a:gd name="connsiteY32" fmla="*/ 47746 h 274750"/>
                    <a:gd name="connsiteX33" fmla="*/ 77342 w 240010"/>
                    <a:gd name="connsiteY33" fmla="*/ 54542 h 274750"/>
                    <a:gd name="connsiteX34" fmla="*/ 70545 w 240010"/>
                    <a:gd name="connsiteY34" fmla="*/ 57295 h 274750"/>
                    <a:gd name="connsiteX35" fmla="*/ 61083 w 240010"/>
                    <a:gd name="connsiteY35" fmla="*/ 60048 h 274750"/>
                    <a:gd name="connsiteX36" fmla="*/ 52996 w 240010"/>
                    <a:gd name="connsiteY36" fmla="*/ 31401 h 274750"/>
                    <a:gd name="connsiteX37" fmla="*/ 73298 w 240010"/>
                    <a:gd name="connsiteY37" fmla="*/ 27271 h 274750"/>
                    <a:gd name="connsiteX38" fmla="*/ 100395 w 240010"/>
                    <a:gd name="connsiteY38" fmla="*/ 20475 h 274750"/>
                    <a:gd name="connsiteX39" fmla="*/ 127493 w 240010"/>
                    <a:gd name="connsiteY39" fmla="*/ 13679 h 274750"/>
                    <a:gd name="connsiteX40" fmla="*/ 185730 w 240010"/>
                    <a:gd name="connsiteY40" fmla="*/ 0 h 274750"/>
                    <a:gd name="connsiteX41" fmla="*/ 199235 w 240010"/>
                    <a:gd name="connsiteY41" fmla="*/ 32777 h 274750"/>
                    <a:gd name="connsiteX42" fmla="*/ 193816 w 240010"/>
                    <a:gd name="connsiteY42" fmla="*/ 34154 h 274750"/>
                    <a:gd name="connsiteX43" fmla="*/ 164052 w 240010"/>
                    <a:gd name="connsiteY43" fmla="*/ 35530 h 274750"/>
                    <a:gd name="connsiteX44" fmla="*/ 150547 w 240010"/>
                    <a:gd name="connsiteY44" fmla="*/ 47832 h 27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0010" h="274750">
                      <a:moveTo>
                        <a:pt x="150547" y="47832"/>
                      </a:moveTo>
                      <a:lnTo>
                        <a:pt x="150547" y="76480"/>
                      </a:lnTo>
                      <a:cubicBezTo>
                        <a:pt x="150547" y="83792"/>
                        <a:pt x="152783" y="86459"/>
                        <a:pt x="157343" y="84652"/>
                      </a:cubicBezTo>
                      <a:cubicBezTo>
                        <a:pt x="188052" y="78286"/>
                        <a:pt x="211107" y="74673"/>
                        <a:pt x="226419" y="73727"/>
                      </a:cubicBezTo>
                      <a:cubicBezTo>
                        <a:pt x="235451" y="84652"/>
                        <a:pt x="240010" y="96955"/>
                        <a:pt x="240010" y="110547"/>
                      </a:cubicBezTo>
                      <a:cubicBezTo>
                        <a:pt x="239064" y="111493"/>
                        <a:pt x="236827" y="111493"/>
                        <a:pt x="233214" y="110547"/>
                      </a:cubicBezTo>
                      <a:cubicBezTo>
                        <a:pt x="224182" y="107794"/>
                        <a:pt x="216956" y="106418"/>
                        <a:pt x="211537" y="106418"/>
                      </a:cubicBezTo>
                      <a:cubicBezTo>
                        <a:pt x="206117" y="106418"/>
                        <a:pt x="197085" y="107364"/>
                        <a:pt x="184440" y="109171"/>
                      </a:cubicBezTo>
                      <a:cubicBezTo>
                        <a:pt x="173600" y="110977"/>
                        <a:pt x="165515" y="111924"/>
                        <a:pt x="160009" y="111924"/>
                      </a:cubicBezTo>
                      <a:cubicBezTo>
                        <a:pt x="154590" y="113730"/>
                        <a:pt x="151923" y="116913"/>
                        <a:pt x="151923" y="121473"/>
                      </a:cubicBezTo>
                      <a:cubicBezTo>
                        <a:pt x="151923" y="159670"/>
                        <a:pt x="151492" y="184274"/>
                        <a:pt x="150547" y="195113"/>
                      </a:cubicBezTo>
                      <a:cubicBezTo>
                        <a:pt x="149601" y="210599"/>
                        <a:pt x="148740" y="225568"/>
                        <a:pt x="147794" y="240106"/>
                      </a:cubicBezTo>
                      <a:cubicBezTo>
                        <a:pt x="146848" y="245526"/>
                        <a:pt x="145988" y="250086"/>
                        <a:pt x="145127" y="253785"/>
                      </a:cubicBezTo>
                      <a:cubicBezTo>
                        <a:pt x="144181" y="266517"/>
                        <a:pt x="142890" y="273314"/>
                        <a:pt x="141084" y="274260"/>
                      </a:cubicBezTo>
                      <a:cubicBezTo>
                        <a:pt x="132998" y="276067"/>
                        <a:pt x="118030" y="272884"/>
                        <a:pt x="96352" y="264711"/>
                      </a:cubicBezTo>
                      <a:cubicBezTo>
                        <a:pt x="69255" y="256538"/>
                        <a:pt x="53857" y="248795"/>
                        <a:pt x="50330" y="241483"/>
                      </a:cubicBezTo>
                      <a:lnTo>
                        <a:pt x="67965" y="241483"/>
                      </a:lnTo>
                      <a:cubicBezTo>
                        <a:pt x="95922" y="242429"/>
                        <a:pt x="111751" y="241053"/>
                        <a:pt x="115363" y="237354"/>
                      </a:cubicBezTo>
                      <a:cubicBezTo>
                        <a:pt x="124395" y="230041"/>
                        <a:pt x="128439" y="203200"/>
                        <a:pt x="127578" y="156831"/>
                      </a:cubicBezTo>
                      <a:cubicBezTo>
                        <a:pt x="126632" y="146851"/>
                        <a:pt x="126202" y="138679"/>
                        <a:pt x="126202" y="132312"/>
                      </a:cubicBezTo>
                      <a:cubicBezTo>
                        <a:pt x="126202" y="130506"/>
                        <a:pt x="126202" y="129129"/>
                        <a:pt x="126202" y="128183"/>
                      </a:cubicBezTo>
                      <a:cubicBezTo>
                        <a:pt x="126202" y="122763"/>
                        <a:pt x="123535" y="120010"/>
                        <a:pt x="118116" y="120010"/>
                      </a:cubicBezTo>
                      <a:cubicBezTo>
                        <a:pt x="84653" y="123624"/>
                        <a:pt x="57556" y="128183"/>
                        <a:pt x="36824" y="133689"/>
                      </a:cubicBezTo>
                      <a:cubicBezTo>
                        <a:pt x="22373" y="138248"/>
                        <a:pt x="13340" y="141862"/>
                        <a:pt x="9727" y="144614"/>
                      </a:cubicBezTo>
                      <a:lnTo>
                        <a:pt x="6974" y="144614"/>
                      </a:lnTo>
                      <a:cubicBezTo>
                        <a:pt x="1555" y="136442"/>
                        <a:pt x="-681" y="128269"/>
                        <a:pt x="179" y="120096"/>
                      </a:cubicBezTo>
                      <a:lnTo>
                        <a:pt x="8351" y="120096"/>
                      </a:lnTo>
                      <a:cubicBezTo>
                        <a:pt x="14631" y="119236"/>
                        <a:pt x="20997" y="117859"/>
                        <a:pt x="27276" y="115967"/>
                      </a:cubicBezTo>
                      <a:cubicBezTo>
                        <a:pt x="67019" y="105988"/>
                        <a:pt x="96782" y="98675"/>
                        <a:pt x="116653" y="94116"/>
                      </a:cubicBezTo>
                      <a:cubicBezTo>
                        <a:pt x="120266" y="94116"/>
                        <a:pt x="122073" y="91879"/>
                        <a:pt x="122073" y="87319"/>
                      </a:cubicBezTo>
                      <a:cubicBezTo>
                        <a:pt x="121127" y="83706"/>
                        <a:pt x="120266" y="80007"/>
                        <a:pt x="119320" y="76394"/>
                      </a:cubicBezTo>
                      <a:cubicBezTo>
                        <a:pt x="117513" y="68221"/>
                        <a:pt x="116137" y="61855"/>
                        <a:pt x="115277" y="57295"/>
                      </a:cubicBezTo>
                      <a:cubicBezTo>
                        <a:pt x="112611" y="49123"/>
                        <a:pt x="108911" y="45940"/>
                        <a:pt x="104439" y="47746"/>
                      </a:cubicBezTo>
                      <a:cubicBezTo>
                        <a:pt x="93599" y="49553"/>
                        <a:pt x="84567" y="51875"/>
                        <a:pt x="77342" y="54542"/>
                      </a:cubicBezTo>
                      <a:cubicBezTo>
                        <a:pt x="75535" y="55489"/>
                        <a:pt x="73298" y="56349"/>
                        <a:pt x="70545" y="57295"/>
                      </a:cubicBezTo>
                      <a:cubicBezTo>
                        <a:pt x="65986" y="60048"/>
                        <a:pt x="62889" y="60908"/>
                        <a:pt x="61083" y="60048"/>
                      </a:cubicBezTo>
                      <a:cubicBezTo>
                        <a:pt x="56524" y="54628"/>
                        <a:pt x="53857" y="45079"/>
                        <a:pt x="52996" y="31401"/>
                      </a:cubicBezTo>
                      <a:cubicBezTo>
                        <a:pt x="52051" y="30540"/>
                        <a:pt x="58847" y="29164"/>
                        <a:pt x="73298" y="27271"/>
                      </a:cubicBezTo>
                      <a:cubicBezTo>
                        <a:pt x="78718" y="26411"/>
                        <a:pt x="87750" y="24088"/>
                        <a:pt x="100395" y="20475"/>
                      </a:cubicBezTo>
                      <a:cubicBezTo>
                        <a:pt x="112094" y="17722"/>
                        <a:pt x="121127" y="15485"/>
                        <a:pt x="127493" y="13679"/>
                      </a:cubicBezTo>
                      <a:cubicBezTo>
                        <a:pt x="152783" y="6366"/>
                        <a:pt x="172224" y="1893"/>
                        <a:pt x="185730" y="0"/>
                      </a:cubicBezTo>
                      <a:cubicBezTo>
                        <a:pt x="195623" y="9979"/>
                        <a:pt x="200182" y="20905"/>
                        <a:pt x="199235" y="32777"/>
                      </a:cubicBezTo>
                      <a:cubicBezTo>
                        <a:pt x="198289" y="33723"/>
                        <a:pt x="196483" y="34154"/>
                        <a:pt x="193816" y="34154"/>
                      </a:cubicBezTo>
                      <a:cubicBezTo>
                        <a:pt x="189257" y="32347"/>
                        <a:pt x="179364" y="32777"/>
                        <a:pt x="164052" y="35530"/>
                      </a:cubicBezTo>
                      <a:cubicBezTo>
                        <a:pt x="155020" y="37423"/>
                        <a:pt x="150547" y="41552"/>
                        <a:pt x="150547" y="47832"/>
                      </a:cubicBezTo>
                      <a:close/>
                    </a:path>
                  </a:pathLst>
                </a:custGeom>
                <a:grpFill/>
                <a:ln w="860" cap="flat">
                  <a:noFill/>
                  <a:prstDash val="solid"/>
                  <a:miter/>
                </a:ln>
              </p:spPr>
              <p:txBody>
                <a:bodyPr rtlCol="0" anchor="ctr"/>
                <a:lstStyle/>
                <a:p>
                  <a:endParaRPr lang="zh-CN" altLang="en-US"/>
                </a:p>
              </p:txBody>
            </p:sp>
            <p:sp>
              <p:nvSpPr>
                <p:cNvPr id="19" name="任意形状 23"/>
                <p:cNvSpPr/>
                <p:nvPr/>
              </p:nvSpPr>
              <p:spPr>
                <a:xfrm>
                  <a:off x="8164075" y="2743344"/>
                  <a:ext cx="264516" cy="297062"/>
                </a:xfrm>
                <a:custGeom>
                  <a:avLst/>
                  <a:gdLst>
                    <a:gd name="connsiteX0" fmla="*/ 59955 w 264516"/>
                    <a:gd name="connsiteY0" fmla="*/ 136189 h 297062"/>
                    <a:gd name="connsiteX1" fmla="*/ 92471 w 264516"/>
                    <a:gd name="connsiteY1" fmla="*/ 122510 h 297062"/>
                    <a:gd name="connsiteX2" fmla="*/ 116902 w 264516"/>
                    <a:gd name="connsiteY2" fmla="*/ 112961 h 297062"/>
                    <a:gd name="connsiteX3" fmla="*/ 130408 w 264516"/>
                    <a:gd name="connsiteY3" fmla="*/ 107541 h 297062"/>
                    <a:gd name="connsiteX4" fmla="*/ 158881 w 264516"/>
                    <a:gd name="connsiteY4" fmla="*/ 88443 h 297062"/>
                    <a:gd name="connsiteX5" fmla="*/ 194065 w 264516"/>
                    <a:gd name="connsiteY5" fmla="*/ 46117 h 297062"/>
                    <a:gd name="connsiteX6" fmla="*/ 203527 w 264516"/>
                    <a:gd name="connsiteY6" fmla="*/ 41987 h 297062"/>
                    <a:gd name="connsiteX7" fmla="*/ 204903 w 264516"/>
                    <a:gd name="connsiteY7" fmla="*/ 43364 h 297062"/>
                    <a:gd name="connsiteX8" fmla="*/ 208946 w 264516"/>
                    <a:gd name="connsiteY8" fmla="*/ 44740 h 297062"/>
                    <a:gd name="connsiteX9" fmla="*/ 210322 w 264516"/>
                    <a:gd name="connsiteY9" fmla="*/ 54289 h 297062"/>
                    <a:gd name="connsiteX10" fmla="*/ 190021 w 264516"/>
                    <a:gd name="connsiteY10" fmla="*/ 74764 h 297062"/>
                    <a:gd name="connsiteX11" fmla="*/ 171096 w 264516"/>
                    <a:gd name="connsiteY11" fmla="*/ 95239 h 297062"/>
                    <a:gd name="connsiteX12" fmla="*/ 167053 w 264516"/>
                    <a:gd name="connsiteY12" fmla="*/ 100659 h 297062"/>
                    <a:gd name="connsiteX13" fmla="*/ 172472 w 264516"/>
                    <a:gd name="connsiteY13" fmla="*/ 103412 h 297062"/>
                    <a:gd name="connsiteX14" fmla="*/ 198194 w 264516"/>
                    <a:gd name="connsiteY14" fmla="*/ 118381 h 297062"/>
                    <a:gd name="connsiteX15" fmla="*/ 194150 w 264516"/>
                    <a:gd name="connsiteY15" fmla="*/ 127930 h 297062"/>
                    <a:gd name="connsiteX16" fmla="*/ 153547 w 264516"/>
                    <a:gd name="connsiteY16" fmla="*/ 152448 h 297062"/>
                    <a:gd name="connsiteX17" fmla="*/ 156215 w 264516"/>
                    <a:gd name="connsiteY17" fmla="*/ 164750 h 297062"/>
                    <a:gd name="connsiteX18" fmla="*/ 165677 w 264516"/>
                    <a:gd name="connsiteY18" fmla="*/ 167503 h 297062"/>
                    <a:gd name="connsiteX19" fmla="*/ 192774 w 264516"/>
                    <a:gd name="connsiteY19" fmla="*/ 166127 h 297062"/>
                    <a:gd name="connsiteX20" fmla="*/ 244216 w 264516"/>
                    <a:gd name="connsiteY20" fmla="*/ 159330 h 297062"/>
                    <a:gd name="connsiteX21" fmla="*/ 264517 w 264516"/>
                    <a:gd name="connsiteY21" fmla="*/ 190731 h 297062"/>
                    <a:gd name="connsiteX22" fmla="*/ 261765 w 264516"/>
                    <a:gd name="connsiteY22" fmla="*/ 200280 h 297062"/>
                    <a:gd name="connsiteX23" fmla="*/ 253593 w 264516"/>
                    <a:gd name="connsiteY23" fmla="*/ 198904 h 297062"/>
                    <a:gd name="connsiteX24" fmla="*/ 168258 w 264516"/>
                    <a:gd name="connsiteY24" fmla="*/ 189355 h 297062"/>
                    <a:gd name="connsiteX25" fmla="*/ 161462 w 264516"/>
                    <a:gd name="connsiteY25" fmla="*/ 197527 h 297062"/>
                    <a:gd name="connsiteX26" fmla="*/ 157418 w 264516"/>
                    <a:gd name="connsiteY26" fmla="*/ 267125 h 297062"/>
                    <a:gd name="connsiteX27" fmla="*/ 156042 w 264516"/>
                    <a:gd name="connsiteY27" fmla="*/ 291643 h 297062"/>
                    <a:gd name="connsiteX28" fmla="*/ 153376 w 264516"/>
                    <a:gd name="connsiteY28" fmla="*/ 297063 h 297062"/>
                    <a:gd name="connsiteX29" fmla="*/ 147956 w 264516"/>
                    <a:gd name="connsiteY29" fmla="*/ 297063 h 297062"/>
                    <a:gd name="connsiteX30" fmla="*/ 68041 w 264516"/>
                    <a:gd name="connsiteY30" fmla="*/ 267038 h 297062"/>
                    <a:gd name="connsiteX31" fmla="*/ 63998 w 264516"/>
                    <a:gd name="connsiteY31" fmla="*/ 261619 h 297062"/>
                    <a:gd name="connsiteX32" fmla="*/ 70794 w 264516"/>
                    <a:gd name="connsiteY32" fmla="*/ 261619 h 297062"/>
                    <a:gd name="connsiteX33" fmla="*/ 120945 w 264516"/>
                    <a:gd name="connsiteY33" fmla="*/ 269792 h 297062"/>
                    <a:gd name="connsiteX34" fmla="*/ 131784 w 264516"/>
                    <a:gd name="connsiteY34" fmla="*/ 257489 h 297062"/>
                    <a:gd name="connsiteX35" fmla="*/ 131784 w 264516"/>
                    <a:gd name="connsiteY35" fmla="*/ 234262 h 297062"/>
                    <a:gd name="connsiteX36" fmla="*/ 133161 w 264516"/>
                    <a:gd name="connsiteY36" fmla="*/ 200108 h 297062"/>
                    <a:gd name="connsiteX37" fmla="*/ 129117 w 264516"/>
                    <a:gd name="connsiteY37" fmla="*/ 195979 h 297062"/>
                    <a:gd name="connsiteX38" fmla="*/ 18062 w 264516"/>
                    <a:gd name="connsiteY38" fmla="*/ 217830 h 297062"/>
                    <a:gd name="connsiteX39" fmla="*/ 5847 w 264516"/>
                    <a:gd name="connsiteY39" fmla="*/ 216454 h 297062"/>
                    <a:gd name="connsiteX40" fmla="*/ 1804 w 264516"/>
                    <a:gd name="connsiteY40" fmla="*/ 206904 h 297062"/>
                    <a:gd name="connsiteX41" fmla="*/ 427 w 264516"/>
                    <a:gd name="connsiteY41" fmla="*/ 202775 h 297062"/>
                    <a:gd name="connsiteX42" fmla="*/ 5847 w 264516"/>
                    <a:gd name="connsiteY42" fmla="*/ 201399 h 297062"/>
                    <a:gd name="connsiteX43" fmla="*/ 30191 w 264516"/>
                    <a:gd name="connsiteY43" fmla="*/ 195979 h 297062"/>
                    <a:gd name="connsiteX44" fmla="*/ 64084 w 264516"/>
                    <a:gd name="connsiteY44" fmla="*/ 189182 h 297062"/>
                    <a:gd name="connsiteX45" fmla="*/ 122321 w 264516"/>
                    <a:gd name="connsiteY45" fmla="*/ 176880 h 297062"/>
                    <a:gd name="connsiteX46" fmla="*/ 126365 w 264516"/>
                    <a:gd name="connsiteY46" fmla="*/ 175504 h 297062"/>
                    <a:gd name="connsiteX47" fmla="*/ 122321 w 264516"/>
                    <a:gd name="connsiteY47" fmla="*/ 168708 h 297062"/>
                    <a:gd name="connsiteX48" fmla="*/ 110106 w 264516"/>
                    <a:gd name="connsiteY48" fmla="*/ 160535 h 297062"/>
                    <a:gd name="connsiteX49" fmla="*/ 108730 w 264516"/>
                    <a:gd name="connsiteY49" fmla="*/ 152362 h 297062"/>
                    <a:gd name="connsiteX50" fmla="*/ 119568 w 264516"/>
                    <a:gd name="connsiteY50" fmla="*/ 148233 h 297062"/>
                    <a:gd name="connsiteX51" fmla="*/ 131784 w 264516"/>
                    <a:gd name="connsiteY51" fmla="*/ 148233 h 297062"/>
                    <a:gd name="connsiteX52" fmla="*/ 149418 w 264516"/>
                    <a:gd name="connsiteY52" fmla="*/ 135931 h 297062"/>
                    <a:gd name="connsiteX53" fmla="*/ 143999 w 264516"/>
                    <a:gd name="connsiteY53" fmla="*/ 119585 h 297062"/>
                    <a:gd name="connsiteX54" fmla="*/ 70880 w 264516"/>
                    <a:gd name="connsiteY54" fmla="*/ 149609 h 297062"/>
                    <a:gd name="connsiteX55" fmla="*/ 61417 w 264516"/>
                    <a:gd name="connsiteY55" fmla="*/ 149609 h 297062"/>
                    <a:gd name="connsiteX56" fmla="*/ 55998 w 264516"/>
                    <a:gd name="connsiteY56" fmla="*/ 144189 h 297062"/>
                    <a:gd name="connsiteX57" fmla="*/ 53245 w 264516"/>
                    <a:gd name="connsiteY57" fmla="*/ 140060 h 297062"/>
                    <a:gd name="connsiteX58" fmla="*/ 59955 w 264516"/>
                    <a:gd name="connsiteY58" fmla="*/ 136189 h 297062"/>
                    <a:gd name="connsiteX59" fmla="*/ 51869 w 264516"/>
                    <a:gd name="connsiteY59" fmla="*/ 52913 h 297062"/>
                    <a:gd name="connsiteX60" fmla="*/ 100643 w 264516"/>
                    <a:gd name="connsiteY60" fmla="*/ 25642 h 297062"/>
                    <a:gd name="connsiteX61" fmla="*/ 108730 w 264516"/>
                    <a:gd name="connsiteY61" fmla="*/ 22889 h 297062"/>
                    <a:gd name="connsiteX62" fmla="*/ 162924 w 264516"/>
                    <a:gd name="connsiteY62" fmla="*/ 2414 h 297062"/>
                    <a:gd name="connsiteX63" fmla="*/ 176430 w 264516"/>
                    <a:gd name="connsiteY63" fmla="*/ 3790 h 297062"/>
                    <a:gd name="connsiteX64" fmla="*/ 185892 w 264516"/>
                    <a:gd name="connsiteY64" fmla="*/ 13340 h 297062"/>
                    <a:gd name="connsiteX65" fmla="*/ 187268 w 264516"/>
                    <a:gd name="connsiteY65" fmla="*/ 20136 h 297062"/>
                    <a:gd name="connsiteX66" fmla="*/ 179183 w 264516"/>
                    <a:gd name="connsiteY66" fmla="*/ 22889 h 297062"/>
                    <a:gd name="connsiteX67" fmla="*/ 110106 w 264516"/>
                    <a:gd name="connsiteY67" fmla="*/ 46117 h 297062"/>
                    <a:gd name="connsiteX68" fmla="*/ 97891 w 264516"/>
                    <a:gd name="connsiteY68" fmla="*/ 54289 h 297062"/>
                    <a:gd name="connsiteX69" fmla="*/ 81633 w 264516"/>
                    <a:gd name="connsiteY69" fmla="*/ 57042 h 297062"/>
                    <a:gd name="connsiteX70" fmla="*/ 53160 w 264516"/>
                    <a:gd name="connsiteY70" fmla="*/ 59795 h 297062"/>
                    <a:gd name="connsiteX71" fmla="*/ 46363 w 264516"/>
                    <a:gd name="connsiteY71" fmla="*/ 58419 h 297062"/>
                    <a:gd name="connsiteX72" fmla="*/ 51869 w 264516"/>
                    <a:gd name="connsiteY72" fmla="*/ 52913 h 297062"/>
                    <a:gd name="connsiteX73" fmla="*/ 73546 w 264516"/>
                    <a:gd name="connsiteY73" fmla="*/ 107541 h 297062"/>
                    <a:gd name="connsiteX74" fmla="*/ 64084 w 264516"/>
                    <a:gd name="connsiteY74" fmla="*/ 100745 h 297062"/>
                    <a:gd name="connsiteX75" fmla="*/ 55998 w 264516"/>
                    <a:gd name="connsiteY75" fmla="*/ 93949 h 297062"/>
                    <a:gd name="connsiteX76" fmla="*/ 51955 w 264516"/>
                    <a:gd name="connsiteY76" fmla="*/ 89819 h 297062"/>
                    <a:gd name="connsiteX77" fmla="*/ 58751 w 264516"/>
                    <a:gd name="connsiteY77" fmla="*/ 84399 h 297062"/>
                    <a:gd name="connsiteX78" fmla="*/ 102106 w 264516"/>
                    <a:gd name="connsiteY78" fmla="*/ 73474 h 297062"/>
                    <a:gd name="connsiteX79" fmla="*/ 106149 w 264516"/>
                    <a:gd name="connsiteY79" fmla="*/ 74850 h 297062"/>
                    <a:gd name="connsiteX80" fmla="*/ 103396 w 264516"/>
                    <a:gd name="connsiteY80" fmla="*/ 78980 h 297062"/>
                    <a:gd name="connsiteX81" fmla="*/ 85762 w 264516"/>
                    <a:gd name="connsiteY81" fmla="*/ 103498 h 297062"/>
                    <a:gd name="connsiteX82" fmla="*/ 73546 w 264516"/>
                    <a:gd name="connsiteY82" fmla="*/ 107541 h 297062"/>
                    <a:gd name="connsiteX83" fmla="*/ 127655 w 264516"/>
                    <a:gd name="connsiteY83" fmla="*/ 78893 h 297062"/>
                    <a:gd name="connsiteX84" fmla="*/ 123612 w 264516"/>
                    <a:gd name="connsiteY84" fmla="*/ 66591 h 297062"/>
                    <a:gd name="connsiteX85" fmla="*/ 127655 w 264516"/>
                    <a:gd name="connsiteY85" fmla="*/ 58419 h 297062"/>
                    <a:gd name="connsiteX86" fmla="*/ 145290 w 264516"/>
                    <a:gd name="connsiteY86" fmla="*/ 54289 h 297062"/>
                    <a:gd name="connsiteX87" fmla="*/ 157505 w 264516"/>
                    <a:gd name="connsiteY87" fmla="*/ 51536 h 297062"/>
                    <a:gd name="connsiteX88" fmla="*/ 160258 w 264516"/>
                    <a:gd name="connsiteY88" fmla="*/ 52913 h 297062"/>
                    <a:gd name="connsiteX89" fmla="*/ 158881 w 264516"/>
                    <a:gd name="connsiteY89" fmla="*/ 55666 h 297062"/>
                    <a:gd name="connsiteX90" fmla="*/ 139956 w 264516"/>
                    <a:gd name="connsiteY90" fmla="*/ 78893 h 297062"/>
                    <a:gd name="connsiteX91" fmla="*/ 133161 w 264516"/>
                    <a:gd name="connsiteY91" fmla="*/ 84313 h 297062"/>
                    <a:gd name="connsiteX92" fmla="*/ 127655 w 264516"/>
                    <a:gd name="connsiteY92" fmla="*/ 78893 h 29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64516" h="297062">
                      <a:moveTo>
                        <a:pt x="59955" y="136189"/>
                      </a:moveTo>
                      <a:cubicBezTo>
                        <a:pt x="69847" y="133436"/>
                        <a:pt x="80687" y="128876"/>
                        <a:pt x="92471" y="122510"/>
                      </a:cubicBezTo>
                      <a:cubicBezTo>
                        <a:pt x="97891" y="120704"/>
                        <a:pt x="106064" y="117521"/>
                        <a:pt x="116902" y="112961"/>
                      </a:cubicBezTo>
                      <a:cubicBezTo>
                        <a:pt x="120515" y="112101"/>
                        <a:pt x="124989" y="110208"/>
                        <a:pt x="130408" y="107541"/>
                      </a:cubicBezTo>
                      <a:cubicBezTo>
                        <a:pt x="138493" y="105734"/>
                        <a:pt x="148042" y="99368"/>
                        <a:pt x="158881" y="88443"/>
                      </a:cubicBezTo>
                      <a:cubicBezTo>
                        <a:pt x="167053" y="81130"/>
                        <a:pt x="178753" y="67108"/>
                        <a:pt x="194065" y="46117"/>
                      </a:cubicBezTo>
                      <a:cubicBezTo>
                        <a:pt x="195871" y="42503"/>
                        <a:pt x="199054" y="41127"/>
                        <a:pt x="203527" y="41987"/>
                      </a:cubicBezTo>
                      <a:cubicBezTo>
                        <a:pt x="203527" y="42933"/>
                        <a:pt x="203957" y="43364"/>
                        <a:pt x="204903" y="43364"/>
                      </a:cubicBezTo>
                      <a:cubicBezTo>
                        <a:pt x="206710" y="44310"/>
                        <a:pt x="208086" y="44740"/>
                        <a:pt x="208946" y="44740"/>
                      </a:cubicBezTo>
                      <a:cubicBezTo>
                        <a:pt x="213420" y="46547"/>
                        <a:pt x="213936" y="49730"/>
                        <a:pt x="210322" y="54289"/>
                      </a:cubicBezTo>
                      <a:cubicBezTo>
                        <a:pt x="204903" y="59709"/>
                        <a:pt x="198108" y="66591"/>
                        <a:pt x="190021" y="74764"/>
                      </a:cubicBezTo>
                      <a:cubicBezTo>
                        <a:pt x="181935" y="83883"/>
                        <a:pt x="175570" y="90679"/>
                        <a:pt x="171096" y="95239"/>
                      </a:cubicBezTo>
                      <a:cubicBezTo>
                        <a:pt x="168430" y="97992"/>
                        <a:pt x="167053" y="99799"/>
                        <a:pt x="167053" y="100659"/>
                      </a:cubicBezTo>
                      <a:cubicBezTo>
                        <a:pt x="167053" y="102466"/>
                        <a:pt x="168860" y="103412"/>
                        <a:pt x="172472" y="103412"/>
                      </a:cubicBezTo>
                      <a:cubicBezTo>
                        <a:pt x="185118" y="107025"/>
                        <a:pt x="193720" y="112101"/>
                        <a:pt x="198194" y="118381"/>
                      </a:cubicBezTo>
                      <a:cubicBezTo>
                        <a:pt x="200860" y="122940"/>
                        <a:pt x="199570" y="126123"/>
                        <a:pt x="194150" y="127930"/>
                      </a:cubicBezTo>
                      <a:cubicBezTo>
                        <a:pt x="178753" y="137909"/>
                        <a:pt x="165247" y="146168"/>
                        <a:pt x="153547" y="152448"/>
                      </a:cubicBezTo>
                      <a:cubicBezTo>
                        <a:pt x="148988" y="155201"/>
                        <a:pt x="149935" y="159245"/>
                        <a:pt x="156215" y="164750"/>
                      </a:cubicBezTo>
                      <a:cubicBezTo>
                        <a:pt x="158021" y="167503"/>
                        <a:pt x="161204" y="168363"/>
                        <a:pt x="165677" y="167503"/>
                      </a:cubicBezTo>
                      <a:cubicBezTo>
                        <a:pt x="172903" y="167503"/>
                        <a:pt x="181935" y="167073"/>
                        <a:pt x="192774" y="166127"/>
                      </a:cubicBezTo>
                      <a:cubicBezTo>
                        <a:pt x="215312" y="164320"/>
                        <a:pt x="232517" y="161997"/>
                        <a:pt x="244216" y="159330"/>
                      </a:cubicBezTo>
                      <a:cubicBezTo>
                        <a:pt x="251442" y="162944"/>
                        <a:pt x="258237" y="173439"/>
                        <a:pt x="264517" y="190731"/>
                      </a:cubicBezTo>
                      <a:cubicBezTo>
                        <a:pt x="264517" y="196151"/>
                        <a:pt x="263571" y="199420"/>
                        <a:pt x="261765" y="200280"/>
                      </a:cubicBezTo>
                      <a:cubicBezTo>
                        <a:pt x="259958" y="201226"/>
                        <a:pt x="257205" y="200710"/>
                        <a:pt x="253593" y="198904"/>
                      </a:cubicBezTo>
                      <a:cubicBezTo>
                        <a:pt x="230108" y="188924"/>
                        <a:pt x="201634" y="185741"/>
                        <a:pt x="168258" y="189355"/>
                      </a:cubicBezTo>
                      <a:cubicBezTo>
                        <a:pt x="163699" y="189355"/>
                        <a:pt x="161462" y="192107"/>
                        <a:pt x="161462" y="197527"/>
                      </a:cubicBezTo>
                      <a:cubicBezTo>
                        <a:pt x="160516" y="228498"/>
                        <a:pt x="159225" y="251639"/>
                        <a:pt x="157418" y="267125"/>
                      </a:cubicBezTo>
                      <a:cubicBezTo>
                        <a:pt x="154666" y="276244"/>
                        <a:pt x="154236" y="284416"/>
                        <a:pt x="156042" y="291643"/>
                      </a:cubicBezTo>
                      <a:cubicBezTo>
                        <a:pt x="156042" y="294396"/>
                        <a:pt x="155096" y="296202"/>
                        <a:pt x="153376" y="297063"/>
                      </a:cubicBezTo>
                      <a:lnTo>
                        <a:pt x="147956" y="297063"/>
                      </a:lnTo>
                      <a:cubicBezTo>
                        <a:pt x="112773" y="289750"/>
                        <a:pt x="86106" y="279771"/>
                        <a:pt x="68041" y="267038"/>
                      </a:cubicBezTo>
                      <a:cubicBezTo>
                        <a:pt x="64428" y="264286"/>
                        <a:pt x="63052" y="262479"/>
                        <a:pt x="63998" y="261619"/>
                      </a:cubicBezTo>
                      <a:cubicBezTo>
                        <a:pt x="63998" y="260758"/>
                        <a:pt x="66234" y="260758"/>
                        <a:pt x="70794" y="261619"/>
                      </a:cubicBezTo>
                      <a:cubicBezTo>
                        <a:pt x="89805" y="267985"/>
                        <a:pt x="106494" y="270738"/>
                        <a:pt x="120945" y="269792"/>
                      </a:cubicBezTo>
                      <a:cubicBezTo>
                        <a:pt x="127225" y="269792"/>
                        <a:pt x="130838" y="265662"/>
                        <a:pt x="131784" y="257489"/>
                      </a:cubicBezTo>
                      <a:cubicBezTo>
                        <a:pt x="131784" y="252930"/>
                        <a:pt x="131784" y="245187"/>
                        <a:pt x="131784" y="234262"/>
                      </a:cubicBezTo>
                      <a:cubicBezTo>
                        <a:pt x="132644" y="219723"/>
                        <a:pt x="133161" y="208367"/>
                        <a:pt x="133161" y="200108"/>
                      </a:cubicBezTo>
                      <a:cubicBezTo>
                        <a:pt x="133161" y="197355"/>
                        <a:pt x="131784" y="195979"/>
                        <a:pt x="129117" y="195979"/>
                      </a:cubicBezTo>
                      <a:cubicBezTo>
                        <a:pt x="67697" y="200538"/>
                        <a:pt x="30621" y="207851"/>
                        <a:pt x="18062" y="217830"/>
                      </a:cubicBezTo>
                      <a:cubicBezTo>
                        <a:pt x="11696" y="221443"/>
                        <a:pt x="7653" y="221013"/>
                        <a:pt x="5847" y="216454"/>
                      </a:cubicBezTo>
                      <a:cubicBezTo>
                        <a:pt x="4040" y="214647"/>
                        <a:pt x="2664" y="211464"/>
                        <a:pt x="1804" y="206904"/>
                      </a:cubicBezTo>
                      <a:cubicBezTo>
                        <a:pt x="-3" y="205098"/>
                        <a:pt x="-433" y="203721"/>
                        <a:pt x="427" y="202775"/>
                      </a:cubicBezTo>
                      <a:cubicBezTo>
                        <a:pt x="427" y="201915"/>
                        <a:pt x="2234" y="201399"/>
                        <a:pt x="5847" y="201399"/>
                      </a:cubicBezTo>
                      <a:cubicBezTo>
                        <a:pt x="11266" y="202345"/>
                        <a:pt x="19352" y="200538"/>
                        <a:pt x="30191" y="195979"/>
                      </a:cubicBezTo>
                      <a:cubicBezTo>
                        <a:pt x="38363" y="193226"/>
                        <a:pt x="49632" y="190989"/>
                        <a:pt x="64084" y="189182"/>
                      </a:cubicBezTo>
                      <a:cubicBezTo>
                        <a:pt x="97461" y="183763"/>
                        <a:pt x="116902" y="179633"/>
                        <a:pt x="122321" y="176880"/>
                      </a:cubicBezTo>
                      <a:cubicBezTo>
                        <a:pt x="124989" y="176880"/>
                        <a:pt x="126365" y="176450"/>
                        <a:pt x="126365" y="175504"/>
                      </a:cubicBezTo>
                      <a:cubicBezTo>
                        <a:pt x="126365" y="174644"/>
                        <a:pt x="124989" y="172321"/>
                        <a:pt x="122321" y="168708"/>
                      </a:cubicBezTo>
                      <a:cubicBezTo>
                        <a:pt x="116902" y="165094"/>
                        <a:pt x="112859" y="162341"/>
                        <a:pt x="110106" y="160535"/>
                      </a:cubicBezTo>
                      <a:cubicBezTo>
                        <a:pt x="106494" y="158728"/>
                        <a:pt x="106064" y="155975"/>
                        <a:pt x="108730" y="152362"/>
                      </a:cubicBezTo>
                      <a:cubicBezTo>
                        <a:pt x="111483" y="148749"/>
                        <a:pt x="115009" y="147372"/>
                        <a:pt x="119568" y="148233"/>
                      </a:cubicBezTo>
                      <a:cubicBezTo>
                        <a:pt x="122321" y="150039"/>
                        <a:pt x="126365" y="150039"/>
                        <a:pt x="131784" y="148233"/>
                      </a:cubicBezTo>
                      <a:cubicBezTo>
                        <a:pt x="134537" y="148233"/>
                        <a:pt x="140386" y="144103"/>
                        <a:pt x="149418" y="135931"/>
                      </a:cubicBezTo>
                      <a:cubicBezTo>
                        <a:pt x="154838" y="128618"/>
                        <a:pt x="153032" y="123198"/>
                        <a:pt x="143999" y="119585"/>
                      </a:cubicBezTo>
                      <a:cubicBezTo>
                        <a:pt x="132214" y="119585"/>
                        <a:pt x="107870" y="129565"/>
                        <a:pt x="70880" y="149609"/>
                      </a:cubicBezTo>
                      <a:cubicBezTo>
                        <a:pt x="66321" y="152362"/>
                        <a:pt x="63224" y="152362"/>
                        <a:pt x="61417" y="149609"/>
                      </a:cubicBezTo>
                      <a:cubicBezTo>
                        <a:pt x="58665" y="147803"/>
                        <a:pt x="56858" y="145996"/>
                        <a:pt x="55998" y="144189"/>
                      </a:cubicBezTo>
                      <a:cubicBezTo>
                        <a:pt x="53245" y="142383"/>
                        <a:pt x="52385" y="141006"/>
                        <a:pt x="53245" y="140060"/>
                      </a:cubicBezTo>
                      <a:cubicBezTo>
                        <a:pt x="53160" y="138425"/>
                        <a:pt x="55396" y="137049"/>
                        <a:pt x="59955" y="136189"/>
                      </a:cubicBezTo>
                      <a:close/>
                      <a:moveTo>
                        <a:pt x="51869" y="52913"/>
                      </a:moveTo>
                      <a:cubicBezTo>
                        <a:pt x="68987" y="41987"/>
                        <a:pt x="85246" y="32954"/>
                        <a:pt x="100643" y="25642"/>
                      </a:cubicBezTo>
                      <a:cubicBezTo>
                        <a:pt x="102450" y="25642"/>
                        <a:pt x="105117" y="24781"/>
                        <a:pt x="108730" y="22889"/>
                      </a:cubicBezTo>
                      <a:cubicBezTo>
                        <a:pt x="127741" y="16523"/>
                        <a:pt x="145720" y="9726"/>
                        <a:pt x="162924" y="2414"/>
                      </a:cubicBezTo>
                      <a:cubicBezTo>
                        <a:pt x="169204" y="-1199"/>
                        <a:pt x="173763" y="-769"/>
                        <a:pt x="176430" y="3790"/>
                      </a:cubicBezTo>
                      <a:cubicBezTo>
                        <a:pt x="177290" y="6543"/>
                        <a:pt x="180473" y="9726"/>
                        <a:pt x="185892" y="13340"/>
                      </a:cubicBezTo>
                      <a:cubicBezTo>
                        <a:pt x="187699" y="16092"/>
                        <a:pt x="188129" y="18329"/>
                        <a:pt x="187268" y="20136"/>
                      </a:cubicBezTo>
                      <a:cubicBezTo>
                        <a:pt x="185462" y="21942"/>
                        <a:pt x="182709" y="22889"/>
                        <a:pt x="179183" y="22889"/>
                      </a:cubicBezTo>
                      <a:cubicBezTo>
                        <a:pt x="140300" y="29255"/>
                        <a:pt x="117332" y="36998"/>
                        <a:pt x="110106" y="46117"/>
                      </a:cubicBezTo>
                      <a:cubicBezTo>
                        <a:pt x="107440" y="51536"/>
                        <a:pt x="103311" y="54289"/>
                        <a:pt x="97891" y="54289"/>
                      </a:cubicBezTo>
                      <a:cubicBezTo>
                        <a:pt x="94278" y="55236"/>
                        <a:pt x="88859" y="56096"/>
                        <a:pt x="81633" y="57042"/>
                      </a:cubicBezTo>
                      <a:cubicBezTo>
                        <a:pt x="69847" y="58849"/>
                        <a:pt x="60385" y="59795"/>
                        <a:pt x="53160" y="59795"/>
                      </a:cubicBezTo>
                      <a:cubicBezTo>
                        <a:pt x="49546" y="59795"/>
                        <a:pt x="47309" y="59365"/>
                        <a:pt x="46363" y="58419"/>
                      </a:cubicBezTo>
                      <a:cubicBezTo>
                        <a:pt x="46449" y="57472"/>
                        <a:pt x="48170" y="55666"/>
                        <a:pt x="51869" y="52913"/>
                      </a:cubicBezTo>
                      <a:close/>
                      <a:moveTo>
                        <a:pt x="73546" y="107541"/>
                      </a:moveTo>
                      <a:cubicBezTo>
                        <a:pt x="70794" y="106681"/>
                        <a:pt x="67697" y="104358"/>
                        <a:pt x="64084" y="100745"/>
                      </a:cubicBezTo>
                      <a:cubicBezTo>
                        <a:pt x="60471" y="97992"/>
                        <a:pt x="57719" y="95755"/>
                        <a:pt x="55998" y="93949"/>
                      </a:cubicBezTo>
                      <a:cubicBezTo>
                        <a:pt x="52385" y="92142"/>
                        <a:pt x="51009" y="90766"/>
                        <a:pt x="51955" y="89819"/>
                      </a:cubicBezTo>
                      <a:cubicBezTo>
                        <a:pt x="51955" y="88013"/>
                        <a:pt x="54191" y="86206"/>
                        <a:pt x="58751" y="84399"/>
                      </a:cubicBezTo>
                      <a:cubicBezTo>
                        <a:pt x="73203" y="78980"/>
                        <a:pt x="87654" y="75280"/>
                        <a:pt x="102106" y="73474"/>
                      </a:cubicBezTo>
                      <a:cubicBezTo>
                        <a:pt x="104859" y="73474"/>
                        <a:pt x="106149" y="73904"/>
                        <a:pt x="106149" y="74850"/>
                      </a:cubicBezTo>
                      <a:cubicBezTo>
                        <a:pt x="106149" y="75797"/>
                        <a:pt x="105203" y="77173"/>
                        <a:pt x="103396" y="78980"/>
                      </a:cubicBezTo>
                      <a:cubicBezTo>
                        <a:pt x="95311" y="86292"/>
                        <a:pt x="89375" y="94465"/>
                        <a:pt x="85762" y="103498"/>
                      </a:cubicBezTo>
                      <a:cubicBezTo>
                        <a:pt x="83009" y="110724"/>
                        <a:pt x="78880" y="112101"/>
                        <a:pt x="73546" y="107541"/>
                      </a:cubicBezTo>
                      <a:close/>
                      <a:moveTo>
                        <a:pt x="127655" y="78893"/>
                      </a:moveTo>
                      <a:cubicBezTo>
                        <a:pt x="124902" y="73474"/>
                        <a:pt x="123612" y="69344"/>
                        <a:pt x="123612" y="66591"/>
                      </a:cubicBezTo>
                      <a:cubicBezTo>
                        <a:pt x="120945" y="62032"/>
                        <a:pt x="122236" y="59279"/>
                        <a:pt x="127655" y="58419"/>
                      </a:cubicBezTo>
                      <a:cubicBezTo>
                        <a:pt x="130321" y="57558"/>
                        <a:pt x="136257" y="56182"/>
                        <a:pt x="145290" y="54289"/>
                      </a:cubicBezTo>
                      <a:cubicBezTo>
                        <a:pt x="148903" y="53429"/>
                        <a:pt x="152946" y="52483"/>
                        <a:pt x="157505" y="51536"/>
                      </a:cubicBezTo>
                      <a:cubicBezTo>
                        <a:pt x="159311" y="51536"/>
                        <a:pt x="160258" y="51966"/>
                        <a:pt x="160258" y="52913"/>
                      </a:cubicBezTo>
                      <a:cubicBezTo>
                        <a:pt x="161118" y="52913"/>
                        <a:pt x="160688" y="53859"/>
                        <a:pt x="158881" y="55666"/>
                      </a:cubicBezTo>
                      <a:cubicBezTo>
                        <a:pt x="150795" y="62978"/>
                        <a:pt x="144429" y="70635"/>
                        <a:pt x="139956" y="78893"/>
                      </a:cubicBezTo>
                      <a:cubicBezTo>
                        <a:pt x="137290" y="82507"/>
                        <a:pt x="134967" y="84313"/>
                        <a:pt x="133161" y="84313"/>
                      </a:cubicBezTo>
                      <a:cubicBezTo>
                        <a:pt x="132214" y="84313"/>
                        <a:pt x="130408" y="82507"/>
                        <a:pt x="127655" y="78893"/>
                      </a:cubicBezTo>
                      <a:close/>
                    </a:path>
                  </a:pathLst>
                </a:custGeom>
                <a:grpFill/>
                <a:ln w="860" cap="flat">
                  <a:noFill/>
                  <a:prstDash val="solid"/>
                  <a:miter/>
                </a:ln>
              </p:spPr>
              <p:txBody>
                <a:bodyPr rtlCol="0" anchor="ctr"/>
                <a:lstStyle/>
                <a:p>
                  <a:endParaRPr lang="zh-CN" altLang="en-US"/>
                </a:p>
              </p:txBody>
            </p:sp>
          </p:grpSp>
        </p:grpSp>
      </p:grpSp>
    </p:spTree>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7" Type="http://schemas.openxmlformats.org/officeDocument/2006/relationships/theme" Target="../theme/theme10.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s>
</file>

<file path=ppt/slideMasters/_rels/slideMaster11.xml.rels><?xml version="1.0" encoding="UTF-8" standalone="yes"?>
<Relationships xmlns="http://schemas.openxmlformats.org/package/2006/relationships"><Relationship Id="rId7" Type="http://schemas.openxmlformats.org/officeDocument/2006/relationships/theme" Target="../theme/theme1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 Id="rId3" Type="http://schemas.openxmlformats.org/officeDocument/2006/relationships/slideLayout" Target="../slideLayouts/slideLayout63.xml"/><Relationship Id="rId2" Type="http://schemas.openxmlformats.org/officeDocument/2006/relationships/slideLayout" Target="../slideLayouts/slideLayout62.xml"/><Relationship Id="rId1" Type="http://schemas.openxmlformats.org/officeDocument/2006/relationships/slideLayout" Target="../slideLayouts/slideLayout61.xml"/></Relationships>
</file>

<file path=ppt/slideMasters/_rels/slideMaster12.xml.rels><?xml version="1.0" encoding="UTF-8" standalone="yes"?>
<Relationships xmlns="http://schemas.openxmlformats.org/package/2006/relationships"><Relationship Id="rId7" Type="http://schemas.openxmlformats.org/officeDocument/2006/relationships/theme" Target="../theme/theme12.xml"/><Relationship Id="rId6" Type="http://schemas.openxmlformats.org/officeDocument/2006/relationships/slideLayout" Target="../slideLayouts/slideLayout72.xml"/><Relationship Id="rId5" Type="http://schemas.openxmlformats.org/officeDocument/2006/relationships/slideLayout" Target="../slideLayouts/slideLayout71.xml"/><Relationship Id="rId4" Type="http://schemas.openxmlformats.org/officeDocument/2006/relationships/slideLayout" Target="../slideLayouts/slideLayout70.xml"/><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s>
</file>

<file path=ppt/slideMasters/_rels/slideMaster13.xml.rels><?xml version="1.0" encoding="UTF-8" standalone="yes"?>
<Relationships xmlns="http://schemas.openxmlformats.org/package/2006/relationships"><Relationship Id="rId7" Type="http://schemas.openxmlformats.org/officeDocument/2006/relationships/theme" Target="../theme/theme13.xml"/><Relationship Id="rId6" Type="http://schemas.openxmlformats.org/officeDocument/2006/relationships/slideLayout" Target="../slideLayouts/slideLayout78.xml"/><Relationship Id="rId5" Type="http://schemas.openxmlformats.org/officeDocument/2006/relationships/slideLayout" Target="../slideLayouts/slideLayout77.xml"/><Relationship Id="rId4" Type="http://schemas.openxmlformats.org/officeDocument/2006/relationships/slideLayout" Target="../slideLayouts/slideLayout76.xml"/><Relationship Id="rId3" Type="http://schemas.openxmlformats.org/officeDocument/2006/relationships/slideLayout" Target="../slideLayouts/slideLayout75.xml"/><Relationship Id="rId2" Type="http://schemas.openxmlformats.org/officeDocument/2006/relationships/slideLayout" Target="../slideLayouts/slideLayout74.xml"/><Relationship Id="rId1" Type="http://schemas.openxmlformats.org/officeDocument/2006/relationships/slideLayout" Target="../slideLayouts/slideLayout73.xml"/></Relationships>
</file>

<file path=ppt/slideMasters/_rels/slideMaster14.xml.rels><?xml version="1.0" encoding="UTF-8" standalone="yes"?>
<Relationships xmlns="http://schemas.openxmlformats.org/package/2006/relationships"><Relationship Id="rId7" Type="http://schemas.openxmlformats.org/officeDocument/2006/relationships/theme" Target="../theme/theme14.xml"/><Relationship Id="rId6" Type="http://schemas.openxmlformats.org/officeDocument/2006/relationships/slideLayout" Target="../slideLayouts/slideLayout84.xml"/><Relationship Id="rId5" Type="http://schemas.openxmlformats.org/officeDocument/2006/relationships/slideLayout" Target="../slideLayouts/slideLayout83.xml"/><Relationship Id="rId4" Type="http://schemas.openxmlformats.org/officeDocument/2006/relationships/slideLayout" Target="../slideLayouts/slideLayout82.xml"/><Relationship Id="rId3" Type="http://schemas.openxmlformats.org/officeDocument/2006/relationships/slideLayout" Target="../slideLayouts/slideLayout81.xml"/><Relationship Id="rId2" Type="http://schemas.openxmlformats.org/officeDocument/2006/relationships/slideLayout" Target="../slideLayouts/slideLayout80.xml"/><Relationship Id="rId1" Type="http://schemas.openxmlformats.org/officeDocument/2006/relationships/slideLayout" Target="../slideLayouts/slideLayout79.xml"/></Relationships>
</file>

<file path=ppt/slideMasters/_rels/slideMaster15.xml.rels><?xml version="1.0" encoding="UTF-8" standalone="yes"?>
<Relationships xmlns="http://schemas.openxmlformats.org/package/2006/relationships"><Relationship Id="rId7" Type="http://schemas.openxmlformats.org/officeDocument/2006/relationships/theme" Target="../theme/theme15.xml"/><Relationship Id="rId6" Type="http://schemas.openxmlformats.org/officeDocument/2006/relationships/slideLayout" Target="../slideLayouts/slideLayout90.xml"/><Relationship Id="rId5" Type="http://schemas.openxmlformats.org/officeDocument/2006/relationships/slideLayout" Target="../slideLayouts/slideLayout89.xml"/><Relationship Id="rId4" Type="http://schemas.openxmlformats.org/officeDocument/2006/relationships/slideLayout" Target="../slideLayouts/slideLayout88.xml"/><Relationship Id="rId3" Type="http://schemas.openxmlformats.org/officeDocument/2006/relationships/slideLayout" Target="../slideLayouts/slideLayout87.xml"/><Relationship Id="rId2" Type="http://schemas.openxmlformats.org/officeDocument/2006/relationships/slideLayout" Target="../slideLayouts/slideLayout86.xml"/><Relationship Id="rId1" Type="http://schemas.openxmlformats.org/officeDocument/2006/relationships/slideLayout" Target="../slideLayouts/slideLayout85.xml"/></Relationships>
</file>

<file path=ppt/slideMasters/_rels/slideMaster16.xml.rels><?xml version="1.0" encoding="UTF-8" standalone="yes"?>
<Relationships xmlns="http://schemas.openxmlformats.org/package/2006/relationships"><Relationship Id="rId7" Type="http://schemas.openxmlformats.org/officeDocument/2006/relationships/theme" Target="../theme/theme16.xml"/><Relationship Id="rId6" Type="http://schemas.openxmlformats.org/officeDocument/2006/relationships/slideLayout" Target="../slideLayouts/slideLayout96.xml"/><Relationship Id="rId5" Type="http://schemas.openxmlformats.org/officeDocument/2006/relationships/slideLayout" Target="../slideLayouts/slideLayout95.xml"/><Relationship Id="rId4" Type="http://schemas.openxmlformats.org/officeDocument/2006/relationships/slideLayout" Target="../slideLayouts/slideLayout94.xml"/><Relationship Id="rId3" Type="http://schemas.openxmlformats.org/officeDocument/2006/relationships/slideLayout" Target="../slideLayouts/slideLayout93.xml"/><Relationship Id="rId2" Type="http://schemas.openxmlformats.org/officeDocument/2006/relationships/slideLayout" Target="../slideLayouts/slideLayout92.xml"/><Relationship Id="rId1" Type="http://schemas.openxmlformats.org/officeDocument/2006/relationships/slideLayout" Target="../slideLayouts/slideLayout91.xml"/></Relationships>
</file>

<file path=ppt/slideMasters/_rels/slideMaster17.xml.rels><?xml version="1.0" encoding="UTF-8" standalone="yes"?>
<Relationships xmlns="http://schemas.openxmlformats.org/package/2006/relationships"><Relationship Id="rId7" Type="http://schemas.openxmlformats.org/officeDocument/2006/relationships/theme" Target="../theme/theme17.xml"/><Relationship Id="rId6" Type="http://schemas.openxmlformats.org/officeDocument/2006/relationships/slideLayout" Target="../slideLayouts/slideLayout102.xml"/><Relationship Id="rId5" Type="http://schemas.openxmlformats.org/officeDocument/2006/relationships/slideLayout" Target="../slideLayouts/slideLayout101.xml"/><Relationship Id="rId4" Type="http://schemas.openxmlformats.org/officeDocument/2006/relationships/slideLayout" Target="../slideLayouts/slideLayout100.xml"/><Relationship Id="rId3" Type="http://schemas.openxmlformats.org/officeDocument/2006/relationships/slideLayout" Target="../slideLayouts/slideLayout99.xml"/><Relationship Id="rId2" Type="http://schemas.openxmlformats.org/officeDocument/2006/relationships/slideLayout" Target="../slideLayouts/slideLayout98.xml"/><Relationship Id="rId1" Type="http://schemas.openxmlformats.org/officeDocument/2006/relationships/slideLayout" Target="../slideLayouts/slideLayout97.xml"/></Relationships>
</file>

<file path=ppt/slideMasters/_rels/slideMaster18.xml.rels><?xml version="1.0" encoding="UTF-8" standalone="yes"?>
<Relationships xmlns="http://schemas.openxmlformats.org/package/2006/relationships"><Relationship Id="rId7" Type="http://schemas.openxmlformats.org/officeDocument/2006/relationships/theme" Target="../theme/theme18.xml"/><Relationship Id="rId6" Type="http://schemas.openxmlformats.org/officeDocument/2006/relationships/slideLayout" Target="../slideLayouts/slideLayout108.xml"/><Relationship Id="rId5" Type="http://schemas.openxmlformats.org/officeDocument/2006/relationships/slideLayout" Target="../slideLayouts/slideLayout107.xml"/><Relationship Id="rId4" Type="http://schemas.openxmlformats.org/officeDocument/2006/relationships/slideLayout" Target="../slideLayouts/slideLayout106.xml"/><Relationship Id="rId3" Type="http://schemas.openxmlformats.org/officeDocument/2006/relationships/slideLayout" Target="../slideLayouts/slideLayout105.xml"/><Relationship Id="rId2" Type="http://schemas.openxmlformats.org/officeDocument/2006/relationships/slideLayout" Target="../slideLayouts/slideLayout104.xml"/><Relationship Id="rId1" Type="http://schemas.openxmlformats.org/officeDocument/2006/relationships/slideLayout" Target="../slideLayouts/slideLayout103.xml"/></Relationships>
</file>

<file path=ppt/slideMasters/_rels/slideMaster19.xml.rels><?xml version="1.0" encoding="UTF-8" standalone="yes"?>
<Relationships xmlns="http://schemas.openxmlformats.org/package/2006/relationships"><Relationship Id="rId7" Type="http://schemas.openxmlformats.org/officeDocument/2006/relationships/theme" Target="../theme/theme19.xml"/><Relationship Id="rId6" Type="http://schemas.openxmlformats.org/officeDocument/2006/relationships/slideLayout" Target="../slideLayouts/slideLayout114.xml"/><Relationship Id="rId5" Type="http://schemas.openxmlformats.org/officeDocument/2006/relationships/slideLayout" Target="../slideLayouts/slideLayout113.xml"/><Relationship Id="rId4" Type="http://schemas.openxmlformats.org/officeDocument/2006/relationships/slideLayout" Target="../slideLayouts/slideLayout112.xml"/><Relationship Id="rId3" Type="http://schemas.openxmlformats.org/officeDocument/2006/relationships/slideLayout" Target="../slideLayouts/slideLayout111.xml"/><Relationship Id="rId2" Type="http://schemas.openxmlformats.org/officeDocument/2006/relationships/slideLayout" Target="../slideLayouts/slideLayout110.xml"/><Relationship Id="rId1" Type="http://schemas.openxmlformats.org/officeDocument/2006/relationships/slideLayout" Target="../slideLayouts/slideLayout109.xml"/></Relationships>
</file>

<file path=ppt/slideMasters/_rels/slideMaster2.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20.xml.rels><?xml version="1.0" encoding="UTF-8" standalone="yes"?>
<Relationships xmlns="http://schemas.openxmlformats.org/package/2006/relationships"><Relationship Id="rId7" Type="http://schemas.openxmlformats.org/officeDocument/2006/relationships/theme" Target="../theme/theme20.xml"/><Relationship Id="rId6" Type="http://schemas.openxmlformats.org/officeDocument/2006/relationships/slideLayout" Target="../slideLayouts/slideLayout120.xml"/><Relationship Id="rId5" Type="http://schemas.openxmlformats.org/officeDocument/2006/relationships/slideLayout" Target="../slideLayouts/slideLayout119.xml"/><Relationship Id="rId4" Type="http://schemas.openxmlformats.org/officeDocument/2006/relationships/slideLayout" Target="../slideLayouts/slideLayout118.xml"/><Relationship Id="rId3" Type="http://schemas.openxmlformats.org/officeDocument/2006/relationships/slideLayout" Target="../slideLayouts/slideLayout117.xml"/><Relationship Id="rId2" Type="http://schemas.openxmlformats.org/officeDocument/2006/relationships/slideLayout" Target="../slideLayouts/slideLayout116.xml"/><Relationship Id="rId1" Type="http://schemas.openxmlformats.org/officeDocument/2006/relationships/slideLayout" Target="../slideLayouts/slideLayout115.xml"/></Relationships>
</file>

<file path=ppt/slideMasters/_rels/slideMaster21.xml.rels><?xml version="1.0" encoding="UTF-8" standalone="yes"?>
<Relationships xmlns="http://schemas.openxmlformats.org/package/2006/relationships"><Relationship Id="rId7" Type="http://schemas.openxmlformats.org/officeDocument/2006/relationships/theme" Target="../theme/theme21.xml"/><Relationship Id="rId6" Type="http://schemas.openxmlformats.org/officeDocument/2006/relationships/slideLayout" Target="../slideLayouts/slideLayout126.xml"/><Relationship Id="rId5" Type="http://schemas.openxmlformats.org/officeDocument/2006/relationships/slideLayout" Target="../slideLayouts/slideLayout125.xml"/><Relationship Id="rId4" Type="http://schemas.openxmlformats.org/officeDocument/2006/relationships/slideLayout" Target="../slideLayouts/slideLayout124.xml"/><Relationship Id="rId3" Type="http://schemas.openxmlformats.org/officeDocument/2006/relationships/slideLayout" Target="../slideLayouts/slideLayout123.xml"/><Relationship Id="rId2" Type="http://schemas.openxmlformats.org/officeDocument/2006/relationships/slideLayout" Target="../slideLayouts/slideLayout122.xml"/><Relationship Id="rId1" Type="http://schemas.openxmlformats.org/officeDocument/2006/relationships/slideLayout" Target="../slideLayouts/slideLayout121.xml"/></Relationships>
</file>

<file path=ppt/slideMasters/_rels/slideMaster22.xml.rels><?xml version="1.0" encoding="UTF-8" standalone="yes"?>
<Relationships xmlns="http://schemas.openxmlformats.org/package/2006/relationships"><Relationship Id="rId7" Type="http://schemas.openxmlformats.org/officeDocument/2006/relationships/theme" Target="../theme/theme22.xml"/><Relationship Id="rId6" Type="http://schemas.openxmlformats.org/officeDocument/2006/relationships/slideLayout" Target="../slideLayouts/slideLayout132.xml"/><Relationship Id="rId5" Type="http://schemas.openxmlformats.org/officeDocument/2006/relationships/slideLayout" Target="../slideLayouts/slideLayout131.xml"/><Relationship Id="rId4" Type="http://schemas.openxmlformats.org/officeDocument/2006/relationships/slideLayout" Target="../slideLayouts/slideLayout130.xml"/><Relationship Id="rId3" Type="http://schemas.openxmlformats.org/officeDocument/2006/relationships/slideLayout" Target="../slideLayouts/slideLayout129.xml"/><Relationship Id="rId2" Type="http://schemas.openxmlformats.org/officeDocument/2006/relationships/slideLayout" Target="../slideLayouts/slideLayout128.xml"/><Relationship Id="rId1" Type="http://schemas.openxmlformats.org/officeDocument/2006/relationships/slideLayout" Target="../slideLayouts/slideLayout127.xml"/></Relationships>
</file>

<file path=ppt/slideMasters/_rels/slideMaster3.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7" Type="http://schemas.openxmlformats.org/officeDocument/2006/relationships/theme" Target="../theme/theme4.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7" Type="http://schemas.openxmlformats.org/officeDocument/2006/relationships/theme" Target="../theme/theme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7" Type="http://schemas.openxmlformats.org/officeDocument/2006/relationships/theme" Target="../theme/theme6.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_rels/slideMaster7.xml.rels><?xml version="1.0" encoding="UTF-8" standalone="yes"?>
<Relationships xmlns="http://schemas.openxmlformats.org/package/2006/relationships"><Relationship Id="rId7" Type="http://schemas.openxmlformats.org/officeDocument/2006/relationships/theme" Target="../theme/theme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_rels/slideMaster8.xml.rels><?xml version="1.0" encoding="UTF-8" standalone="yes"?>
<Relationships xmlns="http://schemas.openxmlformats.org/package/2006/relationships"><Relationship Id="rId7" Type="http://schemas.openxmlformats.org/officeDocument/2006/relationships/theme" Target="../theme/theme8.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s>
</file>

<file path=ppt/slideMasters/_rels/slideMaster9.xml.rels><?xml version="1.0" encoding="UTF-8" standalone="yes"?>
<Relationships xmlns="http://schemas.openxmlformats.org/package/2006/relationships"><Relationship Id="rId7" Type="http://schemas.openxmlformats.org/officeDocument/2006/relationships/theme" Target="../theme/theme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microsoft.com/office/2007/relationships/hdphoto" Target="../media/image6.wdp"/><Relationship Id="rId5" Type="http://schemas.openxmlformats.org/officeDocument/2006/relationships/image" Target="../media/image5.png"/><Relationship Id="rId4" Type="http://schemas.microsoft.com/office/2007/relationships/hdphoto" Target="../media/image4.wdp"/><Relationship Id="rId3" Type="http://schemas.openxmlformats.org/officeDocument/2006/relationships/image" Target="../media/image3.png"/><Relationship Id="rId2" Type="http://schemas.openxmlformats.org/officeDocument/2006/relationships/tags" Target="../tags/tag1.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image" Target="../media/image6.svg"/><Relationship Id="rId7" Type="http://schemas.openxmlformats.org/officeDocument/2006/relationships/image" Target="../media/image23.png"/><Relationship Id="rId6" Type="http://schemas.openxmlformats.org/officeDocument/2006/relationships/image" Target="../media/image5.svg"/><Relationship Id="rId5" Type="http://schemas.openxmlformats.org/officeDocument/2006/relationships/image" Target="../media/image22.png"/><Relationship Id="rId4" Type="http://schemas.openxmlformats.org/officeDocument/2006/relationships/image" Target="../media/image4.svg"/><Relationship Id="rId3" Type="http://schemas.openxmlformats.org/officeDocument/2006/relationships/image" Target="../media/image21.png"/><Relationship Id="rId2" Type="http://schemas.openxmlformats.org/officeDocument/2006/relationships/image" Target="../media/image3.svg"/><Relationship Id="rId18" Type="http://schemas.openxmlformats.org/officeDocument/2006/relationships/notesSlide" Target="../notesSlides/notesSlide9.xml"/><Relationship Id="rId17" Type="http://schemas.openxmlformats.org/officeDocument/2006/relationships/slideLayout" Target="../slideLayouts/slideLayout11.xml"/><Relationship Id="rId16" Type="http://schemas.openxmlformats.org/officeDocument/2006/relationships/image" Target="../media/image10.svg"/><Relationship Id="rId15" Type="http://schemas.openxmlformats.org/officeDocument/2006/relationships/image" Target="../media/image27.png"/><Relationship Id="rId14" Type="http://schemas.openxmlformats.org/officeDocument/2006/relationships/image" Target="../media/image9.svg"/><Relationship Id="rId13" Type="http://schemas.openxmlformats.org/officeDocument/2006/relationships/image" Target="../media/image26.png"/><Relationship Id="rId12" Type="http://schemas.openxmlformats.org/officeDocument/2006/relationships/image" Target="../media/image8.svg"/><Relationship Id="rId11" Type="http://schemas.openxmlformats.org/officeDocument/2006/relationships/image" Target="../media/image25.png"/><Relationship Id="rId10" Type="http://schemas.openxmlformats.org/officeDocument/2006/relationships/image" Target="../media/image7.svg"/><Relationship Id="rId1" Type="http://schemas.openxmlformats.org/officeDocument/2006/relationships/image" Target="../media/image20.png"/></Relationships>
</file>

<file path=ppt/slides/_rels/slide11.xml.rels><?xml version="1.0" encoding="UTF-8" standalone="yes"?>
<Relationships xmlns="http://schemas.openxmlformats.org/package/2006/relationships"><Relationship Id="rId9" Type="http://schemas.openxmlformats.org/officeDocument/2006/relationships/image" Target="../media/image18.svg"/><Relationship Id="rId8" Type="http://schemas.openxmlformats.org/officeDocument/2006/relationships/image" Target="../media/image17.svg"/><Relationship Id="rId7" Type="http://schemas.openxmlformats.org/officeDocument/2006/relationships/image" Target="../media/image16.svg"/><Relationship Id="rId6" Type="http://schemas.openxmlformats.org/officeDocument/2006/relationships/image" Target="../media/image15.svg"/><Relationship Id="rId5" Type="http://schemas.openxmlformats.org/officeDocument/2006/relationships/image" Target="../media/image14.svg"/><Relationship Id="rId4" Type="http://schemas.openxmlformats.org/officeDocument/2006/relationships/image" Target="../media/image13.svg"/><Relationship Id="rId3" Type="http://schemas.openxmlformats.org/officeDocument/2006/relationships/image" Target="../media/image12.svg"/><Relationship Id="rId23" Type="http://schemas.openxmlformats.org/officeDocument/2006/relationships/notesSlide" Target="../notesSlides/notesSlide10.xml"/><Relationship Id="rId22" Type="http://schemas.openxmlformats.org/officeDocument/2006/relationships/slideLayout" Target="../slideLayouts/slideLayout17.xml"/><Relationship Id="rId21" Type="http://schemas.openxmlformats.org/officeDocument/2006/relationships/image" Target="../media/image34.png"/><Relationship Id="rId20" Type="http://schemas.openxmlformats.org/officeDocument/2006/relationships/image" Target="../media/image33.png"/><Relationship Id="rId2" Type="http://schemas.openxmlformats.org/officeDocument/2006/relationships/image" Target="../media/image11.svg"/><Relationship Id="rId19" Type="http://schemas.openxmlformats.org/officeDocument/2006/relationships/image" Target="../media/image32.png"/><Relationship Id="rId18" Type="http://schemas.openxmlformats.org/officeDocument/2006/relationships/image" Target="../media/image31.png"/><Relationship Id="rId17" Type="http://schemas.openxmlformats.org/officeDocument/2006/relationships/image" Target="../media/image30.png"/><Relationship Id="rId16" Type="http://schemas.openxmlformats.org/officeDocument/2006/relationships/image" Target="../media/image29.png"/><Relationship Id="rId15" Type="http://schemas.openxmlformats.org/officeDocument/2006/relationships/image" Target="../media/image24.svg"/><Relationship Id="rId14" Type="http://schemas.openxmlformats.org/officeDocument/2006/relationships/image" Target="../media/image23.svg"/><Relationship Id="rId13" Type="http://schemas.openxmlformats.org/officeDocument/2006/relationships/image" Target="../media/image22.svg"/><Relationship Id="rId12" Type="http://schemas.openxmlformats.org/officeDocument/2006/relationships/image" Target="../media/image21.svg"/><Relationship Id="rId11" Type="http://schemas.openxmlformats.org/officeDocument/2006/relationships/image" Target="../media/image20.svg"/><Relationship Id="rId10" Type="http://schemas.openxmlformats.org/officeDocument/2006/relationships/image" Target="../media/image19.svg"/><Relationship Id="rId1" Type="http://schemas.openxmlformats.org/officeDocument/2006/relationships/image" Target="../media/image28.jpe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6.xml"/><Relationship Id="rId4" Type="http://schemas.microsoft.com/office/2007/relationships/hdphoto" Target="../media/image36.wdp"/><Relationship Id="rId3" Type="http://schemas.openxmlformats.org/officeDocument/2006/relationships/image" Target="../media/image35.png"/><Relationship Id="rId2" Type="http://schemas.openxmlformats.org/officeDocument/2006/relationships/image" Target="../media/image8.jpeg"/><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9" Type="http://schemas.openxmlformats.org/officeDocument/2006/relationships/image" Target="../media/image41.png"/><Relationship Id="rId8" Type="http://schemas.openxmlformats.org/officeDocument/2006/relationships/image" Target="../media/image28.svg"/><Relationship Id="rId7" Type="http://schemas.openxmlformats.org/officeDocument/2006/relationships/image" Target="../media/image40.png"/><Relationship Id="rId6" Type="http://schemas.openxmlformats.org/officeDocument/2006/relationships/image" Target="../media/image27.svg"/><Relationship Id="rId5" Type="http://schemas.openxmlformats.org/officeDocument/2006/relationships/image" Target="../media/image39.png"/><Relationship Id="rId4" Type="http://schemas.openxmlformats.org/officeDocument/2006/relationships/image" Target="../media/image26.svg"/><Relationship Id="rId3" Type="http://schemas.openxmlformats.org/officeDocument/2006/relationships/image" Target="../media/image38.png"/><Relationship Id="rId2" Type="http://schemas.openxmlformats.org/officeDocument/2006/relationships/image" Target="../media/image25.svg"/><Relationship Id="rId13" Type="http://schemas.openxmlformats.org/officeDocument/2006/relationships/notesSlide" Target="../notesSlides/notesSlide12.xml"/><Relationship Id="rId12" Type="http://schemas.openxmlformats.org/officeDocument/2006/relationships/slideLayout" Target="../slideLayouts/slideLayout23.xml"/><Relationship Id="rId11" Type="http://schemas.openxmlformats.org/officeDocument/2006/relationships/image" Target="../media/image43.png"/><Relationship Id="rId10" Type="http://schemas.openxmlformats.org/officeDocument/2006/relationships/image" Target="../media/image42.png"/><Relationship Id="rId1" Type="http://schemas.openxmlformats.org/officeDocument/2006/relationships/image" Target="../media/image37.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95.xml"/><Relationship Id="rId2" Type="http://schemas.openxmlformats.org/officeDocument/2006/relationships/image" Target="../media/image45.png"/><Relationship Id="rId1" Type="http://schemas.openxmlformats.org/officeDocument/2006/relationships/image" Target="../media/image44.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101.xml"/><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6.xml"/><Relationship Id="rId4" Type="http://schemas.microsoft.com/office/2007/relationships/hdphoto" Target="../media/image36.wdp"/><Relationship Id="rId3" Type="http://schemas.openxmlformats.org/officeDocument/2006/relationships/image" Target="../media/image35.png"/><Relationship Id="rId2" Type="http://schemas.openxmlformats.org/officeDocument/2006/relationships/image" Target="../media/image8.jpeg"/><Relationship Id="rId1" Type="http://schemas.openxmlformats.org/officeDocument/2006/relationships/image" Target="../media/image7.png"/></Relationships>
</file>

<file path=ppt/slides/_rels/slide17.xml.rels><?xml version="1.0" encoding="UTF-8" standalone="yes"?>
<Relationships xmlns="http://schemas.openxmlformats.org/package/2006/relationships"><Relationship Id="rId9" Type="http://schemas.openxmlformats.org/officeDocument/2006/relationships/image" Target="../media/image54.png"/><Relationship Id="rId8" Type="http://schemas.openxmlformats.org/officeDocument/2006/relationships/image" Target="../media/image32.svg"/><Relationship Id="rId7" Type="http://schemas.openxmlformats.org/officeDocument/2006/relationships/image" Target="../media/image53.png"/><Relationship Id="rId6" Type="http://schemas.openxmlformats.org/officeDocument/2006/relationships/image" Target="../media/image31.svg"/><Relationship Id="rId5" Type="http://schemas.openxmlformats.org/officeDocument/2006/relationships/image" Target="../media/image52.png"/><Relationship Id="rId4" Type="http://schemas.openxmlformats.org/officeDocument/2006/relationships/image" Target="../media/image30.svg"/><Relationship Id="rId3" Type="http://schemas.openxmlformats.org/officeDocument/2006/relationships/image" Target="../media/image51.png"/><Relationship Id="rId2" Type="http://schemas.openxmlformats.org/officeDocument/2006/relationships/image" Target="../media/image29.svg"/><Relationship Id="rId14" Type="http://schemas.openxmlformats.org/officeDocument/2006/relationships/notesSlide" Target="../notesSlides/notesSlide16.xml"/><Relationship Id="rId13" Type="http://schemas.openxmlformats.org/officeDocument/2006/relationships/slideLayout" Target="../slideLayouts/slideLayout47.xml"/><Relationship Id="rId12" Type="http://schemas.openxmlformats.org/officeDocument/2006/relationships/image" Target="../media/image34.svg"/><Relationship Id="rId11" Type="http://schemas.openxmlformats.org/officeDocument/2006/relationships/image" Target="../media/image55.png"/><Relationship Id="rId10" Type="http://schemas.openxmlformats.org/officeDocument/2006/relationships/image" Target="../media/image33.svg"/><Relationship Id="rId1" Type="http://schemas.openxmlformats.org/officeDocument/2006/relationships/image" Target="../media/image50.png"/></Relationships>
</file>

<file path=ppt/slides/_rels/slide18.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tags" Target="../tags/tag22.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0" Type="http://schemas.openxmlformats.org/officeDocument/2006/relationships/notesSlide" Target="../notesSlides/notesSlide17.xml"/><Relationship Id="rId2" Type="http://schemas.openxmlformats.org/officeDocument/2006/relationships/tags" Target="../tags/tag16.xml"/><Relationship Id="rId19" Type="http://schemas.openxmlformats.org/officeDocument/2006/relationships/slideLayout" Target="../slideLayouts/slideLayout35.xml"/><Relationship Id="rId18" Type="http://schemas.openxmlformats.org/officeDocument/2006/relationships/tags" Target="../tags/tag32.xml"/><Relationship Id="rId17" Type="http://schemas.openxmlformats.org/officeDocument/2006/relationships/tags" Target="../tags/tag31.xml"/><Relationship Id="rId16" Type="http://schemas.openxmlformats.org/officeDocument/2006/relationships/tags" Target="../tags/tag30.xml"/><Relationship Id="rId15" Type="http://schemas.openxmlformats.org/officeDocument/2006/relationships/tags" Target="../tags/tag29.xml"/><Relationship Id="rId14" Type="http://schemas.openxmlformats.org/officeDocument/2006/relationships/tags" Target="../tags/tag28.xml"/><Relationship Id="rId13" Type="http://schemas.openxmlformats.org/officeDocument/2006/relationships/tags" Target="../tags/tag27.xml"/><Relationship Id="rId12" Type="http://schemas.openxmlformats.org/officeDocument/2006/relationships/tags" Target="../tags/tag26.xml"/><Relationship Id="rId11" Type="http://schemas.openxmlformats.org/officeDocument/2006/relationships/tags" Target="../tags/tag25.xml"/><Relationship Id="rId10" Type="http://schemas.openxmlformats.org/officeDocument/2006/relationships/tags" Target="../tags/tag24.xml"/><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6.xml"/><Relationship Id="rId2" Type="http://schemas.openxmlformats.org/officeDocument/2006/relationships/image" Target="../media/image8.jpeg"/><Relationship Id="rId1" Type="http://schemas.openxmlformats.org/officeDocument/2006/relationships/image" Target="../media/image7.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41.xml"/><Relationship Id="rId2" Type="http://schemas.openxmlformats.org/officeDocument/2006/relationships/image" Target="../media/image35.svg"/><Relationship Id="rId1" Type="http://schemas.openxmlformats.org/officeDocument/2006/relationships/image" Target="../media/image5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21.xml"/><Relationship Id="rId6" Type="http://schemas.openxmlformats.org/officeDocument/2006/relationships/slideLayout" Target="../slideLayouts/slideLayout59.xml"/><Relationship Id="rId5" Type="http://schemas.openxmlformats.org/officeDocument/2006/relationships/image" Target="../media/image37.svg"/><Relationship Id="rId4" Type="http://schemas.openxmlformats.org/officeDocument/2006/relationships/image" Target="../media/image59.png"/><Relationship Id="rId3" Type="http://schemas.openxmlformats.org/officeDocument/2006/relationships/image" Target="../media/image58.png"/><Relationship Id="rId2" Type="http://schemas.openxmlformats.org/officeDocument/2006/relationships/image" Target="../media/image36.svg"/><Relationship Id="rId1" Type="http://schemas.openxmlformats.org/officeDocument/2006/relationships/image" Target="../media/image57.pn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72.xml"/><Relationship Id="rId4" Type="http://schemas.microsoft.com/office/2007/relationships/hdphoto" Target="../media/image36.wdp"/><Relationship Id="rId3" Type="http://schemas.openxmlformats.org/officeDocument/2006/relationships/image" Target="../media/image35.png"/><Relationship Id="rId2" Type="http://schemas.openxmlformats.org/officeDocument/2006/relationships/image" Target="../media/image8.jpeg"/><Relationship Id="rId1" Type="http://schemas.openxmlformats.org/officeDocument/2006/relationships/image" Target="../media/image7.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89.xml"/><Relationship Id="rId2" Type="http://schemas.openxmlformats.org/officeDocument/2006/relationships/image" Target="../media/image38.svg"/><Relationship Id="rId1" Type="http://schemas.openxmlformats.org/officeDocument/2006/relationships/image" Target="../media/image60.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89.xml"/><Relationship Id="rId2" Type="http://schemas.openxmlformats.org/officeDocument/2006/relationships/image" Target="../media/image38.svg"/><Relationship Id="rId1" Type="http://schemas.openxmlformats.org/officeDocument/2006/relationships/image" Target="../media/image60.pn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89.xml"/><Relationship Id="rId3" Type="http://schemas.openxmlformats.org/officeDocument/2006/relationships/image" Target="../media/image39.svg"/><Relationship Id="rId2" Type="http://schemas.openxmlformats.org/officeDocument/2006/relationships/image" Target="../media/image62.png"/><Relationship Id="rId1" Type="http://schemas.openxmlformats.org/officeDocument/2006/relationships/image" Target="../media/image6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7.xml"/></Relationships>
</file>

<file path=ppt/slides/_rels/slide29.xml.rels><?xml version="1.0" encoding="UTF-8" standalone="yes"?>
<Relationships xmlns="http://schemas.openxmlformats.org/package/2006/relationships"><Relationship Id="rId9" Type="http://schemas.openxmlformats.org/officeDocument/2006/relationships/tags" Target="../tags/tag41.xml"/><Relationship Id="rId8" Type="http://schemas.openxmlformats.org/officeDocument/2006/relationships/tags" Target="../tags/tag40.xml"/><Relationship Id="rId7" Type="http://schemas.openxmlformats.org/officeDocument/2006/relationships/tags" Target="../tags/tag39.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2" Type="http://schemas.openxmlformats.org/officeDocument/2006/relationships/notesSlide" Target="../notesSlides/notesSlide28.xml"/><Relationship Id="rId11" Type="http://schemas.openxmlformats.org/officeDocument/2006/relationships/slideLayout" Target="../slideLayouts/slideLayout83.xml"/><Relationship Id="rId10" Type="http://schemas.openxmlformats.org/officeDocument/2006/relationships/tags" Target="../tags/tag42.xml"/><Relationship Id="rId1" Type="http://schemas.openxmlformats.org/officeDocument/2006/relationships/tags" Target="../tags/tag33.xml"/></Relationships>
</file>

<file path=ppt/slides/_rels/slide3.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12.png"/><Relationship Id="rId7" Type="http://schemas.openxmlformats.org/officeDocument/2006/relationships/tags" Target="../tags/tag5.xml"/><Relationship Id="rId6" Type="http://schemas.openxmlformats.org/officeDocument/2006/relationships/image" Target="../media/image11.png"/><Relationship Id="rId5" Type="http://schemas.openxmlformats.org/officeDocument/2006/relationships/tags" Target="../tags/tag4.xml"/><Relationship Id="rId4" Type="http://schemas.openxmlformats.org/officeDocument/2006/relationships/image" Target="../media/image10.png"/><Relationship Id="rId3" Type="http://schemas.openxmlformats.org/officeDocument/2006/relationships/tags" Target="../tags/tag3.xml"/><Relationship Id="rId2" Type="http://schemas.openxmlformats.org/officeDocument/2006/relationships/image" Target="../media/image9.png"/><Relationship Id="rId12" Type="http://schemas.openxmlformats.org/officeDocument/2006/relationships/notesSlide" Target="../notesSlides/notesSlide2.xml"/><Relationship Id="rId11" Type="http://schemas.openxmlformats.org/officeDocument/2006/relationships/slideLayout" Target="../slideLayouts/slideLayout5.xml"/><Relationship Id="rId10" Type="http://schemas.openxmlformats.org/officeDocument/2006/relationships/image" Target="../media/image13.png"/><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1.xml"/><Relationship Id="rId1"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1.xml"/><Relationship Id="rId1"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9.xml"/><Relationship Id="rId1" Type="http://schemas.openxmlformats.org/officeDocument/2006/relationships/image" Target="../media/image65.jpeg"/></Relationships>
</file>

<file path=ppt/slides/_rels/slide33.xml.rels><?xml version="1.0" encoding="UTF-8" standalone="yes"?>
<Relationships xmlns="http://schemas.openxmlformats.org/package/2006/relationships"><Relationship Id="rId6" Type="http://schemas.openxmlformats.org/officeDocument/2006/relationships/notesSlide" Target="../notesSlides/notesSlide32.xml"/><Relationship Id="rId5" Type="http://schemas.openxmlformats.org/officeDocument/2006/relationships/slideLayout" Target="../slideLayouts/slideLayout6.xml"/><Relationship Id="rId4" Type="http://schemas.microsoft.com/office/2007/relationships/hdphoto" Target="../media/image36.wdp"/><Relationship Id="rId3" Type="http://schemas.openxmlformats.org/officeDocument/2006/relationships/image" Target="../media/image35.png"/><Relationship Id="rId2" Type="http://schemas.openxmlformats.org/officeDocument/2006/relationships/image" Target="../media/image8.jpeg"/><Relationship Id="rId1" Type="http://schemas.openxmlformats.org/officeDocument/2006/relationships/image" Target="../media/image7.png"/></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33.xml"/><Relationship Id="rId4" Type="http://schemas.openxmlformats.org/officeDocument/2006/relationships/slideLayout" Target="../slideLayouts/slideLayout119.xml"/><Relationship Id="rId3" Type="http://schemas.openxmlformats.org/officeDocument/2006/relationships/image" Target="../media/image40.svg"/><Relationship Id="rId2" Type="http://schemas.openxmlformats.org/officeDocument/2006/relationships/image" Target="../media/image67.png"/><Relationship Id="rId1" Type="http://schemas.openxmlformats.org/officeDocument/2006/relationships/image" Target="../media/image6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5.xml"/></Relationships>
</file>

<file path=ppt/slides/_rels/slide36.xml.rels><?xml version="1.0" encoding="UTF-8" standalone="yes"?>
<Relationships xmlns="http://schemas.openxmlformats.org/package/2006/relationships"><Relationship Id="rId9" Type="http://schemas.openxmlformats.org/officeDocument/2006/relationships/notesSlide" Target="../notesSlides/notesSlide35.xml"/><Relationship Id="rId8" Type="http://schemas.openxmlformats.org/officeDocument/2006/relationships/slideLayout" Target="../slideLayouts/slideLayout131.xml"/><Relationship Id="rId7" Type="http://schemas.openxmlformats.org/officeDocument/2006/relationships/image" Target="../media/image71.png"/><Relationship Id="rId6" Type="http://schemas.openxmlformats.org/officeDocument/2006/relationships/image" Target="../media/image42.svg"/><Relationship Id="rId5" Type="http://schemas.openxmlformats.org/officeDocument/2006/relationships/image" Target="../media/image70.png"/><Relationship Id="rId4" Type="http://schemas.openxmlformats.org/officeDocument/2006/relationships/image" Target="../media/image69.png"/><Relationship Id="rId3" Type="http://schemas.openxmlformats.org/officeDocument/2006/relationships/image" Target="../media/image68.png"/><Relationship Id="rId2" Type="http://schemas.openxmlformats.org/officeDocument/2006/relationships/tags" Target="../tags/tag43.xml"/><Relationship Id="rId1" Type="http://schemas.openxmlformats.org/officeDocument/2006/relationships/image" Target="../media/image41.tiff"/></Relationships>
</file>

<file path=ppt/slides/_rels/slide37.xml.rels><?xml version="1.0" encoding="UTF-8" standalone="yes"?>
<Relationships xmlns="http://schemas.openxmlformats.org/package/2006/relationships"><Relationship Id="rId8" Type="http://schemas.openxmlformats.org/officeDocument/2006/relationships/notesSlide" Target="../notesSlides/notesSlide36.xml"/><Relationship Id="rId7" Type="http://schemas.openxmlformats.org/officeDocument/2006/relationships/slideLayout" Target="../slideLayouts/slideLayout113.xml"/><Relationship Id="rId6" Type="http://schemas.openxmlformats.org/officeDocument/2006/relationships/tags" Target="../tags/tag47.xml"/><Relationship Id="rId5" Type="http://schemas.openxmlformats.org/officeDocument/2006/relationships/image" Target="../media/image43.svg"/><Relationship Id="rId4" Type="http://schemas.openxmlformats.org/officeDocument/2006/relationships/image" Target="../media/image72.png"/><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7.xml"/></Relationships>
</file>

<file path=ppt/slides/_rels/slide39.xml.rels><?xml version="1.0" encoding="UTF-8" standalone="yes"?>
<Relationships xmlns="http://schemas.openxmlformats.org/package/2006/relationships"><Relationship Id="rId8" Type="http://schemas.openxmlformats.org/officeDocument/2006/relationships/slideLayout" Target="../slideLayouts/slideLayout6.xml"/><Relationship Id="rId7" Type="http://schemas.openxmlformats.org/officeDocument/2006/relationships/image" Target="../media/image74.png"/><Relationship Id="rId6" Type="http://schemas.openxmlformats.org/officeDocument/2006/relationships/image" Target="../media/image73.png"/><Relationship Id="rId5" Type="http://schemas.microsoft.com/office/2007/relationships/hdphoto" Target="../media/image6.wdp"/><Relationship Id="rId4" Type="http://schemas.openxmlformats.org/officeDocument/2006/relationships/image" Target="../media/image5.png"/><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tags" Target="../tags/tag14.xml"/><Relationship Id="rId7" Type="http://schemas.openxmlformats.org/officeDocument/2006/relationships/tags" Target="../tags/tag13.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tags" Target="../tags/tag8.xml"/><Relationship Id="rId14" Type="http://schemas.openxmlformats.org/officeDocument/2006/relationships/notesSlide" Target="../notesSlides/notesSlide3.xml"/><Relationship Id="rId13" Type="http://schemas.openxmlformats.org/officeDocument/2006/relationships/slideLayout" Target="../slideLayouts/slideLayout5.xml"/><Relationship Id="rId12" Type="http://schemas.openxmlformats.org/officeDocument/2006/relationships/image" Target="../media/image17.png"/><Relationship Id="rId11" Type="http://schemas.openxmlformats.org/officeDocument/2006/relationships/image" Target="../media/image16.png"/><Relationship Id="rId10" Type="http://schemas.openxmlformats.org/officeDocument/2006/relationships/image" Target="../media/image15.png"/><Relationship Id="rId1" Type="http://schemas.openxmlformats.org/officeDocument/2006/relationships/tags" Target="../tags/tag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6.xml"/><Relationship Id="rId2" Type="http://schemas.openxmlformats.org/officeDocument/2006/relationships/image" Target="../media/image8.jpeg"/><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5.xml"/><Relationship Id="rId3" Type="http://schemas.openxmlformats.org/officeDocument/2006/relationships/image" Target="../media/image2.svg"/><Relationship Id="rId2" Type="http://schemas.openxmlformats.org/officeDocument/2006/relationships/image" Target="../media/image19.png"/><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6.xml"/><Relationship Id="rId2" Type="http://schemas.openxmlformats.org/officeDocument/2006/relationships/image" Target="../media/image8.jpeg"/><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9750" cy="6858000"/>
          </a:xfrm>
          <a:prstGeom prst="rect">
            <a:avLst/>
          </a:prstGeom>
        </p:spPr>
      </p:pic>
      <p:sp>
        <p:nvSpPr>
          <p:cNvPr id="38" name="矩形 37"/>
          <p:cNvSpPr/>
          <p:nvPr>
            <p:custDataLst>
              <p:tags r:id="rId2"/>
            </p:custDataLst>
          </p:nvPr>
        </p:nvSpPr>
        <p:spPr>
          <a:xfrm>
            <a:off x="-180" y="2126"/>
            <a:ext cx="12192000" cy="6882584"/>
          </a:xfrm>
          <a:prstGeom prst="rect">
            <a:avLst/>
          </a:prstGeom>
          <a:gradFill flip="none" rotWithShape="1">
            <a:gsLst>
              <a:gs pos="0">
                <a:schemeClr val="accent1">
                  <a:tint val="66000"/>
                  <a:satMod val="160000"/>
                  <a:alpha val="43000"/>
                </a:schemeClr>
              </a:gs>
              <a:gs pos="54000">
                <a:schemeClr val="accent1">
                  <a:tint val="44500"/>
                  <a:satMod val="160000"/>
                  <a:alpha val="31000"/>
                </a:schemeClr>
              </a:gs>
              <a:gs pos="100000">
                <a:schemeClr val="accent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charset="0"/>
              <a:ea typeface="微软雅黑" charset="0"/>
              <a:cs typeface="+mn-ea"/>
              <a:sym typeface="+mn-lt"/>
            </a:endParaRPr>
          </a:p>
        </p:txBody>
      </p:sp>
      <p:sp>
        <p:nvSpPr>
          <p:cNvPr id="3" name="任意多边形: 形状 36"/>
          <p:cNvSpPr/>
          <p:nvPr/>
        </p:nvSpPr>
        <p:spPr>
          <a:xfrm>
            <a:off x="6339005" y="1706"/>
            <a:ext cx="5857260" cy="5472547"/>
          </a:xfrm>
          <a:custGeom>
            <a:avLst/>
            <a:gdLst>
              <a:gd name="connsiteX0" fmla="*/ 75644 w 5857260"/>
              <a:gd name="connsiteY0" fmla="*/ 0 h 5472547"/>
              <a:gd name="connsiteX1" fmla="*/ 2957792 w 5857260"/>
              <a:gd name="connsiteY1" fmla="*/ 0 h 5472547"/>
              <a:gd name="connsiteX2" fmla="*/ 2909893 w 5857260"/>
              <a:gd name="connsiteY2" fmla="*/ 99433 h 5472547"/>
              <a:gd name="connsiteX3" fmla="*/ 2762202 w 5857260"/>
              <a:gd name="connsiteY3" fmla="*/ 830970 h 5472547"/>
              <a:gd name="connsiteX4" fmla="*/ 4641577 w 5857260"/>
              <a:gd name="connsiteY4" fmla="*/ 2710345 h 5472547"/>
              <a:gd name="connsiteX5" fmla="*/ 5837034 w 5857260"/>
              <a:gd name="connsiteY5" fmla="*/ 2281187 h 5472547"/>
              <a:gd name="connsiteX6" fmla="*/ 5857260 w 5857260"/>
              <a:gd name="connsiteY6" fmla="*/ 2262804 h 5472547"/>
              <a:gd name="connsiteX7" fmla="*/ 5857260 w 5857260"/>
              <a:gd name="connsiteY7" fmla="*/ 5310606 h 5472547"/>
              <a:gd name="connsiteX8" fmla="*/ 5801580 w 5857260"/>
              <a:gd name="connsiteY8" fmla="*/ 5326418 h 5472547"/>
              <a:gd name="connsiteX9" fmla="*/ 4641577 w 5857260"/>
              <a:gd name="connsiteY9" fmla="*/ 5472547 h 5472547"/>
              <a:gd name="connsiteX10" fmla="*/ 0 w 5857260"/>
              <a:gd name="connsiteY10" fmla="*/ 830970 h 5472547"/>
              <a:gd name="connsiteX11" fmla="*/ 53482 w 5857260"/>
              <a:gd name="connsiteY11" fmla="*/ 124104 h 547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57260" h="5472547">
                <a:moveTo>
                  <a:pt x="75644" y="0"/>
                </a:moveTo>
                <a:lnTo>
                  <a:pt x="2957792" y="0"/>
                </a:lnTo>
                <a:lnTo>
                  <a:pt x="2909893" y="99433"/>
                </a:lnTo>
                <a:cubicBezTo>
                  <a:pt x="2814791" y="324278"/>
                  <a:pt x="2762202" y="571483"/>
                  <a:pt x="2762202" y="830970"/>
                </a:cubicBezTo>
                <a:cubicBezTo>
                  <a:pt x="2762202" y="1868920"/>
                  <a:pt x="3603627" y="2710345"/>
                  <a:pt x="4641577" y="2710345"/>
                </a:cubicBezTo>
                <a:cubicBezTo>
                  <a:pt x="5095680" y="2710345"/>
                  <a:pt x="5512167" y="2549291"/>
                  <a:pt x="5837034" y="2281187"/>
                </a:cubicBezTo>
                <a:lnTo>
                  <a:pt x="5857260" y="2262804"/>
                </a:lnTo>
                <a:lnTo>
                  <a:pt x="5857260" y="5310606"/>
                </a:lnTo>
                <a:lnTo>
                  <a:pt x="5801580" y="5326418"/>
                </a:lnTo>
                <a:cubicBezTo>
                  <a:pt x="5430812" y="5421812"/>
                  <a:pt x="5042120" y="5472547"/>
                  <a:pt x="4641577" y="5472547"/>
                </a:cubicBezTo>
                <a:cubicBezTo>
                  <a:pt x="2078105" y="5472547"/>
                  <a:pt x="0" y="3394442"/>
                  <a:pt x="0" y="830970"/>
                </a:cubicBezTo>
                <a:cubicBezTo>
                  <a:pt x="0" y="590645"/>
                  <a:pt x="18265" y="354585"/>
                  <a:pt x="53482" y="124104"/>
                </a:cubicBezTo>
                <a:close/>
              </a:path>
            </a:pathLst>
          </a:custGeom>
          <a:blipFill dpi="0" rotWithShape="1">
            <a:blip r:embed="rId3">
              <a:grayscl/>
              <a:extLst>
                <a:ext uri="{BEBA8EAE-BF5A-486C-A8C5-ECC9F3942E4B}">
                  <a14:imgProps xmlns:a14="http://schemas.microsoft.com/office/drawing/2010/main">
                    <a14:imgLayer r:embed="rId4">
                      <a14:imgEffect>
                        <a14:brightnessContrast contrast="26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latin typeface="微软雅黑" charset="0"/>
              <a:ea typeface="微软雅黑" charset="0"/>
              <a:cs typeface="+mn-ea"/>
              <a:sym typeface="+mn-lt"/>
            </a:endParaRPr>
          </a:p>
        </p:txBody>
      </p:sp>
      <p:sp>
        <p:nvSpPr>
          <p:cNvPr id="4" name="任意多边形: 形状 26"/>
          <p:cNvSpPr/>
          <p:nvPr/>
        </p:nvSpPr>
        <p:spPr>
          <a:xfrm>
            <a:off x="6332144" y="-2319"/>
            <a:ext cx="5854158" cy="5472547"/>
          </a:xfrm>
          <a:custGeom>
            <a:avLst/>
            <a:gdLst>
              <a:gd name="connsiteX0" fmla="*/ 75644 w 5857260"/>
              <a:gd name="connsiteY0" fmla="*/ 0 h 5472547"/>
              <a:gd name="connsiteX1" fmla="*/ 2957792 w 5857260"/>
              <a:gd name="connsiteY1" fmla="*/ 0 h 5472547"/>
              <a:gd name="connsiteX2" fmla="*/ 2909893 w 5857260"/>
              <a:gd name="connsiteY2" fmla="*/ 99433 h 5472547"/>
              <a:gd name="connsiteX3" fmla="*/ 2762202 w 5857260"/>
              <a:gd name="connsiteY3" fmla="*/ 830970 h 5472547"/>
              <a:gd name="connsiteX4" fmla="*/ 4641577 w 5857260"/>
              <a:gd name="connsiteY4" fmla="*/ 2710345 h 5472547"/>
              <a:gd name="connsiteX5" fmla="*/ 5837034 w 5857260"/>
              <a:gd name="connsiteY5" fmla="*/ 2281187 h 5472547"/>
              <a:gd name="connsiteX6" fmla="*/ 5857260 w 5857260"/>
              <a:gd name="connsiteY6" fmla="*/ 2262804 h 5472547"/>
              <a:gd name="connsiteX7" fmla="*/ 5857260 w 5857260"/>
              <a:gd name="connsiteY7" fmla="*/ 5310606 h 5472547"/>
              <a:gd name="connsiteX8" fmla="*/ 5801580 w 5857260"/>
              <a:gd name="connsiteY8" fmla="*/ 5326418 h 5472547"/>
              <a:gd name="connsiteX9" fmla="*/ 4641577 w 5857260"/>
              <a:gd name="connsiteY9" fmla="*/ 5472547 h 5472547"/>
              <a:gd name="connsiteX10" fmla="*/ 0 w 5857260"/>
              <a:gd name="connsiteY10" fmla="*/ 830970 h 5472547"/>
              <a:gd name="connsiteX11" fmla="*/ 53482 w 5857260"/>
              <a:gd name="connsiteY11" fmla="*/ 124104 h 547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57260" h="5472547">
                <a:moveTo>
                  <a:pt x="75644" y="0"/>
                </a:moveTo>
                <a:lnTo>
                  <a:pt x="2957792" y="0"/>
                </a:lnTo>
                <a:lnTo>
                  <a:pt x="2909893" y="99433"/>
                </a:lnTo>
                <a:cubicBezTo>
                  <a:pt x="2814791" y="324278"/>
                  <a:pt x="2762202" y="571483"/>
                  <a:pt x="2762202" y="830970"/>
                </a:cubicBezTo>
                <a:cubicBezTo>
                  <a:pt x="2762202" y="1868920"/>
                  <a:pt x="3603627" y="2710345"/>
                  <a:pt x="4641577" y="2710345"/>
                </a:cubicBezTo>
                <a:cubicBezTo>
                  <a:pt x="5095680" y="2710345"/>
                  <a:pt x="5512167" y="2549291"/>
                  <a:pt x="5837034" y="2281187"/>
                </a:cubicBezTo>
                <a:lnTo>
                  <a:pt x="5857260" y="2262804"/>
                </a:lnTo>
                <a:lnTo>
                  <a:pt x="5857260" y="5310606"/>
                </a:lnTo>
                <a:lnTo>
                  <a:pt x="5801580" y="5326418"/>
                </a:lnTo>
                <a:cubicBezTo>
                  <a:pt x="5430812" y="5421812"/>
                  <a:pt x="5042120" y="5472547"/>
                  <a:pt x="4641577" y="5472547"/>
                </a:cubicBezTo>
                <a:cubicBezTo>
                  <a:pt x="2078105" y="5472547"/>
                  <a:pt x="0" y="3394442"/>
                  <a:pt x="0" y="830970"/>
                </a:cubicBezTo>
                <a:cubicBezTo>
                  <a:pt x="0" y="590645"/>
                  <a:pt x="18265" y="354585"/>
                  <a:pt x="53482" y="124104"/>
                </a:cubicBezTo>
                <a:close/>
              </a:path>
            </a:pathLst>
          </a:custGeom>
          <a:solidFill>
            <a:srgbClr val="268CF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latin typeface="微软雅黑" charset="0"/>
              <a:ea typeface="微软雅黑" charset="0"/>
              <a:cs typeface="+mn-ea"/>
              <a:sym typeface="+mn-lt"/>
            </a:endParaRPr>
          </a:p>
        </p:txBody>
      </p:sp>
      <p:pic>
        <p:nvPicPr>
          <p:cNvPr id="9" name="图片 8"/>
          <p:cNvPicPr>
            <a:picLocks noChangeAspect="1"/>
          </p:cNvPicPr>
          <p:nvPr/>
        </p:nvPicPr>
        <p:blipFill rotWithShape="1">
          <a:blip r:embed="rId5" cstate="print">
            <a:duotone>
              <a:prstClr val="black"/>
              <a:schemeClr val="tx2">
                <a:tint val="45000"/>
                <a:satMod val="400000"/>
              </a:schemeClr>
            </a:duotone>
            <a:extLst>
              <a:ext uri="{BEBA8EAE-BF5A-486C-A8C5-ECC9F3942E4B}">
                <a14:imgProps xmlns:a14="http://schemas.microsoft.com/office/drawing/2010/main">
                  <a14:imgLayer r:embed="rId6">
                    <a14:imgEffect>
                      <a14:brightnessContrast contrast="30000"/>
                    </a14:imgEffect>
                    <a14:imgEffect>
                      <a14:colorTemperature colorTemp="10159"/>
                    </a14:imgEffect>
                    <a14:imgEffect>
                      <a14:saturation sat="400000"/>
                    </a14:imgEffect>
                  </a14:imgLayer>
                </a14:imgProps>
              </a:ext>
              <a:ext uri="{28A0092B-C50C-407E-A947-70E740481C1C}">
                <a14:useLocalDpi xmlns:a14="http://schemas.microsoft.com/office/drawing/2010/main" val="0"/>
              </a:ext>
            </a:extLst>
          </a:blip>
          <a:srcRect l="529" t="61" r="11290" b="-223"/>
          <a:stretch>
            <a:fillRect/>
          </a:stretch>
        </p:blipFill>
        <p:spPr>
          <a:xfrm>
            <a:off x="5373085" y="1726805"/>
            <a:ext cx="6813231" cy="5157905"/>
          </a:xfrm>
          <a:prstGeom prst="rect">
            <a:avLst/>
          </a:prstGeom>
        </p:spPr>
      </p:pic>
      <p:sp>
        <p:nvSpPr>
          <p:cNvPr id="12" name="文本框 1"/>
          <p:cNvSpPr txBox="1"/>
          <p:nvPr/>
        </p:nvSpPr>
        <p:spPr>
          <a:xfrm>
            <a:off x="638175" y="6056898"/>
            <a:ext cx="4304194" cy="338554"/>
          </a:xfrm>
          <a:prstGeom prst="rect">
            <a:avLst/>
          </a:prstGeom>
          <a:noFill/>
        </p:spPr>
        <p:txBody>
          <a:bodyPr wrap="square" rtlCol="0">
            <a:spAutoFit/>
          </a:bodyPr>
          <a:lstStyle/>
          <a:p>
            <a:r>
              <a:rPr lang="zh-CN" altLang="en-US" sz="1600" spc="300" dirty="0">
                <a:latin typeface="微软雅黑" charset="0"/>
                <a:ea typeface="微软雅黑" charset="0"/>
              </a:rPr>
              <a:t>中小企业发展基金战略投资</a:t>
            </a:r>
            <a:endParaRPr lang="zh-CN" altLang="en-US" sz="1600" spc="300" dirty="0">
              <a:latin typeface="微软雅黑" charset="0"/>
              <a:ea typeface="微软雅黑" charset="0"/>
            </a:endParaRPr>
          </a:p>
        </p:txBody>
      </p:sp>
      <p:sp>
        <p:nvSpPr>
          <p:cNvPr id="14" name="图形"/>
          <p:cNvSpPr txBox="1"/>
          <p:nvPr/>
        </p:nvSpPr>
        <p:spPr>
          <a:xfrm>
            <a:off x="544084" y="2000121"/>
            <a:ext cx="6263640" cy="1565910"/>
          </a:xfrm>
          <a:prstGeom prst="rect">
            <a:avLst/>
          </a:prstGeom>
          <a:noFill/>
          <a:effectLst>
            <a:outerShdw blurRad="50800" dist="38100" dir="2700000" algn="tl" rotWithShape="0">
              <a:schemeClr val="bg1">
                <a:alpha val="80000"/>
              </a:schemeClr>
            </a:outerShdw>
          </a:effectLst>
        </p:spPr>
        <p:txBody>
          <a:bodyPr wrap="none" rtlCol="0">
            <a:spAutoFit/>
          </a:bodyPr>
          <a:lstStyle/>
          <a:p>
            <a:pPr algn="l">
              <a:lnSpc>
                <a:spcPts val="5000"/>
              </a:lnSpc>
            </a:pPr>
            <a:r>
              <a:rPr lang="en-US" altLang="zh-CN" sz="4200" b="1" dirty="0" smtClean="0">
                <a:latin typeface="微软雅黑" charset="0"/>
                <a:ea typeface="微软雅黑" charset="0"/>
                <a:cs typeface="微软雅黑" charset="0"/>
                <a:sym typeface="+mn-ea"/>
              </a:rPr>
              <a:t>“</a:t>
            </a:r>
            <a:r>
              <a:rPr lang="zh-CN" altLang="en-US" sz="4200" b="1" dirty="0" smtClean="0">
                <a:latin typeface="微软雅黑" charset="0"/>
                <a:ea typeface="微软雅黑" charset="0"/>
                <a:cs typeface="微软雅黑" charset="0"/>
                <a:sym typeface="+mn-ea"/>
              </a:rPr>
              <a:t>三重一大</a:t>
            </a:r>
            <a:r>
              <a:rPr lang="en-US" altLang="zh-CN" sz="4200" b="1" dirty="0" smtClean="0">
                <a:latin typeface="微软雅黑" charset="0"/>
                <a:ea typeface="微软雅黑" charset="0"/>
                <a:cs typeface="微软雅黑" charset="0"/>
                <a:sym typeface="+mn-ea"/>
              </a:rPr>
              <a:t>”&amp; </a:t>
            </a:r>
            <a:r>
              <a:rPr lang="zh-CN" altLang="en-US" sz="4200" b="1" dirty="0" smtClean="0">
                <a:latin typeface="微软雅黑" charset="0"/>
                <a:ea typeface="微软雅黑" charset="0"/>
                <a:cs typeface="微软雅黑" charset="0"/>
              </a:rPr>
              <a:t>企业治理</a:t>
            </a:r>
            <a:r>
              <a:rPr lang="en-US" altLang="zh-CN" sz="4200" b="1" dirty="0" smtClean="0">
                <a:latin typeface="微软雅黑" charset="0"/>
                <a:ea typeface="微软雅黑" charset="0"/>
                <a:cs typeface="微软雅黑" charset="0"/>
              </a:rPr>
              <a:t> </a:t>
            </a:r>
            <a:endParaRPr lang="en-US" altLang="zh-CN" sz="4200" b="1" dirty="0" smtClean="0">
              <a:latin typeface="微软雅黑" charset="0"/>
              <a:ea typeface="微软雅黑" charset="0"/>
              <a:cs typeface="微软雅黑" charset="0"/>
            </a:endParaRPr>
          </a:p>
          <a:p>
            <a:pPr algn="l">
              <a:lnSpc>
                <a:spcPts val="6500"/>
              </a:lnSpc>
            </a:pPr>
            <a:r>
              <a:rPr lang="zh-CN" altLang="en-US" sz="4000" b="1" dirty="0" smtClean="0">
                <a:latin typeface="微软雅黑" charset="0"/>
                <a:ea typeface="微软雅黑" charset="0"/>
                <a:cs typeface="微软雅黑" charset="0"/>
              </a:rPr>
              <a:t>整体解决</a:t>
            </a:r>
            <a:r>
              <a:rPr lang="zh-CN" altLang="en-US" sz="4000" b="1" dirty="0" smtClean="0">
                <a:latin typeface="微软雅黑" charset="0"/>
                <a:ea typeface="微软雅黑" charset="0"/>
                <a:cs typeface="微软雅黑" charset="0"/>
              </a:rPr>
              <a:t>方案</a:t>
            </a:r>
            <a:endParaRPr lang="zh-CN" altLang="en-US" sz="4000" b="1" dirty="0" smtClean="0">
              <a:latin typeface="微软雅黑" charset="0"/>
              <a:ea typeface="微软雅黑" charset="0"/>
              <a:cs typeface="微软雅黑" charset="0"/>
            </a:endParaRPr>
          </a:p>
        </p:txBody>
      </p:sp>
      <p:grpSp>
        <p:nvGrpSpPr>
          <p:cNvPr id="15" name="图形 4"/>
          <p:cNvGrpSpPr/>
          <p:nvPr/>
        </p:nvGrpSpPr>
        <p:grpSpPr>
          <a:xfrm>
            <a:off x="706415" y="324985"/>
            <a:ext cx="1421106" cy="317081"/>
            <a:chOff x="3026537" y="1769312"/>
            <a:chExt cx="5852211" cy="1305762"/>
          </a:xfrm>
          <a:solidFill>
            <a:srgbClr val="2277C3"/>
          </a:solidFill>
        </p:grpSpPr>
        <p:grpSp>
          <p:nvGrpSpPr>
            <p:cNvPr id="16" name="图形 4"/>
            <p:cNvGrpSpPr/>
            <p:nvPr/>
          </p:nvGrpSpPr>
          <p:grpSpPr>
            <a:xfrm>
              <a:off x="5805209" y="1769312"/>
              <a:ext cx="3046119" cy="736361"/>
              <a:chOff x="5805209" y="1769312"/>
              <a:chExt cx="3046119" cy="736361"/>
            </a:xfrm>
            <a:grpFill/>
          </p:grpSpPr>
          <p:sp>
            <p:nvSpPr>
              <p:cNvPr id="30" name="任意形状 7"/>
              <p:cNvSpPr/>
              <p:nvPr/>
            </p:nvSpPr>
            <p:spPr>
              <a:xfrm>
                <a:off x="5805209" y="1885054"/>
                <a:ext cx="646709" cy="528581"/>
              </a:xfrm>
              <a:custGeom>
                <a:avLst/>
                <a:gdLst>
                  <a:gd name="connsiteX0" fmla="*/ 339823 w 646709"/>
                  <a:gd name="connsiteY0" fmla="*/ 17192 h 528581"/>
                  <a:gd name="connsiteX1" fmla="*/ 490535 w 646709"/>
                  <a:gd name="connsiteY1" fmla="*/ 1363 h 528581"/>
                  <a:gd name="connsiteX2" fmla="*/ 490535 w 646709"/>
                  <a:gd name="connsiteY2" fmla="*/ 39302 h 528581"/>
                  <a:gd name="connsiteX3" fmla="*/ 405803 w 646709"/>
                  <a:gd name="connsiteY3" fmla="*/ 96167 h 528581"/>
                  <a:gd name="connsiteX4" fmla="*/ 386964 w 646709"/>
                  <a:gd name="connsiteY4" fmla="*/ 194153 h 528581"/>
                  <a:gd name="connsiteX5" fmla="*/ 468600 w 646709"/>
                  <a:gd name="connsiteY5" fmla="*/ 172044 h 528581"/>
                  <a:gd name="connsiteX6" fmla="*/ 487439 w 646709"/>
                  <a:gd name="connsiteY6" fmla="*/ 235275 h 528581"/>
                  <a:gd name="connsiteX7" fmla="*/ 456040 w 646709"/>
                  <a:gd name="connsiteY7" fmla="*/ 247921 h 528581"/>
                  <a:gd name="connsiteX8" fmla="*/ 386964 w 646709"/>
                  <a:gd name="connsiteY8" fmla="*/ 282677 h 528581"/>
                  <a:gd name="connsiteX9" fmla="*/ 377587 w 646709"/>
                  <a:gd name="connsiteY9" fmla="*/ 307970 h 528581"/>
                  <a:gd name="connsiteX10" fmla="*/ 377587 w 646709"/>
                  <a:gd name="connsiteY10" fmla="*/ 368018 h 528581"/>
                  <a:gd name="connsiteX11" fmla="*/ 418362 w 646709"/>
                  <a:gd name="connsiteY11" fmla="*/ 396493 h 528581"/>
                  <a:gd name="connsiteX12" fmla="*/ 493718 w 646709"/>
                  <a:gd name="connsiteY12" fmla="*/ 396493 h 528581"/>
                  <a:gd name="connsiteX13" fmla="*/ 572171 w 646709"/>
                  <a:gd name="connsiteY13" fmla="*/ 390213 h 528581"/>
                  <a:gd name="connsiteX14" fmla="*/ 625505 w 646709"/>
                  <a:gd name="connsiteY14" fmla="*/ 402859 h 528581"/>
                  <a:gd name="connsiteX15" fmla="*/ 628688 w 646709"/>
                  <a:gd name="connsiteY15" fmla="*/ 491297 h 528581"/>
                  <a:gd name="connsiteX16" fmla="*/ 333630 w 646709"/>
                  <a:gd name="connsiteY16" fmla="*/ 469187 h 528581"/>
                  <a:gd name="connsiteX17" fmla="*/ 302231 w 646709"/>
                  <a:gd name="connsiteY17" fmla="*/ 472370 h 528581"/>
                  <a:gd name="connsiteX18" fmla="*/ 286576 w 646709"/>
                  <a:gd name="connsiteY18" fmla="*/ 472370 h 528581"/>
                  <a:gd name="connsiteX19" fmla="*/ 60594 w 646709"/>
                  <a:gd name="connsiteY19" fmla="*/ 510309 h 528581"/>
                  <a:gd name="connsiteX20" fmla="*/ 48034 w 646709"/>
                  <a:gd name="connsiteY20" fmla="*/ 519772 h 528581"/>
                  <a:gd name="connsiteX21" fmla="*/ 29195 w 646709"/>
                  <a:gd name="connsiteY21" fmla="*/ 522955 h 528581"/>
                  <a:gd name="connsiteX22" fmla="*/ 980 w 646709"/>
                  <a:gd name="connsiteY22" fmla="*/ 462907 h 528581"/>
                  <a:gd name="connsiteX23" fmla="*/ 145412 w 646709"/>
                  <a:gd name="connsiteY23" fmla="*/ 431335 h 528581"/>
                  <a:gd name="connsiteX24" fmla="*/ 148509 w 646709"/>
                  <a:gd name="connsiteY24" fmla="*/ 276483 h 528581"/>
                  <a:gd name="connsiteX25" fmla="*/ 145412 w 646709"/>
                  <a:gd name="connsiteY25" fmla="*/ 229081 h 528581"/>
                  <a:gd name="connsiteX26" fmla="*/ 164251 w 646709"/>
                  <a:gd name="connsiteY26" fmla="*/ 210155 h 528581"/>
                  <a:gd name="connsiteX27" fmla="*/ 239607 w 646709"/>
                  <a:gd name="connsiteY27" fmla="*/ 241727 h 528581"/>
                  <a:gd name="connsiteX28" fmla="*/ 220768 w 646709"/>
                  <a:gd name="connsiteY28" fmla="*/ 371287 h 528581"/>
                  <a:gd name="connsiteX29" fmla="*/ 227048 w 646709"/>
                  <a:gd name="connsiteY29" fmla="*/ 406042 h 528581"/>
                  <a:gd name="connsiteX30" fmla="*/ 248983 w 646709"/>
                  <a:gd name="connsiteY30" fmla="*/ 412323 h 528581"/>
                  <a:gd name="connsiteX31" fmla="*/ 292941 w 646709"/>
                  <a:gd name="connsiteY31" fmla="*/ 399676 h 528581"/>
                  <a:gd name="connsiteX32" fmla="*/ 302317 w 646709"/>
                  <a:gd name="connsiteY32" fmla="*/ 371201 h 528581"/>
                  <a:gd name="connsiteX33" fmla="*/ 299221 w 646709"/>
                  <a:gd name="connsiteY33" fmla="*/ 203703 h 528581"/>
                  <a:gd name="connsiteX34" fmla="*/ 299221 w 646709"/>
                  <a:gd name="connsiteY34" fmla="*/ 140471 h 528581"/>
                  <a:gd name="connsiteX35" fmla="*/ 277285 w 646709"/>
                  <a:gd name="connsiteY35" fmla="*/ 111996 h 528581"/>
                  <a:gd name="connsiteX36" fmla="*/ 223951 w 646709"/>
                  <a:gd name="connsiteY36" fmla="*/ 124642 h 528581"/>
                  <a:gd name="connsiteX37" fmla="*/ 176897 w 646709"/>
                  <a:gd name="connsiteY37" fmla="*/ 58314 h 528581"/>
                  <a:gd name="connsiteX38" fmla="*/ 176897 w 646709"/>
                  <a:gd name="connsiteY38" fmla="*/ 48851 h 528581"/>
                  <a:gd name="connsiteX39" fmla="*/ 208295 w 646709"/>
                  <a:gd name="connsiteY39" fmla="*/ 29924 h 528581"/>
                  <a:gd name="connsiteX40" fmla="*/ 339823 w 646709"/>
                  <a:gd name="connsiteY40" fmla="*/ 17192 h 52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6709" h="528581">
                    <a:moveTo>
                      <a:pt x="339823" y="17192"/>
                    </a:moveTo>
                    <a:cubicBezTo>
                      <a:pt x="392125" y="2481"/>
                      <a:pt x="442363" y="-2766"/>
                      <a:pt x="490535" y="1363"/>
                    </a:cubicBezTo>
                    <a:cubicBezTo>
                      <a:pt x="486320" y="14009"/>
                      <a:pt x="486320" y="26655"/>
                      <a:pt x="490535" y="39302"/>
                    </a:cubicBezTo>
                    <a:cubicBezTo>
                      <a:pt x="496815" y="49883"/>
                      <a:pt x="468600" y="68810"/>
                      <a:pt x="405803" y="96167"/>
                    </a:cubicBezTo>
                    <a:cubicBezTo>
                      <a:pt x="393244" y="108813"/>
                      <a:pt x="386964" y="141504"/>
                      <a:pt x="386964" y="194153"/>
                    </a:cubicBezTo>
                    <a:cubicBezTo>
                      <a:pt x="426706" y="183658"/>
                      <a:pt x="453890" y="176259"/>
                      <a:pt x="468600" y="172044"/>
                    </a:cubicBezTo>
                    <a:cubicBezTo>
                      <a:pt x="481159" y="178324"/>
                      <a:pt x="487439" y="199401"/>
                      <a:pt x="487439" y="235275"/>
                    </a:cubicBezTo>
                    <a:cubicBezTo>
                      <a:pt x="481159" y="239491"/>
                      <a:pt x="470664" y="243706"/>
                      <a:pt x="456040" y="247921"/>
                    </a:cubicBezTo>
                    <a:cubicBezTo>
                      <a:pt x="435136" y="256352"/>
                      <a:pt x="412083" y="267966"/>
                      <a:pt x="386964" y="282677"/>
                    </a:cubicBezTo>
                    <a:cubicBezTo>
                      <a:pt x="382749" y="286893"/>
                      <a:pt x="379566" y="295323"/>
                      <a:pt x="377587" y="307970"/>
                    </a:cubicBezTo>
                    <a:cubicBezTo>
                      <a:pt x="375437" y="322766"/>
                      <a:pt x="375437" y="342725"/>
                      <a:pt x="377587" y="368018"/>
                    </a:cubicBezTo>
                    <a:cubicBezTo>
                      <a:pt x="377587" y="389095"/>
                      <a:pt x="391179" y="398558"/>
                      <a:pt x="418362" y="396493"/>
                    </a:cubicBezTo>
                    <a:cubicBezTo>
                      <a:pt x="435051" y="396493"/>
                      <a:pt x="460169" y="396493"/>
                      <a:pt x="493718" y="396493"/>
                    </a:cubicBezTo>
                    <a:cubicBezTo>
                      <a:pt x="531396" y="394429"/>
                      <a:pt x="557547" y="392278"/>
                      <a:pt x="572171" y="390213"/>
                    </a:cubicBezTo>
                    <a:cubicBezTo>
                      <a:pt x="599354" y="385998"/>
                      <a:pt x="617161" y="390213"/>
                      <a:pt x="625505" y="402859"/>
                    </a:cubicBezTo>
                    <a:cubicBezTo>
                      <a:pt x="652688" y="455509"/>
                      <a:pt x="653720" y="485017"/>
                      <a:pt x="628688" y="491297"/>
                    </a:cubicBezTo>
                    <a:cubicBezTo>
                      <a:pt x="547052" y="459724"/>
                      <a:pt x="448642" y="452326"/>
                      <a:pt x="333630" y="469187"/>
                    </a:cubicBezTo>
                    <a:cubicBezTo>
                      <a:pt x="316855" y="471338"/>
                      <a:pt x="306447" y="472370"/>
                      <a:pt x="302231" y="472370"/>
                    </a:cubicBezTo>
                    <a:cubicBezTo>
                      <a:pt x="298016" y="472370"/>
                      <a:pt x="292855" y="472370"/>
                      <a:pt x="286576" y="472370"/>
                    </a:cubicBezTo>
                    <a:cubicBezTo>
                      <a:pt x="207004" y="463940"/>
                      <a:pt x="131649" y="476586"/>
                      <a:pt x="60594" y="510309"/>
                    </a:cubicBezTo>
                    <a:cubicBezTo>
                      <a:pt x="56379" y="512460"/>
                      <a:pt x="52164" y="515557"/>
                      <a:pt x="48034" y="519772"/>
                    </a:cubicBezTo>
                    <a:cubicBezTo>
                      <a:pt x="39604" y="530354"/>
                      <a:pt x="33410" y="531386"/>
                      <a:pt x="29195" y="522955"/>
                    </a:cubicBezTo>
                    <a:cubicBezTo>
                      <a:pt x="6141" y="493448"/>
                      <a:pt x="-3235" y="473489"/>
                      <a:pt x="980" y="462907"/>
                    </a:cubicBezTo>
                    <a:cubicBezTo>
                      <a:pt x="82616" y="450261"/>
                      <a:pt x="130702" y="439766"/>
                      <a:pt x="145412" y="431335"/>
                    </a:cubicBezTo>
                    <a:cubicBezTo>
                      <a:pt x="155821" y="422904"/>
                      <a:pt x="156853" y="371287"/>
                      <a:pt x="148509" y="276483"/>
                    </a:cubicBezTo>
                    <a:cubicBezTo>
                      <a:pt x="146358" y="257557"/>
                      <a:pt x="145412" y="241727"/>
                      <a:pt x="145412" y="229081"/>
                    </a:cubicBezTo>
                    <a:cubicBezTo>
                      <a:pt x="145412" y="218586"/>
                      <a:pt x="151692" y="212219"/>
                      <a:pt x="164251" y="210155"/>
                    </a:cubicBezTo>
                    <a:cubicBezTo>
                      <a:pt x="216553" y="218586"/>
                      <a:pt x="241671" y="229081"/>
                      <a:pt x="239607" y="241727"/>
                    </a:cubicBezTo>
                    <a:cubicBezTo>
                      <a:pt x="216553" y="269085"/>
                      <a:pt x="210273" y="312357"/>
                      <a:pt x="220768" y="371287"/>
                    </a:cubicBezTo>
                    <a:cubicBezTo>
                      <a:pt x="222833" y="386084"/>
                      <a:pt x="224897" y="397612"/>
                      <a:pt x="227048" y="406042"/>
                    </a:cubicBezTo>
                    <a:cubicBezTo>
                      <a:pt x="227048" y="410258"/>
                      <a:pt x="234360" y="412323"/>
                      <a:pt x="248983" y="412323"/>
                    </a:cubicBezTo>
                    <a:cubicBezTo>
                      <a:pt x="265672" y="410258"/>
                      <a:pt x="280382" y="406042"/>
                      <a:pt x="292941" y="399676"/>
                    </a:cubicBezTo>
                    <a:cubicBezTo>
                      <a:pt x="299221" y="395461"/>
                      <a:pt x="302317" y="385998"/>
                      <a:pt x="302317" y="371201"/>
                    </a:cubicBezTo>
                    <a:cubicBezTo>
                      <a:pt x="302317" y="280699"/>
                      <a:pt x="301199" y="224866"/>
                      <a:pt x="299221" y="203703"/>
                    </a:cubicBezTo>
                    <a:cubicBezTo>
                      <a:pt x="299221" y="172130"/>
                      <a:pt x="299221" y="151053"/>
                      <a:pt x="299221" y="140471"/>
                    </a:cubicBezTo>
                    <a:cubicBezTo>
                      <a:pt x="297070" y="123610"/>
                      <a:pt x="289844" y="114147"/>
                      <a:pt x="277285" y="111996"/>
                    </a:cubicBezTo>
                    <a:cubicBezTo>
                      <a:pt x="264726" y="111996"/>
                      <a:pt x="246919" y="116211"/>
                      <a:pt x="223951" y="124642"/>
                    </a:cubicBezTo>
                    <a:cubicBezTo>
                      <a:pt x="209327" y="133073"/>
                      <a:pt x="193585" y="110964"/>
                      <a:pt x="176897" y="58314"/>
                    </a:cubicBezTo>
                    <a:cubicBezTo>
                      <a:pt x="176897" y="54099"/>
                      <a:pt x="176897" y="50916"/>
                      <a:pt x="176897" y="48851"/>
                    </a:cubicBezTo>
                    <a:cubicBezTo>
                      <a:pt x="172682" y="36205"/>
                      <a:pt x="183176" y="29924"/>
                      <a:pt x="208295" y="29924"/>
                    </a:cubicBezTo>
                    <a:cubicBezTo>
                      <a:pt x="260252" y="31903"/>
                      <a:pt x="304210" y="27774"/>
                      <a:pt x="339823" y="17192"/>
                    </a:cubicBezTo>
                    <a:close/>
                  </a:path>
                </a:pathLst>
              </a:custGeom>
              <a:grpFill/>
              <a:ln w="860" cap="flat">
                <a:noFill/>
                <a:prstDash val="solid"/>
                <a:miter/>
              </a:ln>
            </p:spPr>
            <p:txBody>
              <a:bodyPr rtlCol="0" anchor="ctr"/>
              <a:lstStyle/>
              <a:p>
                <a:endParaRPr lang="zh-CN" altLang="en-US">
                  <a:latin typeface="微软雅黑" charset="0"/>
                  <a:ea typeface="微软雅黑" charset="0"/>
                </a:endParaRPr>
              </a:p>
            </p:txBody>
          </p:sp>
          <p:sp>
            <p:nvSpPr>
              <p:cNvPr id="31" name="任意形状 8"/>
              <p:cNvSpPr/>
              <p:nvPr/>
            </p:nvSpPr>
            <p:spPr>
              <a:xfrm>
                <a:off x="6627623" y="1792353"/>
                <a:ext cx="612994" cy="688006"/>
              </a:xfrm>
              <a:custGeom>
                <a:avLst/>
                <a:gdLst>
                  <a:gd name="connsiteX0" fmla="*/ 139010 w 612994"/>
                  <a:gd name="connsiteY0" fmla="*/ 315243 h 688006"/>
                  <a:gd name="connsiteX1" fmla="*/ 214366 w 612994"/>
                  <a:gd name="connsiteY1" fmla="*/ 283671 h 688006"/>
                  <a:gd name="connsiteX2" fmla="*/ 270882 w 612994"/>
                  <a:gd name="connsiteY2" fmla="*/ 261561 h 688006"/>
                  <a:gd name="connsiteX3" fmla="*/ 302281 w 612994"/>
                  <a:gd name="connsiteY3" fmla="*/ 248915 h 688006"/>
                  <a:gd name="connsiteX4" fmla="*/ 368174 w 612994"/>
                  <a:gd name="connsiteY4" fmla="*/ 204696 h 688006"/>
                  <a:gd name="connsiteX5" fmla="*/ 449810 w 612994"/>
                  <a:gd name="connsiteY5" fmla="*/ 106710 h 688006"/>
                  <a:gd name="connsiteX6" fmla="*/ 471746 w 612994"/>
                  <a:gd name="connsiteY6" fmla="*/ 97246 h 688006"/>
                  <a:gd name="connsiteX7" fmla="*/ 474842 w 612994"/>
                  <a:gd name="connsiteY7" fmla="*/ 100429 h 688006"/>
                  <a:gd name="connsiteX8" fmla="*/ 484305 w 612994"/>
                  <a:gd name="connsiteY8" fmla="*/ 103613 h 688006"/>
                  <a:gd name="connsiteX9" fmla="*/ 487401 w 612994"/>
                  <a:gd name="connsiteY9" fmla="*/ 125722 h 688006"/>
                  <a:gd name="connsiteX10" fmla="*/ 440348 w 612994"/>
                  <a:gd name="connsiteY10" fmla="*/ 173124 h 688006"/>
                  <a:gd name="connsiteX11" fmla="*/ 396389 w 612994"/>
                  <a:gd name="connsiteY11" fmla="*/ 220526 h 688006"/>
                  <a:gd name="connsiteX12" fmla="*/ 387013 w 612994"/>
                  <a:gd name="connsiteY12" fmla="*/ 233172 h 688006"/>
                  <a:gd name="connsiteX13" fmla="*/ 399572 w 612994"/>
                  <a:gd name="connsiteY13" fmla="*/ 239452 h 688006"/>
                  <a:gd name="connsiteX14" fmla="*/ 459186 w 612994"/>
                  <a:gd name="connsiteY14" fmla="*/ 274208 h 688006"/>
                  <a:gd name="connsiteX15" fmla="*/ 449810 w 612994"/>
                  <a:gd name="connsiteY15" fmla="*/ 296317 h 688006"/>
                  <a:gd name="connsiteX16" fmla="*/ 355615 w 612994"/>
                  <a:gd name="connsiteY16" fmla="*/ 353182 h 688006"/>
                  <a:gd name="connsiteX17" fmla="*/ 361895 w 612994"/>
                  <a:gd name="connsiteY17" fmla="*/ 381658 h 688006"/>
                  <a:gd name="connsiteX18" fmla="*/ 383830 w 612994"/>
                  <a:gd name="connsiteY18" fmla="*/ 387938 h 688006"/>
                  <a:gd name="connsiteX19" fmla="*/ 446627 w 612994"/>
                  <a:gd name="connsiteY19" fmla="*/ 384755 h 688006"/>
                  <a:gd name="connsiteX20" fmla="*/ 565941 w 612994"/>
                  <a:gd name="connsiteY20" fmla="*/ 368925 h 688006"/>
                  <a:gd name="connsiteX21" fmla="*/ 612994 w 612994"/>
                  <a:gd name="connsiteY21" fmla="*/ 441620 h 688006"/>
                  <a:gd name="connsiteX22" fmla="*/ 606715 w 612994"/>
                  <a:gd name="connsiteY22" fmla="*/ 463729 h 688006"/>
                  <a:gd name="connsiteX23" fmla="*/ 587876 w 612994"/>
                  <a:gd name="connsiteY23" fmla="*/ 460546 h 688006"/>
                  <a:gd name="connsiteX24" fmla="*/ 390110 w 612994"/>
                  <a:gd name="connsiteY24" fmla="*/ 438437 h 688006"/>
                  <a:gd name="connsiteX25" fmla="*/ 374454 w 612994"/>
                  <a:gd name="connsiteY25" fmla="*/ 457363 h 688006"/>
                  <a:gd name="connsiteX26" fmla="*/ 365077 w 612994"/>
                  <a:gd name="connsiteY26" fmla="*/ 618495 h 688006"/>
                  <a:gd name="connsiteX27" fmla="*/ 361895 w 612994"/>
                  <a:gd name="connsiteY27" fmla="*/ 675360 h 688006"/>
                  <a:gd name="connsiteX28" fmla="*/ 355615 w 612994"/>
                  <a:gd name="connsiteY28" fmla="*/ 688006 h 688006"/>
                  <a:gd name="connsiteX29" fmla="*/ 343055 w 612994"/>
                  <a:gd name="connsiteY29" fmla="*/ 688006 h 688006"/>
                  <a:gd name="connsiteX30" fmla="*/ 157849 w 612994"/>
                  <a:gd name="connsiteY30" fmla="*/ 618495 h 688006"/>
                  <a:gd name="connsiteX31" fmla="*/ 148472 w 612994"/>
                  <a:gd name="connsiteY31" fmla="*/ 605849 h 688006"/>
                  <a:gd name="connsiteX32" fmla="*/ 164128 w 612994"/>
                  <a:gd name="connsiteY32" fmla="*/ 605849 h 688006"/>
                  <a:gd name="connsiteX33" fmla="*/ 280259 w 612994"/>
                  <a:gd name="connsiteY33" fmla="*/ 624775 h 688006"/>
                  <a:gd name="connsiteX34" fmla="*/ 305378 w 612994"/>
                  <a:gd name="connsiteY34" fmla="*/ 596299 h 688006"/>
                  <a:gd name="connsiteX35" fmla="*/ 305378 w 612994"/>
                  <a:gd name="connsiteY35" fmla="*/ 542618 h 688006"/>
                  <a:gd name="connsiteX36" fmla="*/ 308561 w 612994"/>
                  <a:gd name="connsiteY36" fmla="*/ 463643 h 688006"/>
                  <a:gd name="connsiteX37" fmla="*/ 299184 w 612994"/>
                  <a:gd name="connsiteY37" fmla="*/ 454180 h 688006"/>
                  <a:gd name="connsiteX38" fmla="*/ 41804 w 612994"/>
                  <a:gd name="connsiteY38" fmla="*/ 504765 h 688006"/>
                  <a:gd name="connsiteX39" fmla="*/ 13588 w 612994"/>
                  <a:gd name="connsiteY39" fmla="*/ 501582 h 688006"/>
                  <a:gd name="connsiteX40" fmla="*/ 4212 w 612994"/>
                  <a:gd name="connsiteY40" fmla="*/ 479472 h 688006"/>
                  <a:gd name="connsiteX41" fmla="*/ 1029 w 612994"/>
                  <a:gd name="connsiteY41" fmla="*/ 470009 h 688006"/>
                  <a:gd name="connsiteX42" fmla="*/ 13588 w 612994"/>
                  <a:gd name="connsiteY42" fmla="*/ 466826 h 688006"/>
                  <a:gd name="connsiteX43" fmla="*/ 70105 w 612994"/>
                  <a:gd name="connsiteY43" fmla="*/ 454180 h 688006"/>
                  <a:gd name="connsiteX44" fmla="*/ 148558 w 612994"/>
                  <a:gd name="connsiteY44" fmla="*/ 438351 h 688006"/>
                  <a:gd name="connsiteX45" fmla="*/ 283528 w 612994"/>
                  <a:gd name="connsiteY45" fmla="*/ 409875 h 688006"/>
                  <a:gd name="connsiteX46" fmla="*/ 292904 w 612994"/>
                  <a:gd name="connsiteY46" fmla="*/ 406692 h 688006"/>
                  <a:gd name="connsiteX47" fmla="*/ 283528 w 612994"/>
                  <a:gd name="connsiteY47" fmla="*/ 390863 h 688006"/>
                  <a:gd name="connsiteX48" fmla="*/ 255312 w 612994"/>
                  <a:gd name="connsiteY48" fmla="*/ 371936 h 688006"/>
                  <a:gd name="connsiteX49" fmla="*/ 252130 w 612994"/>
                  <a:gd name="connsiteY49" fmla="*/ 353010 h 688006"/>
                  <a:gd name="connsiteX50" fmla="*/ 277248 w 612994"/>
                  <a:gd name="connsiteY50" fmla="*/ 343547 h 688006"/>
                  <a:gd name="connsiteX51" fmla="*/ 305464 w 612994"/>
                  <a:gd name="connsiteY51" fmla="*/ 343547 h 688006"/>
                  <a:gd name="connsiteX52" fmla="*/ 346238 w 612994"/>
                  <a:gd name="connsiteY52" fmla="*/ 315071 h 688006"/>
                  <a:gd name="connsiteX53" fmla="*/ 333679 w 612994"/>
                  <a:gd name="connsiteY53" fmla="*/ 277133 h 688006"/>
                  <a:gd name="connsiteX54" fmla="*/ 164128 w 612994"/>
                  <a:gd name="connsiteY54" fmla="*/ 346644 h 688006"/>
                  <a:gd name="connsiteX55" fmla="*/ 142192 w 612994"/>
                  <a:gd name="connsiteY55" fmla="*/ 346644 h 688006"/>
                  <a:gd name="connsiteX56" fmla="*/ 129633 w 612994"/>
                  <a:gd name="connsiteY56" fmla="*/ 333998 h 688006"/>
                  <a:gd name="connsiteX57" fmla="*/ 123353 w 612994"/>
                  <a:gd name="connsiteY57" fmla="*/ 324535 h 688006"/>
                  <a:gd name="connsiteX58" fmla="*/ 139010 w 612994"/>
                  <a:gd name="connsiteY58" fmla="*/ 315243 h 688006"/>
                  <a:gd name="connsiteX59" fmla="*/ 120171 w 612994"/>
                  <a:gd name="connsiteY59" fmla="*/ 122539 h 688006"/>
                  <a:gd name="connsiteX60" fmla="*/ 233205 w 612994"/>
                  <a:gd name="connsiteY60" fmla="*/ 59308 h 688006"/>
                  <a:gd name="connsiteX61" fmla="*/ 252043 w 612994"/>
                  <a:gd name="connsiteY61" fmla="*/ 53028 h 688006"/>
                  <a:gd name="connsiteX62" fmla="*/ 377637 w 612994"/>
                  <a:gd name="connsiteY62" fmla="*/ 5626 h 688006"/>
                  <a:gd name="connsiteX63" fmla="*/ 409035 w 612994"/>
                  <a:gd name="connsiteY63" fmla="*/ 8809 h 688006"/>
                  <a:gd name="connsiteX64" fmla="*/ 430971 w 612994"/>
                  <a:gd name="connsiteY64" fmla="*/ 30918 h 688006"/>
                  <a:gd name="connsiteX65" fmla="*/ 434154 w 612994"/>
                  <a:gd name="connsiteY65" fmla="*/ 46748 h 688006"/>
                  <a:gd name="connsiteX66" fmla="*/ 415314 w 612994"/>
                  <a:gd name="connsiteY66" fmla="*/ 53028 h 688006"/>
                  <a:gd name="connsiteX67" fmla="*/ 255226 w 612994"/>
                  <a:gd name="connsiteY67" fmla="*/ 106710 h 688006"/>
                  <a:gd name="connsiteX68" fmla="*/ 227011 w 612994"/>
                  <a:gd name="connsiteY68" fmla="*/ 125636 h 688006"/>
                  <a:gd name="connsiteX69" fmla="*/ 189333 w 612994"/>
                  <a:gd name="connsiteY69" fmla="*/ 131916 h 688006"/>
                  <a:gd name="connsiteX70" fmla="*/ 123439 w 612994"/>
                  <a:gd name="connsiteY70" fmla="*/ 138196 h 688006"/>
                  <a:gd name="connsiteX71" fmla="*/ 107783 w 612994"/>
                  <a:gd name="connsiteY71" fmla="*/ 135013 h 688006"/>
                  <a:gd name="connsiteX72" fmla="*/ 120171 w 612994"/>
                  <a:gd name="connsiteY72" fmla="*/ 122539 h 688006"/>
                  <a:gd name="connsiteX73" fmla="*/ 170322 w 612994"/>
                  <a:gd name="connsiteY73" fmla="*/ 248915 h 688006"/>
                  <a:gd name="connsiteX74" fmla="*/ 148386 w 612994"/>
                  <a:gd name="connsiteY74" fmla="*/ 233086 h 688006"/>
                  <a:gd name="connsiteX75" fmla="*/ 129547 w 612994"/>
                  <a:gd name="connsiteY75" fmla="*/ 217257 h 688006"/>
                  <a:gd name="connsiteX76" fmla="*/ 120171 w 612994"/>
                  <a:gd name="connsiteY76" fmla="*/ 207793 h 688006"/>
                  <a:gd name="connsiteX77" fmla="*/ 135827 w 612994"/>
                  <a:gd name="connsiteY77" fmla="*/ 195147 h 688006"/>
                  <a:gd name="connsiteX78" fmla="*/ 236301 w 612994"/>
                  <a:gd name="connsiteY78" fmla="*/ 169855 h 688006"/>
                  <a:gd name="connsiteX79" fmla="*/ 245764 w 612994"/>
                  <a:gd name="connsiteY79" fmla="*/ 173038 h 688006"/>
                  <a:gd name="connsiteX80" fmla="*/ 239484 w 612994"/>
                  <a:gd name="connsiteY80" fmla="*/ 182501 h 688006"/>
                  <a:gd name="connsiteX81" fmla="*/ 198709 w 612994"/>
                  <a:gd name="connsiteY81" fmla="*/ 239366 h 688006"/>
                  <a:gd name="connsiteX82" fmla="*/ 170322 w 612994"/>
                  <a:gd name="connsiteY82" fmla="*/ 248915 h 688006"/>
                  <a:gd name="connsiteX83" fmla="*/ 295915 w 612994"/>
                  <a:gd name="connsiteY83" fmla="*/ 182501 h 688006"/>
                  <a:gd name="connsiteX84" fmla="*/ 286539 w 612994"/>
                  <a:gd name="connsiteY84" fmla="*/ 154025 h 688006"/>
                  <a:gd name="connsiteX85" fmla="*/ 295915 w 612994"/>
                  <a:gd name="connsiteY85" fmla="*/ 135099 h 688006"/>
                  <a:gd name="connsiteX86" fmla="*/ 336690 w 612994"/>
                  <a:gd name="connsiteY86" fmla="*/ 125636 h 688006"/>
                  <a:gd name="connsiteX87" fmla="*/ 364905 w 612994"/>
                  <a:gd name="connsiteY87" fmla="*/ 119356 h 688006"/>
                  <a:gd name="connsiteX88" fmla="*/ 371185 w 612994"/>
                  <a:gd name="connsiteY88" fmla="*/ 122539 h 688006"/>
                  <a:gd name="connsiteX89" fmla="*/ 368088 w 612994"/>
                  <a:gd name="connsiteY89" fmla="*/ 128819 h 688006"/>
                  <a:gd name="connsiteX90" fmla="*/ 324130 w 612994"/>
                  <a:gd name="connsiteY90" fmla="*/ 182501 h 688006"/>
                  <a:gd name="connsiteX91" fmla="*/ 308474 w 612994"/>
                  <a:gd name="connsiteY91" fmla="*/ 195147 h 688006"/>
                  <a:gd name="connsiteX92" fmla="*/ 295915 w 612994"/>
                  <a:gd name="connsiteY92" fmla="*/ 182501 h 68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12994" h="688006">
                    <a:moveTo>
                      <a:pt x="139010" y="315243"/>
                    </a:moveTo>
                    <a:cubicBezTo>
                      <a:pt x="161977" y="308963"/>
                      <a:pt x="187096" y="298382"/>
                      <a:pt x="214366" y="283671"/>
                    </a:cubicBezTo>
                    <a:cubicBezTo>
                      <a:pt x="226925" y="279455"/>
                      <a:pt x="245764" y="272143"/>
                      <a:pt x="270882" y="261561"/>
                    </a:cubicBezTo>
                    <a:cubicBezTo>
                      <a:pt x="279227" y="259497"/>
                      <a:pt x="289721" y="255281"/>
                      <a:pt x="302281" y="248915"/>
                    </a:cubicBezTo>
                    <a:cubicBezTo>
                      <a:pt x="321120" y="244700"/>
                      <a:pt x="343055" y="229989"/>
                      <a:pt x="368174" y="204696"/>
                    </a:cubicBezTo>
                    <a:cubicBezTo>
                      <a:pt x="387013" y="187835"/>
                      <a:pt x="414196" y="155230"/>
                      <a:pt x="449810" y="106710"/>
                    </a:cubicBezTo>
                    <a:cubicBezTo>
                      <a:pt x="453939" y="98279"/>
                      <a:pt x="461251" y="95182"/>
                      <a:pt x="471746" y="97246"/>
                    </a:cubicBezTo>
                    <a:cubicBezTo>
                      <a:pt x="471746" y="99397"/>
                      <a:pt x="472777" y="100429"/>
                      <a:pt x="474842" y="100429"/>
                    </a:cubicBezTo>
                    <a:cubicBezTo>
                      <a:pt x="478971" y="102580"/>
                      <a:pt x="482154" y="103613"/>
                      <a:pt x="484305" y="103613"/>
                    </a:cubicBezTo>
                    <a:cubicBezTo>
                      <a:pt x="494713" y="107828"/>
                      <a:pt x="495746" y="115226"/>
                      <a:pt x="487401" y="125722"/>
                    </a:cubicBezTo>
                    <a:cubicBezTo>
                      <a:pt x="474842" y="138368"/>
                      <a:pt x="459186" y="154197"/>
                      <a:pt x="440348" y="173124"/>
                    </a:cubicBezTo>
                    <a:cubicBezTo>
                      <a:pt x="421508" y="194201"/>
                      <a:pt x="406884" y="210030"/>
                      <a:pt x="396389" y="220526"/>
                    </a:cubicBezTo>
                    <a:cubicBezTo>
                      <a:pt x="390110" y="226806"/>
                      <a:pt x="387013" y="231107"/>
                      <a:pt x="387013" y="233172"/>
                    </a:cubicBezTo>
                    <a:cubicBezTo>
                      <a:pt x="387013" y="237387"/>
                      <a:pt x="391142" y="239452"/>
                      <a:pt x="399572" y="239452"/>
                    </a:cubicBezTo>
                    <a:cubicBezTo>
                      <a:pt x="428820" y="247883"/>
                      <a:pt x="448691" y="259497"/>
                      <a:pt x="459186" y="274208"/>
                    </a:cubicBezTo>
                    <a:cubicBezTo>
                      <a:pt x="465465" y="284789"/>
                      <a:pt x="462283" y="292102"/>
                      <a:pt x="449810" y="296317"/>
                    </a:cubicBezTo>
                    <a:cubicBezTo>
                      <a:pt x="414196" y="319545"/>
                      <a:pt x="382798" y="338471"/>
                      <a:pt x="355615" y="353182"/>
                    </a:cubicBezTo>
                    <a:cubicBezTo>
                      <a:pt x="345120" y="359462"/>
                      <a:pt x="347185" y="369011"/>
                      <a:pt x="361895" y="381658"/>
                    </a:cubicBezTo>
                    <a:cubicBezTo>
                      <a:pt x="366024" y="387938"/>
                      <a:pt x="373335" y="390088"/>
                      <a:pt x="383830" y="387938"/>
                    </a:cubicBezTo>
                    <a:cubicBezTo>
                      <a:pt x="400519" y="387938"/>
                      <a:pt x="421508" y="386905"/>
                      <a:pt x="446627" y="384755"/>
                    </a:cubicBezTo>
                    <a:cubicBezTo>
                      <a:pt x="498929" y="380539"/>
                      <a:pt x="538671" y="375291"/>
                      <a:pt x="565941" y="368925"/>
                    </a:cubicBezTo>
                    <a:cubicBezTo>
                      <a:pt x="582629" y="377356"/>
                      <a:pt x="598371" y="401616"/>
                      <a:pt x="612994" y="441620"/>
                    </a:cubicBezTo>
                    <a:cubicBezTo>
                      <a:pt x="612994" y="454266"/>
                      <a:pt x="610930" y="461664"/>
                      <a:pt x="606715" y="463729"/>
                    </a:cubicBezTo>
                    <a:cubicBezTo>
                      <a:pt x="602500" y="465880"/>
                      <a:pt x="596220" y="464847"/>
                      <a:pt x="587876" y="460546"/>
                    </a:cubicBezTo>
                    <a:cubicBezTo>
                      <a:pt x="533423" y="437404"/>
                      <a:pt x="467530" y="430006"/>
                      <a:pt x="390110" y="438437"/>
                    </a:cubicBezTo>
                    <a:cubicBezTo>
                      <a:pt x="379615" y="438437"/>
                      <a:pt x="374454" y="444717"/>
                      <a:pt x="374454" y="457363"/>
                    </a:cubicBezTo>
                    <a:cubicBezTo>
                      <a:pt x="372303" y="529025"/>
                      <a:pt x="369207" y="582707"/>
                      <a:pt x="365077" y="618495"/>
                    </a:cubicBezTo>
                    <a:cubicBezTo>
                      <a:pt x="358798" y="639486"/>
                      <a:pt x="357679" y="658498"/>
                      <a:pt x="361895" y="675360"/>
                    </a:cubicBezTo>
                    <a:cubicBezTo>
                      <a:pt x="361895" y="681640"/>
                      <a:pt x="359744" y="685855"/>
                      <a:pt x="355615" y="688006"/>
                    </a:cubicBezTo>
                    <a:lnTo>
                      <a:pt x="343055" y="688006"/>
                    </a:lnTo>
                    <a:cubicBezTo>
                      <a:pt x="261420" y="671144"/>
                      <a:pt x="199656" y="648003"/>
                      <a:pt x="157849" y="618495"/>
                    </a:cubicBezTo>
                    <a:cubicBezTo>
                      <a:pt x="149419" y="612215"/>
                      <a:pt x="146322" y="607999"/>
                      <a:pt x="148472" y="605849"/>
                    </a:cubicBezTo>
                    <a:cubicBezTo>
                      <a:pt x="148472" y="603784"/>
                      <a:pt x="153634" y="603784"/>
                      <a:pt x="164128" y="605849"/>
                    </a:cubicBezTo>
                    <a:cubicBezTo>
                      <a:pt x="208086" y="620646"/>
                      <a:pt x="246796" y="626926"/>
                      <a:pt x="280259" y="624775"/>
                    </a:cubicBezTo>
                    <a:cubicBezTo>
                      <a:pt x="294883" y="624775"/>
                      <a:pt x="303227" y="615312"/>
                      <a:pt x="305378" y="596299"/>
                    </a:cubicBezTo>
                    <a:cubicBezTo>
                      <a:pt x="305378" y="585804"/>
                      <a:pt x="305378" y="567824"/>
                      <a:pt x="305378" y="542618"/>
                    </a:cubicBezTo>
                    <a:cubicBezTo>
                      <a:pt x="307442" y="508980"/>
                      <a:pt x="308561" y="482569"/>
                      <a:pt x="308561" y="463643"/>
                    </a:cubicBezTo>
                    <a:cubicBezTo>
                      <a:pt x="308561" y="457363"/>
                      <a:pt x="305378" y="454180"/>
                      <a:pt x="299184" y="454180"/>
                    </a:cubicBezTo>
                    <a:cubicBezTo>
                      <a:pt x="156816" y="464761"/>
                      <a:pt x="71052" y="481537"/>
                      <a:pt x="41804" y="504765"/>
                    </a:cubicBezTo>
                    <a:cubicBezTo>
                      <a:pt x="27180" y="513196"/>
                      <a:pt x="17718" y="512163"/>
                      <a:pt x="13588" y="501582"/>
                    </a:cubicBezTo>
                    <a:cubicBezTo>
                      <a:pt x="9373" y="497366"/>
                      <a:pt x="6191" y="490054"/>
                      <a:pt x="4212" y="479472"/>
                    </a:cubicBezTo>
                    <a:cubicBezTo>
                      <a:pt x="-3" y="475257"/>
                      <a:pt x="-1036" y="472074"/>
                      <a:pt x="1029" y="470009"/>
                    </a:cubicBezTo>
                    <a:cubicBezTo>
                      <a:pt x="1029" y="467944"/>
                      <a:pt x="5158" y="466826"/>
                      <a:pt x="13588" y="466826"/>
                    </a:cubicBezTo>
                    <a:cubicBezTo>
                      <a:pt x="26148" y="468977"/>
                      <a:pt x="44987" y="464761"/>
                      <a:pt x="70105" y="454180"/>
                    </a:cubicBezTo>
                    <a:cubicBezTo>
                      <a:pt x="88944" y="447900"/>
                      <a:pt x="115095" y="442652"/>
                      <a:pt x="148558" y="438351"/>
                    </a:cubicBezTo>
                    <a:cubicBezTo>
                      <a:pt x="225979" y="425704"/>
                      <a:pt x="270968" y="416241"/>
                      <a:pt x="283528" y="409875"/>
                    </a:cubicBezTo>
                    <a:cubicBezTo>
                      <a:pt x="289807" y="409875"/>
                      <a:pt x="292904" y="408843"/>
                      <a:pt x="292904" y="406692"/>
                    </a:cubicBezTo>
                    <a:cubicBezTo>
                      <a:pt x="292904" y="404627"/>
                      <a:pt x="289807" y="399293"/>
                      <a:pt x="283528" y="390863"/>
                    </a:cubicBezTo>
                    <a:cubicBezTo>
                      <a:pt x="270968" y="382432"/>
                      <a:pt x="261592" y="376152"/>
                      <a:pt x="255312" y="371936"/>
                    </a:cubicBezTo>
                    <a:cubicBezTo>
                      <a:pt x="246882" y="367721"/>
                      <a:pt x="245936" y="361441"/>
                      <a:pt x="252130" y="353010"/>
                    </a:cubicBezTo>
                    <a:cubicBezTo>
                      <a:pt x="258409" y="344579"/>
                      <a:pt x="266753" y="341482"/>
                      <a:pt x="277248" y="343547"/>
                    </a:cubicBezTo>
                    <a:cubicBezTo>
                      <a:pt x="283528" y="347762"/>
                      <a:pt x="292904" y="347762"/>
                      <a:pt x="305464" y="343547"/>
                    </a:cubicBezTo>
                    <a:cubicBezTo>
                      <a:pt x="311743" y="343547"/>
                      <a:pt x="325335" y="334084"/>
                      <a:pt x="346238" y="315071"/>
                    </a:cubicBezTo>
                    <a:cubicBezTo>
                      <a:pt x="358798" y="298210"/>
                      <a:pt x="354583" y="285563"/>
                      <a:pt x="333679" y="277133"/>
                    </a:cubicBezTo>
                    <a:cubicBezTo>
                      <a:pt x="306496" y="277133"/>
                      <a:pt x="249979" y="300360"/>
                      <a:pt x="164128" y="346644"/>
                    </a:cubicBezTo>
                    <a:cubicBezTo>
                      <a:pt x="153634" y="352924"/>
                      <a:pt x="146322" y="352924"/>
                      <a:pt x="142192" y="346644"/>
                    </a:cubicBezTo>
                    <a:cubicBezTo>
                      <a:pt x="135913" y="342429"/>
                      <a:pt x="131698" y="338213"/>
                      <a:pt x="129633" y="333998"/>
                    </a:cubicBezTo>
                    <a:cubicBezTo>
                      <a:pt x="123353" y="329782"/>
                      <a:pt x="121203" y="326599"/>
                      <a:pt x="123353" y="324535"/>
                    </a:cubicBezTo>
                    <a:cubicBezTo>
                      <a:pt x="123267" y="320491"/>
                      <a:pt x="128429" y="317394"/>
                      <a:pt x="139010" y="315243"/>
                    </a:cubicBezTo>
                    <a:close/>
                    <a:moveTo>
                      <a:pt x="120171" y="122539"/>
                    </a:moveTo>
                    <a:cubicBezTo>
                      <a:pt x="159913" y="97246"/>
                      <a:pt x="197591" y="76255"/>
                      <a:pt x="233205" y="59308"/>
                    </a:cubicBezTo>
                    <a:cubicBezTo>
                      <a:pt x="237333" y="59308"/>
                      <a:pt x="243613" y="57243"/>
                      <a:pt x="252043" y="53028"/>
                    </a:cubicBezTo>
                    <a:cubicBezTo>
                      <a:pt x="296001" y="38317"/>
                      <a:pt x="337808" y="22487"/>
                      <a:pt x="377637" y="5626"/>
                    </a:cubicBezTo>
                    <a:cubicBezTo>
                      <a:pt x="392260" y="-2805"/>
                      <a:pt x="402755" y="-1773"/>
                      <a:pt x="409035" y="8809"/>
                    </a:cubicBezTo>
                    <a:cubicBezTo>
                      <a:pt x="411099" y="15089"/>
                      <a:pt x="418411" y="22573"/>
                      <a:pt x="430971" y="30918"/>
                    </a:cubicBezTo>
                    <a:cubicBezTo>
                      <a:pt x="435100" y="37198"/>
                      <a:pt x="436132" y="42532"/>
                      <a:pt x="434154" y="46748"/>
                    </a:cubicBezTo>
                    <a:cubicBezTo>
                      <a:pt x="429938" y="50963"/>
                      <a:pt x="423659" y="53028"/>
                      <a:pt x="415314" y="53028"/>
                    </a:cubicBezTo>
                    <a:cubicBezTo>
                      <a:pt x="325335" y="67825"/>
                      <a:pt x="271915" y="85718"/>
                      <a:pt x="255226" y="106710"/>
                    </a:cubicBezTo>
                    <a:cubicBezTo>
                      <a:pt x="248947" y="119356"/>
                      <a:pt x="239570" y="125636"/>
                      <a:pt x="227011" y="125636"/>
                    </a:cubicBezTo>
                    <a:cubicBezTo>
                      <a:pt x="218581" y="127787"/>
                      <a:pt x="206107" y="129851"/>
                      <a:pt x="189333" y="131916"/>
                    </a:cubicBezTo>
                    <a:cubicBezTo>
                      <a:pt x="162150" y="136131"/>
                      <a:pt x="140128" y="138196"/>
                      <a:pt x="123439" y="138196"/>
                    </a:cubicBezTo>
                    <a:cubicBezTo>
                      <a:pt x="115009" y="138196"/>
                      <a:pt x="109762" y="137164"/>
                      <a:pt x="107783" y="135013"/>
                    </a:cubicBezTo>
                    <a:cubicBezTo>
                      <a:pt x="107611" y="133034"/>
                      <a:pt x="111740" y="128819"/>
                      <a:pt x="120171" y="122539"/>
                    </a:cubicBezTo>
                    <a:close/>
                    <a:moveTo>
                      <a:pt x="170322" y="248915"/>
                    </a:moveTo>
                    <a:cubicBezTo>
                      <a:pt x="164042" y="246850"/>
                      <a:pt x="156644" y="241517"/>
                      <a:pt x="148386" y="233086"/>
                    </a:cubicBezTo>
                    <a:cubicBezTo>
                      <a:pt x="139956" y="226806"/>
                      <a:pt x="133762" y="221558"/>
                      <a:pt x="129547" y="217257"/>
                    </a:cubicBezTo>
                    <a:cubicBezTo>
                      <a:pt x="121117" y="213041"/>
                      <a:pt x="118020" y="209944"/>
                      <a:pt x="120171" y="207793"/>
                    </a:cubicBezTo>
                    <a:cubicBezTo>
                      <a:pt x="120171" y="203578"/>
                      <a:pt x="125332" y="199363"/>
                      <a:pt x="135827" y="195147"/>
                    </a:cubicBezTo>
                    <a:cubicBezTo>
                      <a:pt x="169289" y="182501"/>
                      <a:pt x="202753" y="174156"/>
                      <a:pt x="236301" y="169855"/>
                    </a:cubicBezTo>
                    <a:cubicBezTo>
                      <a:pt x="242581" y="169855"/>
                      <a:pt x="245764" y="170973"/>
                      <a:pt x="245764" y="173038"/>
                    </a:cubicBezTo>
                    <a:cubicBezTo>
                      <a:pt x="245764" y="175188"/>
                      <a:pt x="243613" y="178286"/>
                      <a:pt x="239484" y="182501"/>
                    </a:cubicBezTo>
                    <a:cubicBezTo>
                      <a:pt x="220645" y="199363"/>
                      <a:pt x="207054" y="218375"/>
                      <a:pt x="198709" y="239366"/>
                    </a:cubicBezTo>
                    <a:cubicBezTo>
                      <a:pt x="192344" y="256314"/>
                      <a:pt x="182881" y="259497"/>
                      <a:pt x="170322" y="248915"/>
                    </a:cubicBezTo>
                    <a:close/>
                    <a:moveTo>
                      <a:pt x="295915" y="182501"/>
                    </a:moveTo>
                    <a:cubicBezTo>
                      <a:pt x="289636" y="169855"/>
                      <a:pt x="286539" y="160392"/>
                      <a:pt x="286539" y="154025"/>
                    </a:cubicBezTo>
                    <a:cubicBezTo>
                      <a:pt x="280259" y="143530"/>
                      <a:pt x="283356" y="137164"/>
                      <a:pt x="295915" y="135099"/>
                    </a:cubicBezTo>
                    <a:cubicBezTo>
                      <a:pt x="302195" y="133034"/>
                      <a:pt x="315786" y="129851"/>
                      <a:pt x="336690" y="125636"/>
                    </a:cubicBezTo>
                    <a:cubicBezTo>
                      <a:pt x="345034" y="123571"/>
                      <a:pt x="354410" y="121420"/>
                      <a:pt x="364905" y="119356"/>
                    </a:cubicBezTo>
                    <a:cubicBezTo>
                      <a:pt x="369034" y="119356"/>
                      <a:pt x="371185" y="120474"/>
                      <a:pt x="371185" y="122539"/>
                    </a:cubicBezTo>
                    <a:cubicBezTo>
                      <a:pt x="373249" y="122539"/>
                      <a:pt x="372217" y="124690"/>
                      <a:pt x="368088" y="128819"/>
                    </a:cubicBezTo>
                    <a:cubicBezTo>
                      <a:pt x="349249" y="145681"/>
                      <a:pt x="334625" y="163575"/>
                      <a:pt x="324130" y="182501"/>
                    </a:cubicBezTo>
                    <a:cubicBezTo>
                      <a:pt x="317851" y="190932"/>
                      <a:pt x="312603" y="195147"/>
                      <a:pt x="308474" y="195147"/>
                    </a:cubicBezTo>
                    <a:cubicBezTo>
                      <a:pt x="306410" y="195147"/>
                      <a:pt x="302195" y="191018"/>
                      <a:pt x="295915" y="182501"/>
                    </a:cubicBezTo>
                    <a:close/>
                  </a:path>
                </a:pathLst>
              </a:custGeom>
              <a:grpFill/>
              <a:ln w="860" cap="flat">
                <a:noFill/>
                <a:prstDash val="solid"/>
                <a:miter/>
              </a:ln>
            </p:spPr>
            <p:txBody>
              <a:bodyPr rtlCol="0" anchor="ctr"/>
              <a:lstStyle/>
              <a:p>
                <a:endParaRPr lang="zh-CN" altLang="en-US">
                  <a:latin typeface="微软雅黑" charset="0"/>
                  <a:ea typeface="微软雅黑" charset="0"/>
                </a:endParaRPr>
              </a:p>
            </p:txBody>
          </p:sp>
          <p:sp>
            <p:nvSpPr>
              <p:cNvPr id="32" name="任意形状 9"/>
              <p:cNvSpPr/>
              <p:nvPr/>
            </p:nvSpPr>
            <p:spPr>
              <a:xfrm>
                <a:off x="7368828" y="1806122"/>
                <a:ext cx="707063" cy="661591"/>
              </a:xfrm>
              <a:custGeom>
                <a:avLst/>
                <a:gdLst>
                  <a:gd name="connsiteX0" fmla="*/ 314376 w 707063"/>
                  <a:gd name="connsiteY0" fmla="*/ 345693 h 661591"/>
                  <a:gd name="connsiteX1" fmla="*/ 301817 w 707063"/>
                  <a:gd name="connsiteY1" fmla="*/ 345693 h 661591"/>
                  <a:gd name="connsiteX2" fmla="*/ 282978 w 707063"/>
                  <a:gd name="connsiteY2" fmla="*/ 367803 h 661591"/>
                  <a:gd name="connsiteX3" fmla="*/ 264139 w 707063"/>
                  <a:gd name="connsiteY3" fmla="*/ 377266 h 661591"/>
                  <a:gd name="connsiteX4" fmla="*/ 251579 w 707063"/>
                  <a:gd name="connsiteY4" fmla="*/ 393095 h 661591"/>
                  <a:gd name="connsiteX5" fmla="*/ 251579 w 707063"/>
                  <a:gd name="connsiteY5" fmla="*/ 399375 h 661591"/>
                  <a:gd name="connsiteX6" fmla="*/ 248397 w 707063"/>
                  <a:gd name="connsiteY6" fmla="*/ 430948 h 661591"/>
                  <a:gd name="connsiteX7" fmla="*/ 314290 w 707063"/>
                  <a:gd name="connsiteY7" fmla="*/ 408839 h 661591"/>
                  <a:gd name="connsiteX8" fmla="*/ 329947 w 707063"/>
                  <a:gd name="connsiteY8" fmla="*/ 415119 h 661591"/>
                  <a:gd name="connsiteX9" fmla="*/ 345603 w 707063"/>
                  <a:gd name="connsiteY9" fmla="*/ 462520 h 661591"/>
                  <a:gd name="connsiteX10" fmla="*/ 336226 w 707063"/>
                  <a:gd name="connsiteY10" fmla="*/ 471984 h 661591"/>
                  <a:gd name="connsiteX11" fmla="*/ 264053 w 707063"/>
                  <a:gd name="connsiteY11" fmla="*/ 487813 h 661591"/>
                  <a:gd name="connsiteX12" fmla="*/ 242117 w 707063"/>
                  <a:gd name="connsiteY12" fmla="*/ 506739 h 661591"/>
                  <a:gd name="connsiteX13" fmla="*/ 232741 w 707063"/>
                  <a:gd name="connsiteY13" fmla="*/ 588897 h 661591"/>
                  <a:gd name="connsiteX14" fmla="*/ 235837 w 707063"/>
                  <a:gd name="connsiteY14" fmla="*/ 636299 h 661591"/>
                  <a:gd name="connsiteX15" fmla="*/ 235837 w 707063"/>
                  <a:gd name="connsiteY15" fmla="*/ 652128 h 661591"/>
                  <a:gd name="connsiteX16" fmla="*/ 213902 w 707063"/>
                  <a:gd name="connsiteY16" fmla="*/ 661591 h 661591"/>
                  <a:gd name="connsiteX17" fmla="*/ 188783 w 707063"/>
                  <a:gd name="connsiteY17" fmla="*/ 633116 h 661591"/>
                  <a:gd name="connsiteX18" fmla="*/ 188783 w 707063"/>
                  <a:gd name="connsiteY18" fmla="*/ 576250 h 661591"/>
                  <a:gd name="connsiteX19" fmla="*/ 195063 w 707063"/>
                  <a:gd name="connsiteY19" fmla="*/ 535215 h 661591"/>
                  <a:gd name="connsiteX20" fmla="*/ 179407 w 707063"/>
                  <a:gd name="connsiteY20" fmla="*/ 519386 h 661591"/>
                  <a:gd name="connsiteX21" fmla="*/ 141729 w 707063"/>
                  <a:gd name="connsiteY21" fmla="*/ 528849 h 661591"/>
                  <a:gd name="connsiteX22" fmla="*/ 116610 w 707063"/>
                  <a:gd name="connsiteY22" fmla="*/ 535129 h 661591"/>
                  <a:gd name="connsiteX23" fmla="*/ 100954 w 707063"/>
                  <a:gd name="connsiteY23" fmla="*/ 538312 h 661591"/>
                  <a:gd name="connsiteX24" fmla="*/ 56997 w 707063"/>
                  <a:gd name="connsiteY24" fmla="*/ 547775 h 661591"/>
                  <a:gd name="connsiteX25" fmla="*/ 44437 w 707063"/>
                  <a:gd name="connsiteY25" fmla="*/ 554055 h 661591"/>
                  <a:gd name="connsiteX26" fmla="*/ 35061 w 707063"/>
                  <a:gd name="connsiteY26" fmla="*/ 560335 h 661591"/>
                  <a:gd name="connsiteX27" fmla="*/ 19405 w 707063"/>
                  <a:gd name="connsiteY27" fmla="*/ 557152 h 661591"/>
                  <a:gd name="connsiteX28" fmla="*/ 10028 w 707063"/>
                  <a:gd name="connsiteY28" fmla="*/ 538226 h 661591"/>
                  <a:gd name="connsiteX29" fmla="*/ 652 w 707063"/>
                  <a:gd name="connsiteY29" fmla="*/ 519299 h 661591"/>
                  <a:gd name="connsiteX30" fmla="*/ 10028 w 707063"/>
                  <a:gd name="connsiteY30" fmla="*/ 503470 h 661591"/>
                  <a:gd name="connsiteX31" fmla="*/ 198418 w 707063"/>
                  <a:gd name="connsiteY31" fmla="*/ 446605 h 661591"/>
                  <a:gd name="connsiteX32" fmla="*/ 198418 w 707063"/>
                  <a:gd name="connsiteY32" fmla="*/ 408667 h 661591"/>
                  <a:gd name="connsiteX33" fmla="*/ 188955 w 707063"/>
                  <a:gd name="connsiteY33" fmla="*/ 402386 h 661591"/>
                  <a:gd name="connsiteX34" fmla="*/ 101040 w 707063"/>
                  <a:gd name="connsiteY34" fmla="*/ 437142 h 661591"/>
                  <a:gd name="connsiteX35" fmla="*/ 75922 w 707063"/>
                  <a:gd name="connsiteY35" fmla="*/ 433959 h 661591"/>
                  <a:gd name="connsiteX36" fmla="*/ 72824 w 707063"/>
                  <a:gd name="connsiteY36" fmla="*/ 430776 h 661591"/>
                  <a:gd name="connsiteX37" fmla="*/ 47706 w 707063"/>
                  <a:gd name="connsiteY37" fmla="*/ 396020 h 661591"/>
                  <a:gd name="connsiteX38" fmla="*/ 57082 w 707063"/>
                  <a:gd name="connsiteY38" fmla="*/ 370728 h 661591"/>
                  <a:gd name="connsiteX39" fmla="*/ 66459 w 707063"/>
                  <a:gd name="connsiteY39" fmla="*/ 370728 h 661591"/>
                  <a:gd name="connsiteX40" fmla="*/ 79018 w 707063"/>
                  <a:gd name="connsiteY40" fmla="*/ 367545 h 661591"/>
                  <a:gd name="connsiteX41" fmla="*/ 110417 w 707063"/>
                  <a:gd name="connsiteY41" fmla="*/ 332789 h 661591"/>
                  <a:gd name="connsiteX42" fmla="*/ 116696 w 707063"/>
                  <a:gd name="connsiteY42" fmla="*/ 320143 h 661591"/>
                  <a:gd name="connsiteX43" fmla="*/ 122975 w 707063"/>
                  <a:gd name="connsiteY43" fmla="*/ 310680 h 661591"/>
                  <a:gd name="connsiteX44" fmla="*/ 141815 w 707063"/>
                  <a:gd name="connsiteY44" fmla="*/ 266461 h 661591"/>
                  <a:gd name="connsiteX45" fmla="*/ 126159 w 707063"/>
                  <a:gd name="connsiteY45" fmla="*/ 256998 h 661591"/>
                  <a:gd name="connsiteX46" fmla="*/ 116783 w 707063"/>
                  <a:gd name="connsiteY46" fmla="*/ 260181 h 661591"/>
                  <a:gd name="connsiteX47" fmla="*/ 101126 w 707063"/>
                  <a:gd name="connsiteY47" fmla="*/ 250718 h 661591"/>
                  <a:gd name="connsiteX48" fmla="*/ 94847 w 707063"/>
                  <a:gd name="connsiteY48" fmla="*/ 193853 h 661591"/>
                  <a:gd name="connsiteX49" fmla="*/ 113685 w 707063"/>
                  <a:gd name="connsiteY49" fmla="*/ 174926 h 661591"/>
                  <a:gd name="connsiteX50" fmla="*/ 163923 w 707063"/>
                  <a:gd name="connsiteY50" fmla="*/ 178109 h 661591"/>
                  <a:gd name="connsiteX51" fmla="*/ 195321 w 707063"/>
                  <a:gd name="connsiteY51" fmla="*/ 149634 h 661591"/>
                  <a:gd name="connsiteX52" fmla="*/ 207880 w 707063"/>
                  <a:gd name="connsiteY52" fmla="*/ 111695 h 661591"/>
                  <a:gd name="connsiteX53" fmla="*/ 236095 w 707063"/>
                  <a:gd name="connsiteY53" fmla="*/ 45367 h 661591"/>
                  <a:gd name="connsiteX54" fmla="*/ 248655 w 707063"/>
                  <a:gd name="connsiteY54" fmla="*/ 39087 h 661591"/>
                  <a:gd name="connsiteX55" fmla="*/ 301989 w 707063"/>
                  <a:gd name="connsiteY55" fmla="*/ 54916 h 661591"/>
                  <a:gd name="connsiteX56" fmla="*/ 305086 w 707063"/>
                  <a:gd name="connsiteY56" fmla="*/ 80209 h 661591"/>
                  <a:gd name="connsiteX57" fmla="*/ 298806 w 707063"/>
                  <a:gd name="connsiteY57" fmla="*/ 86489 h 661591"/>
                  <a:gd name="connsiteX58" fmla="*/ 264312 w 707063"/>
                  <a:gd name="connsiteY58" fmla="*/ 140171 h 661591"/>
                  <a:gd name="connsiteX59" fmla="*/ 261128 w 707063"/>
                  <a:gd name="connsiteY59" fmla="*/ 152817 h 661591"/>
                  <a:gd name="connsiteX60" fmla="*/ 276785 w 707063"/>
                  <a:gd name="connsiteY60" fmla="*/ 149634 h 661591"/>
                  <a:gd name="connsiteX61" fmla="*/ 317559 w 707063"/>
                  <a:gd name="connsiteY61" fmla="*/ 149634 h 661591"/>
                  <a:gd name="connsiteX62" fmla="*/ 317559 w 707063"/>
                  <a:gd name="connsiteY62" fmla="*/ 190669 h 661591"/>
                  <a:gd name="connsiteX63" fmla="*/ 279881 w 707063"/>
                  <a:gd name="connsiteY63" fmla="*/ 222242 h 661591"/>
                  <a:gd name="connsiteX64" fmla="*/ 217085 w 707063"/>
                  <a:gd name="connsiteY64" fmla="*/ 244351 h 661591"/>
                  <a:gd name="connsiteX65" fmla="*/ 176310 w 707063"/>
                  <a:gd name="connsiteY65" fmla="*/ 317046 h 661591"/>
                  <a:gd name="connsiteX66" fmla="*/ 173127 w 707063"/>
                  <a:gd name="connsiteY66" fmla="*/ 332875 h 661591"/>
                  <a:gd name="connsiteX67" fmla="*/ 185686 w 707063"/>
                  <a:gd name="connsiteY67" fmla="*/ 332875 h 661591"/>
                  <a:gd name="connsiteX68" fmla="*/ 201343 w 707063"/>
                  <a:gd name="connsiteY68" fmla="*/ 329692 h 661591"/>
                  <a:gd name="connsiteX69" fmla="*/ 210719 w 707063"/>
                  <a:gd name="connsiteY69" fmla="*/ 320229 h 661591"/>
                  <a:gd name="connsiteX70" fmla="*/ 210719 w 707063"/>
                  <a:gd name="connsiteY70" fmla="*/ 285473 h 661591"/>
                  <a:gd name="connsiteX71" fmla="*/ 220095 w 707063"/>
                  <a:gd name="connsiteY71" fmla="*/ 269644 h 661591"/>
                  <a:gd name="connsiteX72" fmla="*/ 257773 w 707063"/>
                  <a:gd name="connsiteY72" fmla="*/ 272827 h 661591"/>
                  <a:gd name="connsiteX73" fmla="*/ 260871 w 707063"/>
                  <a:gd name="connsiteY73" fmla="*/ 288656 h 661591"/>
                  <a:gd name="connsiteX74" fmla="*/ 257773 w 707063"/>
                  <a:gd name="connsiteY74" fmla="*/ 298120 h 661591"/>
                  <a:gd name="connsiteX75" fmla="*/ 254677 w 707063"/>
                  <a:gd name="connsiteY75" fmla="*/ 307583 h 661591"/>
                  <a:gd name="connsiteX76" fmla="*/ 254677 w 707063"/>
                  <a:gd name="connsiteY76" fmla="*/ 320229 h 661591"/>
                  <a:gd name="connsiteX77" fmla="*/ 270333 w 707063"/>
                  <a:gd name="connsiteY77" fmla="*/ 317046 h 661591"/>
                  <a:gd name="connsiteX78" fmla="*/ 301731 w 707063"/>
                  <a:gd name="connsiteY78" fmla="*/ 320229 h 661591"/>
                  <a:gd name="connsiteX79" fmla="*/ 317387 w 707063"/>
                  <a:gd name="connsiteY79" fmla="*/ 301303 h 661591"/>
                  <a:gd name="connsiteX80" fmla="*/ 345603 w 707063"/>
                  <a:gd name="connsiteY80" fmla="*/ 269730 h 661591"/>
                  <a:gd name="connsiteX81" fmla="*/ 439798 w 707063"/>
                  <a:gd name="connsiteY81" fmla="*/ 23257 h 661591"/>
                  <a:gd name="connsiteX82" fmla="*/ 458636 w 707063"/>
                  <a:gd name="connsiteY82" fmla="*/ 1148 h 661591"/>
                  <a:gd name="connsiteX83" fmla="*/ 464916 w 707063"/>
                  <a:gd name="connsiteY83" fmla="*/ 4331 h 661591"/>
                  <a:gd name="connsiteX84" fmla="*/ 499411 w 707063"/>
                  <a:gd name="connsiteY84" fmla="*/ 20160 h 661591"/>
                  <a:gd name="connsiteX85" fmla="*/ 496314 w 707063"/>
                  <a:gd name="connsiteY85" fmla="*/ 35990 h 661591"/>
                  <a:gd name="connsiteX86" fmla="*/ 420959 w 707063"/>
                  <a:gd name="connsiteY86" fmla="*/ 225597 h 661591"/>
                  <a:gd name="connsiteX87" fmla="*/ 420959 w 707063"/>
                  <a:gd name="connsiteY87" fmla="*/ 238243 h 661591"/>
                  <a:gd name="connsiteX88" fmla="*/ 433518 w 707063"/>
                  <a:gd name="connsiteY88" fmla="*/ 235060 h 661591"/>
                  <a:gd name="connsiteX89" fmla="*/ 518250 w 707063"/>
                  <a:gd name="connsiteY89" fmla="*/ 219231 h 661591"/>
                  <a:gd name="connsiteX90" fmla="*/ 565305 w 707063"/>
                  <a:gd name="connsiteY90" fmla="*/ 228694 h 661591"/>
                  <a:gd name="connsiteX91" fmla="*/ 618639 w 707063"/>
                  <a:gd name="connsiteY91" fmla="*/ 272913 h 661591"/>
                  <a:gd name="connsiteX92" fmla="*/ 637478 w 707063"/>
                  <a:gd name="connsiteY92" fmla="*/ 291839 h 661591"/>
                  <a:gd name="connsiteX93" fmla="*/ 643757 w 707063"/>
                  <a:gd name="connsiteY93" fmla="*/ 298120 h 661591"/>
                  <a:gd name="connsiteX94" fmla="*/ 643757 w 707063"/>
                  <a:gd name="connsiteY94" fmla="*/ 320229 h 661591"/>
                  <a:gd name="connsiteX95" fmla="*/ 618639 w 707063"/>
                  <a:gd name="connsiteY95" fmla="*/ 329692 h 661591"/>
                  <a:gd name="connsiteX96" fmla="*/ 580961 w 707063"/>
                  <a:gd name="connsiteY96" fmla="*/ 342338 h 661591"/>
                  <a:gd name="connsiteX97" fmla="*/ 499325 w 707063"/>
                  <a:gd name="connsiteY97" fmla="*/ 354984 h 661591"/>
                  <a:gd name="connsiteX98" fmla="*/ 464830 w 707063"/>
                  <a:gd name="connsiteY98" fmla="*/ 351801 h 661591"/>
                  <a:gd name="connsiteX99" fmla="*/ 452271 w 707063"/>
                  <a:gd name="connsiteY99" fmla="*/ 399203 h 661591"/>
                  <a:gd name="connsiteX100" fmla="*/ 461734 w 707063"/>
                  <a:gd name="connsiteY100" fmla="*/ 437142 h 661591"/>
                  <a:gd name="connsiteX101" fmla="*/ 511970 w 707063"/>
                  <a:gd name="connsiteY101" fmla="*/ 494007 h 661591"/>
                  <a:gd name="connsiteX102" fmla="*/ 518250 w 707063"/>
                  <a:gd name="connsiteY102" fmla="*/ 497190 h 661591"/>
                  <a:gd name="connsiteX103" fmla="*/ 587327 w 707063"/>
                  <a:gd name="connsiteY103" fmla="*/ 554055 h 661591"/>
                  <a:gd name="connsiteX104" fmla="*/ 599886 w 707063"/>
                  <a:gd name="connsiteY104" fmla="*/ 560335 h 661591"/>
                  <a:gd name="connsiteX105" fmla="*/ 621822 w 707063"/>
                  <a:gd name="connsiteY105" fmla="*/ 576165 h 661591"/>
                  <a:gd name="connsiteX106" fmla="*/ 693995 w 707063"/>
                  <a:gd name="connsiteY106" fmla="*/ 614103 h 661591"/>
                  <a:gd name="connsiteX107" fmla="*/ 706554 w 707063"/>
                  <a:gd name="connsiteY107" fmla="*/ 629933 h 661591"/>
                  <a:gd name="connsiteX108" fmla="*/ 678339 w 707063"/>
                  <a:gd name="connsiteY108" fmla="*/ 642579 h 661591"/>
                  <a:gd name="connsiteX109" fmla="*/ 549648 w 707063"/>
                  <a:gd name="connsiteY109" fmla="*/ 629933 h 661591"/>
                  <a:gd name="connsiteX110" fmla="*/ 521433 w 707063"/>
                  <a:gd name="connsiteY110" fmla="*/ 604640 h 661591"/>
                  <a:gd name="connsiteX111" fmla="*/ 490035 w 707063"/>
                  <a:gd name="connsiteY111" fmla="*/ 516203 h 661591"/>
                  <a:gd name="connsiteX112" fmla="*/ 439798 w 707063"/>
                  <a:gd name="connsiteY112" fmla="*/ 497276 h 661591"/>
                  <a:gd name="connsiteX113" fmla="*/ 408400 w 707063"/>
                  <a:gd name="connsiteY113" fmla="*/ 519386 h 661591"/>
                  <a:gd name="connsiteX114" fmla="*/ 402119 w 707063"/>
                  <a:gd name="connsiteY114" fmla="*/ 525666 h 661591"/>
                  <a:gd name="connsiteX115" fmla="*/ 339323 w 707063"/>
                  <a:gd name="connsiteY115" fmla="*/ 591994 h 661591"/>
                  <a:gd name="connsiteX116" fmla="*/ 289086 w 707063"/>
                  <a:gd name="connsiteY116" fmla="*/ 610920 h 661591"/>
                  <a:gd name="connsiteX117" fmla="*/ 279709 w 707063"/>
                  <a:gd name="connsiteY117" fmla="*/ 610920 h 661591"/>
                  <a:gd name="connsiteX118" fmla="*/ 267150 w 707063"/>
                  <a:gd name="connsiteY118" fmla="*/ 607737 h 661591"/>
                  <a:gd name="connsiteX119" fmla="*/ 273430 w 707063"/>
                  <a:gd name="connsiteY119" fmla="*/ 598274 h 661591"/>
                  <a:gd name="connsiteX120" fmla="*/ 405302 w 707063"/>
                  <a:gd name="connsiteY120" fmla="*/ 323412 h 661591"/>
                  <a:gd name="connsiteX121" fmla="*/ 424142 w 707063"/>
                  <a:gd name="connsiteY121" fmla="*/ 310766 h 661591"/>
                  <a:gd name="connsiteX122" fmla="*/ 474378 w 707063"/>
                  <a:gd name="connsiteY122" fmla="*/ 332875 h 661591"/>
                  <a:gd name="connsiteX123" fmla="*/ 490035 w 707063"/>
                  <a:gd name="connsiteY123" fmla="*/ 336058 h 661591"/>
                  <a:gd name="connsiteX124" fmla="*/ 537089 w 707063"/>
                  <a:gd name="connsiteY124" fmla="*/ 285473 h 661591"/>
                  <a:gd name="connsiteX125" fmla="*/ 471196 w 707063"/>
                  <a:gd name="connsiteY125" fmla="*/ 253901 h 661591"/>
                  <a:gd name="connsiteX126" fmla="*/ 461819 w 707063"/>
                  <a:gd name="connsiteY126" fmla="*/ 260181 h 661591"/>
                  <a:gd name="connsiteX127" fmla="*/ 389646 w 707063"/>
                  <a:gd name="connsiteY127" fmla="*/ 301216 h 661591"/>
                  <a:gd name="connsiteX128" fmla="*/ 380270 w 707063"/>
                  <a:gd name="connsiteY128" fmla="*/ 310680 h 661591"/>
                  <a:gd name="connsiteX129" fmla="*/ 314376 w 707063"/>
                  <a:gd name="connsiteY129" fmla="*/ 345693 h 66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707063" h="661591">
                    <a:moveTo>
                      <a:pt x="314376" y="345693"/>
                    </a:moveTo>
                    <a:lnTo>
                      <a:pt x="301817" y="345693"/>
                    </a:lnTo>
                    <a:cubicBezTo>
                      <a:pt x="301817" y="356275"/>
                      <a:pt x="295538" y="363587"/>
                      <a:pt x="282978" y="367803"/>
                    </a:cubicBezTo>
                    <a:cubicBezTo>
                      <a:pt x="276698" y="372018"/>
                      <a:pt x="270419" y="375201"/>
                      <a:pt x="264139" y="377266"/>
                    </a:cubicBezTo>
                    <a:cubicBezTo>
                      <a:pt x="253644" y="381481"/>
                      <a:pt x="249515" y="386729"/>
                      <a:pt x="251579" y="393095"/>
                    </a:cubicBezTo>
                    <a:cubicBezTo>
                      <a:pt x="251579" y="395246"/>
                      <a:pt x="251579" y="397311"/>
                      <a:pt x="251579" y="399375"/>
                    </a:cubicBezTo>
                    <a:cubicBezTo>
                      <a:pt x="251579" y="416237"/>
                      <a:pt x="250461" y="426733"/>
                      <a:pt x="248397" y="430948"/>
                    </a:cubicBezTo>
                    <a:cubicBezTo>
                      <a:pt x="260956" y="433099"/>
                      <a:pt x="282892" y="425700"/>
                      <a:pt x="314290" y="408839"/>
                    </a:cubicBezTo>
                    <a:cubicBezTo>
                      <a:pt x="318419" y="406774"/>
                      <a:pt x="323753" y="408839"/>
                      <a:pt x="329947" y="415119"/>
                    </a:cubicBezTo>
                    <a:cubicBezTo>
                      <a:pt x="342506" y="434045"/>
                      <a:pt x="347667" y="449874"/>
                      <a:pt x="345603" y="462520"/>
                    </a:cubicBezTo>
                    <a:cubicBezTo>
                      <a:pt x="345603" y="470951"/>
                      <a:pt x="342506" y="474134"/>
                      <a:pt x="336226" y="471984"/>
                    </a:cubicBezTo>
                    <a:cubicBezTo>
                      <a:pt x="338291" y="471984"/>
                      <a:pt x="314290" y="477231"/>
                      <a:pt x="264053" y="487813"/>
                    </a:cubicBezTo>
                    <a:cubicBezTo>
                      <a:pt x="249429" y="492028"/>
                      <a:pt x="242117" y="498394"/>
                      <a:pt x="242117" y="506739"/>
                    </a:cubicBezTo>
                    <a:cubicBezTo>
                      <a:pt x="235837" y="527816"/>
                      <a:pt x="232741" y="555260"/>
                      <a:pt x="232741" y="588897"/>
                    </a:cubicBezTo>
                    <a:cubicBezTo>
                      <a:pt x="230590" y="616254"/>
                      <a:pt x="231623" y="632083"/>
                      <a:pt x="235837" y="636299"/>
                    </a:cubicBezTo>
                    <a:cubicBezTo>
                      <a:pt x="242117" y="642579"/>
                      <a:pt x="242117" y="647827"/>
                      <a:pt x="235837" y="652128"/>
                    </a:cubicBezTo>
                    <a:cubicBezTo>
                      <a:pt x="227407" y="658408"/>
                      <a:pt x="220181" y="661591"/>
                      <a:pt x="213902" y="661591"/>
                    </a:cubicBezTo>
                    <a:cubicBezTo>
                      <a:pt x="192998" y="655311"/>
                      <a:pt x="184568" y="645762"/>
                      <a:pt x="188783" y="633116"/>
                    </a:cubicBezTo>
                    <a:cubicBezTo>
                      <a:pt x="188783" y="622620"/>
                      <a:pt x="188783" y="603608"/>
                      <a:pt x="188783" y="576250"/>
                    </a:cubicBezTo>
                    <a:cubicBezTo>
                      <a:pt x="190848" y="557324"/>
                      <a:pt x="192913" y="543646"/>
                      <a:pt x="195063" y="535215"/>
                    </a:cubicBezTo>
                    <a:cubicBezTo>
                      <a:pt x="195063" y="526784"/>
                      <a:pt x="189815" y="521536"/>
                      <a:pt x="179407" y="519386"/>
                    </a:cubicBezTo>
                    <a:cubicBezTo>
                      <a:pt x="170977" y="521536"/>
                      <a:pt x="158504" y="524633"/>
                      <a:pt x="141729" y="528849"/>
                    </a:cubicBezTo>
                    <a:cubicBezTo>
                      <a:pt x="129169" y="533064"/>
                      <a:pt x="120825" y="535129"/>
                      <a:pt x="116610" y="535129"/>
                    </a:cubicBezTo>
                    <a:cubicBezTo>
                      <a:pt x="110331" y="537280"/>
                      <a:pt x="105083" y="538312"/>
                      <a:pt x="100954" y="538312"/>
                    </a:cubicBezTo>
                    <a:cubicBezTo>
                      <a:pt x="77900" y="540463"/>
                      <a:pt x="63276" y="543560"/>
                      <a:pt x="56997" y="547775"/>
                    </a:cubicBezTo>
                    <a:cubicBezTo>
                      <a:pt x="52781" y="549926"/>
                      <a:pt x="48566" y="551990"/>
                      <a:pt x="44437" y="554055"/>
                    </a:cubicBezTo>
                    <a:cubicBezTo>
                      <a:pt x="40222" y="558271"/>
                      <a:pt x="37039" y="560335"/>
                      <a:pt x="35061" y="560335"/>
                    </a:cubicBezTo>
                    <a:cubicBezTo>
                      <a:pt x="28781" y="564551"/>
                      <a:pt x="23534" y="563518"/>
                      <a:pt x="19405" y="557152"/>
                    </a:cubicBezTo>
                    <a:cubicBezTo>
                      <a:pt x="17254" y="555087"/>
                      <a:pt x="14157" y="548721"/>
                      <a:pt x="10028" y="538226"/>
                    </a:cubicBezTo>
                    <a:cubicBezTo>
                      <a:pt x="3748" y="529795"/>
                      <a:pt x="652" y="523515"/>
                      <a:pt x="652" y="519299"/>
                    </a:cubicBezTo>
                    <a:cubicBezTo>
                      <a:pt x="-1499" y="510869"/>
                      <a:pt x="1683" y="505621"/>
                      <a:pt x="10028" y="503470"/>
                    </a:cubicBezTo>
                    <a:cubicBezTo>
                      <a:pt x="83234" y="484544"/>
                      <a:pt x="146030" y="465531"/>
                      <a:pt x="198418" y="446605"/>
                    </a:cubicBezTo>
                    <a:lnTo>
                      <a:pt x="198418" y="408667"/>
                    </a:lnTo>
                    <a:cubicBezTo>
                      <a:pt x="198418" y="404451"/>
                      <a:pt x="195235" y="402386"/>
                      <a:pt x="188955" y="402386"/>
                    </a:cubicBezTo>
                    <a:cubicBezTo>
                      <a:pt x="170117" y="400322"/>
                      <a:pt x="140782" y="411850"/>
                      <a:pt x="101040" y="437142"/>
                    </a:cubicBezTo>
                    <a:cubicBezTo>
                      <a:pt x="88481" y="445573"/>
                      <a:pt x="80136" y="444540"/>
                      <a:pt x="75922" y="433959"/>
                    </a:cubicBezTo>
                    <a:cubicBezTo>
                      <a:pt x="73771" y="433959"/>
                      <a:pt x="72824" y="432927"/>
                      <a:pt x="72824" y="430776"/>
                    </a:cubicBezTo>
                    <a:cubicBezTo>
                      <a:pt x="64394" y="418130"/>
                      <a:pt x="56050" y="406602"/>
                      <a:pt x="47706" y="396020"/>
                    </a:cubicBezTo>
                    <a:cubicBezTo>
                      <a:pt x="37212" y="383374"/>
                      <a:pt x="40308" y="375029"/>
                      <a:pt x="57082" y="370728"/>
                    </a:cubicBezTo>
                    <a:cubicBezTo>
                      <a:pt x="59147" y="372878"/>
                      <a:pt x="62244" y="372878"/>
                      <a:pt x="66459" y="370728"/>
                    </a:cubicBezTo>
                    <a:cubicBezTo>
                      <a:pt x="70588" y="368663"/>
                      <a:pt x="74803" y="367545"/>
                      <a:pt x="79018" y="367545"/>
                    </a:cubicBezTo>
                    <a:cubicBezTo>
                      <a:pt x="87363" y="367545"/>
                      <a:pt x="97858" y="356017"/>
                      <a:pt x="110417" y="332789"/>
                    </a:cubicBezTo>
                    <a:cubicBezTo>
                      <a:pt x="112481" y="326509"/>
                      <a:pt x="114545" y="322293"/>
                      <a:pt x="116696" y="320143"/>
                    </a:cubicBezTo>
                    <a:cubicBezTo>
                      <a:pt x="116696" y="318078"/>
                      <a:pt x="118761" y="314895"/>
                      <a:pt x="122975" y="310680"/>
                    </a:cubicBezTo>
                    <a:cubicBezTo>
                      <a:pt x="133385" y="291753"/>
                      <a:pt x="139664" y="277042"/>
                      <a:pt x="141815" y="266461"/>
                    </a:cubicBezTo>
                    <a:cubicBezTo>
                      <a:pt x="141815" y="255965"/>
                      <a:pt x="136568" y="252782"/>
                      <a:pt x="126159" y="256998"/>
                    </a:cubicBezTo>
                    <a:cubicBezTo>
                      <a:pt x="121944" y="256998"/>
                      <a:pt x="118761" y="258116"/>
                      <a:pt x="116783" y="260181"/>
                    </a:cubicBezTo>
                    <a:cubicBezTo>
                      <a:pt x="104223" y="266461"/>
                      <a:pt x="98976" y="263364"/>
                      <a:pt x="101126" y="250718"/>
                    </a:cubicBezTo>
                    <a:cubicBezTo>
                      <a:pt x="96911" y="238071"/>
                      <a:pt x="94847" y="219145"/>
                      <a:pt x="94847" y="193853"/>
                    </a:cubicBezTo>
                    <a:cubicBezTo>
                      <a:pt x="90631" y="179142"/>
                      <a:pt x="96911" y="172862"/>
                      <a:pt x="113685" y="174926"/>
                    </a:cubicBezTo>
                    <a:cubicBezTo>
                      <a:pt x="132525" y="174926"/>
                      <a:pt x="149212" y="176045"/>
                      <a:pt x="163923" y="178109"/>
                    </a:cubicBezTo>
                    <a:cubicBezTo>
                      <a:pt x="176482" y="180260"/>
                      <a:pt x="186891" y="170711"/>
                      <a:pt x="195321" y="149634"/>
                    </a:cubicBezTo>
                    <a:cubicBezTo>
                      <a:pt x="197385" y="143354"/>
                      <a:pt x="201601" y="130707"/>
                      <a:pt x="207880" y="111695"/>
                    </a:cubicBezTo>
                    <a:cubicBezTo>
                      <a:pt x="218289" y="84338"/>
                      <a:pt x="227752" y="62228"/>
                      <a:pt x="236095" y="45367"/>
                    </a:cubicBezTo>
                    <a:cubicBezTo>
                      <a:pt x="236095" y="41151"/>
                      <a:pt x="240225" y="39087"/>
                      <a:pt x="248655" y="39087"/>
                    </a:cubicBezTo>
                    <a:cubicBezTo>
                      <a:pt x="265343" y="41237"/>
                      <a:pt x="283150" y="46485"/>
                      <a:pt x="301989" y="54916"/>
                    </a:cubicBezTo>
                    <a:cubicBezTo>
                      <a:pt x="312398" y="61196"/>
                      <a:pt x="313430" y="69713"/>
                      <a:pt x="305086" y="80209"/>
                    </a:cubicBezTo>
                    <a:cubicBezTo>
                      <a:pt x="302935" y="82359"/>
                      <a:pt x="300871" y="84424"/>
                      <a:pt x="298806" y="86489"/>
                    </a:cubicBezTo>
                    <a:cubicBezTo>
                      <a:pt x="279967" y="111781"/>
                      <a:pt x="268440" y="129675"/>
                      <a:pt x="264312" y="140171"/>
                    </a:cubicBezTo>
                    <a:cubicBezTo>
                      <a:pt x="262161" y="146451"/>
                      <a:pt x="261128" y="150752"/>
                      <a:pt x="261128" y="152817"/>
                    </a:cubicBezTo>
                    <a:cubicBezTo>
                      <a:pt x="263193" y="152817"/>
                      <a:pt x="268440" y="151784"/>
                      <a:pt x="276785" y="149634"/>
                    </a:cubicBezTo>
                    <a:cubicBezTo>
                      <a:pt x="297688" y="149634"/>
                      <a:pt x="311280" y="149634"/>
                      <a:pt x="317559" y="149634"/>
                    </a:cubicBezTo>
                    <a:cubicBezTo>
                      <a:pt x="332183" y="149634"/>
                      <a:pt x="332183" y="163398"/>
                      <a:pt x="317559" y="190669"/>
                    </a:cubicBezTo>
                    <a:cubicBezTo>
                      <a:pt x="305000" y="211746"/>
                      <a:pt x="292440" y="222242"/>
                      <a:pt x="279881" y="222242"/>
                    </a:cubicBezTo>
                    <a:cubicBezTo>
                      <a:pt x="246418" y="228522"/>
                      <a:pt x="225429" y="236007"/>
                      <a:pt x="217085" y="244351"/>
                    </a:cubicBezTo>
                    <a:cubicBezTo>
                      <a:pt x="202461" y="256998"/>
                      <a:pt x="188869" y="281258"/>
                      <a:pt x="176310" y="317046"/>
                    </a:cubicBezTo>
                    <a:cubicBezTo>
                      <a:pt x="172095" y="323326"/>
                      <a:pt x="171063" y="328660"/>
                      <a:pt x="173127" y="332875"/>
                    </a:cubicBezTo>
                    <a:cubicBezTo>
                      <a:pt x="175191" y="335026"/>
                      <a:pt x="179407" y="335026"/>
                      <a:pt x="185686" y="332875"/>
                    </a:cubicBezTo>
                    <a:cubicBezTo>
                      <a:pt x="194031" y="335026"/>
                      <a:pt x="199278" y="333993"/>
                      <a:pt x="201343" y="329692"/>
                    </a:cubicBezTo>
                    <a:cubicBezTo>
                      <a:pt x="207622" y="329692"/>
                      <a:pt x="210719" y="326509"/>
                      <a:pt x="210719" y="320229"/>
                    </a:cubicBezTo>
                    <a:cubicBezTo>
                      <a:pt x="210719" y="311798"/>
                      <a:pt x="210719" y="300270"/>
                      <a:pt x="210719" y="285473"/>
                    </a:cubicBezTo>
                    <a:cubicBezTo>
                      <a:pt x="208568" y="277042"/>
                      <a:pt x="211751" y="271795"/>
                      <a:pt x="220095" y="269644"/>
                    </a:cubicBezTo>
                    <a:cubicBezTo>
                      <a:pt x="230504" y="267579"/>
                      <a:pt x="243064" y="268612"/>
                      <a:pt x="257773" y="272827"/>
                    </a:cubicBezTo>
                    <a:cubicBezTo>
                      <a:pt x="261902" y="277042"/>
                      <a:pt x="262935" y="282290"/>
                      <a:pt x="260871" y="288656"/>
                    </a:cubicBezTo>
                    <a:cubicBezTo>
                      <a:pt x="258720" y="292872"/>
                      <a:pt x="257773" y="296055"/>
                      <a:pt x="257773" y="298120"/>
                    </a:cubicBezTo>
                    <a:cubicBezTo>
                      <a:pt x="255623" y="302335"/>
                      <a:pt x="254677" y="305518"/>
                      <a:pt x="254677" y="307583"/>
                    </a:cubicBezTo>
                    <a:cubicBezTo>
                      <a:pt x="252526" y="313863"/>
                      <a:pt x="252526" y="318164"/>
                      <a:pt x="254677" y="320229"/>
                    </a:cubicBezTo>
                    <a:cubicBezTo>
                      <a:pt x="256741" y="320229"/>
                      <a:pt x="261989" y="319197"/>
                      <a:pt x="270333" y="317046"/>
                    </a:cubicBezTo>
                    <a:cubicBezTo>
                      <a:pt x="280742" y="310766"/>
                      <a:pt x="291236" y="311798"/>
                      <a:pt x="301731" y="320229"/>
                    </a:cubicBezTo>
                    <a:cubicBezTo>
                      <a:pt x="305860" y="313949"/>
                      <a:pt x="311107" y="307583"/>
                      <a:pt x="317387" y="301303"/>
                    </a:cubicBezTo>
                    <a:cubicBezTo>
                      <a:pt x="329947" y="288656"/>
                      <a:pt x="339323" y="278161"/>
                      <a:pt x="345603" y="269730"/>
                    </a:cubicBezTo>
                    <a:cubicBezTo>
                      <a:pt x="381130" y="212865"/>
                      <a:pt x="412528" y="130707"/>
                      <a:pt x="439798" y="23257"/>
                    </a:cubicBezTo>
                    <a:cubicBezTo>
                      <a:pt x="443927" y="4331"/>
                      <a:pt x="450206" y="-3067"/>
                      <a:pt x="458636" y="1148"/>
                    </a:cubicBezTo>
                    <a:cubicBezTo>
                      <a:pt x="464916" y="5363"/>
                      <a:pt x="466981" y="6396"/>
                      <a:pt x="464916" y="4331"/>
                    </a:cubicBezTo>
                    <a:cubicBezTo>
                      <a:pt x="481605" y="10611"/>
                      <a:pt x="493132" y="15945"/>
                      <a:pt x="499411" y="20160"/>
                    </a:cubicBezTo>
                    <a:cubicBezTo>
                      <a:pt x="503540" y="28591"/>
                      <a:pt x="502594" y="33925"/>
                      <a:pt x="496314" y="35990"/>
                    </a:cubicBezTo>
                    <a:cubicBezTo>
                      <a:pt x="475411" y="57067"/>
                      <a:pt x="450292" y="120298"/>
                      <a:pt x="420959" y="225597"/>
                    </a:cubicBezTo>
                    <a:cubicBezTo>
                      <a:pt x="418808" y="231877"/>
                      <a:pt x="418808" y="236179"/>
                      <a:pt x="420959" y="238243"/>
                    </a:cubicBezTo>
                    <a:cubicBezTo>
                      <a:pt x="423023" y="238243"/>
                      <a:pt x="427238" y="237211"/>
                      <a:pt x="433518" y="235060"/>
                    </a:cubicBezTo>
                    <a:cubicBezTo>
                      <a:pt x="458636" y="226630"/>
                      <a:pt x="486852" y="221382"/>
                      <a:pt x="518250" y="219231"/>
                    </a:cubicBezTo>
                    <a:cubicBezTo>
                      <a:pt x="539154" y="219231"/>
                      <a:pt x="554810" y="222414"/>
                      <a:pt x="565305" y="228694"/>
                    </a:cubicBezTo>
                    <a:cubicBezTo>
                      <a:pt x="577864" y="234974"/>
                      <a:pt x="595585" y="249771"/>
                      <a:pt x="618639" y="272913"/>
                    </a:cubicBezTo>
                    <a:cubicBezTo>
                      <a:pt x="622768" y="279193"/>
                      <a:pt x="629048" y="285559"/>
                      <a:pt x="637478" y="291839"/>
                    </a:cubicBezTo>
                    <a:cubicBezTo>
                      <a:pt x="639542" y="296055"/>
                      <a:pt x="641607" y="298120"/>
                      <a:pt x="643757" y="298120"/>
                    </a:cubicBezTo>
                    <a:cubicBezTo>
                      <a:pt x="652102" y="308701"/>
                      <a:pt x="652102" y="316013"/>
                      <a:pt x="643757" y="320229"/>
                    </a:cubicBezTo>
                    <a:cubicBezTo>
                      <a:pt x="639542" y="322380"/>
                      <a:pt x="631198" y="325477"/>
                      <a:pt x="618639" y="329692"/>
                    </a:cubicBezTo>
                    <a:cubicBezTo>
                      <a:pt x="601864" y="333907"/>
                      <a:pt x="589305" y="338123"/>
                      <a:pt x="580961" y="342338"/>
                    </a:cubicBezTo>
                    <a:cubicBezTo>
                      <a:pt x="562122" y="352920"/>
                      <a:pt x="534939" y="357135"/>
                      <a:pt x="499325" y="354984"/>
                    </a:cubicBezTo>
                    <a:cubicBezTo>
                      <a:pt x="488831" y="348704"/>
                      <a:pt x="477389" y="347586"/>
                      <a:pt x="464830" y="351801"/>
                    </a:cubicBezTo>
                    <a:cubicBezTo>
                      <a:pt x="454335" y="356017"/>
                      <a:pt x="450206" y="371846"/>
                      <a:pt x="452271" y="399203"/>
                    </a:cubicBezTo>
                    <a:cubicBezTo>
                      <a:pt x="452271" y="416065"/>
                      <a:pt x="455368" y="428711"/>
                      <a:pt x="461734" y="437142"/>
                    </a:cubicBezTo>
                    <a:cubicBezTo>
                      <a:pt x="474293" y="449788"/>
                      <a:pt x="490981" y="468714"/>
                      <a:pt x="511970" y="494007"/>
                    </a:cubicBezTo>
                    <a:cubicBezTo>
                      <a:pt x="514035" y="496158"/>
                      <a:pt x="516099" y="497190"/>
                      <a:pt x="518250" y="497190"/>
                    </a:cubicBezTo>
                    <a:cubicBezTo>
                      <a:pt x="530810" y="511987"/>
                      <a:pt x="553778" y="530913"/>
                      <a:pt x="587327" y="554055"/>
                    </a:cubicBezTo>
                    <a:cubicBezTo>
                      <a:pt x="591456" y="558271"/>
                      <a:pt x="595670" y="560335"/>
                      <a:pt x="599886" y="560335"/>
                    </a:cubicBezTo>
                    <a:cubicBezTo>
                      <a:pt x="604015" y="564551"/>
                      <a:pt x="611327" y="569798"/>
                      <a:pt x="621822" y="576165"/>
                    </a:cubicBezTo>
                    <a:cubicBezTo>
                      <a:pt x="657349" y="595091"/>
                      <a:pt x="681435" y="607737"/>
                      <a:pt x="693995" y="614103"/>
                    </a:cubicBezTo>
                    <a:cubicBezTo>
                      <a:pt x="704403" y="620383"/>
                      <a:pt x="708619" y="625631"/>
                      <a:pt x="706554" y="629933"/>
                    </a:cubicBezTo>
                    <a:cubicBezTo>
                      <a:pt x="702339" y="636213"/>
                      <a:pt x="692876" y="640428"/>
                      <a:pt x="678339" y="642579"/>
                    </a:cubicBezTo>
                    <a:cubicBezTo>
                      <a:pt x="621822" y="638363"/>
                      <a:pt x="578896" y="634148"/>
                      <a:pt x="549648" y="629933"/>
                    </a:cubicBezTo>
                    <a:cubicBezTo>
                      <a:pt x="530810" y="625717"/>
                      <a:pt x="521433" y="617286"/>
                      <a:pt x="521433" y="604640"/>
                    </a:cubicBezTo>
                    <a:cubicBezTo>
                      <a:pt x="519282" y="575132"/>
                      <a:pt x="508874" y="545710"/>
                      <a:pt x="490035" y="516203"/>
                    </a:cubicBezTo>
                    <a:cubicBezTo>
                      <a:pt x="479540" y="503556"/>
                      <a:pt x="462852" y="497276"/>
                      <a:pt x="439798" y="497276"/>
                    </a:cubicBezTo>
                    <a:cubicBezTo>
                      <a:pt x="431453" y="497276"/>
                      <a:pt x="420959" y="504675"/>
                      <a:pt x="408400" y="519386"/>
                    </a:cubicBezTo>
                    <a:cubicBezTo>
                      <a:pt x="406249" y="521536"/>
                      <a:pt x="404184" y="523601"/>
                      <a:pt x="402119" y="525666"/>
                    </a:cubicBezTo>
                    <a:cubicBezTo>
                      <a:pt x="381216" y="548893"/>
                      <a:pt x="360227" y="571003"/>
                      <a:pt x="339323" y="591994"/>
                    </a:cubicBezTo>
                    <a:cubicBezTo>
                      <a:pt x="330893" y="600425"/>
                      <a:pt x="314205" y="606791"/>
                      <a:pt x="289086" y="610920"/>
                    </a:cubicBezTo>
                    <a:lnTo>
                      <a:pt x="279709" y="610920"/>
                    </a:lnTo>
                    <a:cubicBezTo>
                      <a:pt x="273430" y="610920"/>
                      <a:pt x="269214" y="609888"/>
                      <a:pt x="267150" y="607737"/>
                    </a:cubicBezTo>
                    <a:cubicBezTo>
                      <a:pt x="265000" y="605672"/>
                      <a:pt x="267150" y="602489"/>
                      <a:pt x="273430" y="598274"/>
                    </a:cubicBezTo>
                    <a:cubicBezTo>
                      <a:pt x="363409" y="537193"/>
                      <a:pt x="407367" y="445573"/>
                      <a:pt x="405302" y="323412"/>
                    </a:cubicBezTo>
                    <a:cubicBezTo>
                      <a:pt x="403152" y="310766"/>
                      <a:pt x="409431" y="306550"/>
                      <a:pt x="424142" y="310766"/>
                    </a:cubicBezTo>
                    <a:cubicBezTo>
                      <a:pt x="445045" y="319197"/>
                      <a:pt x="461819" y="326595"/>
                      <a:pt x="474378" y="332875"/>
                    </a:cubicBezTo>
                    <a:cubicBezTo>
                      <a:pt x="476443" y="337090"/>
                      <a:pt x="481690" y="338123"/>
                      <a:pt x="490035" y="336058"/>
                    </a:cubicBezTo>
                    <a:cubicBezTo>
                      <a:pt x="515153" y="329778"/>
                      <a:pt x="530810" y="312916"/>
                      <a:pt x="537089" y="285473"/>
                    </a:cubicBezTo>
                    <a:cubicBezTo>
                      <a:pt x="532874" y="255965"/>
                      <a:pt x="510938" y="245470"/>
                      <a:pt x="471196" y="253901"/>
                    </a:cubicBezTo>
                    <a:cubicBezTo>
                      <a:pt x="469046" y="256051"/>
                      <a:pt x="465948" y="258116"/>
                      <a:pt x="461819" y="260181"/>
                    </a:cubicBezTo>
                    <a:cubicBezTo>
                      <a:pt x="430421" y="272827"/>
                      <a:pt x="406335" y="286506"/>
                      <a:pt x="389646" y="301216"/>
                    </a:cubicBezTo>
                    <a:cubicBezTo>
                      <a:pt x="387495" y="303367"/>
                      <a:pt x="384399" y="306464"/>
                      <a:pt x="380270" y="310680"/>
                    </a:cubicBezTo>
                    <a:cubicBezTo>
                      <a:pt x="353086" y="336230"/>
                      <a:pt x="331150" y="347844"/>
                      <a:pt x="314376" y="345693"/>
                    </a:cubicBezTo>
                    <a:close/>
                  </a:path>
                </a:pathLst>
              </a:custGeom>
              <a:grpFill/>
              <a:ln w="860" cap="flat">
                <a:noFill/>
                <a:prstDash val="solid"/>
                <a:miter/>
              </a:ln>
            </p:spPr>
            <p:txBody>
              <a:bodyPr rtlCol="0" anchor="ctr"/>
              <a:lstStyle/>
              <a:p>
                <a:endParaRPr lang="zh-CN" altLang="en-US">
                  <a:latin typeface="微软雅黑" charset="0"/>
                  <a:ea typeface="微软雅黑" charset="0"/>
                </a:endParaRPr>
              </a:p>
            </p:txBody>
          </p:sp>
          <p:sp>
            <p:nvSpPr>
              <p:cNvPr id="33" name="任意形状 10"/>
              <p:cNvSpPr/>
              <p:nvPr/>
            </p:nvSpPr>
            <p:spPr>
              <a:xfrm>
                <a:off x="8176287" y="1769312"/>
                <a:ext cx="675041" cy="736361"/>
              </a:xfrm>
              <a:custGeom>
                <a:avLst/>
                <a:gdLst>
                  <a:gd name="connsiteX0" fmla="*/ 87743 w 675041"/>
                  <a:gd name="connsiteY0" fmla="*/ 316175 h 736361"/>
                  <a:gd name="connsiteX1" fmla="*/ 156819 w 675041"/>
                  <a:gd name="connsiteY1" fmla="*/ 186616 h 736361"/>
                  <a:gd name="connsiteX2" fmla="*/ 225896 w 675041"/>
                  <a:gd name="connsiteY2" fmla="*/ 63422 h 736361"/>
                  <a:gd name="connsiteX3" fmla="*/ 301252 w 675041"/>
                  <a:gd name="connsiteY3" fmla="*/ 110824 h 736361"/>
                  <a:gd name="connsiteX4" fmla="*/ 282412 w 675041"/>
                  <a:gd name="connsiteY4" fmla="*/ 139300 h 736361"/>
                  <a:gd name="connsiteX5" fmla="*/ 241638 w 675041"/>
                  <a:gd name="connsiteY5" fmla="*/ 211994 h 736361"/>
                  <a:gd name="connsiteX6" fmla="*/ 216519 w 675041"/>
                  <a:gd name="connsiteY6" fmla="*/ 243567 h 736361"/>
                  <a:gd name="connsiteX7" fmla="*/ 175744 w 675041"/>
                  <a:gd name="connsiteY7" fmla="*/ 319358 h 736361"/>
                  <a:gd name="connsiteX8" fmla="*/ 188304 w 675041"/>
                  <a:gd name="connsiteY8" fmla="*/ 328821 h 736361"/>
                  <a:gd name="connsiteX9" fmla="*/ 219702 w 675041"/>
                  <a:gd name="connsiteY9" fmla="*/ 357297 h 736361"/>
                  <a:gd name="connsiteX10" fmla="*/ 213423 w 675041"/>
                  <a:gd name="connsiteY10" fmla="*/ 385772 h 736361"/>
                  <a:gd name="connsiteX11" fmla="*/ 188304 w 675041"/>
                  <a:gd name="connsiteY11" fmla="*/ 559550 h 736361"/>
                  <a:gd name="connsiteX12" fmla="*/ 191401 w 675041"/>
                  <a:gd name="connsiteY12" fmla="*/ 581660 h 736361"/>
                  <a:gd name="connsiteX13" fmla="*/ 194584 w 675041"/>
                  <a:gd name="connsiteY13" fmla="*/ 594306 h 736361"/>
                  <a:gd name="connsiteX14" fmla="*/ 134970 w 675041"/>
                  <a:gd name="connsiteY14" fmla="*/ 600586 h 736361"/>
                  <a:gd name="connsiteX15" fmla="*/ 144432 w 675041"/>
                  <a:gd name="connsiteY15" fmla="*/ 483673 h 736361"/>
                  <a:gd name="connsiteX16" fmla="*/ 134970 w 675041"/>
                  <a:gd name="connsiteY16" fmla="*/ 366760 h 736361"/>
                  <a:gd name="connsiteX17" fmla="*/ 103572 w 675041"/>
                  <a:gd name="connsiteY17" fmla="*/ 385686 h 736361"/>
                  <a:gd name="connsiteX18" fmla="*/ 0 w 675041"/>
                  <a:gd name="connsiteY18" fmla="*/ 429905 h 736361"/>
                  <a:gd name="connsiteX19" fmla="*/ 78453 w 675041"/>
                  <a:gd name="connsiteY19" fmla="*/ 325638 h 736361"/>
                  <a:gd name="connsiteX20" fmla="*/ 87743 w 675041"/>
                  <a:gd name="connsiteY20" fmla="*/ 316175 h 736361"/>
                  <a:gd name="connsiteX21" fmla="*/ 404823 w 675041"/>
                  <a:gd name="connsiteY21" fmla="*/ 218188 h 736361"/>
                  <a:gd name="connsiteX22" fmla="*/ 451877 w 675041"/>
                  <a:gd name="connsiteY22" fmla="*/ 199262 h 736361"/>
                  <a:gd name="connsiteX23" fmla="*/ 451877 w 675041"/>
                  <a:gd name="connsiteY23" fmla="*/ 196079 h 736361"/>
                  <a:gd name="connsiteX24" fmla="*/ 454975 w 675041"/>
                  <a:gd name="connsiteY24" fmla="*/ 85532 h 736361"/>
                  <a:gd name="connsiteX25" fmla="*/ 451877 w 675041"/>
                  <a:gd name="connsiteY25" fmla="*/ 9740 h 736361"/>
                  <a:gd name="connsiteX26" fmla="*/ 451877 w 675041"/>
                  <a:gd name="connsiteY26" fmla="*/ 277 h 736361"/>
                  <a:gd name="connsiteX27" fmla="*/ 536610 w 675041"/>
                  <a:gd name="connsiteY27" fmla="*/ 28753 h 736361"/>
                  <a:gd name="connsiteX28" fmla="*/ 530330 w 675041"/>
                  <a:gd name="connsiteY28" fmla="*/ 60325 h 736361"/>
                  <a:gd name="connsiteX29" fmla="*/ 524051 w 675041"/>
                  <a:gd name="connsiteY29" fmla="*/ 91898 h 736361"/>
                  <a:gd name="connsiteX30" fmla="*/ 514674 w 675041"/>
                  <a:gd name="connsiteY30" fmla="*/ 155129 h 736361"/>
                  <a:gd name="connsiteX31" fmla="*/ 520954 w 675041"/>
                  <a:gd name="connsiteY31" fmla="*/ 189885 h 736361"/>
                  <a:gd name="connsiteX32" fmla="*/ 533513 w 675041"/>
                  <a:gd name="connsiteY32" fmla="*/ 186702 h 736361"/>
                  <a:gd name="connsiteX33" fmla="*/ 571191 w 675041"/>
                  <a:gd name="connsiteY33" fmla="*/ 186702 h 736361"/>
                  <a:gd name="connsiteX34" fmla="*/ 596310 w 675041"/>
                  <a:gd name="connsiteY34" fmla="*/ 253030 h 736361"/>
                  <a:gd name="connsiteX35" fmla="*/ 574374 w 675041"/>
                  <a:gd name="connsiteY35" fmla="*/ 256213 h 736361"/>
                  <a:gd name="connsiteX36" fmla="*/ 514760 w 675041"/>
                  <a:gd name="connsiteY36" fmla="*/ 265676 h 736361"/>
                  <a:gd name="connsiteX37" fmla="*/ 511577 w 675041"/>
                  <a:gd name="connsiteY37" fmla="*/ 332004 h 736361"/>
                  <a:gd name="connsiteX38" fmla="*/ 605772 w 675041"/>
                  <a:gd name="connsiteY38" fmla="*/ 328821 h 736361"/>
                  <a:gd name="connsiteX39" fmla="*/ 646547 w 675041"/>
                  <a:gd name="connsiteY39" fmla="*/ 322541 h 736361"/>
                  <a:gd name="connsiteX40" fmla="*/ 674763 w 675041"/>
                  <a:gd name="connsiteY40" fmla="*/ 404699 h 736361"/>
                  <a:gd name="connsiteX41" fmla="*/ 649644 w 675041"/>
                  <a:gd name="connsiteY41" fmla="*/ 404699 h 736361"/>
                  <a:gd name="connsiteX42" fmla="*/ 571191 w 675041"/>
                  <a:gd name="connsiteY42" fmla="*/ 401516 h 736361"/>
                  <a:gd name="connsiteX43" fmla="*/ 505298 w 675041"/>
                  <a:gd name="connsiteY43" fmla="*/ 410979 h 736361"/>
                  <a:gd name="connsiteX44" fmla="*/ 492738 w 675041"/>
                  <a:gd name="connsiteY44" fmla="*/ 638439 h 736361"/>
                  <a:gd name="connsiteX45" fmla="*/ 492738 w 675041"/>
                  <a:gd name="connsiteY45" fmla="*/ 660548 h 736361"/>
                  <a:gd name="connsiteX46" fmla="*/ 495921 w 675041"/>
                  <a:gd name="connsiteY46" fmla="*/ 726876 h 736361"/>
                  <a:gd name="connsiteX47" fmla="*/ 430028 w 675041"/>
                  <a:gd name="connsiteY47" fmla="*/ 726876 h 736361"/>
                  <a:gd name="connsiteX48" fmla="*/ 433124 w 675041"/>
                  <a:gd name="connsiteY48" fmla="*/ 717413 h 736361"/>
                  <a:gd name="connsiteX49" fmla="*/ 445684 w 675041"/>
                  <a:gd name="connsiteY49" fmla="*/ 695304 h 736361"/>
                  <a:gd name="connsiteX50" fmla="*/ 442501 w 675041"/>
                  <a:gd name="connsiteY50" fmla="*/ 537355 h 736361"/>
                  <a:gd name="connsiteX51" fmla="*/ 436222 w 675041"/>
                  <a:gd name="connsiteY51" fmla="*/ 420442 h 736361"/>
                  <a:gd name="connsiteX52" fmla="*/ 401726 w 675041"/>
                  <a:gd name="connsiteY52" fmla="*/ 423625 h 736361"/>
                  <a:gd name="connsiteX53" fmla="*/ 338930 w 675041"/>
                  <a:gd name="connsiteY53" fmla="*/ 433088 h 736361"/>
                  <a:gd name="connsiteX54" fmla="*/ 276133 w 675041"/>
                  <a:gd name="connsiteY54" fmla="*/ 458381 h 736361"/>
                  <a:gd name="connsiteX55" fmla="*/ 269853 w 675041"/>
                  <a:gd name="connsiteY55" fmla="*/ 461564 h 736361"/>
                  <a:gd name="connsiteX56" fmla="*/ 244735 w 675041"/>
                  <a:gd name="connsiteY56" fmla="*/ 429991 h 736361"/>
                  <a:gd name="connsiteX57" fmla="*/ 247832 w 675041"/>
                  <a:gd name="connsiteY57" fmla="*/ 398418 h 736361"/>
                  <a:gd name="connsiteX58" fmla="*/ 304348 w 675041"/>
                  <a:gd name="connsiteY58" fmla="*/ 398418 h 736361"/>
                  <a:gd name="connsiteX59" fmla="*/ 442501 w 675041"/>
                  <a:gd name="connsiteY59" fmla="*/ 344737 h 736361"/>
                  <a:gd name="connsiteX60" fmla="*/ 433124 w 675041"/>
                  <a:gd name="connsiteY60" fmla="*/ 287872 h 736361"/>
                  <a:gd name="connsiteX61" fmla="*/ 411189 w 675041"/>
                  <a:gd name="connsiteY61" fmla="*/ 294152 h 736361"/>
                  <a:gd name="connsiteX62" fmla="*/ 395532 w 675041"/>
                  <a:gd name="connsiteY62" fmla="*/ 297335 h 736361"/>
                  <a:gd name="connsiteX63" fmla="*/ 376694 w 675041"/>
                  <a:gd name="connsiteY63" fmla="*/ 281505 h 736361"/>
                  <a:gd name="connsiteX64" fmla="*/ 373511 w 675041"/>
                  <a:gd name="connsiteY64" fmla="*/ 272042 h 736361"/>
                  <a:gd name="connsiteX65" fmla="*/ 260477 w 675041"/>
                  <a:gd name="connsiteY65" fmla="*/ 344737 h 736361"/>
                  <a:gd name="connsiteX66" fmla="*/ 285595 w 675041"/>
                  <a:gd name="connsiteY66" fmla="*/ 284688 h 736361"/>
                  <a:gd name="connsiteX67" fmla="*/ 323273 w 675041"/>
                  <a:gd name="connsiteY67" fmla="*/ 208897 h 736361"/>
                  <a:gd name="connsiteX68" fmla="*/ 323273 w 675041"/>
                  <a:gd name="connsiteY68" fmla="*/ 202617 h 736361"/>
                  <a:gd name="connsiteX69" fmla="*/ 345209 w 675041"/>
                  <a:gd name="connsiteY69" fmla="*/ 164678 h 736361"/>
                  <a:gd name="connsiteX70" fmla="*/ 404823 w 675041"/>
                  <a:gd name="connsiteY70" fmla="*/ 218188 h 73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75041" h="736361">
                    <a:moveTo>
                      <a:pt x="87743" y="316175"/>
                    </a:moveTo>
                    <a:cubicBezTo>
                      <a:pt x="100303" y="297249"/>
                      <a:pt x="123270" y="254062"/>
                      <a:pt x="156819" y="186616"/>
                    </a:cubicBezTo>
                    <a:cubicBezTo>
                      <a:pt x="192347" y="117104"/>
                      <a:pt x="215401" y="76069"/>
                      <a:pt x="225896" y="63422"/>
                    </a:cubicBezTo>
                    <a:cubicBezTo>
                      <a:pt x="261423" y="71853"/>
                      <a:pt x="286542" y="87683"/>
                      <a:pt x="301252" y="110824"/>
                    </a:cubicBezTo>
                    <a:cubicBezTo>
                      <a:pt x="299101" y="115040"/>
                      <a:pt x="292822" y="124589"/>
                      <a:pt x="282412" y="139300"/>
                    </a:cubicBezTo>
                    <a:cubicBezTo>
                      <a:pt x="261509" y="173023"/>
                      <a:pt x="247918" y="197283"/>
                      <a:pt x="241638" y="211994"/>
                    </a:cubicBezTo>
                    <a:cubicBezTo>
                      <a:pt x="239488" y="216210"/>
                      <a:pt x="231143" y="226791"/>
                      <a:pt x="216519" y="243567"/>
                    </a:cubicBezTo>
                    <a:cubicBezTo>
                      <a:pt x="178842" y="289936"/>
                      <a:pt x="165250" y="315229"/>
                      <a:pt x="175744" y="319358"/>
                    </a:cubicBezTo>
                    <a:cubicBezTo>
                      <a:pt x="177809" y="323573"/>
                      <a:pt x="182025" y="326757"/>
                      <a:pt x="188304" y="328821"/>
                    </a:cubicBezTo>
                    <a:cubicBezTo>
                      <a:pt x="209207" y="337252"/>
                      <a:pt x="219702" y="346715"/>
                      <a:pt x="219702" y="357297"/>
                    </a:cubicBezTo>
                    <a:cubicBezTo>
                      <a:pt x="217552" y="359448"/>
                      <a:pt x="215487" y="368911"/>
                      <a:pt x="213423" y="385772"/>
                    </a:cubicBezTo>
                    <a:cubicBezTo>
                      <a:pt x="194584" y="467930"/>
                      <a:pt x="186239" y="525913"/>
                      <a:pt x="188304" y="559550"/>
                    </a:cubicBezTo>
                    <a:cubicBezTo>
                      <a:pt x="188304" y="565831"/>
                      <a:pt x="189337" y="573315"/>
                      <a:pt x="191401" y="581660"/>
                    </a:cubicBezTo>
                    <a:cubicBezTo>
                      <a:pt x="193465" y="587940"/>
                      <a:pt x="194584" y="592241"/>
                      <a:pt x="194584" y="594306"/>
                    </a:cubicBezTo>
                    <a:cubicBezTo>
                      <a:pt x="165250" y="619599"/>
                      <a:pt x="145378" y="621663"/>
                      <a:pt x="134970" y="600586"/>
                    </a:cubicBezTo>
                    <a:cubicBezTo>
                      <a:pt x="141249" y="571078"/>
                      <a:pt x="144432" y="532193"/>
                      <a:pt x="144432" y="483673"/>
                    </a:cubicBezTo>
                    <a:cubicBezTo>
                      <a:pt x="142282" y="418377"/>
                      <a:pt x="139185" y="379406"/>
                      <a:pt x="134970" y="366760"/>
                    </a:cubicBezTo>
                    <a:cubicBezTo>
                      <a:pt x="128690" y="370975"/>
                      <a:pt x="118196" y="377341"/>
                      <a:pt x="103572" y="385686"/>
                    </a:cubicBezTo>
                    <a:cubicBezTo>
                      <a:pt x="34496" y="427841"/>
                      <a:pt x="0" y="442551"/>
                      <a:pt x="0" y="429905"/>
                    </a:cubicBezTo>
                    <a:cubicBezTo>
                      <a:pt x="0" y="421474"/>
                      <a:pt x="26151" y="386719"/>
                      <a:pt x="78453" y="325638"/>
                    </a:cubicBezTo>
                    <a:cubicBezTo>
                      <a:pt x="82496" y="321423"/>
                      <a:pt x="85593" y="318326"/>
                      <a:pt x="87743" y="316175"/>
                    </a:cubicBezTo>
                    <a:close/>
                    <a:moveTo>
                      <a:pt x="404823" y="218188"/>
                    </a:moveTo>
                    <a:cubicBezTo>
                      <a:pt x="429941" y="218188"/>
                      <a:pt x="445598" y="211908"/>
                      <a:pt x="451877" y="199262"/>
                    </a:cubicBezTo>
                    <a:lnTo>
                      <a:pt x="451877" y="196079"/>
                    </a:lnTo>
                    <a:cubicBezTo>
                      <a:pt x="453942" y="154011"/>
                      <a:pt x="454975" y="117104"/>
                      <a:pt x="454975" y="85532"/>
                    </a:cubicBezTo>
                    <a:cubicBezTo>
                      <a:pt x="454975" y="62390"/>
                      <a:pt x="453856" y="37098"/>
                      <a:pt x="451877" y="9740"/>
                    </a:cubicBezTo>
                    <a:cubicBezTo>
                      <a:pt x="451877" y="5525"/>
                      <a:pt x="451877" y="2342"/>
                      <a:pt x="451877" y="277"/>
                    </a:cubicBezTo>
                    <a:cubicBezTo>
                      <a:pt x="487405" y="-1787"/>
                      <a:pt x="515706" y="7676"/>
                      <a:pt x="536610" y="28753"/>
                    </a:cubicBezTo>
                    <a:cubicBezTo>
                      <a:pt x="536610" y="32968"/>
                      <a:pt x="534459" y="43550"/>
                      <a:pt x="530330" y="60325"/>
                    </a:cubicBezTo>
                    <a:cubicBezTo>
                      <a:pt x="524051" y="79252"/>
                      <a:pt x="521900" y="89833"/>
                      <a:pt x="524051" y="91898"/>
                    </a:cubicBezTo>
                    <a:cubicBezTo>
                      <a:pt x="517771" y="110824"/>
                      <a:pt x="514674" y="131901"/>
                      <a:pt x="514674" y="155129"/>
                    </a:cubicBezTo>
                    <a:cubicBezTo>
                      <a:pt x="512523" y="178357"/>
                      <a:pt x="514674" y="189885"/>
                      <a:pt x="520954" y="189885"/>
                    </a:cubicBezTo>
                    <a:cubicBezTo>
                      <a:pt x="523018" y="189885"/>
                      <a:pt x="527234" y="188852"/>
                      <a:pt x="533513" y="186702"/>
                    </a:cubicBezTo>
                    <a:cubicBezTo>
                      <a:pt x="552352" y="180422"/>
                      <a:pt x="564911" y="180422"/>
                      <a:pt x="571191" y="186702"/>
                    </a:cubicBezTo>
                    <a:cubicBezTo>
                      <a:pt x="594159" y="224640"/>
                      <a:pt x="602589" y="246750"/>
                      <a:pt x="596310" y="253030"/>
                    </a:cubicBezTo>
                    <a:cubicBezTo>
                      <a:pt x="590030" y="255181"/>
                      <a:pt x="582632" y="256213"/>
                      <a:pt x="574374" y="256213"/>
                    </a:cubicBezTo>
                    <a:cubicBezTo>
                      <a:pt x="547191" y="260428"/>
                      <a:pt x="527319" y="263611"/>
                      <a:pt x="514760" y="265676"/>
                    </a:cubicBezTo>
                    <a:cubicBezTo>
                      <a:pt x="510545" y="288904"/>
                      <a:pt x="509512" y="311013"/>
                      <a:pt x="511577" y="332004"/>
                    </a:cubicBezTo>
                    <a:cubicBezTo>
                      <a:pt x="532481" y="334155"/>
                      <a:pt x="563879" y="333123"/>
                      <a:pt x="605772" y="328821"/>
                    </a:cubicBezTo>
                    <a:cubicBezTo>
                      <a:pt x="624611" y="326757"/>
                      <a:pt x="638203" y="324606"/>
                      <a:pt x="646547" y="322541"/>
                    </a:cubicBezTo>
                    <a:cubicBezTo>
                      <a:pt x="667451" y="343618"/>
                      <a:pt x="676827" y="371061"/>
                      <a:pt x="674763" y="404699"/>
                    </a:cubicBezTo>
                    <a:cubicBezTo>
                      <a:pt x="672612" y="406849"/>
                      <a:pt x="664268" y="406849"/>
                      <a:pt x="649644" y="404699"/>
                    </a:cubicBezTo>
                    <a:cubicBezTo>
                      <a:pt x="618245" y="402634"/>
                      <a:pt x="592094" y="401516"/>
                      <a:pt x="571191" y="401516"/>
                    </a:cubicBezTo>
                    <a:cubicBezTo>
                      <a:pt x="529298" y="403666"/>
                      <a:pt x="507362" y="406763"/>
                      <a:pt x="505298" y="410979"/>
                    </a:cubicBezTo>
                    <a:cubicBezTo>
                      <a:pt x="501082" y="463628"/>
                      <a:pt x="496868" y="539506"/>
                      <a:pt x="492738" y="638439"/>
                    </a:cubicBezTo>
                    <a:cubicBezTo>
                      <a:pt x="492738" y="649020"/>
                      <a:pt x="492738" y="656333"/>
                      <a:pt x="492738" y="660548"/>
                    </a:cubicBezTo>
                    <a:cubicBezTo>
                      <a:pt x="492738" y="700552"/>
                      <a:pt x="493770" y="722661"/>
                      <a:pt x="495921" y="726876"/>
                    </a:cubicBezTo>
                    <a:cubicBezTo>
                      <a:pt x="466588" y="739523"/>
                      <a:pt x="444652" y="739523"/>
                      <a:pt x="430028" y="726876"/>
                    </a:cubicBezTo>
                    <a:cubicBezTo>
                      <a:pt x="430028" y="724726"/>
                      <a:pt x="431060" y="721629"/>
                      <a:pt x="433124" y="717413"/>
                    </a:cubicBezTo>
                    <a:cubicBezTo>
                      <a:pt x="441469" y="706832"/>
                      <a:pt x="445684" y="699519"/>
                      <a:pt x="445684" y="695304"/>
                    </a:cubicBezTo>
                    <a:cubicBezTo>
                      <a:pt x="445684" y="627943"/>
                      <a:pt x="444565" y="575208"/>
                      <a:pt x="442501" y="537355"/>
                    </a:cubicBezTo>
                    <a:cubicBezTo>
                      <a:pt x="440351" y="493136"/>
                      <a:pt x="438286" y="454165"/>
                      <a:pt x="436222" y="420442"/>
                    </a:cubicBezTo>
                    <a:cubicBezTo>
                      <a:pt x="434071" y="420442"/>
                      <a:pt x="422544" y="421560"/>
                      <a:pt x="401726" y="423625"/>
                    </a:cubicBezTo>
                    <a:cubicBezTo>
                      <a:pt x="380823" y="425776"/>
                      <a:pt x="359833" y="428873"/>
                      <a:pt x="338930" y="433088"/>
                    </a:cubicBezTo>
                    <a:cubicBezTo>
                      <a:pt x="320091" y="437304"/>
                      <a:pt x="299187" y="445734"/>
                      <a:pt x="276133" y="458381"/>
                    </a:cubicBezTo>
                    <a:lnTo>
                      <a:pt x="269853" y="461564"/>
                    </a:lnTo>
                    <a:cubicBezTo>
                      <a:pt x="261423" y="459499"/>
                      <a:pt x="253079" y="448918"/>
                      <a:pt x="244735" y="429991"/>
                    </a:cubicBezTo>
                    <a:cubicBezTo>
                      <a:pt x="238455" y="411065"/>
                      <a:pt x="239488" y="400483"/>
                      <a:pt x="247832" y="398418"/>
                    </a:cubicBezTo>
                    <a:cubicBezTo>
                      <a:pt x="277080" y="400569"/>
                      <a:pt x="295918" y="400569"/>
                      <a:pt x="304348" y="398418"/>
                    </a:cubicBezTo>
                    <a:cubicBezTo>
                      <a:pt x="356651" y="385772"/>
                      <a:pt x="402673" y="367878"/>
                      <a:pt x="442501" y="344737"/>
                    </a:cubicBezTo>
                    <a:cubicBezTo>
                      <a:pt x="440351" y="308949"/>
                      <a:pt x="437253" y="290022"/>
                      <a:pt x="433124" y="287872"/>
                    </a:cubicBezTo>
                    <a:cubicBezTo>
                      <a:pt x="428910" y="287872"/>
                      <a:pt x="421598" y="290022"/>
                      <a:pt x="411189" y="294152"/>
                    </a:cubicBezTo>
                    <a:cubicBezTo>
                      <a:pt x="402759" y="296302"/>
                      <a:pt x="397512" y="297335"/>
                      <a:pt x="395532" y="297335"/>
                    </a:cubicBezTo>
                    <a:cubicBezTo>
                      <a:pt x="389253" y="297335"/>
                      <a:pt x="382973" y="292087"/>
                      <a:pt x="376694" y="281505"/>
                    </a:cubicBezTo>
                    <a:lnTo>
                      <a:pt x="373511" y="272042"/>
                    </a:lnTo>
                    <a:cubicBezTo>
                      <a:pt x="325338" y="335273"/>
                      <a:pt x="287660" y="359448"/>
                      <a:pt x="260477" y="344737"/>
                    </a:cubicBezTo>
                    <a:cubicBezTo>
                      <a:pt x="254197" y="342672"/>
                      <a:pt x="262542" y="322627"/>
                      <a:pt x="285595" y="284688"/>
                    </a:cubicBezTo>
                    <a:cubicBezTo>
                      <a:pt x="304435" y="248901"/>
                      <a:pt x="316994" y="223608"/>
                      <a:pt x="323273" y="208897"/>
                    </a:cubicBezTo>
                    <a:lnTo>
                      <a:pt x="323273" y="202617"/>
                    </a:lnTo>
                    <a:cubicBezTo>
                      <a:pt x="327403" y="175260"/>
                      <a:pt x="334715" y="162614"/>
                      <a:pt x="345209" y="164678"/>
                    </a:cubicBezTo>
                    <a:cubicBezTo>
                      <a:pt x="370242" y="168722"/>
                      <a:pt x="390113" y="186616"/>
                      <a:pt x="404823" y="218188"/>
                    </a:cubicBezTo>
                    <a:close/>
                  </a:path>
                </a:pathLst>
              </a:custGeom>
              <a:grpFill/>
              <a:ln w="860" cap="flat">
                <a:noFill/>
                <a:prstDash val="solid"/>
                <a:miter/>
              </a:ln>
            </p:spPr>
            <p:txBody>
              <a:bodyPr rtlCol="0" anchor="ctr"/>
              <a:lstStyle/>
              <a:p>
                <a:endParaRPr lang="zh-CN" altLang="en-US">
                  <a:latin typeface="微软雅黑" charset="0"/>
                  <a:ea typeface="微软雅黑" charset="0"/>
                </a:endParaRPr>
              </a:p>
            </p:txBody>
          </p:sp>
        </p:grpSp>
        <p:sp>
          <p:nvSpPr>
            <p:cNvPr id="17" name="任意形状 11"/>
            <p:cNvSpPr/>
            <p:nvPr/>
          </p:nvSpPr>
          <p:spPr>
            <a:xfrm>
              <a:off x="3053892" y="1820519"/>
              <a:ext cx="2572423" cy="650807"/>
            </a:xfrm>
            <a:custGeom>
              <a:avLst/>
              <a:gdLst>
                <a:gd name="connsiteX0" fmla="*/ 5935 w 2572423"/>
                <a:gd name="connsiteY0" fmla="*/ 89556 h 650807"/>
                <a:gd name="connsiteX1" fmla="*/ 349682 w 2572423"/>
                <a:gd name="connsiteY1" fmla="*/ 89556 h 650807"/>
                <a:gd name="connsiteX2" fmla="*/ 0 w 2572423"/>
                <a:gd name="connsiteY2" fmla="*/ 561252 h 650807"/>
                <a:gd name="connsiteX3" fmla="*/ 0 w 2572423"/>
                <a:gd name="connsiteY3" fmla="*/ 650808 h 650807"/>
                <a:gd name="connsiteX4" fmla="*/ 598632 w 2572423"/>
                <a:gd name="connsiteY4" fmla="*/ 650808 h 650807"/>
                <a:gd name="connsiteX5" fmla="*/ 598632 w 2572423"/>
                <a:gd name="connsiteY5" fmla="*/ 561252 h 650807"/>
                <a:gd name="connsiteX6" fmla="*/ 254885 w 2572423"/>
                <a:gd name="connsiteY6" fmla="*/ 561252 h 650807"/>
                <a:gd name="connsiteX7" fmla="*/ 598632 w 2572423"/>
                <a:gd name="connsiteY7" fmla="*/ 89556 h 650807"/>
                <a:gd name="connsiteX8" fmla="*/ 598632 w 2572423"/>
                <a:gd name="connsiteY8" fmla="*/ 0 h 650807"/>
                <a:gd name="connsiteX9" fmla="*/ 5935 w 2572423"/>
                <a:gd name="connsiteY9" fmla="*/ 0 h 650807"/>
                <a:gd name="connsiteX10" fmla="*/ 5935 w 2572423"/>
                <a:gd name="connsiteY10" fmla="*/ 89556 h 650807"/>
                <a:gd name="connsiteX11" fmla="*/ 663923 w 2572423"/>
                <a:gd name="connsiteY11" fmla="*/ 650808 h 650807"/>
                <a:gd name="connsiteX12" fmla="*/ 1256620 w 2572423"/>
                <a:gd name="connsiteY12" fmla="*/ 650808 h 650807"/>
                <a:gd name="connsiteX13" fmla="*/ 1256620 w 2572423"/>
                <a:gd name="connsiteY13" fmla="*/ 561252 h 650807"/>
                <a:gd name="connsiteX14" fmla="*/ 871324 w 2572423"/>
                <a:gd name="connsiteY14" fmla="*/ 561252 h 650807"/>
                <a:gd name="connsiteX15" fmla="*/ 871324 w 2572423"/>
                <a:gd name="connsiteY15" fmla="*/ 364246 h 650807"/>
                <a:gd name="connsiteX16" fmla="*/ 1221006 w 2572423"/>
                <a:gd name="connsiteY16" fmla="*/ 364246 h 650807"/>
                <a:gd name="connsiteX17" fmla="*/ 1221006 w 2572423"/>
                <a:gd name="connsiteY17" fmla="*/ 280626 h 650807"/>
                <a:gd name="connsiteX18" fmla="*/ 871324 w 2572423"/>
                <a:gd name="connsiteY18" fmla="*/ 280626 h 650807"/>
                <a:gd name="connsiteX19" fmla="*/ 871324 w 2572423"/>
                <a:gd name="connsiteY19" fmla="*/ 89556 h 650807"/>
                <a:gd name="connsiteX20" fmla="*/ 1256620 w 2572423"/>
                <a:gd name="connsiteY20" fmla="*/ 89556 h 650807"/>
                <a:gd name="connsiteX21" fmla="*/ 1256620 w 2572423"/>
                <a:gd name="connsiteY21" fmla="*/ 0 h 650807"/>
                <a:gd name="connsiteX22" fmla="*/ 663923 w 2572423"/>
                <a:gd name="connsiteY22" fmla="*/ 0 h 650807"/>
                <a:gd name="connsiteX23" fmla="*/ 663923 w 2572423"/>
                <a:gd name="connsiteY23" fmla="*/ 650808 h 650807"/>
                <a:gd name="connsiteX24" fmla="*/ 1321825 w 2572423"/>
                <a:gd name="connsiteY24" fmla="*/ 650808 h 650807"/>
                <a:gd name="connsiteX25" fmla="*/ 1529312 w 2572423"/>
                <a:gd name="connsiteY25" fmla="*/ 650808 h 650807"/>
                <a:gd name="connsiteX26" fmla="*/ 1529312 w 2572423"/>
                <a:gd name="connsiteY26" fmla="*/ 364246 h 650807"/>
                <a:gd name="connsiteX27" fmla="*/ 1884930 w 2572423"/>
                <a:gd name="connsiteY27" fmla="*/ 364246 h 650807"/>
                <a:gd name="connsiteX28" fmla="*/ 1884930 w 2572423"/>
                <a:gd name="connsiteY28" fmla="*/ 280626 h 650807"/>
                <a:gd name="connsiteX29" fmla="*/ 1529312 w 2572423"/>
                <a:gd name="connsiteY29" fmla="*/ 280626 h 650807"/>
                <a:gd name="connsiteX30" fmla="*/ 1529312 w 2572423"/>
                <a:gd name="connsiteY30" fmla="*/ 83620 h 650807"/>
                <a:gd name="connsiteX31" fmla="*/ 1914607 w 2572423"/>
                <a:gd name="connsiteY31" fmla="*/ 83620 h 650807"/>
                <a:gd name="connsiteX32" fmla="*/ 1914607 w 2572423"/>
                <a:gd name="connsiteY32" fmla="*/ 0 h 650807"/>
                <a:gd name="connsiteX33" fmla="*/ 1321911 w 2572423"/>
                <a:gd name="connsiteY33" fmla="*/ 0 h 650807"/>
                <a:gd name="connsiteX34" fmla="*/ 1321911 w 2572423"/>
                <a:gd name="connsiteY34" fmla="*/ 650808 h 650807"/>
                <a:gd name="connsiteX35" fmla="*/ 2572423 w 2572423"/>
                <a:gd name="connsiteY35" fmla="*/ 0 h 650807"/>
                <a:gd name="connsiteX36" fmla="*/ 2364936 w 2572423"/>
                <a:gd name="connsiteY36" fmla="*/ 0 h 650807"/>
                <a:gd name="connsiteX37" fmla="*/ 2364936 w 2572423"/>
                <a:gd name="connsiteY37" fmla="*/ 405970 h 650807"/>
                <a:gd name="connsiteX38" fmla="*/ 2275989 w 2572423"/>
                <a:gd name="connsiteY38" fmla="*/ 555230 h 650807"/>
                <a:gd name="connsiteX39" fmla="*/ 2187042 w 2572423"/>
                <a:gd name="connsiteY39" fmla="*/ 405970 h 650807"/>
                <a:gd name="connsiteX40" fmla="*/ 2187042 w 2572423"/>
                <a:gd name="connsiteY40" fmla="*/ 0 h 650807"/>
                <a:gd name="connsiteX41" fmla="*/ 1979555 w 2572423"/>
                <a:gd name="connsiteY41" fmla="*/ 0 h 650807"/>
                <a:gd name="connsiteX42" fmla="*/ 1979555 w 2572423"/>
                <a:gd name="connsiteY42" fmla="*/ 400034 h 650807"/>
                <a:gd name="connsiteX43" fmla="*/ 2222569 w 2572423"/>
                <a:gd name="connsiteY43" fmla="*/ 644872 h 650807"/>
                <a:gd name="connsiteX44" fmla="*/ 2352979 w 2572423"/>
                <a:gd name="connsiteY44" fmla="*/ 644872 h 650807"/>
                <a:gd name="connsiteX45" fmla="*/ 2572251 w 2572423"/>
                <a:gd name="connsiteY45" fmla="*/ 406056 h 650807"/>
                <a:gd name="connsiteX46" fmla="*/ 2572423 w 2572423"/>
                <a:gd name="connsiteY46" fmla="*/ 0 h 65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72423" h="650807">
                  <a:moveTo>
                    <a:pt x="5935" y="89556"/>
                  </a:moveTo>
                  <a:lnTo>
                    <a:pt x="349682" y="89556"/>
                  </a:lnTo>
                  <a:lnTo>
                    <a:pt x="0" y="561252"/>
                  </a:lnTo>
                  <a:lnTo>
                    <a:pt x="0" y="650808"/>
                  </a:lnTo>
                  <a:lnTo>
                    <a:pt x="598632" y="650808"/>
                  </a:lnTo>
                  <a:lnTo>
                    <a:pt x="598632" y="561252"/>
                  </a:lnTo>
                  <a:lnTo>
                    <a:pt x="254885" y="561252"/>
                  </a:lnTo>
                  <a:lnTo>
                    <a:pt x="598632" y="89556"/>
                  </a:lnTo>
                  <a:lnTo>
                    <a:pt x="598632" y="0"/>
                  </a:lnTo>
                  <a:lnTo>
                    <a:pt x="5935" y="0"/>
                  </a:lnTo>
                  <a:lnTo>
                    <a:pt x="5935" y="89556"/>
                  </a:lnTo>
                  <a:close/>
                  <a:moveTo>
                    <a:pt x="663923" y="650808"/>
                  </a:moveTo>
                  <a:lnTo>
                    <a:pt x="1256620" y="650808"/>
                  </a:lnTo>
                  <a:lnTo>
                    <a:pt x="1256620" y="561252"/>
                  </a:lnTo>
                  <a:lnTo>
                    <a:pt x="871324" y="561252"/>
                  </a:lnTo>
                  <a:lnTo>
                    <a:pt x="871324" y="364246"/>
                  </a:lnTo>
                  <a:lnTo>
                    <a:pt x="1221006" y="364246"/>
                  </a:lnTo>
                  <a:lnTo>
                    <a:pt x="1221006" y="280626"/>
                  </a:lnTo>
                  <a:lnTo>
                    <a:pt x="871324" y="280626"/>
                  </a:lnTo>
                  <a:lnTo>
                    <a:pt x="871324" y="89556"/>
                  </a:lnTo>
                  <a:lnTo>
                    <a:pt x="1256620" y="89556"/>
                  </a:lnTo>
                  <a:lnTo>
                    <a:pt x="1256620" y="0"/>
                  </a:lnTo>
                  <a:lnTo>
                    <a:pt x="663923" y="0"/>
                  </a:lnTo>
                  <a:lnTo>
                    <a:pt x="663923" y="650808"/>
                  </a:lnTo>
                  <a:close/>
                  <a:moveTo>
                    <a:pt x="1321825" y="650808"/>
                  </a:moveTo>
                  <a:lnTo>
                    <a:pt x="1529312" y="650808"/>
                  </a:lnTo>
                  <a:lnTo>
                    <a:pt x="1529312" y="364246"/>
                  </a:lnTo>
                  <a:lnTo>
                    <a:pt x="1884930" y="364246"/>
                  </a:lnTo>
                  <a:lnTo>
                    <a:pt x="1884930" y="280626"/>
                  </a:lnTo>
                  <a:lnTo>
                    <a:pt x="1529312" y="280626"/>
                  </a:lnTo>
                  <a:lnTo>
                    <a:pt x="1529312" y="83620"/>
                  </a:lnTo>
                  <a:lnTo>
                    <a:pt x="1914607" y="83620"/>
                  </a:lnTo>
                  <a:lnTo>
                    <a:pt x="1914607" y="0"/>
                  </a:lnTo>
                  <a:lnTo>
                    <a:pt x="1321911" y="0"/>
                  </a:lnTo>
                  <a:lnTo>
                    <a:pt x="1321911" y="650808"/>
                  </a:lnTo>
                  <a:close/>
                  <a:moveTo>
                    <a:pt x="2572423" y="0"/>
                  </a:moveTo>
                  <a:lnTo>
                    <a:pt x="2364936" y="0"/>
                  </a:lnTo>
                  <a:cubicBezTo>
                    <a:pt x="2364936" y="0"/>
                    <a:pt x="2364765" y="356761"/>
                    <a:pt x="2364936" y="405970"/>
                  </a:cubicBezTo>
                  <a:cubicBezTo>
                    <a:pt x="2367947" y="471094"/>
                    <a:pt x="2343861" y="554197"/>
                    <a:pt x="2275989" y="555230"/>
                  </a:cubicBezTo>
                  <a:cubicBezTo>
                    <a:pt x="2215429" y="544992"/>
                    <a:pt x="2194784" y="531142"/>
                    <a:pt x="2187042" y="405970"/>
                  </a:cubicBezTo>
                  <a:cubicBezTo>
                    <a:pt x="2187730" y="337577"/>
                    <a:pt x="2187042" y="0"/>
                    <a:pt x="2187042" y="0"/>
                  </a:cubicBezTo>
                  <a:lnTo>
                    <a:pt x="1979555" y="0"/>
                  </a:lnTo>
                  <a:lnTo>
                    <a:pt x="1979555" y="400034"/>
                  </a:lnTo>
                  <a:cubicBezTo>
                    <a:pt x="1979555" y="400034"/>
                    <a:pt x="1997448" y="627580"/>
                    <a:pt x="2222569" y="644872"/>
                  </a:cubicBezTo>
                  <a:cubicBezTo>
                    <a:pt x="2348162" y="651066"/>
                    <a:pt x="2352979" y="644872"/>
                    <a:pt x="2352979" y="644872"/>
                  </a:cubicBezTo>
                  <a:cubicBezTo>
                    <a:pt x="2352979" y="644872"/>
                    <a:pt x="2532595" y="634376"/>
                    <a:pt x="2572251" y="406056"/>
                  </a:cubicBezTo>
                  <a:cubicBezTo>
                    <a:pt x="2571735" y="219631"/>
                    <a:pt x="2572423" y="0"/>
                    <a:pt x="2572423" y="0"/>
                  </a:cubicBezTo>
                  <a:close/>
                </a:path>
              </a:pathLst>
            </a:custGeom>
            <a:grpFill/>
            <a:ln w="860" cap="flat">
              <a:noFill/>
              <a:prstDash val="solid"/>
              <a:miter/>
            </a:ln>
          </p:spPr>
          <p:txBody>
            <a:bodyPr rtlCol="0" anchor="ctr"/>
            <a:lstStyle/>
            <a:p>
              <a:endParaRPr lang="zh-CN" altLang="en-US">
                <a:latin typeface="微软雅黑" charset="0"/>
                <a:ea typeface="微软雅黑" charset="0"/>
              </a:endParaRPr>
            </a:p>
          </p:txBody>
        </p:sp>
        <p:sp>
          <p:nvSpPr>
            <p:cNvPr id="18" name="任意形状 12"/>
            <p:cNvSpPr/>
            <p:nvPr/>
          </p:nvSpPr>
          <p:spPr>
            <a:xfrm>
              <a:off x="3026537" y="2626522"/>
              <a:ext cx="5852211" cy="31314"/>
            </a:xfrm>
            <a:custGeom>
              <a:avLst/>
              <a:gdLst>
                <a:gd name="connsiteX0" fmla="*/ 0 w 5852211"/>
                <a:gd name="connsiteY0" fmla="*/ 0 h 31314"/>
                <a:gd name="connsiteX1" fmla="*/ 5852212 w 5852211"/>
                <a:gd name="connsiteY1" fmla="*/ 0 h 31314"/>
                <a:gd name="connsiteX2" fmla="*/ 5852212 w 5852211"/>
                <a:gd name="connsiteY2" fmla="*/ 31314 h 31314"/>
                <a:gd name="connsiteX3" fmla="*/ 0 w 5852211"/>
                <a:gd name="connsiteY3" fmla="*/ 31314 h 31314"/>
              </a:gdLst>
              <a:ahLst/>
              <a:cxnLst>
                <a:cxn ang="0">
                  <a:pos x="connsiteX0" y="connsiteY0"/>
                </a:cxn>
                <a:cxn ang="0">
                  <a:pos x="connsiteX1" y="connsiteY1"/>
                </a:cxn>
                <a:cxn ang="0">
                  <a:pos x="connsiteX2" y="connsiteY2"/>
                </a:cxn>
                <a:cxn ang="0">
                  <a:pos x="connsiteX3" y="connsiteY3"/>
                </a:cxn>
              </a:cxnLst>
              <a:rect l="l" t="t" r="r" b="b"/>
              <a:pathLst>
                <a:path w="5852211" h="31314">
                  <a:moveTo>
                    <a:pt x="0" y="0"/>
                  </a:moveTo>
                  <a:lnTo>
                    <a:pt x="5852212" y="0"/>
                  </a:lnTo>
                  <a:lnTo>
                    <a:pt x="5852212" y="31314"/>
                  </a:lnTo>
                  <a:lnTo>
                    <a:pt x="0" y="31314"/>
                  </a:lnTo>
                  <a:close/>
                </a:path>
              </a:pathLst>
            </a:custGeom>
            <a:grpFill/>
            <a:ln w="860" cap="flat">
              <a:noFill/>
              <a:prstDash val="solid"/>
              <a:miter/>
            </a:ln>
          </p:spPr>
          <p:txBody>
            <a:bodyPr rtlCol="0" anchor="ctr"/>
            <a:lstStyle/>
            <a:p>
              <a:endParaRPr lang="zh-CN" altLang="en-US">
                <a:latin typeface="微软雅黑" charset="0"/>
                <a:ea typeface="微软雅黑" charset="0"/>
              </a:endParaRPr>
            </a:p>
          </p:txBody>
        </p:sp>
        <p:grpSp>
          <p:nvGrpSpPr>
            <p:cNvPr id="19" name="图形 4"/>
            <p:cNvGrpSpPr/>
            <p:nvPr/>
          </p:nvGrpSpPr>
          <p:grpSpPr>
            <a:xfrm>
              <a:off x="3476608" y="2737331"/>
              <a:ext cx="4951983" cy="337743"/>
              <a:chOff x="3476608" y="2737331"/>
              <a:chExt cx="4951983" cy="337743"/>
            </a:xfrm>
            <a:grpFill/>
          </p:grpSpPr>
          <p:grpSp>
            <p:nvGrpSpPr>
              <p:cNvPr id="20" name="图形 4"/>
              <p:cNvGrpSpPr/>
              <p:nvPr/>
            </p:nvGrpSpPr>
            <p:grpSpPr>
              <a:xfrm>
                <a:off x="3476608" y="2751071"/>
                <a:ext cx="1941052" cy="324003"/>
                <a:chOff x="3476608" y="2751071"/>
                <a:chExt cx="1941052" cy="324003"/>
              </a:xfrm>
              <a:grpFill/>
            </p:grpSpPr>
            <p:sp>
              <p:nvSpPr>
                <p:cNvPr id="26" name="任意形状 15"/>
                <p:cNvSpPr/>
                <p:nvPr/>
              </p:nvSpPr>
              <p:spPr>
                <a:xfrm>
                  <a:off x="3476608" y="2769502"/>
                  <a:ext cx="288606" cy="294384"/>
                </a:xfrm>
                <a:custGeom>
                  <a:avLst/>
                  <a:gdLst>
                    <a:gd name="connsiteX0" fmla="*/ 19011 w 288606"/>
                    <a:gd name="connsiteY0" fmla="*/ 102030 h 294384"/>
                    <a:gd name="connsiteX1" fmla="*/ 36646 w 288606"/>
                    <a:gd name="connsiteY1" fmla="*/ 99277 h 294384"/>
                    <a:gd name="connsiteX2" fmla="*/ 52904 w 288606"/>
                    <a:gd name="connsiteY2" fmla="*/ 96524 h 294384"/>
                    <a:gd name="connsiteX3" fmla="*/ 67786 w 288606"/>
                    <a:gd name="connsiteY3" fmla="*/ 89728 h 294384"/>
                    <a:gd name="connsiteX4" fmla="*/ 69162 w 288606"/>
                    <a:gd name="connsiteY4" fmla="*/ 40606 h 294384"/>
                    <a:gd name="connsiteX5" fmla="*/ 69162 w 288606"/>
                    <a:gd name="connsiteY5" fmla="*/ 35186 h 294384"/>
                    <a:gd name="connsiteX6" fmla="*/ 74582 w 288606"/>
                    <a:gd name="connsiteY6" fmla="*/ 16088 h 294384"/>
                    <a:gd name="connsiteX7" fmla="*/ 96259 w 288606"/>
                    <a:gd name="connsiteY7" fmla="*/ 28390 h 294384"/>
                    <a:gd name="connsiteX8" fmla="*/ 93507 w 288606"/>
                    <a:gd name="connsiteY8" fmla="*/ 33809 h 294384"/>
                    <a:gd name="connsiteX9" fmla="*/ 86711 w 288606"/>
                    <a:gd name="connsiteY9" fmla="*/ 65210 h 294384"/>
                    <a:gd name="connsiteX10" fmla="*/ 86711 w 288606"/>
                    <a:gd name="connsiteY10" fmla="*/ 78889 h 294384"/>
                    <a:gd name="connsiteX11" fmla="*/ 89378 w 288606"/>
                    <a:gd name="connsiteY11" fmla="*/ 83018 h 294384"/>
                    <a:gd name="connsiteX12" fmla="*/ 104260 w 288606"/>
                    <a:gd name="connsiteY12" fmla="*/ 83018 h 294384"/>
                    <a:gd name="connsiteX13" fmla="*/ 113722 w 288606"/>
                    <a:gd name="connsiteY13" fmla="*/ 100740 h 294384"/>
                    <a:gd name="connsiteX14" fmla="*/ 101507 w 288606"/>
                    <a:gd name="connsiteY14" fmla="*/ 111665 h 294384"/>
                    <a:gd name="connsiteX15" fmla="*/ 85249 w 288606"/>
                    <a:gd name="connsiteY15" fmla="*/ 122591 h 294384"/>
                    <a:gd name="connsiteX16" fmla="*/ 83872 w 288606"/>
                    <a:gd name="connsiteY16" fmla="*/ 133517 h 294384"/>
                    <a:gd name="connsiteX17" fmla="*/ 83872 w 288606"/>
                    <a:gd name="connsiteY17" fmla="*/ 140313 h 294384"/>
                    <a:gd name="connsiteX18" fmla="*/ 93335 w 288606"/>
                    <a:gd name="connsiteY18" fmla="*/ 136184 h 294384"/>
                    <a:gd name="connsiteX19" fmla="*/ 98754 w 288606"/>
                    <a:gd name="connsiteY19" fmla="*/ 132054 h 294384"/>
                    <a:gd name="connsiteX20" fmla="*/ 105550 w 288606"/>
                    <a:gd name="connsiteY20" fmla="*/ 136184 h 294384"/>
                    <a:gd name="connsiteX21" fmla="*/ 94711 w 288606"/>
                    <a:gd name="connsiteY21" fmla="*/ 149862 h 294384"/>
                    <a:gd name="connsiteX22" fmla="*/ 83872 w 288606"/>
                    <a:gd name="connsiteY22" fmla="*/ 163541 h 294384"/>
                    <a:gd name="connsiteX23" fmla="*/ 83872 w 288606"/>
                    <a:gd name="connsiteY23" fmla="*/ 174466 h 294384"/>
                    <a:gd name="connsiteX24" fmla="*/ 85249 w 288606"/>
                    <a:gd name="connsiteY24" fmla="*/ 272711 h 294384"/>
                    <a:gd name="connsiteX25" fmla="*/ 33807 w 288606"/>
                    <a:gd name="connsiteY25" fmla="*/ 244064 h 294384"/>
                    <a:gd name="connsiteX26" fmla="*/ 39226 w 288606"/>
                    <a:gd name="connsiteY26" fmla="*/ 245440 h 294384"/>
                    <a:gd name="connsiteX27" fmla="*/ 67700 w 288606"/>
                    <a:gd name="connsiteY27" fmla="*/ 227718 h 294384"/>
                    <a:gd name="connsiteX28" fmla="*/ 67700 w 288606"/>
                    <a:gd name="connsiteY28" fmla="*/ 179972 h 294384"/>
                    <a:gd name="connsiteX29" fmla="*/ 27097 w 288606"/>
                    <a:gd name="connsiteY29" fmla="*/ 222299 h 294384"/>
                    <a:gd name="connsiteX30" fmla="*/ 25721 w 288606"/>
                    <a:gd name="connsiteY30" fmla="*/ 225051 h 294384"/>
                    <a:gd name="connsiteX31" fmla="*/ 21678 w 288606"/>
                    <a:gd name="connsiteY31" fmla="*/ 230471 h 294384"/>
                    <a:gd name="connsiteX32" fmla="*/ 6796 w 288606"/>
                    <a:gd name="connsiteY32" fmla="*/ 219546 h 294384"/>
                    <a:gd name="connsiteX33" fmla="*/ 0 w 288606"/>
                    <a:gd name="connsiteY33" fmla="*/ 205867 h 294384"/>
                    <a:gd name="connsiteX34" fmla="*/ 4043 w 288606"/>
                    <a:gd name="connsiteY34" fmla="*/ 203114 h 294384"/>
                    <a:gd name="connsiteX35" fmla="*/ 20301 w 288606"/>
                    <a:gd name="connsiteY35" fmla="*/ 190812 h 294384"/>
                    <a:gd name="connsiteX36" fmla="*/ 37936 w 288606"/>
                    <a:gd name="connsiteY36" fmla="*/ 175843 h 294384"/>
                    <a:gd name="connsiteX37" fmla="*/ 66410 w 288606"/>
                    <a:gd name="connsiteY37" fmla="*/ 151325 h 294384"/>
                    <a:gd name="connsiteX38" fmla="*/ 66410 w 288606"/>
                    <a:gd name="connsiteY38" fmla="*/ 128097 h 294384"/>
                    <a:gd name="connsiteX39" fmla="*/ 62366 w 288606"/>
                    <a:gd name="connsiteY39" fmla="*/ 123968 h 294384"/>
                    <a:gd name="connsiteX40" fmla="*/ 55571 w 288606"/>
                    <a:gd name="connsiteY40" fmla="*/ 123968 h 294384"/>
                    <a:gd name="connsiteX41" fmla="*/ 36646 w 288606"/>
                    <a:gd name="connsiteY41" fmla="*/ 133517 h 294384"/>
                    <a:gd name="connsiteX42" fmla="*/ 31226 w 288606"/>
                    <a:gd name="connsiteY42" fmla="*/ 136270 h 294384"/>
                    <a:gd name="connsiteX43" fmla="*/ 20387 w 288606"/>
                    <a:gd name="connsiteY43" fmla="*/ 117171 h 294384"/>
                    <a:gd name="connsiteX44" fmla="*/ 19011 w 288606"/>
                    <a:gd name="connsiteY44" fmla="*/ 102030 h 294384"/>
                    <a:gd name="connsiteX45" fmla="*/ 193809 w 288606"/>
                    <a:gd name="connsiteY45" fmla="*/ 100740 h 294384"/>
                    <a:gd name="connsiteX46" fmla="*/ 193809 w 288606"/>
                    <a:gd name="connsiteY46" fmla="*/ 107536 h 294384"/>
                    <a:gd name="connsiteX47" fmla="*/ 197852 w 288606"/>
                    <a:gd name="connsiteY47" fmla="*/ 111665 h 294384"/>
                    <a:gd name="connsiteX48" fmla="*/ 234412 w 288606"/>
                    <a:gd name="connsiteY48" fmla="*/ 108913 h 294384"/>
                    <a:gd name="connsiteX49" fmla="*/ 262886 w 288606"/>
                    <a:gd name="connsiteY49" fmla="*/ 104783 h 294384"/>
                    <a:gd name="connsiteX50" fmla="*/ 270972 w 288606"/>
                    <a:gd name="connsiteY50" fmla="*/ 103407 h 294384"/>
                    <a:gd name="connsiteX51" fmla="*/ 288606 w 288606"/>
                    <a:gd name="connsiteY51" fmla="*/ 125258 h 294384"/>
                    <a:gd name="connsiteX52" fmla="*/ 283187 w 288606"/>
                    <a:gd name="connsiteY52" fmla="*/ 133431 h 294384"/>
                    <a:gd name="connsiteX53" fmla="*/ 279144 w 288606"/>
                    <a:gd name="connsiteY53" fmla="*/ 133431 h 294384"/>
                    <a:gd name="connsiteX54" fmla="*/ 245251 w 288606"/>
                    <a:gd name="connsiteY54" fmla="*/ 128011 h 294384"/>
                    <a:gd name="connsiteX55" fmla="*/ 228993 w 288606"/>
                    <a:gd name="connsiteY55" fmla="*/ 128011 h 294384"/>
                    <a:gd name="connsiteX56" fmla="*/ 222197 w 288606"/>
                    <a:gd name="connsiteY56" fmla="*/ 137560 h 294384"/>
                    <a:gd name="connsiteX57" fmla="*/ 222197 w 288606"/>
                    <a:gd name="connsiteY57" fmla="*/ 151239 h 294384"/>
                    <a:gd name="connsiteX58" fmla="*/ 237079 w 288606"/>
                    <a:gd name="connsiteY58" fmla="*/ 149862 h 294384"/>
                    <a:gd name="connsiteX59" fmla="*/ 256004 w 288606"/>
                    <a:gd name="connsiteY59" fmla="*/ 148486 h 294384"/>
                    <a:gd name="connsiteX60" fmla="*/ 264176 w 288606"/>
                    <a:gd name="connsiteY60" fmla="*/ 171714 h 294384"/>
                    <a:gd name="connsiteX61" fmla="*/ 260133 w 288606"/>
                    <a:gd name="connsiteY61" fmla="*/ 177133 h 294384"/>
                    <a:gd name="connsiteX62" fmla="*/ 254713 w 288606"/>
                    <a:gd name="connsiteY62" fmla="*/ 177133 h 294384"/>
                    <a:gd name="connsiteX63" fmla="*/ 230369 w 288606"/>
                    <a:gd name="connsiteY63" fmla="*/ 174381 h 294384"/>
                    <a:gd name="connsiteX64" fmla="*/ 219530 w 288606"/>
                    <a:gd name="connsiteY64" fmla="*/ 183930 h 294384"/>
                    <a:gd name="connsiteX65" fmla="*/ 218154 w 288606"/>
                    <a:gd name="connsiteY65" fmla="*/ 207157 h 294384"/>
                    <a:gd name="connsiteX66" fmla="*/ 226240 w 288606"/>
                    <a:gd name="connsiteY66" fmla="*/ 279508 h 294384"/>
                    <a:gd name="connsiteX67" fmla="*/ 227616 w 288606"/>
                    <a:gd name="connsiteY67" fmla="*/ 293186 h 294384"/>
                    <a:gd name="connsiteX68" fmla="*/ 173422 w 288606"/>
                    <a:gd name="connsiteY68" fmla="*/ 279508 h 294384"/>
                    <a:gd name="connsiteX69" fmla="*/ 142282 w 288606"/>
                    <a:gd name="connsiteY69" fmla="*/ 256280 h 294384"/>
                    <a:gd name="connsiteX70" fmla="*/ 154497 w 288606"/>
                    <a:gd name="connsiteY70" fmla="*/ 259033 h 294384"/>
                    <a:gd name="connsiteX71" fmla="*/ 196476 w 288606"/>
                    <a:gd name="connsiteY71" fmla="*/ 260409 h 294384"/>
                    <a:gd name="connsiteX72" fmla="*/ 200519 w 288606"/>
                    <a:gd name="connsiteY72" fmla="*/ 234515 h 294384"/>
                    <a:gd name="connsiteX73" fmla="*/ 200519 w 288606"/>
                    <a:gd name="connsiteY73" fmla="*/ 227718 h 294384"/>
                    <a:gd name="connsiteX74" fmla="*/ 199143 w 288606"/>
                    <a:gd name="connsiteY74" fmla="*/ 193565 h 294384"/>
                    <a:gd name="connsiteX75" fmla="*/ 199143 w 288606"/>
                    <a:gd name="connsiteY75" fmla="*/ 178596 h 294384"/>
                    <a:gd name="connsiteX76" fmla="*/ 144948 w 288606"/>
                    <a:gd name="connsiteY76" fmla="*/ 186769 h 294384"/>
                    <a:gd name="connsiteX77" fmla="*/ 155787 w 288606"/>
                    <a:gd name="connsiteY77" fmla="*/ 193565 h 294384"/>
                    <a:gd name="connsiteX78" fmla="*/ 173422 w 288606"/>
                    <a:gd name="connsiteY78" fmla="*/ 201738 h 294384"/>
                    <a:gd name="connsiteX79" fmla="*/ 159916 w 288606"/>
                    <a:gd name="connsiteY79" fmla="*/ 235891 h 294384"/>
                    <a:gd name="connsiteX80" fmla="*/ 147701 w 288606"/>
                    <a:gd name="connsiteY80" fmla="*/ 220922 h 294384"/>
                    <a:gd name="connsiteX81" fmla="*/ 130067 w 288606"/>
                    <a:gd name="connsiteY81" fmla="*/ 190898 h 294384"/>
                    <a:gd name="connsiteX82" fmla="*/ 123270 w 288606"/>
                    <a:gd name="connsiteY82" fmla="*/ 196318 h 294384"/>
                    <a:gd name="connsiteX83" fmla="*/ 116475 w 288606"/>
                    <a:gd name="connsiteY83" fmla="*/ 189521 h 294384"/>
                    <a:gd name="connsiteX84" fmla="*/ 116475 w 288606"/>
                    <a:gd name="connsiteY84" fmla="*/ 186769 h 294384"/>
                    <a:gd name="connsiteX85" fmla="*/ 113808 w 288606"/>
                    <a:gd name="connsiteY85" fmla="*/ 171800 h 294384"/>
                    <a:gd name="connsiteX86" fmla="*/ 123270 w 288606"/>
                    <a:gd name="connsiteY86" fmla="*/ 170423 h 294384"/>
                    <a:gd name="connsiteX87" fmla="*/ 134109 w 288606"/>
                    <a:gd name="connsiteY87" fmla="*/ 169047 h 294384"/>
                    <a:gd name="connsiteX88" fmla="*/ 197766 w 288606"/>
                    <a:gd name="connsiteY88" fmla="*/ 155368 h 294384"/>
                    <a:gd name="connsiteX89" fmla="*/ 196390 w 288606"/>
                    <a:gd name="connsiteY89" fmla="*/ 147195 h 294384"/>
                    <a:gd name="connsiteX90" fmla="*/ 195014 w 288606"/>
                    <a:gd name="connsiteY90" fmla="*/ 139023 h 294384"/>
                    <a:gd name="connsiteX91" fmla="*/ 180131 w 288606"/>
                    <a:gd name="connsiteY91" fmla="*/ 132226 h 294384"/>
                    <a:gd name="connsiteX92" fmla="*/ 166540 w 288606"/>
                    <a:gd name="connsiteY92" fmla="*/ 136356 h 294384"/>
                    <a:gd name="connsiteX93" fmla="*/ 112346 w 288606"/>
                    <a:gd name="connsiteY93" fmla="*/ 150034 h 294384"/>
                    <a:gd name="connsiteX94" fmla="*/ 106926 w 288606"/>
                    <a:gd name="connsiteY94" fmla="*/ 130936 h 294384"/>
                    <a:gd name="connsiteX95" fmla="*/ 109593 w 288606"/>
                    <a:gd name="connsiteY95" fmla="*/ 130936 h 294384"/>
                    <a:gd name="connsiteX96" fmla="*/ 143486 w 288606"/>
                    <a:gd name="connsiteY96" fmla="*/ 124140 h 294384"/>
                    <a:gd name="connsiteX97" fmla="*/ 150282 w 288606"/>
                    <a:gd name="connsiteY97" fmla="*/ 122763 h 294384"/>
                    <a:gd name="connsiteX98" fmla="*/ 163873 w 288606"/>
                    <a:gd name="connsiteY98" fmla="*/ 114591 h 294384"/>
                    <a:gd name="connsiteX99" fmla="*/ 158454 w 288606"/>
                    <a:gd name="connsiteY99" fmla="*/ 103665 h 294384"/>
                    <a:gd name="connsiteX100" fmla="*/ 142195 w 288606"/>
                    <a:gd name="connsiteY100" fmla="*/ 105041 h 294384"/>
                    <a:gd name="connsiteX101" fmla="*/ 135400 w 288606"/>
                    <a:gd name="connsiteY101" fmla="*/ 94116 h 294384"/>
                    <a:gd name="connsiteX102" fmla="*/ 132647 w 288606"/>
                    <a:gd name="connsiteY102" fmla="*/ 76394 h 294384"/>
                    <a:gd name="connsiteX103" fmla="*/ 143486 w 288606"/>
                    <a:gd name="connsiteY103" fmla="*/ 75017 h 294384"/>
                    <a:gd name="connsiteX104" fmla="*/ 159744 w 288606"/>
                    <a:gd name="connsiteY104" fmla="*/ 72264 h 294384"/>
                    <a:gd name="connsiteX105" fmla="*/ 165164 w 288606"/>
                    <a:gd name="connsiteY105" fmla="*/ 64091 h 294384"/>
                    <a:gd name="connsiteX106" fmla="*/ 167830 w 288606"/>
                    <a:gd name="connsiteY106" fmla="*/ 5420 h 294384"/>
                    <a:gd name="connsiteX107" fmla="*/ 178669 w 288606"/>
                    <a:gd name="connsiteY107" fmla="*/ 0 h 294384"/>
                    <a:gd name="connsiteX108" fmla="*/ 201723 w 288606"/>
                    <a:gd name="connsiteY108" fmla="*/ 9549 h 294384"/>
                    <a:gd name="connsiteX109" fmla="*/ 196304 w 288606"/>
                    <a:gd name="connsiteY109" fmla="*/ 19099 h 294384"/>
                    <a:gd name="connsiteX110" fmla="*/ 193551 w 288606"/>
                    <a:gd name="connsiteY110" fmla="*/ 25895 h 294384"/>
                    <a:gd name="connsiteX111" fmla="*/ 192175 w 288606"/>
                    <a:gd name="connsiteY111" fmla="*/ 54542 h 294384"/>
                    <a:gd name="connsiteX112" fmla="*/ 196218 w 288606"/>
                    <a:gd name="connsiteY112" fmla="*/ 61339 h 294384"/>
                    <a:gd name="connsiteX113" fmla="*/ 225982 w 288606"/>
                    <a:gd name="connsiteY113" fmla="*/ 58586 h 294384"/>
                    <a:gd name="connsiteX114" fmla="*/ 230025 w 288606"/>
                    <a:gd name="connsiteY114" fmla="*/ 70888 h 294384"/>
                    <a:gd name="connsiteX115" fmla="*/ 219186 w 288606"/>
                    <a:gd name="connsiteY115" fmla="*/ 84566 h 294384"/>
                    <a:gd name="connsiteX116" fmla="*/ 200261 w 288606"/>
                    <a:gd name="connsiteY116" fmla="*/ 91363 h 294384"/>
                    <a:gd name="connsiteX117" fmla="*/ 193809 w 288606"/>
                    <a:gd name="connsiteY117" fmla="*/ 100740 h 29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88606" h="294384">
                      <a:moveTo>
                        <a:pt x="19011" y="102030"/>
                      </a:moveTo>
                      <a:cubicBezTo>
                        <a:pt x="19871" y="101170"/>
                        <a:pt x="25807" y="100224"/>
                        <a:pt x="36646" y="99277"/>
                      </a:cubicBezTo>
                      <a:cubicBezTo>
                        <a:pt x="41119" y="98417"/>
                        <a:pt x="46538" y="97471"/>
                        <a:pt x="52904" y="96524"/>
                      </a:cubicBezTo>
                      <a:cubicBezTo>
                        <a:pt x="62797" y="95664"/>
                        <a:pt x="67786" y="93341"/>
                        <a:pt x="67786" y="89728"/>
                      </a:cubicBezTo>
                      <a:cubicBezTo>
                        <a:pt x="67786" y="63317"/>
                        <a:pt x="68216" y="46972"/>
                        <a:pt x="69162" y="40606"/>
                      </a:cubicBezTo>
                      <a:cubicBezTo>
                        <a:pt x="69162" y="39745"/>
                        <a:pt x="69162" y="37853"/>
                        <a:pt x="69162" y="35186"/>
                      </a:cubicBezTo>
                      <a:cubicBezTo>
                        <a:pt x="70969" y="24260"/>
                        <a:pt x="72775" y="17894"/>
                        <a:pt x="74582" y="16088"/>
                      </a:cubicBezTo>
                      <a:cubicBezTo>
                        <a:pt x="83614" y="16088"/>
                        <a:pt x="90840" y="20217"/>
                        <a:pt x="96259" y="28390"/>
                      </a:cubicBezTo>
                      <a:cubicBezTo>
                        <a:pt x="96259" y="30196"/>
                        <a:pt x="95313" y="32003"/>
                        <a:pt x="93507" y="33809"/>
                      </a:cubicBezTo>
                      <a:cubicBezTo>
                        <a:pt x="88087" y="41122"/>
                        <a:pt x="85851" y="51531"/>
                        <a:pt x="86711" y="65210"/>
                      </a:cubicBezTo>
                      <a:cubicBezTo>
                        <a:pt x="86711" y="70630"/>
                        <a:pt x="86711" y="75189"/>
                        <a:pt x="86711" y="78889"/>
                      </a:cubicBezTo>
                      <a:cubicBezTo>
                        <a:pt x="86711" y="81641"/>
                        <a:pt x="87571" y="83018"/>
                        <a:pt x="89378" y="83018"/>
                      </a:cubicBezTo>
                      <a:cubicBezTo>
                        <a:pt x="96603" y="80265"/>
                        <a:pt x="101593" y="80265"/>
                        <a:pt x="104260" y="83018"/>
                      </a:cubicBezTo>
                      <a:cubicBezTo>
                        <a:pt x="110539" y="89384"/>
                        <a:pt x="113722" y="95320"/>
                        <a:pt x="113722" y="100740"/>
                      </a:cubicBezTo>
                      <a:cubicBezTo>
                        <a:pt x="112776" y="105299"/>
                        <a:pt x="108733" y="108913"/>
                        <a:pt x="101507" y="111665"/>
                      </a:cubicBezTo>
                      <a:cubicBezTo>
                        <a:pt x="91528" y="115279"/>
                        <a:pt x="86109" y="118978"/>
                        <a:pt x="85249" y="122591"/>
                      </a:cubicBezTo>
                      <a:cubicBezTo>
                        <a:pt x="84302" y="124398"/>
                        <a:pt x="83872" y="128011"/>
                        <a:pt x="83872" y="133517"/>
                      </a:cubicBezTo>
                      <a:lnTo>
                        <a:pt x="83872" y="140313"/>
                      </a:lnTo>
                      <a:cubicBezTo>
                        <a:pt x="86625" y="140313"/>
                        <a:pt x="89722" y="138937"/>
                        <a:pt x="93335" y="136184"/>
                      </a:cubicBezTo>
                      <a:cubicBezTo>
                        <a:pt x="95141" y="134377"/>
                        <a:pt x="96948" y="133001"/>
                        <a:pt x="98754" y="132054"/>
                      </a:cubicBezTo>
                      <a:cubicBezTo>
                        <a:pt x="102367" y="131194"/>
                        <a:pt x="104604" y="132484"/>
                        <a:pt x="105550" y="136184"/>
                      </a:cubicBezTo>
                      <a:cubicBezTo>
                        <a:pt x="105550" y="137130"/>
                        <a:pt x="101937" y="141603"/>
                        <a:pt x="94711" y="149862"/>
                      </a:cubicBezTo>
                      <a:cubicBezTo>
                        <a:pt x="86625" y="158981"/>
                        <a:pt x="82926" y="163541"/>
                        <a:pt x="83872" y="163541"/>
                      </a:cubicBezTo>
                      <a:cubicBezTo>
                        <a:pt x="83872" y="164487"/>
                        <a:pt x="83872" y="168100"/>
                        <a:pt x="83872" y="174466"/>
                      </a:cubicBezTo>
                      <a:cubicBezTo>
                        <a:pt x="86625" y="239934"/>
                        <a:pt x="87055" y="272711"/>
                        <a:pt x="85249" y="272711"/>
                      </a:cubicBezTo>
                      <a:cubicBezTo>
                        <a:pt x="68044" y="269958"/>
                        <a:pt x="50926" y="260409"/>
                        <a:pt x="33807" y="244064"/>
                      </a:cubicBezTo>
                      <a:lnTo>
                        <a:pt x="39226" y="245440"/>
                      </a:lnTo>
                      <a:cubicBezTo>
                        <a:pt x="58151" y="248193"/>
                        <a:pt x="67700" y="242257"/>
                        <a:pt x="67700" y="227718"/>
                      </a:cubicBezTo>
                      <a:cubicBezTo>
                        <a:pt x="69506" y="198641"/>
                        <a:pt x="69506" y="182725"/>
                        <a:pt x="67700" y="179972"/>
                      </a:cubicBezTo>
                      <a:cubicBezTo>
                        <a:pt x="53248" y="190898"/>
                        <a:pt x="39657" y="205007"/>
                        <a:pt x="27097" y="222299"/>
                      </a:cubicBezTo>
                      <a:cubicBezTo>
                        <a:pt x="26151" y="223245"/>
                        <a:pt x="25721" y="224105"/>
                        <a:pt x="25721" y="225051"/>
                      </a:cubicBezTo>
                      <a:cubicBezTo>
                        <a:pt x="24775" y="229611"/>
                        <a:pt x="23484" y="231417"/>
                        <a:pt x="21678" y="230471"/>
                      </a:cubicBezTo>
                      <a:cubicBezTo>
                        <a:pt x="17118" y="230471"/>
                        <a:pt x="12215" y="226858"/>
                        <a:pt x="6796" y="219546"/>
                      </a:cubicBezTo>
                      <a:cubicBezTo>
                        <a:pt x="2237" y="213179"/>
                        <a:pt x="0" y="208620"/>
                        <a:pt x="0" y="205867"/>
                      </a:cubicBezTo>
                      <a:lnTo>
                        <a:pt x="4043" y="203114"/>
                      </a:lnTo>
                      <a:cubicBezTo>
                        <a:pt x="6710" y="201307"/>
                        <a:pt x="12129" y="197178"/>
                        <a:pt x="20301" y="190812"/>
                      </a:cubicBezTo>
                      <a:cubicBezTo>
                        <a:pt x="22968" y="189005"/>
                        <a:pt x="28904" y="184016"/>
                        <a:pt x="37936" y="175843"/>
                      </a:cubicBezTo>
                      <a:cubicBezTo>
                        <a:pt x="52388" y="161304"/>
                        <a:pt x="61850" y="153131"/>
                        <a:pt x="66410" y="151325"/>
                      </a:cubicBezTo>
                      <a:cubicBezTo>
                        <a:pt x="66410" y="150464"/>
                        <a:pt x="66410" y="142722"/>
                        <a:pt x="66410" y="128097"/>
                      </a:cubicBezTo>
                      <a:cubicBezTo>
                        <a:pt x="66410" y="125344"/>
                        <a:pt x="65033" y="123968"/>
                        <a:pt x="62366" y="123968"/>
                      </a:cubicBezTo>
                      <a:cubicBezTo>
                        <a:pt x="60560" y="123968"/>
                        <a:pt x="58323" y="123968"/>
                        <a:pt x="55571" y="123968"/>
                      </a:cubicBezTo>
                      <a:cubicBezTo>
                        <a:pt x="51011" y="123968"/>
                        <a:pt x="44732" y="127151"/>
                        <a:pt x="36646" y="133517"/>
                      </a:cubicBezTo>
                      <a:cubicBezTo>
                        <a:pt x="33893" y="135323"/>
                        <a:pt x="32087" y="136270"/>
                        <a:pt x="31226" y="136270"/>
                      </a:cubicBezTo>
                      <a:cubicBezTo>
                        <a:pt x="28560" y="137216"/>
                        <a:pt x="24860" y="130850"/>
                        <a:pt x="20387" y="117171"/>
                      </a:cubicBezTo>
                      <a:cubicBezTo>
                        <a:pt x="17635" y="108913"/>
                        <a:pt x="17205" y="103923"/>
                        <a:pt x="19011" y="102030"/>
                      </a:cubicBezTo>
                      <a:close/>
                      <a:moveTo>
                        <a:pt x="193809" y="100740"/>
                      </a:moveTo>
                      <a:lnTo>
                        <a:pt x="193809" y="107536"/>
                      </a:lnTo>
                      <a:cubicBezTo>
                        <a:pt x="193809" y="110289"/>
                        <a:pt x="195185" y="111665"/>
                        <a:pt x="197852" y="111665"/>
                      </a:cubicBezTo>
                      <a:cubicBezTo>
                        <a:pt x="215917" y="110805"/>
                        <a:pt x="228132" y="109859"/>
                        <a:pt x="234412" y="108913"/>
                      </a:cubicBezTo>
                      <a:cubicBezTo>
                        <a:pt x="243444" y="108052"/>
                        <a:pt x="252907" y="106676"/>
                        <a:pt x="262886" y="104783"/>
                      </a:cubicBezTo>
                      <a:cubicBezTo>
                        <a:pt x="266498" y="103923"/>
                        <a:pt x="269165" y="103407"/>
                        <a:pt x="270972" y="103407"/>
                      </a:cubicBezTo>
                      <a:cubicBezTo>
                        <a:pt x="277251" y="104353"/>
                        <a:pt x="283187" y="111580"/>
                        <a:pt x="288606" y="125258"/>
                      </a:cubicBezTo>
                      <a:cubicBezTo>
                        <a:pt x="288606" y="129818"/>
                        <a:pt x="286800" y="132570"/>
                        <a:pt x="283187" y="133431"/>
                      </a:cubicBezTo>
                      <a:cubicBezTo>
                        <a:pt x="282241" y="133431"/>
                        <a:pt x="280950" y="133431"/>
                        <a:pt x="279144" y="133431"/>
                      </a:cubicBezTo>
                      <a:cubicBezTo>
                        <a:pt x="264692" y="129818"/>
                        <a:pt x="253423" y="128011"/>
                        <a:pt x="245251" y="128011"/>
                      </a:cubicBezTo>
                      <a:lnTo>
                        <a:pt x="228993" y="128011"/>
                      </a:lnTo>
                      <a:cubicBezTo>
                        <a:pt x="224433" y="128011"/>
                        <a:pt x="222197" y="131194"/>
                        <a:pt x="222197" y="137560"/>
                      </a:cubicBezTo>
                      <a:lnTo>
                        <a:pt x="222197" y="151239"/>
                      </a:lnTo>
                      <a:cubicBezTo>
                        <a:pt x="228476" y="151239"/>
                        <a:pt x="233466" y="150809"/>
                        <a:pt x="237079" y="149862"/>
                      </a:cubicBezTo>
                      <a:cubicBezTo>
                        <a:pt x="247918" y="148056"/>
                        <a:pt x="254197" y="147625"/>
                        <a:pt x="256004" y="148486"/>
                      </a:cubicBezTo>
                      <a:cubicBezTo>
                        <a:pt x="259616" y="153906"/>
                        <a:pt x="262283" y="161648"/>
                        <a:pt x="264176" y="171714"/>
                      </a:cubicBezTo>
                      <a:cubicBezTo>
                        <a:pt x="263230" y="175327"/>
                        <a:pt x="261939" y="177133"/>
                        <a:pt x="260133" y="177133"/>
                      </a:cubicBezTo>
                      <a:cubicBezTo>
                        <a:pt x="258326" y="177133"/>
                        <a:pt x="256520" y="177133"/>
                        <a:pt x="254713" y="177133"/>
                      </a:cubicBezTo>
                      <a:cubicBezTo>
                        <a:pt x="246627" y="175327"/>
                        <a:pt x="238455" y="174381"/>
                        <a:pt x="230369" y="174381"/>
                      </a:cubicBezTo>
                      <a:cubicBezTo>
                        <a:pt x="223143" y="173520"/>
                        <a:pt x="219530" y="176703"/>
                        <a:pt x="219530" y="183930"/>
                      </a:cubicBezTo>
                      <a:cubicBezTo>
                        <a:pt x="218584" y="193909"/>
                        <a:pt x="218154" y="201652"/>
                        <a:pt x="218154" y="207157"/>
                      </a:cubicBezTo>
                      <a:cubicBezTo>
                        <a:pt x="219014" y="232622"/>
                        <a:pt x="221766" y="256710"/>
                        <a:pt x="226240" y="279508"/>
                      </a:cubicBezTo>
                      <a:cubicBezTo>
                        <a:pt x="227100" y="287680"/>
                        <a:pt x="227616" y="292240"/>
                        <a:pt x="227616" y="293186"/>
                      </a:cubicBezTo>
                      <a:cubicBezTo>
                        <a:pt x="214971" y="296799"/>
                        <a:pt x="196906" y="292240"/>
                        <a:pt x="173422" y="279508"/>
                      </a:cubicBezTo>
                      <a:cubicBezTo>
                        <a:pt x="155357" y="270389"/>
                        <a:pt x="144948" y="262646"/>
                        <a:pt x="142282" y="256280"/>
                      </a:cubicBezTo>
                      <a:cubicBezTo>
                        <a:pt x="142282" y="255420"/>
                        <a:pt x="146325" y="256280"/>
                        <a:pt x="154497" y="259033"/>
                      </a:cubicBezTo>
                      <a:cubicBezTo>
                        <a:pt x="174368" y="265399"/>
                        <a:pt x="188390" y="265829"/>
                        <a:pt x="196476" y="260409"/>
                      </a:cubicBezTo>
                      <a:cubicBezTo>
                        <a:pt x="200089" y="257656"/>
                        <a:pt x="201465" y="249053"/>
                        <a:pt x="200519" y="234515"/>
                      </a:cubicBezTo>
                      <a:cubicBezTo>
                        <a:pt x="200519" y="232708"/>
                        <a:pt x="200519" y="230385"/>
                        <a:pt x="200519" y="227718"/>
                      </a:cubicBezTo>
                      <a:cubicBezTo>
                        <a:pt x="199573" y="214986"/>
                        <a:pt x="199143" y="203630"/>
                        <a:pt x="199143" y="193565"/>
                      </a:cubicBezTo>
                      <a:cubicBezTo>
                        <a:pt x="199143" y="184446"/>
                        <a:pt x="199143" y="179456"/>
                        <a:pt x="199143" y="178596"/>
                      </a:cubicBezTo>
                      <a:cubicBezTo>
                        <a:pt x="175659" y="180403"/>
                        <a:pt x="157594" y="183155"/>
                        <a:pt x="144948" y="186769"/>
                      </a:cubicBezTo>
                      <a:cubicBezTo>
                        <a:pt x="144002" y="187715"/>
                        <a:pt x="147615" y="189952"/>
                        <a:pt x="155787" y="193565"/>
                      </a:cubicBezTo>
                      <a:cubicBezTo>
                        <a:pt x="165680" y="197178"/>
                        <a:pt x="171615" y="199931"/>
                        <a:pt x="173422" y="201738"/>
                      </a:cubicBezTo>
                      <a:cubicBezTo>
                        <a:pt x="171615" y="219976"/>
                        <a:pt x="167056" y="231332"/>
                        <a:pt x="159916" y="235891"/>
                      </a:cubicBezTo>
                      <a:cubicBezTo>
                        <a:pt x="157249" y="236837"/>
                        <a:pt x="153120" y="231762"/>
                        <a:pt x="147701" y="220922"/>
                      </a:cubicBezTo>
                      <a:cubicBezTo>
                        <a:pt x="140475" y="207243"/>
                        <a:pt x="134626" y="197264"/>
                        <a:pt x="130067" y="190898"/>
                      </a:cubicBezTo>
                      <a:lnTo>
                        <a:pt x="123270" y="196318"/>
                      </a:lnTo>
                      <a:cubicBezTo>
                        <a:pt x="120604" y="196318"/>
                        <a:pt x="118281" y="194081"/>
                        <a:pt x="116475" y="189521"/>
                      </a:cubicBezTo>
                      <a:cubicBezTo>
                        <a:pt x="116475" y="188661"/>
                        <a:pt x="116475" y="187715"/>
                        <a:pt x="116475" y="186769"/>
                      </a:cubicBezTo>
                      <a:cubicBezTo>
                        <a:pt x="112862" y="179456"/>
                        <a:pt x="111916" y="174466"/>
                        <a:pt x="113808" y="171800"/>
                      </a:cubicBezTo>
                      <a:lnTo>
                        <a:pt x="123270" y="170423"/>
                      </a:lnTo>
                      <a:cubicBezTo>
                        <a:pt x="125937" y="170423"/>
                        <a:pt x="129550" y="169993"/>
                        <a:pt x="134109" y="169047"/>
                      </a:cubicBezTo>
                      <a:cubicBezTo>
                        <a:pt x="153981" y="167240"/>
                        <a:pt x="175228" y="162681"/>
                        <a:pt x="197766" y="155368"/>
                      </a:cubicBezTo>
                      <a:lnTo>
                        <a:pt x="196390" y="147195"/>
                      </a:lnTo>
                      <a:cubicBezTo>
                        <a:pt x="195444" y="143582"/>
                        <a:pt x="195014" y="140829"/>
                        <a:pt x="195014" y="139023"/>
                      </a:cubicBezTo>
                      <a:cubicBezTo>
                        <a:pt x="194067" y="132657"/>
                        <a:pt x="189164" y="130420"/>
                        <a:pt x="180131" y="132226"/>
                      </a:cubicBezTo>
                      <a:cubicBezTo>
                        <a:pt x="176519" y="133173"/>
                        <a:pt x="171959" y="134549"/>
                        <a:pt x="166540" y="136356"/>
                      </a:cubicBezTo>
                      <a:cubicBezTo>
                        <a:pt x="135830" y="145475"/>
                        <a:pt x="117765" y="150034"/>
                        <a:pt x="112346" y="150034"/>
                      </a:cubicBezTo>
                      <a:cubicBezTo>
                        <a:pt x="107786" y="143668"/>
                        <a:pt x="105980" y="137302"/>
                        <a:pt x="106926" y="130936"/>
                      </a:cubicBezTo>
                      <a:lnTo>
                        <a:pt x="109593" y="130936"/>
                      </a:lnTo>
                      <a:cubicBezTo>
                        <a:pt x="120432" y="131882"/>
                        <a:pt x="131701" y="129559"/>
                        <a:pt x="143486" y="124140"/>
                      </a:cubicBezTo>
                      <a:cubicBezTo>
                        <a:pt x="144346" y="124140"/>
                        <a:pt x="146669" y="123709"/>
                        <a:pt x="150282" y="122763"/>
                      </a:cubicBezTo>
                      <a:cubicBezTo>
                        <a:pt x="159314" y="120957"/>
                        <a:pt x="163873" y="118204"/>
                        <a:pt x="163873" y="114591"/>
                      </a:cubicBezTo>
                      <a:cubicBezTo>
                        <a:pt x="163873" y="109171"/>
                        <a:pt x="162067" y="105471"/>
                        <a:pt x="158454" y="103665"/>
                      </a:cubicBezTo>
                      <a:cubicBezTo>
                        <a:pt x="151228" y="103665"/>
                        <a:pt x="145809" y="104095"/>
                        <a:pt x="142195" y="105041"/>
                      </a:cubicBezTo>
                      <a:cubicBezTo>
                        <a:pt x="140389" y="105988"/>
                        <a:pt x="138153" y="102288"/>
                        <a:pt x="135400" y="94116"/>
                      </a:cubicBezTo>
                      <a:cubicBezTo>
                        <a:pt x="131787" y="84136"/>
                        <a:pt x="130841" y="78200"/>
                        <a:pt x="132647" y="76394"/>
                      </a:cubicBezTo>
                      <a:cubicBezTo>
                        <a:pt x="133507" y="75533"/>
                        <a:pt x="137120" y="75017"/>
                        <a:pt x="143486" y="75017"/>
                      </a:cubicBezTo>
                      <a:cubicBezTo>
                        <a:pt x="150712" y="74157"/>
                        <a:pt x="156131" y="73211"/>
                        <a:pt x="159744" y="72264"/>
                      </a:cubicBezTo>
                      <a:cubicBezTo>
                        <a:pt x="163357" y="73211"/>
                        <a:pt x="165164" y="70458"/>
                        <a:pt x="165164" y="64091"/>
                      </a:cubicBezTo>
                      <a:cubicBezTo>
                        <a:pt x="166024" y="28648"/>
                        <a:pt x="166970" y="9033"/>
                        <a:pt x="167830" y="5420"/>
                      </a:cubicBezTo>
                      <a:cubicBezTo>
                        <a:pt x="168691" y="2667"/>
                        <a:pt x="172303" y="860"/>
                        <a:pt x="178669" y="0"/>
                      </a:cubicBezTo>
                      <a:cubicBezTo>
                        <a:pt x="189508" y="1807"/>
                        <a:pt x="197164" y="4990"/>
                        <a:pt x="201723" y="9549"/>
                      </a:cubicBezTo>
                      <a:cubicBezTo>
                        <a:pt x="201723" y="12302"/>
                        <a:pt x="199917" y="15485"/>
                        <a:pt x="196304" y="19099"/>
                      </a:cubicBezTo>
                      <a:cubicBezTo>
                        <a:pt x="194497" y="22712"/>
                        <a:pt x="193551" y="25034"/>
                        <a:pt x="193551" y="25895"/>
                      </a:cubicBezTo>
                      <a:cubicBezTo>
                        <a:pt x="192605" y="29508"/>
                        <a:pt x="192175" y="39057"/>
                        <a:pt x="192175" y="54542"/>
                      </a:cubicBezTo>
                      <a:cubicBezTo>
                        <a:pt x="192175" y="59962"/>
                        <a:pt x="193551" y="62285"/>
                        <a:pt x="196218" y="61339"/>
                      </a:cubicBezTo>
                      <a:cubicBezTo>
                        <a:pt x="210670" y="57725"/>
                        <a:pt x="220562" y="56779"/>
                        <a:pt x="225982" y="58586"/>
                      </a:cubicBezTo>
                      <a:cubicBezTo>
                        <a:pt x="227788" y="59532"/>
                        <a:pt x="229164" y="63575"/>
                        <a:pt x="230025" y="70888"/>
                      </a:cubicBezTo>
                      <a:cubicBezTo>
                        <a:pt x="230885" y="77254"/>
                        <a:pt x="227358" y="81813"/>
                        <a:pt x="219186" y="84566"/>
                      </a:cubicBezTo>
                      <a:cubicBezTo>
                        <a:pt x="211014" y="87319"/>
                        <a:pt x="204734" y="89556"/>
                        <a:pt x="200261" y="91363"/>
                      </a:cubicBezTo>
                      <a:cubicBezTo>
                        <a:pt x="195099" y="93857"/>
                        <a:pt x="192863" y="97041"/>
                        <a:pt x="193809" y="100740"/>
                      </a:cubicBezTo>
                      <a:close/>
                    </a:path>
                  </a:pathLst>
                </a:custGeom>
                <a:grpFill/>
                <a:ln w="860" cap="flat">
                  <a:noFill/>
                  <a:prstDash val="solid"/>
                  <a:miter/>
                </a:ln>
              </p:spPr>
              <p:txBody>
                <a:bodyPr rtlCol="0" anchor="ctr"/>
                <a:lstStyle/>
                <a:p>
                  <a:endParaRPr lang="zh-CN" altLang="en-US">
                    <a:latin typeface="微软雅黑" charset="0"/>
                    <a:ea typeface="微软雅黑" charset="0"/>
                  </a:endParaRPr>
                </a:p>
              </p:txBody>
            </p:sp>
            <p:sp>
              <p:nvSpPr>
                <p:cNvPr id="27" name="任意形状 16"/>
                <p:cNvSpPr/>
                <p:nvPr/>
              </p:nvSpPr>
              <p:spPr>
                <a:xfrm>
                  <a:off x="4052576" y="2752007"/>
                  <a:ext cx="236394" cy="322645"/>
                </a:xfrm>
                <a:custGeom>
                  <a:avLst/>
                  <a:gdLst>
                    <a:gd name="connsiteX0" fmla="*/ 6061 w 236394"/>
                    <a:gd name="connsiteY0" fmla="*/ 86835 h 322645"/>
                    <a:gd name="connsiteX1" fmla="*/ 27739 w 236394"/>
                    <a:gd name="connsiteY1" fmla="*/ 85458 h 322645"/>
                    <a:gd name="connsiteX2" fmla="*/ 88729 w 236394"/>
                    <a:gd name="connsiteY2" fmla="*/ 69113 h 322645"/>
                    <a:gd name="connsiteX3" fmla="*/ 90105 w 236394"/>
                    <a:gd name="connsiteY3" fmla="*/ 29540 h 322645"/>
                    <a:gd name="connsiteX4" fmla="*/ 90105 w 236394"/>
                    <a:gd name="connsiteY4" fmla="*/ 3645 h 322645"/>
                    <a:gd name="connsiteX5" fmla="*/ 110407 w 236394"/>
                    <a:gd name="connsiteY5" fmla="*/ 892 h 322645"/>
                    <a:gd name="connsiteX6" fmla="*/ 136127 w 236394"/>
                    <a:gd name="connsiteY6" fmla="*/ 13194 h 322645"/>
                    <a:gd name="connsiteX7" fmla="*/ 130708 w 236394"/>
                    <a:gd name="connsiteY7" fmla="*/ 21367 h 322645"/>
                    <a:gd name="connsiteX8" fmla="*/ 126665 w 236394"/>
                    <a:gd name="connsiteY8" fmla="*/ 28163 h 322645"/>
                    <a:gd name="connsiteX9" fmla="*/ 123912 w 236394"/>
                    <a:gd name="connsiteY9" fmla="*/ 51391 h 322645"/>
                    <a:gd name="connsiteX10" fmla="*/ 126665 w 236394"/>
                    <a:gd name="connsiteY10" fmla="*/ 60940 h 322645"/>
                    <a:gd name="connsiteX11" fmla="*/ 199784 w 236394"/>
                    <a:gd name="connsiteY11" fmla="*/ 63693 h 322645"/>
                    <a:gd name="connsiteX12" fmla="*/ 236344 w 236394"/>
                    <a:gd name="connsiteY12" fmla="*/ 96470 h 322645"/>
                    <a:gd name="connsiteX13" fmla="*/ 197032 w 236394"/>
                    <a:gd name="connsiteY13" fmla="*/ 136043 h 322645"/>
                    <a:gd name="connsiteX14" fmla="*/ 192988 w 236394"/>
                    <a:gd name="connsiteY14" fmla="*/ 156518 h 322645"/>
                    <a:gd name="connsiteX15" fmla="*/ 191612 w 236394"/>
                    <a:gd name="connsiteY15" fmla="*/ 163314 h 322645"/>
                    <a:gd name="connsiteX16" fmla="*/ 152300 w 236394"/>
                    <a:gd name="connsiteY16" fmla="*/ 164691 h 322645"/>
                    <a:gd name="connsiteX17" fmla="*/ 125203 w 236394"/>
                    <a:gd name="connsiteY17" fmla="*/ 167444 h 322645"/>
                    <a:gd name="connsiteX18" fmla="*/ 117117 w 236394"/>
                    <a:gd name="connsiteY18" fmla="*/ 284787 h 322645"/>
                    <a:gd name="connsiteX19" fmla="*/ 119869 w 236394"/>
                    <a:gd name="connsiteY19" fmla="*/ 301133 h 322645"/>
                    <a:gd name="connsiteX20" fmla="*/ 122536 w 236394"/>
                    <a:gd name="connsiteY20" fmla="*/ 314811 h 322645"/>
                    <a:gd name="connsiteX21" fmla="*/ 96815 w 236394"/>
                    <a:gd name="connsiteY21" fmla="*/ 316188 h 322645"/>
                    <a:gd name="connsiteX22" fmla="*/ 96815 w 236394"/>
                    <a:gd name="connsiteY22" fmla="*/ 284787 h 322645"/>
                    <a:gd name="connsiteX23" fmla="*/ 99568 w 236394"/>
                    <a:gd name="connsiteY23" fmla="*/ 249343 h 322645"/>
                    <a:gd name="connsiteX24" fmla="*/ 94148 w 236394"/>
                    <a:gd name="connsiteY24" fmla="*/ 200221 h 322645"/>
                    <a:gd name="connsiteX25" fmla="*/ 92772 w 236394"/>
                    <a:gd name="connsiteY25" fmla="*/ 170197 h 322645"/>
                    <a:gd name="connsiteX26" fmla="*/ 48040 w 236394"/>
                    <a:gd name="connsiteY26" fmla="*/ 182499 h 322645"/>
                    <a:gd name="connsiteX27" fmla="*/ 34535 w 236394"/>
                    <a:gd name="connsiteY27" fmla="*/ 171573 h 322645"/>
                    <a:gd name="connsiteX28" fmla="*/ 14233 w 236394"/>
                    <a:gd name="connsiteY28" fmla="*/ 138796 h 322645"/>
                    <a:gd name="connsiteX29" fmla="*/ 728 w 236394"/>
                    <a:gd name="connsiteY29" fmla="*/ 108772 h 322645"/>
                    <a:gd name="connsiteX30" fmla="*/ 6061 w 236394"/>
                    <a:gd name="connsiteY30" fmla="*/ 86835 h 322645"/>
                    <a:gd name="connsiteX31" fmla="*/ 54836 w 236394"/>
                    <a:gd name="connsiteY31" fmla="*/ 152303 h 322645"/>
                    <a:gd name="connsiteX32" fmla="*/ 92772 w 236394"/>
                    <a:gd name="connsiteY32" fmla="*/ 141377 h 322645"/>
                    <a:gd name="connsiteX33" fmla="*/ 91395 w 236394"/>
                    <a:gd name="connsiteY33" fmla="*/ 114106 h 322645"/>
                    <a:gd name="connsiteX34" fmla="*/ 90019 w 236394"/>
                    <a:gd name="connsiteY34" fmla="*/ 92255 h 322645"/>
                    <a:gd name="connsiteX35" fmla="*/ 54836 w 236394"/>
                    <a:gd name="connsiteY35" fmla="*/ 101804 h 322645"/>
                    <a:gd name="connsiteX36" fmla="*/ 54836 w 236394"/>
                    <a:gd name="connsiteY36" fmla="*/ 152303 h 322645"/>
                    <a:gd name="connsiteX37" fmla="*/ 125289 w 236394"/>
                    <a:gd name="connsiteY37" fmla="*/ 137334 h 322645"/>
                    <a:gd name="connsiteX38" fmla="*/ 151009 w 236394"/>
                    <a:gd name="connsiteY38" fmla="*/ 133204 h 322645"/>
                    <a:gd name="connsiteX39" fmla="*/ 171311 w 236394"/>
                    <a:gd name="connsiteY39" fmla="*/ 127785 h 322645"/>
                    <a:gd name="connsiteX40" fmla="*/ 178107 w 236394"/>
                    <a:gd name="connsiteY40" fmla="*/ 84082 h 322645"/>
                    <a:gd name="connsiteX41" fmla="*/ 126665 w 236394"/>
                    <a:gd name="connsiteY41" fmla="*/ 84082 h 322645"/>
                    <a:gd name="connsiteX42" fmla="*/ 122622 w 236394"/>
                    <a:gd name="connsiteY42" fmla="*/ 114106 h 322645"/>
                    <a:gd name="connsiteX43" fmla="*/ 125289 w 236394"/>
                    <a:gd name="connsiteY43" fmla="*/ 137334 h 32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6394" h="322645">
                      <a:moveTo>
                        <a:pt x="6061" y="86835"/>
                      </a:moveTo>
                      <a:cubicBezTo>
                        <a:pt x="6921" y="86835"/>
                        <a:pt x="14147" y="86405"/>
                        <a:pt x="27739" y="85458"/>
                      </a:cubicBezTo>
                      <a:cubicBezTo>
                        <a:pt x="42191" y="84598"/>
                        <a:pt x="62492" y="79092"/>
                        <a:pt x="88729" y="69113"/>
                      </a:cubicBezTo>
                      <a:cubicBezTo>
                        <a:pt x="90535" y="68253"/>
                        <a:pt x="90965" y="55004"/>
                        <a:pt x="90105" y="29540"/>
                      </a:cubicBezTo>
                      <a:cubicBezTo>
                        <a:pt x="89159" y="15861"/>
                        <a:pt x="89159" y="7258"/>
                        <a:pt x="90105" y="3645"/>
                      </a:cubicBezTo>
                      <a:cubicBezTo>
                        <a:pt x="90965" y="32"/>
                        <a:pt x="97761" y="-914"/>
                        <a:pt x="110407" y="892"/>
                      </a:cubicBezTo>
                      <a:cubicBezTo>
                        <a:pt x="125719" y="4505"/>
                        <a:pt x="134321" y="8635"/>
                        <a:pt x="136127" y="13194"/>
                      </a:cubicBezTo>
                      <a:cubicBezTo>
                        <a:pt x="136127" y="15001"/>
                        <a:pt x="134321" y="17754"/>
                        <a:pt x="130708" y="21367"/>
                      </a:cubicBezTo>
                      <a:cubicBezTo>
                        <a:pt x="128041" y="24120"/>
                        <a:pt x="126665" y="26357"/>
                        <a:pt x="126665" y="28163"/>
                      </a:cubicBezTo>
                      <a:cubicBezTo>
                        <a:pt x="124859" y="35476"/>
                        <a:pt x="123912" y="43132"/>
                        <a:pt x="123912" y="51391"/>
                      </a:cubicBezTo>
                      <a:cubicBezTo>
                        <a:pt x="123912" y="57757"/>
                        <a:pt x="124772" y="60940"/>
                        <a:pt x="126665" y="60940"/>
                      </a:cubicBezTo>
                      <a:cubicBezTo>
                        <a:pt x="154622" y="56381"/>
                        <a:pt x="179053" y="57327"/>
                        <a:pt x="199784" y="63693"/>
                      </a:cubicBezTo>
                      <a:cubicBezTo>
                        <a:pt x="225075" y="73673"/>
                        <a:pt x="237290" y="84598"/>
                        <a:pt x="236344" y="96470"/>
                      </a:cubicBezTo>
                      <a:cubicBezTo>
                        <a:pt x="219139" y="107396"/>
                        <a:pt x="206064" y="120558"/>
                        <a:pt x="197032" y="136043"/>
                      </a:cubicBezTo>
                      <a:cubicBezTo>
                        <a:pt x="194365" y="140603"/>
                        <a:pt x="192988" y="147399"/>
                        <a:pt x="192988" y="156518"/>
                      </a:cubicBezTo>
                      <a:lnTo>
                        <a:pt x="191612" y="163314"/>
                      </a:lnTo>
                      <a:cubicBezTo>
                        <a:pt x="174407" y="163314"/>
                        <a:pt x="161332" y="163745"/>
                        <a:pt x="152300" y="164691"/>
                      </a:cubicBezTo>
                      <a:cubicBezTo>
                        <a:pt x="142321" y="165637"/>
                        <a:pt x="133375" y="166498"/>
                        <a:pt x="125203" y="167444"/>
                      </a:cubicBezTo>
                      <a:cubicBezTo>
                        <a:pt x="119783" y="187489"/>
                        <a:pt x="117117" y="226546"/>
                        <a:pt x="117117" y="284787"/>
                      </a:cubicBezTo>
                      <a:cubicBezTo>
                        <a:pt x="117117" y="287540"/>
                        <a:pt x="117977" y="292960"/>
                        <a:pt x="119869" y="301133"/>
                      </a:cubicBezTo>
                      <a:cubicBezTo>
                        <a:pt x="120729" y="307499"/>
                        <a:pt x="121676" y="312058"/>
                        <a:pt x="122536" y="314811"/>
                      </a:cubicBezTo>
                      <a:cubicBezTo>
                        <a:pt x="113503" y="324791"/>
                        <a:pt x="104901" y="325221"/>
                        <a:pt x="96815" y="316188"/>
                      </a:cubicBezTo>
                      <a:cubicBezTo>
                        <a:pt x="96815" y="308875"/>
                        <a:pt x="96815" y="298466"/>
                        <a:pt x="96815" y="284787"/>
                      </a:cubicBezTo>
                      <a:cubicBezTo>
                        <a:pt x="98622" y="269302"/>
                        <a:pt x="99568" y="257516"/>
                        <a:pt x="99568" y="249343"/>
                      </a:cubicBezTo>
                      <a:cubicBezTo>
                        <a:pt x="98622" y="233858"/>
                        <a:pt x="96815" y="217513"/>
                        <a:pt x="94148" y="200221"/>
                      </a:cubicBezTo>
                      <a:cubicBezTo>
                        <a:pt x="93202" y="187489"/>
                        <a:pt x="92772" y="177509"/>
                        <a:pt x="92772" y="170197"/>
                      </a:cubicBezTo>
                      <a:cubicBezTo>
                        <a:pt x="84600" y="168390"/>
                        <a:pt x="69718" y="172520"/>
                        <a:pt x="48040" y="182499"/>
                      </a:cubicBezTo>
                      <a:cubicBezTo>
                        <a:pt x="44427" y="184306"/>
                        <a:pt x="39954" y="180692"/>
                        <a:pt x="34535" y="171573"/>
                      </a:cubicBezTo>
                      <a:cubicBezTo>
                        <a:pt x="30922" y="164261"/>
                        <a:pt x="24126" y="153421"/>
                        <a:pt x="14233" y="138796"/>
                      </a:cubicBezTo>
                      <a:cubicBezTo>
                        <a:pt x="7007" y="131484"/>
                        <a:pt x="2448" y="121505"/>
                        <a:pt x="728" y="108772"/>
                      </a:cubicBezTo>
                      <a:cubicBezTo>
                        <a:pt x="-1165" y="95008"/>
                        <a:pt x="641" y="87695"/>
                        <a:pt x="6061" y="86835"/>
                      </a:cubicBezTo>
                      <a:close/>
                      <a:moveTo>
                        <a:pt x="54836" y="152303"/>
                      </a:moveTo>
                      <a:cubicBezTo>
                        <a:pt x="72901" y="149550"/>
                        <a:pt x="85546" y="145937"/>
                        <a:pt x="92772" y="141377"/>
                      </a:cubicBezTo>
                      <a:cubicBezTo>
                        <a:pt x="92772" y="140517"/>
                        <a:pt x="92342" y="131398"/>
                        <a:pt x="91395" y="114106"/>
                      </a:cubicBezTo>
                      <a:cubicBezTo>
                        <a:pt x="90449" y="107740"/>
                        <a:pt x="90019" y="100428"/>
                        <a:pt x="90019" y="92255"/>
                      </a:cubicBezTo>
                      <a:cubicBezTo>
                        <a:pt x="87353" y="91395"/>
                        <a:pt x="75567" y="94578"/>
                        <a:pt x="54836" y="101804"/>
                      </a:cubicBezTo>
                      <a:cubicBezTo>
                        <a:pt x="37717" y="119096"/>
                        <a:pt x="37717" y="135957"/>
                        <a:pt x="54836" y="152303"/>
                      </a:cubicBezTo>
                      <a:close/>
                      <a:moveTo>
                        <a:pt x="125289" y="137334"/>
                      </a:moveTo>
                      <a:cubicBezTo>
                        <a:pt x="133375" y="135527"/>
                        <a:pt x="141977" y="134151"/>
                        <a:pt x="151009" y="133204"/>
                      </a:cubicBezTo>
                      <a:cubicBezTo>
                        <a:pt x="162709" y="131398"/>
                        <a:pt x="169504" y="129591"/>
                        <a:pt x="171311" y="127785"/>
                      </a:cubicBezTo>
                      <a:cubicBezTo>
                        <a:pt x="178537" y="118666"/>
                        <a:pt x="180773" y="104127"/>
                        <a:pt x="178107" y="84082"/>
                      </a:cubicBezTo>
                      <a:cubicBezTo>
                        <a:pt x="155482" y="78662"/>
                        <a:pt x="138364" y="78662"/>
                        <a:pt x="126665" y="84082"/>
                      </a:cubicBezTo>
                      <a:cubicBezTo>
                        <a:pt x="123912" y="87695"/>
                        <a:pt x="122622" y="97761"/>
                        <a:pt x="122622" y="114106"/>
                      </a:cubicBezTo>
                      <a:cubicBezTo>
                        <a:pt x="121676" y="129591"/>
                        <a:pt x="122622" y="137334"/>
                        <a:pt x="125289" y="137334"/>
                      </a:cubicBezTo>
                      <a:close/>
                    </a:path>
                  </a:pathLst>
                </a:custGeom>
                <a:grpFill/>
                <a:ln w="860" cap="flat">
                  <a:noFill/>
                  <a:prstDash val="solid"/>
                  <a:miter/>
                </a:ln>
              </p:spPr>
              <p:txBody>
                <a:bodyPr rtlCol="0" anchor="ctr"/>
                <a:lstStyle/>
                <a:p>
                  <a:endParaRPr lang="zh-CN" altLang="en-US">
                    <a:latin typeface="微软雅黑" charset="0"/>
                    <a:ea typeface="微软雅黑" charset="0"/>
                  </a:endParaRPr>
                </a:p>
              </p:txBody>
            </p:sp>
            <p:sp>
              <p:nvSpPr>
                <p:cNvPr id="28" name="任意形状 17"/>
                <p:cNvSpPr/>
                <p:nvPr/>
              </p:nvSpPr>
              <p:spPr>
                <a:xfrm>
                  <a:off x="4588823" y="2751071"/>
                  <a:ext cx="272058" cy="324003"/>
                </a:xfrm>
                <a:custGeom>
                  <a:avLst/>
                  <a:gdLst>
                    <a:gd name="connsiteX0" fmla="*/ 1779 w 272058"/>
                    <a:gd name="connsiteY0" fmla="*/ 188768 h 324003"/>
                    <a:gd name="connsiteX1" fmla="*/ 4446 w 272058"/>
                    <a:gd name="connsiteY1" fmla="*/ 188768 h 324003"/>
                    <a:gd name="connsiteX2" fmla="*/ 46424 w 272058"/>
                    <a:gd name="connsiteY2" fmla="*/ 179219 h 324003"/>
                    <a:gd name="connsiteX3" fmla="*/ 139931 w 272058"/>
                    <a:gd name="connsiteY3" fmla="*/ 158744 h 324003"/>
                    <a:gd name="connsiteX4" fmla="*/ 150770 w 272058"/>
                    <a:gd name="connsiteY4" fmla="*/ 155991 h 324003"/>
                    <a:gd name="connsiteX5" fmla="*/ 153437 w 272058"/>
                    <a:gd name="connsiteY5" fmla="*/ 151862 h 324003"/>
                    <a:gd name="connsiteX6" fmla="*/ 148017 w 272058"/>
                    <a:gd name="connsiteY6" fmla="*/ 109536 h 324003"/>
                    <a:gd name="connsiteX7" fmla="*/ 148017 w 272058"/>
                    <a:gd name="connsiteY7" fmla="*/ 102739 h 324003"/>
                    <a:gd name="connsiteX8" fmla="*/ 184577 w 272058"/>
                    <a:gd name="connsiteY8" fmla="*/ 109536 h 324003"/>
                    <a:gd name="connsiteX9" fmla="*/ 183201 w 272058"/>
                    <a:gd name="connsiteY9" fmla="*/ 113665 h 324003"/>
                    <a:gd name="connsiteX10" fmla="*/ 179158 w 272058"/>
                    <a:gd name="connsiteY10" fmla="*/ 132764 h 324003"/>
                    <a:gd name="connsiteX11" fmla="*/ 179158 w 272058"/>
                    <a:gd name="connsiteY11" fmla="*/ 140936 h 324003"/>
                    <a:gd name="connsiteX12" fmla="*/ 183201 w 272058"/>
                    <a:gd name="connsiteY12" fmla="*/ 151862 h 324003"/>
                    <a:gd name="connsiteX13" fmla="*/ 215717 w 272058"/>
                    <a:gd name="connsiteY13" fmla="*/ 150485 h 324003"/>
                    <a:gd name="connsiteX14" fmla="*/ 244191 w 272058"/>
                    <a:gd name="connsiteY14" fmla="*/ 150485 h 324003"/>
                    <a:gd name="connsiteX15" fmla="*/ 250987 w 272058"/>
                    <a:gd name="connsiteY15" fmla="*/ 149109 h 324003"/>
                    <a:gd name="connsiteX16" fmla="*/ 267245 w 272058"/>
                    <a:gd name="connsiteY16" fmla="*/ 172337 h 324003"/>
                    <a:gd name="connsiteX17" fmla="*/ 271288 w 272058"/>
                    <a:gd name="connsiteY17" fmla="*/ 191435 h 324003"/>
                    <a:gd name="connsiteX18" fmla="*/ 259073 w 272058"/>
                    <a:gd name="connsiteY18" fmla="*/ 190059 h 324003"/>
                    <a:gd name="connsiteX19" fmla="*/ 219760 w 272058"/>
                    <a:gd name="connsiteY19" fmla="*/ 179133 h 324003"/>
                    <a:gd name="connsiteX20" fmla="*/ 185867 w 272058"/>
                    <a:gd name="connsiteY20" fmla="*/ 181886 h 324003"/>
                    <a:gd name="connsiteX21" fmla="*/ 181824 w 272058"/>
                    <a:gd name="connsiteY21" fmla="*/ 192812 h 324003"/>
                    <a:gd name="connsiteX22" fmla="*/ 179158 w 272058"/>
                    <a:gd name="connsiteY22" fmla="*/ 251483 h 324003"/>
                    <a:gd name="connsiteX23" fmla="*/ 179158 w 272058"/>
                    <a:gd name="connsiteY23" fmla="*/ 281507 h 324003"/>
                    <a:gd name="connsiteX24" fmla="*/ 180534 w 272058"/>
                    <a:gd name="connsiteY24" fmla="*/ 297853 h 324003"/>
                    <a:gd name="connsiteX25" fmla="*/ 183201 w 272058"/>
                    <a:gd name="connsiteY25" fmla="*/ 323748 h 324003"/>
                    <a:gd name="connsiteX26" fmla="*/ 160147 w 272058"/>
                    <a:gd name="connsiteY26" fmla="*/ 319618 h 324003"/>
                    <a:gd name="connsiteX27" fmla="*/ 153351 w 272058"/>
                    <a:gd name="connsiteY27" fmla="*/ 318242 h 324003"/>
                    <a:gd name="connsiteX28" fmla="*/ 74812 w 272058"/>
                    <a:gd name="connsiteY28" fmla="*/ 290970 h 324003"/>
                    <a:gd name="connsiteX29" fmla="*/ 65349 w 272058"/>
                    <a:gd name="connsiteY29" fmla="*/ 285551 h 324003"/>
                    <a:gd name="connsiteX30" fmla="*/ 78855 w 272058"/>
                    <a:gd name="connsiteY30" fmla="*/ 284174 h 324003"/>
                    <a:gd name="connsiteX31" fmla="*/ 107329 w 272058"/>
                    <a:gd name="connsiteY31" fmla="*/ 286927 h 324003"/>
                    <a:gd name="connsiteX32" fmla="*/ 135802 w 272058"/>
                    <a:gd name="connsiteY32" fmla="*/ 289680 h 324003"/>
                    <a:gd name="connsiteX33" fmla="*/ 156103 w 272058"/>
                    <a:gd name="connsiteY33" fmla="*/ 261032 h 324003"/>
                    <a:gd name="connsiteX34" fmla="*/ 153437 w 272058"/>
                    <a:gd name="connsiteY34" fmla="*/ 196941 h 324003"/>
                    <a:gd name="connsiteX35" fmla="*/ 153437 w 272058"/>
                    <a:gd name="connsiteY35" fmla="*/ 186015 h 324003"/>
                    <a:gd name="connsiteX36" fmla="*/ 107415 w 272058"/>
                    <a:gd name="connsiteY36" fmla="*/ 192812 h 324003"/>
                    <a:gd name="connsiteX37" fmla="*/ 97952 w 272058"/>
                    <a:gd name="connsiteY37" fmla="*/ 194188 h 324003"/>
                    <a:gd name="connsiteX38" fmla="*/ 108791 w 272058"/>
                    <a:gd name="connsiteY38" fmla="*/ 210534 h 324003"/>
                    <a:gd name="connsiteX39" fmla="*/ 114211 w 272058"/>
                    <a:gd name="connsiteY39" fmla="*/ 214663 h 324003"/>
                    <a:gd name="connsiteX40" fmla="*/ 100705 w 272058"/>
                    <a:gd name="connsiteY40" fmla="*/ 246063 h 324003"/>
                    <a:gd name="connsiteX41" fmla="*/ 93909 w 272058"/>
                    <a:gd name="connsiteY41" fmla="*/ 237891 h 324003"/>
                    <a:gd name="connsiteX42" fmla="*/ 61392 w 272058"/>
                    <a:gd name="connsiteY42" fmla="*/ 199694 h 324003"/>
                    <a:gd name="connsiteX43" fmla="*/ 18037 w 272058"/>
                    <a:gd name="connsiteY43" fmla="*/ 216040 h 324003"/>
                    <a:gd name="connsiteX44" fmla="*/ 16661 w 272058"/>
                    <a:gd name="connsiteY44" fmla="*/ 217416 h 324003"/>
                    <a:gd name="connsiteX45" fmla="*/ 3155 w 272058"/>
                    <a:gd name="connsiteY45" fmla="*/ 202447 h 324003"/>
                    <a:gd name="connsiteX46" fmla="*/ 1779 w 272058"/>
                    <a:gd name="connsiteY46" fmla="*/ 188768 h 324003"/>
                    <a:gd name="connsiteX47" fmla="*/ 28876 w 272058"/>
                    <a:gd name="connsiteY47" fmla="*/ 130097 h 324003"/>
                    <a:gd name="connsiteX48" fmla="*/ 69479 w 272058"/>
                    <a:gd name="connsiteY48" fmla="*/ 102826 h 324003"/>
                    <a:gd name="connsiteX49" fmla="*/ 68102 w 272058"/>
                    <a:gd name="connsiteY49" fmla="*/ 112375 h 324003"/>
                    <a:gd name="connsiteX50" fmla="*/ 66726 w 272058"/>
                    <a:gd name="connsiteY50" fmla="*/ 132850 h 324003"/>
                    <a:gd name="connsiteX51" fmla="*/ 69479 w 272058"/>
                    <a:gd name="connsiteY51" fmla="*/ 147819 h 324003"/>
                    <a:gd name="connsiteX52" fmla="*/ 55887 w 272058"/>
                    <a:gd name="connsiteY52" fmla="*/ 149195 h 324003"/>
                    <a:gd name="connsiteX53" fmla="*/ 28876 w 272058"/>
                    <a:gd name="connsiteY53" fmla="*/ 130097 h 324003"/>
                    <a:gd name="connsiteX54" fmla="*/ 89780 w 272058"/>
                    <a:gd name="connsiteY54" fmla="*/ 109622 h 324003"/>
                    <a:gd name="connsiteX55" fmla="*/ 84361 w 272058"/>
                    <a:gd name="connsiteY55" fmla="*/ 89147 h 324003"/>
                    <a:gd name="connsiteX56" fmla="*/ 88404 w 272058"/>
                    <a:gd name="connsiteY56" fmla="*/ 89147 h 324003"/>
                    <a:gd name="connsiteX57" fmla="*/ 142598 w 272058"/>
                    <a:gd name="connsiteY57" fmla="*/ 75468 h 324003"/>
                    <a:gd name="connsiteX58" fmla="*/ 148017 w 272058"/>
                    <a:gd name="connsiteY58" fmla="*/ 72715 h 324003"/>
                    <a:gd name="connsiteX59" fmla="*/ 195416 w 272058"/>
                    <a:gd name="connsiteY59" fmla="*/ 61790 h 324003"/>
                    <a:gd name="connsiteX60" fmla="*/ 223890 w 272058"/>
                    <a:gd name="connsiteY60" fmla="*/ 75468 h 324003"/>
                    <a:gd name="connsiteX61" fmla="*/ 257782 w 272058"/>
                    <a:gd name="connsiteY61" fmla="*/ 127344 h 324003"/>
                    <a:gd name="connsiteX62" fmla="*/ 252363 w 272058"/>
                    <a:gd name="connsiteY62" fmla="*/ 130097 h 324003"/>
                    <a:gd name="connsiteX63" fmla="*/ 241524 w 272058"/>
                    <a:gd name="connsiteY63" fmla="*/ 131473 h 324003"/>
                    <a:gd name="connsiteX64" fmla="*/ 200921 w 272058"/>
                    <a:gd name="connsiteY64" fmla="*/ 134226 h 324003"/>
                    <a:gd name="connsiteX65" fmla="*/ 186040 w 272058"/>
                    <a:gd name="connsiteY65" fmla="*/ 128806 h 324003"/>
                    <a:gd name="connsiteX66" fmla="*/ 198255 w 272058"/>
                    <a:gd name="connsiteY66" fmla="*/ 123386 h 324003"/>
                    <a:gd name="connsiteX67" fmla="*/ 222599 w 272058"/>
                    <a:gd name="connsiteY67" fmla="*/ 104288 h 324003"/>
                    <a:gd name="connsiteX68" fmla="*/ 207717 w 272058"/>
                    <a:gd name="connsiteY68" fmla="*/ 82437 h 324003"/>
                    <a:gd name="connsiteX69" fmla="*/ 191459 w 272058"/>
                    <a:gd name="connsiteY69" fmla="*/ 79684 h 324003"/>
                    <a:gd name="connsiteX70" fmla="*/ 188792 w 272058"/>
                    <a:gd name="connsiteY70" fmla="*/ 79684 h 324003"/>
                    <a:gd name="connsiteX71" fmla="*/ 149480 w 272058"/>
                    <a:gd name="connsiteY71" fmla="*/ 91986 h 324003"/>
                    <a:gd name="connsiteX72" fmla="*/ 110167 w 272058"/>
                    <a:gd name="connsiteY72" fmla="*/ 106955 h 324003"/>
                    <a:gd name="connsiteX73" fmla="*/ 89780 w 272058"/>
                    <a:gd name="connsiteY73" fmla="*/ 109622 h 324003"/>
                    <a:gd name="connsiteX74" fmla="*/ 119630 w 272058"/>
                    <a:gd name="connsiteY74" fmla="*/ 46821 h 324003"/>
                    <a:gd name="connsiteX75" fmla="*/ 123673 w 272058"/>
                    <a:gd name="connsiteY75" fmla="*/ 11377 h 324003"/>
                    <a:gd name="connsiteX76" fmla="*/ 137178 w 272058"/>
                    <a:gd name="connsiteY76" fmla="*/ 451 h 324003"/>
                    <a:gd name="connsiteX77" fmla="*/ 141222 w 272058"/>
                    <a:gd name="connsiteY77" fmla="*/ 8624 h 324003"/>
                    <a:gd name="connsiteX78" fmla="*/ 158856 w 272058"/>
                    <a:gd name="connsiteY78" fmla="*/ 34519 h 324003"/>
                    <a:gd name="connsiteX79" fmla="*/ 164276 w 272058"/>
                    <a:gd name="connsiteY79" fmla="*/ 49488 h 324003"/>
                    <a:gd name="connsiteX80" fmla="*/ 152061 w 272058"/>
                    <a:gd name="connsiteY80" fmla="*/ 54908 h 324003"/>
                    <a:gd name="connsiteX81" fmla="*/ 119630 w 272058"/>
                    <a:gd name="connsiteY81" fmla="*/ 46821 h 3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2058" h="324003">
                      <a:moveTo>
                        <a:pt x="1779" y="188768"/>
                      </a:moveTo>
                      <a:lnTo>
                        <a:pt x="4446" y="188768"/>
                      </a:lnTo>
                      <a:cubicBezTo>
                        <a:pt x="15285" y="188768"/>
                        <a:pt x="29306" y="185585"/>
                        <a:pt x="46424" y="179219"/>
                      </a:cubicBezTo>
                      <a:cubicBezTo>
                        <a:pt x="66296" y="171907"/>
                        <a:pt x="97436" y="165110"/>
                        <a:pt x="139931" y="158744"/>
                      </a:cubicBezTo>
                      <a:cubicBezTo>
                        <a:pt x="143544" y="157884"/>
                        <a:pt x="147157" y="156938"/>
                        <a:pt x="150770" y="155991"/>
                      </a:cubicBezTo>
                      <a:cubicBezTo>
                        <a:pt x="151631" y="155131"/>
                        <a:pt x="152576" y="153755"/>
                        <a:pt x="153437" y="151862"/>
                      </a:cubicBezTo>
                      <a:cubicBezTo>
                        <a:pt x="153437" y="134570"/>
                        <a:pt x="151631" y="120461"/>
                        <a:pt x="148017" y="109536"/>
                      </a:cubicBezTo>
                      <a:cubicBezTo>
                        <a:pt x="147071" y="106783"/>
                        <a:pt x="147071" y="104546"/>
                        <a:pt x="148017" y="102739"/>
                      </a:cubicBezTo>
                      <a:cubicBezTo>
                        <a:pt x="159717" y="99126"/>
                        <a:pt x="171932" y="101363"/>
                        <a:pt x="184577" y="109536"/>
                      </a:cubicBezTo>
                      <a:cubicBezTo>
                        <a:pt x="184577" y="110482"/>
                        <a:pt x="184147" y="111859"/>
                        <a:pt x="183201" y="113665"/>
                      </a:cubicBezTo>
                      <a:cubicBezTo>
                        <a:pt x="179588" y="120031"/>
                        <a:pt x="178211" y="126397"/>
                        <a:pt x="179158" y="132764"/>
                      </a:cubicBezTo>
                      <a:cubicBezTo>
                        <a:pt x="179158" y="134570"/>
                        <a:pt x="179158" y="137323"/>
                        <a:pt x="179158" y="140936"/>
                      </a:cubicBezTo>
                      <a:cubicBezTo>
                        <a:pt x="180018" y="145496"/>
                        <a:pt x="181394" y="149109"/>
                        <a:pt x="183201" y="151862"/>
                      </a:cubicBezTo>
                      <a:cubicBezTo>
                        <a:pt x="192233" y="150055"/>
                        <a:pt x="203072" y="149625"/>
                        <a:pt x="215717" y="150485"/>
                      </a:cubicBezTo>
                      <a:cubicBezTo>
                        <a:pt x="231029" y="151432"/>
                        <a:pt x="240578" y="151432"/>
                        <a:pt x="244191" y="150485"/>
                      </a:cubicBezTo>
                      <a:cubicBezTo>
                        <a:pt x="246857" y="149625"/>
                        <a:pt x="249180" y="149109"/>
                        <a:pt x="250987" y="149109"/>
                      </a:cubicBezTo>
                      <a:cubicBezTo>
                        <a:pt x="254599" y="150916"/>
                        <a:pt x="260019" y="158658"/>
                        <a:pt x="267245" y="172337"/>
                      </a:cubicBezTo>
                      <a:cubicBezTo>
                        <a:pt x="271718" y="183262"/>
                        <a:pt x="273094" y="189629"/>
                        <a:pt x="271288" y="191435"/>
                      </a:cubicBezTo>
                      <a:cubicBezTo>
                        <a:pt x="269482" y="192382"/>
                        <a:pt x="265438" y="191865"/>
                        <a:pt x="259073" y="190059"/>
                      </a:cubicBezTo>
                      <a:cubicBezTo>
                        <a:pt x="250987" y="185499"/>
                        <a:pt x="237825" y="181886"/>
                        <a:pt x="219760" y="179133"/>
                      </a:cubicBezTo>
                      <a:cubicBezTo>
                        <a:pt x="210728" y="178273"/>
                        <a:pt x="199459" y="179133"/>
                        <a:pt x="185867" y="181886"/>
                      </a:cubicBezTo>
                      <a:cubicBezTo>
                        <a:pt x="183115" y="182832"/>
                        <a:pt x="181824" y="186445"/>
                        <a:pt x="181824" y="192812"/>
                      </a:cubicBezTo>
                      <a:cubicBezTo>
                        <a:pt x="181824" y="212856"/>
                        <a:pt x="180878" y="232385"/>
                        <a:pt x="179158" y="251483"/>
                      </a:cubicBezTo>
                      <a:cubicBezTo>
                        <a:pt x="179158" y="263355"/>
                        <a:pt x="179158" y="273335"/>
                        <a:pt x="179158" y="281507"/>
                      </a:cubicBezTo>
                      <a:cubicBezTo>
                        <a:pt x="179158" y="284260"/>
                        <a:pt x="179588" y="289680"/>
                        <a:pt x="180534" y="297853"/>
                      </a:cubicBezTo>
                      <a:cubicBezTo>
                        <a:pt x="183201" y="313338"/>
                        <a:pt x="184147" y="321941"/>
                        <a:pt x="183201" y="323748"/>
                      </a:cubicBezTo>
                      <a:cubicBezTo>
                        <a:pt x="182254" y="324608"/>
                        <a:pt x="174598" y="323317"/>
                        <a:pt x="160147" y="319618"/>
                      </a:cubicBezTo>
                      <a:cubicBezTo>
                        <a:pt x="157480" y="318672"/>
                        <a:pt x="155157" y="318242"/>
                        <a:pt x="153351" y="318242"/>
                      </a:cubicBezTo>
                      <a:cubicBezTo>
                        <a:pt x="120834" y="311876"/>
                        <a:pt x="94597" y="302756"/>
                        <a:pt x="74812" y="290970"/>
                      </a:cubicBezTo>
                      <a:cubicBezTo>
                        <a:pt x="68446" y="288218"/>
                        <a:pt x="65349" y="286411"/>
                        <a:pt x="65349" y="285551"/>
                      </a:cubicBezTo>
                      <a:cubicBezTo>
                        <a:pt x="67156" y="283744"/>
                        <a:pt x="71629" y="283314"/>
                        <a:pt x="78855" y="284174"/>
                      </a:cubicBezTo>
                      <a:cubicBezTo>
                        <a:pt x="90554" y="285981"/>
                        <a:pt x="100103" y="286927"/>
                        <a:pt x="107329" y="286927"/>
                      </a:cubicBezTo>
                      <a:cubicBezTo>
                        <a:pt x="115415" y="287787"/>
                        <a:pt x="124963" y="288734"/>
                        <a:pt x="135802" y="289680"/>
                      </a:cubicBezTo>
                      <a:cubicBezTo>
                        <a:pt x="152061" y="292433"/>
                        <a:pt x="158856" y="282884"/>
                        <a:pt x="156103" y="261032"/>
                      </a:cubicBezTo>
                      <a:cubicBezTo>
                        <a:pt x="156103" y="241934"/>
                        <a:pt x="155157" y="220599"/>
                        <a:pt x="153437" y="196941"/>
                      </a:cubicBezTo>
                      <a:cubicBezTo>
                        <a:pt x="153437" y="192382"/>
                        <a:pt x="153437" y="188768"/>
                        <a:pt x="153437" y="186015"/>
                      </a:cubicBezTo>
                      <a:cubicBezTo>
                        <a:pt x="142598" y="186015"/>
                        <a:pt x="127200" y="188338"/>
                        <a:pt x="107415" y="192812"/>
                      </a:cubicBezTo>
                      <a:cubicBezTo>
                        <a:pt x="103802" y="193758"/>
                        <a:pt x="100619" y="194188"/>
                        <a:pt x="97952" y="194188"/>
                      </a:cubicBezTo>
                      <a:cubicBezTo>
                        <a:pt x="99759" y="199608"/>
                        <a:pt x="103372" y="205114"/>
                        <a:pt x="108791" y="210534"/>
                      </a:cubicBezTo>
                      <a:cubicBezTo>
                        <a:pt x="111458" y="213286"/>
                        <a:pt x="113264" y="214663"/>
                        <a:pt x="114211" y="214663"/>
                      </a:cubicBezTo>
                      <a:cubicBezTo>
                        <a:pt x="113264" y="229202"/>
                        <a:pt x="108791" y="239697"/>
                        <a:pt x="100705" y="246063"/>
                      </a:cubicBezTo>
                      <a:cubicBezTo>
                        <a:pt x="98898" y="247010"/>
                        <a:pt x="96662" y="244257"/>
                        <a:pt x="93909" y="237891"/>
                      </a:cubicBezTo>
                      <a:cubicBezTo>
                        <a:pt x="84877" y="218792"/>
                        <a:pt x="74038" y="206060"/>
                        <a:pt x="61392" y="199694"/>
                      </a:cubicBezTo>
                      <a:cubicBezTo>
                        <a:pt x="40575" y="201501"/>
                        <a:pt x="26209" y="207006"/>
                        <a:pt x="18037" y="216040"/>
                      </a:cubicBezTo>
                      <a:lnTo>
                        <a:pt x="16661" y="217416"/>
                      </a:lnTo>
                      <a:cubicBezTo>
                        <a:pt x="13048" y="216556"/>
                        <a:pt x="8574" y="211480"/>
                        <a:pt x="3155" y="202447"/>
                      </a:cubicBezTo>
                      <a:cubicBezTo>
                        <a:pt x="-544" y="194188"/>
                        <a:pt x="-974" y="189629"/>
                        <a:pt x="1779" y="188768"/>
                      </a:cubicBezTo>
                      <a:close/>
                      <a:moveTo>
                        <a:pt x="28876" y="130097"/>
                      </a:moveTo>
                      <a:cubicBezTo>
                        <a:pt x="40575" y="114611"/>
                        <a:pt x="54167" y="105578"/>
                        <a:pt x="69479" y="102826"/>
                      </a:cubicBezTo>
                      <a:cubicBezTo>
                        <a:pt x="70339" y="102826"/>
                        <a:pt x="69909" y="106009"/>
                        <a:pt x="68102" y="112375"/>
                      </a:cubicBezTo>
                      <a:cubicBezTo>
                        <a:pt x="65436" y="122354"/>
                        <a:pt x="64919" y="129236"/>
                        <a:pt x="66726" y="132850"/>
                      </a:cubicBezTo>
                      <a:cubicBezTo>
                        <a:pt x="70339" y="141022"/>
                        <a:pt x="71199" y="146012"/>
                        <a:pt x="69479" y="147819"/>
                      </a:cubicBezTo>
                      <a:cubicBezTo>
                        <a:pt x="69479" y="149625"/>
                        <a:pt x="64919" y="150141"/>
                        <a:pt x="55887" y="149195"/>
                      </a:cubicBezTo>
                      <a:cubicBezTo>
                        <a:pt x="35155" y="147302"/>
                        <a:pt x="26123" y="140936"/>
                        <a:pt x="28876" y="130097"/>
                      </a:cubicBezTo>
                      <a:close/>
                      <a:moveTo>
                        <a:pt x="89780" y="109622"/>
                      </a:moveTo>
                      <a:cubicBezTo>
                        <a:pt x="84361" y="101449"/>
                        <a:pt x="82554" y="94653"/>
                        <a:pt x="84361" y="89147"/>
                      </a:cubicBezTo>
                      <a:lnTo>
                        <a:pt x="88404" y="89147"/>
                      </a:lnTo>
                      <a:cubicBezTo>
                        <a:pt x="101049" y="88287"/>
                        <a:pt x="119114" y="83727"/>
                        <a:pt x="142598" y="75468"/>
                      </a:cubicBezTo>
                      <a:cubicBezTo>
                        <a:pt x="143458" y="75468"/>
                        <a:pt x="145265" y="74608"/>
                        <a:pt x="148017" y="72715"/>
                      </a:cubicBezTo>
                      <a:cubicBezTo>
                        <a:pt x="167029" y="64543"/>
                        <a:pt x="182770" y="60930"/>
                        <a:pt x="195416" y="61790"/>
                      </a:cubicBezTo>
                      <a:cubicBezTo>
                        <a:pt x="206255" y="62736"/>
                        <a:pt x="215717" y="67210"/>
                        <a:pt x="223890" y="75468"/>
                      </a:cubicBezTo>
                      <a:cubicBezTo>
                        <a:pt x="250987" y="102739"/>
                        <a:pt x="262255" y="120031"/>
                        <a:pt x="257782" y="127344"/>
                      </a:cubicBezTo>
                      <a:cubicBezTo>
                        <a:pt x="256836" y="128290"/>
                        <a:pt x="255116" y="129150"/>
                        <a:pt x="252363" y="130097"/>
                      </a:cubicBezTo>
                      <a:cubicBezTo>
                        <a:pt x="246944" y="130097"/>
                        <a:pt x="243330" y="130527"/>
                        <a:pt x="241524" y="131473"/>
                      </a:cubicBezTo>
                      <a:cubicBezTo>
                        <a:pt x="227932" y="136893"/>
                        <a:pt x="214427" y="137839"/>
                        <a:pt x="200921" y="134226"/>
                      </a:cubicBezTo>
                      <a:cubicBezTo>
                        <a:pt x="190943" y="132419"/>
                        <a:pt x="186040" y="130613"/>
                        <a:pt x="186040" y="128806"/>
                      </a:cubicBezTo>
                      <a:cubicBezTo>
                        <a:pt x="185093" y="127000"/>
                        <a:pt x="189222" y="125193"/>
                        <a:pt x="198255" y="123386"/>
                      </a:cubicBezTo>
                      <a:cubicBezTo>
                        <a:pt x="214513" y="115214"/>
                        <a:pt x="222599" y="108848"/>
                        <a:pt x="222599" y="104288"/>
                      </a:cubicBezTo>
                      <a:cubicBezTo>
                        <a:pt x="219846" y="94309"/>
                        <a:pt x="214943" y="86996"/>
                        <a:pt x="207717" y="82437"/>
                      </a:cubicBezTo>
                      <a:cubicBezTo>
                        <a:pt x="204104" y="80630"/>
                        <a:pt x="198685" y="79684"/>
                        <a:pt x="191459" y="79684"/>
                      </a:cubicBezTo>
                      <a:cubicBezTo>
                        <a:pt x="190513" y="79684"/>
                        <a:pt x="189652" y="79684"/>
                        <a:pt x="188792" y="79684"/>
                      </a:cubicBezTo>
                      <a:cubicBezTo>
                        <a:pt x="176147" y="79684"/>
                        <a:pt x="163071" y="83813"/>
                        <a:pt x="149480" y="91986"/>
                      </a:cubicBezTo>
                      <a:cubicBezTo>
                        <a:pt x="137695" y="98352"/>
                        <a:pt x="124619" y="103342"/>
                        <a:pt x="110167" y="106955"/>
                      </a:cubicBezTo>
                      <a:cubicBezTo>
                        <a:pt x="99328" y="110482"/>
                        <a:pt x="92533" y="111428"/>
                        <a:pt x="89780" y="109622"/>
                      </a:cubicBezTo>
                      <a:close/>
                      <a:moveTo>
                        <a:pt x="119630" y="46821"/>
                      </a:moveTo>
                      <a:cubicBezTo>
                        <a:pt x="115071" y="36841"/>
                        <a:pt x="116447" y="24969"/>
                        <a:pt x="123673" y="11377"/>
                      </a:cubicBezTo>
                      <a:cubicBezTo>
                        <a:pt x="129092" y="2258"/>
                        <a:pt x="133566" y="-1355"/>
                        <a:pt x="137178" y="451"/>
                      </a:cubicBezTo>
                      <a:cubicBezTo>
                        <a:pt x="138039" y="1398"/>
                        <a:pt x="139415" y="4064"/>
                        <a:pt x="141222" y="8624"/>
                      </a:cubicBezTo>
                      <a:cubicBezTo>
                        <a:pt x="145695" y="18603"/>
                        <a:pt x="151631" y="27292"/>
                        <a:pt x="158856" y="34519"/>
                      </a:cubicBezTo>
                      <a:cubicBezTo>
                        <a:pt x="164276" y="40885"/>
                        <a:pt x="166082" y="45875"/>
                        <a:pt x="164276" y="49488"/>
                      </a:cubicBezTo>
                      <a:cubicBezTo>
                        <a:pt x="163329" y="53101"/>
                        <a:pt x="159286" y="54908"/>
                        <a:pt x="152061" y="54908"/>
                      </a:cubicBezTo>
                      <a:cubicBezTo>
                        <a:pt x="135888" y="55940"/>
                        <a:pt x="125049" y="53187"/>
                        <a:pt x="119630" y="46821"/>
                      </a:cubicBezTo>
                      <a:close/>
                    </a:path>
                  </a:pathLst>
                </a:custGeom>
                <a:grpFill/>
                <a:ln w="860" cap="flat">
                  <a:noFill/>
                  <a:prstDash val="solid"/>
                  <a:miter/>
                </a:ln>
              </p:spPr>
              <p:txBody>
                <a:bodyPr rtlCol="0" anchor="ctr"/>
                <a:lstStyle/>
                <a:p>
                  <a:endParaRPr lang="zh-CN" altLang="en-US">
                    <a:latin typeface="微软雅黑" charset="0"/>
                    <a:ea typeface="微软雅黑" charset="0"/>
                  </a:endParaRPr>
                </a:p>
              </p:txBody>
            </p:sp>
            <p:sp>
              <p:nvSpPr>
                <p:cNvPr id="29" name="任意形状 18"/>
                <p:cNvSpPr/>
                <p:nvPr/>
              </p:nvSpPr>
              <p:spPr>
                <a:xfrm>
                  <a:off x="5138493" y="2802793"/>
                  <a:ext cx="279168" cy="227983"/>
                </a:xfrm>
                <a:custGeom>
                  <a:avLst/>
                  <a:gdLst>
                    <a:gd name="connsiteX0" fmla="*/ 146571 w 279168"/>
                    <a:gd name="connsiteY0" fmla="*/ 7401 h 227983"/>
                    <a:gd name="connsiteX1" fmla="*/ 211604 w 279168"/>
                    <a:gd name="connsiteY1" fmla="*/ 604 h 227983"/>
                    <a:gd name="connsiteX2" fmla="*/ 211604 w 279168"/>
                    <a:gd name="connsiteY2" fmla="*/ 16950 h 227983"/>
                    <a:gd name="connsiteX3" fmla="*/ 175044 w 279168"/>
                    <a:gd name="connsiteY3" fmla="*/ 41468 h 227983"/>
                    <a:gd name="connsiteX4" fmla="*/ 166958 w 279168"/>
                    <a:gd name="connsiteY4" fmla="*/ 83794 h 227983"/>
                    <a:gd name="connsiteX5" fmla="*/ 202141 w 279168"/>
                    <a:gd name="connsiteY5" fmla="*/ 74245 h 227983"/>
                    <a:gd name="connsiteX6" fmla="*/ 210227 w 279168"/>
                    <a:gd name="connsiteY6" fmla="*/ 101516 h 227983"/>
                    <a:gd name="connsiteX7" fmla="*/ 196722 w 279168"/>
                    <a:gd name="connsiteY7" fmla="*/ 106936 h 227983"/>
                    <a:gd name="connsiteX8" fmla="*/ 166958 w 279168"/>
                    <a:gd name="connsiteY8" fmla="*/ 121905 h 227983"/>
                    <a:gd name="connsiteX9" fmla="*/ 162915 w 279168"/>
                    <a:gd name="connsiteY9" fmla="*/ 132831 h 227983"/>
                    <a:gd name="connsiteX10" fmla="*/ 162915 w 279168"/>
                    <a:gd name="connsiteY10" fmla="*/ 158725 h 227983"/>
                    <a:gd name="connsiteX11" fmla="*/ 180550 w 279168"/>
                    <a:gd name="connsiteY11" fmla="*/ 171027 h 227983"/>
                    <a:gd name="connsiteX12" fmla="*/ 213066 w 279168"/>
                    <a:gd name="connsiteY12" fmla="*/ 171027 h 227983"/>
                    <a:gd name="connsiteX13" fmla="*/ 246959 w 279168"/>
                    <a:gd name="connsiteY13" fmla="*/ 168275 h 227983"/>
                    <a:gd name="connsiteX14" fmla="*/ 270013 w 279168"/>
                    <a:gd name="connsiteY14" fmla="*/ 173694 h 227983"/>
                    <a:gd name="connsiteX15" fmla="*/ 271390 w 279168"/>
                    <a:gd name="connsiteY15" fmla="*/ 211891 h 227983"/>
                    <a:gd name="connsiteX16" fmla="*/ 144076 w 279168"/>
                    <a:gd name="connsiteY16" fmla="*/ 202342 h 227983"/>
                    <a:gd name="connsiteX17" fmla="*/ 130571 w 279168"/>
                    <a:gd name="connsiteY17" fmla="*/ 203718 h 227983"/>
                    <a:gd name="connsiteX18" fmla="*/ 123775 w 279168"/>
                    <a:gd name="connsiteY18" fmla="*/ 203718 h 227983"/>
                    <a:gd name="connsiteX19" fmla="*/ 26225 w 279168"/>
                    <a:gd name="connsiteY19" fmla="*/ 220064 h 227983"/>
                    <a:gd name="connsiteX20" fmla="*/ 20806 w 279168"/>
                    <a:gd name="connsiteY20" fmla="*/ 224193 h 227983"/>
                    <a:gd name="connsiteX21" fmla="*/ 12634 w 279168"/>
                    <a:gd name="connsiteY21" fmla="*/ 225570 h 227983"/>
                    <a:gd name="connsiteX22" fmla="*/ 418 w 279168"/>
                    <a:gd name="connsiteY22" fmla="*/ 199675 h 227983"/>
                    <a:gd name="connsiteX23" fmla="*/ 62698 w 279168"/>
                    <a:gd name="connsiteY23" fmla="*/ 185997 h 227983"/>
                    <a:gd name="connsiteX24" fmla="*/ 64075 w 279168"/>
                    <a:gd name="connsiteY24" fmla="*/ 119152 h 227983"/>
                    <a:gd name="connsiteX25" fmla="*/ 62698 w 279168"/>
                    <a:gd name="connsiteY25" fmla="*/ 98677 h 227983"/>
                    <a:gd name="connsiteX26" fmla="*/ 70785 w 279168"/>
                    <a:gd name="connsiteY26" fmla="*/ 90505 h 227983"/>
                    <a:gd name="connsiteX27" fmla="*/ 103301 w 279168"/>
                    <a:gd name="connsiteY27" fmla="*/ 104183 h 227983"/>
                    <a:gd name="connsiteX28" fmla="*/ 95215 w 279168"/>
                    <a:gd name="connsiteY28" fmla="*/ 160102 h 227983"/>
                    <a:gd name="connsiteX29" fmla="*/ 97882 w 279168"/>
                    <a:gd name="connsiteY29" fmla="*/ 175071 h 227983"/>
                    <a:gd name="connsiteX30" fmla="*/ 107345 w 279168"/>
                    <a:gd name="connsiteY30" fmla="*/ 177824 h 227983"/>
                    <a:gd name="connsiteX31" fmla="*/ 126270 w 279168"/>
                    <a:gd name="connsiteY31" fmla="*/ 172404 h 227983"/>
                    <a:gd name="connsiteX32" fmla="*/ 130312 w 279168"/>
                    <a:gd name="connsiteY32" fmla="*/ 160102 h 227983"/>
                    <a:gd name="connsiteX33" fmla="*/ 128936 w 279168"/>
                    <a:gd name="connsiteY33" fmla="*/ 87752 h 227983"/>
                    <a:gd name="connsiteX34" fmla="*/ 128936 w 279168"/>
                    <a:gd name="connsiteY34" fmla="*/ 60480 h 227983"/>
                    <a:gd name="connsiteX35" fmla="*/ 119473 w 279168"/>
                    <a:gd name="connsiteY35" fmla="*/ 48178 h 227983"/>
                    <a:gd name="connsiteX36" fmla="*/ 96420 w 279168"/>
                    <a:gd name="connsiteY36" fmla="*/ 53598 h 227983"/>
                    <a:gd name="connsiteX37" fmla="*/ 76118 w 279168"/>
                    <a:gd name="connsiteY37" fmla="*/ 24951 h 227983"/>
                    <a:gd name="connsiteX38" fmla="*/ 76118 w 279168"/>
                    <a:gd name="connsiteY38" fmla="*/ 20821 h 227983"/>
                    <a:gd name="connsiteX39" fmla="*/ 89710 w 279168"/>
                    <a:gd name="connsiteY39" fmla="*/ 12649 h 227983"/>
                    <a:gd name="connsiteX40" fmla="*/ 146571 w 279168"/>
                    <a:gd name="connsiteY40" fmla="*/ 7401 h 2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9168" h="227983">
                      <a:moveTo>
                        <a:pt x="146571" y="7401"/>
                      </a:moveTo>
                      <a:cubicBezTo>
                        <a:pt x="169109" y="1035"/>
                        <a:pt x="190787" y="-1202"/>
                        <a:pt x="211604" y="604"/>
                      </a:cubicBezTo>
                      <a:cubicBezTo>
                        <a:pt x="209797" y="6024"/>
                        <a:pt x="209797" y="11530"/>
                        <a:pt x="211604" y="16950"/>
                      </a:cubicBezTo>
                      <a:cubicBezTo>
                        <a:pt x="214271" y="21510"/>
                        <a:pt x="202141" y="29682"/>
                        <a:pt x="175044" y="41468"/>
                      </a:cubicBezTo>
                      <a:cubicBezTo>
                        <a:pt x="169625" y="46888"/>
                        <a:pt x="166958" y="61083"/>
                        <a:pt x="166958" y="83794"/>
                      </a:cubicBezTo>
                      <a:cubicBezTo>
                        <a:pt x="184077" y="79235"/>
                        <a:pt x="195862" y="76052"/>
                        <a:pt x="202141" y="74245"/>
                      </a:cubicBezTo>
                      <a:cubicBezTo>
                        <a:pt x="207561" y="76998"/>
                        <a:pt x="210227" y="86117"/>
                        <a:pt x="210227" y="101516"/>
                      </a:cubicBezTo>
                      <a:cubicBezTo>
                        <a:pt x="207561" y="103323"/>
                        <a:pt x="203002" y="105129"/>
                        <a:pt x="196722" y="106936"/>
                      </a:cubicBezTo>
                      <a:cubicBezTo>
                        <a:pt x="187690" y="110549"/>
                        <a:pt x="177797" y="115625"/>
                        <a:pt x="166958" y="121905"/>
                      </a:cubicBezTo>
                      <a:cubicBezTo>
                        <a:pt x="165152" y="123712"/>
                        <a:pt x="163775" y="127325"/>
                        <a:pt x="162915" y="132831"/>
                      </a:cubicBezTo>
                      <a:cubicBezTo>
                        <a:pt x="161969" y="139197"/>
                        <a:pt x="161969" y="147800"/>
                        <a:pt x="162915" y="158725"/>
                      </a:cubicBezTo>
                      <a:cubicBezTo>
                        <a:pt x="162915" y="167844"/>
                        <a:pt x="168765" y="171888"/>
                        <a:pt x="180550" y="171027"/>
                      </a:cubicBezTo>
                      <a:cubicBezTo>
                        <a:pt x="187776" y="171027"/>
                        <a:pt x="198614" y="171027"/>
                        <a:pt x="213066" y="171027"/>
                      </a:cubicBezTo>
                      <a:cubicBezTo>
                        <a:pt x="229325" y="170167"/>
                        <a:pt x="240594" y="169221"/>
                        <a:pt x="246959" y="168275"/>
                      </a:cubicBezTo>
                      <a:cubicBezTo>
                        <a:pt x="258658" y="166468"/>
                        <a:pt x="266401" y="168275"/>
                        <a:pt x="270013" y="173694"/>
                      </a:cubicBezTo>
                      <a:cubicBezTo>
                        <a:pt x="281712" y="196406"/>
                        <a:pt x="282229" y="209138"/>
                        <a:pt x="271390" y="211891"/>
                      </a:cubicBezTo>
                      <a:cubicBezTo>
                        <a:pt x="236206" y="198213"/>
                        <a:pt x="193711" y="195030"/>
                        <a:pt x="144076" y="202342"/>
                      </a:cubicBezTo>
                      <a:cubicBezTo>
                        <a:pt x="136850" y="203288"/>
                        <a:pt x="132291" y="203718"/>
                        <a:pt x="130571" y="203718"/>
                      </a:cubicBezTo>
                      <a:cubicBezTo>
                        <a:pt x="128764" y="203718"/>
                        <a:pt x="126528" y="203718"/>
                        <a:pt x="123775" y="203718"/>
                      </a:cubicBezTo>
                      <a:cubicBezTo>
                        <a:pt x="89452" y="200105"/>
                        <a:pt x="56935" y="205525"/>
                        <a:pt x="26225" y="220064"/>
                      </a:cubicBezTo>
                      <a:cubicBezTo>
                        <a:pt x="24418" y="221010"/>
                        <a:pt x="22612" y="222387"/>
                        <a:pt x="20806" y="224193"/>
                      </a:cubicBezTo>
                      <a:cubicBezTo>
                        <a:pt x="17193" y="228753"/>
                        <a:pt x="14440" y="229183"/>
                        <a:pt x="12634" y="225570"/>
                      </a:cubicBezTo>
                      <a:cubicBezTo>
                        <a:pt x="2655" y="212837"/>
                        <a:pt x="-1388" y="204235"/>
                        <a:pt x="418" y="199675"/>
                      </a:cubicBezTo>
                      <a:cubicBezTo>
                        <a:pt x="35601" y="194255"/>
                        <a:pt x="56419" y="189696"/>
                        <a:pt x="62698" y="185997"/>
                      </a:cubicBezTo>
                      <a:cubicBezTo>
                        <a:pt x="67172" y="182383"/>
                        <a:pt x="67688" y="160102"/>
                        <a:pt x="64075" y="119152"/>
                      </a:cubicBezTo>
                      <a:cubicBezTo>
                        <a:pt x="63129" y="110979"/>
                        <a:pt x="62698" y="104183"/>
                        <a:pt x="62698" y="98677"/>
                      </a:cubicBezTo>
                      <a:cubicBezTo>
                        <a:pt x="62698" y="94118"/>
                        <a:pt x="65365" y="91365"/>
                        <a:pt x="70785" y="90505"/>
                      </a:cubicBezTo>
                      <a:cubicBezTo>
                        <a:pt x="93323" y="94118"/>
                        <a:pt x="104162" y="98677"/>
                        <a:pt x="103301" y="104183"/>
                      </a:cubicBezTo>
                      <a:cubicBezTo>
                        <a:pt x="93323" y="116055"/>
                        <a:pt x="90656" y="134637"/>
                        <a:pt x="95215" y="160102"/>
                      </a:cubicBezTo>
                      <a:cubicBezTo>
                        <a:pt x="96076" y="166468"/>
                        <a:pt x="97022" y="171458"/>
                        <a:pt x="97882" y="175071"/>
                      </a:cubicBezTo>
                      <a:cubicBezTo>
                        <a:pt x="97882" y="176877"/>
                        <a:pt x="101065" y="177824"/>
                        <a:pt x="107345" y="177824"/>
                      </a:cubicBezTo>
                      <a:cubicBezTo>
                        <a:pt x="114570" y="176964"/>
                        <a:pt x="120850" y="175071"/>
                        <a:pt x="126270" y="172404"/>
                      </a:cubicBezTo>
                      <a:cubicBezTo>
                        <a:pt x="128936" y="170597"/>
                        <a:pt x="130312" y="166468"/>
                        <a:pt x="130312" y="160102"/>
                      </a:cubicBezTo>
                      <a:cubicBezTo>
                        <a:pt x="130312" y="121045"/>
                        <a:pt x="129882" y="96871"/>
                        <a:pt x="128936" y="87752"/>
                      </a:cubicBezTo>
                      <a:cubicBezTo>
                        <a:pt x="128936" y="74073"/>
                        <a:pt x="128936" y="65040"/>
                        <a:pt x="128936" y="60480"/>
                      </a:cubicBezTo>
                      <a:cubicBezTo>
                        <a:pt x="127990" y="53168"/>
                        <a:pt x="124893" y="49125"/>
                        <a:pt x="119473" y="48178"/>
                      </a:cubicBezTo>
                      <a:cubicBezTo>
                        <a:pt x="114054" y="48178"/>
                        <a:pt x="106398" y="49985"/>
                        <a:pt x="96420" y="53598"/>
                      </a:cubicBezTo>
                      <a:cubicBezTo>
                        <a:pt x="90054" y="57211"/>
                        <a:pt x="83344" y="47662"/>
                        <a:pt x="76118" y="24951"/>
                      </a:cubicBezTo>
                      <a:cubicBezTo>
                        <a:pt x="76118" y="23144"/>
                        <a:pt x="76118" y="21767"/>
                        <a:pt x="76118" y="20821"/>
                      </a:cubicBezTo>
                      <a:cubicBezTo>
                        <a:pt x="74312" y="15401"/>
                        <a:pt x="78871" y="12649"/>
                        <a:pt x="89710" y="12649"/>
                      </a:cubicBezTo>
                      <a:cubicBezTo>
                        <a:pt x="112248" y="13767"/>
                        <a:pt x="131173" y="11960"/>
                        <a:pt x="146571" y="7401"/>
                      </a:cubicBezTo>
                      <a:close/>
                    </a:path>
                  </a:pathLst>
                </a:custGeom>
                <a:grpFill/>
                <a:ln w="860" cap="flat">
                  <a:noFill/>
                  <a:prstDash val="solid"/>
                  <a:miter/>
                </a:ln>
              </p:spPr>
              <p:txBody>
                <a:bodyPr rtlCol="0" anchor="ctr"/>
                <a:lstStyle/>
                <a:p>
                  <a:endParaRPr lang="zh-CN" altLang="en-US">
                    <a:latin typeface="微软雅黑" charset="0"/>
                    <a:ea typeface="微软雅黑" charset="0"/>
                  </a:endParaRPr>
                </a:p>
              </p:txBody>
            </p:sp>
          </p:grpSp>
          <p:grpSp>
            <p:nvGrpSpPr>
              <p:cNvPr id="21" name="图形 4"/>
              <p:cNvGrpSpPr/>
              <p:nvPr/>
            </p:nvGrpSpPr>
            <p:grpSpPr>
              <a:xfrm>
                <a:off x="6477534" y="2737331"/>
                <a:ext cx="1951056" cy="319813"/>
                <a:chOff x="6477534" y="2737331"/>
                <a:chExt cx="1951056" cy="319813"/>
              </a:xfrm>
              <a:grpFill/>
            </p:grpSpPr>
            <p:sp>
              <p:nvSpPr>
                <p:cNvPr id="22" name="任意形状 20"/>
                <p:cNvSpPr/>
                <p:nvPr/>
              </p:nvSpPr>
              <p:spPr>
                <a:xfrm>
                  <a:off x="6477534" y="2776851"/>
                  <a:ext cx="298388" cy="236118"/>
                </a:xfrm>
                <a:custGeom>
                  <a:avLst/>
                  <a:gdLst>
                    <a:gd name="connsiteX0" fmla="*/ 160322 w 298388"/>
                    <a:gd name="connsiteY0" fmla="*/ 151805 h 236118"/>
                    <a:gd name="connsiteX1" fmla="*/ 164365 w 298388"/>
                    <a:gd name="connsiteY1" fmla="*/ 113608 h 236118"/>
                    <a:gd name="connsiteX2" fmla="*/ 171161 w 298388"/>
                    <a:gd name="connsiteY2" fmla="*/ 61733 h 236118"/>
                    <a:gd name="connsiteX3" fmla="*/ 182000 w 298388"/>
                    <a:gd name="connsiteY3" fmla="*/ 7190 h 236118"/>
                    <a:gd name="connsiteX4" fmla="*/ 207721 w 298388"/>
                    <a:gd name="connsiteY4" fmla="*/ 5814 h 236118"/>
                    <a:gd name="connsiteX5" fmla="*/ 210474 w 298388"/>
                    <a:gd name="connsiteY5" fmla="*/ 20783 h 236118"/>
                    <a:gd name="connsiteX6" fmla="*/ 196882 w 298388"/>
                    <a:gd name="connsiteY6" fmla="*/ 69905 h 236118"/>
                    <a:gd name="connsiteX7" fmla="*/ 190086 w 298388"/>
                    <a:gd name="connsiteY7" fmla="*/ 116275 h 236118"/>
                    <a:gd name="connsiteX8" fmla="*/ 188710 w 298388"/>
                    <a:gd name="connsiteY8" fmla="*/ 124448 h 236118"/>
                    <a:gd name="connsiteX9" fmla="*/ 195505 w 298388"/>
                    <a:gd name="connsiteY9" fmla="*/ 119028 h 236118"/>
                    <a:gd name="connsiteX10" fmla="*/ 233442 w 298388"/>
                    <a:gd name="connsiteY10" fmla="*/ 75325 h 236118"/>
                    <a:gd name="connsiteX11" fmla="*/ 257786 w 298388"/>
                    <a:gd name="connsiteY11" fmla="*/ 89004 h 236118"/>
                    <a:gd name="connsiteX12" fmla="*/ 255119 w 298388"/>
                    <a:gd name="connsiteY12" fmla="*/ 102682 h 236118"/>
                    <a:gd name="connsiteX13" fmla="*/ 195505 w 298388"/>
                    <a:gd name="connsiteY13" fmla="*/ 147675 h 236118"/>
                    <a:gd name="connsiteX14" fmla="*/ 184667 w 298388"/>
                    <a:gd name="connsiteY14" fmla="*/ 155848 h 236118"/>
                    <a:gd name="connsiteX15" fmla="*/ 182000 w 298388"/>
                    <a:gd name="connsiteY15" fmla="*/ 176323 h 236118"/>
                    <a:gd name="connsiteX16" fmla="*/ 211764 w 298388"/>
                    <a:gd name="connsiteY16" fmla="*/ 176323 h 236118"/>
                    <a:gd name="connsiteX17" fmla="*/ 274044 w 298388"/>
                    <a:gd name="connsiteY17" fmla="*/ 172194 h 236118"/>
                    <a:gd name="connsiteX18" fmla="*/ 288926 w 298388"/>
                    <a:gd name="connsiteY18" fmla="*/ 180366 h 236118"/>
                    <a:gd name="connsiteX19" fmla="*/ 298389 w 298388"/>
                    <a:gd name="connsiteY19" fmla="*/ 214520 h 236118"/>
                    <a:gd name="connsiteX20" fmla="*/ 295722 w 298388"/>
                    <a:gd name="connsiteY20" fmla="*/ 225445 h 236118"/>
                    <a:gd name="connsiteX21" fmla="*/ 284883 w 298388"/>
                    <a:gd name="connsiteY21" fmla="*/ 224069 h 236118"/>
                    <a:gd name="connsiteX22" fmla="*/ 217183 w 298388"/>
                    <a:gd name="connsiteY22" fmla="*/ 207723 h 236118"/>
                    <a:gd name="connsiteX23" fmla="*/ 172451 w 298388"/>
                    <a:gd name="connsiteY23" fmla="*/ 209100 h 236118"/>
                    <a:gd name="connsiteX24" fmla="*/ 156193 w 298388"/>
                    <a:gd name="connsiteY24" fmla="*/ 210477 h 236118"/>
                    <a:gd name="connsiteX25" fmla="*/ 134515 w 298388"/>
                    <a:gd name="connsiteY25" fmla="*/ 213229 h 236118"/>
                    <a:gd name="connsiteX26" fmla="*/ 106042 w 298388"/>
                    <a:gd name="connsiteY26" fmla="*/ 214606 h 236118"/>
                    <a:gd name="connsiteX27" fmla="*/ 19331 w 298388"/>
                    <a:gd name="connsiteY27" fmla="*/ 233704 h 236118"/>
                    <a:gd name="connsiteX28" fmla="*/ 9869 w 298388"/>
                    <a:gd name="connsiteY28" fmla="*/ 232328 h 236118"/>
                    <a:gd name="connsiteX29" fmla="*/ 3073 w 298388"/>
                    <a:gd name="connsiteY29" fmla="*/ 218649 h 236118"/>
                    <a:gd name="connsiteX30" fmla="*/ 320 w 298388"/>
                    <a:gd name="connsiteY30" fmla="*/ 211853 h 236118"/>
                    <a:gd name="connsiteX31" fmla="*/ 7116 w 298388"/>
                    <a:gd name="connsiteY31" fmla="*/ 209100 h 236118"/>
                    <a:gd name="connsiteX32" fmla="*/ 76192 w 298388"/>
                    <a:gd name="connsiteY32" fmla="*/ 198174 h 236118"/>
                    <a:gd name="connsiteX33" fmla="*/ 89697 w 298388"/>
                    <a:gd name="connsiteY33" fmla="*/ 194045 h 236118"/>
                    <a:gd name="connsiteX34" fmla="*/ 104580 w 298388"/>
                    <a:gd name="connsiteY34" fmla="*/ 179076 h 236118"/>
                    <a:gd name="connsiteX35" fmla="*/ 104580 w 298388"/>
                    <a:gd name="connsiteY35" fmla="*/ 150428 h 236118"/>
                    <a:gd name="connsiteX36" fmla="*/ 100536 w 298388"/>
                    <a:gd name="connsiteY36" fmla="*/ 145009 h 236118"/>
                    <a:gd name="connsiteX37" fmla="*/ 96494 w 298388"/>
                    <a:gd name="connsiteY37" fmla="*/ 147761 h 236118"/>
                    <a:gd name="connsiteX38" fmla="*/ 80235 w 298388"/>
                    <a:gd name="connsiteY38" fmla="*/ 165483 h 236118"/>
                    <a:gd name="connsiteX39" fmla="*/ 66644 w 298388"/>
                    <a:gd name="connsiteY39" fmla="*/ 164107 h 236118"/>
                    <a:gd name="connsiteX40" fmla="*/ 49009 w 298388"/>
                    <a:gd name="connsiteY40" fmla="*/ 140879 h 236118"/>
                    <a:gd name="connsiteX41" fmla="*/ 47632 w 298388"/>
                    <a:gd name="connsiteY41" fmla="*/ 131330 h 236118"/>
                    <a:gd name="connsiteX42" fmla="*/ 54428 w 298388"/>
                    <a:gd name="connsiteY42" fmla="*/ 129953 h 236118"/>
                    <a:gd name="connsiteX43" fmla="*/ 99160 w 298388"/>
                    <a:gd name="connsiteY43" fmla="*/ 117651 h 236118"/>
                    <a:gd name="connsiteX44" fmla="*/ 100536 w 298388"/>
                    <a:gd name="connsiteY44" fmla="*/ 108102 h 236118"/>
                    <a:gd name="connsiteX45" fmla="*/ 101913 w 298388"/>
                    <a:gd name="connsiteY45" fmla="*/ 53560 h 236118"/>
                    <a:gd name="connsiteX46" fmla="*/ 137096 w 298388"/>
                    <a:gd name="connsiteY46" fmla="*/ 50807 h 236118"/>
                    <a:gd name="connsiteX47" fmla="*/ 141139 w 298388"/>
                    <a:gd name="connsiteY47" fmla="*/ 65776 h 236118"/>
                    <a:gd name="connsiteX48" fmla="*/ 134344 w 298388"/>
                    <a:gd name="connsiteY48" fmla="*/ 173570 h 236118"/>
                    <a:gd name="connsiteX49" fmla="*/ 146559 w 298388"/>
                    <a:gd name="connsiteY49" fmla="*/ 174947 h 236118"/>
                    <a:gd name="connsiteX50" fmla="*/ 160322 w 298388"/>
                    <a:gd name="connsiteY50" fmla="*/ 151805 h 23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98388" h="236118">
                      <a:moveTo>
                        <a:pt x="160322" y="151805"/>
                      </a:moveTo>
                      <a:cubicBezTo>
                        <a:pt x="161182" y="143632"/>
                        <a:pt x="162559" y="130900"/>
                        <a:pt x="164365" y="113608"/>
                      </a:cubicBezTo>
                      <a:cubicBezTo>
                        <a:pt x="166172" y="94510"/>
                        <a:pt x="168408" y="77218"/>
                        <a:pt x="171161" y="61733"/>
                      </a:cubicBezTo>
                      <a:cubicBezTo>
                        <a:pt x="173828" y="35322"/>
                        <a:pt x="177441" y="17170"/>
                        <a:pt x="182000" y="7190"/>
                      </a:cubicBezTo>
                      <a:cubicBezTo>
                        <a:pt x="186473" y="-1929"/>
                        <a:pt x="195075" y="-2359"/>
                        <a:pt x="207721" y="5814"/>
                      </a:cubicBezTo>
                      <a:cubicBezTo>
                        <a:pt x="214000" y="10373"/>
                        <a:pt x="214947" y="15363"/>
                        <a:pt x="210474" y="20783"/>
                      </a:cubicBezTo>
                      <a:cubicBezTo>
                        <a:pt x="204108" y="28956"/>
                        <a:pt x="199635" y="45301"/>
                        <a:pt x="196882" y="69905"/>
                      </a:cubicBezTo>
                      <a:cubicBezTo>
                        <a:pt x="194129" y="89004"/>
                        <a:pt x="191893" y="104489"/>
                        <a:pt x="190086" y="116275"/>
                      </a:cubicBezTo>
                      <a:lnTo>
                        <a:pt x="188710" y="124448"/>
                      </a:lnTo>
                      <a:cubicBezTo>
                        <a:pt x="189570" y="124448"/>
                        <a:pt x="191893" y="122641"/>
                        <a:pt x="195505" y="119028"/>
                      </a:cubicBezTo>
                      <a:cubicBezTo>
                        <a:pt x="219850" y="94510"/>
                        <a:pt x="232495" y="79885"/>
                        <a:pt x="233442" y="75325"/>
                      </a:cubicBezTo>
                      <a:cubicBezTo>
                        <a:pt x="238861" y="69905"/>
                        <a:pt x="247033" y="74465"/>
                        <a:pt x="257786" y="89004"/>
                      </a:cubicBezTo>
                      <a:cubicBezTo>
                        <a:pt x="262259" y="98123"/>
                        <a:pt x="261399" y="102682"/>
                        <a:pt x="255119" y="102682"/>
                      </a:cubicBezTo>
                      <a:cubicBezTo>
                        <a:pt x="252367" y="102682"/>
                        <a:pt x="232495" y="117651"/>
                        <a:pt x="195505" y="147675"/>
                      </a:cubicBezTo>
                      <a:cubicBezTo>
                        <a:pt x="190946" y="152235"/>
                        <a:pt x="187333" y="154988"/>
                        <a:pt x="184667" y="155848"/>
                      </a:cubicBezTo>
                      <a:cubicBezTo>
                        <a:pt x="178301" y="162214"/>
                        <a:pt x="177441" y="169010"/>
                        <a:pt x="182000" y="176323"/>
                      </a:cubicBezTo>
                      <a:cubicBezTo>
                        <a:pt x="189226" y="176323"/>
                        <a:pt x="199119" y="176323"/>
                        <a:pt x="211764" y="176323"/>
                      </a:cubicBezTo>
                      <a:cubicBezTo>
                        <a:pt x="250560" y="175463"/>
                        <a:pt x="271378" y="174086"/>
                        <a:pt x="274044" y="172194"/>
                      </a:cubicBezTo>
                      <a:cubicBezTo>
                        <a:pt x="282130" y="170387"/>
                        <a:pt x="287120" y="173140"/>
                        <a:pt x="288926" y="180366"/>
                      </a:cubicBezTo>
                      <a:cubicBezTo>
                        <a:pt x="292539" y="192238"/>
                        <a:pt x="295722" y="203594"/>
                        <a:pt x="298389" y="214520"/>
                      </a:cubicBezTo>
                      <a:cubicBezTo>
                        <a:pt x="298389" y="220886"/>
                        <a:pt x="297442" y="224499"/>
                        <a:pt x="295722" y="225445"/>
                      </a:cubicBezTo>
                      <a:cubicBezTo>
                        <a:pt x="292969" y="227252"/>
                        <a:pt x="289356" y="226822"/>
                        <a:pt x="284883" y="224069"/>
                      </a:cubicBezTo>
                      <a:cubicBezTo>
                        <a:pt x="257786" y="213143"/>
                        <a:pt x="235162" y="207723"/>
                        <a:pt x="217183" y="207723"/>
                      </a:cubicBezTo>
                      <a:cubicBezTo>
                        <a:pt x="192839" y="207723"/>
                        <a:pt x="177871" y="208154"/>
                        <a:pt x="172451" y="209100"/>
                      </a:cubicBezTo>
                      <a:cubicBezTo>
                        <a:pt x="165226" y="209100"/>
                        <a:pt x="159806" y="209530"/>
                        <a:pt x="156193" y="210477"/>
                      </a:cubicBezTo>
                      <a:cubicBezTo>
                        <a:pt x="153440" y="211423"/>
                        <a:pt x="146215" y="212283"/>
                        <a:pt x="134515" y="213229"/>
                      </a:cubicBezTo>
                      <a:cubicBezTo>
                        <a:pt x="120924" y="214176"/>
                        <a:pt x="111461" y="214606"/>
                        <a:pt x="106042" y="214606"/>
                      </a:cubicBezTo>
                      <a:cubicBezTo>
                        <a:pt x="71719" y="214606"/>
                        <a:pt x="42815" y="220972"/>
                        <a:pt x="19331" y="233704"/>
                      </a:cubicBezTo>
                      <a:cubicBezTo>
                        <a:pt x="12965" y="237317"/>
                        <a:pt x="9869" y="236887"/>
                        <a:pt x="9869" y="232328"/>
                      </a:cubicBezTo>
                      <a:cubicBezTo>
                        <a:pt x="7116" y="225962"/>
                        <a:pt x="4879" y="221402"/>
                        <a:pt x="3073" y="218649"/>
                      </a:cubicBezTo>
                      <a:cubicBezTo>
                        <a:pt x="320" y="215896"/>
                        <a:pt x="-540" y="213660"/>
                        <a:pt x="320" y="211853"/>
                      </a:cubicBezTo>
                      <a:cubicBezTo>
                        <a:pt x="1180" y="210046"/>
                        <a:pt x="3503" y="209100"/>
                        <a:pt x="7116" y="209100"/>
                      </a:cubicBezTo>
                      <a:cubicBezTo>
                        <a:pt x="18815" y="209100"/>
                        <a:pt x="41869" y="205487"/>
                        <a:pt x="76192" y="198174"/>
                      </a:cubicBezTo>
                      <a:cubicBezTo>
                        <a:pt x="81611" y="196368"/>
                        <a:pt x="86085" y="194991"/>
                        <a:pt x="89697" y="194045"/>
                      </a:cubicBezTo>
                      <a:cubicBezTo>
                        <a:pt x="97870" y="191292"/>
                        <a:pt x="102773" y="186302"/>
                        <a:pt x="104580" y="179076"/>
                      </a:cubicBezTo>
                      <a:cubicBezTo>
                        <a:pt x="104580" y="169957"/>
                        <a:pt x="104580" y="160408"/>
                        <a:pt x="104580" y="150428"/>
                      </a:cubicBezTo>
                      <a:cubicBezTo>
                        <a:pt x="103633" y="146815"/>
                        <a:pt x="102343" y="145009"/>
                        <a:pt x="100536" y="145009"/>
                      </a:cubicBezTo>
                      <a:cubicBezTo>
                        <a:pt x="99590" y="144148"/>
                        <a:pt x="98300" y="145009"/>
                        <a:pt x="96494" y="147761"/>
                      </a:cubicBezTo>
                      <a:cubicBezTo>
                        <a:pt x="90128" y="155934"/>
                        <a:pt x="84708" y="161870"/>
                        <a:pt x="80235" y="165483"/>
                      </a:cubicBezTo>
                      <a:cubicBezTo>
                        <a:pt x="75676" y="171849"/>
                        <a:pt x="71203" y="171419"/>
                        <a:pt x="66644" y="164107"/>
                      </a:cubicBezTo>
                      <a:cubicBezTo>
                        <a:pt x="56665" y="154988"/>
                        <a:pt x="50815" y="147245"/>
                        <a:pt x="49009" y="140879"/>
                      </a:cubicBezTo>
                      <a:cubicBezTo>
                        <a:pt x="46256" y="137266"/>
                        <a:pt x="45826" y="134083"/>
                        <a:pt x="47632" y="131330"/>
                      </a:cubicBezTo>
                      <a:cubicBezTo>
                        <a:pt x="48493" y="129523"/>
                        <a:pt x="50815" y="129093"/>
                        <a:pt x="54428" y="129953"/>
                      </a:cubicBezTo>
                      <a:cubicBezTo>
                        <a:pt x="67934" y="132706"/>
                        <a:pt x="82902" y="128577"/>
                        <a:pt x="99160" y="117651"/>
                      </a:cubicBezTo>
                      <a:cubicBezTo>
                        <a:pt x="100020" y="117651"/>
                        <a:pt x="100536" y="114468"/>
                        <a:pt x="100536" y="108102"/>
                      </a:cubicBezTo>
                      <a:cubicBezTo>
                        <a:pt x="101397" y="104489"/>
                        <a:pt x="101913" y="86251"/>
                        <a:pt x="101913" y="53560"/>
                      </a:cubicBezTo>
                      <a:cubicBezTo>
                        <a:pt x="105526" y="39881"/>
                        <a:pt x="117225" y="39021"/>
                        <a:pt x="137096" y="50807"/>
                      </a:cubicBezTo>
                      <a:cubicBezTo>
                        <a:pt x="141569" y="54420"/>
                        <a:pt x="142946" y="59496"/>
                        <a:pt x="141139" y="65776"/>
                      </a:cubicBezTo>
                      <a:cubicBezTo>
                        <a:pt x="133913" y="86681"/>
                        <a:pt x="131677" y="122641"/>
                        <a:pt x="134344" y="173570"/>
                      </a:cubicBezTo>
                      <a:cubicBezTo>
                        <a:pt x="133397" y="176323"/>
                        <a:pt x="137526" y="176753"/>
                        <a:pt x="146559" y="174947"/>
                      </a:cubicBezTo>
                      <a:cubicBezTo>
                        <a:pt x="154903" y="174947"/>
                        <a:pt x="159376" y="167290"/>
                        <a:pt x="160322" y="151805"/>
                      </a:cubicBezTo>
                      <a:close/>
                    </a:path>
                  </a:pathLst>
                </a:custGeom>
                <a:grpFill/>
                <a:ln w="860" cap="flat">
                  <a:noFill/>
                  <a:prstDash val="solid"/>
                  <a:miter/>
                </a:ln>
              </p:spPr>
              <p:txBody>
                <a:bodyPr rtlCol="0" anchor="ctr"/>
                <a:lstStyle/>
                <a:p>
                  <a:endParaRPr lang="zh-CN" altLang="en-US">
                    <a:latin typeface="微软雅黑" charset="0"/>
                    <a:ea typeface="微软雅黑" charset="0"/>
                  </a:endParaRPr>
                </a:p>
              </p:txBody>
            </p:sp>
            <p:sp>
              <p:nvSpPr>
                <p:cNvPr id="23" name="任意形状 21"/>
                <p:cNvSpPr/>
                <p:nvPr/>
              </p:nvSpPr>
              <p:spPr>
                <a:xfrm>
                  <a:off x="7027539" y="2737331"/>
                  <a:ext cx="312864" cy="319813"/>
                </a:xfrm>
                <a:custGeom>
                  <a:avLst/>
                  <a:gdLst>
                    <a:gd name="connsiteX0" fmla="*/ 86625 w 312864"/>
                    <a:gd name="connsiteY0" fmla="*/ 148999 h 319813"/>
                    <a:gd name="connsiteX1" fmla="*/ 86625 w 312864"/>
                    <a:gd name="connsiteY1" fmla="*/ 162677 h 319813"/>
                    <a:gd name="connsiteX2" fmla="*/ 129980 w 312864"/>
                    <a:gd name="connsiteY2" fmla="*/ 155881 h 319813"/>
                    <a:gd name="connsiteX3" fmla="*/ 158454 w 312864"/>
                    <a:gd name="connsiteY3" fmla="*/ 168183 h 319813"/>
                    <a:gd name="connsiteX4" fmla="*/ 155787 w 312864"/>
                    <a:gd name="connsiteY4" fmla="*/ 172313 h 319813"/>
                    <a:gd name="connsiteX5" fmla="*/ 140905 w 312864"/>
                    <a:gd name="connsiteY5" fmla="*/ 217306 h 319813"/>
                    <a:gd name="connsiteX6" fmla="*/ 126024 w 312864"/>
                    <a:gd name="connsiteY6" fmla="*/ 250083 h 319813"/>
                    <a:gd name="connsiteX7" fmla="*/ 109765 w 312864"/>
                    <a:gd name="connsiteY7" fmla="*/ 267805 h 319813"/>
                    <a:gd name="connsiteX8" fmla="*/ 93506 w 312864"/>
                    <a:gd name="connsiteY8" fmla="*/ 251459 h 319813"/>
                    <a:gd name="connsiteX9" fmla="*/ 67786 w 312864"/>
                    <a:gd name="connsiteY9" fmla="*/ 225564 h 319813"/>
                    <a:gd name="connsiteX10" fmla="*/ 65033 w 312864"/>
                    <a:gd name="connsiteY10" fmla="*/ 228317 h 319813"/>
                    <a:gd name="connsiteX11" fmla="*/ 44732 w 312864"/>
                    <a:gd name="connsiteY11" fmla="*/ 244663 h 319813"/>
                    <a:gd name="connsiteX12" fmla="*/ 0 w 312864"/>
                    <a:gd name="connsiteY12" fmla="*/ 252835 h 319813"/>
                    <a:gd name="connsiteX13" fmla="*/ 8172 w 312864"/>
                    <a:gd name="connsiteY13" fmla="*/ 247416 h 319813"/>
                    <a:gd name="connsiteX14" fmla="*/ 50151 w 312864"/>
                    <a:gd name="connsiteY14" fmla="*/ 206466 h 319813"/>
                    <a:gd name="connsiteX15" fmla="*/ 63657 w 312864"/>
                    <a:gd name="connsiteY15" fmla="*/ 154591 h 319813"/>
                    <a:gd name="connsiteX16" fmla="*/ 60904 w 312864"/>
                    <a:gd name="connsiteY16" fmla="*/ 124567 h 319813"/>
                    <a:gd name="connsiteX17" fmla="*/ 60904 w 312864"/>
                    <a:gd name="connsiteY17" fmla="*/ 116394 h 319813"/>
                    <a:gd name="connsiteX18" fmla="*/ 70367 w 312864"/>
                    <a:gd name="connsiteY18" fmla="*/ 115017 h 319813"/>
                    <a:gd name="connsiteX19" fmla="*/ 79829 w 312864"/>
                    <a:gd name="connsiteY19" fmla="*/ 115017 h 319813"/>
                    <a:gd name="connsiteX20" fmla="*/ 158368 w 312864"/>
                    <a:gd name="connsiteY20" fmla="*/ 101339 h 319813"/>
                    <a:gd name="connsiteX21" fmla="*/ 148905 w 312864"/>
                    <a:gd name="connsiteY21" fmla="*/ 56346 h 319813"/>
                    <a:gd name="connsiteX22" fmla="*/ 146153 w 312864"/>
                    <a:gd name="connsiteY22" fmla="*/ 40000 h 319813"/>
                    <a:gd name="connsiteX23" fmla="*/ 142109 w 312864"/>
                    <a:gd name="connsiteY23" fmla="*/ 11353 h 319813"/>
                    <a:gd name="connsiteX24" fmla="*/ 148905 w 312864"/>
                    <a:gd name="connsiteY24" fmla="*/ 1804 h 319813"/>
                    <a:gd name="connsiteX25" fmla="*/ 169206 w 312864"/>
                    <a:gd name="connsiteY25" fmla="*/ 427 h 319813"/>
                    <a:gd name="connsiteX26" fmla="*/ 166454 w 312864"/>
                    <a:gd name="connsiteY26" fmla="*/ 7223 h 319813"/>
                    <a:gd name="connsiteX27" fmla="*/ 163787 w 312864"/>
                    <a:gd name="connsiteY27" fmla="*/ 15396 h 319813"/>
                    <a:gd name="connsiteX28" fmla="*/ 180046 w 312864"/>
                    <a:gd name="connsiteY28" fmla="*/ 91790 h 319813"/>
                    <a:gd name="connsiteX29" fmla="*/ 185465 w 312864"/>
                    <a:gd name="connsiteY29" fmla="*/ 94542 h 319813"/>
                    <a:gd name="connsiteX30" fmla="*/ 197680 w 312864"/>
                    <a:gd name="connsiteY30" fmla="*/ 97296 h 319813"/>
                    <a:gd name="connsiteX31" fmla="*/ 203100 w 312864"/>
                    <a:gd name="connsiteY31" fmla="*/ 112264 h 319813"/>
                    <a:gd name="connsiteX32" fmla="*/ 196304 w 312864"/>
                    <a:gd name="connsiteY32" fmla="*/ 116394 h 319813"/>
                    <a:gd name="connsiteX33" fmla="*/ 193637 w 312864"/>
                    <a:gd name="connsiteY33" fmla="*/ 116394 h 319813"/>
                    <a:gd name="connsiteX34" fmla="*/ 186841 w 312864"/>
                    <a:gd name="connsiteY34" fmla="*/ 127319 h 319813"/>
                    <a:gd name="connsiteX35" fmla="*/ 189508 w 312864"/>
                    <a:gd name="connsiteY35" fmla="*/ 140998 h 319813"/>
                    <a:gd name="connsiteX36" fmla="*/ 193552 w 312864"/>
                    <a:gd name="connsiteY36" fmla="*/ 154677 h 319813"/>
                    <a:gd name="connsiteX37" fmla="*/ 197594 w 312864"/>
                    <a:gd name="connsiteY37" fmla="*/ 173775 h 319813"/>
                    <a:gd name="connsiteX38" fmla="*/ 204390 w 312864"/>
                    <a:gd name="connsiteY38" fmla="*/ 190120 h 319813"/>
                    <a:gd name="connsiteX39" fmla="*/ 224691 w 312864"/>
                    <a:gd name="connsiteY39" fmla="*/ 160097 h 319813"/>
                    <a:gd name="connsiteX40" fmla="*/ 231487 w 312864"/>
                    <a:gd name="connsiteY40" fmla="*/ 142375 h 319813"/>
                    <a:gd name="connsiteX41" fmla="*/ 234240 w 312864"/>
                    <a:gd name="connsiteY41" fmla="*/ 136955 h 319813"/>
                    <a:gd name="connsiteX42" fmla="*/ 253165 w 312864"/>
                    <a:gd name="connsiteY42" fmla="*/ 156053 h 319813"/>
                    <a:gd name="connsiteX43" fmla="*/ 235530 w 312864"/>
                    <a:gd name="connsiteY43" fmla="*/ 194250 h 319813"/>
                    <a:gd name="connsiteX44" fmla="*/ 224691 w 312864"/>
                    <a:gd name="connsiteY44" fmla="*/ 210595 h 319813"/>
                    <a:gd name="connsiteX45" fmla="*/ 217896 w 312864"/>
                    <a:gd name="connsiteY45" fmla="*/ 220144 h 319813"/>
                    <a:gd name="connsiteX46" fmla="*/ 235530 w 312864"/>
                    <a:gd name="connsiteY46" fmla="*/ 256965 h 319813"/>
                    <a:gd name="connsiteX47" fmla="*/ 236906 w 312864"/>
                    <a:gd name="connsiteY47" fmla="*/ 258341 h 319813"/>
                    <a:gd name="connsiteX48" fmla="*/ 276219 w 312864"/>
                    <a:gd name="connsiteY48" fmla="*/ 286989 h 319813"/>
                    <a:gd name="connsiteX49" fmla="*/ 292478 w 312864"/>
                    <a:gd name="connsiteY49" fmla="*/ 247416 h 319813"/>
                    <a:gd name="connsiteX50" fmla="*/ 293854 w 312864"/>
                    <a:gd name="connsiteY50" fmla="*/ 205089 h 319813"/>
                    <a:gd name="connsiteX51" fmla="*/ 295230 w 312864"/>
                    <a:gd name="connsiteY51" fmla="*/ 185991 h 319813"/>
                    <a:gd name="connsiteX52" fmla="*/ 312864 w 312864"/>
                    <a:gd name="connsiteY52" fmla="*/ 267890 h 319813"/>
                    <a:gd name="connsiteX53" fmla="*/ 304692 w 312864"/>
                    <a:gd name="connsiteY53" fmla="*/ 319766 h 319813"/>
                    <a:gd name="connsiteX54" fmla="*/ 234240 w 312864"/>
                    <a:gd name="connsiteY54" fmla="*/ 286989 h 319813"/>
                    <a:gd name="connsiteX55" fmla="*/ 207143 w 312864"/>
                    <a:gd name="connsiteY55" fmla="*/ 254212 h 319813"/>
                    <a:gd name="connsiteX56" fmla="*/ 199056 w 312864"/>
                    <a:gd name="connsiteY56" fmla="*/ 241910 h 319813"/>
                    <a:gd name="connsiteX57" fmla="*/ 195013 w 312864"/>
                    <a:gd name="connsiteY57" fmla="*/ 244663 h 319813"/>
                    <a:gd name="connsiteX58" fmla="*/ 185551 w 312864"/>
                    <a:gd name="connsiteY58" fmla="*/ 248792 h 319813"/>
                    <a:gd name="connsiteX59" fmla="*/ 176088 w 312864"/>
                    <a:gd name="connsiteY59" fmla="*/ 248792 h 319813"/>
                    <a:gd name="connsiteX60" fmla="*/ 166626 w 312864"/>
                    <a:gd name="connsiteY60" fmla="*/ 247416 h 319813"/>
                    <a:gd name="connsiteX61" fmla="*/ 159830 w 312864"/>
                    <a:gd name="connsiteY61" fmla="*/ 248792 h 319813"/>
                    <a:gd name="connsiteX62" fmla="*/ 143572 w 312864"/>
                    <a:gd name="connsiteY62" fmla="*/ 246039 h 319813"/>
                    <a:gd name="connsiteX63" fmla="*/ 165250 w 312864"/>
                    <a:gd name="connsiteY63" fmla="*/ 229694 h 319813"/>
                    <a:gd name="connsiteX64" fmla="*/ 177465 w 312864"/>
                    <a:gd name="connsiteY64" fmla="*/ 221521 h 319813"/>
                    <a:gd name="connsiteX65" fmla="*/ 186928 w 312864"/>
                    <a:gd name="connsiteY65" fmla="*/ 210595 h 319813"/>
                    <a:gd name="connsiteX66" fmla="*/ 181508 w 312864"/>
                    <a:gd name="connsiteY66" fmla="*/ 196917 h 319813"/>
                    <a:gd name="connsiteX67" fmla="*/ 170669 w 312864"/>
                    <a:gd name="connsiteY67" fmla="*/ 158720 h 319813"/>
                    <a:gd name="connsiteX68" fmla="*/ 163874 w 312864"/>
                    <a:gd name="connsiteY68" fmla="*/ 132825 h 319813"/>
                    <a:gd name="connsiteX69" fmla="*/ 162497 w 312864"/>
                    <a:gd name="connsiteY69" fmla="*/ 124653 h 319813"/>
                    <a:gd name="connsiteX70" fmla="*/ 146239 w 312864"/>
                    <a:gd name="connsiteY70" fmla="*/ 128782 h 319813"/>
                    <a:gd name="connsiteX71" fmla="*/ 92045 w 312864"/>
                    <a:gd name="connsiteY71" fmla="*/ 139708 h 319813"/>
                    <a:gd name="connsiteX72" fmla="*/ 86625 w 312864"/>
                    <a:gd name="connsiteY72" fmla="*/ 148999 h 319813"/>
                    <a:gd name="connsiteX73" fmla="*/ 93421 w 312864"/>
                    <a:gd name="connsiteY73" fmla="*/ 230898 h 319813"/>
                    <a:gd name="connsiteX74" fmla="*/ 113722 w 312864"/>
                    <a:gd name="connsiteY74" fmla="*/ 218596 h 319813"/>
                    <a:gd name="connsiteX75" fmla="*/ 123184 w 312864"/>
                    <a:gd name="connsiteY75" fmla="*/ 185819 h 319813"/>
                    <a:gd name="connsiteX76" fmla="*/ 113722 w 312864"/>
                    <a:gd name="connsiteY76" fmla="*/ 174893 h 319813"/>
                    <a:gd name="connsiteX77" fmla="*/ 83958 w 312864"/>
                    <a:gd name="connsiteY77" fmla="*/ 183066 h 319813"/>
                    <a:gd name="connsiteX78" fmla="*/ 69076 w 312864"/>
                    <a:gd name="connsiteY78" fmla="*/ 219887 h 319813"/>
                    <a:gd name="connsiteX79" fmla="*/ 93421 w 312864"/>
                    <a:gd name="connsiteY79" fmla="*/ 230898 h 319813"/>
                    <a:gd name="connsiteX80" fmla="*/ 224778 w 312864"/>
                    <a:gd name="connsiteY80" fmla="*/ 101253 h 319813"/>
                    <a:gd name="connsiteX81" fmla="*/ 222025 w 312864"/>
                    <a:gd name="connsiteY81" fmla="*/ 101253 h 319813"/>
                    <a:gd name="connsiteX82" fmla="*/ 211186 w 312864"/>
                    <a:gd name="connsiteY82" fmla="*/ 94457 h 319813"/>
                    <a:gd name="connsiteX83" fmla="*/ 215229 w 312864"/>
                    <a:gd name="connsiteY83" fmla="*/ 61679 h 319813"/>
                    <a:gd name="connsiteX84" fmla="*/ 236906 w 312864"/>
                    <a:gd name="connsiteY84" fmla="*/ 56260 h 319813"/>
                    <a:gd name="connsiteX85" fmla="*/ 240950 w 312864"/>
                    <a:gd name="connsiteY85" fmla="*/ 67185 h 319813"/>
                    <a:gd name="connsiteX86" fmla="*/ 246369 w 312864"/>
                    <a:gd name="connsiteY86" fmla="*/ 76735 h 319813"/>
                    <a:gd name="connsiteX87" fmla="*/ 255831 w 312864"/>
                    <a:gd name="connsiteY87" fmla="*/ 101253 h 319813"/>
                    <a:gd name="connsiteX88" fmla="*/ 231487 w 312864"/>
                    <a:gd name="connsiteY88" fmla="*/ 102629 h 319813"/>
                    <a:gd name="connsiteX89" fmla="*/ 224778 w 312864"/>
                    <a:gd name="connsiteY89" fmla="*/ 101253 h 31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2864" h="319813">
                      <a:moveTo>
                        <a:pt x="86625" y="148999"/>
                      </a:moveTo>
                      <a:lnTo>
                        <a:pt x="86625" y="162677"/>
                      </a:lnTo>
                      <a:cubicBezTo>
                        <a:pt x="96517" y="159924"/>
                        <a:pt x="110970" y="157688"/>
                        <a:pt x="129980" y="155881"/>
                      </a:cubicBezTo>
                      <a:cubicBezTo>
                        <a:pt x="144432" y="155881"/>
                        <a:pt x="153895" y="160010"/>
                        <a:pt x="158454" y="168183"/>
                      </a:cubicBezTo>
                      <a:cubicBezTo>
                        <a:pt x="158454" y="169130"/>
                        <a:pt x="157508" y="170506"/>
                        <a:pt x="155787" y="172313"/>
                      </a:cubicBezTo>
                      <a:cubicBezTo>
                        <a:pt x="149421" y="185045"/>
                        <a:pt x="144519" y="200100"/>
                        <a:pt x="140905" y="217306"/>
                      </a:cubicBezTo>
                      <a:cubicBezTo>
                        <a:pt x="139959" y="222725"/>
                        <a:pt x="135056" y="233651"/>
                        <a:pt x="126024" y="250083"/>
                      </a:cubicBezTo>
                      <a:cubicBezTo>
                        <a:pt x="121464" y="261008"/>
                        <a:pt x="116045" y="266944"/>
                        <a:pt x="109765" y="267805"/>
                      </a:cubicBezTo>
                      <a:cubicBezTo>
                        <a:pt x="107959" y="267805"/>
                        <a:pt x="102539" y="262385"/>
                        <a:pt x="93506" y="251459"/>
                      </a:cubicBezTo>
                      <a:cubicBezTo>
                        <a:pt x="78109" y="233307"/>
                        <a:pt x="69592" y="224618"/>
                        <a:pt x="67786" y="225564"/>
                      </a:cubicBezTo>
                      <a:cubicBezTo>
                        <a:pt x="66839" y="225564"/>
                        <a:pt x="65979" y="226511"/>
                        <a:pt x="65033" y="228317"/>
                      </a:cubicBezTo>
                      <a:cubicBezTo>
                        <a:pt x="58667" y="235630"/>
                        <a:pt x="51958" y="241050"/>
                        <a:pt x="44732" y="244663"/>
                      </a:cubicBezTo>
                      <a:cubicBezTo>
                        <a:pt x="26667" y="253782"/>
                        <a:pt x="11785" y="256535"/>
                        <a:pt x="0" y="252835"/>
                      </a:cubicBezTo>
                      <a:lnTo>
                        <a:pt x="8172" y="247416"/>
                      </a:lnTo>
                      <a:cubicBezTo>
                        <a:pt x="28043" y="233737"/>
                        <a:pt x="42065" y="220144"/>
                        <a:pt x="50151" y="206466"/>
                      </a:cubicBezTo>
                      <a:cubicBezTo>
                        <a:pt x="58324" y="192787"/>
                        <a:pt x="62797" y="175582"/>
                        <a:pt x="63657" y="154591"/>
                      </a:cubicBezTo>
                      <a:cubicBezTo>
                        <a:pt x="62710" y="143665"/>
                        <a:pt x="61850" y="133686"/>
                        <a:pt x="60904" y="124567"/>
                      </a:cubicBezTo>
                      <a:cubicBezTo>
                        <a:pt x="59958" y="120007"/>
                        <a:pt x="59958" y="117254"/>
                        <a:pt x="60904" y="116394"/>
                      </a:cubicBezTo>
                      <a:cubicBezTo>
                        <a:pt x="60904" y="115534"/>
                        <a:pt x="64087" y="115017"/>
                        <a:pt x="70367" y="115017"/>
                      </a:cubicBezTo>
                      <a:cubicBezTo>
                        <a:pt x="73120" y="115017"/>
                        <a:pt x="76216" y="115017"/>
                        <a:pt x="79829" y="115017"/>
                      </a:cubicBezTo>
                      <a:cubicBezTo>
                        <a:pt x="101507" y="113211"/>
                        <a:pt x="127658" y="108651"/>
                        <a:pt x="158368" y="101339"/>
                      </a:cubicBezTo>
                      <a:cubicBezTo>
                        <a:pt x="159228" y="102285"/>
                        <a:pt x="156132" y="87230"/>
                        <a:pt x="148905" y="56346"/>
                      </a:cubicBezTo>
                      <a:cubicBezTo>
                        <a:pt x="147960" y="49980"/>
                        <a:pt x="147099" y="44560"/>
                        <a:pt x="146153" y="40000"/>
                      </a:cubicBezTo>
                      <a:cubicBezTo>
                        <a:pt x="142539" y="24515"/>
                        <a:pt x="141163" y="14966"/>
                        <a:pt x="142109" y="11353"/>
                      </a:cubicBezTo>
                      <a:cubicBezTo>
                        <a:pt x="141163" y="6793"/>
                        <a:pt x="143486" y="3610"/>
                        <a:pt x="148905" y="1804"/>
                      </a:cubicBezTo>
                      <a:cubicBezTo>
                        <a:pt x="157938" y="-3"/>
                        <a:pt x="164734" y="-433"/>
                        <a:pt x="169206" y="427"/>
                      </a:cubicBezTo>
                      <a:cubicBezTo>
                        <a:pt x="169206" y="1373"/>
                        <a:pt x="168261" y="3610"/>
                        <a:pt x="166454" y="7223"/>
                      </a:cubicBezTo>
                      <a:cubicBezTo>
                        <a:pt x="164647" y="11783"/>
                        <a:pt x="163787" y="14536"/>
                        <a:pt x="163787" y="15396"/>
                      </a:cubicBezTo>
                      <a:cubicBezTo>
                        <a:pt x="164647" y="33634"/>
                        <a:pt x="170067" y="59099"/>
                        <a:pt x="180046" y="91790"/>
                      </a:cubicBezTo>
                      <a:cubicBezTo>
                        <a:pt x="180046" y="93596"/>
                        <a:pt x="181852" y="94542"/>
                        <a:pt x="185465" y="94542"/>
                      </a:cubicBezTo>
                      <a:cubicBezTo>
                        <a:pt x="190884" y="94542"/>
                        <a:pt x="194928" y="95489"/>
                        <a:pt x="197680" y="97296"/>
                      </a:cubicBezTo>
                      <a:cubicBezTo>
                        <a:pt x="202154" y="101855"/>
                        <a:pt x="203960" y="106845"/>
                        <a:pt x="203100" y="112264"/>
                      </a:cubicBezTo>
                      <a:cubicBezTo>
                        <a:pt x="203100" y="114071"/>
                        <a:pt x="200863" y="115447"/>
                        <a:pt x="196304" y="116394"/>
                      </a:cubicBezTo>
                      <a:lnTo>
                        <a:pt x="193637" y="116394"/>
                      </a:lnTo>
                      <a:cubicBezTo>
                        <a:pt x="187271" y="117340"/>
                        <a:pt x="185035" y="120953"/>
                        <a:pt x="186841" y="127319"/>
                      </a:cubicBezTo>
                      <a:cubicBezTo>
                        <a:pt x="187701" y="130933"/>
                        <a:pt x="188648" y="135492"/>
                        <a:pt x="189508" y="140998"/>
                      </a:cubicBezTo>
                      <a:cubicBezTo>
                        <a:pt x="190369" y="147364"/>
                        <a:pt x="191745" y="151924"/>
                        <a:pt x="193552" y="154677"/>
                      </a:cubicBezTo>
                      <a:cubicBezTo>
                        <a:pt x="194412" y="158290"/>
                        <a:pt x="195788" y="164656"/>
                        <a:pt x="197594" y="173775"/>
                      </a:cubicBezTo>
                      <a:cubicBezTo>
                        <a:pt x="200347" y="183754"/>
                        <a:pt x="202584" y="189260"/>
                        <a:pt x="204390" y="190120"/>
                      </a:cubicBezTo>
                      <a:cubicBezTo>
                        <a:pt x="208003" y="188314"/>
                        <a:pt x="214798" y="178335"/>
                        <a:pt x="224691" y="160097"/>
                      </a:cubicBezTo>
                      <a:cubicBezTo>
                        <a:pt x="227444" y="155537"/>
                        <a:pt x="229681" y="149687"/>
                        <a:pt x="231487" y="142375"/>
                      </a:cubicBezTo>
                      <a:cubicBezTo>
                        <a:pt x="232347" y="139622"/>
                        <a:pt x="233293" y="137815"/>
                        <a:pt x="234240" y="136955"/>
                      </a:cubicBezTo>
                      <a:cubicBezTo>
                        <a:pt x="244133" y="141514"/>
                        <a:pt x="250498" y="147880"/>
                        <a:pt x="253165" y="156053"/>
                      </a:cubicBezTo>
                      <a:cubicBezTo>
                        <a:pt x="252218" y="161473"/>
                        <a:pt x="246369" y="174291"/>
                        <a:pt x="235530" y="194250"/>
                      </a:cubicBezTo>
                      <a:cubicBezTo>
                        <a:pt x="233723" y="197863"/>
                        <a:pt x="230111" y="203369"/>
                        <a:pt x="224691" y="210595"/>
                      </a:cubicBezTo>
                      <a:cubicBezTo>
                        <a:pt x="221079" y="215155"/>
                        <a:pt x="218842" y="218338"/>
                        <a:pt x="217896" y="220144"/>
                      </a:cubicBezTo>
                      <a:cubicBezTo>
                        <a:pt x="215229" y="222898"/>
                        <a:pt x="221079" y="235114"/>
                        <a:pt x="235530" y="256965"/>
                      </a:cubicBezTo>
                      <a:cubicBezTo>
                        <a:pt x="235530" y="257911"/>
                        <a:pt x="235961" y="258341"/>
                        <a:pt x="236906" y="258341"/>
                      </a:cubicBezTo>
                      <a:cubicBezTo>
                        <a:pt x="252218" y="274687"/>
                        <a:pt x="265381" y="284236"/>
                        <a:pt x="276219" y="286989"/>
                      </a:cubicBezTo>
                      <a:cubicBezTo>
                        <a:pt x="283445" y="286043"/>
                        <a:pt x="288865" y="272880"/>
                        <a:pt x="292478" y="247416"/>
                      </a:cubicBezTo>
                      <a:cubicBezTo>
                        <a:pt x="293338" y="234683"/>
                        <a:pt x="293854" y="220575"/>
                        <a:pt x="293854" y="205089"/>
                      </a:cubicBezTo>
                      <a:cubicBezTo>
                        <a:pt x="293854" y="192357"/>
                        <a:pt x="294284" y="185991"/>
                        <a:pt x="295230" y="185991"/>
                      </a:cubicBezTo>
                      <a:cubicBezTo>
                        <a:pt x="305122" y="198723"/>
                        <a:pt x="311058" y="225994"/>
                        <a:pt x="312864" y="267890"/>
                      </a:cubicBezTo>
                      <a:cubicBezTo>
                        <a:pt x="311058" y="293355"/>
                        <a:pt x="308305" y="310647"/>
                        <a:pt x="304692" y="319766"/>
                      </a:cubicBezTo>
                      <a:cubicBezTo>
                        <a:pt x="280348" y="320626"/>
                        <a:pt x="256778" y="309787"/>
                        <a:pt x="234240" y="286989"/>
                      </a:cubicBezTo>
                      <a:cubicBezTo>
                        <a:pt x="222455" y="274257"/>
                        <a:pt x="213422" y="263331"/>
                        <a:pt x="207143" y="254212"/>
                      </a:cubicBezTo>
                      <a:lnTo>
                        <a:pt x="199056" y="241910"/>
                      </a:lnTo>
                      <a:cubicBezTo>
                        <a:pt x="198111" y="241910"/>
                        <a:pt x="196820" y="242856"/>
                        <a:pt x="195013" y="244663"/>
                      </a:cubicBezTo>
                      <a:cubicBezTo>
                        <a:pt x="190454" y="247416"/>
                        <a:pt x="187358" y="248792"/>
                        <a:pt x="185551" y="248792"/>
                      </a:cubicBezTo>
                      <a:cubicBezTo>
                        <a:pt x="182884" y="249738"/>
                        <a:pt x="179701" y="249738"/>
                        <a:pt x="176088" y="248792"/>
                      </a:cubicBezTo>
                      <a:cubicBezTo>
                        <a:pt x="171529" y="247932"/>
                        <a:pt x="168433" y="247416"/>
                        <a:pt x="166626" y="247416"/>
                      </a:cubicBezTo>
                      <a:cubicBezTo>
                        <a:pt x="164820" y="247416"/>
                        <a:pt x="162583" y="247846"/>
                        <a:pt x="159830" y="248792"/>
                      </a:cubicBezTo>
                      <a:cubicBezTo>
                        <a:pt x="148045" y="248792"/>
                        <a:pt x="142626" y="247932"/>
                        <a:pt x="143572" y="246039"/>
                      </a:cubicBezTo>
                      <a:cubicBezTo>
                        <a:pt x="143572" y="245179"/>
                        <a:pt x="150798" y="239673"/>
                        <a:pt x="165250" y="229694"/>
                      </a:cubicBezTo>
                      <a:cubicBezTo>
                        <a:pt x="170669" y="226081"/>
                        <a:pt x="174712" y="223328"/>
                        <a:pt x="177465" y="221521"/>
                      </a:cubicBezTo>
                      <a:cubicBezTo>
                        <a:pt x="183745" y="217908"/>
                        <a:pt x="186928" y="214209"/>
                        <a:pt x="186928" y="210595"/>
                      </a:cubicBezTo>
                      <a:lnTo>
                        <a:pt x="181508" y="196917"/>
                      </a:lnTo>
                      <a:cubicBezTo>
                        <a:pt x="177895" y="185991"/>
                        <a:pt x="174282" y="173259"/>
                        <a:pt x="170669" y="158720"/>
                      </a:cubicBezTo>
                      <a:cubicBezTo>
                        <a:pt x="167916" y="153300"/>
                        <a:pt x="165680" y="144611"/>
                        <a:pt x="163874" y="132825"/>
                      </a:cubicBezTo>
                      <a:lnTo>
                        <a:pt x="162497" y="124653"/>
                      </a:lnTo>
                      <a:cubicBezTo>
                        <a:pt x="161551" y="124653"/>
                        <a:pt x="156132" y="126029"/>
                        <a:pt x="146239" y="128782"/>
                      </a:cubicBezTo>
                      <a:cubicBezTo>
                        <a:pt x="135400" y="131535"/>
                        <a:pt x="117335" y="135148"/>
                        <a:pt x="92045" y="139708"/>
                      </a:cubicBezTo>
                      <a:cubicBezTo>
                        <a:pt x="88432" y="140396"/>
                        <a:pt x="86625" y="143579"/>
                        <a:pt x="86625" y="148999"/>
                      </a:cubicBezTo>
                      <a:close/>
                      <a:moveTo>
                        <a:pt x="93421" y="230898"/>
                      </a:moveTo>
                      <a:cubicBezTo>
                        <a:pt x="102453" y="230898"/>
                        <a:pt x="109249" y="226769"/>
                        <a:pt x="113722" y="218596"/>
                      </a:cubicBezTo>
                      <a:cubicBezTo>
                        <a:pt x="120002" y="204057"/>
                        <a:pt x="123184" y="193132"/>
                        <a:pt x="123184" y="185819"/>
                      </a:cubicBezTo>
                      <a:cubicBezTo>
                        <a:pt x="121378" y="178507"/>
                        <a:pt x="118195" y="174893"/>
                        <a:pt x="113722" y="174893"/>
                      </a:cubicBezTo>
                      <a:cubicBezTo>
                        <a:pt x="101077" y="174893"/>
                        <a:pt x="91098" y="177646"/>
                        <a:pt x="83958" y="183066"/>
                      </a:cubicBezTo>
                      <a:cubicBezTo>
                        <a:pt x="76732" y="188486"/>
                        <a:pt x="71743" y="200788"/>
                        <a:pt x="69076" y="219887"/>
                      </a:cubicBezTo>
                      <a:cubicBezTo>
                        <a:pt x="78969" y="227285"/>
                        <a:pt x="87055" y="230898"/>
                        <a:pt x="93421" y="230898"/>
                      </a:cubicBezTo>
                      <a:close/>
                      <a:moveTo>
                        <a:pt x="224778" y="101253"/>
                      </a:moveTo>
                      <a:cubicBezTo>
                        <a:pt x="223831" y="101253"/>
                        <a:pt x="222971" y="101253"/>
                        <a:pt x="222025" y="101253"/>
                      </a:cubicBezTo>
                      <a:cubicBezTo>
                        <a:pt x="215659" y="99446"/>
                        <a:pt x="212046" y="97123"/>
                        <a:pt x="211186" y="94457"/>
                      </a:cubicBezTo>
                      <a:cubicBezTo>
                        <a:pt x="208519" y="84477"/>
                        <a:pt x="209809" y="73551"/>
                        <a:pt x="215229" y="61679"/>
                      </a:cubicBezTo>
                      <a:cubicBezTo>
                        <a:pt x="222455" y="52561"/>
                        <a:pt x="229681" y="50754"/>
                        <a:pt x="236906" y="56260"/>
                      </a:cubicBezTo>
                      <a:cubicBezTo>
                        <a:pt x="237767" y="59013"/>
                        <a:pt x="239144" y="62626"/>
                        <a:pt x="240950" y="67185"/>
                      </a:cubicBezTo>
                      <a:cubicBezTo>
                        <a:pt x="242756" y="71745"/>
                        <a:pt x="244563" y="74928"/>
                        <a:pt x="246369" y="76735"/>
                      </a:cubicBezTo>
                      <a:cubicBezTo>
                        <a:pt x="253595" y="88607"/>
                        <a:pt x="256778" y="96779"/>
                        <a:pt x="255831" y="101253"/>
                      </a:cubicBezTo>
                      <a:cubicBezTo>
                        <a:pt x="254886" y="103059"/>
                        <a:pt x="246799" y="103575"/>
                        <a:pt x="231487" y="102629"/>
                      </a:cubicBezTo>
                      <a:cubicBezTo>
                        <a:pt x="227961" y="101683"/>
                        <a:pt x="225724" y="101253"/>
                        <a:pt x="224778" y="101253"/>
                      </a:cubicBezTo>
                      <a:close/>
                    </a:path>
                  </a:pathLst>
                </a:custGeom>
                <a:grpFill/>
                <a:ln w="860" cap="flat">
                  <a:noFill/>
                  <a:prstDash val="solid"/>
                  <a:miter/>
                </a:ln>
              </p:spPr>
              <p:txBody>
                <a:bodyPr rtlCol="0" anchor="ctr"/>
                <a:lstStyle/>
                <a:p>
                  <a:endParaRPr lang="zh-CN" altLang="en-US">
                    <a:latin typeface="微软雅黑" charset="0"/>
                    <a:ea typeface="微软雅黑" charset="0"/>
                  </a:endParaRPr>
                </a:p>
              </p:txBody>
            </p:sp>
            <p:sp>
              <p:nvSpPr>
                <p:cNvPr id="24" name="任意形状 22"/>
                <p:cNvSpPr/>
                <p:nvPr/>
              </p:nvSpPr>
              <p:spPr>
                <a:xfrm>
                  <a:off x="7622896" y="2756598"/>
                  <a:ext cx="240010" cy="274750"/>
                </a:xfrm>
                <a:custGeom>
                  <a:avLst/>
                  <a:gdLst>
                    <a:gd name="connsiteX0" fmla="*/ 150547 w 240010"/>
                    <a:gd name="connsiteY0" fmla="*/ 47832 h 274750"/>
                    <a:gd name="connsiteX1" fmla="*/ 150547 w 240010"/>
                    <a:gd name="connsiteY1" fmla="*/ 76480 h 274750"/>
                    <a:gd name="connsiteX2" fmla="*/ 157343 w 240010"/>
                    <a:gd name="connsiteY2" fmla="*/ 84652 h 274750"/>
                    <a:gd name="connsiteX3" fmla="*/ 226419 w 240010"/>
                    <a:gd name="connsiteY3" fmla="*/ 73727 h 274750"/>
                    <a:gd name="connsiteX4" fmla="*/ 240010 w 240010"/>
                    <a:gd name="connsiteY4" fmla="*/ 110547 h 274750"/>
                    <a:gd name="connsiteX5" fmla="*/ 233214 w 240010"/>
                    <a:gd name="connsiteY5" fmla="*/ 110547 h 274750"/>
                    <a:gd name="connsiteX6" fmla="*/ 211537 w 240010"/>
                    <a:gd name="connsiteY6" fmla="*/ 106418 h 274750"/>
                    <a:gd name="connsiteX7" fmla="*/ 184440 w 240010"/>
                    <a:gd name="connsiteY7" fmla="*/ 109171 h 274750"/>
                    <a:gd name="connsiteX8" fmla="*/ 160009 w 240010"/>
                    <a:gd name="connsiteY8" fmla="*/ 111924 h 274750"/>
                    <a:gd name="connsiteX9" fmla="*/ 151923 w 240010"/>
                    <a:gd name="connsiteY9" fmla="*/ 121473 h 274750"/>
                    <a:gd name="connsiteX10" fmla="*/ 150547 w 240010"/>
                    <a:gd name="connsiteY10" fmla="*/ 195113 h 274750"/>
                    <a:gd name="connsiteX11" fmla="*/ 147794 w 240010"/>
                    <a:gd name="connsiteY11" fmla="*/ 240106 h 274750"/>
                    <a:gd name="connsiteX12" fmla="*/ 145127 w 240010"/>
                    <a:gd name="connsiteY12" fmla="*/ 253785 h 274750"/>
                    <a:gd name="connsiteX13" fmla="*/ 141084 w 240010"/>
                    <a:gd name="connsiteY13" fmla="*/ 274260 h 274750"/>
                    <a:gd name="connsiteX14" fmla="*/ 96352 w 240010"/>
                    <a:gd name="connsiteY14" fmla="*/ 264711 h 274750"/>
                    <a:gd name="connsiteX15" fmla="*/ 50330 w 240010"/>
                    <a:gd name="connsiteY15" fmla="*/ 241483 h 274750"/>
                    <a:gd name="connsiteX16" fmla="*/ 67965 w 240010"/>
                    <a:gd name="connsiteY16" fmla="*/ 241483 h 274750"/>
                    <a:gd name="connsiteX17" fmla="*/ 115363 w 240010"/>
                    <a:gd name="connsiteY17" fmla="*/ 237354 h 274750"/>
                    <a:gd name="connsiteX18" fmla="*/ 127578 w 240010"/>
                    <a:gd name="connsiteY18" fmla="*/ 156831 h 274750"/>
                    <a:gd name="connsiteX19" fmla="*/ 126202 w 240010"/>
                    <a:gd name="connsiteY19" fmla="*/ 132312 h 274750"/>
                    <a:gd name="connsiteX20" fmla="*/ 126202 w 240010"/>
                    <a:gd name="connsiteY20" fmla="*/ 128183 h 274750"/>
                    <a:gd name="connsiteX21" fmla="*/ 118116 w 240010"/>
                    <a:gd name="connsiteY21" fmla="*/ 120010 h 274750"/>
                    <a:gd name="connsiteX22" fmla="*/ 36824 w 240010"/>
                    <a:gd name="connsiteY22" fmla="*/ 133689 h 274750"/>
                    <a:gd name="connsiteX23" fmla="*/ 9727 w 240010"/>
                    <a:gd name="connsiteY23" fmla="*/ 144614 h 274750"/>
                    <a:gd name="connsiteX24" fmla="*/ 6974 w 240010"/>
                    <a:gd name="connsiteY24" fmla="*/ 144614 h 274750"/>
                    <a:gd name="connsiteX25" fmla="*/ 179 w 240010"/>
                    <a:gd name="connsiteY25" fmla="*/ 120096 h 274750"/>
                    <a:gd name="connsiteX26" fmla="*/ 8351 w 240010"/>
                    <a:gd name="connsiteY26" fmla="*/ 120096 h 274750"/>
                    <a:gd name="connsiteX27" fmla="*/ 27276 w 240010"/>
                    <a:gd name="connsiteY27" fmla="*/ 115967 h 274750"/>
                    <a:gd name="connsiteX28" fmla="*/ 116653 w 240010"/>
                    <a:gd name="connsiteY28" fmla="*/ 94116 h 274750"/>
                    <a:gd name="connsiteX29" fmla="*/ 122073 w 240010"/>
                    <a:gd name="connsiteY29" fmla="*/ 87319 h 274750"/>
                    <a:gd name="connsiteX30" fmla="*/ 119320 w 240010"/>
                    <a:gd name="connsiteY30" fmla="*/ 76394 h 274750"/>
                    <a:gd name="connsiteX31" fmla="*/ 115277 w 240010"/>
                    <a:gd name="connsiteY31" fmla="*/ 57295 h 274750"/>
                    <a:gd name="connsiteX32" fmla="*/ 104439 w 240010"/>
                    <a:gd name="connsiteY32" fmla="*/ 47746 h 274750"/>
                    <a:gd name="connsiteX33" fmla="*/ 77342 w 240010"/>
                    <a:gd name="connsiteY33" fmla="*/ 54542 h 274750"/>
                    <a:gd name="connsiteX34" fmla="*/ 70545 w 240010"/>
                    <a:gd name="connsiteY34" fmla="*/ 57295 h 274750"/>
                    <a:gd name="connsiteX35" fmla="*/ 61083 w 240010"/>
                    <a:gd name="connsiteY35" fmla="*/ 60048 h 274750"/>
                    <a:gd name="connsiteX36" fmla="*/ 52996 w 240010"/>
                    <a:gd name="connsiteY36" fmla="*/ 31401 h 274750"/>
                    <a:gd name="connsiteX37" fmla="*/ 73298 w 240010"/>
                    <a:gd name="connsiteY37" fmla="*/ 27271 h 274750"/>
                    <a:gd name="connsiteX38" fmla="*/ 100395 w 240010"/>
                    <a:gd name="connsiteY38" fmla="*/ 20475 h 274750"/>
                    <a:gd name="connsiteX39" fmla="*/ 127493 w 240010"/>
                    <a:gd name="connsiteY39" fmla="*/ 13679 h 274750"/>
                    <a:gd name="connsiteX40" fmla="*/ 185730 w 240010"/>
                    <a:gd name="connsiteY40" fmla="*/ 0 h 274750"/>
                    <a:gd name="connsiteX41" fmla="*/ 199235 w 240010"/>
                    <a:gd name="connsiteY41" fmla="*/ 32777 h 274750"/>
                    <a:gd name="connsiteX42" fmla="*/ 193816 w 240010"/>
                    <a:gd name="connsiteY42" fmla="*/ 34154 h 274750"/>
                    <a:gd name="connsiteX43" fmla="*/ 164052 w 240010"/>
                    <a:gd name="connsiteY43" fmla="*/ 35530 h 274750"/>
                    <a:gd name="connsiteX44" fmla="*/ 150547 w 240010"/>
                    <a:gd name="connsiteY44" fmla="*/ 47832 h 27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0010" h="274750">
                      <a:moveTo>
                        <a:pt x="150547" y="47832"/>
                      </a:moveTo>
                      <a:lnTo>
                        <a:pt x="150547" y="76480"/>
                      </a:lnTo>
                      <a:cubicBezTo>
                        <a:pt x="150547" y="83792"/>
                        <a:pt x="152783" y="86459"/>
                        <a:pt x="157343" y="84652"/>
                      </a:cubicBezTo>
                      <a:cubicBezTo>
                        <a:pt x="188052" y="78286"/>
                        <a:pt x="211107" y="74673"/>
                        <a:pt x="226419" y="73727"/>
                      </a:cubicBezTo>
                      <a:cubicBezTo>
                        <a:pt x="235451" y="84652"/>
                        <a:pt x="240010" y="96955"/>
                        <a:pt x="240010" y="110547"/>
                      </a:cubicBezTo>
                      <a:cubicBezTo>
                        <a:pt x="239064" y="111493"/>
                        <a:pt x="236827" y="111493"/>
                        <a:pt x="233214" y="110547"/>
                      </a:cubicBezTo>
                      <a:cubicBezTo>
                        <a:pt x="224182" y="107794"/>
                        <a:pt x="216956" y="106418"/>
                        <a:pt x="211537" y="106418"/>
                      </a:cubicBezTo>
                      <a:cubicBezTo>
                        <a:pt x="206117" y="106418"/>
                        <a:pt x="197085" y="107364"/>
                        <a:pt x="184440" y="109171"/>
                      </a:cubicBezTo>
                      <a:cubicBezTo>
                        <a:pt x="173600" y="110977"/>
                        <a:pt x="165515" y="111924"/>
                        <a:pt x="160009" y="111924"/>
                      </a:cubicBezTo>
                      <a:cubicBezTo>
                        <a:pt x="154590" y="113730"/>
                        <a:pt x="151923" y="116913"/>
                        <a:pt x="151923" y="121473"/>
                      </a:cubicBezTo>
                      <a:cubicBezTo>
                        <a:pt x="151923" y="159670"/>
                        <a:pt x="151492" y="184274"/>
                        <a:pt x="150547" y="195113"/>
                      </a:cubicBezTo>
                      <a:cubicBezTo>
                        <a:pt x="149601" y="210599"/>
                        <a:pt x="148740" y="225568"/>
                        <a:pt x="147794" y="240106"/>
                      </a:cubicBezTo>
                      <a:cubicBezTo>
                        <a:pt x="146848" y="245526"/>
                        <a:pt x="145988" y="250086"/>
                        <a:pt x="145127" y="253785"/>
                      </a:cubicBezTo>
                      <a:cubicBezTo>
                        <a:pt x="144181" y="266517"/>
                        <a:pt x="142890" y="273314"/>
                        <a:pt x="141084" y="274260"/>
                      </a:cubicBezTo>
                      <a:cubicBezTo>
                        <a:pt x="132998" y="276067"/>
                        <a:pt x="118030" y="272884"/>
                        <a:pt x="96352" y="264711"/>
                      </a:cubicBezTo>
                      <a:cubicBezTo>
                        <a:pt x="69255" y="256538"/>
                        <a:pt x="53857" y="248795"/>
                        <a:pt x="50330" y="241483"/>
                      </a:cubicBezTo>
                      <a:lnTo>
                        <a:pt x="67965" y="241483"/>
                      </a:lnTo>
                      <a:cubicBezTo>
                        <a:pt x="95922" y="242429"/>
                        <a:pt x="111751" y="241053"/>
                        <a:pt x="115363" y="237354"/>
                      </a:cubicBezTo>
                      <a:cubicBezTo>
                        <a:pt x="124395" y="230041"/>
                        <a:pt x="128439" y="203200"/>
                        <a:pt x="127578" y="156831"/>
                      </a:cubicBezTo>
                      <a:cubicBezTo>
                        <a:pt x="126632" y="146851"/>
                        <a:pt x="126202" y="138679"/>
                        <a:pt x="126202" y="132312"/>
                      </a:cubicBezTo>
                      <a:cubicBezTo>
                        <a:pt x="126202" y="130506"/>
                        <a:pt x="126202" y="129129"/>
                        <a:pt x="126202" y="128183"/>
                      </a:cubicBezTo>
                      <a:cubicBezTo>
                        <a:pt x="126202" y="122763"/>
                        <a:pt x="123535" y="120010"/>
                        <a:pt x="118116" y="120010"/>
                      </a:cubicBezTo>
                      <a:cubicBezTo>
                        <a:pt x="84653" y="123624"/>
                        <a:pt x="57556" y="128183"/>
                        <a:pt x="36824" y="133689"/>
                      </a:cubicBezTo>
                      <a:cubicBezTo>
                        <a:pt x="22373" y="138248"/>
                        <a:pt x="13340" y="141862"/>
                        <a:pt x="9727" y="144614"/>
                      </a:cubicBezTo>
                      <a:lnTo>
                        <a:pt x="6974" y="144614"/>
                      </a:lnTo>
                      <a:cubicBezTo>
                        <a:pt x="1555" y="136442"/>
                        <a:pt x="-681" y="128269"/>
                        <a:pt x="179" y="120096"/>
                      </a:cubicBezTo>
                      <a:lnTo>
                        <a:pt x="8351" y="120096"/>
                      </a:lnTo>
                      <a:cubicBezTo>
                        <a:pt x="14631" y="119236"/>
                        <a:pt x="20997" y="117859"/>
                        <a:pt x="27276" y="115967"/>
                      </a:cubicBezTo>
                      <a:cubicBezTo>
                        <a:pt x="67019" y="105988"/>
                        <a:pt x="96782" y="98675"/>
                        <a:pt x="116653" y="94116"/>
                      </a:cubicBezTo>
                      <a:cubicBezTo>
                        <a:pt x="120266" y="94116"/>
                        <a:pt x="122073" y="91879"/>
                        <a:pt x="122073" y="87319"/>
                      </a:cubicBezTo>
                      <a:cubicBezTo>
                        <a:pt x="121127" y="83706"/>
                        <a:pt x="120266" y="80007"/>
                        <a:pt x="119320" y="76394"/>
                      </a:cubicBezTo>
                      <a:cubicBezTo>
                        <a:pt x="117513" y="68221"/>
                        <a:pt x="116137" y="61855"/>
                        <a:pt x="115277" y="57295"/>
                      </a:cubicBezTo>
                      <a:cubicBezTo>
                        <a:pt x="112611" y="49123"/>
                        <a:pt x="108911" y="45940"/>
                        <a:pt x="104439" y="47746"/>
                      </a:cubicBezTo>
                      <a:cubicBezTo>
                        <a:pt x="93599" y="49553"/>
                        <a:pt x="84567" y="51875"/>
                        <a:pt x="77342" y="54542"/>
                      </a:cubicBezTo>
                      <a:cubicBezTo>
                        <a:pt x="75535" y="55489"/>
                        <a:pt x="73298" y="56349"/>
                        <a:pt x="70545" y="57295"/>
                      </a:cubicBezTo>
                      <a:cubicBezTo>
                        <a:pt x="65986" y="60048"/>
                        <a:pt x="62889" y="60908"/>
                        <a:pt x="61083" y="60048"/>
                      </a:cubicBezTo>
                      <a:cubicBezTo>
                        <a:pt x="56524" y="54628"/>
                        <a:pt x="53857" y="45079"/>
                        <a:pt x="52996" y="31401"/>
                      </a:cubicBezTo>
                      <a:cubicBezTo>
                        <a:pt x="52051" y="30540"/>
                        <a:pt x="58847" y="29164"/>
                        <a:pt x="73298" y="27271"/>
                      </a:cubicBezTo>
                      <a:cubicBezTo>
                        <a:pt x="78718" y="26411"/>
                        <a:pt x="87750" y="24088"/>
                        <a:pt x="100395" y="20475"/>
                      </a:cubicBezTo>
                      <a:cubicBezTo>
                        <a:pt x="112094" y="17722"/>
                        <a:pt x="121127" y="15485"/>
                        <a:pt x="127493" y="13679"/>
                      </a:cubicBezTo>
                      <a:cubicBezTo>
                        <a:pt x="152783" y="6366"/>
                        <a:pt x="172224" y="1893"/>
                        <a:pt x="185730" y="0"/>
                      </a:cubicBezTo>
                      <a:cubicBezTo>
                        <a:pt x="195623" y="9979"/>
                        <a:pt x="200182" y="20905"/>
                        <a:pt x="199235" y="32777"/>
                      </a:cubicBezTo>
                      <a:cubicBezTo>
                        <a:pt x="198289" y="33723"/>
                        <a:pt x="196483" y="34154"/>
                        <a:pt x="193816" y="34154"/>
                      </a:cubicBezTo>
                      <a:cubicBezTo>
                        <a:pt x="189257" y="32347"/>
                        <a:pt x="179364" y="32777"/>
                        <a:pt x="164052" y="35530"/>
                      </a:cubicBezTo>
                      <a:cubicBezTo>
                        <a:pt x="155020" y="37423"/>
                        <a:pt x="150547" y="41552"/>
                        <a:pt x="150547" y="47832"/>
                      </a:cubicBezTo>
                      <a:close/>
                    </a:path>
                  </a:pathLst>
                </a:custGeom>
                <a:grpFill/>
                <a:ln w="860" cap="flat">
                  <a:noFill/>
                  <a:prstDash val="solid"/>
                  <a:miter/>
                </a:ln>
              </p:spPr>
              <p:txBody>
                <a:bodyPr rtlCol="0" anchor="ctr"/>
                <a:lstStyle/>
                <a:p>
                  <a:endParaRPr lang="zh-CN" altLang="en-US">
                    <a:latin typeface="微软雅黑" charset="0"/>
                    <a:ea typeface="微软雅黑" charset="0"/>
                  </a:endParaRPr>
                </a:p>
              </p:txBody>
            </p:sp>
            <p:sp>
              <p:nvSpPr>
                <p:cNvPr id="25" name="任意形状 23"/>
                <p:cNvSpPr/>
                <p:nvPr/>
              </p:nvSpPr>
              <p:spPr>
                <a:xfrm>
                  <a:off x="8164075" y="2743344"/>
                  <a:ext cx="264516" cy="297062"/>
                </a:xfrm>
                <a:custGeom>
                  <a:avLst/>
                  <a:gdLst>
                    <a:gd name="connsiteX0" fmla="*/ 59955 w 264516"/>
                    <a:gd name="connsiteY0" fmla="*/ 136189 h 297062"/>
                    <a:gd name="connsiteX1" fmla="*/ 92471 w 264516"/>
                    <a:gd name="connsiteY1" fmla="*/ 122510 h 297062"/>
                    <a:gd name="connsiteX2" fmla="*/ 116902 w 264516"/>
                    <a:gd name="connsiteY2" fmla="*/ 112961 h 297062"/>
                    <a:gd name="connsiteX3" fmla="*/ 130408 w 264516"/>
                    <a:gd name="connsiteY3" fmla="*/ 107541 h 297062"/>
                    <a:gd name="connsiteX4" fmla="*/ 158881 w 264516"/>
                    <a:gd name="connsiteY4" fmla="*/ 88443 h 297062"/>
                    <a:gd name="connsiteX5" fmla="*/ 194065 w 264516"/>
                    <a:gd name="connsiteY5" fmla="*/ 46117 h 297062"/>
                    <a:gd name="connsiteX6" fmla="*/ 203527 w 264516"/>
                    <a:gd name="connsiteY6" fmla="*/ 41987 h 297062"/>
                    <a:gd name="connsiteX7" fmla="*/ 204903 w 264516"/>
                    <a:gd name="connsiteY7" fmla="*/ 43364 h 297062"/>
                    <a:gd name="connsiteX8" fmla="*/ 208946 w 264516"/>
                    <a:gd name="connsiteY8" fmla="*/ 44740 h 297062"/>
                    <a:gd name="connsiteX9" fmla="*/ 210322 w 264516"/>
                    <a:gd name="connsiteY9" fmla="*/ 54289 h 297062"/>
                    <a:gd name="connsiteX10" fmla="*/ 190021 w 264516"/>
                    <a:gd name="connsiteY10" fmla="*/ 74764 h 297062"/>
                    <a:gd name="connsiteX11" fmla="*/ 171096 w 264516"/>
                    <a:gd name="connsiteY11" fmla="*/ 95239 h 297062"/>
                    <a:gd name="connsiteX12" fmla="*/ 167053 w 264516"/>
                    <a:gd name="connsiteY12" fmla="*/ 100659 h 297062"/>
                    <a:gd name="connsiteX13" fmla="*/ 172472 w 264516"/>
                    <a:gd name="connsiteY13" fmla="*/ 103412 h 297062"/>
                    <a:gd name="connsiteX14" fmla="*/ 198194 w 264516"/>
                    <a:gd name="connsiteY14" fmla="*/ 118381 h 297062"/>
                    <a:gd name="connsiteX15" fmla="*/ 194150 w 264516"/>
                    <a:gd name="connsiteY15" fmla="*/ 127930 h 297062"/>
                    <a:gd name="connsiteX16" fmla="*/ 153547 w 264516"/>
                    <a:gd name="connsiteY16" fmla="*/ 152448 h 297062"/>
                    <a:gd name="connsiteX17" fmla="*/ 156215 w 264516"/>
                    <a:gd name="connsiteY17" fmla="*/ 164750 h 297062"/>
                    <a:gd name="connsiteX18" fmla="*/ 165677 w 264516"/>
                    <a:gd name="connsiteY18" fmla="*/ 167503 h 297062"/>
                    <a:gd name="connsiteX19" fmla="*/ 192774 w 264516"/>
                    <a:gd name="connsiteY19" fmla="*/ 166127 h 297062"/>
                    <a:gd name="connsiteX20" fmla="*/ 244216 w 264516"/>
                    <a:gd name="connsiteY20" fmla="*/ 159330 h 297062"/>
                    <a:gd name="connsiteX21" fmla="*/ 264517 w 264516"/>
                    <a:gd name="connsiteY21" fmla="*/ 190731 h 297062"/>
                    <a:gd name="connsiteX22" fmla="*/ 261765 w 264516"/>
                    <a:gd name="connsiteY22" fmla="*/ 200280 h 297062"/>
                    <a:gd name="connsiteX23" fmla="*/ 253593 w 264516"/>
                    <a:gd name="connsiteY23" fmla="*/ 198904 h 297062"/>
                    <a:gd name="connsiteX24" fmla="*/ 168258 w 264516"/>
                    <a:gd name="connsiteY24" fmla="*/ 189355 h 297062"/>
                    <a:gd name="connsiteX25" fmla="*/ 161462 w 264516"/>
                    <a:gd name="connsiteY25" fmla="*/ 197527 h 297062"/>
                    <a:gd name="connsiteX26" fmla="*/ 157418 w 264516"/>
                    <a:gd name="connsiteY26" fmla="*/ 267125 h 297062"/>
                    <a:gd name="connsiteX27" fmla="*/ 156042 w 264516"/>
                    <a:gd name="connsiteY27" fmla="*/ 291643 h 297062"/>
                    <a:gd name="connsiteX28" fmla="*/ 153376 w 264516"/>
                    <a:gd name="connsiteY28" fmla="*/ 297063 h 297062"/>
                    <a:gd name="connsiteX29" fmla="*/ 147956 w 264516"/>
                    <a:gd name="connsiteY29" fmla="*/ 297063 h 297062"/>
                    <a:gd name="connsiteX30" fmla="*/ 68041 w 264516"/>
                    <a:gd name="connsiteY30" fmla="*/ 267038 h 297062"/>
                    <a:gd name="connsiteX31" fmla="*/ 63998 w 264516"/>
                    <a:gd name="connsiteY31" fmla="*/ 261619 h 297062"/>
                    <a:gd name="connsiteX32" fmla="*/ 70794 w 264516"/>
                    <a:gd name="connsiteY32" fmla="*/ 261619 h 297062"/>
                    <a:gd name="connsiteX33" fmla="*/ 120945 w 264516"/>
                    <a:gd name="connsiteY33" fmla="*/ 269792 h 297062"/>
                    <a:gd name="connsiteX34" fmla="*/ 131784 w 264516"/>
                    <a:gd name="connsiteY34" fmla="*/ 257489 h 297062"/>
                    <a:gd name="connsiteX35" fmla="*/ 131784 w 264516"/>
                    <a:gd name="connsiteY35" fmla="*/ 234262 h 297062"/>
                    <a:gd name="connsiteX36" fmla="*/ 133161 w 264516"/>
                    <a:gd name="connsiteY36" fmla="*/ 200108 h 297062"/>
                    <a:gd name="connsiteX37" fmla="*/ 129117 w 264516"/>
                    <a:gd name="connsiteY37" fmla="*/ 195979 h 297062"/>
                    <a:gd name="connsiteX38" fmla="*/ 18062 w 264516"/>
                    <a:gd name="connsiteY38" fmla="*/ 217830 h 297062"/>
                    <a:gd name="connsiteX39" fmla="*/ 5847 w 264516"/>
                    <a:gd name="connsiteY39" fmla="*/ 216454 h 297062"/>
                    <a:gd name="connsiteX40" fmla="*/ 1804 w 264516"/>
                    <a:gd name="connsiteY40" fmla="*/ 206904 h 297062"/>
                    <a:gd name="connsiteX41" fmla="*/ 427 w 264516"/>
                    <a:gd name="connsiteY41" fmla="*/ 202775 h 297062"/>
                    <a:gd name="connsiteX42" fmla="*/ 5847 w 264516"/>
                    <a:gd name="connsiteY42" fmla="*/ 201399 h 297062"/>
                    <a:gd name="connsiteX43" fmla="*/ 30191 w 264516"/>
                    <a:gd name="connsiteY43" fmla="*/ 195979 h 297062"/>
                    <a:gd name="connsiteX44" fmla="*/ 64084 w 264516"/>
                    <a:gd name="connsiteY44" fmla="*/ 189182 h 297062"/>
                    <a:gd name="connsiteX45" fmla="*/ 122321 w 264516"/>
                    <a:gd name="connsiteY45" fmla="*/ 176880 h 297062"/>
                    <a:gd name="connsiteX46" fmla="*/ 126365 w 264516"/>
                    <a:gd name="connsiteY46" fmla="*/ 175504 h 297062"/>
                    <a:gd name="connsiteX47" fmla="*/ 122321 w 264516"/>
                    <a:gd name="connsiteY47" fmla="*/ 168708 h 297062"/>
                    <a:gd name="connsiteX48" fmla="*/ 110106 w 264516"/>
                    <a:gd name="connsiteY48" fmla="*/ 160535 h 297062"/>
                    <a:gd name="connsiteX49" fmla="*/ 108730 w 264516"/>
                    <a:gd name="connsiteY49" fmla="*/ 152362 h 297062"/>
                    <a:gd name="connsiteX50" fmla="*/ 119568 w 264516"/>
                    <a:gd name="connsiteY50" fmla="*/ 148233 h 297062"/>
                    <a:gd name="connsiteX51" fmla="*/ 131784 w 264516"/>
                    <a:gd name="connsiteY51" fmla="*/ 148233 h 297062"/>
                    <a:gd name="connsiteX52" fmla="*/ 149418 w 264516"/>
                    <a:gd name="connsiteY52" fmla="*/ 135931 h 297062"/>
                    <a:gd name="connsiteX53" fmla="*/ 143999 w 264516"/>
                    <a:gd name="connsiteY53" fmla="*/ 119585 h 297062"/>
                    <a:gd name="connsiteX54" fmla="*/ 70880 w 264516"/>
                    <a:gd name="connsiteY54" fmla="*/ 149609 h 297062"/>
                    <a:gd name="connsiteX55" fmla="*/ 61417 w 264516"/>
                    <a:gd name="connsiteY55" fmla="*/ 149609 h 297062"/>
                    <a:gd name="connsiteX56" fmla="*/ 55998 w 264516"/>
                    <a:gd name="connsiteY56" fmla="*/ 144189 h 297062"/>
                    <a:gd name="connsiteX57" fmla="*/ 53245 w 264516"/>
                    <a:gd name="connsiteY57" fmla="*/ 140060 h 297062"/>
                    <a:gd name="connsiteX58" fmla="*/ 59955 w 264516"/>
                    <a:gd name="connsiteY58" fmla="*/ 136189 h 297062"/>
                    <a:gd name="connsiteX59" fmla="*/ 51869 w 264516"/>
                    <a:gd name="connsiteY59" fmla="*/ 52913 h 297062"/>
                    <a:gd name="connsiteX60" fmla="*/ 100643 w 264516"/>
                    <a:gd name="connsiteY60" fmla="*/ 25642 h 297062"/>
                    <a:gd name="connsiteX61" fmla="*/ 108730 w 264516"/>
                    <a:gd name="connsiteY61" fmla="*/ 22889 h 297062"/>
                    <a:gd name="connsiteX62" fmla="*/ 162924 w 264516"/>
                    <a:gd name="connsiteY62" fmla="*/ 2414 h 297062"/>
                    <a:gd name="connsiteX63" fmla="*/ 176430 w 264516"/>
                    <a:gd name="connsiteY63" fmla="*/ 3790 h 297062"/>
                    <a:gd name="connsiteX64" fmla="*/ 185892 w 264516"/>
                    <a:gd name="connsiteY64" fmla="*/ 13340 h 297062"/>
                    <a:gd name="connsiteX65" fmla="*/ 187268 w 264516"/>
                    <a:gd name="connsiteY65" fmla="*/ 20136 h 297062"/>
                    <a:gd name="connsiteX66" fmla="*/ 179183 w 264516"/>
                    <a:gd name="connsiteY66" fmla="*/ 22889 h 297062"/>
                    <a:gd name="connsiteX67" fmla="*/ 110106 w 264516"/>
                    <a:gd name="connsiteY67" fmla="*/ 46117 h 297062"/>
                    <a:gd name="connsiteX68" fmla="*/ 97891 w 264516"/>
                    <a:gd name="connsiteY68" fmla="*/ 54289 h 297062"/>
                    <a:gd name="connsiteX69" fmla="*/ 81633 w 264516"/>
                    <a:gd name="connsiteY69" fmla="*/ 57042 h 297062"/>
                    <a:gd name="connsiteX70" fmla="*/ 53160 w 264516"/>
                    <a:gd name="connsiteY70" fmla="*/ 59795 h 297062"/>
                    <a:gd name="connsiteX71" fmla="*/ 46363 w 264516"/>
                    <a:gd name="connsiteY71" fmla="*/ 58419 h 297062"/>
                    <a:gd name="connsiteX72" fmla="*/ 51869 w 264516"/>
                    <a:gd name="connsiteY72" fmla="*/ 52913 h 297062"/>
                    <a:gd name="connsiteX73" fmla="*/ 73546 w 264516"/>
                    <a:gd name="connsiteY73" fmla="*/ 107541 h 297062"/>
                    <a:gd name="connsiteX74" fmla="*/ 64084 w 264516"/>
                    <a:gd name="connsiteY74" fmla="*/ 100745 h 297062"/>
                    <a:gd name="connsiteX75" fmla="*/ 55998 w 264516"/>
                    <a:gd name="connsiteY75" fmla="*/ 93949 h 297062"/>
                    <a:gd name="connsiteX76" fmla="*/ 51955 w 264516"/>
                    <a:gd name="connsiteY76" fmla="*/ 89819 h 297062"/>
                    <a:gd name="connsiteX77" fmla="*/ 58751 w 264516"/>
                    <a:gd name="connsiteY77" fmla="*/ 84399 h 297062"/>
                    <a:gd name="connsiteX78" fmla="*/ 102106 w 264516"/>
                    <a:gd name="connsiteY78" fmla="*/ 73474 h 297062"/>
                    <a:gd name="connsiteX79" fmla="*/ 106149 w 264516"/>
                    <a:gd name="connsiteY79" fmla="*/ 74850 h 297062"/>
                    <a:gd name="connsiteX80" fmla="*/ 103396 w 264516"/>
                    <a:gd name="connsiteY80" fmla="*/ 78980 h 297062"/>
                    <a:gd name="connsiteX81" fmla="*/ 85762 w 264516"/>
                    <a:gd name="connsiteY81" fmla="*/ 103498 h 297062"/>
                    <a:gd name="connsiteX82" fmla="*/ 73546 w 264516"/>
                    <a:gd name="connsiteY82" fmla="*/ 107541 h 297062"/>
                    <a:gd name="connsiteX83" fmla="*/ 127655 w 264516"/>
                    <a:gd name="connsiteY83" fmla="*/ 78893 h 297062"/>
                    <a:gd name="connsiteX84" fmla="*/ 123612 w 264516"/>
                    <a:gd name="connsiteY84" fmla="*/ 66591 h 297062"/>
                    <a:gd name="connsiteX85" fmla="*/ 127655 w 264516"/>
                    <a:gd name="connsiteY85" fmla="*/ 58419 h 297062"/>
                    <a:gd name="connsiteX86" fmla="*/ 145290 w 264516"/>
                    <a:gd name="connsiteY86" fmla="*/ 54289 h 297062"/>
                    <a:gd name="connsiteX87" fmla="*/ 157505 w 264516"/>
                    <a:gd name="connsiteY87" fmla="*/ 51536 h 297062"/>
                    <a:gd name="connsiteX88" fmla="*/ 160258 w 264516"/>
                    <a:gd name="connsiteY88" fmla="*/ 52913 h 297062"/>
                    <a:gd name="connsiteX89" fmla="*/ 158881 w 264516"/>
                    <a:gd name="connsiteY89" fmla="*/ 55666 h 297062"/>
                    <a:gd name="connsiteX90" fmla="*/ 139956 w 264516"/>
                    <a:gd name="connsiteY90" fmla="*/ 78893 h 297062"/>
                    <a:gd name="connsiteX91" fmla="*/ 133161 w 264516"/>
                    <a:gd name="connsiteY91" fmla="*/ 84313 h 297062"/>
                    <a:gd name="connsiteX92" fmla="*/ 127655 w 264516"/>
                    <a:gd name="connsiteY92" fmla="*/ 78893 h 29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64516" h="297062">
                      <a:moveTo>
                        <a:pt x="59955" y="136189"/>
                      </a:moveTo>
                      <a:cubicBezTo>
                        <a:pt x="69847" y="133436"/>
                        <a:pt x="80687" y="128876"/>
                        <a:pt x="92471" y="122510"/>
                      </a:cubicBezTo>
                      <a:cubicBezTo>
                        <a:pt x="97891" y="120704"/>
                        <a:pt x="106064" y="117521"/>
                        <a:pt x="116902" y="112961"/>
                      </a:cubicBezTo>
                      <a:cubicBezTo>
                        <a:pt x="120515" y="112101"/>
                        <a:pt x="124989" y="110208"/>
                        <a:pt x="130408" y="107541"/>
                      </a:cubicBezTo>
                      <a:cubicBezTo>
                        <a:pt x="138493" y="105734"/>
                        <a:pt x="148042" y="99368"/>
                        <a:pt x="158881" y="88443"/>
                      </a:cubicBezTo>
                      <a:cubicBezTo>
                        <a:pt x="167053" y="81130"/>
                        <a:pt x="178753" y="67108"/>
                        <a:pt x="194065" y="46117"/>
                      </a:cubicBezTo>
                      <a:cubicBezTo>
                        <a:pt x="195871" y="42503"/>
                        <a:pt x="199054" y="41127"/>
                        <a:pt x="203527" y="41987"/>
                      </a:cubicBezTo>
                      <a:cubicBezTo>
                        <a:pt x="203527" y="42933"/>
                        <a:pt x="203957" y="43364"/>
                        <a:pt x="204903" y="43364"/>
                      </a:cubicBezTo>
                      <a:cubicBezTo>
                        <a:pt x="206710" y="44310"/>
                        <a:pt x="208086" y="44740"/>
                        <a:pt x="208946" y="44740"/>
                      </a:cubicBezTo>
                      <a:cubicBezTo>
                        <a:pt x="213420" y="46547"/>
                        <a:pt x="213936" y="49730"/>
                        <a:pt x="210322" y="54289"/>
                      </a:cubicBezTo>
                      <a:cubicBezTo>
                        <a:pt x="204903" y="59709"/>
                        <a:pt x="198108" y="66591"/>
                        <a:pt x="190021" y="74764"/>
                      </a:cubicBezTo>
                      <a:cubicBezTo>
                        <a:pt x="181935" y="83883"/>
                        <a:pt x="175570" y="90679"/>
                        <a:pt x="171096" y="95239"/>
                      </a:cubicBezTo>
                      <a:cubicBezTo>
                        <a:pt x="168430" y="97992"/>
                        <a:pt x="167053" y="99799"/>
                        <a:pt x="167053" y="100659"/>
                      </a:cubicBezTo>
                      <a:cubicBezTo>
                        <a:pt x="167053" y="102466"/>
                        <a:pt x="168860" y="103412"/>
                        <a:pt x="172472" y="103412"/>
                      </a:cubicBezTo>
                      <a:cubicBezTo>
                        <a:pt x="185118" y="107025"/>
                        <a:pt x="193720" y="112101"/>
                        <a:pt x="198194" y="118381"/>
                      </a:cubicBezTo>
                      <a:cubicBezTo>
                        <a:pt x="200860" y="122940"/>
                        <a:pt x="199570" y="126123"/>
                        <a:pt x="194150" y="127930"/>
                      </a:cubicBezTo>
                      <a:cubicBezTo>
                        <a:pt x="178753" y="137909"/>
                        <a:pt x="165247" y="146168"/>
                        <a:pt x="153547" y="152448"/>
                      </a:cubicBezTo>
                      <a:cubicBezTo>
                        <a:pt x="148988" y="155201"/>
                        <a:pt x="149935" y="159245"/>
                        <a:pt x="156215" y="164750"/>
                      </a:cubicBezTo>
                      <a:cubicBezTo>
                        <a:pt x="158021" y="167503"/>
                        <a:pt x="161204" y="168363"/>
                        <a:pt x="165677" y="167503"/>
                      </a:cubicBezTo>
                      <a:cubicBezTo>
                        <a:pt x="172903" y="167503"/>
                        <a:pt x="181935" y="167073"/>
                        <a:pt x="192774" y="166127"/>
                      </a:cubicBezTo>
                      <a:cubicBezTo>
                        <a:pt x="215312" y="164320"/>
                        <a:pt x="232517" y="161997"/>
                        <a:pt x="244216" y="159330"/>
                      </a:cubicBezTo>
                      <a:cubicBezTo>
                        <a:pt x="251442" y="162944"/>
                        <a:pt x="258237" y="173439"/>
                        <a:pt x="264517" y="190731"/>
                      </a:cubicBezTo>
                      <a:cubicBezTo>
                        <a:pt x="264517" y="196151"/>
                        <a:pt x="263571" y="199420"/>
                        <a:pt x="261765" y="200280"/>
                      </a:cubicBezTo>
                      <a:cubicBezTo>
                        <a:pt x="259958" y="201226"/>
                        <a:pt x="257205" y="200710"/>
                        <a:pt x="253593" y="198904"/>
                      </a:cubicBezTo>
                      <a:cubicBezTo>
                        <a:pt x="230108" y="188924"/>
                        <a:pt x="201634" y="185741"/>
                        <a:pt x="168258" y="189355"/>
                      </a:cubicBezTo>
                      <a:cubicBezTo>
                        <a:pt x="163699" y="189355"/>
                        <a:pt x="161462" y="192107"/>
                        <a:pt x="161462" y="197527"/>
                      </a:cubicBezTo>
                      <a:cubicBezTo>
                        <a:pt x="160516" y="228498"/>
                        <a:pt x="159225" y="251639"/>
                        <a:pt x="157418" y="267125"/>
                      </a:cubicBezTo>
                      <a:cubicBezTo>
                        <a:pt x="154666" y="276244"/>
                        <a:pt x="154236" y="284416"/>
                        <a:pt x="156042" y="291643"/>
                      </a:cubicBezTo>
                      <a:cubicBezTo>
                        <a:pt x="156042" y="294396"/>
                        <a:pt x="155096" y="296202"/>
                        <a:pt x="153376" y="297063"/>
                      </a:cubicBezTo>
                      <a:lnTo>
                        <a:pt x="147956" y="297063"/>
                      </a:lnTo>
                      <a:cubicBezTo>
                        <a:pt x="112773" y="289750"/>
                        <a:pt x="86106" y="279771"/>
                        <a:pt x="68041" y="267038"/>
                      </a:cubicBezTo>
                      <a:cubicBezTo>
                        <a:pt x="64428" y="264286"/>
                        <a:pt x="63052" y="262479"/>
                        <a:pt x="63998" y="261619"/>
                      </a:cubicBezTo>
                      <a:cubicBezTo>
                        <a:pt x="63998" y="260758"/>
                        <a:pt x="66234" y="260758"/>
                        <a:pt x="70794" y="261619"/>
                      </a:cubicBezTo>
                      <a:cubicBezTo>
                        <a:pt x="89805" y="267985"/>
                        <a:pt x="106494" y="270738"/>
                        <a:pt x="120945" y="269792"/>
                      </a:cubicBezTo>
                      <a:cubicBezTo>
                        <a:pt x="127225" y="269792"/>
                        <a:pt x="130838" y="265662"/>
                        <a:pt x="131784" y="257489"/>
                      </a:cubicBezTo>
                      <a:cubicBezTo>
                        <a:pt x="131784" y="252930"/>
                        <a:pt x="131784" y="245187"/>
                        <a:pt x="131784" y="234262"/>
                      </a:cubicBezTo>
                      <a:cubicBezTo>
                        <a:pt x="132644" y="219723"/>
                        <a:pt x="133161" y="208367"/>
                        <a:pt x="133161" y="200108"/>
                      </a:cubicBezTo>
                      <a:cubicBezTo>
                        <a:pt x="133161" y="197355"/>
                        <a:pt x="131784" y="195979"/>
                        <a:pt x="129117" y="195979"/>
                      </a:cubicBezTo>
                      <a:cubicBezTo>
                        <a:pt x="67697" y="200538"/>
                        <a:pt x="30621" y="207851"/>
                        <a:pt x="18062" y="217830"/>
                      </a:cubicBezTo>
                      <a:cubicBezTo>
                        <a:pt x="11696" y="221443"/>
                        <a:pt x="7653" y="221013"/>
                        <a:pt x="5847" y="216454"/>
                      </a:cubicBezTo>
                      <a:cubicBezTo>
                        <a:pt x="4040" y="214647"/>
                        <a:pt x="2664" y="211464"/>
                        <a:pt x="1804" y="206904"/>
                      </a:cubicBezTo>
                      <a:cubicBezTo>
                        <a:pt x="-3" y="205098"/>
                        <a:pt x="-433" y="203721"/>
                        <a:pt x="427" y="202775"/>
                      </a:cubicBezTo>
                      <a:cubicBezTo>
                        <a:pt x="427" y="201915"/>
                        <a:pt x="2234" y="201399"/>
                        <a:pt x="5847" y="201399"/>
                      </a:cubicBezTo>
                      <a:cubicBezTo>
                        <a:pt x="11266" y="202345"/>
                        <a:pt x="19352" y="200538"/>
                        <a:pt x="30191" y="195979"/>
                      </a:cubicBezTo>
                      <a:cubicBezTo>
                        <a:pt x="38363" y="193226"/>
                        <a:pt x="49632" y="190989"/>
                        <a:pt x="64084" y="189182"/>
                      </a:cubicBezTo>
                      <a:cubicBezTo>
                        <a:pt x="97461" y="183763"/>
                        <a:pt x="116902" y="179633"/>
                        <a:pt x="122321" y="176880"/>
                      </a:cubicBezTo>
                      <a:cubicBezTo>
                        <a:pt x="124989" y="176880"/>
                        <a:pt x="126365" y="176450"/>
                        <a:pt x="126365" y="175504"/>
                      </a:cubicBezTo>
                      <a:cubicBezTo>
                        <a:pt x="126365" y="174644"/>
                        <a:pt x="124989" y="172321"/>
                        <a:pt x="122321" y="168708"/>
                      </a:cubicBezTo>
                      <a:cubicBezTo>
                        <a:pt x="116902" y="165094"/>
                        <a:pt x="112859" y="162341"/>
                        <a:pt x="110106" y="160535"/>
                      </a:cubicBezTo>
                      <a:cubicBezTo>
                        <a:pt x="106494" y="158728"/>
                        <a:pt x="106064" y="155975"/>
                        <a:pt x="108730" y="152362"/>
                      </a:cubicBezTo>
                      <a:cubicBezTo>
                        <a:pt x="111483" y="148749"/>
                        <a:pt x="115009" y="147372"/>
                        <a:pt x="119568" y="148233"/>
                      </a:cubicBezTo>
                      <a:cubicBezTo>
                        <a:pt x="122321" y="150039"/>
                        <a:pt x="126365" y="150039"/>
                        <a:pt x="131784" y="148233"/>
                      </a:cubicBezTo>
                      <a:cubicBezTo>
                        <a:pt x="134537" y="148233"/>
                        <a:pt x="140386" y="144103"/>
                        <a:pt x="149418" y="135931"/>
                      </a:cubicBezTo>
                      <a:cubicBezTo>
                        <a:pt x="154838" y="128618"/>
                        <a:pt x="153032" y="123198"/>
                        <a:pt x="143999" y="119585"/>
                      </a:cubicBezTo>
                      <a:cubicBezTo>
                        <a:pt x="132214" y="119585"/>
                        <a:pt x="107870" y="129565"/>
                        <a:pt x="70880" y="149609"/>
                      </a:cubicBezTo>
                      <a:cubicBezTo>
                        <a:pt x="66321" y="152362"/>
                        <a:pt x="63224" y="152362"/>
                        <a:pt x="61417" y="149609"/>
                      </a:cubicBezTo>
                      <a:cubicBezTo>
                        <a:pt x="58665" y="147803"/>
                        <a:pt x="56858" y="145996"/>
                        <a:pt x="55998" y="144189"/>
                      </a:cubicBezTo>
                      <a:cubicBezTo>
                        <a:pt x="53245" y="142383"/>
                        <a:pt x="52385" y="141006"/>
                        <a:pt x="53245" y="140060"/>
                      </a:cubicBezTo>
                      <a:cubicBezTo>
                        <a:pt x="53160" y="138425"/>
                        <a:pt x="55396" y="137049"/>
                        <a:pt x="59955" y="136189"/>
                      </a:cubicBezTo>
                      <a:close/>
                      <a:moveTo>
                        <a:pt x="51869" y="52913"/>
                      </a:moveTo>
                      <a:cubicBezTo>
                        <a:pt x="68987" y="41987"/>
                        <a:pt x="85246" y="32954"/>
                        <a:pt x="100643" y="25642"/>
                      </a:cubicBezTo>
                      <a:cubicBezTo>
                        <a:pt x="102450" y="25642"/>
                        <a:pt x="105117" y="24781"/>
                        <a:pt x="108730" y="22889"/>
                      </a:cubicBezTo>
                      <a:cubicBezTo>
                        <a:pt x="127741" y="16523"/>
                        <a:pt x="145720" y="9726"/>
                        <a:pt x="162924" y="2414"/>
                      </a:cubicBezTo>
                      <a:cubicBezTo>
                        <a:pt x="169204" y="-1199"/>
                        <a:pt x="173763" y="-769"/>
                        <a:pt x="176430" y="3790"/>
                      </a:cubicBezTo>
                      <a:cubicBezTo>
                        <a:pt x="177290" y="6543"/>
                        <a:pt x="180473" y="9726"/>
                        <a:pt x="185892" y="13340"/>
                      </a:cubicBezTo>
                      <a:cubicBezTo>
                        <a:pt x="187699" y="16092"/>
                        <a:pt x="188129" y="18329"/>
                        <a:pt x="187268" y="20136"/>
                      </a:cubicBezTo>
                      <a:cubicBezTo>
                        <a:pt x="185462" y="21942"/>
                        <a:pt x="182709" y="22889"/>
                        <a:pt x="179183" y="22889"/>
                      </a:cubicBezTo>
                      <a:cubicBezTo>
                        <a:pt x="140300" y="29255"/>
                        <a:pt x="117332" y="36998"/>
                        <a:pt x="110106" y="46117"/>
                      </a:cubicBezTo>
                      <a:cubicBezTo>
                        <a:pt x="107440" y="51536"/>
                        <a:pt x="103311" y="54289"/>
                        <a:pt x="97891" y="54289"/>
                      </a:cubicBezTo>
                      <a:cubicBezTo>
                        <a:pt x="94278" y="55236"/>
                        <a:pt x="88859" y="56096"/>
                        <a:pt x="81633" y="57042"/>
                      </a:cubicBezTo>
                      <a:cubicBezTo>
                        <a:pt x="69847" y="58849"/>
                        <a:pt x="60385" y="59795"/>
                        <a:pt x="53160" y="59795"/>
                      </a:cubicBezTo>
                      <a:cubicBezTo>
                        <a:pt x="49546" y="59795"/>
                        <a:pt x="47309" y="59365"/>
                        <a:pt x="46363" y="58419"/>
                      </a:cubicBezTo>
                      <a:cubicBezTo>
                        <a:pt x="46449" y="57472"/>
                        <a:pt x="48170" y="55666"/>
                        <a:pt x="51869" y="52913"/>
                      </a:cubicBezTo>
                      <a:close/>
                      <a:moveTo>
                        <a:pt x="73546" y="107541"/>
                      </a:moveTo>
                      <a:cubicBezTo>
                        <a:pt x="70794" y="106681"/>
                        <a:pt x="67697" y="104358"/>
                        <a:pt x="64084" y="100745"/>
                      </a:cubicBezTo>
                      <a:cubicBezTo>
                        <a:pt x="60471" y="97992"/>
                        <a:pt x="57719" y="95755"/>
                        <a:pt x="55998" y="93949"/>
                      </a:cubicBezTo>
                      <a:cubicBezTo>
                        <a:pt x="52385" y="92142"/>
                        <a:pt x="51009" y="90766"/>
                        <a:pt x="51955" y="89819"/>
                      </a:cubicBezTo>
                      <a:cubicBezTo>
                        <a:pt x="51955" y="88013"/>
                        <a:pt x="54191" y="86206"/>
                        <a:pt x="58751" y="84399"/>
                      </a:cubicBezTo>
                      <a:cubicBezTo>
                        <a:pt x="73203" y="78980"/>
                        <a:pt x="87654" y="75280"/>
                        <a:pt x="102106" y="73474"/>
                      </a:cubicBezTo>
                      <a:cubicBezTo>
                        <a:pt x="104859" y="73474"/>
                        <a:pt x="106149" y="73904"/>
                        <a:pt x="106149" y="74850"/>
                      </a:cubicBezTo>
                      <a:cubicBezTo>
                        <a:pt x="106149" y="75797"/>
                        <a:pt x="105203" y="77173"/>
                        <a:pt x="103396" y="78980"/>
                      </a:cubicBezTo>
                      <a:cubicBezTo>
                        <a:pt x="95311" y="86292"/>
                        <a:pt x="89375" y="94465"/>
                        <a:pt x="85762" y="103498"/>
                      </a:cubicBezTo>
                      <a:cubicBezTo>
                        <a:pt x="83009" y="110724"/>
                        <a:pt x="78880" y="112101"/>
                        <a:pt x="73546" y="107541"/>
                      </a:cubicBezTo>
                      <a:close/>
                      <a:moveTo>
                        <a:pt x="127655" y="78893"/>
                      </a:moveTo>
                      <a:cubicBezTo>
                        <a:pt x="124902" y="73474"/>
                        <a:pt x="123612" y="69344"/>
                        <a:pt x="123612" y="66591"/>
                      </a:cubicBezTo>
                      <a:cubicBezTo>
                        <a:pt x="120945" y="62032"/>
                        <a:pt x="122236" y="59279"/>
                        <a:pt x="127655" y="58419"/>
                      </a:cubicBezTo>
                      <a:cubicBezTo>
                        <a:pt x="130321" y="57558"/>
                        <a:pt x="136257" y="56182"/>
                        <a:pt x="145290" y="54289"/>
                      </a:cubicBezTo>
                      <a:cubicBezTo>
                        <a:pt x="148903" y="53429"/>
                        <a:pt x="152946" y="52483"/>
                        <a:pt x="157505" y="51536"/>
                      </a:cubicBezTo>
                      <a:cubicBezTo>
                        <a:pt x="159311" y="51536"/>
                        <a:pt x="160258" y="51966"/>
                        <a:pt x="160258" y="52913"/>
                      </a:cubicBezTo>
                      <a:cubicBezTo>
                        <a:pt x="161118" y="52913"/>
                        <a:pt x="160688" y="53859"/>
                        <a:pt x="158881" y="55666"/>
                      </a:cubicBezTo>
                      <a:cubicBezTo>
                        <a:pt x="150795" y="62978"/>
                        <a:pt x="144429" y="70635"/>
                        <a:pt x="139956" y="78893"/>
                      </a:cubicBezTo>
                      <a:cubicBezTo>
                        <a:pt x="137290" y="82507"/>
                        <a:pt x="134967" y="84313"/>
                        <a:pt x="133161" y="84313"/>
                      </a:cubicBezTo>
                      <a:cubicBezTo>
                        <a:pt x="132214" y="84313"/>
                        <a:pt x="130408" y="82507"/>
                        <a:pt x="127655" y="78893"/>
                      </a:cubicBezTo>
                      <a:close/>
                    </a:path>
                  </a:pathLst>
                </a:custGeom>
                <a:grpFill/>
                <a:ln w="860" cap="flat">
                  <a:noFill/>
                  <a:prstDash val="solid"/>
                  <a:miter/>
                </a:ln>
              </p:spPr>
              <p:txBody>
                <a:bodyPr rtlCol="0" anchor="ctr"/>
                <a:lstStyle/>
                <a:p>
                  <a:endParaRPr lang="zh-CN" altLang="en-US">
                    <a:latin typeface="微软雅黑" charset="0"/>
                    <a:ea typeface="微软雅黑" charset="0"/>
                  </a:endParaRPr>
                </a:p>
              </p:txBody>
            </p:sp>
          </p:grpSp>
        </p:grpSp>
      </p:grpSp>
      <p:sp>
        <p:nvSpPr>
          <p:cNvPr id="44" name="矩形: 圆角 101"/>
          <p:cNvSpPr/>
          <p:nvPr/>
        </p:nvSpPr>
        <p:spPr>
          <a:xfrm>
            <a:off x="706120" y="3571875"/>
            <a:ext cx="5543550" cy="504190"/>
          </a:xfrm>
          <a:prstGeom prst="roundRect">
            <a:avLst>
              <a:gd name="adj" fmla="val 0"/>
            </a:avLst>
          </a:prstGeom>
          <a:solidFill>
            <a:srgbClr val="2277C3"/>
          </a:solidFill>
          <a:ln w="25400" cap="flat" cmpd="sng" algn="ctr">
            <a:noFill/>
            <a:prstDash val="solid"/>
          </a:ln>
          <a:effectLst/>
        </p:spPr>
        <p:txBody>
          <a:bodyPr rtlCol="0" anchor="ctr"/>
          <a:lstStyle/>
          <a:p>
            <a:pPr lvl="0" algn="ctr" defTabSz="685800">
              <a:lnSpc>
                <a:spcPts val="1900"/>
              </a:lnSpc>
              <a:defRPr/>
            </a:pPr>
            <a:endParaRPr kumimoji="0" lang="zh-CN" altLang="en-US" sz="1300" b="1" i="0" u="none" strike="noStrike" kern="1200" cap="none" spc="0" normalizeH="0" baseline="0" noProof="0" dirty="0">
              <a:ln>
                <a:noFill/>
              </a:ln>
              <a:solidFill>
                <a:schemeClr val="bg1"/>
              </a:solidFill>
              <a:effectLst/>
              <a:uLnTx/>
              <a:uFillTx/>
              <a:latin typeface="微软雅黑" charset="0"/>
              <a:ea typeface="微软雅黑" charset="0"/>
            </a:endParaRPr>
          </a:p>
        </p:txBody>
      </p:sp>
      <p:sp>
        <p:nvSpPr>
          <p:cNvPr id="13" name="文本框 24"/>
          <p:cNvSpPr txBox="1"/>
          <p:nvPr/>
        </p:nvSpPr>
        <p:spPr>
          <a:xfrm>
            <a:off x="569148" y="1538273"/>
            <a:ext cx="3496470" cy="461665"/>
          </a:xfrm>
          <a:prstGeom prst="rect">
            <a:avLst/>
          </a:prstGeom>
          <a:noFill/>
          <a:effectLst>
            <a:outerShdw blurRad="50800" dist="38100" dir="2700000" algn="tl" rotWithShape="0">
              <a:schemeClr val="bg1">
                <a:alpha val="40000"/>
              </a:schemeClr>
            </a:outerShdw>
          </a:effectLst>
        </p:spPr>
        <p:txBody>
          <a:bodyPr wrap="none" rtlCol="0">
            <a:spAutoFit/>
          </a:bodyPr>
          <a:lstStyle/>
          <a:p>
            <a:r>
              <a:rPr lang="zh-CN" altLang="en-US" sz="2400" b="1" dirty="0">
                <a:solidFill>
                  <a:srgbClr val="2277C3"/>
                </a:solidFill>
                <a:latin typeface="微软雅黑" charset="0"/>
                <a:ea typeface="微软雅黑" charset="0"/>
                <a:cs typeface="微软雅黑" charset="0"/>
              </a:rPr>
              <a:t>坚持“监管</a:t>
            </a:r>
            <a:r>
              <a:rPr lang="en-US" altLang="zh-CN" sz="2400" b="1" dirty="0">
                <a:solidFill>
                  <a:srgbClr val="2277C3"/>
                </a:solidFill>
                <a:latin typeface="微软雅黑" charset="0"/>
                <a:ea typeface="微软雅黑" charset="0"/>
                <a:cs typeface="微软雅黑" charset="0"/>
              </a:rPr>
              <a:t>+</a:t>
            </a:r>
            <a:r>
              <a:rPr lang="zh-CN" altLang="en-US" sz="2400" b="1" dirty="0">
                <a:solidFill>
                  <a:srgbClr val="2277C3"/>
                </a:solidFill>
                <a:latin typeface="微软雅黑" charset="0"/>
                <a:ea typeface="微软雅黑" charset="0"/>
                <a:cs typeface="微软雅黑" charset="0"/>
              </a:rPr>
              <a:t>科技”战略</a:t>
            </a:r>
            <a:endParaRPr lang="zh-CN" altLang="en-US" sz="2400" b="1" dirty="0">
              <a:solidFill>
                <a:srgbClr val="2277C3"/>
              </a:solidFill>
              <a:latin typeface="微软雅黑" charset="0"/>
              <a:ea typeface="微软雅黑" charset="0"/>
              <a:cs typeface="微软雅黑" charset="0"/>
            </a:endParaRPr>
          </a:p>
        </p:txBody>
      </p:sp>
      <p:sp>
        <p:nvSpPr>
          <p:cNvPr id="11" name="文本框 24"/>
          <p:cNvSpPr txBox="1"/>
          <p:nvPr/>
        </p:nvSpPr>
        <p:spPr>
          <a:xfrm>
            <a:off x="789305" y="3643630"/>
            <a:ext cx="5542915" cy="360680"/>
          </a:xfrm>
          <a:prstGeom prst="rect">
            <a:avLst/>
          </a:prstGeom>
          <a:noFill/>
          <a:effectLst/>
        </p:spPr>
        <p:txBody>
          <a:bodyPr wrap="square" rtlCol="0">
            <a:spAutoFit/>
          </a:bodyPr>
          <a:lstStyle/>
          <a:p>
            <a:r>
              <a:rPr lang="zh-CN" altLang="en-US" sz="1750" b="1" spc="200" dirty="0">
                <a:solidFill>
                  <a:schemeClr val="bg1"/>
                </a:solidFill>
                <a:latin typeface="微软雅黑" charset="0"/>
                <a:ea typeface="微软雅黑" charset="0"/>
                <a:cs typeface="微软雅黑" charset="0"/>
              </a:rPr>
              <a:t>变革文件应用</a:t>
            </a:r>
            <a:r>
              <a:rPr lang="en-US" altLang="zh-CN" sz="1750" b="1" spc="200" dirty="0">
                <a:solidFill>
                  <a:schemeClr val="bg1"/>
                </a:solidFill>
                <a:latin typeface="微软雅黑" charset="0"/>
                <a:ea typeface="微软雅黑" charset="0"/>
                <a:cs typeface="微软雅黑" charset="0"/>
              </a:rPr>
              <a:t>·</a:t>
            </a:r>
            <a:r>
              <a:rPr lang="zh-CN" altLang="en-US" sz="1750" b="1" spc="200" dirty="0">
                <a:solidFill>
                  <a:schemeClr val="bg1"/>
                </a:solidFill>
                <a:latin typeface="微软雅黑" charset="0"/>
                <a:ea typeface="微软雅黑" charset="0"/>
                <a:cs typeface="微软雅黑" charset="0"/>
              </a:rPr>
              <a:t>创新监管方式</a:t>
            </a:r>
            <a:r>
              <a:rPr lang="en-US" altLang="zh-CN" sz="1750" b="1" spc="200" dirty="0">
                <a:solidFill>
                  <a:schemeClr val="bg1"/>
                </a:solidFill>
                <a:latin typeface="微软雅黑" charset="0"/>
                <a:ea typeface="微软雅黑" charset="0"/>
                <a:cs typeface="微软雅黑" charset="0"/>
                <a:sym typeface="+mn-ea"/>
              </a:rPr>
              <a:t>·</a:t>
            </a:r>
            <a:r>
              <a:rPr lang="zh-CN" altLang="en-US" sz="1750" b="1" spc="200" dirty="0">
                <a:solidFill>
                  <a:schemeClr val="bg1"/>
                </a:solidFill>
                <a:latin typeface="微软雅黑" charset="0"/>
                <a:ea typeface="微软雅黑" charset="0"/>
                <a:cs typeface="微软雅黑" charset="0"/>
              </a:rPr>
              <a:t>促进数字化转型</a:t>
            </a:r>
            <a:endParaRPr lang="zh-CN" altLang="en-US" sz="1750" b="1" spc="200" dirty="0">
              <a:solidFill>
                <a:schemeClr val="bg1"/>
              </a:solidFill>
              <a:latin typeface="微软雅黑" charset="0"/>
              <a:ea typeface="微软雅黑" charset="0"/>
              <a:cs typeface="微软雅黑"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9156065" y="2718435"/>
            <a:ext cx="2428875" cy="2040255"/>
          </a:xfrm>
          <a:prstGeom prst="rect">
            <a:avLst/>
          </a:prstGeom>
          <a:solidFill>
            <a:schemeClr val="accent6">
              <a:lumMod val="20000"/>
              <a:lumOff val="80000"/>
            </a:schemeClr>
          </a:solidFill>
          <a:ln w="6350">
            <a:prstDash val="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2400">
              <a:latin typeface="微软雅黑" panose="020B0503020204020204" pitchFamily="34" charset="-122"/>
              <a:ea typeface="微软雅黑" panose="020B0503020204020204" pitchFamily="34" charset="-122"/>
              <a:sym typeface="+mn-ea"/>
            </a:endParaRPr>
          </a:p>
        </p:txBody>
      </p:sp>
      <p:sp>
        <p:nvSpPr>
          <p:cNvPr id="2" name="标题 1"/>
          <p:cNvSpPr>
            <a:spLocks noGrp="1"/>
          </p:cNvSpPr>
          <p:nvPr>
            <p:ph type="title"/>
          </p:nvPr>
        </p:nvSpPr>
        <p:spPr>
          <a:xfrm>
            <a:off x="661147" y="-13447"/>
            <a:ext cx="6409055" cy="757555"/>
          </a:xfrm>
        </p:spPr>
        <p:txBody>
          <a:bodyPr/>
          <a:lstStyle/>
          <a:p>
            <a:r>
              <a:rPr lang="zh-CN" altLang="en-US" dirty="0" smtClean="0"/>
              <a:t>业务解决</a:t>
            </a:r>
            <a:r>
              <a:rPr lang="zh-CN" altLang="en-US" dirty="0" smtClean="0"/>
              <a:t>方案</a:t>
            </a:r>
            <a:endParaRPr lang="zh-CN" altLang="en-US" dirty="0" smtClean="0"/>
          </a:p>
        </p:txBody>
      </p:sp>
      <p:sp>
        <p:nvSpPr>
          <p:cNvPr id="3" name="矩形 2"/>
          <p:cNvSpPr/>
          <p:nvPr/>
        </p:nvSpPr>
        <p:spPr>
          <a:xfrm>
            <a:off x="570230" y="2719070"/>
            <a:ext cx="2428875" cy="2040890"/>
          </a:xfrm>
          <a:prstGeom prst="rect">
            <a:avLst/>
          </a:prstGeom>
          <a:solidFill>
            <a:schemeClr val="accent6">
              <a:lumMod val="20000"/>
              <a:lumOff val="80000"/>
            </a:schemeClr>
          </a:solidFill>
          <a:ln w="6350">
            <a:prstDash val="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2400">
              <a:latin typeface="微软雅黑" panose="020B0503020204020204" pitchFamily="34" charset="-122"/>
              <a:ea typeface="微软雅黑" panose="020B0503020204020204" pitchFamily="34" charset="-122"/>
              <a:sym typeface="+mn-ea"/>
            </a:endParaRPr>
          </a:p>
        </p:txBody>
      </p:sp>
      <p:sp>
        <p:nvSpPr>
          <p:cNvPr id="4" name="矩形 3"/>
          <p:cNvSpPr/>
          <p:nvPr/>
        </p:nvSpPr>
        <p:spPr>
          <a:xfrm>
            <a:off x="3756025" y="2719070"/>
            <a:ext cx="4643120" cy="2039620"/>
          </a:xfrm>
          <a:prstGeom prst="rect">
            <a:avLst/>
          </a:prstGeom>
          <a:solidFill>
            <a:schemeClr val="accent4">
              <a:lumMod val="20000"/>
              <a:lumOff val="80000"/>
            </a:schemeClr>
          </a:solidFill>
          <a:ln w="63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pitchFamily="34" charset="-122"/>
              <a:ea typeface="微软雅黑" panose="020B0503020204020204" pitchFamily="34" charset="-122"/>
            </a:endParaRPr>
          </a:p>
        </p:txBody>
      </p:sp>
      <p:sp>
        <p:nvSpPr>
          <p:cNvPr id="5" name="右箭头 4"/>
          <p:cNvSpPr/>
          <p:nvPr/>
        </p:nvSpPr>
        <p:spPr>
          <a:xfrm>
            <a:off x="570018" y="1898862"/>
            <a:ext cx="11015133" cy="741680"/>
          </a:xfrm>
          <a:prstGeom prst="rightArrow">
            <a:avLst>
              <a:gd name="adj1" fmla="val 50000"/>
              <a:gd name="adj2" fmla="val 104223"/>
            </a:avLst>
          </a:prstGeom>
          <a:solidFill>
            <a:srgbClr val="E9F6FC"/>
          </a:solidFill>
          <a:ln>
            <a:noFill/>
          </a:ln>
          <a:effectLst>
            <a:outerShdw blurRad="50800" dist="50800" dir="5400000" sx="1000" sy="1000" algn="ctr" rotWithShape="0">
              <a:srgbClr val="000000">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pitchFamily="34" charset="-122"/>
              <a:ea typeface="微软雅黑" panose="020B0503020204020204" pitchFamily="34" charset="-122"/>
            </a:endParaRPr>
          </a:p>
        </p:txBody>
      </p:sp>
      <p:sp>
        <p:nvSpPr>
          <p:cNvPr id="6" name="矩形 5"/>
          <p:cNvSpPr/>
          <p:nvPr/>
        </p:nvSpPr>
        <p:spPr>
          <a:xfrm>
            <a:off x="781050" y="2928620"/>
            <a:ext cx="1943100" cy="583565"/>
          </a:xfrm>
          <a:prstGeom prst="rect">
            <a:avLst/>
          </a:prstGeom>
          <a:solidFill>
            <a:srgbClr val="4A91D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600" b="1" dirty="0" smtClean="0">
                <a:ln w="0"/>
                <a:solidFill>
                  <a:schemeClr val="bg1"/>
                </a:solidFill>
                <a:latin typeface="微软雅黑" panose="020B0503020204020204" pitchFamily="34" charset="-122"/>
                <a:ea typeface="微软雅黑" panose="020B0503020204020204" pitchFamily="34" charset="-122"/>
                <a:sym typeface="+mn-ea"/>
              </a:rPr>
              <a:t>国务院</a:t>
            </a:r>
            <a:r>
              <a:rPr lang="zh-CN" altLang="en-US" sz="1600" b="1" dirty="0" smtClean="0">
                <a:ln w="0"/>
                <a:solidFill>
                  <a:schemeClr val="bg1"/>
                </a:solidFill>
                <a:latin typeface="微软雅黑" panose="020B0503020204020204" pitchFamily="34" charset="-122"/>
                <a:ea typeface="微软雅黑" panose="020B0503020204020204" pitchFamily="34" charset="-122"/>
                <a:sym typeface="+mn-ea"/>
              </a:rPr>
              <a:t>/</a:t>
            </a:r>
            <a:r>
              <a:rPr lang="zh-CN" altLang="en-US" sz="1600" b="1" dirty="0" smtClean="0">
                <a:ln w="0"/>
                <a:solidFill>
                  <a:schemeClr val="bg1"/>
                </a:solidFill>
                <a:latin typeface="微软雅黑" panose="020B0503020204020204" pitchFamily="34" charset="-122"/>
                <a:ea typeface="微软雅黑" panose="020B0503020204020204" pitchFamily="34" charset="-122"/>
                <a:sym typeface="+mn-ea"/>
              </a:rPr>
              <a:t>省</a:t>
            </a:r>
            <a:r>
              <a:rPr lang="zh-CN" altLang="en-US" sz="1600" b="1" dirty="0" smtClean="0">
                <a:ln w="0"/>
                <a:solidFill>
                  <a:schemeClr val="bg1"/>
                </a:solidFill>
                <a:latin typeface="微软雅黑" panose="020B0503020204020204" pitchFamily="34" charset="-122"/>
                <a:ea typeface="微软雅黑" panose="020B0503020204020204" pitchFamily="34" charset="-122"/>
                <a:sym typeface="+mn-ea"/>
              </a:rPr>
              <a:t>/</a:t>
            </a:r>
            <a:r>
              <a:rPr lang="zh-CN" altLang="en-US" sz="1600" b="1" dirty="0" smtClean="0">
                <a:ln w="0"/>
                <a:solidFill>
                  <a:schemeClr val="bg1"/>
                </a:solidFill>
                <a:latin typeface="微软雅黑" panose="020B0503020204020204" pitchFamily="34" charset="-122"/>
                <a:ea typeface="微软雅黑" panose="020B0503020204020204" pitchFamily="34" charset="-122"/>
                <a:sym typeface="+mn-ea"/>
              </a:rPr>
              <a:t>市</a:t>
            </a:r>
            <a:endParaRPr lang="zh-CN" altLang="en-US" sz="1600" b="1" dirty="0" smtClean="0">
              <a:ln w="0"/>
              <a:solidFill>
                <a:schemeClr val="bg1"/>
              </a:solidFill>
              <a:latin typeface="微软雅黑" panose="020B0503020204020204" pitchFamily="34" charset="-122"/>
              <a:ea typeface="微软雅黑" panose="020B0503020204020204" pitchFamily="34" charset="-122"/>
              <a:sym typeface="+mn-ea"/>
            </a:endParaRPr>
          </a:p>
          <a:p>
            <a:pPr lvl="0" algn="ctr">
              <a:buClrTx/>
              <a:buSzTx/>
              <a:buFontTx/>
            </a:pPr>
            <a:r>
              <a:rPr lang="zh-CN" altLang="en-US" sz="1600" b="1" dirty="0" smtClean="0">
                <a:ln w="0"/>
                <a:solidFill>
                  <a:schemeClr val="bg1"/>
                </a:solidFill>
                <a:latin typeface="微软雅黑" panose="020B0503020204020204" pitchFamily="34" charset="-122"/>
                <a:ea typeface="微软雅黑" panose="020B0503020204020204" pitchFamily="34" charset="-122"/>
                <a:sym typeface="+mn-ea"/>
              </a:rPr>
              <a:t>国资委</a:t>
            </a:r>
            <a:endParaRPr lang="zh-CN" altLang="en-US" sz="1600" b="1" dirty="0" smtClean="0">
              <a:ln w="0"/>
              <a:solidFill>
                <a:schemeClr val="bg1"/>
              </a:solidFill>
              <a:latin typeface="微软雅黑" panose="020B0503020204020204" pitchFamily="34" charset="-122"/>
              <a:ea typeface="微软雅黑" panose="020B0503020204020204" pitchFamily="34" charset="-122"/>
              <a:sym typeface="+mn-ea"/>
            </a:endParaRPr>
          </a:p>
        </p:txBody>
      </p:sp>
      <p:sp>
        <p:nvSpPr>
          <p:cNvPr id="7" name="矩形 6"/>
          <p:cNvSpPr/>
          <p:nvPr/>
        </p:nvSpPr>
        <p:spPr>
          <a:xfrm>
            <a:off x="780415" y="3956685"/>
            <a:ext cx="1943100" cy="583565"/>
          </a:xfrm>
          <a:prstGeom prst="rect">
            <a:avLst/>
          </a:prstGeom>
          <a:gradFill>
            <a:gsLst>
              <a:gs pos="50000">
                <a:srgbClr val="37B2BB"/>
              </a:gs>
              <a:gs pos="0">
                <a:srgbClr val="3BBAC5">
                  <a:alpha val="80000"/>
                </a:srgbClr>
              </a:gs>
              <a:gs pos="100000">
                <a:srgbClr val="3BBAC5">
                  <a:alpha val="8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600" b="1" dirty="0" smtClean="0">
                <a:ln w="0"/>
                <a:solidFill>
                  <a:schemeClr val="bg1"/>
                </a:solidFill>
                <a:latin typeface="微软雅黑" panose="020B0503020204020204" pitchFamily="34" charset="-122"/>
                <a:ea typeface="微软雅黑" panose="020B0503020204020204" pitchFamily="34" charset="-122"/>
                <a:sym typeface="+mn-ea"/>
              </a:rPr>
              <a:t>中央</a:t>
            </a:r>
            <a:r>
              <a:rPr lang="zh-CN" altLang="en-US" sz="1600" b="1" dirty="0" smtClean="0">
                <a:ln w="0"/>
                <a:solidFill>
                  <a:schemeClr val="bg1"/>
                </a:solidFill>
                <a:latin typeface="微软雅黑" panose="020B0503020204020204" pitchFamily="34" charset="-122"/>
                <a:ea typeface="微软雅黑" panose="020B0503020204020204" pitchFamily="34" charset="-122"/>
                <a:sym typeface="+mn-ea"/>
              </a:rPr>
              <a:t>/</a:t>
            </a:r>
            <a:r>
              <a:rPr lang="zh-CN" altLang="en-US" sz="1600" b="1" dirty="0" smtClean="0">
                <a:ln w="0"/>
                <a:solidFill>
                  <a:schemeClr val="bg1"/>
                </a:solidFill>
                <a:latin typeface="微软雅黑" panose="020B0503020204020204" pitchFamily="34" charset="-122"/>
                <a:ea typeface="微软雅黑" panose="020B0503020204020204" pitchFamily="34" charset="-122"/>
                <a:sym typeface="+mn-ea"/>
              </a:rPr>
              <a:t>省属</a:t>
            </a:r>
            <a:r>
              <a:rPr lang="zh-CN" altLang="en-US" sz="1600" b="1" dirty="0" smtClean="0">
                <a:ln w="0"/>
                <a:solidFill>
                  <a:schemeClr val="bg1"/>
                </a:solidFill>
                <a:latin typeface="微软雅黑" panose="020B0503020204020204" pitchFamily="34" charset="-122"/>
                <a:ea typeface="微软雅黑" panose="020B0503020204020204" pitchFamily="34" charset="-122"/>
                <a:sym typeface="+mn-ea"/>
              </a:rPr>
              <a:t>/</a:t>
            </a:r>
            <a:r>
              <a:rPr lang="zh-CN" altLang="en-US" sz="1600" b="1" dirty="0" smtClean="0">
                <a:ln w="0"/>
                <a:solidFill>
                  <a:schemeClr val="bg1"/>
                </a:solidFill>
                <a:latin typeface="微软雅黑" panose="020B0503020204020204" pitchFamily="34" charset="-122"/>
                <a:ea typeface="微软雅黑" panose="020B0503020204020204" pitchFamily="34" charset="-122"/>
                <a:sym typeface="+mn-ea"/>
              </a:rPr>
              <a:t>市属</a:t>
            </a:r>
            <a:endParaRPr lang="zh-CN" altLang="en-US" sz="1600" b="1" dirty="0" smtClean="0">
              <a:ln w="0"/>
              <a:solidFill>
                <a:schemeClr val="bg1"/>
              </a:solidFill>
              <a:latin typeface="微软雅黑" panose="020B0503020204020204" pitchFamily="34" charset="-122"/>
              <a:ea typeface="微软雅黑" panose="020B0503020204020204" pitchFamily="34" charset="-122"/>
              <a:sym typeface="+mn-ea"/>
            </a:endParaRPr>
          </a:p>
          <a:p>
            <a:pPr lvl="0" algn="ctr">
              <a:buClrTx/>
              <a:buSzTx/>
              <a:buFontTx/>
            </a:pPr>
            <a:r>
              <a:rPr lang="zh-CN" altLang="en-US" sz="1600" b="1" dirty="0" smtClean="0">
                <a:ln w="0"/>
                <a:solidFill>
                  <a:schemeClr val="bg1"/>
                </a:solidFill>
                <a:latin typeface="微软雅黑" panose="020B0503020204020204" pitchFamily="34" charset="-122"/>
                <a:ea typeface="微软雅黑" panose="020B0503020204020204" pitchFamily="34" charset="-122"/>
                <a:sym typeface="+mn-ea"/>
              </a:rPr>
              <a:t>企业</a:t>
            </a:r>
            <a:r>
              <a:rPr lang="zh-CN" altLang="en-US" sz="1600" b="1" dirty="0" smtClean="0">
                <a:ln w="0"/>
                <a:solidFill>
                  <a:schemeClr val="bg1"/>
                </a:solidFill>
                <a:latin typeface="微软雅黑" panose="020B0503020204020204" pitchFamily="34" charset="-122"/>
                <a:ea typeface="微软雅黑" panose="020B0503020204020204" pitchFamily="34" charset="-122"/>
                <a:sym typeface="+mn-ea"/>
              </a:rPr>
              <a:t>集团</a:t>
            </a:r>
            <a:endParaRPr lang="zh-CN" altLang="en-US" sz="1600" b="1" dirty="0" smtClean="0">
              <a:ln w="0"/>
              <a:solidFill>
                <a:schemeClr val="bg1"/>
              </a:solidFill>
              <a:latin typeface="微软雅黑" panose="020B0503020204020204" pitchFamily="34" charset="-122"/>
              <a:ea typeface="微软雅黑" panose="020B0503020204020204" pitchFamily="34" charset="-122"/>
              <a:sym typeface="+mn-ea"/>
            </a:endParaRPr>
          </a:p>
        </p:txBody>
      </p:sp>
      <p:sp>
        <p:nvSpPr>
          <p:cNvPr id="168" name="文本框 167"/>
          <p:cNvSpPr txBox="1"/>
          <p:nvPr/>
        </p:nvSpPr>
        <p:spPr>
          <a:xfrm>
            <a:off x="570230" y="2080260"/>
            <a:ext cx="10632440" cy="378460"/>
          </a:xfrm>
          <a:prstGeom prst="rect">
            <a:avLst/>
          </a:prstGeom>
          <a:noFill/>
        </p:spPr>
        <p:txBody>
          <a:bodyPr wrap="square" rtlCol="0">
            <a:spAutoFit/>
          </a:bodyPr>
          <a:p>
            <a:pPr algn="ctr"/>
            <a:r>
              <a:rPr lang="en-US" altLang="zh-CN" sz="1865" b="1">
                <a:solidFill>
                  <a:schemeClr val="accent2"/>
                </a:solidFill>
                <a:latin typeface="微软雅黑" panose="020B0503020204020204" pitchFamily="34" charset="-122"/>
                <a:ea typeface="微软雅黑" panose="020B0503020204020204" pitchFamily="34" charset="-122"/>
              </a:rPr>
              <a:t>          </a:t>
            </a:r>
            <a:r>
              <a:rPr lang="zh-CN" altLang="en-US" sz="1865" b="1">
                <a:solidFill>
                  <a:schemeClr val="accent2"/>
                </a:solidFill>
                <a:latin typeface="微软雅黑" panose="020B0503020204020204" pitchFamily="34" charset="-122"/>
                <a:ea typeface="微软雅黑" panose="020B0503020204020204" pitchFamily="34" charset="-122"/>
              </a:rPr>
              <a:t>横向到边、纵向到底、数智化、模型化、</a:t>
            </a:r>
            <a:r>
              <a:rPr lang="zh-CN" altLang="en-US" sz="1865" b="1">
                <a:solidFill>
                  <a:schemeClr val="accent2"/>
                </a:solidFill>
                <a:latin typeface="微软雅黑" panose="020B0503020204020204" pitchFamily="34" charset="-122"/>
                <a:ea typeface="微软雅黑" panose="020B0503020204020204" pitchFamily="34" charset="-122"/>
                <a:sym typeface="+mn-ea"/>
              </a:rPr>
              <a:t>实时</a:t>
            </a:r>
            <a:r>
              <a:rPr lang="zh-CN" altLang="en-US" sz="1865" b="1">
                <a:solidFill>
                  <a:schemeClr val="accent2"/>
                </a:solidFill>
                <a:latin typeface="微软雅黑" panose="020B0503020204020204" pitchFamily="34" charset="-122"/>
                <a:ea typeface="微软雅黑" panose="020B0503020204020204" pitchFamily="34" charset="-122"/>
              </a:rPr>
              <a:t>动态的国资监管体系</a:t>
            </a:r>
            <a:endParaRPr lang="zh-CN" altLang="en-US" sz="1865" b="1">
              <a:solidFill>
                <a:schemeClr val="accent2"/>
              </a:solidFill>
              <a:latin typeface="微软雅黑" panose="020B0503020204020204" pitchFamily="34" charset="-122"/>
              <a:ea typeface="微软雅黑" panose="020B0503020204020204" pitchFamily="34" charset="-122"/>
            </a:endParaRPr>
          </a:p>
        </p:txBody>
      </p:sp>
      <p:sp>
        <p:nvSpPr>
          <p:cNvPr id="26" name="矩形 25"/>
          <p:cNvSpPr/>
          <p:nvPr/>
        </p:nvSpPr>
        <p:spPr>
          <a:xfrm>
            <a:off x="9399270" y="3956050"/>
            <a:ext cx="1942465" cy="582930"/>
          </a:xfrm>
          <a:prstGeom prst="rect">
            <a:avLst/>
          </a:prstGeom>
          <a:gradFill>
            <a:gsLst>
              <a:gs pos="50000">
                <a:srgbClr val="37B2BB"/>
              </a:gs>
              <a:gs pos="0">
                <a:srgbClr val="3BBAC5">
                  <a:alpha val="80000"/>
                </a:srgbClr>
              </a:gs>
              <a:gs pos="100000">
                <a:srgbClr val="3BBAC5">
                  <a:alpha val="8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600" b="1" dirty="0" smtClean="0">
                <a:ln w="0"/>
                <a:solidFill>
                  <a:schemeClr val="bg1"/>
                </a:solidFill>
                <a:latin typeface="微软雅黑" panose="020B0503020204020204" pitchFamily="34" charset="-122"/>
                <a:ea typeface="微软雅黑" panose="020B0503020204020204" pitchFamily="34" charset="-122"/>
                <a:sym typeface="+mn-ea"/>
              </a:rPr>
              <a:t>所属</a:t>
            </a:r>
            <a:r>
              <a:rPr lang="zh-CN" altLang="en-US" sz="1600" b="1" dirty="0" smtClean="0">
                <a:ln w="0"/>
                <a:solidFill>
                  <a:schemeClr val="bg1"/>
                </a:solidFill>
                <a:latin typeface="微软雅黑" panose="020B0503020204020204" pitchFamily="34" charset="-122"/>
                <a:ea typeface="微软雅黑" panose="020B0503020204020204" pitchFamily="34" charset="-122"/>
                <a:sym typeface="+mn-ea"/>
              </a:rPr>
              <a:t>子企业</a:t>
            </a:r>
            <a:endParaRPr lang="zh-CN" altLang="en-US" sz="1600" b="1" dirty="0" smtClean="0">
              <a:ln w="0"/>
              <a:solidFill>
                <a:schemeClr val="bg1"/>
              </a:solidFill>
              <a:latin typeface="微软雅黑" panose="020B0503020204020204" pitchFamily="34" charset="-122"/>
              <a:ea typeface="微软雅黑" panose="020B0503020204020204" pitchFamily="34" charset="-122"/>
              <a:sym typeface="+mn-ea"/>
            </a:endParaRPr>
          </a:p>
          <a:p>
            <a:pPr lvl="0" algn="ctr">
              <a:buClrTx/>
              <a:buSzTx/>
              <a:buFontTx/>
            </a:pPr>
            <a:r>
              <a:rPr lang="zh-CN" altLang="en-US" sz="1600" b="1" dirty="0" smtClean="0">
                <a:ln w="0"/>
                <a:solidFill>
                  <a:schemeClr val="bg1"/>
                </a:solidFill>
                <a:latin typeface="微软雅黑" panose="020B0503020204020204" pitchFamily="34" charset="-122"/>
                <a:ea typeface="微软雅黑" panose="020B0503020204020204" pitchFamily="34" charset="-122"/>
                <a:sym typeface="+mn-ea"/>
              </a:rPr>
              <a:t>（含境外）</a:t>
            </a:r>
            <a:endParaRPr lang="zh-CN" altLang="en-US" sz="1600" b="1" dirty="0" smtClean="0">
              <a:ln w="0"/>
              <a:solidFill>
                <a:schemeClr val="bg1"/>
              </a:solidFill>
              <a:latin typeface="微软雅黑" panose="020B0503020204020204" pitchFamily="34" charset="-122"/>
              <a:ea typeface="微软雅黑" panose="020B0503020204020204" pitchFamily="34" charset="-122"/>
              <a:sym typeface="+mn-ea"/>
            </a:endParaRPr>
          </a:p>
        </p:txBody>
      </p:sp>
      <p:sp>
        <p:nvSpPr>
          <p:cNvPr id="45" name="矩形 44"/>
          <p:cNvSpPr/>
          <p:nvPr/>
        </p:nvSpPr>
        <p:spPr>
          <a:xfrm>
            <a:off x="9398000" y="2927350"/>
            <a:ext cx="1943100" cy="583565"/>
          </a:xfrm>
          <a:prstGeom prst="rect">
            <a:avLst/>
          </a:prstGeom>
          <a:solidFill>
            <a:srgbClr val="4A91D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600" b="1" dirty="0" smtClean="0">
                <a:ln w="0"/>
                <a:solidFill>
                  <a:schemeClr val="bg1"/>
                </a:solidFill>
                <a:latin typeface="微软雅黑" panose="020B0503020204020204" pitchFamily="34" charset="-122"/>
                <a:ea typeface="微软雅黑" panose="020B0503020204020204" pitchFamily="34" charset="-122"/>
                <a:sym typeface="+mn-ea"/>
              </a:rPr>
              <a:t>中央</a:t>
            </a:r>
            <a:r>
              <a:rPr lang="zh-CN" altLang="en-US" sz="1600" b="1" dirty="0" smtClean="0">
                <a:ln w="0"/>
                <a:solidFill>
                  <a:schemeClr val="bg1"/>
                </a:solidFill>
                <a:latin typeface="微软雅黑" panose="020B0503020204020204" pitchFamily="34" charset="-122"/>
                <a:ea typeface="微软雅黑" panose="020B0503020204020204" pitchFamily="34" charset="-122"/>
                <a:sym typeface="+mn-ea"/>
              </a:rPr>
              <a:t>/</a:t>
            </a:r>
            <a:r>
              <a:rPr lang="zh-CN" altLang="en-US" sz="1600" b="1" dirty="0" smtClean="0">
                <a:ln w="0"/>
                <a:solidFill>
                  <a:schemeClr val="bg1"/>
                </a:solidFill>
                <a:latin typeface="微软雅黑" panose="020B0503020204020204" pitchFamily="34" charset="-122"/>
                <a:ea typeface="微软雅黑" panose="020B0503020204020204" pitchFamily="34" charset="-122"/>
                <a:sym typeface="+mn-ea"/>
              </a:rPr>
              <a:t>省属</a:t>
            </a:r>
            <a:r>
              <a:rPr lang="zh-CN" altLang="en-US" sz="1600" b="1" dirty="0" smtClean="0">
                <a:ln w="0"/>
                <a:solidFill>
                  <a:schemeClr val="bg1"/>
                </a:solidFill>
                <a:latin typeface="微软雅黑" panose="020B0503020204020204" pitchFamily="34" charset="-122"/>
                <a:ea typeface="微软雅黑" panose="020B0503020204020204" pitchFamily="34" charset="-122"/>
                <a:sym typeface="+mn-ea"/>
              </a:rPr>
              <a:t>/</a:t>
            </a:r>
            <a:r>
              <a:rPr lang="zh-CN" altLang="en-US" sz="1600" b="1" dirty="0" smtClean="0">
                <a:ln w="0"/>
                <a:solidFill>
                  <a:schemeClr val="bg1"/>
                </a:solidFill>
                <a:latin typeface="微软雅黑" panose="020B0503020204020204" pitchFamily="34" charset="-122"/>
                <a:ea typeface="微软雅黑" panose="020B0503020204020204" pitchFamily="34" charset="-122"/>
                <a:sym typeface="+mn-ea"/>
              </a:rPr>
              <a:t>市属</a:t>
            </a:r>
            <a:endParaRPr lang="zh-CN" altLang="en-US" sz="1600" b="1" dirty="0" smtClean="0">
              <a:ln w="0"/>
              <a:solidFill>
                <a:schemeClr val="bg1"/>
              </a:solidFill>
              <a:latin typeface="微软雅黑" panose="020B0503020204020204" pitchFamily="34" charset="-122"/>
              <a:ea typeface="微软雅黑" panose="020B0503020204020204" pitchFamily="34" charset="-122"/>
              <a:sym typeface="+mn-ea"/>
            </a:endParaRPr>
          </a:p>
          <a:p>
            <a:pPr lvl="0" algn="ctr">
              <a:buClrTx/>
              <a:buSzTx/>
              <a:buFontTx/>
            </a:pPr>
            <a:r>
              <a:rPr lang="zh-CN" altLang="en-US" sz="1600" b="1" dirty="0" smtClean="0">
                <a:ln w="0"/>
                <a:solidFill>
                  <a:schemeClr val="bg1"/>
                </a:solidFill>
                <a:latin typeface="微软雅黑" panose="020B0503020204020204" pitchFamily="34" charset="-122"/>
                <a:ea typeface="微软雅黑" panose="020B0503020204020204" pitchFamily="34" charset="-122"/>
                <a:sym typeface="+mn-ea"/>
              </a:rPr>
              <a:t>企业</a:t>
            </a:r>
            <a:r>
              <a:rPr lang="zh-CN" altLang="en-US" sz="1600" b="1" dirty="0" smtClean="0">
                <a:ln w="0"/>
                <a:solidFill>
                  <a:schemeClr val="bg1"/>
                </a:solidFill>
                <a:latin typeface="微软雅黑" panose="020B0503020204020204" pitchFamily="34" charset="-122"/>
                <a:ea typeface="微软雅黑" panose="020B0503020204020204" pitchFamily="34" charset="-122"/>
                <a:sym typeface="+mn-ea"/>
              </a:rPr>
              <a:t>集团</a:t>
            </a:r>
            <a:endParaRPr lang="zh-CN" altLang="en-US" sz="1600" b="1" dirty="0" smtClean="0">
              <a:ln w="0"/>
              <a:solidFill>
                <a:schemeClr val="bg1"/>
              </a:solidFill>
              <a:latin typeface="微软雅黑" panose="020B0503020204020204" pitchFamily="34" charset="-122"/>
              <a:ea typeface="微软雅黑" panose="020B0503020204020204" pitchFamily="34" charset="-122"/>
              <a:sym typeface="+mn-ea"/>
            </a:endParaRPr>
          </a:p>
        </p:txBody>
      </p:sp>
      <p:sp>
        <p:nvSpPr>
          <p:cNvPr id="15" name="右箭头 14"/>
          <p:cNvSpPr/>
          <p:nvPr/>
        </p:nvSpPr>
        <p:spPr>
          <a:xfrm rot="10800000">
            <a:off x="459740" y="5874385"/>
            <a:ext cx="11125835" cy="741680"/>
          </a:xfrm>
          <a:prstGeom prst="rightArrow">
            <a:avLst>
              <a:gd name="adj1" fmla="val 50000"/>
              <a:gd name="adj2" fmla="val 109417"/>
            </a:avLst>
          </a:prstGeom>
          <a:solidFill>
            <a:srgbClr val="E9F6FC"/>
          </a:solidFill>
          <a:ln>
            <a:noFill/>
          </a:ln>
          <a:effectLst>
            <a:outerShdw blurRad="50800" dist="50800" dir="5400000" sx="1000" sy="1000" algn="ctr" rotWithShape="0">
              <a:srgbClr val="000000">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pitchFamily="34" charset="-122"/>
              <a:ea typeface="微软雅黑" panose="020B0503020204020204" pitchFamily="34" charset="-122"/>
            </a:endParaRPr>
          </a:p>
        </p:txBody>
      </p:sp>
      <p:sp>
        <p:nvSpPr>
          <p:cNvPr id="17" name="文本框 16"/>
          <p:cNvSpPr txBox="1"/>
          <p:nvPr/>
        </p:nvSpPr>
        <p:spPr>
          <a:xfrm>
            <a:off x="1057910" y="6055995"/>
            <a:ext cx="10234930" cy="378460"/>
          </a:xfrm>
          <a:prstGeom prst="rect">
            <a:avLst/>
          </a:prstGeom>
          <a:noFill/>
        </p:spPr>
        <p:txBody>
          <a:bodyPr wrap="square" rtlCol="0">
            <a:spAutoFit/>
          </a:bodyPr>
          <a:p>
            <a:pPr algn="ctr"/>
            <a:r>
              <a:rPr lang="en-US" altLang="zh-CN" sz="1865" b="1">
                <a:solidFill>
                  <a:schemeClr val="accent2"/>
                </a:solidFill>
                <a:latin typeface="微软雅黑" panose="020B0503020204020204" pitchFamily="34" charset="-122"/>
                <a:ea typeface="微软雅黑" panose="020B0503020204020204" pitchFamily="34" charset="-122"/>
                <a:sym typeface="+mn-ea"/>
              </a:rPr>
              <a:t>   </a:t>
            </a:r>
            <a:r>
              <a:rPr lang="zh-CN" altLang="en-US" sz="1865" b="1">
                <a:solidFill>
                  <a:schemeClr val="accent2"/>
                </a:solidFill>
                <a:latin typeface="微软雅黑" panose="020B0503020204020204" pitchFamily="34" charset="-122"/>
                <a:ea typeface="微软雅黑" panose="020B0503020204020204" pitchFamily="34" charset="-122"/>
                <a:sym typeface="+mn-ea"/>
              </a:rPr>
              <a:t>治理结构合理、决策制度规范、全覆盖、全链条、数智化的业务系统</a:t>
            </a:r>
            <a:endParaRPr lang="zh-CN" altLang="en-US" sz="1865" b="1">
              <a:solidFill>
                <a:schemeClr val="accent2"/>
              </a:solidFill>
              <a:latin typeface="微软雅黑" panose="020B0503020204020204" pitchFamily="34" charset="-122"/>
              <a:ea typeface="微软雅黑" panose="020B0503020204020204" pitchFamily="34" charset="-122"/>
              <a:sym typeface="+mn-ea"/>
            </a:endParaRPr>
          </a:p>
        </p:txBody>
      </p:sp>
      <p:pic>
        <p:nvPicPr>
          <p:cNvPr id="62" name="图片 61" descr="4526896"/>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133600" y="1940772"/>
            <a:ext cx="518160" cy="518160"/>
          </a:xfrm>
          <a:prstGeom prst="rect">
            <a:avLst/>
          </a:prstGeom>
        </p:spPr>
      </p:pic>
      <p:pic>
        <p:nvPicPr>
          <p:cNvPr id="63" name="图片 62" descr="452399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05355" y="5987203"/>
            <a:ext cx="447040" cy="447040"/>
          </a:xfrm>
          <a:prstGeom prst="rect">
            <a:avLst/>
          </a:prstGeom>
        </p:spPr>
      </p:pic>
      <p:sp>
        <p:nvSpPr>
          <p:cNvPr id="65" name="矩形 64"/>
          <p:cNvSpPr/>
          <p:nvPr/>
        </p:nvSpPr>
        <p:spPr>
          <a:xfrm>
            <a:off x="570230" y="5232400"/>
            <a:ext cx="11014710" cy="522605"/>
          </a:xfrm>
          <a:prstGeom prst="rect">
            <a:avLst/>
          </a:prstGeom>
          <a:solidFill>
            <a:schemeClr val="accent1">
              <a:lumMod val="20000"/>
              <a:lumOff val="80000"/>
            </a:schemeClr>
          </a:solidFill>
          <a:ln w="6350">
            <a:solidFill>
              <a:schemeClr val="accent1">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pitchFamily="34" charset="-122"/>
              <a:ea typeface="微软雅黑" panose="020B0503020204020204" pitchFamily="34" charset="-122"/>
            </a:endParaRPr>
          </a:p>
        </p:txBody>
      </p:sp>
      <p:sp>
        <p:nvSpPr>
          <p:cNvPr id="66" name="文本框 65"/>
          <p:cNvSpPr txBox="1"/>
          <p:nvPr/>
        </p:nvSpPr>
        <p:spPr>
          <a:xfrm>
            <a:off x="1036258" y="5340985"/>
            <a:ext cx="1565910" cy="337185"/>
          </a:xfrm>
          <a:prstGeom prst="rect">
            <a:avLst/>
          </a:prstGeom>
          <a:noFill/>
        </p:spPr>
        <p:txBody>
          <a:bodyPr wrap="square" rtlCol="0">
            <a:spAutoFit/>
          </a:bodyPr>
          <a:p>
            <a:pPr algn="l"/>
            <a:r>
              <a:rPr lang="zh-CN" altLang="en-US" sz="1600" b="1">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支持信创底座          </a:t>
            </a:r>
            <a:endParaRPr lang="zh-CN" altLang="en-US" sz="16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67" name="图片 66" descr="3649989"/>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47173" y="5349028"/>
            <a:ext cx="323850" cy="324000"/>
          </a:xfrm>
          <a:prstGeom prst="rect">
            <a:avLst/>
          </a:prstGeom>
        </p:spPr>
      </p:pic>
      <p:pic>
        <p:nvPicPr>
          <p:cNvPr id="68" name="图片 67" descr="3641642"/>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31110" y="5359400"/>
            <a:ext cx="304800" cy="304800"/>
          </a:xfrm>
          <a:prstGeom prst="rect">
            <a:avLst/>
          </a:prstGeom>
        </p:spPr>
      </p:pic>
      <p:pic>
        <p:nvPicPr>
          <p:cNvPr id="70" name="图片 69" descr="3505448"/>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25578" y="5305425"/>
            <a:ext cx="367665" cy="367665"/>
          </a:xfrm>
          <a:prstGeom prst="rect">
            <a:avLst/>
          </a:prstGeom>
        </p:spPr>
      </p:pic>
      <p:sp>
        <p:nvSpPr>
          <p:cNvPr id="71" name="文本框 70"/>
          <p:cNvSpPr txBox="1"/>
          <p:nvPr/>
        </p:nvSpPr>
        <p:spPr>
          <a:xfrm>
            <a:off x="7350063" y="5299710"/>
            <a:ext cx="1198245" cy="378460"/>
          </a:xfrm>
          <a:prstGeom prst="rect">
            <a:avLst/>
          </a:prstGeom>
          <a:noFill/>
        </p:spPr>
        <p:txBody>
          <a:bodyPr wrap="none" rtlCol="0" anchor="t">
            <a:spAutoFit/>
          </a:bodyPr>
          <a:p>
            <a:pPr algn="l"/>
            <a:r>
              <a:rPr lang="en-US" altLang="zh-CN" sz="1865" b="1">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saas</a:t>
            </a:r>
            <a:r>
              <a:rPr lang="zh-CN" altLang="en-US" sz="1600" b="1">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云应用</a:t>
            </a:r>
            <a:endParaRPr lang="zh-CN" altLang="en-US" sz="1600" b="1">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3" name="文本框 72"/>
          <p:cNvSpPr txBox="1"/>
          <p:nvPr/>
        </p:nvSpPr>
        <p:spPr>
          <a:xfrm>
            <a:off x="9048688" y="5299710"/>
            <a:ext cx="1075055" cy="378460"/>
          </a:xfrm>
          <a:prstGeom prst="rect">
            <a:avLst/>
          </a:prstGeom>
          <a:noFill/>
        </p:spPr>
        <p:txBody>
          <a:bodyPr wrap="none" rtlCol="0" anchor="t">
            <a:spAutoFit/>
          </a:bodyPr>
          <a:p>
            <a:r>
              <a:rPr lang="en-US" altLang="zh-CN" sz="1865" b="1">
                <a:solidFill>
                  <a:schemeClr val="tx1">
                    <a:lumMod val="65000"/>
                    <a:lumOff val="35000"/>
                  </a:schemeClr>
                </a:solidFill>
                <a:latin typeface="微软雅黑" panose="020B0503020204020204" pitchFamily="34" charset="-122"/>
                <a:ea typeface="微软雅黑" panose="020B0503020204020204" pitchFamily="34" charset="-122"/>
                <a:cs typeface="+mn-ea"/>
                <a:sym typeface="+mn-ea"/>
              </a:rPr>
              <a:t>web</a:t>
            </a:r>
            <a:r>
              <a:rPr lang="zh-CN" altLang="en-US" sz="1600" b="1">
                <a:solidFill>
                  <a:schemeClr val="tx1">
                    <a:lumMod val="65000"/>
                    <a:lumOff val="35000"/>
                  </a:schemeClr>
                </a:solidFill>
                <a:latin typeface="微软雅黑" panose="020B0503020204020204" pitchFamily="34" charset="-122"/>
                <a:ea typeface="微软雅黑" panose="020B0503020204020204" pitchFamily="34" charset="-122"/>
                <a:cs typeface="+mn-ea"/>
                <a:sym typeface="+mn-ea"/>
              </a:rPr>
              <a:t>应用</a:t>
            </a:r>
            <a:endParaRPr lang="zh-CN" altLang="en-US" sz="1600" b="1">
              <a:solidFill>
                <a:schemeClr val="tx1">
                  <a:lumMod val="65000"/>
                  <a:lumOff val="35000"/>
                </a:schemeClr>
              </a:solidFill>
              <a:latin typeface="微软雅黑" panose="020B0503020204020204" pitchFamily="34" charset="-122"/>
              <a:ea typeface="微软雅黑" panose="020B0503020204020204" pitchFamily="34" charset="-122"/>
              <a:cs typeface="+mn-ea"/>
              <a:sym typeface="+mn-ea"/>
            </a:endParaRPr>
          </a:p>
        </p:txBody>
      </p:sp>
      <p:sp>
        <p:nvSpPr>
          <p:cNvPr id="74" name="文本框 73"/>
          <p:cNvSpPr txBox="1"/>
          <p:nvPr/>
        </p:nvSpPr>
        <p:spPr>
          <a:xfrm>
            <a:off x="10481248" y="5340985"/>
            <a:ext cx="998220" cy="337185"/>
          </a:xfrm>
          <a:prstGeom prst="rect">
            <a:avLst/>
          </a:prstGeom>
          <a:noFill/>
        </p:spPr>
        <p:txBody>
          <a:bodyPr wrap="none" rtlCol="0" anchor="t">
            <a:spAutoFit/>
          </a:bodyPr>
          <a:p>
            <a:r>
              <a:rPr lang="zh-CN" altLang="en-US" sz="1600" b="1">
                <a:solidFill>
                  <a:schemeClr val="tx1">
                    <a:lumMod val="65000"/>
                    <a:lumOff val="35000"/>
                  </a:schemeClr>
                </a:solidFill>
                <a:latin typeface="微软雅黑" panose="020B0503020204020204" pitchFamily="34" charset="-122"/>
                <a:ea typeface="微软雅黑" panose="020B0503020204020204" pitchFamily="34" charset="-122"/>
                <a:cs typeface="+mn-ea"/>
                <a:sym typeface="+mn-ea"/>
              </a:rPr>
              <a:t>移动应用</a:t>
            </a:r>
            <a:endParaRPr lang="zh-CN" altLang="en-US" sz="1600" b="1">
              <a:solidFill>
                <a:schemeClr val="tx1">
                  <a:lumMod val="65000"/>
                  <a:lumOff val="35000"/>
                </a:schemeClr>
              </a:solidFill>
              <a:latin typeface="微软雅黑" panose="020B0503020204020204" pitchFamily="34" charset="-122"/>
              <a:ea typeface="微软雅黑" panose="020B0503020204020204" pitchFamily="34" charset="-122"/>
              <a:cs typeface="+mn-ea"/>
              <a:sym typeface="+mn-ea"/>
            </a:endParaRPr>
          </a:p>
        </p:txBody>
      </p:sp>
      <p:pic>
        <p:nvPicPr>
          <p:cNvPr id="75" name="图片 74" descr="3656888"/>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223438" y="5322358"/>
            <a:ext cx="206375" cy="324000"/>
          </a:xfrm>
          <a:prstGeom prst="rect">
            <a:avLst/>
          </a:prstGeom>
        </p:spPr>
      </p:pic>
      <p:pic>
        <p:nvPicPr>
          <p:cNvPr id="76" name="图片 75" descr="3645400"/>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777543" y="5359400"/>
            <a:ext cx="267970" cy="267970"/>
          </a:xfrm>
          <a:prstGeom prst="rect">
            <a:avLst/>
          </a:prstGeom>
        </p:spPr>
      </p:pic>
      <p:sp>
        <p:nvSpPr>
          <p:cNvPr id="80" name="文本框 28"/>
          <p:cNvSpPr txBox="1"/>
          <p:nvPr/>
        </p:nvSpPr>
        <p:spPr>
          <a:xfrm>
            <a:off x="373042" y="943798"/>
            <a:ext cx="11447060" cy="829945"/>
          </a:xfrm>
          <a:prstGeom prst="rect">
            <a:avLst/>
          </a:prstGeom>
          <a:noFill/>
        </p:spPr>
        <p:txBody>
          <a:bodyPr wrap="square">
            <a:spAutoFit/>
          </a:bodyPr>
          <a:p>
            <a:pPr marL="0" marR="0" lvl="0" indent="406400" algn="just" defTabSz="914400" rtl="0" fontAlgn="auto">
              <a:lnSpc>
                <a:spcPct val="150000"/>
              </a:lnSpc>
              <a:spcBef>
                <a:spcPts val="0"/>
              </a:spcBef>
              <a:spcAft>
                <a:spcPts val="600"/>
              </a:spcAft>
              <a:buClrTx/>
              <a:buSzTx/>
              <a:buFont typeface="Wingdings" panose="05000000000000000000" charset="0"/>
              <a:buNone/>
              <a:extLst>
                <a:ext uri="{35155182-B16C-46BC-9424-99874614C6A1}">
                  <wpsdc:indentchars xmlns:wpsdc="http://www.wps.cn/officeDocument/2017/drawingmlCustomData" val="200" checksum="1740828767"/>
                </a:ext>
              </a:extLst>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推动国有企业不断</a:t>
            </a:r>
            <a:r>
              <a:rPr kumimoji="0" lang="zh-CN" altLang="en-US" sz="16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健全中国特色现代治理体系</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，加快建立</a:t>
            </a:r>
            <a:r>
              <a:rPr kumimoji="0" lang="zh-CN" altLang="en-US" sz="16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决策合规风控管理体系</a:t>
            </a:r>
            <a:r>
              <a:rPr kumimoji="0" lang="zh-CN" altLang="en-US"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构建</a:t>
            </a:r>
            <a:r>
              <a:rPr kumimoji="0" lang="zh-CN" altLang="en-US" sz="16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横向到边纵向到底</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的实时</a:t>
            </a:r>
            <a:r>
              <a:rPr kumimoji="0" lang="zh-CN" altLang="en-US" sz="16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动态监管体系</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，形成执行“三重一大”制度的硬约束，保证“三重一大”制度执行的规范高效，</a:t>
            </a:r>
            <a:r>
              <a:rPr kumimoji="0" lang="zh-CN" altLang="en-US" sz="16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有效防止国有资产流失。</a:t>
            </a:r>
            <a:endParaRPr kumimoji="0" lang="zh-CN" altLang="en-US" sz="16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1" name="文本框 80"/>
          <p:cNvSpPr txBox="1"/>
          <p:nvPr/>
        </p:nvSpPr>
        <p:spPr>
          <a:xfrm>
            <a:off x="3966210" y="3227070"/>
            <a:ext cx="640080" cy="368300"/>
          </a:xfrm>
          <a:prstGeom prst="rect">
            <a:avLst/>
          </a:prstGeom>
          <a:noFill/>
        </p:spPr>
        <p:txBody>
          <a:bodyPr wrap="none" rtlCol="0">
            <a:spAutoFit/>
          </a:bodyPr>
          <a:p>
            <a:r>
              <a:rPr lang="zh-CN" altLang="en-US" b="1">
                <a:solidFill>
                  <a:schemeClr val="bg1"/>
                </a:solidFill>
                <a:latin typeface="微软雅黑" panose="020B0503020204020204" pitchFamily="34" charset="-122"/>
                <a:ea typeface="微软雅黑" panose="020B0503020204020204" pitchFamily="34" charset="-122"/>
              </a:rPr>
              <a:t>数据</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2927923" y="5340350"/>
            <a:ext cx="1466850" cy="337185"/>
          </a:xfrm>
          <a:prstGeom prst="rect">
            <a:avLst/>
          </a:prstGeom>
          <a:noFill/>
        </p:spPr>
        <p:txBody>
          <a:bodyPr wrap="square" rtlCol="0">
            <a:spAutoFit/>
          </a:bodyPr>
          <a:p>
            <a:pPr algn="l"/>
            <a:r>
              <a:rPr lang="zh-CN" altLang="en-US" sz="1600" b="1">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支持数据</a:t>
            </a:r>
            <a:r>
              <a:rPr lang="zh-CN" altLang="en-US" sz="1600" b="1">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加密       </a:t>
            </a:r>
            <a:endParaRPr lang="zh-CN" altLang="en-US" sz="16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2" name="文本框 21"/>
          <p:cNvSpPr txBox="1"/>
          <p:nvPr/>
        </p:nvSpPr>
        <p:spPr>
          <a:xfrm>
            <a:off x="4904678" y="5349875"/>
            <a:ext cx="2134870" cy="337185"/>
          </a:xfrm>
          <a:prstGeom prst="rect">
            <a:avLst/>
          </a:prstGeom>
          <a:noFill/>
        </p:spPr>
        <p:txBody>
          <a:bodyPr wrap="square" rtlCol="0">
            <a:spAutoFit/>
          </a:bodyPr>
          <a:p>
            <a:pPr algn="l"/>
            <a:r>
              <a:rPr lang="zh-CN" altLang="en-US" sz="1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笔记本软硬件一体化</a:t>
            </a:r>
            <a:endParaRPr lang="zh-CN" altLang="en-US" sz="1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5" name="右箭头 24"/>
          <p:cNvSpPr>
            <a:spLocks noChangeAspect="1"/>
          </p:cNvSpPr>
          <p:nvPr/>
        </p:nvSpPr>
        <p:spPr>
          <a:xfrm rot="5400000">
            <a:off x="1573236" y="3585447"/>
            <a:ext cx="360000" cy="304364"/>
          </a:xfrm>
          <a:prstGeom prst="rightArrow">
            <a:avLst>
              <a:gd name="adj1" fmla="val 50000"/>
              <a:gd name="adj2" fmla="val 62542"/>
            </a:avLst>
          </a:prstGeom>
          <a:gradFill>
            <a:gsLst>
              <a:gs pos="0">
                <a:srgbClr val="61D124">
                  <a:alpha val="0"/>
                </a:srgbClr>
              </a:gs>
              <a:gs pos="100000">
                <a:srgbClr val="61D12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右箭头 29"/>
          <p:cNvSpPr>
            <a:spLocks noChangeAspect="1"/>
          </p:cNvSpPr>
          <p:nvPr/>
        </p:nvSpPr>
        <p:spPr>
          <a:xfrm rot="5400000">
            <a:off x="10317186" y="3587352"/>
            <a:ext cx="360000" cy="304364"/>
          </a:xfrm>
          <a:prstGeom prst="rightArrow">
            <a:avLst>
              <a:gd name="adj1" fmla="val 50000"/>
              <a:gd name="adj2" fmla="val 62542"/>
            </a:avLst>
          </a:prstGeom>
          <a:gradFill>
            <a:gsLst>
              <a:gs pos="0">
                <a:srgbClr val="61D124">
                  <a:alpha val="0"/>
                </a:srgbClr>
              </a:gs>
              <a:gs pos="100000">
                <a:srgbClr val="61D12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4" name="图片 63" descr="20289005"/>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60823" y="5349028"/>
            <a:ext cx="324000" cy="324000"/>
          </a:xfrm>
          <a:prstGeom prst="rect">
            <a:avLst/>
          </a:prstGeom>
        </p:spPr>
      </p:pic>
      <p:sp>
        <p:nvSpPr>
          <p:cNvPr id="32" name="圆角矩形 31"/>
          <p:cNvSpPr/>
          <p:nvPr/>
        </p:nvSpPr>
        <p:spPr>
          <a:xfrm>
            <a:off x="3915410" y="2825750"/>
            <a:ext cx="4324985" cy="878840"/>
          </a:xfrm>
          <a:prstGeom prst="roundRect">
            <a:avLst>
              <a:gd name="adj" fmla="val 10611"/>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8" name="直接连接符 87"/>
          <p:cNvCxnSpPr/>
          <p:nvPr/>
        </p:nvCxnSpPr>
        <p:spPr>
          <a:xfrm>
            <a:off x="5635268" y="3064168"/>
            <a:ext cx="0" cy="446405"/>
          </a:xfrm>
          <a:prstGeom prst="line">
            <a:avLst/>
          </a:prstGeom>
        </p:spPr>
        <p:style>
          <a:lnRef idx="1">
            <a:schemeClr val="accent5"/>
          </a:lnRef>
          <a:fillRef idx="0">
            <a:schemeClr val="accent5"/>
          </a:fillRef>
          <a:effectRef idx="0">
            <a:schemeClr val="accent5"/>
          </a:effectRef>
          <a:fontRef idx="minor">
            <a:schemeClr val="tx1"/>
          </a:fontRef>
        </p:style>
      </p:cxnSp>
      <p:sp>
        <p:nvSpPr>
          <p:cNvPr id="89" name="标题 1"/>
          <p:cNvSpPr>
            <a:spLocks noGrp="1"/>
          </p:cNvSpPr>
          <p:nvPr/>
        </p:nvSpPr>
        <p:spPr>
          <a:xfrm>
            <a:off x="4132580" y="3094355"/>
            <a:ext cx="1301115" cy="404495"/>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00000"/>
              </a:lnSpc>
            </a:pPr>
            <a:r>
              <a:rPr lang="zh-CN" altLang="en-US" sz="1800" b="1" dirty="0" smtClean="0">
                <a:solidFill>
                  <a:schemeClr val="accent1">
                    <a:lumMod val="75000"/>
                  </a:schemeClr>
                </a:solidFill>
                <a:latin typeface="微软雅黑" panose="020B0503020204020204" pitchFamily="34" charset="-122"/>
                <a:ea typeface="微软雅黑" panose="020B0503020204020204" pitchFamily="34" charset="-122"/>
                <a:cs typeface="Source Han Sans CN Bold" panose="020B0A00000000000000" charset="-122"/>
                <a:sym typeface="+mn-ea"/>
              </a:rPr>
              <a:t>数据监管</a:t>
            </a:r>
            <a:endParaRPr lang="zh-CN" altLang="en-US" sz="1800" b="1" dirty="0" smtClean="0">
              <a:solidFill>
                <a:schemeClr val="accent1">
                  <a:lumMod val="75000"/>
                </a:schemeClr>
              </a:solidFill>
              <a:latin typeface="微软雅黑" panose="020B0503020204020204" pitchFamily="34" charset="-122"/>
              <a:ea typeface="微软雅黑" panose="020B0503020204020204" pitchFamily="34" charset="-122"/>
              <a:cs typeface="Source Han Sans CN Bold" panose="020B0A00000000000000" charset="-122"/>
              <a:sym typeface="+mn-ea"/>
            </a:endParaRPr>
          </a:p>
        </p:txBody>
      </p:sp>
      <p:sp>
        <p:nvSpPr>
          <p:cNvPr id="29" name="矩形 28"/>
          <p:cNvSpPr/>
          <p:nvPr/>
        </p:nvSpPr>
        <p:spPr>
          <a:xfrm>
            <a:off x="5763260" y="2995295"/>
            <a:ext cx="2218055" cy="583565"/>
          </a:xfrm>
          <a:prstGeom prst="rect">
            <a:avLst/>
          </a:prstGeom>
          <a:noFill/>
          <a:ln>
            <a:no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r>
              <a:rPr lang="zh-CN" altLang="en-US" sz="1600" b="1" dirty="0" smtClean="0">
                <a:ln w="0"/>
                <a:solidFill>
                  <a:schemeClr val="accent1">
                    <a:lumMod val="75000"/>
                  </a:schemeClr>
                </a:solidFill>
                <a:latin typeface="微软雅黑" panose="020B0503020204020204" pitchFamily="34" charset="-122"/>
                <a:ea typeface="微软雅黑" panose="020B0503020204020204" pitchFamily="34" charset="-122"/>
                <a:sym typeface="+mn-ea"/>
              </a:rPr>
              <a:t>“三重一大”决策</a:t>
            </a:r>
            <a:endParaRPr lang="zh-CN" altLang="en-US" sz="1600" b="1" dirty="0" smtClean="0">
              <a:ln w="0"/>
              <a:solidFill>
                <a:schemeClr val="accent1">
                  <a:lumMod val="75000"/>
                </a:schemeClr>
              </a:solidFill>
              <a:latin typeface="微软雅黑" panose="020B0503020204020204" pitchFamily="34" charset="-122"/>
              <a:ea typeface="微软雅黑" panose="020B0503020204020204" pitchFamily="34" charset="-122"/>
              <a:sym typeface="+mn-ea"/>
            </a:endParaRPr>
          </a:p>
          <a:p>
            <a:pPr lvl="0" algn="l">
              <a:buClrTx/>
              <a:buSzTx/>
              <a:buFontTx/>
            </a:pPr>
            <a:r>
              <a:rPr lang="zh-CN" altLang="en-US" sz="1600" b="1" dirty="0" smtClean="0">
                <a:ln w="0"/>
                <a:solidFill>
                  <a:schemeClr val="accent1">
                    <a:lumMod val="75000"/>
                  </a:schemeClr>
                </a:solidFill>
                <a:latin typeface="微软雅黑" panose="020B0503020204020204" pitchFamily="34" charset="-122"/>
                <a:ea typeface="微软雅黑" panose="020B0503020204020204" pitchFamily="34" charset="-122"/>
                <a:sym typeface="+mn-ea"/>
              </a:rPr>
              <a:t>和运行监管</a:t>
            </a:r>
            <a:endParaRPr lang="zh-CN" altLang="en-US" sz="1600" b="1" dirty="0" smtClean="0">
              <a:ln w="0"/>
              <a:solidFill>
                <a:schemeClr val="accent1">
                  <a:lumMod val="75000"/>
                </a:schemeClr>
              </a:solidFill>
              <a:latin typeface="微软雅黑" panose="020B0503020204020204" pitchFamily="34" charset="-122"/>
              <a:ea typeface="微软雅黑" panose="020B0503020204020204" pitchFamily="34" charset="-122"/>
              <a:sym typeface="+mn-ea"/>
            </a:endParaRPr>
          </a:p>
        </p:txBody>
      </p:sp>
      <p:sp>
        <p:nvSpPr>
          <p:cNvPr id="54" name="文本框 53"/>
          <p:cNvSpPr txBox="1"/>
          <p:nvPr/>
        </p:nvSpPr>
        <p:spPr>
          <a:xfrm>
            <a:off x="3965575" y="4180840"/>
            <a:ext cx="640080" cy="368300"/>
          </a:xfrm>
          <a:prstGeom prst="rect">
            <a:avLst/>
          </a:prstGeom>
          <a:noFill/>
        </p:spPr>
        <p:txBody>
          <a:bodyPr wrap="none" rtlCol="0">
            <a:spAutoFit/>
          </a:bodyPr>
          <a:p>
            <a:r>
              <a:rPr lang="zh-CN" altLang="en-US" b="1">
                <a:solidFill>
                  <a:schemeClr val="bg1"/>
                </a:solidFill>
                <a:latin typeface="微软雅黑" panose="020B0503020204020204" pitchFamily="34" charset="-122"/>
                <a:ea typeface="微软雅黑" panose="020B0503020204020204" pitchFamily="34" charset="-122"/>
              </a:rPr>
              <a:t>数据</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55" name="圆角矩形 54"/>
          <p:cNvSpPr/>
          <p:nvPr/>
        </p:nvSpPr>
        <p:spPr>
          <a:xfrm>
            <a:off x="3914775" y="3779520"/>
            <a:ext cx="4324985" cy="878840"/>
          </a:xfrm>
          <a:prstGeom prst="roundRect">
            <a:avLst>
              <a:gd name="adj" fmla="val 10611"/>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6" name="直接连接符 55"/>
          <p:cNvCxnSpPr/>
          <p:nvPr/>
        </p:nvCxnSpPr>
        <p:spPr>
          <a:xfrm>
            <a:off x="5634633" y="4017938"/>
            <a:ext cx="0" cy="446405"/>
          </a:xfrm>
          <a:prstGeom prst="line">
            <a:avLst/>
          </a:prstGeom>
        </p:spPr>
        <p:style>
          <a:lnRef idx="1">
            <a:schemeClr val="accent2"/>
          </a:lnRef>
          <a:fillRef idx="0">
            <a:schemeClr val="accent2"/>
          </a:fillRef>
          <a:effectRef idx="0">
            <a:schemeClr val="accent2"/>
          </a:effectRef>
          <a:fontRef idx="minor">
            <a:schemeClr val="tx1"/>
          </a:fontRef>
        </p:style>
      </p:cxnSp>
      <p:sp>
        <p:nvSpPr>
          <p:cNvPr id="83" name="标题 1"/>
          <p:cNvSpPr>
            <a:spLocks noGrp="1"/>
          </p:cNvSpPr>
          <p:nvPr/>
        </p:nvSpPr>
        <p:spPr>
          <a:xfrm>
            <a:off x="4131945" y="4048125"/>
            <a:ext cx="1301115" cy="404495"/>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00000"/>
              </a:lnSpc>
            </a:pPr>
            <a:r>
              <a:rPr lang="zh-CN" altLang="en-US" sz="1800" b="1" dirty="0" smtClean="0">
                <a:solidFill>
                  <a:schemeClr val="accent2"/>
                </a:solidFill>
                <a:latin typeface="微软雅黑" panose="020B0503020204020204" pitchFamily="34" charset="-122"/>
                <a:ea typeface="微软雅黑" panose="020B0503020204020204" pitchFamily="34" charset="-122"/>
                <a:cs typeface="Source Han Sans CN Bold" panose="020B0A00000000000000" charset="-122"/>
                <a:sym typeface="+mn-ea"/>
              </a:rPr>
              <a:t>业务运行</a:t>
            </a:r>
            <a:endParaRPr lang="zh-CN" altLang="en-US" sz="1800" b="1" dirty="0" smtClean="0">
              <a:solidFill>
                <a:schemeClr val="accent2"/>
              </a:solidFill>
              <a:latin typeface="微软雅黑" panose="020B0503020204020204" pitchFamily="34" charset="-122"/>
              <a:ea typeface="微软雅黑" panose="020B0503020204020204" pitchFamily="34" charset="-122"/>
              <a:cs typeface="Source Han Sans CN Bold" panose="020B0A00000000000000" charset="-122"/>
              <a:sym typeface="+mn-ea"/>
            </a:endParaRPr>
          </a:p>
        </p:txBody>
      </p:sp>
      <p:sp>
        <p:nvSpPr>
          <p:cNvPr id="85" name="矩形 84"/>
          <p:cNvSpPr/>
          <p:nvPr/>
        </p:nvSpPr>
        <p:spPr>
          <a:xfrm>
            <a:off x="5856605" y="3949065"/>
            <a:ext cx="2218055" cy="583565"/>
          </a:xfrm>
          <a:prstGeom prst="rect">
            <a:avLst/>
          </a:prstGeom>
          <a:noFill/>
          <a:ln>
            <a:no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r>
              <a:rPr lang="zh-CN" altLang="en-US" sz="1600" b="1" dirty="0" smtClean="0">
                <a:ln w="0"/>
                <a:solidFill>
                  <a:schemeClr val="accent2"/>
                </a:solidFill>
                <a:latin typeface="微软雅黑" panose="020B0503020204020204" pitchFamily="34" charset="-122"/>
                <a:ea typeface="微软雅黑" panose="020B0503020204020204" pitchFamily="34" charset="-122"/>
                <a:sym typeface="+mn-ea"/>
              </a:rPr>
              <a:t>企业治理决策过程</a:t>
            </a:r>
            <a:endParaRPr lang="zh-CN" altLang="en-US" sz="1600" b="1" dirty="0" smtClean="0">
              <a:ln w="0"/>
              <a:solidFill>
                <a:schemeClr val="accent2"/>
              </a:solidFill>
              <a:latin typeface="微软雅黑" panose="020B0503020204020204" pitchFamily="34" charset="-122"/>
              <a:ea typeface="微软雅黑" panose="020B0503020204020204" pitchFamily="34" charset="-122"/>
              <a:sym typeface="+mn-ea"/>
            </a:endParaRPr>
          </a:p>
          <a:p>
            <a:pPr lvl="0" algn="l">
              <a:buClrTx/>
              <a:buSzTx/>
              <a:buFontTx/>
            </a:pPr>
            <a:r>
              <a:rPr lang="zh-CN" altLang="en-US" sz="1600" b="1" dirty="0" smtClean="0">
                <a:ln w="0"/>
                <a:solidFill>
                  <a:schemeClr val="accent2"/>
                </a:solidFill>
                <a:latin typeface="微软雅黑" panose="020B0503020204020204" pitchFamily="34" charset="-122"/>
                <a:ea typeface="微软雅黑" panose="020B0503020204020204" pitchFamily="34" charset="-122"/>
                <a:sym typeface="+mn-ea"/>
              </a:rPr>
              <a:t>管理</a:t>
            </a:r>
            <a:endParaRPr lang="zh-CN" altLang="en-US" sz="1600" b="1" dirty="0" smtClean="0">
              <a:ln w="0"/>
              <a:solidFill>
                <a:schemeClr val="accent2"/>
              </a:solidFill>
              <a:latin typeface="微软雅黑" panose="020B0503020204020204" pitchFamily="34" charset="-122"/>
              <a:ea typeface="微软雅黑" panose="020B0503020204020204" pitchFamily="34" charset="-122"/>
              <a:sym typeface="+mn-ea"/>
            </a:endParaRPr>
          </a:p>
        </p:txBody>
      </p:sp>
      <p:sp>
        <p:nvSpPr>
          <p:cNvPr id="105" name="箭头: 右 239"/>
          <p:cNvSpPr/>
          <p:nvPr/>
        </p:nvSpPr>
        <p:spPr>
          <a:xfrm rot="16200000">
            <a:off x="5687060" y="1209675"/>
            <a:ext cx="447040" cy="7734935"/>
          </a:xfrm>
          <a:custGeom>
            <a:avLst/>
            <a:gdLst>
              <a:gd name="connsiteX0" fmla="*/ 0 w 379223"/>
              <a:gd name="connsiteY0" fmla="*/ 59698 h 238791"/>
              <a:gd name="connsiteX1" fmla="*/ 259828 w 379223"/>
              <a:gd name="connsiteY1" fmla="*/ 59698 h 238791"/>
              <a:gd name="connsiteX2" fmla="*/ 259828 w 379223"/>
              <a:gd name="connsiteY2" fmla="*/ 0 h 238791"/>
              <a:gd name="connsiteX3" fmla="*/ 379223 w 379223"/>
              <a:gd name="connsiteY3" fmla="*/ 119396 h 238791"/>
              <a:gd name="connsiteX4" fmla="*/ 259828 w 379223"/>
              <a:gd name="connsiteY4" fmla="*/ 238791 h 238791"/>
              <a:gd name="connsiteX5" fmla="*/ 259828 w 379223"/>
              <a:gd name="connsiteY5" fmla="*/ 179093 h 238791"/>
              <a:gd name="connsiteX6" fmla="*/ 0 w 379223"/>
              <a:gd name="connsiteY6" fmla="*/ 179093 h 238791"/>
              <a:gd name="connsiteX7" fmla="*/ 0 w 379223"/>
              <a:gd name="connsiteY7" fmla="*/ 59698 h 238791"/>
              <a:gd name="connsiteX0-1" fmla="*/ 0 w 1036769"/>
              <a:gd name="connsiteY0-2" fmla="*/ 0 h 867461"/>
              <a:gd name="connsiteX1-3" fmla="*/ 917374 w 1036769"/>
              <a:gd name="connsiteY1-4" fmla="*/ 688368 h 867461"/>
              <a:gd name="connsiteX2-5" fmla="*/ 917374 w 1036769"/>
              <a:gd name="connsiteY2-6" fmla="*/ 628670 h 867461"/>
              <a:gd name="connsiteX3-7" fmla="*/ 1036769 w 1036769"/>
              <a:gd name="connsiteY3-8" fmla="*/ 748066 h 867461"/>
              <a:gd name="connsiteX4-9" fmla="*/ 917374 w 1036769"/>
              <a:gd name="connsiteY4-10" fmla="*/ 867461 h 867461"/>
              <a:gd name="connsiteX5-11" fmla="*/ 917374 w 1036769"/>
              <a:gd name="connsiteY5-12" fmla="*/ 807763 h 867461"/>
              <a:gd name="connsiteX6-13" fmla="*/ 657546 w 1036769"/>
              <a:gd name="connsiteY6-14" fmla="*/ 807763 h 867461"/>
              <a:gd name="connsiteX7-15" fmla="*/ 0 w 1036769"/>
              <a:gd name="connsiteY7-16" fmla="*/ 0 h 867461"/>
              <a:gd name="connsiteX0-17" fmla="*/ 10275 w 1047044"/>
              <a:gd name="connsiteY0-18" fmla="*/ 0 h 1588599"/>
              <a:gd name="connsiteX1-19" fmla="*/ 927649 w 1047044"/>
              <a:gd name="connsiteY1-20" fmla="*/ 688368 h 1588599"/>
              <a:gd name="connsiteX2-21" fmla="*/ 927649 w 1047044"/>
              <a:gd name="connsiteY2-22" fmla="*/ 628670 h 1588599"/>
              <a:gd name="connsiteX3-23" fmla="*/ 1047044 w 1047044"/>
              <a:gd name="connsiteY3-24" fmla="*/ 748066 h 1588599"/>
              <a:gd name="connsiteX4-25" fmla="*/ 927649 w 1047044"/>
              <a:gd name="connsiteY4-26" fmla="*/ 867461 h 1588599"/>
              <a:gd name="connsiteX5-27" fmla="*/ 927649 w 1047044"/>
              <a:gd name="connsiteY5-28" fmla="*/ 807763 h 1588599"/>
              <a:gd name="connsiteX6-29" fmla="*/ 0 w 1047044"/>
              <a:gd name="connsiteY6-30" fmla="*/ 1588599 h 1588599"/>
              <a:gd name="connsiteX7-31" fmla="*/ 10275 w 1047044"/>
              <a:gd name="connsiteY7-32" fmla="*/ 0 h 1588599"/>
              <a:gd name="connsiteX0-33" fmla="*/ 20549 w 1047044"/>
              <a:gd name="connsiteY0-34" fmla="*/ 0 h 1639970"/>
              <a:gd name="connsiteX1-35" fmla="*/ 927649 w 1047044"/>
              <a:gd name="connsiteY1-36" fmla="*/ 739739 h 1639970"/>
              <a:gd name="connsiteX2-37" fmla="*/ 927649 w 1047044"/>
              <a:gd name="connsiteY2-38" fmla="*/ 680041 h 1639970"/>
              <a:gd name="connsiteX3-39" fmla="*/ 1047044 w 1047044"/>
              <a:gd name="connsiteY3-40" fmla="*/ 799437 h 1639970"/>
              <a:gd name="connsiteX4-41" fmla="*/ 927649 w 1047044"/>
              <a:gd name="connsiteY4-42" fmla="*/ 918832 h 1639970"/>
              <a:gd name="connsiteX5-43" fmla="*/ 927649 w 1047044"/>
              <a:gd name="connsiteY5-44" fmla="*/ 859134 h 1639970"/>
              <a:gd name="connsiteX6-45" fmla="*/ 0 w 1047044"/>
              <a:gd name="connsiteY6-46" fmla="*/ 1639970 h 1639970"/>
              <a:gd name="connsiteX7-47" fmla="*/ 20549 w 1047044"/>
              <a:gd name="connsiteY7-48" fmla="*/ 0 h 1639970"/>
              <a:gd name="connsiteX0-49" fmla="*/ 20549 w 1047044"/>
              <a:gd name="connsiteY0-50" fmla="*/ 0 h 1639970"/>
              <a:gd name="connsiteX1-51" fmla="*/ 927649 w 1047044"/>
              <a:gd name="connsiteY1-52" fmla="*/ 739739 h 1639970"/>
              <a:gd name="connsiteX2-53" fmla="*/ 927649 w 1047044"/>
              <a:gd name="connsiteY2-54" fmla="*/ 680041 h 1639970"/>
              <a:gd name="connsiteX3-55" fmla="*/ 1047044 w 1047044"/>
              <a:gd name="connsiteY3-56" fmla="*/ 799437 h 1639970"/>
              <a:gd name="connsiteX4-57" fmla="*/ 927649 w 1047044"/>
              <a:gd name="connsiteY4-58" fmla="*/ 918832 h 1639970"/>
              <a:gd name="connsiteX5-59" fmla="*/ 927649 w 1047044"/>
              <a:gd name="connsiteY5-60" fmla="*/ 859134 h 1639970"/>
              <a:gd name="connsiteX6-61" fmla="*/ 0 w 1047044"/>
              <a:gd name="connsiteY6-62" fmla="*/ 1639970 h 1639970"/>
              <a:gd name="connsiteX7-63" fmla="*/ 20549 w 1047044"/>
              <a:gd name="connsiteY7-64" fmla="*/ 0 h 1639970"/>
              <a:gd name="connsiteX0-65" fmla="*/ 1 w 1047044"/>
              <a:gd name="connsiteY0-66" fmla="*/ 0 h 1639970"/>
              <a:gd name="connsiteX1-67" fmla="*/ 927649 w 1047044"/>
              <a:gd name="connsiteY1-68" fmla="*/ 739739 h 1639970"/>
              <a:gd name="connsiteX2-69" fmla="*/ 927649 w 1047044"/>
              <a:gd name="connsiteY2-70" fmla="*/ 680041 h 1639970"/>
              <a:gd name="connsiteX3-71" fmla="*/ 1047044 w 1047044"/>
              <a:gd name="connsiteY3-72" fmla="*/ 799437 h 1639970"/>
              <a:gd name="connsiteX4-73" fmla="*/ 927649 w 1047044"/>
              <a:gd name="connsiteY4-74" fmla="*/ 918832 h 1639970"/>
              <a:gd name="connsiteX5-75" fmla="*/ 927649 w 1047044"/>
              <a:gd name="connsiteY5-76" fmla="*/ 859134 h 1639970"/>
              <a:gd name="connsiteX6-77" fmla="*/ 0 w 1047044"/>
              <a:gd name="connsiteY6-78" fmla="*/ 1639970 h 1639970"/>
              <a:gd name="connsiteX7-79" fmla="*/ 1 w 1047044"/>
              <a:gd name="connsiteY7-80" fmla="*/ 0 h 1639970"/>
              <a:gd name="connsiteX0-81" fmla="*/ 1 w 1047044"/>
              <a:gd name="connsiteY0-82" fmla="*/ 0 h 1639970"/>
              <a:gd name="connsiteX1-83" fmla="*/ 927649 w 1047044"/>
              <a:gd name="connsiteY1-84" fmla="*/ 739739 h 1639970"/>
              <a:gd name="connsiteX2-85" fmla="*/ 927649 w 1047044"/>
              <a:gd name="connsiteY2-86" fmla="*/ 680041 h 1639970"/>
              <a:gd name="connsiteX3-87" fmla="*/ 1047044 w 1047044"/>
              <a:gd name="connsiteY3-88" fmla="*/ 799437 h 1639970"/>
              <a:gd name="connsiteX4-89" fmla="*/ 927649 w 1047044"/>
              <a:gd name="connsiteY4-90" fmla="*/ 918832 h 1639970"/>
              <a:gd name="connsiteX5-91" fmla="*/ 927649 w 1047044"/>
              <a:gd name="connsiteY5-92" fmla="*/ 859134 h 1639970"/>
              <a:gd name="connsiteX6-93" fmla="*/ 0 w 1047044"/>
              <a:gd name="connsiteY6-94" fmla="*/ 1639970 h 1639970"/>
              <a:gd name="connsiteX7-95" fmla="*/ 1 w 1047044"/>
              <a:gd name="connsiteY7-96" fmla="*/ 0 h 1639970"/>
              <a:gd name="connsiteX0-97" fmla="*/ 1 w 1047044"/>
              <a:gd name="connsiteY0-98" fmla="*/ 0 h 1639970"/>
              <a:gd name="connsiteX1-99" fmla="*/ 927649 w 1047044"/>
              <a:gd name="connsiteY1-100" fmla="*/ 739739 h 1639970"/>
              <a:gd name="connsiteX2-101" fmla="*/ 927649 w 1047044"/>
              <a:gd name="connsiteY2-102" fmla="*/ 680041 h 1639970"/>
              <a:gd name="connsiteX3-103" fmla="*/ 1047044 w 1047044"/>
              <a:gd name="connsiteY3-104" fmla="*/ 799437 h 1639970"/>
              <a:gd name="connsiteX4-105" fmla="*/ 927649 w 1047044"/>
              <a:gd name="connsiteY4-106" fmla="*/ 918832 h 1639970"/>
              <a:gd name="connsiteX5-107" fmla="*/ 927649 w 1047044"/>
              <a:gd name="connsiteY5-108" fmla="*/ 859134 h 1639970"/>
              <a:gd name="connsiteX6-109" fmla="*/ 0 w 1047044"/>
              <a:gd name="connsiteY6-110" fmla="*/ 1639970 h 1639970"/>
              <a:gd name="connsiteX7-111" fmla="*/ 1 w 1047044"/>
              <a:gd name="connsiteY7-112" fmla="*/ 0 h 1639970"/>
              <a:gd name="connsiteX0-113" fmla="*/ 1 w 1047044"/>
              <a:gd name="connsiteY0-114" fmla="*/ 0 h 1639970"/>
              <a:gd name="connsiteX1-115" fmla="*/ 927649 w 1047044"/>
              <a:gd name="connsiteY1-116" fmla="*/ 739739 h 1639970"/>
              <a:gd name="connsiteX2-117" fmla="*/ 927649 w 1047044"/>
              <a:gd name="connsiteY2-118" fmla="*/ 680041 h 1639970"/>
              <a:gd name="connsiteX3-119" fmla="*/ 1047044 w 1047044"/>
              <a:gd name="connsiteY3-120" fmla="*/ 799437 h 1639970"/>
              <a:gd name="connsiteX4-121" fmla="*/ 927649 w 1047044"/>
              <a:gd name="connsiteY4-122" fmla="*/ 918832 h 1639970"/>
              <a:gd name="connsiteX5-123" fmla="*/ 927649 w 1047044"/>
              <a:gd name="connsiteY5-124" fmla="*/ 859134 h 1639970"/>
              <a:gd name="connsiteX6-125" fmla="*/ 0 w 1047044"/>
              <a:gd name="connsiteY6-126" fmla="*/ 1639970 h 1639970"/>
              <a:gd name="connsiteX7-127" fmla="*/ 1 w 1047044"/>
              <a:gd name="connsiteY7-128" fmla="*/ 0 h 1639970"/>
              <a:gd name="connsiteX0-129" fmla="*/ 1 w 1047044"/>
              <a:gd name="connsiteY0-130" fmla="*/ 0 h 1639970"/>
              <a:gd name="connsiteX1-131" fmla="*/ 927649 w 1047044"/>
              <a:gd name="connsiteY1-132" fmla="*/ 739739 h 1639970"/>
              <a:gd name="connsiteX2-133" fmla="*/ 927649 w 1047044"/>
              <a:gd name="connsiteY2-134" fmla="*/ 680041 h 1639970"/>
              <a:gd name="connsiteX3-135" fmla="*/ 1047044 w 1047044"/>
              <a:gd name="connsiteY3-136" fmla="*/ 799437 h 1639970"/>
              <a:gd name="connsiteX4-137" fmla="*/ 927649 w 1047044"/>
              <a:gd name="connsiteY4-138" fmla="*/ 918832 h 1639970"/>
              <a:gd name="connsiteX5-139" fmla="*/ 927649 w 1047044"/>
              <a:gd name="connsiteY5-140" fmla="*/ 859134 h 1639970"/>
              <a:gd name="connsiteX6-141" fmla="*/ 0 w 1047044"/>
              <a:gd name="connsiteY6-142" fmla="*/ 1639970 h 1639970"/>
              <a:gd name="connsiteX7-143" fmla="*/ 1 w 1047044"/>
              <a:gd name="connsiteY7-144" fmla="*/ 0 h 1639970"/>
              <a:gd name="connsiteX0-145" fmla="*/ 1 w 1047044"/>
              <a:gd name="connsiteY0-146" fmla="*/ 0 h 1639970"/>
              <a:gd name="connsiteX1-147" fmla="*/ 927649 w 1047044"/>
              <a:gd name="connsiteY1-148" fmla="*/ 739739 h 1639970"/>
              <a:gd name="connsiteX2-149" fmla="*/ 927649 w 1047044"/>
              <a:gd name="connsiteY2-150" fmla="*/ 680041 h 1639970"/>
              <a:gd name="connsiteX3-151" fmla="*/ 1047044 w 1047044"/>
              <a:gd name="connsiteY3-152" fmla="*/ 799437 h 1639970"/>
              <a:gd name="connsiteX4-153" fmla="*/ 927649 w 1047044"/>
              <a:gd name="connsiteY4-154" fmla="*/ 918832 h 1639970"/>
              <a:gd name="connsiteX5-155" fmla="*/ 927649 w 1047044"/>
              <a:gd name="connsiteY5-156" fmla="*/ 859134 h 1639970"/>
              <a:gd name="connsiteX6-157" fmla="*/ 0 w 1047044"/>
              <a:gd name="connsiteY6-158" fmla="*/ 1639970 h 1639970"/>
              <a:gd name="connsiteX7-159" fmla="*/ 1 w 1047044"/>
              <a:gd name="connsiteY7-160" fmla="*/ 0 h 1639970"/>
              <a:gd name="connsiteX0-161" fmla="*/ 0 w 1242252"/>
              <a:gd name="connsiteY0-162" fmla="*/ 0 h 2523547"/>
              <a:gd name="connsiteX1-163" fmla="*/ 1122857 w 1242252"/>
              <a:gd name="connsiteY1-164" fmla="*/ 1623316 h 2523547"/>
              <a:gd name="connsiteX2-165" fmla="*/ 1122857 w 1242252"/>
              <a:gd name="connsiteY2-166" fmla="*/ 1563618 h 2523547"/>
              <a:gd name="connsiteX3-167" fmla="*/ 1242252 w 1242252"/>
              <a:gd name="connsiteY3-168" fmla="*/ 1683014 h 2523547"/>
              <a:gd name="connsiteX4-169" fmla="*/ 1122857 w 1242252"/>
              <a:gd name="connsiteY4-170" fmla="*/ 1802409 h 2523547"/>
              <a:gd name="connsiteX5-171" fmla="*/ 1122857 w 1242252"/>
              <a:gd name="connsiteY5-172" fmla="*/ 1742711 h 2523547"/>
              <a:gd name="connsiteX6-173" fmla="*/ 195208 w 1242252"/>
              <a:gd name="connsiteY6-174" fmla="*/ 2523547 h 2523547"/>
              <a:gd name="connsiteX7-175" fmla="*/ 0 w 1242252"/>
              <a:gd name="connsiteY7-176" fmla="*/ 0 h 2523547"/>
              <a:gd name="connsiteX0-177" fmla="*/ 30824 w 1273076"/>
              <a:gd name="connsiteY0-178" fmla="*/ 0 h 3376302"/>
              <a:gd name="connsiteX1-179" fmla="*/ 1153681 w 1273076"/>
              <a:gd name="connsiteY1-180" fmla="*/ 1623316 h 3376302"/>
              <a:gd name="connsiteX2-181" fmla="*/ 1153681 w 1273076"/>
              <a:gd name="connsiteY2-182" fmla="*/ 1563618 h 3376302"/>
              <a:gd name="connsiteX3-183" fmla="*/ 1273076 w 1273076"/>
              <a:gd name="connsiteY3-184" fmla="*/ 1683014 h 3376302"/>
              <a:gd name="connsiteX4-185" fmla="*/ 1153681 w 1273076"/>
              <a:gd name="connsiteY4-186" fmla="*/ 1802409 h 3376302"/>
              <a:gd name="connsiteX5-187" fmla="*/ 1153681 w 1273076"/>
              <a:gd name="connsiteY5-188" fmla="*/ 1742711 h 3376302"/>
              <a:gd name="connsiteX6-189" fmla="*/ 0 w 1273076"/>
              <a:gd name="connsiteY6-190" fmla="*/ 3376302 h 3376302"/>
              <a:gd name="connsiteX7-191" fmla="*/ 30824 w 1273076"/>
              <a:gd name="connsiteY7-192" fmla="*/ 0 h 3376302"/>
              <a:gd name="connsiteX0-193" fmla="*/ 1 w 1242253"/>
              <a:gd name="connsiteY0-194" fmla="*/ 0 h 3386577"/>
              <a:gd name="connsiteX1-195" fmla="*/ 1122858 w 1242253"/>
              <a:gd name="connsiteY1-196" fmla="*/ 1623316 h 3386577"/>
              <a:gd name="connsiteX2-197" fmla="*/ 1122858 w 1242253"/>
              <a:gd name="connsiteY2-198" fmla="*/ 1563618 h 3386577"/>
              <a:gd name="connsiteX3-199" fmla="*/ 1242253 w 1242253"/>
              <a:gd name="connsiteY3-200" fmla="*/ 1683014 h 3386577"/>
              <a:gd name="connsiteX4-201" fmla="*/ 1122858 w 1242253"/>
              <a:gd name="connsiteY4-202" fmla="*/ 1802409 h 3386577"/>
              <a:gd name="connsiteX5-203" fmla="*/ 1122858 w 1242253"/>
              <a:gd name="connsiteY5-204" fmla="*/ 1742711 h 3386577"/>
              <a:gd name="connsiteX6-205" fmla="*/ 0 w 1242253"/>
              <a:gd name="connsiteY6-206" fmla="*/ 3386577 h 3386577"/>
              <a:gd name="connsiteX7-207" fmla="*/ 1 w 1242253"/>
              <a:gd name="connsiteY7-208" fmla="*/ 0 h 33865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242253" h="3386577">
                <a:moveTo>
                  <a:pt x="1" y="0"/>
                </a:moveTo>
                <a:cubicBezTo>
                  <a:pt x="302368" y="493160"/>
                  <a:pt x="625281" y="1551396"/>
                  <a:pt x="1122858" y="1623316"/>
                </a:cubicBezTo>
                <a:lnTo>
                  <a:pt x="1122858" y="1563618"/>
                </a:lnTo>
                <a:lnTo>
                  <a:pt x="1242253" y="1683014"/>
                </a:lnTo>
                <a:lnTo>
                  <a:pt x="1122858" y="1802409"/>
                </a:lnTo>
                <a:lnTo>
                  <a:pt x="1122858" y="1742711"/>
                </a:lnTo>
                <a:cubicBezTo>
                  <a:pt x="844464" y="1766685"/>
                  <a:pt x="175652" y="2807799"/>
                  <a:pt x="0" y="3386577"/>
                </a:cubicBezTo>
                <a:cubicBezTo>
                  <a:pt x="0" y="2839920"/>
                  <a:pt x="1" y="546657"/>
                  <a:pt x="1" y="0"/>
                </a:cubicBezTo>
                <a:close/>
              </a:path>
            </a:pathLst>
          </a:custGeom>
          <a:gradFill flip="none" rotWithShape="1">
            <a:gsLst>
              <a:gs pos="63000">
                <a:srgbClr val="B9D8EE"/>
              </a:gs>
              <a:gs pos="100000">
                <a:schemeClr val="accent1">
                  <a:lumMod val="0"/>
                  <a:lumOff val="100000"/>
                  <a:alpha val="20000"/>
                </a:schemeClr>
              </a:gs>
              <a:gs pos="34000">
                <a:srgbClr val="80B8E0"/>
              </a:gs>
              <a:gs pos="0">
                <a:schemeClr val="accent1">
                  <a:lumMod val="100000"/>
                </a:schemeClr>
              </a:gs>
            </a:gsLst>
            <a:lin ang="10800000" scaled="1"/>
            <a:tileRect/>
          </a:gradFill>
          <a:ln w="9525">
            <a:noFill/>
            <a:round/>
          </a:ln>
        </p:spPr>
        <p:txBody>
          <a:bodyPr wrap="none" anchor="ctr"/>
          <a:p>
            <a:endParaRPr lang="zh-CN" altLang="en-US">
              <a:solidFill>
                <a:srgbClr val="7030A0"/>
              </a:solidFill>
            </a:endParaRPr>
          </a:p>
        </p:txBody>
      </p:sp>
      <p:sp>
        <p:nvSpPr>
          <p:cNvPr id="144" name="Freeform 3"/>
          <p:cNvSpPr/>
          <p:nvPr/>
        </p:nvSpPr>
        <p:spPr bwMode="gray">
          <a:xfrm rot="5400000">
            <a:off x="2279650" y="3566795"/>
            <a:ext cx="2096770" cy="400050"/>
          </a:xfrm>
          <a:custGeom>
            <a:avLst/>
            <a:gdLst>
              <a:gd name="T0" fmla="*/ 0 w 5016"/>
              <a:gd name="T1" fmla="*/ 2147483647 h 2256"/>
              <a:gd name="T2" fmla="*/ 2147483647 w 5016"/>
              <a:gd name="T3" fmla="*/ 2147483647 h 2256"/>
              <a:gd name="T4" fmla="*/ 2147483647 w 5016"/>
              <a:gd name="T5" fmla="*/ 2147483647 h 2256"/>
              <a:gd name="T6" fmla="*/ 2147483647 w 5016"/>
              <a:gd name="T7" fmla="*/ 2147483647 h 2256"/>
              <a:gd name="T8" fmla="*/ 2147483647 w 5016"/>
              <a:gd name="T9" fmla="*/ 2147483647 h 2256"/>
              <a:gd name="T10" fmla="*/ 2147483647 w 5016"/>
              <a:gd name="T11" fmla="*/ 2147483647 h 2256"/>
              <a:gd name="T12" fmla="*/ 2147483647 w 5016"/>
              <a:gd name="T13" fmla="*/ 2147483647 h 2256"/>
              <a:gd name="T14" fmla="*/ 2147483647 w 5016"/>
              <a:gd name="T15" fmla="*/ 2147483647 h 2256"/>
              <a:gd name="T16" fmla="*/ 2147483647 w 5016"/>
              <a:gd name="T17" fmla="*/ 2147483647 h 2256"/>
              <a:gd name="T18" fmla="*/ 2147483647 w 5016"/>
              <a:gd name="T19" fmla="*/ 0 h 2256"/>
              <a:gd name="T20" fmla="*/ 2147483647 w 5016"/>
              <a:gd name="T21" fmla="*/ 2147483647 h 2256"/>
              <a:gd name="T22" fmla="*/ 2147483647 w 5016"/>
              <a:gd name="T23" fmla="*/ 2147483647 h 2256"/>
              <a:gd name="T24" fmla="*/ 2147483647 w 5016"/>
              <a:gd name="T25" fmla="*/ 2147483647 h 2256"/>
              <a:gd name="T26" fmla="*/ 2147483647 w 5016"/>
              <a:gd name="T27" fmla="*/ 2147483647 h 2256"/>
              <a:gd name="T28" fmla="*/ 2147483647 w 5016"/>
              <a:gd name="T29" fmla="*/ 2147483647 h 2256"/>
              <a:gd name="T30" fmla="*/ 2147483647 w 5016"/>
              <a:gd name="T31" fmla="*/ 2147483647 h 2256"/>
              <a:gd name="T32" fmla="*/ 2147483647 w 5016"/>
              <a:gd name="T33" fmla="*/ 2147483647 h 2256"/>
              <a:gd name="T34" fmla="*/ 2147483647 w 5016"/>
              <a:gd name="T35" fmla="*/ 2147483647 h 2256"/>
              <a:gd name="T36" fmla="*/ 2147483647 w 5016"/>
              <a:gd name="T37" fmla="*/ 2147483647 h 2256"/>
              <a:gd name="T38" fmla="*/ 0 w 5016"/>
              <a:gd name="T39" fmla="*/ 2147483647 h 22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16"/>
              <a:gd name="T61" fmla="*/ 0 h 2256"/>
              <a:gd name="T62" fmla="*/ 5016 w 5016"/>
              <a:gd name="T63" fmla="*/ 2256 h 2256"/>
              <a:gd name="connsiteX0" fmla="*/ 216 w 8062"/>
              <a:gd name="connsiteY0" fmla="*/ 9929 h 10000"/>
              <a:gd name="connsiteX1" fmla="*/ 299 w 8062"/>
              <a:gd name="connsiteY1" fmla="*/ 3112 h 10000"/>
              <a:gd name="connsiteX2" fmla="*/ 0 w 8062"/>
              <a:gd name="connsiteY2" fmla="*/ 3298 h 10000"/>
              <a:gd name="connsiteX3" fmla="*/ 335 w 8062"/>
              <a:gd name="connsiteY3" fmla="*/ 1941 h 10000"/>
              <a:gd name="connsiteX4" fmla="*/ 897 w 8062"/>
              <a:gd name="connsiteY4" fmla="*/ 2846 h 10000"/>
              <a:gd name="connsiteX5" fmla="*/ 598 w 8062"/>
              <a:gd name="connsiteY5" fmla="*/ 2979 h 10000"/>
              <a:gd name="connsiteX6" fmla="*/ 1985 w 8062"/>
              <a:gd name="connsiteY6" fmla="*/ 5691 h 10000"/>
              <a:gd name="connsiteX7" fmla="*/ 2978 w 8062"/>
              <a:gd name="connsiteY7" fmla="*/ 1410 h 10000"/>
              <a:gd name="connsiteX8" fmla="*/ 2607 w 8062"/>
              <a:gd name="connsiteY8" fmla="*/ 1410 h 10000"/>
              <a:gd name="connsiteX9" fmla="*/ 3241 w 8062"/>
              <a:gd name="connsiteY9" fmla="*/ 0 h 10000"/>
              <a:gd name="connsiteX10" fmla="*/ 3840 w 8062"/>
              <a:gd name="connsiteY10" fmla="*/ 1463 h 10000"/>
              <a:gd name="connsiteX11" fmla="*/ 3493 w 8062"/>
              <a:gd name="connsiteY11" fmla="*/ 1436 h 10000"/>
              <a:gd name="connsiteX12" fmla="*/ 4462 w 8062"/>
              <a:gd name="connsiteY12" fmla="*/ 5771 h 10000"/>
              <a:gd name="connsiteX13" fmla="*/ 5777 w 8062"/>
              <a:gd name="connsiteY13" fmla="*/ 2899 h 10000"/>
              <a:gd name="connsiteX14" fmla="*/ 5442 w 8062"/>
              <a:gd name="connsiteY14" fmla="*/ 2846 h 10000"/>
              <a:gd name="connsiteX15" fmla="*/ 6005 w 8062"/>
              <a:gd name="connsiteY15" fmla="*/ 1862 h 10000"/>
              <a:gd name="connsiteX16" fmla="*/ 6399 w 8062"/>
              <a:gd name="connsiteY16" fmla="*/ 3005 h 10000"/>
              <a:gd name="connsiteX17" fmla="*/ 6088 w 8062"/>
              <a:gd name="connsiteY17" fmla="*/ 2979 h 10000"/>
              <a:gd name="connsiteX18" fmla="*/ 8062 w 8062"/>
              <a:gd name="connsiteY18" fmla="*/ 9863 h 10000"/>
              <a:gd name="connsiteX19" fmla="*/ 216 w 8062"/>
              <a:gd name="connsiteY19" fmla="*/ 9929 h 10000"/>
              <a:gd name="connsiteX0-1" fmla="*/ 268 w 8068"/>
              <a:gd name="connsiteY0-2" fmla="*/ 9929 h 10000"/>
              <a:gd name="connsiteX1-3" fmla="*/ 371 w 8068"/>
              <a:gd name="connsiteY1-4" fmla="*/ 3112 h 10000"/>
              <a:gd name="connsiteX2-5" fmla="*/ 0 w 8068"/>
              <a:gd name="connsiteY2-6" fmla="*/ 3298 h 10000"/>
              <a:gd name="connsiteX3-7" fmla="*/ 416 w 8068"/>
              <a:gd name="connsiteY3-8" fmla="*/ 1941 h 10000"/>
              <a:gd name="connsiteX4-9" fmla="*/ 1113 w 8068"/>
              <a:gd name="connsiteY4-10" fmla="*/ 2846 h 10000"/>
              <a:gd name="connsiteX5-11" fmla="*/ 742 w 8068"/>
              <a:gd name="connsiteY5-12" fmla="*/ 2979 h 10000"/>
              <a:gd name="connsiteX6-13" fmla="*/ 2462 w 8068"/>
              <a:gd name="connsiteY6-14" fmla="*/ 5691 h 10000"/>
              <a:gd name="connsiteX7-15" fmla="*/ 3694 w 8068"/>
              <a:gd name="connsiteY7-16" fmla="*/ 1410 h 10000"/>
              <a:gd name="connsiteX8-17" fmla="*/ 3234 w 8068"/>
              <a:gd name="connsiteY8-18" fmla="*/ 1410 h 10000"/>
              <a:gd name="connsiteX9-19" fmla="*/ 4020 w 8068"/>
              <a:gd name="connsiteY9-20" fmla="*/ 0 h 10000"/>
              <a:gd name="connsiteX10-21" fmla="*/ 4763 w 8068"/>
              <a:gd name="connsiteY10-22" fmla="*/ 1463 h 10000"/>
              <a:gd name="connsiteX11-23" fmla="*/ 4333 w 8068"/>
              <a:gd name="connsiteY11-24" fmla="*/ 1436 h 10000"/>
              <a:gd name="connsiteX12-25" fmla="*/ 5535 w 8068"/>
              <a:gd name="connsiteY12-26" fmla="*/ 5771 h 10000"/>
              <a:gd name="connsiteX13-27" fmla="*/ 7166 w 8068"/>
              <a:gd name="connsiteY13-28" fmla="*/ 2899 h 10000"/>
              <a:gd name="connsiteX14-29" fmla="*/ 6750 w 8068"/>
              <a:gd name="connsiteY14-30" fmla="*/ 2846 h 10000"/>
              <a:gd name="connsiteX15-31" fmla="*/ 7449 w 8068"/>
              <a:gd name="connsiteY15-32" fmla="*/ 1862 h 10000"/>
              <a:gd name="connsiteX16-33" fmla="*/ 7937 w 8068"/>
              <a:gd name="connsiteY16-34" fmla="*/ 3005 h 10000"/>
              <a:gd name="connsiteX17-35" fmla="*/ 7551 w 8068"/>
              <a:gd name="connsiteY17-36" fmla="*/ 2979 h 10000"/>
              <a:gd name="connsiteX18-37" fmla="*/ 8068 w 8068"/>
              <a:gd name="connsiteY18-38" fmla="*/ 9863 h 10000"/>
              <a:gd name="connsiteX19-39" fmla="*/ 268 w 8068"/>
              <a:gd name="connsiteY19-40" fmla="*/ 9929 h 10000"/>
              <a:gd name="connsiteX0-41" fmla="*/ 332 w 10611"/>
              <a:gd name="connsiteY0-42" fmla="*/ 9929 h 10000"/>
              <a:gd name="connsiteX1-43" fmla="*/ 460 w 10611"/>
              <a:gd name="connsiteY1-44" fmla="*/ 3112 h 10000"/>
              <a:gd name="connsiteX2-45" fmla="*/ 0 w 10611"/>
              <a:gd name="connsiteY2-46" fmla="*/ 3298 h 10000"/>
              <a:gd name="connsiteX3-47" fmla="*/ 516 w 10611"/>
              <a:gd name="connsiteY3-48" fmla="*/ 1941 h 10000"/>
              <a:gd name="connsiteX4-49" fmla="*/ 1380 w 10611"/>
              <a:gd name="connsiteY4-50" fmla="*/ 2846 h 10000"/>
              <a:gd name="connsiteX5-51" fmla="*/ 920 w 10611"/>
              <a:gd name="connsiteY5-52" fmla="*/ 2979 h 10000"/>
              <a:gd name="connsiteX6-53" fmla="*/ 3052 w 10611"/>
              <a:gd name="connsiteY6-54" fmla="*/ 5691 h 10000"/>
              <a:gd name="connsiteX7-55" fmla="*/ 4579 w 10611"/>
              <a:gd name="connsiteY7-56" fmla="*/ 1410 h 10000"/>
              <a:gd name="connsiteX8-57" fmla="*/ 4008 w 10611"/>
              <a:gd name="connsiteY8-58" fmla="*/ 1410 h 10000"/>
              <a:gd name="connsiteX9-59" fmla="*/ 4983 w 10611"/>
              <a:gd name="connsiteY9-60" fmla="*/ 0 h 10000"/>
              <a:gd name="connsiteX10-61" fmla="*/ 5904 w 10611"/>
              <a:gd name="connsiteY10-62" fmla="*/ 1463 h 10000"/>
              <a:gd name="connsiteX11-63" fmla="*/ 5371 w 10611"/>
              <a:gd name="connsiteY11-64" fmla="*/ 1436 h 10000"/>
              <a:gd name="connsiteX12-65" fmla="*/ 6860 w 10611"/>
              <a:gd name="connsiteY12-66" fmla="*/ 5771 h 10000"/>
              <a:gd name="connsiteX13-67" fmla="*/ 8882 w 10611"/>
              <a:gd name="connsiteY13-68" fmla="*/ 2899 h 10000"/>
              <a:gd name="connsiteX14-69" fmla="*/ 8366 w 10611"/>
              <a:gd name="connsiteY14-70" fmla="*/ 2846 h 10000"/>
              <a:gd name="connsiteX15-71" fmla="*/ 9233 w 10611"/>
              <a:gd name="connsiteY15-72" fmla="*/ 1862 h 10000"/>
              <a:gd name="connsiteX16-73" fmla="*/ 9838 w 10611"/>
              <a:gd name="connsiteY16-74" fmla="*/ 3005 h 10000"/>
              <a:gd name="connsiteX17-75" fmla="*/ 9359 w 10611"/>
              <a:gd name="connsiteY17-76" fmla="*/ 2979 h 10000"/>
              <a:gd name="connsiteX18-77" fmla="*/ 10611 w 10611"/>
              <a:gd name="connsiteY18-78" fmla="*/ 9863 h 10000"/>
              <a:gd name="connsiteX19-79" fmla="*/ 332 w 10611"/>
              <a:gd name="connsiteY19-80" fmla="*/ 9929 h 10000"/>
              <a:gd name="connsiteX0-81" fmla="*/ 332 w 10611"/>
              <a:gd name="connsiteY0-82" fmla="*/ 9929 h 19433"/>
              <a:gd name="connsiteX1-83" fmla="*/ 460 w 10611"/>
              <a:gd name="connsiteY1-84" fmla="*/ 3112 h 19433"/>
              <a:gd name="connsiteX2-85" fmla="*/ 0 w 10611"/>
              <a:gd name="connsiteY2-86" fmla="*/ 3298 h 19433"/>
              <a:gd name="connsiteX3-87" fmla="*/ 516 w 10611"/>
              <a:gd name="connsiteY3-88" fmla="*/ 1941 h 19433"/>
              <a:gd name="connsiteX4-89" fmla="*/ 1380 w 10611"/>
              <a:gd name="connsiteY4-90" fmla="*/ 2846 h 19433"/>
              <a:gd name="connsiteX5-91" fmla="*/ 920 w 10611"/>
              <a:gd name="connsiteY5-92" fmla="*/ 2979 h 19433"/>
              <a:gd name="connsiteX6-93" fmla="*/ 3052 w 10611"/>
              <a:gd name="connsiteY6-94" fmla="*/ 5691 h 19433"/>
              <a:gd name="connsiteX7-95" fmla="*/ 4579 w 10611"/>
              <a:gd name="connsiteY7-96" fmla="*/ 1410 h 19433"/>
              <a:gd name="connsiteX8-97" fmla="*/ 4008 w 10611"/>
              <a:gd name="connsiteY8-98" fmla="*/ 1410 h 19433"/>
              <a:gd name="connsiteX9-99" fmla="*/ 4983 w 10611"/>
              <a:gd name="connsiteY9-100" fmla="*/ 0 h 19433"/>
              <a:gd name="connsiteX10-101" fmla="*/ 5904 w 10611"/>
              <a:gd name="connsiteY10-102" fmla="*/ 1463 h 19433"/>
              <a:gd name="connsiteX11-103" fmla="*/ 5371 w 10611"/>
              <a:gd name="connsiteY11-104" fmla="*/ 1436 h 19433"/>
              <a:gd name="connsiteX12-105" fmla="*/ 6860 w 10611"/>
              <a:gd name="connsiteY12-106" fmla="*/ 5771 h 19433"/>
              <a:gd name="connsiteX13-107" fmla="*/ 8882 w 10611"/>
              <a:gd name="connsiteY13-108" fmla="*/ 2899 h 19433"/>
              <a:gd name="connsiteX14-109" fmla="*/ 8366 w 10611"/>
              <a:gd name="connsiteY14-110" fmla="*/ 2846 h 19433"/>
              <a:gd name="connsiteX15-111" fmla="*/ 9233 w 10611"/>
              <a:gd name="connsiteY15-112" fmla="*/ 1862 h 19433"/>
              <a:gd name="connsiteX16-113" fmla="*/ 9838 w 10611"/>
              <a:gd name="connsiteY16-114" fmla="*/ 3005 h 19433"/>
              <a:gd name="connsiteX17-115" fmla="*/ 9359 w 10611"/>
              <a:gd name="connsiteY17-116" fmla="*/ 2979 h 19433"/>
              <a:gd name="connsiteX18-117" fmla="*/ 10611 w 10611"/>
              <a:gd name="connsiteY18-118" fmla="*/ 9863 h 19433"/>
              <a:gd name="connsiteX19-119" fmla="*/ 332 w 10611"/>
              <a:gd name="connsiteY19-120" fmla="*/ 9929 h 19433"/>
              <a:gd name="connsiteX0-121" fmla="*/ 332 w 10611"/>
              <a:gd name="connsiteY0-122" fmla="*/ 9929 h 10000"/>
              <a:gd name="connsiteX1-123" fmla="*/ 460 w 10611"/>
              <a:gd name="connsiteY1-124" fmla="*/ 3112 h 10000"/>
              <a:gd name="connsiteX2-125" fmla="*/ 0 w 10611"/>
              <a:gd name="connsiteY2-126" fmla="*/ 3298 h 10000"/>
              <a:gd name="connsiteX3-127" fmla="*/ 516 w 10611"/>
              <a:gd name="connsiteY3-128" fmla="*/ 1941 h 10000"/>
              <a:gd name="connsiteX4-129" fmla="*/ 1380 w 10611"/>
              <a:gd name="connsiteY4-130" fmla="*/ 2846 h 10000"/>
              <a:gd name="connsiteX5-131" fmla="*/ 920 w 10611"/>
              <a:gd name="connsiteY5-132" fmla="*/ 2979 h 10000"/>
              <a:gd name="connsiteX6-133" fmla="*/ 3052 w 10611"/>
              <a:gd name="connsiteY6-134" fmla="*/ 5691 h 10000"/>
              <a:gd name="connsiteX7-135" fmla="*/ 4579 w 10611"/>
              <a:gd name="connsiteY7-136" fmla="*/ 1410 h 10000"/>
              <a:gd name="connsiteX8-137" fmla="*/ 4008 w 10611"/>
              <a:gd name="connsiteY8-138" fmla="*/ 1410 h 10000"/>
              <a:gd name="connsiteX9-139" fmla="*/ 4983 w 10611"/>
              <a:gd name="connsiteY9-140" fmla="*/ 0 h 10000"/>
              <a:gd name="connsiteX10-141" fmla="*/ 5904 w 10611"/>
              <a:gd name="connsiteY10-142" fmla="*/ 1463 h 10000"/>
              <a:gd name="connsiteX11-143" fmla="*/ 5371 w 10611"/>
              <a:gd name="connsiteY11-144" fmla="*/ 1436 h 10000"/>
              <a:gd name="connsiteX12-145" fmla="*/ 6860 w 10611"/>
              <a:gd name="connsiteY12-146" fmla="*/ 5771 h 10000"/>
              <a:gd name="connsiteX13-147" fmla="*/ 8882 w 10611"/>
              <a:gd name="connsiteY13-148" fmla="*/ 2899 h 10000"/>
              <a:gd name="connsiteX14-149" fmla="*/ 8366 w 10611"/>
              <a:gd name="connsiteY14-150" fmla="*/ 2846 h 10000"/>
              <a:gd name="connsiteX15-151" fmla="*/ 9233 w 10611"/>
              <a:gd name="connsiteY15-152" fmla="*/ 1862 h 10000"/>
              <a:gd name="connsiteX16-153" fmla="*/ 9838 w 10611"/>
              <a:gd name="connsiteY16-154" fmla="*/ 3005 h 10000"/>
              <a:gd name="connsiteX17-155" fmla="*/ 9359 w 10611"/>
              <a:gd name="connsiteY17-156" fmla="*/ 2979 h 10000"/>
              <a:gd name="connsiteX18-157" fmla="*/ 10611 w 10611"/>
              <a:gd name="connsiteY18-158" fmla="*/ 9863 h 10000"/>
              <a:gd name="connsiteX19-159" fmla="*/ 332 w 10611"/>
              <a:gd name="connsiteY19-160" fmla="*/ 9929 h 10000"/>
              <a:gd name="connsiteX0-161" fmla="*/ 332 w 10611"/>
              <a:gd name="connsiteY0-162" fmla="*/ 9929 h 10000"/>
              <a:gd name="connsiteX1-163" fmla="*/ 460 w 10611"/>
              <a:gd name="connsiteY1-164" fmla="*/ 3112 h 10000"/>
              <a:gd name="connsiteX2-165" fmla="*/ 0 w 10611"/>
              <a:gd name="connsiteY2-166" fmla="*/ 3298 h 10000"/>
              <a:gd name="connsiteX3-167" fmla="*/ 516 w 10611"/>
              <a:gd name="connsiteY3-168" fmla="*/ 1941 h 10000"/>
              <a:gd name="connsiteX4-169" fmla="*/ 1380 w 10611"/>
              <a:gd name="connsiteY4-170" fmla="*/ 2846 h 10000"/>
              <a:gd name="connsiteX5-171" fmla="*/ 920 w 10611"/>
              <a:gd name="connsiteY5-172" fmla="*/ 2979 h 10000"/>
              <a:gd name="connsiteX6-173" fmla="*/ 3052 w 10611"/>
              <a:gd name="connsiteY6-174" fmla="*/ 5691 h 10000"/>
              <a:gd name="connsiteX7-175" fmla="*/ 4579 w 10611"/>
              <a:gd name="connsiteY7-176" fmla="*/ 1410 h 10000"/>
              <a:gd name="connsiteX8-177" fmla="*/ 4008 w 10611"/>
              <a:gd name="connsiteY8-178" fmla="*/ 1410 h 10000"/>
              <a:gd name="connsiteX9-179" fmla="*/ 4983 w 10611"/>
              <a:gd name="connsiteY9-180" fmla="*/ 0 h 10000"/>
              <a:gd name="connsiteX10-181" fmla="*/ 5904 w 10611"/>
              <a:gd name="connsiteY10-182" fmla="*/ 1463 h 10000"/>
              <a:gd name="connsiteX11-183" fmla="*/ 5371 w 10611"/>
              <a:gd name="connsiteY11-184" fmla="*/ 1436 h 10000"/>
              <a:gd name="connsiteX12-185" fmla="*/ 6860 w 10611"/>
              <a:gd name="connsiteY12-186" fmla="*/ 5771 h 10000"/>
              <a:gd name="connsiteX13-187" fmla="*/ 8882 w 10611"/>
              <a:gd name="connsiteY13-188" fmla="*/ 2899 h 10000"/>
              <a:gd name="connsiteX14-189" fmla="*/ 8366 w 10611"/>
              <a:gd name="connsiteY14-190" fmla="*/ 2846 h 10000"/>
              <a:gd name="connsiteX15-191" fmla="*/ 9233 w 10611"/>
              <a:gd name="connsiteY15-192" fmla="*/ 1862 h 10000"/>
              <a:gd name="connsiteX16-193" fmla="*/ 9838 w 10611"/>
              <a:gd name="connsiteY16-194" fmla="*/ 3005 h 10000"/>
              <a:gd name="connsiteX17-195" fmla="*/ 9359 w 10611"/>
              <a:gd name="connsiteY17-196" fmla="*/ 2979 h 10000"/>
              <a:gd name="connsiteX18-197" fmla="*/ 10611 w 10611"/>
              <a:gd name="connsiteY18-198" fmla="*/ 9863 h 10000"/>
              <a:gd name="connsiteX19-199" fmla="*/ 332 w 10611"/>
              <a:gd name="connsiteY19-200" fmla="*/ 9929 h 10000"/>
              <a:gd name="connsiteX0-201" fmla="*/ 332 w 10611"/>
              <a:gd name="connsiteY0-202" fmla="*/ 9929 h 10000"/>
              <a:gd name="connsiteX1-203" fmla="*/ 460 w 10611"/>
              <a:gd name="connsiteY1-204" fmla="*/ 3112 h 10000"/>
              <a:gd name="connsiteX2-205" fmla="*/ 0 w 10611"/>
              <a:gd name="connsiteY2-206" fmla="*/ 3298 h 10000"/>
              <a:gd name="connsiteX3-207" fmla="*/ 516 w 10611"/>
              <a:gd name="connsiteY3-208" fmla="*/ 1941 h 10000"/>
              <a:gd name="connsiteX4-209" fmla="*/ 1380 w 10611"/>
              <a:gd name="connsiteY4-210" fmla="*/ 2846 h 10000"/>
              <a:gd name="connsiteX5-211" fmla="*/ 920 w 10611"/>
              <a:gd name="connsiteY5-212" fmla="*/ 2979 h 10000"/>
              <a:gd name="connsiteX6-213" fmla="*/ 3052 w 10611"/>
              <a:gd name="connsiteY6-214" fmla="*/ 5691 h 10000"/>
              <a:gd name="connsiteX7-215" fmla="*/ 4579 w 10611"/>
              <a:gd name="connsiteY7-216" fmla="*/ 1410 h 10000"/>
              <a:gd name="connsiteX8-217" fmla="*/ 4008 w 10611"/>
              <a:gd name="connsiteY8-218" fmla="*/ 1410 h 10000"/>
              <a:gd name="connsiteX9-219" fmla="*/ 4983 w 10611"/>
              <a:gd name="connsiteY9-220" fmla="*/ 0 h 10000"/>
              <a:gd name="connsiteX10-221" fmla="*/ 5904 w 10611"/>
              <a:gd name="connsiteY10-222" fmla="*/ 1463 h 10000"/>
              <a:gd name="connsiteX11-223" fmla="*/ 5371 w 10611"/>
              <a:gd name="connsiteY11-224" fmla="*/ 1436 h 10000"/>
              <a:gd name="connsiteX12-225" fmla="*/ 6860 w 10611"/>
              <a:gd name="connsiteY12-226" fmla="*/ 5771 h 10000"/>
              <a:gd name="connsiteX13-227" fmla="*/ 8882 w 10611"/>
              <a:gd name="connsiteY13-228" fmla="*/ 2899 h 10000"/>
              <a:gd name="connsiteX14-229" fmla="*/ 8366 w 10611"/>
              <a:gd name="connsiteY14-230" fmla="*/ 2846 h 10000"/>
              <a:gd name="connsiteX15-231" fmla="*/ 9233 w 10611"/>
              <a:gd name="connsiteY15-232" fmla="*/ 1862 h 10000"/>
              <a:gd name="connsiteX16-233" fmla="*/ 9838 w 10611"/>
              <a:gd name="connsiteY16-234" fmla="*/ 3005 h 10000"/>
              <a:gd name="connsiteX17-235" fmla="*/ 9359 w 10611"/>
              <a:gd name="connsiteY17-236" fmla="*/ 2979 h 10000"/>
              <a:gd name="connsiteX18-237" fmla="*/ 10611 w 10611"/>
              <a:gd name="connsiteY18-238" fmla="*/ 9863 h 10000"/>
              <a:gd name="connsiteX19-239" fmla="*/ 332 w 10611"/>
              <a:gd name="connsiteY19-240" fmla="*/ 9929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Lst>
            <a:rect l="l" t="t" r="r" b="b"/>
            <a:pathLst>
              <a:path w="10611" h="10000">
                <a:moveTo>
                  <a:pt x="332" y="9929"/>
                </a:moveTo>
                <a:cubicBezTo>
                  <a:pt x="769" y="5469"/>
                  <a:pt x="642" y="6534"/>
                  <a:pt x="460" y="3112"/>
                </a:cubicBezTo>
                <a:lnTo>
                  <a:pt x="0" y="3298"/>
                </a:lnTo>
                <a:cubicBezTo>
                  <a:pt x="50" y="3112"/>
                  <a:pt x="516" y="1933"/>
                  <a:pt x="516" y="1941"/>
                </a:cubicBezTo>
                <a:lnTo>
                  <a:pt x="1380" y="2846"/>
                </a:lnTo>
                <a:cubicBezTo>
                  <a:pt x="1380" y="2846"/>
                  <a:pt x="882" y="2979"/>
                  <a:pt x="920" y="2979"/>
                </a:cubicBezTo>
                <a:cubicBezTo>
                  <a:pt x="1398" y="4468"/>
                  <a:pt x="1987" y="5984"/>
                  <a:pt x="3052" y="5691"/>
                </a:cubicBezTo>
                <a:cubicBezTo>
                  <a:pt x="4119" y="5399"/>
                  <a:pt x="4560" y="2553"/>
                  <a:pt x="4579" y="1410"/>
                </a:cubicBezTo>
                <a:lnTo>
                  <a:pt x="4008" y="1410"/>
                </a:lnTo>
                <a:lnTo>
                  <a:pt x="4983" y="0"/>
                </a:lnTo>
                <a:lnTo>
                  <a:pt x="5904" y="1463"/>
                </a:lnTo>
                <a:lnTo>
                  <a:pt x="5371" y="1436"/>
                </a:lnTo>
                <a:cubicBezTo>
                  <a:pt x="5371" y="1441"/>
                  <a:pt x="5480" y="5691"/>
                  <a:pt x="6860" y="5771"/>
                </a:cubicBezTo>
                <a:cubicBezTo>
                  <a:pt x="8239" y="5851"/>
                  <a:pt x="8717" y="4043"/>
                  <a:pt x="8882" y="2899"/>
                </a:cubicBezTo>
                <a:lnTo>
                  <a:pt x="8366" y="2846"/>
                </a:lnTo>
                <a:lnTo>
                  <a:pt x="9233" y="1862"/>
                </a:lnTo>
                <a:lnTo>
                  <a:pt x="9838" y="3005"/>
                </a:lnTo>
                <a:lnTo>
                  <a:pt x="9359" y="2979"/>
                </a:lnTo>
                <a:cubicBezTo>
                  <a:pt x="9378" y="3005"/>
                  <a:pt x="9515" y="6657"/>
                  <a:pt x="10611" y="9863"/>
                </a:cubicBezTo>
                <a:cubicBezTo>
                  <a:pt x="5775" y="9894"/>
                  <a:pt x="3679" y="10000"/>
                  <a:pt x="332" y="9929"/>
                </a:cubicBezTo>
                <a:close/>
              </a:path>
            </a:pathLst>
          </a:custGeom>
          <a:gradFill rotWithShape="1">
            <a:gsLst>
              <a:gs pos="0">
                <a:schemeClr val="accent1">
                  <a:lumMod val="75000"/>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p>
            <a:pPr>
              <a:defRPr/>
            </a:pPr>
            <a:endParaRPr lang="zh-CN" altLang="en-US">
              <a:solidFill>
                <a:srgbClr val="000000"/>
              </a:solidFill>
            </a:endParaRPr>
          </a:p>
        </p:txBody>
      </p:sp>
      <p:sp>
        <p:nvSpPr>
          <p:cNvPr id="86" name="Freeform 3"/>
          <p:cNvSpPr/>
          <p:nvPr/>
        </p:nvSpPr>
        <p:spPr bwMode="gray">
          <a:xfrm rot="16200000">
            <a:off x="7797165" y="3539490"/>
            <a:ext cx="2096770" cy="400050"/>
          </a:xfrm>
          <a:custGeom>
            <a:avLst/>
            <a:gdLst>
              <a:gd name="T0" fmla="*/ 0 w 5016"/>
              <a:gd name="T1" fmla="*/ 2147483647 h 2256"/>
              <a:gd name="T2" fmla="*/ 2147483647 w 5016"/>
              <a:gd name="T3" fmla="*/ 2147483647 h 2256"/>
              <a:gd name="T4" fmla="*/ 2147483647 w 5016"/>
              <a:gd name="T5" fmla="*/ 2147483647 h 2256"/>
              <a:gd name="T6" fmla="*/ 2147483647 w 5016"/>
              <a:gd name="T7" fmla="*/ 2147483647 h 2256"/>
              <a:gd name="T8" fmla="*/ 2147483647 w 5016"/>
              <a:gd name="T9" fmla="*/ 2147483647 h 2256"/>
              <a:gd name="T10" fmla="*/ 2147483647 w 5016"/>
              <a:gd name="T11" fmla="*/ 2147483647 h 2256"/>
              <a:gd name="T12" fmla="*/ 2147483647 w 5016"/>
              <a:gd name="T13" fmla="*/ 2147483647 h 2256"/>
              <a:gd name="T14" fmla="*/ 2147483647 w 5016"/>
              <a:gd name="T15" fmla="*/ 2147483647 h 2256"/>
              <a:gd name="T16" fmla="*/ 2147483647 w 5016"/>
              <a:gd name="T17" fmla="*/ 2147483647 h 2256"/>
              <a:gd name="T18" fmla="*/ 2147483647 w 5016"/>
              <a:gd name="T19" fmla="*/ 0 h 2256"/>
              <a:gd name="T20" fmla="*/ 2147483647 w 5016"/>
              <a:gd name="T21" fmla="*/ 2147483647 h 2256"/>
              <a:gd name="T22" fmla="*/ 2147483647 w 5016"/>
              <a:gd name="T23" fmla="*/ 2147483647 h 2256"/>
              <a:gd name="T24" fmla="*/ 2147483647 w 5016"/>
              <a:gd name="T25" fmla="*/ 2147483647 h 2256"/>
              <a:gd name="T26" fmla="*/ 2147483647 w 5016"/>
              <a:gd name="T27" fmla="*/ 2147483647 h 2256"/>
              <a:gd name="T28" fmla="*/ 2147483647 w 5016"/>
              <a:gd name="T29" fmla="*/ 2147483647 h 2256"/>
              <a:gd name="T30" fmla="*/ 2147483647 w 5016"/>
              <a:gd name="T31" fmla="*/ 2147483647 h 2256"/>
              <a:gd name="T32" fmla="*/ 2147483647 w 5016"/>
              <a:gd name="T33" fmla="*/ 2147483647 h 2256"/>
              <a:gd name="T34" fmla="*/ 2147483647 w 5016"/>
              <a:gd name="T35" fmla="*/ 2147483647 h 2256"/>
              <a:gd name="T36" fmla="*/ 2147483647 w 5016"/>
              <a:gd name="T37" fmla="*/ 2147483647 h 2256"/>
              <a:gd name="T38" fmla="*/ 0 w 5016"/>
              <a:gd name="T39" fmla="*/ 2147483647 h 22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16"/>
              <a:gd name="T61" fmla="*/ 0 h 2256"/>
              <a:gd name="T62" fmla="*/ 5016 w 5016"/>
              <a:gd name="T63" fmla="*/ 2256 h 2256"/>
              <a:gd name="connsiteX0" fmla="*/ 216 w 8062"/>
              <a:gd name="connsiteY0" fmla="*/ 9929 h 10000"/>
              <a:gd name="connsiteX1" fmla="*/ 299 w 8062"/>
              <a:gd name="connsiteY1" fmla="*/ 3112 h 10000"/>
              <a:gd name="connsiteX2" fmla="*/ 0 w 8062"/>
              <a:gd name="connsiteY2" fmla="*/ 3298 h 10000"/>
              <a:gd name="connsiteX3" fmla="*/ 335 w 8062"/>
              <a:gd name="connsiteY3" fmla="*/ 1941 h 10000"/>
              <a:gd name="connsiteX4" fmla="*/ 897 w 8062"/>
              <a:gd name="connsiteY4" fmla="*/ 2846 h 10000"/>
              <a:gd name="connsiteX5" fmla="*/ 598 w 8062"/>
              <a:gd name="connsiteY5" fmla="*/ 2979 h 10000"/>
              <a:gd name="connsiteX6" fmla="*/ 1985 w 8062"/>
              <a:gd name="connsiteY6" fmla="*/ 5691 h 10000"/>
              <a:gd name="connsiteX7" fmla="*/ 2978 w 8062"/>
              <a:gd name="connsiteY7" fmla="*/ 1410 h 10000"/>
              <a:gd name="connsiteX8" fmla="*/ 2607 w 8062"/>
              <a:gd name="connsiteY8" fmla="*/ 1410 h 10000"/>
              <a:gd name="connsiteX9" fmla="*/ 3241 w 8062"/>
              <a:gd name="connsiteY9" fmla="*/ 0 h 10000"/>
              <a:gd name="connsiteX10" fmla="*/ 3840 w 8062"/>
              <a:gd name="connsiteY10" fmla="*/ 1463 h 10000"/>
              <a:gd name="connsiteX11" fmla="*/ 3493 w 8062"/>
              <a:gd name="connsiteY11" fmla="*/ 1436 h 10000"/>
              <a:gd name="connsiteX12" fmla="*/ 4462 w 8062"/>
              <a:gd name="connsiteY12" fmla="*/ 5771 h 10000"/>
              <a:gd name="connsiteX13" fmla="*/ 5777 w 8062"/>
              <a:gd name="connsiteY13" fmla="*/ 2899 h 10000"/>
              <a:gd name="connsiteX14" fmla="*/ 5442 w 8062"/>
              <a:gd name="connsiteY14" fmla="*/ 2846 h 10000"/>
              <a:gd name="connsiteX15" fmla="*/ 6005 w 8062"/>
              <a:gd name="connsiteY15" fmla="*/ 1862 h 10000"/>
              <a:gd name="connsiteX16" fmla="*/ 6399 w 8062"/>
              <a:gd name="connsiteY16" fmla="*/ 3005 h 10000"/>
              <a:gd name="connsiteX17" fmla="*/ 6088 w 8062"/>
              <a:gd name="connsiteY17" fmla="*/ 2979 h 10000"/>
              <a:gd name="connsiteX18" fmla="*/ 8062 w 8062"/>
              <a:gd name="connsiteY18" fmla="*/ 9863 h 10000"/>
              <a:gd name="connsiteX19" fmla="*/ 216 w 8062"/>
              <a:gd name="connsiteY19" fmla="*/ 9929 h 10000"/>
              <a:gd name="connsiteX0-1" fmla="*/ 268 w 8068"/>
              <a:gd name="connsiteY0-2" fmla="*/ 9929 h 10000"/>
              <a:gd name="connsiteX1-3" fmla="*/ 371 w 8068"/>
              <a:gd name="connsiteY1-4" fmla="*/ 3112 h 10000"/>
              <a:gd name="connsiteX2-5" fmla="*/ 0 w 8068"/>
              <a:gd name="connsiteY2-6" fmla="*/ 3298 h 10000"/>
              <a:gd name="connsiteX3-7" fmla="*/ 416 w 8068"/>
              <a:gd name="connsiteY3-8" fmla="*/ 1941 h 10000"/>
              <a:gd name="connsiteX4-9" fmla="*/ 1113 w 8068"/>
              <a:gd name="connsiteY4-10" fmla="*/ 2846 h 10000"/>
              <a:gd name="connsiteX5-11" fmla="*/ 742 w 8068"/>
              <a:gd name="connsiteY5-12" fmla="*/ 2979 h 10000"/>
              <a:gd name="connsiteX6-13" fmla="*/ 2462 w 8068"/>
              <a:gd name="connsiteY6-14" fmla="*/ 5691 h 10000"/>
              <a:gd name="connsiteX7-15" fmla="*/ 3694 w 8068"/>
              <a:gd name="connsiteY7-16" fmla="*/ 1410 h 10000"/>
              <a:gd name="connsiteX8-17" fmla="*/ 3234 w 8068"/>
              <a:gd name="connsiteY8-18" fmla="*/ 1410 h 10000"/>
              <a:gd name="connsiteX9-19" fmla="*/ 4020 w 8068"/>
              <a:gd name="connsiteY9-20" fmla="*/ 0 h 10000"/>
              <a:gd name="connsiteX10-21" fmla="*/ 4763 w 8068"/>
              <a:gd name="connsiteY10-22" fmla="*/ 1463 h 10000"/>
              <a:gd name="connsiteX11-23" fmla="*/ 4333 w 8068"/>
              <a:gd name="connsiteY11-24" fmla="*/ 1436 h 10000"/>
              <a:gd name="connsiteX12-25" fmla="*/ 5535 w 8068"/>
              <a:gd name="connsiteY12-26" fmla="*/ 5771 h 10000"/>
              <a:gd name="connsiteX13-27" fmla="*/ 7166 w 8068"/>
              <a:gd name="connsiteY13-28" fmla="*/ 2899 h 10000"/>
              <a:gd name="connsiteX14-29" fmla="*/ 6750 w 8068"/>
              <a:gd name="connsiteY14-30" fmla="*/ 2846 h 10000"/>
              <a:gd name="connsiteX15-31" fmla="*/ 7449 w 8068"/>
              <a:gd name="connsiteY15-32" fmla="*/ 1862 h 10000"/>
              <a:gd name="connsiteX16-33" fmla="*/ 7937 w 8068"/>
              <a:gd name="connsiteY16-34" fmla="*/ 3005 h 10000"/>
              <a:gd name="connsiteX17-35" fmla="*/ 7551 w 8068"/>
              <a:gd name="connsiteY17-36" fmla="*/ 2979 h 10000"/>
              <a:gd name="connsiteX18-37" fmla="*/ 8068 w 8068"/>
              <a:gd name="connsiteY18-38" fmla="*/ 9863 h 10000"/>
              <a:gd name="connsiteX19-39" fmla="*/ 268 w 8068"/>
              <a:gd name="connsiteY19-40" fmla="*/ 9929 h 10000"/>
              <a:gd name="connsiteX0-41" fmla="*/ 332 w 10611"/>
              <a:gd name="connsiteY0-42" fmla="*/ 9929 h 10000"/>
              <a:gd name="connsiteX1-43" fmla="*/ 460 w 10611"/>
              <a:gd name="connsiteY1-44" fmla="*/ 3112 h 10000"/>
              <a:gd name="connsiteX2-45" fmla="*/ 0 w 10611"/>
              <a:gd name="connsiteY2-46" fmla="*/ 3298 h 10000"/>
              <a:gd name="connsiteX3-47" fmla="*/ 516 w 10611"/>
              <a:gd name="connsiteY3-48" fmla="*/ 1941 h 10000"/>
              <a:gd name="connsiteX4-49" fmla="*/ 1380 w 10611"/>
              <a:gd name="connsiteY4-50" fmla="*/ 2846 h 10000"/>
              <a:gd name="connsiteX5-51" fmla="*/ 920 w 10611"/>
              <a:gd name="connsiteY5-52" fmla="*/ 2979 h 10000"/>
              <a:gd name="connsiteX6-53" fmla="*/ 3052 w 10611"/>
              <a:gd name="connsiteY6-54" fmla="*/ 5691 h 10000"/>
              <a:gd name="connsiteX7-55" fmla="*/ 4579 w 10611"/>
              <a:gd name="connsiteY7-56" fmla="*/ 1410 h 10000"/>
              <a:gd name="connsiteX8-57" fmla="*/ 4008 w 10611"/>
              <a:gd name="connsiteY8-58" fmla="*/ 1410 h 10000"/>
              <a:gd name="connsiteX9-59" fmla="*/ 4983 w 10611"/>
              <a:gd name="connsiteY9-60" fmla="*/ 0 h 10000"/>
              <a:gd name="connsiteX10-61" fmla="*/ 5904 w 10611"/>
              <a:gd name="connsiteY10-62" fmla="*/ 1463 h 10000"/>
              <a:gd name="connsiteX11-63" fmla="*/ 5371 w 10611"/>
              <a:gd name="connsiteY11-64" fmla="*/ 1436 h 10000"/>
              <a:gd name="connsiteX12-65" fmla="*/ 6860 w 10611"/>
              <a:gd name="connsiteY12-66" fmla="*/ 5771 h 10000"/>
              <a:gd name="connsiteX13-67" fmla="*/ 8882 w 10611"/>
              <a:gd name="connsiteY13-68" fmla="*/ 2899 h 10000"/>
              <a:gd name="connsiteX14-69" fmla="*/ 8366 w 10611"/>
              <a:gd name="connsiteY14-70" fmla="*/ 2846 h 10000"/>
              <a:gd name="connsiteX15-71" fmla="*/ 9233 w 10611"/>
              <a:gd name="connsiteY15-72" fmla="*/ 1862 h 10000"/>
              <a:gd name="connsiteX16-73" fmla="*/ 9838 w 10611"/>
              <a:gd name="connsiteY16-74" fmla="*/ 3005 h 10000"/>
              <a:gd name="connsiteX17-75" fmla="*/ 9359 w 10611"/>
              <a:gd name="connsiteY17-76" fmla="*/ 2979 h 10000"/>
              <a:gd name="connsiteX18-77" fmla="*/ 10611 w 10611"/>
              <a:gd name="connsiteY18-78" fmla="*/ 9863 h 10000"/>
              <a:gd name="connsiteX19-79" fmla="*/ 332 w 10611"/>
              <a:gd name="connsiteY19-80" fmla="*/ 9929 h 10000"/>
              <a:gd name="connsiteX0-81" fmla="*/ 332 w 10611"/>
              <a:gd name="connsiteY0-82" fmla="*/ 9929 h 19433"/>
              <a:gd name="connsiteX1-83" fmla="*/ 460 w 10611"/>
              <a:gd name="connsiteY1-84" fmla="*/ 3112 h 19433"/>
              <a:gd name="connsiteX2-85" fmla="*/ 0 w 10611"/>
              <a:gd name="connsiteY2-86" fmla="*/ 3298 h 19433"/>
              <a:gd name="connsiteX3-87" fmla="*/ 516 w 10611"/>
              <a:gd name="connsiteY3-88" fmla="*/ 1941 h 19433"/>
              <a:gd name="connsiteX4-89" fmla="*/ 1380 w 10611"/>
              <a:gd name="connsiteY4-90" fmla="*/ 2846 h 19433"/>
              <a:gd name="connsiteX5-91" fmla="*/ 920 w 10611"/>
              <a:gd name="connsiteY5-92" fmla="*/ 2979 h 19433"/>
              <a:gd name="connsiteX6-93" fmla="*/ 3052 w 10611"/>
              <a:gd name="connsiteY6-94" fmla="*/ 5691 h 19433"/>
              <a:gd name="connsiteX7-95" fmla="*/ 4579 w 10611"/>
              <a:gd name="connsiteY7-96" fmla="*/ 1410 h 19433"/>
              <a:gd name="connsiteX8-97" fmla="*/ 4008 w 10611"/>
              <a:gd name="connsiteY8-98" fmla="*/ 1410 h 19433"/>
              <a:gd name="connsiteX9-99" fmla="*/ 4983 w 10611"/>
              <a:gd name="connsiteY9-100" fmla="*/ 0 h 19433"/>
              <a:gd name="connsiteX10-101" fmla="*/ 5904 w 10611"/>
              <a:gd name="connsiteY10-102" fmla="*/ 1463 h 19433"/>
              <a:gd name="connsiteX11-103" fmla="*/ 5371 w 10611"/>
              <a:gd name="connsiteY11-104" fmla="*/ 1436 h 19433"/>
              <a:gd name="connsiteX12-105" fmla="*/ 6860 w 10611"/>
              <a:gd name="connsiteY12-106" fmla="*/ 5771 h 19433"/>
              <a:gd name="connsiteX13-107" fmla="*/ 8882 w 10611"/>
              <a:gd name="connsiteY13-108" fmla="*/ 2899 h 19433"/>
              <a:gd name="connsiteX14-109" fmla="*/ 8366 w 10611"/>
              <a:gd name="connsiteY14-110" fmla="*/ 2846 h 19433"/>
              <a:gd name="connsiteX15-111" fmla="*/ 9233 w 10611"/>
              <a:gd name="connsiteY15-112" fmla="*/ 1862 h 19433"/>
              <a:gd name="connsiteX16-113" fmla="*/ 9838 w 10611"/>
              <a:gd name="connsiteY16-114" fmla="*/ 3005 h 19433"/>
              <a:gd name="connsiteX17-115" fmla="*/ 9359 w 10611"/>
              <a:gd name="connsiteY17-116" fmla="*/ 2979 h 19433"/>
              <a:gd name="connsiteX18-117" fmla="*/ 10611 w 10611"/>
              <a:gd name="connsiteY18-118" fmla="*/ 9863 h 19433"/>
              <a:gd name="connsiteX19-119" fmla="*/ 332 w 10611"/>
              <a:gd name="connsiteY19-120" fmla="*/ 9929 h 19433"/>
              <a:gd name="connsiteX0-121" fmla="*/ 332 w 10611"/>
              <a:gd name="connsiteY0-122" fmla="*/ 9929 h 10000"/>
              <a:gd name="connsiteX1-123" fmla="*/ 460 w 10611"/>
              <a:gd name="connsiteY1-124" fmla="*/ 3112 h 10000"/>
              <a:gd name="connsiteX2-125" fmla="*/ 0 w 10611"/>
              <a:gd name="connsiteY2-126" fmla="*/ 3298 h 10000"/>
              <a:gd name="connsiteX3-127" fmla="*/ 516 w 10611"/>
              <a:gd name="connsiteY3-128" fmla="*/ 1941 h 10000"/>
              <a:gd name="connsiteX4-129" fmla="*/ 1380 w 10611"/>
              <a:gd name="connsiteY4-130" fmla="*/ 2846 h 10000"/>
              <a:gd name="connsiteX5-131" fmla="*/ 920 w 10611"/>
              <a:gd name="connsiteY5-132" fmla="*/ 2979 h 10000"/>
              <a:gd name="connsiteX6-133" fmla="*/ 3052 w 10611"/>
              <a:gd name="connsiteY6-134" fmla="*/ 5691 h 10000"/>
              <a:gd name="connsiteX7-135" fmla="*/ 4579 w 10611"/>
              <a:gd name="connsiteY7-136" fmla="*/ 1410 h 10000"/>
              <a:gd name="connsiteX8-137" fmla="*/ 4008 w 10611"/>
              <a:gd name="connsiteY8-138" fmla="*/ 1410 h 10000"/>
              <a:gd name="connsiteX9-139" fmla="*/ 4983 w 10611"/>
              <a:gd name="connsiteY9-140" fmla="*/ 0 h 10000"/>
              <a:gd name="connsiteX10-141" fmla="*/ 5904 w 10611"/>
              <a:gd name="connsiteY10-142" fmla="*/ 1463 h 10000"/>
              <a:gd name="connsiteX11-143" fmla="*/ 5371 w 10611"/>
              <a:gd name="connsiteY11-144" fmla="*/ 1436 h 10000"/>
              <a:gd name="connsiteX12-145" fmla="*/ 6860 w 10611"/>
              <a:gd name="connsiteY12-146" fmla="*/ 5771 h 10000"/>
              <a:gd name="connsiteX13-147" fmla="*/ 8882 w 10611"/>
              <a:gd name="connsiteY13-148" fmla="*/ 2899 h 10000"/>
              <a:gd name="connsiteX14-149" fmla="*/ 8366 w 10611"/>
              <a:gd name="connsiteY14-150" fmla="*/ 2846 h 10000"/>
              <a:gd name="connsiteX15-151" fmla="*/ 9233 w 10611"/>
              <a:gd name="connsiteY15-152" fmla="*/ 1862 h 10000"/>
              <a:gd name="connsiteX16-153" fmla="*/ 9838 w 10611"/>
              <a:gd name="connsiteY16-154" fmla="*/ 3005 h 10000"/>
              <a:gd name="connsiteX17-155" fmla="*/ 9359 w 10611"/>
              <a:gd name="connsiteY17-156" fmla="*/ 2979 h 10000"/>
              <a:gd name="connsiteX18-157" fmla="*/ 10611 w 10611"/>
              <a:gd name="connsiteY18-158" fmla="*/ 9863 h 10000"/>
              <a:gd name="connsiteX19-159" fmla="*/ 332 w 10611"/>
              <a:gd name="connsiteY19-160" fmla="*/ 9929 h 10000"/>
              <a:gd name="connsiteX0-161" fmla="*/ 332 w 10611"/>
              <a:gd name="connsiteY0-162" fmla="*/ 9929 h 10000"/>
              <a:gd name="connsiteX1-163" fmla="*/ 460 w 10611"/>
              <a:gd name="connsiteY1-164" fmla="*/ 3112 h 10000"/>
              <a:gd name="connsiteX2-165" fmla="*/ 0 w 10611"/>
              <a:gd name="connsiteY2-166" fmla="*/ 3298 h 10000"/>
              <a:gd name="connsiteX3-167" fmla="*/ 516 w 10611"/>
              <a:gd name="connsiteY3-168" fmla="*/ 1941 h 10000"/>
              <a:gd name="connsiteX4-169" fmla="*/ 1380 w 10611"/>
              <a:gd name="connsiteY4-170" fmla="*/ 2846 h 10000"/>
              <a:gd name="connsiteX5-171" fmla="*/ 920 w 10611"/>
              <a:gd name="connsiteY5-172" fmla="*/ 2979 h 10000"/>
              <a:gd name="connsiteX6-173" fmla="*/ 3052 w 10611"/>
              <a:gd name="connsiteY6-174" fmla="*/ 5691 h 10000"/>
              <a:gd name="connsiteX7-175" fmla="*/ 4579 w 10611"/>
              <a:gd name="connsiteY7-176" fmla="*/ 1410 h 10000"/>
              <a:gd name="connsiteX8-177" fmla="*/ 4008 w 10611"/>
              <a:gd name="connsiteY8-178" fmla="*/ 1410 h 10000"/>
              <a:gd name="connsiteX9-179" fmla="*/ 4983 w 10611"/>
              <a:gd name="connsiteY9-180" fmla="*/ 0 h 10000"/>
              <a:gd name="connsiteX10-181" fmla="*/ 5904 w 10611"/>
              <a:gd name="connsiteY10-182" fmla="*/ 1463 h 10000"/>
              <a:gd name="connsiteX11-183" fmla="*/ 5371 w 10611"/>
              <a:gd name="connsiteY11-184" fmla="*/ 1436 h 10000"/>
              <a:gd name="connsiteX12-185" fmla="*/ 6860 w 10611"/>
              <a:gd name="connsiteY12-186" fmla="*/ 5771 h 10000"/>
              <a:gd name="connsiteX13-187" fmla="*/ 8882 w 10611"/>
              <a:gd name="connsiteY13-188" fmla="*/ 2899 h 10000"/>
              <a:gd name="connsiteX14-189" fmla="*/ 8366 w 10611"/>
              <a:gd name="connsiteY14-190" fmla="*/ 2846 h 10000"/>
              <a:gd name="connsiteX15-191" fmla="*/ 9233 w 10611"/>
              <a:gd name="connsiteY15-192" fmla="*/ 1862 h 10000"/>
              <a:gd name="connsiteX16-193" fmla="*/ 9838 w 10611"/>
              <a:gd name="connsiteY16-194" fmla="*/ 3005 h 10000"/>
              <a:gd name="connsiteX17-195" fmla="*/ 9359 w 10611"/>
              <a:gd name="connsiteY17-196" fmla="*/ 2979 h 10000"/>
              <a:gd name="connsiteX18-197" fmla="*/ 10611 w 10611"/>
              <a:gd name="connsiteY18-198" fmla="*/ 9863 h 10000"/>
              <a:gd name="connsiteX19-199" fmla="*/ 332 w 10611"/>
              <a:gd name="connsiteY19-200" fmla="*/ 9929 h 10000"/>
              <a:gd name="connsiteX0-201" fmla="*/ 332 w 10611"/>
              <a:gd name="connsiteY0-202" fmla="*/ 9929 h 10000"/>
              <a:gd name="connsiteX1-203" fmla="*/ 460 w 10611"/>
              <a:gd name="connsiteY1-204" fmla="*/ 3112 h 10000"/>
              <a:gd name="connsiteX2-205" fmla="*/ 0 w 10611"/>
              <a:gd name="connsiteY2-206" fmla="*/ 3298 h 10000"/>
              <a:gd name="connsiteX3-207" fmla="*/ 516 w 10611"/>
              <a:gd name="connsiteY3-208" fmla="*/ 1941 h 10000"/>
              <a:gd name="connsiteX4-209" fmla="*/ 1380 w 10611"/>
              <a:gd name="connsiteY4-210" fmla="*/ 2846 h 10000"/>
              <a:gd name="connsiteX5-211" fmla="*/ 920 w 10611"/>
              <a:gd name="connsiteY5-212" fmla="*/ 2979 h 10000"/>
              <a:gd name="connsiteX6-213" fmla="*/ 3052 w 10611"/>
              <a:gd name="connsiteY6-214" fmla="*/ 5691 h 10000"/>
              <a:gd name="connsiteX7-215" fmla="*/ 4579 w 10611"/>
              <a:gd name="connsiteY7-216" fmla="*/ 1410 h 10000"/>
              <a:gd name="connsiteX8-217" fmla="*/ 4008 w 10611"/>
              <a:gd name="connsiteY8-218" fmla="*/ 1410 h 10000"/>
              <a:gd name="connsiteX9-219" fmla="*/ 4983 w 10611"/>
              <a:gd name="connsiteY9-220" fmla="*/ 0 h 10000"/>
              <a:gd name="connsiteX10-221" fmla="*/ 5904 w 10611"/>
              <a:gd name="connsiteY10-222" fmla="*/ 1463 h 10000"/>
              <a:gd name="connsiteX11-223" fmla="*/ 5371 w 10611"/>
              <a:gd name="connsiteY11-224" fmla="*/ 1436 h 10000"/>
              <a:gd name="connsiteX12-225" fmla="*/ 6860 w 10611"/>
              <a:gd name="connsiteY12-226" fmla="*/ 5771 h 10000"/>
              <a:gd name="connsiteX13-227" fmla="*/ 8882 w 10611"/>
              <a:gd name="connsiteY13-228" fmla="*/ 2899 h 10000"/>
              <a:gd name="connsiteX14-229" fmla="*/ 8366 w 10611"/>
              <a:gd name="connsiteY14-230" fmla="*/ 2846 h 10000"/>
              <a:gd name="connsiteX15-231" fmla="*/ 9233 w 10611"/>
              <a:gd name="connsiteY15-232" fmla="*/ 1862 h 10000"/>
              <a:gd name="connsiteX16-233" fmla="*/ 9838 w 10611"/>
              <a:gd name="connsiteY16-234" fmla="*/ 3005 h 10000"/>
              <a:gd name="connsiteX17-235" fmla="*/ 9359 w 10611"/>
              <a:gd name="connsiteY17-236" fmla="*/ 2979 h 10000"/>
              <a:gd name="connsiteX18-237" fmla="*/ 10611 w 10611"/>
              <a:gd name="connsiteY18-238" fmla="*/ 9863 h 10000"/>
              <a:gd name="connsiteX19-239" fmla="*/ 332 w 10611"/>
              <a:gd name="connsiteY19-240" fmla="*/ 9929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Lst>
            <a:rect l="l" t="t" r="r" b="b"/>
            <a:pathLst>
              <a:path w="10611" h="10000">
                <a:moveTo>
                  <a:pt x="332" y="9929"/>
                </a:moveTo>
                <a:cubicBezTo>
                  <a:pt x="769" y="5469"/>
                  <a:pt x="642" y="6534"/>
                  <a:pt x="460" y="3112"/>
                </a:cubicBezTo>
                <a:lnTo>
                  <a:pt x="0" y="3298"/>
                </a:lnTo>
                <a:cubicBezTo>
                  <a:pt x="50" y="3112"/>
                  <a:pt x="516" y="1933"/>
                  <a:pt x="516" y="1941"/>
                </a:cubicBezTo>
                <a:lnTo>
                  <a:pt x="1380" y="2846"/>
                </a:lnTo>
                <a:cubicBezTo>
                  <a:pt x="1380" y="2846"/>
                  <a:pt x="882" y="2979"/>
                  <a:pt x="920" y="2979"/>
                </a:cubicBezTo>
                <a:cubicBezTo>
                  <a:pt x="1398" y="4468"/>
                  <a:pt x="1987" y="5984"/>
                  <a:pt x="3052" y="5691"/>
                </a:cubicBezTo>
                <a:cubicBezTo>
                  <a:pt x="4119" y="5399"/>
                  <a:pt x="4560" y="2553"/>
                  <a:pt x="4579" y="1410"/>
                </a:cubicBezTo>
                <a:lnTo>
                  <a:pt x="4008" y="1410"/>
                </a:lnTo>
                <a:lnTo>
                  <a:pt x="4983" y="0"/>
                </a:lnTo>
                <a:lnTo>
                  <a:pt x="5904" y="1463"/>
                </a:lnTo>
                <a:lnTo>
                  <a:pt x="5371" y="1436"/>
                </a:lnTo>
                <a:cubicBezTo>
                  <a:pt x="5371" y="1441"/>
                  <a:pt x="5480" y="5691"/>
                  <a:pt x="6860" y="5771"/>
                </a:cubicBezTo>
                <a:cubicBezTo>
                  <a:pt x="8239" y="5851"/>
                  <a:pt x="8717" y="4043"/>
                  <a:pt x="8882" y="2899"/>
                </a:cubicBezTo>
                <a:lnTo>
                  <a:pt x="8366" y="2846"/>
                </a:lnTo>
                <a:lnTo>
                  <a:pt x="9233" y="1862"/>
                </a:lnTo>
                <a:lnTo>
                  <a:pt x="9838" y="3005"/>
                </a:lnTo>
                <a:lnTo>
                  <a:pt x="9359" y="2979"/>
                </a:lnTo>
                <a:cubicBezTo>
                  <a:pt x="9378" y="3005"/>
                  <a:pt x="9515" y="6657"/>
                  <a:pt x="10611" y="9863"/>
                </a:cubicBezTo>
                <a:cubicBezTo>
                  <a:pt x="5775" y="9894"/>
                  <a:pt x="3679" y="10000"/>
                  <a:pt x="332" y="9929"/>
                </a:cubicBezTo>
                <a:close/>
              </a:path>
            </a:pathLst>
          </a:custGeom>
          <a:gradFill rotWithShape="1">
            <a:gsLst>
              <a:gs pos="0">
                <a:schemeClr val="accent1">
                  <a:lumMod val="75000"/>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p>
            <a:pPr>
              <a:defRPr/>
            </a:pPr>
            <a:endParaRPr lang="zh-CN" altLang="en-US">
              <a:solidFill>
                <a:srgbClr val="0000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1147" y="-13447"/>
            <a:ext cx="6409055" cy="757555"/>
          </a:xfrm>
        </p:spPr>
        <p:txBody>
          <a:bodyPr/>
          <a:lstStyle/>
          <a:p>
            <a:r>
              <a:rPr lang="zh-CN" altLang="en-US" dirty="0" smtClean="0"/>
              <a:t>整体建设</a:t>
            </a:r>
            <a:r>
              <a:rPr lang="zh-CN" altLang="en-US" dirty="0" smtClean="0"/>
              <a:t>内容</a:t>
            </a:r>
            <a:endParaRPr lang="zh-CN" altLang="en-US" dirty="0" smtClean="0"/>
          </a:p>
        </p:txBody>
      </p:sp>
      <p:sp>
        <p:nvSpPr>
          <p:cNvPr id="10" name="文本框 9"/>
          <p:cNvSpPr txBox="1"/>
          <p:nvPr/>
        </p:nvSpPr>
        <p:spPr>
          <a:xfrm>
            <a:off x="9170670" y="1552787"/>
            <a:ext cx="2370667" cy="693420"/>
          </a:xfrm>
          <a:prstGeom prst="rect">
            <a:avLst/>
          </a:prstGeom>
          <a:noFill/>
          <a:ln w="6350">
            <a:solidFill>
              <a:srgbClr val="BF0000"/>
            </a:solidFill>
            <a:prstDash val="dash"/>
          </a:ln>
        </p:spPr>
        <p:txBody>
          <a:bodyPr wrap="square" rtlCol="0">
            <a:noAutofit/>
          </a:bodyPr>
          <a:p>
            <a:pPr algn="ctr">
              <a:lnSpc>
                <a:spcPct val="150000"/>
              </a:lnSpc>
            </a:pPr>
            <a:endParaRPr lang="zh-CN" altLang="en-US" sz="1600">
              <a:solidFill>
                <a:schemeClr val="accent1">
                  <a:lumMod val="50000"/>
                </a:schemeClr>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9169823" y="2262717"/>
            <a:ext cx="2361353" cy="693420"/>
          </a:xfrm>
          <a:prstGeom prst="rect">
            <a:avLst/>
          </a:prstGeom>
          <a:noFill/>
          <a:ln w="6350">
            <a:solidFill>
              <a:srgbClr val="004C84"/>
            </a:solidFill>
            <a:prstDash val="dash"/>
          </a:ln>
        </p:spPr>
        <p:txBody>
          <a:bodyPr wrap="square" rtlCol="0">
            <a:noAutofit/>
          </a:bodyPr>
          <a:p>
            <a:pPr algn="ctr">
              <a:lnSpc>
                <a:spcPct val="150000"/>
              </a:lnSpc>
            </a:pPr>
            <a:endParaRPr lang="zh-CN" altLang="en-US" sz="1600">
              <a:solidFill>
                <a:schemeClr val="accent1">
                  <a:lumMod val="50000"/>
                </a:schemeClr>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670137" y="1110192"/>
            <a:ext cx="3290993" cy="374226"/>
            <a:chOff x="883" y="3145"/>
            <a:chExt cx="3887" cy="474"/>
          </a:xfrm>
        </p:grpSpPr>
        <p:sp>
          <p:nvSpPr>
            <p:cNvPr id="14" name="矩形 13"/>
            <p:cNvSpPr/>
            <p:nvPr/>
          </p:nvSpPr>
          <p:spPr>
            <a:xfrm>
              <a:off x="884" y="3145"/>
              <a:ext cx="3886" cy="474"/>
            </a:xfrm>
            <a:prstGeom prst="rect">
              <a:avLst/>
            </a:prstGeom>
            <a:solidFill>
              <a:srgbClr val="004C84"/>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9" name="文本框 18"/>
            <p:cNvSpPr txBox="1"/>
            <p:nvPr/>
          </p:nvSpPr>
          <p:spPr>
            <a:xfrm>
              <a:off x="883" y="3165"/>
              <a:ext cx="3886" cy="427"/>
            </a:xfrm>
            <a:prstGeom prst="rect">
              <a:avLst/>
            </a:prstGeom>
            <a:noFill/>
          </p:spPr>
          <p:txBody>
            <a:bodyPr wrap="square" rtlCol="0">
              <a:spAutoFit/>
            </a:bodyPr>
            <a:p>
              <a:pPr algn="ctr"/>
              <a:r>
                <a:rPr lang="en-US" altLang="zh-CN" sz="1600" b="1">
                  <a:solidFill>
                    <a:schemeClr val="bg1"/>
                  </a:solidFill>
                  <a:latin typeface="微软雅黑" panose="020B0503020204020204" pitchFamily="34" charset="-122"/>
                  <a:ea typeface="微软雅黑" panose="020B0503020204020204" pitchFamily="34" charset="-122"/>
                </a:rPr>
                <a:t>1</a:t>
              </a:r>
              <a:r>
                <a:rPr lang="en-US" altLang="zh-CN" sz="1600">
                  <a:solidFill>
                    <a:schemeClr val="bg1"/>
                  </a:solidFill>
                  <a:latin typeface="微软雅黑" panose="020B0503020204020204" pitchFamily="34" charset="-122"/>
                  <a:ea typeface="微软雅黑" panose="020B0503020204020204" pitchFamily="34" charset="-122"/>
                </a:rPr>
                <a:t> </a:t>
              </a:r>
              <a:r>
                <a:rPr lang="zh-CN" altLang="en-US" sz="1600">
                  <a:solidFill>
                    <a:schemeClr val="bg1"/>
                  </a:solidFill>
                  <a:latin typeface="微软雅黑" panose="020B0503020204020204" pitchFamily="34" charset="-122"/>
                  <a:ea typeface="微软雅黑" panose="020B0503020204020204" pitchFamily="34" charset="-122"/>
                </a:rPr>
                <a:t>会议</a:t>
              </a:r>
              <a:r>
                <a:rPr lang="zh-CN" altLang="en-US" sz="1600" b="1">
                  <a:solidFill>
                    <a:srgbClr val="ED7D31"/>
                  </a:solidFill>
                  <a:latin typeface="微软雅黑" panose="020B0503020204020204" pitchFamily="34" charset="-122"/>
                  <a:ea typeface="微软雅黑" panose="020B0503020204020204" pitchFamily="34" charset="-122"/>
                </a:rPr>
                <a:t>全过程管理</a:t>
              </a:r>
              <a:endParaRPr lang="zh-CN" altLang="en-US" sz="1600" b="1">
                <a:solidFill>
                  <a:srgbClr val="ED7D31"/>
                </a:solidFill>
                <a:latin typeface="微软雅黑" panose="020B0503020204020204" pitchFamily="34" charset="-122"/>
                <a:ea typeface="微软雅黑" panose="020B0503020204020204" pitchFamily="34" charset="-122"/>
              </a:endParaRPr>
            </a:p>
          </p:txBody>
        </p:sp>
      </p:grpSp>
      <p:sp>
        <p:nvSpPr>
          <p:cNvPr id="16" name="矩形 15"/>
          <p:cNvSpPr/>
          <p:nvPr/>
        </p:nvSpPr>
        <p:spPr>
          <a:xfrm>
            <a:off x="549275" y="1016000"/>
            <a:ext cx="11092815" cy="2012950"/>
          </a:xfrm>
          <a:prstGeom prst="rect">
            <a:avLst/>
          </a:prstGeom>
          <a:noFill/>
          <a:ln w="19050"/>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pic>
        <p:nvPicPr>
          <p:cNvPr id="25" name="图片 24" descr="32303235303832313b32303235353335323bc8d5c0fa"/>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07203" y="1588135"/>
            <a:ext cx="336000" cy="336000"/>
          </a:xfrm>
          <a:prstGeom prst="rect">
            <a:avLst/>
          </a:prstGeom>
        </p:spPr>
      </p:pic>
      <p:pic>
        <p:nvPicPr>
          <p:cNvPr id="39" name="图片 38" descr="32313534373939393b32313534373939383bc9faccaccda8d6aa"/>
          <p:cNvPicPr>
            <a:picLocks noChangeAspect="1"/>
          </p:cNvPicPr>
          <p:nvPr/>
        </p:nvPicPr>
        <p:blipFill>
          <a:blip r:embed="rId1">
            <a:extLst>
              <a:ext uri="{96DAC541-7B7A-43D3-8B79-37D633B846F1}">
                <asvg:svgBlip xmlns:asvg="http://schemas.microsoft.com/office/drawing/2016/SVG/main" r:embed="rId3"/>
              </a:ext>
            </a:extLst>
          </a:blip>
          <a:stretch>
            <a:fillRect/>
          </a:stretch>
        </p:blipFill>
        <p:spPr>
          <a:xfrm>
            <a:off x="1732577" y="1588135"/>
            <a:ext cx="335280" cy="336000"/>
          </a:xfrm>
          <a:prstGeom prst="rect">
            <a:avLst/>
          </a:prstGeom>
        </p:spPr>
      </p:pic>
      <p:pic>
        <p:nvPicPr>
          <p:cNvPr id="40" name="图片 39" descr="343435383036313b343532343035363bc9f3c5fad6c6b6c8"/>
          <p:cNvPicPr>
            <a:picLocks noChangeAspect="1"/>
          </p:cNvPicPr>
          <p:nvPr/>
        </p:nvPicPr>
        <p:blipFill>
          <a:blip r:embed="rId1">
            <a:extLst>
              <a:ext uri="{96DAC541-7B7A-43D3-8B79-37D633B846F1}">
                <asvg:svgBlip xmlns:asvg="http://schemas.microsoft.com/office/drawing/2016/SVG/main" r:embed="rId4"/>
              </a:ext>
            </a:extLst>
          </a:blip>
          <a:stretch>
            <a:fillRect/>
          </a:stretch>
        </p:blipFill>
        <p:spPr>
          <a:xfrm>
            <a:off x="2557230" y="1588135"/>
            <a:ext cx="335280" cy="336000"/>
          </a:xfrm>
          <a:prstGeom prst="rect">
            <a:avLst/>
          </a:prstGeom>
        </p:spPr>
      </p:pic>
      <p:pic>
        <p:nvPicPr>
          <p:cNvPr id="41" name="图片 40" descr="32313538393031353b32313538383337303bc9cfb4ab"/>
          <p:cNvPicPr>
            <a:picLocks noChangeAspect="1"/>
          </p:cNvPicPr>
          <p:nvPr/>
        </p:nvPicPr>
        <p:blipFill>
          <a:blip r:embed="rId1">
            <a:extLst>
              <a:ext uri="{96DAC541-7B7A-43D3-8B79-37D633B846F1}">
                <asvg:svgBlip xmlns:asvg="http://schemas.microsoft.com/office/drawing/2016/SVG/main" r:embed="rId5"/>
              </a:ext>
            </a:extLst>
          </a:blip>
          <a:stretch>
            <a:fillRect/>
          </a:stretch>
        </p:blipFill>
        <p:spPr>
          <a:xfrm>
            <a:off x="3381883" y="1588135"/>
            <a:ext cx="335280" cy="336000"/>
          </a:xfrm>
          <a:prstGeom prst="rect">
            <a:avLst/>
          </a:prstGeom>
        </p:spPr>
      </p:pic>
      <p:pic>
        <p:nvPicPr>
          <p:cNvPr id="42" name="图片 41" descr="333639373138333b343435303739303bc8bad6dabce0b6bd"/>
          <p:cNvPicPr>
            <a:picLocks noChangeAspect="1"/>
          </p:cNvPicPr>
          <p:nvPr/>
        </p:nvPicPr>
        <p:blipFill>
          <a:blip r:embed="rId1">
            <a:extLst>
              <a:ext uri="{96DAC541-7B7A-43D3-8B79-37D633B846F1}">
                <asvg:svgBlip xmlns:asvg="http://schemas.microsoft.com/office/drawing/2016/SVG/main" r:embed="rId6"/>
              </a:ext>
            </a:extLst>
          </a:blip>
          <a:stretch>
            <a:fillRect/>
          </a:stretch>
        </p:blipFill>
        <p:spPr>
          <a:xfrm>
            <a:off x="3381883" y="2330238"/>
            <a:ext cx="335280" cy="336000"/>
          </a:xfrm>
          <a:prstGeom prst="rect">
            <a:avLst/>
          </a:prstGeom>
        </p:spPr>
      </p:pic>
      <p:pic>
        <p:nvPicPr>
          <p:cNvPr id="43" name="图片 42" descr="32313535353338313b32313535353336393bb9e9b5b5"/>
          <p:cNvPicPr>
            <a:picLocks noChangeAspect="1"/>
          </p:cNvPicPr>
          <p:nvPr/>
        </p:nvPicPr>
        <p:blipFill>
          <a:blip r:embed="rId1">
            <a:extLst>
              <a:ext uri="{96DAC541-7B7A-43D3-8B79-37D633B846F1}">
                <asvg:svgBlip xmlns:asvg="http://schemas.microsoft.com/office/drawing/2016/SVG/main" r:embed="rId7"/>
              </a:ext>
            </a:extLst>
          </a:blip>
          <a:stretch>
            <a:fillRect/>
          </a:stretch>
        </p:blipFill>
        <p:spPr>
          <a:xfrm>
            <a:off x="2557230" y="2330238"/>
            <a:ext cx="335280" cy="336000"/>
          </a:xfrm>
          <a:prstGeom prst="rect">
            <a:avLst/>
          </a:prstGeom>
        </p:spPr>
      </p:pic>
      <p:pic>
        <p:nvPicPr>
          <p:cNvPr id="44" name="图片 43" descr="333437323831323b333530343330363bb7d6cef6"/>
          <p:cNvPicPr>
            <a:picLocks noChangeAspect="1"/>
          </p:cNvPicPr>
          <p:nvPr/>
        </p:nvPicPr>
        <p:blipFill>
          <a:blip r:embed="rId1">
            <a:extLst>
              <a:ext uri="{96DAC541-7B7A-43D3-8B79-37D633B846F1}">
                <asvg:svgBlip xmlns:asvg="http://schemas.microsoft.com/office/drawing/2016/SVG/main" r:embed="rId8"/>
              </a:ext>
            </a:extLst>
          </a:blip>
          <a:stretch>
            <a:fillRect/>
          </a:stretch>
        </p:blipFill>
        <p:spPr>
          <a:xfrm>
            <a:off x="1732577" y="2330238"/>
            <a:ext cx="335280" cy="336000"/>
          </a:xfrm>
          <a:prstGeom prst="rect">
            <a:avLst/>
          </a:prstGeom>
        </p:spPr>
      </p:pic>
      <p:pic>
        <p:nvPicPr>
          <p:cNvPr id="46" name="图片 45" descr="32313538393031353b32313538383338323bb2e9d5d2"/>
          <p:cNvPicPr>
            <a:picLocks noChangeAspect="1"/>
          </p:cNvPicPr>
          <p:nvPr/>
        </p:nvPicPr>
        <p:blipFill>
          <a:blip r:embed="rId1">
            <a:extLst>
              <a:ext uri="{96DAC541-7B7A-43D3-8B79-37D633B846F1}">
                <asvg:svgBlip xmlns:asvg="http://schemas.microsoft.com/office/drawing/2016/SVG/main" r:embed="rId9"/>
              </a:ext>
            </a:extLst>
          </a:blip>
          <a:stretch>
            <a:fillRect/>
          </a:stretch>
        </p:blipFill>
        <p:spPr>
          <a:xfrm>
            <a:off x="907203" y="2330238"/>
            <a:ext cx="336000" cy="336000"/>
          </a:xfrm>
          <a:prstGeom prst="rect">
            <a:avLst/>
          </a:prstGeom>
        </p:spPr>
      </p:pic>
      <p:sp>
        <p:nvSpPr>
          <p:cNvPr id="48" name="文本框 47"/>
          <p:cNvSpPr txBox="1"/>
          <p:nvPr/>
        </p:nvSpPr>
        <p:spPr>
          <a:xfrm>
            <a:off x="615103" y="1909868"/>
            <a:ext cx="863600" cy="297180"/>
          </a:xfrm>
          <a:prstGeom prst="rect">
            <a:avLst/>
          </a:prstGeom>
          <a:noFill/>
        </p:spPr>
        <p:txBody>
          <a:bodyPr wrap="none" rtlCol="0">
            <a:spAutoFit/>
          </a:bodyPr>
          <a:p>
            <a:r>
              <a:rPr lang="zh-CN" altLang="en-US" sz="1335" b="1">
                <a:solidFill>
                  <a:srgbClr val="ED7D31"/>
                </a:solidFill>
                <a:latin typeface="微软雅黑" panose="020B0503020204020204" pitchFamily="34" charset="-122"/>
                <a:ea typeface="微软雅黑" panose="020B0503020204020204" pitchFamily="34" charset="-122"/>
              </a:rPr>
              <a:t>会议预约</a:t>
            </a:r>
            <a:endParaRPr lang="zh-CN" altLang="en-US" sz="1335" b="1">
              <a:solidFill>
                <a:srgbClr val="ED7D31"/>
              </a:solidFill>
              <a:latin typeface="微软雅黑" panose="020B0503020204020204" pitchFamily="34" charset="-122"/>
              <a:ea typeface="微软雅黑" panose="020B0503020204020204" pitchFamily="34" charset="-122"/>
            </a:endParaRPr>
          </a:p>
        </p:txBody>
      </p:sp>
      <p:sp>
        <p:nvSpPr>
          <p:cNvPr id="49" name="文本框 48"/>
          <p:cNvSpPr txBox="1"/>
          <p:nvPr/>
        </p:nvSpPr>
        <p:spPr>
          <a:xfrm>
            <a:off x="1440603" y="1909868"/>
            <a:ext cx="863600" cy="297180"/>
          </a:xfrm>
          <a:prstGeom prst="rect">
            <a:avLst/>
          </a:prstGeom>
          <a:noFill/>
        </p:spPr>
        <p:txBody>
          <a:bodyPr wrap="none" rtlCol="0">
            <a:spAutoFit/>
          </a:bodyPr>
          <a:p>
            <a:r>
              <a:rPr lang="zh-CN" altLang="en-US" sz="1335" b="1">
                <a:solidFill>
                  <a:srgbClr val="ED7D31"/>
                </a:solidFill>
                <a:latin typeface="微软雅黑" panose="020B0503020204020204" pitchFamily="34" charset="-122"/>
                <a:ea typeface="微软雅黑" panose="020B0503020204020204" pitchFamily="34" charset="-122"/>
              </a:rPr>
              <a:t>会议通知</a:t>
            </a:r>
            <a:endParaRPr lang="zh-CN" altLang="en-US" sz="1335" b="1">
              <a:solidFill>
                <a:srgbClr val="ED7D31"/>
              </a:solidFill>
              <a:latin typeface="微软雅黑" panose="020B0503020204020204" pitchFamily="34" charset="-122"/>
              <a:ea typeface="微软雅黑" panose="020B0503020204020204" pitchFamily="34" charset="-122"/>
            </a:endParaRPr>
          </a:p>
        </p:txBody>
      </p:sp>
      <p:sp>
        <p:nvSpPr>
          <p:cNvPr id="50" name="文本框 49"/>
          <p:cNvSpPr txBox="1"/>
          <p:nvPr/>
        </p:nvSpPr>
        <p:spPr>
          <a:xfrm>
            <a:off x="2266103" y="1909868"/>
            <a:ext cx="863600" cy="297180"/>
          </a:xfrm>
          <a:prstGeom prst="rect">
            <a:avLst/>
          </a:prstGeom>
          <a:noFill/>
        </p:spPr>
        <p:txBody>
          <a:bodyPr wrap="none" rtlCol="0">
            <a:spAutoFit/>
          </a:bodyPr>
          <a:p>
            <a:r>
              <a:rPr lang="zh-CN" altLang="en-US" sz="1335" b="1">
                <a:solidFill>
                  <a:srgbClr val="ED7D31"/>
                </a:solidFill>
                <a:latin typeface="微软雅黑" panose="020B0503020204020204" pitchFamily="34" charset="-122"/>
                <a:ea typeface="微软雅黑" panose="020B0503020204020204" pitchFamily="34" charset="-122"/>
              </a:rPr>
              <a:t>议题审批</a:t>
            </a:r>
            <a:endParaRPr lang="zh-CN" altLang="en-US" sz="1335" b="1">
              <a:solidFill>
                <a:srgbClr val="ED7D31"/>
              </a:solidFill>
              <a:latin typeface="微软雅黑" panose="020B0503020204020204" pitchFamily="34" charset="-122"/>
              <a:ea typeface="微软雅黑" panose="020B0503020204020204" pitchFamily="34" charset="-122"/>
            </a:endParaRPr>
          </a:p>
        </p:txBody>
      </p:sp>
      <p:sp>
        <p:nvSpPr>
          <p:cNvPr id="51" name="文本框 50"/>
          <p:cNvSpPr txBox="1"/>
          <p:nvPr/>
        </p:nvSpPr>
        <p:spPr>
          <a:xfrm>
            <a:off x="3091603" y="1909868"/>
            <a:ext cx="863600" cy="297180"/>
          </a:xfrm>
          <a:prstGeom prst="rect">
            <a:avLst/>
          </a:prstGeom>
          <a:noFill/>
        </p:spPr>
        <p:txBody>
          <a:bodyPr wrap="none" rtlCol="0">
            <a:spAutoFit/>
          </a:bodyPr>
          <a:p>
            <a:r>
              <a:rPr lang="zh-CN" altLang="en-US" sz="1335" b="1">
                <a:solidFill>
                  <a:srgbClr val="ED7D31"/>
                </a:solidFill>
                <a:latin typeface="微软雅黑" panose="020B0503020204020204" pitchFamily="34" charset="-122"/>
                <a:ea typeface="微软雅黑" panose="020B0503020204020204" pitchFamily="34" charset="-122"/>
              </a:rPr>
              <a:t>材料上传</a:t>
            </a:r>
            <a:endParaRPr lang="zh-CN" altLang="en-US" sz="1335" b="1">
              <a:solidFill>
                <a:srgbClr val="ED7D31"/>
              </a:solidFill>
              <a:latin typeface="微软雅黑" panose="020B0503020204020204" pitchFamily="34" charset="-122"/>
              <a:ea typeface="微软雅黑" panose="020B0503020204020204" pitchFamily="34" charset="-122"/>
            </a:endParaRPr>
          </a:p>
        </p:txBody>
      </p:sp>
      <p:sp>
        <p:nvSpPr>
          <p:cNvPr id="52" name="文本框 51"/>
          <p:cNvSpPr txBox="1"/>
          <p:nvPr/>
        </p:nvSpPr>
        <p:spPr>
          <a:xfrm>
            <a:off x="614257" y="2666365"/>
            <a:ext cx="863600" cy="297180"/>
          </a:xfrm>
          <a:prstGeom prst="rect">
            <a:avLst/>
          </a:prstGeom>
          <a:noFill/>
        </p:spPr>
        <p:txBody>
          <a:bodyPr wrap="none" rtlCol="0">
            <a:spAutoFit/>
          </a:bodyPr>
          <a:p>
            <a:r>
              <a:rPr lang="zh-CN" altLang="en-US" sz="1335" b="1">
                <a:solidFill>
                  <a:srgbClr val="ED7D31"/>
                </a:solidFill>
                <a:latin typeface="微软雅黑" panose="020B0503020204020204" pitchFamily="34" charset="-122"/>
                <a:ea typeface="微软雅黑" panose="020B0503020204020204" pitchFamily="34" charset="-122"/>
              </a:rPr>
              <a:t>调阅利用</a:t>
            </a:r>
            <a:endParaRPr lang="zh-CN" altLang="en-US" sz="1335" b="1">
              <a:solidFill>
                <a:srgbClr val="ED7D31"/>
              </a:solidFill>
              <a:latin typeface="微软雅黑" panose="020B0503020204020204" pitchFamily="34" charset="-122"/>
              <a:ea typeface="微软雅黑" panose="020B0503020204020204" pitchFamily="34" charset="-122"/>
            </a:endParaRPr>
          </a:p>
        </p:txBody>
      </p:sp>
      <p:sp>
        <p:nvSpPr>
          <p:cNvPr id="53" name="文本框 52"/>
          <p:cNvSpPr txBox="1"/>
          <p:nvPr/>
        </p:nvSpPr>
        <p:spPr>
          <a:xfrm>
            <a:off x="1439757" y="2666365"/>
            <a:ext cx="863600" cy="297180"/>
          </a:xfrm>
          <a:prstGeom prst="rect">
            <a:avLst/>
          </a:prstGeom>
          <a:noFill/>
        </p:spPr>
        <p:txBody>
          <a:bodyPr wrap="none" rtlCol="0">
            <a:spAutoFit/>
          </a:bodyPr>
          <a:p>
            <a:r>
              <a:rPr lang="zh-CN" altLang="en-US" sz="1335" b="1">
                <a:solidFill>
                  <a:srgbClr val="ED7D31"/>
                </a:solidFill>
                <a:latin typeface="微软雅黑" panose="020B0503020204020204" pitchFamily="34" charset="-122"/>
                <a:ea typeface="微软雅黑" panose="020B0503020204020204" pitchFamily="34" charset="-122"/>
              </a:rPr>
              <a:t>分析监管</a:t>
            </a:r>
            <a:endParaRPr lang="zh-CN" altLang="en-US" sz="1335" b="1">
              <a:solidFill>
                <a:srgbClr val="ED7D31"/>
              </a:solidFill>
              <a:latin typeface="微软雅黑" panose="020B0503020204020204" pitchFamily="34" charset="-122"/>
              <a:ea typeface="微软雅黑" panose="020B0503020204020204" pitchFamily="34" charset="-122"/>
            </a:endParaRPr>
          </a:p>
        </p:txBody>
      </p:sp>
      <p:sp>
        <p:nvSpPr>
          <p:cNvPr id="54" name="文本框 53"/>
          <p:cNvSpPr txBox="1"/>
          <p:nvPr/>
        </p:nvSpPr>
        <p:spPr>
          <a:xfrm>
            <a:off x="2265257" y="2666365"/>
            <a:ext cx="863600" cy="297180"/>
          </a:xfrm>
          <a:prstGeom prst="rect">
            <a:avLst/>
          </a:prstGeom>
          <a:noFill/>
        </p:spPr>
        <p:txBody>
          <a:bodyPr wrap="none" rtlCol="0">
            <a:spAutoFit/>
          </a:bodyPr>
          <a:p>
            <a:r>
              <a:rPr lang="zh-CN" altLang="en-US" sz="1335" b="1">
                <a:solidFill>
                  <a:srgbClr val="ED7D31"/>
                </a:solidFill>
                <a:latin typeface="微软雅黑" panose="020B0503020204020204" pitchFamily="34" charset="-122"/>
                <a:ea typeface="微软雅黑" panose="020B0503020204020204" pitchFamily="34" charset="-122"/>
              </a:rPr>
              <a:t>材料归档</a:t>
            </a:r>
            <a:endParaRPr lang="zh-CN" altLang="en-US" sz="1335" b="1">
              <a:solidFill>
                <a:srgbClr val="ED7D31"/>
              </a:solidFill>
              <a:latin typeface="微软雅黑" panose="020B0503020204020204" pitchFamily="34" charset="-122"/>
              <a:ea typeface="微软雅黑" panose="020B0503020204020204" pitchFamily="34" charset="-122"/>
            </a:endParaRPr>
          </a:p>
        </p:txBody>
      </p:sp>
      <p:sp>
        <p:nvSpPr>
          <p:cNvPr id="56" name="右箭头 55"/>
          <p:cNvSpPr/>
          <p:nvPr/>
        </p:nvSpPr>
        <p:spPr>
          <a:xfrm>
            <a:off x="1350010" y="1641475"/>
            <a:ext cx="290407" cy="230293"/>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20" name="上弧形箭头 19"/>
          <p:cNvSpPr/>
          <p:nvPr/>
        </p:nvSpPr>
        <p:spPr>
          <a:xfrm rot="5400000">
            <a:off x="3348990" y="2053802"/>
            <a:ext cx="1120987" cy="320040"/>
          </a:xfrm>
          <a:prstGeom prst="curvedDown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solidFill>
                <a:schemeClr val="tx1"/>
              </a:solidFill>
            </a:endParaRPr>
          </a:p>
        </p:txBody>
      </p:sp>
      <p:sp>
        <p:nvSpPr>
          <p:cNvPr id="21" name="矩形 20"/>
          <p:cNvSpPr/>
          <p:nvPr/>
        </p:nvSpPr>
        <p:spPr>
          <a:xfrm>
            <a:off x="8249497" y="1549400"/>
            <a:ext cx="920327" cy="6968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335" b="1">
                <a:latin typeface="微软雅黑" panose="020B0503020204020204" pitchFamily="34" charset="-122"/>
                <a:ea typeface="微软雅黑" panose="020B0503020204020204" pitchFamily="34" charset="-122"/>
              </a:rPr>
              <a:t>三重一大议题</a:t>
            </a:r>
            <a:endParaRPr lang="zh-CN" altLang="en-US" sz="1335" b="1">
              <a:latin typeface="微软雅黑" panose="020B0503020204020204" pitchFamily="34" charset="-122"/>
              <a:ea typeface="微软雅黑" panose="020B0503020204020204" pitchFamily="34" charset="-122"/>
            </a:endParaRPr>
          </a:p>
        </p:txBody>
      </p:sp>
      <p:sp>
        <p:nvSpPr>
          <p:cNvPr id="23" name="矩形 22"/>
          <p:cNvSpPr/>
          <p:nvPr/>
        </p:nvSpPr>
        <p:spPr>
          <a:xfrm>
            <a:off x="8249497" y="2262717"/>
            <a:ext cx="921173" cy="695113"/>
          </a:xfrm>
          <a:prstGeom prst="rect">
            <a:avLst/>
          </a:prstGeom>
          <a:solidFill>
            <a:srgbClr val="004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335" b="1">
                <a:latin typeface="微软雅黑" panose="020B0503020204020204" pitchFamily="34" charset="-122"/>
                <a:ea typeface="微软雅黑" panose="020B0503020204020204" pitchFamily="34" charset="-122"/>
              </a:rPr>
              <a:t>非三重一大议题</a:t>
            </a:r>
            <a:endParaRPr lang="zh-CN" altLang="en-US" sz="1335" b="1">
              <a:latin typeface="微软雅黑" panose="020B0503020204020204" pitchFamily="34" charset="-122"/>
              <a:ea typeface="微软雅黑" panose="020B0503020204020204" pitchFamily="34" charset="-122"/>
            </a:endParaRPr>
          </a:p>
        </p:txBody>
      </p:sp>
      <p:pic>
        <p:nvPicPr>
          <p:cNvPr id="30" name="图片 29" descr="32303235303833303b32303235333430333bd5fdc8b7c8cbd4b1"/>
          <p:cNvPicPr>
            <a:picLocks noChangeAspect="1"/>
          </p:cNvPicPr>
          <p:nvPr/>
        </p:nvPicPr>
        <p:blipFill>
          <a:blip r:embed="rId1">
            <a:extLst>
              <a:ext uri="{96DAC541-7B7A-43D3-8B79-37D633B846F1}">
                <asvg:svgBlip xmlns:asvg="http://schemas.microsoft.com/office/drawing/2016/SVG/main" r:embed="rId10"/>
              </a:ext>
            </a:extLst>
          </a:blip>
          <a:stretch>
            <a:fillRect/>
          </a:stretch>
        </p:blipFill>
        <p:spPr>
          <a:xfrm>
            <a:off x="4874683" y="1571625"/>
            <a:ext cx="336127" cy="336127"/>
          </a:xfrm>
          <a:prstGeom prst="rect">
            <a:avLst/>
          </a:prstGeom>
        </p:spPr>
      </p:pic>
      <p:pic>
        <p:nvPicPr>
          <p:cNvPr id="31" name="图片 30" descr="333437323831323b333530343332333bcab1bce4"/>
          <p:cNvPicPr>
            <a:picLocks noChangeAspect="1"/>
          </p:cNvPicPr>
          <p:nvPr/>
        </p:nvPicPr>
        <p:blipFill>
          <a:blip r:embed="rId1">
            <a:extLst>
              <a:ext uri="{96DAC541-7B7A-43D3-8B79-37D633B846F1}">
                <asvg:svgBlip xmlns:asvg="http://schemas.microsoft.com/office/drawing/2016/SVG/main" r:embed="rId11"/>
              </a:ext>
            </a:extLst>
          </a:blip>
          <a:stretch>
            <a:fillRect/>
          </a:stretch>
        </p:blipFill>
        <p:spPr>
          <a:xfrm>
            <a:off x="5905077" y="1567392"/>
            <a:ext cx="336127" cy="336127"/>
          </a:xfrm>
          <a:prstGeom prst="rect">
            <a:avLst/>
          </a:prstGeom>
        </p:spPr>
      </p:pic>
      <p:pic>
        <p:nvPicPr>
          <p:cNvPr id="32" name="图片 31" descr="32313538363531393b32313538363530343bb7d6c0e0"/>
          <p:cNvPicPr>
            <a:picLocks noChangeAspect="1"/>
          </p:cNvPicPr>
          <p:nvPr/>
        </p:nvPicPr>
        <p:blipFill>
          <a:blip r:embed="rId1">
            <a:extLst>
              <a:ext uri="{96DAC541-7B7A-43D3-8B79-37D633B846F1}">
                <asvg:svgBlip xmlns:asvg="http://schemas.microsoft.com/office/drawing/2016/SVG/main" r:embed="rId12"/>
              </a:ext>
            </a:extLst>
          </a:blip>
          <a:stretch>
            <a:fillRect/>
          </a:stretch>
        </p:blipFill>
        <p:spPr>
          <a:xfrm>
            <a:off x="6984577" y="1567392"/>
            <a:ext cx="336127" cy="336127"/>
          </a:xfrm>
          <a:prstGeom prst="rect">
            <a:avLst/>
          </a:prstGeom>
        </p:spPr>
      </p:pic>
      <p:pic>
        <p:nvPicPr>
          <p:cNvPr id="33" name="图片 32" descr="343435383036373b343533303830393bb7bdb0b8"/>
          <p:cNvPicPr>
            <a:picLocks noChangeAspect="1"/>
          </p:cNvPicPr>
          <p:nvPr/>
        </p:nvPicPr>
        <p:blipFill>
          <a:blip r:embed="rId1">
            <a:extLst>
              <a:ext uri="{96DAC541-7B7A-43D3-8B79-37D633B846F1}">
                <asvg:svgBlip xmlns:asvg="http://schemas.microsoft.com/office/drawing/2016/SVG/main" r:embed="rId13"/>
              </a:ext>
            </a:extLst>
          </a:blip>
          <a:stretch>
            <a:fillRect/>
          </a:stretch>
        </p:blipFill>
        <p:spPr>
          <a:xfrm>
            <a:off x="5905077" y="2312882"/>
            <a:ext cx="336127" cy="336127"/>
          </a:xfrm>
          <a:prstGeom prst="rect">
            <a:avLst/>
          </a:prstGeom>
        </p:spPr>
      </p:pic>
      <p:pic>
        <p:nvPicPr>
          <p:cNvPr id="34" name="图片 33" descr="343435383230323b333638313934363bbdf0c7ae"/>
          <p:cNvPicPr>
            <a:picLocks noChangeAspect="1"/>
          </p:cNvPicPr>
          <p:nvPr/>
        </p:nvPicPr>
        <p:blipFill>
          <a:blip r:embed="rId1">
            <a:extLst>
              <a:ext uri="{96DAC541-7B7A-43D3-8B79-37D633B846F1}">
                <asvg:svgBlip xmlns:asvg="http://schemas.microsoft.com/office/drawing/2016/SVG/main" r:embed="rId14"/>
              </a:ext>
            </a:extLst>
          </a:blip>
          <a:stretch>
            <a:fillRect/>
          </a:stretch>
        </p:blipFill>
        <p:spPr>
          <a:xfrm>
            <a:off x="4874683" y="2312882"/>
            <a:ext cx="336127" cy="336127"/>
          </a:xfrm>
          <a:prstGeom prst="rect">
            <a:avLst/>
          </a:prstGeom>
        </p:spPr>
      </p:pic>
      <p:pic>
        <p:nvPicPr>
          <p:cNvPr id="35" name="图片 34" descr="32313539373234393b32313539373039383bbbe1d2e9bccdd2aa"/>
          <p:cNvPicPr>
            <a:picLocks noChangeAspect="1"/>
          </p:cNvPicPr>
          <p:nvPr/>
        </p:nvPicPr>
        <p:blipFill>
          <a:blip r:embed="rId1">
            <a:extLst>
              <a:ext uri="{96DAC541-7B7A-43D3-8B79-37D633B846F1}">
                <asvg:svgBlip xmlns:asvg="http://schemas.microsoft.com/office/drawing/2016/SVG/main" r:embed="rId15"/>
              </a:ext>
            </a:extLst>
          </a:blip>
          <a:stretch>
            <a:fillRect/>
          </a:stretch>
        </p:blipFill>
        <p:spPr>
          <a:xfrm>
            <a:off x="6984577" y="2312882"/>
            <a:ext cx="336127" cy="336127"/>
          </a:xfrm>
          <a:prstGeom prst="rect">
            <a:avLst/>
          </a:prstGeom>
        </p:spPr>
      </p:pic>
      <p:sp>
        <p:nvSpPr>
          <p:cNvPr id="36" name="文本框 35"/>
          <p:cNvSpPr txBox="1"/>
          <p:nvPr/>
        </p:nvSpPr>
        <p:spPr>
          <a:xfrm>
            <a:off x="4751070" y="1903518"/>
            <a:ext cx="523240" cy="297180"/>
          </a:xfrm>
          <a:prstGeom prst="rect">
            <a:avLst/>
          </a:prstGeom>
          <a:noFill/>
        </p:spPr>
        <p:txBody>
          <a:bodyPr wrap="none" rtlCol="0">
            <a:spAutoFit/>
          </a:bodyPr>
          <a:p>
            <a:r>
              <a:rPr lang="zh-CN" altLang="en-US" sz="1335" b="1">
                <a:solidFill>
                  <a:srgbClr val="ED7D31"/>
                </a:solidFill>
                <a:latin typeface="微软雅黑" panose="020B0503020204020204" pitchFamily="34" charset="-122"/>
                <a:ea typeface="微软雅黑" panose="020B0503020204020204" pitchFamily="34" charset="-122"/>
              </a:rPr>
              <a:t>人员</a:t>
            </a:r>
            <a:endParaRPr lang="zh-CN" altLang="en-US" sz="1335" b="1">
              <a:solidFill>
                <a:srgbClr val="ED7D31"/>
              </a:solidFill>
              <a:latin typeface="微软雅黑" panose="020B0503020204020204" pitchFamily="34" charset="-122"/>
              <a:ea typeface="微软雅黑" panose="020B0503020204020204" pitchFamily="34" charset="-122"/>
            </a:endParaRPr>
          </a:p>
        </p:txBody>
      </p:sp>
      <p:sp>
        <p:nvSpPr>
          <p:cNvPr id="37" name="文本框 36"/>
          <p:cNvSpPr txBox="1"/>
          <p:nvPr/>
        </p:nvSpPr>
        <p:spPr>
          <a:xfrm>
            <a:off x="5792470" y="1924685"/>
            <a:ext cx="523240" cy="297180"/>
          </a:xfrm>
          <a:prstGeom prst="rect">
            <a:avLst/>
          </a:prstGeom>
          <a:noFill/>
        </p:spPr>
        <p:txBody>
          <a:bodyPr wrap="none" rtlCol="0">
            <a:spAutoFit/>
          </a:bodyPr>
          <a:p>
            <a:r>
              <a:rPr lang="zh-CN" altLang="en-US" sz="1335" b="1">
                <a:solidFill>
                  <a:srgbClr val="ED7D31"/>
                </a:solidFill>
                <a:latin typeface="微软雅黑" panose="020B0503020204020204" pitchFamily="34" charset="-122"/>
                <a:ea typeface="微软雅黑" panose="020B0503020204020204" pitchFamily="34" charset="-122"/>
              </a:rPr>
              <a:t>时间</a:t>
            </a:r>
            <a:endParaRPr lang="zh-CN" altLang="en-US" sz="1335" b="1">
              <a:solidFill>
                <a:srgbClr val="ED7D31"/>
              </a:solidFill>
              <a:latin typeface="微软雅黑" panose="020B0503020204020204" pitchFamily="34" charset="-122"/>
              <a:ea typeface="微软雅黑" panose="020B0503020204020204" pitchFamily="34" charset="-122"/>
            </a:endParaRPr>
          </a:p>
        </p:txBody>
      </p:sp>
      <p:sp>
        <p:nvSpPr>
          <p:cNvPr id="38" name="文本框 37"/>
          <p:cNvSpPr txBox="1"/>
          <p:nvPr/>
        </p:nvSpPr>
        <p:spPr>
          <a:xfrm>
            <a:off x="6692477" y="1924685"/>
            <a:ext cx="863600" cy="297180"/>
          </a:xfrm>
          <a:prstGeom prst="rect">
            <a:avLst/>
          </a:prstGeom>
          <a:noFill/>
        </p:spPr>
        <p:txBody>
          <a:bodyPr wrap="none" rtlCol="0">
            <a:spAutoFit/>
          </a:bodyPr>
          <a:p>
            <a:r>
              <a:rPr lang="zh-CN" altLang="en-US" sz="1335" b="1">
                <a:solidFill>
                  <a:srgbClr val="ED7D31"/>
                </a:solidFill>
                <a:latin typeface="微软雅黑" panose="020B0503020204020204" pitchFamily="34" charset="-122"/>
                <a:ea typeface="微软雅黑" panose="020B0503020204020204" pitchFamily="34" charset="-122"/>
              </a:rPr>
              <a:t>议案类别</a:t>
            </a:r>
            <a:endParaRPr lang="zh-CN" altLang="en-US" sz="1335" b="1">
              <a:solidFill>
                <a:srgbClr val="ED7D31"/>
              </a:solidFill>
              <a:latin typeface="微软雅黑" panose="020B0503020204020204" pitchFamily="34" charset="-122"/>
              <a:ea typeface="微软雅黑" panose="020B0503020204020204" pitchFamily="34" charset="-122"/>
            </a:endParaRPr>
          </a:p>
        </p:txBody>
      </p:sp>
      <p:sp>
        <p:nvSpPr>
          <p:cNvPr id="47" name="文本框 46"/>
          <p:cNvSpPr txBox="1"/>
          <p:nvPr/>
        </p:nvSpPr>
        <p:spPr>
          <a:xfrm>
            <a:off x="4751917" y="2649008"/>
            <a:ext cx="523240" cy="297180"/>
          </a:xfrm>
          <a:prstGeom prst="rect">
            <a:avLst/>
          </a:prstGeom>
          <a:noFill/>
        </p:spPr>
        <p:txBody>
          <a:bodyPr wrap="none" rtlCol="0">
            <a:spAutoFit/>
          </a:bodyPr>
          <a:p>
            <a:r>
              <a:rPr lang="zh-CN" altLang="en-US" sz="1335" b="1">
                <a:solidFill>
                  <a:srgbClr val="ED7D31"/>
                </a:solidFill>
                <a:latin typeface="微软雅黑" panose="020B0503020204020204" pitchFamily="34" charset="-122"/>
                <a:ea typeface="微软雅黑" panose="020B0503020204020204" pitchFamily="34" charset="-122"/>
              </a:rPr>
              <a:t>金额</a:t>
            </a:r>
            <a:endParaRPr lang="zh-CN" altLang="en-US" sz="1335" b="1">
              <a:solidFill>
                <a:srgbClr val="ED7D31"/>
              </a:solidFill>
              <a:latin typeface="微软雅黑" panose="020B0503020204020204" pitchFamily="34" charset="-122"/>
              <a:ea typeface="微软雅黑" panose="020B0503020204020204" pitchFamily="34" charset="-122"/>
            </a:endParaRPr>
          </a:p>
        </p:txBody>
      </p:sp>
      <p:sp>
        <p:nvSpPr>
          <p:cNvPr id="55" name="文本框 54"/>
          <p:cNvSpPr txBox="1"/>
          <p:nvPr/>
        </p:nvSpPr>
        <p:spPr>
          <a:xfrm>
            <a:off x="5781463" y="2649008"/>
            <a:ext cx="523240" cy="297180"/>
          </a:xfrm>
          <a:prstGeom prst="rect">
            <a:avLst/>
          </a:prstGeom>
          <a:noFill/>
        </p:spPr>
        <p:txBody>
          <a:bodyPr wrap="none" rtlCol="0">
            <a:spAutoFit/>
          </a:bodyPr>
          <a:p>
            <a:r>
              <a:rPr lang="zh-CN" altLang="en-US" sz="1335" b="1">
                <a:solidFill>
                  <a:srgbClr val="ED7D31"/>
                </a:solidFill>
                <a:latin typeface="微软雅黑" panose="020B0503020204020204" pitchFamily="34" charset="-122"/>
                <a:ea typeface="微软雅黑" panose="020B0503020204020204" pitchFamily="34" charset="-122"/>
              </a:rPr>
              <a:t>议案</a:t>
            </a:r>
            <a:endParaRPr lang="zh-CN" altLang="en-US" sz="1335" b="1">
              <a:solidFill>
                <a:srgbClr val="ED7D31"/>
              </a:solidFill>
              <a:latin typeface="微软雅黑" panose="020B0503020204020204" pitchFamily="34" charset="-122"/>
              <a:ea typeface="微软雅黑" panose="020B0503020204020204" pitchFamily="34" charset="-122"/>
            </a:endParaRPr>
          </a:p>
        </p:txBody>
      </p:sp>
      <p:sp>
        <p:nvSpPr>
          <p:cNvPr id="59" name="文本框 58"/>
          <p:cNvSpPr txBox="1"/>
          <p:nvPr/>
        </p:nvSpPr>
        <p:spPr>
          <a:xfrm>
            <a:off x="6860963" y="2649008"/>
            <a:ext cx="523240" cy="297180"/>
          </a:xfrm>
          <a:prstGeom prst="rect">
            <a:avLst/>
          </a:prstGeom>
          <a:noFill/>
        </p:spPr>
        <p:txBody>
          <a:bodyPr wrap="none" rtlCol="0">
            <a:spAutoFit/>
          </a:bodyPr>
          <a:p>
            <a:r>
              <a:rPr lang="zh-CN" altLang="en-US" sz="1335" b="1">
                <a:solidFill>
                  <a:srgbClr val="ED7D31"/>
                </a:solidFill>
                <a:latin typeface="微软雅黑" panose="020B0503020204020204" pitchFamily="34" charset="-122"/>
                <a:ea typeface="微软雅黑" panose="020B0503020204020204" pitchFamily="34" charset="-122"/>
              </a:rPr>
              <a:t>纪要</a:t>
            </a:r>
            <a:endParaRPr lang="zh-CN" altLang="en-US" sz="1335" b="1">
              <a:solidFill>
                <a:srgbClr val="ED7D31"/>
              </a:solidFill>
              <a:latin typeface="微软雅黑" panose="020B0503020204020204" pitchFamily="34" charset="-122"/>
              <a:ea typeface="微软雅黑" panose="020B0503020204020204" pitchFamily="34" charset="-122"/>
            </a:endParaRPr>
          </a:p>
        </p:txBody>
      </p:sp>
      <p:sp>
        <p:nvSpPr>
          <p:cNvPr id="111" name="左中括号 110"/>
          <p:cNvSpPr/>
          <p:nvPr/>
        </p:nvSpPr>
        <p:spPr>
          <a:xfrm>
            <a:off x="4523105" y="1567180"/>
            <a:ext cx="124460" cy="1379855"/>
          </a:xfrm>
          <a:prstGeom prst="leftBracket">
            <a:avLst/>
          </a:prstGeom>
          <a:ln w="19050">
            <a:solidFill>
              <a:srgbClr val="ED7D31"/>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sz="2400"/>
          </a:p>
        </p:txBody>
      </p:sp>
      <p:sp>
        <p:nvSpPr>
          <p:cNvPr id="112" name="右中括号 111"/>
          <p:cNvSpPr/>
          <p:nvPr/>
        </p:nvSpPr>
        <p:spPr>
          <a:xfrm>
            <a:off x="7588885" y="1567180"/>
            <a:ext cx="105410" cy="1379855"/>
          </a:xfrm>
          <a:prstGeom prst="rightBracket">
            <a:avLst/>
          </a:prstGeom>
          <a:noFill/>
          <a:ln w="19050">
            <a:solidFill>
              <a:srgbClr val="ED7D31"/>
            </a:solidFill>
          </a:ln>
          <a:extLst>
            <a:ext uri="{909E8E84-426E-40DD-AFC4-6F175D3DCCD1}">
              <a14:hiddenFill xmlns:a14="http://schemas.microsoft.com/office/drawing/2010/main">
                <a:solidFill>
                  <a:schemeClr val="accent1">
                    <a:lumMod val="20000"/>
                    <a:lumOff val="80000"/>
                  </a:schemeClr>
                </a:solidFill>
              </a14:hiddenFill>
            </a:ext>
          </a:ex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sz="2400"/>
          </a:p>
        </p:txBody>
      </p:sp>
      <p:sp>
        <p:nvSpPr>
          <p:cNvPr id="60" name="流程图: 过程 59"/>
          <p:cNvSpPr/>
          <p:nvPr/>
        </p:nvSpPr>
        <p:spPr>
          <a:xfrm>
            <a:off x="9246023" y="1617133"/>
            <a:ext cx="857673" cy="256540"/>
          </a:xfrm>
          <a:prstGeom prst="flowChartProcess">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r>
              <a:rPr lang="zh-CN" altLang="en-US" sz="1200" b="1">
                <a:solidFill>
                  <a:schemeClr val="accent1">
                    <a:lumMod val="50000"/>
                  </a:schemeClr>
                </a:solidFill>
                <a:latin typeface="微软雅黑" panose="020B0503020204020204" pitchFamily="34" charset="-122"/>
                <a:ea typeface="微软雅黑" panose="020B0503020204020204" pitchFamily="34" charset="-122"/>
              </a:rPr>
              <a:t>股东会</a:t>
            </a:r>
            <a:endParaRPr lang="zh-CN" altLang="en-US" sz="1200" b="1">
              <a:solidFill>
                <a:schemeClr val="accent1">
                  <a:lumMod val="50000"/>
                </a:schemeClr>
              </a:solidFill>
              <a:latin typeface="微软雅黑" panose="020B0503020204020204" pitchFamily="34" charset="-122"/>
              <a:ea typeface="微软雅黑" panose="020B0503020204020204" pitchFamily="34" charset="-122"/>
            </a:endParaRPr>
          </a:p>
        </p:txBody>
      </p:sp>
      <p:sp>
        <p:nvSpPr>
          <p:cNvPr id="61" name="流程图: 过程 60"/>
          <p:cNvSpPr/>
          <p:nvPr/>
        </p:nvSpPr>
        <p:spPr>
          <a:xfrm>
            <a:off x="10168890" y="1621367"/>
            <a:ext cx="1321647" cy="256540"/>
          </a:xfrm>
          <a:prstGeom prst="flowChartProcess">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r>
              <a:rPr lang="zh-CN" altLang="en-US" sz="1200" b="1">
                <a:solidFill>
                  <a:schemeClr val="accent1">
                    <a:lumMod val="50000"/>
                  </a:schemeClr>
                </a:solidFill>
                <a:latin typeface="微软雅黑" panose="020B0503020204020204" pitchFamily="34" charset="-122"/>
                <a:ea typeface="微软雅黑" panose="020B0503020204020204" pitchFamily="34" charset="-122"/>
                <a:sym typeface="+mn-ea"/>
              </a:rPr>
              <a:t>党委（党组）会</a:t>
            </a:r>
            <a:endParaRPr lang="zh-CN" altLang="en-US" sz="1200" b="1">
              <a:solidFill>
                <a:schemeClr val="accent1">
                  <a:lumMod val="50000"/>
                </a:schemeClr>
              </a:solidFill>
              <a:latin typeface="微软雅黑" panose="020B0503020204020204" pitchFamily="34" charset="-122"/>
              <a:ea typeface="微软雅黑" panose="020B0503020204020204" pitchFamily="34" charset="-122"/>
              <a:sym typeface="+mn-ea"/>
            </a:endParaRPr>
          </a:p>
        </p:txBody>
      </p:sp>
      <p:sp>
        <p:nvSpPr>
          <p:cNvPr id="83" name="流程图: 过程 82"/>
          <p:cNvSpPr/>
          <p:nvPr/>
        </p:nvSpPr>
        <p:spPr>
          <a:xfrm>
            <a:off x="9246023" y="1903307"/>
            <a:ext cx="857673" cy="256540"/>
          </a:xfrm>
          <a:prstGeom prst="flowChartProcess">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r>
              <a:rPr lang="zh-CN" altLang="en-US" sz="1200" b="1">
                <a:solidFill>
                  <a:schemeClr val="accent1">
                    <a:lumMod val="50000"/>
                  </a:schemeClr>
                </a:solidFill>
                <a:latin typeface="微软雅黑" panose="020B0503020204020204" pitchFamily="34" charset="-122"/>
                <a:ea typeface="微软雅黑" panose="020B0503020204020204" pitchFamily="34" charset="-122"/>
                <a:sym typeface="+mn-ea"/>
              </a:rPr>
              <a:t>董事会</a:t>
            </a:r>
            <a:endParaRPr lang="zh-CN" altLang="en-US" sz="1200" b="1">
              <a:solidFill>
                <a:schemeClr val="accent1">
                  <a:lumMod val="50000"/>
                </a:schemeClr>
              </a:solidFill>
              <a:latin typeface="微软雅黑" panose="020B0503020204020204" pitchFamily="34" charset="-122"/>
              <a:ea typeface="微软雅黑" panose="020B0503020204020204" pitchFamily="34" charset="-122"/>
              <a:sym typeface="+mn-ea"/>
            </a:endParaRPr>
          </a:p>
        </p:txBody>
      </p:sp>
      <p:sp>
        <p:nvSpPr>
          <p:cNvPr id="84" name="流程图: 过程 83"/>
          <p:cNvSpPr/>
          <p:nvPr/>
        </p:nvSpPr>
        <p:spPr>
          <a:xfrm>
            <a:off x="10168890" y="1906693"/>
            <a:ext cx="1321647" cy="256540"/>
          </a:xfrm>
          <a:prstGeom prst="flowChartProcess">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r>
              <a:rPr lang="zh-CN" altLang="en-US" sz="1200" b="1">
                <a:solidFill>
                  <a:schemeClr val="accent1">
                    <a:lumMod val="50000"/>
                  </a:schemeClr>
                </a:solidFill>
                <a:latin typeface="微软雅黑" panose="020B0503020204020204" pitchFamily="34" charset="-122"/>
                <a:ea typeface="微软雅黑" panose="020B0503020204020204" pitchFamily="34" charset="-122"/>
                <a:sym typeface="+mn-ea"/>
              </a:rPr>
              <a:t>经理层办公会</a:t>
            </a:r>
            <a:endParaRPr lang="zh-CN" altLang="en-US" sz="1200" b="1">
              <a:solidFill>
                <a:schemeClr val="accent1">
                  <a:lumMod val="50000"/>
                </a:schemeClr>
              </a:solidFill>
              <a:latin typeface="微软雅黑" panose="020B0503020204020204" pitchFamily="34" charset="-122"/>
              <a:ea typeface="微软雅黑" panose="020B0503020204020204" pitchFamily="34" charset="-122"/>
              <a:sym typeface="+mn-ea"/>
            </a:endParaRPr>
          </a:p>
        </p:txBody>
      </p:sp>
      <p:grpSp>
        <p:nvGrpSpPr>
          <p:cNvPr id="85" name="组合 84"/>
          <p:cNvGrpSpPr/>
          <p:nvPr/>
        </p:nvGrpSpPr>
        <p:grpSpPr>
          <a:xfrm>
            <a:off x="4459817" y="1110192"/>
            <a:ext cx="3290993" cy="374226"/>
            <a:chOff x="883" y="3145"/>
            <a:chExt cx="3887" cy="474"/>
          </a:xfrm>
        </p:grpSpPr>
        <p:sp>
          <p:nvSpPr>
            <p:cNvPr id="86" name="矩形 85"/>
            <p:cNvSpPr/>
            <p:nvPr/>
          </p:nvSpPr>
          <p:spPr>
            <a:xfrm>
              <a:off x="884" y="3145"/>
              <a:ext cx="3886" cy="474"/>
            </a:xfrm>
            <a:prstGeom prst="rect">
              <a:avLst/>
            </a:prstGeom>
            <a:solidFill>
              <a:srgbClr val="004C84"/>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87" name="文本框 86"/>
            <p:cNvSpPr txBox="1"/>
            <p:nvPr/>
          </p:nvSpPr>
          <p:spPr>
            <a:xfrm>
              <a:off x="883" y="3165"/>
              <a:ext cx="3886" cy="427"/>
            </a:xfrm>
            <a:prstGeom prst="rect">
              <a:avLst/>
            </a:prstGeom>
            <a:noFill/>
          </p:spPr>
          <p:txBody>
            <a:bodyPr wrap="square" rtlCol="0">
              <a:spAutoFit/>
            </a:bodyPr>
            <a:p>
              <a:pPr algn="ctr"/>
              <a:r>
                <a:rPr lang="en-US" altLang="zh-CN" sz="1600" b="1">
                  <a:solidFill>
                    <a:schemeClr val="bg1"/>
                  </a:solidFill>
                  <a:latin typeface="微软雅黑" panose="020B0503020204020204" pitchFamily="34" charset="-122"/>
                  <a:ea typeface="微软雅黑" panose="020B0503020204020204" pitchFamily="34" charset="-122"/>
                </a:rPr>
                <a:t>2</a:t>
              </a:r>
              <a:r>
                <a:rPr lang="en-US" altLang="zh-CN" sz="1600">
                  <a:solidFill>
                    <a:schemeClr val="bg1"/>
                  </a:solidFill>
                  <a:latin typeface="微软雅黑" panose="020B0503020204020204" pitchFamily="34" charset="-122"/>
                  <a:ea typeface="微软雅黑" panose="020B0503020204020204" pitchFamily="34" charset="-122"/>
                </a:rPr>
                <a:t> </a:t>
              </a:r>
              <a:r>
                <a:rPr lang="zh-CN" altLang="en-US" sz="1600">
                  <a:solidFill>
                    <a:schemeClr val="bg1"/>
                  </a:solidFill>
                  <a:latin typeface="微软雅黑" panose="020B0503020204020204" pitchFamily="34" charset="-122"/>
                  <a:ea typeface="微软雅黑" panose="020B0503020204020204" pitchFamily="34" charset="-122"/>
                </a:rPr>
                <a:t>会议</a:t>
              </a:r>
              <a:r>
                <a:rPr lang="zh-CN" altLang="en-US" sz="1600" b="1">
                  <a:solidFill>
                    <a:srgbClr val="ED7D31"/>
                  </a:solidFill>
                  <a:latin typeface="微软雅黑" panose="020B0503020204020204" pitchFamily="34" charset="-122"/>
                  <a:ea typeface="微软雅黑" panose="020B0503020204020204" pitchFamily="34" charset="-122"/>
                </a:rPr>
                <a:t>全要素管理</a:t>
              </a:r>
              <a:endParaRPr lang="zh-CN" altLang="en-US" sz="1600" b="1">
                <a:solidFill>
                  <a:srgbClr val="ED7D31"/>
                </a:solidFill>
                <a:latin typeface="微软雅黑" panose="020B0503020204020204" pitchFamily="34" charset="-122"/>
                <a:ea typeface="微软雅黑" panose="020B0503020204020204" pitchFamily="34" charset="-122"/>
              </a:endParaRPr>
            </a:p>
          </p:txBody>
        </p:sp>
      </p:grpSp>
      <p:grpSp>
        <p:nvGrpSpPr>
          <p:cNvPr id="88" name="组合 87"/>
          <p:cNvGrpSpPr/>
          <p:nvPr/>
        </p:nvGrpSpPr>
        <p:grpSpPr>
          <a:xfrm>
            <a:off x="8249497" y="1110192"/>
            <a:ext cx="3290993" cy="374226"/>
            <a:chOff x="883" y="3145"/>
            <a:chExt cx="3887" cy="474"/>
          </a:xfrm>
        </p:grpSpPr>
        <p:sp>
          <p:nvSpPr>
            <p:cNvPr id="89" name="矩形 88"/>
            <p:cNvSpPr/>
            <p:nvPr/>
          </p:nvSpPr>
          <p:spPr>
            <a:xfrm>
              <a:off x="884" y="3145"/>
              <a:ext cx="3886" cy="474"/>
            </a:xfrm>
            <a:prstGeom prst="rect">
              <a:avLst/>
            </a:prstGeom>
            <a:solidFill>
              <a:srgbClr val="004C84"/>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90" name="文本框 89"/>
            <p:cNvSpPr txBox="1"/>
            <p:nvPr/>
          </p:nvSpPr>
          <p:spPr>
            <a:xfrm>
              <a:off x="883" y="3165"/>
              <a:ext cx="3886" cy="427"/>
            </a:xfrm>
            <a:prstGeom prst="rect">
              <a:avLst/>
            </a:prstGeom>
            <a:noFill/>
          </p:spPr>
          <p:txBody>
            <a:bodyPr wrap="square" rtlCol="0">
              <a:spAutoFit/>
            </a:bodyPr>
            <a:p>
              <a:pPr algn="ctr"/>
              <a:r>
                <a:rPr lang="en-US" altLang="zh-CN" sz="1600" b="1">
                  <a:solidFill>
                    <a:schemeClr val="bg1"/>
                  </a:solidFill>
                  <a:latin typeface="微软雅黑" panose="020B0503020204020204" pitchFamily="34" charset="-122"/>
                  <a:ea typeface="微软雅黑" panose="020B0503020204020204" pitchFamily="34" charset="-122"/>
                </a:rPr>
                <a:t>3</a:t>
              </a:r>
              <a:r>
                <a:rPr lang="en-US" altLang="zh-CN" sz="1600">
                  <a:solidFill>
                    <a:schemeClr val="bg1"/>
                  </a:solidFill>
                  <a:latin typeface="微软雅黑" panose="020B0503020204020204" pitchFamily="34" charset="-122"/>
                  <a:ea typeface="微软雅黑" panose="020B0503020204020204" pitchFamily="34" charset="-122"/>
                </a:rPr>
                <a:t> </a:t>
              </a:r>
              <a:r>
                <a:rPr lang="zh-CN" altLang="en-US" sz="1600">
                  <a:solidFill>
                    <a:schemeClr val="bg1"/>
                  </a:solidFill>
                  <a:latin typeface="微软雅黑" panose="020B0503020204020204" pitchFamily="34" charset="-122"/>
                  <a:ea typeface="微软雅黑" panose="020B0503020204020204" pitchFamily="34" charset="-122"/>
                </a:rPr>
                <a:t>会议</a:t>
              </a:r>
              <a:r>
                <a:rPr lang="zh-CN" altLang="en-US" sz="1600" b="1">
                  <a:solidFill>
                    <a:srgbClr val="ED7D31"/>
                  </a:solidFill>
                  <a:latin typeface="微软雅黑" panose="020B0503020204020204" pitchFamily="34" charset="-122"/>
                  <a:ea typeface="微软雅黑" panose="020B0503020204020204" pitchFamily="34" charset="-122"/>
                </a:rPr>
                <a:t>全范围管理</a:t>
              </a:r>
              <a:endParaRPr lang="zh-CN" altLang="en-US" sz="1600" b="1">
                <a:solidFill>
                  <a:srgbClr val="ED7D31"/>
                </a:solidFill>
                <a:latin typeface="微软雅黑" panose="020B0503020204020204" pitchFamily="34" charset="-122"/>
                <a:ea typeface="微软雅黑" panose="020B0503020204020204" pitchFamily="34" charset="-122"/>
              </a:endParaRPr>
            </a:p>
          </p:txBody>
        </p:sp>
      </p:grpSp>
      <p:sp>
        <p:nvSpPr>
          <p:cNvPr id="91" name="文本框 90"/>
          <p:cNvSpPr txBox="1"/>
          <p:nvPr/>
        </p:nvSpPr>
        <p:spPr>
          <a:xfrm>
            <a:off x="3090757" y="2666365"/>
            <a:ext cx="863600" cy="297180"/>
          </a:xfrm>
          <a:prstGeom prst="rect">
            <a:avLst/>
          </a:prstGeom>
          <a:noFill/>
        </p:spPr>
        <p:txBody>
          <a:bodyPr wrap="none" rtlCol="0">
            <a:spAutoFit/>
          </a:bodyPr>
          <a:p>
            <a:r>
              <a:rPr lang="zh-CN" altLang="en-US" sz="1335" b="1">
                <a:solidFill>
                  <a:srgbClr val="ED7D31"/>
                </a:solidFill>
                <a:latin typeface="微软雅黑" panose="020B0503020204020204" pitchFamily="34" charset="-122"/>
                <a:ea typeface="微软雅黑" panose="020B0503020204020204" pitchFamily="34" charset="-122"/>
              </a:rPr>
              <a:t>关联督办</a:t>
            </a:r>
            <a:endParaRPr lang="zh-CN" altLang="en-US" sz="1335" b="1">
              <a:solidFill>
                <a:srgbClr val="ED7D31"/>
              </a:solidFill>
              <a:latin typeface="微软雅黑" panose="020B0503020204020204" pitchFamily="34" charset="-122"/>
              <a:ea typeface="微软雅黑" panose="020B0503020204020204" pitchFamily="34" charset="-122"/>
            </a:endParaRPr>
          </a:p>
        </p:txBody>
      </p:sp>
      <p:sp>
        <p:nvSpPr>
          <p:cNvPr id="92" name="右箭头 91"/>
          <p:cNvSpPr/>
          <p:nvPr/>
        </p:nvSpPr>
        <p:spPr>
          <a:xfrm>
            <a:off x="2169583" y="1641475"/>
            <a:ext cx="290407" cy="230293"/>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93" name="右箭头 92"/>
          <p:cNvSpPr/>
          <p:nvPr/>
        </p:nvSpPr>
        <p:spPr>
          <a:xfrm>
            <a:off x="3015403" y="1640628"/>
            <a:ext cx="290407" cy="230293"/>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94" name="右箭头 93"/>
          <p:cNvSpPr/>
          <p:nvPr/>
        </p:nvSpPr>
        <p:spPr>
          <a:xfrm rot="10800000">
            <a:off x="3015403" y="2383578"/>
            <a:ext cx="290407" cy="230293"/>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95" name="右箭头 94"/>
          <p:cNvSpPr/>
          <p:nvPr/>
        </p:nvSpPr>
        <p:spPr>
          <a:xfrm rot="10800000">
            <a:off x="2169583" y="2383578"/>
            <a:ext cx="290407" cy="230293"/>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96" name="右箭头 95"/>
          <p:cNvSpPr/>
          <p:nvPr/>
        </p:nvSpPr>
        <p:spPr>
          <a:xfrm rot="10800000">
            <a:off x="1350010" y="2383578"/>
            <a:ext cx="290407" cy="230293"/>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97" name="流程图: 过程 96"/>
          <p:cNvSpPr/>
          <p:nvPr/>
        </p:nvSpPr>
        <p:spPr>
          <a:xfrm>
            <a:off x="9246023" y="2323677"/>
            <a:ext cx="857673" cy="256540"/>
          </a:xfrm>
          <a:prstGeom prst="flowChartProcess">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r>
              <a:rPr lang="zh-CN" altLang="en-US" sz="1200" b="1">
                <a:solidFill>
                  <a:schemeClr val="accent1">
                    <a:lumMod val="50000"/>
                  </a:schemeClr>
                </a:solidFill>
                <a:latin typeface="微软雅黑" panose="020B0503020204020204" pitchFamily="34" charset="-122"/>
                <a:ea typeface="微软雅黑" panose="020B0503020204020204" pitchFamily="34" charset="-122"/>
                <a:sym typeface="+mn-ea"/>
              </a:rPr>
              <a:t>体系会</a:t>
            </a:r>
            <a:endParaRPr lang="zh-CN" altLang="en-US" sz="1200" b="1">
              <a:solidFill>
                <a:schemeClr val="accent1">
                  <a:lumMod val="50000"/>
                </a:schemeClr>
              </a:solidFill>
              <a:latin typeface="微软雅黑" panose="020B0503020204020204" pitchFamily="34" charset="-122"/>
              <a:ea typeface="微软雅黑" panose="020B0503020204020204" pitchFamily="34" charset="-122"/>
            </a:endParaRPr>
          </a:p>
        </p:txBody>
      </p:sp>
      <p:sp>
        <p:nvSpPr>
          <p:cNvPr id="98" name="流程图: 过程 97"/>
          <p:cNvSpPr/>
          <p:nvPr/>
        </p:nvSpPr>
        <p:spPr>
          <a:xfrm>
            <a:off x="10168890" y="2327910"/>
            <a:ext cx="1321647" cy="256540"/>
          </a:xfrm>
          <a:prstGeom prst="flowChartProcess">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r>
              <a:rPr lang="zh-CN" altLang="en-US" sz="1200" b="1">
                <a:solidFill>
                  <a:schemeClr val="accent1">
                    <a:lumMod val="50000"/>
                  </a:schemeClr>
                </a:solidFill>
                <a:latin typeface="微软雅黑" panose="020B0503020204020204" pitchFamily="34" charset="-122"/>
                <a:ea typeface="微软雅黑" panose="020B0503020204020204" pitchFamily="34" charset="-122"/>
                <a:sym typeface="+mn-ea"/>
              </a:rPr>
              <a:t>职能会</a:t>
            </a:r>
            <a:endParaRPr lang="zh-CN" altLang="en-US" sz="1200" b="1">
              <a:solidFill>
                <a:schemeClr val="accent1">
                  <a:lumMod val="50000"/>
                </a:schemeClr>
              </a:solidFill>
              <a:latin typeface="微软雅黑" panose="020B0503020204020204" pitchFamily="34" charset="-122"/>
              <a:ea typeface="微软雅黑" panose="020B0503020204020204" pitchFamily="34" charset="-122"/>
              <a:sym typeface="+mn-ea"/>
            </a:endParaRPr>
          </a:p>
        </p:txBody>
      </p:sp>
      <p:sp>
        <p:nvSpPr>
          <p:cNvPr id="99" name="流程图: 过程 98"/>
          <p:cNvSpPr/>
          <p:nvPr/>
        </p:nvSpPr>
        <p:spPr>
          <a:xfrm>
            <a:off x="9246023" y="2609850"/>
            <a:ext cx="857673" cy="256540"/>
          </a:xfrm>
          <a:prstGeom prst="flowChartProcess">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r>
              <a:rPr lang="zh-CN" altLang="en-US" sz="1200" b="1">
                <a:solidFill>
                  <a:schemeClr val="accent1">
                    <a:lumMod val="50000"/>
                  </a:schemeClr>
                </a:solidFill>
                <a:latin typeface="微软雅黑" panose="020B0503020204020204" pitchFamily="34" charset="-122"/>
                <a:ea typeface="微软雅黑" panose="020B0503020204020204" pitchFamily="34" charset="-122"/>
                <a:sym typeface="+mn-ea"/>
              </a:rPr>
              <a:t>委员会</a:t>
            </a:r>
            <a:endParaRPr lang="zh-CN" altLang="en-US" sz="1200" b="1">
              <a:solidFill>
                <a:schemeClr val="accent1">
                  <a:lumMod val="50000"/>
                </a:schemeClr>
              </a:solidFill>
              <a:latin typeface="微软雅黑" panose="020B0503020204020204" pitchFamily="34" charset="-122"/>
              <a:ea typeface="微软雅黑" panose="020B0503020204020204" pitchFamily="34" charset="-122"/>
              <a:sym typeface="+mn-ea"/>
            </a:endParaRPr>
          </a:p>
        </p:txBody>
      </p:sp>
      <p:sp>
        <p:nvSpPr>
          <p:cNvPr id="100" name="流程图: 过程 99"/>
          <p:cNvSpPr/>
          <p:nvPr/>
        </p:nvSpPr>
        <p:spPr>
          <a:xfrm>
            <a:off x="10168890" y="2613237"/>
            <a:ext cx="1321647" cy="256540"/>
          </a:xfrm>
          <a:prstGeom prst="flowChartProcess">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r>
              <a:rPr lang="zh-CN" altLang="en-US" sz="1200" b="1">
                <a:solidFill>
                  <a:schemeClr val="accent1">
                    <a:lumMod val="50000"/>
                  </a:schemeClr>
                </a:solidFill>
                <a:latin typeface="微软雅黑" panose="020B0503020204020204" pitchFamily="34" charset="-122"/>
                <a:ea typeface="微软雅黑" panose="020B0503020204020204" pitchFamily="34" charset="-122"/>
                <a:sym typeface="+mn-ea"/>
              </a:rPr>
              <a:t>分子会</a:t>
            </a:r>
            <a:endParaRPr lang="zh-CN" altLang="en-US" sz="1200" b="1">
              <a:solidFill>
                <a:schemeClr val="accent1">
                  <a:lumMod val="50000"/>
                </a:schemeClr>
              </a:solidFill>
              <a:latin typeface="微软雅黑" panose="020B0503020204020204" pitchFamily="34" charset="-122"/>
              <a:ea typeface="微软雅黑" panose="020B0503020204020204" pitchFamily="34" charset="-122"/>
              <a:sym typeface="+mn-ea"/>
            </a:endParaRPr>
          </a:p>
        </p:txBody>
      </p:sp>
      <p:grpSp>
        <p:nvGrpSpPr>
          <p:cNvPr id="101" name="组合 100"/>
          <p:cNvGrpSpPr/>
          <p:nvPr/>
        </p:nvGrpSpPr>
        <p:grpSpPr>
          <a:xfrm>
            <a:off x="662517" y="5967518"/>
            <a:ext cx="10871200" cy="358292"/>
            <a:chOff x="883" y="3145"/>
            <a:chExt cx="3887" cy="474"/>
          </a:xfrm>
        </p:grpSpPr>
        <p:sp>
          <p:nvSpPr>
            <p:cNvPr id="102" name="矩形 101"/>
            <p:cNvSpPr/>
            <p:nvPr/>
          </p:nvSpPr>
          <p:spPr>
            <a:xfrm>
              <a:off x="884" y="3145"/>
              <a:ext cx="3886" cy="474"/>
            </a:xfrm>
            <a:prstGeom prst="rect">
              <a:avLst/>
            </a:prstGeom>
            <a:solidFill>
              <a:srgbClr val="004C84"/>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pitchFamily="34" charset="-122"/>
                <a:ea typeface="微软雅黑" panose="020B0503020204020204" pitchFamily="34" charset="-122"/>
              </a:endParaRPr>
            </a:p>
          </p:txBody>
        </p:sp>
        <p:sp>
          <p:nvSpPr>
            <p:cNvPr id="103" name="文本框 102"/>
            <p:cNvSpPr txBox="1"/>
            <p:nvPr/>
          </p:nvSpPr>
          <p:spPr>
            <a:xfrm>
              <a:off x="883" y="3165"/>
              <a:ext cx="3886" cy="446"/>
            </a:xfrm>
            <a:prstGeom prst="rect">
              <a:avLst/>
            </a:prstGeom>
            <a:noFill/>
          </p:spPr>
          <p:txBody>
            <a:bodyPr wrap="square" rtlCol="0">
              <a:spAutoFit/>
            </a:bodyPr>
            <a:p>
              <a:pPr algn="ctr"/>
              <a:r>
                <a:rPr lang="zh-CN" altLang="en-US" sz="1600">
                  <a:solidFill>
                    <a:schemeClr val="bg1"/>
                  </a:solidFill>
                  <a:latin typeface="微软雅黑" panose="020B0503020204020204" pitchFamily="34" charset="-122"/>
                  <a:ea typeface="微软雅黑" panose="020B0503020204020204" pitchFamily="34" charset="-122"/>
                </a:rPr>
                <a:t>内控、合规、风险  </a:t>
              </a:r>
              <a:r>
                <a:rPr lang="zh-CN" altLang="en-US" sz="1600" b="1">
                  <a:solidFill>
                    <a:srgbClr val="ED7D31"/>
                  </a:solidFill>
                  <a:latin typeface="微软雅黑" panose="020B0503020204020204" pitchFamily="34" charset="-122"/>
                  <a:ea typeface="微软雅黑" panose="020B0503020204020204" pitchFamily="34" charset="-122"/>
                </a:rPr>
                <a:t>一体化管理</a:t>
              </a:r>
              <a:endParaRPr lang="zh-CN" altLang="en-US" sz="1600">
                <a:solidFill>
                  <a:schemeClr val="bg1"/>
                </a:solidFill>
                <a:latin typeface="微软雅黑" panose="020B0503020204020204" pitchFamily="34" charset="-122"/>
                <a:ea typeface="微软雅黑" panose="020B0503020204020204" pitchFamily="34" charset="-122"/>
              </a:endParaRPr>
            </a:p>
          </p:txBody>
        </p:sp>
      </p:grpSp>
      <p:sp>
        <p:nvSpPr>
          <p:cNvPr id="104" name="矩形 103"/>
          <p:cNvSpPr/>
          <p:nvPr/>
        </p:nvSpPr>
        <p:spPr>
          <a:xfrm>
            <a:off x="549910" y="3668818"/>
            <a:ext cx="11092180" cy="2741507"/>
          </a:xfrm>
          <a:prstGeom prst="rect">
            <a:avLst/>
          </a:prstGeom>
          <a:noFill/>
          <a:ln w="19050">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pitchFamily="34" charset="-122"/>
              <a:ea typeface="微软雅黑" panose="020B0503020204020204" pitchFamily="34" charset="-122"/>
            </a:endParaRPr>
          </a:p>
        </p:txBody>
      </p:sp>
      <p:sp>
        <p:nvSpPr>
          <p:cNvPr id="105" name="箭头: 右 239"/>
          <p:cNvSpPr/>
          <p:nvPr/>
        </p:nvSpPr>
        <p:spPr>
          <a:xfrm rot="16200000">
            <a:off x="5875655" y="-732790"/>
            <a:ext cx="460375" cy="8089900"/>
          </a:xfrm>
          <a:custGeom>
            <a:avLst/>
            <a:gdLst>
              <a:gd name="connsiteX0" fmla="*/ 0 w 379223"/>
              <a:gd name="connsiteY0" fmla="*/ 59698 h 238791"/>
              <a:gd name="connsiteX1" fmla="*/ 259828 w 379223"/>
              <a:gd name="connsiteY1" fmla="*/ 59698 h 238791"/>
              <a:gd name="connsiteX2" fmla="*/ 259828 w 379223"/>
              <a:gd name="connsiteY2" fmla="*/ 0 h 238791"/>
              <a:gd name="connsiteX3" fmla="*/ 379223 w 379223"/>
              <a:gd name="connsiteY3" fmla="*/ 119396 h 238791"/>
              <a:gd name="connsiteX4" fmla="*/ 259828 w 379223"/>
              <a:gd name="connsiteY4" fmla="*/ 238791 h 238791"/>
              <a:gd name="connsiteX5" fmla="*/ 259828 w 379223"/>
              <a:gd name="connsiteY5" fmla="*/ 179093 h 238791"/>
              <a:gd name="connsiteX6" fmla="*/ 0 w 379223"/>
              <a:gd name="connsiteY6" fmla="*/ 179093 h 238791"/>
              <a:gd name="connsiteX7" fmla="*/ 0 w 379223"/>
              <a:gd name="connsiteY7" fmla="*/ 59698 h 238791"/>
              <a:gd name="connsiteX0-1" fmla="*/ 0 w 1036769"/>
              <a:gd name="connsiteY0-2" fmla="*/ 0 h 867461"/>
              <a:gd name="connsiteX1-3" fmla="*/ 917374 w 1036769"/>
              <a:gd name="connsiteY1-4" fmla="*/ 688368 h 867461"/>
              <a:gd name="connsiteX2-5" fmla="*/ 917374 w 1036769"/>
              <a:gd name="connsiteY2-6" fmla="*/ 628670 h 867461"/>
              <a:gd name="connsiteX3-7" fmla="*/ 1036769 w 1036769"/>
              <a:gd name="connsiteY3-8" fmla="*/ 748066 h 867461"/>
              <a:gd name="connsiteX4-9" fmla="*/ 917374 w 1036769"/>
              <a:gd name="connsiteY4-10" fmla="*/ 867461 h 867461"/>
              <a:gd name="connsiteX5-11" fmla="*/ 917374 w 1036769"/>
              <a:gd name="connsiteY5-12" fmla="*/ 807763 h 867461"/>
              <a:gd name="connsiteX6-13" fmla="*/ 657546 w 1036769"/>
              <a:gd name="connsiteY6-14" fmla="*/ 807763 h 867461"/>
              <a:gd name="connsiteX7-15" fmla="*/ 0 w 1036769"/>
              <a:gd name="connsiteY7-16" fmla="*/ 0 h 867461"/>
              <a:gd name="connsiteX0-17" fmla="*/ 10275 w 1047044"/>
              <a:gd name="connsiteY0-18" fmla="*/ 0 h 1588599"/>
              <a:gd name="connsiteX1-19" fmla="*/ 927649 w 1047044"/>
              <a:gd name="connsiteY1-20" fmla="*/ 688368 h 1588599"/>
              <a:gd name="connsiteX2-21" fmla="*/ 927649 w 1047044"/>
              <a:gd name="connsiteY2-22" fmla="*/ 628670 h 1588599"/>
              <a:gd name="connsiteX3-23" fmla="*/ 1047044 w 1047044"/>
              <a:gd name="connsiteY3-24" fmla="*/ 748066 h 1588599"/>
              <a:gd name="connsiteX4-25" fmla="*/ 927649 w 1047044"/>
              <a:gd name="connsiteY4-26" fmla="*/ 867461 h 1588599"/>
              <a:gd name="connsiteX5-27" fmla="*/ 927649 w 1047044"/>
              <a:gd name="connsiteY5-28" fmla="*/ 807763 h 1588599"/>
              <a:gd name="connsiteX6-29" fmla="*/ 0 w 1047044"/>
              <a:gd name="connsiteY6-30" fmla="*/ 1588599 h 1588599"/>
              <a:gd name="connsiteX7-31" fmla="*/ 10275 w 1047044"/>
              <a:gd name="connsiteY7-32" fmla="*/ 0 h 1588599"/>
              <a:gd name="connsiteX0-33" fmla="*/ 20549 w 1047044"/>
              <a:gd name="connsiteY0-34" fmla="*/ 0 h 1639970"/>
              <a:gd name="connsiteX1-35" fmla="*/ 927649 w 1047044"/>
              <a:gd name="connsiteY1-36" fmla="*/ 739739 h 1639970"/>
              <a:gd name="connsiteX2-37" fmla="*/ 927649 w 1047044"/>
              <a:gd name="connsiteY2-38" fmla="*/ 680041 h 1639970"/>
              <a:gd name="connsiteX3-39" fmla="*/ 1047044 w 1047044"/>
              <a:gd name="connsiteY3-40" fmla="*/ 799437 h 1639970"/>
              <a:gd name="connsiteX4-41" fmla="*/ 927649 w 1047044"/>
              <a:gd name="connsiteY4-42" fmla="*/ 918832 h 1639970"/>
              <a:gd name="connsiteX5-43" fmla="*/ 927649 w 1047044"/>
              <a:gd name="connsiteY5-44" fmla="*/ 859134 h 1639970"/>
              <a:gd name="connsiteX6-45" fmla="*/ 0 w 1047044"/>
              <a:gd name="connsiteY6-46" fmla="*/ 1639970 h 1639970"/>
              <a:gd name="connsiteX7-47" fmla="*/ 20549 w 1047044"/>
              <a:gd name="connsiteY7-48" fmla="*/ 0 h 1639970"/>
              <a:gd name="connsiteX0-49" fmla="*/ 20549 w 1047044"/>
              <a:gd name="connsiteY0-50" fmla="*/ 0 h 1639970"/>
              <a:gd name="connsiteX1-51" fmla="*/ 927649 w 1047044"/>
              <a:gd name="connsiteY1-52" fmla="*/ 739739 h 1639970"/>
              <a:gd name="connsiteX2-53" fmla="*/ 927649 w 1047044"/>
              <a:gd name="connsiteY2-54" fmla="*/ 680041 h 1639970"/>
              <a:gd name="connsiteX3-55" fmla="*/ 1047044 w 1047044"/>
              <a:gd name="connsiteY3-56" fmla="*/ 799437 h 1639970"/>
              <a:gd name="connsiteX4-57" fmla="*/ 927649 w 1047044"/>
              <a:gd name="connsiteY4-58" fmla="*/ 918832 h 1639970"/>
              <a:gd name="connsiteX5-59" fmla="*/ 927649 w 1047044"/>
              <a:gd name="connsiteY5-60" fmla="*/ 859134 h 1639970"/>
              <a:gd name="connsiteX6-61" fmla="*/ 0 w 1047044"/>
              <a:gd name="connsiteY6-62" fmla="*/ 1639970 h 1639970"/>
              <a:gd name="connsiteX7-63" fmla="*/ 20549 w 1047044"/>
              <a:gd name="connsiteY7-64" fmla="*/ 0 h 1639970"/>
              <a:gd name="connsiteX0-65" fmla="*/ 1 w 1047044"/>
              <a:gd name="connsiteY0-66" fmla="*/ 0 h 1639970"/>
              <a:gd name="connsiteX1-67" fmla="*/ 927649 w 1047044"/>
              <a:gd name="connsiteY1-68" fmla="*/ 739739 h 1639970"/>
              <a:gd name="connsiteX2-69" fmla="*/ 927649 w 1047044"/>
              <a:gd name="connsiteY2-70" fmla="*/ 680041 h 1639970"/>
              <a:gd name="connsiteX3-71" fmla="*/ 1047044 w 1047044"/>
              <a:gd name="connsiteY3-72" fmla="*/ 799437 h 1639970"/>
              <a:gd name="connsiteX4-73" fmla="*/ 927649 w 1047044"/>
              <a:gd name="connsiteY4-74" fmla="*/ 918832 h 1639970"/>
              <a:gd name="connsiteX5-75" fmla="*/ 927649 w 1047044"/>
              <a:gd name="connsiteY5-76" fmla="*/ 859134 h 1639970"/>
              <a:gd name="connsiteX6-77" fmla="*/ 0 w 1047044"/>
              <a:gd name="connsiteY6-78" fmla="*/ 1639970 h 1639970"/>
              <a:gd name="connsiteX7-79" fmla="*/ 1 w 1047044"/>
              <a:gd name="connsiteY7-80" fmla="*/ 0 h 1639970"/>
              <a:gd name="connsiteX0-81" fmla="*/ 1 w 1047044"/>
              <a:gd name="connsiteY0-82" fmla="*/ 0 h 1639970"/>
              <a:gd name="connsiteX1-83" fmla="*/ 927649 w 1047044"/>
              <a:gd name="connsiteY1-84" fmla="*/ 739739 h 1639970"/>
              <a:gd name="connsiteX2-85" fmla="*/ 927649 w 1047044"/>
              <a:gd name="connsiteY2-86" fmla="*/ 680041 h 1639970"/>
              <a:gd name="connsiteX3-87" fmla="*/ 1047044 w 1047044"/>
              <a:gd name="connsiteY3-88" fmla="*/ 799437 h 1639970"/>
              <a:gd name="connsiteX4-89" fmla="*/ 927649 w 1047044"/>
              <a:gd name="connsiteY4-90" fmla="*/ 918832 h 1639970"/>
              <a:gd name="connsiteX5-91" fmla="*/ 927649 w 1047044"/>
              <a:gd name="connsiteY5-92" fmla="*/ 859134 h 1639970"/>
              <a:gd name="connsiteX6-93" fmla="*/ 0 w 1047044"/>
              <a:gd name="connsiteY6-94" fmla="*/ 1639970 h 1639970"/>
              <a:gd name="connsiteX7-95" fmla="*/ 1 w 1047044"/>
              <a:gd name="connsiteY7-96" fmla="*/ 0 h 1639970"/>
              <a:gd name="connsiteX0-97" fmla="*/ 1 w 1047044"/>
              <a:gd name="connsiteY0-98" fmla="*/ 0 h 1639970"/>
              <a:gd name="connsiteX1-99" fmla="*/ 927649 w 1047044"/>
              <a:gd name="connsiteY1-100" fmla="*/ 739739 h 1639970"/>
              <a:gd name="connsiteX2-101" fmla="*/ 927649 w 1047044"/>
              <a:gd name="connsiteY2-102" fmla="*/ 680041 h 1639970"/>
              <a:gd name="connsiteX3-103" fmla="*/ 1047044 w 1047044"/>
              <a:gd name="connsiteY3-104" fmla="*/ 799437 h 1639970"/>
              <a:gd name="connsiteX4-105" fmla="*/ 927649 w 1047044"/>
              <a:gd name="connsiteY4-106" fmla="*/ 918832 h 1639970"/>
              <a:gd name="connsiteX5-107" fmla="*/ 927649 w 1047044"/>
              <a:gd name="connsiteY5-108" fmla="*/ 859134 h 1639970"/>
              <a:gd name="connsiteX6-109" fmla="*/ 0 w 1047044"/>
              <a:gd name="connsiteY6-110" fmla="*/ 1639970 h 1639970"/>
              <a:gd name="connsiteX7-111" fmla="*/ 1 w 1047044"/>
              <a:gd name="connsiteY7-112" fmla="*/ 0 h 1639970"/>
              <a:gd name="connsiteX0-113" fmla="*/ 1 w 1047044"/>
              <a:gd name="connsiteY0-114" fmla="*/ 0 h 1639970"/>
              <a:gd name="connsiteX1-115" fmla="*/ 927649 w 1047044"/>
              <a:gd name="connsiteY1-116" fmla="*/ 739739 h 1639970"/>
              <a:gd name="connsiteX2-117" fmla="*/ 927649 w 1047044"/>
              <a:gd name="connsiteY2-118" fmla="*/ 680041 h 1639970"/>
              <a:gd name="connsiteX3-119" fmla="*/ 1047044 w 1047044"/>
              <a:gd name="connsiteY3-120" fmla="*/ 799437 h 1639970"/>
              <a:gd name="connsiteX4-121" fmla="*/ 927649 w 1047044"/>
              <a:gd name="connsiteY4-122" fmla="*/ 918832 h 1639970"/>
              <a:gd name="connsiteX5-123" fmla="*/ 927649 w 1047044"/>
              <a:gd name="connsiteY5-124" fmla="*/ 859134 h 1639970"/>
              <a:gd name="connsiteX6-125" fmla="*/ 0 w 1047044"/>
              <a:gd name="connsiteY6-126" fmla="*/ 1639970 h 1639970"/>
              <a:gd name="connsiteX7-127" fmla="*/ 1 w 1047044"/>
              <a:gd name="connsiteY7-128" fmla="*/ 0 h 1639970"/>
              <a:gd name="connsiteX0-129" fmla="*/ 1 w 1047044"/>
              <a:gd name="connsiteY0-130" fmla="*/ 0 h 1639970"/>
              <a:gd name="connsiteX1-131" fmla="*/ 927649 w 1047044"/>
              <a:gd name="connsiteY1-132" fmla="*/ 739739 h 1639970"/>
              <a:gd name="connsiteX2-133" fmla="*/ 927649 w 1047044"/>
              <a:gd name="connsiteY2-134" fmla="*/ 680041 h 1639970"/>
              <a:gd name="connsiteX3-135" fmla="*/ 1047044 w 1047044"/>
              <a:gd name="connsiteY3-136" fmla="*/ 799437 h 1639970"/>
              <a:gd name="connsiteX4-137" fmla="*/ 927649 w 1047044"/>
              <a:gd name="connsiteY4-138" fmla="*/ 918832 h 1639970"/>
              <a:gd name="connsiteX5-139" fmla="*/ 927649 w 1047044"/>
              <a:gd name="connsiteY5-140" fmla="*/ 859134 h 1639970"/>
              <a:gd name="connsiteX6-141" fmla="*/ 0 w 1047044"/>
              <a:gd name="connsiteY6-142" fmla="*/ 1639970 h 1639970"/>
              <a:gd name="connsiteX7-143" fmla="*/ 1 w 1047044"/>
              <a:gd name="connsiteY7-144" fmla="*/ 0 h 1639970"/>
              <a:gd name="connsiteX0-145" fmla="*/ 1 w 1047044"/>
              <a:gd name="connsiteY0-146" fmla="*/ 0 h 1639970"/>
              <a:gd name="connsiteX1-147" fmla="*/ 927649 w 1047044"/>
              <a:gd name="connsiteY1-148" fmla="*/ 739739 h 1639970"/>
              <a:gd name="connsiteX2-149" fmla="*/ 927649 w 1047044"/>
              <a:gd name="connsiteY2-150" fmla="*/ 680041 h 1639970"/>
              <a:gd name="connsiteX3-151" fmla="*/ 1047044 w 1047044"/>
              <a:gd name="connsiteY3-152" fmla="*/ 799437 h 1639970"/>
              <a:gd name="connsiteX4-153" fmla="*/ 927649 w 1047044"/>
              <a:gd name="connsiteY4-154" fmla="*/ 918832 h 1639970"/>
              <a:gd name="connsiteX5-155" fmla="*/ 927649 w 1047044"/>
              <a:gd name="connsiteY5-156" fmla="*/ 859134 h 1639970"/>
              <a:gd name="connsiteX6-157" fmla="*/ 0 w 1047044"/>
              <a:gd name="connsiteY6-158" fmla="*/ 1639970 h 1639970"/>
              <a:gd name="connsiteX7-159" fmla="*/ 1 w 1047044"/>
              <a:gd name="connsiteY7-160" fmla="*/ 0 h 1639970"/>
              <a:gd name="connsiteX0-161" fmla="*/ 0 w 1242252"/>
              <a:gd name="connsiteY0-162" fmla="*/ 0 h 2523547"/>
              <a:gd name="connsiteX1-163" fmla="*/ 1122857 w 1242252"/>
              <a:gd name="connsiteY1-164" fmla="*/ 1623316 h 2523547"/>
              <a:gd name="connsiteX2-165" fmla="*/ 1122857 w 1242252"/>
              <a:gd name="connsiteY2-166" fmla="*/ 1563618 h 2523547"/>
              <a:gd name="connsiteX3-167" fmla="*/ 1242252 w 1242252"/>
              <a:gd name="connsiteY3-168" fmla="*/ 1683014 h 2523547"/>
              <a:gd name="connsiteX4-169" fmla="*/ 1122857 w 1242252"/>
              <a:gd name="connsiteY4-170" fmla="*/ 1802409 h 2523547"/>
              <a:gd name="connsiteX5-171" fmla="*/ 1122857 w 1242252"/>
              <a:gd name="connsiteY5-172" fmla="*/ 1742711 h 2523547"/>
              <a:gd name="connsiteX6-173" fmla="*/ 195208 w 1242252"/>
              <a:gd name="connsiteY6-174" fmla="*/ 2523547 h 2523547"/>
              <a:gd name="connsiteX7-175" fmla="*/ 0 w 1242252"/>
              <a:gd name="connsiteY7-176" fmla="*/ 0 h 2523547"/>
              <a:gd name="connsiteX0-177" fmla="*/ 30824 w 1273076"/>
              <a:gd name="connsiteY0-178" fmla="*/ 0 h 3376302"/>
              <a:gd name="connsiteX1-179" fmla="*/ 1153681 w 1273076"/>
              <a:gd name="connsiteY1-180" fmla="*/ 1623316 h 3376302"/>
              <a:gd name="connsiteX2-181" fmla="*/ 1153681 w 1273076"/>
              <a:gd name="connsiteY2-182" fmla="*/ 1563618 h 3376302"/>
              <a:gd name="connsiteX3-183" fmla="*/ 1273076 w 1273076"/>
              <a:gd name="connsiteY3-184" fmla="*/ 1683014 h 3376302"/>
              <a:gd name="connsiteX4-185" fmla="*/ 1153681 w 1273076"/>
              <a:gd name="connsiteY4-186" fmla="*/ 1802409 h 3376302"/>
              <a:gd name="connsiteX5-187" fmla="*/ 1153681 w 1273076"/>
              <a:gd name="connsiteY5-188" fmla="*/ 1742711 h 3376302"/>
              <a:gd name="connsiteX6-189" fmla="*/ 0 w 1273076"/>
              <a:gd name="connsiteY6-190" fmla="*/ 3376302 h 3376302"/>
              <a:gd name="connsiteX7-191" fmla="*/ 30824 w 1273076"/>
              <a:gd name="connsiteY7-192" fmla="*/ 0 h 3376302"/>
              <a:gd name="connsiteX0-193" fmla="*/ 1 w 1242253"/>
              <a:gd name="connsiteY0-194" fmla="*/ 0 h 3386577"/>
              <a:gd name="connsiteX1-195" fmla="*/ 1122858 w 1242253"/>
              <a:gd name="connsiteY1-196" fmla="*/ 1623316 h 3386577"/>
              <a:gd name="connsiteX2-197" fmla="*/ 1122858 w 1242253"/>
              <a:gd name="connsiteY2-198" fmla="*/ 1563618 h 3386577"/>
              <a:gd name="connsiteX3-199" fmla="*/ 1242253 w 1242253"/>
              <a:gd name="connsiteY3-200" fmla="*/ 1683014 h 3386577"/>
              <a:gd name="connsiteX4-201" fmla="*/ 1122858 w 1242253"/>
              <a:gd name="connsiteY4-202" fmla="*/ 1802409 h 3386577"/>
              <a:gd name="connsiteX5-203" fmla="*/ 1122858 w 1242253"/>
              <a:gd name="connsiteY5-204" fmla="*/ 1742711 h 3386577"/>
              <a:gd name="connsiteX6-205" fmla="*/ 0 w 1242253"/>
              <a:gd name="connsiteY6-206" fmla="*/ 3386577 h 3386577"/>
              <a:gd name="connsiteX7-207" fmla="*/ 1 w 1242253"/>
              <a:gd name="connsiteY7-208" fmla="*/ 0 h 33865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242253" h="3386577">
                <a:moveTo>
                  <a:pt x="1" y="0"/>
                </a:moveTo>
                <a:cubicBezTo>
                  <a:pt x="302368" y="493160"/>
                  <a:pt x="625281" y="1551396"/>
                  <a:pt x="1122858" y="1623316"/>
                </a:cubicBezTo>
                <a:lnTo>
                  <a:pt x="1122858" y="1563618"/>
                </a:lnTo>
                <a:lnTo>
                  <a:pt x="1242253" y="1683014"/>
                </a:lnTo>
                <a:lnTo>
                  <a:pt x="1122858" y="1802409"/>
                </a:lnTo>
                <a:lnTo>
                  <a:pt x="1122858" y="1742711"/>
                </a:lnTo>
                <a:cubicBezTo>
                  <a:pt x="844464" y="1766685"/>
                  <a:pt x="175652" y="2807799"/>
                  <a:pt x="0" y="3386577"/>
                </a:cubicBezTo>
                <a:cubicBezTo>
                  <a:pt x="0" y="2839920"/>
                  <a:pt x="1" y="546657"/>
                  <a:pt x="1" y="0"/>
                </a:cubicBezTo>
                <a:close/>
              </a:path>
            </a:pathLst>
          </a:custGeom>
          <a:gradFill flip="none" rotWithShape="1">
            <a:gsLst>
              <a:gs pos="63000">
                <a:srgbClr val="B9D8EE"/>
              </a:gs>
              <a:gs pos="100000">
                <a:schemeClr val="accent1">
                  <a:lumMod val="0"/>
                  <a:lumOff val="100000"/>
                  <a:alpha val="20000"/>
                </a:schemeClr>
              </a:gs>
              <a:gs pos="34000">
                <a:srgbClr val="80B8E0"/>
              </a:gs>
              <a:gs pos="0">
                <a:schemeClr val="accent1">
                  <a:lumMod val="100000"/>
                </a:schemeClr>
              </a:gs>
            </a:gsLst>
            <a:lin ang="10800000" scaled="1"/>
            <a:tileRect/>
          </a:gradFill>
          <a:ln w="9525">
            <a:noFill/>
            <a:round/>
          </a:ln>
        </p:spPr>
        <p:txBody>
          <a:bodyPr wrap="none" anchor="ctr"/>
          <a:p>
            <a:endParaRPr lang="zh-CN" altLang="en-US">
              <a:solidFill>
                <a:srgbClr val="7030A0"/>
              </a:solidFill>
            </a:endParaRPr>
          </a:p>
        </p:txBody>
      </p:sp>
      <p:pic>
        <p:nvPicPr>
          <p:cNvPr id="106" name="图片 105" descr="合规"/>
          <p:cNvPicPr>
            <a:picLocks noChangeAspect="1"/>
          </p:cNvPicPr>
          <p:nvPr/>
        </p:nvPicPr>
        <p:blipFill>
          <a:blip r:embed="rId16"/>
          <a:stretch>
            <a:fillRect/>
          </a:stretch>
        </p:blipFill>
        <p:spPr>
          <a:xfrm>
            <a:off x="664210" y="4269105"/>
            <a:ext cx="320040" cy="320040"/>
          </a:xfrm>
          <a:prstGeom prst="rect">
            <a:avLst/>
          </a:prstGeom>
        </p:spPr>
      </p:pic>
      <p:sp>
        <p:nvSpPr>
          <p:cNvPr id="107" name="文本框 106"/>
          <p:cNvSpPr txBox="1"/>
          <p:nvPr/>
        </p:nvSpPr>
        <p:spPr>
          <a:xfrm>
            <a:off x="640292" y="4589145"/>
            <a:ext cx="428625" cy="603673"/>
          </a:xfrm>
          <a:prstGeom prst="rect">
            <a:avLst/>
          </a:prstGeom>
          <a:noFill/>
        </p:spPr>
        <p:txBody>
          <a:bodyPr vert="eaVert" wrap="square" rtlCol="0">
            <a:spAutoFit/>
          </a:bodyPr>
          <a:p>
            <a:pPr algn="ctr"/>
            <a:r>
              <a:rPr lang="zh-CN" altLang="en-US" sz="1600">
                <a:solidFill>
                  <a:srgbClr val="004C84"/>
                </a:solidFill>
                <a:latin typeface="微软雅黑" panose="020B0503020204020204" pitchFamily="34" charset="-122"/>
                <a:ea typeface="微软雅黑" panose="020B0503020204020204" pitchFamily="34" charset="-122"/>
              </a:rPr>
              <a:t>合规</a:t>
            </a:r>
            <a:endParaRPr lang="zh-CN" altLang="en-US" sz="1600">
              <a:solidFill>
                <a:srgbClr val="004C84"/>
              </a:solidFill>
              <a:latin typeface="微软雅黑" panose="020B0503020204020204" pitchFamily="34" charset="-122"/>
              <a:ea typeface="微软雅黑" panose="020B0503020204020204" pitchFamily="34" charset="-122"/>
            </a:endParaRPr>
          </a:p>
        </p:txBody>
      </p:sp>
      <p:grpSp>
        <p:nvGrpSpPr>
          <p:cNvPr id="108" name="组合 107"/>
          <p:cNvGrpSpPr/>
          <p:nvPr/>
        </p:nvGrpSpPr>
        <p:grpSpPr>
          <a:xfrm>
            <a:off x="1199303" y="3859318"/>
            <a:ext cx="1745827" cy="351595"/>
            <a:chOff x="883" y="3145"/>
            <a:chExt cx="3887" cy="496"/>
          </a:xfrm>
        </p:grpSpPr>
        <p:sp>
          <p:nvSpPr>
            <p:cNvPr id="109" name="矩形 108"/>
            <p:cNvSpPr/>
            <p:nvPr/>
          </p:nvSpPr>
          <p:spPr>
            <a:xfrm>
              <a:off x="884" y="3145"/>
              <a:ext cx="3886" cy="474"/>
            </a:xfrm>
            <a:prstGeom prst="rect">
              <a:avLst/>
            </a:prstGeom>
            <a:solidFill>
              <a:srgbClr val="004C84"/>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pitchFamily="34" charset="-122"/>
                <a:ea typeface="微软雅黑" panose="020B0503020204020204" pitchFamily="34" charset="-122"/>
              </a:endParaRPr>
            </a:p>
          </p:txBody>
        </p:sp>
        <p:sp>
          <p:nvSpPr>
            <p:cNvPr id="110" name="文本框 109"/>
            <p:cNvSpPr txBox="1"/>
            <p:nvPr/>
          </p:nvSpPr>
          <p:spPr>
            <a:xfrm>
              <a:off x="883" y="3165"/>
              <a:ext cx="3886" cy="476"/>
            </a:xfrm>
            <a:prstGeom prst="rect">
              <a:avLst/>
            </a:prstGeom>
            <a:noFill/>
          </p:spPr>
          <p:txBody>
            <a:bodyPr wrap="square" rtlCol="0">
              <a:spAutoFit/>
            </a:bodyPr>
            <a:p>
              <a:pPr algn="ctr"/>
              <a:endParaRPr lang="zh-CN" altLang="en-US" sz="1600" b="1">
                <a:solidFill>
                  <a:srgbClr val="ED7D31"/>
                </a:solidFill>
                <a:latin typeface="微软雅黑" panose="020B0503020204020204" pitchFamily="34" charset="-122"/>
                <a:ea typeface="微软雅黑" panose="020B0503020204020204" pitchFamily="34" charset="-122"/>
              </a:endParaRPr>
            </a:p>
          </p:txBody>
        </p:sp>
      </p:grpSp>
      <p:sp>
        <p:nvSpPr>
          <p:cNvPr id="113" name="文本框 112"/>
          <p:cNvSpPr txBox="1"/>
          <p:nvPr/>
        </p:nvSpPr>
        <p:spPr>
          <a:xfrm>
            <a:off x="1588770" y="3885565"/>
            <a:ext cx="1203960" cy="297180"/>
          </a:xfrm>
          <a:prstGeom prst="rect">
            <a:avLst/>
          </a:prstGeom>
          <a:noFill/>
        </p:spPr>
        <p:txBody>
          <a:bodyPr wrap="none" rtlCol="0" anchor="t">
            <a:spAutoFit/>
          </a:bodyPr>
          <a:p>
            <a:r>
              <a:rPr lang="zh-CN" altLang="en-US" sz="1335">
                <a:solidFill>
                  <a:schemeClr val="bg1"/>
                </a:solidFill>
                <a:latin typeface="微软雅黑" panose="020B0503020204020204" pitchFamily="34" charset="-122"/>
                <a:ea typeface="微软雅黑" panose="020B0503020204020204" pitchFamily="34" charset="-122"/>
                <a:sym typeface="+mn-ea"/>
              </a:rPr>
              <a:t>外部文件依据</a:t>
            </a:r>
            <a:endParaRPr lang="zh-CN" altLang="en-US" sz="1335">
              <a:solidFill>
                <a:schemeClr val="bg1"/>
              </a:solidFill>
              <a:latin typeface="微软雅黑" panose="020B0503020204020204" pitchFamily="34" charset="-122"/>
              <a:ea typeface="微软雅黑" panose="020B0503020204020204" pitchFamily="34" charset="-122"/>
              <a:sym typeface="+mn-ea"/>
            </a:endParaRPr>
          </a:p>
        </p:txBody>
      </p:sp>
      <p:pic>
        <p:nvPicPr>
          <p:cNvPr id="114" name="图片 113" descr="外部法律法规"/>
          <p:cNvPicPr>
            <a:picLocks noChangeAspect="1"/>
          </p:cNvPicPr>
          <p:nvPr/>
        </p:nvPicPr>
        <p:blipFill>
          <a:blip r:embed="rId17"/>
          <a:stretch>
            <a:fillRect/>
          </a:stretch>
        </p:blipFill>
        <p:spPr>
          <a:xfrm>
            <a:off x="1353397" y="3931709"/>
            <a:ext cx="231987" cy="234527"/>
          </a:xfrm>
          <a:prstGeom prst="rect">
            <a:avLst/>
          </a:prstGeom>
        </p:spPr>
      </p:pic>
      <p:grpSp>
        <p:nvGrpSpPr>
          <p:cNvPr id="115" name="组合 114"/>
          <p:cNvGrpSpPr/>
          <p:nvPr/>
        </p:nvGrpSpPr>
        <p:grpSpPr>
          <a:xfrm>
            <a:off x="1202690" y="4901205"/>
            <a:ext cx="1745827" cy="351595"/>
            <a:chOff x="883" y="3145"/>
            <a:chExt cx="3887" cy="496"/>
          </a:xfrm>
        </p:grpSpPr>
        <p:sp>
          <p:nvSpPr>
            <p:cNvPr id="116" name="矩形 115"/>
            <p:cNvSpPr/>
            <p:nvPr/>
          </p:nvSpPr>
          <p:spPr>
            <a:xfrm>
              <a:off x="884" y="3145"/>
              <a:ext cx="3886" cy="474"/>
            </a:xfrm>
            <a:prstGeom prst="rect">
              <a:avLst/>
            </a:prstGeom>
            <a:solidFill>
              <a:srgbClr val="004C84"/>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pitchFamily="34" charset="-122"/>
                <a:ea typeface="微软雅黑" panose="020B0503020204020204" pitchFamily="34" charset="-122"/>
              </a:endParaRPr>
            </a:p>
          </p:txBody>
        </p:sp>
        <p:sp>
          <p:nvSpPr>
            <p:cNvPr id="117" name="文本框 116"/>
            <p:cNvSpPr txBox="1"/>
            <p:nvPr/>
          </p:nvSpPr>
          <p:spPr>
            <a:xfrm>
              <a:off x="883" y="3165"/>
              <a:ext cx="3886" cy="476"/>
            </a:xfrm>
            <a:prstGeom prst="rect">
              <a:avLst/>
            </a:prstGeom>
            <a:noFill/>
          </p:spPr>
          <p:txBody>
            <a:bodyPr wrap="square" rtlCol="0">
              <a:spAutoFit/>
            </a:bodyPr>
            <a:p>
              <a:pPr algn="ctr"/>
              <a:endParaRPr lang="zh-CN" altLang="en-US" sz="1600" b="1">
                <a:solidFill>
                  <a:srgbClr val="ED7D31"/>
                </a:solidFill>
                <a:latin typeface="微软雅黑" panose="020B0503020204020204" pitchFamily="34" charset="-122"/>
                <a:ea typeface="微软雅黑" panose="020B0503020204020204" pitchFamily="34" charset="-122"/>
              </a:endParaRPr>
            </a:p>
          </p:txBody>
        </p:sp>
      </p:grpSp>
      <p:sp>
        <p:nvSpPr>
          <p:cNvPr id="118" name="文本框 117"/>
          <p:cNvSpPr txBox="1"/>
          <p:nvPr/>
        </p:nvSpPr>
        <p:spPr>
          <a:xfrm>
            <a:off x="1592157" y="4905798"/>
            <a:ext cx="1203960" cy="297180"/>
          </a:xfrm>
          <a:prstGeom prst="rect">
            <a:avLst/>
          </a:prstGeom>
          <a:noFill/>
        </p:spPr>
        <p:txBody>
          <a:bodyPr wrap="none" rtlCol="0" anchor="t">
            <a:spAutoFit/>
          </a:bodyPr>
          <a:p>
            <a:r>
              <a:rPr lang="zh-CN" altLang="en-US" sz="1335">
                <a:solidFill>
                  <a:schemeClr val="bg1"/>
                </a:solidFill>
                <a:latin typeface="微软雅黑" panose="020B0503020204020204" pitchFamily="34" charset="-122"/>
                <a:ea typeface="微软雅黑" panose="020B0503020204020204" pitchFamily="34" charset="-122"/>
                <a:sym typeface="+mn-ea"/>
              </a:rPr>
              <a:t>内部管理制度</a:t>
            </a:r>
            <a:endParaRPr lang="zh-CN" altLang="en-US" sz="1335">
              <a:solidFill>
                <a:schemeClr val="bg1"/>
              </a:solidFill>
              <a:latin typeface="微软雅黑" panose="020B0503020204020204" pitchFamily="34" charset="-122"/>
              <a:ea typeface="微软雅黑" panose="020B0503020204020204" pitchFamily="34" charset="-122"/>
              <a:sym typeface="+mn-ea"/>
            </a:endParaRPr>
          </a:p>
        </p:txBody>
      </p:sp>
      <p:pic>
        <p:nvPicPr>
          <p:cNvPr id="119" name="图片 118" descr="内部规章制度"/>
          <p:cNvPicPr>
            <a:picLocks noChangeAspect="1"/>
          </p:cNvPicPr>
          <p:nvPr/>
        </p:nvPicPr>
        <p:blipFill>
          <a:blip r:embed="rId18"/>
          <a:stretch>
            <a:fillRect/>
          </a:stretch>
        </p:blipFill>
        <p:spPr>
          <a:xfrm>
            <a:off x="1362710" y="4952365"/>
            <a:ext cx="273473" cy="233680"/>
          </a:xfrm>
          <a:prstGeom prst="rect">
            <a:avLst/>
          </a:prstGeom>
        </p:spPr>
      </p:pic>
      <p:sp>
        <p:nvSpPr>
          <p:cNvPr id="120" name="矩形 119"/>
          <p:cNvSpPr/>
          <p:nvPr/>
        </p:nvSpPr>
        <p:spPr>
          <a:xfrm>
            <a:off x="1198457" y="4212378"/>
            <a:ext cx="1747520" cy="567267"/>
          </a:xfrm>
          <a:prstGeom prst="rect">
            <a:avLst/>
          </a:prstGeom>
          <a:noFill/>
          <a:ln w="12700">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pitchFamily="34" charset="-122"/>
              <a:ea typeface="微软雅黑" panose="020B0503020204020204" pitchFamily="34" charset="-122"/>
            </a:endParaRPr>
          </a:p>
        </p:txBody>
      </p:sp>
      <p:sp>
        <p:nvSpPr>
          <p:cNvPr id="121" name="流程图: 过程 120"/>
          <p:cNvSpPr/>
          <p:nvPr/>
        </p:nvSpPr>
        <p:spPr>
          <a:xfrm>
            <a:off x="1243330" y="4269105"/>
            <a:ext cx="796713" cy="210820"/>
          </a:xfrm>
          <a:prstGeom prst="flowChartProcess">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r>
              <a:rPr lang="zh-CN" altLang="en-US" sz="1065" b="1">
                <a:solidFill>
                  <a:schemeClr val="accent1">
                    <a:lumMod val="50000"/>
                  </a:schemeClr>
                </a:solidFill>
                <a:latin typeface="微软雅黑" panose="020B0503020204020204" pitchFamily="34" charset="-122"/>
                <a:ea typeface="微软雅黑" panose="020B0503020204020204" pitchFamily="34" charset="-122"/>
              </a:rPr>
              <a:t>法律法规</a:t>
            </a:r>
            <a:endParaRPr lang="zh-CN" altLang="en-US" sz="1065" b="1">
              <a:solidFill>
                <a:schemeClr val="accent1">
                  <a:lumMod val="50000"/>
                </a:schemeClr>
              </a:solidFill>
              <a:latin typeface="微软雅黑" panose="020B0503020204020204" pitchFamily="34" charset="-122"/>
              <a:ea typeface="微软雅黑" panose="020B0503020204020204" pitchFamily="34" charset="-122"/>
            </a:endParaRPr>
          </a:p>
        </p:txBody>
      </p:sp>
      <p:sp>
        <p:nvSpPr>
          <p:cNvPr id="122" name="流程图: 过程 121"/>
          <p:cNvSpPr/>
          <p:nvPr/>
        </p:nvSpPr>
        <p:spPr>
          <a:xfrm>
            <a:off x="2095923" y="4269105"/>
            <a:ext cx="796713" cy="210820"/>
          </a:xfrm>
          <a:prstGeom prst="flowChartProcess">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r>
              <a:rPr lang="zh-CN" altLang="en-US" sz="1065" b="1">
                <a:solidFill>
                  <a:schemeClr val="accent1">
                    <a:lumMod val="50000"/>
                  </a:schemeClr>
                </a:solidFill>
                <a:latin typeface="微软雅黑" panose="020B0503020204020204" pitchFamily="34" charset="-122"/>
                <a:ea typeface="微软雅黑" panose="020B0503020204020204" pitchFamily="34" charset="-122"/>
              </a:rPr>
              <a:t>党纪</a:t>
            </a:r>
            <a:endParaRPr lang="zh-CN" altLang="en-US" sz="1065" b="1">
              <a:solidFill>
                <a:schemeClr val="accent1">
                  <a:lumMod val="50000"/>
                </a:schemeClr>
              </a:solidFill>
              <a:latin typeface="微软雅黑" panose="020B0503020204020204" pitchFamily="34" charset="-122"/>
              <a:ea typeface="微软雅黑" panose="020B0503020204020204" pitchFamily="34" charset="-122"/>
            </a:endParaRPr>
          </a:p>
        </p:txBody>
      </p:sp>
      <p:sp>
        <p:nvSpPr>
          <p:cNvPr id="123" name="流程图: 过程 122"/>
          <p:cNvSpPr/>
          <p:nvPr/>
        </p:nvSpPr>
        <p:spPr>
          <a:xfrm>
            <a:off x="1243330" y="4525645"/>
            <a:ext cx="796713" cy="210820"/>
          </a:xfrm>
          <a:prstGeom prst="flowChartProcess">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r>
              <a:rPr lang="zh-CN" altLang="en-US" sz="1065" b="1">
                <a:solidFill>
                  <a:schemeClr val="accent1">
                    <a:lumMod val="50000"/>
                  </a:schemeClr>
                </a:solidFill>
                <a:latin typeface="微软雅黑" panose="020B0503020204020204" pitchFamily="34" charset="-122"/>
                <a:ea typeface="微软雅黑" panose="020B0503020204020204" pitchFamily="34" charset="-122"/>
              </a:rPr>
              <a:t>监管要求</a:t>
            </a:r>
            <a:endParaRPr lang="zh-CN" altLang="en-US" sz="1065" b="1">
              <a:solidFill>
                <a:schemeClr val="accent1">
                  <a:lumMod val="50000"/>
                </a:schemeClr>
              </a:solidFill>
              <a:latin typeface="微软雅黑" panose="020B0503020204020204" pitchFamily="34" charset="-122"/>
              <a:ea typeface="微软雅黑" panose="020B0503020204020204" pitchFamily="34" charset="-122"/>
            </a:endParaRPr>
          </a:p>
        </p:txBody>
      </p:sp>
      <p:sp>
        <p:nvSpPr>
          <p:cNvPr id="124" name="流程图: 过程 123"/>
          <p:cNvSpPr/>
          <p:nvPr/>
        </p:nvSpPr>
        <p:spPr>
          <a:xfrm>
            <a:off x="2095923" y="4525645"/>
            <a:ext cx="796713" cy="210820"/>
          </a:xfrm>
          <a:prstGeom prst="flowChartProcess">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r>
              <a:rPr lang="zh-CN" altLang="en-US" sz="1065" b="1">
                <a:solidFill>
                  <a:schemeClr val="accent1">
                    <a:lumMod val="50000"/>
                  </a:schemeClr>
                </a:solidFill>
                <a:latin typeface="微软雅黑" panose="020B0503020204020204" pitchFamily="34" charset="-122"/>
                <a:ea typeface="微软雅黑" panose="020B0503020204020204" pitchFamily="34" charset="-122"/>
              </a:rPr>
              <a:t>对标一流</a:t>
            </a:r>
            <a:endParaRPr lang="zh-CN" altLang="en-US" sz="1065" b="1">
              <a:solidFill>
                <a:schemeClr val="accent1">
                  <a:lumMod val="50000"/>
                </a:schemeClr>
              </a:solidFill>
              <a:latin typeface="微软雅黑" panose="020B0503020204020204" pitchFamily="34" charset="-122"/>
              <a:ea typeface="微软雅黑" panose="020B0503020204020204" pitchFamily="34" charset="-122"/>
            </a:endParaRPr>
          </a:p>
        </p:txBody>
      </p:sp>
      <p:sp>
        <p:nvSpPr>
          <p:cNvPr id="125" name="矩形 124"/>
          <p:cNvSpPr/>
          <p:nvPr/>
        </p:nvSpPr>
        <p:spPr>
          <a:xfrm>
            <a:off x="1200150" y="5236845"/>
            <a:ext cx="1747520" cy="604520"/>
          </a:xfrm>
          <a:prstGeom prst="rect">
            <a:avLst/>
          </a:prstGeom>
          <a:noFill/>
          <a:ln w="12700">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pitchFamily="34" charset="-122"/>
              <a:ea typeface="微软雅黑" panose="020B0503020204020204" pitchFamily="34" charset="-122"/>
            </a:endParaRPr>
          </a:p>
        </p:txBody>
      </p:sp>
      <p:sp>
        <p:nvSpPr>
          <p:cNvPr id="126" name="流程图: 过程 125"/>
          <p:cNvSpPr/>
          <p:nvPr/>
        </p:nvSpPr>
        <p:spPr>
          <a:xfrm>
            <a:off x="1243330" y="5309658"/>
            <a:ext cx="796713" cy="210820"/>
          </a:xfrm>
          <a:prstGeom prst="flowChartProcess">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r>
              <a:rPr lang="zh-CN" altLang="en-US" sz="1065" b="1">
                <a:solidFill>
                  <a:schemeClr val="accent1">
                    <a:lumMod val="50000"/>
                  </a:schemeClr>
                </a:solidFill>
                <a:latin typeface="微软雅黑" panose="020B0503020204020204" pitchFamily="34" charset="-122"/>
                <a:ea typeface="微软雅黑" panose="020B0503020204020204" pitchFamily="34" charset="-122"/>
              </a:rPr>
              <a:t>公司章程</a:t>
            </a:r>
            <a:endParaRPr lang="zh-CN" altLang="en-US" sz="1065" b="1">
              <a:solidFill>
                <a:schemeClr val="accent1">
                  <a:lumMod val="50000"/>
                </a:schemeClr>
              </a:solidFill>
              <a:latin typeface="微软雅黑" panose="020B0503020204020204" pitchFamily="34" charset="-122"/>
              <a:ea typeface="微软雅黑" panose="020B0503020204020204" pitchFamily="34" charset="-122"/>
            </a:endParaRPr>
          </a:p>
        </p:txBody>
      </p:sp>
      <p:sp>
        <p:nvSpPr>
          <p:cNvPr id="127" name="流程图: 过程 126"/>
          <p:cNvSpPr/>
          <p:nvPr/>
        </p:nvSpPr>
        <p:spPr>
          <a:xfrm>
            <a:off x="2095923" y="5309658"/>
            <a:ext cx="796713" cy="210820"/>
          </a:xfrm>
          <a:prstGeom prst="flowChartProcess">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r>
              <a:rPr lang="zh-CN" altLang="en-US" sz="1065" b="1">
                <a:solidFill>
                  <a:schemeClr val="accent1">
                    <a:lumMod val="50000"/>
                  </a:schemeClr>
                </a:solidFill>
                <a:latin typeface="微软雅黑" panose="020B0503020204020204" pitchFamily="34" charset="-122"/>
                <a:ea typeface="微软雅黑" panose="020B0503020204020204" pitchFamily="34" charset="-122"/>
              </a:rPr>
              <a:t>议事规则</a:t>
            </a:r>
            <a:endParaRPr lang="zh-CN" altLang="en-US" sz="1065" b="1">
              <a:solidFill>
                <a:schemeClr val="accent1">
                  <a:lumMod val="50000"/>
                </a:schemeClr>
              </a:solidFill>
              <a:latin typeface="微软雅黑" panose="020B0503020204020204" pitchFamily="34" charset="-122"/>
              <a:ea typeface="微软雅黑" panose="020B0503020204020204" pitchFamily="34" charset="-122"/>
            </a:endParaRPr>
          </a:p>
        </p:txBody>
      </p:sp>
      <p:sp>
        <p:nvSpPr>
          <p:cNvPr id="128" name="流程图: 过程 127"/>
          <p:cNvSpPr/>
          <p:nvPr/>
        </p:nvSpPr>
        <p:spPr>
          <a:xfrm>
            <a:off x="1243330" y="5566198"/>
            <a:ext cx="796713" cy="210820"/>
          </a:xfrm>
          <a:prstGeom prst="flowChartProcess">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r>
              <a:rPr lang="zh-CN" altLang="en-US" sz="1065" b="1">
                <a:solidFill>
                  <a:schemeClr val="accent1">
                    <a:lumMod val="50000"/>
                  </a:schemeClr>
                </a:solidFill>
                <a:latin typeface="微软雅黑" panose="020B0503020204020204" pitchFamily="34" charset="-122"/>
                <a:ea typeface="微软雅黑" panose="020B0503020204020204" pitchFamily="34" charset="-122"/>
              </a:rPr>
              <a:t>授权办法</a:t>
            </a:r>
            <a:endParaRPr lang="zh-CN" altLang="en-US" sz="1065" b="1">
              <a:solidFill>
                <a:schemeClr val="accent1">
                  <a:lumMod val="50000"/>
                </a:schemeClr>
              </a:solidFill>
              <a:latin typeface="微软雅黑" panose="020B0503020204020204" pitchFamily="34" charset="-122"/>
              <a:ea typeface="微软雅黑" panose="020B0503020204020204" pitchFamily="34" charset="-122"/>
            </a:endParaRPr>
          </a:p>
        </p:txBody>
      </p:sp>
      <p:sp>
        <p:nvSpPr>
          <p:cNvPr id="129" name="流程图: 过程 128"/>
          <p:cNvSpPr/>
          <p:nvPr/>
        </p:nvSpPr>
        <p:spPr>
          <a:xfrm>
            <a:off x="2095923" y="5566198"/>
            <a:ext cx="796713" cy="210820"/>
          </a:xfrm>
          <a:prstGeom prst="flowChartProcess">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r>
              <a:rPr lang="zh-CN" altLang="en-US" sz="1065" b="1">
                <a:solidFill>
                  <a:schemeClr val="accent1">
                    <a:lumMod val="50000"/>
                  </a:schemeClr>
                </a:solidFill>
                <a:latin typeface="微软雅黑" panose="020B0503020204020204" pitchFamily="34" charset="-122"/>
                <a:ea typeface="微软雅黑" panose="020B0503020204020204" pitchFamily="34" charset="-122"/>
              </a:rPr>
              <a:t>实施办法</a:t>
            </a:r>
            <a:endParaRPr lang="zh-CN" altLang="en-US" sz="1065" b="1">
              <a:solidFill>
                <a:schemeClr val="accent1">
                  <a:lumMod val="50000"/>
                </a:schemeClr>
              </a:solidFill>
              <a:latin typeface="微软雅黑" panose="020B0503020204020204" pitchFamily="34" charset="-122"/>
              <a:ea typeface="微软雅黑" panose="020B0503020204020204" pitchFamily="34" charset="-122"/>
            </a:endParaRPr>
          </a:p>
        </p:txBody>
      </p:sp>
      <p:sp>
        <p:nvSpPr>
          <p:cNvPr id="130" name="文本框 129"/>
          <p:cNvSpPr txBox="1"/>
          <p:nvPr/>
        </p:nvSpPr>
        <p:spPr>
          <a:xfrm>
            <a:off x="2832523" y="3590925"/>
            <a:ext cx="309880" cy="460375"/>
          </a:xfrm>
          <a:prstGeom prst="rect">
            <a:avLst/>
          </a:prstGeom>
          <a:noFill/>
        </p:spPr>
        <p:txBody>
          <a:bodyPr wrap="none" rtlCol="0">
            <a:spAutoFit/>
          </a:bodyPr>
          <a:p>
            <a:endParaRPr lang="zh-CN" altLang="en-US" sz="2400">
              <a:latin typeface="微软雅黑" panose="020B0503020204020204" pitchFamily="34" charset="-122"/>
              <a:ea typeface="微软雅黑" panose="020B0503020204020204" pitchFamily="34" charset="-122"/>
            </a:endParaRPr>
          </a:p>
        </p:txBody>
      </p:sp>
      <p:grpSp>
        <p:nvGrpSpPr>
          <p:cNvPr id="131" name="组合 130"/>
          <p:cNvGrpSpPr/>
          <p:nvPr/>
        </p:nvGrpSpPr>
        <p:grpSpPr>
          <a:xfrm>
            <a:off x="3768937" y="3885565"/>
            <a:ext cx="582507" cy="1893147"/>
            <a:chOff x="4277" y="5130"/>
            <a:chExt cx="688" cy="2236"/>
          </a:xfrm>
        </p:grpSpPr>
        <p:sp>
          <p:nvSpPr>
            <p:cNvPr id="132" name="立方体 131"/>
            <p:cNvSpPr/>
            <p:nvPr/>
          </p:nvSpPr>
          <p:spPr>
            <a:xfrm>
              <a:off x="4277" y="5130"/>
              <a:ext cx="688" cy="2236"/>
            </a:xfrm>
            <a:prstGeom prst="cube">
              <a:avLst/>
            </a:prstGeom>
            <a:solidFill>
              <a:srgbClr val="ED7D31"/>
            </a:solidFill>
            <a:ln w="12700" cap="flat" cmpd="sng" algn="ctr">
              <a:noFill/>
              <a:prstDash val="dash"/>
              <a:round/>
              <a:headEnd type="none" w="med" len="med"/>
              <a:tailEnd type="none" w="med" len="med"/>
            </a:ln>
          </p:spPr>
          <p:txBody>
            <a:bodyPr wrap="none" rtlCol="0" anchor="ctr">
              <a:noAutofit/>
            </a:bodyPr>
            <a:p>
              <a:pPr algn="ctr" eaLnBrk="0" hangingPunct="0">
                <a:buClrTx/>
                <a:buSzTx/>
                <a:buFontTx/>
              </a:pPr>
              <a:endParaRPr lang="zh-CN" altLang="en-US" sz="1865" dirty="0">
                <a:solidFill>
                  <a:sysClr val="window" lastClr="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33" name="文本框 132"/>
            <p:cNvSpPr txBox="1"/>
            <p:nvPr/>
          </p:nvSpPr>
          <p:spPr>
            <a:xfrm>
              <a:off x="4313" y="5664"/>
              <a:ext cx="456" cy="1271"/>
            </a:xfrm>
            <a:prstGeom prst="rect">
              <a:avLst/>
            </a:prstGeom>
            <a:noFill/>
          </p:spPr>
          <p:txBody>
            <a:bodyPr wrap="none" rtlCol="0">
              <a:spAutoFit/>
            </a:bodyPr>
            <a:p>
              <a:pPr algn="ctr"/>
              <a:r>
                <a:rPr lang="zh-CN" altLang="en-US" sz="1600">
                  <a:solidFill>
                    <a:schemeClr val="bg1"/>
                  </a:solidFill>
                  <a:latin typeface="微软雅黑" panose="020B0503020204020204" pitchFamily="34" charset="-122"/>
                  <a:ea typeface="微软雅黑" panose="020B0503020204020204" pitchFamily="34" charset="-122"/>
                </a:rPr>
                <a:t>合</a:t>
              </a:r>
              <a:endParaRPr lang="zh-CN" altLang="en-US" sz="1600">
                <a:solidFill>
                  <a:schemeClr val="bg1"/>
                </a:solidFill>
                <a:latin typeface="微软雅黑" panose="020B0503020204020204" pitchFamily="34" charset="-122"/>
                <a:ea typeface="微软雅黑" panose="020B0503020204020204" pitchFamily="34" charset="-122"/>
              </a:endParaRPr>
            </a:p>
            <a:p>
              <a:pPr algn="ctr"/>
              <a:r>
                <a:rPr lang="zh-CN" altLang="en-US" sz="1600">
                  <a:solidFill>
                    <a:schemeClr val="bg1"/>
                  </a:solidFill>
                  <a:latin typeface="微软雅黑" panose="020B0503020204020204" pitchFamily="34" charset="-122"/>
                  <a:ea typeface="微软雅黑" panose="020B0503020204020204" pitchFamily="34" charset="-122"/>
                </a:rPr>
                <a:t>规</a:t>
              </a:r>
              <a:endParaRPr lang="zh-CN" altLang="en-US" sz="1600">
                <a:solidFill>
                  <a:schemeClr val="bg1"/>
                </a:solidFill>
                <a:latin typeface="微软雅黑" panose="020B0503020204020204" pitchFamily="34" charset="-122"/>
                <a:ea typeface="微软雅黑" panose="020B0503020204020204" pitchFamily="34" charset="-122"/>
              </a:endParaRPr>
            </a:p>
            <a:p>
              <a:pPr algn="ctr"/>
              <a:r>
                <a:rPr lang="zh-CN" altLang="en-US" sz="1600">
                  <a:solidFill>
                    <a:schemeClr val="bg1"/>
                  </a:solidFill>
                  <a:latin typeface="微软雅黑" panose="020B0503020204020204" pitchFamily="34" charset="-122"/>
                  <a:ea typeface="微软雅黑" panose="020B0503020204020204" pitchFamily="34" charset="-122"/>
                </a:rPr>
                <a:t>规</a:t>
              </a:r>
              <a:endParaRPr lang="zh-CN" altLang="en-US" sz="1600">
                <a:solidFill>
                  <a:schemeClr val="bg1"/>
                </a:solidFill>
                <a:latin typeface="微软雅黑" panose="020B0503020204020204" pitchFamily="34" charset="-122"/>
                <a:ea typeface="微软雅黑" panose="020B0503020204020204" pitchFamily="34" charset="-122"/>
              </a:endParaRPr>
            </a:p>
            <a:p>
              <a:pPr algn="ctr"/>
              <a:r>
                <a:rPr lang="zh-CN" altLang="en-US" sz="1600">
                  <a:solidFill>
                    <a:schemeClr val="bg1"/>
                  </a:solidFill>
                  <a:latin typeface="微软雅黑" panose="020B0503020204020204" pitchFamily="34" charset="-122"/>
                  <a:ea typeface="微软雅黑" panose="020B0503020204020204" pitchFamily="34" charset="-122"/>
                </a:rPr>
                <a:t>则</a:t>
              </a:r>
              <a:endParaRPr lang="zh-CN" altLang="en-US" sz="1600">
                <a:solidFill>
                  <a:schemeClr val="bg1"/>
                </a:solidFill>
                <a:latin typeface="微软雅黑" panose="020B0503020204020204" pitchFamily="34" charset="-122"/>
                <a:ea typeface="微软雅黑" panose="020B0503020204020204" pitchFamily="34" charset="-122"/>
              </a:endParaRPr>
            </a:p>
          </p:txBody>
        </p:sp>
      </p:grpSp>
      <p:sp>
        <p:nvSpPr>
          <p:cNvPr id="134" name="右箭头 133"/>
          <p:cNvSpPr/>
          <p:nvPr/>
        </p:nvSpPr>
        <p:spPr>
          <a:xfrm>
            <a:off x="3015403" y="4234392"/>
            <a:ext cx="601980" cy="390313"/>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pitchFamily="34" charset="-122"/>
              <a:ea typeface="微软雅黑" panose="020B0503020204020204" pitchFamily="34" charset="-122"/>
            </a:endParaRPr>
          </a:p>
        </p:txBody>
      </p:sp>
      <p:sp>
        <p:nvSpPr>
          <p:cNvPr id="135" name="右箭头 134"/>
          <p:cNvSpPr/>
          <p:nvPr/>
        </p:nvSpPr>
        <p:spPr>
          <a:xfrm>
            <a:off x="3015403" y="5219912"/>
            <a:ext cx="601980" cy="390313"/>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pitchFamily="34" charset="-122"/>
              <a:ea typeface="微软雅黑" panose="020B0503020204020204" pitchFamily="34" charset="-122"/>
            </a:endParaRPr>
          </a:p>
        </p:txBody>
      </p:sp>
      <p:sp>
        <p:nvSpPr>
          <p:cNvPr id="136" name="文本框 135"/>
          <p:cNvSpPr txBox="1"/>
          <p:nvPr/>
        </p:nvSpPr>
        <p:spPr>
          <a:xfrm>
            <a:off x="2999317" y="4286038"/>
            <a:ext cx="454660" cy="255270"/>
          </a:xfrm>
          <a:prstGeom prst="rect">
            <a:avLst/>
          </a:prstGeom>
          <a:noFill/>
        </p:spPr>
        <p:txBody>
          <a:bodyPr wrap="none" rtlCol="0">
            <a:spAutoFit/>
          </a:bodyPr>
          <a:p>
            <a:r>
              <a:rPr lang="zh-CN" altLang="en-US" sz="1065">
                <a:latin typeface="微软雅黑" panose="020B0503020204020204" pitchFamily="34" charset="-122"/>
                <a:ea typeface="微软雅黑" panose="020B0503020204020204" pitchFamily="34" charset="-122"/>
              </a:rPr>
              <a:t>生成</a:t>
            </a:r>
            <a:endParaRPr lang="zh-CN" altLang="en-US" sz="1065">
              <a:latin typeface="微软雅黑" panose="020B0503020204020204" pitchFamily="34" charset="-122"/>
              <a:ea typeface="微软雅黑" panose="020B0503020204020204" pitchFamily="34" charset="-122"/>
            </a:endParaRPr>
          </a:p>
        </p:txBody>
      </p:sp>
      <p:sp>
        <p:nvSpPr>
          <p:cNvPr id="137" name="文本框 136"/>
          <p:cNvSpPr txBox="1"/>
          <p:nvPr/>
        </p:nvSpPr>
        <p:spPr>
          <a:xfrm>
            <a:off x="2999317" y="5272405"/>
            <a:ext cx="454660" cy="255270"/>
          </a:xfrm>
          <a:prstGeom prst="rect">
            <a:avLst/>
          </a:prstGeom>
          <a:noFill/>
        </p:spPr>
        <p:txBody>
          <a:bodyPr wrap="none" rtlCol="0">
            <a:spAutoFit/>
          </a:bodyPr>
          <a:p>
            <a:r>
              <a:rPr lang="zh-CN" altLang="en-US" sz="1065">
                <a:latin typeface="微软雅黑" panose="020B0503020204020204" pitchFamily="34" charset="-122"/>
                <a:ea typeface="微软雅黑" panose="020B0503020204020204" pitchFamily="34" charset="-122"/>
              </a:rPr>
              <a:t>生成</a:t>
            </a:r>
            <a:endParaRPr lang="zh-CN" altLang="en-US" sz="1065">
              <a:latin typeface="微软雅黑" panose="020B0503020204020204" pitchFamily="34" charset="-122"/>
              <a:ea typeface="微软雅黑" panose="020B0503020204020204" pitchFamily="34" charset="-122"/>
            </a:endParaRPr>
          </a:p>
        </p:txBody>
      </p:sp>
      <p:pic>
        <p:nvPicPr>
          <p:cNvPr id="138" name="图片 137" descr="风险"/>
          <p:cNvPicPr>
            <a:picLocks noChangeAspect="1"/>
          </p:cNvPicPr>
          <p:nvPr/>
        </p:nvPicPr>
        <p:blipFill>
          <a:blip r:embed="rId19"/>
          <a:stretch>
            <a:fillRect/>
          </a:stretch>
        </p:blipFill>
        <p:spPr>
          <a:xfrm>
            <a:off x="11115463" y="3872018"/>
            <a:ext cx="285327" cy="285327"/>
          </a:xfrm>
          <a:prstGeom prst="rect">
            <a:avLst/>
          </a:prstGeom>
        </p:spPr>
      </p:pic>
      <p:grpSp>
        <p:nvGrpSpPr>
          <p:cNvPr id="139" name="组合 138"/>
          <p:cNvGrpSpPr/>
          <p:nvPr/>
        </p:nvGrpSpPr>
        <p:grpSpPr>
          <a:xfrm>
            <a:off x="5622290" y="3877522"/>
            <a:ext cx="811953" cy="774700"/>
            <a:chOff x="9332" y="3590"/>
            <a:chExt cx="1703" cy="1624"/>
          </a:xfrm>
        </p:grpSpPr>
        <p:sp>
          <p:nvSpPr>
            <p:cNvPr id="140" name="十边形 139"/>
            <p:cNvSpPr/>
            <p:nvPr/>
          </p:nvSpPr>
          <p:spPr>
            <a:xfrm>
              <a:off x="10184" y="3590"/>
              <a:ext cx="851" cy="850"/>
            </a:xfrm>
            <a:prstGeom prst="decagon">
              <a:avLst/>
            </a:prstGeom>
            <a:solidFill>
              <a:srgbClr val="ED7D31"/>
            </a:solidFill>
            <a:ln w="12700" cap="flat" cmpd="sng" algn="ctr">
              <a:noFill/>
              <a:prstDash val="dash"/>
              <a:round/>
              <a:headEnd type="none" w="med" len="med"/>
              <a:tailEnd type="none" w="med" len="med"/>
            </a:ln>
            <a:effectLst>
              <a:outerShdw blurRad="63500" sx="102000" sy="102000" algn="ctr" rotWithShape="0">
                <a:prstClr val="black">
                  <a:alpha val="40000"/>
                </a:prstClr>
              </a:outerShdw>
            </a:effectLst>
          </p:spPr>
          <p:txBody>
            <a:bodyPr wrap="none" rtlCol="0" anchor="ctr">
              <a:noAutofit/>
            </a:bodyPr>
            <a:p>
              <a:pPr algn="ctr" eaLnBrk="0" hangingPunct="0">
                <a:buClrTx/>
                <a:buSzTx/>
                <a:buFontTx/>
              </a:pPr>
              <a:r>
                <a:rPr lang="zh-CN" altLang="en-US" sz="1065" dirty="0">
                  <a:solidFill>
                    <a:sysClr val="window" lastClr="FFFFFF"/>
                  </a:solidFill>
                  <a:latin typeface="微软雅黑" panose="020B0503020204020204" pitchFamily="34" charset="-122"/>
                  <a:ea typeface="微软雅黑" panose="020B0503020204020204" pitchFamily="34" charset="-122"/>
                  <a:cs typeface="Arial" panose="020B0604020202020204" pitchFamily="34" charset="0"/>
                </a:rPr>
                <a:t>风险</a:t>
              </a:r>
              <a:endParaRPr lang="zh-CN" altLang="en-US" sz="1065" dirty="0">
                <a:solidFill>
                  <a:sysClr val="window" lastClr="FFFFFF"/>
                </a:solidFill>
                <a:latin typeface="微软雅黑" panose="020B0503020204020204" pitchFamily="34" charset="-122"/>
                <a:ea typeface="微软雅黑" panose="020B0503020204020204" pitchFamily="34" charset="-122"/>
                <a:cs typeface="Arial" panose="020B0604020202020204" pitchFamily="34" charset="0"/>
              </a:endParaRPr>
            </a:p>
            <a:p>
              <a:pPr algn="ctr" eaLnBrk="0" hangingPunct="0">
                <a:buClrTx/>
                <a:buSzTx/>
                <a:buFontTx/>
              </a:pPr>
              <a:r>
                <a:rPr lang="zh-CN" altLang="en-US" sz="1065" dirty="0">
                  <a:solidFill>
                    <a:sysClr val="window" lastClr="FFFFFF"/>
                  </a:solidFill>
                  <a:latin typeface="微软雅黑" panose="020B0503020204020204" pitchFamily="34" charset="-122"/>
                  <a:ea typeface="微软雅黑" panose="020B0503020204020204" pitchFamily="34" charset="-122"/>
                  <a:cs typeface="Arial" panose="020B0604020202020204" pitchFamily="34" charset="0"/>
                </a:rPr>
                <a:t>点</a:t>
              </a:r>
              <a:endParaRPr lang="zh-CN" altLang="en-US" sz="1065" dirty="0">
                <a:solidFill>
                  <a:sysClr val="window" lastClr="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41" name="十边形 140"/>
            <p:cNvSpPr/>
            <p:nvPr/>
          </p:nvSpPr>
          <p:spPr>
            <a:xfrm>
              <a:off x="9332" y="3596"/>
              <a:ext cx="851" cy="850"/>
            </a:xfrm>
            <a:prstGeom prst="decagon">
              <a:avLst/>
            </a:prstGeom>
            <a:solidFill>
              <a:srgbClr val="ED7D31"/>
            </a:solidFill>
            <a:ln w="12700" cap="flat" cmpd="sng" algn="ctr">
              <a:noFill/>
              <a:prstDash val="dash"/>
              <a:round/>
              <a:headEnd type="none" w="med" len="med"/>
              <a:tailEnd type="none" w="med" len="med"/>
            </a:ln>
            <a:effectLst>
              <a:outerShdw blurRad="63500" sx="102000" sy="102000" algn="ctr" rotWithShape="0">
                <a:prstClr val="black">
                  <a:alpha val="40000"/>
                </a:prstClr>
              </a:outerShdw>
            </a:effectLst>
          </p:spPr>
          <p:txBody>
            <a:bodyPr wrap="none" rtlCol="0" anchor="ctr">
              <a:noAutofit/>
            </a:bodyPr>
            <a:p>
              <a:pPr algn="ctr" eaLnBrk="0" hangingPunct="0">
                <a:buClrTx/>
                <a:buSzTx/>
                <a:buFontTx/>
              </a:pPr>
              <a:r>
                <a:rPr lang="zh-CN" altLang="en-US" sz="1065" dirty="0">
                  <a:solidFill>
                    <a:sysClr val="window" lastClr="FFFFFF"/>
                  </a:solidFill>
                  <a:latin typeface="微软雅黑" panose="020B0503020204020204" pitchFamily="34" charset="-122"/>
                  <a:ea typeface="微软雅黑" panose="020B0503020204020204" pitchFamily="34" charset="-122"/>
                  <a:cs typeface="Arial" panose="020B0604020202020204" pitchFamily="34" charset="0"/>
                </a:rPr>
                <a:t>风险</a:t>
              </a:r>
              <a:endParaRPr lang="zh-CN" altLang="en-US" sz="1065" dirty="0">
                <a:solidFill>
                  <a:sysClr val="window" lastClr="FFFFFF"/>
                </a:solidFill>
                <a:latin typeface="微软雅黑" panose="020B0503020204020204" pitchFamily="34" charset="-122"/>
                <a:ea typeface="微软雅黑" panose="020B0503020204020204" pitchFamily="34" charset="-122"/>
                <a:cs typeface="Arial" panose="020B0604020202020204" pitchFamily="34" charset="0"/>
              </a:endParaRPr>
            </a:p>
            <a:p>
              <a:pPr algn="ctr" eaLnBrk="0" hangingPunct="0">
                <a:buClrTx/>
                <a:buSzTx/>
                <a:buFontTx/>
              </a:pPr>
              <a:r>
                <a:rPr lang="zh-CN" altLang="en-US" sz="1065" dirty="0">
                  <a:solidFill>
                    <a:sysClr val="window" lastClr="FFFFFF"/>
                  </a:solidFill>
                  <a:latin typeface="微软雅黑" panose="020B0503020204020204" pitchFamily="34" charset="-122"/>
                  <a:ea typeface="微软雅黑" panose="020B0503020204020204" pitchFamily="34" charset="-122"/>
                  <a:cs typeface="Arial" panose="020B0604020202020204" pitchFamily="34" charset="0"/>
                </a:rPr>
                <a:t>点</a:t>
              </a:r>
              <a:endParaRPr lang="zh-CN" altLang="en-US" sz="1065" dirty="0">
                <a:solidFill>
                  <a:sysClr val="window" lastClr="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42" name="十边形 141"/>
            <p:cNvSpPr/>
            <p:nvPr/>
          </p:nvSpPr>
          <p:spPr>
            <a:xfrm>
              <a:off x="9753" y="4364"/>
              <a:ext cx="851" cy="850"/>
            </a:xfrm>
            <a:prstGeom prst="decagon">
              <a:avLst/>
            </a:prstGeom>
            <a:solidFill>
              <a:srgbClr val="ED7D31"/>
            </a:solidFill>
            <a:ln w="12700" cap="flat" cmpd="sng" algn="ctr">
              <a:noFill/>
              <a:prstDash val="dash"/>
              <a:round/>
              <a:headEnd type="none" w="med" len="med"/>
              <a:tailEnd type="none" w="med" len="med"/>
            </a:ln>
            <a:effectLst>
              <a:outerShdw blurRad="63500" sx="102000" sy="102000" algn="ctr" rotWithShape="0">
                <a:prstClr val="black">
                  <a:alpha val="40000"/>
                </a:prstClr>
              </a:outerShdw>
            </a:effectLst>
          </p:spPr>
          <p:txBody>
            <a:bodyPr wrap="none" rtlCol="0" anchor="ctr">
              <a:noAutofit/>
            </a:bodyPr>
            <a:p>
              <a:pPr algn="ctr" eaLnBrk="0" hangingPunct="0">
                <a:buClrTx/>
                <a:buSzTx/>
                <a:buFontTx/>
              </a:pPr>
              <a:r>
                <a:rPr lang="zh-CN" altLang="en-US" sz="1065" dirty="0">
                  <a:solidFill>
                    <a:sysClr val="window" lastClr="FFFFFF"/>
                  </a:solidFill>
                  <a:latin typeface="微软雅黑" panose="020B0503020204020204" pitchFamily="34" charset="-122"/>
                  <a:ea typeface="微软雅黑" panose="020B0503020204020204" pitchFamily="34" charset="-122"/>
                  <a:cs typeface="Arial" panose="020B0604020202020204" pitchFamily="34" charset="0"/>
                </a:rPr>
                <a:t>风险</a:t>
              </a:r>
              <a:endParaRPr lang="zh-CN" altLang="en-US" sz="1065" dirty="0">
                <a:solidFill>
                  <a:sysClr val="window" lastClr="FFFFFF"/>
                </a:solidFill>
                <a:latin typeface="微软雅黑" panose="020B0503020204020204" pitchFamily="34" charset="-122"/>
                <a:ea typeface="微软雅黑" panose="020B0503020204020204" pitchFamily="34" charset="-122"/>
                <a:cs typeface="Arial" panose="020B0604020202020204" pitchFamily="34" charset="0"/>
              </a:endParaRPr>
            </a:p>
            <a:p>
              <a:pPr algn="ctr" eaLnBrk="0" hangingPunct="0">
                <a:buClrTx/>
                <a:buSzTx/>
                <a:buFontTx/>
              </a:pPr>
              <a:r>
                <a:rPr lang="zh-CN" altLang="en-US" sz="1065" dirty="0">
                  <a:solidFill>
                    <a:sysClr val="window" lastClr="FFFFFF"/>
                  </a:solidFill>
                  <a:latin typeface="微软雅黑" panose="020B0503020204020204" pitchFamily="34" charset="-122"/>
                  <a:ea typeface="微软雅黑" panose="020B0503020204020204" pitchFamily="34" charset="-122"/>
                  <a:cs typeface="Arial" panose="020B0604020202020204" pitchFamily="34" charset="0"/>
                </a:rPr>
                <a:t>点</a:t>
              </a:r>
              <a:endParaRPr lang="zh-CN" altLang="en-US" sz="1065" dirty="0">
                <a:solidFill>
                  <a:sysClr val="window" lastClr="FFFFFF"/>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153" name="组合 152"/>
          <p:cNvGrpSpPr/>
          <p:nvPr/>
        </p:nvGrpSpPr>
        <p:grpSpPr>
          <a:xfrm>
            <a:off x="7070090" y="3837305"/>
            <a:ext cx="1747520" cy="925407"/>
            <a:chOff x="11587" y="6470"/>
            <a:chExt cx="2064" cy="1093"/>
          </a:xfrm>
        </p:grpSpPr>
        <p:grpSp>
          <p:nvGrpSpPr>
            <p:cNvPr id="143" name="组合 142"/>
            <p:cNvGrpSpPr/>
            <p:nvPr/>
          </p:nvGrpSpPr>
          <p:grpSpPr>
            <a:xfrm>
              <a:off x="11588" y="6476"/>
              <a:ext cx="2062" cy="415"/>
              <a:chOff x="883" y="3145"/>
              <a:chExt cx="3887" cy="495"/>
            </a:xfrm>
          </p:grpSpPr>
          <p:sp>
            <p:nvSpPr>
              <p:cNvPr id="144" name="矩形 143"/>
              <p:cNvSpPr/>
              <p:nvPr/>
            </p:nvSpPr>
            <p:spPr>
              <a:xfrm>
                <a:off x="884" y="3145"/>
                <a:ext cx="3886" cy="474"/>
              </a:xfrm>
              <a:prstGeom prst="rect">
                <a:avLst/>
              </a:prstGeom>
              <a:solidFill>
                <a:srgbClr val="004C84"/>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pitchFamily="34" charset="-122"/>
                  <a:ea typeface="微软雅黑" panose="020B0503020204020204" pitchFamily="34" charset="-122"/>
                </a:endParaRPr>
              </a:p>
            </p:txBody>
          </p:sp>
          <p:sp>
            <p:nvSpPr>
              <p:cNvPr id="145" name="文本框 144"/>
              <p:cNvSpPr txBox="1"/>
              <p:nvPr/>
            </p:nvSpPr>
            <p:spPr>
              <a:xfrm>
                <a:off x="883" y="3165"/>
                <a:ext cx="3886" cy="475"/>
              </a:xfrm>
              <a:prstGeom prst="rect">
                <a:avLst/>
              </a:prstGeom>
              <a:noFill/>
            </p:spPr>
            <p:txBody>
              <a:bodyPr wrap="square" rtlCol="0">
                <a:spAutoFit/>
              </a:bodyPr>
              <a:p>
                <a:pPr algn="ctr"/>
                <a:endParaRPr lang="zh-CN" altLang="en-US" sz="1600" b="1">
                  <a:solidFill>
                    <a:srgbClr val="ED7D31"/>
                  </a:solidFill>
                  <a:latin typeface="微软雅黑" panose="020B0503020204020204" pitchFamily="34" charset="-122"/>
                  <a:ea typeface="微软雅黑" panose="020B0503020204020204" pitchFamily="34" charset="-122"/>
                </a:endParaRPr>
              </a:p>
            </p:txBody>
          </p:sp>
        </p:grpSp>
        <p:sp>
          <p:nvSpPr>
            <p:cNvPr id="146" name="文本框 145"/>
            <p:cNvSpPr txBox="1"/>
            <p:nvPr/>
          </p:nvSpPr>
          <p:spPr>
            <a:xfrm>
              <a:off x="12410" y="6507"/>
              <a:ext cx="819" cy="351"/>
            </a:xfrm>
            <a:prstGeom prst="rect">
              <a:avLst/>
            </a:prstGeom>
            <a:noFill/>
          </p:spPr>
          <p:txBody>
            <a:bodyPr wrap="none" rtlCol="0" anchor="t">
              <a:spAutoFit/>
            </a:bodyPr>
            <a:p>
              <a:r>
                <a:rPr lang="zh-CN" altLang="en-US" sz="1335">
                  <a:solidFill>
                    <a:schemeClr val="bg1"/>
                  </a:solidFill>
                  <a:latin typeface="微软雅黑" panose="020B0503020204020204" pitchFamily="34" charset="-122"/>
                  <a:ea typeface="微软雅黑" panose="020B0503020204020204" pitchFamily="34" charset="-122"/>
                  <a:sym typeface="+mn-ea"/>
                </a:rPr>
                <a:t>风险库</a:t>
              </a:r>
              <a:endParaRPr lang="zh-CN" altLang="en-US" sz="1335">
                <a:solidFill>
                  <a:schemeClr val="bg1"/>
                </a:solidFill>
                <a:latin typeface="微软雅黑" panose="020B0503020204020204" pitchFamily="34" charset="-122"/>
                <a:ea typeface="微软雅黑" panose="020B0503020204020204" pitchFamily="34" charset="-122"/>
                <a:sym typeface="+mn-ea"/>
              </a:endParaRPr>
            </a:p>
          </p:txBody>
        </p:sp>
        <p:sp>
          <p:nvSpPr>
            <p:cNvPr id="147" name="矩形 146"/>
            <p:cNvSpPr/>
            <p:nvPr/>
          </p:nvSpPr>
          <p:spPr>
            <a:xfrm>
              <a:off x="11587" y="6893"/>
              <a:ext cx="2064" cy="670"/>
            </a:xfrm>
            <a:prstGeom prst="rect">
              <a:avLst/>
            </a:prstGeom>
            <a:noFill/>
            <a:ln w="12700">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pitchFamily="34" charset="-122"/>
                <a:ea typeface="微软雅黑" panose="020B0503020204020204" pitchFamily="34" charset="-122"/>
              </a:endParaRPr>
            </a:p>
          </p:txBody>
        </p:sp>
        <p:sp>
          <p:nvSpPr>
            <p:cNvPr id="148" name="流程图: 过程 147"/>
            <p:cNvSpPr/>
            <p:nvPr/>
          </p:nvSpPr>
          <p:spPr>
            <a:xfrm>
              <a:off x="11640" y="6960"/>
              <a:ext cx="941" cy="249"/>
            </a:xfrm>
            <a:prstGeom prst="flowChart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r>
                <a:rPr lang="zh-CN" altLang="en-US" sz="1065" b="1">
                  <a:solidFill>
                    <a:schemeClr val="bg1"/>
                  </a:solidFill>
                  <a:latin typeface="微软雅黑" panose="020B0503020204020204" pitchFamily="34" charset="-122"/>
                  <a:ea typeface="微软雅黑" panose="020B0503020204020204" pitchFamily="34" charset="-122"/>
                </a:rPr>
                <a:t>低风险</a:t>
              </a:r>
              <a:endParaRPr lang="zh-CN" altLang="en-US" sz="1065" b="1">
                <a:solidFill>
                  <a:schemeClr val="bg1"/>
                </a:solidFill>
                <a:latin typeface="微软雅黑" panose="020B0503020204020204" pitchFamily="34" charset="-122"/>
                <a:ea typeface="微软雅黑" panose="020B0503020204020204" pitchFamily="34" charset="-122"/>
              </a:endParaRPr>
            </a:p>
          </p:txBody>
        </p:sp>
        <p:sp>
          <p:nvSpPr>
            <p:cNvPr id="149" name="流程图: 过程 148"/>
            <p:cNvSpPr/>
            <p:nvPr/>
          </p:nvSpPr>
          <p:spPr>
            <a:xfrm>
              <a:off x="12647" y="6960"/>
              <a:ext cx="941" cy="249"/>
            </a:xfrm>
            <a:prstGeom prst="flowChartProcess">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r>
                <a:rPr lang="zh-CN" altLang="en-US" sz="1065" b="1">
                  <a:solidFill>
                    <a:schemeClr val="bg1"/>
                  </a:solidFill>
                  <a:latin typeface="微软雅黑" panose="020B0503020204020204" pitchFamily="34" charset="-122"/>
                  <a:ea typeface="微软雅黑" panose="020B0503020204020204" pitchFamily="34" charset="-122"/>
                </a:rPr>
                <a:t>一般风险</a:t>
              </a:r>
              <a:endParaRPr lang="zh-CN" altLang="en-US" sz="1065" b="1">
                <a:solidFill>
                  <a:schemeClr val="bg1"/>
                </a:solidFill>
                <a:latin typeface="微软雅黑" panose="020B0503020204020204" pitchFamily="34" charset="-122"/>
                <a:ea typeface="微软雅黑" panose="020B0503020204020204" pitchFamily="34" charset="-122"/>
              </a:endParaRPr>
            </a:p>
          </p:txBody>
        </p:sp>
        <p:sp>
          <p:nvSpPr>
            <p:cNvPr id="150" name="流程图: 过程 149"/>
            <p:cNvSpPr/>
            <p:nvPr/>
          </p:nvSpPr>
          <p:spPr>
            <a:xfrm>
              <a:off x="11640" y="7263"/>
              <a:ext cx="941" cy="249"/>
            </a:xfrm>
            <a:prstGeom prst="flowChartProcess">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r>
                <a:rPr lang="zh-CN" altLang="en-US" sz="1065" b="1">
                  <a:solidFill>
                    <a:schemeClr val="bg1"/>
                  </a:solidFill>
                  <a:latin typeface="微软雅黑" panose="020B0503020204020204" pitchFamily="34" charset="-122"/>
                  <a:ea typeface="微软雅黑" panose="020B0503020204020204" pitchFamily="34" charset="-122"/>
                </a:rPr>
                <a:t>较大风险</a:t>
              </a:r>
              <a:endParaRPr lang="zh-CN" altLang="en-US" sz="1065" b="1">
                <a:solidFill>
                  <a:schemeClr val="bg1"/>
                </a:solidFill>
                <a:latin typeface="微软雅黑" panose="020B0503020204020204" pitchFamily="34" charset="-122"/>
                <a:ea typeface="微软雅黑" panose="020B0503020204020204" pitchFamily="34" charset="-122"/>
              </a:endParaRPr>
            </a:p>
          </p:txBody>
        </p:sp>
        <p:sp>
          <p:nvSpPr>
            <p:cNvPr id="151" name="流程图: 过程 150"/>
            <p:cNvSpPr/>
            <p:nvPr/>
          </p:nvSpPr>
          <p:spPr>
            <a:xfrm>
              <a:off x="12647" y="7263"/>
              <a:ext cx="941" cy="249"/>
            </a:xfrm>
            <a:prstGeom prst="flowChartProces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r>
                <a:rPr lang="zh-CN" altLang="en-US" sz="1065" b="1">
                  <a:solidFill>
                    <a:schemeClr val="bg1"/>
                  </a:solidFill>
                  <a:latin typeface="微软雅黑" panose="020B0503020204020204" pitchFamily="34" charset="-122"/>
                  <a:ea typeface="微软雅黑" panose="020B0503020204020204" pitchFamily="34" charset="-122"/>
                </a:rPr>
                <a:t>重大风险</a:t>
              </a:r>
              <a:endParaRPr lang="zh-CN" altLang="en-US" sz="1065" b="1">
                <a:solidFill>
                  <a:schemeClr val="bg1"/>
                </a:solidFill>
                <a:latin typeface="微软雅黑" panose="020B0503020204020204" pitchFamily="34" charset="-122"/>
                <a:ea typeface="微软雅黑" panose="020B0503020204020204" pitchFamily="34" charset="-122"/>
              </a:endParaRPr>
            </a:p>
          </p:txBody>
        </p:sp>
        <p:pic>
          <p:nvPicPr>
            <p:cNvPr id="152" name="图片 151" descr="风险库"/>
            <p:cNvPicPr>
              <a:picLocks noChangeAspect="1"/>
            </p:cNvPicPr>
            <p:nvPr/>
          </p:nvPicPr>
          <p:blipFill>
            <a:blip r:embed="rId20"/>
            <a:stretch>
              <a:fillRect/>
            </a:stretch>
          </p:blipFill>
          <p:spPr>
            <a:xfrm>
              <a:off x="12013" y="6470"/>
              <a:ext cx="397" cy="397"/>
            </a:xfrm>
            <a:prstGeom prst="rect">
              <a:avLst/>
            </a:prstGeom>
          </p:spPr>
        </p:pic>
      </p:grpSp>
      <p:grpSp>
        <p:nvGrpSpPr>
          <p:cNvPr id="154" name="组合 153"/>
          <p:cNvGrpSpPr/>
          <p:nvPr/>
        </p:nvGrpSpPr>
        <p:grpSpPr>
          <a:xfrm>
            <a:off x="5622290" y="5064868"/>
            <a:ext cx="821267" cy="776497"/>
            <a:chOff x="5943" y="3678"/>
            <a:chExt cx="1760" cy="1604"/>
          </a:xfrm>
        </p:grpSpPr>
        <p:sp>
          <p:nvSpPr>
            <p:cNvPr id="155" name="椭圆 154"/>
            <p:cNvSpPr/>
            <p:nvPr/>
          </p:nvSpPr>
          <p:spPr>
            <a:xfrm>
              <a:off x="5943" y="4431"/>
              <a:ext cx="850" cy="850"/>
            </a:xfrm>
            <a:prstGeom prst="ellipse">
              <a:avLst/>
            </a:prstGeom>
            <a:solidFill>
              <a:srgbClr val="ED7D31"/>
            </a:solidFill>
            <a:ln w="12700" cap="flat" cmpd="sng" algn="ctr">
              <a:noFill/>
              <a:prstDash val="dash"/>
              <a:round/>
              <a:headEnd type="none" w="med" len="med"/>
              <a:tailEnd type="none" w="med" len="med"/>
            </a:ln>
            <a:effectLst>
              <a:outerShdw blurRad="63500" sx="102000" sy="102000" algn="ctr" rotWithShape="0">
                <a:prstClr val="black">
                  <a:alpha val="40000"/>
                </a:prstClr>
              </a:outerShdw>
            </a:effectLst>
          </p:spPr>
          <p:txBody>
            <a:bodyPr wrap="none" rtlCol="0" anchor="ctr">
              <a:noAutofit/>
            </a:bodyPr>
            <a:p>
              <a:pPr algn="ctr" eaLnBrk="0" hangingPunct="0">
                <a:buClrTx/>
                <a:buSzTx/>
                <a:buFontTx/>
              </a:pPr>
              <a:r>
                <a:rPr lang="zh-CN" altLang="en-US" sz="1065" dirty="0">
                  <a:solidFill>
                    <a:sysClr val="window" lastClr="FFFFFF"/>
                  </a:solidFill>
                  <a:latin typeface="微软雅黑" panose="020B0503020204020204" pitchFamily="34" charset="-122"/>
                  <a:ea typeface="微软雅黑" panose="020B0503020204020204" pitchFamily="34" charset="-122"/>
                  <a:cs typeface="Arial" panose="020B0604020202020204" pitchFamily="34" charset="0"/>
                </a:rPr>
                <a:t>控制</a:t>
              </a:r>
              <a:endParaRPr lang="zh-CN" altLang="en-US" sz="1065" dirty="0">
                <a:solidFill>
                  <a:sysClr val="window" lastClr="FFFFFF"/>
                </a:solidFill>
                <a:latin typeface="微软雅黑" panose="020B0503020204020204" pitchFamily="34" charset="-122"/>
                <a:ea typeface="微软雅黑" panose="020B0503020204020204" pitchFamily="34" charset="-122"/>
                <a:cs typeface="Arial" panose="020B0604020202020204" pitchFamily="34" charset="0"/>
              </a:endParaRPr>
            </a:p>
            <a:p>
              <a:pPr algn="ctr" eaLnBrk="0" hangingPunct="0">
                <a:buClrTx/>
                <a:buSzTx/>
                <a:buFontTx/>
              </a:pPr>
              <a:r>
                <a:rPr lang="zh-CN" altLang="en-US" sz="1065" dirty="0">
                  <a:solidFill>
                    <a:sysClr val="window" lastClr="FFFFFF"/>
                  </a:solidFill>
                  <a:latin typeface="微软雅黑" panose="020B0503020204020204" pitchFamily="34" charset="-122"/>
                  <a:ea typeface="微软雅黑" panose="020B0503020204020204" pitchFamily="34" charset="-122"/>
                  <a:cs typeface="Arial" panose="020B0604020202020204" pitchFamily="34" charset="0"/>
                </a:rPr>
                <a:t>点</a:t>
              </a:r>
              <a:endParaRPr lang="zh-CN" altLang="en-US" sz="1065" dirty="0">
                <a:solidFill>
                  <a:sysClr val="window" lastClr="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56" name="椭圆 155"/>
            <p:cNvSpPr/>
            <p:nvPr/>
          </p:nvSpPr>
          <p:spPr>
            <a:xfrm>
              <a:off x="6392" y="3678"/>
              <a:ext cx="850" cy="850"/>
            </a:xfrm>
            <a:prstGeom prst="ellipse">
              <a:avLst/>
            </a:prstGeom>
            <a:solidFill>
              <a:srgbClr val="ED7D31"/>
            </a:solidFill>
            <a:ln w="12700" cap="flat" cmpd="sng" algn="ctr">
              <a:noFill/>
              <a:prstDash val="dash"/>
              <a:round/>
              <a:headEnd type="none" w="med" len="med"/>
              <a:tailEnd type="none" w="med" len="med"/>
            </a:ln>
            <a:effectLst>
              <a:outerShdw blurRad="63500" sx="102000" sy="102000" algn="ctr" rotWithShape="0">
                <a:prstClr val="black">
                  <a:alpha val="40000"/>
                </a:prstClr>
              </a:outerShdw>
            </a:effectLst>
          </p:spPr>
          <p:txBody>
            <a:bodyPr wrap="none" rtlCol="0" anchor="ctr">
              <a:noAutofit/>
            </a:bodyPr>
            <a:p>
              <a:pPr algn="ctr" eaLnBrk="0" hangingPunct="0">
                <a:buClrTx/>
                <a:buSzTx/>
                <a:buFontTx/>
              </a:pPr>
              <a:r>
                <a:rPr lang="zh-CN" altLang="en-US" sz="1065" dirty="0">
                  <a:solidFill>
                    <a:sysClr val="window" lastClr="FFFFFF"/>
                  </a:solidFill>
                  <a:latin typeface="微软雅黑" panose="020B0503020204020204" pitchFamily="34" charset="-122"/>
                  <a:ea typeface="微软雅黑" panose="020B0503020204020204" pitchFamily="34" charset="-122"/>
                  <a:cs typeface="Arial" panose="020B0604020202020204" pitchFamily="34" charset="0"/>
                </a:rPr>
                <a:t>控制</a:t>
              </a:r>
              <a:endParaRPr lang="zh-CN" altLang="en-US" sz="1065" dirty="0">
                <a:solidFill>
                  <a:sysClr val="window" lastClr="FFFFFF"/>
                </a:solidFill>
                <a:latin typeface="微软雅黑" panose="020B0503020204020204" pitchFamily="34" charset="-122"/>
                <a:ea typeface="微软雅黑" panose="020B0503020204020204" pitchFamily="34" charset="-122"/>
                <a:cs typeface="Arial" panose="020B0604020202020204" pitchFamily="34" charset="0"/>
              </a:endParaRPr>
            </a:p>
            <a:p>
              <a:pPr algn="ctr" eaLnBrk="0" hangingPunct="0">
                <a:buClrTx/>
                <a:buSzTx/>
                <a:buFontTx/>
              </a:pPr>
              <a:r>
                <a:rPr lang="zh-CN" altLang="en-US" sz="1065" dirty="0">
                  <a:solidFill>
                    <a:sysClr val="window" lastClr="FFFFFF"/>
                  </a:solidFill>
                  <a:latin typeface="微软雅黑" panose="020B0503020204020204" pitchFamily="34" charset="-122"/>
                  <a:ea typeface="微软雅黑" panose="020B0503020204020204" pitchFamily="34" charset="-122"/>
                  <a:cs typeface="Arial" panose="020B0604020202020204" pitchFamily="34" charset="0"/>
                </a:rPr>
                <a:t>点</a:t>
              </a:r>
              <a:endParaRPr lang="zh-CN" altLang="en-US" sz="1065" dirty="0">
                <a:solidFill>
                  <a:sysClr val="window" lastClr="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57" name="椭圆 156"/>
            <p:cNvSpPr/>
            <p:nvPr/>
          </p:nvSpPr>
          <p:spPr>
            <a:xfrm>
              <a:off x="6853" y="4432"/>
              <a:ext cx="850" cy="850"/>
            </a:xfrm>
            <a:prstGeom prst="ellipse">
              <a:avLst/>
            </a:prstGeom>
            <a:solidFill>
              <a:srgbClr val="ED7D31"/>
            </a:solidFill>
            <a:ln w="12700" cap="flat" cmpd="sng" algn="ctr">
              <a:noFill/>
              <a:prstDash val="dash"/>
              <a:round/>
              <a:headEnd type="none" w="med" len="med"/>
              <a:tailEnd type="none" w="med" len="med"/>
            </a:ln>
            <a:effectLst>
              <a:outerShdw blurRad="63500" sx="102000" sy="102000" algn="ctr" rotWithShape="0">
                <a:prstClr val="black">
                  <a:alpha val="40000"/>
                </a:prstClr>
              </a:outerShdw>
            </a:effectLst>
          </p:spPr>
          <p:txBody>
            <a:bodyPr wrap="none" rtlCol="0" anchor="ctr">
              <a:noAutofit/>
            </a:bodyPr>
            <a:p>
              <a:pPr algn="ctr" eaLnBrk="0" hangingPunct="0">
                <a:buClrTx/>
                <a:buSzTx/>
                <a:buFontTx/>
              </a:pPr>
              <a:r>
                <a:rPr lang="zh-CN" altLang="en-US" sz="1065" dirty="0">
                  <a:solidFill>
                    <a:sysClr val="window" lastClr="FFFFFF"/>
                  </a:solidFill>
                  <a:latin typeface="微软雅黑" panose="020B0503020204020204" pitchFamily="34" charset="-122"/>
                  <a:ea typeface="微软雅黑" panose="020B0503020204020204" pitchFamily="34" charset="-122"/>
                  <a:cs typeface="Arial" panose="020B0604020202020204" pitchFamily="34" charset="0"/>
                </a:rPr>
                <a:t>控制</a:t>
              </a:r>
              <a:endParaRPr lang="zh-CN" altLang="en-US" sz="1065" dirty="0">
                <a:solidFill>
                  <a:sysClr val="window" lastClr="FFFFFF"/>
                </a:solidFill>
                <a:latin typeface="微软雅黑" panose="020B0503020204020204" pitchFamily="34" charset="-122"/>
                <a:ea typeface="微软雅黑" panose="020B0503020204020204" pitchFamily="34" charset="-122"/>
                <a:cs typeface="Arial" panose="020B0604020202020204" pitchFamily="34" charset="0"/>
              </a:endParaRPr>
            </a:p>
            <a:p>
              <a:pPr algn="ctr" eaLnBrk="0" hangingPunct="0">
                <a:buClrTx/>
                <a:buSzTx/>
                <a:buFontTx/>
              </a:pPr>
              <a:r>
                <a:rPr lang="zh-CN" altLang="en-US" sz="1065" dirty="0">
                  <a:solidFill>
                    <a:sysClr val="window" lastClr="FFFFFF"/>
                  </a:solidFill>
                  <a:latin typeface="微软雅黑" panose="020B0503020204020204" pitchFamily="34" charset="-122"/>
                  <a:ea typeface="微软雅黑" panose="020B0503020204020204" pitchFamily="34" charset="-122"/>
                  <a:cs typeface="Arial" panose="020B0604020202020204" pitchFamily="34" charset="0"/>
                </a:rPr>
                <a:t>点</a:t>
              </a:r>
              <a:endParaRPr lang="zh-CN" altLang="en-US" sz="1065" dirty="0">
                <a:solidFill>
                  <a:sysClr val="window" lastClr="FFFFFF"/>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158" name="右箭头 157"/>
          <p:cNvSpPr/>
          <p:nvPr/>
        </p:nvSpPr>
        <p:spPr>
          <a:xfrm>
            <a:off x="4497917" y="4128982"/>
            <a:ext cx="1040553" cy="270933"/>
          </a:xfrm>
          <a:prstGeom prst="rightArrow">
            <a:avLst/>
          </a:prstGeom>
          <a:solidFill>
            <a:srgbClr val="ED7D3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pitchFamily="34" charset="-122"/>
              <a:ea typeface="微软雅黑" panose="020B0503020204020204" pitchFamily="34" charset="-122"/>
            </a:endParaRPr>
          </a:p>
        </p:txBody>
      </p:sp>
      <p:sp>
        <p:nvSpPr>
          <p:cNvPr id="159" name="文本框 158"/>
          <p:cNvSpPr txBox="1"/>
          <p:nvPr/>
        </p:nvSpPr>
        <p:spPr>
          <a:xfrm>
            <a:off x="4624917" y="4123055"/>
            <a:ext cx="726440" cy="255270"/>
          </a:xfrm>
          <a:prstGeom prst="rect">
            <a:avLst/>
          </a:prstGeom>
          <a:noFill/>
        </p:spPr>
        <p:txBody>
          <a:bodyPr wrap="none" rtlCol="0">
            <a:spAutoFit/>
          </a:bodyPr>
          <a:p>
            <a:r>
              <a:rPr lang="zh-CN" altLang="en-US" sz="1065">
                <a:latin typeface="微软雅黑" panose="020B0503020204020204" pitchFamily="34" charset="-122"/>
                <a:ea typeface="微软雅黑" panose="020B0503020204020204" pitchFamily="34" charset="-122"/>
              </a:rPr>
              <a:t>提供依据</a:t>
            </a:r>
            <a:endParaRPr lang="zh-CN" altLang="en-US" sz="1065">
              <a:latin typeface="微软雅黑" panose="020B0503020204020204" pitchFamily="34" charset="-122"/>
              <a:ea typeface="微软雅黑" panose="020B0503020204020204" pitchFamily="34" charset="-122"/>
            </a:endParaRPr>
          </a:p>
        </p:txBody>
      </p:sp>
      <p:sp>
        <p:nvSpPr>
          <p:cNvPr id="160" name="右箭头 159"/>
          <p:cNvSpPr/>
          <p:nvPr/>
        </p:nvSpPr>
        <p:spPr>
          <a:xfrm>
            <a:off x="4495377" y="5251238"/>
            <a:ext cx="1040553" cy="270933"/>
          </a:xfrm>
          <a:prstGeom prst="rightArrow">
            <a:avLst/>
          </a:prstGeom>
          <a:solidFill>
            <a:srgbClr val="ED7D3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pitchFamily="34" charset="-122"/>
              <a:ea typeface="微软雅黑" panose="020B0503020204020204" pitchFamily="34" charset="-122"/>
            </a:endParaRPr>
          </a:p>
        </p:txBody>
      </p:sp>
      <p:sp>
        <p:nvSpPr>
          <p:cNvPr id="161" name="文本框 160"/>
          <p:cNvSpPr txBox="1"/>
          <p:nvPr/>
        </p:nvSpPr>
        <p:spPr>
          <a:xfrm>
            <a:off x="4622377" y="5245312"/>
            <a:ext cx="726440" cy="255270"/>
          </a:xfrm>
          <a:prstGeom prst="rect">
            <a:avLst/>
          </a:prstGeom>
          <a:noFill/>
        </p:spPr>
        <p:txBody>
          <a:bodyPr wrap="none" rtlCol="0">
            <a:spAutoFit/>
          </a:bodyPr>
          <a:p>
            <a:r>
              <a:rPr lang="zh-CN" altLang="en-US" sz="1065">
                <a:latin typeface="微软雅黑" panose="020B0503020204020204" pitchFamily="34" charset="-122"/>
                <a:ea typeface="微软雅黑" panose="020B0503020204020204" pitchFamily="34" charset="-122"/>
              </a:rPr>
              <a:t>提供依据</a:t>
            </a:r>
            <a:endParaRPr lang="zh-CN" altLang="en-US" sz="1065">
              <a:latin typeface="微软雅黑" panose="020B0503020204020204" pitchFamily="34" charset="-122"/>
              <a:ea typeface="微软雅黑" panose="020B0503020204020204" pitchFamily="34" charset="-122"/>
            </a:endParaRPr>
          </a:p>
        </p:txBody>
      </p:sp>
      <p:sp>
        <p:nvSpPr>
          <p:cNvPr id="162" name="右箭头 161"/>
          <p:cNvSpPr/>
          <p:nvPr/>
        </p:nvSpPr>
        <p:spPr>
          <a:xfrm rot="16200000">
            <a:off x="5883063" y="4683337"/>
            <a:ext cx="286173" cy="270933"/>
          </a:xfrm>
          <a:prstGeom prst="rightArrow">
            <a:avLst/>
          </a:prstGeom>
          <a:solidFill>
            <a:srgbClr val="ED7D3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pitchFamily="34" charset="-122"/>
              <a:ea typeface="微软雅黑" panose="020B0503020204020204" pitchFamily="34" charset="-122"/>
            </a:endParaRPr>
          </a:p>
        </p:txBody>
      </p:sp>
      <p:sp>
        <p:nvSpPr>
          <p:cNvPr id="163" name="文本框 162"/>
          <p:cNvSpPr txBox="1"/>
          <p:nvPr/>
        </p:nvSpPr>
        <p:spPr>
          <a:xfrm>
            <a:off x="5790988" y="4696248"/>
            <a:ext cx="454660" cy="255270"/>
          </a:xfrm>
          <a:prstGeom prst="rect">
            <a:avLst/>
          </a:prstGeom>
          <a:noFill/>
        </p:spPr>
        <p:txBody>
          <a:bodyPr wrap="none" rtlCol="0">
            <a:spAutoFit/>
          </a:bodyPr>
          <a:p>
            <a:pPr algn="ctr"/>
            <a:r>
              <a:rPr lang="zh-CN" altLang="en-US" sz="1065">
                <a:latin typeface="微软雅黑" panose="020B0503020204020204" pitchFamily="34" charset="-122"/>
                <a:ea typeface="微软雅黑" panose="020B0503020204020204" pitchFamily="34" charset="-122"/>
              </a:rPr>
              <a:t>对应</a:t>
            </a:r>
            <a:endParaRPr lang="zh-CN" altLang="en-US" sz="1065">
              <a:latin typeface="微软雅黑" panose="020B0503020204020204" pitchFamily="34" charset="-122"/>
              <a:ea typeface="微软雅黑" panose="020B0503020204020204" pitchFamily="34" charset="-122"/>
            </a:endParaRPr>
          </a:p>
        </p:txBody>
      </p:sp>
      <p:grpSp>
        <p:nvGrpSpPr>
          <p:cNvPr id="164" name="组合 163"/>
          <p:cNvGrpSpPr/>
          <p:nvPr/>
        </p:nvGrpSpPr>
        <p:grpSpPr>
          <a:xfrm>
            <a:off x="9444143" y="3742478"/>
            <a:ext cx="1466427" cy="1028700"/>
            <a:chOff x="10475" y="5078"/>
            <a:chExt cx="1732" cy="1215"/>
          </a:xfrm>
        </p:grpSpPr>
        <p:sp>
          <p:nvSpPr>
            <p:cNvPr id="165" name="文本框 164"/>
            <p:cNvSpPr txBox="1"/>
            <p:nvPr/>
          </p:nvSpPr>
          <p:spPr>
            <a:xfrm>
              <a:off x="11631" y="5422"/>
              <a:ext cx="576" cy="326"/>
            </a:xfrm>
            <a:prstGeom prst="rect">
              <a:avLst/>
            </a:prstGeom>
            <a:noFill/>
          </p:spPr>
          <p:txBody>
            <a:bodyPr wrap="none" rtlCol="0">
              <a:spAutoFit/>
            </a:bodyPr>
            <a:p>
              <a:r>
                <a:rPr lang="zh-CN" altLang="en-US" sz="1200">
                  <a:latin typeface="微软雅黑" panose="020B0503020204020204" pitchFamily="34" charset="-122"/>
                  <a:ea typeface="微软雅黑" panose="020B0503020204020204" pitchFamily="34" charset="-122"/>
                </a:rPr>
                <a:t>识别</a:t>
              </a:r>
              <a:endParaRPr lang="zh-CN" altLang="en-US" sz="1200">
                <a:latin typeface="微软雅黑" panose="020B0503020204020204" pitchFamily="34" charset="-122"/>
                <a:ea typeface="微软雅黑" panose="020B0503020204020204" pitchFamily="34" charset="-122"/>
              </a:endParaRPr>
            </a:p>
          </p:txBody>
        </p:sp>
        <p:sp>
          <p:nvSpPr>
            <p:cNvPr id="166" name="文本框 165"/>
            <p:cNvSpPr txBox="1"/>
            <p:nvPr/>
          </p:nvSpPr>
          <p:spPr>
            <a:xfrm>
              <a:off x="11436" y="5956"/>
              <a:ext cx="576" cy="326"/>
            </a:xfrm>
            <a:prstGeom prst="rect">
              <a:avLst/>
            </a:prstGeom>
            <a:noFill/>
          </p:spPr>
          <p:txBody>
            <a:bodyPr wrap="none" rtlCol="0">
              <a:spAutoFit/>
            </a:bodyPr>
            <a:p>
              <a:r>
                <a:rPr lang="zh-CN" altLang="en-US" sz="1200">
                  <a:latin typeface="微软雅黑" panose="020B0503020204020204" pitchFamily="34" charset="-122"/>
                  <a:ea typeface="微软雅黑" panose="020B0503020204020204" pitchFamily="34" charset="-122"/>
                </a:rPr>
                <a:t>评估</a:t>
              </a:r>
              <a:endParaRPr lang="zh-CN" altLang="en-US" sz="1200">
                <a:latin typeface="微软雅黑" panose="020B0503020204020204" pitchFamily="34" charset="-122"/>
                <a:ea typeface="微软雅黑" panose="020B0503020204020204" pitchFamily="34" charset="-122"/>
              </a:endParaRPr>
            </a:p>
          </p:txBody>
        </p:sp>
        <p:sp>
          <p:nvSpPr>
            <p:cNvPr id="167" name="文本框 166"/>
            <p:cNvSpPr txBox="1"/>
            <p:nvPr/>
          </p:nvSpPr>
          <p:spPr>
            <a:xfrm>
              <a:off x="10718" y="5967"/>
              <a:ext cx="576" cy="326"/>
            </a:xfrm>
            <a:prstGeom prst="rect">
              <a:avLst/>
            </a:prstGeom>
            <a:noFill/>
          </p:spPr>
          <p:txBody>
            <a:bodyPr wrap="none" rtlCol="0">
              <a:spAutoFit/>
            </a:bodyPr>
            <a:p>
              <a:r>
                <a:rPr lang="zh-CN" altLang="en-US" sz="1200">
                  <a:latin typeface="微软雅黑" panose="020B0503020204020204" pitchFamily="34" charset="-122"/>
                  <a:ea typeface="微软雅黑" panose="020B0503020204020204" pitchFamily="34" charset="-122"/>
                </a:rPr>
                <a:t>应对</a:t>
              </a:r>
              <a:endParaRPr lang="zh-CN" altLang="en-US" sz="1200">
                <a:latin typeface="微软雅黑" panose="020B0503020204020204" pitchFamily="34" charset="-122"/>
                <a:ea typeface="微软雅黑" panose="020B0503020204020204" pitchFamily="34" charset="-122"/>
              </a:endParaRPr>
            </a:p>
          </p:txBody>
        </p:sp>
        <p:sp>
          <p:nvSpPr>
            <p:cNvPr id="169" name="文本框 168"/>
            <p:cNvSpPr txBox="1"/>
            <p:nvPr/>
          </p:nvSpPr>
          <p:spPr>
            <a:xfrm>
              <a:off x="10475" y="5422"/>
              <a:ext cx="576" cy="326"/>
            </a:xfrm>
            <a:prstGeom prst="rect">
              <a:avLst/>
            </a:prstGeom>
            <a:noFill/>
          </p:spPr>
          <p:txBody>
            <a:bodyPr wrap="none" rtlCol="0">
              <a:spAutoFit/>
            </a:bodyPr>
            <a:p>
              <a:r>
                <a:rPr lang="zh-CN" altLang="en-US" sz="1200">
                  <a:latin typeface="微软雅黑" panose="020B0503020204020204" pitchFamily="34" charset="-122"/>
                  <a:ea typeface="微软雅黑" panose="020B0503020204020204" pitchFamily="34" charset="-122"/>
                </a:rPr>
                <a:t>报告</a:t>
              </a:r>
              <a:endParaRPr lang="zh-CN" altLang="en-US" sz="1200">
                <a:latin typeface="微软雅黑" panose="020B0503020204020204" pitchFamily="34" charset="-122"/>
                <a:ea typeface="微软雅黑" panose="020B0503020204020204" pitchFamily="34" charset="-122"/>
              </a:endParaRPr>
            </a:p>
          </p:txBody>
        </p:sp>
        <p:sp>
          <p:nvSpPr>
            <p:cNvPr id="170" name="文本框 169"/>
            <p:cNvSpPr txBox="1"/>
            <p:nvPr/>
          </p:nvSpPr>
          <p:spPr>
            <a:xfrm>
              <a:off x="11030" y="5078"/>
              <a:ext cx="576" cy="326"/>
            </a:xfrm>
            <a:prstGeom prst="rect">
              <a:avLst/>
            </a:prstGeom>
            <a:noFill/>
          </p:spPr>
          <p:txBody>
            <a:bodyPr wrap="none" rtlCol="0">
              <a:spAutoFit/>
            </a:bodyPr>
            <a:p>
              <a:r>
                <a:rPr lang="zh-CN" altLang="en-US" sz="1200">
                  <a:latin typeface="微软雅黑" panose="020B0503020204020204" pitchFamily="34" charset="-122"/>
                  <a:ea typeface="微软雅黑" panose="020B0503020204020204" pitchFamily="34" charset="-122"/>
                </a:rPr>
                <a:t>监测</a:t>
              </a:r>
              <a:endParaRPr lang="zh-CN" altLang="en-US" sz="1200">
                <a:latin typeface="微软雅黑" panose="020B0503020204020204" pitchFamily="34" charset="-122"/>
                <a:ea typeface="微软雅黑" panose="020B0503020204020204" pitchFamily="34" charset="-122"/>
              </a:endParaRPr>
            </a:p>
          </p:txBody>
        </p:sp>
        <p:sp>
          <p:nvSpPr>
            <p:cNvPr id="171" name="右箭头 170"/>
            <p:cNvSpPr/>
            <p:nvPr/>
          </p:nvSpPr>
          <p:spPr>
            <a:xfrm rot="2220000">
              <a:off x="11548" y="5233"/>
              <a:ext cx="301" cy="268"/>
            </a:xfrm>
            <a:prstGeom prst="rightArrow">
              <a:avLst/>
            </a:prstGeom>
            <a:solidFill>
              <a:srgbClr val="4472C4">
                <a:lumMod val="40000"/>
                <a:lumOff val="60000"/>
              </a:srgbClr>
            </a:solidFill>
            <a:ln w="12700" cap="flat" cmpd="sng" algn="ctr">
              <a:noFill/>
              <a:prstDash val="solid"/>
              <a:miter lim="800000"/>
              <a:headEnd type="none" w="med" len="med"/>
              <a:tailEnd type="none" w="med" len="med"/>
            </a:ln>
            <a:effectLst/>
          </p:spPr>
          <p:txBody>
            <a:bodyPr wrap="none" rtlCol="0" anchor="ctr">
              <a:noAutofit/>
            </a:bodyPr>
            <a:p>
              <a:pPr algn="ctr" eaLnBrk="0" hangingPunct="0">
                <a:buClrTx/>
                <a:buSzTx/>
                <a:buFontTx/>
              </a:pPr>
              <a:endParaRPr lang="zh-CN" altLang="en-US" sz="1600"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72" name="右箭头 171"/>
            <p:cNvSpPr/>
            <p:nvPr/>
          </p:nvSpPr>
          <p:spPr>
            <a:xfrm rot="7200000">
              <a:off x="11629" y="5774"/>
              <a:ext cx="301" cy="268"/>
            </a:xfrm>
            <a:prstGeom prst="rightArrow">
              <a:avLst/>
            </a:prstGeom>
            <a:solidFill>
              <a:srgbClr val="4472C4">
                <a:lumMod val="40000"/>
                <a:lumOff val="60000"/>
              </a:srgbClr>
            </a:solidFill>
            <a:ln w="12700" cap="flat" cmpd="sng" algn="ctr">
              <a:noFill/>
              <a:prstDash val="solid"/>
              <a:miter lim="800000"/>
              <a:headEnd type="none" w="med" len="med"/>
              <a:tailEnd type="none" w="med" len="med"/>
            </a:ln>
            <a:effectLst/>
          </p:spPr>
          <p:txBody>
            <a:bodyPr wrap="none" rtlCol="0" anchor="ctr">
              <a:noAutofit/>
            </a:bodyPr>
            <a:p>
              <a:pPr algn="ctr" eaLnBrk="0" hangingPunct="0">
                <a:buClrTx/>
                <a:buSzTx/>
                <a:buFontTx/>
              </a:pPr>
              <a:endParaRPr lang="zh-CN" altLang="en-US" sz="1600"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73" name="右箭头 172"/>
            <p:cNvSpPr/>
            <p:nvPr/>
          </p:nvSpPr>
          <p:spPr>
            <a:xfrm rot="10800000">
              <a:off x="11195" y="6014"/>
              <a:ext cx="301" cy="268"/>
            </a:xfrm>
            <a:prstGeom prst="rightArrow">
              <a:avLst/>
            </a:prstGeom>
            <a:solidFill>
              <a:srgbClr val="4472C4">
                <a:lumMod val="40000"/>
                <a:lumOff val="60000"/>
              </a:srgbClr>
            </a:solidFill>
            <a:ln w="12700" cap="flat" cmpd="sng" algn="ctr">
              <a:noFill/>
              <a:prstDash val="solid"/>
              <a:miter lim="800000"/>
              <a:headEnd type="none" w="med" len="med"/>
              <a:tailEnd type="none" w="med" len="med"/>
            </a:ln>
            <a:effectLst/>
          </p:spPr>
          <p:txBody>
            <a:bodyPr wrap="none" rtlCol="0" anchor="ctr">
              <a:noAutofit/>
            </a:bodyPr>
            <a:p>
              <a:pPr algn="ctr" eaLnBrk="0" hangingPunct="0">
                <a:buClrTx/>
                <a:buSzTx/>
                <a:buFontTx/>
              </a:pPr>
              <a:endParaRPr lang="zh-CN" altLang="en-US" sz="1600"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74" name="右箭头 173"/>
            <p:cNvSpPr/>
            <p:nvPr/>
          </p:nvSpPr>
          <p:spPr>
            <a:xfrm rot="13800000">
              <a:off x="10771" y="5745"/>
              <a:ext cx="301" cy="268"/>
            </a:xfrm>
            <a:prstGeom prst="rightArrow">
              <a:avLst/>
            </a:prstGeom>
            <a:solidFill>
              <a:srgbClr val="4472C4">
                <a:lumMod val="40000"/>
                <a:lumOff val="60000"/>
              </a:srgbClr>
            </a:solidFill>
            <a:ln w="12700" cap="flat" cmpd="sng" algn="ctr">
              <a:noFill/>
              <a:prstDash val="solid"/>
              <a:miter lim="800000"/>
              <a:headEnd type="none" w="med" len="med"/>
              <a:tailEnd type="none" w="med" len="med"/>
            </a:ln>
            <a:effectLst/>
          </p:spPr>
          <p:txBody>
            <a:bodyPr wrap="none" rtlCol="0" anchor="ctr">
              <a:noAutofit/>
            </a:bodyPr>
            <a:p>
              <a:pPr algn="ctr" eaLnBrk="0" hangingPunct="0">
                <a:buClrTx/>
                <a:buSzTx/>
                <a:buFontTx/>
              </a:pPr>
              <a:endParaRPr lang="zh-CN" altLang="en-US" sz="1600"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75" name="右箭头 174"/>
            <p:cNvSpPr/>
            <p:nvPr/>
          </p:nvSpPr>
          <p:spPr>
            <a:xfrm rot="19380000">
              <a:off x="10851" y="5203"/>
              <a:ext cx="301" cy="268"/>
            </a:xfrm>
            <a:prstGeom prst="rightArrow">
              <a:avLst/>
            </a:prstGeom>
            <a:solidFill>
              <a:srgbClr val="4472C4">
                <a:lumMod val="40000"/>
                <a:lumOff val="60000"/>
              </a:srgbClr>
            </a:solidFill>
            <a:ln w="12700" cap="flat" cmpd="sng" algn="ctr">
              <a:noFill/>
              <a:prstDash val="solid"/>
              <a:miter lim="800000"/>
              <a:headEnd type="none" w="med" len="med"/>
              <a:tailEnd type="none" w="med" len="med"/>
            </a:ln>
            <a:effectLst/>
          </p:spPr>
          <p:txBody>
            <a:bodyPr wrap="none" rtlCol="0" anchor="ctr">
              <a:noAutofit/>
            </a:bodyPr>
            <a:p>
              <a:pPr algn="ctr" eaLnBrk="0" hangingPunct="0">
                <a:buClrTx/>
                <a:buSzTx/>
                <a:buFontTx/>
              </a:pPr>
              <a:endParaRPr lang="zh-CN" altLang="en-US" sz="1600"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76" name="文本框 175"/>
            <p:cNvSpPr txBox="1"/>
            <p:nvPr/>
          </p:nvSpPr>
          <p:spPr>
            <a:xfrm>
              <a:off x="10969" y="5411"/>
              <a:ext cx="699" cy="496"/>
            </a:xfrm>
            <a:prstGeom prst="rect">
              <a:avLst/>
            </a:prstGeom>
            <a:noFill/>
          </p:spPr>
          <p:txBody>
            <a:bodyPr wrap="none" rtlCol="0">
              <a:spAutoFit/>
            </a:bodyPr>
            <a:p>
              <a:pPr algn="ctr"/>
              <a:r>
                <a:rPr lang="zh-CN" altLang="en-US" sz="1065" b="1">
                  <a:solidFill>
                    <a:srgbClr val="004C84"/>
                  </a:solidFill>
                  <a:latin typeface="微软雅黑" panose="020B0503020204020204" pitchFamily="34" charset="-122"/>
                  <a:ea typeface="微软雅黑" panose="020B0503020204020204" pitchFamily="34" charset="-122"/>
                </a:rPr>
                <a:t>风险管</a:t>
              </a:r>
              <a:endParaRPr lang="zh-CN" altLang="en-US" sz="1065" b="1">
                <a:solidFill>
                  <a:srgbClr val="004C84"/>
                </a:solidFill>
                <a:latin typeface="微软雅黑" panose="020B0503020204020204" pitchFamily="34" charset="-122"/>
                <a:ea typeface="微软雅黑" panose="020B0503020204020204" pitchFamily="34" charset="-122"/>
              </a:endParaRPr>
            </a:p>
            <a:p>
              <a:pPr algn="ctr"/>
              <a:r>
                <a:rPr lang="zh-CN" altLang="en-US" sz="1065" b="1">
                  <a:solidFill>
                    <a:srgbClr val="004C84"/>
                  </a:solidFill>
                  <a:latin typeface="微软雅黑" panose="020B0503020204020204" pitchFamily="34" charset="-122"/>
                  <a:ea typeface="微软雅黑" panose="020B0503020204020204" pitchFamily="34" charset="-122"/>
                </a:rPr>
                <a:t>理过程</a:t>
              </a:r>
              <a:endParaRPr lang="zh-CN" altLang="en-US" sz="1065" b="1">
                <a:solidFill>
                  <a:srgbClr val="004C84"/>
                </a:solidFill>
                <a:latin typeface="微软雅黑" panose="020B0503020204020204" pitchFamily="34" charset="-122"/>
                <a:ea typeface="微软雅黑" panose="020B0503020204020204" pitchFamily="34" charset="-122"/>
              </a:endParaRPr>
            </a:p>
          </p:txBody>
        </p:sp>
      </p:grpSp>
      <p:sp>
        <p:nvSpPr>
          <p:cNvPr id="177" name="文本框 176"/>
          <p:cNvSpPr txBox="1"/>
          <p:nvPr/>
        </p:nvSpPr>
        <p:spPr>
          <a:xfrm>
            <a:off x="11074612" y="4108238"/>
            <a:ext cx="428625" cy="603673"/>
          </a:xfrm>
          <a:prstGeom prst="rect">
            <a:avLst/>
          </a:prstGeom>
          <a:noFill/>
        </p:spPr>
        <p:txBody>
          <a:bodyPr vert="eaVert" wrap="square" rtlCol="0">
            <a:spAutoFit/>
          </a:bodyPr>
          <a:p>
            <a:pPr algn="ctr"/>
            <a:r>
              <a:rPr lang="zh-CN" altLang="en-US" sz="1600">
                <a:solidFill>
                  <a:srgbClr val="004C84"/>
                </a:solidFill>
                <a:latin typeface="微软雅黑" panose="020B0503020204020204" pitchFamily="34" charset="-122"/>
                <a:ea typeface="微软雅黑" panose="020B0503020204020204" pitchFamily="34" charset="-122"/>
              </a:rPr>
              <a:t>风险</a:t>
            </a:r>
            <a:endParaRPr lang="zh-CN" altLang="en-US" sz="1600">
              <a:solidFill>
                <a:srgbClr val="004C84"/>
              </a:solidFill>
              <a:latin typeface="微软雅黑" panose="020B0503020204020204" pitchFamily="34" charset="-122"/>
              <a:ea typeface="微软雅黑" panose="020B0503020204020204" pitchFamily="34" charset="-122"/>
            </a:endParaRPr>
          </a:p>
        </p:txBody>
      </p:sp>
      <p:sp>
        <p:nvSpPr>
          <p:cNvPr id="178" name="右箭头 177"/>
          <p:cNvSpPr/>
          <p:nvPr/>
        </p:nvSpPr>
        <p:spPr>
          <a:xfrm flipH="1">
            <a:off x="8967470" y="4413885"/>
            <a:ext cx="490220" cy="199813"/>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pitchFamily="34" charset="-122"/>
              <a:ea typeface="微软雅黑" panose="020B0503020204020204" pitchFamily="34" charset="-122"/>
            </a:endParaRPr>
          </a:p>
        </p:txBody>
      </p:sp>
      <p:sp>
        <p:nvSpPr>
          <p:cNvPr id="179" name="右箭头 178"/>
          <p:cNvSpPr/>
          <p:nvPr/>
        </p:nvSpPr>
        <p:spPr>
          <a:xfrm>
            <a:off x="8992023" y="4070985"/>
            <a:ext cx="490220" cy="199813"/>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pitchFamily="34" charset="-122"/>
              <a:ea typeface="微软雅黑" panose="020B0503020204020204" pitchFamily="34" charset="-122"/>
            </a:endParaRPr>
          </a:p>
        </p:txBody>
      </p:sp>
      <p:sp>
        <p:nvSpPr>
          <p:cNvPr id="180" name="文本框 179"/>
          <p:cNvSpPr txBox="1"/>
          <p:nvPr/>
        </p:nvSpPr>
        <p:spPr>
          <a:xfrm>
            <a:off x="9025043" y="4371552"/>
            <a:ext cx="454660" cy="255270"/>
          </a:xfrm>
          <a:prstGeom prst="rect">
            <a:avLst/>
          </a:prstGeom>
          <a:noFill/>
        </p:spPr>
        <p:txBody>
          <a:bodyPr wrap="none" rtlCol="0">
            <a:spAutoFit/>
          </a:bodyPr>
          <a:p>
            <a:r>
              <a:rPr lang="zh-CN" altLang="en-US" sz="1065">
                <a:latin typeface="微软雅黑" panose="020B0503020204020204" pitchFamily="34" charset="-122"/>
                <a:ea typeface="微软雅黑" panose="020B0503020204020204" pitchFamily="34" charset="-122"/>
              </a:rPr>
              <a:t>迭代</a:t>
            </a:r>
            <a:endParaRPr lang="zh-CN" altLang="en-US" sz="1065">
              <a:latin typeface="微软雅黑" panose="020B0503020204020204" pitchFamily="34" charset="-122"/>
              <a:ea typeface="微软雅黑" panose="020B0503020204020204" pitchFamily="34" charset="-122"/>
            </a:endParaRPr>
          </a:p>
        </p:txBody>
      </p:sp>
      <p:sp>
        <p:nvSpPr>
          <p:cNvPr id="181" name="文本框 180"/>
          <p:cNvSpPr txBox="1"/>
          <p:nvPr/>
        </p:nvSpPr>
        <p:spPr>
          <a:xfrm>
            <a:off x="8929370" y="4018492"/>
            <a:ext cx="454660" cy="255270"/>
          </a:xfrm>
          <a:prstGeom prst="rect">
            <a:avLst/>
          </a:prstGeom>
          <a:noFill/>
        </p:spPr>
        <p:txBody>
          <a:bodyPr wrap="none" rtlCol="0">
            <a:spAutoFit/>
          </a:bodyPr>
          <a:p>
            <a:r>
              <a:rPr lang="zh-CN" altLang="en-US" sz="1065">
                <a:latin typeface="微软雅黑" panose="020B0503020204020204" pitchFamily="34" charset="-122"/>
                <a:ea typeface="微软雅黑" panose="020B0503020204020204" pitchFamily="34" charset="-122"/>
              </a:rPr>
              <a:t>支撑</a:t>
            </a:r>
            <a:endParaRPr lang="zh-CN" altLang="en-US" sz="1065">
              <a:latin typeface="微软雅黑" panose="020B0503020204020204" pitchFamily="34" charset="-122"/>
              <a:ea typeface="微软雅黑" panose="020B0503020204020204" pitchFamily="34" charset="-122"/>
            </a:endParaRPr>
          </a:p>
        </p:txBody>
      </p:sp>
      <p:sp>
        <p:nvSpPr>
          <p:cNvPr id="182" name="右箭头 181"/>
          <p:cNvSpPr/>
          <p:nvPr/>
        </p:nvSpPr>
        <p:spPr>
          <a:xfrm>
            <a:off x="6406303" y="4223385"/>
            <a:ext cx="429260" cy="268393"/>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pitchFamily="34" charset="-122"/>
              <a:ea typeface="微软雅黑" panose="020B0503020204020204" pitchFamily="34" charset="-122"/>
            </a:endParaRPr>
          </a:p>
        </p:txBody>
      </p:sp>
      <p:sp>
        <p:nvSpPr>
          <p:cNvPr id="183" name="文本框 182"/>
          <p:cNvSpPr txBox="1"/>
          <p:nvPr/>
        </p:nvSpPr>
        <p:spPr>
          <a:xfrm>
            <a:off x="6350423" y="4206452"/>
            <a:ext cx="514773" cy="255270"/>
          </a:xfrm>
          <a:prstGeom prst="rect">
            <a:avLst/>
          </a:prstGeom>
          <a:noFill/>
        </p:spPr>
        <p:txBody>
          <a:bodyPr wrap="square" rtlCol="0">
            <a:spAutoFit/>
          </a:bodyPr>
          <a:p>
            <a:r>
              <a:rPr lang="zh-CN" altLang="en-US" sz="1065">
                <a:latin typeface="微软雅黑" panose="020B0503020204020204" pitchFamily="34" charset="-122"/>
                <a:ea typeface="微软雅黑" panose="020B0503020204020204" pitchFamily="34" charset="-122"/>
              </a:rPr>
              <a:t>形成</a:t>
            </a:r>
            <a:endParaRPr lang="zh-CN" altLang="en-US" sz="1065">
              <a:latin typeface="微软雅黑" panose="020B0503020204020204" pitchFamily="34" charset="-122"/>
              <a:ea typeface="微软雅黑" panose="020B0503020204020204" pitchFamily="34" charset="-122"/>
            </a:endParaRPr>
          </a:p>
        </p:txBody>
      </p:sp>
      <p:pic>
        <p:nvPicPr>
          <p:cNvPr id="184" name="图片 183" descr="内控"/>
          <p:cNvPicPr>
            <a:picLocks noChangeAspect="1"/>
          </p:cNvPicPr>
          <p:nvPr/>
        </p:nvPicPr>
        <p:blipFill>
          <a:blip r:embed="rId21"/>
          <a:stretch>
            <a:fillRect/>
          </a:stretch>
        </p:blipFill>
        <p:spPr>
          <a:xfrm>
            <a:off x="11113770" y="4936278"/>
            <a:ext cx="287020" cy="287020"/>
          </a:xfrm>
          <a:prstGeom prst="rect">
            <a:avLst/>
          </a:prstGeom>
        </p:spPr>
      </p:pic>
      <p:sp>
        <p:nvSpPr>
          <p:cNvPr id="185" name="文本框 184"/>
          <p:cNvSpPr txBox="1"/>
          <p:nvPr/>
        </p:nvSpPr>
        <p:spPr>
          <a:xfrm>
            <a:off x="11074612" y="5210598"/>
            <a:ext cx="428625" cy="603673"/>
          </a:xfrm>
          <a:prstGeom prst="rect">
            <a:avLst/>
          </a:prstGeom>
          <a:noFill/>
        </p:spPr>
        <p:txBody>
          <a:bodyPr vert="eaVert" wrap="square" rtlCol="0">
            <a:spAutoFit/>
          </a:bodyPr>
          <a:p>
            <a:pPr algn="ctr"/>
            <a:r>
              <a:rPr lang="zh-CN" altLang="en-US" sz="1600">
                <a:solidFill>
                  <a:srgbClr val="004C84"/>
                </a:solidFill>
                <a:latin typeface="微软雅黑" panose="020B0503020204020204" pitchFamily="34" charset="-122"/>
                <a:ea typeface="微软雅黑" panose="020B0503020204020204" pitchFamily="34" charset="-122"/>
              </a:rPr>
              <a:t>内控</a:t>
            </a:r>
            <a:endParaRPr lang="zh-CN" altLang="en-US" sz="1600">
              <a:solidFill>
                <a:srgbClr val="004C84"/>
              </a:solidFill>
              <a:latin typeface="微软雅黑" panose="020B0503020204020204" pitchFamily="34" charset="-122"/>
              <a:ea typeface="微软雅黑" panose="020B0503020204020204" pitchFamily="34" charset="-122"/>
            </a:endParaRPr>
          </a:p>
        </p:txBody>
      </p:sp>
      <p:sp>
        <p:nvSpPr>
          <p:cNvPr id="196" name="矩形 195"/>
          <p:cNvSpPr/>
          <p:nvPr/>
        </p:nvSpPr>
        <p:spPr>
          <a:xfrm>
            <a:off x="10257790" y="4888865"/>
            <a:ext cx="583353" cy="925407"/>
          </a:xfrm>
          <a:prstGeom prst="rect">
            <a:avLst/>
          </a:prstGeom>
          <a:solidFill>
            <a:srgbClr val="004C84"/>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335">
                <a:latin typeface="微软雅黑" panose="020B0503020204020204" pitchFamily="34" charset="-122"/>
                <a:ea typeface="微软雅黑" panose="020B0503020204020204" pitchFamily="34" charset="-122"/>
              </a:rPr>
              <a:t>业务流程管理</a:t>
            </a:r>
            <a:endParaRPr lang="zh-CN" altLang="en-US" sz="1335">
              <a:latin typeface="微软雅黑" panose="020B0503020204020204" pitchFamily="34" charset="-122"/>
              <a:ea typeface="微软雅黑" panose="020B0503020204020204" pitchFamily="34" charset="-122"/>
            </a:endParaRPr>
          </a:p>
        </p:txBody>
      </p:sp>
      <p:sp>
        <p:nvSpPr>
          <p:cNvPr id="205" name="矩形 204"/>
          <p:cNvSpPr/>
          <p:nvPr/>
        </p:nvSpPr>
        <p:spPr>
          <a:xfrm>
            <a:off x="7070090" y="4888865"/>
            <a:ext cx="3177540" cy="925407"/>
          </a:xfrm>
          <a:prstGeom prst="rect">
            <a:avLst/>
          </a:prstGeom>
          <a:noFill/>
          <a:ln w="12700">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pitchFamily="34" charset="-122"/>
              <a:ea typeface="微软雅黑" panose="020B0503020204020204" pitchFamily="34" charset="-122"/>
            </a:endParaRPr>
          </a:p>
        </p:txBody>
      </p:sp>
      <p:sp>
        <p:nvSpPr>
          <p:cNvPr id="206" name="流程图: 过程 205"/>
          <p:cNvSpPr/>
          <p:nvPr/>
        </p:nvSpPr>
        <p:spPr>
          <a:xfrm>
            <a:off x="7152217" y="5006552"/>
            <a:ext cx="918633" cy="303107"/>
          </a:xfrm>
          <a:prstGeom prst="flowChartProcess">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r>
              <a:rPr lang="zh-CN" altLang="en-US" sz="1065" b="1">
                <a:solidFill>
                  <a:schemeClr val="accent1">
                    <a:lumMod val="50000"/>
                  </a:schemeClr>
                </a:solidFill>
                <a:latin typeface="微软雅黑" panose="020B0503020204020204" pitchFamily="34" charset="-122"/>
                <a:ea typeface="微软雅黑" panose="020B0503020204020204" pitchFamily="34" charset="-122"/>
              </a:rPr>
              <a:t>会议决策</a:t>
            </a:r>
            <a:endParaRPr lang="zh-CN" altLang="en-US" sz="1065" b="1">
              <a:solidFill>
                <a:schemeClr val="accent1">
                  <a:lumMod val="50000"/>
                </a:schemeClr>
              </a:solidFill>
              <a:latin typeface="微软雅黑" panose="020B0503020204020204" pitchFamily="34" charset="-122"/>
              <a:ea typeface="微软雅黑" panose="020B0503020204020204" pitchFamily="34" charset="-122"/>
            </a:endParaRPr>
          </a:p>
        </p:txBody>
      </p:sp>
      <p:sp>
        <p:nvSpPr>
          <p:cNvPr id="207" name="流程图: 过程 206"/>
          <p:cNvSpPr/>
          <p:nvPr/>
        </p:nvSpPr>
        <p:spPr>
          <a:xfrm>
            <a:off x="8201237" y="5006552"/>
            <a:ext cx="918633" cy="303107"/>
          </a:xfrm>
          <a:prstGeom prst="flowChartProcess">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r>
              <a:rPr lang="zh-CN" altLang="en-US" sz="1065" b="1">
                <a:solidFill>
                  <a:schemeClr val="accent1">
                    <a:lumMod val="50000"/>
                  </a:schemeClr>
                </a:solidFill>
                <a:latin typeface="微软雅黑" panose="020B0503020204020204" pitchFamily="34" charset="-122"/>
                <a:ea typeface="微软雅黑" panose="020B0503020204020204" pitchFamily="34" charset="-122"/>
              </a:rPr>
              <a:t>大额资金</a:t>
            </a:r>
            <a:endParaRPr lang="zh-CN" altLang="en-US" sz="1065" b="1">
              <a:solidFill>
                <a:schemeClr val="accent1">
                  <a:lumMod val="50000"/>
                </a:schemeClr>
              </a:solidFill>
              <a:latin typeface="微软雅黑" panose="020B0503020204020204" pitchFamily="34" charset="-122"/>
              <a:ea typeface="微软雅黑" panose="020B0503020204020204" pitchFamily="34" charset="-122"/>
            </a:endParaRPr>
          </a:p>
        </p:txBody>
      </p:sp>
      <p:sp>
        <p:nvSpPr>
          <p:cNvPr id="208" name="流程图: 过程 207"/>
          <p:cNvSpPr/>
          <p:nvPr/>
        </p:nvSpPr>
        <p:spPr>
          <a:xfrm>
            <a:off x="9250257" y="5006552"/>
            <a:ext cx="918633" cy="303107"/>
          </a:xfrm>
          <a:prstGeom prst="flowChartProcess">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r>
              <a:rPr lang="zh-CN" altLang="en-US" sz="1065" b="1">
                <a:solidFill>
                  <a:schemeClr val="accent1">
                    <a:lumMod val="50000"/>
                  </a:schemeClr>
                </a:solidFill>
                <a:latin typeface="微软雅黑" panose="020B0503020204020204" pitchFamily="34" charset="-122"/>
                <a:ea typeface="微软雅黑" panose="020B0503020204020204" pitchFamily="34" charset="-122"/>
              </a:rPr>
              <a:t>企业压减</a:t>
            </a:r>
            <a:endParaRPr lang="zh-CN" altLang="en-US" sz="1065" b="1">
              <a:solidFill>
                <a:schemeClr val="accent1">
                  <a:lumMod val="50000"/>
                </a:schemeClr>
              </a:solidFill>
              <a:latin typeface="微软雅黑" panose="020B0503020204020204" pitchFamily="34" charset="-122"/>
              <a:ea typeface="微软雅黑" panose="020B0503020204020204" pitchFamily="34" charset="-122"/>
            </a:endParaRPr>
          </a:p>
        </p:txBody>
      </p:sp>
      <p:sp>
        <p:nvSpPr>
          <p:cNvPr id="209" name="流程图: 过程 208"/>
          <p:cNvSpPr/>
          <p:nvPr/>
        </p:nvSpPr>
        <p:spPr>
          <a:xfrm>
            <a:off x="7152217" y="5409565"/>
            <a:ext cx="918633" cy="303107"/>
          </a:xfrm>
          <a:prstGeom prst="flowChartProcess">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r>
              <a:rPr lang="zh-CN" altLang="en-US" sz="1065" b="1">
                <a:solidFill>
                  <a:schemeClr val="accent1">
                    <a:lumMod val="50000"/>
                  </a:schemeClr>
                </a:solidFill>
                <a:latin typeface="微软雅黑" panose="020B0503020204020204" pitchFamily="34" charset="-122"/>
                <a:ea typeface="微软雅黑" panose="020B0503020204020204" pitchFamily="34" charset="-122"/>
              </a:rPr>
              <a:t>治理机制</a:t>
            </a:r>
            <a:endParaRPr lang="zh-CN" altLang="en-US" sz="1065" b="1">
              <a:solidFill>
                <a:schemeClr val="accent1">
                  <a:lumMod val="50000"/>
                </a:schemeClr>
              </a:solidFill>
              <a:latin typeface="微软雅黑" panose="020B0503020204020204" pitchFamily="34" charset="-122"/>
              <a:ea typeface="微软雅黑" panose="020B0503020204020204" pitchFamily="34" charset="-122"/>
            </a:endParaRPr>
          </a:p>
        </p:txBody>
      </p:sp>
      <p:sp>
        <p:nvSpPr>
          <p:cNvPr id="210" name="流程图: 过程 209"/>
          <p:cNvSpPr/>
          <p:nvPr/>
        </p:nvSpPr>
        <p:spPr>
          <a:xfrm>
            <a:off x="8200390" y="5425652"/>
            <a:ext cx="918633" cy="303107"/>
          </a:xfrm>
          <a:prstGeom prst="flowChartProcess">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r>
              <a:rPr lang="zh-CN" altLang="en-US" sz="1065" b="1">
                <a:solidFill>
                  <a:schemeClr val="accent1">
                    <a:lumMod val="50000"/>
                  </a:schemeClr>
                </a:solidFill>
                <a:latin typeface="微软雅黑" panose="020B0503020204020204" pitchFamily="34" charset="-122"/>
                <a:ea typeface="微软雅黑" panose="020B0503020204020204" pitchFamily="34" charset="-122"/>
              </a:rPr>
              <a:t>组织实施</a:t>
            </a:r>
            <a:endParaRPr lang="zh-CN" altLang="en-US" sz="1065" b="1">
              <a:solidFill>
                <a:schemeClr val="accent1">
                  <a:lumMod val="50000"/>
                </a:schemeClr>
              </a:solidFill>
              <a:latin typeface="微软雅黑" panose="020B0503020204020204" pitchFamily="34" charset="-122"/>
              <a:ea typeface="微软雅黑" panose="020B0503020204020204" pitchFamily="34" charset="-122"/>
            </a:endParaRPr>
          </a:p>
        </p:txBody>
      </p:sp>
      <p:sp>
        <p:nvSpPr>
          <p:cNvPr id="211" name="流程图: 过程 210"/>
          <p:cNvSpPr/>
          <p:nvPr/>
        </p:nvSpPr>
        <p:spPr>
          <a:xfrm>
            <a:off x="9248563" y="5425652"/>
            <a:ext cx="918633" cy="303107"/>
          </a:xfrm>
          <a:prstGeom prst="flowChartProcess">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r>
              <a:rPr lang="zh-CN" altLang="en-US" sz="1065" b="1">
                <a:solidFill>
                  <a:schemeClr val="accent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065" b="1">
              <a:solidFill>
                <a:schemeClr val="accent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12" name="右箭头 211"/>
          <p:cNvSpPr/>
          <p:nvPr/>
        </p:nvSpPr>
        <p:spPr>
          <a:xfrm>
            <a:off x="6462183" y="5024332"/>
            <a:ext cx="429260" cy="268393"/>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pitchFamily="34" charset="-122"/>
              <a:ea typeface="微软雅黑" panose="020B0503020204020204" pitchFamily="34" charset="-122"/>
            </a:endParaRPr>
          </a:p>
        </p:txBody>
      </p:sp>
      <p:sp>
        <p:nvSpPr>
          <p:cNvPr id="213" name="文本框 212"/>
          <p:cNvSpPr txBox="1"/>
          <p:nvPr/>
        </p:nvSpPr>
        <p:spPr>
          <a:xfrm>
            <a:off x="6406303" y="5007398"/>
            <a:ext cx="514773" cy="255270"/>
          </a:xfrm>
          <a:prstGeom prst="rect">
            <a:avLst/>
          </a:prstGeom>
          <a:noFill/>
        </p:spPr>
        <p:txBody>
          <a:bodyPr wrap="square" rtlCol="0">
            <a:spAutoFit/>
          </a:bodyPr>
          <a:p>
            <a:r>
              <a:rPr lang="zh-CN" altLang="en-US" sz="1065">
                <a:latin typeface="微软雅黑" panose="020B0503020204020204" pitchFamily="34" charset="-122"/>
                <a:ea typeface="微软雅黑" panose="020B0503020204020204" pitchFamily="34" charset="-122"/>
              </a:rPr>
              <a:t>融入</a:t>
            </a:r>
            <a:endParaRPr lang="zh-CN" altLang="en-US" sz="1065">
              <a:latin typeface="微软雅黑" panose="020B0503020204020204" pitchFamily="34" charset="-122"/>
              <a:ea typeface="微软雅黑" panose="020B0503020204020204" pitchFamily="34" charset="-122"/>
            </a:endParaRPr>
          </a:p>
        </p:txBody>
      </p:sp>
      <p:sp>
        <p:nvSpPr>
          <p:cNvPr id="214" name="文本框 213"/>
          <p:cNvSpPr txBox="1"/>
          <p:nvPr/>
        </p:nvSpPr>
        <p:spPr>
          <a:xfrm>
            <a:off x="3526155" y="3329305"/>
            <a:ext cx="5238750" cy="337185"/>
          </a:xfrm>
          <a:prstGeom prst="rect">
            <a:avLst/>
          </a:prstGeom>
          <a:noFill/>
        </p:spPr>
        <p:txBody>
          <a:bodyPr wrap="square" rtlCol="0">
            <a:spAutoFit/>
          </a:bodyPr>
          <a:p>
            <a:pPr algn="ctr"/>
            <a:r>
              <a:rPr lang="zh-CN" altLang="en-US" sz="1600">
                <a:latin typeface="微软雅黑" panose="020B0503020204020204" pitchFamily="34" charset="-122"/>
                <a:ea typeface="微软雅黑" panose="020B0503020204020204" pitchFamily="34" charset="-122"/>
              </a:rPr>
              <a:t>全领域、各级次，事前、事中、事后管控</a:t>
            </a:r>
            <a:endParaRPr lang="zh-CN" altLang="en-US" sz="1600">
              <a:latin typeface="微软雅黑" panose="020B0503020204020204" pitchFamily="34" charset="-122"/>
              <a:ea typeface="微软雅黑" panose="020B0503020204020204" pitchFamily="34" charset="-122"/>
            </a:endParaRPr>
          </a:p>
        </p:txBody>
      </p:sp>
      <p:sp>
        <p:nvSpPr>
          <p:cNvPr id="215" name="右箭头 214"/>
          <p:cNvSpPr/>
          <p:nvPr/>
        </p:nvSpPr>
        <p:spPr>
          <a:xfrm flipH="1">
            <a:off x="6462183" y="5461212"/>
            <a:ext cx="429260" cy="268393"/>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pitchFamily="34" charset="-122"/>
              <a:ea typeface="微软雅黑" panose="020B0503020204020204" pitchFamily="34" charset="-122"/>
            </a:endParaRPr>
          </a:p>
        </p:txBody>
      </p:sp>
      <p:sp>
        <p:nvSpPr>
          <p:cNvPr id="216" name="文本框 215"/>
          <p:cNvSpPr txBox="1"/>
          <p:nvPr/>
        </p:nvSpPr>
        <p:spPr>
          <a:xfrm>
            <a:off x="6444403" y="5434965"/>
            <a:ext cx="514773" cy="255270"/>
          </a:xfrm>
          <a:prstGeom prst="rect">
            <a:avLst/>
          </a:prstGeom>
          <a:noFill/>
        </p:spPr>
        <p:txBody>
          <a:bodyPr wrap="square" rtlCol="0">
            <a:spAutoFit/>
          </a:bodyPr>
          <a:p>
            <a:r>
              <a:rPr lang="zh-CN" altLang="en-US" sz="1065">
                <a:latin typeface="微软雅黑" panose="020B0503020204020204" pitchFamily="34" charset="-122"/>
                <a:ea typeface="微软雅黑" panose="020B0503020204020204" pitchFamily="34" charset="-122"/>
              </a:rPr>
              <a:t>反馈</a:t>
            </a:r>
            <a:endParaRPr lang="zh-CN" altLang="en-US" sz="1065">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265" y="0"/>
            <a:ext cx="12192000" cy="6858000"/>
          </a:xfrm>
          <a:prstGeom prst="rect">
            <a:avLst/>
          </a:prstGeom>
          <a:gradFill flip="none" rotWithShape="1">
            <a:gsLst>
              <a:gs pos="0">
                <a:schemeClr val="accent1">
                  <a:tint val="66000"/>
                  <a:satMod val="160000"/>
                  <a:alpha val="43000"/>
                </a:schemeClr>
              </a:gs>
              <a:gs pos="54000">
                <a:schemeClr val="accent1">
                  <a:tint val="44500"/>
                  <a:satMod val="160000"/>
                  <a:alpha val="31000"/>
                </a:schemeClr>
              </a:gs>
              <a:gs pos="100000">
                <a:schemeClr val="accent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677" y="-17780"/>
            <a:ext cx="12194677" cy="6875811"/>
          </a:xfrm>
          <a:prstGeom prst="rect">
            <a:avLst/>
          </a:prstGeom>
        </p:spPr>
      </p:pic>
      <p:grpSp>
        <p:nvGrpSpPr>
          <p:cNvPr id="14" name="图形 4"/>
          <p:cNvGrpSpPr/>
          <p:nvPr/>
        </p:nvGrpSpPr>
        <p:grpSpPr>
          <a:xfrm>
            <a:off x="10418438" y="315936"/>
            <a:ext cx="1421106" cy="317081"/>
            <a:chOff x="3026537" y="1769312"/>
            <a:chExt cx="5852211" cy="1305762"/>
          </a:xfrm>
          <a:solidFill>
            <a:srgbClr val="2277C3"/>
          </a:solidFill>
          <a:effectLst/>
        </p:grpSpPr>
        <p:grpSp>
          <p:nvGrpSpPr>
            <p:cNvPr id="15" name="图形 4"/>
            <p:cNvGrpSpPr/>
            <p:nvPr/>
          </p:nvGrpSpPr>
          <p:grpSpPr>
            <a:xfrm>
              <a:off x="5805209" y="1769312"/>
              <a:ext cx="3046119" cy="736361"/>
              <a:chOff x="5805209" y="1769312"/>
              <a:chExt cx="3046119" cy="736361"/>
            </a:xfrm>
            <a:grpFill/>
          </p:grpSpPr>
          <p:sp>
            <p:nvSpPr>
              <p:cNvPr id="29" name="任意形状 7"/>
              <p:cNvSpPr/>
              <p:nvPr/>
            </p:nvSpPr>
            <p:spPr>
              <a:xfrm>
                <a:off x="5805209" y="1885054"/>
                <a:ext cx="646709" cy="528581"/>
              </a:xfrm>
              <a:custGeom>
                <a:avLst/>
                <a:gdLst>
                  <a:gd name="connsiteX0" fmla="*/ 339823 w 646709"/>
                  <a:gd name="connsiteY0" fmla="*/ 17192 h 528581"/>
                  <a:gd name="connsiteX1" fmla="*/ 490535 w 646709"/>
                  <a:gd name="connsiteY1" fmla="*/ 1363 h 528581"/>
                  <a:gd name="connsiteX2" fmla="*/ 490535 w 646709"/>
                  <a:gd name="connsiteY2" fmla="*/ 39302 h 528581"/>
                  <a:gd name="connsiteX3" fmla="*/ 405803 w 646709"/>
                  <a:gd name="connsiteY3" fmla="*/ 96167 h 528581"/>
                  <a:gd name="connsiteX4" fmla="*/ 386964 w 646709"/>
                  <a:gd name="connsiteY4" fmla="*/ 194153 h 528581"/>
                  <a:gd name="connsiteX5" fmla="*/ 468600 w 646709"/>
                  <a:gd name="connsiteY5" fmla="*/ 172044 h 528581"/>
                  <a:gd name="connsiteX6" fmla="*/ 487439 w 646709"/>
                  <a:gd name="connsiteY6" fmla="*/ 235275 h 528581"/>
                  <a:gd name="connsiteX7" fmla="*/ 456040 w 646709"/>
                  <a:gd name="connsiteY7" fmla="*/ 247921 h 528581"/>
                  <a:gd name="connsiteX8" fmla="*/ 386964 w 646709"/>
                  <a:gd name="connsiteY8" fmla="*/ 282677 h 528581"/>
                  <a:gd name="connsiteX9" fmla="*/ 377587 w 646709"/>
                  <a:gd name="connsiteY9" fmla="*/ 307970 h 528581"/>
                  <a:gd name="connsiteX10" fmla="*/ 377587 w 646709"/>
                  <a:gd name="connsiteY10" fmla="*/ 368018 h 528581"/>
                  <a:gd name="connsiteX11" fmla="*/ 418362 w 646709"/>
                  <a:gd name="connsiteY11" fmla="*/ 396493 h 528581"/>
                  <a:gd name="connsiteX12" fmla="*/ 493718 w 646709"/>
                  <a:gd name="connsiteY12" fmla="*/ 396493 h 528581"/>
                  <a:gd name="connsiteX13" fmla="*/ 572171 w 646709"/>
                  <a:gd name="connsiteY13" fmla="*/ 390213 h 528581"/>
                  <a:gd name="connsiteX14" fmla="*/ 625505 w 646709"/>
                  <a:gd name="connsiteY14" fmla="*/ 402859 h 528581"/>
                  <a:gd name="connsiteX15" fmla="*/ 628688 w 646709"/>
                  <a:gd name="connsiteY15" fmla="*/ 491297 h 528581"/>
                  <a:gd name="connsiteX16" fmla="*/ 333630 w 646709"/>
                  <a:gd name="connsiteY16" fmla="*/ 469187 h 528581"/>
                  <a:gd name="connsiteX17" fmla="*/ 302231 w 646709"/>
                  <a:gd name="connsiteY17" fmla="*/ 472370 h 528581"/>
                  <a:gd name="connsiteX18" fmla="*/ 286576 w 646709"/>
                  <a:gd name="connsiteY18" fmla="*/ 472370 h 528581"/>
                  <a:gd name="connsiteX19" fmla="*/ 60594 w 646709"/>
                  <a:gd name="connsiteY19" fmla="*/ 510309 h 528581"/>
                  <a:gd name="connsiteX20" fmla="*/ 48034 w 646709"/>
                  <a:gd name="connsiteY20" fmla="*/ 519772 h 528581"/>
                  <a:gd name="connsiteX21" fmla="*/ 29195 w 646709"/>
                  <a:gd name="connsiteY21" fmla="*/ 522955 h 528581"/>
                  <a:gd name="connsiteX22" fmla="*/ 980 w 646709"/>
                  <a:gd name="connsiteY22" fmla="*/ 462907 h 528581"/>
                  <a:gd name="connsiteX23" fmla="*/ 145412 w 646709"/>
                  <a:gd name="connsiteY23" fmla="*/ 431335 h 528581"/>
                  <a:gd name="connsiteX24" fmla="*/ 148509 w 646709"/>
                  <a:gd name="connsiteY24" fmla="*/ 276483 h 528581"/>
                  <a:gd name="connsiteX25" fmla="*/ 145412 w 646709"/>
                  <a:gd name="connsiteY25" fmla="*/ 229081 h 528581"/>
                  <a:gd name="connsiteX26" fmla="*/ 164251 w 646709"/>
                  <a:gd name="connsiteY26" fmla="*/ 210155 h 528581"/>
                  <a:gd name="connsiteX27" fmla="*/ 239607 w 646709"/>
                  <a:gd name="connsiteY27" fmla="*/ 241727 h 528581"/>
                  <a:gd name="connsiteX28" fmla="*/ 220768 w 646709"/>
                  <a:gd name="connsiteY28" fmla="*/ 371287 h 528581"/>
                  <a:gd name="connsiteX29" fmla="*/ 227048 w 646709"/>
                  <a:gd name="connsiteY29" fmla="*/ 406042 h 528581"/>
                  <a:gd name="connsiteX30" fmla="*/ 248983 w 646709"/>
                  <a:gd name="connsiteY30" fmla="*/ 412323 h 528581"/>
                  <a:gd name="connsiteX31" fmla="*/ 292941 w 646709"/>
                  <a:gd name="connsiteY31" fmla="*/ 399676 h 528581"/>
                  <a:gd name="connsiteX32" fmla="*/ 302317 w 646709"/>
                  <a:gd name="connsiteY32" fmla="*/ 371201 h 528581"/>
                  <a:gd name="connsiteX33" fmla="*/ 299221 w 646709"/>
                  <a:gd name="connsiteY33" fmla="*/ 203703 h 528581"/>
                  <a:gd name="connsiteX34" fmla="*/ 299221 w 646709"/>
                  <a:gd name="connsiteY34" fmla="*/ 140471 h 528581"/>
                  <a:gd name="connsiteX35" fmla="*/ 277285 w 646709"/>
                  <a:gd name="connsiteY35" fmla="*/ 111996 h 528581"/>
                  <a:gd name="connsiteX36" fmla="*/ 223951 w 646709"/>
                  <a:gd name="connsiteY36" fmla="*/ 124642 h 528581"/>
                  <a:gd name="connsiteX37" fmla="*/ 176897 w 646709"/>
                  <a:gd name="connsiteY37" fmla="*/ 58314 h 528581"/>
                  <a:gd name="connsiteX38" fmla="*/ 176897 w 646709"/>
                  <a:gd name="connsiteY38" fmla="*/ 48851 h 528581"/>
                  <a:gd name="connsiteX39" fmla="*/ 208295 w 646709"/>
                  <a:gd name="connsiteY39" fmla="*/ 29924 h 528581"/>
                  <a:gd name="connsiteX40" fmla="*/ 339823 w 646709"/>
                  <a:gd name="connsiteY40" fmla="*/ 17192 h 52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6709" h="528581">
                    <a:moveTo>
                      <a:pt x="339823" y="17192"/>
                    </a:moveTo>
                    <a:cubicBezTo>
                      <a:pt x="392125" y="2481"/>
                      <a:pt x="442363" y="-2766"/>
                      <a:pt x="490535" y="1363"/>
                    </a:cubicBezTo>
                    <a:cubicBezTo>
                      <a:pt x="486320" y="14009"/>
                      <a:pt x="486320" y="26655"/>
                      <a:pt x="490535" y="39302"/>
                    </a:cubicBezTo>
                    <a:cubicBezTo>
                      <a:pt x="496815" y="49883"/>
                      <a:pt x="468600" y="68810"/>
                      <a:pt x="405803" y="96167"/>
                    </a:cubicBezTo>
                    <a:cubicBezTo>
                      <a:pt x="393244" y="108813"/>
                      <a:pt x="386964" y="141504"/>
                      <a:pt x="386964" y="194153"/>
                    </a:cubicBezTo>
                    <a:cubicBezTo>
                      <a:pt x="426706" y="183658"/>
                      <a:pt x="453890" y="176259"/>
                      <a:pt x="468600" y="172044"/>
                    </a:cubicBezTo>
                    <a:cubicBezTo>
                      <a:pt x="481159" y="178324"/>
                      <a:pt x="487439" y="199401"/>
                      <a:pt x="487439" y="235275"/>
                    </a:cubicBezTo>
                    <a:cubicBezTo>
                      <a:pt x="481159" y="239491"/>
                      <a:pt x="470664" y="243706"/>
                      <a:pt x="456040" y="247921"/>
                    </a:cubicBezTo>
                    <a:cubicBezTo>
                      <a:pt x="435136" y="256352"/>
                      <a:pt x="412083" y="267966"/>
                      <a:pt x="386964" y="282677"/>
                    </a:cubicBezTo>
                    <a:cubicBezTo>
                      <a:pt x="382749" y="286893"/>
                      <a:pt x="379566" y="295323"/>
                      <a:pt x="377587" y="307970"/>
                    </a:cubicBezTo>
                    <a:cubicBezTo>
                      <a:pt x="375437" y="322766"/>
                      <a:pt x="375437" y="342725"/>
                      <a:pt x="377587" y="368018"/>
                    </a:cubicBezTo>
                    <a:cubicBezTo>
                      <a:pt x="377587" y="389095"/>
                      <a:pt x="391179" y="398558"/>
                      <a:pt x="418362" y="396493"/>
                    </a:cubicBezTo>
                    <a:cubicBezTo>
                      <a:pt x="435051" y="396493"/>
                      <a:pt x="460169" y="396493"/>
                      <a:pt x="493718" y="396493"/>
                    </a:cubicBezTo>
                    <a:cubicBezTo>
                      <a:pt x="531396" y="394429"/>
                      <a:pt x="557547" y="392278"/>
                      <a:pt x="572171" y="390213"/>
                    </a:cubicBezTo>
                    <a:cubicBezTo>
                      <a:pt x="599354" y="385998"/>
                      <a:pt x="617161" y="390213"/>
                      <a:pt x="625505" y="402859"/>
                    </a:cubicBezTo>
                    <a:cubicBezTo>
                      <a:pt x="652688" y="455509"/>
                      <a:pt x="653720" y="485017"/>
                      <a:pt x="628688" y="491297"/>
                    </a:cubicBezTo>
                    <a:cubicBezTo>
                      <a:pt x="547052" y="459724"/>
                      <a:pt x="448642" y="452326"/>
                      <a:pt x="333630" y="469187"/>
                    </a:cubicBezTo>
                    <a:cubicBezTo>
                      <a:pt x="316855" y="471338"/>
                      <a:pt x="306447" y="472370"/>
                      <a:pt x="302231" y="472370"/>
                    </a:cubicBezTo>
                    <a:cubicBezTo>
                      <a:pt x="298016" y="472370"/>
                      <a:pt x="292855" y="472370"/>
                      <a:pt x="286576" y="472370"/>
                    </a:cubicBezTo>
                    <a:cubicBezTo>
                      <a:pt x="207004" y="463940"/>
                      <a:pt x="131649" y="476586"/>
                      <a:pt x="60594" y="510309"/>
                    </a:cubicBezTo>
                    <a:cubicBezTo>
                      <a:pt x="56379" y="512460"/>
                      <a:pt x="52164" y="515557"/>
                      <a:pt x="48034" y="519772"/>
                    </a:cubicBezTo>
                    <a:cubicBezTo>
                      <a:pt x="39604" y="530354"/>
                      <a:pt x="33410" y="531386"/>
                      <a:pt x="29195" y="522955"/>
                    </a:cubicBezTo>
                    <a:cubicBezTo>
                      <a:pt x="6141" y="493448"/>
                      <a:pt x="-3235" y="473489"/>
                      <a:pt x="980" y="462907"/>
                    </a:cubicBezTo>
                    <a:cubicBezTo>
                      <a:pt x="82616" y="450261"/>
                      <a:pt x="130702" y="439766"/>
                      <a:pt x="145412" y="431335"/>
                    </a:cubicBezTo>
                    <a:cubicBezTo>
                      <a:pt x="155821" y="422904"/>
                      <a:pt x="156853" y="371287"/>
                      <a:pt x="148509" y="276483"/>
                    </a:cubicBezTo>
                    <a:cubicBezTo>
                      <a:pt x="146358" y="257557"/>
                      <a:pt x="145412" y="241727"/>
                      <a:pt x="145412" y="229081"/>
                    </a:cubicBezTo>
                    <a:cubicBezTo>
                      <a:pt x="145412" y="218586"/>
                      <a:pt x="151692" y="212219"/>
                      <a:pt x="164251" y="210155"/>
                    </a:cubicBezTo>
                    <a:cubicBezTo>
                      <a:pt x="216553" y="218586"/>
                      <a:pt x="241671" y="229081"/>
                      <a:pt x="239607" y="241727"/>
                    </a:cubicBezTo>
                    <a:cubicBezTo>
                      <a:pt x="216553" y="269085"/>
                      <a:pt x="210273" y="312357"/>
                      <a:pt x="220768" y="371287"/>
                    </a:cubicBezTo>
                    <a:cubicBezTo>
                      <a:pt x="222833" y="386084"/>
                      <a:pt x="224897" y="397612"/>
                      <a:pt x="227048" y="406042"/>
                    </a:cubicBezTo>
                    <a:cubicBezTo>
                      <a:pt x="227048" y="410258"/>
                      <a:pt x="234360" y="412323"/>
                      <a:pt x="248983" y="412323"/>
                    </a:cubicBezTo>
                    <a:cubicBezTo>
                      <a:pt x="265672" y="410258"/>
                      <a:pt x="280382" y="406042"/>
                      <a:pt x="292941" y="399676"/>
                    </a:cubicBezTo>
                    <a:cubicBezTo>
                      <a:pt x="299221" y="395461"/>
                      <a:pt x="302317" y="385998"/>
                      <a:pt x="302317" y="371201"/>
                    </a:cubicBezTo>
                    <a:cubicBezTo>
                      <a:pt x="302317" y="280699"/>
                      <a:pt x="301199" y="224866"/>
                      <a:pt x="299221" y="203703"/>
                    </a:cubicBezTo>
                    <a:cubicBezTo>
                      <a:pt x="299221" y="172130"/>
                      <a:pt x="299221" y="151053"/>
                      <a:pt x="299221" y="140471"/>
                    </a:cubicBezTo>
                    <a:cubicBezTo>
                      <a:pt x="297070" y="123610"/>
                      <a:pt x="289844" y="114147"/>
                      <a:pt x="277285" y="111996"/>
                    </a:cubicBezTo>
                    <a:cubicBezTo>
                      <a:pt x="264726" y="111996"/>
                      <a:pt x="246919" y="116211"/>
                      <a:pt x="223951" y="124642"/>
                    </a:cubicBezTo>
                    <a:cubicBezTo>
                      <a:pt x="209327" y="133073"/>
                      <a:pt x="193585" y="110964"/>
                      <a:pt x="176897" y="58314"/>
                    </a:cubicBezTo>
                    <a:cubicBezTo>
                      <a:pt x="176897" y="54099"/>
                      <a:pt x="176897" y="50916"/>
                      <a:pt x="176897" y="48851"/>
                    </a:cubicBezTo>
                    <a:cubicBezTo>
                      <a:pt x="172682" y="36205"/>
                      <a:pt x="183176" y="29924"/>
                      <a:pt x="208295" y="29924"/>
                    </a:cubicBezTo>
                    <a:cubicBezTo>
                      <a:pt x="260252" y="31903"/>
                      <a:pt x="304210" y="27774"/>
                      <a:pt x="339823" y="17192"/>
                    </a:cubicBezTo>
                    <a:close/>
                  </a:path>
                </a:pathLst>
              </a:custGeom>
              <a:grpFill/>
              <a:ln w="860" cap="flat">
                <a:noFill/>
                <a:prstDash val="solid"/>
                <a:miter/>
              </a:ln>
            </p:spPr>
            <p:txBody>
              <a:bodyPr rtlCol="0" anchor="ctr"/>
              <a:lstStyle/>
              <a:p>
                <a:endParaRPr lang="zh-CN" altLang="en-US"/>
              </a:p>
            </p:txBody>
          </p:sp>
          <p:sp>
            <p:nvSpPr>
              <p:cNvPr id="30" name="任意形状 8"/>
              <p:cNvSpPr/>
              <p:nvPr/>
            </p:nvSpPr>
            <p:spPr>
              <a:xfrm>
                <a:off x="6627623" y="1792353"/>
                <a:ext cx="612994" cy="688006"/>
              </a:xfrm>
              <a:custGeom>
                <a:avLst/>
                <a:gdLst>
                  <a:gd name="connsiteX0" fmla="*/ 139010 w 612994"/>
                  <a:gd name="connsiteY0" fmla="*/ 315243 h 688006"/>
                  <a:gd name="connsiteX1" fmla="*/ 214366 w 612994"/>
                  <a:gd name="connsiteY1" fmla="*/ 283671 h 688006"/>
                  <a:gd name="connsiteX2" fmla="*/ 270882 w 612994"/>
                  <a:gd name="connsiteY2" fmla="*/ 261561 h 688006"/>
                  <a:gd name="connsiteX3" fmla="*/ 302281 w 612994"/>
                  <a:gd name="connsiteY3" fmla="*/ 248915 h 688006"/>
                  <a:gd name="connsiteX4" fmla="*/ 368174 w 612994"/>
                  <a:gd name="connsiteY4" fmla="*/ 204696 h 688006"/>
                  <a:gd name="connsiteX5" fmla="*/ 449810 w 612994"/>
                  <a:gd name="connsiteY5" fmla="*/ 106710 h 688006"/>
                  <a:gd name="connsiteX6" fmla="*/ 471746 w 612994"/>
                  <a:gd name="connsiteY6" fmla="*/ 97246 h 688006"/>
                  <a:gd name="connsiteX7" fmla="*/ 474842 w 612994"/>
                  <a:gd name="connsiteY7" fmla="*/ 100429 h 688006"/>
                  <a:gd name="connsiteX8" fmla="*/ 484305 w 612994"/>
                  <a:gd name="connsiteY8" fmla="*/ 103613 h 688006"/>
                  <a:gd name="connsiteX9" fmla="*/ 487401 w 612994"/>
                  <a:gd name="connsiteY9" fmla="*/ 125722 h 688006"/>
                  <a:gd name="connsiteX10" fmla="*/ 440348 w 612994"/>
                  <a:gd name="connsiteY10" fmla="*/ 173124 h 688006"/>
                  <a:gd name="connsiteX11" fmla="*/ 396389 w 612994"/>
                  <a:gd name="connsiteY11" fmla="*/ 220526 h 688006"/>
                  <a:gd name="connsiteX12" fmla="*/ 387013 w 612994"/>
                  <a:gd name="connsiteY12" fmla="*/ 233172 h 688006"/>
                  <a:gd name="connsiteX13" fmla="*/ 399572 w 612994"/>
                  <a:gd name="connsiteY13" fmla="*/ 239452 h 688006"/>
                  <a:gd name="connsiteX14" fmla="*/ 459186 w 612994"/>
                  <a:gd name="connsiteY14" fmla="*/ 274208 h 688006"/>
                  <a:gd name="connsiteX15" fmla="*/ 449810 w 612994"/>
                  <a:gd name="connsiteY15" fmla="*/ 296317 h 688006"/>
                  <a:gd name="connsiteX16" fmla="*/ 355615 w 612994"/>
                  <a:gd name="connsiteY16" fmla="*/ 353182 h 688006"/>
                  <a:gd name="connsiteX17" fmla="*/ 361895 w 612994"/>
                  <a:gd name="connsiteY17" fmla="*/ 381658 h 688006"/>
                  <a:gd name="connsiteX18" fmla="*/ 383830 w 612994"/>
                  <a:gd name="connsiteY18" fmla="*/ 387938 h 688006"/>
                  <a:gd name="connsiteX19" fmla="*/ 446627 w 612994"/>
                  <a:gd name="connsiteY19" fmla="*/ 384755 h 688006"/>
                  <a:gd name="connsiteX20" fmla="*/ 565941 w 612994"/>
                  <a:gd name="connsiteY20" fmla="*/ 368925 h 688006"/>
                  <a:gd name="connsiteX21" fmla="*/ 612994 w 612994"/>
                  <a:gd name="connsiteY21" fmla="*/ 441620 h 688006"/>
                  <a:gd name="connsiteX22" fmla="*/ 606715 w 612994"/>
                  <a:gd name="connsiteY22" fmla="*/ 463729 h 688006"/>
                  <a:gd name="connsiteX23" fmla="*/ 587876 w 612994"/>
                  <a:gd name="connsiteY23" fmla="*/ 460546 h 688006"/>
                  <a:gd name="connsiteX24" fmla="*/ 390110 w 612994"/>
                  <a:gd name="connsiteY24" fmla="*/ 438437 h 688006"/>
                  <a:gd name="connsiteX25" fmla="*/ 374454 w 612994"/>
                  <a:gd name="connsiteY25" fmla="*/ 457363 h 688006"/>
                  <a:gd name="connsiteX26" fmla="*/ 365077 w 612994"/>
                  <a:gd name="connsiteY26" fmla="*/ 618495 h 688006"/>
                  <a:gd name="connsiteX27" fmla="*/ 361895 w 612994"/>
                  <a:gd name="connsiteY27" fmla="*/ 675360 h 688006"/>
                  <a:gd name="connsiteX28" fmla="*/ 355615 w 612994"/>
                  <a:gd name="connsiteY28" fmla="*/ 688006 h 688006"/>
                  <a:gd name="connsiteX29" fmla="*/ 343055 w 612994"/>
                  <a:gd name="connsiteY29" fmla="*/ 688006 h 688006"/>
                  <a:gd name="connsiteX30" fmla="*/ 157849 w 612994"/>
                  <a:gd name="connsiteY30" fmla="*/ 618495 h 688006"/>
                  <a:gd name="connsiteX31" fmla="*/ 148472 w 612994"/>
                  <a:gd name="connsiteY31" fmla="*/ 605849 h 688006"/>
                  <a:gd name="connsiteX32" fmla="*/ 164128 w 612994"/>
                  <a:gd name="connsiteY32" fmla="*/ 605849 h 688006"/>
                  <a:gd name="connsiteX33" fmla="*/ 280259 w 612994"/>
                  <a:gd name="connsiteY33" fmla="*/ 624775 h 688006"/>
                  <a:gd name="connsiteX34" fmla="*/ 305378 w 612994"/>
                  <a:gd name="connsiteY34" fmla="*/ 596299 h 688006"/>
                  <a:gd name="connsiteX35" fmla="*/ 305378 w 612994"/>
                  <a:gd name="connsiteY35" fmla="*/ 542618 h 688006"/>
                  <a:gd name="connsiteX36" fmla="*/ 308561 w 612994"/>
                  <a:gd name="connsiteY36" fmla="*/ 463643 h 688006"/>
                  <a:gd name="connsiteX37" fmla="*/ 299184 w 612994"/>
                  <a:gd name="connsiteY37" fmla="*/ 454180 h 688006"/>
                  <a:gd name="connsiteX38" fmla="*/ 41804 w 612994"/>
                  <a:gd name="connsiteY38" fmla="*/ 504765 h 688006"/>
                  <a:gd name="connsiteX39" fmla="*/ 13588 w 612994"/>
                  <a:gd name="connsiteY39" fmla="*/ 501582 h 688006"/>
                  <a:gd name="connsiteX40" fmla="*/ 4212 w 612994"/>
                  <a:gd name="connsiteY40" fmla="*/ 479472 h 688006"/>
                  <a:gd name="connsiteX41" fmla="*/ 1029 w 612994"/>
                  <a:gd name="connsiteY41" fmla="*/ 470009 h 688006"/>
                  <a:gd name="connsiteX42" fmla="*/ 13588 w 612994"/>
                  <a:gd name="connsiteY42" fmla="*/ 466826 h 688006"/>
                  <a:gd name="connsiteX43" fmla="*/ 70105 w 612994"/>
                  <a:gd name="connsiteY43" fmla="*/ 454180 h 688006"/>
                  <a:gd name="connsiteX44" fmla="*/ 148558 w 612994"/>
                  <a:gd name="connsiteY44" fmla="*/ 438351 h 688006"/>
                  <a:gd name="connsiteX45" fmla="*/ 283528 w 612994"/>
                  <a:gd name="connsiteY45" fmla="*/ 409875 h 688006"/>
                  <a:gd name="connsiteX46" fmla="*/ 292904 w 612994"/>
                  <a:gd name="connsiteY46" fmla="*/ 406692 h 688006"/>
                  <a:gd name="connsiteX47" fmla="*/ 283528 w 612994"/>
                  <a:gd name="connsiteY47" fmla="*/ 390863 h 688006"/>
                  <a:gd name="connsiteX48" fmla="*/ 255312 w 612994"/>
                  <a:gd name="connsiteY48" fmla="*/ 371936 h 688006"/>
                  <a:gd name="connsiteX49" fmla="*/ 252130 w 612994"/>
                  <a:gd name="connsiteY49" fmla="*/ 353010 h 688006"/>
                  <a:gd name="connsiteX50" fmla="*/ 277248 w 612994"/>
                  <a:gd name="connsiteY50" fmla="*/ 343547 h 688006"/>
                  <a:gd name="connsiteX51" fmla="*/ 305464 w 612994"/>
                  <a:gd name="connsiteY51" fmla="*/ 343547 h 688006"/>
                  <a:gd name="connsiteX52" fmla="*/ 346238 w 612994"/>
                  <a:gd name="connsiteY52" fmla="*/ 315071 h 688006"/>
                  <a:gd name="connsiteX53" fmla="*/ 333679 w 612994"/>
                  <a:gd name="connsiteY53" fmla="*/ 277133 h 688006"/>
                  <a:gd name="connsiteX54" fmla="*/ 164128 w 612994"/>
                  <a:gd name="connsiteY54" fmla="*/ 346644 h 688006"/>
                  <a:gd name="connsiteX55" fmla="*/ 142192 w 612994"/>
                  <a:gd name="connsiteY55" fmla="*/ 346644 h 688006"/>
                  <a:gd name="connsiteX56" fmla="*/ 129633 w 612994"/>
                  <a:gd name="connsiteY56" fmla="*/ 333998 h 688006"/>
                  <a:gd name="connsiteX57" fmla="*/ 123353 w 612994"/>
                  <a:gd name="connsiteY57" fmla="*/ 324535 h 688006"/>
                  <a:gd name="connsiteX58" fmla="*/ 139010 w 612994"/>
                  <a:gd name="connsiteY58" fmla="*/ 315243 h 688006"/>
                  <a:gd name="connsiteX59" fmla="*/ 120171 w 612994"/>
                  <a:gd name="connsiteY59" fmla="*/ 122539 h 688006"/>
                  <a:gd name="connsiteX60" fmla="*/ 233205 w 612994"/>
                  <a:gd name="connsiteY60" fmla="*/ 59308 h 688006"/>
                  <a:gd name="connsiteX61" fmla="*/ 252043 w 612994"/>
                  <a:gd name="connsiteY61" fmla="*/ 53028 h 688006"/>
                  <a:gd name="connsiteX62" fmla="*/ 377637 w 612994"/>
                  <a:gd name="connsiteY62" fmla="*/ 5626 h 688006"/>
                  <a:gd name="connsiteX63" fmla="*/ 409035 w 612994"/>
                  <a:gd name="connsiteY63" fmla="*/ 8809 h 688006"/>
                  <a:gd name="connsiteX64" fmla="*/ 430971 w 612994"/>
                  <a:gd name="connsiteY64" fmla="*/ 30918 h 688006"/>
                  <a:gd name="connsiteX65" fmla="*/ 434154 w 612994"/>
                  <a:gd name="connsiteY65" fmla="*/ 46748 h 688006"/>
                  <a:gd name="connsiteX66" fmla="*/ 415314 w 612994"/>
                  <a:gd name="connsiteY66" fmla="*/ 53028 h 688006"/>
                  <a:gd name="connsiteX67" fmla="*/ 255226 w 612994"/>
                  <a:gd name="connsiteY67" fmla="*/ 106710 h 688006"/>
                  <a:gd name="connsiteX68" fmla="*/ 227011 w 612994"/>
                  <a:gd name="connsiteY68" fmla="*/ 125636 h 688006"/>
                  <a:gd name="connsiteX69" fmla="*/ 189333 w 612994"/>
                  <a:gd name="connsiteY69" fmla="*/ 131916 h 688006"/>
                  <a:gd name="connsiteX70" fmla="*/ 123439 w 612994"/>
                  <a:gd name="connsiteY70" fmla="*/ 138196 h 688006"/>
                  <a:gd name="connsiteX71" fmla="*/ 107783 w 612994"/>
                  <a:gd name="connsiteY71" fmla="*/ 135013 h 688006"/>
                  <a:gd name="connsiteX72" fmla="*/ 120171 w 612994"/>
                  <a:gd name="connsiteY72" fmla="*/ 122539 h 688006"/>
                  <a:gd name="connsiteX73" fmla="*/ 170322 w 612994"/>
                  <a:gd name="connsiteY73" fmla="*/ 248915 h 688006"/>
                  <a:gd name="connsiteX74" fmla="*/ 148386 w 612994"/>
                  <a:gd name="connsiteY74" fmla="*/ 233086 h 688006"/>
                  <a:gd name="connsiteX75" fmla="*/ 129547 w 612994"/>
                  <a:gd name="connsiteY75" fmla="*/ 217257 h 688006"/>
                  <a:gd name="connsiteX76" fmla="*/ 120171 w 612994"/>
                  <a:gd name="connsiteY76" fmla="*/ 207793 h 688006"/>
                  <a:gd name="connsiteX77" fmla="*/ 135827 w 612994"/>
                  <a:gd name="connsiteY77" fmla="*/ 195147 h 688006"/>
                  <a:gd name="connsiteX78" fmla="*/ 236301 w 612994"/>
                  <a:gd name="connsiteY78" fmla="*/ 169855 h 688006"/>
                  <a:gd name="connsiteX79" fmla="*/ 245764 w 612994"/>
                  <a:gd name="connsiteY79" fmla="*/ 173038 h 688006"/>
                  <a:gd name="connsiteX80" fmla="*/ 239484 w 612994"/>
                  <a:gd name="connsiteY80" fmla="*/ 182501 h 688006"/>
                  <a:gd name="connsiteX81" fmla="*/ 198709 w 612994"/>
                  <a:gd name="connsiteY81" fmla="*/ 239366 h 688006"/>
                  <a:gd name="connsiteX82" fmla="*/ 170322 w 612994"/>
                  <a:gd name="connsiteY82" fmla="*/ 248915 h 688006"/>
                  <a:gd name="connsiteX83" fmla="*/ 295915 w 612994"/>
                  <a:gd name="connsiteY83" fmla="*/ 182501 h 688006"/>
                  <a:gd name="connsiteX84" fmla="*/ 286539 w 612994"/>
                  <a:gd name="connsiteY84" fmla="*/ 154025 h 688006"/>
                  <a:gd name="connsiteX85" fmla="*/ 295915 w 612994"/>
                  <a:gd name="connsiteY85" fmla="*/ 135099 h 688006"/>
                  <a:gd name="connsiteX86" fmla="*/ 336690 w 612994"/>
                  <a:gd name="connsiteY86" fmla="*/ 125636 h 688006"/>
                  <a:gd name="connsiteX87" fmla="*/ 364905 w 612994"/>
                  <a:gd name="connsiteY87" fmla="*/ 119356 h 688006"/>
                  <a:gd name="connsiteX88" fmla="*/ 371185 w 612994"/>
                  <a:gd name="connsiteY88" fmla="*/ 122539 h 688006"/>
                  <a:gd name="connsiteX89" fmla="*/ 368088 w 612994"/>
                  <a:gd name="connsiteY89" fmla="*/ 128819 h 688006"/>
                  <a:gd name="connsiteX90" fmla="*/ 324130 w 612994"/>
                  <a:gd name="connsiteY90" fmla="*/ 182501 h 688006"/>
                  <a:gd name="connsiteX91" fmla="*/ 308474 w 612994"/>
                  <a:gd name="connsiteY91" fmla="*/ 195147 h 688006"/>
                  <a:gd name="connsiteX92" fmla="*/ 295915 w 612994"/>
                  <a:gd name="connsiteY92" fmla="*/ 182501 h 68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12994" h="688006">
                    <a:moveTo>
                      <a:pt x="139010" y="315243"/>
                    </a:moveTo>
                    <a:cubicBezTo>
                      <a:pt x="161977" y="308963"/>
                      <a:pt x="187096" y="298382"/>
                      <a:pt x="214366" y="283671"/>
                    </a:cubicBezTo>
                    <a:cubicBezTo>
                      <a:pt x="226925" y="279455"/>
                      <a:pt x="245764" y="272143"/>
                      <a:pt x="270882" y="261561"/>
                    </a:cubicBezTo>
                    <a:cubicBezTo>
                      <a:pt x="279227" y="259497"/>
                      <a:pt x="289721" y="255281"/>
                      <a:pt x="302281" y="248915"/>
                    </a:cubicBezTo>
                    <a:cubicBezTo>
                      <a:pt x="321120" y="244700"/>
                      <a:pt x="343055" y="229989"/>
                      <a:pt x="368174" y="204696"/>
                    </a:cubicBezTo>
                    <a:cubicBezTo>
                      <a:pt x="387013" y="187835"/>
                      <a:pt x="414196" y="155230"/>
                      <a:pt x="449810" y="106710"/>
                    </a:cubicBezTo>
                    <a:cubicBezTo>
                      <a:pt x="453939" y="98279"/>
                      <a:pt x="461251" y="95182"/>
                      <a:pt x="471746" y="97246"/>
                    </a:cubicBezTo>
                    <a:cubicBezTo>
                      <a:pt x="471746" y="99397"/>
                      <a:pt x="472777" y="100429"/>
                      <a:pt x="474842" y="100429"/>
                    </a:cubicBezTo>
                    <a:cubicBezTo>
                      <a:pt x="478971" y="102580"/>
                      <a:pt x="482154" y="103613"/>
                      <a:pt x="484305" y="103613"/>
                    </a:cubicBezTo>
                    <a:cubicBezTo>
                      <a:pt x="494713" y="107828"/>
                      <a:pt x="495746" y="115226"/>
                      <a:pt x="487401" y="125722"/>
                    </a:cubicBezTo>
                    <a:cubicBezTo>
                      <a:pt x="474842" y="138368"/>
                      <a:pt x="459186" y="154197"/>
                      <a:pt x="440348" y="173124"/>
                    </a:cubicBezTo>
                    <a:cubicBezTo>
                      <a:pt x="421508" y="194201"/>
                      <a:pt x="406884" y="210030"/>
                      <a:pt x="396389" y="220526"/>
                    </a:cubicBezTo>
                    <a:cubicBezTo>
                      <a:pt x="390110" y="226806"/>
                      <a:pt x="387013" y="231107"/>
                      <a:pt x="387013" y="233172"/>
                    </a:cubicBezTo>
                    <a:cubicBezTo>
                      <a:pt x="387013" y="237387"/>
                      <a:pt x="391142" y="239452"/>
                      <a:pt x="399572" y="239452"/>
                    </a:cubicBezTo>
                    <a:cubicBezTo>
                      <a:pt x="428820" y="247883"/>
                      <a:pt x="448691" y="259497"/>
                      <a:pt x="459186" y="274208"/>
                    </a:cubicBezTo>
                    <a:cubicBezTo>
                      <a:pt x="465465" y="284789"/>
                      <a:pt x="462283" y="292102"/>
                      <a:pt x="449810" y="296317"/>
                    </a:cubicBezTo>
                    <a:cubicBezTo>
                      <a:pt x="414196" y="319545"/>
                      <a:pt x="382798" y="338471"/>
                      <a:pt x="355615" y="353182"/>
                    </a:cubicBezTo>
                    <a:cubicBezTo>
                      <a:pt x="345120" y="359462"/>
                      <a:pt x="347185" y="369011"/>
                      <a:pt x="361895" y="381658"/>
                    </a:cubicBezTo>
                    <a:cubicBezTo>
                      <a:pt x="366024" y="387938"/>
                      <a:pt x="373335" y="390088"/>
                      <a:pt x="383830" y="387938"/>
                    </a:cubicBezTo>
                    <a:cubicBezTo>
                      <a:pt x="400519" y="387938"/>
                      <a:pt x="421508" y="386905"/>
                      <a:pt x="446627" y="384755"/>
                    </a:cubicBezTo>
                    <a:cubicBezTo>
                      <a:pt x="498929" y="380539"/>
                      <a:pt x="538671" y="375291"/>
                      <a:pt x="565941" y="368925"/>
                    </a:cubicBezTo>
                    <a:cubicBezTo>
                      <a:pt x="582629" y="377356"/>
                      <a:pt x="598371" y="401616"/>
                      <a:pt x="612994" y="441620"/>
                    </a:cubicBezTo>
                    <a:cubicBezTo>
                      <a:pt x="612994" y="454266"/>
                      <a:pt x="610930" y="461664"/>
                      <a:pt x="606715" y="463729"/>
                    </a:cubicBezTo>
                    <a:cubicBezTo>
                      <a:pt x="602500" y="465880"/>
                      <a:pt x="596220" y="464847"/>
                      <a:pt x="587876" y="460546"/>
                    </a:cubicBezTo>
                    <a:cubicBezTo>
                      <a:pt x="533423" y="437404"/>
                      <a:pt x="467530" y="430006"/>
                      <a:pt x="390110" y="438437"/>
                    </a:cubicBezTo>
                    <a:cubicBezTo>
                      <a:pt x="379615" y="438437"/>
                      <a:pt x="374454" y="444717"/>
                      <a:pt x="374454" y="457363"/>
                    </a:cubicBezTo>
                    <a:cubicBezTo>
                      <a:pt x="372303" y="529025"/>
                      <a:pt x="369207" y="582707"/>
                      <a:pt x="365077" y="618495"/>
                    </a:cubicBezTo>
                    <a:cubicBezTo>
                      <a:pt x="358798" y="639486"/>
                      <a:pt x="357679" y="658498"/>
                      <a:pt x="361895" y="675360"/>
                    </a:cubicBezTo>
                    <a:cubicBezTo>
                      <a:pt x="361895" y="681640"/>
                      <a:pt x="359744" y="685855"/>
                      <a:pt x="355615" y="688006"/>
                    </a:cubicBezTo>
                    <a:lnTo>
                      <a:pt x="343055" y="688006"/>
                    </a:lnTo>
                    <a:cubicBezTo>
                      <a:pt x="261420" y="671144"/>
                      <a:pt x="199656" y="648003"/>
                      <a:pt x="157849" y="618495"/>
                    </a:cubicBezTo>
                    <a:cubicBezTo>
                      <a:pt x="149419" y="612215"/>
                      <a:pt x="146322" y="607999"/>
                      <a:pt x="148472" y="605849"/>
                    </a:cubicBezTo>
                    <a:cubicBezTo>
                      <a:pt x="148472" y="603784"/>
                      <a:pt x="153634" y="603784"/>
                      <a:pt x="164128" y="605849"/>
                    </a:cubicBezTo>
                    <a:cubicBezTo>
                      <a:pt x="208086" y="620646"/>
                      <a:pt x="246796" y="626926"/>
                      <a:pt x="280259" y="624775"/>
                    </a:cubicBezTo>
                    <a:cubicBezTo>
                      <a:pt x="294883" y="624775"/>
                      <a:pt x="303227" y="615312"/>
                      <a:pt x="305378" y="596299"/>
                    </a:cubicBezTo>
                    <a:cubicBezTo>
                      <a:pt x="305378" y="585804"/>
                      <a:pt x="305378" y="567824"/>
                      <a:pt x="305378" y="542618"/>
                    </a:cubicBezTo>
                    <a:cubicBezTo>
                      <a:pt x="307442" y="508980"/>
                      <a:pt x="308561" y="482569"/>
                      <a:pt x="308561" y="463643"/>
                    </a:cubicBezTo>
                    <a:cubicBezTo>
                      <a:pt x="308561" y="457363"/>
                      <a:pt x="305378" y="454180"/>
                      <a:pt x="299184" y="454180"/>
                    </a:cubicBezTo>
                    <a:cubicBezTo>
                      <a:pt x="156816" y="464761"/>
                      <a:pt x="71052" y="481537"/>
                      <a:pt x="41804" y="504765"/>
                    </a:cubicBezTo>
                    <a:cubicBezTo>
                      <a:pt x="27180" y="513196"/>
                      <a:pt x="17718" y="512163"/>
                      <a:pt x="13588" y="501582"/>
                    </a:cubicBezTo>
                    <a:cubicBezTo>
                      <a:pt x="9373" y="497366"/>
                      <a:pt x="6191" y="490054"/>
                      <a:pt x="4212" y="479472"/>
                    </a:cubicBezTo>
                    <a:cubicBezTo>
                      <a:pt x="-3" y="475257"/>
                      <a:pt x="-1036" y="472074"/>
                      <a:pt x="1029" y="470009"/>
                    </a:cubicBezTo>
                    <a:cubicBezTo>
                      <a:pt x="1029" y="467944"/>
                      <a:pt x="5158" y="466826"/>
                      <a:pt x="13588" y="466826"/>
                    </a:cubicBezTo>
                    <a:cubicBezTo>
                      <a:pt x="26148" y="468977"/>
                      <a:pt x="44987" y="464761"/>
                      <a:pt x="70105" y="454180"/>
                    </a:cubicBezTo>
                    <a:cubicBezTo>
                      <a:pt x="88944" y="447900"/>
                      <a:pt x="115095" y="442652"/>
                      <a:pt x="148558" y="438351"/>
                    </a:cubicBezTo>
                    <a:cubicBezTo>
                      <a:pt x="225979" y="425704"/>
                      <a:pt x="270968" y="416241"/>
                      <a:pt x="283528" y="409875"/>
                    </a:cubicBezTo>
                    <a:cubicBezTo>
                      <a:pt x="289807" y="409875"/>
                      <a:pt x="292904" y="408843"/>
                      <a:pt x="292904" y="406692"/>
                    </a:cubicBezTo>
                    <a:cubicBezTo>
                      <a:pt x="292904" y="404627"/>
                      <a:pt x="289807" y="399293"/>
                      <a:pt x="283528" y="390863"/>
                    </a:cubicBezTo>
                    <a:cubicBezTo>
                      <a:pt x="270968" y="382432"/>
                      <a:pt x="261592" y="376152"/>
                      <a:pt x="255312" y="371936"/>
                    </a:cubicBezTo>
                    <a:cubicBezTo>
                      <a:pt x="246882" y="367721"/>
                      <a:pt x="245936" y="361441"/>
                      <a:pt x="252130" y="353010"/>
                    </a:cubicBezTo>
                    <a:cubicBezTo>
                      <a:pt x="258409" y="344579"/>
                      <a:pt x="266753" y="341482"/>
                      <a:pt x="277248" y="343547"/>
                    </a:cubicBezTo>
                    <a:cubicBezTo>
                      <a:pt x="283528" y="347762"/>
                      <a:pt x="292904" y="347762"/>
                      <a:pt x="305464" y="343547"/>
                    </a:cubicBezTo>
                    <a:cubicBezTo>
                      <a:pt x="311743" y="343547"/>
                      <a:pt x="325335" y="334084"/>
                      <a:pt x="346238" y="315071"/>
                    </a:cubicBezTo>
                    <a:cubicBezTo>
                      <a:pt x="358798" y="298210"/>
                      <a:pt x="354583" y="285563"/>
                      <a:pt x="333679" y="277133"/>
                    </a:cubicBezTo>
                    <a:cubicBezTo>
                      <a:pt x="306496" y="277133"/>
                      <a:pt x="249979" y="300360"/>
                      <a:pt x="164128" y="346644"/>
                    </a:cubicBezTo>
                    <a:cubicBezTo>
                      <a:pt x="153634" y="352924"/>
                      <a:pt x="146322" y="352924"/>
                      <a:pt x="142192" y="346644"/>
                    </a:cubicBezTo>
                    <a:cubicBezTo>
                      <a:pt x="135913" y="342429"/>
                      <a:pt x="131698" y="338213"/>
                      <a:pt x="129633" y="333998"/>
                    </a:cubicBezTo>
                    <a:cubicBezTo>
                      <a:pt x="123353" y="329782"/>
                      <a:pt x="121203" y="326599"/>
                      <a:pt x="123353" y="324535"/>
                    </a:cubicBezTo>
                    <a:cubicBezTo>
                      <a:pt x="123267" y="320491"/>
                      <a:pt x="128429" y="317394"/>
                      <a:pt x="139010" y="315243"/>
                    </a:cubicBezTo>
                    <a:close/>
                    <a:moveTo>
                      <a:pt x="120171" y="122539"/>
                    </a:moveTo>
                    <a:cubicBezTo>
                      <a:pt x="159913" y="97246"/>
                      <a:pt x="197591" y="76255"/>
                      <a:pt x="233205" y="59308"/>
                    </a:cubicBezTo>
                    <a:cubicBezTo>
                      <a:pt x="237333" y="59308"/>
                      <a:pt x="243613" y="57243"/>
                      <a:pt x="252043" y="53028"/>
                    </a:cubicBezTo>
                    <a:cubicBezTo>
                      <a:pt x="296001" y="38317"/>
                      <a:pt x="337808" y="22487"/>
                      <a:pt x="377637" y="5626"/>
                    </a:cubicBezTo>
                    <a:cubicBezTo>
                      <a:pt x="392260" y="-2805"/>
                      <a:pt x="402755" y="-1773"/>
                      <a:pt x="409035" y="8809"/>
                    </a:cubicBezTo>
                    <a:cubicBezTo>
                      <a:pt x="411099" y="15089"/>
                      <a:pt x="418411" y="22573"/>
                      <a:pt x="430971" y="30918"/>
                    </a:cubicBezTo>
                    <a:cubicBezTo>
                      <a:pt x="435100" y="37198"/>
                      <a:pt x="436132" y="42532"/>
                      <a:pt x="434154" y="46748"/>
                    </a:cubicBezTo>
                    <a:cubicBezTo>
                      <a:pt x="429938" y="50963"/>
                      <a:pt x="423659" y="53028"/>
                      <a:pt x="415314" y="53028"/>
                    </a:cubicBezTo>
                    <a:cubicBezTo>
                      <a:pt x="325335" y="67825"/>
                      <a:pt x="271915" y="85718"/>
                      <a:pt x="255226" y="106710"/>
                    </a:cubicBezTo>
                    <a:cubicBezTo>
                      <a:pt x="248947" y="119356"/>
                      <a:pt x="239570" y="125636"/>
                      <a:pt x="227011" y="125636"/>
                    </a:cubicBezTo>
                    <a:cubicBezTo>
                      <a:pt x="218581" y="127787"/>
                      <a:pt x="206107" y="129851"/>
                      <a:pt x="189333" y="131916"/>
                    </a:cubicBezTo>
                    <a:cubicBezTo>
                      <a:pt x="162150" y="136131"/>
                      <a:pt x="140128" y="138196"/>
                      <a:pt x="123439" y="138196"/>
                    </a:cubicBezTo>
                    <a:cubicBezTo>
                      <a:pt x="115009" y="138196"/>
                      <a:pt x="109762" y="137164"/>
                      <a:pt x="107783" y="135013"/>
                    </a:cubicBezTo>
                    <a:cubicBezTo>
                      <a:pt x="107611" y="133034"/>
                      <a:pt x="111740" y="128819"/>
                      <a:pt x="120171" y="122539"/>
                    </a:cubicBezTo>
                    <a:close/>
                    <a:moveTo>
                      <a:pt x="170322" y="248915"/>
                    </a:moveTo>
                    <a:cubicBezTo>
                      <a:pt x="164042" y="246850"/>
                      <a:pt x="156644" y="241517"/>
                      <a:pt x="148386" y="233086"/>
                    </a:cubicBezTo>
                    <a:cubicBezTo>
                      <a:pt x="139956" y="226806"/>
                      <a:pt x="133762" y="221558"/>
                      <a:pt x="129547" y="217257"/>
                    </a:cubicBezTo>
                    <a:cubicBezTo>
                      <a:pt x="121117" y="213041"/>
                      <a:pt x="118020" y="209944"/>
                      <a:pt x="120171" y="207793"/>
                    </a:cubicBezTo>
                    <a:cubicBezTo>
                      <a:pt x="120171" y="203578"/>
                      <a:pt x="125332" y="199363"/>
                      <a:pt x="135827" y="195147"/>
                    </a:cubicBezTo>
                    <a:cubicBezTo>
                      <a:pt x="169289" y="182501"/>
                      <a:pt x="202753" y="174156"/>
                      <a:pt x="236301" y="169855"/>
                    </a:cubicBezTo>
                    <a:cubicBezTo>
                      <a:pt x="242581" y="169855"/>
                      <a:pt x="245764" y="170973"/>
                      <a:pt x="245764" y="173038"/>
                    </a:cubicBezTo>
                    <a:cubicBezTo>
                      <a:pt x="245764" y="175188"/>
                      <a:pt x="243613" y="178286"/>
                      <a:pt x="239484" y="182501"/>
                    </a:cubicBezTo>
                    <a:cubicBezTo>
                      <a:pt x="220645" y="199363"/>
                      <a:pt x="207054" y="218375"/>
                      <a:pt x="198709" y="239366"/>
                    </a:cubicBezTo>
                    <a:cubicBezTo>
                      <a:pt x="192344" y="256314"/>
                      <a:pt x="182881" y="259497"/>
                      <a:pt x="170322" y="248915"/>
                    </a:cubicBezTo>
                    <a:close/>
                    <a:moveTo>
                      <a:pt x="295915" y="182501"/>
                    </a:moveTo>
                    <a:cubicBezTo>
                      <a:pt x="289636" y="169855"/>
                      <a:pt x="286539" y="160392"/>
                      <a:pt x="286539" y="154025"/>
                    </a:cubicBezTo>
                    <a:cubicBezTo>
                      <a:pt x="280259" y="143530"/>
                      <a:pt x="283356" y="137164"/>
                      <a:pt x="295915" y="135099"/>
                    </a:cubicBezTo>
                    <a:cubicBezTo>
                      <a:pt x="302195" y="133034"/>
                      <a:pt x="315786" y="129851"/>
                      <a:pt x="336690" y="125636"/>
                    </a:cubicBezTo>
                    <a:cubicBezTo>
                      <a:pt x="345034" y="123571"/>
                      <a:pt x="354410" y="121420"/>
                      <a:pt x="364905" y="119356"/>
                    </a:cubicBezTo>
                    <a:cubicBezTo>
                      <a:pt x="369034" y="119356"/>
                      <a:pt x="371185" y="120474"/>
                      <a:pt x="371185" y="122539"/>
                    </a:cubicBezTo>
                    <a:cubicBezTo>
                      <a:pt x="373249" y="122539"/>
                      <a:pt x="372217" y="124690"/>
                      <a:pt x="368088" y="128819"/>
                    </a:cubicBezTo>
                    <a:cubicBezTo>
                      <a:pt x="349249" y="145681"/>
                      <a:pt x="334625" y="163575"/>
                      <a:pt x="324130" y="182501"/>
                    </a:cubicBezTo>
                    <a:cubicBezTo>
                      <a:pt x="317851" y="190932"/>
                      <a:pt x="312603" y="195147"/>
                      <a:pt x="308474" y="195147"/>
                    </a:cubicBezTo>
                    <a:cubicBezTo>
                      <a:pt x="306410" y="195147"/>
                      <a:pt x="302195" y="191018"/>
                      <a:pt x="295915" y="182501"/>
                    </a:cubicBezTo>
                    <a:close/>
                  </a:path>
                </a:pathLst>
              </a:custGeom>
              <a:grpFill/>
              <a:ln w="860" cap="flat">
                <a:noFill/>
                <a:prstDash val="solid"/>
                <a:miter/>
              </a:ln>
            </p:spPr>
            <p:txBody>
              <a:bodyPr rtlCol="0" anchor="ctr"/>
              <a:lstStyle/>
              <a:p>
                <a:endParaRPr lang="zh-CN" altLang="en-US"/>
              </a:p>
            </p:txBody>
          </p:sp>
          <p:sp>
            <p:nvSpPr>
              <p:cNvPr id="31" name="任意形状 9"/>
              <p:cNvSpPr/>
              <p:nvPr/>
            </p:nvSpPr>
            <p:spPr>
              <a:xfrm>
                <a:off x="7368828" y="1806122"/>
                <a:ext cx="707063" cy="661591"/>
              </a:xfrm>
              <a:custGeom>
                <a:avLst/>
                <a:gdLst>
                  <a:gd name="connsiteX0" fmla="*/ 314376 w 707063"/>
                  <a:gd name="connsiteY0" fmla="*/ 345693 h 661591"/>
                  <a:gd name="connsiteX1" fmla="*/ 301817 w 707063"/>
                  <a:gd name="connsiteY1" fmla="*/ 345693 h 661591"/>
                  <a:gd name="connsiteX2" fmla="*/ 282978 w 707063"/>
                  <a:gd name="connsiteY2" fmla="*/ 367803 h 661591"/>
                  <a:gd name="connsiteX3" fmla="*/ 264139 w 707063"/>
                  <a:gd name="connsiteY3" fmla="*/ 377266 h 661591"/>
                  <a:gd name="connsiteX4" fmla="*/ 251579 w 707063"/>
                  <a:gd name="connsiteY4" fmla="*/ 393095 h 661591"/>
                  <a:gd name="connsiteX5" fmla="*/ 251579 w 707063"/>
                  <a:gd name="connsiteY5" fmla="*/ 399375 h 661591"/>
                  <a:gd name="connsiteX6" fmla="*/ 248397 w 707063"/>
                  <a:gd name="connsiteY6" fmla="*/ 430948 h 661591"/>
                  <a:gd name="connsiteX7" fmla="*/ 314290 w 707063"/>
                  <a:gd name="connsiteY7" fmla="*/ 408839 h 661591"/>
                  <a:gd name="connsiteX8" fmla="*/ 329947 w 707063"/>
                  <a:gd name="connsiteY8" fmla="*/ 415119 h 661591"/>
                  <a:gd name="connsiteX9" fmla="*/ 345603 w 707063"/>
                  <a:gd name="connsiteY9" fmla="*/ 462520 h 661591"/>
                  <a:gd name="connsiteX10" fmla="*/ 336226 w 707063"/>
                  <a:gd name="connsiteY10" fmla="*/ 471984 h 661591"/>
                  <a:gd name="connsiteX11" fmla="*/ 264053 w 707063"/>
                  <a:gd name="connsiteY11" fmla="*/ 487813 h 661591"/>
                  <a:gd name="connsiteX12" fmla="*/ 242117 w 707063"/>
                  <a:gd name="connsiteY12" fmla="*/ 506739 h 661591"/>
                  <a:gd name="connsiteX13" fmla="*/ 232741 w 707063"/>
                  <a:gd name="connsiteY13" fmla="*/ 588897 h 661591"/>
                  <a:gd name="connsiteX14" fmla="*/ 235837 w 707063"/>
                  <a:gd name="connsiteY14" fmla="*/ 636299 h 661591"/>
                  <a:gd name="connsiteX15" fmla="*/ 235837 w 707063"/>
                  <a:gd name="connsiteY15" fmla="*/ 652128 h 661591"/>
                  <a:gd name="connsiteX16" fmla="*/ 213902 w 707063"/>
                  <a:gd name="connsiteY16" fmla="*/ 661591 h 661591"/>
                  <a:gd name="connsiteX17" fmla="*/ 188783 w 707063"/>
                  <a:gd name="connsiteY17" fmla="*/ 633116 h 661591"/>
                  <a:gd name="connsiteX18" fmla="*/ 188783 w 707063"/>
                  <a:gd name="connsiteY18" fmla="*/ 576250 h 661591"/>
                  <a:gd name="connsiteX19" fmla="*/ 195063 w 707063"/>
                  <a:gd name="connsiteY19" fmla="*/ 535215 h 661591"/>
                  <a:gd name="connsiteX20" fmla="*/ 179407 w 707063"/>
                  <a:gd name="connsiteY20" fmla="*/ 519386 h 661591"/>
                  <a:gd name="connsiteX21" fmla="*/ 141729 w 707063"/>
                  <a:gd name="connsiteY21" fmla="*/ 528849 h 661591"/>
                  <a:gd name="connsiteX22" fmla="*/ 116610 w 707063"/>
                  <a:gd name="connsiteY22" fmla="*/ 535129 h 661591"/>
                  <a:gd name="connsiteX23" fmla="*/ 100954 w 707063"/>
                  <a:gd name="connsiteY23" fmla="*/ 538312 h 661591"/>
                  <a:gd name="connsiteX24" fmla="*/ 56997 w 707063"/>
                  <a:gd name="connsiteY24" fmla="*/ 547775 h 661591"/>
                  <a:gd name="connsiteX25" fmla="*/ 44437 w 707063"/>
                  <a:gd name="connsiteY25" fmla="*/ 554055 h 661591"/>
                  <a:gd name="connsiteX26" fmla="*/ 35061 w 707063"/>
                  <a:gd name="connsiteY26" fmla="*/ 560335 h 661591"/>
                  <a:gd name="connsiteX27" fmla="*/ 19405 w 707063"/>
                  <a:gd name="connsiteY27" fmla="*/ 557152 h 661591"/>
                  <a:gd name="connsiteX28" fmla="*/ 10028 w 707063"/>
                  <a:gd name="connsiteY28" fmla="*/ 538226 h 661591"/>
                  <a:gd name="connsiteX29" fmla="*/ 652 w 707063"/>
                  <a:gd name="connsiteY29" fmla="*/ 519299 h 661591"/>
                  <a:gd name="connsiteX30" fmla="*/ 10028 w 707063"/>
                  <a:gd name="connsiteY30" fmla="*/ 503470 h 661591"/>
                  <a:gd name="connsiteX31" fmla="*/ 198418 w 707063"/>
                  <a:gd name="connsiteY31" fmla="*/ 446605 h 661591"/>
                  <a:gd name="connsiteX32" fmla="*/ 198418 w 707063"/>
                  <a:gd name="connsiteY32" fmla="*/ 408667 h 661591"/>
                  <a:gd name="connsiteX33" fmla="*/ 188955 w 707063"/>
                  <a:gd name="connsiteY33" fmla="*/ 402386 h 661591"/>
                  <a:gd name="connsiteX34" fmla="*/ 101040 w 707063"/>
                  <a:gd name="connsiteY34" fmla="*/ 437142 h 661591"/>
                  <a:gd name="connsiteX35" fmla="*/ 75922 w 707063"/>
                  <a:gd name="connsiteY35" fmla="*/ 433959 h 661591"/>
                  <a:gd name="connsiteX36" fmla="*/ 72824 w 707063"/>
                  <a:gd name="connsiteY36" fmla="*/ 430776 h 661591"/>
                  <a:gd name="connsiteX37" fmla="*/ 47706 w 707063"/>
                  <a:gd name="connsiteY37" fmla="*/ 396020 h 661591"/>
                  <a:gd name="connsiteX38" fmla="*/ 57082 w 707063"/>
                  <a:gd name="connsiteY38" fmla="*/ 370728 h 661591"/>
                  <a:gd name="connsiteX39" fmla="*/ 66459 w 707063"/>
                  <a:gd name="connsiteY39" fmla="*/ 370728 h 661591"/>
                  <a:gd name="connsiteX40" fmla="*/ 79018 w 707063"/>
                  <a:gd name="connsiteY40" fmla="*/ 367545 h 661591"/>
                  <a:gd name="connsiteX41" fmla="*/ 110417 w 707063"/>
                  <a:gd name="connsiteY41" fmla="*/ 332789 h 661591"/>
                  <a:gd name="connsiteX42" fmla="*/ 116696 w 707063"/>
                  <a:gd name="connsiteY42" fmla="*/ 320143 h 661591"/>
                  <a:gd name="connsiteX43" fmla="*/ 122975 w 707063"/>
                  <a:gd name="connsiteY43" fmla="*/ 310680 h 661591"/>
                  <a:gd name="connsiteX44" fmla="*/ 141815 w 707063"/>
                  <a:gd name="connsiteY44" fmla="*/ 266461 h 661591"/>
                  <a:gd name="connsiteX45" fmla="*/ 126159 w 707063"/>
                  <a:gd name="connsiteY45" fmla="*/ 256998 h 661591"/>
                  <a:gd name="connsiteX46" fmla="*/ 116783 w 707063"/>
                  <a:gd name="connsiteY46" fmla="*/ 260181 h 661591"/>
                  <a:gd name="connsiteX47" fmla="*/ 101126 w 707063"/>
                  <a:gd name="connsiteY47" fmla="*/ 250718 h 661591"/>
                  <a:gd name="connsiteX48" fmla="*/ 94847 w 707063"/>
                  <a:gd name="connsiteY48" fmla="*/ 193853 h 661591"/>
                  <a:gd name="connsiteX49" fmla="*/ 113685 w 707063"/>
                  <a:gd name="connsiteY49" fmla="*/ 174926 h 661591"/>
                  <a:gd name="connsiteX50" fmla="*/ 163923 w 707063"/>
                  <a:gd name="connsiteY50" fmla="*/ 178109 h 661591"/>
                  <a:gd name="connsiteX51" fmla="*/ 195321 w 707063"/>
                  <a:gd name="connsiteY51" fmla="*/ 149634 h 661591"/>
                  <a:gd name="connsiteX52" fmla="*/ 207880 w 707063"/>
                  <a:gd name="connsiteY52" fmla="*/ 111695 h 661591"/>
                  <a:gd name="connsiteX53" fmla="*/ 236095 w 707063"/>
                  <a:gd name="connsiteY53" fmla="*/ 45367 h 661591"/>
                  <a:gd name="connsiteX54" fmla="*/ 248655 w 707063"/>
                  <a:gd name="connsiteY54" fmla="*/ 39087 h 661591"/>
                  <a:gd name="connsiteX55" fmla="*/ 301989 w 707063"/>
                  <a:gd name="connsiteY55" fmla="*/ 54916 h 661591"/>
                  <a:gd name="connsiteX56" fmla="*/ 305086 w 707063"/>
                  <a:gd name="connsiteY56" fmla="*/ 80209 h 661591"/>
                  <a:gd name="connsiteX57" fmla="*/ 298806 w 707063"/>
                  <a:gd name="connsiteY57" fmla="*/ 86489 h 661591"/>
                  <a:gd name="connsiteX58" fmla="*/ 264312 w 707063"/>
                  <a:gd name="connsiteY58" fmla="*/ 140171 h 661591"/>
                  <a:gd name="connsiteX59" fmla="*/ 261128 w 707063"/>
                  <a:gd name="connsiteY59" fmla="*/ 152817 h 661591"/>
                  <a:gd name="connsiteX60" fmla="*/ 276785 w 707063"/>
                  <a:gd name="connsiteY60" fmla="*/ 149634 h 661591"/>
                  <a:gd name="connsiteX61" fmla="*/ 317559 w 707063"/>
                  <a:gd name="connsiteY61" fmla="*/ 149634 h 661591"/>
                  <a:gd name="connsiteX62" fmla="*/ 317559 w 707063"/>
                  <a:gd name="connsiteY62" fmla="*/ 190669 h 661591"/>
                  <a:gd name="connsiteX63" fmla="*/ 279881 w 707063"/>
                  <a:gd name="connsiteY63" fmla="*/ 222242 h 661591"/>
                  <a:gd name="connsiteX64" fmla="*/ 217085 w 707063"/>
                  <a:gd name="connsiteY64" fmla="*/ 244351 h 661591"/>
                  <a:gd name="connsiteX65" fmla="*/ 176310 w 707063"/>
                  <a:gd name="connsiteY65" fmla="*/ 317046 h 661591"/>
                  <a:gd name="connsiteX66" fmla="*/ 173127 w 707063"/>
                  <a:gd name="connsiteY66" fmla="*/ 332875 h 661591"/>
                  <a:gd name="connsiteX67" fmla="*/ 185686 w 707063"/>
                  <a:gd name="connsiteY67" fmla="*/ 332875 h 661591"/>
                  <a:gd name="connsiteX68" fmla="*/ 201343 w 707063"/>
                  <a:gd name="connsiteY68" fmla="*/ 329692 h 661591"/>
                  <a:gd name="connsiteX69" fmla="*/ 210719 w 707063"/>
                  <a:gd name="connsiteY69" fmla="*/ 320229 h 661591"/>
                  <a:gd name="connsiteX70" fmla="*/ 210719 w 707063"/>
                  <a:gd name="connsiteY70" fmla="*/ 285473 h 661591"/>
                  <a:gd name="connsiteX71" fmla="*/ 220095 w 707063"/>
                  <a:gd name="connsiteY71" fmla="*/ 269644 h 661591"/>
                  <a:gd name="connsiteX72" fmla="*/ 257773 w 707063"/>
                  <a:gd name="connsiteY72" fmla="*/ 272827 h 661591"/>
                  <a:gd name="connsiteX73" fmla="*/ 260871 w 707063"/>
                  <a:gd name="connsiteY73" fmla="*/ 288656 h 661591"/>
                  <a:gd name="connsiteX74" fmla="*/ 257773 w 707063"/>
                  <a:gd name="connsiteY74" fmla="*/ 298120 h 661591"/>
                  <a:gd name="connsiteX75" fmla="*/ 254677 w 707063"/>
                  <a:gd name="connsiteY75" fmla="*/ 307583 h 661591"/>
                  <a:gd name="connsiteX76" fmla="*/ 254677 w 707063"/>
                  <a:gd name="connsiteY76" fmla="*/ 320229 h 661591"/>
                  <a:gd name="connsiteX77" fmla="*/ 270333 w 707063"/>
                  <a:gd name="connsiteY77" fmla="*/ 317046 h 661591"/>
                  <a:gd name="connsiteX78" fmla="*/ 301731 w 707063"/>
                  <a:gd name="connsiteY78" fmla="*/ 320229 h 661591"/>
                  <a:gd name="connsiteX79" fmla="*/ 317387 w 707063"/>
                  <a:gd name="connsiteY79" fmla="*/ 301303 h 661591"/>
                  <a:gd name="connsiteX80" fmla="*/ 345603 w 707063"/>
                  <a:gd name="connsiteY80" fmla="*/ 269730 h 661591"/>
                  <a:gd name="connsiteX81" fmla="*/ 439798 w 707063"/>
                  <a:gd name="connsiteY81" fmla="*/ 23257 h 661591"/>
                  <a:gd name="connsiteX82" fmla="*/ 458636 w 707063"/>
                  <a:gd name="connsiteY82" fmla="*/ 1148 h 661591"/>
                  <a:gd name="connsiteX83" fmla="*/ 464916 w 707063"/>
                  <a:gd name="connsiteY83" fmla="*/ 4331 h 661591"/>
                  <a:gd name="connsiteX84" fmla="*/ 499411 w 707063"/>
                  <a:gd name="connsiteY84" fmla="*/ 20160 h 661591"/>
                  <a:gd name="connsiteX85" fmla="*/ 496314 w 707063"/>
                  <a:gd name="connsiteY85" fmla="*/ 35990 h 661591"/>
                  <a:gd name="connsiteX86" fmla="*/ 420959 w 707063"/>
                  <a:gd name="connsiteY86" fmla="*/ 225597 h 661591"/>
                  <a:gd name="connsiteX87" fmla="*/ 420959 w 707063"/>
                  <a:gd name="connsiteY87" fmla="*/ 238243 h 661591"/>
                  <a:gd name="connsiteX88" fmla="*/ 433518 w 707063"/>
                  <a:gd name="connsiteY88" fmla="*/ 235060 h 661591"/>
                  <a:gd name="connsiteX89" fmla="*/ 518250 w 707063"/>
                  <a:gd name="connsiteY89" fmla="*/ 219231 h 661591"/>
                  <a:gd name="connsiteX90" fmla="*/ 565305 w 707063"/>
                  <a:gd name="connsiteY90" fmla="*/ 228694 h 661591"/>
                  <a:gd name="connsiteX91" fmla="*/ 618639 w 707063"/>
                  <a:gd name="connsiteY91" fmla="*/ 272913 h 661591"/>
                  <a:gd name="connsiteX92" fmla="*/ 637478 w 707063"/>
                  <a:gd name="connsiteY92" fmla="*/ 291839 h 661591"/>
                  <a:gd name="connsiteX93" fmla="*/ 643757 w 707063"/>
                  <a:gd name="connsiteY93" fmla="*/ 298120 h 661591"/>
                  <a:gd name="connsiteX94" fmla="*/ 643757 w 707063"/>
                  <a:gd name="connsiteY94" fmla="*/ 320229 h 661591"/>
                  <a:gd name="connsiteX95" fmla="*/ 618639 w 707063"/>
                  <a:gd name="connsiteY95" fmla="*/ 329692 h 661591"/>
                  <a:gd name="connsiteX96" fmla="*/ 580961 w 707063"/>
                  <a:gd name="connsiteY96" fmla="*/ 342338 h 661591"/>
                  <a:gd name="connsiteX97" fmla="*/ 499325 w 707063"/>
                  <a:gd name="connsiteY97" fmla="*/ 354984 h 661591"/>
                  <a:gd name="connsiteX98" fmla="*/ 464830 w 707063"/>
                  <a:gd name="connsiteY98" fmla="*/ 351801 h 661591"/>
                  <a:gd name="connsiteX99" fmla="*/ 452271 w 707063"/>
                  <a:gd name="connsiteY99" fmla="*/ 399203 h 661591"/>
                  <a:gd name="connsiteX100" fmla="*/ 461734 w 707063"/>
                  <a:gd name="connsiteY100" fmla="*/ 437142 h 661591"/>
                  <a:gd name="connsiteX101" fmla="*/ 511970 w 707063"/>
                  <a:gd name="connsiteY101" fmla="*/ 494007 h 661591"/>
                  <a:gd name="connsiteX102" fmla="*/ 518250 w 707063"/>
                  <a:gd name="connsiteY102" fmla="*/ 497190 h 661591"/>
                  <a:gd name="connsiteX103" fmla="*/ 587327 w 707063"/>
                  <a:gd name="connsiteY103" fmla="*/ 554055 h 661591"/>
                  <a:gd name="connsiteX104" fmla="*/ 599886 w 707063"/>
                  <a:gd name="connsiteY104" fmla="*/ 560335 h 661591"/>
                  <a:gd name="connsiteX105" fmla="*/ 621822 w 707063"/>
                  <a:gd name="connsiteY105" fmla="*/ 576165 h 661591"/>
                  <a:gd name="connsiteX106" fmla="*/ 693995 w 707063"/>
                  <a:gd name="connsiteY106" fmla="*/ 614103 h 661591"/>
                  <a:gd name="connsiteX107" fmla="*/ 706554 w 707063"/>
                  <a:gd name="connsiteY107" fmla="*/ 629933 h 661591"/>
                  <a:gd name="connsiteX108" fmla="*/ 678339 w 707063"/>
                  <a:gd name="connsiteY108" fmla="*/ 642579 h 661591"/>
                  <a:gd name="connsiteX109" fmla="*/ 549648 w 707063"/>
                  <a:gd name="connsiteY109" fmla="*/ 629933 h 661591"/>
                  <a:gd name="connsiteX110" fmla="*/ 521433 w 707063"/>
                  <a:gd name="connsiteY110" fmla="*/ 604640 h 661591"/>
                  <a:gd name="connsiteX111" fmla="*/ 490035 w 707063"/>
                  <a:gd name="connsiteY111" fmla="*/ 516203 h 661591"/>
                  <a:gd name="connsiteX112" fmla="*/ 439798 w 707063"/>
                  <a:gd name="connsiteY112" fmla="*/ 497276 h 661591"/>
                  <a:gd name="connsiteX113" fmla="*/ 408400 w 707063"/>
                  <a:gd name="connsiteY113" fmla="*/ 519386 h 661591"/>
                  <a:gd name="connsiteX114" fmla="*/ 402119 w 707063"/>
                  <a:gd name="connsiteY114" fmla="*/ 525666 h 661591"/>
                  <a:gd name="connsiteX115" fmla="*/ 339323 w 707063"/>
                  <a:gd name="connsiteY115" fmla="*/ 591994 h 661591"/>
                  <a:gd name="connsiteX116" fmla="*/ 289086 w 707063"/>
                  <a:gd name="connsiteY116" fmla="*/ 610920 h 661591"/>
                  <a:gd name="connsiteX117" fmla="*/ 279709 w 707063"/>
                  <a:gd name="connsiteY117" fmla="*/ 610920 h 661591"/>
                  <a:gd name="connsiteX118" fmla="*/ 267150 w 707063"/>
                  <a:gd name="connsiteY118" fmla="*/ 607737 h 661591"/>
                  <a:gd name="connsiteX119" fmla="*/ 273430 w 707063"/>
                  <a:gd name="connsiteY119" fmla="*/ 598274 h 661591"/>
                  <a:gd name="connsiteX120" fmla="*/ 405302 w 707063"/>
                  <a:gd name="connsiteY120" fmla="*/ 323412 h 661591"/>
                  <a:gd name="connsiteX121" fmla="*/ 424142 w 707063"/>
                  <a:gd name="connsiteY121" fmla="*/ 310766 h 661591"/>
                  <a:gd name="connsiteX122" fmla="*/ 474378 w 707063"/>
                  <a:gd name="connsiteY122" fmla="*/ 332875 h 661591"/>
                  <a:gd name="connsiteX123" fmla="*/ 490035 w 707063"/>
                  <a:gd name="connsiteY123" fmla="*/ 336058 h 661591"/>
                  <a:gd name="connsiteX124" fmla="*/ 537089 w 707063"/>
                  <a:gd name="connsiteY124" fmla="*/ 285473 h 661591"/>
                  <a:gd name="connsiteX125" fmla="*/ 471196 w 707063"/>
                  <a:gd name="connsiteY125" fmla="*/ 253901 h 661591"/>
                  <a:gd name="connsiteX126" fmla="*/ 461819 w 707063"/>
                  <a:gd name="connsiteY126" fmla="*/ 260181 h 661591"/>
                  <a:gd name="connsiteX127" fmla="*/ 389646 w 707063"/>
                  <a:gd name="connsiteY127" fmla="*/ 301216 h 661591"/>
                  <a:gd name="connsiteX128" fmla="*/ 380270 w 707063"/>
                  <a:gd name="connsiteY128" fmla="*/ 310680 h 661591"/>
                  <a:gd name="connsiteX129" fmla="*/ 314376 w 707063"/>
                  <a:gd name="connsiteY129" fmla="*/ 345693 h 66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707063" h="661591">
                    <a:moveTo>
                      <a:pt x="314376" y="345693"/>
                    </a:moveTo>
                    <a:lnTo>
                      <a:pt x="301817" y="345693"/>
                    </a:lnTo>
                    <a:cubicBezTo>
                      <a:pt x="301817" y="356275"/>
                      <a:pt x="295538" y="363587"/>
                      <a:pt x="282978" y="367803"/>
                    </a:cubicBezTo>
                    <a:cubicBezTo>
                      <a:pt x="276698" y="372018"/>
                      <a:pt x="270419" y="375201"/>
                      <a:pt x="264139" y="377266"/>
                    </a:cubicBezTo>
                    <a:cubicBezTo>
                      <a:pt x="253644" y="381481"/>
                      <a:pt x="249515" y="386729"/>
                      <a:pt x="251579" y="393095"/>
                    </a:cubicBezTo>
                    <a:cubicBezTo>
                      <a:pt x="251579" y="395246"/>
                      <a:pt x="251579" y="397311"/>
                      <a:pt x="251579" y="399375"/>
                    </a:cubicBezTo>
                    <a:cubicBezTo>
                      <a:pt x="251579" y="416237"/>
                      <a:pt x="250461" y="426733"/>
                      <a:pt x="248397" y="430948"/>
                    </a:cubicBezTo>
                    <a:cubicBezTo>
                      <a:pt x="260956" y="433099"/>
                      <a:pt x="282892" y="425700"/>
                      <a:pt x="314290" y="408839"/>
                    </a:cubicBezTo>
                    <a:cubicBezTo>
                      <a:pt x="318419" y="406774"/>
                      <a:pt x="323753" y="408839"/>
                      <a:pt x="329947" y="415119"/>
                    </a:cubicBezTo>
                    <a:cubicBezTo>
                      <a:pt x="342506" y="434045"/>
                      <a:pt x="347667" y="449874"/>
                      <a:pt x="345603" y="462520"/>
                    </a:cubicBezTo>
                    <a:cubicBezTo>
                      <a:pt x="345603" y="470951"/>
                      <a:pt x="342506" y="474134"/>
                      <a:pt x="336226" y="471984"/>
                    </a:cubicBezTo>
                    <a:cubicBezTo>
                      <a:pt x="338291" y="471984"/>
                      <a:pt x="314290" y="477231"/>
                      <a:pt x="264053" y="487813"/>
                    </a:cubicBezTo>
                    <a:cubicBezTo>
                      <a:pt x="249429" y="492028"/>
                      <a:pt x="242117" y="498394"/>
                      <a:pt x="242117" y="506739"/>
                    </a:cubicBezTo>
                    <a:cubicBezTo>
                      <a:pt x="235837" y="527816"/>
                      <a:pt x="232741" y="555260"/>
                      <a:pt x="232741" y="588897"/>
                    </a:cubicBezTo>
                    <a:cubicBezTo>
                      <a:pt x="230590" y="616254"/>
                      <a:pt x="231623" y="632083"/>
                      <a:pt x="235837" y="636299"/>
                    </a:cubicBezTo>
                    <a:cubicBezTo>
                      <a:pt x="242117" y="642579"/>
                      <a:pt x="242117" y="647827"/>
                      <a:pt x="235837" y="652128"/>
                    </a:cubicBezTo>
                    <a:cubicBezTo>
                      <a:pt x="227407" y="658408"/>
                      <a:pt x="220181" y="661591"/>
                      <a:pt x="213902" y="661591"/>
                    </a:cubicBezTo>
                    <a:cubicBezTo>
                      <a:pt x="192998" y="655311"/>
                      <a:pt x="184568" y="645762"/>
                      <a:pt x="188783" y="633116"/>
                    </a:cubicBezTo>
                    <a:cubicBezTo>
                      <a:pt x="188783" y="622620"/>
                      <a:pt x="188783" y="603608"/>
                      <a:pt x="188783" y="576250"/>
                    </a:cubicBezTo>
                    <a:cubicBezTo>
                      <a:pt x="190848" y="557324"/>
                      <a:pt x="192913" y="543646"/>
                      <a:pt x="195063" y="535215"/>
                    </a:cubicBezTo>
                    <a:cubicBezTo>
                      <a:pt x="195063" y="526784"/>
                      <a:pt x="189815" y="521536"/>
                      <a:pt x="179407" y="519386"/>
                    </a:cubicBezTo>
                    <a:cubicBezTo>
                      <a:pt x="170977" y="521536"/>
                      <a:pt x="158504" y="524633"/>
                      <a:pt x="141729" y="528849"/>
                    </a:cubicBezTo>
                    <a:cubicBezTo>
                      <a:pt x="129169" y="533064"/>
                      <a:pt x="120825" y="535129"/>
                      <a:pt x="116610" y="535129"/>
                    </a:cubicBezTo>
                    <a:cubicBezTo>
                      <a:pt x="110331" y="537280"/>
                      <a:pt x="105083" y="538312"/>
                      <a:pt x="100954" y="538312"/>
                    </a:cubicBezTo>
                    <a:cubicBezTo>
                      <a:pt x="77900" y="540463"/>
                      <a:pt x="63276" y="543560"/>
                      <a:pt x="56997" y="547775"/>
                    </a:cubicBezTo>
                    <a:cubicBezTo>
                      <a:pt x="52781" y="549926"/>
                      <a:pt x="48566" y="551990"/>
                      <a:pt x="44437" y="554055"/>
                    </a:cubicBezTo>
                    <a:cubicBezTo>
                      <a:pt x="40222" y="558271"/>
                      <a:pt x="37039" y="560335"/>
                      <a:pt x="35061" y="560335"/>
                    </a:cubicBezTo>
                    <a:cubicBezTo>
                      <a:pt x="28781" y="564551"/>
                      <a:pt x="23534" y="563518"/>
                      <a:pt x="19405" y="557152"/>
                    </a:cubicBezTo>
                    <a:cubicBezTo>
                      <a:pt x="17254" y="555087"/>
                      <a:pt x="14157" y="548721"/>
                      <a:pt x="10028" y="538226"/>
                    </a:cubicBezTo>
                    <a:cubicBezTo>
                      <a:pt x="3748" y="529795"/>
                      <a:pt x="652" y="523515"/>
                      <a:pt x="652" y="519299"/>
                    </a:cubicBezTo>
                    <a:cubicBezTo>
                      <a:pt x="-1499" y="510869"/>
                      <a:pt x="1683" y="505621"/>
                      <a:pt x="10028" y="503470"/>
                    </a:cubicBezTo>
                    <a:cubicBezTo>
                      <a:pt x="83234" y="484544"/>
                      <a:pt x="146030" y="465531"/>
                      <a:pt x="198418" y="446605"/>
                    </a:cubicBezTo>
                    <a:lnTo>
                      <a:pt x="198418" y="408667"/>
                    </a:lnTo>
                    <a:cubicBezTo>
                      <a:pt x="198418" y="404451"/>
                      <a:pt x="195235" y="402386"/>
                      <a:pt x="188955" y="402386"/>
                    </a:cubicBezTo>
                    <a:cubicBezTo>
                      <a:pt x="170117" y="400322"/>
                      <a:pt x="140782" y="411850"/>
                      <a:pt x="101040" y="437142"/>
                    </a:cubicBezTo>
                    <a:cubicBezTo>
                      <a:pt x="88481" y="445573"/>
                      <a:pt x="80136" y="444540"/>
                      <a:pt x="75922" y="433959"/>
                    </a:cubicBezTo>
                    <a:cubicBezTo>
                      <a:pt x="73771" y="433959"/>
                      <a:pt x="72824" y="432927"/>
                      <a:pt x="72824" y="430776"/>
                    </a:cubicBezTo>
                    <a:cubicBezTo>
                      <a:pt x="64394" y="418130"/>
                      <a:pt x="56050" y="406602"/>
                      <a:pt x="47706" y="396020"/>
                    </a:cubicBezTo>
                    <a:cubicBezTo>
                      <a:pt x="37212" y="383374"/>
                      <a:pt x="40308" y="375029"/>
                      <a:pt x="57082" y="370728"/>
                    </a:cubicBezTo>
                    <a:cubicBezTo>
                      <a:pt x="59147" y="372878"/>
                      <a:pt x="62244" y="372878"/>
                      <a:pt x="66459" y="370728"/>
                    </a:cubicBezTo>
                    <a:cubicBezTo>
                      <a:pt x="70588" y="368663"/>
                      <a:pt x="74803" y="367545"/>
                      <a:pt x="79018" y="367545"/>
                    </a:cubicBezTo>
                    <a:cubicBezTo>
                      <a:pt x="87363" y="367545"/>
                      <a:pt x="97858" y="356017"/>
                      <a:pt x="110417" y="332789"/>
                    </a:cubicBezTo>
                    <a:cubicBezTo>
                      <a:pt x="112481" y="326509"/>
                      <a:pt x="114545" y="322293"/>
                      <a:pt x="116696" y="320143"/>
                    </a:cubicBezTo>
                    <a:cubicBezTo>
                      <a:pt x="116696" y="318078"/>
                      <a:pt x="118761" y="314895"/>
                      <a:pt x="122975" y="310680"/>
                    </a:cubicBezTo>
                    <a:cubicBezTo>
                      <a:pt x="133385" y="291753"/>
                      <a:pt x="139664" y="277042"/>
                      <a:pt x="141815" y="266461"/>
                    </a:cubicBezTo>
                    <a:cubicBezTo>
                      <a:pt x="141815" y="255965"/>
                      <a:pt x="136568" y="252782"/>
                      <a:pt x="126159" y="256998"/>
                    </a:cubicBezTo>
                    <a:cubicBezTo>
                      <a:pt x="121944" y="256998"/>
                      <a:pt x="118761" y="258116"/>
                      <a:pt x="116783" y="260181"/>
                    </a:cubicBezTo>
                    <a:cubicBezTo>
                      <a:pt x="104223" y="266461"/>
                      <a:pt x="98976" y="263364"/>
                      <a:pt x="101126" y="250718"/>
                    </a:cubicBezTo>
                    <a:cubicBezTo>
                      <a:pt x="96911" y="238071"/>
                      <a:pt x="94847" y="219145"/>
                      <a:pt x="94847" y="193853"/>
                    </a:cubicBezTo>
                    <a:cubicBezTo>
                      <a:pt x="90631" y="179142"/>
                      <a:pt x="96911" y="172862"/>
                      <a:pt x="113685" y="174926"/>
                    </a:cubicBezTo>
                    <a:cubicBezTo>
                      <a:pt x="132525" y="174926"/>
                      <a:pt x="149212" y="176045"/>
                      <a:pt x="163923" y="178109"/>
                    </a:cubicBezTo>
                    <a:cubicBezTo>
                      <a:pt x="176482" y="180260"/>
                      <a:pt x="186891" y="170711"/>
                      <a:pt x="195321" y="149634"/>
                    </a:cubicBezTo>
                    <a:cubicBezTo>
                      <a:pt x="197385" y="143354"/>
                      <a:pt x="201601" y="130707"/>
                      <a:pt x="207880" y="111695"/>
                    </a:cubicBezTo>
                    <a:cubicBezTo>
                      <a:pt x="218289" y="84338"/>
                      <a:pt x="227752" y="62228"/>
                      <a:pt x="236095" y="45367"/>
                    </a:cubicBezTo>
                    <a:cubicBezTo>
                      <a:pt x="236095" y="41151"/>
                      <a:pt x="240225" y="39087"/>
                      <a:pt x="248655" y="39087"/>
                    </a:cubicBezTo>
                    <a:cubicBezTo>
                      <a:pt x="265343" y="41237"/>
                      <a:pt x="283150" y="46485"/>
                      <a:pt x="301989" y="54916"/>
                    </a:cubicBezTo>
                    <a:cubicBezTo>
                      <a:pt x="312398" y="61196"/>
                      <a:pt x="313430" y="69713"/>
                      <a:pt x="305086" y="80209"/>
                    </a:cubicBezTo>
                    <a:cubicBezTo>
                      <a:pt x="302935" y="82359"/>
                      <a:pt x="300871" y="84424"/>
                      <a:pt x="298806" y="86489"/>
                    </a:cubicBezTo>
                    <a:cubicBezTo>
                      <a:pt x="279967" y="111781"/>
                      <a:pt x="268440" y="129675"/>
                      <a:pt x="264312" y="140171"/>
                    </a:cubicBezTo>
                    <a:cubicBezTo>
                      <a:pt x="262161" y="146451"/>
                      <a:pt x="261128" y="150752"/>
                      <a:pt x="261128" y="152817"/>
                    </a:cubicBezTo>
                    <a:cubicBezTo>
                      <a:pt x="263193" y="152817"/>
                      <a:pt x="268440" y="151784"/>
                      <a:pt x="276785" y="149634"/>
                    </a:cubicBezTo>
                    <a:cubicBezTo>
                      <a:pt x="297688" y="149634"/>
                      <a:pt x="311280" y="149634"/>
                      <a:pt x="317559" y="149634"/>
                    </a:cubicBezTo>
                    <a:cubicBezTo>
                      <a:pt x="332183" y="149634"/>
                      <a:pt x="332183" y="163398"/>
                      <a:pt x="317559" y="190669"/>
                    </a:cubicBezTo>
                    <a:cubicBezTo>
                      <a:pt x="305000" y="211746"/>
                      <a:pt x="292440" y="222242"/>
                      <a:pt x="279881" y="222242"/>
                    </a:cubicBezTo>
                    <a:cubicBezTo>
                      <a:pt x="246418" y="228522"/>
                      <a:pt x="225429" y="236007"/>
                      <a:pt x="217085" y="244351"/>
                    </a:cubicBezTo>
                    <a:cubicBezTo>
                      <a:pt x="202461" y="256998"/>
                      <a:pt x="188869" y="281258"/>
                      <a:pt x="176310" y="317046"/>
                    </a:cubicBezTo>
                    <a:cubicBezTo>
                      <a:pt x="172095" y="323326"/>
                      <a:pt x="171063" y="328660"/>
                      <a:pt x="173127" y="332875"/>
                    </a:cubicBezTo>
                    <a:cubicBezTo>
                      <a:pt x="175191" y="335026"/>
                      <a:pt x="179407" y="335026"/>
                      <a:pt x="185686" y="332875"/>
                    </a:cubicBezTo>
                    <a:cubicBezTo>
                      <a:pt x="194031" y="335026"/>
                      <a:pt x="199278" y="333993"/>
                      <a:pt x="201343" y="329692"/>
                    </a:cubicBezTo>
                    <a:cubicBezTo>
                      <a:pt x="207622" y="329692"/>
                      <a:pt x="210719" y="326509"/>
                      <a:pt x="210719" y="320229"/>
                    </a:cubicBezTo>
                    <a:cubicBezTo>
                      <a:pt x="210719" y="311798"/>
                      <a:pt x="210719" y="300270"/>
                      <a:pt x="210719" y="285473"/>
                    </a:cubicBezTo>
                    <a:cubicBezTo>
                      <a:pt x="208568" y="277042"/>
                      <a:pt x="211751" y="271795"/>
                      <a:pt x="220095" y="269644"/>
                    </a:cubicBezTo>
                    <a:cubicBezTo>
                      <a:pt x="230504" y="267579"/>
                      <a:pt x="243064" y="268612"/>
                      <a:pt x="257773" y="272827"/>
                    </a:cubicBezTo>
                    <a:cubicBezTo>
                      <a:pt x="261902" y="277042"/>
                      <a:pt x="262935" y="282290"/>
                      <a:pt x="260871" y="288656"/>
                    </a:cubicBezTo>
                    <a:cubicBezTo>
                      <a:pt x="258720" y="292872"/>
                      <a:pt x="257773" y="296055"/>
                      <a:pt x="257773" y="298120"/>
                    </a:cubicBezTo>
                    <a:cubicBezTo>
                      <a:pt x="255623" y="302335"/>
                      <a:pt x="254677" y="305518"/>
                      <a:pt x="254677" y="307583"/>
                    </a:cubicBezTo>
                    <a:cubicBezTo>
                      <a:pt x="252526" y="313863"/>
                      <a:pt x="252526" y="318164"/>
                      <a:pt x="254677" y="320229"/>
                    </a:cubicBezTo>
                    <a:cubicBezTo>
                      <a:pt x="256741" y="320229"/>
                      <a:pt x="261989" y="319197"/>
                      <a:pt x="270333" y="317046"/>
                    </a:cubicBezTo>
                    <a:cubicBezTo>
                      <a:pt x="280742" y="310766"/>
                      <a:pt x="291236" y="311798"/>
                      <a:pt x="301731" y="320229"/>
                    </a:cubicBezTo>
                    <a:cubicBezTo>
                      <a:pt x="305860" y="313949"/>
                      <a:pt x="311107" y="307583"/>
                      <a:pt x="317387" y="301303"/>
                    </a:cubicBezTo>
                    <a:cubicBezTo>
                      <a:pt x="329947" y="288656"/>
                      <a:pt x="339323" y="278161"/>
                      <a:pt x="345603" y="269730"/>
                    </a:cubicBezTo>
                    <a:cubicBezTo>
                      <a:pt x="381130" y="212865"/>
                      <a:pt x="412528" y="130707"/>
                      <a:pt x="439798" y="23257"/>
                    </a:cubicBezTo>
                    <a:cubicBezTo>
                      <a:pt x="443927" y="4331"/>
                      <a:pt x="450206" y="-3067"/>
                      <a:pt x="458636" y="1148"/>
                    </a:cubicBezTo>
                    <a:cubicBezTo>
                      <a:pt x="464916" y="5363"/>
                      <a:pt x="466981" y="6396"/>
                      <a:pt x="464916" y="4331"/>
                    </a:cubicBezTo>
                    <a:cubicBezTo>
                      <a:pt x="481605" y="10611"/>
                      <a:pt x="493132" y="15945"/>
                      <a:pt x="499411" y="20160"/>
                    </a:cubicBezTo>
                    <a:cubicBezTo>
                      <a:pt x="503540" y="28591"/>
                      <a:pt x="502594" y="33925"/>
                      <a:pt x="496314" y="35990"/>
                    </a:cubicBezTo>
                    <a:cubicBezTo>
                      <a:pt x="475411" y="57067"/>
                      <a:pt x="450292" y="120298"/>
                      <a:pt x="420959" y="225597"/>
                    </a:cubicBezTo>
                    <a:cubicBezTo>
                      <a:pt x="418808" y="231877"/>
                      <a:pt x="418808" y="236179"/>
                      <a:pt x="420959" y="238243"/>
                    </a:cubicBezTo>
                    <a:cubicBezTo>
                      <a:pt x="423023" y="238243"/>
                      <a:pt x="427238" y="237211"/>
                      <a:pt x="433518" y="235060"/>
                    </a:cubicBezTo>
                    <a:cubicBezTo>
                      <a:pt x="458636" y="226630"/>
                      <a:pt x="486852" y="221382"/>
                      <a:pt x="518250" y="219231"/>
                    </a:cubicBezTo>
                    <a:cubicBezTo>
                      <a:pt x="539154" y="219231"/>
                      <a:pt x="554810" y="222414"/>
                      <a:pt x="565305" y="228694"/>
                    </a:cubicBezTo>
                    <a:cubicBezTo>
                      <a:pt x="577864" y="234974"/>
                      <a:pt x="595585" y="249771"/>
                      <a:pt x="618639" y="272913"/>
                    </a:cubicBezTo>
                    <a:cubicBezTo>
                      <a:pt x="622768" y="279193"/>
                      <a:pt x="629048" y="285559"/>
                      <a:pt x="637478" y="291839"/>
                    </a:cubicBezTo>
                    <a:cubicBezTo>
                      <a:pt x="639542" y="296055"/>
                      <a:pt x="641607" y="298120"/>
                      <a:pt x="643757" y="298120"/>
                    </a:cubicBezTo>
                    <a:cubicBezTo>
                      <a:pt x="652102" y="308701"/>
                      <a:pt x="652102" y="316013"/>
                      <a:pt x="643757" y="320229"/>
                    </a:cubicBezTo>
                    <a:cubicBezTo>
                      <a:pt x="639542" y="322380"/>
                      <a:pt x="631198" y="325477"/>
                      <a:pt x="618639" y="329692"/>
                    </a:cubicBezTo>
                    <a:cubicBezTo>
                      <a:pt x="601864" y="333907"/>
                      <a:pt x="589305" y="338123"/>
                      <a:pt x="580961" y="342338"/>
                    </a:cubicBezTo>
                    <a:cubicBezTo>
                      <a:pt x="562122" y="352920"/>
                      <a:pt x="534939" y="357135"/>
                      <a:pt x="499325" y="354984"/>
                    </a:cubicBezTo>
                    <a:cubicBezTo>
                      <a:pt x="488831" y="348704"/>
                      <a:pt x="477389" y="347586"/>
                      <a:pt x="464830" y="351801"/>
                    </a:cubicBezTo>
                    <a:cubicBezTo>
                      <a:pt x="454335" y="356017"/>
                      <a:pt x="450206" y="371846"/>
                      <a:pt x="452271" y="399203"/>
                    </a:cubicBezTo>
                    <a:cubicBezTo>
                      <a:pt x="452271" y="416065"/>
                      <a:pt x="455368" y="428711"/>
                      <a:pt x="461734" y="437142"/>
                    </a:cubicBezTo>
                    <a:cubicBezTo>
                      <a:pt x="474293" y="449788"/>
                      <a:pt x="490981" y="468714"/>
                      <a:pt x="511970" y="494007"/>
                    </a:cubicBezTo>
                    <a:cubicBezTo>
                      <a:pt x="514035" y="496158"/>
                      <a:pt x="516099" y="497190"/>
                      <a:pt x="518250" y="497190"/>
                    </a:cubicBezTo>
                    <a:cubicBezTo>
                      <a:pt x="530810" y="511987"/>
                      <a:pt x="553778" y="530913"/>
                      <a:pt x="587327" y="554055"/>
                    </a:cubicBezTo>
                    <a:cubicBezTo>
                      <a:pt x="591456" y="558271"/>
                      <a:pt x="595670" y="560335"/>
                      <a:pt x="599886" y="560335"/>
                    </a:cubicBezTo>
                    <a:cubicBezTo>
                      <a:pt x="604015" y="564551"/>
                      <a:pt x="611327" y="569798"/>
                      <a:pt x="621822" y="576165"/>
                    </a:cubicBezTo>
                    <a:cubicBezTo>
                      <a:pt x="657349" y="595091"/>
                      <a:pt x="681435" y="607737"/>
                      <a:pt x="693995" y="614103"/>
                    </a:cubicBezTo>
                    <a:cubicBezTo>
                      <a:pt x="704403" y="620383"/>
                      <a:pt x="708619" y="625631"/>
                      <a:pt x="706554" y="629933"/>
                    </a:cubicBezTo>
                    <a:cubicBezTo>
                      <a:pt x="702339" y="636213"/>
                      <a:pt x="692876" y="640428"/>
                      <a:pt x="678339" y="642579"/>
                    </a:cubicBezTo>
                    <a:cubicBezTo>
                      <a:pt x="621822" y="638363"/>
                      <a:pt x="578896" y="634148"/>
                      <a:pt x="549648" y="629933"/>
                    </a:cubicBezTo>
                    <a:cubicBezTo>
                      <a:pt x="530810" y="625717"/>
                      <a:pt x="521433" y="617286"/>
                      <a:pt x="521433" y="604640"/>
                    </a:cubicBezTo>
                    <a:cubicBezTo>
                      <a:pt x="519282" y="575132"/>
                      <a:pt x="508874" y="545710"/>
                      <a:pt x="490035" y="516203"/>
                    </a:cubicBezTo>
                    <a:cubicBezTo>
                      <a:pt x="479540" y="503556"/>
                      <a:pt x="462852" y="497276"/>
                      <a:pt x="439798" y="497276"/>
                    </a:cubicBezTo>
                    <a:cubicBezTo>
                      <a:pt x="431453" y="497276"/>
                      <a:pt x="420959" y="504675"/>
                      <a:pt x="408400" y="519386"/>
                    </a:cubicBezTo>
                    <a:cubicBezTo>
                      <a:pt x="406249" y="521536"/>
                      <a:pt x="404184" y="523601"/>
                      <a:pt x="402119" y="525666"/>
                    </a:cubicBezTo>
                    <a:cubicBezTo>
                      <a:pt x="381216" y="548893"/>
                      <a:pt x="360227" y="571003"/>
                      <a:pt x="339323" y="591994"/>
                    </a:cubicBezTo>
                    <a:cubicBezTo>
                      <a:pt x="330893" y="600425"/>
                      <a:pt x="314205" y="606791"/>
                      <a:pt x="289086" y="610920"/>
                    </a:cubicBezTo>
                    <a:lnTo>
                      <a:pt x="279709" y="610920"/>
                    </a:lnTo>
                    <a:cubicBezTo>
                      <a:pt x="273430" y="610920"/>
                      <a:pt x="269214" y="609888"/>
                      <a:pt x="267150" y="607737"/>
                    </a:cubicBezTo>
                    <a:cubicBezTo>
                      <a:pt x="265000" y="605672"/>
                      <a:pt x="267150" y="602489"/>
                      <a:pt x="273430" y="598274"/>
                    </a:cubicBezTo>
                    <a:cubicBezTo>
                      <a:pt x="363409" y="537193"/>
                      <a:pt x="407367" y="445573"/>
                      <a:pt x="405302" y="323412"/>
                    </a:cubicBezTo>
                    <a:cubicBezTo>
                      <a:pt x="403152" y="310766"/>
                      <a:pt x="409431" y="306550"/>
                      <a:pt x="424142" y="310766"/>
                    </a:cubicBezTo>
                    <a:cubicBezTo>
                      <a:pt x="445045" y="319197"/>
                      <a:pt x="461819" y="326595"/>
                      <a:pt x="474378" y="332875"/>
                    </a:cubicBezTo>
                    <a:cubicBezTo>
                      <a:pt x="476443" y="337090"/>
                      <a:pt x="481690" y="338123"/>
                      <a:pt x="490035" y="336058"/>
                    </a:cubicBezTo>
                    <a:cubicBezTo>
                      <a:pt x="515153" y="329778"/>
                      <a:pt x="530810" y="312916"/>
                      <a:pt x="537089" y="285473"/>
                    </a:cubicBezTo>
                    <a:cubicBezTo>
                      <a:pt x="532874" y="255965"/>
                      <a:pt x="510938" y="245470"/>
                      <a:pt x="471196" y="253901"/>
                    </a:cubicBezTo>
                    <a:cubicBezTo>
                      <a:pt x="469046" y="256051"/>
                      <a:pt x="465948" y="258116"/>
                      <a:pt x="461819" y="260181"/>
                    </a:cubicBezTo>
                    <a:cubicBezTo>
                      <a:pt x="430421" y="272827"/>
                      <a:pt x="406335" y="286506"/>
                      <a:pt x="389646" y="301216"/>
                    </a:cubicBezTo>
                    <a:cubicBezTo>
                      <a:pt x="387495" y="303367"/>
                      <a:pt x="384399" y="306464"/>
                      <a:pt x="380270" y="310680"/>
                    </a:cubicBezTo>
                    <a:cubicBezTo>
                      <a:pt x="353086" y="336230"/>
                      <a:pt x="331150" y="347844"/>
                      <a:pt x="314376" y="345693"/>
                    </a:cubicBezTo>
                    <a:close/>
                  </a:path>
                </a:pathLst>
              </a:custGeom>
              <a:grpFill/>
              <a:ln w="860" cap="flat">
                <a:noFill/>
                <a:prstDash val="solid"/>
                <a:miter/>
              </a:ln>
            </p:spPr>
            <p:txBody>
              <a:bodyPr rtlCol="0" anchor="ctr"/>
              <a:lstStyle/>
              <a:p>
                <a:endParaRPr lang="zh-CN" altLang="en-US"/>
              </a:p>
            </p:txBody>
          </p:sp>
          <p:sp>
            <p:nvSpPr>
              <p:cNvPr id="32" name="任意形状 10"/>
              <p:cNvSpPr/>
              <p:nvPr/>
            </p:nvSpPr>
            <p:spPr>
              <a:xfrm>
                <a:off x="8176287" y="1769312"/>
                <a:ext cx="675041" cy="736361"/>
              </a:xfrm>
              <a:custGeom>
                <a:avLst/>
                <a:gdLst>
                  <a:gd name="connsiteX0" fmla="*/ 87743 w 675041"/>
                  <a:gd name="connsiteY0" fmla="*/ 316175 h 736361"/>
                  <a:gd name="connsiteX1" fmla="*/ 156819 w 675041"/>
                  <a:gd name="connsiteY1" fmla="*/ 186616 h 736361"/>
                  <a:gd name="connsiteX2" fmla="*/ 225896 w 675041"/>
                  <a:gd name="connsiteY2" fmla="*/ 63422 h 736361"/>
                  <a:gd name="connsiteX3" fmla="*/ 301252 w 675041"/>
                  <a:gd name="connsiteY3" fmla="*/ 110824 h 736361"/>
                  <a:gd name="connsiteX4" fmla="*/ 282412 w 675041"/>
                  <a:gd name="connsiteY4" fmla="*/ 139300 h 736361"/>
                  <a:gd name="connsiteX5" fmla="*/ 241638 w 675041"/>
                  <a:gd name="connsiteY5" fmla="*/ 211994 h 736361"/>
                  <a:gd name="connsiteX6" fmla="*/ 216519 w 675041"/>
                  <a:gd name="connsiteY6" fmla="*/ 243567 h 736361"/>
                  <a:gd name="connsiteX7" fmla="*/ 175744 w 675041"/>
                  <a:gd name="connsiteY7" fmla="*/ 319358 h 736361"/>
                  <a:gd name="connsiteX8" fmla="*/ 188304 w 675041"/>
                  <a:gd name="connsiteY8" fmla="*/ 328821 h 736361"/>
                  <a:gd name="connsiteX9" fmla="*/ 219702 w 675041"/>
                  <a:gd name="connsiteY9" fmla="*/ 357297 h 736361"/>
                  <a:gd name="connsiteX10" fmla="*/ 213423 w 675041"/>
                  <a:gd name="connsiteY10" fmla="*/ 385772 h 736361"/>
                  <a:gd name="connsiteX11" fmla="*/ 188304 w 675041"/>
                  <a:gd name="connsiteY11" fmla="*/ 559550 h 736361"/>
                  <a:gd name="connsiteX12" fmla="*/ 191401 w 675041"/>
                  <a:gd name="connsiteY12" fmla="*/ 581660 h 736361"/>
                  <a:gd name="connsiteX13" fmla="*/ 194584 w 675041"/>
                  <a:gd name="connsiteY13" fmla="*/ 594306 h 736361"/>
                  <a:gd name="connsiteX14" fmla="*/ 134970 w 675041"/>
                  <a:gd name="connsiteY14" fmla="*/ 600586 h 736361"/>
                  <a:gd name="connsiteX15" fmla="*/ 144432 w 675041"/>
                  <a:gd name="connsiteY15" fmla="*/ 483673 h 736361"/>
                  <a:gd name="connsiteX16" fmla="*/ 134970 w 675041"/>
                  <a:gd name="connsiteY16" fmla="*/ 366760 h 736361"/>
                  <a:gd name="connsiteX17" fmla="*/ 103572 w 675041"/>
                  <a:gd name="connsiteY17" fmla="*/ 385686 h 736361"/>
                  <a:gd name="connsiteX18" fmla="*/ 0 w 675041"/>
                  <a:gd name="connsiteY18" fmla="*/ 429905 h 736361"/>
                  <a:gd name="connsiteX19" fmla="*/ 78453 w 675041"/>
                  <a:gd name="connsiteY19" fmla="*/ 325638 h 736361"/>
                  <a:gd name="connsiteX20" fmla="*/ 87743 w 675041"/>
                  <a:gd name="connsiteY20" fmla="*/ 316175 h 736361"/>
                  <a:gd name="connsiteX21" fmla="*/ 404823 w 675041"/>
                  <a:gd name="connsiteY21" fmla="*/ 218188 h 736361"/>
                  <a:gd name="connsiteX22" fmla="*/ 451877 w 675041"/>
                  <a:gd name="connsiteY22" fmla="*/ 199262 h 736361"/>
                  <a:gd name="connsiteX23" fmla="*/ 451877 w 675041"/>
                  <a:gd name="connsiteY23" fmla="*/ 196079 h 736361"/>
                  <a:gd name="connsiteX24" fmla="*/ 454975 w 675041"/>
                  <a:gd name="connsiteY24" fmla="*/ 85532 h 736361"/>
                  <a:gd name="connsiteX25" fmla="*/ 451877 w 675041"/>
                  <a:gd name="connsiteY25" fmla="*/ 9740 h 736361"/>
                  <a:gd name="connsiteX26" fmla="*/ 451877 w 675041"/>
                  <a:gd name="connsiteY26" fmla="*/ 277 h 736361"/>
                  <a:gd name="connsiteX27" fmla="*/ 536610 w 675041"/>
                  <a:gd name="connsiteY27" fmla="*/ 28753 h 736361"/>
                  <a:gd name="connsiteX28" fmla="*/ 530330 w 675041"/>
                  <a:gd name="connsiteY28" fmla="*/ 60325 h 736361"/>
                  <a:gd name="connsiteX29" fmla="*/ 524051 w 675041"/>
                  <a:gd name="connsiteY29" fmla="*/ 91898 h 736361"/>
                  <a:gd name="connsiteX30" fmla="*/ 514674 w 675041"/>
                  <a:gd name="connsiteY30" fmla="*/ 155129 h 736361"/>
                  <a:gd name="connsiteX31" fmla="*/ 520954 w 675041"/>
                  <a:gd name="connsiteY31" fmla="*/ 189885 h 736361"/>
                  <a:gd name="connsiteX32" fmla="*/ 533513 w 675041"/>
                  <a:gd name="connsiteY32" fmla="*/ 186702 h 736361"/>
                  <a:gd name="connsiteX33" fmla="*/ 571191 w 675041"/>
                  <a:gd name="connsiteY33" fmla="*/ 186702 h 736361"/>
                  <a:gd name="connsiteX34" fmla="*/ 596310 w 675041"/>
                  <a:gd name="connsiteY34" fmla="*/ 253030 h 736361"/>
                  <a:gd name="connsiteX35" fmla="*/ 574374 w 675041"/>
                  <a:gd name="connsiteY35" fmla="*/ 256213 h 736361"/>
                  <a:gd name="connsiteX36" fmla="*/ 514760 w 675041"/>
                  <a:gd name="connsiteY36" fmla="*/ 265676 h 736361"/>
                  <a:gd name="connsiteX37" fmla="*/ 511577 w 675041"/>
                  <a:gd name="connsiteY37" fmla="*/ 332004 h 736361"/>
                  <a:gd name="connsiteX38" fmla="*/ 605772 w 675041"/>
                  <a:gd name="connsiteY38" fmla="*/ 328821 h 736361"/>
                  <a:gd name="connsiteX39" fmla="*/ 646547 w 675041"/>
                  <a:gd name="connsiteY39" fmla="*/ 322541 h 736361"/>
                  <a:gd name="connsiteX40" fmla="*/ 674763 w 675041"/>
                  <a:gd name="connsiteY40" fmla="*/ 404699 h 736361"/>
                  <a:gd name="connsiteX41" fmla="*/ 649644 w 675041"/>
                  <a:gd name="connsiteY41" fmla="*/ 404699 h 736361"/>
                  <a:gd name="connsiteX42" fmla="*/ 571191 w 675041"/>
                  <a:gd name="connsiteY42" fmla="*/ 401516 h 736361"/>
                  <a:gd name="connsiteX43" fmla="*/ 505298 w 675041"/>
                  <a:gd name="connsiteY43" fmla="*/ 410979 h 736361"/>
                  <a:gd name="connsiteX44" fmla="*/ 492738 w 675041"/>
                  <a:gd name="connsiteY44" fmla="*/ 638439 h 736361"/>
                  <a:gd name="connsiteX45" fmla="*/ 492738 w 675041"/>
                  <a:gd name="connsiteY45" fmla="*/ 660548 h 736361"/>
                  <a:gd name="connsiteX46" fmla="*/ 495921 w 675041"/>
                  <a:gd name="connsiteY46" fmla="*/ 726876 h 736361"/>
                  <a:gd name="connsiteX47" fmla="*/ 430028 w 675041"/>
                  <a:gd name="connsiteY47" fmla="*/ 726876 h 736361"/>
                  <a:gd name="connsiteX48" fmla="*/ 433124 w 675041"/>
                  <a:gd name="connsiteY48" fmla="*/ 717413 h 736361"/>
                  <a:gd name="connsiteX49" fmla="*/ 445684 w 675041"/>
                  <a:gd name="connsiteY49" fmla="*/ 695304 h 736361"/>
                  <a:gd name="connsiteX50" fmla="*/ 442501 w 675041"/>
                  <a:gd name="connsiteY50" fmla="*/ 537355 h 736361"/>
                  <a:gd name="connsiteX51" fmla="*/ 436222 w 675041"/>
                  <a:gd name="connsiteY51" fmla="*/ 420442 h 736361"/>
                  <a:gd name="connsiteX52" fmla="*/ 401726 w 675041"/>
                  <a:gd name="connsiteY52" fmla="*/ 423625 h 736361"/>
                  <a:gd name="connsiteX53" fmla="*/ 338930 w 675041"/>
                  <a:gd name="connsiteY53" fmla="*/ 433088 h 736361"/>
                  <a:gd name="connsiteX54" fmla="*/ 276133 w 675041"/>
                  <a:gd name="connsiteY54" fmla="*/ 458381 h 736361"/>
                  <a:gd name="connsiteX55" fmla="*/ 269853 w 675041"/>
                  <a:gd name="connsiteY55" fmla="*/ 461564 h 736361"/>
                  <a:gd name="connsiteX56" fmla="*/ 244735 w 675041"/>
                  <a:gd name="connsiteY56" fmla="*/ 429991 h 736361"/>
                  <a:gd name="connsiteX57" fmla="*/ 247832 w 675041"/>
                  <a:gd name="connsiteY57" fmla="*/ 398418 h 736361"/>
                  <a:gd name="connsiteX58" fmla="*/ 304348 w 675041"/>
                  <a:gd name="connsiteY58" fmla="*/ 398418 h 736361"/>
                  <a:gd name="connsiteX59" fmla="*/ 442501 w 675041"/>
                  <a:gd name="connsiteY59" fmla="*/ 344737 h 736361"/>
                  <a:gd name="connsiteX60" fmla="*/ 433124 w 675041"/>
                  <a:gd name="connsiteY60" fmla="*/ 287872 h 736361"/>
                  <a:gd name="connsiteX61" fmla="*/ 411189 w 675041"/>
                  <a:gd name="connsiteY61" fmla="*/ 294152 h 736361"/>
                  <a:gd name="connsiteX62" fmla="*/ 395532 w 675041"/>
                  <a:gd name="connsiteY62" fmla="*/ 297335 h 736361"/>
                  <a:gd name="connsiteX63" fmla="*/ 376694 w 675041"/>
                  <a:gd name="connsiteY63" fmla="*/ 281505 h 736361"/>
                  <a:gd name="connsiteX64" fmla="*/ 373511 w 675041"/>
                  <a:gd name="connsiteY64" fmla="*/ 272042 h 736361"/>
                  <a:gd name="connsiteX65" fmla="*/ 260477 w 675041"/>
                  <a:gd name="connsiteY65" fmla="*/ 344737 h 736361"/>
                  <a:gd name="connsiteX66" fmla="*/ 285595 w 675041"/>
                  <a:gd name="connsiteY66" fmla="*/ 284688 h 736361"/>
                  <a:gd name="connsiteX67" fmla="*/ 323273 w 675041"/>
                  <a:gd name="connsiteY67" fmla="*/ 208897 h 736361"/>
                  <a:gd name="connsiteX68" fmla="*/ 323273 w 675041"/>
                  <a:gd name="connsiteY68" fmla="*/ 202617 h 736361"/>
                  <a:gd name="connsiteX69" fmla="*/ 345209 w 675041"/>
                  <a:gd name="connsiteY69" fmla="*/ 164678 h 736361"/>
                  <a:gd name="connsiteX70" fmla="*/ 404823 w 675041"/>
                  <a:gd name="connsiteY70" fmla="*/ 218188 h 73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75041" h="736361">
                    <a:moveTo>
                      <a:pt x="87743" y="316175"/>
                    </a:moveTo>
                    <a:cubicBezTo>
                      <a:pt x="100303" y="297249"/>
                      <a:pt x="123270" y="254062"/>
                      <a:pt x="156819" y="186616"/>
                    </a:cubicBezTo>
                    <a:cubicBezTo>
                      <a:pt x="192347" y="117104"/>
                      <a:pt x="215401" y="76069"/>
                      <a:pt x="225896" y="63422"/>
                    </a:cubicBezTo>
                    <a:cubicBezTo>
                      <a:pt x="261423" y="71853"/>
                      <a:pt x="286542" y="87683"/>
                      <a:pt x="301252" y="110824"/>
                    </a:cubicBezTo>
                    <a:cubicBezTo>
                      <a:pt x="299101" y="115040"/>
                      <a:pt x="292822" y="124589"/>
                      <a:pt x="282412" y="139300"/>
                    </a:cubicBezTo>
                    <a:cubicBezTo>
                      <a:pt x="261509" y="173023"/>
                      <a:pt x="247918" y="197283"/>
                      <a:pt x="241638" y="211994"/>
                    </a:cubicBezTo>
                    <a:cubicBezTo>
                      <a:pt x="239488" y="216210"/>
                      <a:pt x="231143" y="226791"/>
                      <a:pt x="216519" y="243567"/>
                    </a:cubicBezTo>
                    <a:cubicBezTo>
                      <a:pt x="178842" y="289936"/>
                      <a:pt x="165250" y="315229"/>
                      <a:pt x="175744" y="319358"/>
                    </a:cubicBezTo>
                    <a:cubicBezTo>
                      <a:pt x="177809" y="323573"/>
                      <a:pt x="182025" y="326757"/>
                      <a:pt x="188304" y="328821"/>
                    </a:cubicBezTo>
                    <a:cubicBezTo>
                      <a:pt x="209207" y="337252"/>
                      <a:pt x="219702" y="346715"/>
                      <a:pt x="219702" y="357297"/>
                    </a:cubicBezTo>
                    <a:cubicBezTo>
                      <a:pt x="217552" y="359448"/>
                      <a:pt x="215487" y="368911"/>
                      <a:pt x="213423" y="385772"/>
                    </a:cubicBezTo>
                    <a:cubicBezTo>
                      <a:pt x="194584" y="467930"/>
                      <a:pt x="186239" y="525913"/>
                      <a:pt x="188304" y="559550"/>
                    </a:cubicBezTo>
                    <a:cubicBezTo>
                      <a:pt x="188304" y="565831"/>
                      <a:pt x="189337" y="573315"/>
                      <a:pt x="191401" y="581660"/>
                    </a:cubicBezTo>
                    <a:cubicBezTo>
                      <a:pt x="193465" y="587940"/>
                      <a:pt x="194584" y="592241"/>
                      <a:pt x="194584" y="594306"/>
                    </a:cubicBezTo>
                    <a:cubicBezTo>
                      <a:pt x="165250" y="619599"/>
                      <a:pt x="145378" y="621663"/>
                      <a:pt x="134970" y="600586"/>
                    </a:cubicBezTo>
                    <a:cubicBezTo>
                      <a:pt x="141249" y="571078"/>
                      <a:pt x="144432" y="532193"/>
                      <a:pt x="144432" y="483673"/>
                    </a:cubicBezTo>
                    <a:cubicBezTo>
                      <a:pt x="142282" y="418377"/>
                      <a:pt x="139185" y="379406"/>
                      <a:pt x="134970" y="366760"/>
                    </a:cubicBezTo>
                    <a:cubicBezTo>
                      <a:pt x="128690" y="370975"/>
                      <a:pt x="118196" y="377341"/>
                      <a:pt x="103572" y="385686"/>
                    </a:cubicBezTo>
                    <a:cubicBezTo>
                      <a:pt x="34496" y="427841"/>
                      <a:pt x="0" y="442551"/>
                      <a:pt x="0" y="429905"/>
                    </a:cubicBezTo>
                    <a:cubicBezTo>
                      <a:pt x="0" y="421474"/>
                      <a:pt x="26151" y="386719"/>
                      <a:pt x="78453" y="325638"/>
                    </a:cubicBezTo>
                    <a:cubicBezTo>
                      <a:pt x="82496" y="321423"/>
                      <a:pt x="85593" y="318326"/>
                      <a:pt x="87743" y="316175"/>
                    </a:cubicBezTo>
                    <a:close/>
                    <a:moveTo>
                      <a:pt x="404823" y="218188"/>
                    </a:moveTo>
                    <a:cubicBezTo>
                      <a:pt x="429941" y="218188"/>
                      <a:pt x="445598" y="211908"/>
                      <a:pt x="451877" y="199262"/>
                    </a:cubicBezTo>
                    <a:lnTo>
                      <a:pt x="451877" y="196079"/>
                    </a:lnTo>
                    <a:cubicBezTo>
                      <a:pt x="453942" y="154011"/>
                      <a:pt x="454975" y="117104"/>
                      <a:pt x="454975" y="85532"/>
                    </a:cubicBezTo>
                    <a:cubicBezTo>
                      <a:pt x="454975" y="62390"/>
                      <a:pt x="453856" y="37098"/>
                      <a:pt x="451877" y="9740"/>
                    </a:cubicBezTo>
                    <a:cubicBezTo>
                      <a:pt x="451877" y="5525"/>
                      <a:pt x="451877" y="2342"/>
                      <a:pt x="451877" y="277"/>
                    </a:cubicBezTo>
                    <a:cubicBezTo>
                      <a:pt x="487405" y="-1787"/>
                      <a:pt x="515706" y="7676"/>
                      <a:pt x="536610" y="28753"/>
                    </a:cubicBezTo>
                    <a:cubicBezTo>
                      <a:pt x="536610" y="32968"/>
                      <a:pt x="534459" y="43550"/>
                      <a:pt x="530330" y="60325"/>
                    </a:cubicBezTo>
                    <a:cubicBezTo>
                      <a:pt x="524051" y="79252"/>
                      <a:pt x="521900" y="89833"/>
                      <a:pt x="524051" y="91898"/>
                    </a:cubicBezTo>
                    <a:cubicBezTo>
                      <a:pt x="517771" y="110824"/>
                      <a:pt x="514674" y="131901"/>
                      <a:pt x="514674" y="155129"/>
                    </a:cubicBezTo>
                    <a:cubicBezTo>
                      <a:pt x="512523" y="178357"/>
                      <a:pt x="514674" y="189885"/>
                      <a:pt x="520954" y="189885"/>
                    </a:cubicBezTo>
                    <a:cubicBezTo>
                      <a:pt x="523018" y="189885"/>
                      <a:pt x="527234" y="188852"/>
                      <a:pt x="533513" y="186702"/>
                    </a:cubicBezTo>
                    <a:cubicBezTo>
                      <a:pt x="552352" y="180422"/>
                      <a:pt x="564911" y="180422"/>
                      <a:pt x="571191" y="186702"/>
                    </a:cubicBezTo>
                    <a:cubicBezTo>
                      <a:pt x="594159" y="224640"/>
                      <a:pt x="602589" y="246750"/>
                      <a:pt x="596310" y="253030"/>
                    </a:cubicBezTo>
                    <a:cubicBezTo>
                      <a:pt x="590030" y="255181"/>
                      <a:pt x="582632" y="256213"/>
                      <a:pt x="574374" y="256213"/>
                    </a:cubicBezTo>
                    <a:cubicBezTo>
                      <a:pt x="547191" y="260428"/>
                      <a:pt x="527319" y="263611"/>
                      <a:pt x="514760" y="265676"/>
                    </a:cubicBezTo>
                    <a:cubicBezTo>
                      <a:pt x="510545" y="288904"/>
                      <a:pt x="509512" y="311013"/>
                      <a:pt x="511577" y="332004"/>
                    </a:cubicBezTo>
                    <a:cubicBezTo>
                      <a:pt x="532481" y="334155"/>
                      <a:pt x="563879" y="333123"/>
                      <a:pt x="605772" y="328821"/>
                    </a:cubicBezTo>
                    <a:cubicBezTo>
                      <a:pt x="624611" y="326757"/>
                      <a:pt x="638203" y="324606"/>
                      <a:pt x="646547" y="322541"/>
                    </a:cubicBezTo>
                    <a:cubicBezTo>
                      <a:pt x="667451" y="343618"/>
                      <a:pt x="676827" y="371061"/>
                      <a:pt x="674763" y="404699"/>
                    </a:cubicBezTo>
                    <a:cubicBezTo>
                      <a:pt x="672612" y="406849"/>
                      <a:pt x="664268" y="406849"/>
                      <a:pt x="649644" y="404699"/>
                    </a:cubicBezTo>
                    <a:cubicBezTo>
                      <a:pt x="618245" y="402634"/>
                      <a:pt x="592094" y="401516"/>
                      <a:pt x="571191" y="401516"/>
                    </a:cubicBezTo>
                    <a:cubicBezTo>
                      <a:pt x="529298" y="403666"/>
                      <a:pt x="507362" y="406763"/>
                      <a:pt x="505298" y="410979"/>
                    </a:cubicBezTo>
                    <a:cubicBezTo>
                      <a:pt x="501082" y="463628"/>
                      <a:pt x="496868" y="539506"/>
                      <a:pt x="492738" y="638439"/>
                    </a:cubicBezTo>
                    <a:cubicBezTo>
                      <a:pt x="492738" y="649020"/>
                      <a:pt x="492738" y="656333"/>
                      <a:pt x="492738" y="660548"/>
                    </a:cubicBezTo>
                    <a:cubicBezTo>
                      <a:pt x="492738" y="700552"/>
                      <a:pt x="493770" y="722661"/>
                      <a:pt x="495921" y="726876"/>
                    </a:cubicBezTo>
                    <a:cubicBezTo>
                      <a:pt x="466588" y="739523"/>
                      <a:pt x="444652" y="739523"/>
                      <a:pt x="430028" y="726876"/>
                    </a:cubicBezTo>
                    <a:cubicBezTo>
                      <a:pt x="430028" y="724726"/>
                      <a:pt x="431060" y="721629"/>
                      <a:pt x="433124" y="717413"/>
                    </a:cubicBezTo>
                    <a:cubicBezTo>
                      <a:pt x="441469" y="706832"/>
                      <a:pt x="445684" y="699519"/>
                      <a:pt x="445684" y="695304"/>
                    </a:cubicBezTo>
                    <a:cubicBezTo>
                      <a:pt x="445684" y="627943"/>
                      <a:pt x="444565" y="575208"/>
                      <a:pt x="442501" y="537355"/>
                    </a:cubicBezTo>
                    <a:cubicBezTo>
                      <a:pt x="440351" y="493136"/>
                      <a:pt x="438286" y="454165"/>
                      <a:pt x="436222" y="420442"/>
                    </a:cubicBezTo>
                    <a:cubicBezTo>
                      <a:pt x="434071" y="420442"/>
                      <a:pt x="422544" y="421560"/>
                      <a:pt x="401726" y="423625"/>
                    </a:cubicBezTo>
                    <a:cubicBezTo>
                      <a:pt x="380823" y="425776"/>
                      <a:pt x="359833" y="428873"/>
                      <a:pt x="338930" y="433088"/>
                    </a:cubicBezTo>
                    <a:cubicBezTo>
                      <a:pt x="320091" y="437304"/>
                      <a:pt x="299187" y="445734"/>
                      <a:pt x="276133" y="458381"/>
                    </a:cubicBezTo>
                    <a:lnTo>
                      <a:pt x="269853" y="461564"/>
                    </a:lnTo>
                    <a:cubicBezTo>
                      <a:pt x="261423" y="459499"/>
                      <a:pt x="253079" y="448918"/>
                      <a:pt x="244735" y="429991"/>
                    </a:cubicBezTo>
                    <a:cubicBezTo>
                      <a:pt x="238455" y="411065"/>
                      <a:pt x="239488" y="400483"/>
                      <a:pt x="247832" y="398418"/>
                    </a:cubicBezTo>
                    <a:cubicBezTo>
                      <a:pt x="277080" y="400569"/>
                      <a:pt x="295918" y="400569"/>
                      <a:pt x="304348" y="398418"/>
                    </a:cubicBezTo>
                    <a:cubicBezTo>
                      <a:pt x="356651" y="385772"/>
                      <a:pt x="402673" y="367878"/>
                      <a:pt x="442501" y="344737"/>
                    </a:cubicBezTo>
                    <a:cubicBezTo>
                      <a:pt x="440351" y="308949"/>
                      <a:pt x="437253" y="290022"/>
                      <a:pt x="433124" y="287872"/>
                    </a:cubicBezTo>
                    <a:cubicBezTo>
                      <a:pt x="428910" y="287872"/>
                      <a:pt x="421598" y="290022"/>
                      <a:pt x="411189" y="294152"/>
                    </a:cubicBezTo>
                    <a:cubicBezTo>
                      <a:pt x="402759" y="296302"/>
                      <a:pt x="397512" y="297335"/>
                      <a:pt x="395532" y="297335"/>
                    </a:cubicBezTo>
                    <a:cubicBezTo>
                      <a:pt x="389253" y="297335"/>
                      <a:pt x="382973" y="292087"/>
                      <a:pt x="376694" y="281505"/>
                    </a:cubicBezTo>
                    <a:lnTo>
                      <a:pt x="373511" y="272042"/>
                    </a:lnTo>
                    <a:cubicBezTo>
                      <a:pt x="325338" y="335273"/>
                      <a:pt x="287660" y="359448"/>
                      <a:pt x="260477" y="344737"/>
                    </a:cubicBezTo>
                    <a:cubicBezTo>
                      <a:pt x="254197" y="342672"/>
                      <a:pt x="262542" y="322627"/>
                      <a:pt x="285595" y="284688"/>
                    </a:cubicBezTo>
                    <a:cubicBezTo>
                      <a:pt x="304435" y="248901"/>
                      <a:pt x="316994" y="223608"/>
                      <a:pt x="323273" y="208897"/>
                    </a:cubicBezTo>
                    <a:lnTo>
                      <a:pt x="323273" y="202617"/>
                    </a:lnTo>
                    <a:cubicBezTo>
                      <a:pt x="327403" y="175260"/>
                      <a:pt x="334715" y="162614"/>
                      <a:pt x="345209" y="164678"/>
                    </a:cubicBezTo>
                    <a:cubicBezTo>
                      <a:pt x="370242" y="168722"/>
                      <a:pt x="390113" y="186616"/>
                      <a:pt x="404823" y="218188"/>
                    </a:cubicBezTo>
                    <a:close/>
                  </a:path>
                </a:pathLst>
              </a:custGeom>
              <a:grpFill/>
              <a:ln w="860" cap="flat">
                <a:noFill/>
                <a:prstDash val="solid"/>
                <a:miter/>
              </a:ln>
            </p:spPr>
            <p:txBody>
              <a:bodyPr rtlCol="0" anchor="ctr"/>
              <a:lstStyle/>
              <a:p>
                <a:endParaRPr lang="zh-CN" altLang="en-US"/>
              </a:p>
            </p:txBody>
          </p:sp>
        </p:grpSp>
        <p:sp>
          <p:nvSpPr>
            <p:cNvPr id="16" name="任意形状 11"/>
            <p:cNvSpPr/>
            <p:nvPr/>
          </p:nvSpPr>
          <p:spPr>
            <a:xfrm>
              <a:off x="3053892" y="1820519"/>
              <a:ext cx="2572423" cy="650807"/>
            </a:xfrm>
            <a:custGeom>
              <a:avLst/>
              <a:gdLst>
                <a:gd name="connsiteX0" fmla="*/ 5935 w 2572423"/>
                <a:gd name="connsiteY0" fmla="*/ 89556 h 650807"/>
                <a:gd name="connsiteX1" fmla="*/ 349682 w 2572423"/>
                <a:gd name="connsiteY1" fmla="*/ 89556 h 650807"/>
                <a:gd name="connsiteX2" fmla="*/ 0 w 2572423"/>
                <a:gd name="connsiteY2" fmla="*/ 561252 h 650807"/>
                <a:gd name="connsiteX3" fmla="*/ 0 w 2572423"/>
                <a:gd name="connsiteY3" fmla="*/ 650808 h 650807"/>
                <a:gd name="connsiteX4" fmla="*/ 598632 w 2572423"/>
                <a:gd name="connsiteY4" fmla="*/ 650808 h 650807"/>
                <a:gd name="connsiteX5" fmla="*/ 598632 w 2572423"/>
                <a:gd name="connsiteY5" fmla="*/ 561252 h 650807"/>
                <a:gd name="connsiteX6" fmla="*/ 254885 w 2572423"/>
                <a:gd name="connsiteY6" fmla="*/ 561252 h 650807"/>
                <a:gd name="connsiteX7" fmla="*/ 598632 w 2572423"/>
                <a:gd name="connsiteY7" fmla="*/ 89556 h 650807"/>
                <a:gd name="connsiteX8" fmla="*/ 598632 w 2572423"/>
                <a:gd name="connsiteY8" fmla="*/ 0 h 650807"/>
                <a:gd name="connsiteX9" fmla="*/ 5935 w 2572423"/>
                <a:gd name="connsiteY9" fmla="*/ 0 h 650807"/>
                <a:gd name="connsiteX10" fmla="*/ 5935 w 2572423"/>
                <a:gd name="connsiteY10" fmla="*/ 89556 h 650807"/>
                <a:gd name="connsiteX11" fmla="*/ 663923 w 2572423"/>
                <a:gd name="connsiteY11" fmla="*/ 650808 h 650807"/>
                <a:gd name="connsiteX12" fmla="*/ 1256620 w 2572423"/>
                <a:gd name="connsiteY12" fmla="*/ 650808 h 650807"/>
                <a:gd name="connsiteX13" fmla="*/ 1256620 w 2572423"/>
                <a:gd name="connsiteY13" fmla="*/ 561252 h 650807"/>
                <a:gd name="connsiteX14" fmla="*/ 871324 w 2572423"/>
                <a:gd name="connsiteY14" fmla="*/ 561252 h 650807"/>
                <a:gd name="connsiteX15" fmla="*/ 871324 w 2572423"/>
                <a:gd name="connsiteY15" fmla="*/ 364246 h 650807"/>
                <a:gd name="connsiteX16" fmla="*/ 1221006 w 2572423"/>
                <a:gd name="connsiteY16" fmla="*/ 364246 h 650807"/>
                <a:gd name="connsiteX17" fmla="*/ 1221006 w 2572423"/>
                <a:gd name="connsiteY17" fmla="*/ 280626 h 650807"/>
                <a:gd name="connsiteX18" fmla="*/ 871324 w 2572423"/>
                <a:gd name="connsiteY18" fmla="*/ 280626 h 650807"/>
                <a:gd name="connsiteX19" fmla="*/ 871324 w 2572423"/>
                <a:gd name="connsiteY19" fmla="*/ 89556 h 650807"/>
                <a:gd name="connsiteX20" fmla="*/ 1256620 w 2572423"/>
                <a:gd name="connsiteY20" fmla="*/ 89556 h 650807"/>
                <a:gd name="connsiteX21" fmla="*/ 1256620 w 2572423"/>
                <a:gd name="connsiteY21" fmla="*/ 0 h 650807"/>
                <a:gd name="connsiteX22" fmla="*/ 663923 w 2572423"/>
                <a:gd name="connsiteY22" fmla="*/ 0 h 650807"/>
                <a:gd name="connsiteX23" fmla="*/ 663923 w 2572423"/>
                <a:gd name="connsiteY23" fmla="*/ 650808 h 650807"/>
                <a:gd name="connsiteX24" fmla="*/ 1321825 w 2572423"/>
                <a:gd name="connsiteY24" fmla="*/ 650808 h 650807"/>
                <a:gd name="connsiteX25" fmla="*/ 1529312 w 2572423"/>
                <a:gd name="connsiteY25" fmla="*/ 650808 h 650807"/>
                <a:gd name="connsiteX26" fmla="*/ 1529312 w 2572423"/>
                <a:gd name="connsiteY26" fmla="*/ 364246 h 650807"/>
                <a:gd name="connsiteX27" fmla="*/ 1884930 w 2572423"/>
                <a:gd name="connsiteY27" fmla="*/ 364246 h 650807"/>
                <a:gd name="connsiteX28" fmla="*/ 1884930 w 2572423"/>
                <a:gd name="connsiteY28" fmla="*/ 280626 h 650807"/>
                <a:gd name="connsiteX29" fmla="*/ 1529312 w 2572423"/>
                <a:gd name="connsiteY29" fmla="*/ 280626 h 650807"/>
                <a:gd name="connsiteX30" fmla="*/ 1529312 w 2572423"/>
                <a:gd name="connsiteY30" fmla="*/ 83620 h 650807"/>
                <a:gd name="connsiteX31" fmla="*/ 1914607 w 2572423"/>
                <a:gd name="connsiteY31" fmla="*/ 83620 h 650807"/>
                <a:gd name="connsiteX32" fmla="*/ 1914607 w 2572423"/>
                <a:gd name="connsiteY32" fmla="*/ 0 h 650807"/>
                <a:gd name="connsiteX33" fmla="*/ 1321911 w 2572423"/>
                <a:gd name="connsiteY33" fmla="*/ 0 h 650807"/>
                <a:gd name="connsiteX34" fmla="*/ 1321911 w 2572423"/>
                <a:gd name="connsiteY34" fmla="*/ 650808 h 650807"/>
                <a:gd name="connsiteX35" fmla="*/ 2572423 w 2572423"/>
                <a:gd name="connsiteY35" fmla="*/ 0 h 650807"/>
                <a:gd name="connsiteX36" fmla="*/ 2364936 w 2572423"/>
                <a:gd name="connsiteY36" fmla="*/ 0 h 650807"/>
                <a:gd name="connsiteX37" fmla="*/ 2364936 w 2572423"/>
                <a:gd name="connsiteY37" fmla="*/ 405970 h 650807"/>
                <a:gd name="connsiteX38" fmla="*/ 2275989 w 2572423"/>
                <a:gd name="connsiteY38" fmla="*/ 555230 h 650807"/>
                <a:gd name="connsiteX39" fmla="*/ 2187042 w 2572423"/>
                <a:gd name="connsiteY39" fmla="*/ 405970 h 650807"/>
                <a:gd name="connsiteX40" fmla="*/ 2187042 w 2572423"/>
                <a:gd name="connsiteY40" fmla="*/ 0 h 650807"/>
                <a:gd name="connsiteX41" fmla="*/ 1979555 w 2572423"/>
                <a:gd name="connsiteY41" fmla="*/ 0 h 650807"/>
                <a:gd name="connsiteX42" fmla="*/ 1979555 w 2572423"/>
                <a:gd name="connsiteY42" fmla="*/ 400034 h 650807"/>
                <a:gd name="connsiteX43" fmla="*/ 2222569 w 2572423"/>
                <a:gd name="connsiteY43" fmla="*/ 644872 h 650807"/>
                <a:gd name="connsiteX44" fmla="*/ 2352979 w 2572423"/>
                <a:gd name="connsiteY44" fmla="*/ 644872 h 650807"/>
                <a:gd name="connsiteX45" fmla="*/ 2572251 w 2572423"/>
                <a:gd name="connsiteY45" fmla="*/ 406056 h 650807"/>
                <a:gd name="connsiteX46" fmla="*/ 2572423 w 2572423"/>
                <a:gd name="connsiteY46" fmla="*/ 0 h 65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72423" h="650807">
                  <a:moveTo>
                    <a:pt x="5935" y="89556"/>
                  </a:moveTo>
                  <a:lnTo>
                    <a:pt x="349682" y="89556"/>
                  </a:lnTo>
                  <a:lnTo>
                    <a:pt x="0" y="561252"/>
                  </a:lnTo>
                  <a:lnTo>
                    <a:pt x="0" y="650808"/>
                  </a:lnTo>
                  <a:lnTo>
                    <a:pt x="598632" y="650808"/>
                  </a:lnTo>
                  <a:lnTo>
                    <a:pt x="598632" y="561252"/>
                  </a:lnTo>
                  <a:lnTo>
                    <a:pt x="254885" y="561252"/>
                  </a:lnTo>
                  <a:lnTo>
                    <a:pt x="598632" y="89556"/>
                  </a:lnTo>
                  <a:lnTo>
                    <a:pt x="598632" y="0"/>
                  </a:lnTo>
                  <a:lnTo>
                    <a:pt x="5935" y="0"/>
                  </a:lnTo>
                  <a:lnTo>
                    <a:pt x="5935" y="89556"/>
                  </a:lnTo>
                  <a:close/>
                  <a:moveTo>
                    <a:pt x="663923" y="650808"/>
                  </a:moveTo>
                  <a:lnTo>
                    <a:pt x="1256620" y="650808"/>
                  </a:lnTo>
                  <a:lnTo>
                    <a:pt x="1256620" y="561252"/>
                  </a:lnTo>
                  <a:lnTo>
                    <a:pt x="871324" y="561252"/>
                  </a:lnTo>
                  <a:lnTo>
                    <a:pt x="871324" y="364246"/>
                  </a:lnTo>
                  <a:lnTo>
                    <a:pt x="1221006" y="364246"/>
                  </a:lnTo>
                  <a:lnTo>
                    <a:pt x="1221006" y="280626"/>
                  </a:lnTo>
                  <a:lnTo>
                    <a:pt x="871324" y="280626"/>
                  </a:lnTo>
                  <a:lnTo>
                    <a:pt x="871324" y="89556"/>
                  </a:lnTo>
                  <a:lnTo>
                    <a:pt x="1256620" y="89556"/>
                  </a:lnTo>
                  <a:lnTo>
                    <a:pt x="1256620" y="0"/>
                  </a:lnTo>
                  <a:lnTo>
                    <a:pt x="663923" y="0"/>
                  </a:lnTo>
                  <a:lnTo>
                    <a:pt x="663923" y="650808"/>
                  </a:lnTo>
                  <a:close/>
                  <a:moveTo>
                    <a:pt x="1321825" y="650808"/>
                  </a:moveTo>
                  <a:lnTo>
                    <a:pt x="1529312" y="650808"/>
                  </a:lnTo>
                  <a:lnTo>
                    <a:pt x="1529312" y="364246"/>
                  </a:lnTo>
                  <a:lnTo>
                    <a:pt x="1884930" y="364246"/>
                  </a:lnTo>
                  <a:lnTo>
                    <a:pt x="1884930" y="280626"/>
                  </a:lnTo>
                  <a:lnTo>
                    <a:pt x="1529312" y="280626"/>
                  </a:lnTo>
                  <a:lnTo>
                    <a:pt x="1529312" y="83620"/>
                  </a:lnTo>
                  <a:lnTo>
                    <a:pt x="1914607" y="83620"/>
                  </a:lnTo>
                  <a:lnTo>
                    <a:pt x="1914607" y="0"/>
                  </a:lnTo>
                  <a:lnTo>
                    <a:pt x="1321911" y="0"/>
                  </a:lnTo>
                  <a:lnTo>
                    <a:pt x="1321911" y="650808"/>
                  </a:lnTo>
                  <a:close/>
                  <a:moveTo>
                    <a:pt x="2572423" y="0"/>
                  </a:moveTo>
                  <a:lnTo>
                    <a:pt x="2364936" y="0"/>
                  </a:lnTo>
                  <a:cubicBezTo>
                    <a:pt x="2364936" y="0"/>
                    <a:pt x="2364765" y="356761"/>
                    <a:pt x="2364936" y="405970"/>
                  </a:cubicBezTo>
                  <a:cubicBezTo>
                    <a:pt x="2367947" y="471094"/>
                    <a:pt x="2343861" y="554197"/>
                    <a:pt x="2275989" y="555230"/>
                  </a:cubicBezTo>
                  <a:cubicBezTo>
                    <a:pt x="2215429" y="544992"/>
                    <a:pt x="2194784" y="531142"/>
                    <a:pt x="2187042" y="405970"/>
                  </a:cubicBezTo>
                  <a:cubicBezTo>
                    <a:pt x="2187730" y="337577"/>
                    <a:pt x="2187042" y="0"/>
                    <a:pt x="2187042" y="0"/>
                  </a:cubicBezTo>
                  <a:lnTo>
                    <a:pt x="1979555" y="0"/>
                  </a:lnTo>
                  <a:lnTo>
                    <a:pt x="1979555" y="400034"/>
                  </a:lnTo>
                  <a:cubicBezTo>
                    <a:pt x="1979555" y="400034"/>
                    <a:pt x="1997448" y="627580"/>
                    <a:pt x="2222569" y="644872"/>
                  </a:cubicBezTo>
                  <a:cubicBezTo>
                    <a:pt x="2348162" y="651066"/>
                    <a:pt x="2352979" y="644872"/>
                    <a:pt x="2352979" y="644872"/>
                  </a:cubicBezTo>
                  <a:cubicBezTo>
                    <a:pt x="2352979" y="644872"/>
                    <a:pt x="2532595" y="634376"/>
                    <a:pt x="2572251" y="406056"/>
                  </a:cubicBezTo>
                  <a:cubicBezTo>
                    <a:pt x="2571735" y="219631"/>
                    <a:pt x="2572423" y="0"/>
                    <a:pt x="2572423" y="0"/>
                  </a:cubicBezTo>
                  <a:close/>
                </a:path>
              </a:pathLst>
            </a:custGeom>
            <a:grpFill/>
            <a:ln w="860" cap="flat">
              <a:noFill/>
              <a:prstDash val="solid"/>
              <a:miter/>
            </a:ln>
          </p:spPr>
          <p:txBody>
            <a:bodyPr rtlCol="0" anchor="ctr"/>
            <a:lstStyle/>
            <a:p>
              <a:endParaRPr lang="zh-CN" altLang="en-US"/>
            </a:p>
          </p:txBody>
        </p:sp>
        <p:sp>
          <p:nvSpPr>
            <p:cNvPr id="17" name="任意形状 12"/>
            <p:cNvSpPr/>
            <p:nvPr/>
          </p:nvSpPr>
          <p:spPr>
            <a:xfrm>
              <a:off x="3026537" y="2626522"/>
              <a:ext cx="5852211" cy="31314"/>
            </a:xfrm>
            <a:custGeom>
              <a:avLst/>
              <a:gdLst>
                <a:gd name="connsiteX0" fmla="*/ 0 w 5852211"/>
                <a:gd name="connsiteY0" fmla="*/ 0 h 31314"/>
                <a:gd name="connsiteX1" fmla="*/ 5852212 w 5852211"/>
                <a:gd name="connsiteY1" fmla="*/ 0 h 31314"/>
                <a:gd name="connsiteX2" fmla="*/ 5852212 w 5852211"/>
                <a:gd name="connsiteY2" fmla="*/ 31314 h 31314"/>
                <a:gd name="connsiteX3" fmla="*/ 0 w 5852211"/>
                <a:gd name="connsiteY3" fmla="*/ 31314 h 31314"/>
              </a:gdLst>
              <a:ahLst/>
              <a:cxnLst>
                <a:cxn ang="0">
                  <a:pos x="connsiteX0" y="connsiteY0"/>
                </a:cxn>
                <a:cxn ang="0">
                  <a:pos x="connsiteX1" y="connsiteY1"/>
                </a:cxn>
                <a:cxn ang="0">
                  <a:pos x="connsiteX2" y="connsiteY2"/>
                </a:cxn>
                <a:cxn ang="0">
                  <a:pos x="connsiteX3" y="connsiteY3"/>
                </a:cxn>
              </a:cxnLst>
              <a:rect l="l" t="t" r="r" b="b"/>
              <a:pathLst>
                <a:path w="5852211" h="31314">
                  <a:moveTo>
                    <a:pt x="0" y="0"/>
                  </a:moveTo>
                  <a:lnTo>
                    <a:pt x="5852212" y="0"/>
                  </a:lnTo>
                  <a:lnTo>
                    <a:pt x="5852212" y="31314"/>
                  </a:lnTo>
                  <a:lnTo>
                    <a:pt x="0" y="31314"/>
                  </a:lnTo>
                  <a:close/>
                </a:path>
              </a:pathLst>
            </a:custGeom>
            <a:grpFill/>
            <a:ln w="860" cap="flat">
              <a:noFill/>
              <a:prstDash val="solid"/>
              <a:miter/>
            </a:ln>
          </p:spPr>
          <p:txBody>
            <a:bodyPr rtlCol="0" anchor="ctr"/>
            <a:lstStyle/>
            <a:p>
              <a:endParaRPr lang="zh-CN" altLang="en-US"/>
            </a:p>
          </p:txBody>
        </p:sp>
        <p:grpSp>
          <p:nvGrpSpPr>
            <p:cNvPr id="18" name="图形 4"/>
            <p:cNvGrpSpPr/>
            <p:nvPr/>
          </p:nvGrpSpPr>
          <p:grpSpPr>
            <a:xfrm>
              <a:off x="3476608" y="2737331"/>
              <a:ext cx="4951983" cy="337743"/>
              <a:chOff x="3476608" y="2737331"/>
              <a:chExt cx="4951983" cy="337743"/>
            </a:xfrm>
            <a:grpFill/>
          </p:grpSpPr>
          <p:grpSp>
            <p:nvGrpSpPr>
              <p:cNvPr id="19" name="图形 4"/>
              <p:cNvGrpSpPr/>
              <p:nvPr/>
            </p:nvGrpSpPr>
            <p:grpSpPr>
              <a:xfrm>
                <a:off x="3476608" y="2751071"/>
                <a:ext cx="1941052" cy="324003"/>
                <a:chOff x="3476608" y="2751071"/>
                <a:chExt cx="1941052" cy="324003"/>
              </a:xfrm>
              <a:grpFill/>
            </p:grpSpPr>
            <p:sp>
              <p:nvSpPr>
                <p:cNvPr id="25" name="任意形状 15"/>
                <p:cNvSpPr/>
                <p:nvPr/>
              </p:nvSpPr>
              <p:spPr>
                <a:xfrm>
                  <a:off x="3476608" y="2769502"/>
                  <a:ext cx="288606" cy="294384"/>
                </a:xfrm>
                <a:custGeom>
                  <a:avLst/>
                  <a:gdLst>
                    <a:gd name="connsiteX0" fmla="*/ 19011 w 288606"/>
                    <a:gd name="connsiteY0" fmla="*/ 102030 h 294384"/>
                    <a:gd name="connsiteX1" fmla="*/ 36646 w 288606"/>
                    <a:gd name="connsiteY1" fmla="*/ 99277 h 294384"/>
                    <a:gd name="connsiteX2" fmla="*/ 52904 w 288606"/>
                    <a:gd name="connsiteY2" fmla="*/ 96524 h 294384"/>
                    <a:gd name="connsiteX3" fmla="*/ 67786 w 288606"/>
                    <a:gd name="connsiteY3" fmla="*/ 89728 h 294384"/>
                    <a:gd name="connsiteX4" fmla="*/ 69162 w 288606"/>
                    <a:gd name="connsiteY4" fmla="*/ 40606 h 294384"/>
                    <a:gd name="connsiteX5" fmla="*/ 69162 w 288606"/>
                    <a:gd name="connsiteY5" fmla="*/ 35186 h 294384"/>
                    <a:gd name="connsiteX6" fmla="*/ 74582 w 288606"/>
                    <a:gd name="connsiteY6" fmla="*/ 16088 h 294384"/>
                    <a:gd name="connsiteX7" fmla="*/ 96259 w 288606"/>
                    <a:gd name="connsiteY7" fmla="*/ 28390 h 294384"/>
                    <a:gd name="connsiteX8" fmla="*/ 93507 w 288606"/>
                    <a:gd name="connsiteY8" fmla="*/ 33809 h 294384"/>
                    <a:gd name="connsiteX9" fmla="*/ 86711 w 288606"/>
                    <a:gd name="connsiteY9" fmla="*/ 65210 h 294384"/>
                    <a:gd name="connsiteX10" fmla="*/ 86711 w 288606"/>
                    <a:gd name="connsiteY10" fmla="*/ 78889 h 294384"/>
                    <a:gd name="connsiteX11" fmla="*/ 89378 w 288606"/>
                    <a:gd name="connsiteY11" fmla="*/ 83018 h 294384"/>
                    <a:gd name="connsiteX12" fmla="*/ 104260 w 288606"/>
                    <a:gd name="connsiteY12" fmla="*/ 83018 h 294384"/>
                    <a:gd name="connsiteX13" fmla="*/ 113722 w 288606"/>
                    <a:gd name="connsiteY13" fmla="*/ 100740 h 294384"/>
                    <a:gd name="connsiteX14" fmla="*/ 101507 w 288606"/>
                    <a:gd name="connsiteY14" fmla="*/ 111665 h 294384"/>
                    <a:gd name="connsiteX15" fmla="*/ 85249 w 288606"/>
                    <a:gd name="connsiteY15" fmla="*/ 122591 h 294384"/>
                    <a:gd name="connsiteX16" fmla="*/ 83872 w 288606"/>
                    <a:gd name="connsiteY16" fmla="*/ 133517 h 294384"/>
                    <a:gd name="connsiteX17" fmla="*/ 83872 w 288606"/>
                    <a:gd name="connsiteY17" fmla="*/ 140313 h 294384"/>
                    <a:gd name="connsiteX18" fmla="*/ 93335 w 288606"/>
                    <a:gd name="connsiteY18" fmla="*/ 136184 h 294384"/>
                    <a:gd name="connsiteX19" fmla="*/ 98754 w 288606"/>
                    <a:gd name="connsiteY19" fmla="*/ 132054 h 294384"/>
                    <a:gd name="connsiteX20" fmla="*/ 105550 w 288606"/>
                    <a:gd name="connsiteY20" fmla="*/ 136184 h 294384"/>
                    <a:gd name="connsiteX21" fmla="*/ 94711 w 288606"/>
                    <a:gd name="connsiteY21" fmla="*/ 149862 h 294384"/>
                    <a:gd name="connsiteX22" fmla="*/ 83872 w 288606"/>
                    <a:gd name="connsiteY22" fmla="*/ 163541 h 294384"/>
                    <a:gd name="connsiteX23" fmla="*/ 83872 w 288606"/>
                    <a:gd name="connsiteY23" fmla="*/ 174466 h 294384"/>
                    <a:gd name="connsiteX24" fmla="*/ 85249 w 288606"/>
                    <a:gd name="connsiteY24" fmla="*/ 272711 h 294384"/>
                    <a:gd name="connsiteX25" fmla="*/ 33807 w 288606"/>
                    <a:gd name="connsiteY25" fmla="*/ 244064 h 294384"/>
                    <a:gd name="connsiteX26" fmla="*/ 39226 w 288606"/>
                    <a:gd name="connsiteY26" fmla="*/ 245440 h 294384"/>
                    <a:gd name="connsiteX27" fmla="*/ 67700 w 288606"/>
                    <a:gd name="connsiteY27" fmla="*/ 227718 h 294384"/>
                    <a:gd name="connsiteX28" fmla="*/ 67700 w 288606"/>
                    <a:gd name="connsiteY28" fmla="*/ 179972 h 294384"/>
                    <a:gd name="connsiteX29" fmla="*/ 27097 w 288606"/>
                    <a:gd name="connsiteY29" fmla="*/ 222299 h 294384"/>
                    <a:gd name="connsiteX30" fmla="*/ 25721 w 288606"/>
                    <a:gd name="connsiteY30" fmla="*/ 225051 h 294384"/>
                    <a:gd name="connsiteX31" fmla="*/ 21678 w 288606"/>
                    <a:gd name="connsiteY31" fmla="*/ 230471 h 294384"/>
                    <a:gd name="connsiteX32" fmla="*/ 6796 w 288606"/>
                    <a:gd name="connsiteY32" fmla="*/ 219546 h 294384"/>
                    <a:gd name="connsiteX33" fmla="*/ 0 w 288606"/>
                    <a:gd name="connsiteY33" fmla="*/ 205867 h 294384"/>
                    <a:gd name="connsiteX34" fmla="*/ 4043 w 288606"/>
                    <a:gd name="connsiteY34" fmla="*/ 203114 h 294384"/>
                    <a:gd name="connsiteX35" fmla="*/ 20301 w 288606"/>
                    <a:gd name="connsiteY35" fmla="*/ 190812 h 294384"/>
                    <a:gd name="connsiteX36" fmla="*/ 37936 w 288606"/>
                    <a:gd name="connsiteY36" fmla="*/ 175843 h 294384"/>
                    <a:gd name="connsiteX37" fmla="*/ 66410 w 288606"/>
                    <a:gd name="connsiteY37" fmla="*/ 151325 h 294384"/>
                    <a:gd name="connsiteX38" fmla="*/ 66410 w 288606"/>
                    <a:gd name="connsiteY38" fmla="*/ 128097 h 294384"/>
                    <a:gd name="connsiteX39" fmla="*/ 62366 w 288606"/>
                    <a:gd name="connsiteY39" fmla="*/ 123968 h 294384"/>
                    <a:gd name="connsiteX40" fmla="*/ 55571 w 288606"/>
                    <a:gd name="connsiteY40" fmla="*/ 123968 h 294384"/>
                    <a:gd name="connsiteX41" fmla="*/ 36646 w 288606"/>
                    <a:gd name="connsiteY41" fmla="*/ 133517 h 294384"/>
                    <a:gd name="connsiteX42" fmla="*/ 31226 w 288606"/>
                    <a:gd name="connsiteY42" fmla="*/ 136270 h 294384"/>
                    <a:gd name="connsiteX43" fmla="*/ 20387 w 288606"/>
                    <a:gd name="connsiteY43" fmla="*/ 117171 h 294384"/>
                    <a:gd name="connsiteX44" fmla="*/ 19011 w 288606"/>
                    <a:gd name="connsiteY44" fmla="*/ 102030 h 294384"/>
                    <a:gd name="connsiteX45" fmla="*/ 193809 w 288606"/>
                    <a:gd name="connsiteY45" fmla="*/ 100740 h 294384"/>
                    <a:gd name="connsiteX46" fmla="*/ 193809 w 288606"/>
                    <a:gd name="connsiteY46" fmla="*/ 107536 h 294384"/>
                    <a:gd name="connsiteX47" fmla="*/ 197852 w 288606"/>
                    <a:gd name="connsiteY47" fmla="*/ 111665 h 294384"/>
                    <a:gd name="connsiteX48" fmla="*/ 234412 w 288606"/>
                    <a:gd name="connsiteY48" fmla="*/ 108913 h 294384"/>
                    <a:gd name="connsiteX49" fmla="*/ 262886 w 288606"/>
                    <a:gd name="connsiteY49" fmla="*/ 104783 h 294384"/>
                    <a:gd name="connsiteX50" fmla="*/ 270972 w 288606"/>
                    <a:gd name="connsiteY50" fmla="*/ 103407 h 294384"/>
                    <a:gd name="connsiteX51" fmla="*/ 288606 w 288606"/>
                    <a:gd name="connsiteY51" fmla="*/ 125258 h 294384"/>
                    <a:gd name="connsiteX52" fmla="*/ 283187 w 288606"/>
                    <a:gd name="connsiteY52" fmla="*/ 133431 h 294384"/>
                    <a:gd name="connsiteX53" fmla="*/ 279144 w 288606"/>
                    <a:gd name="connsiteY53" fmla="*/ 133431 h 294384"/>
                    <a:gd name="connsiteX54" fmla="*/ 245251 w 288606"/>
                    <a:gd name="connsiteY54" fmla="*/ 128011 h 294384"/>
                    <a:gd name="connsiteX55" fmla="*/ 228993 w 288606"/>
                    <a:gd name="connsiteY55" fmla="*/ 128011 h 294384"/>
                    <a:gd name="connsiteX56" fmla="*/ 222197 w 288606"/>
                    <a:gd name="connsiteY56" fmla="*/ 137560 h 294384"/>
                    <a:gd name="connsiteX57" fmla="*/ 222197 w 288606"/>
                    <a:gd name="connsiteY57" fmla="*/ 151239 h 294384"/>
                    <a:gd name="connsiteX58" fmla="*/ 237079 w 288606"/>
                    <a:gd name="connsiteY58" fmla="*/ 149862 h 294384"/>
                    <a:gd name="connsiteX59" fmla="*/ 256004 w 288606"/>
                    <a:gd name="connsiteY59" fmla="*/ 148486 h 294384"/>
                    <a:gd name="connsiteX60" fmla="*/ 264176 w 288606"/>
                    <a:gd name="connsiteY60" fmla="*/ 171714 h 294384"/>
                    <a:gd name="connsiteX61" fmla="*/ 260133 w 288606"/>
                    <a:gd name="connsiteY61" fmla="*/ 177133 h 294384"/>
                    <a:gd name="connsiteX62" fmla="*/ 254713 w 288606"/>
                    <a:gd name="connsiteY62" fmla="*/ 177133 h 294384"/>
                    <a:gd name="connsiteX63" fmla="*/ 230369 w 288606"/>
                    <a:gd name="connsiteY63" fmla="*/ 174381 h 294384"/>
                    <a:gd name="connsiteX64" fmla="*/ 219530 w 288606"/>
                    <a:gd name="connsiteY64" fmla="*/ 183930 h 294384"/>
                    <a:gd name="connsiteX65" fmla="*/ 218154 w 288606"/>
                    <a:gd name="connsiteY65" fmla="*/ 207157 h 294384"/>
                    <a:gd name="connsiteX66" fmla="*/ 226240 w 288606"/>
                    <a:gd name="connsiteY66" fmla="*/ 279508 h 294384"/>
                    <a:gd name="connsiteX67" fmla="*/ 227616 w 288606"/>
                    <a:gd name="connsiteY67" fmla="*/ 293186 h 294384"/>
                    <a:gd name="connsiteX68" fmla="*/ 173422 w 288606"/>
                    <a:gd name="connsiteY68" fmla="*/ 279508 h 294384"/>
                    <a:gd name="connsiteX69" fmla="*/ 142282 w 288606"/>
                    <a:gd name="connsiteY69" fmla="*/ 256280 h 294384"/>
                    <a:gd name="connsiteX70" fmla="*/ 154497 w 288606"/>
                    <a:gd name="connsiteY70" fmla="*/ 259033 h 294384"/>
                    <a:gd name="connsiteX71" fmla="*/ 196476 w 288606"/>
                    <a:gd name="connsiteY71" fmla="*/ 260409 h 294384"/>
                    <a:gd name="connsiteX72" fmla="*/ 200519 w 288606"/>
                    <a:gd name="connsiteY72" fmla="*/ 234515 h 294384"/>
                    <a:gd name="connsiteX73" fmla="*/ 200519 w 288606"/>
                    <a:gd name="connsiteY73" fmla="*/ 227718 h 294384"/>
                    <a:gd name="connsiteX74" fmla="*/ 199143 w 288606"/>
                    <a:gd name="connsiteY74" fmla="*/ 193565 h 294384"/>
                    <a:gd name="connsiteX75" fmla="*/ 199143 w 288606"/>
                    <a:gd name="connsiteY75" fmla="*/ 178596 h 294384"/>
                    <a:gd name="connsiteX76" fmla="*/ 144948 w 288606"/>
                    <a:gd name="connsiteY76" fmla="*/ 186769 h 294384"/>
                    <a:gd name="connsiteX77" fmla="*/ 155787 w 288606"/>
                    <a:gd name="connsiteY77" fmla="*/ 193565 h 294384"/>
                    <a:gd name="connsiteX78" fmla="*/ 173422 w 288606"/>
                    <a:gd name="connsiteY78" fmla="*/ 201738 h 294384"/>
                    <a:gd name="connsiteX79" fmla="*/ 159916 w 288606"/>
                    <a:gd name="connsiteY79" fmla="*/ 235891 h 294384"/>
                    <a:gd name="connsiteX80" fmla="*/ 147701 w 288606"/>
                    <a:gd name="connsiteY80" fmla="*/ 220922 h 294384"/>
                    <a:gd name="connsiteX81" fmla="*/ 130067 w 288606"/>
                    <a:gd name="connsiteY81" fmla="*/ 190898 h 294384"/>
                    <a:gd name="connsiteX82" fmla="*/ 123270 w 288606"/>
                    <a:gd name="connsiteY82" fmla="*/ 196318 h 294384"/>
                    <a:gd name="connsiteX83" fmla="*/ 116475 w 288606"/>
                    <a:gd name="connsiteY83" fmla="*/ 189521 h 294384"/>
                    <a:gd name="connsiteX84" fmla="*/ 116475 w 288606"/>
                    <a:gd name="connsiteY84" fmla="*/ 186769 h 294384"/>
                    <a:gd name="connsiteX85" fmla="*/ 113808 w 288606"/>
                    <a:gd name="connsiteY85" fmla="*/ 171800 h 294384"/>
                    <a:gd name="connsiteX86" fmla="*/ 123270 w 288606"/>
                    <a:gd name="connsiteY86" fmla="*/ 170423 h 294384"/>
                    <a:gd name="connsiteX87" fmla="*/ 134109 w 288606"/>
                    <a:gd name="connsiteY87" fmla="*/ 169047 h 294384"/>
                    <a:gd name="connsiteX88" fmla="*/ 197766 w 288606"/>
                    <a:gd name="connsiteY88" fmla="*/ 155368 h 294384"/>
                    <a:gd name="connsiteX89" fmla="*/ 196390 w 288606"/>
                    <a:gd name="connsiteY89" fmla="*/ 147195 h 294384"/>
                    <a:gd name="connsiteX90" fmla="*/ 195014 w 288606"/>
                    <a:gd name="connsiteY90" fmla="*/ 139023 h 294384"/>
                    <a:gd name="connsiteX91" fmla="*/ 180131 w 288606"/>
                    <a:gd name="connsiteY91" fmla="*/ 132226 h 294384"/>
                    <a:gd name="connsiteX92" fmla="*/ 166540 w 288606"/>
                    <a:gd name="connsiteY92" fmla="*/ 136356 h 294384"/>
                    <a:gd name="connsiteX93" fmla="*/ 112346 w 288606"/>
                    <a:gd name="connsiteY93" fmla="*/ 150034 h 294384"/>
                    <a:gd name="connsiteX94" fmla="*/ 106926 w 288606"/>
                    <a:gd name="connsiteY94" fmla="*/ 130936 h 294384"/>
                    <a:gd name="connsiteX95" fmla="*/ 109593 w 288606"/>
                    <a:gd name="connsiteY95" fmla="*/ 130936 h 294384"/>
                    <a:gd name="connsiteX96" fmla="*/ 143486 w 288606"/>
                    <a:gd name="connsiteY96" fmla="*/ 124140 h 294384"/>
                    <a:gd name="connsiteX97" fmla="*/ 150282 w 288606"/>
                    <a:gd name="connsiteY97" fmla="*/ 122763 h 294384"/>
                    <a:gd name="connsiteX98" fmla="*/ 163873 w 288606"/>
                    <a:gd name="connsiteY98" fmla="*/ 114591 h 294384"/>
                    <a:gd name="connsiteX99" fmla="*/ 158454 w 288606"/>
                    <a:gd name="connsiteY99" fmla="*/ 103665 h 294384"/>
                    <a:gd name="connsiteX100" fmla="*/ 142195 w 288606"/>
                    <a:gd name="connsiteY100" fmla="*/ 105041 h 294384"/>
                    <a:gd name="connsiteX101" fmla="*/ 135400 w 288606"/>
                    <a:gd name="connsiteY101" fmla="*/ 94116 h 294384"/>
                    <a:gd name="connsiteX102" fmla="*/ 132647 w 288606"/>
                    <a:gd name="connsiteY102" fmla="*/ 76394 h 294384"/>
                    <a:gd name="connsiteX103" fmla="*/ 143486 w 288606"/>
                    <a:gd name="connsiteY103" fmla="*/ 75017 h 294384"/>
                    <a:gd name="connsiteX104" fmla="*/ 159744 w 288606"/>
                    <a:gd name="connsiteY104" fmla="*/ 72264 h 294384"/>
                    <a:gd name="connsiteX105" fmla="*/ 165164 w 288606"/>
                    <a:gd name="connsiteY105" fmla="*/ 64091 h 294384"/>
                    <a:gd name="connsiteX106" fmla="*/ 167830 w 288606"/>
                    <a:gd name="connsiteY106" fmla="*/ 5420 h 294384"/>
                    <a:gd name="connsiteX107" fmla="*/ 178669 w 288606"/>
                    <a:gd name="connsiteY107" fmla="*/ 0 h 294384"/>
                    <a:gd name="connsiteX108" fmla="*/ 201723 w 288606"/>
                    <a:gd name="connsiteY108" fmla="*/ 9549 h 294384"/>
                    <a:gd name="connsiteX109" fmla="*/ 196304 w 288606"/>
                    <a:gd name="connsiteY109" fmla="*/ 19099 h 294384"/>
                    <a:gd name="connsiteX110" fmla="*/ 193551 w 288606"/>
                    <a:gd name="connsiteY110" fmla="*/ 25895 h 294384"/>
                    <a:gd name="connsiteX111" fmla="*/ 192175 w 288606"/>
                    <a:gd name="connsiteY111" fmla="*/ 54542 h 294384"/>
                    <a:gd name="connsiteX112" fmla="*/ 196218 w 288606"/>
                    <a:gd name="connsiteY112" fmla="*/ 61339 h 294384"/>
                    <a:gd name="connsiteX113" fmla="*/ 225982 w 288606"/>
                    <a:gd name="connsiteY113" fmla="*/ 58586 h 294384"/>
                    <a:gd name="connsiteX114" fmla="*/ 230025 w 288606"/>
                    <a:gd name="connsiteY114" fmla="*/ 70888 h 294384"/>
                    <a:gd name="connsiteX115" fmla="*/ 219186 w 288606"/>
                    <a:gd name="connsiteY115" fmla="*/ 84566 h 294384"/>
                    <a:gd name="connsiteX116" fmla="*/ 200261 w 288606"/>
                    <a:gd name="connsiteY116" fmla="*/ 91363 h 294384"/>
                    <a:gd name="connsiteX117" fmla="*/ 193809 w 288606"/>
                    <a:gd name="connsiteY117" fmla="*/ 100740 h 29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88606" h="294384">
                      <a:moveTo>
                        <a:pt x="19011" y="102030"/>
                      </a:moveTo>
                      <a:cubicBezTo>
                        <a:pt x="19871" y="101170"/>
                        <a:pt x="25807" y="100224"/>
                        <a:pt x="36646" y="99277"/>
                      </a:cubicBezTo>
                      <a:cubicBezTo>
                        <a:pt x="41119" y="98417"/>
                        <a:pt x="46538" y="97471"/>
                        <a:pt x="52904" y="96524"/>
                      </a:cubicBezTo>
                      <a:cubicBezTo>
                        <a:pt x="62797" y="95664"/>
                        <a:pt x="67786" y="93341"/>
                        <a:pt x="67786" y="89728"/>
                      </a:cubicBezTo>
                      <a:cubicBezTo>
                        <a:pt x="67786" y="63317"/>
                        <a:pt x="68216" y="46972"/>
                        <a:pt x="69162" y="40606"/>
                      </a:cubicBezTo>
                      <a:cubicBezTo>
                        <a:pt x="69162" y="39745"/>
                        <a:pt x="69162" y="37853"/>
                        <a:pt x="69162" y="35186"/>
                      </a:cubicBezTo>
                      <a:cubicBezTo>
                        <a:pt x="70969" y="24260"/>
                        <a:pt x="72775" y="17894"/>
                        <a:pt x="74582" y="16088"/>
                      </a:cubicBezTo>
                      <a:cubicBezTo>
                        <a:pt x="83614" y="16088"/>
                        <a:pt x="90840" y="20217"/>
                        <a:pt x="96259" y="28390"/>
                      </a:cubicBezTo>
                      <a:cubicBezTo>
                        <a:pt x="96259" y="30196"/>
                        <a:pt x="95313" y="32003"/>
                        <a:pt x="93507" y="33809"/>
                      </a:cubicBezTo>
                      <a:cubicBezTo>
                        <a:pt x="88087" y="41122"/>
                        <a:pt x="85851" y="51531"/>
                        <a:pt x="86711" y="65210"/>
                      </a:cubicBezTo>
                      <a:cubicBezTo>
                        <a:pt x="86711" y="70630"/>
                        <a:pt x="86711" y="75189"/>
                        <a:pt x="86711" y="78889"/>
                      </a:cubicBezTo>
                      <a:cubicBezTo>
                        <a:pt x="86711" y="81641"/>
                        <a:pt x="87571" y="83018"/>
                        <a:pt x="89378" y="83018"/>
                      </a:cubicBezTo>
                      <a:cubicBezTo>
                        <a:pt x="96603" y="80265"/>
                        <a:pt x="101593" y="80265"/>
                        <a:pt x="104260" y="83018"/>
                      </a:cubicBezTo>
                      <a:cubicBezTo>
                        <a:pt x="110539" y="89384"/>
                        <a:pt x="113722" y="95320"/>
                        <a:pt x="113722" y="100740"/>
                      </a:cubicBezTo>
                      <a:cubicBezTo>
                        <a:pt x="112776" y="105299"/>
                        <a:pt x="108733" y="108913"/>
                        <a:pt x="101507" y="111665"/>
                      </a:cubicBezTo>
                      <a:cubicBezTo>
                        <a:pt x="91528" y="115279"/>
                        <a:pt x="86109" y="118978"/>
                        <a:pt x="85249" y="122591"/>
                      </a:cubicBezTo>
                      <a:cubicBezTo>
                        <a:pt x="84302" y="124398"/>
                        <a:pt x="83872" y="128011"/>
                        <a:pt x="83872" y="133517"/>
                      </a:cubicBezTo>
                      <a:lnTo>
                        <a:pt x="83872" y="140313"/>
                      </a:lnTo>
                      <a:cubicBezTo>
                        <a:pt x="86625" y="140313"/>
                        <a:pt x="89722" y="138937"/>
                        <a:pt x="93335" y="136184"/>
                      </a:cubicBezTo>
                      <a:cubicBezTo>
                        <a:pt x="95141" y="134377"/>
                        <a:pt x="96948" y="133001"/>
                        <a:pt x="98754" y="132054"/>
                      </a:cubicBezTo>
                      <a:cubicBezTo>
                        <a:pt x="102367" y="131194"/>
                        <a:pt x="104604" y="132484"/>
                        <a:pt x="105550" y="136184"/>
                      </a:cubicBezTo>
                      <a:cubicBezTo>
                        <a:pt x="105550" y="137130"/>
                        <a:pt x="101937" y="141603"/>
                        <a:pt x="94711" y="149862"/>
                      </a:cubicBezTo>
                      <a:cubicBezTo>
                        <a:pt x="86625" y="158981"/>
                        <a:pt x="82926" y="163541"/>
                        <a:pt x="83872" y="163541"/>
                      </a:cubicBezTo>
                      <a:cubicBezTo>
                        <a:pt x="83872" y="164487"/>
                        <a:pt x="83872" y="168100"/>
                        <a:pt x="83872" y="174466"/>
                      </a:cubicBezTo>
                      <a:cubicBezTo>
                        <a:pt x="86625" y="239934"/>
                        <a:pt x="87055" y="272711"/>
                        <a:pt x="85249" y="272711"/>
                      </a:cubicBezTo>
                      <a:cubicBezTo>
                        <a:pt x="68044" y="269958"/>
                        <a:pt x="50926" y="260409"/>
                        <a:pt x="33807" y="244064"/>
                      </a:cubicBezTo>
                      <a:lnTo>
                        <a:pt x="39226" y="245440"/>
                      </a:lnTo>
                      <a:cubicBezTo>
                        <a:pt x="58151" y="248193"/>
                        <a:pt x="67700" y="242257"/>
                        <a:pt x="67700" y="227718"/>
                      </a:cubicBezTo>
                      <a:cubicBezTo>
                        <a:pt x="69506" y="198641"/>
                        <a:pt x="69506" y="182725"/>
                        <a:pt x="67700" y="179972"/>
                      </a:cubicBezTo>
                      <a:cubicBezTo>
                        <a:pt x="53248" y="190898"/>
                        <a:pt x="39657" y="205007"/>
                        <a:pt x="27097" y="222299"/>
                      </a:cubicBezTo>
                      <a:cubicBezTo>
                        <a:pt x="26151" y="223245"/>
                        <a:pt x="25721" y="224105"/>
                        <a:pt x="25721" y="225051"/>
                      </a:cubicBezTo>
                      <a:cubicBezTo>
                        <a:pt x="24775" y="229611"/>
                        <a:pt x="23484" y="231417"/>
                        <a:pt x="21678" y="230471"/>
                      </a:cubicBezTo>
                      <a:cubicBezTo>
                        <a:pt x="17118" y="230471"/>
                        <a:pt x="12215" y="226858"/>
                        <a:pt x="6796" y="219546"/>
                      </a:cubicBezTo>
                      <a:cubicBezTo>
                        <a:pt x="2237" y="213179"/>
                        <a:pt x="0" y="208620"/>
                        <a:pt x="0" y="205867"/>
                      </a:cubicBezTo>
                      <a:lnTo>
                        <a:pt x="4043" y="203114"/>
                      </a:lnTo>
                      <a:cubicBezTo>
                        <a:pt x="6710" y="201307"/>
                        <a:pt x="12129" y="197178"/>
                        <a:pt x="20301" y="190812"/>
                      </a:cubicBezTo>
                      <a:cubicBezTo>
                        <a:pt x="22968" y="189005"/>
                        <a:pt x="28904" y="184016"/>
                        <a:pt x="37936" y="175843"/>
                      </a:cubicBezTo>
                      <a:cubicBezTo>
                        <a:pt x="52388" y="161304"/>
                        <a:pt x="61850" y="153131"/>
                        <a:pt x="66410" y="151325"/>
                      </a:cubicBezTo>
                      <a:cubicBezTo>
                        <a:pt x="66410" y="150464"/>
                        <a:pt x="66410" y="142722"/>
                        <a:pt x="66410" y="128097"/>
                      </a:cubicBezTo>
                      <a:cubicBezTo>
                        <a:pt x="66410" y="125344"/>
                        <a:pt x="65033" y="123968"/>
                        <a:pt x="62366" y="123968"/>
                      </a:cubicBezTo>
                      <a:cubicBezTo>
                        <a:pt x="60560" y="123968"/>
                        <a:pt x="58323" y="123968"/>
                        <a:pt x="55571" y="123968"/>
                      </a:cubicBezTo>
                      <a:cubicBezTo>
                        <a:pt x="51011" y="123968"/>
                        <a:pt x="44732" y="127151"/>
                        <a:pt x="36646" y="133517"/>
                      </a:cubicBezTo>
                      <a:cubicBezTo>
                        <a:pt x="33893" y="135323"/>
                        <a:pt x="32087" y="136270"/>
                        <a:pt x="31226" y="136270"/>
                      </a:cubicBezTo>
                      <a:cubicBezTo>
                        <a:pt x="28560" y="137216"/>
                        <a:pt x="24860" y="130850"/>
                        <a:pt x="20387" y="117171"/>
                      </a:cubicBezTo>
                      <a:cubicBezTo>
                        <a:pt x="17635" y="108913"/>
                        <a:pt x="17205" y="103923"/>
                        <a:pt x="19011" y="102030"/>
                      </a:cubicBezTo>
                      <a:close/>
                      <a:moveTo>
                        <a:pt x="193809" y="100740"/>
                      </a:moveTo>
                      <a:lnTo>
                        <a:pt x="193809" y="107536"/>
                      </a:lnTo>
                      <a:cubicBezTo>
                        <a:pt x="193809" y="110289"/>
                        <a:pt x="195185" y="111665"/>
                        <a:pt x="197852" y="111665"/>
                      </a:cubicBezTo>
                      <a:cubicBezTo>
                        <a:pt x="215917" y="110805"/>
                        <a:pt x="228132" y="109859"/>
                        <a:pt x="234412" y="108913"/>
                      </a:cubicBezTo>
                      <a:cubicBezTo>
                        <a:pt x="243444" y="108052"/>
                        <a:pt x="252907" y="106676"/>
                        <a:pt x="262886" y="104783"/>
                      </a:cubicBezTo>
                      <a:cubicBezTo>
                        <a:pt x="266498" y="103923"/>
                        <a:pt x="269165" y="103407"/>
                        <a:pt x="270972" y="103407"/>
                      </a:cubicBezTo>
                      <a:cubicBezTo>
                        <a:pt x="277251" y="104353"/>
                        <a:pt x="283187" y="111580"/>
                        <a:pt x="288606" y="125258"/>
                      </a:cubicBezTo>
                      <a:cubicBezTo>
                        <a:pt x="288606" y="129818"/>
                        <a:pt x="286800" y="132570"/>
                        <a:pt x="283187" y="133431"/>
                      </a:cubicBezTo>
                      <a:cubicBezTo>
                        <a:pt x="282241" y="133431"/>
                        <a:pt x="280950" y="133431"/>
                        <a:pt x="279144" y="133431"/>
                      </a:cubicBezTo>
                      <a:cubicBezTo>
                        <a:pt x="264692" y="129818"/>
                        <a:pt x="253423" y="128011"/>
                        <a:pt x="245251" y="128011"/>
                      </a:cubicBezTo>
                      <a:lnTo>
                        <a:pt x="228993" y="128011"/>
                      </a:lnTo>
                      <a:cubicBezTo>
                        <a:pt x="224433" y="128011"/>
                        <a:pt x="222197" y="131194"/>
                        <a:pt x="222197" y="137560"/>
                      </a:cubicBezTo>
                      <a:lnTo>
                        <a:pt x="222197" y="151239"/>
                      </a:lnTo>
                      <a:cubicBezTo>
                        <a:pt x="228476" y="151239"/>
                        <a:pt x="233466" y="150809"/>
                        <a:pt x="237079" y="149862"/>
                      </a:cubicBezTo>
                      <a:cubicBezTo>
                        <a:pt x="247918" y="148056"/>
                        <a:pt x="254197" y="147625"/>
                        <a:pt x="256004" y="148486"/>
                      </a:cubicBezTo>
                      <a:cubicBezTo>
                        <a:pt x="259616" y="153906"/>
                        <a:pt x="262283" y="161648"/>
                        <a:pt x="264176" y="171714"/>
                      </a:cubicBezTo>
                      <a:cubicBezTo>
                        <a:pt x="263230" y="175327"/>
                        <a:pt x="261939" y="177133"/>
                        <a:pt x="260133" y="177133"/>
                      </a:cubicBezTo>
                      <a:cubicBezTo>
                        <a:pt x="258326" y="177133"/>
                        <a:pt x="256520" y="177133"/>
                        <a:pt x="254713" y="177133"/>
                      </a:cubicBezTo>
                      <a:cubicBezTo>
                        <a:pt x="246627" y="175327"/>
                        <a:pt x="238455" y="174381"/>
                        <a:pt x="230369" y="174381"/>
                      </a:cubicBezTo>
                      <a:cubicBezTo>
                        <a:pt x="223143" y="173520"/>
                        <a:pt x="219530" y="176703"/>
                        <a:pt x="219530" y="183930"/>
                      </a:cubicBezTo>
                      <a:cubicBezTo>
                        <a:pt x="218584" y="193909"/>
                        <a:pt x="218154" y="201652"/>
                        <a:pt x="218154" y="207157"/>
                      </a:cubicBezTo>
                      <a:cubicBezTo>
                        <a:pt x="219014" y="232622"/>
                        <a:pt x="221766" y="256710"/>
                        <a:pt x="226240" y="279508"/>
                      </a:cubicBezTo>
                      <a:cubicBezTo>
                        <a:pt x="227100" y="287680"/>
                        <a:pt x="227616" y="292240"/>
                        <a:pt x="227616" y="293186"/>
                      </a:cubicBezTo>
                      <a:cubicBezTo>
                        <a:pt x="214971" y="296799"/>
                        <a:pt x="196906" y="292240"/>
                        <a:pt x="173422" y="279508"/>
                      </a:cubicBezTo>
                      <a:cubicBezTo>
                        <a:pt x="155357" y="270389"/>
                        <a:pt x="144948" y="262646"/>
                        <a:pt x="142282" y="256280"/>
                      </a:cubicBezTo>
                      <a:cubicBezTo>
                        <a:pt x="142282" y="255420"/>
                        <a:pt x="146325" y="256280"/>
                        <a:pt x="154497" y="259033"/>
                      </a:cubicBezTo>
                      <a:cubicBezTo>
                        <a:pt x="174368" y="265399"/>
                        <a:pt x="188390" y="265829"/>
                        <a:pt x="196476" y="260409"/>
                      </a:cubicBezTo>
                      <a:cubicBezTo>
                        <a:pt x="200089" y="257656"/>
                        <a:pt x="201465" y="249053"/>
                        <a:pt x="200519" y="234515"/>
                      </a:cubicBezTo>
                      <a:cubicBezTo>
                        <a:pt x="200519" y="232708"/>
                        <a:pt x="200519" y="230385"/>
                        <a:pt x="200519" y="227718"/>
                      </a:cubicBezTo>
                      <a:cubicBezTo>
                        <a:pt x="199573" y="214986"/>
                        <a:pt x="199143" y="203630"/>
                        <a:pt x="199143" y="193565"/>
                      </a:cubicBezTo>
                      <a:cubicBezTo>
                        <a:pt x="199143" y="184446"/>
                        <a:pt x="199143" y="179456"/>
                        <a:pt x="199143" y="178596"/>
                      </a:cubicBezTo>
                      <a:cubicBezTo>
                        <a:pt x="175659" y="180403"/>
                        <a:pt x="157594" y="183155"/>
                        <a:pt x="144948" y="186769"/>
                      </a:cubicBezTo>
                      <a:cubicBezTo>
                        <a:pt x="144002" y="187715"/>
                        <a:pt x="147615" y="189952"/>
                        <a:pt x="155787" y="193565"/>
                      </a:cubicBezTo>
                      <a:cubicBezTo>
                        <a:pt x="165680" y="197178"/>
                        <a:pt x="171615" y="199931"/>
                        <a:pt x="173422" y="201738"/>
                      </a:cubicBezTo>
                      <a:cubicBezTo>
                        <a:pt x="171615" y="219976"/>
                        <a:pt x="167056" y="231332"/>
                        <a:pt x="159916" y="235891"/>
                      </a:cubicBezTo>
                      <a:cubicBezTo>
                        <a:pt x="157249" y="236837"/>
                        <a:pt x="153120" y="231762"/>
                        <a:pt x="147701" y="220922"/>
                      </a:cubicBezTo>
                      <a:cubicBezTo>
                        <a:pt x="140475" y="207243"/>
                        <a:pt x="134626" y="197264"/>
                        <a:pt x="130067" y="190898"/>
                      </a:cubicBezTo>
                      <a:lnTo>
                        <a:pt x="123270" y="196318"/>
                      </a:lnTo>
                      <a:cubicBezTo>
                        <a:pt x="120604" y="196318"/>
                        <a:pt x="118281" y="194081"/>
                        <a:pt x="116475" y="189521"/>
                      </a:cubicBezTo>
                      <a:cubicBezTo>
                        <a:pt x="116475" y="188661"/>
                        <a:pt x="116475" y="187715"/>
                        <a:pt x="116475" y="186769"/>
                      </a:cubicBezTo>
                      <a:cubicBezTo>
                        <a:pt x="112862" y="179456"/>
                        <a:pt x="111916" y="174466"/>
                        <a:pt x="113808" y="171800"/>
                      </a:cubicBezTo>
                      <a:lnTo>
                        <a:pt x="123270" y="170423"/>
                      </a:lnTo>
                      <a:cubicBezTo>
                        <a:pt x="125937" y="170423"/>
                        <a:pt x="129550" y="169993"/>
                        <a:pt x="134109" y="169047"/>
                      </a:cubicBezTo>
                      <a:cubicBezTo>
                        <a:pt x="153981" y="167240"/>
                        <a:pt x="175228" y="162681"/>
                        <a:pt x="197766" y="155368"/>
                      </a:cubicBezTo>
                      <a:lnTo>
                        <a:pt x="196390" y="147195"/>
                      </a:lnTo>
                      <a:cubicBezTo>
                        <a:pt x="195444" y="143582"/>
                        <a:pt x="195014" y="140829"/>
                        <a:pt x="195014" y="139023"/>
                      </a:cubicBezTo>
                      <a:cubicBezTo>
                        <a:pt x="194067" y="132657"/>
                        <a:pt x="189164" y="130420"/>
                        <a:pt x="180131" y="132226"/>
                      </a:cubicBezTo>
                      <a:cubicBezTo>
                        <a:pt x="176519" y="133173"/>
                        <a:pt x="171959" y="134549"/>
                        <a:pt x="166540" y="136356"/>
                      </a:cubicBezTo>
                      <a:cubicBezTo>
                        <a:pt x="135830" y="145475"/>
                        <a:pt x="117765" y="150034"/>
                        <a:pt x="112346" y="150034"/>
                      </a:cubicBezTo>
                      <a:cubicBezTo>
                        <a:pt x="107786" y="143668"/>
                        <a:pt x="105980" y="137302"/>
                        <a:pt x="106926" y="130936"/>
                      </a:cubicBezTo>
                      <a:lnTo>
                        <a:pt x="109593" y="130936"/>
                      </a:lnTo>
                      <a:cubicBezTo>
                        <a:pt x="120432" y="131882"/>
                        <a:pt x="131701" y="129559"/>
                        <a:pt x="143486" y="124140"/>
                      </a:cubicBezTo>
                      <a:cubicBezTo>
                        <a:pt x="144346" y="124140"/>
                        <a:pt x="146669" y="123709"/>
                        <a:pt x="150282" y="122763"/>
                      </a:cubicBezTo>
                      <a:cubicBezTo>
                        <a:pt x="159314" y="120957"/>
                        <a:pt x="163873" y="118204"/>
                        <a:pt x="163873" y="114591"/>
                      </a:cubicBezTo>
                      <a:cubicBezTo>
                        <a:pt x="163873" y="109171"/>
                        <a:pt x="162067" y="105471"/>
                        <a:pt x="158454" y="103665"/>
                      </a:cubicBezTo>
                      <a:cubicBezTo>
                        <a:pt x="151228" y="103665"/>
                        <a:pt x="145809" y="104095"/>
                        <a:pt x="142195" y="105041"/>
                      </a:cubicBezTo>
                      <a:cubicBezTo>
                        <a:pt x="140389" y="105988"/>
                        <a:pt x="138153" y="102288"/>
                        <a:pt x="135400" y="94116"/>
                      </a:cubicBezTo>
                      <a:cubicBezTo>
                        <a:pt x="131787" y="84136"/>
                        <a:pt x="130841" y="78200"/>
                        <a:pt x="132647" y="76394"/>
                      </a:cubicBezTo>
                      <a:cubicBezTo>
                        <a:pt x="133507" y="75533"/>
                        <a:pt x="137120" y="75017"/>
                        <a:pt x="143486" y="75017"/>
                      </a:cubicBezTo>
                      <a:cubicBezTo>
                        <a:pt x="150712" y="74157"/>
                        <a:pt x="156131" y="73211"/>
                        <a:pt x="159744" y="72264"/>
                      </a:cubicBezTo>
                      <a:cubicBezTo>
                        <a:pt x="163357" y="73211"/>
                        <a:pt x="165164" y="70458"/>
                        <a:pt x="165164" y="64091"/>
                      </a:cubicBezTo>
                      <a:cubicBezTo>
                        <a:pt x="166024" y="28648"/>
                        <a:pt x="166970" y="9033"/>
                        <a:pt x="167830" y="5420"/>
                      </a:cubicBezTo>
                      <a:cubicBezTo>
                        <a:pt x="168691" y="2667"/>
                        <a:pt x="172303" y="860"/>
                        <a:pt x="178669" y="0"/>
                      </a:cubicBezTo>
                      <a:cubicBezTo>
                        <a:pt x="189508" y="1807"/>
                        <a:pt x="197164" y="4990"/>
                        <a:pt x="201723" y="9549"/>
                      </a:cubicBezTo>
                      <a:cubicBezTo>
                        <a:pt x="201723" y="12302"/>
                        <a:pt x="199917" y="15485"/>
                        <a:pt x="196304" y="19099"/>
                      </a:cubicBezTo>
                      <a:cubicBezTo>
                        <a:pt x="194497" y="22712"/>
                        <a:pt x="193551" y="25034"/>
                        <a:pt x="193551" y="25895"/>
                      </a:cubicBezTo>
                      <a:cubicBezTo>
                        <a:pt x="192605" y="29508"/>
                        <a:pt x="192175" y="39057"/>
                        <a:pt x="192175" y="54542"/>
                      </a:cubicBezTo>
                      <a:cubicBezTo>
                        <a:pt x="192175" y="59962"/>
                        <a:pt x="193551" y="62285"/>
                        <a:pt x="196218" y="61339"/>
                      </a:cubicBezTo>
                      <a:cubicBezTo>
                        <a:pt x="210670" y="57725"/>
                        <a:pt x="220562" y="56779"/>
                        <a:pt x="225982" y="58586"/>
                      </a:cubicBezTo>
                      <a:cubicBezTo>
                        <a:pt x="227788" y="59532"/>
                        <a:pt x="229164" y="63575"/>
                        <a:pt x="230025" y="70888"/>
                      </a:cubicBezTo>
                      <a:cubicBezTo>
                        <a:pt x="230885" y="77254"/>
                        <a:pt x="227358" y="81813"/>
                        <a:pt x="219186" y="84566"/>
                      </a:cubicBezTo>
                      <a:cubicBezTo>
                        <a:pt x="211014" y="87319"/>
                        <a:pt x="204734" y="89556"/>
                        <a:pt x="200261" y="91363"/>
                      </a:cubicBezTo>
                      <a:cubicBezTo>
                        <a:pt x="195099" y="93857"/>
                        <a:pt x="192863" y="97041"/>
                        <a:pt x="193809" y="100740"/>
                      </a:cubicBezTo>
                      <a:close/>
                    </a:path>
                  </a:pathLst>
                </a:custGeom>
                <a:grpFill/>
                <a:ln w="860" cap="flat">
                  <a:noFill/>
                  <a:prstDash val="solid"/>
                  <a:miter/>
                </a:ln>
              </p:spPr>
              <p:txBody>
                <a:bodyPr rtlCol="0" anchor="ctr"/>
                <a:lstStyle/>
                <a:p>
                  <a:endParaRPr lang="zh-CN" altLang="en-US"/>
                </a:p>
              </p:txBody>
            </p:sp>
            <p:sp>
              <p:nvSpPr>
                <p:cNvPr id="26" name="任意形状 16"/>
                <p:cNvSpPr/>
                <p:nvPr/>
              </p:nvSpPr>
              <p:spPr>
                <a:xfrm>
                  <a:off x="4052576" y="2752007"/>
                  <a:ext cx="236394" cy="322645"/>
                </a:xfrm>
                <a:custGeom>
                  <a:avLst/>
                  <a:gdLst>
                    <a:gd name="connsiteX0" fmla="*/ 6061 w 236394"/>
                    <a:gd name="connsiteY0" fmla="*/ 86835 h 322645"/>
                    <a:gd name="connsiteX1" fmla="*/ 27739 w 236394"/>
                    <a:gd name="connsiteY1" fmla="*/ 85458 h 322645"/>
                    <a:gd name="connsiteX2" fmla="*/ 88729 w 236394"/>
                    <a:gd name="connsiteY2" fmla="*/ 69113 h 322645"/>
                    <a:gd name="connsiteX3" fmla="*/ 90105 w 236394"/>
                    <a:gd name="connsiteY3" fmla="*/ 29540 h 322645"/>
                    <a:gd name="connsiteX4" fmla="*/ 90105 w 236394"/>
                    <a:gd name="connsiteY4" fmla="*/ 3645 h 322645"/>
                    <a:gd name="connsiteX5" fmla="*/ 110407 w 236394"/>
                    <a:gd name="connsiteY5" fmla="*/ 892 h 322645"/>
                    <a:gd name="connsiteX6" fmla="*/ 136127 w 236394"/>
                    <a:gd name="connsiteY6" fmla="*/ 13194 h 322645"/>
                    <a:gd name="connsiteX7" fmla="*/ 130708 w 236394"/>
                    <a:gd name="connsiteY7" fmla="*/ 21367 h 322645"/>
                    <a:gd name="connsiteX8" fmla="*/ 126665 w 236394"/>
                    <a:gd name="connsiteY8" fmla="*/ 28163 h 322645"/>
                    <a:gd name="connsiteX9" fmla="*/ 123912 w 236394"/>
                    <a:gd name="connsiteY9" fmla="*/ 51391 h 322645"/>
                    <a:gd name="connsiteX10" fmla="*/ 126665 w 236394"/>
                    <a:gd name="connsiteY10" fmla="*/ 60940 h 322645"/>
                    <a:gd name="connsiteX11" fmla="*/ 199784 w 236394"/>
                    <a:gd name="connsiteY11" fmla="*/ 63693 h 322645"/>
                    <a:gd name="connsiteX12" fmla="*/ 236344 w 236394"/>
                    <a:gd name="connsiteY12" fmla="*/ 96470 h 322645"/>
                    <a:gd name="connsiteX13" fmla="*/ 197032 w 236394"/>
                    <a:gd name="connsiteY13" fmla="*/ 136043 h 322645"/>
                    <a:gd name="connsiteX14" fmla="*/ 192988 w 236394"/>
                    <a:gd name="connsiteY14" fmla="*/ 156518 h 322645"/>
                    <a:gd name="connsiteX15" fmla="*/ 191612 w 236394"/>
                    <a:gd name="connsiteY15" fmla="*/ 163314 h 322645"/>
                    <a:gd name="connsiteX16" fmla="*/ 152300 w 236394"/>
                    <a:gd name="connsiteY16" fmla="*/ 164691 h 322645"/>
                    <a:gd name="connsiteX17" fmla="*/ 125203 w 236394"/>
                    <a:gd name="connsiteY17" fmla="*/ 167444 h 322645"/>
                    <a:gd name="connsiteX18" fmla="*/ 117117 w 236394"/>
                    <a:gd name="connsiteY18" fmla="*/ 284787 h 322645"/>
                    <a:gd name="connsiteX19" fmla="*/ 119869 w 236394"/>
                    <a:gd name="connsiteY19" fmla="*/ 301133 h 322645"/>
                    <a:gd name="connsiteX20" fmla="*/ 122536 w 236394"/>
                    <a:gd name="connsiteY20" fmla="*/ 314811 h 322645"/>
                    <a:gd name="connsiteX21" fmla="*/ 96815 w 236394"/>
                    <a:gd name="connsiteY21" fmla="*/ 316188 h 322645"/>
                    <a:gd name="connsiteX22" fmla="*/ 96815 w 236394"/>
                    <a:gd name="connsiteY22" fmla="*/ 284787 h 322645"/>
                    <a:gd name="connsiteX23" fmla="*/ 99568 w 236394"/>
                    <a:gd name="connsiteY23" fmla="*/ 249343 h 322645"/>
                    <a:gd name="connsiteX24" fmla="*/ 94148 w 236394"/>
                    <a:gd name="connsiteY24" fmla="*/ 200221 h 322645"/>
                    <a:gd name="connsiteX25" fmla="*/ 92772 w 236394"/>
                    <a:gd name="connsiteY25" fmla="*/ 170197 h 322645"/>
                    <a:gd name="connsiteX26" fmla="*/ 48040 w 236394"/>
                    <a:gd name="connsiteY26" fmla="*/ 182499 h 322645"/>
                    <a:gd name="connsiteX27" fmla="*/ 34535 w 236394"/>
                    <a:gd name="connsiteY27" fmla="*/ 171573 h 322645"/>
                    <a:gd name="connsiteX28" fmla="*/ 14233 w 236394"/>
                    <a:gd name="connsiteY28" fmla="*/ 138796 h 322645"/>
                    <a:gd name="connsiteX29" fmla="*/ 728 w 236394"/>
                    <a:gd name="connsiteY29" fmla="*/ 108772 h 322645"/>
                    <a:gd name="connsiteX30" fmla="*/ 6061 w 236394"/>
                    <a:gd name="connsiteY30" fmla="*/ 86835 h 322645"/>
                    <a:gd name="connsiteX31" fmla="*/ 54836 w 236394"/>
                    <a:gd name="connsiteY31" fmla="*/ 152303 h 322645"/>
                    <a:gd name="connsiteX32" fmla="*/ 92772 w 236394"/>
                    <a:gd name="connsiteY32" fmla="*/ 141377 h 322645"/>
                    <a:gd name="connsiteX33" fmla="*/ 91395 w 236394"/>
                    <a:gd name="connsiteY33" fmla="*/ 114106 h 322645"/>
                    <a:gd name="connsiteX34" fmla="*/ 90019 w 236394"/>
                    <a:gd name="connsiteY34" fmla="*/ 92255 h 322645"/>
                    <a:gd name="connsiteX35" fmla="*/ 54836 w 236394"/>
                    <a:gd name="connsiteY35" fmla="*/ 101804 h 322645"/>
                    <a:gd name="connsiteX36" fmla="*/ 54836 w 236394"/>
                    <a:gd name="connsiteY36" fmla="*/ 152303 h 322645"/>
                    <a:gd name="connsiteX37" fmla="*/ 125289 w 236394"/>
                    <a:gd name="connsiteY37" fmla="*/ 137334 h 322645"/>
                    <a:gd name="connsiteX38" fmla="*/ 151009 w 236394"/>
                    <a:gd name="connsiteY38" fmla="*/ 133204 h 322645"/>
                    <a:gd name="connsiteX39" fmla="*/ 171311 w 236394"/>
                    <a:gd name="connsiteY39" fmla="*/ 127785 h 322645"/>
                    <a:gd name="connsiteX40" fmla="*/ 178107 w 236394"/>
                    <a:gd name="connsiteY40" fmla="*/ 84082 h 322645"/>
                    <a:gd name="connsiteX41" fmla="*/ 126665 w 236394"/>
                    <a:gd name="connsiteY41" fmla="*/ 84082 h 322645"/>
                    <a:gd name="connsiteX42" fmla="*/ 122622 w 236394"/>
                    <a:gd name="connsiteY42" fmla="*/ 114106 h 322645"/>
                    <a:gd name="connsiteX43" fmla="*/ 125289 w 236394"/>
                    <a:gd name="connsiteY43" fmla="*/ 137334 h 32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6394" h="322645">
                      <a:moveTo>
                        <a:pt x="6061" y="86835"/>
                      </a:moveTo>
                      <a:cubicBezTo>
                        <a:pt x="6921" y="86835"/>
                        <a:pt x="14147" y="86405"/>
                        <a:pt x="27739" y="85458"/>
                      </a:cubicBezTo>
                      <a:cubicBezTo>
                        <a:pt x="42191" y="84598"/>
                        <a:pt x="62492" y="79092"/>
                        <a:pt x="88729" y="69113"/>
                      </a:cubicBezTo>
                      <a:cubicBezTo>
                        <a:pt x="90535" y="68253"/>
                        <a:pt x="90965" y="55004"/>
                        <a:pt x="90105" y="29540"/>
                      </a:cubicBezTo>
                      <a:cubicBezTo>
                        <a:pt x="89159" y="15861"/>
                        <a:pt x="89159" y="7258"/>
                        <a:pt x="90105" y="3645"/>
                      </a:cubicBezTo>
                      <a:cubicBezTo>
                        <a:pt x="90965" y="32"/>
                        <a:pt x="97761" y="-914"/>
                        <a:pt x="110407" y="892"/>
                      </a:cubicBezTo>
                      <a:cubicBezTo>
                        <a:pt x="125719" y="4505"/>
                        <a:pt x="134321" y="8635"/>
                        <a:pt x="136127" y="13194"/>
                      </a:cubicBezTo>
                      <a:cubicBezTo>
                        <a:pt x="136127" y="15001"/>
                        <a:pt x="134321" y="17754"/>
                        <a:pt x="130708" y="21367"/>
                      </a:cubicBezTo>
                      <a:cubicBezTo>
                        <a:pt x="128041" y="24120"/>
                        <a:pt x="126665" y="26357"/>
                        <a:pt x="126665" y="28163"/>
                      </a:cubicBezTo>
                      <a:cubicBezTo>
                        <a:pt x="124859" y="35476"/>
                        <a:pt x="123912" y="43132"/>
                        <a:pt x="123912" y="51391"/>
                      </a:cubicBezTo>
                      <a:cubicBezTo>
                        <a:pt x="123912" y="57757"/>
                        <a:pt x="124772" y="60940"/>
                        <a:pt x="126665" y="60940"/>
                      </a:cubicBezTo>
                      <a:cubicBezTo>
                        <a:pt x="154622" y="56381"/>
                        <a:pt x="179053" y="57327"/>
                        <a:pt x="199784" y="63693"/>
                      </a:cubicBezTo>
                      <a:cubicBezTo>
                        <a:pt x="225075" y="73673"/>
                        <a:pt x="237290" y="84598"/>
                        <a:pt x="236344" y="96470"/>
                      </a:cubicBezTo>
                      <a:cubicBezTo>
                        <a:pt x="219139" y="107396"/>
                        <a:pt x="206064" y="120558"/>
                        <a:pt x="197032" y="136043"/>
                      </a:cubicBezTo>
                      <a:cubicBezTo>
                        <a:pt x="194365" y="140603"/>
                        <a:pt x="192988" y="147399"/>
                        <a:pt x="192988" y="156518"/>
                      </a:cubicBezTo>
                      <a:lnTo>
                        <a:pt x="191612" y="163314"/>
                      </a:lnTo>
                      <a:cubicBezTo>
                        <a:pt x="174407" y="163314"/>
                        <a:pt x="161332" y="163745"/>
                        <a:pt x="152300" y="164691"/>
                      </a:cubicBezTo>
                      <a:cubicBezTo>
                        <a:pt x="142321" y="165637"/>
                        <a:pt x="133375" y="166498"/>
                        <a:pt x="125203" y="167444"/>
                      </a:cubicBezTo>
                      <a:cubicBezTo>
                        <a:pt x="119783" y="187489"/>
                        <a:pt x="117117" y="226546"/>
                        <a:pt x="117117" y="284787"/>
                      </a:cubicBezTo>
                      <a:cubicBezTo>
                        <a:pt x="117117" y="287540"/>
                        <a:pt x="117977" y="292960"/>
                        <a:pt x="119869" y="301133"/>
                      </a:cubicBezTo>
                      <a:cubicBezTo>
                        <a:pt x="120729" y="307499"/>
                        <a:pt x="121676" y="312058"/>
                        <a:pt x="122536" y="314811"/>
                      </a:cubicBezTo>
                      <a:cubicBezTo>
                        <a:pt x="113503" y="324791"/>
                        <a:pt x="104901" y="325221"/>
                        <a:pt x="96815" y="316188"/>
                      </a:cubicBezTo>
                      <a:cubicBezTo>
                        <a:pt x="96815" y="308875"/>
                        <a:pt x="96815" y="298466"/>
                        <a:pt x="96815" y="284787"/>
                      </a:cubicBezTo>
                      <a:cubicBezTo>
                        <a:pt x="98622" y="269302"/>
                        <a:pt x="99568" y="257516"/>
                        <a:pt x="99568" y="249343"/>
                      </a:cubicBezTo>
                      <a:cubicBezTo>
                        <a:pt x="98622" y="233858"/>
                        <a:pt x="96815" y="217513"/>
                        <a:pt x="94148" y="200221"/>
                      </a:cubicBezTo>
                      <a:cubicBezTo>
                        <a:pt x="93202" y="187489"/>
                        <a:pt x="92772" y="177509"/>
                        <a:pt x="92772" y="170197"/>
                      </a:cubicBezTo>
                      <a:cubicBezTo>
                        <a:pt x="84600" y="168390"/>
                        <a:pt x="69718" y="172520"/>
                        <a:pt x="48040" y="182499"/>
                      </a:cubicBezTo>
                      <a:cubicBezTo>
                        <a:pt x="44427" y="184306"/>
                        <a:pt x="39954" y="180692"/>
                        <a:pt x="34535" y="171573"/>
                      </a:cubicBezTo>
                      <a:cubicBezTo>
                        <a:pt x="30922" y="164261"/>
                        <a:pt x="24126" y="153421"/>
                        <a:pt x="14233" y="138796"/>
                      </a:cubicBezTo>
                      <a:cubicBezTo>
                        <a:pt x="7007" y="131484"/>
                        <a:pt x="2448" y="121505"/>
                        <a:pt x="728" y="108772"/>
                      </a:cubicBezTo>
                      <a:cubicBezTo>
                        <a:pt x="-1165" y="95008"/>
                        <a:pt x="641" y="87695"/>
                        <a:pt x="6061" y="86835"/>
                      </a:cubicBezTo>
                      <a:close/>
                      <a:moveTo>
                        <a:pt x="54836" y="152303"/>
                      </a:moveTo>
                      <a:cubicBezTo>
                        <a:pt x="72901" y="149550"/>
                        <a:pt x="85546" y="145937"/>
                        <a:pt x="92772" y="141377"/>
                      </a:cubicBezTo>
                      <a:cubicBezTo>
                        <a:pt x="92772" y="140517"/>
                        <a:pt x="92342" y="131398"/>
                        <a:pt x="91395" y="114106"/>
                      </a:cubicBezTo>
                      <a:cubicBezTo>
                        <a:pt x="90449" y="107740"/>
                        <a:pt x="90019" y="100428"/>
                        <a:pt x="90019" y="92255"/>
                      </a:cubicBezTo>
                      <a:cubicBezTo>
                        <a:pt x="87353" y="91395"/>
                        <a:pt x="75567" y="94578"/>
                        <a:pt x="54836" y="101804"/>
                      </a:cubicBezTo>
                      <a:cubicBezTo>
                        <a:pt x="37717" y="119096"/>
                        <a:pt x="37717" y="135957"/>
                        <a:pt x="54836" y="152303"/>
                      </a:cubicBezTo>
                      <a:close/>
                      <a:moveTo>
                        <a:pt x="125289" y="137334"/>
                      </a:moveTo>
                      <a:cubicBezTo>
                        <a:pt x="133375" y="135527"/>
                        <a:pt x="141977" y="134151"/>
                        <a:pt x="151009" y="133204"/>
                      </a:cubicBezTo>
                      <a:cubicBezTo>
                        <a:pt x="162709" y="131398"/>
                        <a:pt x="169504" y="129591"/>
                        <a:pt x="171311" y="127785"/>
                      </a:cubicBezTo>
                      <a:cubicBezTo>
                        <a:pt x="178537" y="118666"/>
                        <a:pt x="180773" y="104127"/>
                        <a:pt x="178107" y="84082"/>
                      </a:cubicBezTo>
                      <a:cubicBezTo>
                        <a:pt x="155482" y="78662"/>
                        <a:pt x="138364" y="78662"/>
                        <a:pt x="126665" y="84082"/>
                      </a:cubicBezTo>
                      <a:cubicBezTo>
                        <a:pt x="123912" y="87695"/>
                        <a:pt x="122622" y="97761"/>
                        <a:pt x="122622" y="114106"/>
                      </a:cubicBezTo>
                      <a:cubicBezTo>
                        <a:pt x="121676" y="129591"/>
                        <a:pt x="122622" y="137334"/>
                        <a:pt x="125289" y="137334"/>
                      </a:cubicBezTo>
                      <a:close/>
                    </a:path>
                  </a:pathLst>
                </a:custGeom>
                <a:grpFill/>
                <a:ln w="860" cap="flat">
                  <a:noFill/>
                  <a:prstDash val="solid"/>
                  <a:miter/>
                </a:ln>
              </p:spPr>
              <p:txBody>
                <a:bodyPr rtlCol="0" anchor="ctr"/>
                <a:lstStyle/>
                <a:p>
                  <a:endParaRPr lang="zh-CN" altLang="en-US"/>
                </a:p>
              </p:txBody>
            </p:sp>
            <p:sp>
              <p:nvSpPr>
                <p:cNvPr id="27" name="任意形状 17"/>
                <p:cNvSpPr/>
                <p:nvPr/>
              </p:nvSpPr>
              <p:spPr>
                <a:xfrm>
                  <a:off x="4588823" y="2751071"/>
                  <a:ext cx="272058" cy="324003"/>
                </a:xfrm>
                <a:custGeom>
                  <a:avLst/>
                  <a:gdLst>
                    <a:gd name="connsiteX0" fmla="*/ 1779 w 272058"/>
                    <a:gd name="connsiteY0" fmla="*/ 188768 h 324003"/>
                    <a:gd name="connsiteX1" fmla="*/ 4446 w 272058"/>
                    <a:gd name="connsiteY1" fmla="*/ 188768 h 324003"/>
                    <a:gd name="connsiteX2" fmla="*/ 46424 w 272058"/>
                    <a:gd name="connsiteY2" fmla="*/ 179219 h 324003"/>
                    <a:gd name="connsiteX3" fmla="*/ 139931 w 272058"/>
                    <a:gd name="connsiteY3" fmla="*/ 158744 h 324003"/>
                    <a:gd name="connsiteX4" fmla="*/ 150770 w 272058"/>
                    <a:gd name="connsiteY4" fmla="*/ 155991 h 324003"/>
                    <a:gd name="connsiteX5" fmla="*/ 153437 w 272058"/>
                    <a:gd name="connsiteY5" fmla="*/ 151862 h 324003"/>
                    <a:gd name="connsiteX6" fmla="*/ 148017 w 272058"/>
                    <a:gd name="connsiteY6" fmla="*/ 109536 h 324003"/>
                    <a:gd name="connsiteX7" fmla="*/ 148017 w 272058"/>
                    <a:gd name="connsiteY7" fmla="*/ 102739 h 324003"/>
                    <a:gd name="connsiteX8" fmla="*/ 184577 w 272058"/>
                    <a:gd name="connsiteY8" fmla="*/ 109536 h 324003"/>
                    <a:gd name="connsiteX9" fmla="*/ 183201 w 272058"/>
                    <a:gd name="connsiteY9" fmla="*/ 113665 h 324003"/>
                    <a:gd name="connsiteX10" fmla="*/ 179158 w 272058"/>
                    <a:gd name="connsiteY10" fmla="*/ 132764 h 324003"/>
                    <a:gd name="connsiteX11" fmla="*/ 179158 w 272058"/>
                    <a:gd name="connsiteY11" fmla="*/ 140936 h 324003"/>
                    <a:gd name="connsiteX12" fmla="*/ 183201 w 272058"/>
                    <a:gd name="connsiteY12" fmla="*/ 151862 h 324003"/>
                    <a:gd name="connsiteX13" fmla="*/ 215717 w 272058"/>
                    <a:gd name="connsiteY13" fmla="*/ 150485 h 324003"/>
                    <a:gd name="connsiteX14" fmla="*/ 244191 w 272058"/>
                    <a:gd name="connsiteY14" fmla="*/ 150485 h 324003"/>
                    <a:gd name="connsiteX15" fmla="*/ 250987 w 272058"/>
                    <a:gd name="connsiteY15" fmla="*/ 149109 h 324003"/>
                    <a:gd name="connsiteX16" fmla="*/ 267245 w 272058"/>
                    <a:gd name="connsiteY16" fmla="*/ 172337 h 324003"/>
                    <a:gd name="connsiteX17" fmla="*/ 271288 w 272058"/>
                    <a:gd name="connsiteY17" fmla="*/ 191435 h 324003"/>
                    <a:gd name="connsiteX18" fmla="*/ 259073 w 272058"/>
                    <a:gd name="connsiteY18" fmla="*/ 190059 h 324003"/>
                    <a:gd name="connsiteX19" fmla="*/ 219760 w 272058"/>
                    <a:gd name="connsiteY19" fmla="*/ 179133 h 324003"/>
                    <a:gd name="connsiteX20" fmla="*/ 185867 w 272058"/>
                    <a:gd name="connsiteY20" fmla="*/ 181886 h 324003"/>
                    <a:gd name="connsiteX21" fmla="*/ 181824 w 272058"/>
                    <a:gd name="connsiteY21" fmla="*/ 192812 h 324003"/>
                    <a:gd name="connsiteX22" fmla="*/ 179158 w 272058"/>
                    <a:gd name="connsiteY22" fmla="*/ 251483 h 324003"/>
                    <a:gd name="connsiteX23" fmla="*/ 179158 w 272058"/>
                    <a:gd name="connsiteY23" fmla="*/ 281507 h 324003"/>
                    <a:gd name="connsiteX24" fmla="*/ 180534 w 272058"/>
                    <a:gd name="connsiteY24" fmla="*/ 297853 h 324003"/>
                    <a:gd name="connsiteX25" fmla="*/ 183201 w 272058"/>
                    <a:gd name="connsiteY25" fmla="*/ 323748 h 324003"/>
                    <a:gd name="connsiteX26" fmla="*/ 160147 w 272058"/>
                    <a:gd name="connsiteY26" fmla="*/ 319618 h 324003"/>
                    <a:gd name="connsiteX27" fmla="*/ 153351 w 272058"/>
                    <a:gd name="connsiteY27" fmla="*/ 318242 h 324003"/>
                    <a:gd name="connsiteX28" fmla="*/ 74812 w 272058"/>
                    <a:gd name="connsiteY28" fmla="*/ 290970 h 324003"/>
                    <a:gd name="connsiteX29" fmla="*/ 65349 w 272058"/>
                    <a:gd name="connsiteY29" fmla="*/ 285551 h 324003"/>
                    <a:gd name="connsiteX30" fmla="*/ 78855 w 272058"/>
                    <a:gd name="connsiteY30" fmla="*/ 284174 h 324003"/>
                    <a:gd name="connsiteX31" fmla="*/ 107329 w 272058"/>
                    <a:gd name="connsiteY31" fmla="*/ 286927 h 324003"/>
                    <a:gd name="connsiteX32" fmla="*/ 135802 w 272058"/>
                    <a:gd name="connsiteY32" fmla="*/ 289680 h 324003"/>
                    <a:gd name="connsiteX33" fmla="*/ 156103 w 272058"/>
                    <a:gd name="connsiteY33" fmla="*/ 261032 h 324003"/>
                    <a:gd name="connsiteX34" fmla="*/ 153437 w 272058"/>
                    <a:gd name="connsiteY34" fmla="*/ 196941 h 324003"/>
                    <a:gd name="connsiteX35" fmla="*/ 153437 w 272058"/>
                    <a:gd name="connsiteY35" fmla="*/ 186015 h 324003"/>
                    <a:gd name="connsiteX36" fmla="*/ 107415 w 272058"/>
                    <a:gd name="connsiteY36" fmla="*/ 192812 h 324003"/>
                    <a:gd name="connsiteX37" fmla="*/ 97952 w 272058"/>
                    <a:gd name="connsiteY37" fmla="*/ 194188 h 324003"/>
                    <a:gd name="connsiteX38" fmla="*/ 108791 w 272058"/>
                    <a:gd name="connsiteY38" fmla="*/ 210534 h 324003"/>
                    <a:gd name="connsiteX39" fmla="*/ 114211 w 272058"/>
                    <a:gd name="connsiteY39" fmla="*/ 214663 h 324003"/>
                    <a:gd name="connsiteX40" fmla="*/ 100705 w 272058"/>
                    <a:gd name="connsiteY40" fmla="*/ 246063 h 324003"/>
                    <a:gd name="connsiteX41" fmla="*/ 93909 w 272058"/>
                    <a:gd name="connsiteY41" fmla="*/ 237891 h 324003"/>
                    <a:gd name="connsiteX42" fmla="*/ 61392 w 272058"/>
                    <a:gd name="connsiteY42" fmla="*/ 199694 h 324003"/>
                    <a:gd name="connsiteX43" fmla="*/ 18037 w 272058"/>
                    <a:gd name="connsiteY43" fmla="*/ 216040 h 324003"/>
                    <a:gd name="connsiteX44" fmla="*/ 16661 w 272058"/>
                    <a:gd name="connsiteY44" fmla="*/ 217416 h 324003"/>
                    <a:gd name="connsiteX45" fmla="*/ 3155 w 272058"/>
                    <a:gd name="connsiteY45" fmla="*/ 202447 h 324003"/>
                    <a:gd name="connsiteX46" fmla="*/ 1779 w 272058"/>
                    <a:gd name="connsiteY46" fmla="*/ 188768 h 324003"/>
                    <a:gd name="connsiteX47" fmla="*/ 28876 w 272058"/>
                    <a:gd name="connsiteY47" fmla="*/ 130097 h 324003"/>
                    <a:gd name="connsiteX48" fmla="*/ 69479 w 272058"/>
                    <a:gd name="connsiteY48" fmla="*/ 102826 h 324003"/>
                    <a:gd name="connsiteX49" fmla="*/ 68102 w 272058"/>
                    <a:gd name="connsiteY49" fmla="*/ 112375 h 324003"/>
                    <a:gd name="connsiteX50" fmla="*/ 66726 w 272058"/>
                    <a:gd name="connsiteY50" fmla="*/ 132850 h 324003"/>
                    <a:gd name="connsiteX51" fmla="*/ 69479 w 272058"/>
                    <a:gd name="connsiteY51" fmla="*/ 147819 h 324003"/>
                    <a:gd name="connsiteX52" fmla="*/ 55887 w 272058"/>
                    <a:gd name="connsiteY52" fmla="*/ 149195 h 324003"/>
                    <a:gd name="connsiteX53" fmla="*/ 28876 w 272058"/>
                    <a:gd name="connsiteY53" fmla="*/ 130097 h 324003"/>
                    <a:gd name="connsiteX54" fmla="*/ 89780 w 272058"/>
                    <a:gd name="connsiteY54" fmla="*/ 109622 h 324003"/>
                    <a:gd name="connsiteX55" fmla="*/ 84361 w 272058"/>
                    <a:gd name="connsiteY55" fmla="*/ 89147 h 324003"/>
                    <a:gd name="connsiteX56" fmla="*/ 88404 w 272058"/>
                    <a:gd name="connsiteY56" fmla="*/ 89147 h 324003"/>
                    <a:gd name="connsiteX57" fmla="*/ 142598 w 272058"/>
                    <a:gd name="connsiteY57" fmla="*/ 75468 h 324003"/>
                    <a:gd name="connsiteX58" fmla="*/ 148017 w 272058"/>
                    <a:gd name="connsiteY58" fmla="*/ 72715 h 324003"/>
                    <a:gd name="connsiteX59" fmla="*/ 195416 w 272058"/>
                    <a:gd name="connsiteY59" fmla="*/ 61790 h 324003"/>
                    <a:gd name="connsiteX60" fmla="*/ 223890 w 272058"/>
                    <a:gd name="connsiteY60" fmla="*/ 75468 h 324003"/>
                    <a:gd name="connsiteX61" fmla="*/ 257782 w 272058"/>
                    <a:gd name="connsiteY61" fmla="*/ 127344 h 324003"/>
                    <a:gd name="connsiteX62" fmla="*/ 252363 w 272058"/>
                    <a:gd name="connsiteY62" fmla="*/ 130097 h 324003"/>
                    <a:gd name="connsiteX63" fmla="*/ 241524 w 272058"/>
                    <a:gd name="connsiteY63" fmla="*/ 131473 h 324003"/>
                    <a:gd name="connsiteX64" fmla="*/ 200921 w 272058"/>
                    <a:gd name="connsiteY64" fmla="*/ 134226 h 324003"/>
                    <a:gd name="connsiteX65" fmla="*/ 186040 w 272058"/>
                    <a:gd name="connsiteY65" fmla="*/ 128806 h 324003"/>
                    <a:gd name="connsiteX66" fmla="*/ 198255 w 272058"/>
                    <a:gd name="connsiteY66" fmla="*/ 123386 h 324003"/>
                    <a:gd name="connsiteX67" fmla="*/ 222599 w 272058"/>
                    <a:gd name="connsiteY67" fmla="*/ 104288 h 324003"/>
                    <a:gd name="connsiteX68" fmla="*/ 207717 w 272058"/>
                    <a:gd name="connsiteY68" fmla="*/ 82437 h 324003"/>
                    <a:gd name="connsiteX69" fmla="*/ 191459 w 272058"/>
                    <a:gd name="connsiteY69" fmla="*/ 79684 h 324003"/>
                    <a:gd name="connsiteX70" fmla="*/ 188792 w 272058"/>
                    <a:gd name="connsiteY70" fmla="*/ 79684 h 324003"/>
                    <a:gd name="connsiteX71" fmla="*/ 149480 w 272058"/>
                    <a:gd name="connsiteY71" fmla="*/ 91986 h 324003"/>
                    <a:gd name="connsiteX72" fmla="*/ 110167 w 272058"/>
                    <a:gd name="connsiteY72" fmla="*/ 106955 h 324003"/>
                    <a:gd name="connsiteX73" fmla="*/ 89780 w 272058"/>
                    <a:gd name="connsiteY73" fmla="*/ 109622 h 324003"/>
                    <a:gd name="connsiteX74" fmla="*/ 119630 w 272058"/>
                    <a:gd name="connsiteY74" fmla="*/ 46821 h 324003"/>
                    <a:gd name="connsiteX75" fmla="*/ 123673 w 272058"/>
                    <a:gd name="connsiteY75" fmla="*/ 11377 h 324003"/>
                    <a:gd name="connsiteX76" fmla="*/ 137178 w 272058"/>
                    <a:gd name="connsiteY76" fmla="*/ 451 h 324003"/>
                    <a:gd name="connsiteX77" fmla="*/ 141222 w 272058"/>
                    <a:gd name="connsiteY77" fmla="*/ 8624 h 324003"/>
                    <a:gd name="connsiteX78" fmla="*/ 158856 w 272058"/>
                    <a:gd name="connsiteY78" fmla="*/ 34519 h 324003"/>
                    <a:gd name="connsiteX79" fmla="*/ 164276 w 272058"/>
                    <a:gd name="connsiteY79" fmla="*/ 49488 h 324003"/>
                    <a:gd name="connsiteX80" fmla="*/ 152061 w 272058"/>
                    <a:gd name="connsiteY80" fmla="*/ 54908 h 324003"/>
                    <a:gd name="connsiteX81" fmla="*/ 119630 w 272058"/>
                    <a:gd name="connsiteY81" fmla="*/ 46821 h 3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2058" h="324003">
                      <a:moveTo>
                        <a:pt x="1779" y="188768"/>
                      </a:moveTo>
                      <a:lnTo>
                        <a:pt x="4446" y="188768"/>
                      </a:lnTo>
                      <a:cubicBezTo>
                        <a:pt x="15285" y="188768"/>
                        <a:pt x="29306" y="185585"/>
                        <a:pt x="46424" y="179219"/>
                      </a:cubicBezTo>
                      <a:cubicBezTo>
                        <a:pt x="66296" y="171907"/>
                        <a:pt x="97436" y="165110"/>
                        <a:pt x="139931" y="158744"/>
                      </a:cubicBezTo>
                      <a:cubicBezTo>
                        <a:pt x="143544" y="157884"/>
                        <a:pt x="147157" y="156938"/>
                        <a:pt x="150770" y="155991"/>
                      </a:cubicBezTo>
                      <a:cubicBezTo>
                        <a:pt x="151631" y="155131"/>
                        <a:pt x="152576" y="153755"/>
                        <a:pt x="153437" y="151862"/>
                      </a:cubicBezTo>
                      <a:cubicBezTo>
                        <a:pt x="153437" y="134570"/>
                        <a:pt x="151631" y="120461"/>
                        <a:pt x="148017" y="109536"/>
                      </a:cubicBezTo>
                      <a:cubicBezTo>
                        <a:pt x="147071" y="106783"/>
                        <a:pt x="147071" y="104546"/>
                        <a:pt x="148017" y="102739"/>
                      </a:cubicBezTo>
                      <a:cubicBezTo>
                        <a:pt x="159717" y="99126"/>
                        <a:pt x="171932" y="101363"/>
                        <a:pt x="184577" y="109536"/>
                      </a:cubicBezTo>
                      <a:cubicBezTo>
                        <a:pt x="184577" y="110482"/>
                        <a:pt x="184147" y="111859"/>
                        <a:pt x="183201" y="113665"/>
                      </a:cubicBezTo>
                      <a:cubicBezTo>
                        <a:pt x="179588" y="120031"/>
                        <a:pt x="178211" y="126397"/>
                        <a:pt x="179158" y="132764"/>
                      </a:cubicBezTo>
                      <a:cubicBezTo>
                        <a:pt x="179158" y="134570"/>
                        <a:pt x="179158" y="137323"/>
                        <a:pt x="179158" y="140936"/>
                      </a:cubicBezTo>
                      <a:cubicBezTo>
                        <a:pt x="180018" y="145496"/>
                        <a:pt x="181394" y="149109"/>
                        <a:pt x="183201" y="151862"/>
                      </a:cubicBezTo>
                      <a:cubicBezTo>
                        <a:pt x="192233" y="150055"/>
                        <a:pt x="203072" y="149625"/>
                        <a:pt x="215717" y="150485"/>
                      </a:cubicBezTo>
                      <a:cubicBezTo>
                        <a:pt x="231029" y="151432"/>
                        <a:pt x="240578" y="151432"/>
                        <a:pt x="244191" y="150485"/>
                      </a:cubicBezTo>
                      <a:cubicBezTo>
                        <a:pt x="246857" y="149625"/>
                        <a:pt x="249180" y="149109"/>
                        <a:pt x="250987" y="149109"/>
                      </a:cubicBezTo>
                      <a:cubicBezTo>
                        <a:pt x="254599" y="150916"/>
                        <a:pt x="260019" y="158658"/>
                        <a:pt x="267245" y="172337"/>
                      </a:cubicBezTo>
                      <a:cubicBezTo>
                        <a:pt x="271718" y="183262"/>
                        <a:pt x="273094" y="189629"/>
                        <a:pt x="271288" y="191435"/>
                      </a:cubicBezTo>
                      <a:cubicBezTo>
                        <a:pt x="269482" y="192382"/>
                        <a:pt x="265438" y="191865"/>
                        <a:pt x="259073" y="190059"/>
                      </a:cubicBezTo>
                      <a:cubicBezTo>
                        <a:pt x="250987" y="185499"/>
                        <a:pt x="237825" y="181886"/>
                        <a:pt x="219760" y="179133"/>
                      </a:cubicBezTo>
                      <a:cubicBezTo>
                        <a:pt x="210728" y="178273"/>
                        <a:pt x="199459" y="179133"/>
                        <a:pt x="185867" y="181886"/>
                      </a:cubicBezTo>
                      <a:cubicBezTo>
                        <a:pt x="183115" y="182832"/>
                        <a:pt x="181824" y="186445"/>
                        <a:pt x="181824" y="192812"/>
                      </a:cubicBezTo>
                      <a:cubicBezTo>
                        <a:pt x="181824" y="212856"/>
                        <a:pt x="180878" y="232385"/>
                        <a:pt x="179158" y="251483"/>
                      </a:cubicBezTo>
                      <a:cubicBezTo>
                        <a:pt x="179158" y="263355"/>
                        <a:pt x="179158" y="273335"/>
                        <a:pt x="179158" y="281507"/>
                      </a:cubicBezTo>
                      <a:cubicBezTo>
                        <a:pt x="179158" y="284260"/>
                        <a:pt x="179588" y="289680"/>
                        <a:pt x="180534" y="297853"/>
                      </a:cubicBezTo>
                      <a:cubicBezTo>
                        <a:pt x="183201" y="313338"/>
                        <a:pt x="184147" y="321941"/>
                        <a:pt x="183201" y="323748"/>
                      </a:cubicBezTo>
                      <a:cubicBezTo>
                        <a:pt x="182254" y="324608"/>
                        <a:pt x="174598" y="323317"/>
                        <a:pt x="160147" y="319618"/>
                      </a:cubicBezTo>
                      <a:cubicBezTo>
                        <a:pt x="157480" y="318672"/>
                        <a:pt x="155157" y="318242"/>
                        <a:pt x="153351" y="318242"/>
                      </a:cubicBezTo>
                      <a:cubicBezTo>
                        <a:pt x="120834" y="311876"/>
                        <a:pt x="94597" y="302756"/>
                        <a:pt x="74812" y="290970"/>
                      </a:cubicBezTo>
                      <a:cubicBezTo>
                        <a:pt x="68446" y="288218"/>
                        <a:pt x="65349" y="286411"/>
                        <a:pt x="65349" y="285551"/>
                      </a:cubicBezTo>
                      <a:cubicBezTo>
                        <a:pt x="67156" y="283744"/>
                        <a:pt x="71629" y="283314"/>
                        <a:pt x="78855" y="284174"/>
                      </a:cubicBezTo>
                      <a:cubicBezTo>
                        <a:pt x="90554" y="285981"/>
                        <a:pt x="100103" y="286927"/>
                        <a:pt x="107329" y="286927"/>
                      </a:cubicBezTo>
                      <a:cubicBezTo>
                        <a:pt x="115415" y="287787"/>
                        <a:pt x="124963" y="288734"/>
                        <a:pt x="135802" y="289680"/>
                      </a:cubicBezTo>
                      <a:cubicBezTo>
                        <a:pt x="152061" y="292433"/>
                        <a:pt x="158856" y="282884"/>
                        <a:pt x="156103" y="261032"/>
                      </a:cubicBezTo>
                      <a:cubicBezTo>
                        <a:pt x="156103" y="241934"/>
                        <a:pt x="155157" y="220599"/>
                        <a:pt x="153437" y="196941"/>
                      </a:cubicBezTo>
                      <a:cubicBezTo>
                        <a:pt x="153437" y="192382"/>
                        <a:pt x="153437" y="188768"/>
                        <a:pt x="153437" y="186015"/>
                      </a:cubicBezTo>
                      <a:cubicBezTo>
                        <a:pt x="142598" y="186015"/>
                        <a:pt x="127200" y="188338"/>
                        <a:pt x="107415" y="192812"/>
                      </a:cubicBezTo>
                      <a:cubicBezTo>
                        <a:pt x="103802" y="193758"/>
                        <a:pt x="100619" y="194188"/>
                        <a:pt x="97952" y="194188"/>
                      </a:cubicBezTo>
                      <a:cubicBezTo>
                        <a:pt x="99759" y="199608"/>
                        <a:pt x="103372" y="205114"/>
                        <a:pt x="108791" y="210534"/>
                      </a:cubicBezTo>
                      <a:cubicBezTo>
                        <a:pt x="111458" y="213286"/>
                        <a:pt x="113264" y="214663"/>
                        <a:pt x="114211" y="214663"/>
                      </a:cubicBezTo>
                      <a:cubicBezTo>
                        <a:pt x="113264" y="229202"/>
                        <a:pt x="108791" y="239697"/>
                        <a:pt x="100705" y="246063"/>
                      </a:cubicBezTo>
                      <a:cubicBezTo>
                        <a:pt x="98898" y="247010"/>
                        <a:pt x="96662" y="244257"/>
                        <a:pt x="93909" y="237891"/>
                      </a:cubicBezTo>
                      <a:cubicBezTo>
                        <a:pt x="84877" y="218792"/>
                        <a:pt x="74038" y="206060"/>
                        <a:pt x="61392" y="199694"/>
                      </a:cubicBezTo>
                      <a:cubicBezTo>
                        <a:pt x="40575" y="201501"/>
                        <a:pt x="26209" y="207006"/>
                        <a:pt x="18037" y="216040"/>
                      </a:cubicBezTo>
                      <a:lnTo>
                        <a:pt x="16661" y="217416"/>
                      </a:lnTo>
                      <a:cubicBezTo>
                        <a:pt x="13048" y="216556"/>
                        <a:pt x="8574" y="211480"/>
                        <a:pt x="3155" y="202447"/>
                      </a:cubicBezTo>
                      <a:cubicBezTo>
                        <a:pt x="-544" y="194188"/>
                        <a:pt x="-974" y="189629"/>
                        <a:pt x="1779" y="188768"/>
                      </a:cubicBezTo>
                      <a:close/>
                      <a:moveTo>
                        <a:pt x="28876" y="130097"/>
                      </a:moveTo>
                      <a:cubicBezTo>
                        <a:pt x="40575" y="114611"/>
                        <a:pt x="54167" y="105578"/>
                        <a:pt x="69479" y="102826"/>
                      </a:cubicBezTo>
                      <a:cubicBezTo>
                        <a:pt x="70339" y="102826"/>
                        <a:pt x="69909" y="106009"/>
                        <a:pt x="68102" y="112375"/>
                      </a:cubicBezTo>
                      <a:cubicBezTo>
                        <a:pt x="65436" y="122354"/>
                        <a:pt x="64919" y="129236"/>
                        <a:pt x="66726" y="132850"/>
                      </a:cubicBezTo>
                      <a:cubicBezTo>
                        <a:pt x="70339" y="141022"/>
                        <a:pt x="71199" y="146012"/>
                        <a:pt x="69479" y="147819"/>
                      </a:cubicBezTo>
                      <a:cubicBezTo>
                        <a:pt x="69479" y="149625"/>
                        <a:pt x="64919" y="150141"/>
                        <a:pt x="55887" y="149195"/>
                      </a:cubicBezTo>
                      <a:cubicBezTo>
                        <a:pt x="35155" y="147302"/>
                        <a:pt x="26123" y="140936"/>
                        <a:pt x="28876" y="130097"/>
                      </a:cubicBezTo>
                      <a:close/>
                      <a:moveTo>
                        <a:pt x="89780" y="109622"/>
                      </a:moveTo>
                      <a:cubicBezTo>
                        <a:pt x="84361" y="101449"/>
                        <a:pt x="82554" y="94653"/>
                        <a:pt x="84361" y="89147"/>
                      </a:cubicBezTo>
                      <a:lnTo>
                        <a:pt x="88404" y="89147"/>
                      </a:lnTo>
                      <a:cubicBezTo>
                        <a:pt x="101049" y="88287"/>
                        <a:pt x="119114" y="83727"/>
                        <a:pt x="142598" y="75468"/>
                      </a:cubicBezTo>
                      <a:cubicBezTo>
                        <a:pt x="143458" y="75468"/>
                        <a:pt x="145265" y="74608"/>
                        <a:pt x="148017" y="72715"/>
                      </a:cubicBezTo>
                      <a:cubicBezTo>
                        <a:pt x="167029" y="64543"/>
                        <a:pt x="182770" y="60930"/>
                        <a:pt x="195416" y="61790"/>
                      </a:cubicBezTo>
                      <a:cubicBezTo>
                        <a:pt x="206255" y="62736"/>
                        <a:pt x="215717" y="67210"/>
                        <a:pt x="223890" y="75468"/>
                      </a:cubicBezTo>
                      <a:cubicBezTo>
                        <a:pt x="250987" y="102739"/>
                        <a:pt x="262255" y="120031"/>
                        <a:pt x="257782" y="127344"/>
                      </a:cubicBezTo>
                      <a:cubicBezTo>
                        <a:pt x="256836" y="128290"/>
                        <a:pt x="255116" y="129150"/>
                        <a:pt x="252363" y="130097"/>
                      </a:cubicBezTo>
                      <a:cubicBezTo>
                        <a:pt x="246944" y="130097"/>
                        <a:pt x="243330" y="130527"/>
                        <a:pt x="241524" y="131473"/>
                      </a:cubicBezTo>
                      <a:cubicBezTo>
                        <a:pt x="227932" y="136893"/>
                        <a:pt x="214427" y="137839"/>
                        <a:pt x="200921" y="134226"/>
                      </a:cubicBezTo>
                      <a:cubicBezTo>
                        <a:pt x="190943" y="132419"/>
                        <a:pt x="186040" y="130613"/>
                        <a:pt x="186040" y="128806"/>
                      </a:cubicBezTo>
                      <a:cubicBezTo>
                        <a:pt x="185093" y="127000"/>
                        <a:pt x="189222" y="125193"/>
                        <a:pt x="198255" y="123386"/>
                      </a:cubicBezTo>
                      <a:cubicBezTo>
                        <a:pt x="214513" y="115214"/>
                        <a:pt x="222599" y="108848"/>
                        <a:pt x="222599" y="104288"/>
                      </a:cubicBezTo>
                      <a:cubicBezTo>
                        <a:pt x="219846" y="94309"/>
                        <a:pt x="214943" y="86996"/>
                        <a:pt x="207717" y="82437"/>
                      </a:cubicBezTo>
                      <a:cubicBezTo>
                        <a:pt x="204104" y="80630"/>
                        <a:pt x="198685" y="79684"/>
                        <a:pt x="191459" y="79684"/>
                      </a:cubicBezTo>
                      <a:cubicBezTo>
                        <a:pt x="190513" y="79684"/>
                        <a:pt x="189652" y="79684"/>
                        <a:pt x="188792" y="79684"/>
                      </a:cubicBezTo>
                      <a:cubicBezTo>
                        <a:pt x="176147" y="79684"/>
                        <a:pt x="163071" y="83813"/>
                        <a:pt x="149480" y="91986"/>
                      </a:cubicBezTo>
                      <a:cubicBezTo>
                        <a:pt x="137695" y="98352"/>
                        <a:pt x="124619" y="103342"/>
                        <a:pt x="110167" y="106955"/>
                      </a:cubicBezTo>
                      <a:cubicBezTo>
                        <a:pt x="99328" y="110482"/>
                        <a:pt x="92533" y="111428"/>
                        <a:pt x="89780" y="109622"/>
                      </a:cubicBezTo>
                      <a:close/>
                      <a:moveTo>
                        <a:pt x="119630" y="46821"/>
                      </a:moveTo>
                      <a:cubicBezTo>
                        <a:pt x="115071" y="36841"/>
                        <a:pt x="116447" y="24969"/>
                        <a:pt x="123673" y="11377"/>
                      </a:cubicBezTo>
                      <a:cubicBezTo>
                        <a:pt x="129092" y="2258"/>
                        <a:pt x="133566" y="-1355"/>
                        <a:pt x="137178" y="451"/>
                      </a:cubicBezTo>
                      <a:cubicBezTo>
                        <a:pt x="138039" y="1398"/>
                        <a:pt x="139415" y="4064"/>
                        <a:pt x="141222" y="8624"/>
                      </a:cubicBezTo>
                      <a:cubicBezTo>
                        <a:pt x="145695" y="18603"/>
                        <a:pt x="151631" y="27292"/>
                        <a:pt x="158856" y="34519"/>
                      </a:cubicBezTo>
                      <a:cubicBezTo>
                        <a:pt x="164276" y="40885"/>
                        <a:pt x="166082" y="45875"/>
                        <a:pt x="164276" y="49488"/>
                      </a:cubicBezTo>
                      <a:cubicBezTo>
                        <a:pt x="163329" y="53101"/>
                        <a:pt x="159286" y="54908"/>
                        <a:pt x="152061" y="54908"/>
                      </a:cubicBezTo>
                      <a:cubicBezTo>
                        <a:pt x="135888" y="55940"/>
                        <a:pt x="125049" y="53187"/>
                        <a:pt x="119630" y="46821"/>
                      </a:cubicBezTo>
                      <a:close/>
                    </a:path>
                  </a:pathLst>
                </a:custGeom>
                <a:grpFill/>
                <a:ln w="860" cap="flat">
                  <a:noFill/>
                  <a:prstDash val="solid"/>
                  <a:miter/>
                </a:ln>
              </p:spPr>
              <p:txBody>
                <a:bodyPr rtlCol="0" anchor="ctr"/>
                <a:lstStyle/>
                <a:p>
                  <a:endParaRPr lang="zh-CN" altLang="en-US"/>
                </a:p>
              </p:txBody>
            </p:sp>
            <p:sp>
              <p:nvSpPr>
                <p:cNvPr id="28" name="任意形状 18"/>
                <p:cNvSpPr/>
                <p:nvPr/>
              </p:nvSpPr>
              <p:spPr>
                <a:xfrm>
                  <a:off x="5138493" y="2802793"/>
                  <a:ext cx="279168" cy="227983"/>
                </a:xfrm>
                <a:custGeom>
                  <a:avLst/>
                  <a:gdLst>
                    <a:gd name="connsiteX0" fmla="*/ 146571 w 279168"/>
                    <a:gd name="connsiteY0" fmla="*/ 7401 h 227983"/>
                    <a:gd name="connsiteX1" fmla="*/ 211604 w 279168"/>
                    <a:gd name="connsiteY1" fmla="*/ 604 h 227983"/>
                    <a:gd name="connsiteX2" fmla="*/ 211604 w 279168"/>
                    <a:gd name="connsiteY2" fmla="*/ 16950 h 227983"/>
                    <a:gd name="connsiteX3" fmla="*/ 175044 w 279168"/>
                    <a:gd name="connsiteY3" fmla="*/ 41468 h 227983"/>
                    <a:gd name="connsiteX4" fmla="*/ 166958 w 279168"/>
                    <a:gd name="connsiteY4" fmla="*/ 83794 h 227983"/>
                    <a:gd name="connsiteX5" fmla="*/ 202141 w 279168"/>
                    <a:gd name="connsiteY5" fmla="*/ 74245 h 227983"/>
                    <a:gd name="connsiteX6" fmla="*/ 210227 w 279168"/>
                    <a:gd name="connsiteY6" fmla="*/ 101516 h 227983"/>
                    <a:gd name="connsiteX7" fmla="*/ 196722 w 279168"/>
                    <a:gd name="connsiteY7" fmla="*/ 106936 h 227983"/>
                    <a:gd name="connsiteX8" fmla="*/ 166958 w 279168"/>
                    <a:gd name="connsiteY8" fmla="*/ 121905 h 227983"/>
                    <a:gd name="connsiteX9" fmla="*/ 162915 w 279168"/>
                    <a:gd name="connsiteY9" fmla="*/ 132831 h 227983"/>
                    <a:gd name="connsiteX10" fmla="*/ 162915 w 279168"/>
                    <a:gd name="connsiteY10" fmla="*/ 158725 h 227983"/>
                    <a:gd name="connsiteX11" fmla="*/ 180550 w 279168"/>
                    <a:gd name="connsiteY11" fmla="*/ 171027 h 227983"/>
                    <a:gd name="connsiteX12" fmla="*/ 213066 w 279168"/>
                    <a:gd name="connsiteY12" fmla="*/ 171027 h 227983"/>
                    <a:gd name="connsiteX13" fmla="*/ 246959 w 279168"/>
                    <a:gd name="connsiteY13" fmla="*/ 168275 h 227983"/>
                    <a:gd name="connsiteX14" fmla="*/ 270013 w 279168"/>
                    <a:gd name="connsiteY14" fmla="*/ 173694 h 227983"/>
                    <a:gd name="connsiteX15" fmla="*/ 271390 w 279168"/>
                    <a:gd name="connsiteY15" fmla="*/ 211891 h 227983"/>
                    <a:gd name="connsiteX16" fmla="*/ 144076 w 279168"/>
                    <a:gd name="connsiteY16" fmla="*/ 202342 h 227983"/>
                    <a:gd name="connsiteX17" fmla="*/ 130571 w 279168"/>
                    <a:gd name="connsiteY17" fmla="*/ 203718 h 227983"/>
                    <a:gd name="connsiteX18" fmla="*/ 123775 w 279168"/>
                    <a:gd name="connsiteY18" fmla="*/ 203718 h 227983"/>
                    <a:gd name="connsiteX19" fmla="*/ 26225 w 279168"/>
                    <a:gd name="connsiteY19" fmla="*/ 220064 h 227983"/>
                    <a:gd name="connsiteX20" fmla="*/ 20806 w 279168"/>
                    <a:gd name="connsiteY20" fmla="*/ 224193 h 227983"/>
                    <a:gd name="connsiteX21" fmla="*/ 12634 w 279168"/>
                    <a:gd name="connsiteY21" fmla="*/ 225570 h 227983"/>
                    <a:gd name="connsiteX22" fmla="*/ 418 w 279168"/>
                    <a:gd name="connsiteY22" fmla="*/ 199675 h 227983"/>
                    <a:gd name="connsiteX23" fmla="*/ 62698 w 279168"/>
                    <a:gd name="connsiteY23" fmla="*/ 185997 h 227983"/>
                    <a:gd name="connsiteX24" fmla="*/ 64075 w 279168"/>
                    <a:gd name="connsiteY24" fmla="*/ 119152 h 227983"/>
                    <a:gd name="connsiteX25" fmla="*/ 62698 w 279168"/>
                    <a:gd name="connsiteY25" fmla="*/ 98677 h 227983"/>
                    <a:gd name="connsiteX26" fmla="*/ 70785 w 279168"/>
                    <a:gd name="connsiteY26" fmla="*/ 90505 h 227983"/>
                    <a:gd name="connsiteX27" fmla="*/ 103301 w 279168"/>
                    <a:gd name="connsiteY27" fmla="*/ 104183 h 227983"/>
                    <a:gd name="connsiteX28" fmla="*/ 95215 w 279168"/>
                    <a:gd name="connsiteY28" fmla="*/ 160102 h 227983"/>
                    <a:gd name="connsiteX29" fmla="*/ 97882 w 279168"/>
                    <a:gd name="connsiteY29" fmla="*/ 175071 h 227983"/>
                    <a:gd name="connsiteX30" fmla="*/ 107345 w 279168"/>
                    <a:gd name="connsiteY30" fmla="*/ 177824 h 227983"/>
                    <a:gd name="connsiteX31" fmla="*/ 126270 w 279168"/>
                    <a:gd name="connsiteY31" fmla="*/ 172404 h 227983"/>
                    <a:gd name="connsiteX32" fmla="*/ 130312 w 279168"/>
                    <a:gd name="connsiteY32" fmla="*/ 160102 h 227983"/>
                    <a:gd name="connsiteX33" fmla="*/ 128936 w 279168"/>
                    <a:gd name="connsiteY33" fmla="*/ 87752 h 227983"/>
                    <a:gd name="connsiteX34" fmla="*/ 128936 w 279168"/>
                    <a:gd name="connsiteY34" fmla="*/ 60480 h 227983"/>
                    <a:gd name="connsiteX35" fmla="*/ 119473 w 279168"/>
                    <a:gd name="connsiteY35" fmla="*/ 48178 h 227983"/>
                    <a:gd name="connsiteX36" fmla="*/ 96420 w 279168"/>
                    <a:gd name="connsiteY36" fmla="*/ 53598 h 227983"/>
                    <a:gd name="connsiteX37" fmla="*/ 76118 w 279168"/>
                    <a:gd name="connsiteY37" fmla="*/ 24951 h 227983"/>
                    <a:gd name="connsiteX38" fmla="*/ 76118 w 279168"/>
                    <a:gd name="connsiteY38" fmla="*/ 20821 h 227983"/>
                    <a:gd name="connsiteX39" fmla="*/ 89710 w 279168"/>
                    <a:gd name="connsiteY39" fmla="*/ 12649 h 227983"/>
                    <a:gd name="connsiteX40" fmla="*/ 146571 w 279168"/>
                    <a:gd name="connsiteY40" fmla="*/ 7401 h 2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9168" h="227983">
                      <a:moveTo>
                        <a:pt x="146571" y="7401"/>
                      </a:moveTo>
                      <a:cubicBezTo>
                        <a:pt x="169109" y="1035"/>
                        <a:pt x="190787" y="-1202"/>
                        <a:pt x="211604" y="604"/>
                      </a:cubicBezTo>
                      <a:cubicBezTo>
                        <a:pt x="209797" y="6024"/>
                        <a:pt x="209797" y="11530"/>
                        <a:pt x="211604" y="16950"/>
                      </a:cubicBezTo>
                      <a:cubicBezTo>
                        <a:pt x="214271" y="21510"/>
                        <a:pt x="202141" y="29682"/>
                        <a:pt x="175044" y="41468"/>
                      </a:cubicBezTo>
                      <a:cubicBezTo>
                        <a:pt x="169625" y="46888"/>
                        <a:pt x="166958" y="61083"/>
                        <a:pt x="166958" y="83794"/>
                      </a:cubicBezTo>
                      <a:cubicBezTo>
                        <a:pt x="184077" y="79235"/>
                        <a:pt x="195862" y="76052"/>
                        <a:pt x="202141" y="74245"/>
                      </a:cubicBezTo>
                      <a:cubicBezTo>
                        <a:pt x="207561" y="76998"/>
                        <a:pt x="210227" y="86117"/>
                        <a:pt x="210227" y="101516"/>
                      </a:cubicBezTo>
                      <a:cubicBezTo>
                        <a:pt x="207561" y="103323"/>
                        <a:pt x="203002" y="105129"/>
                        <a:pt x="196722" y="106936"/>
                      </a:cubicBezTo>
                      <a:cubicBezTo>
                        <a:pt x="187690" y="110549"/>
                        <a:pt x="177797" y="115625"/>
                        <a:pt x="166958" y="121905"/>
                      </a:cubicBezTo>
                      <a:cubicBezTo>
                        <a:pt x="165152" y="123712"/>
                        <a:pt x="163775" y="127325"/>
                        <a:pt x="162915" y="132831"/>
                      </a:cubicBezTo>
                      <a:cubicBezTo>
                        <a:pt x="161969" y="139197"/>
                        <a:pt x="161969" y="147800"/>
                        <a:pt x="162915" y="158725"/>
                      </a:cubicBezTo>
                      <a:cubicBezTo>
                        <a:pt x="162915" y="167844"/>
                        <a:pt x="168765" y="171888"/>
                        <a:pt x="180550" y="171027"/>
                      </a:cubicBezTo>
                      <a:cubicBezTo>
                        <a:pt x="187776" y="171027"/>
                        <a:pt x="198614" y="171027"/>
                        <a:pt x="213066" y="171027"/>
                      </a:cubicBezTo>
                      <a:cubicBezTo>
                        <a:pt x="229325" y="170167"/>
                        <a:pt x="240594" y="169221"/>
                        <a:pt x="246959" y="168275"/>
                      </a:cubicBezTo>
                      <a:cubicBezTo>
                        <a:pt x="258658" y="166468"/>
                        <a:pt x="266401" y="168275"/>
                        <a:pt x="270013" y="173694"/>
                      </a:cubicBezTo>
                      <a:cubicBezTo>
                        <a:pt x="281712" y="196406"/>
                        <a:pt x="282229" y="209138"/>
                        <a:pt x="271390" y="211891"/>
                      </a:cubicBezTo>
                      <a:cubicBezTo>
                        <a:pt x="236206" y="198213"/>
                        <a:pt x="193711" y="195030"/>
                        <a:pt x="144076" y="202342"/>
                      </a:cubicBezTo>
                      <a:cubicBezTo>
                        <a:pt x="136850" y="203288"/>
                        <a:pt x="132291" y="203718"/>
                        <a:pt x="130571" y="203718"/>
                      </a:cubicBezTo>
                      <a:cubicBezTo>
                        <a:pt x="128764" y="203718"/>
                        <a:pt x="126528" y="203718"/>
                        <a:pt x="123775" y="203718"/>
                      </a:cubicBezTo>
                      <a:cubicBezTo>
                        <a:pt x="89452" y="200105"/>
                        <a:pt x="56935" y="205525"/>
                        <a:pt x="26225" y="220064"/>
                      </a:cubicBezTo>
                      <a:cubicBezTo>
                        <a:pt x="24418" y="221010"/>
                        <a:pt x="22612" y="222387"/>
                        <a:pt x="20806" y="224193"/>
                      </a:cubicBezTo>
                      <a:cubicBezTo>
                        <a:pt x="17193" y="228753"/>
                        <a:pt x="14440" y="229183"/>
                        <a:pt x="12634" y="225570"/>
                      </a:cubicBezTo>
                      <a:cubicBezTo>
                        <a:pt x="2655" y="212837"/>
                        <a:pt x="-1388" y="204235"/>
                        <a:pt x="418" y="199675"/>
                      </a:cubicBezTo>
                      <a:cubicBezTo>
                        <a:pt x="35601" y="194255"/>
                        <a:pt x="56419" y="189696"/>
                        <a:pt x="62698" y="185997"/>
                      </a:cubicBezTo>
                      <a:cubicBezTo>
                        <a:pt x="67172" y="182383"/>
                        <a:pt x="67688" y="160102"/>
                        <a:pt x="64075" y="119152"/>
                      </a:cubicBezTo>
                      <a:cubicBezTo>
                        <a:pt x="63129" y="110979"/>
                        <a:pt x="62698" y="104183"/>
                        <a:pt x="62698" y="98677"/>
                      </a:cubicBezTo>
                      <a:cubicBezTo>
                        <a:pt x="62698" y="94118"/>
                        <a:pt x="65365" y="91365"/>
                        <a:pt x="70785" y="90505"/>
                      </a:cubicBezTo>
                      <a:cubicBezTo>
                        <a:pt x="93323" y="94118"/>
                        <a:pt x="104162" y="98677"/>
                        <a:pt x="103301" y="104183"/>
                      </a:cubicBezTo>
                      <a:cubicBezTo>
                        <a:pt x="93323" y="116055"/>
                        <a:pt x="90656" y="134637"/>
                        <a:pt x="95215" y="160102"/>
                      </a:cubicBezTo>
                      <a:cubicBezTo>
                        <a:pt x="96076" y="166468"/>
                        <a:pt x="97022" y="171458"/>
                        <a:pt x="97882" y="175071"/>
                      </a:cubicBezTo>
                      <a:cubicBezTo>
                        <a:pt x="97882" y="176877"/>
                        <a:pt x="101065" y="177824"/>
                        <a:pt x="107345" y="177824"/>
                      </a:cubicBezTo>
                      <a:cubicBezTo>
                        <a:pt x="114570" y="176964"/>
                        <a:pt x="120850" y="175071"/>
                        <a:pt x="126270" y="172404"/>
                      </a:cubicBezTo>
                      <a:cubicBezTo>
                        <a:pt x="128936" y="170597"/>
                        <a:pt x="130312" y="166468"/>
                        <a:pt x="130312" y="160102"/>
                      </a:cubicBezTo>
                      <a:cubicBezTo>
                        <a:pt x="130312" y="121045"/>
                        <a:pt x="129882" y="96871"/>
                        <a:pt x="128936" y="87752"/>
                      </a:cubicBezTo>
                      <a:cubicBezTo>
                        <a:pt x="128936" y="74073"/>
                        <a:pt x="128936" y="65040"/>
                        <a:pt x="128936" y="60480"/>
                      </a:cubicBezTo>
                      <a:cubicBezTo>
                        <a:pt x="127990" y="53168"/>
                        <a:pt x="124893" y="49125"/>
                        <a:pt x="119473" y="48178"/>
                      </a:cubicBezTo>
                      <a:cubicBezTo>
                        <a:pt x="114054" y="48178"/>
                        <a:pt x="106398" y="49985"/>
                        <a:pt x="96420" y="53598"/>
                      </a:cubicBezTo>
                      <a:cubicBezTo>
                        <a:pt x="90054" y="57211"/>
                        <a:pt x="83344" y="47662"/>
                        <a:pt x="76118" y="24951"/>
                      </a:cubicBezTo>
                      <a:cubicBezTo>
                        <a:pt x="76118" y="23144"/>
                        <a:pt x="76118" y="21767"/>
                        <a:pt x="76118" y="20821"/>
                      </a:cubicBezTo>
                      <a:cubicBezTo>
                        <a:pt x="74312" y="15401"/>
                        <a:pt x="78871" y="12649"/>
                        <a:pt x="89710" y="12649"/>
                      </a:cubicBezTo>
                      <a:cubicBezTo>
                        <a:pt x="112248" y="13767"/>
                        <a:pt x="131173" y="11960"/>
                        <a:pt x="146571" y="7401"/>
                      </a:cubicBezTo>
                      <a:close/>
                    </a:path>
                  </a:pathLst>
                </a:custGeom>
                <a:grpFill/>
                <a:ln w="860" cap="flat">
                  <a:noFill/>
                  <a:prstDash val="solid"/>
                  <a:miter/>
                </a:ln>
              </p:spPr>
              <p:txBody>
                <a:bodyPr rtlCol="0" anchor="ctr"/>
                <a:lstStyle/>
                <a:p>
                  <a:endParaRPr lang="zh-CN" altLang="en-US"/>
                </a:p>
              </p:txBody>
            </p:sp>
          </p:grpSp>
          <p:grpSp>
            <p:nvGrpSpPr>
              <p:cNvPr id="20" name="图形 4"/>
              <p:cNvGrpSpPr/>
              <p:nvPr/>
            </p:nvGrpSpPr>
            <p:grpSpPr>
              <a:xfrm>
                <a:off x="6477534" y="2737331"/>
                <a:ext cx="1951056" cy="319813"/>
                <a:chOff x="6477534" y="2737331"/>
                <a:chExt cx="1951056" cy="319813"/>
              </a:xfrm>
              <a:grpFill/>
            </p:grpSpPr>
            <p:sp>
              <p:nvSpPr>
                <p:cNvPr id="21" name="任意形状 20"/>
                <p:cNvSpPr/>
                <p:nvPr/>
              </p:nvSpPr>
              <p:spPr>
                <a:xfrm>
                  <a:off x="6477534" y="2776851"/>
                  <a:ext cx="298388" cy="236118"/>
                </a:xfrm>
                <a:custGeom>
                  <a:avLst/>
                  <a:gdLst>
                    <a:gd name="connsiteX0" fmla="*/ 160322 w 298388"/>
                    <a:gd name="connsiteY0" fmla="*/ 151805 h 236118"/>
                    <a:gd name="connsiteX1" fmla="*/ 164365 w 298388"/>
                    <a:gd name="connsiteY1" fmla="*/ 113608 h 236118"/>
                    <a:gd name="connsiteX2" fmla="*/ 171161 w 298388"/>
                    <a:gd name="connsiteY2" fmla="*/ 61733 h 236118"/>
                    <a:gd name="connsiteX3" fmla="*/ 182000 w 298388"/>
                    <a:gd name="connsiteY3" fmla="*/ 7190 h 236118"/>
                    <a:gd name="connsiteX4" fmla="*/ 207721 w 298388"/>
                    <a:gd name="connsiteY4" fmla="*/ 5814 h 236118"/>
                    <a:gd name="connsiteX5" fmla="*/ 210474 w 298388"/>
                    <a:gd name="connsiteY5" fmla="*/ 20783 h 236118"/>
                    <a:gd name="connsiteX6" fmla="*/ 196882 w 298388"/>
                    <a:gd name="connsiteY6" fmla="*/ 69905 h 236118"/>
                    <a:gd name="connsiteX7" fmla="*/ 190086 w 298388"/>
                    <a:gd name="connsiteY7" fmla="*/ 116275 h 236118"/>
                    <a:gd name="connsiteX8" fmla="*/ 188710 w 298388"/>
                    <a:gd name="connsiteY8" fmla="*/ 124448 h 236118"/>
                    <a:gd name="connsiteX9" fmla="*/ 195505 w 298388"/>
                    <a:gd name="connsiteY9" fmla="*/ 119028 h 236118"/>
                    <a:gd name="connsiteX10" fmla="*/ 233442 w 298388"/>
                    <a:gd name="connsiteY10" fmla="*/ 75325 h 236118"/>
                    <a:gd name="connsiteX11" fmla="*/ 257786 w 298388"/>
                    <a:gd name="connsiteY11" fmla="*/ 89004 h 236118"/>
                    <a:gd name="connsiteX12" fmla="*/ 255119 w 298388"/>
                    <a:gd name="connsiteY12" fmla="*/ 102682 h 236118"/>
                    <a:gd name="connsiteX13" fmla="*/ 195505 w 298388"/>
                    <a:gd name="connsiteY13" fmla="*/ 147675 h 236118"/>
                    <a:gd name="connsiteX14" fmla="*/ 184667 w 298388"/>
                    <a:gd name="connsiteY14" fmla="*/ 155848 h 236118"/>
                    <a:gd name="connsiteX15" fmla="*/ 182000 w 298388"/>
                    <a:gd name="connsiteY15" fmla="*/ 176323 h 236118"/>
                    <a:gd name="connsiteX16" fmla="*/ 211764 w 298388"/>
                    <a:gd name="connsiteY16" fmla="*/ 176323 h 236118"/>
                    <a:gd name="connsiteX17" fmla="*/ 274044 w 298388"/>
                    <a:gd name="connsiteY17" fmla="*/ 172194 h 236118"/>
                    <a:gd name="connsiteX18" fmla="*/ 288926 w 298388"/>
                    <a:gd name="connsiteY18" fmla="*/ 180366 h 236118"/>
                    <a:gd name="connsiteX19" fmla="*/ 298389 w 298388"/>
                    <a:gd name="connsiteY19" fmla="*/ 214520 h 236118"/>
                    <a:gd name="connsiteX20" fmla="*/ 295722 w 298388"/>
                    <a:gd name="connsiteY20" fmla="*/ 225445 h 236118"/>
                    <a:gd name="connsiteX21" fmla="*/ 284883 w 298388"/>
                    <a:gd name="connsiteY21" fmla="*/ 224069 h 236118"/>
                    <a:gd name="connsiteX22" fmla="*/ 217183 w 298388"/>
                    <a:gd name="connsiteY22" fmla="*/ 207723 h 236118"/>
                    <a:gd name="connsiteX23" fmla="*/ 172451 w 298388"/>
                    <a:gd name="connsiteY23" fmla="*/ 209100 h 236118"/>
                    <a:gd name="connsiteX24" fmla="*/ 156193 w 298388"/>
                    <a:gd name="connsiteY24" fmla="*/ 210477 h 236118"/>
                    <a:gd name="connsiteX25" fmla="*/ 134515 w 298388"/>
                    <a:gd name="connsiteY25" fmla="*/ 213229 h 236118"/>
                    <a:gd name="connsiteX26" fmla="*/ 106042 w 298388"/>
                    <a:gd name="connsiteY26" fmla="*/ 214606 h 236118"/>
                    <a:gd name="connsiteX27" fmla="*/ 19331 w 298388"/>
                    <a:gd name="connsiteY27" fmla="*/ 233704 h 236118"/>
                    <a:gd name="connsiteX28" fmla="*/ 9869 w 298388"/>
                    <a:gd name="connsiteY28" fmla="*/ 232328 h 236118"/>
                    <a:gd name="connsiteX29" fmla="*/ 3073 w 298388"/>
                    <a:gd name="connsiteY29" fmla="*/ 218649 h 236118"/>
                    <a:gd name="connsiteX30" fmla="*/ 320 w 298388"/>
                    <a:gd name="connsiteY30" fmla="*/ 211853 h 236118"/>
                    <a:gd name="connsiteX31" fmla="*/ 7116 w 298388"/>
                    <a:gd name="connsiteY31" fmla="*/ 209100 h 236118"/>
                    <a:gd name="connsiteX32" fmla="*/ 76192 w 298388"/>
                    <a:gd name="connsiteY32" fmla="*/ 198174 h 236118"/>
                    <a:gd name="connsiteX33" fmla="*/ 89697 w 298388"/>
                    <a:gd name="connsiteY33" fmla="*/ 194045 h 236118"/>
                    <a:gd name="connsiteX34" fmla="*/ 104580 w 298388"/>
                    <a:gd name="connsiteY34" fmla="*/ 179076 h 236118"/>
                    <a:gd name="connsiteX35" fmla="*/ 104580 w 298388"/>
                    <a:gd name="connsiteY35" fmla="*/ 150428 h 236118"/>
                    <a:gd name="connsiteX36" fmla="*/ 100536 w 298388"/>
                    <a:gd name="connsiteY36" fmla="*/ 145009 h 236118"/>
                    <a:gd name="connsiteX37" fmla="*/ 96494 w 298388"/>
                    <a:gd name="connsiteY37" fmla="*/ 147761 h 236118"/>
                    <a:gd name="connsiteX38" fmla="*/ 80235 w 298388"/>
                    <a:gd name="connsiteY38" fmla="*/ 165483 h 236118"/>
                    <a:gd name="connsiteX39" fmla="*/ 66644 w 298388"/>
                    <a:gd name="connsiteY39" fmla="*/ 164107 h 236118"/>
                    <a:gd name="connsiteX40" fmla="*/ 49009 w 298388"/>
                    <a:gd name="connsiteY40" fmla="*/ 140879 h 236118"/>
                    <a:gd name="connsiteX41" fmla="*/ 47632 w 298388"/>
                    <a:gd name="connsiteY41" fmla="*/ 131330 h 236118"/>
                    <a:gd name="connsiteX42" fmla="*/ 54428 w 298388"/>
                    <a:gd name="connsiteY42" fmla="*/ 129953 h 236118"/>
                    <a:gd name="connsiteX43" fmla="*/ 99160 w 298388"/>
                    <a:gd name="connsiteY43" fmla="*/ 117651 h 236118"/>
                    <a:gd name="connsiteX44" fmla="*/ 100536 w 298388"/>
                    <a:gd name="connsiteY44" fmla="*/ 108102 h 236118"/>
                    <a:gd name="connsiteX45" fmla="*/ 101913 w 298388"/>
                    <a:gd name="connsiteY45" fmla="*/ 53560 h 236118"/>
                    <a:gd name="connsiteX46" fmla="*/ 137096 w 298388"/>
                    <a:gd name="connsiteY46" fmla="*/ 50807 h 236118"/>
                    <a:gd name="connsiteX47" fmla="*/ 141139 w 298388"/>
                    <a:gd name="connsiteY47" fmla="*/ 65776 h 236118"/>
                    <a:gd name="connsiteX48" fmla="*/ 134344 w 298388"/>
                    <a:gd name="connsiteY48" fmla="*/ 173570 h 236118"/>
                    <a:gd name="connsiteX49" fmla="*/ 146559 w 298388"/>
                    <a:gd name="connsiteY49" fmla="*/ 174947 h 236118"/>
                    <a:gd name="connsiteX50" fmla="*/ 160322 w 298388"/>
                    <a:gd name="connsiteY50" fmla="*/ 151805 h 23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98388" h="236118">
                      <a:moveTo>
                        <a:pt x="160322" y="151805"/>
                      </a:moveTo>
                      <a:cubicBezTo>
                        <a:pt x="161182" y="143632"/>
                        <a:pt x="162559" y="130900"/>
                        <a:pt x="164365" y="113608"/>
                      </a:cubicBezTo>
                      <a:cubicBezTo>
                        <a:pt x="166172" y="94510"/>
                        <a:pt x="168408" y="77218"/>
                        <a:pt x="171161" y="61733"/>
                      </a:cubicBezTo>
                      <a:cubicBezTo>
                        <a:pt x="173828" y="35322"/>
                        <a:pt x="177441" y="17170"/>
                        <a:pt x="182000" y="7190"/>
                      </a:cubicBezTo>
                      <a:cubicBezTo>
                        <a:pt x="186473" y="-1929"/>
                        <a:pt x="195075" y="-2359"/>
                        <a:pt x="207721" y="5814"/>
                      </a:cubicBezTo>
                      <a:cubicBezTo>
                        <a:pt x="214000" y="10373"/>
                        <a:pt x="214947" y="15363"/>
                        <a:pt x="210474" y="20783"/>
                      </a:cubicBezTo>
                      <a:cubicBezTo>
                        <a:pt x="204108" y="28956"/>
                        <a:pt x="199635" y="45301"/>
                        <a:pt x="196882" y="69905"/>
                      </a:cubicBezTo>
                      <a:cubicBezTo>
                        <a:pt x="194129" y="89004"/>
                        <a:pt x="191893" y="104489"/>
                        <a:pt x="190086" y="116275"/>
                      </a:cubicBezTo>
                      <a:lnTo>
                        <a:pt x="188710" y="124448"/>
                      </a:lnTo>
                      <a:cubicBezTo>
                        <a:pt x="189570" y="124448"/>
                        <a:pt x="191893" y="122641"/>
                        <a:pt x="195505" y="119028"/>
                      </a:cubicBezTo>
                      <a:cubicBezTo>
                        <a:pt x="219850" y="94510"/>
                        <a:pt x="232495" y="79885"/>
                        <a:pt x="233442" y="75325"/>
                      </a:cubicBezTo>
                      <a:cubicBezTo>
                        <a:pt x="238861" y="69905"/>
                        <a:pt x="247033" y="74465"/>
                        <a:pt x="257786" y="89004"/>
                      </a:cubicBezTo>
                      <a:cubicBezTo>
                        <a:pt x="262259" y="98123"/>
                        <a:pt x="261399" y="102682"/>
                        <a:pt x="255119" y="102682"/>
                      </a:cubicBezTo>
                      <a:cubicBezTo>
                        <a:pt x="252367" y="102682"/>
                        <a:pt x="232495" y="117651"/>
                        <a:pt x="195505" y="147675"/>
                      </a:cubicBezTo>
                      <a:cubicBezTo>
                        <a:pt x="190946" y="152235"/>
                        <a:pt x="187333" y="154988"/>
                        <a:pt x="184667" y="155848"/>
                      </a:cubicBezTo>
                      <a:cubicBezTo>
                        <a:pt x="178301" y="162214"/>
                        <a:pt x="177441" y="169010"/>
                        <a:pt x="182000" y="176323"/>
                      </a:cubicBezTo>
                      <a:cubicBezTo>
                        <a:pt x="189226" y="176323"/>
                        <a:pt x="199119" y="176323"/>
                        <a:pt x="211764" y="176323"/>
                      </a:cubicBezTo>
                      <a:cubicBezTo>
                        <a:pt x="250560" y="175463"/>
                        <a:pt x="271378" y="174086"/>
                        <a:pt x="274044" y="172194"/>
                      </a:cubicBezTo>
                      <a:cubicBezTo>
                        <a:pt x="282130" y="170387"/>
                        <a:pt x="287120" y="173140"/>
                        <a:pt x="288926" y="180366"/>
                      </a:cubicBezTo>
                      <a:cubicBezTo>
                        <a:pt x="292539" y="192238"/>
                        <a:pt x="295722" y="203594"/>
                        <a:pt x="298389" y="214520"/>
                      </a:cubicBezTo>
                      <a:cubicBezTo>
                        <a:pt x="298389" y="220886"/>
                        <a:pt x="297442" y="224499"/>
                        <a:pt x="295722" y="225445"/>
                      </a:cubicBezTo>
                      <a:cubicBezTo>
                        <a:pt x="292969" y="227252"/>
                        <a:pt x="289356" y="226822"/>
                        <a:pt x="284883" y="224069"/>
                      </a:cubicBezTo>
                      <a:cubicBezTo>
                        <a:pt x="257786" y="213143"/>
                        <a:pt x="235162" y="207723"/>
                        <a:pt x="217183" y="207723"/>
                      </a:cubicBezTo>
                      <a:cubicBezTo>
                        <a:pt x="192839" y="207723"/>
                        <a:pt x="177871" y="208154"/>
                        <a:pt x="172451" y="209100"/>
                      </a:cubicBezTo>
                      <a:cubicBezTo>
                        <a:pt x="165226" y="209100"/>
                        <a:pt x="159806" y="209530"/>
                        <a:pt x="156193" y="210477"/>
                      </a:cubicBezTo>
                      <a:cubicBezTo>
                        <a:pt x="153440" y="211423"/>
                        <a:pt x="146215" y="212283"/>
                        <a:pt x="134515" y="213229"/>
                      </a:cubicBezTo>
                      <a:cubicBezTo>
                        <a:pt x="120924" y="214176"/>
                        <a:pt x="111461" y="214606"/>
                        <a:pt x="106042" y="214606"/>
                      </a:cubicBezTo>
                      <a:cubicBezTo>
                        <a:pt x="71719" y="214606"/>
                        <a:pt x="42815" y="220972"/>
                        <a:pt x="19331" y="233704"/>
                      </a:cubicBezTo>
                      <a:cubicBezTo>
                        <a:pt x="12965" y="237317"/>
                        <a:pt x="9869" y="236887"/>
                        <a:pt x="9869" y="232328"/>
                      </a:cubicBezTo>
                      <a:cubicBezTo>
                        <a:pt x="7116" y="225962"/>
                        <a:pt x="4879" y="221402"/>
                        <a:pt x="3073" y="218649"/>
                      </a:cubicBezTo>
                      <a:cubicBezTo>
                        <a:pt x="320" y="215896"/>
                        <a:pt x="-540" y="213660"/>
                        <a:pt x="320" y="211853"/>
                      </a:cubicBezTo>
                      <a:cubicBezTo>
                        <a:pt x="1180" y="210046"/>
                        <a:pt x="3503" y="209100"/>
                        <a:pt x="7116" y="209100"/>
                      </a:cubicBezTo>
                      <a:cubicBezTo>
                        <a:pt x="18815" y="209100"/>
                        <a:pt x="41869" y="205487"/>
                        <a:pt x="76192" y="198174"/>
                      </a:cubicBezTo>
                      <a:cubicBezTo>
                        <a:pt x="81611" y="196368"/>
                        <a:pt x="86085" y="194991"/>
                        <a:pt x="89697" y="194045"/>
                      </a:cubicBezTo>
                      <a:cubicBezTo>
                        <a:pt x="97870" y="191292"/>
                        <a:pt x="102773" y="186302"/>
                        <a:pt x="104580" y="179076"/>
                      </a:cubicBezTo>
                      <a:cubicBezTo>
                        <a:pt x="104580" y="169957"/>
                        <a:pt x="104580" y="160408"/>
                        <a:pt x="104580" y="150428"/>
                      </a:cubicBezTo>
                      <a:cubicBezTo>
                        <a:pt x="103633" y="146815"/>
                        <a:pt x="102343" y="145009"/>
                        <a:pt x="100536" y="145009"/>
                      </a:cubicBezTo>
                      <a:cubicBezTo>
                        <a:pt x="99590" y="144148"/>
                        <a:pt x="98300" y="145009"/>
                        <a:pt x="96494" y="147761"/>
                      </a:cubicBezTo>
                      <a:cubicBezTo>
                        <a:pt x="90128" y="155934"/>
                        <a:pt x="84708" y="161870"/>
                        <a:pt x="80235" y="165483"/>
                      </a:cubicBezTo>
                      <a:cubicBezTo>
                        <a:pt x="75676" y="171849"/>
                        <a:pt x="71203" y="171419"/>
                        <a:pt x="66644" y="164107"/>
                      </a:cubicBezTo>
                      <a:cubicBezTo>
                        <a:pt x="56665" y="154988"/>
                        <a:pt x="50815" y="147245"/>
                        <a:pt x="49009" y="140879"/>
                      </a:cubicBezTo>
                      <a:cubicBezTo>
                        <a:pt x="46256" y="137266"/>
                        <a:pt x="45826" y="134083"/>
                        <a:pt x="47632" y="131330"/>
                      </a:cubicBezTo>
                      <a:cubicBezTo>
                        <a:pt x="48493" y="129523"/>
                        <a:pt x="50815" y="129093"/>
                        <a:pt x="54428" y="129953"/>
                      </a:cubicBezTo>
                      <a:cubicBezTo>
                        <a:pt x="67934" y="132706"/>
                        <a:pt x="82902" y="128577"/>
                        <a:pt x="99160" y="117651"/>
                      </a:cubicBezTo>
                      <a:cubicBezTo>
                        <a:pt x="100020" y="117651"/>
                        <a:pt x="100536" y="114468"/>
                        <a:pt x="100536" y="108102"/>
                      </a:cubicBezTo>
                      <a:cubicBezTo>
                        <a:pt x="101397" y="104489"/>
                        <a:pt x="101913" y="86251"/>
                        <a:pt x="101913" y="53560"/>
                      </a:cubicBezTo>
                      <a:cubicBezTo>
                        <a:pt x="105526" y="39881"/>
                        <a:pt x="117225" y="39021"/>
                        <a:pt x="137096" y="50807"/>
                      </a:cubicBezTo>
                      <a:cubicBezTo>
                        <a:pt x="141569" y="54420"/>
                        <a:pt x="142946" y="59496"/>
                        <a:pt x="141139" y="65776"/>
                      </a:cubicBezTo>
                      <a:cubicBezTo>
                        <a:pt x="133913" y="86681"/>
                        <a:pt x="131677" y="122641"/>
                        <a:pt x="134344" y="173570"/>
                      </a:cubicBezTo>
                      <a:cubicBezTo>
                        <a:pt x="133397" y="176323"/>
                        <a:pt x="137526" y="176753"/>
                        <a:pt x="146559" y="174947"/>
                      </a:cubicBezTo>
                      <a:cubicBezTo>
                        <a:pt x="154903" y="174947"/>
                        <a:pt x="159376" y="167290"/>
                        <a:pt x="160322" y="151805"/>
                      </a:cubicBezTo>
                      <a:close/>
                    </a:path>
                  </a:pathLst>
                </a:custGeom>
                <a:grpFill/>
                <a:ln w="860" cap="flat">
                  <a:noFill/>
                  <a:prstDash val="solid"/>
                  <a:miter/>
                </a:ln>
              </p:spPr>
              <p:txBody>
                <a:bodyPr rtlCol="0" anchor="ctr"/>
                <a:lstStyle/>
                <a:p>
                  <a:endParaRPr lang="zh-CN" altLang="en-US"/>
                </a:p>
              </p:txBody>
            </p:sp>
            <p:sp>
              <p:nvSpPr>
                <p:cNvPr id="22" name="任意形状 21"/>
                <p:cNvSpPr/>
                <p:nvPr/>
              </p:nvSpPr>
              <p:spPr>
                <a:xfrm>
                  <a:off x="7027539" y="2737331"/>
                  <a:ext cx="312864" cy="319813"/>
                </a:xfrm>
                <a:custGeom>
                  <a:avLst/>
                  <a:gdLst>
                    <a:gd name="connsiteX0" fmla="*/ 86625 w 312864"/>
                    <a:gd name="connsiteY0" fmla="*/ 148999 h 319813"/>
                    <a:gd name="connsiteX1" fmla="*/ 86625 w 312864"/>
                    <a:gd name="connsiteY1" fmla="*/ 162677 h 319813"/>
                    <a:gd name="connsiteX2" fmla="*/ 129980 w 312864"/>
                    <a:gd name="connsiteY2" fmla="*/ 155881 h 319813"/>
                    <a:gd name="connsiteX3" fmla="*/ 158454 w 312864"/>
                    <a:gd name="connsiteY3" fmla="*/ 168183 h 319813"/>
                    <a:gd name="connsiteX4" fmla="*/ 155787 w 312864"/>
                    <a:gd name="connsiteY4" fmla="*/ 172313 h 319813"/>
                    <a:gd name="connsiteX5" fmla="*/ 140905 w 312864"/>
                    <a:gd name="connsiteY5" fmla="*/ 217306 h 319813"/>
                    <a:gd name="connsiteX6" fmla="*/ 126024 w 312864"/>
                    <a:gd name="connsiteY6" fmla="*/ 250083 h 319813"/>
                    <a:gd name="connsiteX7" fmla="*/ 109765 w 312864"/>
                    <a:gd name="connsiteY7" fmla="*/ 267805 h 319813"/>
                    <a:gd name="connsiteX8" fmla="*/ 93506 w 312864"/>
                    <a:gd name="connsiteY8" fmla="*/ 251459 h 319813"/>
                    <a:gd name="connsiteX9" fmla="*/ 67786 w 312864"/>
                    <a:gd name="connsiteY9" fmla="*/ 225564 h 319813"/>
                    <a:gd name="connsiteX10" fmla="*/ 65033 w 312864"/>
                    <a:gd name="connsiteY10" fmla="*/ 228317 h 319813"/>
                    <a:gd name="connsiteX11" fmla="*/ 44732 w 312864"/>
                    <a:gd name="connsiteY11" fmla="*/ 244663 h 319813"/>
                    <a:gd name="connsiteX12" fmla="*/ 0 w 312864"/>
                    <a:gd name="connsiteY12" fmla="*/ 252835 h 319813"/>
                    <a:gd name="connsiteX13" fmla="*/ 8172 w 312864"/>
                    <a:gd name="connsiteY13" fmla="*/ 247416 h 319813"/>
                    <a:gd name="connsiteX14" fmla="*/ 50151 w 312864"/>
                    <a:gd name="connsiteY14" fmla="*/ 206466 h 319813"/>
                    <a:gd name="connsiteX15" fmla="*/ 63657 w 312864"/>
                    <a:gd name="connsiteY15" fmla="*/ 154591 h 319813"/>
                    <a:gd name="connsiteX16" fmla="*/ 60904 w 312864"/>
                    <a:gd name="connsiteY16" fmla="*/ 124567 h 319813"/>
                    <a:gd name="connsiteX17" fmla="*/ 60904 w 312864"/>
                    <a:gd name="connsiteY17" fmla="*/ 116394 h 319813"/>
                    <a:gd name="connsiteX18" fmla="*/ 70367 w 312864"/>
                    <a:gd name="connsiteY18" fmla="*/ 115017 h 319813"/>
                    <a:gd name="connsiteX19" fmla="*/ 79829 w 312864"/>
                    <a:gd name="connsiteY19" fmla="*/ 115017 h 319813"/>
                    <a:gd name="connsiteX20" fmla="*/ 158368 w 312864"/>
                    <a:gd name="connsiteY20" fmla="*/ 101339 h 319813"/>
                    <a:gd name="connsiteX21" fmla="*/ 148905 w 312864"/>
                    <a:gd name="connsiteY21" fmla="*/ 56346 h 319813"/>
                    <a:gd name="connsiteX22" fmla="*/ 146153 w 312864"/>
                    <a:gd name="connsiteY22" fmla="*/ 40000 h 319813"/>
                    <a:gd name="connsiteX23" fmla="*/ 142109 w 312864"/>
                    <a:gd name="connsiteY23" fmla="*/ 11353 h 319813"/>
                    <a:gd name="connsiteX24" fmla="*/ 148905 w 312864"/>
                    <a:gd name="connsiteY24" fmla="*/ 1804 h 319813"/>
                    <a:gd name="connsiteX25" fmla="*/ 169206 w 312864"/>
                    <a:gd name="connsiteY25" fmla="*/ 427 h 319813"/>
                    <a:gd name="connsiteX26" fmla="*/ 166454 w 312864"/>
                    <a:gd name="connsiteY26" fmla="*/ 7223 h 319813"/>
                    <a:gd name="connsiteX27" fmla="*/ 163787 w 312864"/>
                    <a:gd name="connsiteY27" fmla="*/ 15396 h 319813"/>
                    <a:gd name="connsiteX28" fmla="*/ 180046 w 312864"/>
                    <a:gd name="connsiteY28" fmla="*/ 91790 h 319813"/>
                    <a:gd name="connsiteX29" fmla="*/ 185465 w 312864"/>
                    <a:gd name="connsiteY29" fmla="*/ 94542 h 319813"/>
                    <a:gd name="connsiteX30" fmla="*/ 197680 w 312864"/>
                    <a:gd name="connsiteY30" fmla="*/ 97296 h 319813"/>
                    <a:gd name="connsiteX31" fmla="*/ 203100 w 312864"/>
                    <a:gd name="connsiteY31" fmla="*/ 112264 h 319813"/>
                    <a:gd name="connsiteX32" fmla="*/ 196304 w 312864"/>
                    <a:gd name="connsiteY32" fmla="*/ 116394 h 319813"/>
                    <a:gd name="connsiteX33" fmla="*/ 193637 w 312864"/>
                    <a:gd name="connsiteY33" fmla="*/ 116394 h 319813"/>
                    <a:gd name="connsiteX34" fmla="*/ 186841 w 312864"/>
                    <a:gd name="connsiteY34" fmla="*/ 127319 h 319813"/>
                    <a:gd name="connsiteX35" fmla="*/ 189508 w 312864"/>
                    <a:gd name="connsiteY35" fmla="*/ 140998 h 319813"/>
                    <a:gd name="connsiteX36" fmla="*/ 193552 w 312864"/>
                    <a:gd name="connsiteY36" fmla="*/ 154677 h 319813"/>
                    <a:gd name="connsiteX37" fmla="*/ 197594 w 312864"/>
                    <a:gd name="connsiteY37" fmla="*/ 173775 h 319813"/>
                    <a:gd name="connsiteX38" fmla="*/ 204390 w 312864"/>
                    <a:gd name="connsiteY38" fmla="*/ 190120 h 319813"/>
                    <a:gd name="connsiteX39" fmla="*/ 224691 w 312864"/>
                    <a:gd name="connsiteY39" fmla="*/ 160097 h 319813"/>
                    <a:gd name="connsiteX40" fmla="*/ 231487 w 312864"/>
                    <a:gd name="connsiteY40" fmla="*/ 142375 h 319813"/>
                    <a:gd name="connsiteX41" fmla="*/ 234240 w 312864"/>
                    <a:gd name="connsiteY41" fmla="*/ 136955 h 319813"/>
                    <a:gd name="connsiteX42" fmla="*/ 253165 w 312864"/>
                    <a:gd name="connsiteY42" fmla="*/ 156053 h 319813"/>
                    <a:gd name="connsiteX43" fmla="*/ 235530 w 312864"/>
                    <a:gd name="connsiteY43" fmla="*/ 194250 h 319813"/>
                    <a:gd name="connsiteX44" fmla="*/ 224691 w 312864"/>
                    <a:gd name="connsiteY44" fmla="*/ 210595 h 319813"/>
                    <a:gd name="connsiteX45" fmla="*/ 217896 w 312864"/>
                    <a:gd name="connsiteY45" fmla="*/ 220144 h 319813"/>
                    <a:gd name="connsiteX46" fmla="*/ 235530 w 312864"/>
                    <a:gd name="connsiteY46" fmla="*/ 256965 h 319813"/>
                    <a:gd name="connsiteX47" fmla="*/ 236906 w 312864"/>
                    <a:gd name="connsiteY47" fmla="*/ 258341 h 319813"/>
                    <a:gd name="connsiteX48" fmla="*/ 276219 w 312864"/>
                    <a:gd name="connsiteY48" fmla="*/ 286989 h 319813"/>
                    <a:gd name="connsiteX49" fmla="*/ 292478 w 312864"/>
                    <a:gd name="connsiteY49" fmla="*/ 247416 h 319813"/>
                    <a:gd name="connsiteX50" fmla="*/ 293854 w 312864"/>
                    <a:gd name="connsiteY50" fmla="*/ 205089 h 319813"/>
                    <a:gd name="connsiteX51" fmla="*/ 295230 w 312864"/>
                    <a:gd name="connsiteY51" fmla="*/ 185991 h 319813"/>
                    <a:gd name="connsiteX52" fmla="*/ 312864 w 312864"/>
                    <a:gd name="connsiteY52" fmla="*/ 267890 h 319813"/>
                    <a:gd name="connsiteX53" fmla="*/ 304692 w 312864"/>
                    <a:gd name="connsiteY53" fmla="*/ 319766 h 319813"/>
                    <a:gd name="connsiteX54" fmla="*/ 234240 w 312864"/>
                    <a:gd name="connsiteY54" fmla="*/ 286989 h 319813"/>
                    <a:gd name="connsiteX55" fmla="*/ 207143 w 312864"/>
                    <a:gd name="connsiteY55" fmla="*/ 254212 h 319813"/>
                    <a:gd name="connsiteX56" fmla="*/ 199056 w 312864"/>
                    <a:gd name="connsiteY56" fmla="*/ 241910 h 319813"/>
                    <a:gd name="connsiteX57" fmla="*/ 195013 w 312864"/>
                    <a:gd name="connsiteY57" fmla="*/ 244663 h 319813"/>
                    <a:gd name="connsiteX58" fmla="*/ 185551 w 312864"/>
                    <a:gd name="connsiteY58" fmla="*/ 248792 h 319813"/>
                    <a:gd name="connsiteX59" fmla="*/ 176088 w 312864"/>
                    <a:gd name="connsiteY59" fmla="*/ 248792 h 319813"/>
                    <a:gd name="connsiteX60" fmla="*/ 166626 w 312864"/>
                    <a:gd name="connsiteY60" fmla="*/ 247416 h 319813"/>
                    <a:gd name="connsiteX61" fmla="*/ 159830 w 312864"/>
                    <a:gd name="connsiteY61" fmla="*/ 248792 h 319813"/>
                    <a:gd name="connsiteX62" fmla="*/ 143572 w 312864"/>
                    <a:gd name="connsiteY62" fmla="*/ 246039 h 319813"/>
                    <a:gd name="connsiteX63" fmla="*/ 165250 w 312864"/>
                    <a:gd name="connsiteY63" fmla="*/ 229694 h 319813"/>
                    <a:gd name="connsiteX64" fmla="*/ 177465 w 312864"/>
                    <a:gd name="connsiteY64" fmla="*/ 221521 h 319813"/>
                    <a:gd name="connsiteX65" fmla="*/ 186928 w 312864"/>
                    <a:gd name="connsiteY65" fmla="*/ 210595 h 319813"/>
                    <a:gd name="connsiteX66" fmla="*/ 181508 w 312864"/>
                    <a:gd name="connsiteY66" fmla="*/ 196917 h 319813"/>
                    <a:gd name="connsiteX67" fmla="*/ 170669 w 312864"/>
                    <a:gd name="connsiteY67" fmla="*/ 158720 h 319813"/>
                    <a:gd name="connsiteX68" fmla="*/ 163874 w 312864"/>
                    <a:gd name="connsiteY68" fmla="*/ 132825 h 319813"/>
                    <a:gd name="connsiteX69" fmla="*/ 162497 w 312864"/>
                    <a:gd name="connsiteY69" fmla="*/ 124653 h 319813"/>
                    <a:gd name="connsiteX70" fmla="*/ 146239 w 312864"/>
                    <a:gd name="connsiteY70" fmla="*/ 128782 h 319813"/>
                    <a:gd name="connsiteX71" fmla="*/ 92045 w 312864"/>
                    <a:gd name="connsiteY71" fmla="*/ 139708 h 319813"/>
                    <a:gd name="connsiteX72" fmla="*/ 86625 w 312864"/>
                    <a:gd name="connsiteY72" fmla="*/ 148999 h 319813"/>
                    <a:gd name="connsiteX73" fmla="*/ 93421 w 312864"/>
                    <a:gd name="connsiteY73" fmla="*/ 230898 h 319813"/>
                    <a:gd name="connsiteX74" fmla="*/ 113722 w 312864"/>
                    <a:gd name="connsiteY74" fmla="*/ 218596 h 319813"/>
                    <a:gd name="connsiteX75" fmla="*/ 123184 w 312864"/>
                    <a:gd name="connsiteY75" fmla="*/ 185819 h 319813"/>
                    <a:gd name="connsiteX76" fmla="*/ 113722 w 312864"/>
                    <a:gd name="connsiteY76" fmla="*/ 174893 h 319813"/>
                    <a:gd name="connsiteX77" fmla="*/ 83958 w 312864"/>
                    <a:gd name="connsiteY77" fmla="*/ 183066 h 319813"/>
                    <a:gd name="connsiteX78" fmla="*/ 69076 w 312864"/>
                    <a:gd name="connsiteY78" fmla="*/ 219887 h 319813"/>
                    <a:gd name="connsiteX79" fmla="*/ 93421 w 312864"/>
                    <a:gd name="connsiteY79" fmla="*/ 230898 h 319813"/>
                    <a:gd name="connsiteX80" fmla="*/ 224778 w 312864"/>
                    <a:gd name="connsiteY80" fmla="*/ 101253 h 319813"/>
                    <a:gd name="connsiteX81" fmla="*/ 222025 w 312864"/>
                    <a:gd name="connsiteY81" fmla="*/ 101253 h 319813"/>
                    <a:gd name="connsiteX82" fmla="*/ 211186 w 312864"/>
                    <a:gd name="connsiteY82" fmla="*/ 94457 h 319813"/>
                    <a:gd name="connsiteX83" fmla="*/ 215229 w 312864"/>
                    <a:gd name="connsiteY83" fmla="*/ 61679 h 319813"/>
                    <a:gd name="connsiteX84" fmla="*/ 236906 w 312864"/>
                    <a:gd name="connsiteY84" fmla="*/ 56260 h 319813"/>
                    <a:gd name="connsiteX85" fmla="*/ 240950 w 312864"/>
                    <a:gd name="connsiteY85" fmla="*/ 67185 h 319813"/>
                    <a:gd name="connsiteX86" fmla="*/ 246369 w 312864"/>
                    <a:gd name="connsiteY86" fmla="*/ 76735 h 319813"/>
                    <a:gd name="connsiteX87" fmla="*/ 255831 w 312864"/>
                    <a:gd name="connsiteY87" fmla="*/ 101253 h 319813"/>
                    <a:gd name="connsiteX88" fmla="*/ 231487 w 312864"/>
                    <a:gd name="connsiteY88" fmla="*/ 102629 h 319813"/>
                    <a:gd name="connsiteX89" fmla="*/ 224778 w 312864"/>
                    <a:gd name="connsiteY89" fmla="*/ 101253 h 31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2864" h="319813">
                      <a:moveTo>
                        <a:pt x="86625" y="148999"/>
                      </a:moveTo>
                      <a:lnTo>
                        <a:pt x="86625" y="162677"/>
                      </a:lnTo>
                      <a:cubicBezTo>
                        <a:pt x="96517" y="159924"/>
                        <a:pt x="110970" y="157688"/>
                        <a:pt x="129980" y="155881"/>
                      </a:cubicBezTo>
                      <a:cubicBezTo>
                        <a:pt x="144432" y="155881"/>
                        <a:pt x="153895" y="160010"/>
                        <a:pt x="158454" y="168183"/>
                      </a:cubicBezTo>
                      <a:cubicBezTo>
                        <a:pt x="158454" y="169130"/>
                        <a:pt x="157508" y="170506"/>
                        <a:pt x="155787" y="172313"/>
                      </a:cubicBezTo>
                      <a:cubicBezTo>
                        <a:pt x="149421" y="185045"/>
                        <a:pt x="144519" y="200100"/>
                        <a:pt x="140905" y="217306"/>
                      </a:cubicBezTo>
                      <a:cubicBezTo>
                        <a:pt x="139959" y="222725"/>
                        <a:pt x="135056" y="233651"/>
                        <a:pt x="126024" y="250083"/>
                      </a:cubicBezTo>
                      <a:cubicBezTo>
                        <a:pt x="121464" y="261008"/>
                        <a:pt x="116045" y="266944"/>
                        <a:pt x="109765" y="267805"/>
                      </a:cubicBezTo>
                      <a:cubicBezTo>
                        <a:pt x="107959" y="267805"/>
                        <a:pt x="102539" y="262385"/>
                        <a:pt x="93506" y="251459"/>
                      </a:cubicBezTo>
                      <a:cubicBezTo>
                        <a:pt x="78109" y="233307"/>
                        <a:pt x="69592" y="224618"/>
                        <a:pt x="67786" y="225564"/>
                      </a:cubicBezTo>
                      <a:cubicBezTo>
                        <a:pt x="66839" y="225564"/>
                        <a:pt x="65979" y="226511"/>
                        <a:pt x="65033" y="228317"/>
                      </a:cubicBezTo>
                      <a:cubicBezTo>
                        <a:pt x="58667" y="235630"/>
                        <a:pt x="51958" y="241050"/>
                        <a:pt x="44732" y="244663"/>
                      </a:cubicBezTo>
                      <a:cubicBezTo>
                        <a:pt x="26667" y="253782"/>
                        <a:pt x="11785" y="256535"/>
                        <a:pt x="0" y="252835"/>
                      </a:cubicBezTo>
                      <a:lnTo>
                        <a:pt x="8172" y="247416"/>
                      </a:lnTo>
                      <a:cubicBezTo>
                        <a:pt x="28043" y="233737"/>
                        <a:pt x="42065" y="220144"/>
                        <a:pt x="50151" y="206466"/>
                      </a:cubicBezTo>
                      <a:cubicBezTo>
                        <a:pt x="58324" y="192787"/>
                        <a:pt x="62797" y="175582"/>
                        <a:pt x="63657" y="154591"/>
                      </a:cubicBezTo>
                      <a:cubicBezTo>
                        <a:pt x="62710" y="143665"/>
                        <a:pt x="61850" y="133686"/>
                        <a:pt x="60904" y="124567"/>
                      </a:cubicBezTo>
                      <a:cubicBezTo>
                        <a:pt x="59958" y="120007"/>
                        <a:pt x="59958" y="117254"/>
                        <a:pt x="60904" y="116394"/>
                      </a:cubicBezTo>
                      <a:cubicBezTo>
                        <a:pt x="60904" y="115534"/>
                        <a:pt x="64087" y="115017"/>
                        <a:pt x="70367" y="115017"/>
                      </a:cubicBezTo>
                      <a:cubicBezTo>
                        <a:pt x="73120" y="115017"/>
                        <a:pt x="76216" y="115017"/>
                        <a:pt x="79829" y="115017"/>
                      </a:cubicBezTo>
                      <a:cubicBezTo>
                        <a:pt x="101507" y="113211"/>
                        <a:pt x="127658" y="108651"/>
                        <a:pt x="158368" y="101339"/>
                      </a:cubicBezTo>
                      <a:cubicBezTo>
                        <a:pt x="159228" y="102285"/>
                        <a:pt x="156132" y="87230"/>
                        <a:pt x="148905" y="56346"/>
                      </a:cubicBezTo>
                      <a:cubicBezTo>
                        <a:pt x="147960" y="49980"/>
                        <a:pt x="147099" y="44560"/>
                        <a:pt x="146153" y="40000"/>
                      </a:cubicBezTo>
                      <a:cubicBezTo>
                        <a:pt x="142539" y="24515"/>
                        <a:pt x="141163" y="14966"/>
                        <a:pt x="142109" y="11353"/>
                      </a:cubicBezTo>
                      <a:cubicBezTo>
                        <a:pt x="141163" y="6793"/>
                        <a:pt x="143486" y="3610"/>
                        <a:pt x="148905" y="1804"/>
                      </a:cubicBezTo>
                      <a:cubicBezTo>
                        <a:pt x="157938" y="-3"/>
                        <a:pt x="164734" y="-433"/>
                        <a:pt x="169206" y="427"/>
                      </a:cubicBezTo>
                      <a:cubicBezTo>
                        <a:pt x="169206" y="1373"/>
                        <a:pt x="168261" y="3610"/>
                        <a:pt x="166454" y="7223"/>
                      </a:cubicBezTo>
                      <a:cubicBezTo>
                        <a:pt x="164647" y="11783"/>
                        <a:pt x="163787" y="14536"/>
                        <a:pt x="163787" y="15396"/>
                      </a:cubicBezTo>
                      <a:cubicBezTo>
                        <a:pt x="164647" y="33634"/>
                        <a:pt x="170067" y="59099"/>
                        <a:pt x="180046" y="91790"/>
                      </a:cubicBezTo>
                      <a:cubicBezTo>
                        <a:pt x="180046" y="93596"/>
                        <a:pt x="181852" y="94542"/>
                        <a:pt x="185465" y="94542"/>
                      </a:cubicBezTo>
                      <a:cubicBezTo>
                        <a:pt x="190884" y="94542"/>
                        <a:pt x="194928" y="95489"/>
                        <a:pt x="197680" y="97296"/>
                      </a:cubicBezTo>
                      <a:cubicBezTo>
                        <a:pt x="202154" y="101855"/>
                        <a:pt x="203960" y="106845"/>
                        <a:pt x="203100" y="112264"/>
                      </a:cubicBezTo>
                      <a:cubicBezTo>
                        <a:pt x="203100" y="114071"/>
                        <a:pt x="200863" y="115447"/>
                        <a:pt x="196304" y="116394"/>
                      </a:cubicBezTo>
                      <a:lnTo>
                        <a:pt x="193637" y="116394"/>
                      </a:lnTo>
                      <a:cubicBezTo>
                        <a:pt x="187271" y="117340"/>
                        <a:pt x="185035" y="120953"/>
                        <a:pt x="186841" y="127319"/>
                      </a:cubicBezTo>
                      <a:cubicBezTo>
                        <a:pt x="187701" y="130933"/>
                        <a:pt x="188648" y="135492"/>
                        <a:pt x="189508" y="140998"/>
                      </a:cubicBezTo>
                      <a:cubicBezTo>
                        <a:pt x="190369" y="147364"/>
                        <a:pt x="191745" y="151924"/>
                        <a:pt x="193552" y="154677"/>
                      </a:cubicBezTo>
                      <a:cubicBezTo>
                        <a:pt x="194412" y="158290"/>
                        <a:pt x="195788" y="164656"/>
                        <a:pt x="197594" y="173775"/>
                      </a:cubicBezTo>
                      <a:cubicBezTo>
                        <a:pt x="200347" y="183754"/>
                        <a:pt x="202584" y="189260"/>
                        <a:pt x="204390" y="190120"/>
                      </a:cubicBezTo>
                      <a:cubicBezTo>
                        <a:pt x="208003" y="188314"/>
                        <a:pt x="214798" y="178335"/>
                        <a:pt x="224691" y="160097"/>
                      </a:cubicBezTo>
                      <a:cubicBezTo>
                        <a:pt x="227444" y="155537"/>
                        <a:pt x="229681" y="149687"/>
                        <a:pt x="231487" y="142375"/>
                      </a:cubicBezTo>
                      <a:cubicBezTo>
                        <a:pt x="232347" y="139622"/>
                        <a:pt x="233293" y="137815"/>
                        <a:pt x="234240" y="136955"/>
                      </a:cubicBezTo>
                      <a:cubicBezTo>
                        <a:pt x="244133" y="141514"/>
                        <a:pt x="250498" y="147880"/>
                        <a:pt x="253165" y="156053"/>
                      </a:cubicBezTo>
                      <a:cubicBezTo>
                        <a:pt x="252218" y="161473"/>
                        <a:pt x="246369" y="174291"/>
                        <a:pt x="235530" y="194250"/>
                      </a:cubicBezTo>
                      <a:cubicBezTo>
                        <a:pt x="233723" y="197863"/>
                        <a:pt x="230111" y="203369"/>
                        <a:pt x="224691" y="210595"/>
                      </a:cubicBezTo>
                      <a:cubicBezTo>
                        <a:pt x="221079" y="215155"/>
                        <a:pt x="218842" y="218338"/>
                        <a:pt x="217896" y="220144"/>
                      </a:cubicBezTo>
                      <a:cubicBezTo>
                        <a:pt x="215229" y="222898"/>
                        <a:pt x="221079" y="235114"/>
                        <a:pt x="235530" y="256965"/>
                      </a:cubicBezTo>
                      <a:cubicBezTo>
                        <a:pt x="235530" y="257911"/>
                        <a:pt x="235961" y="258341"/>
                        <a:pt x="236906" y="258341"/>
                      </a:cubicBezTo>
                      <a:cubicBezTo>
                        <a:pt x="252218" y="274687"/>
                        <a:pt x="265381" y="284236"/>
                        <a:pt x="276219" y="286989"/>
                      </a:cubicBezTo>
                      <a:cubicBezTo>
                        <a:pt x="283445" y="286043"/>
                        <a:pt x="288865" y="272880"/>
                        <a:pt x="292478" y="247416"/>
                      </a:cubicBezTo>
                      <a:cubicBezTo>
                        <a:pt x="293338" y="234683"/>
                        <a:pt x="293854" y="220575"/>
                        <a:pt x="293854" y="205089"/>
                      </a:cubicBezTo>
                      <a:cubicBezTo>
                        <a:pt x="293854" y="192357"/>
                        <a:pt x="294284" y="185991"/>
                        <a:pt x="295230" y="185991"/>
                      </a:cubicBezTo>
                      <a:cubicBezTo>
                        <a:pt x="305122" y="198723"/>
                        <a:pt x="311058" y="225994"/>
                        <a:pt x="312864" y="267890"/>
                      </a:cubicBezTo>
                      <a:cubicBezTo>
                        <a:pt x="311058" y="293355"/>
                        <a:pt x="308305" y="310647"/>
                        <a:pt x="304692" y="319766"/>
                      </a:cubicBezTo>
                      <a:cubicBezTo>
                        <a:pt x="280348" y="320626"/>
                        <a:pt x="256778" y="309787"/>
                        <a:pt x="234240" y="286989"/>
                      </a:cubicBezTo>
                      <a:cubicBezTo>
                        <a:pt x="222455" y="274257"/>
                        <a:pt x="213422" y="263331"/>
                        <a:pt x="207143" y="254212"/>
                      </a:cubicBezTo>
                      <a:lnTo>
                        <a:pt x="199056" y="241910"/>
                      </a:lnTo>
                      <a:cubicBezTo>
                        <a:pt x="198111" y="241910"/>
                        <a:pt x="196820" y="242856"/>
                        <a:pt x="195013" y="244663"/>
                      </a:cubicBezTo>
                      <a:cubicBezTo>
                        <a:pt x="190454" y="247416"/>
                        <a:pt x="187358" y="248792"/>
                        <a:pt x="185551" y="248792"/>
                      </a:cubicBezTo>
                      <a:cubicBezTo>
                        <a:pt x="182884" y="249738"/>
                        <a:pt x="179701" y="249738"/>
                        <a:pt x="176088" y="248792"/>
                      </a:cubicBezTo>
                      <a:cubicBezTo>
                        <a:pt x="171529" y="247932"/>
                        <a:pt x="168433" y="247416"/>
                        <a:pt x="166626" y="247416"/>
                      </a:cubicBezTo>
                      <a:cubicBezTo>
                        <a:pt x="164820" y="247416"/>
                        <a:pt x="162583" y="247846"/>
                        <a:pt x="159830" y="248792"/>
                      </a:cubicBezTo>
                      <a:cubicBezTo>
                        <a:pt x="148045" y="248792"/>
                        <a:pt x="142626" y="247932"/>
                        <a:pt x="143572" y="246039"/>
                      </a:cubicBezTo>
                      <a:cubicBezTo>
                        <a:pt x="143572" y="245179"/>
                        <a:pt x="150798" y="239673"/>
                        <a:pt x="165250" y="229694"/>
                      </a:cubicBezTo>
                      <a:cubicBezTo>
                        <a:pt x="170669" y="226081"/>
                        <a:pt x="174712" y="223328"/>
                        <a:pt x="177465" y="221521"/>
                      </a:cubicBezTo>
                      <a:cubicBezTo>
                        <a:pt x="183745" y="217908"/>
                        <a:pt x="186928" y="214209"/>
                        <a:pt x="186928" y="210595"/>
                      </a:cubicBezTo>
                      <a:lnTo>
                        <a:pt x="181508" y="196917"/>
                      </a:lnTo>
                      <a:cubicBezTo>
                        <a:pt x="177895" y="185991"/>
                        <a:pt x="174282" y="173259"/>
                        <a:pt x="170669" y="158720"/>
                      </a:cubicBezTo>
                      <a:cubicBezTo>
                        <a:pt x="167916" y="153300"/>
                        <a:pt x="165680" y="144611"/>
                        <a:pt x="163874" y="132825"/>
                      </a:cubicBezTo>
                      <a:lnTo>
                        <a:pt x="162497" y="124653"/>
                      </a:lnTo>
                      <a:cubicBezTo>
                        <a:pt x="161551" y="124653"/>
                        <a:pt x="156132" y="126029"/>
                        <a:pt x="146239" y="128782"/>
                      </a:cubicBezTo>
                      <a:cubicBezTo>
                        <a:pt x="135400" y="131535"/>
                        <a:pt x="117335" y="135148"/>
                        <a:pt x="92045" y="139708"/>
                      </a:cubicBezTo>
                      <a:cubicBezTo>
                        <a:pt x="88432" y="140396"/>
                        <a:pt x="86625" y="143579"/>
                        <a:pt x="86625" y="148999"/>
                      </a:cubicBezTo>
                      <a:close/>
                      <a:moveTo>
                        <a:pt x="93421" y="230898"/>
                      </a:moveTo>
                      <a:cubicBezTo>
                        <a:pt x="102453" y="230898"/>
                        <a:pt x="109249" y="226769"/>
                        <a:pt x="113722" y="218596"/>
                      </a:cubicBezTo>
                      <a:cubicBezTo>
                        <a:pt x="120002" y="204057"/>
                        <a:pt x="123184" y="193132"/>
                        <a:pt x="123184" y="185819"/>
                      </a:cubicBezTo>
                      <a:cubicBezTo>
                        <a:pt x="121378" y="178507"/>
                        <a:pt x="118195" y="174893"/>
                        <a:pt x="113722" y="174893"/>
                      </a:cubicBezTo>
                      <a:cubicBezTo>
                        <a:pt x="101077" y="174893"/>
                        <a:pt x="91098" y="177646"/>
                        <a:pt x="83958" y="183066"/>
                      </a:cubicBezTo>
                      <a:cubicBezTo>
                        <a:pt x="76732" y="188486"/>
                        <a:pt x="71743" y="200788"/>
                        <a:pt x="69076" y="219887"/>
                      </a:cubicBezTo>
                      <a:cubicBezTo>
                        <a:pt x="78969" y="227285"/>
                        <a:pt x="87055" y="230898"/>
                        <a:pt x="93421" y="230898"/>
                      </a:cubicBezTo>
                      <a:close/>
                      <a:moveTo>
                        <a:pt x="224778" y="101253"/>
                      </a:moveTo>
                      <a:cubicBezTo>
                        <a:pt x="223831" y="101253"/>
                        <a:pt x="222971" y="101253"/>
                        <a:pt x="222025" y="101253"/>
                      </a:cubicBezTo>
                      <a:cubicBezTo>
                        <a:pt x="215659" y="99446"/>
                        <a:pt x="212046" y="97123"/>
                        <a:pt x="211186" y="94457"/>
                      </a:cubicBezTo>
                      <a:cubicBezTo>
                        <a:pt x="208519" y="84477"/>
                        <a:pt x="209809" y="73551"/>
                        <a:pt x="215229" y="61679"/>
                      </a:cubicBezTo>
                      <a:cubicBezTo>
                        <a:pt x="222455" y="52561"/>
                        <a:pt x="229681" y="50754"/>
                        <a:pt x="236906" y="56260"/>
                      </a:cubicBezTo>
                      <a:cubicBezTo>
                        <a:pt x="237767" y="59013"/>
                        <a:pt x="239144" y="62626"/>
                        <a:pt x="240950" y="67185"/>
                      </a:cubicBezTo>
                      <a:cubicBezTo>
                        <a:pt x="242756" y="71745"/>
                        <a:pt x="244563" y="74928"/>
                        <a:pt x="246369" y="76735"/>
                      </a:cubicBezTo>
                      <a:cubicBezTo>
                        <a:pt x="253595" y="88607"/>
                        <a:pt x="256778" y="96779"/>
                        <a:pt x="255831" y="101253"/>
                      </a:cubicBezTo>
                      <a:cubicBezTo>
                        <a:pt x="254886" y="103059"/>
                        <a:pt x="246799" y="103575"/>
                        <a:pt x="231487" y="102629"/>
                      </a:cubicBezTo>
                      <a:cubicBezTo>
                        <a:pt x="227961" y="101683"/>
                        <a:pt x="225724" y="101253"/>
                        <a:pt x="224778" y="101253"/>
                      </a:cubicBezTo>
                      <a:close/>
                    </a:path>
                  </a:pathLst>
                </a:custGeom>
                <a:grpFill/>
                <a:ln w="860" cap="flat">
                  <a:noFill/>
                  <a:prstDash val="solid"/>
                  <a:miter/>
                </a:ln>
              </p:spPr>
              <p:txBody>
                <a:bodyPr rtlCol="0" anchor="ctr"/>
                <a:lstStyle/>
                <a:p>
                  <a:endParaRPr lang="zh-CN" altLang="en-US"/>
                </a:p>
              </p:txBody>
            </p:sp>
            <p:sp>
              <p:nvSpPr>
                <p:cNvPr id="23" name="任意形状 22"/>
                <p:cNvSpPr/>
                <p:nvPr/>
              </p:nvSpPr>
              <p:spPr>
                <a:xfrm>
                  <a:off x="7622896" y="2756598"/>
                  <a:ext cx="240010" cy="274750"/>
                </a:xfrm>
                <a:custGeom>
                  <a:avLst/>
                  <a:gdLst>
                    <a:gd name="connsiteX0" fmla="*/ 150547 w 240010"/>
                    <a:gd name="connsiteY0" fmla="*/ 47832 h 274750"/>
                    <a:gd name="connsiteX1" fmla="*/ 150547 w 240010"/>
                    <a:gd name="connsiteY1" fmla="*/ 76480 h 274750"/>
                    <a:gd name="connsiteX2" fmla="*/ 157343 w 240010"/>
                    <a:gd name="connsiteY2" fmla="*/ 84652 h 274750"/>
                    <a:gd name="connsiteX3" fmla="*/ 226419 w 240010"/>
                    <a:gd name="connsiteY3" fmla="*/ 73727 h 274750"/>
                    <a:gd name="connsiteX4" fmla="*/ 240010 w 240010"/>
                    <a:gd name="connsiteY4" fmla="*/ 110547 h 274750"/>
                    <a:gd name="connsiteX5" fmla="*/ 233214 w 240010"/>
                    <a:gd name="connsiteY5" fmla="*/ 110547 h 274750"/>
                    <a:gd name="connsiteX6" fmla="*/ 211537 w 240010"/>
                    <a:gd name="connsiteY6" fmla="*/ 106418 h 274750"/>
                    <a:gd name="connsiteX7" fmla="*/ 184440 w 240010"/>
                    <a:gd name="connsiteY7" fmla="*/ 109171 h 274750"/>
                    <a:gd name="connsiteX8" fmla="*/ 160009 w 240010"/>
                    <a:gd name="connsiteY8" fmla="*/ 111924 h 274750"/>
                    <a:gd name="connsiteX9" fmla="*/ 151923 w 240010"/>
                    <a:gd name="connsiteY9" fmla="*/ 121473 h 274750"/>
                    <a:gd name="connsiteX10" fmla="*/ 150547 w 240010"/>
                    <a:gd name="connsiteY10" fmla="*/ 195113 h 274750"/>
                    <a:gd name="connsiteX11" fmla="*/ 147794 w 240010"/>
                    <a:gd name="connsiteY11" fmla="*/ 240106 h 274750"/>
                    <a:gd name="connsiteX12" fmla="*/ 145127 w 240010"/>
                    <a:gd name="connsiteY12" fmla="*/ 253785 h 274750"/>
                    <a:gd name="connsiteX13" fmla="*/ 141084 w 240010"/>
                    <a:gd name="connsiteY13" fmla="*/ 274260 h 274750"/>
                    <a:gd name="connsiteX14" fmla="*/ 96352 w 240010"/>
                    <a:gd name="connsiteY14" fmla="*/ 264711 h 274750"/>
                    <a:gd name="connsiteX15" fmla="*/ 50330 w 240010"/>
                    <a:gd name="connsiteY15" fmla="*/ 241483 h 274750"/>
                    <a:gd name="connsiteX16" fmla="*/ 67965 w 240010"/>
                    <a:gd name="connsiteY16" fmla="*/ 241483 h 274750"/>
                    <a:gd name="connsiteX17" fmla="*/ 115363 w 240010"/>
                    <a:gd name="connsiteY17" fmla="*/ 237354 h 274750"/>
                    <a:gd name="connsiteX18" fmla="*/ 127578 w 240010"/>
                    <a:gd name="connsiteY18" fmla="*/ 156831 h 274750"/>
                    <a:gd name="connsiteX19" fmla="*/ 126202 w 240010"/>
                    <a:gd name="connsiteY19" fmla="*/ 132312 h 274750"/>
                    <a:gd name="connsiteX20" fmla="*/ 126202 w 240010"/>
                    <a:gd name="connsiteY20" fmla="*/ 128183 h 274750"/>
                    <a:gd name="connsiteX21" fmla="*/ 118116 w 240010"/>
                    <a:gd name="connsiteY21" fmla="*/ 120010 h 274750"/>
                    <a:gd name="connsiteX22" fmla="*/ 36824 w 240010"/>
                    <a:gd name="connsiteY22" fmla="*/ 133689 h 274750"/>
                    <a:gd name="connsiteX23" fmla="*/ 9727 w 240010"/>
                    <a:gd name="connsiteY23" fmla="*/ 144614 h 274750"/>
                    <a:gd name="connsiteX24" fmla="*/ 6974 w 240010"/>
                    <a:gd name="connsiteY24" fmla="*/ 144614 h 274750"/>
                    <a:gd name="connsiteX25" fmla="*/ 179 w 240010"/>
                    <a:gd name="connsiteY25" fmla="*/ 120096 h 274750"/>
                    <a:gd name="connsiteX26" fmla="*/ 8351 w 240010"/>
                    <a:gd name="connsiteY26" fmla="*/ 120096 h 274750"/>
                    <a:gd name="connsiteX27" fmla="*/ 27276 w 240010"/>
                    <a:gd name="connsiteY27" fmla="*/ 115967 h 274750"/>
                    <a:gd name="connsiteX28" fmla="*/ 116653 w 240010"/>
                    <a:gd name="connsiteY28" fmla="*/ 94116 h 274750"/>
                    <a:gd name="connsiteX29" fmla="*/ 122073 w 240010"/>
                    <a:gd name="connsiteY29" fmla="*/ 87319 h 274750"/>
                    <a:gd name="connsiteX30" fmla="*/ 119320 w 240010"/>
                    <a:gd name="connsiteY30" fmla="*/ 76394 h 274750"/>
                    <a:gd name="connsiteX31" fmla="*/ 115277 w 240010"/>
                    <a:gd name="connsiteY31" fmla="*/ 57295 h 274750"/>
                    <a:gd name="connsiteX32" fmla="*/ 104439 w 240010"/>
                    <a:gd name="connsiteY32" fmla="*/ 47746 h 274750"/>
                    <a:gd name="connsiteX33" fmla="*/ 77342 w 240010"/>
                    <a:gd name="connsiteY33" fmla="*/ 54542 h 274750"/>
                    <a:gd name="connsiteX34" fmla="*/ 70545 w 240010"/>
                    <a:gd name="connsiteY34" fmla="*/ 57295 h 274750"/>
                    <a:gd name="connsiteX35" fmla="*/ 61083 w 240010"/>
                    <a:gd name="connsiteY35" fmla="*/ 60048 h 274750"/>
                    <a:gd name="connsiteX36" fmla="*/ 52996 w 240010"/>
                    <a:gd name="connsiteY36" fmla="*/ 31401 h 274750"/>
                    <a:gd name="connsiteX37" fmla="*/ 73298 w 240010"/>
                    <a:gd name="connsiteY37" fmla="*/ 27271 h 274750"/>
                    <a:gd name="connsiteX38" fmla="*/ 100395 w 240010"/>
                    <a:gd name="connsiteY38" fmla="*/ 20475 h 274750"/>
                    <a:gd name="connsiteX39" fmla="*/ 127493 w 240010"/>
                    <a:gd name="connsiteY39" fmla="*/ 13679 h 274750"/>
                    <a:gd name="connsiteX40" fmla="*/ 185730 w 240010"/>
                    <a:gd name="connsiteY40" fmla="*/ 0 h 274750"/>
                    <a:gd name="connsiteX41" fmla="*/ 199235 w 240010"/>
                    <a:gd name="connsiteY41" fmla="*/ 32777 h 274750"/>
                    <a:gd name="connsiteX42" fmla="*/ 193816 w 240010"/>
                    <a:gd name="connsiteY42" fmla="*/ 34154 h 274750"/>
                    <a:gd name="connsiteX43" fmla="*/ 164052 w 240010"/>
                    <a:gd name="connsiteY43" fmla="*/ 35530 h 274750"/>
                    <a:gd name="connsiteX44" fmla="*/ 150547 w 240010"/>
                    <a:gd name="connsiteY44" fmla="*/ 47832 h 27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0010" h="274750">
                      <a:moveTo>
                        <a:pt x="150547" y="47832"/>
                      </a:moveTo>
                      <a:lnTo>
                        <a:pt x="150547" y="76480"/>
                      </a:lnTo>
                      <a:cubicBezTo>
                        <a:pt x="150547" y="83792"/>
                        <a:pt x="152783" y="86459"/>
                        <a:pt x="157343" y="84652"/>
                      </a:cubicBezTo>
                      <a:cubicBezTo>
                        <a:pt x="188052" y="78286"/>
                        <a:pt x="211107" y="74673"/>
                        <a:pt x="226419" y="73727"/>
                      </a:cubicBezTo>
                      <a:cubicBezTo>
                        <a:pt x="235451" y="84652"/>
                        <a:pt x="240010" y="96955"/>
                        <a:pt x="240010" y="110547"/>
                      </a:cubicBezTo>
                      <a:cubicBezTo>
                        <a:pt x="239064" y="111493"/>
                        <a:pt x="236827" y="111493"/>
                        <a:pt x="233214" y="110547"/>
                      </a:cubicBezTo>
                      <a:cubicBezTo>
                        <a:pt x="224182" y="107794"/>
                        <a:pt x="216956" y="106418"/>
                        <a:pt x="211537" y="106418"/>
                      </a:cubicBezTo>
                      <a:cubicBezTo>
                        <a:pt x="206117" y="106418"/>
                        <a:pt x="197085" y="107364"/>
                        <a:pt x="184440" y="109171"/>
                      </a:cubicBezTo>
                      <a:cubicBezTo>
                        <a:pt x="173600" y="110977"/>
                        <a:pt x="165515" y="111924"/>
                        <a:pt x="160009" y="111924"/>
                      </a:cubicBezTo>
                      <a:cubicBezTo>
                        <a:pt x="154590" y="113730"/>
                        <a:pt x="151923" y="116913"/>
                        <a:pt x="151923" y="121473"/>
                      </a:cubicBezTo>
                      <a:cubicBezTo>
                        <a:pt x="151923" y="159670"/>
                        <a:pt x="151492" y="184274"/>
                        <a:pt x="150547" y="195113"/>
                      </a:cubicBezTo>
                      <a:cubicBezTo>
                        <a:pt x="149601" y="210599"/>
                        <a:pt x="148740" y="225568"/>
                        <a:pt x="147794" y="240106"/>
                      </a:cubicBezTo>
                      <a:cubicBezTo>
                        <a:pt x="146848" y="245526"/>
                        <a:pt x="145988" y="250086"/>
                        <a:pt x="145127" y="253785"/>
                      </a:cubicBezTo>
                      <a:cubicBezTo>
                        <a:pt x="144181" y="266517"/>
                        <a:pt x="142890" y="273314"/>
                        <a:pt x="141084" y="274260"/>
                      </a:cubicBezTo>
                      <a:cubicBezTo>
                        <a:pt x="132998" y="276067"/>
                        <a:pt x="118030" y="272884"/>
                        <a:pt x="96352" y="264711"/>
                      </a:cubicBezTo>
                      <a:cubicBezTo>
                        <a:pt x="69255" y="256538"/>
                        <a:pt x="53857" y="248795"/>
                        <a:pt x="50330" y="241483"/>
                      </a:cubicBezTo>
                      <a:lnTo>
                        <a:pt x="67965" y="241483"/>
                      </a:lnTo>
                      <a:cubicBezTo>
                        <a:pt x="95922" y="242429"/>
                        <a:pt x="111751" y="241053"/>
                        <a:pt x="115363" y="237354"/>
                      </a:cubicBezTo>
                      <a:cubicBezTo>
                        <a:pt x="124395" y="230041"/>
                        <a:pt x="128439" y="203200"/>
                        <a:pt x="127578" y="156831"/>
                      </a:cubicBezTo>
                      <a:cubicBezTo>
                        <a:pt x="126632" y="146851"/>
                        <a:pt x="126202" y="138679"/>
                        <a:pt x="126202" y="132312"/>
                      </a:cubicBezTo>
                      <a:cubicBezTo>
                        <a:pt x="126202" y="130506"/>
                        <a:pt x="126202" y="129129"/>
                        <a:pt x="126202" y="128183"/>
                      </a:cubicBezTo>
                      <a:cubicBezTo>
                        <a:pt x="126202" y="122763"/>
                        <a:pt x="123535" y="120010"/>
                        <a:pt x="118116" y="120010"/>
                      </a:cubicBezTo>
                      <a:cubicBezTo>
                        <a:pt x="84653" y="123624"/>
                        <a:pt x="57556" y="128183"/>
                        <a:pt x="36824" y="133689"/>
                      </a:cubicBezTo>
                      <a:cubicBezTo>
                        <a:pt x="22373" y="138248"/>
                        <a:pt x="13340" y="141862"/>
                        <a:pt x="9727" y="144614"/>
                      </a:cubicBezTo>
                      <a:lnTo>
                        <a:pt x="6974" y="144614"/>
                      </a:lnTo>
                      <a:cubicBezTo>
                        <a:pt x="1555" y="136442"/>
                        <a:pt x="-681" y="128269"/>
                        <a:pt x="179" y="120096"/>
                      </a:cubicBezTo>
                      <a:lnTo>
                        <a:pt x="8351" y="120096"/>
                      </a:lnTo>
                      <a:cubicBezTo>
                        <a:pt x="14631" y="119236"/>
                        <a:pt x="20997" y="117859"/>
                        <a:pt x="27276" y="115967"/>
                      </a:cubicBezTo>
                      <a:cubicBezTo>
                        <a:pt x="67019" y="105988"/>
                        <a:pt x="96782" y="98675"/>
                        <a:pt x="116653" y="94116"/>
                      </a:cubicBezTo>
                      <a:cubicBezTo>
                        <a:pt x="120266" y="94116"/>
                        <a:pt x="122073" y="91879"/>
                        <a:pt x="122073" y="87319"/>
                      </a:cubicBezTo>
                      <a:cubicBezTo>
                        <a:pt x="121127" y="83706"/>
                        <a:pt x="120266" y="80007"/>
                        <a:pt x="119320" y="76394"/>
                      </a:cubicBezTo>
                      <a:cubicBezTo>
                        <a:pt x="117513" y="68221"/>
                        <a:pt x="116137" y="61855"/>
                        <a:pt x="115277" y="57295"/>
                      </a:cubicBezTo>
                      <a:cubicBezTo>
                        <a:pt x="112611" y="49123"/>
                        <a:pt x="108911" y="45940"/>
                        <a:pt x="104439" y="47746"/>
                      </a:cubicBezTo>
                      <a:cubicBezTo>
                        <a:pt x="93599" y="49553"/>
                        <a:pt x="84567" y="51875"/>
                        <a:pt x="77342" y="54542"/>
                      </a:cubicBezTo>
                      <a:cubicBezTo>
                        <a:pt x="75535" y="55489"/>
                        <a:pt x="73298" y="56349"/>
                        <a:pt x="70545" y="57295"/>
                      </a:cubicBezTo>
                      <a:cubicBezTo>
                        <a:pt x="65986" y="60048"/>
                        <a:pt x="62889" y="60908"/>
                        <a:pt x="61083" y="60048"/>
                      </a:cubicBezTo>
                      <a:cubicBezTo>
                        <a:pt x="56524" y="54628"/>
                        <a:pt x="53857" y="45079"/>
                        <a:pt x="52996" y="31401"/>
                      </a:cubicBezTo>
                      <a:cubicBezTo>
                        <a:pt x="52051" y="30540"/>
                        <a:pt x="58847" y="29164"/>
                        <a:pt x="73298" y="27271"/>
                      </a:cubicBezTo>
                      <a:cubicBezTo>
                        <a:pt x="78718" y="26411"/>
                        <a:pt x="87750" y="24088"/>
                        <a:pt x="100395" y="20475"/>
                      </a:cubicBezTo>
                      <a:cubicBezTo>
                        <a:pt x="112094" y="17722"/>
                        <a:pt x="121127" y="15485"/>
                        <a:pt x="127493" y="13679"/>
                      </a:cubicBezTo>
                      <a:cubicBezTo>
                        <a:pt x="152783" y="6366"/>
                        <a:pt x="172224" y="1893"/>
                        <a:pt x="185730" y="0"/>
                      </a:cubicBezTo>
                      <a:cubicBezTo>
                        <a:pt x="195623" y="9979"/>
                        <a:pt x="200182" y="20905"/>
                        <a:pt x="199235" y="32777"/>
                      </a:cubicBezTo>
                      <a:cubicBezTo>
                        <a:pt x="198289" y="33723"/>
                        <a:pt x="196483" y="34154"/>
                        <a:pt x="193816" y="34154"/>
                      </a:cubicBezTo>
                      <a:cubicBezTo>
                        <a:pt x="189257" y="32347"/>
                        <a:pt x="179364" y="32777"/>
                        <a:pt x="164052" y="35530"/>
                      </a:cubicBezTo>
                      <a:cubicBezTo>
                        <a:pt x="155020" y="37423"/>
                        <a:pt x="150547" y="41552"/>
                        <a:pt x="150547" y="47832"/>
                      </a:cubicBezTo>
                      <a:close/>
                    </a:path>
                  </a:pathLst>
                </a:custGeom>
                <a:grpFill/>
                <a:ln w="860" cap="flat">
                  <a:noFill/>
                  <a:prstDash val="solid"/>
                  <a:miter/>
                </a:ln>
              </p:spPr>
              <p:txBody>
                <a:bodyPr rtlCol="0" anchor="ctr"/>
                <a:lstStyle/>
                <a:p>
                  <a:endParaRPr lang="zh-CN" altLang="en-US"/>
                </a:p>
              </p:txBody>
            </p:sp>
            <p:sp>
              <p:nvSpPr>
                <p:cNvPr id="24" name="任意形状 23"/>
                <p:cNvSpPr/>
                <p:nvPr/>
              </p:nvSpPr>
              <p:spPr>
                <a:xfrm>
                  <a:off x="8164075" y="2743344"/>
                  <a:ext cx="264516" cy="297062"/>
                </a:xfrm>
                <a:custGeom>
                  <a:avLst/>
                  <a:gdLst>
                    <a:gd name="connsiteX0" fmla="*/ 59955 w 264516"/>
                    <a:gd name="connsiteY0" fmla="*/ 136189 h 297062"/>
                    <a:gd name="connsiteX1" fmla="*/ 92471 w 264516"/>
                    <a:gd name="connsiteY1" fmla="*/ 122510 h 297062"/>
                    <a:gd name="connsiteX2" fmla="*/ 116902 w 264516"/>
                    <a:gd name="connsiteY2" fmla="*/ 112961 h 297062"/>
                    <a:gd name="connsiteX3" fmla="*/ 130408 w 264516"/>
                    <a:gd name="connsiteY3" fmla="*/ 107541 h 297062"/>
                    <a:gd name="connsiteX4" fmla="*/ 158881 w 264516"/>
                    <a:gd name="connsiteY4" fmla="*/ 88443 h 297062"/>
                    <a:gd name="connsiteX5" fmla="*/ 194065 w 264516"/>
                    <a:gd name="connsiteY5" fmla="*/ 46117 h 297062"/>
                    <a:gd name="connsiteX6" fmla="*/ 203527 w 264516"/>
                    <a:gd name="connsiteY6" fmla="*/ 41987 h 297062"/>
                    <a:gd name="connsiteX7" fmla="*/ 204903 w 264516"/>
                    <a:gd name="connsiteY7" fmla="*/ 43364 h 297062"/>
                    <a:gd name="connsiteX8" fmla="*/ 208946 w 264516"/>
                    <a:gd name="connsiteY8" fmla="*/ 44740 h 297062"/>
                    <a:gd name="connsiteX9" fmla="*/ 210322 w 264516"/>
                    <a:gd name="connsiteY9" fmla="*/ 54289 h 297062"/>
                    <a:gd name="connsiteX10" fmla="*/ 190021 w 264516"/>
                    <a:gd name="connsiteY10" fmla="*/ 74764 h 297062"/>
                    <a:gd name="connsiteX11" fmla="*/ 171096 w 264516"/>
                    <a:gd name="connsiteY11" fmla="*/ 95239 h 297062"/>
                    <a:gd name="connsiteX12" fmla="*/ 167053 w 264516"/>
                    <a:gd name="connsiteY12" fmla="*/ 100659 h 297062"/>
                    <a:gd name="connsiteX13" fmla="*/ 172472 w 264516"/>
                    <a:gd name="connsiteY13" fmla="*/ 103412 h 297062"/>
                    <a:gd name="connsiteX14" fmla="*/ 198194 w 264516"/>
                    <a:gd name="connsiteY14" fmla="*/ 118381 h 297062"/>
                    <a:gd name="connsiteX15" fmla="*/ 194150 w 264516"/>
                    <a:gd name="connsiteY15" fmla="*/ 127930 h 297062"/>
                    <a:gd name="connsiteX16" fmla="*/ 153547 w 264516"/>
                    <a:gd name="connsiteY16" fmla="*/ 152448 h 297062"/>
                    <a:gd name="connsiteX17" fmla="*/ 156215 w 264516"/>
                    <a:gd name="connsiteY17" fmla="*/ 164750 h 297062"/>
                    <a:gd name="connsiteX18" fmla="*/ 165677 w 264516"/>
                    <a:gd name="connsiteY18" fmla="*/ 167503 h 297062"/>
                    <a:gd name="connsiteX19" fmla="*/ 192774 w 264516"/>
                    <a:gd name="connsiteY19" fmla="*/ 166127 h 297062"/>
                    <a:gd name="connsiteX20" fmla="*/ 244216 w 264516"/>
                    <a:gd name="connsiteY20" fmla="*/ 159330 h 297062"/>
                    <a:gd name="connsiteX21" fmla="*/ 264517 w 264516"/>
                    <a:gd name="connsiteY21" fmla="*/ 190731 h 297062"/>
                    <a:gd name="connsiteX22" fmla="*/ 261765 w 264516"/>
                    <a:gd name="connsiteY22" fmla="*/ 200280 h 297062"/>
                    <a:gd name="connsiteX23" fmla="*/ 253593 w 264516"/>
                    <a:gd name="connsiteY23" fmla="*/ 198904 h 297062"/>
                    <a:gd name="connsiteX24" fmla="*/ 168258 w 264516"/>
                    <a:gd name="connsiteY24" fmla="*/ 189355 h 297062"/>
                    <a:gd name="connsiteX25" fmla="*/ 161462 w 264516"/>
                    <a:gd name="connsiteY25" fmla="*/ 197527 h 297062"/>
                    <a:gd name="connsiteX26" fmla="*/ 157418 w 264516"/>
                    <a:gd name="connsiteY26" fmla="*/ 267125 h 297062"/>
                    <a:gd name="connsiteX27" fmla="*/ 156042 w 264516"/>
                    <a:gd name="connsiteY27" fmla="*/ 291643 h 297062"/>
                    <a:gd name="connsiteX28" fmla="*/ 153376 w 264516"/>
                    <a:gd name="connsiteY28" fmla="*/ 297063 h 297062"/>
                    <a:gd name="connsiteX29" fmla="*/ 147956 w 264516"/>
                    <a:gd name="connsiteY29" fmla="*/ 297063 h 297062"/>
                    <a:gd name="connsiteX30" fmla="*/ 68041 w 264516"/>
                    <a:gd name="connsiteY30" fmla="*/ 267038 h 297062"/>
                    <a:gd name="connsiteX31" fmla="*/ 63998 w 264516"/>
                    <a:gd name="connsiteY31" fmla="*/ 261619 h 297062"/>
                    <a:gd name="connsiteX32" fmla="*/ 70794 w 264516"/>
                    <a:gd name="connsiteY32" fmla="*/ 261619 h 297062"/>
                    <a:gd name="connsiteX33" fmla="*/ 120945 w 264516"/>
                    <a:gd name="connsiteY33" fmla="*/ 269792 h 297062"/>
                    <a:gd name="connsiteX34" fmla="*/ 131784 w 264516"/>
                    <a:gd name="connsiteY34" fmla="*/ 257489 h 297062"/>
                    <a:gd name="connsiteX35" fmla="*/ 131784 w 264516"/>
                    <a:gd name="connsiteY35" fmla="*/ 234262 h 297062"/>
                    <a:gd name="connsiteX36" fmla="*/ 133161 w 264516"/>
                    <a:gd name="connsiteY36" fmla="*/ 200108 h 297062"/>
                    <a:gd name="connsiteX37" fmla="*/ 129117 w 264516"/>
                    <a:gd name="connsiteY37" fmla="*/ 195979 h 297062"/>
                    <a:gd name="connsiteX38" fmla="*/ 18062 w 264516"/>
                    <a:gd name="connsiteY38" fmla="*/ 217830 h 297062"/>
                    <a:gd name="connsiteX39" fmla="*/ 5847 w 264516"/>
                    <a:gd name="connsiteY39" fmla="*/ 216454 h 297062"/>
                    <a:gd name="connsiteX40" fmla="*/ 1804 w 264516"/>
                    <a:gd name="connsiteY40" fmla="*/ 206904 h 297062"/>
                    <a:gd name="connsiteX41" fmla="*/ 427 w 264516"/>
                    <a:gd name="connsiteY41" fmla="*/ 202775 h 297062"/>
                    <a:gd name="connsiteX42" fmla="*/ 5847 w 264516"/>
                    <a:gd name="connsiteY42" fmla="*/ 201399 h 297062"/>
                    <a:gd name="connsiteX43" fmla="*/ 30191 w 264516"/>
                    <a:gd name="connsiteY43" fmla="*/ 195979 h 297062"/>
                    <a:gd name="connsiteX44" fmla="*/ 64084 w 264516"/>
                    <a:gd name="connsiteY44" fmla="*/ 189182 h 297062"/>
                    <a:gd name="connsiteX45" fmla="*/ 122321 w 264516"/>
                    <a:gd name="connsiteY45" fmla="*/ 176880 h 297062"/>
                    <a:gd name="connsiteX46" fmla="*/ 126365 w 264516"/>
                    <a:gd name="connsiteY46" fmla="*/ 175504 h 297062"/>
                    <a:gd name="connsiteX47" fmla="*/ 122321 w 264516"/>
                    <a:gd name="connsiteY47" fmla="*/ 168708 h 297062"/>
                    <a:gd name="connsiteX48" fmla="*/ 110106 w 264516"/>
                    <a:gd name="connsiteY48" fmla="*/ 160535 h 297062"/>
                    <a:gd name="connsiteX49" fmla="*/ 108730 w 264516"/>
                    <a:gd name="connsiteY49" fmla="*/ 152362 h 297062"/>
                    <a:gd name="connsiteX50" fmla="*/ 119568 w 264516"/>
                    <a:gd name="connsiteY50" fmla="*/ 148233 h 297062"/>
                    <a:gd name="connsiteX51" fmla="*/ 131784 w 264516"/>
                    <a:gd name="connsiteY51" fmla="*/ 148233 h 297062"/>
                    <a:gd name="connsiteX52" fmla="*/ 149418 w 264516"/>
                    <a:gd name="connsiteY52" fmla="*/ 135931 h 297062"/>
                    <a:gd name="connsiteX53" fmla="*/ 143999 w 264516"/>
                    <a:gd name="connsiteY53" fmla="*/ 119585 h 297062"/>
                    <a:gd name="connsiteX54" fmla="*/ 70880 w 264516"/>
                    <a:gd name="connsiteY54" fmla="*/ 149609 h 297062"/>
                    <a:gd name="connsiteX55" fmla="*/ 61417 w 264516"/>
                    <a:gd name="connsiteY55" fmla="*/ 149609 h 297062"/>
                    <a:gd name="connsiteX56" fmla="*/ 55998 w 264516"/>
                    <a:gd name="connsiteY56" fmla="*/ 144189 h 297062"/>
                    <a:gd name="connsiteX57" fmla="*/ 53245 w 264516"/>
                    <a:gd name="connsiteY57" fmla="*/ 140060 h 297062"/>
                    <a:gd name="connsiteX58" fmla="*/ 59955 w 264516"/>
                    <a:gd name="connsiteY58" fmla="*/ 136189 h 297062"/>
                    <a:gd name="connsiteX59" fmla="*/ 51869 w 264516"/>
                    <a:gd name="connsiteY59" fmla="*/ 52913 h 297062"/>
                    <a:gd name="connsiteX60" fmla="*/ 100643 w 264516"/>
                    <a:gd name="connsiteY60" fmla="*/ 25642 h 297062"/>
                    <a:gd name="connsiteX61" fmla="*/ 108730 w 264516"/>
                    <a:gd name="connsiteY61" fmla="*/ 22889 h 297062"/>
                    <a:gd name="connsiteX62" fmla="*/ 162924 w 264516"/>
                    <a:gd name="connsiteY62" fmla="*/ 2414 h 297062"/>
                    <a:gd name="connsiteX63" fmla="*/ 176430 w 264516"/>
                    <a:gd name="connsiteY63" fmla="*/ 3790 h 297062"/>
                    <a:gd name="connsiteX64" fmla="*/ 185892 w 264516"/>
                    <a:gd name="connsiteY64" fmla="*/ 13340 h 297062"/>
                    <a:gd name="connsiteX65" fmla="*/ 187268 w 264516"/>
                    <a:gd name="connsiteY65" fmla="*/ 20136 h 297062"/>
                    <a:gd name="connsiteX66" fmla="*/ 179183 w 264516"/>
                    <a:gd name="connsiteY66" fmla="*/ 22889 h 297062"/>
                    <a:gd name="connsiteX67" fmla="*/ 110106 w 264516"/>
                    <a:gd name="connsiteY67" fmla="*/ 46117 h 297062"/>
                    <a:gd name="connsiteX68" fmla="*/ 97891 w 264516"/>
                    <a:gd name="connsiteY68" fmla="*/ 54289 h 297062"/>
                    <a:gd name="connsiteX69" fmla="*/ 81633 w 264516"/>
                    <a:gd name="connsiteY69" fmla="*/ 57042 h 297062"/>
                    <a:gd name="connsiteX70" fmla="*/ 53160 w 264516"/>
                    <a:gd name="connsiteY70" fmla="*/ 59795 h 297062"/>
                    <a:gd name="connsiteX71" fmla="*/ 46363 w 264516"/>
                    <a:gd name="connsiteY71" fmla="*/ 58419 h 297062"/>
                    <a:gd name="connsiteX72" fmla="*/ 51869 w 264516"/>
                    <a:gd name="connsiteY72" fmla="*/ 52913 h 297062"/>
                    <a:gd name="connsiteX73" fmla="*/ 73546 w 264516"/>
                    <a:gd name="connsiteY73" fmla="*/ 107541 h 297062"/>
                    <a:gd name="connsiteX74" fmla="*/ 64084 w 264516"/>
                    <a:gd name="connsiteY74" fmla="*/ 100745 h 297062"/>
                    <a:gd name="connsiteX75" fmla="*/ 55998 w 264516"/>
                    <a:gd name="connsiteY75" fmla="*/ 93949 h 297062"/>
                    <a:gd name="connsiteX76" fmla="*/ 51955 w 264516"/>
                    <a:gd name="connsiteY76" fmla="*/ 89819 h 297062"/>
                    <a:gd name="connsiteX77" fmla="*/ 58751 w 264516"/>
                    <a:gd name="connsiteY77" fmla="*/ 84399 h 297062"/>
                    <a:gd name="connsiteX78" fmla="*/ 102106 w 264516"/>
                    <a:gd name="connsiteY78" fmla="*/ 73474 h 297062"/>
                    <a:gd name="connsiteX79" fmla="*/ 106149 w 264516"/>
                    <a:gd name="connsiteY79" fmla="*/ 74850 h 297062"/>
                    <a:gd name="connsiteX80" fmla="*/ 103396 w 264516"/>
                    <a:gd name="connsiteY80" fmla="*/ 78980 h 297062"/>
                    <a:gd name="connsiteX81" fmla="*/ 85762 w 264516"/>
                    <a:gd name="connsiteY81" fmla="*/ 103498 h 297062"/>
                    <a:gd name="connsiteX82" fmla="*/ 73546 w 264516"/>
                    <a:gd name="connsiteY82" fmla="*/ 107541 h 297062"/>
                    <a:gd name="connsiteX83" fmla="*/ 127655 w 264516"/>
                    <a:gd name="connsiteY83" fmla="*/ 78893 h 297062"/>
                    <a:gd name="connsiteX84" fmla="*/ 123612 w 264516"/>
                    <a:gd name="connsiteY84" fmla="*/ 66591 h 297062"/>
                    <a:gd name="connsiteX85" fmla="*/ 127655 w 264516"/>
                    <a:gd name="connsiteY85" fmla="*/ 58419 h 297062"/>
                    <a:gd name="connsiteX86" fmla="*/ 145290 w 264516"/>
                    <a:gd name="connsiteY86" fmla="*/ 54289 h 297062"/>
                    <a:gd name="connsiteX87" fmla="*/ 157505 w 264516"/>
                    <a:gd name="connsiteY87" fmla="*/ 51536 h 297062"/>
                    <a:gd name="connsiteX88" fmla="*/ 160258 w 264516"/>
                    <a:gd name="connsiteY88" fmla="*/ 52913 h 297062"/>
                    <a:gd name="connsiteX89" fmla="*/ 158881 w 264516"/>
                    <a:gd name="connsiteY89" fmla="*/ 55666 h 297062"/>
                    <a:gd name="connsiteX90" fmla="*/ 139956 w 264516"/>
                    <a:gd name="connsiteY90" fmla="*/ 78893 h 297062"/>
                    <a:gd name="connsiteX91" fmla="*/ 133161 w 264516"/>
                    <a:gd name="connsiteY91" fmla="*/ 84313 h 297062"/>
                    <a:gd name="connsiteX92" fmla="*/ 127655 w 264516"/>
                    <a:gd name="connsiteY92" fmla="*/ 78893 h 29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64516" h="297062">
                      <a:moveTo>
                        <a:pt x="59955" y="136189"/>
                      </a:moveTo>
                      <a:cubicBezTo>
                        <a:pt x="69847" y="133436"/>
                        <a:pt x="80687" y="128876"/>
                        <a:pt x="92471" y="122510"/>
                      </a:cubicBezTo>
                      <a:cubicBezTo>
                        <a:pt x="97891" y="120704"/>
                        <a:pt x="106064" y="117521"/>
                        <a:pt x="116902" y="112961"/>
                      </a:cubicBezTo>
                      <a:cubicBezTo>
                        <a:pt x="120515" y="112101"/>
                        <a:pt x="124989" y="110208"/>
                        <a:pt x="130408" y="107541"/>
                      </a:cubicBezTo>
                      <a:cubicBezTo>
                        <a:pt x="138493" y="105734"/>
                        <a:pt x="148042" y="99368"/>
                        <a:pt x="158881" y="88443"/>
                      </a:cubicBezTo>
                      <a:cubicBezTo>
                        <a:pt x="167053" y="81130"/>
                        <a:pt x="178753" y="67108"/>
                        <a:pt x="194065" y="46117"/>
                      </a:cubicBezTo>
                      <a:cubicBezTo>
                        <a:pt x="195871" y="42503"/>
                        <a:pt x="199054" y="41127"/>
                        <a:pt x="203527" y="41987"/>
                      </a:cubicBezTo>
                      <a:cubicBezTo>
                        <a:pt x="203527" y="42933"/>
                        <a:pt x="203957" y="43364"/>
                        <a:pt x="204903" y="43364"/>
                      </a:cubicBezTo>
                      <a:cubicBezTo>
                        <a:pt x="206710" y="44310"/>
                        <a:pt x="208086" y="44740"/>
                        <a:pt x="208946" y="44740"/>
                      </a:cubicBezTo>
                      <a:cubicBezTo>
                        <a:pt x="213420" y="46547"/>
                        <a:pt x="213936" y="49730"/>
                        <a:pt x="210322" y="54289"/>
                      </a:cubicBezTo>
                      <a:cubicBezTo>
                        <a:pt x="204903" y="59709"/>
                        <a:pt x="198108" y="66591"/>
                        <a:pt x="190021" y="74764"/>
                      </a:cubicBezTo>
                      <a:cubicBezTo>
                        <a:pt x="181935" y="83883"/>
                        <a:pt x="175570" y="90679"/>
                        <a:pt x="171096" y="95239"/>
                      </a:cubicBezTo>
                      <a:cubicBezTo>
                        <a:pt x="168430" y="97992"/>
                        <a:pt x="167053" y="99799"/>
                        <a:pt x="167053" y="100659"/>
                      </a:cubicBezTo>
                      <a:cubicBezTo>
                        <a:pt x="167053" y="102466"/>
                        <a:pt x="168860" y="103412"/>
                        <a:pt x="172472" y="103412"/>
                      </a:cubicBezTo>
                      <a:cubicBezTo>
                        <a:pt x="185118" y="107025"/>
                        <a:pt x="193720" y="112101"/>
                        <a:pt x="198194" y="118381"/>
                      </a:cubicBezTo>
                      <a:cubicBezTo>
                        <a:pt x="200860" y="122940"/>
                        <a:pt x="199570" y="126123"/>
                        <a:pt x="194150" y="127930"/>
                      </a:cubicBezTo>
                      <a:cubicBezTo>
                        <a:pt x="178753" y="137909"/>
                        <a:pt x="165247" y="146168"/>
                        <a:pt x="153547" y="152448"/>
                      </a:cubicBezTo>
                      <a:cubicBezTo>
                        <a:pt x="148988" y="155201"/>
                        <a:pt x="149935" y="159245"/>
                        <a:pt x="156215" y="164750"/>
                      </a:cubicBezTo>
                      <a:cubicBezTo>
                        <a:pt x="158021" y="167503"/>
                        <a:pt x="161204" y="168363"/>
                        <a:pt x="165677" y="167503"/>
                      </a:cubicBezTo>
                      <a:cubicBezTo>
                        <a:pt x="172903" y="167503"/>
                        <a:pt x="181935" y="167073"/>
                        <a:pt x="192774" y="166127"/>
                      </a:cubicBezTo>
                      <a:cubicBezTo>
                        <a:pt x="215312" y="164320"/>
                        <a:pt x="232517" y="161997"/>
                        <a:pt x="244216" y="159330"/>
                      </a:cubicBezTo>
                      <a:cubicBezTo>
                        <a:pt x="251442" y="162944"/>
                        <a:pt x="258237" y="173439"/>
                        <a:pt x="264517" y="190731"/>
                      </a:cubicBezTo>
                      <a:cubicBezTo>
                        <a:pt x="264517" y="196151"/>
                        <a:pt x="263571" y="199420"/>
                        <a:pt x="261765" y="200280"/>
                      </a:cubicBezTo>
                      <a:cubicBezTo>
                        <a:pt x="259958" y="201226"/>
                        <a:pt x="257205" y="200710"/>
                        <a:pt x="253593" y="198904"/>
                      </a:cubicBezTo>
                      <a:cubicBezTo>
                        <a:pt x="230108" y="188924"/>
                        <a:pt x="201634" y="185741"/>
                        <a:pt x="168258" y="189355"/>
                      </a:cubicBezTo>
                      <a:cubicBezTo>
                        <a:pt x="163699" y="189355"/>
                        <a:pt x="161462" y="192107"/>
                        <a:pt x="161462" y="197527"/>
                      </a:cubicBezTo>
                      <a:cubicBezTo>
                        <a:pt x="160516" y="228498"/>
                        <a:pt x="159225" y="251639"/>
                        <a:pt x="157418" y="267125"/>
                      </a:cubicBezTo>
                      <a:cubicBezTo>
                        <a:pt x="154666" y="276244"/>
                        <a:pt x="154236" y="284416"/>
                        <a:pt x="156042" y="291643"/>
                      </a:cubicBezTo>
                      <a:cubicBezTo>
                        <a:pt x="156042" y="294396"/>
                        <a:pt x="155096" y="296202"/>
                        <a:pt x="153376" y="297063"/>
                      </a:cubicBezTo>
                      <a:lnTo>
                        <a:pt x="147956" y="297063"/>
                      </a:lnTo>
                      <a:cubicBezTo>
                        <a:pt x="112773" y="289750"/>
                        <a:pt x="86106" y="279771"/>
                        <a:pt x="68041" y="267038"/>
                      </a:cubicBezTo>
                      <a:cubicBezTo>
                        <a:pt x="64428" y="264286"/>
                        <a:pt x="63052" y="262479"/>
                        <a:pt x="63998" y="261619"/>
                      </a:cubicBezTo>
                      <a:cubicBezTo>
                        <a:pt x="63998" y="260758"/>
                        <a:pt x="66234" y="260758"/>
                        <a:pt x="70794" y="261619"/>
                      </a:cubicBezTo>
                      <a:cubicBezTo>
                        <a:pt x="89805" y="267985"/>
                        <a:pt x="106494" y="270738"/>
                        <a:pt x="120945" y="269792"/>
                      </a:cubicBezTo>
                      <a:cubicBezTo>
                        <a:pt x="127225" y="269792"/>
                        <a:pt x="130838" y="265662"/>
                        <a:pt x="131784" y="257489"/>
                      </a:cubicBezTo>
                      <a:cubicBezTo>
                        <a:pt x="131784" y="252930"/>
                        <a:pt x="131784" y="245187"/>
                        <a:pt x="131784" y="234262"/>
                      </a:cubicBezTo>
                      <a:cubicBezTo>
                        <a:pt x="132644" y="219723"/>
                        <a:pt x="133161" y="208367"/>
                        <a:pt x="133161" y="200108"/>
                      </a:cubicBezTo>
                      <a:cubicBezTo>
                        <a:pt x="133161" y="197355"/>
                        <a:pt x="131784" y="195979"/>
                        <a:pt x="129117" y="195979"/>
                      </a:cubicBezTo>
                      <a:cubicBezTo>
                        <a:pt x="67697" y="200538"/>
                        <a:pt x="30621" y="207851"/>
                        <a:pt x="18062" y="217830"/>
                      </a:cubicBezTo>
                      <a:cubicBezTo>
                        <a:pt x="11696" y="221443"/>
                        <a:pt x="7653" y="221013"/>
                        <a:pt x="5847" y="216454"/>
                      </a:cubicBezTo>
                      <a:cubicBezTo>
                        <a:pt x="4040" y="214647"/>
                        <a:pt x="2664" y="211464"/>
                        <a:pt x="1804" y="206904"/>
                      </a:cubicBezTo>
                      <a:cubicBezTo>
                        <a:pt x="-3" y="205098"/>
                        <a:pt x="-433" y="203721"/>
                        <a:pt x="427" y="202775"/>
                      </a:cubicBezTo>
                      <a:cubicBezTo>
                        <a:pt x="427" y="201915"/>
                        <a:pt x="2234" y="201399"/>
                        <a:pt x="5847" y="201399"/>
                      </a:cubicBezTo>
                      <a:cubicBezTo>
                        <a:pt x="11266" y="202345"/>
                        <a:pt x="19352" y="200538"/>
                        <a:pt x="30191" y="195979"/>
                      </a:cubicBezTo>
                      <a:cubicBezTo>
                        <a:pt x="38363" y="193226"/>
                        <a:pt x="49632" y="190989"/>
                        <a:pt x="64084" y="189182"/>
                      </a:cubicBezTo>
                      <a:cubicBezTo>
                        <a:pt x="97461" y="183763"/>
                        <a:pt x="116902" y="179633"/>
                        <a:pt x="122321" y="176880"/>
                      </a:cubicBezTo>
                      <a:cubicBezTo>
                        <a:pt x="124989" y="176880"/>
                        <a:pt x="126365" y="176450"/>
                        <a:pt x="126365" y="175504"/>
                      </a:cubicBezTo>
                      <a:cubicBezTo>
                        <a:pt x="126365" y="174644"/>
                        <a:pt x="124989" y="172321"/>
                        <a:pt x="122321" y="168708"/>
                      </a:cubicBezTo>
                      <a:cubicBezTo>
                        <a:pt x="116902" y="165094"/>
                        <a:pt x="112859" y="162341"/>
                        <a:pt x="110106" y="160535"/>
                      </a:cubicBezTo>
                      <a:cubicBezTo>
                        <a:pt x="106494" y="158728"/>
                        <a:pt x="106064" y="155975"/>
                        <a:pt x="108730" y="152362"/>
                      </a:cubicBezTo>
                      <a:cubicBezTo>
                        <a:pt x="111483" y="148749"/>
                        <a:pt x="115009" y="147372"/>
                        <a:pt x="119568" y="148233"/>
                      </a:cubicBezTo>
                      <a:cubicBezTo>
                        <a:pt x="122321" y="150039"/>
                        <a:pt x="126365" y="150039"/>
                        <a:pt x="131784" y="148233"/>
                      </a:cubicBezTo>
                      <a:cubicBezTo>
                        <a:pt x="134537" y="148233"/>
                        <a:pt x="140386" y="144103"/>
                        <a:pt x="149418" y="135931"/>
                      </a:cubicBezTo>
                      <a:cubicBezTo>
                        <a:pt x="154838" y="128618"/>
                        <a:pt x="153032" y="123198"/>
                        <a:pt x="143999" y="119585"/>
                      </a:cubicBezTo>
                      <a:cubicBezTo>
                        <a:pt x="132214" y="119585"/>
                        <a:pt x="107870" y="129565"/>
                        <a:pt x="70880" y="149609"/>
                      </a:cubicBezTo>
                      <a:cubicBezTo>
                        <a:pt x="66321" y="152362"/>
                        <a:pt x="63224" y="152362"/>
                        <a:pt x="61417" y="149609"/>
                      </a:cubicBezTo>
                      <a:cubicBezTo>
                        <a:pt x="58665" y="147803"/>
                        <a:pt x="56858" y="145996"/>
                        <a:pt x="55998" y="144189"/>
                      </a:cubicBezTo>
                      <a:cubicBezTo>
                        <a:pt x="53245" y="142383"/>
                        <a:pt x="52385" y="141006"/>
                        <a:pt x="53245" y="140060"/>
                      </a:cubicBezTo>
                      <a:cubicBezTo>
                        <a:pt x="53160" y="138425"/>
                        <a:pt x="55396" y="137049"/>
                        <a:pt x="59955" y="136189"/>
                      </a:cubicBezTo>
                      <a:close/>
                      <a:moveTo>
                        <a:pt x="51869" y="52913"/>
                      </a:moveTo>
                      <a:cubicBezTo>
                        <a:pt x="68987" y="41987"/>
                        <a:pt x="85246" y="32954"/>
                        <a:pt x="100643" y="25642"/>
                      </a:cubicBezTo>
                      <a:cubicBezTo>
                        <a:pt x="102450" y="25642"/>
                        <a:pt x="105117" y="24781"/>
                        <a:pt x="108730" y="22889"/>
                      </a:cubicBezTo>
                      <a:cubicBezTo>
                        <a:pt x="127741" y="16523"/>
                        <a:pt x="145720" y="9726"/>
                        <a:pt x="162924" y="2414"/>
                      </a:cubicBezTo>
                      <a:cubicBezTo>
                        <a:pt x="169204" y="-1199"/>
                        <a:pt x="173763" y="-769"/>
                        <a:pt x="176430" y="3790"/>
                      </a:cubicBezTo>
                      <a:cubicBezTo>
                        <a:pt x="177290" y="6543"/>
                        <a:pt x="180473" y="9726"/>
                        <a:pt x="185892" y="13340"/>
                      </a:cubicBezTo>
                      <a:cubicBezTo>
                        <a:pt x="187699" y="16092"/>
                        <a:pt x="188129" y="18329"/>
                        <a:pt x="187268" y="20136"/>
                      </a:cubicBezTo>
                      <a:cubicBezTo>
                        <a:pt x="185462" y="21942"/>
                        <a:pt x="182709" y="22889"/>
                        <a:pt x="179183" y="22889"/>
                      </a:cubicBezTo>
                      <a:cubicBezTo>
                        <a:pt x="140300" y="29255"/>
                        <a:pt x="117332" y="36998"/>
                        <a:pt x="110106" y="46117"/>
                      </a:cubicBezTo>
                      <a:cubicBezTo>
                        <a:pt x="107440" y="51536"/>
                        <a:pt x="103311" y="54289"/>
                        <a:pt x="97891" y="54289"/>
                      </a:cubicBezTo>
                      <a:cubicBezTo>
                        <a:pt x="94278" y="55236"/>
                        <a:pt x="88859" y="56096"/>
                        <a:pt x="81633" y="57042"/>
                      </a:cubicBezTo>
                      <a:cubicBezTo>
                        <a:pt x="69847" y="58849"/>
                        <a:pt x="60385" y="59795"/>
                        <a:pt x="53160" y="59795"/>
                      </a:cubicBezTo>
                      <a:cubicBezTo>
                        <a:pt x="49546" y="59795"/>
                        <a:pt x="47309" y="59365"/>
                        <a:pt x="46363" y="58419"/>
                      </a:cubicBezTo>
                      <a:cubicBezTo>
                        <a:pt x="46449" y="57472"/>
                        <a:pt x="48170" y="55666"/>
                        <a:pt x="51869" y="52913"/>
                      </a:cubicBezTo>
                      <a:close/>
                      <a:moveTo>
                        <a:pt x="73546" y="107541"/>
                      </a:moveTo>
                      <a:cubicBezTo>
                        <a:pt x="70794" y="106681"/>
                        <a:pt x="67697" y="104358"/>
                        <a:pt x="64084" y="100745"/>
                      </a:cubicBezTo>
                      <a:cubicBezTo>
                        <a:pt x="60471" y="97992"/>
                        <a:pt x="57719" y="95755"/>
                        <a:pt x="55998" y="93949"/>
                      </a:cubicBezTo>
                      <a:cubicBezTo>
                        <a:pt x="52385" y="92142"/>
                        <a:pt x="51009" y="90766"/>
                        <a:pt x="51955" y="89819"/>
                      </a:cubicBezTo>
                      <a:cubicBezTo>
                        <a:pt x="51955" y="88013"/>
                        <a:pt x="54191" y="86206"/>
                        <a:pt x="58751" y="84399"/>
                      </a:cubicBezTo>
                      <a:cubicBezTo>
                        <a:pt x="73203" y="78980"/>
                        <a:pt x="87654" y="75280"/>
                        <a:pt x="102106" y="73474"/>
                      </a:cubicBezTo>
                      <a:cubicBezTo>
                        <a:pt x="104859" y="73474"/>
                        <a:pt x="106149" y="73904"/>
                        <a:pt x="106149" y="74850"/>
                      </a:cubicBezTo>
                      <a:cubicBezTo>
                        <a:pt x="106149" y="75797"/>
                        <a:pt x="105203" y="77173"/>
                        <a:pt x="103396" y="78980"/>
                      </a:cubicBezTo>
                      <a:cubicBezTo>
                        <a:pt x="95311" y="86292"/>
                        <a:pt x="89375" y="94465"/>
                        <a:pt x="85762" y="103498"/>
                      </a:cubicBezTo>
                      <a:cubicBezTo>
                        <a:pt x="83009" y="110724"/>
                        <a:pt x="78880" y="112101"/>
                        <a:pt x="73546" y="107541"/>
                      </a:cubicBezTo>
                      <a:close/>
                      <a:moveTo>
                        <a:pt x="127655" y="78893"/>
                      </a:moveTo>
                      <a:cubicBezTo>
                        <a:pt x="124902" y="73474"/>
                        <a:pt x="123612" y="69344"/>
                        <a:pt x="123612" y="66591"/>
                      </a:cubicBezTo>
                      <a:cubicBezTo>
                        <a:pt x="120945" y="62032"/>
                        <a:pt x="122236" y="59279"/>
                        <a:pt x="127655" y="58419"/>
                      </a:cubicBezTo>
                      <a:cubicBezTo>
                        <a:pt x="130321" y="57558"/>
                        <a:pt x="136257" y="56182"/>
                        <a:pt x="145290" y="54289"/>
                      </a:cubicBezTo>
                      <a:cubicBezTo>
                        <a:pt x="148903" y="53429"/>
                        <a:pt x="152946" y="52483"/>
                        <a:pt x="157505" y="51536"/>
                      </a:cubicBezTo>
                      <a:cubicBezTo>
                        <a:pt x="159311" y="51536"/>
                        <a:pt x="160258" y="51966"/>
                        <a:pt x="160258" y="52913"/>
                      </a:cubicBezTo>
                      <a:cubicBezTo>
                        <a:pt x="161118" y="52913"/>
                        <a:pt x="160688" y="53859"/>
                        <a:pt x="158881" y="55666"/>
                      </a:cubicBezTo>
                      <a:cubicBezTo>
                        <a:pt x="150795" y="62978"/>
                        <a:pt x="144429" y="70635"/>
                        <a:pt x="139956" y="78893"/>
                      </a:cubicBezTo>
                      <a:cubicBezTo>
                        <a:pt x="137290" y="82507"/>
                        <a:pt x="134967" y="84313"/>
                        <a:pt x="133161" y="84313"/>
                      </a:cubicBezTo>
                      <a:cubicBezTo>
                        <a:pt x="132214" y="84313"/>
                        <a:pt x="130408" y="82507"/>
                        <a:pt x="127655" y="78893"/>
                      </a:cubicBezTo>
                      <a:close/>
                    </a:path>
                  </a:pathLst>
                </a:custGeom>
                <a:grpFill/>
                <a:ln w="860" cap="flat">
                  <a:noFill/>
                  <a:prstDash val="solid"/>
                  <a:miter/>
                </a:ln>
              </p:spPr>
              <p:txBody>
                <a:bodyPr rtlCol="0" anchor="ctr"/>
                <a:lstStyle/>
                <a:p>
                  <a:endParaRPr lang="zh-CN" altLang="en-US"/>
                </a:p>
              </p:txBody>
            </p:sp>
          </p:grpSp>
        </p:grpSp>
      </p:grpSp>
      <p:sp>
        <p:nvSpPr>
          <p:cNvPr id="46" name="任意多边形: 形状 5"/>
          <p:cNvSpPr/>
          <p:nvPr/>
        </p:nvSpPr>
        <p:spPr>
          <a:xfrm>
            <a:off x="6679664" y="1613056"/>
            <a:ext cx="5512336" cy="5244945"/>
          </a:xfrm>
          <a:custGeom>
            <a:avLst/>
            <a:gdLst>
              <a:gd name="connsiteX0" fmla="*/ 4651643 w 5512336"/>
              <a:gd name="connsiteY0" fmla="*/ 0 h 5244945"/>
              <a:gd name="connsiteX1" fmla="*/ 5360042 w 5512336"/>
              <a:gd name="connsiteY1" fmla="*/ 53597 h 5244945"/>
              <a:gd name="connsiteX2" fmla="*/ 5512336 w 5512336"/>
              <a:gd name="connsiteY2" fmla="*/ 80794 h 5244945"/>
              <a:gd name="connsiteX3" fmla="*/ 5512336 w 5512336"/>
              <a:gd name="connsiteY3" fmla="*/ 3207990 h 5244945"/>
              <a:gd name="connsiteX4" fmla="*/ 5453578 w 5512336"/>
              <a:gd name="connsiteY4" fmla="*/ 3172294 h 5244945"/>
              <a:gd name="connsiteX5" fmla="*/ 4651643 w 5512336"/>
              <a:gd name="connsiteY5" fmla="*/ 2969236 h 5244945"/>
              <a:gd name="connsiteX6" fmla="*/ 2969237 w 5512336"/>
              <a:gd name="connsiteY6" fmla="*/ 4651642 h 5244945"/>
              <a:gd name="connsiteX7" fmla="*/ 3044875 w 5512336"/>
              <a:gd name="connsiteY7" fmla="*/ 5151938 h 5244945"/>
              <a:gd name="connsiteX8" fmla="*/ 3078916 w 5512336"/>
              <a:gd name="connsiteY8" fmla="*/ 5244945 h 5244945"/>
              <a:gd name="connsiteX9" fmla="*/ 38972 w 5512336"/>
              <a:gd name="connsiteY9" fmla="*/ 5244945 h 5244945"/>
              <a:gd name="connsiteX10" fmla="*/ 24016 w 5512336"/>
              <a:gd name="connsiteY10" fmla="*/ 5127246 h 5244945"/>
              <a:gd name="connsiteX11" fmla="*/ 0 w 5512336"/>
              <a:gd name="connsiteY11" fmla="*/ 4651642 h 5244945"/>
              <a:gd name="connsiteX12" fmla="*/ 4651643 w 5512336"/>
              <a:gd name="connsiteY12" fmla="*/ 0 h 5244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12336" h="5244945">
                <a:moveTo>
                  <a:pt x="4651643" y="0"/>
                </a:moveTo>
                <a:cubicBezTo>
                  <a:pt x="4892490" y="0"/>
                  <a:pt x="5129061" y="18304"/>
                  <a:pt x="5360042" y="53597"/>
                </a:cubicBezTo>
                <a:lnTo>
                  <a:pt x="5512336" y="80794"/>
                </a:lnTo>
                <a:lnTo>
                  <a:pt x="5512336" y="3207990"/>
                </a:lnTo>
                <a:lnTo>
                  <a:pt x="5453578" y="3172294"/>
                </a:lnTo>
                <a:cubicBezTo>
                  <a:pt x="5215192" y="3042795"/>
                  <a:pt x="4942008" y="2969236"/>
                  <a:pt x="4651643" y="2969236"/>
                </a:cubicBezTo>
                <a:cubicBezTo>
                  <a:pt x="3722476" y="2969236"/>
                  <a:pt x="2969237" y="3722475"/>
                  <a:pt x="2969237" y="4651642"/>
                </a:cubicBezTo>
                <a:cubicBezTo>
                  <a:pt x="2969237" y="4825861"/>
                  <a:pt x="2995718" y="4993895"/>
                  <a:pt x="3044875" y="5151938"/>
                </a:cubicBezTo>
                <a:lnTo>
                  <a:pt x="3078916" y="5244945"/>
                </a:lnTo>
                <a:lnTo>
                  <a:pt x="38972" y="5244945"/>
                </a:lnTo>
                <a:lnTo>
                  <a:pt x="24016" y="5127246"/>
                </a:lnTo>
                <a:cubicBezTo>
                  <a:pt x="8136" y="4970871"/>
                  <a:pt x="0" y="4812207"/>
                  <a:pt x="0" y="4651642"/>
                </a:cubicBezTo>
                <a:cubicBezTo>
                  <a:pt x="0" y="2082611"/>
                  <a:pt x="2082612" y="0"/>
                  <a:pt x="4651643" y="0"/>
                </a:cubicBezTo>
                <a:close/>
              </a:path>
            </a:pathLst>
          </a:custGeom>
          <a:blipFill>
            <a:blip r:embed="rId2">
              <a:grayscl/>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sp>
        <p:nvSpPr>
          <p:cNvPr id="47" name="任意多边形: 形状 4"/>
          <p:cNvSpPr/>
          <p:nvPr/>
        </p:nvSpPr>
        <p:spPr>
          <a:xfrm>
            <a:off x="6679664" y="1613056"/>
            <a:ext cx="5512336" cy="5244945"/>
          </a:xfrm>
          <a:custGeom>
            <a:avLst/>
            <a:gdLst>
              <a:gd name="connsiteX0" fmla="*/ 4651643 w 5512336"/>
              <a:gd name="connsiteY0" fmla="*/ 0 h 5244945"/>
              <a:gd name="connsiteX1" fmla="*/ 5360042 w 5512336"/>
              <a:gd name="connsiteY1" fmla="*/ 53597 h 5244945"/>
              <a:gd name="connsiteX2" fmla="*/ 5512336 w 5512336"/>
              <a:gd name="connsiteY2" fmla="*/ 80794 h 5244945"/>
              <a:gd name="connsiteX3" fmla="*/ 5512336 w 5512336"/>
              <a:gd name="connsiteY3" fmla="*/ 3207990 h 5244945"/>
              <a:gd name="connsiteX4" fmla="*/ 5453578 w 5512336"/>
              <a:gd name="connsiteY4" fmla="*/ 3172294 h 5244945"/>
              <a:gd name="connsiteX5" fmla="*/ 4651643 w 5512336"/>
              <a:gd name="connsiteY5" fmla="*/ 2969236 h 5244945"/>
              <a:gd name="connsiteX6" fmla="*/ 2969237 w 5512336"/>
              <a:gd name="connsiteY6" fmla="*/ 4651642 h 5244945"/>
              <a:gd name="connsiteX7" fmla="*/ 3044875 w 5512336"/>
              <a:gd name="connsiteY7" fmla="*/ 5151938 h 5244945"/>
              <a:gd name="connsiteX8" fmla="*/ 3078916 w 5512336"/>
              <a:gd name="connsiteY8" fmla="*/ 5244945 h 5244945"/>
              <a:gd name="connsiteX9" fmla="*/ 38972 w 5512336"/>
              <a:gd name="connsiteY9" fmla="*/ 5244945 h 5244945"/>
              <a:gd name="connsiteX10" fmla="*/ 24016 w 5512336"/>
              <a:gd name="connsiteY10" fmla="*/ 5127246 h 5244945"/>
              <a:gd name="connsiteX11" fmla="*/ 0 w 5512336"/>
              <a:gd name="connsiteY11" fmla="*/ 4651642 h 5244945"/>
              <a:gd name="connsiteX12" fmla="*/ 4651643 w 5512336"/>
              <a:gd name="connsiteY12" fmla="*/ 0 h 5244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12336" h="5244945">
                <a:moveTo>
                  <a:pt x="4651643" y="0"/>
                </a:moveTo>
                <a:cubicBezTo>
                  <a:pt x="4892490" y="0"/>
                  <a:pt x="5129061" y="18304"/>
                  <a:pt x="5360042" y="53597"/>
                </a:cubicBezTo>
                <a:lnTo>
                  <a:pt x="5512336" y="80794"/>
                </a:lnTo>
                <a:lnTo>
                  <a:pt x="5512336" y="3207990"/>
                </a:lnTo>
                <a:lnTo>
                  <a:pt x="5453578" y="3172294"/>
                </a:lnTo>
                <a:cubicBezTo>
                  <a:pt x="5215192" y="3042795"/>
                  <a:pt x="4942008" y="2969236"/>
                  <a:pt x="4651643" y="2969236"/>
                </a:cubicBezTo>
                <a:cubicBezTo>
                  <a:pt x="3722476" y="2969236"/>
                  <a:pt x="2969237" y="3722475"/>
                  <a:pt x="2969237" y="4651642"/>
                </a:cubicBezTo>
                <a:cubicBezTo>
                  <a:pt x="2969237" y="4825861"/>
                  <a:pt x="2995718" y="4993895"/>
                  <a:pt x="3044875" y="5151938"/>
                </a:cubicBezTo>
                <a:lnTo>
                  <a:pt x="3078916" y="5244945"/>
                </a:lnTo>
                <a:lnTo>
                  <a:pt x="38972" y="5244945"/>
                </a:lnTo>
                <a:lnTo>
                  <a:pt x="24016" y="5127246"/>
                </a:lnTo>
                <a:cubicBezTo>
                  <a:pt x="8136" y="4970871"/>
                  <a:pt x="0" y="4812207"/>
                  <a:pt x="0" y="4651642"/>
                </a:cubicBezTo>
                <a:cubicBezTo>
                  <a:pt x="0" y="2082611"/>
                  <a:pt x="2082612" y="0"/>
                  <a:pt x="4651643" y="0"/>
                </a:cubicBezTo>
                <a:close/>
              </a:path>
            </a:pathLst>
          </a:custGeom>
          <a:solidFill>
            <a:srgbClr val="0075F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49" name="图片 48"/>
          <p:cNvPicPr>
            <a:picLocks noChangeAspect="1"/>
          </p:cNvPicPr>
          <p:nvPr/>
        </p:nvPicPr>
        <p:blipFill rotWithShape="1">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brightnessContrast contrast="50000"/>
                    </a14:imgEffect>
                    <a14:imgEffect>
                      <a14:colorTemperature colorTemp="10159"/>
                    </a14:imgEffect>
                    <a14:imgEffect>
                      <a14:saturation sat="400000"/>
                    </a14:imgEffect>
                  </a14:imgLayer>
                </a14:imgProps>
              </a:ext>
              <a:ext uri="{28A0092B-C50C-407E-A947-70E740481C1C}">
                <a14:useLocalDpi xmlns:a14="http://schemas.microsoft.com/office/drawing/2010/main" val="0"/>
              </a:ext>
            </a:extLst>
          </a:blip>
          <a:srcRect l="529" t="61" r="11290" b="-223"/>
          <a:stretch>
            <a:fillRect/>
          </a:stretch>
        </p:blipFill>
        <p:spPr>
          <a:xfrm>
            <a:off x="7109381" y="3028135"/>
            <a:ext cx="5082619" cy="3847758"/>
          </a:xfrm>
          <a:prstGeom prst="rect">
            <a:avLst/>
          </a:prstGeom>
        </p:spPr>
      </p:pic>
      <p:sp>
        <p:nvSpPr>
          <p:cNvPr id="2" name="矩形 1"/>
          <p:cNvSpPr/>
          <p:nvPr/>
        </p:nvSpPr>
        <p:spPr>
          <a:xfrm>
            <a:off x="6706" y="861402"/>
            <a:ext cx="6942734" cy="3526940"/>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5" name="图形"/>
          <p:cNvGrpSpPr/>
          <p:nvPr/>
        </p:nvGrpSpPr>
        <p:grpSpPr>
          <a:xfrm>
            <a:off x="541398" y="1411304"/>
            <a:ext cx="1999615" cy="466725"/>
            <a:chOff x="1761" y="8206"/>
            <a:chExt cx="3149" cy="735"/>
          </a:xfrm>
          <a:gradFill>
            <a:gsLst>
              <a:gs pos="0">
                <a:srgbClr val="2870BF"/>
              </a:gs>
              <a:gs pos="100000">
                <a:schemeClr val="bg1">
                  <a:alpha val="80000"/>
                </a:schemeClr>
              </a:gs>
            </a:gsLst>
            <a:lin ang="0" scaled="0"/>
          </a:gradFill>
        </p:grpSpPr>
        <p:sp>
          <p:nvSpPr>
            <p:cNvPr id="86" name="图形"/>
            <p:cNvSpPr/>
            <p:nvPr/>
          </p:nvSpPr>
          <p:spPr>
            <a:xfrm flipV="1">
              <a:off x="1761"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87" name="图形"/>
            <p:cNvSpPr/>
            <p:nvPr/>
          </p:nvSpPr>
          <p:spPr>
            <a:xfrm flipV="1">
              <a:off x="1966"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88" name="图形"/>
            <p:cNvSpPr/>
            <p:nvPr/>
          </p:nvSpPr>
          <p:spPr>
            <a:xfrm flipV="1">
              <a:off x="2172"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89" name="图形"/>
            <p:cNvSpPr/>
            <p:nvPr/>
          </p:nvSpPr>
          <p:spPr>
            <a:xfrm flipV="1">
              <a:off x="2377"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90" name="图形"/>
            <p:cNvSpPr/>
            <p:nvPr/>
          </p:nvSpPr>
          <p:spPr>
            <a:xfrm flipV="1">
              <a:off x="2582"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91" name="图形"/>
            <p:cNvSpPr/>
            <p:nvPr/>
          </p:nvSpPr>
          <p:spPr>
            <a:xfrm flipV="1">
              <a:off x="2787"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92" name="图形"/>
            <p:cNvSpPr/>
            <p:nvPr/>
          </p:nvSpPr>
          <p:spPr>
            <a:xfrm flipV="1">
              <a:off x="2993"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93" name="图形"/>
            <p:cNvSpPr/>
            <p:nvPr/>
          </p:nvSpPr>
          <p:spPr>
            <a:xfrm flipV="1">
              <a:off x="3198"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94" name="图形"/>
            <p:cNvSpPr/>
            <p:nvPr/>
          </p:nvSpPr>
          <p:spPr>
            <a:xfrm flipV="1">
              <a:off x="3403"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95" name="图形"/>
            <p:cNvSpPr/>
            <p:nvPr/>
          </p:nvSpPr>
          <p:spPr>
            <a:xfrm flipV="1">
              <a:off x="3608"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96" name="图形"/>
            <p:cNvSpPr/>
            <p:nvPr/>
          </p:nvSpPr>
          <p:spPr>
            <a:xfrm flipV="1">
              <a:off x="3814"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97" name="图形"/>
            <p:cNvSpPr/>
            <p:nvPr/>
          </p:nvSpPr>
          <p:spPr>
            <a:xfrm flipV="1">
              <a:off x="4019"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98" name="图形"/>
            <p:cNvSpPr/>
            <p:nvPr/>
          </p:nvSpPr>
          <p:spPr>
            <a:xfrm flipV="1">
              <a:off x="4224"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99" name="图形"/>
            <p:cNvSpPr/>
            <p:nvPr/>
          </p:nvSpPr>
          <p:spPr>
            <a:xfrm flipV="1">
              <a:off x="4429"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00" name="图形"/>
            <p:cNvSpPr/>
            <p:nvPr/>
          </p:nvSpPr>
          <p:spPr>
            <a:xfrm flipV="1">
              <a:off x="4635"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01" name="图形"/>
            <p:cNvSpPr/>
            <p:nvPr/>
          </p:nvSpPr>
          <p:spPr>
            <a:xfrm flipV="1">
              <a:off x="4840"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02" name="图形"/>
            <p:cNvSpPr/>
            <p:nvPr/>
          </p:nvSpPr>
          <p:spPr>
            <a:xfrm flipV="1">
              <a:off x="1761" y="8428"/>
              <a:ext cx="70" cy="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03" name="图形"/>
            <p:cNvSpPr/>
            <p:nvPr/>
          </p:nvSpPr>
          <p:spPr>
            <a:xfrm flipV="1">
              <a:off x="1966"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04" name="图形"/>
            <p:cNvSpPr/>
            <p:nvPr/>
          </p:nvSpPr>
          <p:spPr>
            <a:xfrm flipV="1">
              <a:off x="2172"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05" name="图形"/>
            <p:cNvSpPr/>
            <p:nvPr/>
          </p:nvSpPr>
          <p:spPr>
            <a:xfrm flipV="1">
              <a:off x="2377"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06" name="图形"/>
            <p:cNvSpPr/>
            <p:nvPr/>
          </p:nvSpPr>
          <p:spPr>
            <a:xfrm flipV="1">
              <a:off x="2582"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07" name="图形"/>
            <p:cNvSpPr/>
            <p:nvPr/>
          </p:nvSpPr>
          <p:spPr>
            <a:xfrm flipV="1">
              <a:off x="2787"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08" name="图形"/>
            <p:cNvSpPr/>
            <p:nvPr/>
          </p:nvSpPr>
          <p:spPr>
            <a:xfrm flipV="1">
              <a:off x="2993"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09" name="图形"/>
            <p:cNvSpPr/>
            <p:nvPr/>
          </p:nvSpPr>
          <p:spPr>
            <a:xfrm flipV="1">
              <a:off x="3198"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10" name="图形"/>
            <p:cNvSpPr/>
            <p:nvPr/>
          </p:nvSpPr>
          <p:spPr>
            <a:xfrm flipV="1">
              <a:off x="3403"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11" name="图形"/>
            <p:cNvSpPr/>
            <p:nvPr/>
          </p:nvSpPr>
          <p:spPr>
            <a:xfrm flipV="1">
              <a:off x="3608"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12" name="图形"/>
            <p:cNvSpPr/>
            <p:nvPr/>
          </p:nvSpPr>
          <p:spPr>
            <a:xfrm flipV="1">
              <a:off x="3814"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13" name="图形"/>
            <p:cNvSpPr/>
            <p:nvPr/>
          </p:nvSpPr>
          <p:spPr>
            <a:xfrm flipV="1">
              <a:off x="4019"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14" name="图形"/>
            <p:cNvSpPr/>
            <p:nvPr/>
          </p:nvSpPr>
          <p:spPr>
            <a:xfrm flipV="1">
              <a:off x="4224"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15" name="图形"/>
            <p:cNvSpPr/>
            <p:nvPr/>
          </p:nvSpPr>
          <p:spPr>
            <a:xfrm flipV="1">
              <a:off x="4429"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16" name="图形"/>
            <p:cNvSpPr/>
            <p:nvPr/>
          </p:nvSpPr>
          <p:spPr>
            <a:xfrm flipV="1">
              <a:off x="4635"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17" name="图形"/>
            <p:cNvSpPr/>
            <p:nvPr/>
          </p:nvSpPr>
          <p:spPr>
            <a:xfrm flipV="1">
              <a:off x="4840" y="8428"/>
              <a:ext cx="70" cy="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18" name="图形"/>
            <p:cNvSpPr/>
            <p:nvPr/>
          </p:nvSpPr>
          <p:spPr>
            <a:xfrm flipV="1">
              <a:off x="1761"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19" name="图形"/>
            <p:cNvSpPr/>
            <p:nvPr/>
          </p:nvSpPr>
          <p:spPr>
            <a:xfrm flipV="1">
              <a:off x="1966"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20" name="图形"/>
            <p:cNvSpPr/>
            <p:nvPr/>
          </p:nvSpPr>
          <p:spPr>
            <a:xfrm flipV="1">
              <a:off x="2172"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21" name="图形"/>
            <p:cNvSpPr/>
            <p:nvPr/>
          </p:nvSpPr>
          <p:spPr>
            <a:xfrm flipV="1">
              <a:off x="2377"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22" name="图形"/>
            <p:cNvSpPr/>
            <p:nvPr/>
          </p:nvSpPr>
          <p:spPr>
            <a:xfrm flipV="1">
              <a:off x="2582"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23" name="图形"/>
            <p:cNvSpPr/>
            <p:nvPr/>
          </p:nvSpPr>
          <p:spPr>
            <a:xfrm flipV="1">
              <a:off x="2787"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24" name="图形"/>
            <p:cNvSpPr/>
            <p:nvPr/>
          </p:nvSpPr>
          <p:spPr>
            <a:xfrm flipV="1">
              <a:off x="2993"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25" name="图形"/>
            <p:cNvSpPr/>
            <p:nvPr/>
          </p:nvSpPr>
          <p:spPr>
            <a:xfrm flipV="1">
              <a:off x="3198"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26" name="图形"/>
            <p:cNvSpPr/>
            <p:nvPr/>
          </p:nvSpPr>
          <p:spPr>
            <a:xfrm flipV="1">
              <a:off x="3403"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27" name="图形"/>
            <p:cNvSpPr/>
            <p:nvPr/>
          </p:nvSpPr>
          <p:spPr>
            <a:xfrm flipV="1">
              <a:off x="3608"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28" name="图形"/>
            <p:cNvSpPr/>
            <p:nvPr/>
          </p:nvSpPr>
          <p:spPr>
            <a:xfrm flipV="1">
              <a:off x="3814"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29" name="图形"/>
            <p:cNvSpPr/>
            <p:nvPr/>
          </p:nvSpPr>
          <p:spPr>
            <a:xfrm flipV="1">
              <a:off x="4019"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30" name="图形"/>
            <p:cNvSpPr/>
            <p:nvPr/>
          </p:nvSpPr>
          <p:spPr>
            <a:xfrm flipV="1">
              <a:off x="4224"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31" name="图形"/>
            <p:cNvSpPr/>
            <p:nvPr/>
          </p:nvSpPr>
          <p:spPr>
            <a:xfrm flipV="1">
              <a:off x="4429"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32" name="图形"/>
            <p:cNvSpPr/>
            <p:nvPr/>
          </p:nvSpPr>
          <p:spPr>
            <a:xfrm flipV="1">
              <a:off x="4635"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33" name="图形"/>
            <p:cNvSpPr/>
            <p:nvPr/>
          </p:nvSpPr>
          <p:spPr>
            <a:xfrm flipV="1">
              <a:off x="4840"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34" name="图形"/>
            <p:cNvSpPr/>
            <p:nvPr/>
          </p:nvSpPr>
          <p:spPr>
            <a:xfrm flipV="1">
              <a:off x="1761" y="8871"/>
              <a:ext cx="70" cy="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35" name="图形"/>
            <p:cNvSpPr/>
            <p:nvPr/>
          </p:nvSpPr>
          <p:spPr>
            <a:xfrm flipV="1">
              <a:off x="1966"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36" name="图形"/>
            <p:cNvSpPr/>
            <p:nvPr/>
          </p:nvSpPr>
          <p:spPr>
            <a:xfrm flipV="1">
              <a:off x="2172"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37" name="图形"/>
            <p:cNvSpPr/>
            <p:nvPr/>
          </p:nvSpPr>
          <p:spPr>
            <a:xfrm flipV="1">
              <a:off x="2377"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38" name="图形"/>
            <p:cNvSpPr/>
            <p:nvPr/>
          </p:nvSpPr>
          <p:spPr>
            <a:xfrm flipV="1">
              <a:off x="2582"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39" name="图形"/>
            <p:cNvSpPr/>
            <p:nvPr/>
          </p:nvSpPr>
          <p:spPr>
            <a:xfrm flipV="1">
              <a:off x="2787"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40" name="图形"/>
            <p:cNvSpPr/>
            <p:nvPr/>
          </p:nvSpPr>
          <p:spPr>
            <a:xfrm flipV="1">
              <a:off x="2993"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41" name="图形"/>
            <p:cNvSpPr/>
            <p:nvPr/>
          </p:nvSpPr>
          <p:spPr>
            <a:xfrm flipV="1">
              <a:off x="3198"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42" name="图形"/>
            <p:cNvSpPr/>
            <p:nvPr/>
          </p:nvSpPr>
          <p:spPr>
            <a:xfrm flipV="1">
              <a:off x="3403"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43" name="图形"/>
            <p:cNvSpPr/>
            <p:nvPr/>
          </p:nvSpPr>
          <p:spPr>
            <a:xfrm flipV="1">
              <a:off x="3608"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44" name="图形"/>
            <p:cNvSpPr/>
            <p:nvPr/>
          </p:nvSpPr>
          <p:spPr>
            <a:xfrm flipV="1">
              <a:off x="3814"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45" name="图形"/>
            <p:cNvSpPr/>
            <p:nvPr/>
          </p:nvSpPr>
          <p:spPr>
            <a:xfrm flipV="1">
              <a:off x="4019"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46" name="图形"/>
            <p:cNvSpPr/>
            <p:nvPr/>
          </p:nvSpPr>
          <p:spPr>
            <a:xfrm flipV="1">
              <a:off x="4224"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47" name="图形"/>
            <p:cNvSpPr/>
            <p:nvPr/>
          </p:nvSpPr>
          <p:spPr>
            <a:xfrm flipV="1">
              <a:off x="4429"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48" name="图形"/>
            <p:cNvSpPr/>
            <p:nvPr/>
          </p:nvSpPr>
          <p:spPr>
            <a:xfrm flipV="1">
              <a:off x="4635"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49" name="图形"/>
            <p:cNvSpPr/>
            <p:nvPr/>
          </p:nvSpPr>
          <p:spPr>
            <a:xfrm flipV="1">
              <a:off x="4840" y="8871"/>
              <a:ext cx="70" cy="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grpSp>
      <p:sp>
        <p:nvSpPr>
          <p:cNvPr id="4" name="直角三角形 3"/>
          <p:cNvSpPr/>
          <p:nvPr/>
        </p:nvSpPr>
        <p:spPr>
          <a:xfrm rot="5400000">
            <a:off x="-950" y="611564"/>
            <a:ext cx="969252" cy="96925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5" name="图形"/>
          <p:cNvGrpSpPr/>
          <p:nvPr/>
        </p:nvGrpSpPr>
        <p:grpSpPr>
          <a:xfrm rot="10800000">
            <a:off x="5708784" y="3028600"/>
            <a:ext cx="1999615" cy="466725"/>
            <a:chOff x="1761" y="8206"/>
            <a:chExt cx="3149" cy="735"/>
          </a:xfrm>
          <a:gradFill>
            <a:gsLst>
              <a:gs pos="0">
                <a:srgbClr val="2870BF"/>
              </a:gs>
              <a:gs pos="100000">
                <a:schemeClr val="bg1">
                  <a:alpha val="80000"/>
                </a:schemeClr>
              </a:gs>
            </a:gsLst>
            <a:lin ang="0" scaled="0"/>
          </a:gradFill>
        </p:grpSpPr>
        <p:sp>
          <p:nvSpPr>
            <p:cNvPr id="166" name="图形"/>
            <p:cNvSpPr/>
            <p:nvPr/>
          </p:nvSpPr>
          <p:spPr>
            <a:xfrm flipV="1">
              <a:off x="1761"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67" name="图形"/>
            <p:cNvSpPr/>
            <p:nvPr/>
          </p:nvSpPr>
          <p:spPr>
            <a:xfrm flipV="1">
              <a:off x="1966"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68" name="图形"/>
            <p:cNvSpPr/>
            <p:nvPr/>
          </p:nvSpPr>
          <p:spPr>
            <a:xfrm flipV="1">
              <a:off x="2172"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69" name="图形"/>
            <p:cNvSpPr/>
            <p:nvPr/>
          </p:nvSpPr>
          <p:spPr>
            <a:xfrm flipV="1">
              <a:off x="2377"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70" name="图形"/>
            <p:cNvSpPr/>
            <p:nvPr/>
          </p:nvSpPr>
          <p:spPr>
            <a:xfrm flipV="1">
              <a:off x="2582"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71" name="图形"/>
            <p:cNvSpPr/>
            <p:nvPr/>
          </p:nvSpPr>
          <p:spPr>
            <a:xfrm flipV="1">
              <a:off x="2787"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72" name="图形"/>
            <p:cNvSpPr/>
            <p:nvPr/>
          </p:nvSpPr>
          <p:spPr>
            <a:xfrm flipV="1">
              <a:off x="2993"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73" name="图形"/>
            <p:cNvSpPr/>
            <p:nvPr/>
          </p:nvSpPr>
          <p:spPr>
            <a:xfrm flipV="1">
              <a:off x="3198"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74" name="图形"/>
            <p:cNvSpPr/>
            <p:nvPr/>
          </p:nvSpPr>
          <p:spPr>
            <a:xfrm flipV="1">
              <a:off x="3403"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75" name="图形"/>
            <p:cNvSpPr/>
            <p:nvPr/>
          </p:nvSpPr>
          <p:spPr>
            <a:xfrm flipV="1">
              <a:off x="3608"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76" name="图形"/>
            <p:cNvSpPr/>
            <p:nvPr/>
          </p:nvSpPr>
          <p:spPr>
            <a:xfrm flipV="1">
              <a:off x="3814"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77" name="图形"/>
            <p:cNvSpPr/>
            <p:nvPr/>
          </p:nvSpPr>
          <p:spPr>
            <a:xfrm flipV="1">
              <a:off x="4019"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78" name="图形"/>
            <p:cNvSpPr/>
            <p:nvPr/>
          </p:nvSpPr>
          <p:spPr>
            <a:xfrm flipV="1">
              <a:off x="4224"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79" name="图形"/>
            <p:cNvSpPr/>
            <p:nvPr/>
          </p:nvSpPr>
          <p:spPr>
            <a:xfrm flipV="1">
              <a:off x="4429"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80" name="图形"/>
            <p:cNvSpPr/>
            <p:nvPr/>
          </p:nvSpPr>
          <p:spPr>
            <a:xfrm flipV="1">
              <a:off x="4635"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81" name="图形"/>
            <p:cNvSpPr/>
            <p:nvPr/>
          </p:nvSpPr>
          <p:spPr>
            <a:xfrm flipV="1">
              <a:off x="4840"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82" name="图形"/>
            <p:cNvSpPr/>
            <p:nvPr/>
          </p:nvSpPr>
          <p:spPr>
            <a:xfrm flipV="1">
              <a:off x="1761" y="8428"/>
              <a:ext cx="70" cy="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83" name="图形"/>
            <p:cNvSpPr/>
            <p:nvPr/>
          </p:nvSpPr>
          <p:spPr>
            <a:xfrm flipV="1">
              <a:off x="1966"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84" name="图形"/>
            <p:cNvSpPr/>
            <p:nvPr/>
          </p:nvSpPr>
          <p:spPr>
            <a:xfrm flipV="1">
              <a:off x="2172"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85" name="图形"/>
            <p:cNvSpPr/>
            <p:nvPr/>
          </p:nvSpPr>
          <p:spPr>
            <a:xfrm flipV="1">
              <a:off x="2377"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86" name="图形"/>
            <p:cNvSpPr/>
            <p:nvPr/>
          </p:nvSpPr>
          <p:spPr>
            <a:xfrm flipV="1">
              <a:off x="2582"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87" name="图形"/>
            <p:cNvSpPr/>
            <p:nvPr/>
          </p:nvSpPr>
          <p:spPr>
            <a:xfrm flipV="1">
              <a:off x="2787"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88" name="图形"/>
            <p:cNvSpPr/>
            <p:nvPr/>
          </p:nvSpPr>
          <p:spPr>
            <a:xfrm flipV="1">
              <a:off x="2993"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89" name="图形"/>
            <p:cNvSpPr/>
            <p:nvPr/>
          </p:nvSpPr>
          <p:spPr>
            <a:xfrm flipV="1">
              <a:off x="3198"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90" name="图形"/>
            <p:cNvSpPr/>
            <p:nvPr/>
          </p:nvSpPr>
          <p:spPr>
            <a:xfrm flipV="1">
              <a:off x="3403"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91" name="图形"/>
            <p:cNvSpPr/>
            <p:nvPr/>
          </p:nvSpPr>
          <p:spPr>
            <a:xfrm flipV="1">
              <a:off x="3608"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92" name="图形"/>
            <p:cNvSpPr/>
            <p:nvPr/>
          </p:nvSpPr>
          <p:spPr>
            <a:xfrm flipV="1">
              <a:off x="3814"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93" name="图形"/>
            <p:cNvSpPr/>
            <p:nvPr/>
          </p:nvSpPr>
          <p:spPr>
            <a:xfrm flipV="1">
              <a:off x="4019"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94" name="图形"/>
            <p:cNvSpPr/>
            <p:nvPr/>
          </p:nvSpPr>
          <p:spPr>
            <a:xfrm flipV="1">
              <a:off x="4224"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95" name="图形"/>
            <p:cNvSpPr/>
            <p:nvPr/>
          </p:nvSpPr>
          <p:spPr>
            <a:xfrm flipV="1">
              <a:off x="4429"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96" name="图形"/>
            <p:cNvSpPr/>
            <p:nvPr/>
          </p:nvSpPr>
          <p:spPr>
            <a:xfrm flipV="1">
              <a:off x="4635"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97" name="图形"/>
            <p:cNvSpPr/>
            <p:nvPr/>
          </p:nvSpPr>
          <p:spPr>
            <a:xfrm flipV="1">
              <a:off x="4840" y="8428"/>
              <a:ext cx="70" cy="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98" name="图形"/>
            <p:cNvSpPr/>
            <p:nvPr/>
          </p:nvSpPr>
          <p:spPr>
            <a:xfrm flipV="1">
              <a:off x="1761"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99" name="图形"/>
            <p:cNvSpPr/>
            <p:nvPr/>
          </p:nvSpPr>
          <p:spPr>
            <a:xfrm flipV="1">
              <a:off x="1966"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00" name="图形"/>
            <p:cNvSpPr/>
            <p:nvPr/>
          </p:nvSpPr>
          <p:spPr>
            <a:xfrm flipV="1">
              <a:off x="2172"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01" name="图形"/>
            <p:cNvSpPr/>
            <p:nvPr/>
          </p:nvSpPr>
          <p:spPr>
            <a:xfrm flipV="1">
              <a:off x="2377"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02" name="图形"/>
            <p:cNvSpPr/>
            <p:nvPr/>
          </p:nvSpPr>
          <p:spPr>
            <a:xfrm flipV="1">
              <a:off x="2582"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03" name="图形"/>
            <p:cNvSpPr/>
            <p:nvPr/>
          </p:nvSpPr>
          <p:spPr>
            <a:xfrm flipV="1">
              <a:off x="2787"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04" name="图形"/>
            <p:cNvSpPr/>
            <p:nvPr/>
          </p:nvSpPr>
          <p:spPr>
            <a:xfrm flipV="1">
              <a:off x="2993"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05" name="图形"/>
            <p:cNvSpPr/>
            <p:nvPr/>
          </p:nvSpPr>
          <p:spPr>
            <a:xfrm flipV="1">
              <a:off x="3198"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06" name="图形"/>
            <p:cNvSpPr/>
            <p:nvPr/>
          </p:nvSpPr>
          <p:spPr>
            <a:xfrm flipV="1">
              <a:off x="3403"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07" name="图形"/>
            <p:cNvSpPr/>
            <p:nvPr/>
          </p:nvSpPr>
          <p:spPr>
            <a:xfrm flipV="1">
              <a:off x="3608"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08" name="图形"/>
            <p:cNvSpPr/>
            <p:nvPr/>
          </p:nvSpPr>
          <p:spPr>
            <a:xfrm flipV="1">
              <a:off x="3814"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09" name="图形"/>
            <p:cNvSpPr/>
            <p:nvPr/>
          </p:nvSpPr>
          <p:spPr>
            <a:xfrm flipV="1">
              <a:off x="4019"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10" name="图形"/>
            <p:cNvSpPr/>
            <p:nvPr/>
          </p:nvSpPr>
          <p:spPr>
            <a:xfrm flipV="1">
              <a:off x="4224"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11" name="图形"/>
            <p:cNvSpPr/>
            <p:nvPr/>
          </p:nvSpPr>
          <p:spPr>
            <a:xfrm flipV="1">
              <a:off x="4429"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12" name="图形"/>
            <p:cNvSpPr/>
            <p:nvPr/>
          </p:nvSpPr>
          <p:spPr>
            <a:xfrm flipV="1">
              <a:off x="4635"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13" name="图形"/>
            <p:cNvSpPr/>
            <p:nvPr/>
          </p:nvSpPr>
          <p:spPr>
            <a:xfrm flipV="1">
              <a:off x="4840"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14" name="图形"/>
            <p:cNvSpPr/>
            <p:nvPr/>
          </p:nvSpPr>
          <p:spPr>
            <a:xfrm flipV="1">
              <a:off x="1761" y="8871"/>
              <a:ext cx="70" cy="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15" name="图形"/>
            <p:cNvSpPr/>
            <p:nvPr/>
          </p:nvSpPr>
          <p:spPr>
            <a:xfrm flipV="1">
              <a:off x="1966"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16" name="图形"/>
            <p:cNvSpPr/>
            <p:nvPr/>
          </p:nvSpPr>
          <p:spPr>
            <a:xfrm flipV="1">
              <a:off x="2172"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17" name="图形"/>
            <p:cNvSpPr/>
            <p:nvPr/>
          </p:nvSpPr>
          <p:spPr>
            <a:xfrm flipV="1">
              <a:off x="2377"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18" name="图形"/>
            <p:cNvSpPr/>
            <p:nvPr/>
          </p:nvSpPr>
          <p:spPr>
            <a:xfrm flipV="1">
              <a:off x="2582"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19" name="图形"/>
            <p:cNvSpPr/>
            <p:nvPr/>
          </p:nvSpPr>
          <p:spPr>
            <a:xfrm flipV="1">
              <a:off x="2787"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20" name="图形"/>
            <p:cNvSpPr/>
            <p:nvPr/>
          </p:nvSpPr>
          <p:spPr>
            <a:xfrm flipV="1">
              <a:off x="2993"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21" name="图形"/>
            <p:cNvSpPr/>
            <p:nvPr/>
          </p:nvSpPr>
          <p:spPr>
            <a:xfrm flipV="1">
              <a:off x="3198"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22" name="图形"/>
            <p:cNvSpPr/>
            <p:nvPr/>
          </p:nvSpPr>
          <p:spPr>
            <a:xfrm flipV="1">
              <a:off x="3403"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23" name="图形"/>
            <p:cNvSpPr/>
            <p:nvPr/>
          </p:nvSpPr>
          <p:spPr>
            <a:xfrm flipV="1">
              <a:off x="3608"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24" name="图形"/>
            <p:cNvSpPr/>
            <p:nvPr/>
          </p:nvSpPr>
          <p:spPr>
            <a:xfrm flipV="1">
              <a:off x="3814"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25" name="图形"/>
            <p:cNvSpPr/>
            <p:nvPr/>
          </p:nvSpPr>
          <p:spPr>
            <a:xfrm flipV="1">
              <a:off x="4019"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26" name="图形"/>
            <p:cNvSpPr/>
            <p:nvPr/>
          </p:nvSpPr>
          <p:spPr>
            <a:xfrm flipV="1">
              <a:off x="4224"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27" name="图形"/>
            <p:cNvSpPr/>
            <p:nvPr/>
          </p:nvSpPr>
          <p:spPr>
            <a:xfrm flipV="1">
              <a:off x="4429"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28" name="图形"/>
            <p:cNvSpPr/>
            <p:nvPr/>
          </p:nvSpPr>
          <p:spPr>
            <a:xfrm flipV="1">
              <a:off x="4635"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29" name="图形"/>
            <p:cNvSpPr/>
            <p:nvPr/>
          </p:nvSpPr>
          <p:spPr>
            <a:xfrm flipV="1">
              <a:off x="4840" y="8871"/>
              <a:ext cx="70" cy="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grpSp>
      <p:sp>
        <p:nvSpPr>
          <p:cNvPr id="7" name="直角三角形 6"/>
          <p:cNvSpPr>
            <a:spLocks noChangeAspect="1"/>
          </p:cNvSpPr>
          <p:nvPr/>
        </p:nvSpPr>
        <p:spPr>
          <a:xfrm rot="8100000">
            <a:off x="780639" y="688439"/>
            <a:ext cx="367200" cy="367200"/>
          </a:xfrm>
          <a:prstGeom prst="rtTriangle">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图形"/>
          <p:cNvSpPr txBox="1"/>
          <p:nvPr/>
        </p:nvSpPr>
        <p:spPr>
          <a:xfrm>
            <a:off x="586105" y="2087880"/>
            <a:ext cx="6943090" cy="796290"/>
          </a:xfrm>
          <a:prstGeom prst="rect">
            <a:avLst/>
          </a:prstGeom>
          <a:noFill/>
          <a:effectLst>
            <a:outerShdw blurRad="50800" dist="38100" dir="2700000" algn="tl" rotWithShape="0">
              <a:schemeClr val="bg1">
                <a:alpha val="80000"/>
              </a:schemeClr>
            </a:outerShdw>
          </a:effectLst>
        </p:spPr>
        <p:txBody>
          <a:bodyPr wrap="square" rtlCol="0">
            <a:spAutoFit/>
          </a:bodyPr>
          <a:lstStyle/>
          <a:p>
            <a:pPr algn="l">
              <a:lnSpc>
                <a:spcPts val="5500"/>
              </a:lnSpc>
            </a:pPr>
            <a:r>
              <a:rPr lang="zh-CN" altLang="en-US" sz="4000" b="1" dirty="0" smtClean="0">
                <a:latin typeface="微软雅黑" panose="020B0503020204020204" pitchFamily="34" charset="-122"/>
                <a:ea typeface="微软雅黑" panose="020B0503020204020204" pitchFamily="34" charset="-122"/>
                <a:cs typeface="思源黑体 CN Bold" panose="020B0800000000000000" charset="-122"/>
                <a:sym typeface="+mn-ea"/>
              </a:rPr>
              <a:t>“三重一大”决策和运行监管</a:t>
            </a:r>
            <a:endParaRPr lang="zh-CN" altLang="en-US" sz="4000" b="1" dirty="0">
              <a:latin typeface="微软雅黑" panose="020B0503020204020204" pitchFamily="34" charset="-122"/>
              <a:ea typeface="微软雅黑" panose="020B0503020204020204" pitchFamily="34" charset="-122"/>
              <a:cs typeface="思源黑体 CN Bold" panose="020B0800000000000000" charset="-122"/>
            </a:endParaRPr>
          </a:p>
        </p:txBody>
      </p:sp>
      <p:sp>
        <p:nvSpPr>
          <p:cNvPr id="161" name="矩形: 圆角 101"/>
          <p:cNvSpPr/>
          <p:nvPr/>
        </p:nvSpPr>
        <p:spPr>
          <a:xfrm>
            <a:off x="886422" y="1251972"/>
            <a:ext cx="1654591" cy="485081"/>
          </a:xfrm>
          <a:prstGeom prst="roundRect">
            <a:avLst>
              <a:gd name="adj" fmla="val 0"/>
            </a:avLst>
          </a:prstGeom>
          <a:solidFill>
            <a:srgbClr val="2277C3"/>
          </a:solidFill>
          <a:ln w="25400" cap="flat" cmpd="sng" algn="ctr">
            <a:noFill/>
            <a:prstDash val="solid"/>
          </a:ln>
          <a:effectLst/>
        </p:spPr>
        <p:txBody>
          <a:bodyPr rtlCol="0" anchor="ctr"/>
          <a:lstStyle/>
          <a:p>
            <a:pPr lvl="0" algn="ctr" defTabSz="685800">
              <a:lnSpc>
                <a:spcPts val="1900"/>
              </a:lnSpc>
              <a:defRPr/>
            </a:pPr>
            <a:endParaRPr kumimoji="0" lang="zh-CN" altLang="en-US" sz="13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62" name="文本框 24"/>
          <p:cNvSpPr txBox="1"/>
          <p:nvPr/>
        </p:nvSpPr>
        <p:spPr>
          <a:xfrm>
            <a:off x="984708" y="1275388"/>
            <a:ext cx="1512000" cy="460375"/>
          </a:xfrm>
          <a:prstGeom prst="rect">
            <a:avLst/>
          </a:prstGeom>
          <a:noFill/>
          <a:effectLst/>
        </p:spPr>
        <p:txBody>
          <a:bodyPr wrap="square" rtlCol="0">
            <a:spAutoFit/>
          </a:bodyPr>
          <a:lstStyle/>
          <a:p>
            <a:r>
              <a:rPr lang="zh-CN" altLang="en-US" sz="2400" b="1" spc="200" dirty="0" smtClean="0">
                <a:solidFill>
                  <a:schemeClr val="bg1"/>
                </a:solidFill>
                <a:latin typeface="微软雅黑" panose="020B0503020204020204" pitchFamily="34" charset="-122"/>
                <a:ea typeface="微软雅黑" panose="020B0503020204020204" pitchFamily="34" charset="-122"/>
              </a:rPr>
              <a:t>正企</a:t>
            </a:r>
            <a:r>
              <a:rPr lang="zh-CN" altLang="en-US" sz="2400" b="1" spc="200" dirty="0" smtClean="0">
                <a:solidFill>
                  <a:schemeClr val="bg1"/>
                </a:solidFill>
                <a:latin typeface="微软雅黑" panose="020B0503020204020204" pitchFamily="34" charset="-122"/>
                <a:ea typeface="微软雅黑" panose="020B0503020204020204" pitchFamily="34" charset="-122"/>
              </a:rPr>
              <a:t>治理</a:t>
            </a:r>
            <a:endParaRPr lang="zh-CN" altLang="en-US" sz="2400" b="1" spc="200" dirty="0" smtClean="0">
              <a:solidFill>
                <a:schemeClr val="bg1"/>
              </a:solidFill>
              <a:latin typeface="微软雅黑" panose="020B0503020204020204" pitchFamily="34" charset="-122"/>
              <a:ea typeface="微软雅黑" panose="020B0503020204020204" pitchFamily="34" charset="-122"/>
            </a:endParaRPr>
          </a:p>
        </p:txBody>
      </p:sp>
      <p:sp>
        <p:nvSpPr>
          <p:cNvPr id="159" name="文本框 24"/>
          <p:cNvSpPr txBox="1"/>
          <p:nvPr/>
        </p:nvSpPr>
        <p:spPr>
          <a:xfrm>
            <a:off x="833073" y="3195619"/>
            <a:ext cx="5290910" cy="521970"/>
          </a:xfrm>
          <a:prstGeom prst="rect">
            <a:avLst/>
          </a:prstGeom>
          <a:noFill/>
          <a:effectLst/>
        </p:spPr>
        <p:txBody>
          <a:bodyPr wrap="square" rtlCol="0">
            <a:spAutoFit/>
          </a:bodyPr>
          <a:lstStyle/>
          <a:p>
            <a:r>
              <a:rPr lang="zh-CN" altLang="en-US" sz="2800" b="1" dirty="0" smtClean="0">
                <a:solidFill>
                  <a:srgbClr val="2277C3"/>
                </a:solidFill>
                <a:latin typeface="微软雅黑" panose="020B0503020204020204" pitchFamily="34" charset="-122"/>
                <a:ea typeface="微软雅黑" panose="020B0503020204020204" pitchFamily="34" charset="-122"/>
              </a:rPr>
              <a:t>三</a:t>
            </a:r>
            <a:r>
              <a:rPr lang="zh-CN" altLang="en-US" sz="2800" b="1" dirty="0" smtClean="0">
                <a:solidFill>
                  <a:srgbClr val="2277C3"/>
                </a:solidFill>
                <a:latin typeface="微软雅黑" panose="020B0503020204020204" pitchFamily="34" charset="-122"/>
                <a:ea typeface="微软雅黑" panose="020B0503020204020204" pitchFamily="34" charset="-122"/>
              </a:rPr>
              <a:t>个覆盖、三个加强、三个</a:t>
            </a:r>
            <a:r>
              <a:rPr lang="zh-CN" altLang="en-US" sz="2800" b="1" dirty="0" smtClean="0">
                <a:solidFill>
                  <a:srgbClr val="2277C3"/>
                </a:solidFill>
                <a:latin typeface="微软雅黑" panose="020B0503020204020204" pitchFamily="34" charset="-122"/>
                <a:ea typeface="微软雅黑" panose="020B0503020204020204" pitchFamily="34" charset="-122"/>
              </a:rPr>
              <a:t>提升</a:t>
            </a:r>
            <a:endParaRPr lang="zh-CN" altLang="en-US" sz="2800" b="1" dirty="0" smtClean="0">
              <a:solidFill>
                <a:srgbClr val="2277C3"/>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8603615" y="1435735"/>
            <a:ext cx="3106420" cy="5046345"/>
          </a:xfrm>
          <a:prstGeom prst="rect">
            <a:avLst/>
          </a:prstGeom>
          <a:solidFill>
            <a:schemeClr val="accent2">
              <a:lumMod val="20000"/>
              <a:lumOff val="80000"/>
            </a:schemeClr>
          </a:solidFill>
          <a:ln w="63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2400">
              <a:latin typeface="微软雅黑" panose="020B0503020204020204" pitchFamily="34" charset="-122"/>
              <a:ea typeface="微软雅黑" panose="020B0503020204020204" pitchFamily="34" charset="-122"/>
              <a:sym typeface="+mn-ea"/>
            </a:endParaRPr>
          </a:p>
        </p:txBody>
      </p:sp>
      <p:sp>
        <p:nvSpPr>
          <p:cNvPr id="2" name="标题 1"/>
          <p:cNvSpPr>
            <a:spLocks noGrp="1"/>
          </p:cNvSpPr>
          <p:nvPr>
            <p:ph type="title"/>
          </p:nvPr>
        </p:nvSpPr>
        <p:spPr>
          <a:xfrm>
            <a:off x="633207" y="-112"/>
            <a:ext cx="6409055" cy="757555"/>
          </a:xfrm>
          <a:ln>
            <a:noFill/>
          </a:ln>
        </p:spPr>
        <p:txBody>
          <a:bodyPr vert="horz" rtlCol="0" anchor="ctr" anchorCtr="0">
            <a:normAutofit/>
          </a:bodyPr>
          <a:lstStyle/>
          <a:p>
            <a:pPr lvl="0" algn="l">
              <a:buClrTx/>
              <a:buSzTx/>
              <a:buFontTx/>
            </a:pPr>
            <a:r>
              <a:rPr lang="zh-CN" altLang="en-US" dirty="0" smtClean="0">
                <a:sym typeface="+mn-ea"/>
              </a:rPr>
              <a:t>三个全</a:t>
            </a:r>
            <a:r>
              <a:rPr lang="zh-CN" altLang="en-US" dirty="0" smtClean="0">
                <a:sym typeface="+mn-ea"/>
              </a:rPr>
              <a:t>覆盖</a:t>
            </a:r>
            <a:endParaRPr lang="zh-CN" altLang="en-US" dirty="0" smtClean="0">
              <a:sym typeface="+mn-ea"/>
            </a:endParaRPr>
          </a:p>
        </p:txBody>
      </p:sp>
      <p:sp>
        <p:nvSpPr>
          <p:cNvPr id="10" name="矩形 9"/>
          <p:cNvSpPr/>
          <p:nvPr/>
        </p:nvSpPr>
        <p:spPr>
          <a:xfrm>
            <a:off x="440690" y="960120"/>
            <a:ext cx="539750" cy="1922780"/>
          </a:xfrm>
          <a:prstGeom prst="rect">
            <a:avLst/>
          </a:prstGeom>
          <a:solidFill>
            <a:srgbClr val="4A91D1"/>
          </a:solidFill>
          <a:ln>
            <a:solidFill>
              <a:srgbClr val="4A91D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p>
            <a:pPr lvl="0" algn="ctr">
              <a:buClrTx/>
              <a:buSzTx/>
              <a:buFontTx/>
            </a:pPr>
            <a:r>
              <a:rPr lang="zh-CN" altLang="en-US" sz="1600" b="1" dirty="0" smtClean="0">
                <a:ln w="0"/>
                <a:solidFill>
                  <a:schemeClr val="bg1"/>
                </a:solidFill>
                <a:latin typeface="微软雅黑" panose="020B0503020204020204" pitchFamily="34" charset="-122"/>
                <a:ea typeface="微软雅黑" panose="020B0503020204020204" pitchFamily="34" charset="-122"/>
                <a:sym typeface="+mn-ea"/>
              </a:rPr>
              <a:t>监管对象全覆盖</a:t>
            </a:r>
            <a:endParaRPr lang="zh-CN" altLang="en-US" sz="1600" b="1" dirty="0" smtClean="0">
              <a:ln w="0"/>
              <a:solidFill>
                <a:schemeClr val="bg1"/>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8603615" y="964565"/>
            <a:ext cx="3106420" cy="471170"/>
          </a:xfrm>
          <a:prstGeom prst="rect">
            <a:avLst/>
          </a:prstGeom>
          <a:solidFill>
            <a:schemeClr val="accent2"/>
          </a:solidFill>
          <a:ln>
            <a:solidFill>
              <a:schemeClr val="accent2"/>
            </a:solidFill>
          </a:ln>
        </p:spPr>
        <p:style>
          <a:lnRef idx="3">
            <a:schemeClr val="lt1"/>
          </a:lnRef>
          <a:fillRef idx="1">
            <a:schemeClr val="accent2"/>
          </a:fillRef>
          <a:effectRef idx="1">
            <a:schemeClr val="accent2"/>
          </a:effectRef>
          <a:fontRef idx="minor">
            <a:schemeClr val="lt1"/>
          </a:fontRef>
        </p:style>
        <p:txBody>
          <a:bodyPr vertOverflow="overflow" horzOverflow="overflow" vert="horz" wrap="square" lIns="144145" tIns="179705" rIns="144145" bIns="179705" numCol="1" spcCol="0" rtlCol="0" fromWordArt="0" anchor="ctr" anchorCtr="0" forceAA="0" compatLnSpc="1">
            <a:noAutofit/>
          </a:bodyPr>
          <a:p>
            <a:pPr lvl="0" algn="ctr">
              <a:buClrTx/>
              <a:buSzTx/>
              <a:buFontTx/>
            </a:pPr>
            <a:r>
              <a:rPr lang="zh-CN" altLang="en-US" sz="1600" b="1" dirty="0" smtClean="0">
                <a:latin typeface="微软雅黑" panose="020B0503020204020204" pitchFamily="34" charset="-122"/>
                <a:ea typeface="微软雅黑" panose="020B0503020204020204" pitchFamily="34" charset="-122"/>
                <a:sym typeface="+mn-ea"/>
              </a:rPr>
              <a:t>监管环节全覆盖</a:t>
            </a:r>
            <a:endParaRPr lang="zh-CN" altLang="en-US" sz="1600" b="1" dirty="0" smtClean="0">
              <a:latin typeface="微软雅黑" panose="020B0503020204020204" pitchFamily="34" charset="-122"/>
              <a:ea typeface="微软雅黑" panose="020B0503020204020204" pitchFamily="34" charset="-122"/>
              <a:sym typeface="+mn-ea"/>
            </a:endParaRPr>
          </a:p>
        </p:txBody>
      </p:sp>
      <p:sp>
        <p:nvSpPr>
          <p:cNvPr id="11" name="矩形 10"/>
          <p:cNvSpPr/>
          <p:nvPr/>
        </p:nvSpPr>
        <p:spPr>
          <a:xfrm>
            <a:off x="440690" y="3086100"/>
            <a:ext cx="541655" cy="3408680"/>
          </a:xfrm>
          <a:prstGeom prst="rect">
            <a:avLst/>
          </a:prstGeom>
          <a:gradFill>
            <a:gsLst>
              <a:gs pos="50000">
                <a:srgbClr val="37B2BB"/>
              </a:gs>
              <a:gs pos="0">
                <a:srgbClr val="3BBAC5">
                  <a:alpha val="80000"/>
                </a:srgbClr>
              </a:gs>
              <a:gs pos="100000">
                <a:srgbClr val="3BBAC5">
                  <a:alpha val="80000"/>
                </a:srgbClr>
              </a:gs>
            </a:gsLst>
            <a:lin ang="0" scaled="0"/>
          </a:gradFill>
          <a:ln>
            <a:solidFill>
              <a:srgbClr val="51C1CA"/>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p>
            <a:pPr lvl="0" algn="ctr">
              <a:buClrTx/>
              <a:buSzTx/>
              <a:buFontTx/>
            </a:pPr>
            <a:r>
              <a:rPr lang="zh-CN" altLang="en-US" sz="1600" b="1" dirty="0" smtClean="0">
                <a:ln w="0"/>
                <a:solidFill>
                  <a:schemeClr val="bg1"/>
                </a:solidFill>
                <a:latin typeface="微软雅黑" panose="020B0503020204020204" pitchFamily="34" charset="-122"/>
                <a:ea typeface="微软雅黑" panose="020B0503020204020204" pitchFamily="34" charset="-122"/>
                <a:sym typeface="+mn-ea"/>
              </a:rPr>
              <a:t>监管内容全覆盖</a:t>
            </a:r>
            <a:endParaRPr lang="zh-CN" altLang="en-US" sz="1600" b="1" dirty="0" smtClean="0">
              <a:ln w="0"/>
              <a:solidFill>
                <a:schemeClr val="bg1"/>
              </a:solidFill>
              <a:latin typeface="微软雅黑" panose="020B0503020204020204" pitchFamily="34" charset="-122"/>
              <a:ea typeface="微软雅黑" panose="020B0503020204020204" pitchFamily="34" charset="-122"/>
              <a:sym typeface="+mn-ea"/>
            </a:endParaRPr>
          </a:p>
        </p:txBody>
      </p:sp>
      <p:sp>
        <p:nvSpPr>
          <p:cNvPr id="20" name="文本框 19"/>
          <p:cNvSpPr txBox="1"/>
          <p:nvPr/>
        </p:nvSpPr>
        <p:spPr>
          <a:xfrm>
            <a:off x="9740900" y="2953385"/>
            <a:ext cx="735330" cy="706755"/>
          </a:xfrm>
          <a:prstGeom prst="rect">
            <a:avLst/>
          </a:prstGeom>
          <a:noFill/>
        </p:spPr>
        <p:txBody>
          <a:bodyPr wrap="square" rtlCol="0">
            <a:spAutoFit/>
          </a:bodyPr>
          <a:lstStyle/>
          <a:p>
            <a:pPr algn="ctr"/>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闭环管理</a:t>
            </a:r>
            <a:endPar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29" name="Freeform 5"/>
          <p:cNvSpPr/>
          <p:nvPr/>
        </p:nvSpPr>
        <p:spPr bwMode="auto">
          <a:xfrm>
            <a:off x="8792845" y="3057525"/>
            <a:ext cx="1310640" cy="1555115"/>
          </a:xfrm>
          <a:custGeom>
            <a:avLst/>
            <a:gdLst/>
            <a:ahLst/>
            <a:cxnLst>
              <a:cxn ang="0">
                <a:pos x="248" y="158"/>
              </a:cxn>
              <a:cxn ang="0">
                <a:pos x="248" y="160"/>
              </a:cxn>
              <a:cxn ang="0">
                <a:pos x="250" y="192"/>
              </a:cxn>
              <a:cxn ang="0">
                <a:pos x="321" y="335"/>
              </a:cxn>
              <a:cxn ang="0">
                <a:pos x="437" y="401"/>
              </a:cxn>
              <a:cxn ang="0">
                <a:pos x="496" y="408"/>
              </a:cxn>
              <a:cxn ang="0">
                <a:pos x="496" y="595"/>
              </a:cxn>
              <a:cxn ang="0">
                <a:pos x="430" y="591"/>
              </a:cxn>
              <a:cxn ang="0">
                <a:pos x="189" y="468"/>
              </a:cxn>
              <a:cxn ang="0">
                <a:pos x="62" y="192"/>
              </a:cxn>
              <a:cxn ang="0">
                <a:pos x="61" y="160"/>
              </a:cxn>
              <a:cxn ang="0">
                <a:pos x="61" y="158"/>
              </a:cxn>
              <a:cxn ang="0">
                <a:pos x="0" y="158"/>
              </a:cxn>
              <a:cxn ang="0">
                <a:pos x="157" y="0"/>
              </a:cxn>
              <a:cxn ang="0">
                <a:pos x="313" y="158"/>
              </a:cxn>
              <a:cxn ang="0">
                <a:pos x="248" y="158"/>
              </a:cxn>
            </a:cxnLst>
            <a:rect l="0" t="0" r="r" b="b"/>
            <a:pathLst>
              <a:path w="496" h="595">
                <a:moveTo>
                  <a:pt x="248" y="158"/>
                </a:moveTo>
                <a:cubicBezTo>
                  <a:pt x="248" y="158"/>
                  <a:pt x="248" y="159"/>
                  <a:pt x="248" y="160"/>
                </a:cubicBezTo>
                <a:cubicBezTo>
                  <a:pt x="248" y="171"/>
                  <a:pt x="249" y="182"/>
                  <a:pt x="250" y="192"/>
                </a:cubicBezTo>
                <a:cubicBezTo>
                  <a:pt x="257" y="247"/>
                  <a:pt x="281" y="295"/>
                  <a:pt x="321" y="335"/>
                </a:cubicBezTo>
                <a:cubicBezTo>
                  <a:pt x="355" y="369"/>
                  <a:pt x="393" y="391"/>
                  <a:pt x="437" y="401"/>
                </a:cubicBezTo>
                <a:cubicBezTo>
                  <a:pt x="456" y="406"/>
                  <a:pt x="475" y="408"/>
                  <a:pt x="496" y="408"/>
                </a:cubicBezTo>
                <a:cubicBezTo>
                  <a:pt x="496" y="595"/>
                  <a:pt x="496" y="595"/>
                  <a:pt x="496" y="595"/>
                </a:cubicBezTo>
                <a:cubicBezTo>
                  <a:pt x="474" y="595"/>
                  <a:pt x="452" y="594"/>
                  <a:pt x="430" y="591"/>
                </a:cubicBezTo>
                <a:cubicBezTo>
                  <a:pt x="338" y="578"/>
                  <a:pt x="258" y="537"/>
                  <a:pt x="189" y="468"/>
                </a:cubicBezTo>
                <a:cubicBezTo>
                  <a:pt x="112" y="390"/>
                  <a:pt x="69" y="299"/>
                  <a:pt x="62" y="192"/>
                </a:cubicBezTo>
                <a:cubicBezTo>
                  <a:pt x="61" y="182"/>
                  <a:pt x="61" y="171"/>
                  <a:pt x="61" y="160"/>
                </a:cubicBezTo>
                <a:cubicBezTo>
                  <a:pt x="61" y="159"/>
                  <a:pt x="61" y="158"/>
                  <a:pt x="61" y="158"/>
                </a:cubicBezTo>
                <a:cubicBezTo>
                  <a:pt x="0" y="158"/>
                  <a:pt x="0" y="158"/>
                  <a:pt x="0" y="158"/>
                </a:cubicBezTo>
                <a:cubicBezTo>
                  <a:pt x="157" y="0"/>
                  <a:pt x="157" y="0"/>
                  <a:pt x="157" y="0"/>
                </a:cubicBezTo>
                <a:cubicBezTo>
                  <a:pt x="313" y="158"/>
                  <a:pt x="313" y="158"/>
                  <a:pt x="313" y="158"/>
                </a:cubicBezTo>
                <a:lnTo>
                  <a:pt x="248" y="158"/>
                </a:lnTo>
                <a:close/>
              </a:path>
            </a:pathLst>
          </a:custGeom>
          <a:solidFill>
            <a:srgbClr val="ED847F"/>
          </a:solidFill>
          <a:ln w="9525">
            <a:noFill/>
            <a:round/>
          </a:ln>
        </p:spPr>
        <p:txBody>
          <a:bodyPr vert="horz" wrap="square" lIns="91440" tIns="45720" rIns="91440" bIns="45720" numCol="1" anchor="t" anchorCtr="0" compatLnSpc="1"/>
          <a:lstStyle/>
          <a:p>
            <a:endParaRPr lang="en-US">
              <a:latin typeface="字魂70号-灵悦黑体" panose="00000500000000000000" pitchFamily="2" charset="-122"/>
              <a:ea typeface="字魂58号-创中黑" panose="00000500000000000000" charset="-122"/>
              <a:sym typeface="字魂70号-灵悦黑体" panose="00000500000000000000" pitchFamily="2" charset="-122"/>
            </a:endParaRPr>
          </a:p>
        </p:txBody>
      </p:sp>
      <p:sp>
        <p:nvSpPr>
          <p:cNvPr id="19" name="Inhaltsplatzhalter 4"/>
          <p:cNvSpPr txBox="1"/>
          <p:nvPr/>
        </p:nvSpPr>
        <p:spPr>
          <a:xfrm rot="13920000">
            <a:off x="9103995" y="3698240"/>
            <a:ext cx="1022350" cy="440690"/>
          </a:xfrm>
          <a:prstGeom prst="rect">
            <a:avLst/>
          </a:prstGeom>
        </p:spPr>
        <p:txBody>
          <a:bodyPr wrap="square" lIns="0" tIns="0" rIns="0" bIns="0" anchor="ctr">
            <a:prstTxWarp prst="textArchUp">
              <a:avLst>
                <a:gd name="adj" fmla="val 10850090"/>
              </a:avLst>
            </a:prstTxWarp>
            <a:spAutoFit/>
          </a:bodyPr>
          <a:lstStyle>
            <a:lvl1pPr marL="273050" indent="-273050" algn="l" defTabSz="913765"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charset="0"/>
                <a:ea typeface="+mn-ea"/>
                <a:cs typeface="+mn-cs"/>
              </a:defRPr>
            </a:lvl1pPr>
            <a:lvl2pPr marL="807720" indent="-273050" algn="l" defTabSz="913765"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charset="0"/>
                <a:ea typeface="+mn-ea"/>
                <a:cs typeface="+mn-cs"/>
              </a:defRPr>
            </a:lvl2pPr>
            <a:lvl3pPr marL="1080770" indent="-177800" algn="l" defTabSz="913765"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charset="0"/>
                <a:ea typeface="+mn-ea"/>
                <a:cs typeface="+mn-cs"/>
              </a:defRPr>
            </a:lvl3pPr>
            <a:lvl4pPr marL="1436370" indent="-17780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charset="0"/>
                <a:ea typeface="+mn-ea"/>
                <a:cs typeface="+mn-cs"/>
              </a:defRPr>
            </a:lvl4pPr>
            <a:lvl5pPr marL="1793240" indent="-17907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charset="0"/>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algn="ctr">
              <a:lnSpc>
                <a:spcPct val="100000"/>
              </a:lnSpc>
              <a:spcAft>
                <a:spcPts val="1200"/>
              </a:spcAft>
              <a:buClrTx/>
              <a:buSzTx/>
              <a:buNone/>
            </a:pPr>
            <a:r>
              <a:rPr lang="zh-CN" altLang="en-US" sz="1800" b="1" dirty="0" smtClean="0">
                <a:latin typeface="微软雅黑" panose="020B0503020204020204" pitchFamily="34" charset="-122"/>
                <a:ea typeface="微软雅黑" panose="020B0503020204020204" pitchFamily="34" charset="-122"/>
                <a:sym typeface="+mn-ea"/>
              </a:rPr>
              <a:t>反馈整改</a:t>
            </a:r>
            <a:endParaRPr lang="zh-CN" altLang="en-US" sz="1800" b="1" dirty="0" smtClean="0">
              <a:latin typeface="微软雅黑" panose="020B0503020204020204" pitchFamily="34" charset="-122"/>
              <a:ea typeface="微软雅黑" panose="020B0503020204020204" pitchFamily="34" charset="-122"/>
              <a:sym typeface="+mn-ea"/>
            </a:endParaRPr>
          </a:p>
        </p:txBody>
      </p:sp>
      <p:grpSp>
        <p:nvGrpSpPr>
          <p:cNvPr id="26" name="组合 25"/>
          <p:cNvGrpSpPr/>
          <p:nvPr/>
        </p:nvGrpSpPr>
        <p:grpSpPr>
          <a:xfrm>
            <a:off x="9810988" y="3484643"/>
            <a:ext cx="1576705" cy="1299074"/>
            <a:chOff x="9800" y="4911"/>
            <a:chExt cx="3122" cy="2601"/>
          </a:xfrm>
        </p:grpSpPr>
        <p:sp>
          <p:nvSpPr>
            <p:cNvPr id="1030" name="Freeform 6"/>
            <p:cNvSpPr/>
            <p:nvPr/>
          </p:nvSpPr>
          <p:spPr bwMode="auto">
            <a:xfrm>
              <a:off x="9800" y="4911"/>
              <a:ext cx="3122" cy="2601"/>
            </a:xfrm>
            <a:custGeom>
              <a:avLst/>
              <a:gdLst/>
              <a:ahLst/>
              <a:cxnLst>
                <a:cxn ang="0">
                  <a:pos x="403" y="61"/>
                </a:cxn>
                <a:cxn ang="0">
                  <a:pos x="410" y="2"/>
                </a:cxn>
                <a:cxn ang="0">
                  <a:pos x="410" y="0"/>
                </a:cxn>
                <a:cxn ang="0">
                  <a:pos x="597" y="0"/>
                </a:cxn>
                <a:cxn ang="0">
                  <a:pos x="597" y="2"/>
                </a:cxn>
                <a:cxn ang="0">
                  <a:pos x="592" y="68"/>
                </a:cxn>
                <a:cxn ang="0">
                  <a:pos x="469" y="310"/>
                </a:cxn>
                <a:cxn ang="0">
                  <a:pos x="161" y="437"/>
                </a:cxn>
                <a:cxn ang="0">
                  <a:pos x="160" y="437"/>
                </a:cxn>
                <a:cxn ang="0">
                  <a:pos x="160" y="497"/>
                </a:cxn>
                <a:cxn ang="0">
                  <a:pos x="0" y="341"/>
                </a:cxn>
                <a:cxn ang="0">
                  <a:pos x="160" y="185"/>
                </a:cxn>
                <a:cxn ang="0">
                  <a:pos x="160" y="250"/>
                </a:cxn>
                <a:cxn ang="0">
                  <a:pos x="161" y="250"/>
                </a:cxn>
                <a:cxn ang="0">
                  <a:pos x="337" y="177"/>
                </a:cxn>
                <a:cxn ang="0">
                  <a:pos x="403" y="61"/>
                </a:cxn>
              </a:cxnLst>
              <a:rect l="0" t="0" r="r" b="b"/>
              <a:pathLst>
                <a:path w="597" h="497">
                  <a:moveTo>
                    <a:pt x="403" y="61"/>
                  </a:moveTo>
                  <a:cubicBezTo>
                    <a:pt x="408" y="42"/>
                    <a:pt x="410" y="22"/>
                    <a:pt x="410" y="2"/>
                  </a:cubicBezTo>
                  <a:cubicBezTo>
                    <a:pt x="410" y="1"/>
                    <a:pt x="410" y="0"/>
                    <a:pt x="410" y="0"/>
                  </a:cubicBezTo>
                  <a:cubicBezTo>
                    <a:pt x="597" y="0"/>
                    <a:pt x="597" y="0"/>
                    <a:pt x="597" y="0"/>
                  </a:cubicBezTo>
                  <a:cubicBezTo>
                    <a:pt x="597" y="0"/>
                    <a:pt x="597" y="1"/>
                    <a:pt x="597" y="2"/>
                  </a:cubicBezTo>
                  <a:cubicBezTo>
                    <a:pt x="597" y="24"/>
                    <a:pt x="595" y="46"/>
                    <a:pt x="592" y="68"/>
                  </a:cubicBezTo>
                  <a:cubicBezTo>
                    <a:pt x="579" y="160"/>
                    <a:pt x="538" y="241"/>
                    <a:pt x="469" y="310"/>
                  </a:cubicBezTo>
                  <a:cubicBezTo>
                    <a:pt x="384" y="395"/>
                    <a:pt x="281" y="437"/>
                    <a:pt x="161" y="437"/>
                  </a:cubicBezTo>
                  <a:cubicBezTo>
                    <a:pt x="161" y="437"/>
                    <a:pt x="160" y="437"/>
                    <a:pt x="160" y="437"/>
                  </a:cubicBezTo>
                  <a:cubicBezTo>
                    <a:pt x="160" y="497"/>
                    <a:pt x="160" y="497"/>
                    <a:pt x="160" y="497"/>
                  </a:cubicBezTo>
                  <a:cubicBezTo>
                    <a:pt x="0" y="341"/>
                    <a:pt x="0" y="341"/>
                    <a:pt x="0" y="341"/>
                  </a:cubicBezTo>
                  <a:cubicBezTo>
                    <a:pt x="160" y="185"/>
                    <a:pt x="160" y="185"/>
                    <a:pt x="160" y="185"/>
                  </a:cubicBezTo>
                  <a:cubicBezTo>
                    <a:pt x="160" y="250"/>
                    <a:pt x="160" y="250"/>
                    <a:pt x="160" y="250"/>
                  </a:cubicBezTo>
                  <a:cubicBezTo>
                    <a:pt x="160" y="250"/>
                    <a:pt x="161" y="250"/>
                    <a:pt x="161" y="250"/>
                  </a:cubicBezTo>
                  <a:cubicBezTo>
                    <a:pt x="230" y="250"/>
                    <a:pt x="288" y="226"/>
                    <a:pt x="337" y="177"/>
                  </a:cubicBezTo>
                  <a:cubicBezTo>
                    <a:pt x="371" y="143"/>
                    <a:pt x="393" y="104"/>
                    <a:pt x="403" y="61"/>
                  </a:cubicBezTo>
                  <a:close/>
                </a:path>
              </a:pathLst>
            </a:custGeom>
            <a:solidFill>
              <a:srgbClr val="E06A6A"/>
            </a:solidFill>
            <a:ln w="9525">
              <a:noFill/>
              <a:round/>
            </a:ln>
          </p:spPr>
          <p:txBody>
            <a:bodyPr vert="horz" wrap="square" lIns="91440" tIns="45720" rIns="91440" bIns="45720" numCol="1" anchor="t" anchorCtr="0" compatLnSpc="1"/>
            <a:lstStyle/>
            <a:p>
              <a:endParaRPr lang="en-US">
                <a:latin typeface="字魂70号-灵悦黑体" panose="00000500000000000000" pitchFamily="2" charset="-122"/>
                <a:ea typeface="字魂58号-创中黑" panose="00000500000000000000" charset="-122"/>
                <a:sym typeface="字魂70号-灵悦黑体" panose="00000500000000000000" pitchFamily="2" charset="-122"/>
              </a:endParaRPr>
            </a:p>
          </p:txBody>
        </p:sp>
        <p:sp>
          <p:nvSpPr>
            <p:cNvPr id="18" name="Inhaltsplatzhalter 4"/>
            <p:cNvSpPr txBox="1"/>
            <p:nvPr/>
          </p:nvSpPr>
          <p:spPr>
            <a:xfrm rot="8580000">
              <a:off x="10507" y="5467"/>
              <a:ext cx="2115" cy="872"/>
            </a:xfrm>
            <a:prstGeom prst="rect">
              <a:avLst/>
            </a:prstGeom>
          </p:spPr>
          <p:txBody>
            <a:bodyPr wrap="square" lIns="0" tIns="0" rIns="0" bIns="0" anchor="ctr">
              <a:prstTxWarp prst="textArchUp">
                <a:avLst>
                  <a:gd name="adj" fmla="val 10850090"/>
                </a:avLst>
              </a:prstTxWarp>
              <a:spAutoFit/>
            </a:bodyPr>
            <a:lstStyle>
              <a:lvl1pPr marL="273050" indent="-273050" algn="l" defTabSz="913765"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charset="0"/>
                  <a:ea typeface="+mn-ea"/>
                  <a:cs typeface="+mn-cs"/>
                </a:defRPr>
              </a:lvl1pPr>
              <a:lvl2pPr marL="807720" indent="-273050" algn="l" defTabSz="913765"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charset="0"/>
                  <a:ea typeface="+mn-ea"/>
                  <a:cs typeface="+mn-cs"/>
                </a:defRPr>
              </a:lvl2pPr>
              <a:lvl3pPr marL="1080770" indent="-177800" algn="l" defTabSz="913765"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charset="0"/>
                  <a:ea typeface="+mn-ea"/>
                  <a:cs typeface="+mn-cs"/>
                </a:defRPr>
              </a:lvl3pPr>
              <a:lvl4pPr marL="1436370" indent="-17780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charset="0"/>
                  <a:ea typeface="+mn-ea"/>
                  <a:cs typeface="+mn-cs"/>
                </a:defRPr>
              </a:lvl4pPr>
              <a:lvl5pPr marL="1793240" indent="-17907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charset="0"/>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algn="ctr">
                <a:lnSpc>
                  <a:spcPct val="100000"/>
                </a:lnSpc>
                <a:spcAft>
                  <a:spcPts val="1200"/>
                </a:spcAft>
                <a:buClrTx/>
                <a:buSzTx/>
                <a:buNone/>
              </a:pPr>
              <a:r>
                <a:rPr lang="zh-CN" altLang="en-US" sz="1800" b="1" dirty="0" smtClean="0">
                  <a:latin typeface="微软雅黑" panose="020B0503020204020204" pitchFamily="34" charset="-122"/>
                  <a:ea typeface="微软雅黑" panose="020B0503020204020204" pitchFamily="34" charset="-122"/>
                  <a:sym typeface="+mn-ea"/>
                </a:rPr>
                <a:t>督查检查</a:t>
              </a:r>
              <a:endParaRPr lang="zh-CN" altLang="en-US" sz="1800" b="1" dirty="0" smtClean="0">
                <a:latin typeface="微软雅黑" panose="020B0503020204020204" pitchFamily="34" charset="-122"/>
                <a:ea typeface="微软雅黑" panose="020B0503020204020204" pitchFamily="34" charset="-122"/>
                <a:sym typeface="+mn-ea"/>
              </a:endParaRPr>
            </a:p>
          </p:txBody>
        </p:sp>
        <p:pic>
          <p:nvPicPr>
            <p:cNvPr id="24" name="图片 23" descr="内部反馈"/>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0379" y="6498"/>
              <a:ext cx="514" cy="514"/>
            </a:xfrm>
            <a:prstGeom prst="rect">
              <a:avLst/>
            </a:prstGeom>
          </p:spPr>
        </p:pic>
      </p:grpSp>
      <p:grpSp>
        <p:nvGrpSpPr>
          <p:cNvPr id="27" name="组合 26"/>
          <p:cNvGrpSpPr/>
          <p:nvPr/>
        </p:nvGrpSpPr>
        <p:grpSpPr>
          <a:xfrm>
            <a:off x="10233952" y="2087989"/>
            <a:ext cx="1314955" cy="1560195"/>
            <a:chOff x="10524" y="2595"/>
            <a:chExt cx="2603" cy="3124"/>
          </a:xfrm>
        </p:grpSpPr>
        <p:sp>
          <p:nvSpPr>
            <p:cNvPr id="1031" name="Freeform 7"/>
            <p:cNvSpPr/>
            <p:nvPr/>
          </p:nvSpPr>
          <p:spPr bwMode="auto">
            <a:xfrm>
              <a:off x="10524" y="2595"/>
              <a:ext cx="2603" cy="3124"/>
            </a:xfrm>
            <a:custGeom>
              <a:avLst/>
              <a:gdLst/>
              <a:ahLst/>
              <a:cxnLst>
                <a:cxn ang="0">
                  <a:pos x="67" y="5"/>
                </a:cxn>
                <a:cxn ang="0">
                  <a:pos x="309" y="129"/>
                </a:cxn>
                <a:cxn ang="0">
                  <a:pos x="437" y="435"/>
                </a:cxn>
                <a:cxn ang="0">
                  <a:pos x="498" y="435"/>
                </a:cxn>
                <a:cxn ang="0">
                  <a:pos x="341" y="597"/>
                </a:cxn>
                <a:cxn ang="0">
                  <a:pos x="184" y="435"/>
                </a:cxn>
                <a:cxn ang="0">
                  <a:pos x="250" y="435"/>
                </a:cxn>
                <a:cxn ang="0">
                  <a:pos x="177" y="261"/>
                </a:cxn>
                <a:cxn ang="0">
                  <a:pos x="60" y="194"/>
                </a:cxn>
                <a:cxn ang="0">
                  <a:pos x="1" y="188"/>
                </a:cxn>
                <a:cxn ang="0">
                  <a:pos x="0" y="188"/>
                </a:cxn>
                <a:cxn ang="0">
                  <a:pos x="0" y="0"/>
                </a:cxn>
                <a:cxn ang="0">
                  <a:pos x="1" y="0"/>
                </a:cxn>
                <a:cxn ang="0">
                  <a:pos x="67" y="5"/>
                </a:cxn>
              </a:cxnLst>
              <a:rect l="0" t="0" r="r" b="b"/>
              <a:pathLst>
                <a:path w="498" h="597">
                  <a:moveTo>
                    <a:pt x="67" y="5"/>
                  </a:moveTo>
                  <a:cubicBezTo>
                    <a:pt x="159" y="18"/>
                    <a:pt x="240" y="59"/>
                    <a:pt x="309" y="129"/>
                  </a:cubicBezTo>
                  <a:cubicBezTo>
                    <a:pt x="394" y="213"/>
                    <a:pt x="436" y="315"/>
                    <a:pt x="437" y="435"/>
                  </a:cubicBezTo>
                  <a:cubicBezTo>
                    <a:pt x="498" y="435"/>
                    <a:pt x="498" y="435"/>
                    <a:pt x="498" y="435"/>
                  </a:cubicBezTo>
                  <a:cubicBezTo>
                    <a:pt x="341" y="597"/>
                    <a:pt x="341" y="597"/>
                    <a:pt x="341" y="597"/>
                  </a:cubicBezTo>
                  <a:cubicBezTo>
                    <a:pt x="184" y="435"/>
                    <a:pt x="184" y="435"/>
                    <a:pt x="184" y="435"/>
                  </a:cubicBezTo>
                  <a:cubicBezTo>
                    <a:pt x="250" y="435"/>
                    <a:pt x="250" y="435"/>
                    <a:pt x="250" y="435"/>
                  </a:cubicBezTo>
                  <a:cubicBezTo>
                    <a:pt x="249" y="367"/>
                    <a:pt x="225" y="309"/>
                    <a:pt x="177" y="261"/>
                  </a:cubicBezTo>
                  <a:cubicBezTo>
                    <a:pt x="143" y="227"/>
                    <a:pt x="104" y="205"/>
                    <a:pt x="60" y="194"/>
                  </a:cubicBezTo>
                  <a:cubicBezTo>
                    <a:pt x="41" y="190"/>
                    <a:pt x="21" y="188"/>
                    <a:pt x="1" y="188"/>
                  </a:cubicBezTo>
                  <a:cubicBezTo>
                    <a:pt x="1" y="188"/>
                    <a:pt x="0" y="188"/>
                    <a:pt x="0" y="188"/>
                  </a:cubicBezTo>
                  <a:cubicBezTo>
                    <a:pt x="0" y="0"/>
                    <a:pt x="0" y="0"/>
                    <a:pt x="0" y="0"/>
                  </a:cubicBezTo>
                  <a:cubicBezTo>
                    <a:pt x="0" y="0"/>
                    <a:pt x="1" y="0"/>
                    <a:pt x="1" y="0"/>
                  </a:cubicBezTo>
                  <a:cubicBezTo>
                    <a:pt x="24" y="0"/>
                    <a:pt x="46" y="2"/>
                    <a:pt x="67" y="5"/>
                  </a:cubicBezTo>
                  <a:close/>
                </a:path>
              </a:pathLst>
            </a:custGeom>
            <a:solidFill>
              <a:srgbClr val="DB5454"/>
            </a:solidFill>
            <a:ln w="9525">
              <a:noFill/>
              <a:round/>
            </a:ln>
          </p:spPr>
          <p:txBody>
            <a:bodyPr vert="horz" wrap="square" lIns="91440" tIns="45720" rIns="91440" bIns="45720" numCol="1" anchor="t" anchorCtr="0" compatLnSpc="1"/>
            <a:lstStyle/>
            <a:p>
              <a:endParaRPr lang="en-US">
                <a:latin typeface="字魂70号-灵悦黑体" panose="00000500000000000000" pitchFamily="2" charset="-122"/>
                <a:ea typeface="字魂58号-创中黑" panose="00000500000000000000" charset="-122"/>
                <a:sym typeface="字魂70号-灵悦黑体" panose="00000500000000000000" pitchFamily="2" charset="-122"/>
              </a:endParaRPr>
            </a:p>
          </p:txBody>
        </p:sp>
        <p:sp>
          <p:nvSpPr>
            <p:cNvPr id="17" name="Inhaltsplatzhalter 4"/>
            <p:cNvSpPr txBox="1"/>
            <p:nvPr/>
          </p:nvSpPr>
          <p:spPr>
            <a:xfrm rot="3600000">
              <a:off x="10349" y="3593"/>
              <a:ext cx="2541" cy="1293"/>
            </a:xfrm>
            <a:prstGeom prst="rect">
              <a:avLst/>
            </a:prstGeom>
          </p:spPr>
          <p:txBody>
            <a:bodyPr wrap="square" lIns="0" tIns="0" rIns="0" bIns="0" anchor="ctr">
              <a:prstTxWarp prst="textArchUp">
                <a:avLst>
                  <a:gd name="adj" fmla="val 10850090"/>
                </a:avLst>
              </a:prstTxWarp>
              <a:spAutoFit/>
            </a:bodyPr>
            <a:lstStyle>
              <a:lvl1pPr marL="273050" indent="-273050" algn="l" defTabSz="913765"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charset="0"/>
                  <a:ea typeface="+mn-ea"/>
                  <a:cs typeface="+mn-cs"/>
                </a:defRPr>
              </a:lvl1pPr>
              <a:lvl2pPr marL="807720" indent="-273050" algn="l" defTabSz="913765"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charset="0"/>
                  <a:ea typeface="+mn-ea"/>
                  <a:cs typeface="+mn-cs"/>
                </a:defRPr>
              </a:lvl2pPr>
              <a:lvl3pPr marL="1080770" indent="-177800" algn="l" defTabSz="913765"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charset="0"/>
                  <a:ea typeface="+mn-ea"/>
                  <a:cs typeface="+mn-cs"/>
                </a:defRPr>
              </a:lvl3pPr>
              <a:lvl4pPr marL="1436370" indent="-17780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charset="0"/>
                  <a:ea typeface="+mn-ea"/>
                  <a:cs typeface="+mn-cs"/>
                </a:defRPr>
              </a:lvl4pPr>
              <a:lvl5pPr marL="1793240" indent="-17907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charset="0"/>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algn="ctr">
                <a:lnSpc>
                  <a:spcPct val="100000"/>
                </a:lnSpc>
                <a:spcAft>
                  <a:spcPts val="1200"/>
                </a:spcAft>
                <a:buClrTx/>
                <a:buSzTx/>
                <a:buNone/>
              </a:pPr>
              <a:r>
                <a:rPr lang="zh-CN" altLang="en-US" sz="1800" b="1" dirty="0" smtClean="0">
                  <a:latin typeface="微软雅黑" panose="020B0503020204020204" pitchFamily="34" charset="-122"/>
                  <a:ea typeface="微软雅黑" panose="020B0503020204020204" pitchFamily="34" charset="-122"/>
                  <a:sym typeface="+mn-ea"/>
                </a:rPr>
                <a:t>组织实施</a:t>
              </a:r>
              <a:endParaRPr lang="zh-CN" altLang="en-US" sz="1800" b="1" dirty="0" smtClean="0">
                <a:latin typeface="微软雅黑" panose="020B0503020204020204" pitchFamily="34" charset="-122"/>
                <a:ea typeface="微软雅黑" panose="020B0503020204020204" pitchFamily="34" charset="-122"/>
                <a:sym typeface="+mn-ea"/>
              </a:endParaRPr>
            </a:p>
          </p:txBody>
        </p:sp>
        <p:pic>
          <p:nvPicPr>
            <p:cNvPr id="22" name="图片 21" descr="组织管理"/>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993" y="4860"/>
              <a:ext cx="560" cy="560"/>
            </a:xfrm>
            <a:prstGeom prst="rect">
              <a:avLst/>
            </a:prstGeom>
          </p:spPr>
        </p:pic>
      </p:grpSp>
      <p:grpSp>
        <p:nvGrpSpPr>
          <p:cNvPr id="28" name="组合 27"/>
          <p:cNvGrpSpPr/>
          <p:nvPr/>
        </p:nvGrpSpPr>
        <p:grpSpPr>
          <a:xfrm>
            <a:off x="8952230" y="1889125"/>
            <a:ext cx="1572765" cy="1296035"/>
            <a:chOff x="8441" y="2423"/>
            <a:chExt cx="3113" cy="2594"/>
          </a:xfrm>
        </p:grpSpPr>
        <p:sp>
          <p:nvSpPr>
            <p:cNvPr id="1032" name="Freeform 8"/>
            <p:cNvSpPr>
              <a:spLocks noEditPoints="1"/>
            </p:cNvSpPr>
            <p:nvPr/>
          </p:nvSpPr>
          <p:spPr bwMode="auto">
            <a:xfrm>
              <a:off x="8441" y="2423"/>
              <a:ext cx="3113" cy="2594"/>
            </a:xfrm>
            <a:custGeom>
              <a:avLst/>
              <a:gdLst/>
              <a:ahLst/>
              <a:cxnLst>
                <a:cxn ang="0">
                  <a:pos x="96" y="338"/>
                </a:cxn>
                <a:cxn ang="0">
                  <a:pos x="95" y="338"/>
                </a:cxn>
                <a:cxn ang="0">
                  <a:pos x="96" y="338"/>
                </a:cxn>
                <a:cxn ang="0">
                  <a:pos x="435" y="0"/>
                </a:cxn>
                <a:cxn ang="0">
                  <a:pos x="595" y="157"/>
                </a:cxn>
                <a:cxn ang="0">
                  <a:pos x="435" y="314"/>
                </a:cxn>
                <a:cxn ang="0">
                  <a:pos x="435" y="249"/>
                </a:cxn>
                <a:cxn ang="0">
                  <a:pos x="260" y="322"/>
                </a:cxn>
                <a:cxn ang="0">
                  <a:pos x="194" y="437"/>
                </a:cxn>
                <a:cxn ang="0">
                  <a:pos x="187" y="496"/>
                </a:cxn>
                <a:cxn ang="0">
                  <a:pos x="0" y="496"/>
                </a:cxn>
                <a:cxn ang="0">
                  <a:pos x="5" y="429"/>
                </a:cxn>
                <a:cxn ang="0">
                  <a:pos x="128" y="190"/>
                </a:cxn>
                <a:cxn ang="0">
                  <a:pos x="435" y="61"/>
                </a:cxn>
                <a:cxn ang="0">
                  <a:pos x="435" y="0"/>
                </a:cxn>
              </a:cxnLst>
              <a:rect l="0" t="0" r="r" b="b"/>
              <a:pathLst>
                <a:path w="595" h="496">
                  <a:moveTo>
                    <a:pt x="96" y="338"/>
                  </a:moveTo>
                  <a:cubicBezTo>
                    <a:pt x="96" y="338"/>
                    <a:pt x="95" y="338"/>
                    <a:pt x="95" y="338"/>
                  </a:cubicBezTo>
                  <a:cubicBezTo>
                    <a:pt x="96" y="338"/>
                    <a:pt x="96" y="338"/>
                    <a:pt x="96" y="338"/>
                  </a:cubicBezTo>
                  <a:close/>
                  <a:moveTo>
                    <a:pt x="435" y="0"/>
                  </a:moveTo>
                  <a:cubicBezTo>
                    <a:pt x="595" y="157"/>
                    <a:pt x="595" y="157"/>
                    <a:pt x="595" y="157"/>
                  </a:cubicBezTo>
                  <a:cubicBezTo>
                    <a:pt x="435" y="314"/>
                    <a:pt x="435" y="314"/>
                    <a:pt x="435" y="314"/>
                  </a:cubicBezTo>
                  <a:cubicBezTo>
                    <a:pt x="435" y="249"/>
                    <a:pt x="435" y="249"/>
                    <a:pt x="435" y="249"/>
                  </a:cubicBezTo>
                  <a:cubicBezTo>
                    <a:pt x="367" y="249"/>
                    <a:pt x="309" y="273"/>
                    <a:pt x="260" y="322"/>
                  </a:cubicBezTo>
                  <a:cubicBezTo>
                    <a:pt x="227" y="356"/>
                    <a:pt x="204" y="394"/>
                    <a:pt x="194" y="437"/>
                  </a:cubicBezTo>
                  <a:cubicBezTo>
                    <a:pt x="190" y="456"/>
                    <a:pt x="187" y="475"/>
                    <a:pt x="187" y="496"/>
                  </a:cubicBezTo>
                  <a:cubicBezTo>
                    <a:pt x="0" y="496"/>
                    <a:pt x="0" y="496"/>
                    <a:pt x="0" y="496"/>
                  </a:cubicBezTo>
                  <a:cubicBezTo>
                    <a:pt x="0" y="473"/>
                    <a:pt x="2" y="451"/>
                    <a:pt x="5" y="429"/>
                  </a:cubicBezTo>
                  <a:cubicBezTo>
                    <a:pt x="18" y="338"/>
                    <a:pt x="59" y="258"/>
                    <a:pt x="128" y="190"/>
                  </a:cubicBezTo>
                  <a:cubicBezTo>
                    <a:pt x="213" y="104"/>
                    <a:pt x="315" y="62"/>
                    <a:pt x="435" y="61"/>
                  </a:cubicBezTo>
                  <a:lnTo>
                    <a:pt x="435" y="0"/>
                  </a:lnTo>
                  <a:close/>
                </a:path>
              </a:pathLst>
            </a:custGeom>
            <a:solidFill>
              <a:srgbClr val="E43030"/>
            </a:solidFill>
            <a:ln w="9525">
              <a:noFill/>
              <a:round/>
            </a:ln>
          </p:spPr>
          <p:txBody>
            <a:bodyPr vert="horz" wrap="square" lIns="91440" tIns="45720" rIns="91440" bIns="45720" numCol="1" anchor="t" anchorCtr="0" compatLnSpc="1"/>
            <a:lstStyle/>
            <a:p>
              <a:endParaRPr lang="en-US">
                <a:latin typeface="字魂70号-灵悦黑体" panose="00000500000000000000" pitchFamily="2" charset="-122"/>
                <a:ea typeface="字魂58号-创中黑" panose="00000500000000000000" charset="-122"/>
                <a:sym typeface="字魂70号-灵悦黑体" panose="00000500000000000000" pitchFamily="2" charset="-122"/>
              </a:endParaRPr>
            </a:p>
          </p:txBody>
        </p:sp>
        <p:sp>
          <p:nvSpPr>
            <p:cNvPr id="16" name="Inhaltsplatzhalter 4"/>
            <p:cNvSpPr txBox="1"/>
            <p:nvPr/>
          </p:nvSpPr>
          <p:spPr>
            <a:xfrm rot="19380000">
              <a:off x="8897" y="3441"/>
              <a:ext cx="2326" cy="1576"/>
            </a:xfrm>
            <a:prstGeom prst="rect">
              <a:avLst/>
            </a:prstGeom>
          </p:spPr>
          <p:txBody>
            <a:bodyPr wrap="square" lIns="0" tIns="0" rIns="0" bIns="0" anchor="ctr">
              <a:prstTxWarp prst="textArchUp">
                <a:avLst/>
              </a:prstTxWarp>
              <a:spAutoFit/>
            </a:bodyPr>
            <a:lstStyle>
              <a:lvl1pPr marL="273050" indent="-273050" algn="l" defTabSz="913765"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charset="0"/>
                  <a:ea typeface="+mn-ea"/>
                  <a:cs typeface="+mn-cs"/>
                </a:defRPr>
              </a:lvl1pPr>
              <a:lvl2pPr marL="807720" indent="-273050" algn="l" defTabSz="913765"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charset="0"/>
                  <a:ea typeface="+mn-ea"/>
                  <a:cs typeface="+mn-cs"/>
                </a:defRPr>
              </a:lvl2pPr>
              <a:lvl3pPr marL="1080770" indent="-177800" algn="l" defTabSz="913765"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charset="0"/>
                  <a:ea typeface="+mn-ea"/>
                  <a:cs typeface="+mn-cs"/>
                </a:defRPr>
              </a:lvl3pPr>
              <a:lvl4pPr marL="1436370" indent="-17780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charset="0"/>
                  <a:ea typeface="+mn-ea"/>
                  <a:cs typeface="+mn-cs"/>
                </a:defRPr>
              </a:lvl4pPr>
              <a:lvl5pPr marL="1793240" indent="-17907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charset="0"/>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1800" b="1" dirty="0" smtClean="0">
                  <a:latin typeface="微软雅黑" panose="020B0503020204020204" pitchFamily="34" charset="-122"/>
                  <a:ea typeface="微软雅黑" panose="020B0503020204020204" pitchFamily="34" charset="-122"/>
                </a:rPr>
                <a:t>会议决策</a:t>
              </a:r>
              <a:endParaRPr lang="zh-CN" altLang="en-US" sz="1800" b="1" dirty="0" smtClean="0">
                <a:latin typeface="微软雅黑" panose="020B0503020204020204" pitchFamily="34" charset="-122"/>
                <a:ea typeface="微软雅黑" panose="020B0503020204020204" pitchFamily="34" charset="-122"/>
              </a:endParaRPr>
            </a:p>
          </p:txBody>
        </p:sp>
        <p:pic>
          <p:nvPicPr>
            <p:cNvPr id="21" name="图片 20" descr="会议"/>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65" y="2967"/>
              <a:ext cx="520" cy="520"/>
            </a:xfrm>
            <a:prstGeom prst="rect">
              <a:avLst/>
            </a:prstGeom>
          </p:spPr>
        </p:pic>
      </p:grpSp>
      <p:grpSp>
        <p:nvGrpSpPr>
          <p:cNvPr id="44" name="组合 43"/>
          <p:cNvGrpSpPr/>
          <p:nvPr/>
        </p:nvGrpSpPr>
        <p:grpSpPr>
          <a:xfrm>
            <a:off x="8795385" y="3069590"/>
            <a:ext cx="826770" cy="501015"/>
            <a:chOff x="8123" y="4191"/>
            <a:chExt cx="1636" cy="1002"/>
          </a:xfrm>
        </p:grpSpPr>
        <p:sp>
          <p:nvSpPr>
            <p:cNvPr id="47" name="Freeform 9"/>
            <p:cNvSpPr/>
            <p:nvPr/>
          </p:nvSpPr>
          <p:spPr bwMode="auto">
            <a:xfrm>
              <a:off x="8123" y="4191"/>
              <a:ext cx="1636" cy="1002"/>
            </a:xfrm>
            <a:custGeom>
              <a:avLst/>
              <a:gdLst/>
              <a:ahLst/>
              <a:cxnLst>
                <a:cxn ang="0">
                  <a:pos x="250" y="192"/>
                </a:cxn>
                <a:cxn ang="0">
                  <a:pos x="62" y="192"/>
                </a:cxn>
                <a:cxn ang="0">
                  <a:pos x="61" y="160"/>
                </a:cxn>
                <a:cxn ang="0">
                  <a:pos x="61" y="158"/>
                </a:cxn>
                <a:cxn ang="0">
                  <a:pos x="0" y="158"/>
                </a:cxn>
                <a:cxn ang="0">
                  <a:pos x="157" y="0"/>
                </a:cxn>
                <a:cxn ang="0">
                  <a:pos x="313" y="158"/>
                </a:cxn>
                <a:cxn ang="0">
                  <a:pos x="248" y="158"/>
                </a:cxn>
                <a:cxn ang="0">
                  <a:pos x="248" y="160"/>
                </a:cxn>
                <a:cxn ang="0">
                  <a:pos x="250" y="192"/>
                </a:cxn>
              </a:cxnLst>
              <a:rect l="0" t="0" r="r" b="b"/>
              <a:pathLst>
                <a:path w="313" h="192">
                  <a:moveTo>
                    <a:pt x="250" y="192"/>
                  </a:moveTo>
                  <a:cubicBezTo>
                    <a:pt x="62" y="192"/>
                    <a:pt x="62" y="192"/>
                    <a:pt x="62" y="192"/>
                  </a:cubicBezTo>
                  <a:cubicBezTo>
                    <a:pt x="61" y="182"/>
                    <a:pt x="61" y="171"/>
                    <a:pt x="61" y="160"/>
                  </a:cubicBezTo>
                  <a:cubicBezTo>
                    <a:pt x="61" y="159"/>
                    <a:pt x="61" y="158"/>
                    <a:pt x="61" y="158"/>
                  </a:cubicBezTo>
                  <a:cubicBezTo>
                    <a:pt x="0" y="158"/>
                    <a:pt x="0" y="158"/>
                    <a:pt x="0" y="158"/>
                  </a:cubicBezTo>
                  <a:cubicBezTo>
                    <a:pt x="157" y="0"/>
                    <a:pt x="157" y="0"/>
                    <a:pt x="157" y="0"/>
                  </a:cubicBezTo>
                  <a:cubicBezTo>
                    <a:pt x="313" y="158"/>
                    <a:pt x="313" y="158"/>
                    <a:pt x="313" y="158"/>
                  </a:cubicBezTo>
                  <a:cubicBezTo>
                    <a:pt x="248" y="158"/>
                    <a:pt x="248" y="158"/>
                    <a:pt x="248" y="158"/>
                  </a:cubicBezTo>
                  <a:cubicBezTo>
                    <a:pt x="248" y="158"/>
                    <a:pt x="248" y="159"/>
                    <a:pt x="248" y="160"/>
                  </a:cubicBezTo>
                  <a:cubicBezTo>
                    <a:pt x="248" y="171"/>
                    <a:pt x="249" y="182"/>
                    <a:pt x="250" y="192"/>
                  </a:cubicBezTo>
                  <a:close/>
                </a:path>
              </a:pathLst>
            </a:custGeom>
            <a:solidFill>
              <a:srgbClr val="ED847F"/>
            </a:solidFill>
            <a:ln w="9525">
              <a:noFill/>
              <a:round/>
            </a:ln>
          </p:spPr>
          <p:txBody>
            <a:bodyPr vert="horz" wrap="square" lIns="91440" tIns="45720" rIns="91440" bIns="45720" numCol="1" anchor="t" anchorCtr="0" compatLnSpc="1"/>
            <a:lstStyle/>
            <a:p>
              <a:endParaRPr lang="en-US">
                <a:latin typeface="字魂70号-灵悦黑体" panose="00000500000000000000" pitchFamily="2" charset="-122"/>
                <a:ea typeface="字魂58号-创中黑" panose="00000500000000000000" charset="-122"/>
                <a:sym typeface="字魂70号-灵悦黑体" panose="00000500000000000000" pitchFamily="2" charset="-122"/>
              </a:endParaRPr>
            </a:p>
          </p:txBody>
        </p:sp>
        <p:pic>
          <p:nvPicPr>
            <p:cNvPr id="48" name="图片 47" descr="整改审核"/>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55" y="4524"/>
              <a:ext cx="493" cy="493"/>
            </a:xfrm>
            <a:prstGeom prst="rect">
              <a:avLst/>
            </a:prstGeom>
          </p:spPr>
        </p:pic>
      </p:grpSp>
      <p:sp>
        <p:nvSpPr>
          <p:cNvPr id="6" name="矩形 5"/>
          <p:cNvSpPr/>
          <p:nvPr/>
        </p:nvSpPr>
        <p:spPr>
          <a:xfrm>
            <a:off x="980440" y="960120"/>
            <a:ext cx="3952240" cy="1922780"/>
          </a:xfrm>
          <a:prstGeom prst="rect">
            <a:avLst/>
          </a:prstGeom>
          <a:solidFill>
            <a:schemeClr val="accent1">
              <a:lumMod val="20000"/>
              <a:lumOff val="80000"/>
            </a:schemeClr>
          </a:solidFill>
          <a:ln w="63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2400">
              <a:latin typeface="微软雅黑" panose="020B0503020204020204" pitchFamily="34" charset="-122"/>
              <a:ea typeface="微软雅黑" panose="020B0503020204020204" pitchFamily="34" charset="-122"/>
              <a:sym typeface="+mn-ea"/>
            </a:endParaRPr>
          </a:p>
        </p:txBody>
      </p:sp>
      <p:sp>
        <p:nvSpPr>
          <p:cNvPr id="15" name="矩形 14"/>
          <p:cNvSpPr/>
          <p:nvPr/>
        </p:nvSpPr>
        <p:spPr>
          <a:xfrm>
            <a:off x="982345" y="3086100"/>
            <a:ext cx="6938010" cy="3408680"/>
          </a:xfrm>
          <a:prstGeom prst="rect">
            <a:avLst/>
          </a:prstGeom>
          <a:solidFill>
            <a:schemeClr val="accent6">
              <a:lumMod val="20000"/>
              <a:lumOff val="80000"/>
            </a:schemeClr>
          </a:solidFill>
          <a:ln w="63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2400">
              <a:latin typeface="微软雅黑" panose="020B0503020204020204" pitchFamily="34" charset="-122"/>
              <a:ea typeface="微软雅黑" panose="020B0503020204020204" pitchFamily="34" charset="-122"/>
              <a:sym typeface="+mn-ea"/>
            </a:endParaRPr>
          </a:p>
        </p:txBody>
      </p:sp>
      <p:sp>
        <p:nvSpPr>
          <p:cNvPr id="14" name="文本框 13"/>
          <p:cNvSpPr txBox="1"/>
          <p:nvPr/>
        </p:nvSpPr>
        <p:spPr>
          <a:xfrm>
            <a:off x="1073150" y="3119120"/>
            <a:ext cx="6833235" cy="929640"/>
          </a:xfrm>
          <a:prstGeom prst="rect">
            <a:avLst/>
          </a:prstGeom>
          <a:noFill/>
        </p:spPr>
        <p:txBody>
          <a:bodyPr wrap="square" rtlCol="0" anchor="t">
            <a:spAutoFit/>
          </a:bodyPr>
          <a:p>
            <a:pPr indent="355600" fontAlgn="auto">
              <a:lnSpc>
                <a:spcPct val="130000"/>
              </a:lnSpc>
              <a:spcBef>
                <a:spcPts val="0"/>
              </a:spcBef>
              <a:spcAft>
                <a:spcPts val="0"/>
              </a:spcAft>
              <a:extLst>
                <a:ext uri="{35155182-B16C-46BC-9424-99874614C6A1}">
                  <wpsdc:indentchars xmlns:wpsdc="http://www.wps.cn/officeDocument/2017/drawingmlCustomData" val="200" checksum="3837665281"/>
                </a:ext>
              </a:extLst>
            </a:pPr>
            <a:r>
              <a:rPr lang="zh-CN" altLang="en-US" sz="1400" dirty="0" smtClean="0">
                <a:latin typeface="微软雅黑" panose="020B0503020204020204" pitchFamily="34" charset="-122"/>
                <a:ea typeface="微软雅黑" panose="020B0503020204020204" pitchFamily="34" charset="-122"/>
                <a:sym typeface="+mn-ea"/>
              </a:rPr>
              <a:t>系统</a:t>
            </a:r>
            <a:r>
              <a:rPr lang="zh-CN" altLang="en-US" sz="1400" dirty="0">
                <a:latin typeface="微软雅黑" panose="020B0503020204020204" pitchFamily="34" charset="-122"/>
                <a:ea typeface="微软雅黑" panose="020B0503020204020204" pitchFamily="34" charset="-122"/>
                <a:sym typeface="+mn-ea"/>
              </a:rPr>
              <a:t>将</a:t>
            </a:r>
            <a:r>
              <a:rPr lang="zh-CN" altLang="en-US" sz="1400" dirty="0" smtClean="0">
                <a:latin typeface="微软雅黑" panose="020B0503020204020204" pitchFamily="34" charset="-122"/>
                <a:ea typeface="微软雅黑" panose="020B0503020204020204" pitchFamily="34" charset="-122"/>
                <a:sym typeface="+mn-ea"/>
              </a:rPr>
              <a:t>国有</a:t>
            </a:r>
            <a:r>
              <a:rPr lang="zh-CN" altLang="en-US" sz="1400" dirty="0">
                <a:latin typeface="微软雅黑" panose="020B0503020204020204" pitchFamily="34" charset="-122"/>
                <a:ea typeface="微软雅黑" panose="020B0503020204020204" pitchFamily="34" charset="-122"/>
                <a:sym typeface="+mn-ea"/>
              </a:rPr>
              <a:t>企业“三重一大”决策制度、议事规则、事项清单、决策会议和议题等</a:t>
            </a:r>
            <a:r>
              <a:rPr lang="en-US" altLang="zh-CN" sz="1400" b="1" dirty="0">
                <a:solidFill>
                  <a:srgbClr val="FF0000"/>
                </a:solidFill>
                <a:latin typeface="微软雅黑" panose="020B0503020204020204" pitchFamily="34" charset="-122"/>
                <a:ea typeface="微软雅黑" panose="020B0503020204020204" pitchFamily="34" charset="-122"/>
                <a:sym typeface="+mn-ea"/>
              </a:rPr>
              <a:t>5</a:t>
            </a:r>
            <a:r>
              <a:rPr lang="zh-CN" altLang="en-US" sz="1400" b="1" dirty="0" smtClean="0">
                <a:solidFill>
                  <a:srgbClr val="FF0000"/>
                </a:solidFill>
                <a:latin typeface="微软雅黑" panose="020B0503020204020204" pitchFamily="34" charset="-122"/>
                <a:ea typeface="微软雅黑" panose="020B0503020204020204" pitchFamily="34" charset="-122"/>
                <a:sym typeface="+mn-ea"/>
              </a:rPr>
              <a:t>方面、</a:t>
            </a:r>
            <a:r>
              <a:rPr lang="en-US" altLang="zh-CN" sz="1400" b="1" dirty="0" smtClean="0">
                <a:solidFill>
                  <a:srgbClr val="FF0000"/>
                </a:solidFill>
                <a:latin typeface="微软雅黑" panose="020B0503020204020204" pitchFamily="34" charset="-122"/>
                <a:ea typeface="微软雅黑" panose="020B0503020204020204" pitchFamily="34" charset="-122"/>
                <a:sym typeface="+mn-ea"/>
              </a:rPr>
              <a:t>67</a:t>
            </a:r>
            <a:r>
              <a:rPr lang="zh-CN" altLang="en-US" sz="1400" b="1" dirty="0">
                <a:solidFill>
                  <a:srgbClr val="FF0000"/>
                </a:solidFill>
                <a:latin typeface="微软雅黑" panose="020B0503020204020204" pitchFamily="34" charset="-122"/>
                <a:ea typeface="微软雅黑" panose="020B0503020204020204" pitchFamily="34" charset="-122"/>
                <a:sym typeface="+mn-ea"/>
              </a:rPr>
              <a:t>项数据指标</a:t>
            </a:r>
            <a:r>
              <a:rPr lang="zh-CN" altLang="en-US" sz="1400" dirty="0">
                <a:latin typeface="微软雅黑" panose="020B0503020204020204" pitchFamily="34" charset="-122"/>
                <a:ea typeface="微软雅黑" panose="020B0503020204020204" pitchFamily="34" charset="-122"/>
                <a:sym typeface="+mn-ea"/>
              </a:rPr>
              <a:t>纳入在线监管范围，做到“重”有标准、“大”有量化，督促指导各国有企业加强本企业“三重一大”决策和运行的信息化管控。</a:t>
            </a:r>
            <a:endParaRPr lang="zh-CN" altLang="en-US" sz="1400" dirty="0">
              <a:latin typeface="微软雅黑" panose="020B0503020204020204" pitchFamily="34" charset="-122"/>
              <a:ea typeface="微软雅黑" panose="020B0503020204020204" pitchFamily="34" charset="-122"/>
              <a:sym typeface="+mn-ea"/>
            </a:endParaRPr>
          </a:p>
        </p:txBody>
      </p:sp>
      <p:pic>
        <p:nvPicPr>
          <p:cNvPr id="4" name="图片 3"/>
          <p:cNvPicPr>
            <a:picLocks noChangeAspect="1"/>
          </p:cNvPicPr>
          <p:nvPr/>
        </p:nvPicPr>
        <p:blipFill>
          <a:blip r:embed="rId9"/>
          <a:stretch>
            <a:fillRect/>
          </a:stretch>
        </p:blipFill>
        <p:spPr>
          <a:xfrm>
            <a:off x="2142490" y="4048760"/>
            <a:ext cx="4613910" cy="2334260"/>
          </a:xfrm>
          <a:prstGeom prst="rect">
            <a:avLst/>
          </a:prstGeom>
          <a:noFill/>
          <a:ln w="6350">
            <a:noFill/>
            <a:prstDash val="dash"/>
          </a:ln>
          <a:extLst>
            <a:ext uri="{909E8E84-426E-40DD-AFC4-6F175D3DCCD1}">
              <a14:hiddenFill xmlns:a14="http://schemas.microsoft.com/office/drawing/2010/main">
                <a:solidFill>
                  <a:schemeClr val="accent6">
                    <a:lumMod val="20000"/>
                    <a:lumOff val="80000"/>
                  </a:schemeClr>
                </a:solidFill>
              </a14:hiddenFill>
            </a:ext>
          </a:extLst>
        </p:spPr>
      </p:pic>
      <p:sp>
        <p:nvSpPr>
          <p:cNvPr id="23" name="文本框 22"/>
          <p:cNvSpPr txBox="1"/>
          <p:nvPr/>
        </p:nvSpPr>
        <p:spPr>
          <a:xfrm>
            <a:off x="8733155" y="4845685"/>
            <a:ext cx="2847975" cy="1489075"/>
          </a:xfrm>
          <a:prstGeom prst="rect">
            <a:avLst/>
          </a:prstGeom>
          <a:noFill/>
        </p:spPr>
        <p:txBody>
          <a:bodyPr wrap="square" rtlCol="0" anchor="t">
            <a:spAutoFit/>
          </a:bodyPr>
          <a:p>
            <a:pPr lvl="0" indent="355600" algn="l">
              <a:lnSpc>
                <a:spcPct val="130000"/>
              </a:lnSpc>
              <a:spcBef>
                <a:spcPts val="0"/>
              </a:spcBef>
              <a:spcAft>
                <a:spcPts val="0"/>
              </a:spcAft>
              <a:buClrTx/>
              <a:buSzTx/>
              <a:buFontTx/>
              <a:extLst>
                <a:ext uri="{35155182-B16C-46BC-9424-99874614C6A1}">
                  <wpsdc:indentchars xmlns:wpsdc="http://www.wps.cn/officeDocument/2017/drawingmlCustomData" val="200" checksum="3837665281"/>
                </a:ext>
              </a:extLst>
            </a:pPr>
            <a:r>
              <a:rPr lang="zh-CN" altLang="en-US" sz="1400" dirty="0" smtClean="0">
                <a:latin typeface="微软雅黑" panose="020B0503020204020204" pitchFamily="34" charset="-122"/>
                <a:ea typeface="微软雅黑" panose="020B0503020204020204" pitchFamily="34" charset="-122"/>
                <a:sym typeface="+mn-ea"/>
              </a:rPr>
              <a:t>依托监管系统建设运行，有效强化</a:t>
            </a:r>
            <a:r>
              <a:rPr lang="zh-CN" altLang="en-US" sz="1400" dirty="0" smtClean="0">
                <a:latin typeface="微软雅黑" panose="020B0503020204020204" pitchFamily="34" charset="-122"/>
                <a:ea typeface="微软雅黑" panose="020B0503020204020204" pitchFamily="34" charset="-122"/>
                <a:sym typeface="+mn-ea"/>
              </a:rPr>
              <a:t>国有</a:t>
            </a:r>
            <a:r>
              <a:rPr lang="zh-CN" altLang="en-US" sz="1400" dirty="0" smtClean="0">
                <a:latin typeface="微软雅黑" panose="020B0503020204020204" pitchFamily="34" charset="-122"/>
                <a:ea typeface="微软雅黑" panose="020B0503020204020204" pitchFamily="34" charset="-122"/>
                <a:sym typeface="+mn-ea"/>
              </a:rPr>
              <a:t>企业“三重一大”决策的事中监管、事后评估，初步形成重大决策组织实施、督查检查、反馈整改等环节的处理</a:t>
            </a:r>
            <a:r>
              <a:rPr lang="zh-CN" altLang="en-US" sz="1400" dirty="0" smtClean="0">
                <a:latin typeface="微软雅黑" panose="020B0503020204020204" pitchFamily="34" charset="-122"/>
                <a:ea typeface="微软雅黑" panose="020B0503020204020204" pitchFamily="34" charset="-122"/>
                <a:sym typeface="+mn-ea"/>
              </a:rPr>
              <a:t>闭环。</a:t>
            </a:r>
            <a:endParaRPr lang="zh-CN" altLang="en-US" sz="1400" dirty="0" smtClean="0">
              <a:latin typeface="微软雅黑" panose="020B0503020204020204" pitchFamily="34" charset="-122"/>
              <a:ea typeface="微软雅黑" panose="020B0503020204020204" pitchFamily="34" charset="-122"/>
              <a:sym typeface="+mn-ea"/>
            </a:endParaRPr>
          </a:p>
        </p:txBody>
      </p:sp>
      <p:pic>
        <p:nvPicPr>
          <p:cNvPr id="43" name="图片 4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02885" y="1659255"/>
            <a:ext cx="2304415" cy="113220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6" name="图片 4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85180" y="1028065"/>
            <a:ext cx="2638425" cy="12954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9" name="文本框 28"/>
          <p:cNvSpPr txBox="1"/>
          <p:nvPr/>
        </p:nvSpPr>
        <p:spPr>
          <a:xfrm>
            <a:off x="1250950" y="1210945"/>
            <a:ext cx="3411220" cy="929640"/>
          </a:xfrm>
          <a:prstGeom prst="rect">
            <a:avLst/>
          </a:prstGeom>
          <a:noFill/>
        </p:spPr>
        <p:txBody>
          <a:bodyPr wrap="square" rtlCol="0" anchor="t">
            <a:spAutoFit/>
          </a:bodyPr>
          <a:p>
            <a:pPr lvl="0" indent="355600" algn="l">
              <a:lnSpc>
                <a:spcPct val="130000"/>
              </a:lnSpc>
              <a:spcBef>
                <a:spcPts val="0"/>
              </a:spcBef>
              <a:spcAft>
                <a:spcPts val="0"/>
              </a:spcAft>
              <a:buClrTx/>
              <a:buSzTx/>
              <a:buFontTx/>
              <a:extLst>
                <a:ext uri="{35155182-B16C-46BC-9424-99874614C6A1}">
                  <wpsdc:indentchars xmlns:wpsdc="http://www.wps.cn/officeDocument/2017/drawingmlCustomData" val="200" checksum="3837665281"/>
                </a:ext>
              </a:extLst>
            </a:pPr>
            <a:r>
              <a:rPr lang="zh-CN" altLang="en-US" sz="1400" dirty="0" smtClean="0">
                <a:latin typeface="微软雅黑" panose="020B0503020204020204" pitchFamily="34" charset="-122"/>
                <a:ea typeface="微软雅黑" panose="020B0503020204020204" pitchFamily="34" charset="-122"/>
                <a:sym typeface="+mn-ea"/>
              </a:rPr>
              <a:t>建成</a:t>
            </a:r>
            <a:r>
              <a:rPr lang="zh-CN" altLang="en-US" sz="1400" dirty="0" smtClean="0">
                <a:latin typeface="微软雅黑" panose="020B0503020204020204" pitchFamily="34" charset="-122"/>
                <a:ea typeface="微软雅黑" panose="020B0503020204020204" pitchFamily="34" charset="-122"/>
                <a:sym typeface="+mn-ea"/>
              </a:rPr>
              <a:t>覆盖本企业集团和所属单位</a:t>
            </a:r>
            <a:r>
              <a:rPr lang="zh-CN" altLang="en-US" sz="1400" dirty="0" smtClean="0">
                <a:latin typeface="微软雅黑" panose="020B0503020204020204" pitchFamily="34" charset="-122"/>
                <a:ea typeface="微软雅黑" panose="020B0503020204020204" pitchFamily="34" charset="-122"/>
                <a:sym typeface="+mn-ea"/>
              </a:rPr>
              <a:t>的“三重一大”决策运行监管系统，做到应上尽上、纵向</a:t>
            </a:r>
            <a:r>
              <a:rPr lang="zh-CN" altLang="en-US" sz="1400" dirty="0" smtClean="0">
                <a:latin typeface="微软雅黑" panose="020B0503020204020204" pitchFamily="34" charset="-122"/>
                <a:ea typeface="微软雅黑" panose="020B0503020204020204" pitchFamily="34" charset="-122"/>
                <a:sym typeface="+mn-ea"/>
              </a:rPr>
              <a:t>到底。</a:t>
            </a:r>
            <a:endParaRPr lang="zh-CN" altLang="en-US" sz="1400" dirty="0" smtClean="0">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文本框 99"/>
          <p:cNvSpPr txBox="1"/>
          <p:nvPr/>
        </p:nvSpPr>
        <p:spPr>
          <a:xfrm>
            <a:off x="462915" y="1221105"/>
            <a:ext cx="11401425" cy="1249045"/>
          </a:xfrm>
          <a:prstGeom prst="rect">
            <a:avLst/>
          </a:prstGeom>
          <a:noFill/>
          <a:ln w="12700" cap="sq" cmpd="sng">
            <a:solidFill>
              <a:srgbClr val="C00000"/>
            </a:solidFill>
            <a:prstDash val="sysDot"/>
            <a:round/>
          </a:ln>
        </p:spPr>
        <p:txBody>
          <a:bodyPr wrap="square" lIns="107950" rIns="107950" bIns="107950">
            <a:noAutofit/>
          </a:bodyPr>
          <a:p>
            <a:pPr indent="406400" algn="just" fontAlgn="auto">
              <a:lnSpc>
                <a:spcPts val="3000"/>
              </a:lnSpc>
            </a:pPr>
            <a:endParaRPr lang="zh-CN" altLang="en-US" sz="1600" kern="100" spc="0" dirty="0">
              <a:effectLst/>
              <a:latin typeface="微软雅黑" panose="020B0503020204020204" pitchFamily="34" charset="-122"/>
              <a:ea typeface="微软雅黑" panose="020B0503020204020204" pitchFamily="34" charset="-122"/>
              <a:cs typeface="+mn-ea"/>
            </a:endParaRPr>
          </a:p>
        </p:txBody>
      </p:sp>
      <p:sp>
        <p:nvSpPr>
          <p:cNvPr id="2" name="标题 1"/>
          <p:cNvSpPr>
            <a:spLocks noGrp="1"/>
          </p:cNvSpPr>
          <p:nvPr>
            <p:ph type="title"/>
          </p:nvPr>
        </p:nvSpPr>
        <p:spPr/>
        <p:txBody>
          <a:bodyPr vert="horz" rtlCol="0" anchor="ctr" anchorCtr="0">
            <a:normAutofit/>
          </a:bodyPr>
          <a:lstStyle/>
          <a:p>
            <a:pPr lvl="0" algn="l">
              <a:buClrTx/>
              <a:buSzTx/>
              <a:buFontTx/>
            </a:pPr>
            <a:r>
              <a:rPr lang="zh-CN" altLang="en-US" dirty="0" smtClean="0">
                <a:sym typeface="+mn-ea"/>
              </a:rPr>
              <a:t>三个</a:t>
            </a:r>
            <a:r>
              <a:rPr lang="zh-CN" altLang="en-US" dirty="0" smtClean="0">
                <a:sym typeface="+mn-ea"/>
              </a:rPr>
              <a:t>加强</a:t>
            </a:r>
            <a:endParaRPr lang="zh-CN" altLang="en-US" dirty="0" smtClean="0">
              <a:sym typeface="+mn-ea"/>
            </a:endParaRPr>
          </a:p>
        </p:txBody>
      </p:sp>
      <p:sp>
        <p:nvSpPr>
          <p:cNvPr id="113" name="Trapezoid 10@|1FFC:3506772|FBC:16777215|LFC:16777215|LBC:16777215"/>
          <p:cNvSpPr/>
          <p:nvPr/>
        </p:nvSpPr>
        <p:spPr>
          <a:xfrm>
            <a:off x="1357712" y="1013499"/>
            <a:ext cx="1495673" cy="207873"/>
          </a:xfrm>
          <a:prstGeom prst="trapezoid">
            <a:avLst>
              <a:gd name="adj" fmla="val 67927"/>
            </a:avLst>
          </a:prstGeom>
          <a:solidFill>
            <a:srgbClr val="C00000"/>
          </a:solidFill>
          <a:ln w="38100">
            <a:noFill/>
          </a:ln>
          <a:effectLst>
            <a:outerShdw blurRad="63500" algn="ctr" rotWithShape="0">
              <a:prstClr val="black">
                <a:alpha val="40000"/>
              </a:prstClr>
            </a:outerShdw>
          </a:effectLst>
        </p:spPr>
        <p:txBody>
          <a:bodyPr/>
          <a:p>
            <a:endParaRPr lang="en-US" sz="2400">
              <a:solidFill>
                <a:schemeClr val="tx1"/>
              </a:solidFill>
            </a:endParaRPr>
          </a:p>
        </p:txBody>
      </p:sp>
      <p:sp>
        <p:nvSpPr>
          <p:cNvPr id="114" name="Pentagon 9@|1FFC:4308095|FBC:16777215|LFC:16777215|LBC:16777215"/>
          <p:cNvSpPr/>
          <p:nvPr/>
        </p:nvSpPr>
        <p:spPr>
          <a:xfrm rot="5400000">
            <a:off x="1853695" y="656732"/>
            <a:ext cx="503703" cy="1216819"/>
          </a:xfrm>
          <a:prstGeom prst="homePlate">
            <a:avLst>
              <a:gd name="adj" fmla="val 31720"/>
            </a:avLst>
          </a:prstGeom>
          <a:solidFill>
            <a:srgbClr val="C00000"/>
          </a:solidFill>
          <a:ln w="38100">
            <a:noFill/>
          </a:ln>
          <a:effectLst>
            <a:outerShdw blurRad="63500" algn="ctr" rotWithShape="0">
              <a:prstClr val="black">
                <a:alpha val="40000"/>
              </a:prstClr>
            </a:outerShdw>
          </a:effectLst>
        </p:spPr>
        <p:txBody>
          <a:bodyPr/>
          <a:p>
            <a:endParaRPr lang="en-US" sz="2400" dirty="0">
              <a:solidFill>
                <a:schemeClr val="tx1"/>
              </a:solidFill>
            </a:endParaRPr>
          </a:p>
        </p:txBody>
      </p:sp>
      <p:sp>
        <p:nvSpPr>
          <p:cNvPr id="12" name="文本框 11"/>
          <p:cNvSpPr txBox="1"/>
          <p:nvPr/>
        </p:nvSpPr>
        <p:spPr>
          <a:xfrm>
            <a:off x="654685" y="1517015"/>
            <a:ext cx="11083925" cy="860425"/>
          </a:xfrm>
          <a:prstGeom prst="rect">
            <a:avLst/>
          </a:prstGeom>
          <a:noFill/>
        </p:spPr>
        <p:txBody>
          <a:bodyPr wrap="square" rtlCol="0" anchor="t">
            <a:spAutoFit/>
          </a:bodyPr>
          <a:p>
            <a:pPr indent="406400" algn="just" fontAlgn="auto">
              <a:lnSpc>
                <a:spcPts val="3000"/>
              </a:lnSpc>
            </a:pPr>
            <a:r>
              <a:rPr lang="zh-CN" altLang="en-US" sz="1600" kern="100" dirty="0">
                <a:effectLst/>
                <a:latin typeface="微软雅黑" panose="020B0503020204020204" pitchFamily="34" charset="-122"/>
                <a:ea typeface="微软雅黑" panose="020B0503020204020204" pitchFamily="34" charset="-122"/>
                <a:cs typeface="+mn-ea"/>
                <a:sym typeface="+mn-ea"/>
              </a:rPr>
              <a:t>全级次企业深入落实集团部署要求，将监管系统建设作为规范“三重一大”决策的</a:t>
            </a:r>
            <a:r>
              <a:rPr lang="zh-CN" altLang="en-US" sz="1600" b="1" kern="100" dirty="0">
                <a:solidFill>
                  <a:srgbClr val="FF0000"/>
                </a:solidFill>
                <a:effectLst/>
                <a:latin typeface="微软雅黑" panose="020B0503020204020204" pitchFamily="34" charset="-122"/>
                <a:ea typeface="微软雅黑" panose="020B0503020204020204" pitchFamily="34" charset="-122"/>
                <a:cs typeface="+mn-ea"/>
                <a:sym typeface="+mn-ea"/>
              </a:rPr>
              <a:t>重要抓手</a:t>
            </a:r>
            <a:r>
              <a:rPr lang="zh-CN" altLang="en-US" sz="1600" kern="100" dirty="0">
                <a:effectLst/>
                <a:latin typeface="微软雅黑" panose="020B0503020204020204" pitchFamily="34" charset="-122"/>
                <a:ea typeface="微软雅黑" panose="020B0503020204020204" pitchFamily="34" charset="-122"/>
                <a:cs typeface="+mn-ea"/>
                <a:sym typeface="+mn-ea"/>
              </a:rPr>
              <a:t>、提升企业治理水平的</a:t>
            </a:r>
            <a:r>
              <a:rPr lang="zh-CN" altLang="en-US" sz="1600" b="1" kern="100" dirty="0">
                <a:solidFill>
                  <a:srgbClr val="FF0000"/>
                </a:solidFill>
                <a:effectLst/>
                <a:latin typeface="微软雅黑" panose="020B0503020204020204" pitchFamily="34" charset="-122"/>
                <a:ea typeface="微软雅黑" panose="020B0503020204020204" pitchFamily="34" charset="-122"/>
                <a:cs typeface="+mn-ea"/>
                <a:sym typeface="+mn-ea"/>
              </a:rPr>
              <a:t>重要手段</a:t>
            </a:r>
            <a:r>
              <a:rPr lang="zh-CN" altLang="en-US" sz="1600" kern="100" dirty="0">
                <a:effectLst/>
                <a:latin typeface="微软雅黑" panose="020B0503020204020204" pitchFamily="34" charset="-122"/>
                <a:ea typeface="微软雅黑" panose="020B0503020204020204" pitchFamily="34" charset="-122"/>
                <a:cs typeface="+mn-ea"/>
                <a:sym typeface="+mn-ea"/>
              </a:rPr>
              <a:t>，不断加强对本企业“三重一大”决策的管控。</a:t>
            </a:r>
            <a:endParaRPr lang="zh-CN" altLang="en-US" sz="1600" kern="100" dirty="0">
              <a:effectLst/>
              <a:latin typeface="微软雅黑" panose="020B0503020204020204" pitchFamily="34" charset="-122"/>
              <a:ea typeface="微软雅黑" panose="020B0503020204020204" pitchFamily="34" charset="-122"/>
              <a:cs typeface="+mn-ea"/>
              <a:sym typeface="+mn-ea"/>
            </a:endParaRPr>
          </a:p>
        </p:txBody>
      </p:sp>
      <p:grpSp>
        <p:nvGrpSpPr>
          <p:cNvPr id="13" name="组合 12"/>
          <p:cNvGrpSpPr/>
          <p:nvPr/>
        </p:nvGrpSpPr>
        <p:grpSpPr>
          <a:xfrm>
            <a:off x="1715770" y="3192780"/>
            <a:ext cx="3314700" cy="598170"/>
            <a:chOff x="7755" y="2089"/>
            <a:chExt cx="5220" cy="942"/>
          </a:xfrm>
        </p:grpSpPr>
        <p:sp>
          <p:nvSpPr>
            <p:cNvPr id="14" name="圆角矩形 15"/>
            <p:cNvSpPr/>
            <p:nvPr/>
          </p:nvSpPr>
          <p:spPr bwMode="auto">
            <a:xfrm rot="10800000">
              <a:off x="7755" y="2089"/>
              <a:ext cx="5024" cy="942"/>
            </a:xfrm>
            <a:prstGeom prst="round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8900000" scaled="0"/>
                <a:tileRect/>
              </a:grad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dirty="0">
                <a:latin typeface="+mn-ea"/>
              </a:endParaRPr>
            </a:p>
          </p:txBody>
        </p:sp>
        <p:sp>
          <p:nvSpPr>
            <p:cNvPr id="16" name="矩形 15"/>
            <p:cNvSpPr>
              <a:spLocks noChangeArrowheads="1"/>
            </p:cNvSpPr>
            <p:nvPr/>
          </p:nvSpPr>
          <p:spPr bwMode="auto">
            <a:xfrm>
              <a:off x="7756" y="2206"/>
              <a:ext cx="5219" cy="709"/>
            </a:xfrm>
            <a:prstGeom prst="rect">
              <a:avLst/>
            </a:prstGeom>
            <a:noFill/>
            <a:ln w="9525">
              <a:noFill/>
              <a:miter lim="800000"/>
            </a:ln>
          </p:spPr>
          <p:txBody>
            <a:bodyPr wrap="square">
              <a:spAutoFit/>
            </a:bodyPr>
            <a:p>
              <a:pPr marL="0" marR="0" algn="ctr">
                <a:lnSpc>
                  <a:spcPts val="2800"/>
                </a:lnSpc>
                <a:spcBef>
                  <a:spcPts val="0"/>
                </a:spcBef>
                <a:spcAft>
                  <a:spcPts val="0"/>
                </a:spcAft>
              </a:pPr>
              <a:r>
                <a:rPr lang="zh-CN" altLang="en-US" sz="2000" kern="100" dirty="0">
                  <a:solidFill>
                    <a:schemeClr val="tx1"/>
                  </a:solidFill>
                  <a:effectLst/>
                  <a:latin typeface="微软雅黑" panose="020B0503020204020204" pitchFamily="34" charset="-122"/>
                  <a:ea typeface="微软雅黑" panose="020B0503020204020204" pitchFamily="34" charset="-122"/>
                </a:rPr>
                <a:t>决策</a:t>
              </a:r>
              <a:r>
                <a:rPr lang="zh-CN" altLang="en-US" sz="2000" b="1" kern="100" dirty="0">
                  <a:solidFill>
                    <a:schemeClr val="tx2">
                      <a:lumMod val="75000"/>
                    </a:schemeClr>
                  </a:solidFill>
                  <a:latin typeface="微软雅黑" panose="020B0503020204020204" pitchFamily="34" charset="-122"/>
                  <a:ea typeface="微软雅黑" panose="020B0503020204020204" pitchFamily="34" charset="-122"/>
                </a:rPr>
                <a:t>制度化</a:t>
              </a:r>
              <a:r>
                <a:rPr lang="zh-CN" altLang="en-US" sz="2000" kern="100" dirty="0">
                  <a:solidFill>
                    <a:schemeClr val="tx1"/>
                  </a:solidFill>
                  <a:effectLst/>
                  <a:latin typeface="微软雅黑" panose="020B0503020204020204" pitchFamily="34" charset="-122"/>
                  <a:ea typeface="微软雅黑" panose="020B0503020204020204" pitchFamily="34" charset="-122"/>
                </a:rPr>
                <a:t>持续加强</a:t>
              </a:r>
              <a:endParaRPr lang="zh-CN" altLang="en-US" sz="2000" kern="100" dirty="0">
                <a:solidFill>
                  <a:schemeClr val="tx1"/>
                </a:solidFill>
                <a:effectLst/>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1715770" y="4197350"/>
            <a:ext cx="3281045" cy="598170"/>
            <a:chOff x="8157" y="3579"/>
            <a:chExt cx="5167" cy="942"/>
          </a:xfrm>
        </p:grpSpPr>
        <p:sp>
          <p:nvSpPr>
            <p:cNvPr id="18" name="圆角矩形 15"/>
            <p:cNvSpPr/>
            <p:nvPr/>
          </p:nvSpPr>
          <p:spPr bwMode="auto">
            <a:xfrm rot="10800000">
              <a:off x="8157" y="3579"/>
              <a:ext cx="5025" cy="942"/>
            </a:xfrm>
            <a:prstGeom prst="round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8900000" scaled="0"/>
                <a:tileRect/>
              </a:grad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a:latin typeface="+mn-ea"/>
              </a:endParaRPr>
            </a:p>
          </p:txBody>
        </p:sp>
        <p:sp>
          <p:nvSpPr>
            <p:cNvPr id="19" name="矩形 18"/>
            <p:cNvSpPr>
              <a:spLocks noChangeArrowheads="1"/>
            </p:cNvSpPr>
            <p:nvPr/>
          </p:nvSpPr>
          <p:spPr bwMode="auto">
            <a:xfrm>
              <a:off x="8159" y="3731"/>
              <a:ext cx="5165" cy="709"/>
            </a:xfrm>
            <a:prstGeom prst="rect">
              <a:avLst/>
            </a:prstGeom>
            <a:noFill/>
            <a:ln w="9525">
              <a:noFill/>
              <a:miter lim="800000"/>
            </a:ln>
          </p:spPr>
          <p:txBody>
            <a:bodyPr wrap="square">
              <a:spAutoFit/>
            </a:bodyPr>
            <a:p>
              <a:pPr algn="ctr">
                <a:lnSpc>
                  <a:spcPts val="2800"/>
                </a:lnSpc>
                <a:spcBef>
                  <a:spcPts val="0"/>
                </a:spcBef>
                <a:spcAft>
                  <a:spcPts val="0"/>
                </a:spcAft>
              </a:pPr>
              <a:r>
                <a:rPr lang="zh-CN" altLang="en-US" sz="2000" kern="100" dirty="0">
                  <a:latin typeface="微软雅黑" panose="020B0503020204020204" pitchFamily="34" charset="-122"/>
                  <a:ea typeface="微软雅黑" panose="020B0503020204020204" pitchFamily="34" charset="-122"/>
                </a:rPr>
                <a:t>决策</a:t>
              </a:r>
              <a:r>
                <a:rPr lang="zh-CN" altLang="en-US" sz="2000" b="1" kern="100" dirty="0">
                  <a:solidFill>
                    <a:schemeClr val="tx2">
                      <a:lumMod val="75000"/>
                    </a:schemeClr>
                  </a:solidFill>
                  <a:latin typeface="微软雅黑" panose="020B0503020204020204" pitchFamily="34" charset="-122"/>
                  <a:ea typeface="微软雅黑" panose="020B0503020204020204" pitchFamily="34" charset="-122"/>
                </a:rPr>
                <a:t>科学化</a:t>
              </a:r>
              <a:r>
                <a:rPr lang="zh-CN" altLang="en-US" sz="2000" kern="100" dirty="0">
                  <a:latin typeface="微软雅黑" panose="020B0503020204020204" pitchFamily="34" charset="-122"/>
                  <a:ea typeface="微软雅黑" panose="020B0503020204020204" pitchFamily="34" charset="-122"/>
                </a:rPr>
                <a:t>持续加强</a:t>
              </a:r>
              <a:endParaRPr lang="zh-CN" altLang="en-US" sz="2000" kern="100" dirty="0">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1715770" y="5201920"/>
            <a:ext cx="3190875" cy="598170"/>
            <a:chOff x="8287" y="5255"/>
            <a:chExt cx="5025" cy="942"/>
          </a:xfrm>
        </p:grpSpPr>
        <p:sp>
          <p:nvSpPr>
            <p:cNvPr id="24" name="圆角矩形 15"/>
            <p:cNvSpPr/>
            <p:nvPr/>
          </p:nvSpPr>
          <p:spPr bwMode="auto">
            <a:xfrm rot="10800000">
              <a:off x="8287" y="5255"/>
              <a:ext cx="5025" cy="942"/>
            </a:xfrm>
            <a:prstGeom prst="round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8900000" scaled="0"/>
                <a:tileRect/>
              </a:grad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a:latin typeface="+mn-ea"/>
              </a:endParaRPr>
            </a:p>
          </p:txBody>
        </p:sp>
        <p:sp>
          <p:nvSpPr>
            <p:cNvPr id="25" name="矩形 24"/>
            <p:cNvSpPr>
              <a:spLocks noChangeArrowheads="1"/>
            </p:cNvSpPr>
            <p:nvPr/>
          </p:nvSpPr>
          <p:spPr bwMode="auto">
            <a:xfrm>
              <a:off x="8288" y="5344"/>
              <a:ext cx="4951" cy="709"/>
            </a:xfrm>
            <a:prstGeom prst="rect">
              <a:avLst/>
            </a:prstGeom>
            <a:noFill/>
            <a:ln w="9525">
              <a:noFill/>
              <a:miter lim="800000"/>
            </a:ln>
          </p:spPr>
          <p:txBody>
            <a:bodyPr wrap="square">
              <a:spAutoFit/>
            </a:bodyPr>
            <a:p>
              <a:pPr algn="ctr">
                <a:lnSpc>
                  <a:spcPts val="2800"/>
                </a:lnSpc>
                <a:spcBef>
                  <a:spcPts val="0"/>
                </a:spcBef>
                <a:spcAft>
                  <a:spcPts val="0"/>
                </a:spcAft>
              </a:pPr>
              <a:r>
                <a:rPr lang="zh-CN" altLang="en-US" sz="2000" kern="100" dirty="0">
                  <a:latin typeface="微软雅黑" panose="020B0503020204020204" pitchFamily="34" charset="-122"/>
                  <a:ea typeface="微软雅黑" panose="020B0503020204020204" pitchFamily="34" charset="-122"/>
                </a:rPr>
                <a:t>决策</a:t>
              </a:r>
              <a:r>
                <a:rPr lang="zh-CN" altLang="en-US" sz="2000" b="1" kern="100" dirty="0">
                  <a:solidFill>
                    <a:schemeClr val="tx2">
                      <a:lumMod val="75000"/>
                    </a:schemeClr>
                  </a:solidFill>
                  <a:latin typeface="微软雅黑" panose="020B0503020204020204" pitchFamily="34" charset="-122"/>
                  <a:ea typeface="微软雅黑" panose="020B0503020204020204" pitchFamily="34" charset="-122"/>
                </a:rPr>
                <a:t>规范化</a:t>
              </a:r>
              <a:r>
                <a:rPr lang="zh-CN" altLang="en-US" sz="2000" kern="100" dirty="0">
                  <a:latin typeface="微软雅黑" panose="020B0503020204020204" pitchFamily="34" charset="-122"/>
                  <a:ea typeface="微软雅黑" panose="020B0503020204020204" pitchFamily="34" charset="-122"/>
                </a:rPr>
                <a:t>持续加强</a:t>
              </a:r>
              <a:endParaRPr lang="zh-CN" altLang="en-US" sz="2000" kern="100" dirty="0">
                <a:latin typeface="微软雅黑" panose="020B0503020204020204" pitchFamily="34" charset="-122"/>
                <a:ea typeface="微软雅黑" panose="020B0503020204020204" pitchFamily="34" charset="-122"/>
              </a:endParaRPr>
            </a:p>
          </p:txBody>
        </p:sp>
      </p:grpSp>
      <p:sp>
        <p:nvSpPr>
          <p:cNvPr id="26" name="椭圆 25"/>
          <p:cNvSpPr/>
          <p:nvPr/>
        </p:nvSpPr>
        <p:spPr>
          <a:xfrm>
            <a:off x="638810" y="4184650"/>
            <a:ext cx="686435" cy="686435"/>
          </a:xfrm>
          <a:prstGeom prst="ellipse">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solidFill>
                <a:schemeClr val="tx1">
                  <a:lumMod val="50000"/>
                  <a:lumOff val="50000"/>
                </a:schemeClr>
              </a:solidFill>
            </a:endParaRPr>
          </a:p>
        </p:txBody>
      </p:sp>
      <p:sp>
        <p:nvSpPr>
          <p:cNvPr id="27" name="椭圆 26"/>
          <p:cNvSpPr/>
          <p:nvPr/>
        </p:nvSpPr>
        <p:spPr>
          <a:xfrm>
            <a:off x="718820" y="4260215"/>
            <a:ext cx="535305" cy="535305"/>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solidFill>
                <a:schemeClr val="tx1">
                  <a:lumMod val="50000"/>
                  <a:lumOff val="50000"/>
                </a:schemeClr>
              </a:solidFill>
            </a:endParaRPr>
          </a:p>
        </p:txBody>
      </p:sp>
      <p:grpSp>
        <p:nvGrpSpPr>
          <p:cNvPr id="28" name="Group 35"/>
          <p:cNvGrpSpPr/>
          <p:nvPr/>
        </p:nvGrpSpPr>
        <p:grpSpPr>
          <a:xfrm>
            <a:off x="855980" y="4407535"/>
            <a:ext cx="285750" cy="240665"/>
            <a:chOff x="4605338" y="3814763"/>
            <a:chExt cx="420688" cy="354013"/>
          </a:xfrm>
          <a:solidFill>
            <a:srgbClr val="C00000"/>
          </a:solidFill>
        </p:grpSpPr>
        <p:sp>
          <p:nvSpPr>
            <p:cNvPr id="51" name="Freeform 32"/>
            <p:cNvSpPr>
              <a:spLocks noEditPoints="1"/>
            </p:cNvSpPr>
            <p:nvPr/>
          </p:nvSpPr>
          <p:spPr bwMode="auto">
            <a:xfrm>
              <a:off x="4605338" y="3814763"/>
              <a:ext cx="420688" cy="354013"/>
            </a:xfrm>
            <a:custGeom>
              <a:avLst/>
              <a:gdLst>
                <a:gd name="T0" fmla="*/ 507 w 548"/>
                <a:gd name="T1" fmla="*/ 0 h 462"/>
                <a:gd name="T2" fmla="*/ 41 w 548"/>
                <a:gd name="T3" fmla="*/ 0 h 462"/>
                <a:gd name="T4" fmla="*/ 0 w 548"/>
                <a:gd name="T5" fmla="*/ 41 h 462"/>
                <a:gd name="T6" fmla="*/ 0 w 548"/>
                <a:gd name="T7" fmla="*/ 369 h 462"/>
                <a:gd name="T8" fmla="*/ 41 w 548"/>
                <a:gd name="T9" fmla="*/ 409 h 462"/>
                <a:gd name="T10" fmla="*/ 226 w 548"/>
                <a:gd name="T11" fmla="*/ 409 h 462"/>
                <a:gd name="T12" fmla="*/ 226 w 548"/>
                <a:gd name="T13" fmla="*/ 416 h 462"/>
                <a:gd name="T14" fmla="*/ 223 w 548"/>
                <a:gd name="T15" fmla="*/ 428 h 462"/>
                <a:gd name="T16" fmla="*/ 177 w 548"/>
                <a:gd name="T17" fmla="*/ 445 h 462"/>
                <a:gd name="T18" fmla="*/ 160 w 548"/>
                <a:gd name="T19" fmla="*/ 449 h 462"/>
                <a:gd name="T20" fmla="*/ 151 w 548"/>
                <a:gd name="T21" fmla="*/ 449 h 462"/>
                <a:gd name="T22" fmla="*/ 142 w 548"/>
                <a:gd name="T23" fmla="*/ 455 h 462"/>
                <a:gd name="T24" fmla="*/ 142 w 548"/>
                <a:gd name="T25" fmla="*/ 455 h 462"/>
                <a:gd name="T26" fmla="*/ 151 w 548"/>
                <a:gd name="T27" fmla="*/ 462 h 462"/>
                <a:gd name="T28" fmla="*/ 397 w 548"/>
                <a:gd name="T29" fmla="*/ 462 h 462"/>
                <a:gd name="T30" fmla="*/ 406 w 548"/>
                <a:gd name="T31" fmla="*/ 455 h 462"/>
                <a:gd name="T32" fmla="*/ 406 w 548"/>
                <a:gd name="T33" fmla="*/ 455 h 462"/>
                <a:gd name="T34" fmla="*/ 402 w 548"/>
                <a:gd name="T35" fmla="*/ 449 h 462"/>
                <a:gd name="T36" fmla="*/ 389 w 548"/>
                <a:gd name="T37" fmla="*/ 448 h 462"/>
                <a:gd name="T38" fmla="*/ 329 w 548"/>
                <a:gd name="T39" fmla="*/ 426 h 462"/>
                <a:gd name="T40" fmla="*/ 322 w 548"/>
                <a:gd name="T41" fmla="*/ 416 h 462"/>
                <a:gd name="T42" fmla="*/ 322 w 548"/>
                <a:gd name="T43" fmla="*/ 409 h 462"/>
                <a:gd name="T44" fmla="*/ 507 w 548"/>
                <a:gd name="T45" fmla="*/ 409 h 462"/>
                <a:gd name="T46" fmla="*/ 548 w 548"/>
                <a:gd name="T47" fmla="*/ 369 h 462"/>
                <a:gd name="T48" fmla="*/ 548 w 548"/>
                <a:gd name="T49" fmla="*/ 41 h 462"/>
                <a:gd name="T50" fmla="*/ 507 w 548"/>
                <a:gd name="T51" fmla="*/ 0 h 462"/>
                <a:gd name="T52" fmla="*/ 510 w 548"/>
                <a:gd name="T53" fmla="*/ 330 h 462"/>
                <a:gd name="T54" fmla="*/ 497 w 548"/>
                <a:gd name="T55" fmla="*/ 344 h 462"/>
                <a:gd name="T56" fmla="*/ 51 w 548"/>
                <a:gd name="T57" fmla="*/ 344 h 462"/>
                <a:gd name="T58" fmla="*/ 38 w 548"/>
                <a:gd name="T59" fmla="*/ 330 h 462"/>
                <a:gd name="T60" fmla="*/ 38 w 548"/>
                <a:gd name="T61" fmla="*/ 50 h 462"/>
                <a:gd name="T62" fmla="*/ 51 w 548"/>
                <a:gd name="T63" fmla="*/ 36 h 462"/>
                <a:gd name="T64" fmla="*/ 497 w 548"/>
                <a:gd name="T65" fmla="*/ 36 h 462"/>
                <a:gd name="T66" fmla="*/ 510 w 548"/>
                <a:gd name="T67" fmla="*/ 50 h 462"/>
                <a:gd name="T68" fmla="*/ 510 w 548"/>
                <a:gd name="T69" fmla="*/ 33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8" h="462">
                  <a:moveTo>
                    <a:pt x="507" y="0"/>
                  </a:moveTo>
                  <a:cubicBezTo>
                    <a:pt x="41" y="0"/>
                    <a:pt x="41" y="0"/>
                    <a:pt x="41" y="0"/>
                  </a:cubicBezTo>
                  <a:cubicBezTo>
                    <a:pt x="18" y="0"/>
                    <a:pt x="0" y="18"/>
                    <a:pt x="0" y="41"/>
                  </a:cubicBezTo>
                  <a:cubicBezTo>
                    <a:pt x="0" y="369"/>
                    <a:pt x="0" y="369"/>
                    <a:pt x="0" y="369"/>
                  </a:cubicBezTo>
                  <a:cubicBezTo>
                    <a:pt x="0" y="391"/>
                    <a:pt x="18" y="409"/>
                    <a:pt x="41" y="409"/>
                  </a:cubicBezTo>
                  <a:cubicBezTo>
                    <a:pt x="226" y="409"/>
                    <a:pt x="226" y="409"/>
                    <a:pt x="226" y="409"/>
                  </a:cubicBezTo>
                  <a:cubicBezTo>
                    <a:pt x="226" y="416"/>
                    <a:pt x="226" y="416"/>
                    <a:pt x="226" y="416"/>
                  </a:cubicBezTo>
                  <a:cubicBezTo>
                    <a:pt x="226" y="419"/>
                    <a:pt x="225" y="425"/>
                    <a:pt x="223" y="428"/>
                  </a:cubicBezTo>
                  <a:cubicBezTo>
                    <a:pt x="177" y="445"/>
                    <a:pt x="177" y="445"/>
                    <a:pt x="177" y="445"/>
                  </a:cubicBezTo>
                  <a:cubicBezTo>
                    <a:pt x="173" y="447"/>
                    <a:pt x="165" y="449"/>
                    <a:pt x="160" y="449"/>
                  </a:cubicBezTo>
                  <a:cubicBezTo>
                    <a:pt x="151" y="449"/>
                    <a:pt x="151" y="449"/>
                    <a:pt x="151" y="449"/>
                  </a:cubicBezTo>
                  <a:cubicBezTo>
                    <a:pt x="146" y="449"/>
                    <a:pt x="142" y="452"/>
                    <a:pt x="142" y="455"/>
                  </a:cubicBezTo>
                  <a:cubicBezTo>
                    <a:pt x="142" y="455"/>
                    <a:pt x="142" y="455"/>
                    <a:pt x="142" y="455"/>
                  </a:cubicBezTo>
                  <a:cubicBezTo>
                    <a:pt x="142" y="459"/>
                    <a:pt x="146" y="462"/>
                    <a:pt x="151" y="462"/>
                  </a:cubicBezTo>
                  <a:cubicBezTo>
                    <a:pt x="397" y="462"/>
                    <a:pt x="397" y="462"/>
                    <a:pt x="397" y="462"/>
                  </a:cubicBezTo>
                  <a:cubicBezTo>
                    <a:pt x="402" y="462"/>
                    <a:pt x="406" y="459"/>
                    <a:pt x="406" y="455"/>
                  </a:cubicBezTo>
                  <a:cubicBezTo>
                    <a:pt x="406" y="455"/>
                    <a:pt x="406" y="455"/>
                    <a:pt x="406" y="455"/>
                  </a:cubicBezTo>
                  <a:cubicBezTo>
                    <a:pt x="406" y="452"/>
                    <a:pt x="404" y="449"/>
                    <a:pt x="402" y="449"/>
                  </a:cubicBezTo>
                  <a:cubicBezTo>
                    <a:pt x="399" y="449"/>
                    <a:pt x="393" y="448"/>
                    <a:pt x="389" y="448"/>
                  </a:cubicBezTo>
                  <a:cubicBezTo>
                    <a:pt x="329" y="426"/>
                    <a:pt x="329" y="426"/>
                    <a:pt x="329" y="426"/>
                  </a:cubicBezTo>
                  <a:cubicBezTo>
                    <a:pt x="325" y="424"/>
                    <a:pt x="322" y="419"/>
                    <a:pt x="322" y="416"/>
                  </a:cubicBezTo>
                  <a:cubicBezTo>
                    <a:pt x="322" y="409"/>
                    <a:pt x="322" y="409"/>
                    <a:pt x="322" y="409"/>
                  </a:cubicBezTo>
                  <a:cubicBezTo>
                    <a:pt x="507" y="409"/>
                    <a:pt x="507" y="409"/>
                    <a:pt x="507" y="409"/>
                  </a:cubicBezTo>
                  <a:cubicBezTo>
                    <a:pt x="530" y="409"/>
                    <a:pt x="548" y="391"/>
                    <a:pt x="548" y="369"/>
                  </a:cubicBezTo>
                  <a:cubicBezTo>
                    <a:pt x="548" y="41"/>
                    <a:pt x="548" y="41"/>
                    <a:pt x="548" y="41"/>
                  </a:cubicBezTo>
                  <a:cubicBezTo>
                    <a:pt x="548" y="18"/>
                    <a:pt x="530" y="0"/>
                    <a:pt x="507" y="0"/>
                  </a:cubicBezTo>
                  <a:close/>
                  <a:moveTo>
                    <a:pt x="510" y="330"/>
                  </a:moveTo>
                  <a:cubicBezTo>
                    <a:pt x="510" y="337"/>
                    <a:pt x="504" y="343"/>
                    <a:pt x="497" y="344"/>
                  </a:cubicBezTo>
                  <a:cubicBezTo>
                    <a:pt x="51" y="344"/>
                    <a:pt x="51" y="344"/>
                    <a:pt x="51" y="344"/>
                  </a:cubicBezTo>
                  <a:cubicBezTo>
                    <a:pt x="44" y="343"/>
                    <a:pt x="38" y="337"/>
                    <a:pt x="38" y="330"/>
                  </a:cubicBezTo>
                  <a:cubicBezTo>
                    <a:pt x="38" y="50"/>
                    <a:pt x="38" y="50"/>
                    <a:pt x="38" y="50"/>
                  </a:cubicBezTo>
                  <a:cubicBezTo>
                    <a:pt x="38" y="42"/>
                    <a:pt x="44" y="36"/>
                    <a:pt x="51" y="36"/>
                  </a:cubicBezTo>
                  <a:cubicBezTo>
                    <a:pt x="497" y="36"/>
                    <a:pt x="497" y="36"/>
                    <a:pt x="497" y="36"/>
                  </a:cubicBezTo>
                  <a:cubicBezTo>
                    <a:pt x="504" y="36"/>
                    <a:pt x="510" y="42"/>
                    <a:pt x="510" y="50"/>
                  </a:cubicBezTo>
                  <a:lnTo>
                    <a:pt x="510" y="330"/>
                  </a:lnTo>
                  <a:close/>
                </a:path>
              </a:pathLst>
            </a:custGeom>
            <a:grpFill/>
            <a:ln>
              <a:noFill/>
            </a:ln>
          </p:spPr>
          <p:txBody>
            <a:bodyPr/>
            <a:p>
              <a:pPr defTabSz="1219200">
                <a:defRPr/>
              </a:pPr>
              <a:endParaRPr lang="en-AU" sz="2400" kern="0" dirty="0">
                <a:solidFill>
                  <a:schemeClr val="tx1">
                    <a:lumMod val="50000"/>
                    <a:lumOff val="50000"/>
                  </a:schemeClr>
                </a:solidFill>
                <a:latin typeface="字魂105号-简雅黑" panose="00000500000000000000" pitchFamily="2" charset="-122"/>
                <a:ea typeface="Microsoft YaHei UI" panose="020B0503020204020204" charset="-122"/>
              </a:endParaRPr>
            </a:p>
          </p:txBody>
        </p:sp>
        <p:sp>
          <p:nvSpPr>
            <p:cNvPr id="54" name="Oval 33"/>
            <p:cNvSpPr>
              <a:spLocks noChangeArrowheads="1"/>
            </p:cNvSpPr>
            <p:nvPr/>
          </p:nvSpPr>
          <p:spPr bwMode="auto">
            <a:xfrm>
              <a:off x="4932363" y="4103688"/>
              <a:ext cx="6350" cy="4763"/>
            </a:xfrm>
            <a:prstGeom prst="ellipse">
              <a:avLst/>
            </a:prstGeom>
            <a:grpFill/>
            <a:ln>
              <a:noFill/>
            </a:ln>
          </p:spPr>
          <p:txBody>
            <a:bodyPr/>
            <a:p>
              <a:pPr defTabSz="1219200">
                <a:defRPr/>
              </a:pPr>
              <a:endParaRPr lang="en-AU" sz="2400" kern="0" dirty="0">
                <a:solidFill>
                  <a:schemeClr val="tx1">
                    <a:lumMod val="50000"/>
                    <a:lumOff val="50000"/>
                  </a:schemeClr>
                </a:solidFill>
                <a:latin typeface="字魂105号-简雅黑" panose="00000500000000000000" pitchFamily="2" charset="-122"/>
                <a:ea typeface="Microsoft YaHei UI" panose="020B0503020204020204" charset="-122"/>
              </a:endParaRPr>
            </a:p>
          </p:txBody>
        </p:sp>
        <p:sp>
          <p:nvSpPr>
            <p:cNvPr id="55" name="Freeform 34"/>
            <p:cNvSpPr/>
            <p:nvPr/>
          </p:nvSpPr>
          <p:spPr bwMode="auto">
            <a:xfrm>
              <a:off x="4943475" y="4100513"/>
              <a:ext cx="47625" cy="9525"/>
            </a:xfrm>
            <a:custGeom>
              <a:avLst/>
              <a:gdLst>
                <a:gd name="T0" fmla="*/ 63 w 63"/>
                <a:gd name="T1" fmla="*/ 6 h 13"/>
                <a:gd name="T2" fmla="*/ 57 w 63"/>
                <a:gd name="T3" fmla="*/ 13 h 13"/>
                <a:gd name="T4" fmla="*/ 6 w 63"/>
                <a:gd name="T5" fmla="*/ 13 h 13"/>
                <a:gd name="T6" fmla="*/ 0 w 63"/>
                <a:gd name="T7" fmla="*/ 6 h 13"/>
                <a:gd name="T8" fmla="*/ 0 w 63"/>
                <a:gd name="T9" fmla="*/ 6 h 13"/>
                <a:gd name="T10" fmla="*/ 6 w 63"/>
                <a:gd name="T11" fmla="*/ 0 h 13"/>
                <a:gd name="T12" fmla="*/ 57 w 63"/>
                <a:gd name="T13" fmla="*/ 0 h 13"/>
                <a:gd name="T14" fmla="*/ 63 w 63"/>
                <a:gd name="T15" fmla="*/ 6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3">
                  <a:moveTo>
                    <a:pt x="63" y="6"/>
                  </a:moveTo>
                  <a:cubicBezTo>
                    <a:pt x="63" y="10"/>
                    <a:pt x="60" y="13"/>
                    <a:pt x="57" y="13"/>
                  </a:cubicBezTo>
                  <a:cubicBezTo>
                    <a:pt x="6" y="13"/>
                    <a:pt x="6" y="13"/>
                    <a:pt x="6" y="13"/>
                  </a:cubicBezTo>
                  <a:cubicBezTo>
                    <a:pt x="3" y="13"/>
                    <a:pt x="0" y="10"/>
                    <a:pt x="0" y="6"/>
                  </a:cubicBezTo>
                  <a:cubicBezTo>
                    <a:pt x="0" y="6"/>
                    <a:pt x="0" y="6"/>
                    <a:pt x="0" y="6"/>
                  </a:cubicBezTo>
                  <a:cubicBezTo>
                    <a:pt x="0" y="3"/>
                    <a:pt x="3" y="0"/>
                    <a:pt x="6" y="0"/>
                  </a:cubicBezTo>
                  <a:cubicBezTo>
                    <a:pt x="57" y="0"/>
                    <a:pt x="57" y="0"/>
                    <a:pt x="57" y="0"/>
                  </a:cubicBezTo>
                  <a:cubicBezTo>
                    <a:pt x="60" y="0"/>
                    <a:pt x="63" y="3"/>
                    <a:pt x="63" y="6"/>
                  </a:cubicBezTo>
                  <a:close/>
                </a:path>
              </a:pathLst>
            </a:custGeom>
            <a:grpFill/>
            <a:ln>
              <a:noFill/>
            </a:ln>
          </p:spPr>
          <p:txBody>
            <a:bodyPr/>
            <a:p>
              <a:pPr defTabSz="1219200">
                <a:defRPr/>
              </a:pPr>
              <a:endParaRPr lang="en-AU" sz="2400" kern="0" dirty="0">
                <a:solidFill>
                  <a:schemeClr val="tx1">
                    <a:lumMod val="50000"/>
                    <a:lumOff val="50000"/>
                  </a:schemeClr>
                </a:solidFill>
                <a:latin typeface="字魂105号-简雅黑" panose="00000500000000000000" pitchFamily="2" charset="-122"/>
                <a:ea typeface="Microsoft YaHei UI" panose="020B0503020204020204" charset="-122"/>
              </a:endParaRPr>
            </a:p>
          </p:txBody>
        </p:sp>
        <p:sp>
          <p:nvSpPr>
            <p:cNvPr id="56" name="Freeform 35"/>
            <p:cNvSpPr/>
            <p:nvPr/>
          </p:nvSpPr>
          <p:spPr bwMode="auto">
            <a:xfrm>
              <a:off x="4922838" y="3875088"/>
              <a:ext cx="34925" cy="166688"/>
            </a:xfrm>
            <a:custGeom>
              <a:avLst/>
              <a:gdLst>
                <a:gd name="T0" fmla="*/ 45 w 45"/>
                <a:gd name="T1" fmla="*/ 193 h 216"/>
                <a:gd name="T2" fmla="*/ 22 w 45"/>
                <a:gd name="T3" fmla="*/ 216 h 216"/>
                <a:gd name="T4" fmla="*/ 22 w 45"/>
                <a:gd name="T5" fmla="*/ 216 h 216"/>
                <a:gd name="T6" fmla="*/ 0 w 45"/>
                <a:gd name="T7" fmla="*/ 193 h 216"/>
                <a:gd name="T8" fmla="*/ 0 w 45"/>
                <a:gd name="T9" fmla="*/ 23 h 216"/>
                <a:gd name="T10" fmla="*/ 22 w 45"/>
                <a:gd name="T11" fmla="*/ 0 h 216"/>
                <a:gd name="T12" fmla="*/ 22 w 45"/>
                <a:gd name="T13" fmla="*/ 0 h 216"/>
                <a:gd name="T14" fmla="*/ 45 w 45"/>
                <a:gd name="T15" fmla="*/ 23 h 216"/>
                <a:gd name="T16" fmla="*/ 45 w 45"/>
                <a:gd name="T17" fmla="*/ 19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216">
                  <a:moveTo>
                    <a:pt x="45" y="193"/>
                  </a:moveTo>
                  <a:cubicBezTo>
                    <a:pt x="45" y="206"/>
                    <a:pt x="35" y="216"/>
                    <a:pt x="22" y="216"/>
                  </a:cubicBezTo>
                  <a:cubicBezTo>
                    <a:pt x="22" y="216"/>
                    <a:pt x="22" y="216"/>
                    <a:pt x="22" y="216"/>
                  </a:cubicBezTo>
                  <a:cubicBezTo>
                    <a:pt x="10" y="216"/>
                    <a:pt x="0" y="206"/>
                    <a:pt x="0" y="193"/>
                  </a:cubicBezTo>
                  <a:cubicBezTo>
                    <a:pt x="0" y="23"/>
                    <a:pt x="0" y="23"/>
                    <a:pt x="0" y="23"/>
                  </a:cubicBezTo>
                  <a:cubicBezTo>
                    <a:pt x="0" y="10"/>
                    <a:pt x="10" y="0"/>
                    <a:pt x="22" y="0"/>
                  </a:cubicBezTo>
                  <a:cubicBezTo>
                    <a:pt x="22" y="0"/>
                    <a:pt x="22" y="0"/>
                    <a:pt x="22" y="0"/>
                  </a:cubicBezTo>
                  <a:cubicBezTo>
                    <a:pt x="35" y="0"/>
                    <a:pt x="45" y="10"/>
                    <a:pt x="45" y="23"/>
                  </a:cubicBezTo>
                  <a:lnTo>
                    <a:pt x="45" y="193"/>
                  </a:lnTo>
                  <a:close/>
                </a:path>
              </a:pathLst>
            </a:custGeom>
            <a:grpFill/>
            <a:ln>
              <a:noFill/>
            </a:ln>
          </p:spPr>
          <p:txBody>
            <a:bodyPr/>
            <a:p>
              <a:pPr defTabSz="1219200">
                <a:defRPr/>
              </a:pPr>
              <a:endParaRPr lang="en-AU" sz="2400" kern="0" dirty="0">
                <a:solidFill>
                  <a:schemeClr val="tx1">
                    <a:lumMod val="50000"/>
                    <a:lumOff val="50000"/>
                  </a:schemeClr>
                </a:solidFill>
                <a:latin typeface="字魂105号-简雅黑" panose="00000500000000000000" pitchFamily="2" charset="-122"/>
                <a:ea typeface="Microsoft YaHei UI" panose="020B0503020204020204" charset="-122"/>
              </a:endParaRPr>
            </a:p>
          </p:txBody>
        </p:sp>
        <p:sp>
          <p:nvSpPr>
            <p:cNvPr id="57" name="Freeform 36"/>
            <p:cNvSpPr/>
            <p:nvPr/>
          </p:nvSpPr>
          <p:spPr bwMode="auto">
            <a:xfrm>
              <a:off x="4860925" y="3903663"/>
              <a:ext cx="34925" cy="138113"/>
            </a:xfrm>
            <a:custGeom>
              <a:avLst/>
              <a:gdLst>
                <a:gd name="T0" fmla="*/ 45 w 45"/>
                <a:gd name="T1" fmla="*/ 157 h 180"/>
                <a:gd name="T2" fmla="*/ 23 w 45"/>
                <a:gd name="T3" fmla="*/ 180 h 180"/>
                <a:gd name="T4" fmla="*/ 23 w 45"/>
                <a:gd name="T5" fmla="*/ 180 h 180"/>
                <a:gd name="T6" fmla="*/ 0 w 45"/>
                <a:gd name="T7" fmla="*/ 157 h 180"/>
                <a:gd name="T8" fmla="*/ 0 w 45"/>
                <a:gd name="T9" fmla="*/ 23 h 180"/>
                <a:gd name="T10" fmla="*/ 23 w 45"/>
                <a:gd name="T11" fmla="*/ 0 h 180"/>
                <a:gd name="T12" fmla="*/ 23 w 45"/>
                <a:gd name="T13" fmla="*/ 0 h 180"/>
                <a:gd name="T14" fmla="*/ 45 w 45"/>
                <a:gd name="T15" fmla="*/ 23 h 180"/>
                <a:gd name="T16" fmla="*/ 45 w 45"/>
                <a:gd name="T17" fmla="*/ 15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80">
                  <a:moveTo>
                    <a:pt x="45" y="157"/>
                  </a:moveTo>
                  <a:cubicBezTo>
                    <a:pt x="45" y="170"/>
                    <a:pt x="35" y="180"/>
                    <a:pt x="23" y="180"/>
                  </a:cubicBezTo>
                  <a:cubicBezTo>
                    <a:pt x="23" y="180"/>
                    <a:pt x="23" y="180"/>
                    <a:pt x="23" y="180"/>
                  </a:cubicBezTo>
                  <a:cubicBezTo>
                    <a:pt x="10" y="180"/>
                    <a:pt x="0" y="170"/>
                    <a:pt x="0" y="157"/>
                  </a:cubicBezTo>
                  <a:cubicBezTo>
                    <a:pt x="0" y="23"/>
                    <a:pt x="0" y="23"/>
                    <a:pt x="0" y="23"/>
                  </a:cubicBezTo>
                  <a:cubicBezTo>
                    <a:pt x="0" y="10"/>
                    <a:pt x="10" y="0"/>
                    <a:pt x="23" y="0"/>
                  </a:cubicBezTo>
                  <a:cubicBezTo>
                    <a:pt x="23" y="0"/>
                    <a:pt x="23" y="0"/>
                    <a:pt x="23" y="0"/>
                  </a:cubicBezTo>
                  <a:cubicBezTo>
                    <a:pt x="35" y="0"/>
                    <a:pt x="45" y="10"/>
                    <a:pt x="45" y="23"/>
                  </a:cubicBezTo>
                  <a:lnTo>
                    <a:pt x="45" y="157"/>
                  </a:lnTo>
                  <a:close/>
                </a:path>
              </a:pathLst>
            </a:custGeom>
            <a:grpFill/>
            <a:ln>
              <a:noFill/>
            </a:ln>
          </p:spPr>
          <p:txBody>
            <a:bodyPr/>
            <a:p>
              <a:pPr defTabSz="1219200">
                <a:defRPr/>
              </a:pPr>
              <a:endParaRPr lang="en-AU" sz="2400" kern="0" dirty="0">
                <a:solidFill>
                  <a:schemeClr val="tx1">
                    <a:lumMod val="50000"/>
                    <a:lumOff val="50000"/>
                  </a:schemeClr>
                </a:solidFill>
                <a:latin typeface="字魂105号-简雅黑" panose="00000500000000000000" pitchFamily="2" charset="-122"/>
                <a:ea typeface="Microsoft YaHei UI" panose="020B0503020204020204" charset="-122"/>
              </a:endParaRPr>
            </a:p>
          </p:txBody>
        </p:sp>
        <p:sp>
          <p:nvSpPr>
            <p:cNvPr id="58" name="Freeform 37"/>
            <p:cNvSpPr/>
            <p:nvPr/>
          </p:nvSpPr>
          <p:spPr bwMode="auto">
            <a:xfrm>
              <a:off x="4799013" y="3930650"/>
              <a:ext cx="33338" cy="111125"/>
            </a:xfrm>
            <a:custGeom>
              <a:avLst/>
              <a:gdLst>
                <a:gd name="T0" fmla="*/ 44 w 44"/>
                <a:gd name="T1" fmla="*/ 121 h 144"/>
                <a:gd name="T2" fmla="*/ 22 w 44"/>
                <a:gd name="T3" fmla="*/ 144 h 144"/>
                <a:gd name="T4" fmla="*/ 22 w 44"/>
                <a:gd name="T5" fmla="*/ 144 h 144"/>
                <a:gd name="T6" fmla="*/ 0 w 44"/>
                <a:gd name="T7" fmla="*/ 121 h 144"/>
                <a:gd name="T8" fmla="*/ 0 w 44"/>
                <a:gd name="T9" fmla="*/ 23 h 144"/>
                <a:gd name="T10" fmla="*/ 22 w 44"/>
                <a:gd name="T11" fmla="*/ 0 h 144"/>
                <a:gd name="T12" fmla="*/ 22 w 44"/>
                <a:gd name="T13" fmla="*/ 0 h 144"/>
                <a:gd name="T14" fmla="*/ 44 w 44"/>
                <a:gd name="T15" fmla="*/ 23 h 144"/>
                <a:gd name="T16" fmla="*/ 44 w 44"/>
                <a:gd name="T17" fmla="*/ 12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144">
                  <a:moveTo>
                    <a:pt x="44" y="121"/>
                  </a:moveTo>
                  <a:cubicBezTo>
                    <a:pt x="44" y="134"/>
                    <a:pt x="34" y="144"/>
                    <a:pt x="22" y="144"/>
                  </a:cubicBezTo>
                  <a:cubicBezTo>
                    <a:pt x="22" y="144"/>
                    <a:pt x="22" y="144"/>
                    <a:pt x="22" y="144"/>
                  </a:cubicBezTo>
                  <a:cubicBezTo>
                    <a:pt x="10" y="144"/>
                    <a:pt x="0" y="134"/>
                    <a:pt x="0" y="121"/>
                  </a:cubicBezTo>
                  <a:cubicBezTo>
                    <a:pt x="0" y="23"/>
                    <a:pt x="0" y="23"/>
                    <a:pt x="0" y="23"/>
                  </a:cubicBezTo>
                  <a:cubicBezTo>
                    <a:pt x="0" y="10"/>
                    <a:pt x="10" y="0"/>
                    <a:pt x="22" y="0"/>
                  </a:cubicBezTo>
                  <a:cubicBezTo>
                    <a:pt x="22" y="0"/>
                    <a:pt x="22" y="0"/>
                    <a:pt x="22" y="0"/>
                  </a:cubicBezTo>
                  <a:cubicBezTo>
                    <a:pt x="34" y="0"/>
                    <a:pt x="44" y="10"/>
                    <a:pt x="44" y="23"/>
                  </a:cubicBezTo>
                  <a:lnTo>
                    <a:pt x="44" y="121"/>
                  </a:lnTo>
                  <a:close/>
                </a:path>
              </a:pathLst>
            </a:custGeom>
            <a:grpFill/>
            <a:ln>
              <a:noFill/>
            </a:ln>
          </p:spPr>
          <p:txBody>
            <a:bodyPr/>
            <a:p>
              <a:pPr defTabSz="1219200">
                <a:defRPr/>
              </a:pPr>
              <a:endParaRPr lang="en-AU" sz="2400" kern="0" dirty="0">
                <a:solidFill>
                  <a:schemeClr val="tx1">
                    <a:lumMod val="50000"/>
                    <a:lumOff val="50000"/>
                  </a:schemeClr>
                </a:solidFill>
                <a:latin typeface="字魂105号-简雅黑" panose="00000500000000000000" pitchFamily="2" charset="-122"/>
                <a:ea typeface="Microsoft YaHei UI" panose="020B0503020204020204" charset="-122"/>
              </a:endParaRPr>
            </a:p>
          </p:txBody>
        </p:sp>
        <p:sp>
          <p:nvSpPr>
            <p:cNvPr id="59" name="Freeform 38"/>
            <p:cNvSpPr/>
            <p:nvPr/>
          </p:nvSpPr>
          <p:spPr bwMode="auto">
            <a:xfrm>
              <a:off x="4737100" y="3959225"/>
              <a:ext cx="34925" cy="82550"/>
            </a:xfrm>
            <a:custGeom>
              <a:avLst/>
              <a:gdLst>
                <a:gd name="T0" fmla="*/ 45 w 45"/>
                <a:gd name="T1" fmla="*/ 85 h 108"/>
                <a:gd name="T2" fmla="*/ 22 w 45"/>
                <a:gd name="T3" fmla="*/ 108 h 108"/>
                <a:gd name="T4" fmla="*/ 22 w 45"/>
                <a:gd name="T5" fmla="*/ 108 h 108"/>
                <a:gd name="T6" fmla="*/ 0 w 45"/>
                <a:gd name="T7" fmla="*/ 85 h 108"/>
                <a:gd name="T8" fmla="*/ 0 w 45"/>
                <a:gd name="T9" fmla="*/ 23 h 108"/>
                <a:gd name="T10" fmla="*/ 22 w 45"/>
                <a:gd name="T11" fmla="*/ 0 h 108"/>
                <a:gd name="T12" fmla="*/ 22 w 45"/>
                <a:gd name="T13" fmla="*/ 0 h 108"/>
                <a:gd name="T14" fmla="*/ 45 w 45"/>
                <a:gd name="T15" fmla="*/ 23 h 108"/>
                <a:gd name="T16" fmla="*/ 45 w 45"/>
                <a:gd name="T17" fmla="*/ 8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08">
                  <a:moveTo>
                    <a:pt x="45" y="85"/>
                  </a:moveTo>
                  <a:cubicBezTo>
                    <a:pt x="45" y="98"/>
                    <a:pt x="35" y="108"/>
                    <a:pt x="22" y="108"/>
                  </a:cubicBezTo>
                  <a:cubicBezTo>
                    <a:pt x="22" y="108"/>
                    <a:pt x="22" y="108"/>
                    <a:pt x="22" y="108"/>
                  </a:cubicBezTo>
                  <a:cubicBezTo>
                    <a:pt x="10" y="108"/>
                    <a:pt x="0" y="98"/>
                    <a:pt x="0" y="85"/>
                  </a:cubicBezTo>
                  <a:cubicBezTo>
                    <a:pt x="0" y="23"/>
                    <a:pt x="0" y="23"/>
                    <a:pt x="0" y="23"/>
                  </a:cubicBezTo>
                  <a:cubicBezTo>
                    <a:pt x="0" y="10"/>
                    <a:pt x="10" y="0"/>
                    <a:pt x="22" y="0"/>
                  </a:cubicBezTo>
                  <a:cubicBezTo>
                    <a:pt x="22" y="0"/>
                    <a:pt x="22" y="0"/>
                    <a:pt x="22" y="0"/>
                  </a:cubicBezTo>
                  <a:cubicBezTo>
                    <a:pt x="35" y="0"/>
                    <a:pt x="45" y="10"/>
                    <a:pt x="45" y="23"/>
                  </a:cubicBezTo>
                  <a:lnTo>
                    <a:pt x="45" y="85"/>
                  </a:lnTo>
                  <a:close/>
                </a:path>
              </a:pathLst>
            </a:custGeom>
            <a:grpFill/>
            <a:ln>
              <a:noFill/>
            </a:ln>
          </p:spPr>
          <p:txBody>
            <a:bodyPr/>
            <a:p>
              <a:pPr defTabSz="1219200">
                <a:defRPr/>
              </a:pPr>
              <a:endParaRPr lang="en-AU" sz="2400" kern="0" dirty="0">
                <a:solidFill>
                  <a:schemeClr val="tx1">
                    <a:lumMod val="50000"/>
                    <a:lumOff val="50000"/>
                  </a:schemeClr>
                </a:solidFill>
                <a:latin typeface="字魂105号-简雅黑" panose="00000500000000000000" pitchFamily="2" charset="-122"/>
                <a:ea typeface="Microsoft YaHei UI" panose="020B0503020204020204" charset="-122"/>
              </a:endParaRPr>
            </a:p>
          </p:txBody>
        </p:sp>
        <p:sp>
          <p:nvSpPr>
            <p:cNvPr id="60" name="Freeform 39"/>
            <p:cNvSpPr/>
            <p:nvPr/>
          </p:nvSpPr>
          <p:spPr bwMode="auto">
            <a:xfrm>
              <a:off x="4675188" y="3986213"/>
              <a:ext cx="33338" cy="55563"/>
            </a:xfrm>
            <a:custGeom>
              <a:avLst/>
              <a:gdLst>
                <a:gd name="T0" fmla="*/ 45 w 45"/>
                <a:gd name="T1" fmla="*/ 49 h 72"/>
                <a:gd name="T2" fmla="*/ 23 w 45"/>
                <a:gd name="T3" fmla="*/ 72 h 72"/>
                <a:gd name="T4" fmla="*/ 23 w 45"/>
                <a:gd name="T5" fmla="*/ 72 h 72"/>
                <a:gd name="T6" fmla="*/ 0 w 45"/>
                <a:gd name="T7" fmla="*/ 49 h 72"/>
                <a:gd name="T8" fmla="*/ 0 w 45"/>
                <a:gd name="T9" fmla="*/ 23 h 72"/>
                <a:gd name="T10" fmla="*/ 23 w 45"/>
                <a:gd name="T11" fmla="*/ 0 h 72"/>
                <a:gd name="T12" fmla="*/ 23 w 45"/>
                <a:gd name="T13" fmla="*/ 0 h 72"/>
                <a:gd name="T14" fmla="*/ 45 w 45"/>
                <a:gd name="T15" fmla="*/ 23 h 72"/>
                <a:gd name="T16" fmla="*/ 45 w 45"/>
                <a:gd name="T17" fmla="*/ 4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72">
                  <a:moveTo>
                    <a:pt x="45" y="49"/>
                  </a:moveTo>
                  <a:cubicBezTo>
                    <a:pt x="45" y="62"/>
                    <a:pt x="35" y="72"/>
                    <a:pt x="23" y="72"/>
                  </a:cubicBezTo>
                  <a:cubicBezTo>
                    <a:pt x="23" y="72"/>
                    <a:pt x="23" y="72"/>
                    <a:pt x="23" y="72"/>
                  </a:cubicBezTo>
                  <a:cubicBezTo>
                    <a:pt x="10" y="72"/>
                    <a:pt x="0" y="62"/>
                    <a:pt x="0" y="49"/>
                  </a:cubicBezTo>
                  <a:cubicBezTo>
                    <a:pt x="0" y="23"/>
                    <a:pt x="0" y="23"/>
                    <a:pt x="0" y="23"/>
                  </a:cubicBezTo>
                  <a:cubicBezTo>
                    <a:pt x="0" y="10"/>
                    <a:pt x="10" y="0"/>
                    <a:pt x="23" y="0"/>
                  </a:cubicBezTo>
                  <a:cubicBezTo>
                    <a:pt x="23" y="0"/>
                    <a:pt x="23" y="0"/>
                    <a:pt x="23" y="0"/>
                  </a:cubicBezTo>
                  <a:cubicBezTo>
                    <a:pt x="35" y="0"/>
                    <a:pt x="45" y="10"/>
                    <a:pt x="45" y="23"/>
                  </a:cubicBezTo>
                  <a:lnTo>
                    <a:pt x="45" y="49"/>
                  </a:lnTo>
                  <a:close/>
                </a:path>
              </a:pathLst>
            </a:custGeom>
            <a:grpFill/>
            <a:ln>
              <a:noFill/>
            </a:ln>
          </p:spPr>
          <p:txBody>
            <a:bodyPr/>
            <a:p>
              <a:pPr defTabSz="1219200">
                <a:defRPr/>
              </a:pPr>
              <a:endParaRPr lang="en-AU" sz="2400" kern="0" dirty="0">
                <a:solidFill>
                  <a:schemeClr val="tx1">
                    <a:lumMod val="50000"/>
                    <a:lumOff val="50000"/>
                  </a:schemeClr>
                </a:solidFill>
                <a:latin typeface="字魂105号-简雅黑" panose="00000500000000000000" pitchFamily="2" charset="-122"/>
                <a:ea typeface="Microsoft YaHei UI" panose="020B0503020204020204" charset="-122"/>
              </a:endParaRPr>
            </a:p>
          </p:txBody>
        </p:sp>
      </p:grpSp>
      <p:grpSp>
        <p:nvGrpSpPr>
          <p:cNvPr id="61" name="组合 60"/>
          <p:cNvGrpSpPr/>
          <p:nvPr/>
        </p:nvGrpSpPr>
        <p:grpSpPr>
          <a:xfrm>
            <a:off x="643255" y="3192780"/>
            <a:ext cx="685800" cy="685800"/>
            <a:chOff x="6786" y="2335"/>
            <a:chExt cx="1080" cy="1080"/>
          </a:xfrm>
        </p:grpSpPr>
        <p:sp>
          <p:nvSpPr>
            <p:cNvPr id="62" name="椭圆 61"/>
            <p:cNvSpPr/>
            <p:nvPr/>
          </p:nvSpPr>
          <p:spPr>
            <a:xfrm>
              <a:off x="6786" y="2335"/>
              <a:ext cx="1081" cy="1081"/>
            </a:xfrm>
            <a:prstGeom prst="ellipse">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solidFill>
                  <a:schemeClr val="tx1">
                    <a:lumMod val="50000"/>
                    <a:lumOff val="50000"/>
                  </a:schemeClr>
                </a:solidFill>
              </a:endParaRPr>
            </a:p>
          </p:txBody>
        </p:sp>
        <p:sp>
          <p:nvSpPr>
            <p:cNvPr id="63" name="椭圆 62"/>
            <p:cNvSpPr/>
            <p:nvPr/>
          </p:nvSpPr>
          <p:spPr>
            <a:xfrm>
              <a:off x="6912" y="2454"/>
              <a:ext cx="843" cy="843"/>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solidFill>
                  <a:schemeClr val="tx1">
                    <a:lumMod val="50000"/>
                    <a:lumOff val="50000"/>
                  </a:schemeClr>
                </a:solidFill>
              </a:endParaRPr>
            </a:p>
          </p:txBody>
        </p:sp>
        <p:sp>
          <p:nvSpPr>
            <p:cNvPr id="64" name="Freeform 205"/>
            <p:cNvSpPr/>
            <p:nvPr/>
          </p:nvSpPr>
          <p:spPr bwMode="auto">
            <a:xfrm>
              <a:off x="7462" y="2835"/>
              <a:ext cx="104" cy="202"/>
            </a:xfrm>
            <a:custGeom>
              <a:avLst/>
              <a:gdLst>
                <a:gd name="T0" fmla="*/ 31 w 126"/>
                <a:gd name="T1" fmla="*/ 0 h 245"/>
                <a:gd name="T2" fmla="*/ 0 w 126"/>
                <a:gd name="T3" fmla="*/ 39 h 245"/>
                <a:gd name="T4" fmla="*/ 0 w 126"/>
                <a:gd name="T5" fmla="*/ 245 h 245"/>
                <a:gd name="T6" fmla="*/ 126 w 126"/>
                <a:gd name="T7" fmla="*/ 245 h 245"/>
                <a:gd name="T8" fmla="*/ 125 w 126"/>
                <a:gd name="T9" fmla="*/ 74 h 245"/>
                <a:gd name="T10" fmla="*/ 31 w 126"/>
                <a:gd name="T11" fmla="*/ 0 h 245"/>
              </a:gdLst>
              <a:ahLst/>
              <a:cxnLst>
                <a:cxn ang="0">
                  <a:pos x="T0" y="T1"/>
                </a:cxn>
                <a:cxn ang="0">
                  <a:pos x="T2" y="T3"/>
                </a:cxn>
                <a:cxn ang="0">
                  <a:pos x="T4" y="T5"/>
                </a:cxn>
                <a:cxn ang="0">
                  <a:pos x="T6" y="T7"/>
                </a:cxn>
                <a:cxn ang="0">
                  <a:pos x="T8" y="T9"/>
                </a:cxn>
                <a:cxn ang="0">
                  <a:pos x="T10" y="T11"/>
                </a:cxn>
              </a:cxnLst>
              <a:rect l="0" t="0" r="r" b="b"/>
              <a:pathLst>
                <a:path w="126" h="245">
                  <a:moveTo>
                    <a:pt x="31" y="0"/>
                  </a:moveTo>
                  <a:cubicBezTo>
                    <a:pt x="0" y="39"/>
                    <a:pt x="0" y="39"/>
                    <a:pt x="0" y="39"/>
                  </a:cubicBezTo>
                  <a:cubicBezTo>
                    <a:pt x="0" y="245"/>
                    <a:pt x="0" y="245"/>
                    <a:pt x="0" y="245"/>
                  </a:cubicBezTo>
                  <a:cubicBezTo>
                    <a:pt x="126" y="245"/>
                    <a:pt x="126" y="245"/>
                    <a:pt x="126" y="245"/>
                  </a:cubicBezTo>
                  <a:cubicBezTo>
                    <a:pt x="125" y="74"/>
                    <a:pt x="125" y="74"/>
                    <a:pt x="125" y="74"/>
                  </a:cubicBezTo>
                  <a:cubicBezTo>
                    <a:pt x="99" y="52"/>
                    <a:pt x="31" y="0"/>
                    <a:pt x="31" y="0"/>
                  </a:cubicBezTo>
                  <a:close/>
                </a:path>
              </a:pathLst>
            </a:custGeom>
            <a:solidFill>
              <a:srgbClr val="AF1E23"/>
            </a:solidFill>
            <a:ln>
              <a:noFill/>
            </a:ln>
          </p:spPr>
          <p:txBody>
            <a:bodyPr/>
            <a:p>
              <a:pPr defTabSz="1219200">
                <a:defRPr/>
              </a:pPr>
              <a:endParaRPr lang="en-AU" sz="2400" kern="0" dirty="0">
                <a:solidFill>
                  <a:schemeClr val="tx1">
                    <a:lumMod val="50000"/>
                    <a:lumOff val="50000"/>
                  </a:schemeClr>
                </a:solidFill>
                <a:latin typeface="字魂105号-简雅黑" panose="00000500000000000000" pitchFamily="2" charset="-122"/>
                <a:ea typeface="Microsoft YaHei UI" panose="020B0503020204020204" charset="-122"/>
              </a:endParaRPr>
            </a:p>
          </p:txBody>
        </p:sp>
        <p:sp>
          <p:nvSpPr>
            <p:cNvPr id="65" name="Freeform 207"/>
            <p:cNvSpPr/>
            <p:nvPr/>
          </p:nvSpPr>
          <p:spPr bwMode="auto">
            <a:xfrm>
              <a:off x="7086" y="2649"/>
              <a:ext cx="481" cy="363"/>
            </a:xfrm>
            <a:custGeom>
              <a:avLst/>
              <a:gdLst>
                <a:gd name="T0" fmla="*/ 236 w 585"/>
                <a:gd name="T1" fmla="*/ 248 h 442"/>
                <a:gd name="T2" fmla="*/ 76 w 585"/>
                <a:gd name="T3" fmla="*/ 428 h 442"/>
                <a:gd name="T4" fmla="*/ 46 w 585"/>
                <a:gd name="T5" fmla="*/ 442 h 442"/>
                <a:gd name="T6" fmla="*/ 18 w 585"/>
                <a:gd name="T7" fmla="*/ 432 h 442"/>
                <a:gd name="T8" fmla="*/ 15 w 585"/>
                <a:gd name="T9" fmla="*/ 374 h 442"/>
                <a:gd name="T10" fmla="*/ 206 w 585"/>
                <a:gd name="T11" fmla="*/ 158 h 442"/>
                <a:gd name="T12" fmla="*/ 237 w 585"/>
                <a:gd name="T13" fmla="*/ 144 h 442"/>
                <a:gd name="T14" fmla="*/ 268 w 585"/>
                <a:gd name="T15" fmla="*/ 158 h 442"/>
                <a:gd name="T16" fmla="*/ 323 w 585"/>
                <a:gd name="T17" fmla="*/ 224 h 442"/>
                <a:gd name="T18" fmla="*/ 425 w 585"/>
                <a:gd name="T19" fmla="*/ 101 h 442"/>
                <a:gd name="T20" fmla="*/ 330 w 585"/>
                <a:gd name="T21" fmla="*/ 19 h 442"/>
                <a:gd name="T22" fmla="*/ 566 w 585"/>
                <a:gd name="T23" fmla="*/ 0 h 442"/>
                <a:gd name="T24" fmla="*/ 585 w 585"/>
                <a:gd name="T25" fmla="*/ 239 h 442"/>
                <a:gd name="T26" fmla="*/ 487 w 585"/>
                <a:gd name="T27" fmla="*/ 154 h 442"/>
                <a:gd name="T28" fmla="*/ 355 w 585"/>
                <a:gd name="T29" fmla="*/ 314 h 442"/>
                <a:gd name="T30" fmla="*/ 324 w 585"/>
                <a:gd name="T31" fmla="*/ 329 h 442"/>
                <a:gd name="T32" fmla="*/ 292 w 585"/>
                <a:gd name="T33" fmla="*/ 314 h 442"/>
                <a:gd name="T34" fmla="*/ 236 w 585"/>
                <a:gd name="T35" fmla="*/ 248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5" h="442">
                  <a:moveTo>
                    <a:pt x="236" y="248"/>
                  </a:moveTo>
                  <a:cubicBezTo>
                    <a:pt x="76" y="428"/>
                    <a:pt x="76" y="428"/>
                    <a:pt x="76" y="428"/>
                  </a:cubicBezTo>
                  <a:cubicBezTo>
                    <a:pt x="68" y="438"/>
                    <a:pt x="57" y="442"/>
                    <a:pt x="46" y="442"/>
                  </a:cubicBezTo>
                  <a:cubicBezTo>
                    <a:pt x="36" y="442"/>
                    <a:pt x="26" y="439"/>
                    <a:pt x="18" y="432"/>
                  </a:cubicBezTo>
                  <a:cubicBezTo>
                    <a:pt x="1" y="417"/>
                    <a:pt x="0" y="391"/>
                    <a:pt x="15" y="374"/>
                  </a:cubicBezTo>
                  <a:cubicBezTo>
                    <a:pt x="206" y="158"/>
                    <a:pt x="206" y="158"/>
                    <a:pt x="206" y="158"/>
                  </a:cubicBezTo>
                  <a:cubicBezTo>
                    <a:pt x="214" y="149"/>
                    <a:pt x="225" y="143"/>
                    <a:pt x="237" y="144"/>
                  </a:cubicBezTo>
                  <a:cubicBezTo>
                    <a:pt x="249" y="144"/>
                    <a:pt x="260" y="149"/>
                    <a:pt x="268" y="158"/>
                  </a:cubicBezTo>
                  <a:cubicBezTo>
                    <a:pt x="323" y="224"/>
                    <a:pt x="323" y="224"/>
                    <a:pt x="323" y="224"/>
                  </a:cubicBezTo>
                  <a:cubicBezTo>
                    <a:pt x="425" y="101"/>
                    <a:pt x="425" y="101"/>
                    <a:pt x="425" y="101"/>
                  </a:cubicBezTo>
                  <a:cubicBezTo>
                    <a:pt x="330" y="19"/>
                    <a:pt x="330" y="19"/>
                    <a:pt x="330" y="19"/>
                  </a:cubicBezTo>
                  <a:cubicBezTo>
                    <a:pt x="566" y="0"/>
                    <a:pt x="566" y="0"/>
                    <a:pt x="566" y="0"/>
                  </a:cubicBezTo>
                  <a:cubicBezTo>
                    <a:pt x="585" y="239"/>
                    <a:pt x="585" y="239"/>
                    <a:pt x="585" y="239"/>
                  </a:cubicBezTo>
                  <a:cubicBezTo>
                    <a:pt x="487" y="154"/>
                    <a:pt x="487" y="154"/>
                    <a:pt x="487" y="154"/>
                  </a:cubicBezTo>
                  <a:cubicBezTo>
                    <a:pt x="355" y="314"/>
                    <a:pt x="355" y="314"/>
                    <a:pt x="355" y="314"/>
                  </a:cubicBezTo>
                  <a:cubicBezTo>
                    <a:pt x="348" y="323"/>
                    <a:pt x="336" y="329"/>
                    <a:pt x="324" y="329"/>
                  </a:cubicBezTo>
                  <a:cubicBezTo>
                    <a:pt x="311" y="329"/>
                    <a:pt x="300" y="324"/>
                    <a:pt x="292" y="314"/>
                  </a:cubicBezTo>
                  <a:lnTo>
                    <a:pt x="236" y="248"/>
                  </a:lnTo>
                  <a:close/>
                </a:path>
              </a:pathLst>
            </a:custGeom>
            <a:solidFill>
              <a:srgbClr val="AF1E23"/>
            </a:solidFill>
            <a:ln>
              <a:noFill/>
            </a:ln>
          </p:spPr>
          <p:txBody>
            <a:bodyPr/>
            <a:p>
              <a:pPr defTabSz="1219200">
                <a:defRPr/>
              </a:pPr>
              <a:endParaRPr lang="en-AU" sz="2400" kern="0" dirty="0">
                <a:solidFill>
                  <a:schemeClr val="tx1">
                    <a:lumMod val="50000"/>
                    <a:lumOff val="50000"/>
                  </a:schemeClr>
                </a:solidFill>
                <a:latin typeface="字魂105号-简雅黑" panose="00000500000000000000" pitchFamily="2" charset="-122"/>
                <a:ea typeface="Microsoft YaHei UI" panose="020B0503020204020204" charset="-122"/>
              </a:endParaRPr>
            </a:p>
          </p:txBody>
        </p:sp>
        <p:sp>
          <p:nvSpPr>
            <p:cNvPr id="66" name="Freeform 208"/>
            <p:cNvSpPr/>
            <p:nvPr/>
          </p:nvSpPr>
          <p:spPr bwMode="auto">
            <a:xfrm>
              <a:off x="7309" y="2900"/>
              <a:ext cx="127" cy="136"/>
            </a:xfrm>
            <a:custGeom>
              <a:avLst/>
              <a:gdLst>
                <a:gd name="T0" fmla="*/ 98 w 153"/>
                <a:gd name="T1" fmla="*/ 64 h 167"/>
                <a:gd name="T2" fmla="*/ 62 w 153"/>
                <a:gd name="T3" fmla="*/ 83 h 167"/>
                <a:gd name="T4" fmla="*/ 1 w 153"/>
                <a:gd name="T5" fmla="*/ 56 h 167"/>
                <a:gd name="T6" fmla="*/ 0 w 153"/>
                <a:gd name="T7" fmla="*/ 167 h 167"/>
                <a:gd name="T8" fmla="*/ 150 w 153"/>
                <a:gd name="T9" fmla="*/ 167 h 167"/>
                <a:gd name="T10" fmla="*/ 153 w 153"/>
                <a:gd name="T11" fmla="*/ 0 h 167"/>
                <a:gd name="T12" fmla="*/ 98 w 153"/>
                <a:gd name="T13" fmla="*/ 64 h 167"/>
              </a:gdLst>
              <a:ahLst/>
              <a:cxnLst>
                <a:cxn ang="0">
                  <a:pos x="T0" y="T1"/>
                </a:cxn>
                <a:cxn ang="0">
                  <a:pos x="T2" y="T3"/>
                </a:cxn>
                <a:cxn ang="0">
                  <a:pos x="T4" y="T5"/>
                </a:cxn>
                <a:cxn ang="0">
                  <a:pos x="T6" y="T7"/>
                </a:cxn>
                <a:cxn ang="0">
                  <a:pos x="T8" y="T9"/>
                </a:cxn>
                <a:cxn ang="0">
                  <a:pos x="T10" y="T11"/>
                </a:cxn>
                <a:cxn ang="0">
                  <a:pos x="T12" y="T13"/>
                </a:cxn>
              </a:cxnLst>
              <a:rect l="0" t="0" r="r" b="b"/>
              <a:pathLst>
                <a:path w="153" h="167">
                  <a:moveTo>
                    <a:pt x="98" y="64"/>
                  </a:moveTo>
                  <a:cubicBezTo>
                    <a:pt x="76" y="83"/>
                    <a:pt x="62" y="83"/>
                    <a:pt x="62" y="83"/>
                  </a:cubicBezTo>
                  <a:cubicBezTo>
                    <a:pt x="43" y="86"/>
                    <a:pt x="15" y="67"/>
                    <a:pt x="1" y="56"/>
                  </a:cubicBezTo>
                  <a:cubicBezTo>
                    <a:pt x="0" y="167"/>
                    <a:pt x="0" y="167"/>
                    <a:pt x="0" y="167"/>
                  </a:cubicBezTo>
                  <a:cubicBezTo>
                    <a:pt x="150" y="167"/>
                    <a:pt x="150" y="167"/>
                    <a:pt x="150" y="167"/>
                  </a:cubicBezTo>
                  <a:cubicBezTo>
                    <a:pt x="153" y="0"/>
                    <a:pt x="153" y="0"/>
                    <a:pt x="153" y="0"/>
                  </a:cubicBezTo>
                  <a:cubicBezTo>
                    <a:pt x="132" y="24"/>
                    <a:pt x="116" y="47"/>
                    <a:pt x="98" y="64"/>
                  </a:cubicBezTo>
                  <a:close/>
                </a:path>
              </a:pathLst>
            </a:custGeom>
            <a:solidFill>
              <a:srgbClr val="AF1E23"/>
            </a:solidFill>
            <a:ln>
              <a:noFill/>
            </a:ln>
          </p:spPr>
          <p:txBody>
            <a:bodyPr/>
            <a:p>
              <a:pPr defTabSz="1219200">
                <a:defRPr/>
              </a:pPr>
              <a:endParaRPr lang="en-AU" sz="2400" kern="0" dirty="0">
                <a:solidFill>
                  <a:schemeClr val="tx1">
                    <a:lumMod val="50000"/>
                    <a:lumOff val="50000"/>
                  </a:schemeClr>
                </a:solidFill>
                <a:latin typeface="字魂105号-简雅黑" panose="00000500000000000000" pitchFamily="2" charset="-122"/>
                <a:ea typeface="Microsoft YaHei UI" panose="020B0503020204020204" charset="-122"/>
              </a:endParaRPr>
            </a:p>
          </p:txBody>
        </p:sp>
        <p:sp>
          <p:nvSpPr>
            <p:cNvPr id="67" name="Freeform 209"/>
            <p:cNvSpPr/>
            <p:nvPr/>
          </p:nvSpPr>
          <p:spPr bwMode="auto">
            <a:xfrm>
              <a:off x="7178" y="2912"/>
              <a:ext cx="104" cy="124"/>
            </a:xfrm>
            <a:custGeom>
              <a:avLst/>
              <a:gdLst>
                <a:gd name="T0" fmla="*/ 0 w 61"/>
                <a:gd name="T1" fmla="*/ 73 h 73"/>
                <a:gd name="T2" fmla="*/ 61 w 61"/>
                <a:gd name="T3" fmla="*/ 73 h 73"/>
                <a:gd name="T4" fmla="*/ 61 w 61"/>
                <a:gd name="T5" fmla="*/ 0 h 73"/>
                <a:gd name="T6" fmla="*/ 0 w 61"/>
                <a:gd name="T7" fmla="*/ 70 h 73"/>
                <a:gd name="T8" fmla="*/ 0 w 61"/>
                <a:gd name="T9" fmla="*/ 73 h 73"/>
              </a:gdLst>
              <a:ahLst/>
              <a:cxnLst>
                <a:cxn ang="0">
                  <a:pos x="T0" y="T1"/>
                </a:cxn>
                <a:cxn ang="0">
                  <a:pos x="T2" y="T3"/>
                </a:cxn>
                <a:cxn ang="0">
                  <a:pos x="T4" y="T5"/>
                </a:cxn>
                <a:cxn ang="0">
                  <a:pos x="T6" y="T7"/>
                </a:cxn>
                <a:cxn ang="0">
                  <a:pos x="T8" y="T9"/>
                </a:cxn>
              </a:cxnLst>
              <a:rect l="0" t="0" r="r" b="b"/>
              <a:pathLst>
                <a:path w="61" h="73">
                  <a:moveTo>
                    <a:pt x="0" y="73"/>
                  </a:moveTo>
                  <a:lnTo>
                    <a:pt x="61" y="73"/>
                  </a:lnTo>
                  <a:lnTo>
                    <a:pt x="61" y="0"/>
                  </a:lnTo>
                  <a:lnTo>
                    <a:pt x="0" y="70"/>
                  </a:lnTo>
                  <a:lnTo>
                    <a:pt x="0" y="73"/>
                  </a:lnTo>
                  <a:close/>
                </a:path>
              </a:pathLst>
            </a:custGeom>
            <a:solidFill>
              <a:srgbClr val="AF1E23"/>
            </a:solidFill>
            <a:ln>
              <a:noFill/>
            </a:ln>
          </p:spPr>
          <p:txBody>
            <a:bodyPr/>
            <a:p>
              <a:pPr defTabSz="1219200">
                <a:defRPr/>
              </a:pPr>
              <a:endParaRPr lang="en-AU" sz="2400" kern="0" dirty="0">
                <a:solidFill>
                  <a:schemeClr val="tx1">
                    <a:lumMod val="50000"/>
                    <a:lumOff val="50000"/>
                  </a:schemeClr>
                </a:solidFill>
                <a:latin typeface="字魂105号-简雅黑" panose="00000500000000000000" pitchFamily="2" charset="-122"/>
                <a:ea typeface="Microsoft YaHei UI" panose="020B0503020204020204" charset="-122"/>
              </a:endParaRPr>
            </a:p>
          </p:txBody>
        </p:sp>
      </p:grpSp>
      <p:grpSp>
        <p:nvGrpSpPr>
          <p:cNvPr id="68" name="组合 67"/>
          <p:cNvGrpSpPr/>
          <p:nvPr/>
        </p:nvGrpSpPr>
        <p:grpSpPr>
          <a:xfrm>
            <a:off x="643255" y="5155565"/>
            <a:ext cx="685800" cy="685800"/>
            <a:chOff x="6786" y="6556"/>
            <a:chExt cx="1080" cy="1080"/>
          </a:xfrm>
        </p:grpSpPr>
        <p:sp>
          <p:nvSpPr>
            <p:cNvPr id="69" name="椭圆 68"/>
            <p:cNvSpPr/>
            <p:nvPr/>
          </p:nvSpPr>
          <p:spPr>
            <a:xfrm>
              <a:off x="6786" y="6556"/>
              <a:ext cx="1081" cy="1081"/>
            </a:xfrm>
            <a:prstGeom prst="ellipse">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solidFill>
                  <a:schemeClr val="tx1">
                    <a:lumMod val="50000"/>
                    <a:lumOff val="50000"/>
                  </a:schemeClr>
                </a:solidFill>
              </a:endParaRPr>
            </a:p>
          </p:txBody>
        </p:sp>
        <p:sp>
          <p:nvSpPr>
            <p:cNvPr id="70" name="椭圆 69"/>
            <p:cNvSpPr/>
            <p:nvPr/>
          </p:nvSpPr>
          <p:spPr>
            <a:xfrm>
              <a:off x="6912" y="6675"/>
              <a:ext cx="843" cy="843"/>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solidFill>
                  <a:schemeClr val="tx1">
                    <a:lumMod val="50000"/>
                    <a:lumOff val="50000"/>
                  </a:schemeClr>
                </a:solidFill>
              </a:endParaRPr>
            </a:p>
          </p:txBody>
        </p:sp>
        <p:grpSp>
          <p:nvGrpSpPr>
            <p:cNvPr id="71" name="Group 242"/>
            <p:cNvGrpSpPr/>
            <p:nvPr/>
          </p:nvGrpSpPr>
          <p:grpSpPr>
            <a:xfrm>
              <a:off x="7093" y="6914"/>
              <a:ext cx="479" cy="365"/>
              <a:chOff x="2908300" y="2946400"/>
              <a:chExt cx="447675" cy="341313"/>
            </a:xfrm>
            <a:solidFill>
              <a:srgbClr val="AF1E23"/>
            </a:solidFill>
          </p:grpSpPr>
          <p:sp>
            <p:nvSpPr>
              <p:cNvPr id="72" name="Freeform 227"/>
              <p:cNvSpPr/>
              <p:nvPr/>
            </p:nvSpPr>
            <p:spPr bwMode="auto">
              <a:xfrm>
                <a:off x="2957513" y="2946400"/>
                <a:ext cx="349250" cy="115888"/>
              </a:xfrm>
              <a:custGeom>
                <a:avLst/>
                <a:gdLst>
                  <a:gd name="T0" fmla="*/ 0 w 454"/>
                  <a:gd name="T1" fmla="*/ 136 h 152"/>
                  <a:gd name="T2" fmla="*/ 16 w 454"/>
                  <a:gd name="T3" fmla="*/ 119 h 152"/>
                  <a:gd name="T4" fmla="*/ 30 w 454"/>
                  <a:gd name="T5" fmla="*/ 127 h 152"/>
                  <a:gd name="T6" fmla="*/ 141 w 454"/>
                  <a:gd name="T7" fmla="*/ 79 h 152"/>
                  <a:gd name="T8" fmla="*/ 140 w 454"/>
                  <a:gd name="T9" fmla="*/ 75 h 152"/>
                  <a:gd name="T10" fmla="*/ 157 w 454"/>
                  <a:gd name="T11" fmla="*/ 58 h 152"/>
                  <a:gd name="T12" fmla="*/ 173 w 454"/>
                  <a:gd name="T13" fmla="*/ 75 h 152"/>
                  <a:gd name="T14" fmla="*/ 282 w 454"/>
                  <a:gd name="T15" fmla="*/ 97 h 152"/>
                  <a:gd name="T16" fmla="*/ 297 w 454"/>
                  <a:gd name="T17" fmla="*/ 86 h 152"/>
                  <a:gd name="T18" fmla="*/ 309 w 454"/>
                  <a:gd name="T19" fmla="*/ 92 h 152"/>
                  <a:gd name="T20" fmla="*/ 422 w 454"/>
                  <a:gd name="T21" fmla="*/ 22 h 152"/>
                  <a:gd name="T22" fmla="*/ 421 w 454"/>
                  <a:gd name="T23" fmla="*/ 17 h 152"/>
                  <a:gd name="T24" fmla="*/ 437 w 454"/>
                  <a:gd name="T25" fmla="*/ 0 h 152"/>
                  <a:gd name="T26" fmla="*/ 454 w 454"/>
                  <a:gd name="T27" fmla="*/ 17 h 152"/>
                  <a:gd name="T28" fmla="*/ 437 w 454"/>
                  <a:gd name="T29" fmla="*/ 33 h 152"/>
                  <a:gd name="T30" fmla="*/ 425 w 454"/>
                  <a:gd name="T31" fmla="*/ 27 h 152"/>
                  <a:gd name="T32" fmla="*/ 312 w 454"/>
                  <a:gd name="T33" fmla="*/ 97 h 152"/>
                  <a:gd name="T34" fmla="*/ 313 w 454"/>
                  <a:gd name="T35" fmla="*/ 103 h 152"/>
                  <a:gd name="T36" fmla="*/ 297 w 454"/>
                  <a:gd name="T37" fmla="*/ 119 h 152"/>
                  <a:gd name="T38" fmla="*/ 281 w 454"/>
                  <a:gd name="T39" fmla="*/ 103 h 152"/>
                  <a:gd name="T40" fmla="*/ 172 w 454"/>
                  <a:gd name="T41" fmla="*/ 81 h 152"/>
                  <a:gd name="T42" fmla="*/ 157 w 454"/>
                  <a:gd name="T43" fmla="*/ 91 h 152"/>
                  <a:gd name="T44" fmla="*/ 144 w 454"/>
                  <a:gd name="T45" fmla="*/ 84 h 152"/>
                  <a:gd name="T46" fmla="*/ 32 w 454"/>
                  <a:gd name="T47" fmla="*/ 132 h 152"/>
                  <a:gd name="T48" fmla="*/ 33 w 454"/>
                  <a:gd name="T49" fmla="*/ 136 h 152"/>
                  <a:gd name="T50" fmla="*/ 16 w 454"/>
                  <a:gd name="T51" fmla="*/ 152 h 152"/>
                  <a:gd name="T52" fmla="*/ 0 w 454"/>
                  <a:gd name="T53" fmla="*/ 13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4" h="152">
                    <a:moveTo>
                      <a:pt x="0" y="136"/>
                    </a:moveTo>
                    <a:cubicBezTo>
                      <a:pt x="0" y="127"/>
                      <a:pt x="7" y="119"/>
                      <a:pt x="16" y="119"/>
                    </a:cubicBezTo>
                    <a:cubicBezTo>
                      <a:pt x="22" y="119"/>
                      <a:pt x="27" y="122"/>
                      <a:pt x="30" y="127"/>
                    </a:cubicBezTo>
                    <a:cubicBezTo>
                      <a:pt x="141" y="79"/>
                      <a:pt x="141" y="79"/>
                      <a:pt x="141" y="79"/>
                    </a:cubicBezTo>
                    <a:cubicBezTo>
                      <a:pt x="141" y="77"/>
                      <a:pt x="140" y="76"/>
                      <a:pt x="140" y="75"/>
                    </a:cubicBezTo>
                    <a:cubicBezTo>
                      <a:pt x="140" y="66"/>
                      <a:pt x="148" y="58"/>
                      <a:pt x="157" y="58"/>
                    </a:cubicBezTo>
                    <a:cubicBezTo>
                      <a:pt x="166" y="58"/>
                      <a:pt x="173" y="66"/>
                      <a:pt x="173" y="75"/>
                    </a:cubicBezTo>
                    <a:cubicBezTo>
                      <a:pt x="282" y="97"/>
                      <a:pt x="282" y="97"/>
                      <a:pt x="282" y="97"/>
                    </a:cubicBezTo>
                    <a:cubicBezTo>
                      <a:pt x="284" y="91"/>
                      <a:pt x="290" y="86"/>
                      <a:pt x="297" y="86"/>
                    </a:cubicBezTo>
                    <a:cubicBezTo>
                      <a:pt x="302" y="86"/>
                      <a:pt x="306" y="88"/>
                      <a:pt x="309" y="92"/>
                    </a:cubicBezTo>
                    <a:cubicBezTo>
                      <a:pt x="422" y="22"/>
                      <a:pt x="422" y="22"/>
                      <a:pt x="422" y="22"/>
                    </a:cubicBezTo>
                    <a:cubicBezTo>
                      <a:pt x="421" y="20"/>
                      <a:pt x="421" y="18"/>
                      <a:pt x="421" y="17"/>
                    </a:cubicBezTo>
                    <a:cubicBezTo>
                      <a:pt x="421" y="8"/>
                      <a:pt x="428" y="0"/>
                      <a:pt x="437" y="0"/>
                    </a:cubicBezTo>
                    <a:cubicBezTo>
                      <a:pt x="446" y="0"/>
                      <a:pt x="454" y="8"/>
                      <a:pt x="454" y="17"/>
                    </a:cubicBezTo>
                    <a:cubicBezTo>
                      <a:pt x="454" y="26"/>
                      <a:pt x="446" y="33"/>
                      <a:pt x="437" y="33"/>
                    </a:cubicBezTo>
                    <a:cubicBezTo>
                      <a:pt x="432" y="33"/>
                      <a:pt x="428" y="31"/>
                      <a:pt x="425" y="27"/>
                    </a:cubicBezTo>
                    <a:cubicBezTo>
                      <a:pt x="312" y="97"/>
                      <a:pt x="312" y="97"/>
                      <a:pt x="312" y="97"/>
                    </a:cubicBezTo>
                    <a:cubicBezTo>
                      <a:pt x="313" y="99"/>
                      <a:pt x="313" y="101"/>
                      <a:pt x="313" y="103"/>
                    </a:cubicBezTo>
                    <a:cubicBezTo>
                      <a:pt x="313" y="112"/>
                      <a:pt x="306" y="119"/>
                      <a:pt x="297" y="119"/>
                    </a:cubicBezTo>
                    <a:cubicBezTo>
                      <a:pt x="288" y="119"/>
                      <a:pt x="281" y="112"/>
                      <a:pt x="281" y="103"/>
                    </a:cubicBezTo>
                    <a:cubicBezTo>
                      <a:pt x="172" y="81"/>
                      <a:pt x="172" y="81"/>
                      <a:pt x="172" y="81"/>
                    </a:cubicBezTo>
                    <a:cubicBezTo>
                      <a:pt x="170" y="87"/>
                      <a:pt x="164" y="91"/>
                      <a:pt x="157" y="91"/>
                    </a:cubicBezTo>
                    <a:cubicBezTo>
                      <a:pt x="151" y="91"/>
                      <a:pt x="147" y="88"/>
                      <a:pt x="144" y="84"/>
                    </a:cubicBezTo>
                    <a:cubicBezTo>
                      <a:pt x="32" y="132"/>
                      <a:pt x="32" y="132"/>
                      <a:pt x="32" y="132"/>
                    </a:cubicBezTo>
                    <a:cubicBezTo>
                      <a:pt x="33" y="134"/>
                      <a:pt x="33" y="134"/>
                      <a:pt x="33" y="136"/>
                    </a:cubicBezTo>
                    <a:cubicBezTo>
                      <a:pt x="33" y="145"/>
                      <a:pt x="26" y="152"/>
                      <a:pt x="16" y="152"/>
                    </a:cubicBezTo>
                    <a:cubicBezTo>
                      <a:pt x="7" y="152"/>
                      <a:pt x="0" y="145"/>
                      <a:pt x="0" y="136"/>
                    </a:cubicBezTo>
                    <a:close/>
                  </a:path>
                </a:pathLst>
              </a:custGeom>
              <a:grpFill/>
              <a:ln>
                <a:noFill/>
              </a:ln>
            </p:spPr>
            <p:txBody>
              <a:bodyPr/>
              <a:p>
                <a:pPr defTabSz="1219200">
                  <a:defRPr/>
                </a:pPr>
                <a:endParaRPr lang="en-AU" sz="2400" kern="0" dirty="0">
                  <a:solidFill>
                    <a:schemeClr val="tx1">
                      <a:lumMod val="50000"/>
                      <a:lumOff val="50000"/>
                    </a:schemeClr>
                  </a:solidFill>
                  <a:latin typeface="字魂105号-简雅黑" panose="00000500000000000000" pitchFamily="2" charset="-122"/>
                  <a:ea typeface="Microsoft YaHei UI" panose="020B0503020204020204" charset="-122"/>
                </a:endParaRPr>
              </a:p>
            </p:txBody>
          </p:sp>
          <p:sp>
            <p:nvSpPr>
              <p:cNvPr id="73" name="Freeform 228"/>
              <p:cNvSpPr/>
              <p:nvPr/>
            </p:nvSpPr>
            <p:spPr bwMode="auto">
              <a:xfrm>
                <a:off x="2908300" y="2987675"/>
                <a:ext cx="447675" cy="300038"/>
              </a:xfrm>
              <a:custGeom>
                <a:avLst/>
                <a:gdLst>
                  <a:gd name="T0" fmla="*/ 568 w 581"/>
                  <a:gd name="T1" fmla="*/ 367 h 392"/>
                  <a:gd name="T2" fmla="*/ 550 w 581"/>
                  <a:gd name="T3" fmla="*/ 367 h 392"/>
                  <a:gd name="T4" fmla="*/ 550 w 581"/>
                  <a:gd name="T5" fmla="*/ 32 h 392"/>
                  <a:gd name="T6" fmla="*/ 518 w 581"/>
                  <a:gd name="T7" fmla="*/ 0 h 392"/>
                  <a:gd name="T8" fmla="*/ 483 w 581"/>
                  <a:gd name="T9" fmla="*/ 0 h 392"/>
                  <a:gd name="T10" fmla="*/ 451 w 581"/>
                  <a:gd name="T11" fmla="*/ 32 h 392"/>
                  <a:gd name="T12" fmla="*/ 451 w 581"/>
                  <a:gd name="T13" fmla="*/ 367 h 392"/>
                  <a:gd name="T14" fmla="*/ 410 w 581"/>
                  <a:gd name="T15" fmla="*/ 367 h 392"/>
                  <a:gd name="T16" fmla="*/ 410 w 581"/>
                  <a:gd name="T17" fmla="*/ 120 h 392"/>
                  <a:gd name="T18" fmla="*/ 379 w 581"/>
                  <a:gd name="T19" fmla="*/ 88 h 392"/>
                  <a:gd name="T20" fmla="*/ 343 w 581"/>
                  <a:gd name="T21" fmla="*/ 88 h 392"/>
                  <a:gd name="T22" fmla="*/ 311 w 581"/>
                  <a:gd name="T23" fmla="*/ 120 h 392"/>
                  <a:gd name="T24" fmla="*/ 311 w 581"/>
                  <a:gd name="T25" fmla="*/ 367 h 392"/>
                  <a:gd name="T26" fmla="*/ 270 w 581"/>
                  <a:gd name="T27" fmla="*/ 367 h 392"/>
                  <a:gd name="T28" fmla="*/ 270 w 581"/>
                  <a:gd name="T29" fmla="*/ 92 h 392"/>
                  <a:gd name="T30" fmla="*/ 239 w 581"/>
                  <a:gd name="T31" fmla="*/ 61 h 392"/>
                  <a:gd name="T32" fmla="*/ 203 w 581"/>
                  <a:gd name="T33" fmla="*/ 61 h 392"/>
                  <a:gd name="T34" fmla="*/ 171 w 581"/>
                  <a:gd name="T35" fmla="*/ 92 h 392"/>
                  <a:gd name="T36" fmla="*/ 171 w 581"/>
                  <a:gd name="T37" fmla="*/ 367 h 392"/>
                  <a:gd name="T38" fmla="*/ 131 w 581"/>
                  <a:gd name="T39" fmla="*/ 367 h 392"/>
                  <a:gd name="T40" fmla="*/ 131 w 581"/>
                  <a:gd name="T41" fmla="*/ 160 h 392"/>
                  <a:gd name="T42" fmla="*/ 99 w 581"/>
                  <a:gd name="T43" fmla="*/ 128 h 392"/>
                  <a:gd name="T44" fmla="*/ 63 w 581"/>
                  <a:gd name="T45" fmla="*/ 128 h 392"/>
                  <a:gd name="T46" fmla="*/ 32 w 581"/>
                  <a:gd name="T47" fmla="*/ 160 h 392"/>
                  <a:gd name="T48" fmla="*/ 32 w 581"/>
                  <a:gd name="T49" fmla="*/ 367 h 392"/>
                  <a:gd name="T50" fmla="*/ 11 w 581"/>
                  <a:gd name="T51" fmla="*/ 367 h 392"/>
                  <a:gd name="T52" fmla="*/ 0 w 581"/>
                  <a:gd name="T53" fmla="*/ 378 h 392"/>
                  <a:gd name="T54" fmla="*/ 0 w 581"/>
                  <a:gd name="T55" fmla="*/ 381 h 392"/>
                  <a:gd name="T56" fmla="*/ 11 w 581"/>
                  <a:gd name="T57" fmla="*/ 392 h 392"/>
                  <a:gd name="T58" fmla="*/ 568 w 581"/>
                  <a:gd name="T59" fmla="*/ 392 h 392"/>
                  <a:gd name="T60" fmla="*/ 581 w 581"/>
                  <a:gd name="T61" fmla="*/ 381 h 392"/>
                  <a:gd name="T62" fmla="*/ 581 w 581"/>
                  <a:gd name="T63" fmla="*/ 378 h 392"/>
                  <a:gd name="T64" fmla="*/ 568 w 581"/>
                  <a:gd name="T65" fmla="*/ 367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1" h="392">
                    <a:moveTo>
                      <a:pt x="568" y="367"/>
                    </a:moveTo>
                    <a:cubicBezTo>
                      <a:pt x="550" y="367"/>
                      <a:pt x="550" y="367"/>
                      <a:pt x="550" y="367"/>
                    </a:cubicBezTo>
                    <a:cubicBezTo>
                      <a:pt x="550" y="32"/>
                      <a:pt x="550" y="32"/>
                      <a:pt x="550" y="32"/>
                    </a:cubicBezTo>
                    <a:cubicBezTo>
                      <a:pt x="550" y="14"/>
                      <a:pt x="536" y="0"/>
                      <a:pt x="518" y="0"/>
                    </a:cubicBezTo>
                    <a:cubicBezTo>
                      <a:pt x="483" y="0"/>
                      <a:pt x="483" y="0"/>
                      <a:pt x="483" y="0"/>
                    </a:cubicBezTo>
                    <a:cubicBezTo>
                      <a:pt x="465" y="0"/>
                      <a:pt x="451" y="14"/>
                      <a:pt x="451" y="32"/>
                    </a:cubicBezTo>
                    <a:cubicBezTo>
                      <a:pt x="451" y="367"/>
                      <a:pt x="451" y="367"/>
                      <a:pt x="451" y="367"/>
                    </a:cubicBezTo>
                    <a:cubicBezTo>
                      <a:pt x="410" y="367"/>
                      <a:pt x="410" y="367"/>
                      <a:pt x="410" y="367"/>
                    </a:cubicBezTo>
                    <a:cubicBezTo>
                      <a:pt x="410" y="120"/>
                      <a:pt x="410" y="120"/>
                      <a:pt x="410" y="120"/>
                    </a:cubicBezTo>
                    <a:cubicBezTo>
                      <a:pt x="410" y="102"/>
                      <a:pt x="396" y="88"/>
                      <a:pt x="379" y="88"/>
                    </a:cubicBezTo>
                    <a:cubicBezTo>
                      <a:pt x="343" y="88"/>
                      <a:pt x="343" y="88"/>
                      <a:pt x="343" y="88"/>
                    </a:cubicBezTo>
                    <a:cubicBezTo>
                      <a:pt x="325" y="88"/>
                      <a:pt x="311" y="102"/>
                      <a:pt x="311" y="120"/>
                    </a:cubicBezTo>
                    <a:cubicBezTo>
                      <a:pt x="311" y="367"/>
                      <a:pt x="311" y="367"/>
                      <a:pt x="311" y="367"/>
                    </a:cubicBezTo>
                    <a:cubicBezTo>
                      <a:pt x="270" y="367"/>
                      <a:pt x="270" y="367"/>
                      <a:pt x="270" y="367"/>
                    </a:cubicBezTo>
                    <a:cubicBezTo>
                      <a:pt x="270" y="92"/>
                      <a:pt x="270" y="92"/>
                      <a:pt x="270" y="92"/>
                    </a:cubicBezTo>
                    <a:cubicBezTo>
                      <a:pt x="270" y="75"/>
                      <a:pt x="256" y="61"/>
                      <a:pt x="239" y="61"/>
                    </a:cubicBezTo>
                    <a:cubicBezTo>
                      <a:pt x="203" y="61"/>
                      <a:pt x="203" y="61"/>
                      <a:pt x="203" y="61"/>
                    </a:cubicBezTo>
                    <a:cubicBezTo>
                      <a:pt x="186" y="61"/>
                      <a:pt x="171" y="75"/>
                      <a:pt x="171" y="92"/>
                    </a:cubicBezTo>
                    <a:cubicBezTo>
                      <a:pt x="171" y="367"/>
                      <a:pt x="171" y="367"/>
                      <a:pt x="171" y="367"/>
                    </a:cubicBezTo>
                    <a:cubicBezTo>
                      <a:pt x="131" y="367"/>
                      <a:pt x="131" y="367"/>
                      <a:pt x="131" y="367"/>
                    </a:cubicBezTo>
                    <a:cubicBezTo>
                      <a:pt x="131" y="160"/>
                      <a:pt x="131" y="160"/>
                      <a:pt x="131" y="160"/>
                    </a:cubicBezTo>
                    <a:cubicBezTo>
                      <a:pt x="131" y="143"/>
                      <a:pt x="117" y="128"/>
                      <a:pt x="99" y="128"/>
                    </a:cubicBezTo>
                    <a:cubicBezTo>
                      <a:pt x="63" y="128"/>
                      <a:pt x="63" y="128"/>
                      <a:pt x="63" y="128"/>
                    </a:cubicBezTo>
                    <a:cubicBezTo>
                      <a:pt x="46" y="128"/>
                      <a:pt x="32" y="143"/>
                      <a:pt x="32" y="160"/>
                    </a:cubicBezTo>
                    <a:cubicBezTo>
                      <a:pt x="32" y="367"/>
                      <a:pt x="32" y="367"/>
                      <a:pt x="32" y="367"/>
                    </a:cubicBezTo>
                    <a:cubicBezTo>
                      <a:pt x="11" y="367"/>
                      <a:pt x="11" y="367"/>
                      <a:pt x="11" y="367"/>
                    </a:cubicBezTo>
                    <a:cubicBezTo>
                      <a:pt x="4" y="367"/>
                      <a:pt x="0" y="372"/>
                      <a:pt x="0" y="378"/>
                    </a:cubicBezTo>
                    <a:cubicBezTo>
                      <a:pt x="0" y="381"/>
                      <a:pt x="0" y="381"/>
                      <a:pt x="0" y="381"/>
                    </a:cubicBezTo>
                    <a:cubicBezTo>
                      <a:pt x="0" y="387"/>
                      <a:pt x="4" y="392"/>
                      <a:pt x="11" y="392"/>
                    </a:cubicBezTo>
                    <a:cubicBezTo>
                      <a:pt x="568" y="392"/>
                      <a:pt x="568" y="392"/>
                      <a:pt x="568" y="392"/>
                    </a:cubicBezTo>
                    <a:cubicBezTo>
                      <a:pt x="575" y="392"/>
                      <a:pt x="581" y="387"/>
                      <a:pt x="581" y="381"/>
                    </a:cubicBezTo>
                    <a:cubicBezTo>
                      <a:pt x="581" y="378"/>
                      <a:pt x="581" y="378"/>
                      <a:pt x="581" y="378"/>
                    </a:cubicBezTo>
                    <a:cubicBezTo>
                      <a:pt x="581" y="372"/>
                      <a:pt x="575" y="367"/>
                      <a:pt x="568" y="367"/>
                    </a:cubicBezTo>
                    <a:close/>
                  </a:path>
                </a:pathLst>
              </a:custGeom>
              <a:grpFill/>
              <a:ln>
                <a:noFill/>
              </a:ln>
            </p:spPr>
            <p:txBody>
              <a:bodyPr/>
              <a:p>
                <a:pPr defTabSz="1219200">
                  <a:defRPr/>
                </a:pPr>
                <a:endParaRPr lang="en-AU" sz="2400" kern="0" dirty="0">
                  <a:solidFill>
                    <a:schemeClr val="tx1">
                      <a:lumMod val="50000"/>
                      <a:lumOff val="50000"/>
                    </a:schemeClr>
                  </a:solidFill>
                  <a:latin typeface="字魂105号-简雅黑" panose="00000500000000000000" pitchFamily="2" charset="-122"/>
                  <a:ea typeface="Microsoft YaHei UI" panose="020B0503020204020204" charset="-122"/>
                </a:endParaRPr>
              </a:p>
            </p:txBody>
          </p:sp>
        </p:grpSp>
      </p:grpSp>
      <p:grpSp>
        <p:nvGrpSpPr>
          <p:cNvPr id="74" name="组合 73"/>
          <p:cNvGrpSpPr/>
          <p:nvPr/>
        </p:nvGrpSpPr>
        <p:grpSpPr>
          <a:xfrm>
            <a:off x="5712460" y="2870835"/>
            <a:ext cx="5590540" cy="2960370"/>
            <a:chOff x="2789" y="2329"/>
            <a:chExt cx="8804" cy="4662"/>
          </a:xfrm>
        </p:grpSpPr>
        <p:pic>
          <p:nvPicPr>
            <p:cNvPr id="76" name="Picture 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2789" y="2329"/>
              <a:ext cx="8805" cy="4663"/>
            </a:xfrm>
            <a:prstGeom prst="rect">
              <a:avLst/>
            </a:prstGeom>
          </p:spPr>
        </p:pic>
        <p:pic>
          <p:nvPicPr>
            <p:cNvPr id="77" name="图片 7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0" y="2512"/>
              <a:ext cx="6792" cy="3958"/>
            </a:xfrm>
            <a:prstGeom prst="rect">
              <a:avLst/>
            </a:prstGeom>
          </p:spPr>
        </p:pic>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rtlCol="0" anchor="ctr" anchorCtr="0">
            <a:normAutofit/>
          </a:bodyPr>
          <a:lstStyle/>
          <a:p>
            <a:pPr lvl="0" algn="l">
              <a:buClrTx/>
              <a:buSzTx/>
              <a:buFontTx/>
            </a:pPr>
            <a:r>
              <a:rPr lang="zh-CN" altLang="en-US" dirty="0" smtClean="0">
                <a:sym typeface="+mn-ea"/>
              </a:rPr>
              <a:t>三个</a:t>
            </a:r>
            <a:r>
              <a:rPr lang="zh-CN" altLang="en-US" dirty="0" smtClean="0">
                <a:sym typeface="+mn-ea"/>
              </a:rPr>
              <a:t>提升</a:t>
            </a:r>
            <a:endParaRPr lang="zh-CN" altLang="en-US" dirty="0" smtClean="0">
              <a:sym typeface="+mn-ea"/>
            </a:endParaRPr>
          </a:p>
        </p:txBody>
      </p:sp>
      <p:pic>
        <p:nvPicPr>
          <p:cNvPr id="57" name="图片 56"/>
          <p:cNvPicPr>
            <a:picLocks noChangeAspect="1"/>
          </p:cNvPicPr>
          <p:nvPr/>
        </p:nvPicPr>
        <p:blipFill>
          <a:blip r:embed="rId1"/>
          <a:stretch>
            <a:fillRect/>
          </a:stretch>
        </p:blipFill>
        <p:spPr>
          <a:xfrm>
            <a:off x="4718685" y="4540250"/>
            <a:ext cx="1925955" cy="1593850"/>
          </a:xfrm>
          <a:prstGeom prst="rect">
            <a:avLst/>
          </a:prstGeom>
        </p:spPr>
      </p:pic>
      <p:sp>
        <p:nvSpPr>
          <p:cNvPr id="3" name="矩形 2"/>
          <p:cNvSpPr/>
          <p:nvPr/>
        </p:nvSpPr>
        <p:spPr>
          <a:xfrm>
            <a:off x="3392170" y="3446145"/>
            <a:ext cx="2571115" cy="337185"/>
          </a:xfrm>
          <a:prstGeom prst="rect">
            <a:avLst/>
          </a:prstGeom>
          <a:noFill/>
        </p:spPr>
        <p:txBody>
          <a:bodyPr wrap="square">
            <a:spAutoFit/>
          </a:bodyPr>
          <a:lstStyle/>
          <a:p>
            <a:pPr lvl="0" algn="l"/>
            <a:r>
              <a:rPr lang="zh-CN" altLang="zh-CN" sz="1600" b="1" dirty="0">
                <a:solidFill>
                  <a:schemeClr val="tx1"/>
                </a:solidFill>
                <a:latin typeface="微软雅黑" panose="020B0503020204020204" pitchFamily="34" charset="-122"/>
                <a:ea typeface="微软雅黑" panose="020B0503020204020204" pitchFamily="34" charset="-122"/>
                <a:cs typeface="+mn-ea"/>
                <a:sym typeface="+mn-ea"/>
              </a:rPr>
              <a:t>监管手段有力提升</a:t>
            </a:r>
            <a:endParaRPr lang="zh-CN" altLang="zh-CN" sz="1600" b="1" dirty="0">
              <a:solidFill>
                <a:schemeClr val="tx1"/>
              </a:solidFill>
              <a:latin typeface="微软雅黑" panose="020B0503020204020204" pitchFamily="34" charset="-122"/>
              <a:ea typeface="微软雅黑" panose="020B0503020204020204" pitchFamily="34" charset="-122"/>
              <a:cs typeface="+mn-ea"/>
              <a:sym typeface="+mn-ea"/>
            </a:endParaRPr>
          </a:p>
        </p:txBody>
      </p:sp>
      <p:sp>
        <p:nvSpPr>
          <p:cNvPr id="5" name="矩形 4"/>
          <p:cNvSpPr/>
          <p:nvPr/>
        </p:nvSpPr>
        <p:spPr>
          <a:xfrm>
            <a:off x="3392170" y="4177665"/>
            <a:ext cx="2571115" cy="337185"/>
          </a:xfrm>
          <a:prstGeom prst="rect">
            <a:avLst/>
          </a:prstGeom>
          <a:noFill/>
        </p:spPr>
        <p:txBody>
          <a:bodyPr wrap="square">
            <a:spAutoFit/>
          </a:bodyPr>
          <a:lstStyle/>
          <a:p>
            <a:pPr lvl="0" algn="l"/>
            <a:r>
              <a:rPr lang="zh-CN" altLang="zh-CN" sz="1600" b="1" dirty="0">
                <a:solidFill>
                  <a:schemeClr val="tx1"/>
                </a:solidFill>
                <a:latin typeface="微软雅黑" panose="020B0503020204020204" pitchFamily="34" charset="-122"/>
                <a:ea typeface="微软雅黑" panose="020B0503020204020204" pitchFamily="34" charset="-122"/>
                <a:cs typeface="+mn-ea"/>
                <a:sym typeface="+mn-ea"/>
              </a:rPr>
              <a:t>监管效率有力提升</a:t>
            </a:r>
            <a:endParaRPr lang="zh-CN" altLang="zh-CN" sz="1600" b="1" dirty="0">
              <a:solidFill>
                <a:schemeClr val="tx1"/>
              </a:solidFill>
              <a:latin typeface="微软雅黑" panose="020B0503020204020204" pitchFamily="34" charset="-122"/>
              <a:ea typeface="微软雅黑" panose="020B0503020204020204" pitchFamily="34" charset="-122"/>
              <a:cs typeface="+mn-ea"/>
              <a:sym typeface="+mn-ea"/>
            </a:endParaRPr>
          </a:p>
        </p:txBody>
      </p:sp>
      <p:sp>
        <p:nvSpPr>
          <p:cNvPr id="6" name="矩形 5"/>
          <p:cNvSpPr/>
          <p:nvPr/>
        </p:nvSpPr>
        <p:spPr>
          <a:xfrm>
            <a:off x="3392170" y="4902200"/>
            <a:ext cx="2571115" cy="337185"/>
          </a:xfrm>
          <a:prstGeom prst="rect">
            <a:avLst/>
          </a:prstGeom>
          <a:noFill/>
        </p:spPr>
        <p:txBody>
          <a:bodyPr wrap="square">
            <a:spAutoFit/>
          </a:bodyPr>
          <a:lstStyle/>
          <a:p>
            <a:r>
              <a:rPr lang="zh-CN" altLang="zh-CN" sz="1600" b="1" dirty="0">
                <a:solidFill>
                  <a:schemeClr val="tx1"/>
                </a:solidFill>
                <a:latin typeface="微软雅黑" panose="020B0503020204020204" pitchFamily="34" charset="-122"/>
                <a:ea typeface="微软雅黑" panose="020B0503020204020204" pitchFamily="34" charset="-122"/>
              </a:rPr>
              <a:t>监管质量有力提升</a:t>
            </a:r>
            <a:endParaRPr lang="zh-CN" altLang="zh-CN" sz="1600" b="1" dirty="0">
              <a:solidFill>
                <a:schemeClr val="tx1"/>
              </a:solidFill>
              <a:latin typeface="微软雅黑" panose="020B0503020204020204" pitchFamily="34" charset="-122"/>
              <a:ea typeface="微软雅黑" panose="020B0503020204020204" pitchFamily="34" charset="-122"/>
            </a:endParaRPr>
          </a:p>
        </p:txBody>
      </p:sp>
      <p:sp>
        <p:nvSpPr>
          <p:cNvPr id="9" name="矩形 8"/>
          <p:cNvSpPr/>
          <p:nvPr/>
        </p:nvSpPr>
        <p:spPr>
          <a:xfrm>
            <a:off x="582295" y="5264785"/>
            <a:ext cx="1808480" cy="337185"/>
          </a:xfrm>
          <a:prstGeom prst="rect">
            <a:avLst/>
          </a:prstGeom>
          <a:noFill/>
        </p:spPr>
        <p:txBody>
          <a:bodyPr wrap="none" rtlCol="0" anchor="t">
            <a:spAutoFit/>
          </a:bodyPr>
          <a:lstStyle/>
          <a:p>
            <a:pPr lvl="0" algn="l">
              <a:buClrTx/>
              <a:buSzTx/>
              <a:buFontTx/>
            </a:pPr>
            <a:r>
              <a:rPr lang="zh-CN" altLang="zh-CN" sz="1600" b="1" dirty="0">
                <a:solidFill>
                  <a:srgbClr val="C00000"/>
                </a:solidFill>
                <a:latin typeface="微软雅黑" panose="020B0503020204020204" pitchFamily="34" charset="-122"/>
                <a:ea typeface="微软雅黑" panose="020B0503020204020204" pitchFamily="34" charset="-122"/>
                <a:cs typeface="+mn-ea"/>
                <a:sym typeface="+mn-ea"/>
              </a:rPr>
              <a:t>监管质效持续提升</a:t>
            </a:r>
            <a:endParaRPr lang="zh-CN" altLang="zh-CN" sz="1600" b="1" dirty="0">
              <a:solidFill>
                <a:srgbClr val="C00000"/>
              </a:solidFill>
              <a:latin typeface="微软雅黑" panose="020B0503020204020204" pitchFamily="34" charset="-122"/>
              <a:ea typeface="微软雅黑" panose="020B0503020204020204" pitchFamily="34" charset="-122"/>
              <a:cs typeface="+mn-ea"/>
              <a:sym typeface="+mn-ea"/>
            </a:endParaRPr>
          </a:p>
        </p:txBody>
      </p:sp>
      <p:grpSp>
        <p:nvGrpSpPr>
          <p:cNvPr id="12" name="组合 11"/>
          <p:cNvGrpSpPr/>
          <p:nvPr/>
        </p:nvGrpSpPr>
        <p:grpSpPr>
          <a:xfrm>
            <a:off x="2689225" y="3352800"/>
            <a:ext cx="540385" cy="540385"/>
            <a:chOff x="6701" y="4432"/>
            <a:chExt cx="998" cy="998"/>
          </a:xfrm>
        </p:grpSpPr>
        <p:sp>
          <p:nvSpPr>
            <p:cNvPr id="4" name="圆角矩形 4"/>
            <p:cNvSpPr>
              <a:spLocks noChangeArrowheads="1"/>
            </p:cNvSpPr>
            <p:nvPr/>
          </p:nvSpPr>
          <p:spPr bwMode="auto">
            <a:xfrm>
              <a:off x="6701" y="4432"/>
              <a:ext cx="998" cy="998"/>
            </a:xfrm>
            <a:prstGeom prst="roundRect">
              <a:avLst>
                <a:gd name="adj" fmla="val 13333"/>
              </a:avLst>
            </a:prstGeom>
            <a:solidFill>
              <a:srgbClr val="C01010"/>
            </a:solidFill>
            <a:ln w="12700" cmpd="sng">
              <a:noFill/>
              <a:round/>
            </a:ln>
          </p:spPr>
          <p:txBody>
            <a:bodyPr anchor="ctr"/>
            <a:lstStyle/>
            <a:p>
              <a:pPr algn="ctr" eaLnBrk="1" hangingPunct="1"/>
              <a:endParaRPr lang="zh-CN" altLang="en-US">
                <a:solidFill>
                  <a:schemeClr val="bg1">
                    <a:lumMod val="65000"/>
                  </a:schemeClr>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33" name="Freeform 164"/>
            <p:cNvSpPr>
              <a:spLocks noEditPoints="1"/>
            </p:cNvSpPr>
            <p:nvPr/>
          </p:nvSpPr>
          <p:spPr bwMode="auto">
            <a:xfrm>
              <a:off x="6973" y="4643"/>
              <a:ext cx="454" cy="483"/>
            </a:xfrm>
            <a:custGeom>
              <a:avLst/>
              <a:gdLst>
                <a:gd name="T0" fmla="*/ 75 w 89"/>
                <a:gd name="T1" fmla="*/ 22 h 95"/>
                <a:gd name="T2" fmla="*/ 89 w 89"/>
                <a:gd name="T3" fmla="*/ 53 h 95"/>
                <a:gd name="T4" fmla="*/ 78 w 89"/>
                <a:gd name="T5" fmla="*/ 80 h 95"/>
                <a:gd name="T6" fmla="*/ 47 w 89"/>
                <a:gd name="T7" fmla="*/ 53 h 95"/>
                <a:gd name="T8" fmla="*/ 75 w 89"/>
                <a:gd name="T9" fmla="*/ 22 h 95"/>
                <a:gd name="T10" fmla="*/ 76 w 89"/>
                <a:gd name="T11" fmla="*/ 83 h 95"/>
                <a:gd name="T12" fmla="*/ 69 w 89"/>
                <a:gd name="T13" fmla="*/ 88 h 95"/>
                <a:gd name="T14" fmla="*/ 74 w 89"/>
                <a:gd name="T15" fmla="*/ 81 h 95"/>
                <a:gd name="T16" fmla="*/ 76 w 89"/>
                <a:gd name="T17" fmla="*/ 83 h 95"/>
                <a:gd name="T18" fmla="*/ 64 w 89"/>
                <a:gd name="T19" fmla="*/ 92 h 95"/>
                <a:gd name="T20" fmla="*/ 72 w 89"/>
                <a:gd name="T21" fmla="*/ 79 h 95"/>
                <a:gd name="T22" fmla="*/ 70 w 89"/>
                <a:gd name="T23" fmla="*/ 77 h 95"/>
                <a:gd name="T24" fmla="*/ 60 w 89"/>
                <a:gd name="T25" fmla="*/ 94 h 95"/>
                <a:gd name="T26" fmla="*/ 64 w 89"/>
                <a:gd name="T27" fmla="*/ 92 h 95"/>
                <a:gd name="T28" fmla="*/ 58 w 89"/>
                <a:gd name="T29" fmla="*/ 91 h 95"/>
                <a:gd name="T30" fmla="*/ 67 w 89"/>
                <a:gd name="T31" fmla="*/ 75 h 95"/>
                <a:gd name="T32" fmla="*/ 65 w 89"/>
                <a:gd name="T33" fmla="*/ 74 h 95"/>
                <a:gd name="T34" fmla="*/ 57 w 89"/>
                <a:gd name="T35" fmla="*/ 88 h 95"/>
                <a:gd name="T36" fmla="*/ 58 w 89"/>
                <a:gd name="T37" fmla="*/ 91 h 95"/>
                <a:gd name="T38" fmla="*/ 56 w 89"/>
                <a:gd name="T39" fmla="*/ 84 h 95"/>
                <a:gd name="T40" fmla="*/ 63 w 89"/>
                <a:gd name="T41" fmla="*/ 72 h 95"/>
                <a:gd name="T42" fmla="*/ 61 w 89"/>
                <a:gd name="T43" fmla="*/ 70 h 95"/>
                <a:gd name="T44" fmla="*/ 55 w 89"/>
                <a:gd name="T45" fmla="*/ 81 h 95"/>
                <a:gd name="T46" fmla="*/ 56 w 89"/>
                <a:gd name="T47" fmla="*/ 84 h 95"/>
                <a:gd name="T48" fmla="*/ 53 w 89"/>
                <a:gd name="T49" fmla="*/ 78 h 95"/>
                <a:gd name="T50" fmla="*/ 59 w 89"/>
                <a:gd name="T51" fmla="*/ 68 h 95"/>
                <a:gd name="T52" fmla="*/ 57 w 89"/>
                <a:gd name="T53" fmla="*/ 66 h 95"/>
                <a:gd name="T54" fmla="*/ 52 w 89"/>
                <a:gd name="T55" fmla="*/ 75 h 95"/>
                <a:gd name="T56" fmla="*/ 53 w 89"/>
                <a:gd name="T57" fmla="*/ 78 h 95"/>
                <a:gd name="T58" fmla="*/ 51 w 89"/>
                <a:gd name="T59" fmla="*/ 71 h 95"/>
                <a:gd name="T60" fmla="*/ 55 w 89"/>
                <a:gd name="T61" fmla="*/ 64 h 95"/>
                <a:gd name="T62" fmla="*/ 53 w 89"/>
                <a:gd name="T63" fmla="*/ 62 h 95"/>
                <a:gd name="T64" fmla="*/ 50 w 89"/>
                <a:gd name="T65" fmla="*/ 68 h 95"/>
                <a:gd name="T66" fmla="*/ 51 w 89"/>
                <a:gd name="T67" fmla="*/ 71 h 95"/>
                <a:gd name="T68" fmla="*/ 48 w 89"/>
                <a:gd name="T69" fmla="*/ 65 h 95"/>
                <a:gd name="T70" fmla="*/ 51 w 89"/>
                <a:gd name="T71" fmla="*/ 61 h 95"/>
                <a:gd name="T72" fmla="*/ 49 w 89"/>
                <a:gd name="T73" fmla="*/ 59 h 95"/>
                <a:gd name="T74" fmla="*/ 47 w 89"/>
                <a:gd name="T75" fmla="*/ 61 h 95"/>
                <a:gd name="T76" fmla="*/ 48 w 89"/>
                <a:gd name="T77" fmla="*/ 65 h 95"/>
                <a:gd name="T78" fmla="*/ 46 w 89"/>
                <a:gd name="T79" fmla="*/ 58 h 95"/>
                <a:gd name="T80" fmla="*/ 45 w 89"/>
                <a:gd name="T81" fmla="*/ 55 h 95"/>
                <a:gd name="T82" fmla="*/ 47 w 89"/>
                <a:gd name="T83" fmla="*/ 57 h 95"/>
                <a:gd name="T84" fmla="*/ 46 w 89"/>
                <a:gd name="T85" fmla="*/ 58 h 95"/>
                <a:gd name="T86" fmla="*/ 59 w 89"/>
                <a:gd name="T87" fmla="*/ 17 h 95"/>
                <a:gd name="T88" fmla="*/ 41 w 89"/>
                <a:gd name="T89" fmla="*/ 54 h 95"/>
                <a:gd name="T90" fmla="*/ 36 w 89"/>
                <a:gd name="T91" fmla="*/ 13 h 95"/>
                <a:gd name="T92" fmla="*/ 0 w 89"/>
                <a:gd name="T93" fmla="*/ 54 h 95"/>
                <a:gd name="T94" fmla="*/ 41 w 89"/>
                <a:gd name="T95" fmla="*/ 95 h 95"/>
                <a:gd name="T96" fmla="*/ 55 w 89"/>
                <a:gd name="T97" fmla="*/ 93 h 95"/>
                <a:gd name="T98" fmla="*/ 41 w 89"/>
                <a:gd name="T99" fmla="*/ 54 h 95"/>
                <a:gd name="T100" fmla="*/ 68 w 89"/>
                <a:gd name="T101" fmla="*/ 23 h 95"/>
                <a:gd name="T102" fmla="*/ 59 w 89"/>
                <a:gd name="T103" fmla="*/ 17 h 95"/>
                <a:gd name="T104" fmla="*/ 43 w 89"/>
                <a:gd name="T105" fmla="*/ 0 h 95"/>
                <a:gd name="T106" fmla="*/ 38 w 89"/>
                <a:gd name="T107" fmla="*/ 0 h 95"/>
                <a:gd name="T108" fmla="*/ 43 w 89"/>
                <a:gd name="T109" fmla="*/ 41 h 95"/>
                <a:gd name="T110" fmla="*/ 61 w 89"/>
                <a:gd name="T111" fmla="*/ 4 h 95"/>
                <a:gd name="T112" fmla="*/ 43 w 89"/>
                <a:gd name="T11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95">
                  <a:moveTo>
                    <a:pt x="75" y="22"/>
                  </a:moveTo>
                  <a:cubicBezTo>
                    <a:pt x="83" y="29"/>
                    <a:pt x="89" y="40"/>
                    <a:pt x="89" y="53"/>
                  </a:cubicBezTo>
                  <a:cubicBezTo>
                    <a:pt x="89" y="63"/>
                    <a:pt x="85" y="73"/>
                    <a:pt x="78" y="80"/>
                  </a:cubicBezTo>
                  <a:cubicBezTo>
                    <a:pt x="47" y="53"/>
                    <a:pt x="47" y="53"/>
                    <a:pt x="47" y="53"/>
                  </a:cubicBezTo>
                  <a:cubicBezTo>
                    <a:pt x="75" y="22"/>
                    <a:pt x="75" y="22"/>
                    <a:pt x="75" y="22"/>
                  </a:cubicBezTo>
                  <a:close/>
                  <a:moveTo>
                    <a:pt x="76" y="83"/>
                  </a:moveTo>
                  <a:cubicBezTo>
                    <a:pt x="74" y="85"/>
                    <a:pt x="72" y="87"/>
                    <a:pt x="69" y="88"/>
                  </a:cubicBezTo>
                  <a:cubicBezTo>
                    <a:pt x="74" y="81"/>
                    <a:pt x="74" y="81"/>
                    <a:pt x="74" y="81"/>
                  </a:cubicBezTo>
                  <a:cubicBezTo>
                    <a:pt x="76" y="83"/>
                    <a:pt x="76" y="83"/>
                    <a:pt x="76" y="83"/>
                  </a:cubicBezTo>
                  <a:close/>
                  <a:moveTo>
                    <a:pt x="64" y="92"/>
                  </a:moveTo>
                  <a:cubicBezTo>
                    <a:pt x="72" y="79"/>
                    <a:pt x="72" y="79"/>
                    <a:pt x="72" y="79"/>
                  </a:cubicBezTo>
                  <a:cubicBezTo>
                    <a:pt x="70" y="77"/>
                    <a:pt x="70" y="77"/>
                    <a:pt x="70" y="77"/>
                  </a:cubicBezTo>
                  <a:cubicBezTo>
                    <a:pt x="60" y="94"/>
                    <a:pt x="60" y="94"/>
                    <a:pt x="60" y="94"/>
                  </a:cubicBezTo>
                  <a:cubicBezTo>
                    <a:pt x="61" y="93"/>
                    <a:pt x="63" y="92"/>
                    <a:pt x="64" y="92"/>
                  </a:cubicBezTo>
                  <a:close/>
                  <a:moveTo>
                    <a:pt x="58" y="91"/>
                  </a:moveTo>
                  <a:cubicBezTo>
                    <a:pt x="67" y="75"/>
                    <a:pt x="67" y="75"/>
                    <a:pt x="67" y="75"/>
                  </a:cubicBezTo>
                  <a:cubicBezTo>
                    <a:pt x="65" y="74"/>
                    <a:pt x="65" y="74"/>
                    <a:pt x="65" y="74"/>
                  </a:cubicBezTo>
                  <a:cubicBezTo>
                    <a:pt x="57" y="88"/>
                    <a:pt x="57" y="88"/>
                    <a:pt x="57" y="88"/>
                  </a:cubicBezTo>
                  <a:cubicBezTo>
                    <a:pt x="58" y="91"/>
                    <a:pt x="58" y="91"/>
                    <a:pt x="58" y="91"/>
                  </a:cubicBezTo>
                  <a:close/>
                  <a:moveTo>
                    <a:pt x="56" y="84"/>
                  </a:moveTo>
                  <a:cubicBezTo>
                    <a:pt x="63" y="72"/>
                    <a:pt x="63" y="72"/>
                    <a:pt x="63" y="72"/>
                  </a:cubicBezTo>
                  <a:cubicBezTo>
                    <a:pt x="61" y="70"/>
                    <a:pt x="61" y="70"/>
                    <a:pt x="61" y="70"/>
                  </a:cubicBezTo>
                  <a:cubicBezTo>
                    <a:pt x="55" y="81"/>
                    <a:pt x="55" y="81"/>
                    <a:pt x="55" y="81"/>
                  </a:cubicBezTo>
                  <a:cubicBezTo>
                    <a:pt x="56" y="84"/>
                    <a:pt x="56" y="84"/>
                    <a:pt x="56" y="84"/>
                  </a:cubicBezTo>
                  <a:close/>
                  <a:moveTo>
                    <a:pt x="53" y="78"/>
                  </a:moveTo>
                  <a:cubicBezTo>
                    <a:pt x="59" y="68"/>
                    <a:pt x="59" y="68"/>
                    <a:pt x="59" y="68"/>
                  </a:cubicBezTo>
                  <a:cubicBezTo>
                    <a:pt x="57" y="66"/>
                    <a:pt x="57" y="66"/>
                    <a:pt x="57" y="66"/>
                  </a:cubicBezTo>
                  <a:cubicBezTo>
                    <a:pt x="52" y="75"/>
                    <a:pt x="52" y="75"/>
                    <a:pt x="52" y="75"/>
                  </a:cubicBezTo>
                  <a:cubicBezTo>
                    <a:pt x="53" y="78"/>
                    <a:pt x="53" y="78"/>
                    <a:pt x="53" y="78"/>
                  </a:cubicBezTo>
                  <a:close/>
                  <a:moveTo>
                    <a:pt x="51" y="71"/>
                  </a:moveTo>
                  <a:cubicBezTo>
                    <a:pt x="55" y="64"/>
                    <a:pt x="55" y="64"/>
                    <a:pt x="55" y="64"/>
                  </a:cubicBezTo>
                  <a:cubicBezTo>
                    <a:pt x="53" y="62"/>
                    <a:pt x="53" y="62"/>
                    <a:pt x="53" y="62"/>
                  </a:cubicBezTo>
                  <a:cubicBezTo>
                    <a:pt x="50" y="68"/>
                    <a:pt x="50" y="68"/>
                    <a:pt x="50" y="68"/>
                  </a:cubicBezTo>
                  <a:cubicBezTo>
                    <a:pt x="51" y="71"/>
                    <a:pt x="51" y="71"/>
                    <a:pt x="51" y="71"/>
                  </a:cubicBezTo>
                  <a:close/>
                  <a:moveTo>
                    <a:pt x="48" y="65"/>
                  </a:moveTo>
                  <a:cubicBezTo>
                    <a:pt x="51" y="61"/>
                    <a:pt x="51" y="61"/>
                    <a:pt x="51" y="61"/>
                  </a:cubicBezTo>
                  <a:cubicBezTo>
                    <a:pt x="49" y="59"/>
                    <a:pt x="49" y="59"/>
                    <a:pt x="49" y="59"/>
                  </a:cubicBezTo>
                  <a:cubicBezTo>
                    <a:pt x="47" y="61"/>
                    <a:pt x="47" y="61"/>
                    <a:pt x="47" y="61"/>
                  </a:cubicBezTo>
                  <a:cubicBezTo>
                    <a:pt x="48" y="65"/>
                    <a:pt x="48" y="65"/>
                    <a:pt x="48" y="65"/>
                  </a:cubicBezTo>
                  <a:close/>
                  <a:moveTo>
                    <a:pt x="46" y="58"/>
                  </a:moveTo>
                  <a:cubicBezTo>
                    <a:pt x="45" y="55"/>
                    <a:pt x="45" y="55"/>
                    <a:pt x="45" y="55"/>
                  </a:cubicBezTo>
                  <a:cubicBezTo>
                    <a:pt x="47" y="57"/>
                    <a:pt x="47" y="57"/>
                    <a:pt x="47" y="57"/>
                  </a:cubicBezTo>
                  <a:cubicBezTo>
                    <a:pt x="46" y="58"/>
                    <a:pt x="46" y="58"/>
                    <a:pt x="46" y="58"/>
                  </a:cubicBezTo>
                  <a:close/>
                  <a:moveTo>
                    <a:pt x="59" y="17"/>
                  </a:moveTo>
                  <a:cubicBezTo>
                    <a:pt x="41" y="54"/>
                    <a:pt x="41" y="54"/>
                    <a:pt x="41" y="54"/>
                  </a:cubicBezTo>
                  <a:cubicBezTo>
                    <a:pt x="41" y="54"/>
                    <a:pt x="38" y="28"/>
                    <a:pt x="36" y="13"/>
                  </a:cubicBezTo>
                  <a:cubicBezTo>
                    <a:pt x="16" y="15"/>
                    <a:pt x="0" y="33"/>
                    <a:pt x="0" y="54"/>
                  </a:cubicBezTo>
                  <a:cubicBezTo>
                    <a:pt x="0" y="77"/>
                    <a:pt x="18" y="95"/>
                    <a:pt x="41" y="95"/>
                  </a:cubicBezTo>
                  <a:cubicBezTo>
                    <a:pt x="46" y="95"/>
                    <a:pt x="51" y="94"/>
                    <a:pt x="55" y="93"/>
                  </a:cubicBezTo>
                  <a:cubicBezTo>
                    <a:pt x="41" y="54"/>
                    <a:pt x="41" y="54"/>
                    <a:pt x="41" y="54"/>
                  </a:cubicBezTo>
                  <a:cubicBezTo>
                    <a:pt x="68" y="23"/>
                    <a:pt x="68" y="23"/>
                    <a:pt x="68" y="23"/>
                  </a:cubicBezTo>
                  <a:cubicBezTo>
                    <a:pt x="66" y="20"/>
                    <a:pt x="63" y="18"/>
                    <a:pt x="59" y="17"/>
                  </a:cubicBezTo>
                  <a:close/>
                  <a:moveTo>
                    <a:pt x="43" y="0"/>
                  </a:moveTo>
                  <a:cubicBezTo>
                    <a:pt x="41" y="0"/>
                    <a:pt x="40" y="0"/>
                    <a:pt x="38" y="0"/>
                  </a:cubicBezTo>
                  <a:cubicBezTo>
                    <a:pt x="40" y="15"/>
                    <a:pt x="43" y="41"/>
                    <a:pt x="43" y="41"/>
                  </a:cubicBezTo>
                  <a:cubicBezTo>
                    <a:pt x="61" y="4"/>
                    <a:pt x="61" y="4"/>
                    <a:pt x="61" y="4"/>
                  </a:cubicBezTo>
                  <a:cubicBezTo>
                    <a:pt x="56" y="1"/>
                    <a:pt x="49" y="0"/>
                    <a:pt x="43" y="0"/>
                  </a:cubicBezTo>
                  <a:close/>
                </a:path>
              </a:pathLst>
            </a:custGeom>
            <a:solidFill>
              <a:schemeClr val="bg1"/>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Arial" panose="020B0604020202020204" pitchFamily="34" charset="0"/>
                <a:ea typeface="思源黑体 CN Medium" panose="020B0600000000000000" pitchFamily="34" charset="-122"/>
                <a:sym typeface="Arial" panose="020B0604020202020204" pitchFamily="34" charset="0"/>
              </a:endParaRPr>
            </a:p>
          </p:txBody>
        </p:sp>
      </p:grpSp>
      <p:grpSp>
        <p:nvGrpSpPr>
          <p:cNvPr id="10" name="组合 9"/>
          <p:cNvGrpSpPr/>
          <p:nvPr/>
        </p:nvGrpSpPr>
        <p:grpSpPr>
          <a:xfrm>
            <a:off x="2689225" y="4087495"/>
            <a:ext cx="540385" cy="540385"/>
            <a:chOff x="13032" y="4432"/>
            <a:chExt cx="998" cy="998"/>
          </a:xfrm>
        </p:grpSpPr>
        <p:sp>
          <p:nvSpPr>
            <p:cNvPr id="7" name="圆角矩形 19"/>
            <p:cNvSpPr>
              <a:spLocks noChangeArrowheads="1"/>
            </p:cNvSpPr>
            <p:nvPr/>
          </p:nvSpPr>
          <p:spPr bwMode="auto">
            <a:xfrm>
              <a:off x="13032" y="4432"/>
              <a:ext cx="998" cy="998"/>
            </a:xfrm>
            <a:prstGeom prst="roundRect">
              <a:avLst>
                <a:gd name="adj" fmla="val 13333"/>
              </a:avLst>
            </a:prstGeom>
            <a:solidFill>
              <a:srgbClr val="C01010"/>
            </a:solidFill>
            <a:ln w="12700" cmpd="sng">
              <a:noFill/>
              <a:round/>
            </a:ln>
          </p:spPr>
          <p:txBody>
            <a:bodyPr anchor="ctr"/>
            <a:lstStyle/>
            <a:p>
              <a:pPr algn="ctr" eaLnBrk="1" hangingPunct="1"/>
              <a:endParaRPr lang="zh-CN" altLang="en-US">
                <a:solidFill>
                  <a:schemeClr val="bg1">
                    <a:lumMod val="65000"/>
                  </a:schemeClr>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34" name="Freeform 165"/>
            <p:cNvSpPr>
              <a:spLocks noEditPoints="1"/>
            </p:cNvSpPr>
            <p:nvPr/>
          </p:nvSpPr>
          <p:spPr bwMode="auto">
            <a:xfrm>
              <a:off x="13336" y="4655"/>
              <a:ext cx="555" cy="449"/>
            </a:xfrm>
            <a:custGeom>
              <a:avLst/>
              <a:gdLst>
                <a:gd name="T0" fmla="*/ 86 w 109"/>
                <a:gd name="T1" fmla="*/ 88 h 88"/>
                <a:gd name="T2" fmla="*/ 84 w 109"/>
                <a:gd name="T3" fmla="*/ 44 h 88"/>
                <a:gd name="T4" fmla="*/ 80 w 109"/>
                <a:gd name="T5" fmla="*/ 71 h 88"/>
                <a:gd name="T6" fmla="*/ 109 w 109"/>
                <a:gd name="T7" fmla="*/ 0 h 88"/>
                <a:gd name="T8" fmla="*/ 92 w 109"/>
                <a:gd name="T9" fmla="*/ 33 h 88"/>
                <a:gd name="T10" fmla="*/ 80 w 109"/>
                <a:gd name="T11" fmla="*/ 25 h 88"/>
                <a:gd name="T12" fmla="*/ 67 w 109"/>
                <a:gd name="T13" fmla="*/ 68 h 88"/>
                <a:gd name="T14" fmla="*/ 37 w 109"/>
                <a:gd name="T15" fmla="*/ 73 h 88"/>
                <a:gd name="T16" fmla="*/ 19 w 109"/>
                <a:gd name="T17" fmla="*/ 63 h 88"/>
                <a:gd name="T18" fmla="*/ 0 w 109"/>
                <a:gd name="T19" fmla="*/ 56 h 88"/>
                <a:gd name="T20" fmla="*/ 25 w 109"/>
                <a:gd name="T21" fmla="*/ 48 h 88"/>
                <a:gd name="T22" fmla="*/ 30 w 109"/>
                <a:gd name="T23" fmla="*/ 57 h 88"/>
                <a:gd name="T24" fmla="*/ 44 w 109"/>
                <a:gd name="T25" fmla="*/ 29 h 88"/>
                <a:gd name="T26" fmla="*/ 66 w 109"/>
                <a:gd name="T27" fmla="*/ 50 h 88"/>
                <a:gd name="T28" fmla="*/ 68 w 109"/>
                <a:gd name="T29" fmla="*/ 18 h 88"/>
                <a:gd name="T30" fmla="*/ 78 w 109"/>
                <a:gd name="T31" fmla="*/ 12 h 88"/>
                <a:gd name="T32" fmla="*/ 90 w 109"/>
                <a:gd name="T33" fmla="*/ 1 h 88"/>
                <a:gd name="T34" fmla="*/ 22 w 109"/>
                <a:gd name="T35" fmla="*/ 88 h 88"/>
                <a:gd name="T36" fmla="*/ 29 w 109"/>
                <a:gd name="T37" fmla="*/ 80 h 88"/>
                <a:gd name="T38" fmla="*/ 22 w 109"/>
                <a:gd name="T39" fmla="*/ 79 h 88"/>
                <a:gd name="T40" fmla="*/ 11 w 109"/>
                <a:gd name="T41" fmla="*/ 88 h 88"/>
                <a:gd name="T42" fmla="*/ 17 w 109"/>
                <a:gd name="T43" fmla="*/ 71 h 88"/>
                <a:gd name="T44" fmla="*/ 11 w 109"/>
                <a:gd name="T45" fmla="*/ 73 h 88"/>
                <a:gd name="T46" fmla="*/ 34 w 109"/>
                <a:gd name="T47" fmla="*/ 88 h 88"/>
                <a:gd name="T48" fmla="*/ 40 w 109"/>
                <a:gd name="T49" fmla="*/ 79 h 88"/>
                <a:gd name="T50" fmla="*/ 34 w 109"/>
                <a:gd name="T51" fmla="*/ 80 h 88"/>
                <a:gd name="T52" fmla="*/ 45 w 109"/>
                <a:gd name="T53" fmla="*/ 88 h 88"/>
                <a:gd name="T54" fmla="*/ 52 w 109"/>
                <a:gd name="T55" fmla="*/ 63 h 88"/>
                <a:gd name="T56" fmla="*/ 45 w 109"/>
                <a:gd name="T57" fmla="*/ 69 h 88"/>
                <a:gd name="T58" fmla="*/ 57 w 109"/>
                <a:gd name="T59" fmla="*/ 88 h 88"/>
                <a:gd name="T60" fmla="*/ 63 w 109"/>
                <a:gd name="T61" fmla="*/ 73 h 88"/>
                <a:gd name="T62" fmla="*/ 57 w 109"/>
                <a:gd name="T63" fmla="*/ 88 h 88"/>
                <a:gd name="T64" fmla="*/ 75 w 109"/>
                <a:gd name="T65" fmla="*/ 88 h 88"/>
                <a:gd name="T66" fmla="*/ 68 w 109"/>
                <a:gd name="T67" fmla="*/ 7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9" h="88">
                  <a:moveTo>
                    <a:pt x="80" y="88"/>
                  </a:moveTo>
                  <a:cubicBezTo>
                    <a:pt x="86" y="88"/>
                    <a:pt x="86" y="88"/>
                    <a:pt x="86" y="88"/>
                  </a:cubicBezTo>
                  <a:cubicBezTo>
                    <a:pt x="86" y="44"/>
                    <a:pt x="86" y="44"/>
                    <a:pt x="86" y="44"/>
                  </a:cubicBezTo>
                  <a:cubicBezTo>
                    <a:pt x="84" y="44"/>
                    <a:pt x="84" y="44"/>
                    <a:pt x="84" y="44"/>
                  </a:cubicBezTo>
                  <a:cubicBezTo>
                    <a:pt x="82" y="70"/>
                    <a:pt x="82" y="70"/>
                    <a:pt x="82" y="70"/>
                  </a:cubicBezTo>
                  <a:cubicBezTo>
                    <a:pt x="80" y="71"/>
                    <a:pt x="80" y="71"/>
                    <a:pt x="80" y="71"/>
                  </a:cubicBezTo>
                  <a:cubicBezTo>
                    <a:pt x="80" y="88"/>
                    <a:pt x="80" y="88"/>
                    <a:pt x="80" y="88"/>
                  </a:cubicBezTo>
                  <a:close/>
                  <a:moveTo>
                    <a:pt x="109" y="0"/>
                  </a:moveTo>
                  <a:cubicBezTo>
                    <a:pt x="100" y="17"/>
                    <a:pt x="100" y="17"/>
                    <a:pt x="100" y="17"/>
                  </a:cubicBezTo>
                  <a:cubicBezTo>
                    <a:pt x="92" y="33"/>
                    <a:pt x="92" y="33"/>
                    <a:pt x="92" y="33"/>
                  </a:cubicBezTo>
                  <a:cubicBezTo>
                    <a:pt x="84" y="22"/>
                    <a:pt x="84" y="22"/>
                    <a:pt x="84" y="22"/>
                  </a:cubicBezTo>
                  <a:cubicBezTo>
                    <a:pt x="80" y="25"/>
                    <a:pt x="80" y="25"/>
                    <a:pt x="80" y="25"/>
                  </a:cubicBezTo>
                  <a:cubicBezTo>
                    <a:pt x="77" y="64"/>
                    <a:pt x="77" y="64"/>
                    <a:pt x="77" y="64"/>
                  </a:cubicBezTo>
                  <a:cubicBezTo>
                    <a:pt x="67" y="68"/>
                    <a:pt x="67" y="68"/>
                    <a:pt x="67" y="68"/>
                  </a:cubicBezTo>
                  <a:cubicBezTo>
                    <a:pt x="48" y="50"/>
                    <a:pt x="48" y="50"/>
                    <a:pt x="48" y="50"/>
                  </a:cubicBezTo>
                  <a:cubicBezTo>
                    <a:pt x="37" y="73"/>
                    <a:pt x="37" y="73"/>
                    <a:pt x="37" y="73"/>
                  </a:cubicBezTo>
                  <a:cubicBezTo>
                    <a:pt x="26" y="73"/>
                    <a:pt x="26" y="73"/>
                    <a:pt x="26" y="73"/>
                  </a:cubicBezTo>
                  <a:cubicBezTo>
                    <a:pt x="19" y="63"/>
                    <a:pt x="19" y="63"/>
                    <a:pt x="19" y="63"/>
                  </a:cubicBezTo>
                  <a:cubicBezTo>
                    <a:pt x="4" y="67"/>
                    <a:pt x="4" y="67"/>
                    <a:pt x="4" y="67"/>
                  </a:cubicBezTo>
                  <a:cubicBezTo>
                    <a:pt x="0" y="56"/>
                    <a:pt x="0" y="56"/>
                    <a:pt x="0" y="56"/>
                  </a:cubicBezTo>
                  <a:cubicBezTo>
                    <a:pt x="20" y="50"/>
                    <a:pt x="20" y="50"/>
                    <a:pt x="20" y="50"/>
                  </a:cubicBezTo>
                  <a:cubicBezTo>
                    <a:pt x="25" y="48"/>
                    <a:pt x="25" y="48"/>
                    <a:pt x="25" y="48"/>
                  </a:cubicBezTo>
                  <a:cubicBezTo>
                    <a:pt x="27" y="52"/>
                    <a:pt x="27" y="52"/>
                    <a:pt x="27" y="52"/>
                  </a:cubicBezTo>
                  <a:cubicBezTo>
                    <a:pt x="30" y="57"/>
                    <a:pt x="30" y="57"/>
                    <a:pt x="30" y="57"/>
                  </a:cubicBezTo>
                  <a:cubicBezTo>
                    <a:pt x="40" y="37"/>
                    <a:pt x="40" y="37"/>
                    <a:pt x="40" y="37"/>
                  </a:cubicBezTo>
                  <a:cubicBezTo>
                    <a:pt x="44" y="29"/>
                    <a:pt x="44" y="29"/>
                    <a:pt x="44" y="29"/>
                  </a:cubicBezTo>
                  <a:cubicBezTo>
                    <a:pt x="50" y="35"/>
                    <a:pt x="50" y="35"/>
                    <a:pt x="50" y="35"/>
                  </a:cubicBezTo>
                  <a:cubicBezTo>
                    <a:pt x="66" y="50"/>
                    <a:pt x="66" y="50"/>
                    <a:pt x="66" y="50"/>
                  </a:cubicBezTo>
                  <a:cubicBezTo>
                    <a:pt x="68" y="21"/>
                    <a:pt x="68" y="21"/>
                    <a:pt x="68" y="21"/>
                  </a:cubicBezTo>
                  <a:cubicBezTo>
                    <a:pt x="68" y="18"/>
                    <a:pt x="68" y="18"/>
                    <a:pt x="68" y="18"/>
                  </a:cubicBezTo>
                  <a:cubicBezTo>
                    <a:pt x="71" y="16"/>
                    <a:pt x="71" y="16"/>
                    <a:pt x="71" y="16"/>
                  </a:cubicBezTo>
                  <a:cubicBezTo>
                    <a:pt x="78" y="12"/>
                    <a:pt x="78" y="12"/>
                    <a:pt x="78" y="12"/>
                  </a:cubicBezTo>
                  <a:cubicBezTo>
                    <a:pt x="72" y="2"/>
                    <a:pt x="72" y="2"/>
                    <a:pt x="72" y="2"/>
                  </a:cubicBezTo>
                  <a:cubicBezTo>
                    <a:pt x="90" y="1"/>
                    <a:pt x="90" y="1"/>
                    <a:pt x="90" y="1"/>
                  </a:cubicBezTo>
                  <a:cubicBezTo>
                    <a:pt x="109" y="0"/>
                    <a:pt x="109" y="0"/>
                    <a:pt x="109" y="0"/>
                  </a:cubicBezTo>
                  <a:close/>
                  <a:moveTo>
                    <a:pt x="22" y="88"/>
                  </a:moveTo>
                  <a:cubicBezTo>
                    <a:pt x="24" y="88"/>
                    <a:pt x="27" y="88"/>
                    <a:pt x="29" y="88"/>
                  </a:cubicBezTo>
                  <a:cubicBezTo>
                    <a:pt x="29" y="80"/>
                    <a:pt x="29" y="80"/>
                    <a:pt x="29" y="80"/>
                  </a:cubicBezTo>
                  <a:cubicBezTo>
                    <a:pt x="23" y="81"/>
                    <a:pt x="23" y="81"/>
                    <a:pt x="23" y="81"/>
                  </a:cubicBezTo>
                  <a:cubicBezTo>
                    <a:pt x="22" y="79"/>
                    <a:pt x="22" y="79"/>
                    <a:pt x="22" y="79"/>
                  </a:cubicBezTo>
                  <a:cubicBezTo>
                    <a:pt x="22" y="88"/>
                    <a:pt x="22" y="88"/>
                    <a:pt x="22" y="88"/>
                  </a:cubicBezTo>
                  <a:close/>
                  <a:moveTo>
                    <a:pt x="11" y="88"/>
                  </a:moveTo>
                  <a:cubicBezTo>
                    <a:pt x="17" y="88"/>
                    <a:pt x="17" y="88"/>
                    <a:pt x="17" y="88"/>
                  </a:cubicBezTo>
                  <a:cubicBezTo>
                    <a:pt x="17" y="71"/>
                    <a:pt x="17" y="71"/>
                    <a:pt x="17" y="71"/>
                  </a:cubicBezTo>
                  <a:cubicBezTo>
                    <a:pt x="17" y="71"/>
                    <a:pt x="17" y="71"/>
                    <a:pt x="17" y="71"/>
                  </a:cubicBezTo>
                  <a:cubicBezTo>
                    <a:pt x="11" y="73"/>
                    <a:pt x="11" y="73"/>
                    <a:pt x="11" y="73"/>
                  </a:cubicBezTo>
                  <a:cubicBezTo>
                    <a:pt x="11" y="88"/>
                    <a:pt x="11" y="88"/>
                    <a:pt x="11" y="88"/>
                  </a:cubicBezTo>
                  <a:close/>
                  <a:moveTo>
                    <a:pt x="34" y="88"/>
                  </a:moveTo>
                  <a:cubicBezTo>
                    <a:pt x="36" y="88"/>
                    <a:pt x="38" y="88"/>
                    <a:pt x="40" y="88"/>
                  </a:cubicBezTo>
                  <a:cubicBezTo>
                    <a:pt x="40" y="79"/>
                    <a:pt x="40" y="79"/>
                    <a:pt x="40" y="79"/>
                  </a:cubicBezTo>
                  <a:cubicBezTo>
                    <a:pt x="40" y="80"/>
                    <a:pt x="40" y="80"/>
                    <a:pt x="40" y="80"/>
                  </a:cubicBezTo>
                  <a:cubicBezTo>
                    <a:pt x="34" y="80"/>
                    <a:pt x="34" y="80"/>
                    <a:pt x="34" y="80"/>
                  </a:cubicBezTo>
                  <a:cubicBezTo>
                    <a:pt x="34" y="88"/>
                    <a:pt x="34" y="88"/>
                    <a:pt x="34" y="88"/>
                  </a:cubicBezTo>
                  <a:close/>
                  <a:moveTo>
                    <a:pt x="45" y="88"/>
                  </a:moveTo>
                  <a:cubicBezTo>
                    <a:pt x="47" y="88"/>
                    <a:pt x="50" y="88"/>
                    <a:pt x="52" y="88"/>
                  </a:cubicBezTo>
                  <a:cubicBezTo>
                    <a:pt x="52" y="63"/>
                    <a:pt x="52" y="63"/>
                    <a:pt x="52" y="63"/>
                  </a:cubicBezTo>
                  <a:cubicBezTo>
                    <a:pt x="49" y="60"/>
                    <a:pt x="49" y="60"/>
                    <a:pt x="49" y="60"/>
                  </a:cubicBezTo>
                  <a:cubicBezTo>
                    <a:pt x="45" y="69"/>
                    <a:pt x="45" y="69"/>
                    <a:pt x="45" y="69"/>
                  </a:cubicBezTo>
                  <a:cubicBezTo>
                    <a:pt x="45" y="88"/>
                    <a:pt x="45" y="88"/>
                    <a:pt x="45" y="88"/>
                  </a:cubicBezTo>
                  <a:close/>
                  <a:moveTo>
                    <a:pt x="57" y="88"/>
                  </a:moveTo>
                  <a:cubicBezTo>
                    <a:pt x="59" y="88"/>
                    <a:pt x="61" y="88"/>
                    <a:pt x="63" y="88"/>
                  </a:cubicBezTo>
                  <a:cubicBezTo>
                    <a:pt x="63" y="73"/>
                    <a:pt x="63" y="73"/>
                    <a:pt x="63" y="73"/>
                  </a:cubicBezTo>
                  <a:cubicBezTo>
                    <a:pt x="57" y="67"/>
                    <a:pt x="57" y="67"/>
                    <a:pt x="57" y="67"/>
                  </a:cubicBezTo>
                  <a:cubicBezTo>
                    <a:pt x="57" y="88"/>
                    <a:pt x="57" y="88"/>
                    <a:pt x="57" y="88"/>
                  </a:cubicBezTo>
                  <a:close/>
                  <a:moveTo>
                    <a:pt x="68" y="88"/>
                  </a:moveTo>
                  <a:cubicBezTo>
                    <a:pt x="70" y="88"/>
                    <a:pt x="73" y="88"/>
                    <a:pt x="75" y="88"/>
                  </a:cubicBezTo>
                  <a:cubicBezTo>
                    <a:pt x="75" y="72"/>
                    <a:pt x="75" y="72"/>
                    <a:pt x="75" y="72"/>
                  </a:cubicBezTo>
                  <a:cubicBezTo>
                    <a:pt x="68" y="75"/>
                    <a:pt x="68" y="75"/>
                    <a:pt x="68" y="75"/>
                  </a:cubicBezTo>
                  <a:lnTo>
                    <a:pt x="68" y="88"/>
                  </a:lnTo>
                  <a:close/>
                </a:path>
              </a:pathLst>
            </a:custGeom>
            <a:solidFill>
              <a:schemeClr val="bg1"/>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Arial" panose="020B0604020202020204" pitchFamily="34" charset="0"/>
                <a:ea typeface="思源黑体 CN Medium" panose="020B0600000000000000" pitchFamily="34" charset="-122"/>
                <a:sym typeface="Arial" panose="020B0604020202020204" pitchFamily="34" charset="0"/>
              </a:endParaRPr>
            </a:p>
          </p:txBody>
        </p:sp>
      </p:grpSp>
      <p:grpSp>
        <p:nvGrpSpPr>
          <p:cNvPr id="11" name="组合 10"/>
          <p:cNvGrpSpPr/>
          <p:nvPr/>
        </p:nvGrpSpPr>
        <p:grpSpPr>
          <a:xfrm>
            <a:off x="2689225" y="4822190"/>
            <a:ext cx="540385" cy="540385"/>
            <a:chOff x="6701" y="4432"/>
            <a:chExt cx="998" cy="998"/>
          </a:xfrm>
        </p:grpSpPr>
        <p:sp>
          <p:nvSpPr>
            <p:cNvPr id="23" name="圆角矩形 20"/>
            <p:cNvSpPr>
              <a:spLocks noChangeArrowheads="1"/>
            </p:cNvSpPr>
            <p:nvPr/>
          </p:nvSpPr>
          <p:spPr bwMode="auto">
            <a:xfrm>
              <a:off x="6701" y="4432"/>
              <a:ext cx="998" cy="998"/>
            </a:xfrm>
            <a:prstGeom prst="roundRect">
              <a:avLst>
                <a:gd name="adj" fmla="val 13333"/>
              </a:avLst>
            </a:prstGeom>
            <a:solidFill>
              <a:srgbClr val="C01010"/>
            </a:solidFill>
            <a:ln w="12700" cmpd="sng">
              <a:noFill/>
              <a:round/>
            </a:ln>
          </p:spPr>
          <p:txBody>
            <a:bodyPr anchor="ctr"/>
            <a:lstStyle/>
            <a:p>
              <a:pPr algn="ctr" eaLnBrk="1" hangingPunct="1"/>
              <a:endParaRPr lang="zh-CN" altLang="en-US">
                <a:solidFill>
                  <a:schemeClr val="bg1">
                    <a:lumMod val="65000"/>
                  </a:schemeClr>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35" name="Freeform 166"/>
            <p:cNvSpPr>
              <a:spLocks noEditPoints="1"/>
            </p:cNvSpPr>
            <p:nvPr/>
          </p:nvSpPr>
          <p:spPr bwMode="auto">
            <a:xfrm>
              <a:off x="7029" y="4623"/>
              <a:ext cx="342" cy="542"/>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bg1"/>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Arial" panose="020B0604020202020204" pitchFamily="34" charset="0"/>
                <a:ea typeface="思源黑体 CN Medium" panose="020B0600000000000000" pitchFamily="34" charset="-122"/>
                <a:sym typeface="Arial" panose="020B0604020202020204" pitchFamily="34" charset="0"/>
              </a:endParaRPr>
            </a:p>
          </p:txBody>
        </p:sp>
      </p:grpSp>
      <p:grpSp>
        <p:nvGrpSpPr>
          <p:cNvPr id="88" name="组合 87"/>
          <p:cNvGrpSpPr/>
          <p:nvPr/>
        </p:nvGrpSpPr>
        <p:grpSpPr>
          <a:xfrm>
            <a:off x="984885" y="3190240"/>
            <a:ext cx="985520" cy="2018665"/>
            <a:chOff x="8523" y="5177"/>
            <a:chExt cx="1552" cy="3179"/>
          </a:xfrm>
        </p:grpSpPr>
        <p:grpSp>
          <p:nvGrpSpPr>
            <p:cNvPr id="18" name="Group 6830"/>
            <p:cNvGrpSpPr/>
            <p:nvPr/>
          </p:nvGrpSpPr>
          <p:grpSpPr>
            <a:xfrm>
              <a:off x="8950" y="6860"/>
              <a:ext cx="701" cy="1497"/>
              <a:chOff x="0" y="0"/>
              <a:chExt cx="447775" cy="955729"/>
            </a:xfrm>
            <a:gradFill>
              <a:gsLst>
                <a:gs pos="0">
                  <a:srgbClr val="E23138"/>
                </a:gs>
                <a:gs pos="100000">
                  <a:srgbClr val="B4171E"/>
                </a:gs>
              </a:gsLst>
              <a:lin ang="5400000" scaled="1"/>
            </a:gradFill>
            <a:effectLst>
              <a:outerShdw blurRad="101600" dist="76200" dir="2700000" algn="tl" rotWithShape="0">
                <a:prstClr val="black">
                  <a:alpha val="30000"/>
                </a:prstClr>
              </a:outerShdw>
            </a:effectLst>
          </p:grpSpPr>
          <p:sp>
            <p:nvSpPr>
              <p:cNvPr id="19" name="Shape 6818"/>
              <p:cNvSpPr/>
              <p:nvPr/>
            </p:nvSpPr>
            <p:spPr>
              <a:xfrm rot="5400000" flipH="1">
                <a:off x="67294" y="283551"/>
                <a:ext cx="84365" cy="82549"/>
              </a:xfrm>
              <a:prstGeom prst="rect">
                <a:avLst/>
              </a:prstGeom>
              <a:grpFill/>
              <a:ln w="12700" cap="flat">
                <a:noFill/>
                <a:miter lim="400000"/>
              </a:ln>
              <a:effectLst/>
            </p:spPr>
            <p:txBody>
              <a:bodyPr lIns="45719" tIns="45719" rIns="45719" bIns="45719"/>
              <a:lstStyle/>
              <a:p>
                <a:pPr>
                  <a:defRPr/>
                </a:pPr>
              </a:p>
            </p:txBody>
          </p:sp>
          <p:sp>
            <p:nvSpPr>
              <p:cNvPr id="21" name="Shape 6819"/>
              <p:cNvSpPr/>
              <p:nvPr/>
            </p:nvSpPr>
            <p:spPr>
              <a:xfrm rot="5400000" flipH="1">
                <a:off x="331662" y="56093"/>
                <a:ext cx="130629" cy="101599"/>
              </a:xfrm>
              <a:prstGeom prst="rect">
                <a:avLst/>
              </a:prstGeom>
              <a:grpFill/>
              <a:ln w="12700" cap="flat">
                <a:noFill/>
                <a:miter lim="400000"/>
              </a:ln>
              <a:effectLst/>
            </p:spPr>
            <p:txBody>
              <a:bodyPr lIns="45719" tIns="45719" rIns="45719" bIns="45719"/>
              <a:lstStyle/>
              <a:p>
                <a:pPr>
                  <a:defRPr/>
                </a:pPr>
              </a:p>
            </p:txBody>
          </p:sp>
          <p:sp>
            <p:nvSpPr>
              <p:cNvPr id="22" name="Shape 6820"/>
              <p:cNvSpPr/>
              <p:nvPr/>
            </p:nvSpPr>
            <p:spPr>
              <a:xfrm rot="5400000" flipH="1">
                <a:off x="-13608" y="57192"/>
                <a:ext cx="130629" cy="103413"/>
              </a:xfrm>
              <a:prstGeom prst="rect">
                <a:avLst/>
              </a:prstGeom>
              <a:grpFill/>
              <a:ln w="12700" cap="flat">
                <a:noFill/>
                <a:miter lim="400000"/>
              </a:ln>
              <a:effectLst/>
            </p:spPr>
            <p:txBody>
              <a:bodyPr lIns="45719" tIns="45719" rIns="45719" bIns="45719"/>
              <a:lstStyle/>
              <a:p>
                <a:pPr>
                  <a:defRPr/>
                </a:pPr>
              </a:p>
            </p:txBody>
          </p:sp>
          <p:sp>
            <p:nvSpPr>
              <p:cNvPr id="36" name="Shape 6821"/>
              <p:cNvSpPr/>
              <p:nvPr/>
            </p:nvSpPr>
            <p:spPr>
              <a:xfrm rot="5400000" flipH="1">
                <a:off x="225134" y="301694"/>
                <a:ext cx="147865" cy="149677"/>
              </a:xfrm>
              <a:custGeom>
                <a:avLst/>
                <a:gdLst/>
                <a:ahLst/>
                <a:cxnLst>
                  <a:cxn ang="0">
                    <a:pos x="wd2" y="hd2"/>
                  </a:cxn>
                  <a:cxn ang="5400000">
                    <a:pos x="wd2" y="hd2"/>
                  </a:cxn>
                  <a:cxn ang="10800000">
                    <a:pos x="wd2" y="hd2"/>
                  </a:cxn>
                  <a:cxn ang="16200000">
                    <a:pos x="wd2" y="hd2"/>
                  </a:cxn>
                </a:cxnLst>
                <a:rect l="0" t="0" r="r" b="b"/>
                <a:pathLst>
                  <a:path w="21600" h="21600" extrusionOk="0">
                    <a:moveTo>
                      <a:pt x="5301" y="0"/>
                    </a:moveTo>
                    <a:lnTo>
                      <a:pt x="21600" y="5105"/>
                    </a:lnTo>
                    <a:lnTo>
                      <a:pt x="16564" y="21600"/>
                    </a:lnTo>
                    <a:lnTo>
                      <a:pt x="0" y="16233"/>
                    </a:lnTo>
                    <a:lnTo>
                      <a:pt x="5301" y="0"/>
                    </a:lnTo>
                    <a:close/>
                  </a:path>
                </a:pathLst>
              </a:custGeom>
              <a:grpFill/>
              <a:ln w="12700" cap="flat">
                <a:noFill/>
                <a:miter lim="400000"/>
              </a:ln>
              <a:effectLst/>
            </p:spPr>
            <p:txBody>
              <a:bodyPr lIns="45719" tIns="45719" rIns="45719" bIns="45719"/>
              <a:lstStyle/>
              <a:p>
                <a:pPr>
                  <a:defRPr/>
                </a:pPr>
              </a:p>
            </p:txBody>
          </p:sp>
          <p:sp>
            <p:nvSpPr>
              <p:cNvPr id="37" name="Shape 6822"/>
              <p:cNvSpPr/>
              <p:nvPr/>
            </p:nvSpPr>
            <p:spPr>
              <a:xfrm rot="5400000" flipH="1">
                <a:off x="187490" y="503532"/>
                <a:ext cx="125187" cy="126091"/>
              </a:xfrm>
              <a:custGeom>
                <a:avLst/>
                <a:gdLst/>
                <a:ahLst/>
                <a:cxnLst>
                  <a:cxn ang="0">
                    <a:pos x="wd2" y="hd2"/>
                  </a:cxn>
                  <a:cxn ang="5400000">
                    <a:pos x="wd2" y="hd2"/>
                  </a:cxn>
                  <a:cxn ang="10800000">
                    <a:pos x="wd2" y="hd2"/>
                  </a:cxn>
                  <a:cxn ang="16200000">
                    <a:pos x="wd2" y="hd2"/>
                  </a:cxn>
                </a:cxnLst>
                <a:rect l="0" t="0" r="r" b="b"/>
                <a:pathLst>
                  <a:path w="21600" h="21600" extrusionOk="0">
                    <a:moveTo>
                      <a:pt x="0" y="5905"/>
                    </a:moveTo>
                    <a:lnTo>
                      <a:pt x="15965" y="0"/>
                    </a:lnTo>
                    <a:lnTo>
                      <a:pt x="21600" y="16006"/>
                    </a:lnTo>
                    <a:lnTo>
                      <a:pt x="5948" y="21600"/>
                    </a:lnTo>
                    <a:lnTo>
                      <a:pt x="0" y="5905"/>
                    </a:lnTo>
                    <a:close/>
                  </a:path>
                </a:pathLst>
              </a:custGeom>
              <a:grpFill/>
              <a:ln w="12700" cap="flat">
                <a:noFill/>
                <a:miter lim="400000"/>
              </a:ln>
              <a:effectLst/>
            </p:spPr>
            <p:txBody>
              <a:bodyPr lIns="45719" tIns="45719" rIns="45719" bIns="45719"/>
              <a:lstStyle/>
              <a:p>
                <a:pPr>
                  <a:defRPr/>
                </a:pPr>
              </a:p>
            </p:txBody>
          </p:sp>
          <p:sp>
            <p:nvSpPr>
              <p:cNvPr id="38" name="Shape 6823"/>
              <p:cNvSpPr/>
              <p:nvPr/>
            </p:nvSpPr>
            <p:spPr>
              <a:xfrm rot="5400000" flipH="1">
                <a:off x="112197" y="381068"/>
                <a:ext cx="109765" cy="110670"/>
              </a:xfrm>
              <a:custGeom>
                <a:avLst/>
                <a:gdLst/>
                <a:ahLst/>
                <a:cxnLst>
                  <a:cxn ang="0">
                    <a:pos x="wd2" y="hd2"/>
                  </a:cxn>
                  <a:cxn ang="5400000">
                    <a:pos x="wd2" y="hd2"/>
                  </a:cxn>
                  <a:cxn ang="10800000">
                    <a:pos x="wd2" y="hd2"/>
                  </a:cxn>
                  <a:cxn ang="16200000">
                    <a:pos x="wd2" y="hd2"/>
                  </a:cxn>
                </a:cxnLst>
                <a:rect l="0" t="0" r="r" b="b"/>
                <a:pathLst>
                  <a:path w="21600" h="21600" extrusionOk="0">
                    <a:moveTo>
                      <a:pt x="0" y="2125"/>
                    </a:moveTo>
                    <a:lnTo>
                      <a:pt x="19458" y="0"/>
                    </a:lnTo>
                    <a:lnTo>
                      <a:pt x="21600" y="19475"/>
                    </a:lnTo>
                    <a:lnTo>
                      <a:pt x="2142" y="21600"/>
                    </a:lnTo>
                    <a:lnTo>
                      <a:pt x="0" y="2125"/>
                    </a:lnTo>
                    <a:close/>
                  </a:path>
                </a:pathLst>
              </a:custGeom>
              <a:grpFill/>
              <a:ln w="12700" cap="flat">
                <a:noFill/>
                <a:miter lim="400000"/>
              </a:ln>
              <a:effectLst/>
            </p:spPr>
            <p:txBody>
              <a:bodyPr lIns="45719" tIns="45719" rIns="45719" bIns="45719"/>
              <a:lstStyle/>
              <a:p>
                <a:pPr>
                  <a:defRPr/>
                </a:pPr>
              </a:p>
            </p:txBody>
          </p:sp>
          <p:sp>
            <p:nvSpPr>
              <p:cNvPr id="24" name="Shape 6824"/>
              <p:cNvSpPr/>
              <p:nvPr/>
            </p:nvSpPr>
            <p:spPr>
              <a:xfrm rot="5400000" flipH="1">
                <a:off x="205182" y="659106"/>
                <a:ext cx="86179" cy="86177"/>
              </a:xfrm>
              <a:prstGeom prst="rect">
                <a:avLst/>
              </a:prstGeom>
              <a:grpFill/>
              <a:ln w="12700" cap="flat">
                <a:noFill/>
                <a:miter lim="400000"/>
              </a:ln>
              <a:effectLst/>
            </p:spPr>
            <p:txBody>
              <a:bodyPr lIns="45719" tIns="45719" rIns="45719" bIns="45719"/>
              <a:lstStyle/>
              <a:p>
                <a:pPr>
                  <a:defRPr/>
                </a:pPr>
              </a:p>
            </p:txBody>
          </p:sp>
          <p:sp>
            <p:nvSpPr>
              <p:cNvPr id="40" name="Shape 6825"/>
              <p:cNvSpPr/>
              <p:nvPr/>
            </p:nvSpPr>
            <p:spPr>
              <a:xfrm rot="5400000" flipH="1">
                <a:off x="167083" y="777940"/>
                <a:ext cx="84365" cy="82549"/>
              </a:xfrm>
              <a:prstGeom prst="rect">
                <a:avLst/>
              </a:prstGeom>
              <a:grpFill/>
              <a:ln w="12700" cap="flat">
                <a:noFill/>
                <a:miter lim="400000"/>
              </a:ln>
              <a:effectLst/>
            </p:spPr>
            <p:txBody>
              <a:bodyPr lIns="45719" tIns="45719" rIns="45719" bIns="45719"/>
              <a:lstStyle/>
              <a:p>
                <a:pPr>
                  <a:defRPr/>
                </a:pPr>
              </a:p>
            </p:txBody>
          </p:sp>
          <p:sp>
            <p:nvSpPr>
              <p:cNvPr id="41" name="Shape 6826"/>
              <p:cNvSpPr/>
              <p:nvPr/>
            </p:nvSpPr>
            <p:spPr>
              <a:xfrm rot="5400000" flipH="1">
                <a:off x="165262" y="156553"/>
                <a:ext cx="117930" cy="108855"/>
              </a:xfrm>
              <a:prstGeom prst="rect">
                <a:avLst/>
              </a:prstGeom>
              <a:grpFill/>
              <a:ln w="12700" cap="flat">
                <a:noFill/>
                <a:miter lim="400000"/>
              </a:ln>
              <a:effectLst/>
            </p:spPr>
            <p:txBody>
              <a:bodyPr lIns="45719" tIns="45719" rIns="45719" bIns="45719"/>
              <a:lstStyle/>
              <a:p>
                <a:pPr>
                  <a:defRPr/>
                </a:pPr>
              </a:p>
            </p:txBody>
          </p:sp>
          <p:sp>
            <p:nvSpPr>
              <p:cNvPr id="42" name="Shape 6827"/>
              <p:cNvSpPr/>
              <p:nvPr/>
            </p:nvSpPr>
            <p:spPr>
              <a:xfrm rot="5400000" flipH="1">
                <a:off x="94510" y="590162"/>
                <a:ext cx="101601" cy="101600"/>
              </a:xfrm>
              <a:custGeom>
                <a:avLst/>
                <a:gdLst/>
                <a:ahLst/>
                <a:cxnLst>
                  <a:cxn ang="0">
                    <a:pos x="wd2" y="hd2"/>
                  </a:cxn>
                  <a:cxn ang="5400000">
                    <a:pos x="wd2" y="hd2"/>
                  </a:cxn>
                  <a:cxn ang="10800000">
                    <a:pos x="wd2" y="hd2"/>
                  </a:cxn>
                  <a:cxn ang="16200000">
                    <a:pos x="wd2" y="hd2"/>
                  </a:cxn>
                </a:cxnLst>
                <a:rect l="0" t="0" r="r" b="b"/>
                <a:pathLst>
                  <a:path w="21600" h="21600" extrusionOk="0">
                    <a:moveTo>
                      <a:pt x="4629" y="0"/>
                    </a:moveTo>
                    <a:lnTo>
                      <a:pt x="21600" y="4629"/>
                    </a:lnTo>
                    <a:lnTo>
                      <a:pt x="16971" y="21600"/>
                    </a:lnTo>
                    <a:lnTo>
                      <a:pt x="0" y="16971"/>
                    </a:lnTo>
                    <a:lnTo>
                      <a:pt x="4629" y="0"/>
                    </a:lnTo>
                    <a:close/>
                  </a:path>
                </a:pathLst>
              </a:custGeom>
              <a:grpFill/>
              <a:ln w="12700" cap="flat">
                <a:noFill/>
                <a:miter lim="400000"/>
              </a:ln>
              <a:effectLst/>
            </p:spPr>
            <p:txBody>
              <a:bodyPr lIns="45719" tIns="45719" rIns="45719" bIns="45719"/>
              <a:lstStyle/>
              <a:p>
                <a:pPr>
                  <a:defRPr/>
                </a:pPr>
              </a:p>
            </p:txBody>
          </p:sp>
          <p:sp>
            <p:nvSpPr>
              <p:cNvPr id="43" name="Shape 6828"/>
              <p:cNvSpPr/>
              <p:nvPr/>
            </p:nvSpPr>
            <p:spPr>
              <a:xfrm rot="5400000" flipH="1">
                <a:off x="261414" y="884973"/>
                <a:ext cx="70758" cy="70757"/>
              </a:xfrm>
              <a:custGeom>
                <a:avLst/>
                <a:gdLst/>
                <a:ahLst/>
                <a:cxnLst>
                  <a:cxn ang="0">
                    <a:pos x="wd2" y="hd2"/>
                  </a:cxn>
                  <a:cxn ang="5400000">
                    <a:pos x="wd2" y="hd2"/>
                  </a:cxn>
                  <a:cxn ang="10800000">
                    <a:pos x="wd2" y="hd2"/>
                  </a:cxn>
                  <a:cxn ang="16200000">
                    <a:pos x="wd2" y="hd2"/>
                  </a:cxn>
                </a:cxnLst>
                <a:rect l="0" t="0" r="r" b="b"/>
                <a:pathLst>
                  <a:path w="21600" h="21600" extrusionOk="0">
                    <a:moveTo>
                      <a:pt x="0" y="4431"/>
                    </a:moveTo>
                    <a:lnTo>
                      <a:pt x="16338" y="0"/>
                    </a:lnTo>
                    <a:lnTo>
                      <a:pt x="21600" y="16338"/>
                    </a:lnTo>
                    <a:lnTo>
                      <a:pt x="5262" y="21600"/>
                    </a:lnTo>
                    <a:lnTo>
                      <a:pt x="0" y="4431"/>
                    </a:lnTo>
                    <a:close/>
                  </a:path>
                </a:pathLst>
              </a:custGeom>
              <a:grpFill/>
              <a:ln w="12700" cap="flat">
                <a:noFill/>
                <a:miter lim="400000"/>
              </a:ln>
              <a:effectLst/>
            </p:spPr>
            <p:txBody>
              <a:bodyPr lIns="45719" tIns="45719" rIns="45719" bIns="45719"/>
              <a:lstStyle/>
              <a:p>
                <a:pPr>
                  <a:defRPr/>
                </a:pPr>
              </a:p>
            </p:txBody>
          </p:sp>
          <p:sp>
            <p:nvSpPr>
              <p:cNvPr id="44" name="Shape 6829"/>
              <p:cNvSpPr/>
              <p:nvPr/>
            </p:nvSpPr>
            <p:spPr>
              <a:xfrm rot="5400000" flipH="1">
                <a:off x="185568" y="-9966"/>
                <a:ext cx="88925" cy="108856"/>
              </a:xfrm>
              <a:prstGeom prst="rect">
                <a:avLst/>
              </a:prstGeom>
              <a:grpFill/>
              <a:ln w="12700" cap="flat">
                <a:noFill/>
                <a:miter lim="400000"/>
              </a:ln>
              <a:effectLst/>
            </p:spPr>
            <p:txBody>
              <a:bodyPr lIns="45719" tIns="45719" rIns="45719" bIns="45719"/>
              <a:lstStyle/>
              <a:p>
                <a:pPr>
                  <a:defRPr/>
                </a:pPr>
              </a:p>
            </p:txBody>
          </p:sp>
        </p:grpSp>
        <p:sp>
          <p:nvSpPr>
            <p:cNvPr id="45" name="Shape 6831"/>
            <p:cNvSpPr/>
            <p:nvPr/>
          </p:nvSpPr>
          <p:spPr>
            <a:xfrm>
              <a:off x="8523" y="5177"/>
              <a:ext cx="1552" cy="1683"/>
            </a:xfrm>
            <a:custGeom>
              <a:avLst/>
              <a:gdLst/>
              <a:ahLst/>
              <a:cxnLst>
                <a:cxn ang="0">
                  <a:pos x="wd2" y="hd2"/>
                </a:cxn>
                <a:cxn ang="5400000">
                  <a:pos x="wd2" y="hd2"/>
                </a:cxn>
                <a:cxn ang="10800000">
                  <a:pos x="wd2" y="hd2"/>
                </a:cxn>
                <a:cxn ang="16200000">
                  <a:pos x="wd2" y="hd2"/>
                </a:cxn>
              </a:cxnLst>
              <a:rect l="0" t="0" r="r" b="b"/>
              <a:pathLst>
                <a:path w="21600" h="21600" extrusionOk="0">
                  <a:moveTo>
                    <a:pt x="0" y="9448"/>
                  </a:moveTo>
                  <a:lnTo>
                    <a:pt x="10800" y="0"/>
                  </a:lnTo>
                  <a:lnTo>
                    <a:pt x="21600" y="9448"/>
                  </a:lnTo>
                  <a:lnTo>
                    <a:pt x="15816" y="9448"/>
                  </a:lnTo>
                  <a:lnTo>
                    <a:pt x="15816" y="21600"/>
                  </a:lnTo>
                  <a:lnTo>
                    <a:pt x="5784" y="21600"/>
                  </a:lnTo>
                  <a:lnTo>
                    <a:pt x="5784" y="9448"/>
                  </a:lnTo>
                  <a:close/>
                </a:path>
              </a:pathLst>
            </a:custGeom>
            <a:gradFill>
              <a:gsLst>
                <a:gs pos="0">
                  <a:srgbClr val="E23138"/>
                </a:gs>
                <a:gs pos="100000">
                  <a:srgbClr val="B4171E"/>
                </a:gs>
              </a:gsLst>
              <a:lin ang="5400000" scaled="1"/>
            </a:gradFill>
            <a:ln w="12700" cap="flat">
              <a:noFill/>
              <a:miter lim="400000"/>
            </a:ln>
            <a:effectLst>
              <a:outerShdw blurRad="101600" dist="76200" dir="2700000" algn="tl" rotWithShape="0">
                <a:prstClr val="black">
                  <a:alpha val="30000"/>
                </a:prstClr>
              </a:outerShdw>
            </a:effectLst>
          </p:spPr>
          <p:txBody>
            <a:bodyPr lIns="45719" tIns="45719" rIns="45719" bIns="45719" anchor="ctr"/>
            <a:lstStyle/>
            <a:p>
              <a:pPr algn="ctr">
                <a:defRPr>
                  <a:solidFill>
                    <a:srgbClr val="F9F9F9"/>
                  </a:solidFill>
                </a:defRPr>
              </a:pPr>
              <a:endParaRPr>
                <a:solidFill>
                  <a:srgbClr val="F9F9F9"/>
                </a:solidFill>
              </a:endParaRPr>
            </a:p>
          </p:txBody>
        </p:sp>
      </p:grpSp>
      <p:sp>
        <p:nvSpPr>
          <p:cNvPr id="8" name="文本框 99"/>
          <p:cNvSpPr txBox="1"/>
          <p:nvPr/>
        </p:nvSpPr>
        <p:spPr>
          <a:xfrm>
            <a:off x="462915" y="1221105"/>
            <a:ext cx="11401425" cy="1249045"/>
          </a:xfrm>
          <a:prstGeom prst="rect">
            <a:avLst/>
          </a:prstGeom>
          <a:noFill/>
          <a:ln w="12700" cap="sq" cmpd="sng">
            <a:solidFill>
              <a:srgbClr val="C00000"/>
            </a:solidFill>
            <a:prstDash val="sysDot"/>
            <a:round/>
          </a:ln>
        </p:spPr>
        <p:txBody>
          <a:bodyPr wrap="square" lIns="107950" rIns="107950" bIns="107950">
            <a:noAutofit/>
          </a:bodyPr>
          <a:p>
            <a:pPr indent="406400" algn="just" fontAlgn="auto">
              <a:lnSpc>
                <a:spcPts val="3000"/>
              </a:lnSpc>
            </a:pPr>
            <a:endParaRPr lang="zh-CN" altLang="en-US" sz="1600" kern="100" spc="0" dirty="0">
              <a:effectLst/>
              <a:latin typeface="微软雅黑" panose="020B0503020204020204" pitchFamily="34" charset="-122"/>
              <a:ea typeface="微软雅黑" panose="020B0503020204020204" pitchFamily="34" charset="-122"/>
              <a:cs typeface="+mn-ea"/>
            </a:endParaRPr>
          </a:p>
        </p:txBody>
      </p:sp>
      <p:sp>
        <p:nvSpPr>
          <p:cNvPr id="113" name="Trapezoid 10@|1FFC:3506772|FBC:16777215|LFC:16777215|LBC:16777215"/>
          <p:cNvSpPr/>
          <p:nvPr/>
        </p:nvSpPr>
        <p:spPr>
          <a:xfrm>
            <a:off x="1357712" y="1013499"/>
            <a:ext cx="1495673" cy="207873"/>
          </a:xfrm>
          <a:prstGeom prst="trapezoid">
            <a:avLst>
              <a:gd name="adj" fmla="val 67927"/>
            </a:avLst>
          </a:prstGeom>
          <a:solidFill>
            <a:srgbClr val="C00000"/>
          </a:solidFill>
          <a:ln w="38100">
            <a:noFill/>
          </a:ln>
          <a:effectLst>
            <a:outerShdw blurRad="63500" algn="ctr" rotWithShape="0">
              <a:prstClr val="black">
                <a:alpha val="40000"/>
              </a:prstClr>
            </a:outerShdw>
          </a:effectLst>
        </p:spPr>
        <p:txBody>
          <a:bodyPr/>
          <a:p>
            <a:endParaRPr lang="en-US" sz="2400">
              <a:solidFill>
                <a:schemeClr val="tx1"/>
              </a:solidFill>
            </a:endParaRPr>
          </a:p>
        </p:txBody>
      </p:sp>
      <p:sp>
        <p:nvSpPr>
          <p:cNvPr id="13" name="Pentagon 9@|1FFC:4308095|FBC:16777215|LFC:16777215|LBC:16777215"/>
          <p:cNvSpPr/>
          <p:nvPr/>
        </p:nvSpPr>
        <p:spPr>
          <a:xfrm rot="5400000">
            <a:off x="1853695" y="656732"/>
            <a:ext cx="503703" cy="1216819"/>
          </a:xfrm>
          <a:prstGeom prst="homePlate">
            <a:avLst>
              <a:gd name="adj" fmla="val 31720"/>
            </a:avLst>
          </a:prstGeom>
          <a:solidFill>
            <a:srgbClr val="C00000"/>
          </a:solidFill>
          <a:ln w="38100">
            <a:noFill/>
          </a:ln>
          <a:effectLst>
            <a:outerShdw blurRad="63500" algn="ctr" rotWithShape="0">
              <a:prstClr val="black">
                <a:alpha val="40000"/>
              </a:prstClr>
            </a:outerShdw>
          </a:effectLst>
        </p:spPr>
        <p:txBody>
          <a:bodyPr/>
          <a:p>
            <a:endParaRPr lang="en-US" sz="2400" dirty="0">
              <a:solidFill>
                <a:schemeClr val="tx1"/>
              </a:solidFill>
            </a:endParaRPr>
          </a:p>
        </p:txBody>
      </p:sp>
      <p:sp>
        <p:nvSpPr>
          <p:cNvPr id="14" name="文本框 13"/>
          <p:cNvSpPr txBox="1"/>
          <p:nvPr/>
        </p:nvSpPr>
        <p:spPr>
          <a:xfrm>
            <a:off x="654685" y="1517015"/>
            <a:ext cx="11083925" cy="1245235"/>
          </a:xfrm>
          <a:prstGeom prst="rect">
            <a:avLst/>
          </a:prstGeom>
          <a:noFill/>
        </p:spPr>
        <p:txBody>
          <a:bodyPr wrap="square" rtlCol="0" anchor="t">
            <a:spAutoFit/>
          </a:bodyPr>
          <a:p>
            <a:pPr indent="406400" algn="just" fontAlgn="auto">
              <a:lnSpc>
                <a:spcPts val="3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国有企业“三重一大”监管系统通过信息技术手段，将相关制度和监管要求全面转化为数字化监测指标，消除模棱两可和似是而非，进一步强化制度执行硬约束，推动监管质效持续提升。</a:t>
            </a:r>
            <a:endParaRPr lang="zh-CN" altLang="en-US" sz="1600" kern="100" spc="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406400" algn="just" fontAlgn="auto">
              <a:lnSpc>
                <a:spcPts val="3000"/>
              </a:lnSpc>
            </a:pPr>
            <a:endParaRPr lang="zh-CN" altLang="en-US" sz="1600" kern="100" dirty="0">
              <a:effectLst/>
              <a:latin typeface="微软雅黑" panose="020B0503020204020204" pitchFamily="34" charset="-122"/>
              <a:ea typeface="微软雅黑" panose="020B0503020204020204" pitchFamily="34" charset="-122"/>
              <a:cs typeface="+mn-ea"/>
              <a:sym typeface="+mn-ea"/>
            </a:endParaRPr>
          </a:p>
        </p:txBody>
      </p:sp>
      <p:pic>
        <p:nvPicPr>
          <p:cNvPr id="26" name="图片 25" descr="09综合查询02"/>
          <p:cNvPicPr>
            <a:picLocks noChangeAspect="1"/>
          </p:cNvPicPr>
          <p:nvPr/>
        </p:nvPicPr>
        <p:blipFill>
          <a:blip r:embed="rId2"/>
          <a:stretch>
            <a:fillRect/>
          </a:stretch>
        </p:blipFill>
        <p:spPr>
          <a:xfrm>
            <a:off x="9083040" y="2997200"/>
            <a:ext cx="2697480" cy="1250950"/>
          </a:xfrm>
          <a:prstGeom prst="rect">
            <a:avLst/>
          </a:prstGeom>
        </p:spPr>
      </p:pic>
      <p:pic>
        <p:nvPicPr>
          <p:cNvPr id="27" name="图片 26" descr="09综合查询03"/>
          <p:cNvPicPr>
            <a:picLocks noChangeAspect="1"/>
          </p:cNvPicPr>
          <p:nvPr/>
        </p:nvPicPr>
        <p:blipFill>
          <a:blip r:embed="rId3"/>
          <a:stretch>
            <a:fillRect/>
          </a:stretch>
        </p:blipFill>
        <p:spPr>
          <a:xfrm>
            <a:off x="6273165" y="2997200"/>
            <a:ext cx="2697480" cy="1243965"/>
          </a:xfrm>
          <a:prstGeom prst="rect">
            <a:avLst/>
          </a:prstGeom>
        </p:spPr>
      </p:pic>
      <p:pic>
        <p:nvPicPr>
          <p:cNvPr id="28" name="图片 27" descr="09综合查询04"/>
          <p:cNvPicPr>
            <a:picLocks noChangeAspect="1"/>
          </p:cNvPicPr>
          <p:nvPr/>
        </p:nvPicPr>
        <p:blipFill>
          <a:blip r:embed="rId4"/>
          <a:stretch>
            <a:fillRect/>
          </a:stretch>
        </p:blipFill>
        <p:spPr>
          <a:xfrm>
            <a:off x="6971665" y="4347210"/>
            <a:ext cx="4157980" cy="194056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265" y="0"/>
            <a:ext cx="12192000" cy="6858000"/>
          </a:xfrm>
          <a:prstGeom prst="rect">
            <a:avLst/>
          </a:prstGeom>
          <a:gradFill flip="none" rotWithShape="1">
            <a:gsLst>
              <a:gs pos="0">
                <a:schemeClr val="accent1">
                  <a:tint val="66000"/>
                  <a:satMod val="160000"/>
                  <a:alpha val="43000"/>
                </a:schemeClr>
              </a:gs>
              <a:gs pos="54000">
                <a:schemeClr val="accent1">
                  <a:tint val="44500"/>
                  <a:satMod val="160000"/>
                  <a:alpha val="31000"/>
                </a:schemeClr>
              </a:gs>
              <a:gs pos="100000">
                <a:schemeClr val="accent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677" y="-17780"/>
            <a:ext cx="12194677" cy="6875811"/>
          </a:xfrm>
          <a:prstGeom prst="rect">
            <a:avLst/>
          </a:prstGeom>
        </p:spPr>
      </p:pic>
      <p:grpSp>
        <p:nvGrpSpPr>
          <p:cNvPr id="14" name="图形 4"/>
          <p:cNvGrpSpPr/>
          <p:nvPr/>
        </p:nvGrpSpPr>
        <p:grpSpPr>
          <a:xfrm>
            <a:off x="10418438" y="315936"/>
            <a:ext cx="1421106" cy="317081"/>
            <a:chOff x="3026537" y="1769312"/>
            <a:chExt cx="5852211" cy="1305762"/>
          </a:xfrm>
          <a:solidFill>
            <a:srgbClr val="2277C3"/>
          </a:solidFill>
          <a:effectLst/>
        </p:grpSpPr>
        <p:grpSp>
          <p:nvGrpSpPr>
            <p:cNvPr id="15" name="图形 4"/>
            <p:cNvGrpSpPr/>
            <p:nvPr/>
          </p:nvGrpSpPr>
          <p:grpSpPr>
            <a:xfrm>
              <a:off x="5805209" y="1769312"/>
              <a:ext cx="3046119" cy="736361"/>
              <a:chOff x="5805209" y="1769312"/>
              <a:chExt cx="3046119" cy="736361"/>
            </a:xfrm>
            <a:grpFill/>
          </p:grpSpPr>
          <p:sp>
            <p:nvSpPr>
              <p:cNvPr id="29" name="任意形状 7"/>
              <p:cNvSpPr/>
              <p:nvPr/>
            </p:nvSpPr>
            <p:spPr>
              <a:xfrm>
                <a:off x="5805209" y="1885054"/>
                <a:ext cx="646709" cy="528581"/>
              </a:xfrm>
              <a:custGeom>
                <a:avLst/>
                <a:gdLst>
                  <a:gd name="connsiteX0" fmla="*/ 339823 w 646709"/>
                  <a:gd name="connsiteY0" fmla="*/ 17192 h 528581"/>
                  <a:gd name="connsiteX1" fmla="*/ 490535 w 646709"/>
                  <a:gd name="connsiteY1" fmla="*/ 1363 h 528581"/>
                  <a:gd name="connsiteX2" fmla="*/ 490535 w 646709"/>
                  <a:gd name="connsiteY2" fmla="*/ 39302 h 528581"/>
                  <a:gd name="connsiteX3" fmla="*/ 405803 w 646709"/>
                  <a:gd name="connsiteY3" fmla="*/ 96167 h 528581"/>
                  <a:gd name="connsiteX4" fmla="*/ 386964 w 646709"/>
                  <a:gd name="connsiteY4" fmla="*/ 194153 h 528581"/>
                  <a:gd name="connsiteX5" fmla="*/ 468600 w 646709"/>
                  <a:gd name="connsiteY5" fmla="*/ 172044 h 528581"/>
                  <a:gd name="connsiteX6" fmla="*/ 487439 w 646709"/>
                  <a:gd name="connsiteY6" fmla="*/ 235275 h 528581"/>
                  <a:gd name="connsiteX7" fmla="*/ 456040 w 646709"/>
                  <a:gd name="connsiteY7" fmla="*/ 247921 h 528581"/>
                  <a:gd name="connsiteX8" fmla="*/ 386964 w 646709"/>
                  <a:gd name="connsiteY8" fmla="*/ 282677 h 528581"/>
                  <a:gd name="connsiteX9" fmla="*/ 377587 w 646709"/>
                  <a:gd name="connsiteY9" fmla="*/ 307970 h 528581"/>
                  <a:gd name="connsiteX10" fmla="*/ 377587 w 646709"/>
                  <a:gd name="connsiteY10" fmla="*/ 368018 h 528581"/>
                  <a:gd name="connsiteX11" fmla="*/ 418362 w 646709"/>
                  <a:gd name="connsiteY11" fmla="*/ 396493 h 528581"/>
                  <a:gd name="connsiteX12" fmla="*/ 493718 w 646709"/>
                  <a:gd name="connsiteY12" fmla="*/ 396493 h 528581"/>
                  <a:gd name="connsiteX13" fmla="*/ 572171 w 646709"/>
                  <a:gd name="connsiteY13" fmla="*/ 390213 h 528581"/>
                  <a:gd name="connsiteX14" fmla="*/ 625505 w 646709"/>
                  <a:gd name="connsiteY14" fmla="*/ 402859 h 528581"/>
                  <a:gd name="connsiteX15" fmla="*/ 628688 w 646709"/>
                  <a:gd name="connsiteY15" fmla="*/ 491297 h 528581"/>
                  <a:gd name="connsiteX16" fmla="*/ 333630 w 646709"/>
                  <a:gd name="connsiteY16" fmla="*/ 469187 h 528581"/>
                  <a:gd name="connsiteX17" fmla="*/ 302231 w 646709"/>
                  <a:gd name="connsiteY17" fmla="*/ 472370 h 528581"/>
                  <a:gd name="connsiteX18" fmla="*/ 286576 w 646709"/>
                  <a:gd name="connsiteY18" fmla="*/ 472370 h 528581"/>
                  <a:gd name="connsiteX19" fmla="*/ 60594 w 646709"/>
                  <a:gd name="connsiteY19" fmla="*/ 510309 h 528581"/>
                  <a:gd name="connsiteX20" fmla="*/ 48034 w 646709"/>
                  <a:gd name="connsiteY20" fmla="*/ 519772 h 528581"/>
                  <a:gd name="connsiteX21" fmla="*/ 29195 w 646709"/>
                  <a:gd name="connsiteY21" fmla="*/ 522955 h 528581"/>
                  <a:gd name="connsiteX22" fmla="*/ 980 w 646709"/>
                  <a:gd name="connsiteY22" fmla="*/ 462907 h 528581"/>
                  <a:gd name="connsiteX23" fmla="*/ 145412 w 646709"/>
                  <a:gd name="connsiteY23" fmla="*/ 431335 h 528581"/>
                  <a:gd name="connsiteX24" fmla="*/ 148509 w 646709"/>
                  <a:gd name="connsiteY24" fmla="*/ 276483 h 528581"/>
                  <a:gd name="connsiteX25" fmla="*/ 145412 w 646709"/>
                  <a:gd name="connsiteY25" fmla="*/ 229081 h 528581"/>
                  <a:gd name="connsiteX26" fmla="*/ 164251 w 646709"/>
                  <a:gd name="connsiteY26" fmla="*/ 210155 h 528581"/>
                  <a:gd name="connsiteX27" fmla="*/ 239607 w 646709"/>
                  <a:gd name="connsiteY27" fmla="*/ 241727 h 528581"/>
                  <a:gd name="connsiteX28" fmla="*/ 220768 w 646709"/>
                  <a:gd name="connsiteY28" fmla="*/ 371287 h 528581"/>
                  <a:gd name="connsiteX29" fmla="*/ 227048 w 646709"/>
                  <a:gd name="connsiteY29" fmla="*/ 406042 h 528581"/>
                  <a:gd name="connsiteX30" fmla="*/ 248983 w 646709"/>
                  <a:gd name="connsiteY30" fmla="*/ 412323 h 528581"/>
                  <a:gd name="connsiteX31" fmla="*/ 292941 w 646709"/>
                  <a:gd name="connsiteY31" fmla="*/ 399676 h 528581"/>
                  <a:gd name="connsiteX32" fmla="*/ 302317 w 646709"/>
                  <a:gd name="connsiteY32" fmla="*/ 371201 h 528581"/>
                  <a:gd name="connsiteX33" fmla="*/ 299221 w 646709"/>
                  <a:gd name="connsiteY33" fmla="*/ 203703 h 528581"/>
                  <a:gd name="connsiteX34" fmla="*/ 299221 w 646709"/>
                  <a:gd name="connsiteY34" fmla="*/ 140471 h 528581"/>
                  <a:gd name="connsiteX35" fmla="*/ 277285 w 646709"/>
                  <a:gd name="connsiteY35" fmla="*/ 111996 h 528581"/>
                  <a:gd name="connsiteX36" fmla="*/ 223951 w 646709"/>
                  <a:gd name="connsiteY36" fmla="*/ 124642 h 528581"/>
                  <a:gd name="connsiteX37" fmla="*/ 176897 w 646709"/>
                  <a:gd name="connsiteY37" fmla="*/ 58314 h 528581"/>
                  <a:gd name="connsiteX38" fmla="*/ 176897 w 646709"/>
                  <a:gd name="connsiteY38" fmla="*/ 48851 h 528581"/>
                  <a:gd name="connsiteX39" fmla="*/ 208295 w 646709"/>
                  <a:gd name="connsiteY39" fmla="*/ 29924 h 528581"/>
                  <a:gd name="connsiteX40" fmla="*/ 339823 w 646709"/>
                  <a:gd name="connsiteY40" fmla="*/ 17192 h 52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6709" h="528581">
                    <a:moveTo>
                      <a:pt x="339823" y="17192"/>
                    </a:moveTo>
                    <a:cubicBezTo>
                      <a:pt x="392125" y="2481"/>
                      <a:pt x="442363" y="-2766"/>
                      <a:pt x="490535" y="1363"/>
                    </a:cubicBezTo>
                    <a:cubicBezTo>
                      <a:pt x="486320" y="14009"/>
                      <a:pt x="486320" y="26655"/>
                      <a:pt x="490535" y="39302"/>
                    </a:cubicBezTo>
                    <a:cubicBezTo>
                      <a:pt x="496815" y="49883"/>
                      <a:pt x="468600" y="68810"/>
                      <a:pt x="405803" y="96167"/>
                    </a:cubicBezTo>
                    <a:cubicBezTo>
                      <a:pt x="393244" y="108813"/>
                      <a:pt x="386964" y="141504"/>
                      <a:pt x="386964" y="194153"/>
                    </a:cubicBezTo>
                    <a:cubicBezTo>
                      <a:pt x="426706" y="183658"/>
                      <a:pt x="453890" y="176259"/>
                      <a:pt x="468600" y="172044"/>
                    </a:cubicBezTo>
                    <a:cubicBezTo>
                      <a:pt x="481159" y="178324"/>
                      <a:pt x="487439" y="199401"/>
                      <a:pt x="487439" y="235275"/>
                    </a:cubicBezTo>
                    <a:cubicBezTo>
                      <a:pt x="481159" y="239491"/>
                      <a:pt x="470664" y="243706"/>
                      <a:pt x="456040" y="247921"/>
                    </a:cubicBezTo>
                    <a:cubicBezTo>
                      <a:pt x="435136" y="256352"/>
                      <a:pt x="412083" y="267966"/>
                      <a:pt x="386964" y="282677"/>
                    </a:cubicBezTo>
                    <a:cubicBezTo>
                      <a:pt x="382749" y="286893"/>
                      <a:pt x="379566" y="295323"/>
                      <a:pt x="377587" y="307970"/>
                    </a:cubicBezTo>
                    <a:cubicBezTo>
                      <a:pt x="375437" y="322766"/>
                      <a:pt x="375437" y="342725"/>
                      <a:pt x="377587" y="368018"/>
                    </a:cubicBezTo>
                    <a:cubicBezTo>
                      <a:pt x="377587" y="389095"/>
                      <a:pt x="391179" y="398558"/>
                      <a:pt x="418362" y="396493"/>
                    </a:cubicBezTo>
                    <a:cubicBezTo>
                      <a:pt x="435051" y="396493"/>
                      <a:pt x="460169" y="396493"/>
                      <a:pt x="493718" y="396493"/>
                    </a:cubicBezTo>
                    <a:cubicBezTo>
                      <a:pt x="531396" y="394429"/>
                      <a:pt x="557547" y="392278"/>
                      <a:pt x="572171" y="390213"/>
                    </a:cubicBezTo>
                    <a:cubicBezTo>
                      <a:pt x="599354" y="385998"/>
                      <a:pt x="617161" y="390213"/>
                      <a:pt x="625505" y="402859"/>
                    </a:cubicBezTo>
                    <a:cubicBezTo>
                      <a:pt x="652688" y="455509"/>
                      <a:pt x="653720" y="485017"/>
                      <a:pt x="628688" y="491297"/>
                    </a:cubicBezTo>
                    <a:cubicBezTo>
                      <a:pt x="547052" y="459724"/>
                      <a:pt x="448642" y="452326"/>
                      <a:pt x="333630" y="469187"/>
                    </a:cubicBezTo>
                    <a:cubicBezTo>
                      <a:pt x="316855" y="471338"/>
                      <a:pt x="306447" y="472370"/>
                      <a:pt x="302231" y="472370"/>
                    </a:cubicBezTo>
                    <a:cubicBezTo>
                      <a:pt x="298016" y="472370"/>
                      <a:pt x="292855" y="472370"/>
                      <a:pt x="286576" y="472370"/>
                    </a:cubicBezTo>
                    <a:cubicBezTo>
                      <a:pt x="207004" y="463940"/>
                      <a:pt x="131649" y="476586"/>
                      <a:pt x="60594" y="510309"/>
                    </a:cubicBezTo>
                    <a:cubicBezTo>
                      <a:pt x="56379" y="512460"/>
                      <a:pt x="52164" y="515557"/>
                      <a:pt x="48034" y="519772"/>
                    </a:cubicBezTo>
                    <a:cubicBezTo>
                      <a:pt x="39604" y="530354"/>
                      <a:pt x="33410" y="531386"/>
                      <a:pt x="29195" y="522955"/>
                    </a:cubicBezTo>
                    <a:cubicBezTo>
                      <a:pt x="6141" y="493448"/>
                      <a:pt x="-3235" y="473489"/>
                      <a:pt x="980" y="462907"/>
                    </a:cubicBezTo>
                    <a:cubicBezTo>
                      <a:pt x="82616" y="450261"/>
                      <a:pt x="130702" y="439766"/>
                      <a:pt x="145412" y="431335"/>
                    </a:cubicBezTo>
                    <a:cubicBezTo>
                      <a:pt x="155821" y="422904"/>
                      <a:pt x="156853" y="371287"/>
                      <a:pt x="148509" y="276483"/>
                    </a:cubicBezTo>
                    <a:cubicBezTo>
                      <a:pt x="146358" y="257557"/>
                      <a:pt x="145412" y="241727"/>
                      <a:pt x="145412" y="229081"/>
                    </a:cubicBezTo>
                    <a:cubicBezTo>
                      <a:pt x="145412" y="218586"/>
                      <a:pt x="151692" y="212219"/>
                      <a:pt x="164251" y="210155"/>
                    </a:cubicBezTo>
                    <a:cubicBezTo>
                      <a:pt x="216553" y="218586"/>
                      <a:pt x="241671" y="229081"/>
                      <a:pt x="239607" y="241727"/>
                    </a:cubicBezTo>
                    <a:cubicBezTo>
                      <a:pt x="216553" y="269085"/>
                      <a:pt x="210273" y="312357"/>
                      <a:pt x="220768" y="371287"/>
                    </a:cubicBezTo>
                    <a:cubicBezTo>
                      <a:pt x="222833" y="386084"/>
                      <a:pt x="224897" y="397612"/>
                      <a:pt x="227048" y="406042"/>
                    </a:cubicBezTo>
                    <a:cubicBezTo>
                      <a:pt x="227048" y="410258"/>
                      <a:pt x="234360" y="412323"/>
                      <a:pt x="248983" y="412323"/>
                    </a:cubicBezTo>
                    <a:cubicBezTo>
                      <a:pt x="265672" y="410258"/>
                      <a:pt x="280382" y="406042"/>
                      <a:pt x="292941" y="399676"/>
                    </a:cubicBezTo>
                    <a:cubicBezTo>
                      <a:pt x="299221" y="395461"/>
                      <a:pt x="302317" y="385998"/>
                      <a:pt x="302317" y="371201"/>
                    </a:cubicBezTo>
                    <a:cubicBezTo>
                      <a:pt x="302317" y="280699"/>
                      <a:pt x="301199" y="224866"/>
                      <a:pt x="299221" y="203703"/>
                    </a:cubicBezTo>
                    <a:cubicBezTo>
                      <a:pt x="299221" y="172130"/>
                      <a:pt x="299221" y="151053"/>
                      <a:pt x="299221" y="140471"/>
                    </a:cubicBezTo>
                    <a:cubicBezTo>
                      <a:pt x="297070" y="123610"/>
                      <a:pt x="289844" y="114147"/>
                      <a:pt x="277285" y="111996"/>
                    </a:cubicBezTo>
                    <a:cubicBezTo>
                      <a:pt x="264726" y="111996"/>
                      <a:pt x="246919" y="116211"/>
                      <a:pt x="223951" y="124642"/>
                    </a:cubicBezTo>
                    <a:cubicBezTo>
                      <a:pt x="209327" y="133073"/>
                      <a:pt x="193585" y="110964"/>
                      <a:pt x="176897" y="58314"/>
                    </a:cubicBezTo>
                    <a:cubicBezTo>
                      <a:pt x="176897" y="54099"/>
                      <a:pt x="176897" y="50916"/>
                      <a:pt x="176897" y="48851"/>
                    </a:cubicBezTo>
                    <a:cubicBezTo>
                      <a:pt x="172682" y="36205"/>
                      <a:pt x="183176" y="29924"/>
                      <a:pt x="208295" y="29924"/>
                    </a:cubicBezTo>
                    <a:cubicBezTo>
                      <a:pt x="260252" y="31903"/>
                      <a:pt x="304210" y="27774"/>
                      <a:pt x="339823" y="17192"/>
                    </a:cubicBezTo>
                    <a:close/>
                  </a:path>
                </a:pathLst>
              </a:custGeom>
              <a:grpFill/>
              <a:ln w="860" cap="flat">
                <a:noFill/>
                <a:prstDash val="solid"/>
                <a:miter/>
              </a:ln>
            </p:spPr>
            <p:txBody>
              <a:bodyPr rtlCol="0" anchor="ctr"/>
              <a:lstStyle/>
              <a:p>
                <a:endParaRPr lang="zh-CN" altLang="en-US"/>
              </a:p>
            </p:txBody>
          </p:sp>
          <p:sp>
            <p:nvSpPr>
              <p:cNvPr id="30" name="任意形状 8"/>
              <p:cNvSpPr/>
              <p:nvPr/>
            </p:nvSpPr>
            <p:spPr>
              <a:xfrm>
                <a:off x="6627623" y="1792353"/>
                <a:ext cx="612994" cy="688006"/>
              </a:xfrm>
              <a:custGeom>
                <a:avLst/>
                <a:gdLst>
                  <a:gd name="connsiteX0" fmla="*/ 139010 w 612994"/>
                  <a:gd name="connsiteY0" fmla="*/ 315243 h 688006"/>
                  <a:gd name="connsiteX1" fmla="*/ 214366 w 612994"/>
                  <a:gd name="connsiteY1" fmla="*/ 283671 h 688006"/>
                  <a:gd name="connsiteX2" fmla="*/ 270882 w 612994"/>
                  <a:gd name="connsiteY2" fmla="*/ 261561 h 688006"/>
                  <a:gd name="connsiteX3" fmla="*/ 302281 w 612994"/>
                  <a:gd name="connsiteY3" fmla="*/ 248915 h 688006"/>
                  <a:gd name="connsiteX4" fmla="*/ 368174 w 612994"/>
                  <a:gd name="connsiteY4" fmla="*/ 204696 h 688006"/>
                  <a:gd name="connsiteX5" fmla="*/ 449810 w 612994"/>
                  <a:gd name="connsiteY5" fmla="*/ 106710 h 688006"/>
                  <a:gd name="connsiteX6" fmla="*/ 471746 w 612994"/>
                  <a:gd name="connsiteY6" fmla="*/ 97246 h 688006"/>
                  <a:gd name="connsiteX7" fmla="*/ 474842 w 612994"/>
                  <a:gd name="connsiteY7" fmla="*/ 100429 h 688006"/>
                  <a:gd name="connsiteX8" fmla="*/ 484305 w 612994"/>
                  <a:gd name="connsiteY8" fmla="*/ 103613 h 688006"/>
                  <a:gd name="connsiteX9" fmla="*/ 487401 w 612994"/>
                  <a:gd name="connsiteY9" fmla="*/ 125722 h 688006"/>
                  <a:gd name="connsiteX10" fmla="*/ 440348 w 612994"/>
                  <a:gd name="connsiteY10" fmla="*/ 173124 h 688006"/>
                  <a:gd name="connsiteX11" fmla="*/ 396389 w 612994"/>
                  <a:gd name="connsiteY11" fmla="*/ 220526 h 688006"/>
                  <a:gd name="connsiteX12" fmla="*/ 387013 w 612994"/>
                  <a:gd name="connsiteY12" fmla="*/ 233172 h 688006"/>
                  <a:gd name="connsiteX13" fmla="*/ 399572 w 612994"/>
                  <a:gd name="connsiteY13" fmla="*/ 239452 h 688006"/>
                  <a:gd name="connsiteX14" fmla="*/ 459186 w 612994"/>
                  <a:gd name="connsiteY14" fmla="*/ 274208 h 688006"/>
                  <a:gd name="connsiteX15" fmla="*/ 449810 w 612994"/>
                  <a:gd name="connsiteY15" fmla="*/ 296317 h 688006"/>
                  <a:gd name="connsiteX16" fmla="*/ 355615 w 612994"/>
                  <a:gd name="connsiteY16" fmla="*/ 353182 h 688006"/>
                  <a:gd name="connsiteX17" fmla="*/ 361895 w 612994"/>
                  <a:gd name="connsiteY17" fmla="*/ 381658 h 688006"/>
                  <a:gd name="connsiteX18" fmla="*/ 383830 w 612994"/>
                  <a:gd name="connsiteY18" fmla="*/ 387938 h 688006"/>
                  <a:gd name="connsiteX19" fmla="*/ 446627 w 612994"/>
                  <a:gd name="connsiteY19" fmla="*/ 384755 h 688006"/>
                  <a:gd name="connsiteX20" fmla="*/ 565941 w 612994"/>
                  <a:gd name="connsiteY20" fmla="*/ 368925 h 688006"/>
                  <a:gd name="connsiteX21" fmla="*/ 612994 w 612994"/>
                  <a:gd name="connsiteY21" fmla="*/ 441620 h 688006"/>
                  <a:gd name="connsiteX22" fmla="*/ 606715 w 612994"/>
                  <a:gd name="connsiteY22" fmla="*/ 463729 h 688006"/>
                  <a:gd name="connsiteX23" fmla="*/ 587876 w 612994"/>
                  <a:gd name="connsiteY23" fmla="*/ 460546 h 688006"/>
                  <a:gd name="connsiteX24" fmla="*/ 390110 w 612994"/>
                  <a:gd name="connsiteY24" fmla="*/ 438437 h 688006"/>
                  <a:gd name="connsiteX25" fmla="*/ 374454 w 612994"/>
                  <a:gd name="connsiteY25" fmla="*/ 457363 h 688006"/>
                  <a:gd name="connsiteX26" fmla="*/ 365077 w 612994"/>
                  <a:gd name="connsiteY26" fmla="*/ 618495 h 688006"/>
                  <a:gd name="connsiteX27" fmla="*/ 361895 w 612994"/>
                  <a:gd name="connsiteY27" fmla="*/ 675360 h 688006"/>
                  <a:gd name="connsiteX28" fmla="*/ 355615 w 612994"/>
                  <a:gd name="connsiteY28" fmla="*/ 688006 h 688006"/>
                  <a:gd name="connsiteX29" fmla="*/ 343055 w 612994"/>
                  <a:gd name="connsiteY29" fmla="*/ 688006 h 688006"/>
                  <a:gd name="connsiteX30" fmla="*/ 157849 w 612994"/>
                  <a:gd name="connsiteY30" fmla="*/ 618495 h 688006"/>
                  <a:gd name="connsiteX31" fmla="*/ 148472 w 612994"/>
                  <a:gd name="connsiteY31" fmla="*/ 605849 h 688006"/>
                  <a:gd name="connsiteX32" fmla="*/ 164128 w 612994"/>
                  <a:gd name="connsiteY32" fmla="*/ 605849 h 688006"/>
                  <a:gd name="connsiteX33" fmla="*/ 280259 w 612994"/>
                  <a:gd name="connsiteY33" fmla="*/ 624775 h 688006"/>
                  <a:gd name="connsiteX34" fmla="*/ 305378 w 612994"/>
                  <a:gd name="connsiteY34" fmla="*/ 596299 h 688006"/>
                  <a:gd name="connsiteX35" fmla="*/ 305378 w 612994"/>
                  <a:gd name="connsiteY35" fmla="*/ 542618 h 688006"/>
                  <a:gd name="connsiteX36" fmla="*/ 308561 w 612994"/>
                  <a:gd name="connsiteY36" fmla="*/ 463643 h 688006"/>
                  <a:gd name="connsiteX37" fmla="*/ 299184 w 612994"/>
                  <a:gd name="connsiteY37" fmla="*/ 454180 h 688006"/>
                  <a:gd name="connsiteX38" fmla="*/ 41804 w 612994"/>
                  <a:gd name="connsiteY38" fmla="*/ 504765 h 688006"/>
                  <a:gd name="connsiteX39" fmla="*/ 13588 w 612994"/>
                  <a:gd name="connsiteY39" fmla="*/ 501582 h 688006"/>
                  <a:gd name="connsiteX40" fmla="*/ 4212 w 612994"/>
                  <a:gd name="connsiteY40" fmla="*/ 479472 h 688006"/>
                  <a:gd name="connsiteX41" fmla="*/ 1029 w 612994"/>
                  <a:gd name="connsiteY41" fmla="*/ 470009 h 688006"/>
                  <a:gd name="connsiteX42" fmla="*/ 13588 w 612994"/>
                  <a:gd name="connsiteY42" fmla="*/ 466826 h 688006"/>
                  <a:gd name="connsiteX43" fmla="*/ 70105 w 612994"/>
                  <a:gd name="connsiteY43" fmla="*/ 454180 h 688006"/>
                  <a:gd name="connsiteX44" fmla="*/ 148558 w 612994"/>
                  <a:gd name="connsiteY44" fmla="*/ 438351 h 688006"/>
                  <a:gd name="connsiteX45" fmla="*/ 283528 w 612994"/>
                  <a:gd name="connsiteY45" fmla="*/ 409875 h 688006"/>
                  <a:gd name="connsiteX46" fmla="*/ 292904 w 612994"/>
                  <a:gd name="connsiteY46" fmla="*/ 406692 h 688006"/>
                  <a:gd name="connsiteX47" fmla="*/ 283528 w 612994"/>
                  <a:gd name="connsiteY47" fmla="*/ 390863 h 688006"/>
                  <a:gd name="connsiteX48" fmla="*/ 255312 w 612994"/>
                  <a:gd name="connsiteY48" fmla="*/ 371936 h 688006"/>
                  <a:gd name="connsiteX49" fmla="*/ 252130 w 612994"/>
                  <a:gd name="connsiteY49" fmla="*/ 353010 h 688006"/>
                  <a:gd name="connsiteX50" fmla="*/ 277248 w 612994"/>
                  <a:gd name="connsiteY50" fmla="*/ 343547 h 688006"/>
                  <a:gd name="connsiteX51" fmla="*/ 305464 w 612994"/>
                  <a:gd name="connsiteY51" fmla="*/ 343547 h 688006"/>
                  <a:gd name="connsiteX52" fmla="*/ 346238 w 612994"/>
                  <a:gd name="connsiteY52" fmla="*/ 315071 h 688006"/>
                  <a:gd name="connsiteX53" fmla="*/ 333679 w 612994"/>
                  <a:gd name="connsiteY53" fmla="*/ 277133 h 688006"/>
                  <a:gd name="connsiteX54" fmla="*/ 164128 w 612994"/>
                  <a:gd name="connsiteY54" fmla="*/ 346644 h 688006"/>
                  <a:gd name="connsiteX55" fmla="*/ 142192 w 612994"/>
                  <a:gd name="connsiteY55" fmla="*/ 346644 h 688006"/>
                  <a:gd name="connsiteX56" fmla="*/ 129633 w 612994"/>
                  <a:gd name="connsiteY56" fmla="*/ 333998 h 688006"/>
                  <a:gd name="connsiteX57" fmla="*/ 123353 w 612994"/>
                  <a:gd name="connsiteY57" fmla="*/ 324535 h 688006"/>
                  <a:gd name="connsiteX58" fmla="*/ 139010 w 612994"/>
                  <a:gd name="connsiteY58" fmla="*/ 315243 h 688006"/>
                  <a:gd name="connsiteX59" fmla="*/ 120171 w 612994"/>
                  <a:gd name="connsiteY59" fmla="*/ 122539 h 688006"/>
                  <a:gd name="connsiteX60" fmla="*/ 233205 w 612994"/>
                  <a:gd name="connsiteY60" fmla="*/ 59308 h 688006"/>
                  <a:gd name="connsiteX61" fmla="*/ 252043 w 612994"/>
                  <a:gd name="connsiteY61" fmla="*/ 53028 h 688006"/>
                  <a:gd name="connsiteX62" fmla="*/ 377637 w 612994"/>
                  <a:gd name="connsiteY62" fmla="*/ 5626 h 688006"/>
                  <a:gd name="connsiteX63" fmla="*/ 409035 w 612994"/>
                  <a:gd name="connsiteY63" fmla="*/ 8809 h 688006"/>
                  <a:gd name="connsiteX64" fmla="*/ 430971 w 612994"/>
                  <a:gd name="connsiteY64" fmla="*/ 30918 h 688006"/>
                  <a:gd name="connsiteX65" fmla="*/ 434154 w 612994"/>
                  <a:gd name="connsiteY65" fmla="*/ 46748 h 688006"/>
                  <a:gd name="connsiteX66" fmla="*/ 415314 w 612994"/>
                  <a:gd name="connsiteY66" fmla="*/ 53028 h 688006"/>
                  <a:gd name="connsiteX67" fmla="*/ 255226 w 612994"/>
                  <a:gd name="connsiteY67" fmla="*/ 106710 h 688006"/>
                  <a:gd name="connsiteX68" fmla="*/ 227011 w 612994"/>
                  <a:gd name="connsiteY68" fmla="*/ 125636 h 688006"/>
                  <a:gd name="connsiteX69" fmla="*/ 189333 w 612994"/>
                  <a:gd name="connsiteY69" fmla="*/ 131916 h 688006"/>
                  <a:gd name="connsiteX70" fmla="*/ 123439 w 612994"/>
                  <a:gd name="connsiteY70" fmla="*/ 138196 h 688006"/>
                  <a:gd name="connsiteX71" fmla="*/ 107783 w 612994"/>
                  <a:gd name="connsiteY71" fmla="*/ 135013 h 688006"/>
                  <a:gd name="connsiteX72" fmla="*/ 120171 w 612994"/>
                  <a:gd name="connsiteY72" fmla="*/ 122539 h 688006"/>
                  <a:gd name="connsiteX73" fmla="*/ 170322 w 612994"/>
                  <a:gd name="connsiteY73" fmla="*/ 248915 h 688006"/>
                  <a:gd name="connsiteX74" fmla="*/ 148386 w 612994"/>
                  <a:gd name="connsiteY74" fmla="*/ 233086 h 688006"/>
                  <a:gd name="connsiteX75" fmla="*/ 129547 w 612994"/>
                  <a:gd name="connsiteY75" fmla="*/ 217257 h 688006"/>
                  <a:gd name="connsiteX76" fmla="*/ 120171 w 612994"/>
                  <a:gd name="connsiteY76" fmla="*/ 207793 h 688006"/>
                  <a:gd name="connsiteX77" fmla="*/ 135827 w 612994"/>
                  <a:gd name="connsiteY77" fmla="*/ 195147 h 688006"/>
                  <a:gd name="connsiteX78" fmla="*/ 236301 w 612994"/>
                  <a:gd name="connsiteY78" fmla="*/ 169855 h 688006"/>
                  <a:gd name="connsiteX79" fmla="*/ 245764 w 612994"/>
                  <a:gd name="connsiteY79" fmla="*/ 173038 h 688006"/>
                  <a:gd name="connsiteX80" fmla="*/ 239484 w 612994"/>
                  <a:gd name="connsiteY80" fmla="*/ 182501 h 688006"/>
                  <a:gd name="connsiteX81" fmla="*/ 198709 w 612994"/>
                  <a:gd name="connsiteY81" fmla="*/ 239366 h 688006"/>
                  <a:gd name="connsiteX82" fmla="*/ 170322 w 612994"/>
                  <a:gd name="connsiteY82" fmla="*/ 248915 h 688006"/>
                  <a:gd name="connsiteX83" fmla="*/ 295915 w 612994"/>
                  <a:gd name="connsiteY83" fmla="*/ 182501 h 688006"/>
                  <a:gd name="connsiteX84" fmla="*/ 286539 w 612994"/>
                  <a:gd name="connsiteY84" fmla="*/ 154025 h 688006"/>
                  <a:gd name="connsiteX85" fmla="*/ 295915 w 612994"/>
                  <a:gd name="connsiteY85" fmla="*/ 135099 h 688006"/>
                  <a:gd name="connsiteX86" fmla="*/ 336690 w 612994"/>
                  <a:gd name="connsiteY86" fmla="*/ 125636 h 688006"/>
                  <a:gd name="connsiteX87" fmla="*/ 364905 w 612994"/>
                  <a:gd name="connsiteY87" fmla="*/ 119356 h 688006"/>
                  <a:gd name="connsiteX88" fmla="*/ 371185 w 612994"/>
                  <a:gd name="connsiteY88" fmla="*/ 122539 h 688006"/>
                  <a:gd name="connsiteX89" fmla="*/ 368088 w 612994"/>
                  <a:gd name="connsiteY89" fmla="*/ 128819 h 688006"/>
                  <a:gd name="connsiteX90" fmla="*/ 324130 w 612994"/>
                  <a:gd name="connsiteY90" fmla="*/ 182501 h 688006"/>
                  <a:gd name="connsiteX91" fmla="*/ 308474 w 612994"/>
                  <a:gd name="connsiteY91" fmla="*/ 195147 h 688006"/>
                  <a:gd name="connsiteX92" fmla="*/ 295915 w 612994"/>
                  <a:gd name="connsiteY92" fmla="*/ 182501 h 68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12994" h="688006">
                    <a:moveTo>
                      <a:pt x="139010" y="315243"/>
                    </a:moveTo>
                    <a:cubicBezTo>
                      <a:pt x="161977" y="308963"/>
                      <a:pt x="187096" y="298382"/>
                      <a:pt x="214366" y="283671"/>
                    </a:cubicBezTo>
                    <a:cubicBezTo>
                      <a:pt x="226925" y="279455"/>
                      <a:pt x="245764" y="272143"/>
                      <a:pt x="270882" y="261561"/>
                    </a:cubicBezTo>
                    <a:cubicBezTo>
                      <a:pt x="279227" y="259497"/>
                      <a:pt x="289721" y="255281"/>
                      <a:pt x="302281" y="248915"/>
                    </a:cubicBezTo>
                    <a:cubicBezTo>
                      <a:pt x="321120" y="244700"/>
                      <a:pt x="343055" y="229989"/>
                      <a:pt x="368174" y="204696"/>
                    </a:cubicBezTo>
                    <a:cubicBezTo>
                      <a:pt x="387013" y="187835"/>
                      <a:pt x="414196" y="155230"/>
                      <a:pt x="449810" y="106710"/>
                    </a:cubicBezTo>
                    <a:cubicBezTo>
                      <a:pt x="453939" y="98279"/>
                      <a:pt x="461251" y="95182"/>
                      <a:pt x="471746" y="97246"/>
                    </a:cubicBezTo>
                    <a:cubicBezTo>
                      <a:pt x="471746" y="99397"/>
                      <a:pt x="472777" y="100429"/>
                      <a:pt x="474842" y="100429"/>
                    </a:cubicBezTo>
                    <a:cubicBezTo>
                      <a:pt x="478971" y="102580"/>
                      <a:pt x="482154" y="103613"/>
                      <a:pt x="484305" y="103613"/>
                    </a:cubicBezTo>
                    <a:cubicBezTo>
                      <a:pt x="494713" y="107828"/>
                      <a:pt x="495746" y="115226"/>
                      <a:pt x="487401" y="125722"/>
                    </a:cubicBezTo>
                    <a:cubicBezTo>
                      <a:pt x="474842" y="138368"/>
                      <a:pt x="459186" y="154197"/>
                      <a:pt x="440348" y="173124"/>
                    </a:cubicBezTo>
                    <a:cubicBezTo>
                      <a:pt x="421508" y="194201"/>
                      <a:pt x="406884" y="210030"/>
                      <a:pt x="396389" y="220526"/>
                    </a:cubicBezTo>
                    <a:cubicBezTo>
                      <a:pt x="390110" y="226806"/>
                      <a:pt x="387013" y="231107"/>
                      <a:pt x="387013" y="233172"/>
                    </a:cubicBezTo>
                    <a:cubicBezTo>
                      <a:pt x="387013" y="237387"/>
                      <a:pt x="391142" y="239452"/>
                      <a:pt x="399572" y="239452"/>
                    </a:cubicBezTo>
                    <a:cubicBezTo>
                      <a:pt x="428820" y="247883"/>
                      <a:pt x="448691" y="259497"/>
                      <a:pt x="459186" y="274208"/>
                    </a:cubicBezTo>
                    <a:cubicBezTo>
                      <a:pt x="465465" y="284789"/>
                      <a:pt x="462283" y="292102"/>
                      <a:pt x="449810" y="296317"/>
                    </a:cubicBezTo>
                    <a:cubicBezTo>
                      <a:pt x="414196" y="319545"/>
                      <a:pt x="382798" y="338471"/>
                      <a:pt x="355615" y="353182"/>
                    </a:cubicBezTo>
                    <a:cubicBezTo>
                      <a:pt x="345120" y="359462"/>
                      <a:pt x="347185" y="369011"/>
                      <a:pt x="361895" y="381658"/>
                    </a:cubicBezTo>
                    <a:cubicBezTo>
                      <a:pt x="366024" y="387938"/>
                      <a:pt x="373335" y="390088"/>
                      <a:pt x="383830" y="387938"/>
                    </a:cubicBezTo>
                    <a:cubicBezTo>
                      <a:pt x="400519" y="387938"/>
                      <a:pt x="421508" y="386905"/>
                      <a:pt x="446627" y="384755"/>
                    </a:cubicBezTo>
                    <a:cubicBezTo>
                      <a:pt x="498929" y="380539"/>
                      <a:pt x="538671" y="375291"/>
                      <a:pt x="565941" y="368925"/>
                    </a:cubicBezTo>
                    <a:cubicBezTo>
                      <a:pt x="582629" y="377356"/>
                      <a:pt x="598371" y="401616"/>
                      <a:pt x="612994" y="441620"/>
                    </a:cubicBezTo>
                    <a:cubicBezTo>
                      <a:pt x="612994" y="454266"/>
                      <a:pt x="610930" y="461664"/>
                      <a:pt x="606715" y="463729"/>
                    </a:cubicBezTo>
                    <a:cubicBezTo>
                      <a:pt x="602500" y="465880"/>
                      <a:pt x="596220" y="464847"/>
                      <a:pt x="587876" y="460546"/>
                    </a:cubicBezTo>
                    <a:cubicBezTo>
                      <a:pt x="533423" y="437404"/>
                      <a:pt x="467530" y="430006"/>
                      <a:pt x="390110" y="438437"/>
                    </a:cubicBezTo>
                    <a:cubicBezTo>
                      <a:pt x="379615" y="438437"/>
                      <a:pt x="374454" y="444717"/>
                      <a:pt x="374454" y="457363"/>
                    </a:cubicBezTo>
                    <a:cubicBezTo>
                      <a:pt x="372303" y="529025"/>
                      <a:pt x="369207" y="582707"/>
                      <a:pt x="365077" y="618495"/>
                    </a:cubicBezTo>
                    <a:cubicBezTo>
                      <a:pt x="358798" y="639486"/>
                      <a:pt x="357679" y="658498"/>
                      <a:pt x="361895" y="675360"/>
                    </a:cubicBezTo>
                    <a:cubicBezTo>
                      <a:pt x="361895" y="681640"/>
                      <a:pt x="359744" y="685855"/>
                      <a:pt x="355615" y="688006"/>
                    </a:cubicBezTo>
                    <a:lnTo>
                      <a:pt x="343055" y="688006"/>
                    </a:lnTo>
                    <a:cubicBezTo>
                      <a:pt x="261420" y="671144"/>
                      <a:pt x="199656" y="648003"/>
                      <a:pt x="157849" y="618495"/>
                    </a:cubicBezTo>
                    <a:cubicBezTo>
                      <a:pt x="149419" y="612215"/>
                      <a:pt x="146322" y="607999"/>
                      <a:pt x="148472" y="605849"/>
                    </a:cubicBezTo>
                    <a:cubicBezTo>
                      <a:pt x="148472" y="603784"/>
                      <a:pt x="153634" y="603784"/>
                      <a:pt x="164128" y="605849"/>
                    </a:cubicBezTo>
                    <a:cubicBezTo>
                      <a:pt x="208086" y="620646"/>
                      <a:pt x="246796" y="626926"/>
                      <a:pt x="280259" y="624775"/>
                    </a:cubicBezTo>
                    <a:cubicBezTo>
                      <a:pt x="294883" y="624775"/>
                      <a:pt x="303227" y="615312"/>
                      <a:pt x="305378" y="596299"/>
                    </a:cubicBezTo>
                    <a:cubicBezTo>
                      <a:pt x="305378" y="585804"/>
                      <a:pt x="305378" y="567824"/>
                      <a:pt x="305378" y="542618"/>
                    </a:cubicBezTo>
                    <a:cubicBezTo>
                      <a:pt x="307442" y="508980"/>
                      <a:pt x="308561" y="482569"/>
                      <a:pt x="308561" y="463643"/>
                    </a:cubicBezTo>
                    <a:cubicBezTo>
                      <a:pt x="308561" y="457363"/>
                      <a:pt x="305378" y="454180"/>
                      <a:pt x="299184" y="454180"/>
                    </a:cubicBezTo>
                    <a:cubicBezTo>
                      <a:pt x="156816" y="464761"/>
                      <a:pt x="71052" y="481537"/>
                      <a:pt x="41804" y="504765"/>
                    </a:cubicBezTo>
                    <a:cubicBezTo>
                      <a:pt x="27180" y="513196"/>
                      <a:pt x="17718" y="512163"/>
                      <a:pt x="13588" y="501582"/>
                    </a:cubicBezTo>
                    <a:cubicBezTo>
                      <a:pt x="9373" y="497366"/>
                      <a:pt x="6191" y="490054"/>
                      <a:pt x="4212" y="479472"/>
                    </a:cubicBezTo>
                    <a:cubicBezTo>
                      <a:pt x="-3" y="475257"/>
                      <a:pt x="-1036" y="472074"/>
                      <a:pt x="1029" y="470009"/>
                    </a:cubicBezTo>
                    <a:cubicBezTo>
                      <a:pt x="1029" y="467944"/>
                      <a:pt x="5158" y="466826"/>
                      <a:pt x="13588" y="466826"/>
                    </a:cubicBezTo>
                    <a:cubicBezTo>
                      <a:pt x="26148" y="468977"/>
                      <a:pt x="44987" y="464761"/>
                      <a:pt x="70105" y="454180"/>
                    </a:cubicBezTo>
                    <a:cubicBezTo>
                      <a:pt x="88944" y="447900"/>
                      <a:pt x="115095" y="442652"/>
                      <a:pt x="148558" y="438351"/>
                    </a:cubicBezTo>
                    <a:cubicBezTo>
                      <a:pt x="225979" y="425704"/>
                      <a:pt x="270968" y="416241"/>
                      <a:pt x="283528" y="409875"/>
                    </a:cubicBezTo>
                    <a:cubicBezTo>
                      <a:pt x="289807" y="409875"/>
                      <a:pt x="292904" y="408843"/>
                      <a:pt x="292904" y="406692"/>
                    </a:cubicBezTo>
                    <a:cubicBezTo>
                      <a:pt x="292904" y="404627"/>
                      <a:pt x="289807" y="399293"/>
                      <a:pt x="283528" y="390863"/>
                    </a:cubicBezTo>
                    <a:cubicBezTo>
                      <a:pt x="270968" y="382432"/>
                      <a:pt x="261592" y="376152"/>
                      <a:pt x="255312" y="371936"/>
                    </a:cubicBezTo>
                    <a:cubicBezTo>
                      <a:pt x="246882" y="367721"/>
                      <a:pt x="245936" y="361441"/>
                      <a:pt x="252130" y="353010"/>
                    </a:cubicBezTo>
                    <a:cubicBezTo>
                      <a:pt x="258409" y="344579"/>
                      <a:pt x="266753" y="341482"/>
                      <a:pt x="277248" y="343547"/>
                    </a:cubicBezTo>
                    <a:cubicBezTo>
                      <a:pt x="283528" y="347762"/>
                      <a:pt x="292904" y="347762"/>
                      <a:pt x="305464" y="343547"/>
                    </a:cubicBezTo>
                    <a:cubicBezTo>
                      <a:pt x="311743" y="343547"/>
                      <a:pt x="325335" y="334084"/>
                      <a:pt x="346238" y="315071"/>
                    </a:cubicBezTo>
                    <a:cubicBezTo>
                      <a:pt x="358798" y="298210"/>
                      <a:pt x="354583" y="285563"/>
                      <a:pt x="333679" y="277133"/>
                    </a:cubicBezTo>
                    <a:cubicBezTo>
                      <a:pt x="306496" y="277133"/>
                      <a:pt x="249979" y="300360"/>
                      <a:pt x="164128" y="346644"/>
                    </a:cubicBezTo>
                    <a:cubicBezTo>
                      <a:pt x="153634" y="352924"/>
                      <a:pt x="146322" y="352924"/>
                      <a:pt x="142192" y="346644"/>
                    </a:cubicBezTo>
                    <a:cubicBezTo>
                      <a:pt x="135913" y="342429"/>
                      <a:pt x="131698" y="338213"/>
                      <a:pt x="129633" y="333998"/>
                    </a:cubicBezTo>
                    <a:cubicBezTo>
                      <a:pt x="123353" y="329782"/>
                      <a:pt x="121203" y="326599"/>
                      <a:pt x="123353" y="324535"/>
                    </a:cubicBezTo>
                    <a:cubicBezTo>
                      <a:pt x="123267" y="320491"/>
                      <a:pt x="128429" y="317394"/>
                      <a:pt x="139010" y="315243"/>
                    </a:cubicBezTo>
                    <a:close/>
                    <a:moveTo>
                      <a:pt x="120171" y="122539"/>
                    </a:moveTo>
                    <a:cubicBezTo>
                      <a:pt x="159913" y="97246"/>
                      <a:pt x="197591" y="76255"/>
                      <a:pt x="233205" y="59308"/>
                    </a:cubicBezTo>
                    <a:cubicBezTo>
                      <a:pt x="237333" y="59308"/>
                      <a:pt x="243613" y="57243"/>
                      <a:pt x="252043" y="53028"/>
                    </a:cubicBezTo>
                    <a:cubicBezTo>
                      <a:pt x="296001" y="38317"/>
                      <a:pt x="337808" y="22487"/>
                      <a:pt x="377637" y="5626"/>
                    </a:cubicBezTo>
                    <a:cubicBezTo>
                      <a:pt x="392260" y="-2805"/>
                      <a:pt x="402755" y="-1773"/>
                      <a:pt x="409035" y="8809"/>
                    </a:cubicBezTo>
                    <a:cubicBezTo>
                      <a:pt x="411099" y="15089"/>
                      <a:pt x="418411" y="22573"/>
                      <a:pt x="430971" y="30918"/>
                    </a:cubicBezTo>
                    <a:cubicBezTo>
                      <a:pt x="435100" y="37198"/>
                      <a:pt x="436132" y="42532"/>
                      <a:pt x="434154" y="46748"/>
                    </a:cubicBezTo>
                    <a:cubicBezTo>
                      <a:pt x="429938" y="50963"/>
                      <a:pt x="423659" y="53028"/>
                      <a:pt x="415314" y="53028"/>
                    </a:cubicBezTo>
                    <a:cubicBezTo>
                      <a:pt x="325335" y="67825"/>
                      <a:pt x="271915" y="85718"/>
                      <a:pt x="255226" y="106710"/>
                    </a:cubicBezTo>
                    <a:cubicBezTo>
                      <a:pt x="248947" y="119356"/>
                      <a:pt x="239570" y="125636"/>
                      <a:pt x="227011" y="125636"/>
                    </a:cubicBezTo>
                    <a:cubicBezTo>
                      <a:pt x="218581" y="127787"/>
                      <a:pt x="206107" y="129851"/>
                      <a:pt x="189333" y="131916"/>
                    </a:cubicBezTo>
                    <a:cubicBezTo>
                      <a:pt x="162150" y="136131"/>
                      <a:pt x="140128" y="138196"/>
                      <a:pt x="123439" y="138196"/>
                    </a:cubicBezTo>
                    <a:cubicBezTo>
                      <a:pt x="115009" y="138196"/>
                      <a:pt x="109762" y="137164"/>
                      <a:pt x="107783" y="135013"/>
                    </a:cubicBezTo>
                    <a:cubicBezTo>
                      <a:pt x="107611" y="133034"/>
                      <a:pt x="111740" y="128819"/>
                      <a:pt x="120171" y="122539"/>
                    </a:cubicBezTo>
                    <a:close/>
                    <a:moveTo>
                      <a:pt x="170322" y="248915"/>
                    </a:moveTo>
                    <a:cubicBezTo>
                      <a:pt x="164042" y="246850"/>
                      <a:pt x="156644" y="241517"/>
                      <a:pt x="148386" y="233086"/>
                    </a:cubicBezTo>
                    <a:cubicBezTo>
                      <a:pt x="139956" y="226806"/>
                      <a:pt x="133762" y="221558"/>
                      <a:pt x="129547" y="217257"/>
                    </a:cubicBezTo>
                    <a:cubicBezTo>
                      <a:pt x="121117" y="213041"/>
                      <a:pt x="118020" y="209944"/>
                      <a:pt x="120171" y="207793"/>
                    </a:cubicBezTo>
                    <a:cubicBezTo>
                      <a:pt x="120171" y="203578"/>
                      <a:pt x="125332" y="199363"/>
                      <a:pt x="135827" y="195147"/>
                    </a:cubicBezTo>
                    <a:cubicBezTo>
                      <a:pt x="169289" y="182501"/>
                      <a:pt x="202753" y="174156"/>
                      <a:pt x="236301" y="169855"/>
                    </a:cubicBezTo>
                    <a:cubicBezTo>
                      <a:pt x="242581" y="169855"/>
                      <a:pt x="245764" y="170973"/>
                      <a:pt x="245764" y="173038"/>
                    </a:cubicBezTo>
                    <a:cubicBezTo>
                      <a:pt x="245764" y="175188"/>
                      <a:pt x="243613" y="178286"/>
                      <a:pt x="239484" y="182501"/>
                    </a:cubicBezTo>
                    <a:cubicBezTo>
                      <a:pt x="220645" y="199363"/>
                      <a:pt x="207054" y="218375"/>
                      <a:pt x="198709" y="239366"/>
                    </a:cubicBezTo>
                    <a:cubicBezTo>
                      <a:pt x="192344" y="256314"/>
                      <a:pt x="182881" y="259497"/>
                      <a:pt x="170322" y="248915"/>
                    </a:cubicBezTo>
                    <a:close/>
                    <a:moveTo>
                      <a:pt x="295915" y="182501"/>
                    </a:moveTo>
                    <a:cubicBezTo>
                      <a:pt x="289636" y="169855"/>
                      <a:pt x="286539" y="160392"/>
                      <a:pt x="286539" y="154025"/>
                    </a:cubicBezTo>
                    <a:cubicBezTo>
                      <a:pt x="280259" y="143530"/>
                      <a:pt x="283356" y="137164"/>
                      <a:pt x="295915" y="135099"/>
                    </a:cubicBezTo>
                    <a:cubicBezTo>
                      <a:pt x="302195" y="133034"/>
                      <a:pt x="315786" y="129851"/>
                      <a:pt x="336690" y="125636"/>
                    </a:cubicBezTo>
                    <a:cubicBezTo>
                      <a:pt x="345034" y="123571"/>
                      <a:pt x="354410" y="121420"/>
                      <a:pt x="364905" y="119356"/>
                    </a:cubicBezTo>
                    <a:cubicBezTo>
                      <a:pt x="369034" y="119356"/>
                      <a:pt x="371185" y="120474"/>
                      <a:pt x="371185" y="122539"/>
                    </a:cubicBezTo>
                    <a:cubicBezTo>
                      <a:pt x="373249" y="122539"/>
                      <a:pt x="372217" y="124690"/>
                      <a:pt x="368088" y="128819"/>
                    </a:cubicBezTo>
                    <a:cubicBezTo>
                      <a:pt x="349249" y="145681"/>
                      <a:pt x="334625" y="163575"/>
                      <a:pt x="324130" y="182501"/>
                    </a:cubicBezTo>
                    <a:cubicBezTo>
                      <a:pt x="317851" y="190932"/>
                      <a:pt x="312603" y="195147"/>
                      <a:pt x="308474" y="195147"/>
                    </a:cubicBezTo>
                    <a:cubicBezTo>
                      <a:pt x="306410" y="195147"/>
                      <a:pt x="302195" y="191018"/>
                      <a:pt x="295915" y="182501"/>
                    </a:cubicBezTo>
                    <a:close/>
                  </a:path>
                </a:pathLst>
              </a:custGeom>
              <a:grpFill/>
              <a:ln w="860" cap="flat">
                <a:noFill/>
                <a:prstDash val="solid"/>
                <a:miter/>
              </a:ln>
            </p:spPr>
            <p:txBody>
              <a:bodyPr rtlCol="0" anchor="ctr"/>
              <a:lstStyle/>
              <a:p>
                <a:endParaRPr lang="zh-CN" altLang="en-US"/>
              </a:p>
            </p:txBody>
          </p:sp>
          <p:sp>
            <p:nvSpPr>
              <p:cNvPr id="31" name="任意形状 9"/>
              <p:cNvSpPr/>
              <p:nvPr/>
            </p:nvSpPr>
            <p:spPr>
              <a:xfrm>
                <a:off x="7368828" y="1806122"/>
                <a:ext cx="707063" cy="661591"/>
              </a:xfrm>
              <a:custGeom>
                <a:avLst/>
                <a:gdLst>
                  <a:gd name="connsiteX0" fmla="*/ 314376 w 707063"/>
                  <a:gd name="connsiteY0" fmla="*/ 345693 h 661591"/>
                  <a:gd name="connsiteX1" fmla="*/ 301817 w 707063"/>
                  <a:gd name="connsiteY1" fmla="*/ 345693 h 661591"/>
                  <a:gd name="connsiteX2" fmla="*/ 282978 w 707063"/>
                  <a:gd name="connsiteY2" fmla="*/ 367803 h 661591"/>
                  <a:gd name="connsiteX3" fmla="*/ 264139 w 707063"/>
                  <a:gd name="connsiteY3" fmla="*/ 377266 h 661591"/>
                  <a:gd name="connsiteX4" fmla="*/ 251579 w 707063"/>
                  <a:gd name="connsiteY4" fmla="*/ 393095 h 661591"/>
                  <a:gd name="connsiteX5" fmla="*/ 251579 w 707063"/>
                  <a:gd name="connsiteY5" fmla="*/ 399375 h 661591"/>
                  <a:gd name="connsiteX6" fmla="*/ 248397 w 707063"/>
                  <a:gd name="connsiteY6" fmla="*/ 430948 h 661591"/>
                  <a:gd name="connsiteX7" fmla="*/ 314290 w 707063"/>
                  <a:gd name="connsiteY7" fmla="*/ 408839 h 661591"/>
                  <a:gd name="connsiteX8" fmla="*/ 329947 w 707063"/>
                  <a:gd name="connsiteY8" fmla="*/ 415119 h 661591"/>
                  <a:gd name="connsiteX9" fmla="*/ 345603 w 707063"/>
                  <a:gd name="connsiteY9" fmla="*/ 462520 h 661591"/>
                  <a:gd name="connsiteX10" fmla="*/ 336226 w 707063"/>
                  <a:gd name="connsiteY10" fmla="*/ 471984 h 661591"/>
                  <a:gd name="connsiteX11" fmla="*/ 264053 w 707063"/>
                  <a:gd name="connsiteY11" fmla="*/ 487813 h 661591"/>
                  <a:gd name="connsiteX12" fmla="*/ 242117 w 707063"/>
                  <a:gd name="connsiteY12" fmla="*/ 506739 h 661591"/>
                  <a:gd name="connsiteX13" fmla="*/ 232741 w 707063"/>
                  <a:gd name="connsiteY13" fmla="*/ 588897 h 661591"/>
                  <a:gd name="connsiteX14" fmla="*/ 235837 w 707063"/>
                  <a:gd name="connsiteY14" fmla="*/ 636299 h 661591"/>
                  <a:gd name="connsiteX15" fmla="*/ 235837 w 707063"/>
                  <a:gd name="connsiteY15" fmla="*/ 652128 h 661591"/>
                  <a:gd name="connsiteX16" fmla="*/ 213902 w 707063"/>
                  <a:gd name="connsiteY16" fmla="*/ 661591 h 661591"/>
                  <a:gd name="connsiteX17" fmla="*/ 188783 w 707063"/>
                  <a:gd name="connsiteY17" fmla="*/ 633116 h 661591"/>
                  <a:gd name="connsiteX18" fmla="*/ 188783 w 707063"/>
                  <a:gd name="connsiteY18" fmla="*/ 576250 h 661591"/>
                  <a:gd name="connsiteX19" fmla="*/ 195063 w 707063"/>
                  <a:gd name="connsiteY19" fmla="*/ 535215 h 661591"/>
                  <a:gd name="connsiteX20" fmla="*/ 179407 w 707063"/>
                  <a:gd name="connsiteY20" fmla="*/ 519386 h 661591"/>
                  <a:gd name="connsiteX21" fmla="*/ 141729 w 707063"/>
                  <a:gd name="connsiteY21" fmla="*/ 528849 h 661591"/>
                  <a:gd name="connsiteX22" fmla="*/ 116610 w 707063"/>
                  <a:gd name="connsiteY22" fmla="*/ 535129 h 661591"/>
                  <a:gd name="connsiteX23" fmla="*/ 100954 w 707063"/>
                  <a:gd name="connsiteY23" fmla="*/ 538312 h 661591"/>
                  <a:gd name="connsiteX24" fmla="*/ 56997 w 707063"/>
                  <a:gd name="connsiteY24" fmla="*/ 547775 h 661591"/>
                  <a:gd name="connsiteX25" fmla="*/ 44437 w 707063"/>
                  <a:gd name="connsiteY25" fmla="*/ 554055 h 661591"/>
                  <a:gd name="connsiteX26" fmla="*/ 35061 w 707063"/>
                  <a:gd name="connsiteY26" fmla="*/ 560335 h 661591"/>
                  <a:gd name="connsiteX27" fmla="*/ 19405 w 707063"/>
                  <a:gd name="connsiteY27" fmla="*/ 557152 h 661591"/>
                  <a:gd name="connsiteX28" fmla="*/ 10028 w 707063"/>
                  <a:gd name="connsiteY28" fmla="*/ 538226 h 661591"/>
                  <a:gd name="connsiteX29" fmla="*/ 652 w 707063"/>
                  <a:gd name="connsiteY29" fmla="*/ 519299 h 661591"/>
                  <a:gd name="connsiteX30" fmla="*/ 10028 w 707063"/>
                  <a:gd name="connsiteY30" fmla="*/ 503470 h 661591"/>
                  <a:gd name="connsiteX31" fmla="*/ 198418 w 707063"/>
                  <a:gd name="connsiteY31" fmla="*/ 446605 h 661591"/>
                  <a:gd name="connsiteX32" fmla="*/ 198418 w 707063"/>
                  <a:gd name="connsiteY32" fmla="*/ 408667 h 661591"/>
                  <a:gd name="connsiteX33" fmla="*/ 188955 w 707063"/>
                  <a:gd name="connsiteY33" fmla="*/ 402386 h 661591"/>
                  <a:gd name="connsiteX34" fmla="*/ 101040 w 707063"/>
                  <a:gd name="connsiteY34" fmla="*/ 437142 h 661591"/>
                  <a:gd name="connsiteX35" fmla="*/ 75922 w 707063"/>
                  <a:gd name="connsiteY35" fmla="*/ 433959 h 661591"/>
                  <a:gd name="connsiteX36" fmla="*/ 72824 w 707063"/>
                  <a:gd name="connsiteY36" fmla="*/ 430776 h 661591"/>
                  <a:gd name="connsiteX37" fmla="*/ 47706 w 707063"/>
                  <a:gd name="connsiteY37" fmla="*/ 396020 h 661591"/>
                  <a:gd name="connsiteX38" fmla="*/ 57082 w 707063"/>
                  <a:gd name="connsiteY38" fmla="*/ 370728 h 661591"/>
                  <a:gd name="connsiteX39" fmla="*/ 66459 w 707063"/>
                  <a:gd name="connsiteY39" fmla="*/ 370728 h 661591"/>
                  <a:gd name="connsiteX40" fmla="*/ 79018 w 707063"/>
                  <a:gd name="connsiteY40" fmla="*/ 367545 h 661591"/>
                  <a:gd name="connsiteX41" fmla="*/ 110417 w 707063"/>
                  <a:gd name="connsiteY41" fmla="*/ 332789 h 661591"/>
                  <a:gd name="connsiteX42" fmla="*/ 116696 w 707063"/>
                  <a:gd name="connsiteY42" fmla="*/ 320143 h 661591"/>
                  <a:gd name="connsiteX43" fmla="*/ 122975 w 707063"/>
                  <a:gd name="connsiteY43" fmla="*/ 310680 h 661591"/>
                  <a:gd name="connsiteX44" fmla="*/ 141815 w 707063"/>
                  <a:gd name="connsiteY44" fmla="*/ 266461 h 661591"/>
                  <a:gd name="connsiteX45" fmla="*/ 126159 w 707063"/>
                  <a:gd name="connsiteY45" fmla="*/ 256998 h 661591"/>
                  <a:gd name="connsiteX46" fmla="*/ 116783 w 707063"/>
                  <a:gd name="connsiteY46" fmla="*/ 260181 h 661591"/>
                  <a:gd name="connsiteX47" fmla="*/ 101126 w 707063"/>
                  <a:gd name="connsiteY47" fmla="*/ 250718 h 661591"/>
                  <a:gd name="connsiteX48" fmla="*/ 94847 w 707063"/>
                  <a:gd name="connsiteY48" fmla="*/ 193853 h 661591"/>
                  <a:gd name="connsiteX49" fmla="*/ 113685 w 707063"/>
                  <a:gd name="connsiteY49" fmla="*/ 174926 h 661591"/>
                  <a:gd name="connsiteX50" fmla="*/ 163923 w 707063"/>
                  <a:gd name="connsiteY50" fmla="*/ 178109 h 661591"/>
                  <a:gd name="connsiteX51" fmla="*/ 195321 w 707063"/>
                  <a:gd name="connsiteY51" fmla="*/ 149634 h 661591"/>
                  <a:gd name="connsiteX52" fmla="*/ 207880 w 707063"/>
                  <a:gd name="connsiteY52" fmla="*/ 111695 h 661591"/>
                  <a:gd name="connsiteX53" fmla="*/ 236095 w 707063"/>
                  <a:gd name="connsiteY53" fmla="*/ 45367 h 661591"/>
                  <a:gd name="connsiteX54" fmla="*/ 248655 w 707063"/>
                  <a:gd name="connsiteY54" fmla="*/ 39087 h 661591"/>
                  <a:gd name="connsiteX55" fmla="*/ 301989 w 707063"/>
                  <a:gd name="connsiteY55" fmla="*/ 54916 h 661591"/>
                  <a:gd name="connsiteX56" fmla="*/ 305086 w 707063"/>
                  <a:gd name="connsiteY56" fmla="*/ 80209 h 661591"/>
                  <a:gd name="connsiteX57" fmla="*/ 298806 w 707063"/>
                  <a:gd name="connsiteY57" fmla="*/ 86489 h 661591"/>
                  <a:gd name="connsiteX58" fmla="*/ 264312 w 707063"/>
                  <a:gd name="connsiteY58" fmla="*/ 140171 h 661591"/>
                  <a:gd name="connsiteX59" fmla="*/ 261128 w 707063"/>
                  <a:gd name="connsiteY59" fmla="*/ 152817 h 661591"/>
                  <a:gd name="connsiteX60" fmla="*/ 276785 w 707063"/>
                  <a:gd name="connsiteY60" fmla="*/ 149634 h 661591"/>
                  <a:gd name="connsiteX61" fmla="*/ 317559 w 707063"/>
                  <a:gd name="connsiteY61" fmla="*/ 149634 h 661591"/>
                  <a:gd name="connsiteX62" fmla="*/ 317559 w 707063"/>
                  <a:gd name="connsiteY62" fmla="*/ 190669 h 661591"/>
                  <a:gd name="connsiteX63" fmla="*/ 279881 w 707063"/>
                  <a:gd name="connsiteY63" fmla="*/ 222242 h 661591"/>
                  <a:gd name="connsiteX64" fmla="*/ 217085 w 707063"/>
                  <a:gd name="connsiteY64" fmla="*/ 244351 h 661591"/>
                  <a:gd name="connsiteX65" fmla="*/ 176310 w 707063"/>
                  <a:gd name="connsiteY65" fmla="*/ 317046 h 661591"/>
                  <a:gd name="connsiteX66" fmla="*/ 173127 w 707063"/>
                  <a:gd name="connsiteY66" fmla="*/ 332875 h 661591"/>
                  <a:gd name="connsiteX67" fmla="*/ 185686 w 707063"/>
                  <a:gd name="connsiteY67" fmla="*/ 332875 h 661591"/>
                  <a:gd name="connsiteX68" fmla="*/ 201343 w 707063"/>
                  <a:gd name="connsiteY68" fmla="*/ 329692 h 661591"/>
                  <a:gd name="connsiteX69" fmla="*/ 210719 w 707063"/>
                  <a:gd name="connsiteY69" fmla="*/ 320229 h 661591"/>
                  <a:gd name="connsiteX70" fmla="*/ 210719 w 707063"/>
                  <a:gd name="connsiteY70" fmla="*/ 285473 h 661591"/>
                  <a:gd name="connsiteX71" fmla="*/ 220095 w 707063"/>
                  <a:gd name="connsiteY71" fmla="*/ 269644 h 661591"/>
                  <a:gd name="connsiteX72" fmla="*/ 257773 w 707063"/>
                  <a:gd name="connsiteY72" fmla="*/ 272827 h 661591"/>
                  <a:gd name="connsiteX73" fmla="*/ 260871 w 707063"/>
                  <a:gd name="connsiteY73" fmla="*/ 288656 h 661591"/>
                  <a:gd name="connsiteX74" fmla="*/ 257773 w 707063"/>
                  <a:gd name="connsiteY74" fmla="*/ 298120 h 661591"/>
                  <a:gd name="connsiteX75" fmla="*/ 254677 w 707063"/>
                  <a:gd name="connsiteY75" fmla="*/ 307583 h 661591"/>
                  <a:gd name="connsiteX76" fmla="*/ 254677 w 707063"/>
                  <a:gd name="connsiteY76" fmla="*/ 320229 h 661591"/>
                  <a:gd name="connsiteX77" fmla="*/ 270333 w 707063"/>
                  <a:gd name="connsiteY77" fmla="*/ 317046 h 661591"/>
                  <a:gd name="connsiteX78" fmla="*/ 301731 w 707063"/>
                  <a:gd name="connsiteY78" fmla="*/ 320229 h 661591"/>
                  <a:gd name="connsiteX79" fmla="*/ 317387 w 707063"/>
                  <a:gd name="connsiteY79" fmla="*/ 301303 h 661591"/>
                  <a:gd name="connsiteX80" fmla="*/ 345603 w 707063"/>
                  <a:gd name="connsiteY80" fmla="*/ 269730 h 661591"/>
                  <a:gd name="connsiteX81" fmla="*/ 439798 w 707063"/>
                  <a:gd name="connsiteY81" fmla="*/ 23257 h 661591"/>
                  <a:gd name="connsiteX82" fmla="*/ 458636 w 707063"/>
                  <a:gd name="connsiteY82" fmla="*/ 1148 h 661591"/>
                  <a:gd name="connsiteX83" fmla="*/ 464916 w 707063"/>
                  <a:gd name="connsiteY83" fmla="*/ 4331 h 661591"/>
                  <a:gd name="connsiteX84" fmla="*/ 499411 w 707063"/>
                  <a:gd name="connsiteY84" fmla="*/ 20160 h 661591"/>
                  <a:gd name="connsiteX85" fmla="*/ 496314 w 707063"/>
                  <a:gd name="connsiteY85" fmla="*/ 35990 h 661591"/>
                  <a:gd name="connsiteX86" fmla="*/ 420959 w 707063"/>
                  <a:gd name="connsiteY86" fmla="*/ 225597 h 661591"/>
                  <a:gd name="connsiteX87" fmla="*/ 420959 w 707063"/>
                  <a:gd name="connsiteY87" fmla="*/ 238243 h 661591"/>
                  <a:gd name="connsiteX88" fmla="*/ 433518 w 707063"/>
                  <a:gd name="connsiteY88" fmla="*/ 235060 h 661591"/>
                  <a:gd name="connsiteX89" fmla="*/ 518250 w 707063"/>
                  <a:gd name="connsiteY89" fmla="*/ 219231 h 661591"/>
                  <a:gd name="connsiteX90" fmla="*/ 565305 w 707063"/>
                  <a:gd name="connsiteY90" fmla="*/ 228694 h 661591"/>
                  <a:gd name="connsiteX91" fmla="*/ 618639 w 707063"/>
                  <a:gd name="connsiteY91" fmla="*/ 272913 h 661591"/>
                  <a:gd name="connsiteX92" fmla="*/ 637478 w 707063"/>
                  <a:gd name="connsiteY92" fmla="*/ 291839 h 661591"/>
                  <a:gd name="connsiteX93" fmla="*/ 643757 w 707063"/>
                  <a:gd name="connsiteY93" fmla="*/ 298120 h 661591"/>
                  <a:gd name="connsiteX94" fmla="*/ 643757 w 707063"/>
                  <a:gd name="connsiteY94" fmla="*/ 320229 h 661591"/>
                  <a:gd name="connsiteX95" fmla="*/ 618639 w 707063"/>
                  <a:gd name="connsiteY95" fmla="*/ 329692 h 661591"/>
                  <a:gd name="connsiteX96" fmla="*/ 580961 w 707063"/>
                  <a:gd name="connsiteY96" fmla="*/ 342338 h 661591"/>
                  <a:gd name="connsiteX97" fmla="*/ 499325 w 707063"/>
                  <a:gd name="connsiteY97" fmla="*/ 354984 h 661591"/>
                  <a:gd name="connsiteX98" fmla="*/ 464830 w 707063"/>
                  <a:gd name="connsiteY98" fmla="*/ 351801 h 661591"/>
                  <a:gd name="connsiteX99" fmla="*/ 452271 w 707063"/>
                  <a:gd name="connsiteY99" fmla="*/ 399203 h 661591"/>
                  <a:gd name="connsiteX100" fmla="*/ 461734 w 707063"/>
                  <a:gd name="connsiteY100" fmla="*/ 437142 h 661591"/>
                  <a:gd name="connsiteX101" fmla="*/ 511970 w 707063"/>
                  <a:gd name="connsiteY101" fmla="*/ 494007 h 661591"/>
                  <a:gd name="connsiteX102" fmla="*/ 518250 w 707063"/>
                  <a:gd name="connsiteY102" fmla="*/ 497190 h 661591"/>
                  <a:gd name="connsiteX103" fmla="*/ 587327 w 707063"/>
                  <a:gd name="connsiteY103" fmla="*/ 554055 h 661591"/>
                  <a:gd name="connsiteX104" fmla="*/ 599886 w 707063"/>
                  <a:gd name="connsiteY104" fmla="*/ 560335 h 661591"/>
                  <a:gd name="connsiteX105" fmla="*/ 621822 w 707063"/>
                  <a:gd name="connsiteY105" fmla="*/ 576165 h 661591"/>
                  <a:gd name="connsiteX106" fmla="*/ 693995 w 707063"/>
                  <a:gd name="connsiteY106" fmla="*/ 614103 h 661591"/>
                  <a:gd name="connsiteX107" fmla="*/ 706554 w 707063"/>
                  <a:gd name="connsiteY107" fmla="*/ 629933 h 661591"/>
                  <a:gd name="connsiteX108" fmla="*/ 678339 w 707063"/>
                  <a:gd name="connsiteY108" fmla="*/ 642579 h 661591"/>
                  <a:gd name="connsiteX109" fmla="*/ 549648 w 707063"/>
                  <a:gd name="connsiteY109" fmla="*/ 629933 h 661591"/>
                  <a:gd name="connsiteX110" fmla="*/ 521433 w 707063"/>
                  <a:gd name="connsiteY110" fmla="*/ 604640 h 661591"/>
                  <a:gd name="connsiteX111" fmla="*/ 490035 w 707063"/>
                  <a:gd name="connsiteY111" fmla="*/ 516203 h 661591"/>
                  <a:gd name="connsiteX112" fmla="*/ 439798 w 707063"/>
                  <a:gd name="connsiteY112" fmla="*/ 497276 h 661591"/>
                  <a:gd name="connsiteX113" fmla="*/ 408400 w 707063"/>
                  <a:gd name="connsiteY113" fmla="*/ 519386 h 661591"/>
                  <a:gd name="connsiteX114" fmla="*/ 402119 w 707063"/>
                  <a:gd name="connsiteY114" fmla="*/ 525666 h 661591"/>
                  <a:gd name="connsiteX115" fmla="*/ 339323 w 707063"/>
                  <a:gd name="connsiteY115" fmla="*/ 591994 h 661591"/>
                  <a:gd name="connsiteX116" fmla="*/ 289086 w 707063"/>
                  <a:gd name="connsiteY116" fmla="*/ 610920 h 661591"/>
                  <a:gd name="connsiteX117" fmla="*/ 279709 w 707063"/>
                  <a:gd name="connsiteY117" fmla="*/ 610920 h 661591"/>
                  <a:gd name="connsiteX118" fmla="*/ 267150 w 707063"/>
                  <a:gd name="connsiteY118" fmla="*/ 607737 h 661591"/>
                  <a:gd name="connsiteX119" fmla="*/ 273430 w 707063"/>
                  <a:gd name="connsiteY119" fmla="*/ 598274 h 661591"/>
                  <a:gd name="connsiteX120" fmla="*/ 405302 w 707063"/>
                  <a:gd name="connsiteY120" fmla="*/ 323412 h 661591"/>
                  <a:gd name="connsiteX121" fmla="*/ 424142 w 707063"/>
                  <a:gd name="connsiteY121" fmla="*/ 310766 h 661591"/>
                  <a:gd name="connsiteX122" fmla="*/ 474378 w 707063"/>
                  <a:gd name="connsiteY122" fmla="*/ 332875 h 661591"/>
                  <a:gd name="connsiteX123" fmla="*/ 490035 w 707063"/>
                  <a:gd name="connsiteY123" fmla="*/ 336058 h 661591"/>
                  <a:gd name="connsiteX124" fmla="*/ 537089 w 707063"/>
                  <a:gd name="connsiteY124" fmla="*/ 285473 h 661591"/>
                  <a:gd name="connsiteX125" fmla="*/ 471196 w 707063"/>
                  <a:gd name="connsiteY125" fmla="*/ 253901 h 661591"/>
                  <a:gd name="connsiteX126" fmla="*/ 461819 w 707063"/>
                  <a:gd name="connsiteY126" fmla="*/ 260181 h 661591"/>
                  <a:gd name="connsiteX127" fmla="*/ 389646 w 707063"/>
                  <a:gd name="connsiteY127" fmla="*/ 301216 h 661591"/>
                  <a:gd name="connsiteX128" fmla="*/ 380270 w 707063"/>
                  <a:gd name="connsiteY128" fmla="*/ 310680 h 661591"/>
                  <a:gd name="connsiteX129" fmla="*/ 314376 w 707063"/>
                  <a:gd name="connsiteY129" fmla="*/ 345693 h 66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707063" h="661591">
                    <a:moveTo>
                      <a:pt x="314376" y="345693"/>
                    </a:moveTo>
                    <a:lnTo>
                      <a:pt x="301817" y="345693"/>
                    </a:lnTo>
                    <a:cubicBezTo>
                      <a:pt x="301817" y="356275"/>
                      <a:pt x="295538" y="363587"/>
                      <a:pt x="282978" y="367803"/>
                    </a:cubicBezTo>
                    <a:cubicBezTo>
                      <a:pt x="276698" y="372018"/>
                      <a:pt x="270419" y="375201"/>
                      <a:pt x="264139" y="377266"/>
                    </a:cubicBezTo>
                    <a:cubicBezTo>
                      <a:pt x="253644" y="381481"/>
                      <a:pt x="249515" y="386729"/>
                      <a:pt x="251579" y="393095"/>
                    </a:cubicBezTo>
                    <a:cubicBezTo>
                      <a:pt x="251579" y="395246"/>
                      <a:pt x="251579" y="397311"/>
                      <a:pt x="251579" y="399375"/>
                    </a:cubicBezTo>
                    <a:cubicBezTo>
                      <a:pt x="251579" y="416237"/>
                      <a:pt x="250461" y="426733"/>
                      <a:pt x="248397" y="430948"/>
                    </a:cubicBezTo>
                    <a:cubicBezTo>
                      <a:pt x="260956" y="433099"/>
                      <a:pt x="282892" y="425700"/>
                      <a:pt x="314290" y="408839"/>
                    </a:cubicBezTo>
                    <a:cubicBezTo>
                      <a:pt x="318419" y="406774"/>
                      <a:pt x="323753" y="408839"/>
                      <a:pt x="329947" y="415119"/>
                    </a:cubicBezTo>
                    <a:cubicBezTo>
                      <a:pt x="342506" y="434045"/>
                      <a:pt x="347667" y="449874"/>
                      <a:pt x="345603" y="462520"/>
                    </a:cubicBezTo>
                    <a:cubicBezTo>
                      <a:pt x="345603" y="470951"/>
                      <a:pt x="342506" y="474134"/>
                      <a:pt x="336226" y="471984"/>
                    </a:cubicBezTo>
                    <a:cubicBezTo>
                      <a:pt x="338291" y="471984"/>
                      <a:pt x="314290" y="477231"/>
                      <a:pt x="264053" y="487813"/>
                    </a:cubicBezTo>
                    <a:cubicBezTo>
                      <a:pt x="249429" y="492028"/>
                      <a:pt x="242117" y="498394"/>
                      <a:pt x="242117" y="506739"/>
                    </a:cubicBezTo>
                    <a:cubicBezTo>
                      <a:pt x="235837" y="527816"/>
                      <a:pt x="232741" y="555260"/>
                      <a:pt x="232741" y="588897"/>
                    </a:cubicBezTo>
                    <a:cubicBezTo>
                      <a:pt x="230590" y="616254"/>
                      <a:pt x="231623" y="632083"/>
                      <a:pt x="235837" y="636299"/>
                    </a:cubicBezTo>
                    <a:cubicBezTo>
                      <a:pt x="242117" y="642579"/>
                      <a:pt x="242117" y="647827"/>
                      <a:pt x="235837" y="652128"/>
                    </a:cubicBezTo>
                    <a:cubicBezTo>
                      <a:pt x="227407" y="658408"/>
                      <a:pt x="220181" y="661591"/>
                      <a:pt x="213902" y="661591"/>
                    </a:cubicBezTo>
                    <a:cubicBezTo>
                      <a:pt x="192998" y="655311"/>
                      <a:pt x="184568" y="645762"/>
                      <a:pt x="188783" y="633116"/>
                    </a:cubicBezTo>
                    <a:cubicBezTo>
                      <a:pt x="188783" y="622620"/>
                      <a:pt x="188783" y="603608"/>
                      <a:pt x="188783" y="576250"/>
                    </a:cubicBezTo>
                    <a:cubicBezTo>
                      <a:pt x="190848" y="557324"/>
                      <a:pt x="192913" y="543646"/>
                      <a:pt x="195063" y="535215"/>
                    </a:cubicBezTo>
                    <a:cubicBezTo>
                      <a:pt x="195063" y="526784"/>
                      <a:pt x="189815" y="521536"/>
                      <a:pt x="179407" y="519386"/>
                    </a:cubicBezTo>
                    <a:cubicBezTo>
                      <a:pt x="170977" y="521536"/>
                      <a:pt x="158504" y="524633"/>
                      <a:pt x="141729" y="528849"/>
                    </a:cubicBezTo>
                    <a:cubicBezTo>
                      <a:pt x="129169" y="533064"/>
                      <a:pt x="120825" y="535129"/>
                      <a:pt x="116610" y="535129"/>
                    </a:cubicBezTo>
                    <a:cubicBezTo>
                      <a:pt x="110331" y="537280"/>
                      <a:pt x="105083" y="538312"/>
                      <a:pt x="100954" y="538312"/>
                    </a:cubicBezTo>
                    <a:cubicBezTo>
                      <a:pt x="77900" y="540463"/>
                      <a:pt x="63276" y="543560"/>
                      <a:pt x="56997" y="547775"/>
                    </a:cubicBezTo>
                    <a:cubicBezTo>
                      <a:pt x="52781" y="549926"/>
                      <a:pt x="48566" y="551990"/>
                      <a:pt x="44437" y="554055"/>
                    </a:cubicBezTo>
                    <a:cubicBezTo>
                      <a:pt x="40222" y="558271"/>
                      <a:pt x="37039" y="560335"/>
                      <a:pt x="35061" y="560335"/>
                    </a:cubicBezTo>
                    <a:cubicBezTo>
                      <a:pt x="28781" y="564551"/>
                      <a:pt x="23534" y="563518"/>
                      <a:pt x="19405" y="557152"/>
                    </a:cubicBezTo>
                    <a:cubicBezTo>
                      <a:pt x="17254" y="555087"/>
                      <a:pt x="14157" y="548721"/>
                      <a:pt x="10028" y="538226"/>
                    </a:cubicBezTo>
                    <a:cubicBezTo>
                      <a:pt x="3748" y="529795"/>
                      <a:pt x="652" y="523515"/>
                      <a:pt x="652" y="519299"/>
                    </a:cubicBezTo>
                    <a:cubicBezTo>
                      <a:pt x="-1499" y="510869"/>
                      <a:pt x="1683" y="505621"/>
                      <a:pt x="10028" y="503470"/>
                    </a:cubicBezTo>
                    <a:cubicBezTo>
                      <a:pt x="83234" y="484544"/>
                      <a:pt x="146030" y="465531"/>
                      <a:pt x="198418" y="446605"/>
                    </a:cubicBezTo>
                    <a:lnTo>
                      <a:pt x="198418" y="408667"/>
                    </a:lnTo>
                    <a:cubicBezTo>
                      <a:pt x="198418" y="404451"/>
                      <a:pt x="195235" y="402386"/>
                      <a:pt x="188955" y="402386"/>
                    </a:cubicBezTo>
                    <a:cubicBezTo>
                      <a:pt x="170117" y="400322"/>
                      <a:pt x="140782" y="411850"/>
                      <a:pt x="101040" y="437142"/>
                    </a:cubicBezTo>
                    <a:cubicBezTo>
                      <a:pt x="88481" y="445573"/>
                      <a:pt x="80136" y="444540"/>
                      <a:pt x="75922" y="433959"/>
                    </a:cubicBezTo>
                    <a:cubicBezTo>
                      <a:pt x="73771" y="433959"/>
                      <a:pt x="72824" y="432927"/>
                      <a:pt x="72824" y="430776"/>
                    </a:cubicBezTo>
                    <a:cubicBezTo>
                      <a:pt x="64394" y="418130"/>
                      <a:pt x="56050" y="406602"/>
                      <a:pt x="47706" y="396020"/>
                    </a:cubicBezTo>
                    <a:cubicBezTo>
                      <a:pt x="37212" y="383374"/>
                      <a:pt x="40308" y="375029"/>
                      <a:pt x="57082" y="370728"/>
                    </a:cubicBezTo>
                    <a:cubicBezTo>
                      <a:pt x="59147" y="372878"/>
                      <a:pt x="62244" y="372878"/>
                      <a:pt x="66459" y="370728"/>
                    </a:cubicBezTo>
                    <a:cubicBezTo>
                      <a:pt x="70588" y="368663"/>
                      <a:pt x="74803" y="367545"/>
                      <a:pt x="79018" y="367545"/>
                    </a:cubicBezTo>
                    <a:cubicBezTo>
                      <a:pt x="87363" y="367545"/>
                      <a:pt x="97858" y="356017"/>
                      <a:pt x="110417" y="332789"/>
                    </a:cubicBezTo>
                    <a:cubicBezTo>
                      <a:pt x="112481" y="326509"/>
                      <a:pt x="114545" y="322293"/>
                      <a:pt x="116696" y="320143"/>
                    </a:cubicBezTo>
                    <a:cubicBezTo>
                      <a:pt x="116696" y="318078"/>
                      <a:pt x="118761" y="314895"/>
                      <a:pt x="122975" y="310680"/>
                    </a:cubicBezTo>
                    <a:cubicBezTo>
                      <a:pt x="133385" y="291753"/>
                      <a:pt x="139664" y="277042"/>
                      <a:pt x="141815" y="266461"/>
                    </a:cubicBezTo>
                    <a:cubicBezTo>
                      <a:pt x="141815" y="255965"/>
                      <a:pt x="136568" y="252782"/>
                      <a:pt x="126159" y="256998"/>
                    </a:cubicBezTo>
                    <a:cubicBezTo>
                      <a:pt x="121944" y="256998"/>
                      <a:pt x="118761" y="258116"/>
                      <a:pt x="116783" y="260181"/>
                    </a:cubicBezTo>
                    <a:cubicBezTo>
                      <a:pt x="104223" y="266461"/>
                      <a:pt x="98976" y="263364"/>
                      <a:pt x="101126" y="250718"/>
                    </a:cubicBezTo>
                    <a:cubicBezTo>
                      <a:pt x="96911" y="238071"/>
                      <a:pt x="94847" y="219145"/>
                      <a:pt x="94847" y="193853"/>
                    </a:cubicBezTo>
                    <a:cubicBezTo>
                      <a:pt x="90631" y="179142"/>
                      <a:pt x="96911" y="172862"/>
                      <a:pt x="113685" y="174926"/>
                    </a:cubicBezTo>
                    <a:cubicBezTo>
                      <a:pt x="132525" y="174926"/>
                      <a:pt x="149212" y="176045"/>
                      <a:pt x="163923" y="178109"/>
                    </a:cubicBezTo>
                    <a:cubicBezTo>
                      <a:pt x="176482" y="180260"/>
                      <a:pt x="186891" y="170711"/>
                      <a:pt x="195321" y="149634"/>
                    </a:cubicBezTo>
                    <a:cubicBezTo>
                      <a:pt x="197385" y="143354"/>
                      <a:pt x="201601" y="130707"/>
                      <a:pt x="207880" y="111695"/>
                    </a:cubicBezTo>
                    <a:cubicBezTo>
                      <a:pt x="218289" y="84338"/>
                      <a:pt x="227752" y="62228"/>
                      <a:pt x="236095" y="45367"/>
                    </a:cubicBezTo>
                    <a:cubicBezTo>
                      <a:pt x="236095" y="41151"/>
                      <a:pt x="240225" y="39087"/>
                      <a:pt x="248655" y="39087"/>
                    </a:cubicBezTo>
                    <a:cubicBezTo>
                      <a:pt x="265343" y="41237"/>
                      <a:pt x="283150" y="46485"/>
                      <a:pt x="301989" y="54916"/>
                    </a:cubicBezTo>
                    <a:cubicBezTo>
                      <a:pt x="312398" y="61196"/>
                      <a:pt x="313430" y="69713"/>
                      <a:pt x="305086" y="80209"/>
                    </a:cubicBezTo>
                    <a:cubicBezTo>
                      <a:pt x="302935" y="82359"/>
                      <a:pt x="300871" y="84424"/>
                      <a:pt x="298806" y="86489"/>
                    </a:cubicBezTo>
                    <a:cubicBezTo>
                      <a:pt x="279967" y="111781"/>
                      <a:pt x="268440" y="129675"/>
                      <a:pt x="264312" y="140171"/>
                    </a:cubicBezTo>
                    <a:cubicBezTo>
                      <a:pt x="262161" y="146451"/>
                      <a:pt x="261128" y="150752"/>
                      <a:pt x="261128" y="152817"/>
                    </a:cubicBezTo>
                    <a:cubicBezTo>
                      <a:pt x="263193" y="152817"/>
                      <a:pt x="268440" y="151784"/>
                      <a:pt x="276785" y="149634"/>
                    </a:cubicBezTo>
                    <a:cubicBezTo>
                      <a:pt x="297688" y="149634"/>
                      <a:pt x="311280" y="149634"/>
                      <a:pt x="317559" y="149634"/>
                    </a:cubicBezTo>
                    <a:cubicBezTo>
                      <a:pt x="332183" y="149634"/>
                      <a:pt x="332183" y="163398"/>
                      <a:pt x="317559" y="190669"/>
                    </a:cubicBezTo>
                    <a:cubicBezTo>
                      <a:pt x="305000" y="211746"/>
                      <a:pt x="292440" y="222242"/>
                      <a:pt x="279881" y="222242"/>
                    </a:cubicBezTo>
                    <a:cubicBezTo>
                      <a:pt x="246418" y="228522"/>
                      <a:pt x="225429" y="236007"/>
                      <a:pt x="217085" y="244351"/>
                    </a:cubicBezTo>
                    <a:cubicBezTo>
                      <a:pt x="202461" y="256998"/>
                      <a:pt x="188869" y="281258"/>
                      <a:pt x="176310" y="317046"/>
                    </a:cubicBezTo>
                    <a:cubicBezTo>
                      <a:pt x="172095" y="323326"/>
                      <a:pt x="171063" y="328660"/>
                      <a:pt x="173127" y="332875"/>
                    </a:cubicBezTo>
                    <a:cubicBezTo>
                      <a:pt x="175191" y="335026"/>
                      <a:pt x="179407" y="335026"/>
                      <a:pt x="185686" y="332875"/>
                    </a:cubicBezTo>
                    <a:cubicBezTo>
                      <a:pt x="194031" y="335026"/>
                      <a:pt x="199278" y="333993"/>
                      <a:pt x="201343" y="329692"/>
                    </a:cubicBezTo>
                    <a:cubicBezTo>
                      <a:pt x="207622" y="329692"/>
                      <a:pt x="210719" y="326509"/>
                      <a:pt x="210719" y="320229"/>
                    </a:cubicBezTo>
                    <a:cubicBezTo>
                      <a:pt x="210719" y="311798"/>
                      <a:pt x="210719" y="300270"/>
                      <a:pt x="210719" y="285473"/>
                    </a:cubicBezTo>
                    <a:cubicBezTo>
                      <a:pt x="208568" y="277042"/>
                      <a:pt x="211751" y="271795"/>
                      <a:pt x="220095" y="269644"/>
                    </a:cubicBezTo>
                    <a:cubicBezTo>
                      <a:pt x="230504" y="267579"/>
                      <a:pt x="243064" y="268612"/>
                      <a:pt x="257773" y="272827"/>
                    </a:cubicBezTo>
                    <a:cubicBezTo>
                      <a:pt x="261902" y="277042"/>
                      <a:pt x="262935" y="282290"/>
                      <a:pt x="260871" y="288656"/>
                    </a:cubicBezTo>
                    <a:cubicBezTo>
                      <a:pt x="258720" y="292872"/>
                      <a:pt x="257773" y="296055"/>
                      <a:pt x="257773" y="298120"/>
                    </a:cubicBezTo>
                    <a:cubicBezTo>
                      <a:pt x="255623" y="302335"/>
                      <a:pt x="254677" y="305518"/>
                      <a:pt x="254677" y="307583"/>
                    </a:cubicBezTo>
                    <a:cubicBezTo>
                      <a:pt x="252526" y="313863"/>
                      <a:pt x="252526" y="318164"/>
                      <a:pt x="254677" y="320229"/>
                    </a:cubicBezTo>
                    <a:cubicBezTo>
                      <a:pt x="256741" y="320229"/>
                      <a:pt x="261989" y="319197"/>
                      <a:pt x="270333" y="317046"/>
                    </a:cubicBezTo>
                    <a:cubicBezTo>
                      <a:pt x="280742" y="310766"/>
                      <a:pt x="291236" y="311798"/>
                      <a:pt x="301731" y="320229"/>
                    </a:cubicBezTo>
                    <a:cubicBezTo>
                      <a:pt x="305860" y="313949"/>
                      <a:pt x="311107" y="307583"/>
                      <a:pt x="317387" y="301303"/>
                    </a:cubicBezTo>
                    <a:cubicBezTo>
                      <a:pt x="329947" y="288656"/>
                      <a:pt x="339323" y="278161"/>
                      <a:pt x="345603" y="269730"/>
                    </a:cubicBezTo>
                    <a:cubicBezTo>
                      <a:pt x="381130" y="212865"/>
                      <a:pt x="412528" y="130707"/>
                      <a:pt x="439798" y="23257"/>
                    </a:cubicBezTo>
                    <a:cubicBezTo>
                      <a:pt x="443927" y="4331"/>
                      <a:pt x="450206" y="-3067"/>
                      <a:pt x="458636" y="1148"/>
                    </a:cubicBezTo>
                    <a:cubicBezTo>
                      <a:pt x="464916" y="5363"/>
                      <a:pt x="466981" y="6396"/>
                      <a:pt x="464916" y="4331"/>
                    </a:cubicBezTo>
                    <a:cubicBezTo>
                      <a:pt x="481605" y="10611"/>
                      <a:pt x="493132" y="15945"/>
                      <a:pt x="499411" y="20160"/>
                    </a:cubicBezTo>
                    <a:cubicBezTo>
                      <a:pt x="503540" y="28591"/>
                      <a:pt x="502594" y="33925"/>
                      <a:pt x="496314" y="35990"/>
                    </a:cubicBezTo>
                    <a:cubicBezTo>
                      <a:pt x="475411" y="57067"/>
                      <a:pt x="450292" y="120298"/>
                      <a:pt x="420959" y="225597"/>
                    </a:cubicBezTo>
                    <a:cubicBezTo>
                      <a:pt x="418808" y="231877"/>
                      <a:pt x="418808" y="236179"/>
                      <a:pt x="420959" y="238243"/>
                    </a:cubicBezTo>
                    <a:cubicBezTo>
                      <a:pt x="423023" y="238243"/>
                      <a:pt x="427238" y="237211"/>
                      <a:pt x="433518" y="235060"/>
                    </a:cubicBezTo>
                    <a:cubicBezTo>
                      <a:pt x="458636" y="226630"/>
                      <a:pt x="486852" y="221382"/>
                      <a:pt x="518250" y="219231"/>
                    </a:cubicBezTo>
                    <a:cubicBezTo>
                      <a:pt x="539154" y="219231"/>
                      <a:pt x="554810" y="222414"/>
                      <a:pt x="565305" y="228694"/>
                    </a:cubicBezTo>
                    <a:cubicBezTo>
                      <a:pt x="577864" y="234974"/>
                      <a:pt x="595585" y="249771"/>
                      <a:pt x="618639" y="272913"/>
                    </a:cubicBezTo>
                    <a:cubicBezTo>
                      <a:pt x="622768" y="279193"/>
                      <a:pt x="629048" y="285559"/>
                      <a:pt x="637478" y="291839"/>
                    </a:cubicBezTo>
                    <a:cubicBezTo>
                      <a:pt x="639542" y="296055"/>
                      <a:pt x="641607" y="298120"/>
                      <a:pt x="643757" y="298120"/>
                    </a:cubicBezTo>
                    <a:cubicBezTo>
                      <a:pt x="652102" y="308701"/>
                      <a:pt x="652102" y="316013"/>
                      <a:pt x="643757" y="320229"/>
                    </a:cubicBezTo>
                    <a:cubicBezTo>
                      <a:pt x="639542" y="322380"/>
                      <a:pt x="631198" y="325477"/>
                      <a:pt x="618639" y="329692"/>
                    </a:cubicBezTo>
                    <a:cubicBezTo>
                      <a:pt x="601864" y="333907"/>
                      <a:pt x="589305" y="338123"/>
                      <a:pt x="580961" y="342338"/>
                    </a:cubicBezTo>
                    <a:cubicBezTo>
                      <a:pt x="562122" y="352920"/>
                      <a:pt x="534939" y="357135"/>
                      <a:pt x="499325" y="354984"/>
                    </a:cubicBezTo>
                    <a:cubicBezTo>
                      <a:pt x="488831" y="348704"/>
                      <a:pt x="477389" y="347586"/>
                      <a:pt x="464830" y="351801"/>
                    </a:cubicBezTo>
                    <a:cubicBezTo>
                      <a:pt x="454335" y="356017"/>
                      <a:pt x="450206" y="371846"/>
                      <a:pt x="452271" y="399203"/>
                    </a:cubicBezTo>
                    <a:cubicBezTo>
                      <a:pt x="452271" y="416065"/>
                      <a:pt x="455368" y="428711"/>
                      <a:pt x="461734" y="437142"/>
                    </a:cubicBezTo>
                    <a:cubicBezTo>
                      <a:pt x="474293" y="449788"/>
                      <a:pt x="490981" y="468714"/>
                      <a:pt x="511970" y="494007"/>
                    </a:cubicBezTo>
                    <a:cubicBezTo>
                      <a:pt x="514035" y="496158"/>
                      <a:pt x="516099" y="497190"/>
                      <a:pt x="518250" y="497190"/>
                    </a:cubicBezTo>
                    <a:cubicBezTo>
                      <a:pt x="530810" y="511987"/>
                      <a:pt x="553778" y="530913"/>
                      <a:pt x="587327" y="554055"/>
                    </a:cubicBezTo>
                    <a:cubicBezTo>
                      <a:pt x="591456" y="558271"/>
                      <a:pt x="595670" y="560335"/>
                      <a:pt x="599886" y="560335"/>
                    </a:cubicBezTo>
                    <a:cubicBezTo>
                      <a:pt x="604015" y="564551"/>
                      <a:pt x="611327" y="569798"/>
                      <a:pt x="621822" y="576165"/>
                    </a:cubicBezTo>
                    <a:cubicBezTo>
                      <a:pt x="657349" y="595091"/>
                      <a:pt x="681435" y="607737"/>
                      <a:pt x="693995" y="614103"/>
                    </a:cubicBezTo>
                    <a:cubicBezTo>
                      <a:pt x="704403" y="620383"/>
                      <a:pt x="708619" y="625631"/>
                      <a:pt x="706554" y="629933"/>
                    </a:cubicBezTo>
                    <a:cubicBezTo>
                      <a:pt x="702339" y="636213"/>
                      <a:pt x="692876" y="640428"/>
                      <a:pt x="678339" y="642579"/>
                    </a:cubicBezTo>
                    <a:cubicBezTo>
                      <a:pt x="621822" y="638363"/>
                      <a:pt x="578896" y="634148"/>
                      <a:pt x="549648" y="629933"/>
                    </a:cubicBezTo>
                    <a:cubicBezTo>
                      <a:pt x="530810" y="625717"/>
                      <a:pt x="521433" y="617286"/>
                      <a:pt x="521433" y="604640"/>
                    </a:cubicBezTo>
                    <a:cubicBezTo>
                      <a:pt x="519282" y="575132"/>
                      <a:pt x="508874" y="545710"/>
                      <a:pt x="490035" y="516203"/>
                    </a:cubicBezTo>
                    <a:cubicBezTo>
                      <a:pt x="479540" y="503556"/>
                      <a:pt x="462852" y="497276"/>
                      <a:pt x="439798" y="497276"/>
                    </a:cubicBezTo>
                    <a:cubicBezTo>
                      <a:pt x="431453" y="497276"/>
                      <a:pt x="420959" y="504675"/>
                      <a:pt x="408400" y="519386"/>
                    </a:cubicBezTo>
                    <a:cubicBezTo>
                      <a:pt x="406249" y="521536"/>
                      <a:pt x="404184" y="523601"/>
                      <a:pt x="402119" y="525666"/>
                    </a:cubicBezTo>
                    <a:cubicBezTo>
                      <a:pt x="381216" y="548893"/>
                      <a:pt x="360227" y="571003"/>
                      <a:pt x="339323" y="591994"/>
                    </a:cubicBezTo>
                    <a:cubicBezTo>
                      <a:pt x="330893" y="600425"/>
                      <a:pt x="314205" y="606791"/>
                      <a:pt x="289086" y="610920"/>
                    </a:cubicBezTo>
                    <a:lnTo>
                      <a:pt x="279709" y="610920"/>
                    </a:lnTo>
                    <a:cubicBezTo>
                      <a:pt x="273430" y="610920"/>
                      <a:pt x="269214" y="609888"/>
                      <a:pt x="267150" y="607737"/>
                    </a:cubicBezTo>
                    <a:cubicBezTo>
                      <a:pt x="265000" y="605672"/>
                      <a:pt x="267150" y="602489"/>
                      <a:pt x="273430" y="598274"/>
                    </a:cubicBezTo>
                    <a:cubicBezTo>
                      <a:pt x="363409" y="537193"/>
                      <a:pt x="407367" y="445573"/>
                      <a:pt x="405302" y="323412"/>
                    </a:cubicBezTo>
                    <a:cubicBezTo>
                      <a:pt x="403152" y="310766"/>
                      <a:pt x="409431" y="306550"/>
                      <a:pt x="424142" y="310766"/>
                    </a:cubicBezTo>
                    <a:cubicBezTo>
                      <a:pt x="445045" y="319197"/>
                      <a:pt x="461819" y="326595"/>
                      <a:pt x="474378" y="332875"/>
                    </a:cubicBezTo>
                    <a:cubicBezTo>
                      <a:pt x="476443" y="337090"/>
                      <a:pt x="481690" y="338123"/>
                      <a:pt x="490035" y="336058"/>
                    </a:cubicBezTo>
                    <a:cubicBezTo>
                      <a:pt x="515153" y="329778"/>
                      <a:pt x="530810" y="312916"/>
                      <a:pt x="537089" y="285473"/>
                    </a:cubicBezTo>
                    <a:cubicBezTo>
                      <a:pt x="532874" y="255965"/>
                      <a:pt x="510938" y="245470"/>
                      <a:pt x="471196" y="253901"/>
                    </a:cubicBezTo>
                    <a:cubicBezTo>
                      <a:pt x="469046" y="256051"/>
                      <a:pt x="465948" y="258116"/>
                      <a:pt x="461819" y="260181"/>
                    </a:cubicBezTo>
                    <a:cubicBezTo>
                      <a:pt x="430421" y="272827"/>
                      <a:pt x="406335" y="286506"/>
                      <a:pt x="389646" y="301216"/>
                    </a:cubicBezTo>
                    <a:cubicBezTo>
                      <a:pt x="387495" y="303367"/>
                      <a:pt x="384399" y="306464"/>
                      <a:pt x="380270" y="310680"/>
                    </a:cubicBezTo>
                    <a:cubicBezTo>
                      <a:pt x="353086" y="336230"/>
                      <a:pt x="331150" y="347844"/>
                      <a:pt x="314376" y="345693"/>
                    </a:cubicBezTo>
                    <a:close/>
                  </a:path>
                </a:pathLst>
              </a:custGeom>
              <a:grpFill/>
              <a:ln w="860" cap="flat">
                <a:noFill/>
                <a:prstDash val="solid"/>
                <a:miter/>
              </a:ln>
            </p:spPr>
            <p:txBody>
              <a:bodyPr rtlCol="0" anchor="ctr"/>
              <a:lstStyle/>
              <a:p>
                <a:endParaRPr lang="zh-CN" altLang="en-US"/>
              </a:p>
            </p:txBody>
          </p:sp>
          <p:sp>
            <p:nvSpPr>
              <p:cNvPr id="32" name="任意形状 10"/>
              <p:cNvSpPr/>
              <p:nvPr/>
            </p:nvSpPr>
            <p:spPr>
              <a:xfrm>
                <a:off x="8176287" y="1769312"/>
                <a:ext cx="675041" cy="736361"/>
              </a:xfrm>
              <a:custGeom>
                <a:avLst/>
                <a:gdLst>
                  <a:gd name="connsiteX0" fmla="*/ 87743 w 675041"/>
                  <a:gd name="connsiteY0" fmla="*/ 316175 h 736361"/>
                  <a:gd name="connsiteX1" fmla="*/ 156819 w 675041"/>
                  <a:gd name="connsiteY1" fmla="*/ 186616 h 736361"/>
                  <a:gd name="connsiteX2" fmla="*/ 225896 w 675041"/>
                  <a:gd name="connsiteY2" fmla="*/ 63422 h 736361"/>
                  <a:gd name="connsiteX3" fmla="*/ 301252 w 675041"/>
                  <a:gd name="connsiteY3" fmla="*/ 110824 h 736361"/>
                  <a:gd name="connsiteX4" fmla="*/ 282412 w 675041"/>
                  <a:gd name="connsiteY4" fmla="*/ 139300 h 736361"/>
                  <a:gd name="connsiteX5" fmla="*/ 241638 w 675041"/>
                  <a:gd name="connsiteY5" fmla="*/ 211994 h 736361"/>
                  <a:gd name="connsiteX6" fmla="*/ 216519 w 675041"/>
                  <a:gd name="connsiteY6" fmla="*/ 243567 h 736361"/>
                  <a:gd name="connsiteX7" fmla="*/ 175744 w 675041"/>
                  <a:gd name="connsiteY7" fmla="*/ 319358 h 736361"/>
                  <a:gd name="connsiteX8" fmla="*/ 188304 w 675041"/>
                  <a:gd name="connsiteY8" fmla="*/ 328821 h 736361"/>
                  <a:gd name="connsiteX9" fmla="*/ 219702 w 675041"/>
                  <a:gd name="connsiteY9" fmla="*/ 357297 h 736361"/>
                  <a:gd name="connsiteX10" fmla="*/ 213423 w 675041"/>
                  <a:gd name="connsiteY10" fmla="*/ 385772 h 736361"/>
                  <a:gd name="connsiteX11" fmla="*/ 188304 w 675041"/>
                  <a:gd name="connsiteY11" fmla="*/ 559550 h 736361"/>
                  <a:gd name="connsiteX12" fmla="*/ 191401 w 675041"/>
                  <a:gd name="connsiteY12" fmla="*/ 581660 h 736361"/>
                  <a:gd name="connsiteX13" fmla="*/ 194584 w 675041"/>
                  <a:gd name="connsiteY13" fmla="*/ 594306 h 736361"/>
                  <a:gd name="connsiteX14" fmla="*/ 134970 w 675041"/>
                  <a:gd name="connsiteY14" fmla="*/ 600586 h 736361"/>
                  <a:gd name="connsiteX15" fmla="*/ 144432 w 675041"/>
                  <a:gd name="connsiteY15" fmla="*/ 483673 h 736361"/>
                  <a:gd name="connsiteX16" fmla="*/ 134970 w 675041"/>
                  <a:gd name="connsiteY16" fmla="*/ 366760 h 736361"/>
                  <a:gd name="connsiteX17" fmla="*/ 103572 w 675041"/>
                  <a:gd name="connsiteY17" fmla="*/ 385686 h 736361"/>
                  <a:gd name="connsiteX18" fmla="*/ 0 w 675041"/>
                  <a:gd name="connsiteY18" fmla="*/ 429905 h 736361"/>
                  <a:gd name="connsiteX19" fmla="*/ 78453 w 675041"/>
                  <a:gd name="connsiteY19" fmla="*/ 325638 h 736361"/>
                  <a:gd name="connsiteX20" fmla="*/ 87743 w 675041"/>
                  <a:gd name="connsiteY20" fmla="*/ 316175 h 736361"/>
                  <a:gd name="connsiteX21" fmla="*/ 404823 w 675041"/>
                  <a:gd name="connsiteY21" fmla="*/ 218188 h 736361"/>
                  <a:gd name="connsiteX22" fmla="*/ 451877 w 675041"/>
                  <a:gd name="connsiteY22" fmla="*/ 199262 h 736361"/>
                  <a:gd name="connsiteX23" fmla="*/ 451877 w 675041"/>
                  <a:gd name="connsiteY23" fmla="*/ 196079 h 736361"/>
                  <a:gd name="connsiteX24" fmla="*/ 454975 w 675041"/>
                  <a:gd name="connsiteY24" fmla="*/ 85532 h 736361"/>
                  <a:gd name="connsiteX25" fmla="*/ 451877 w 675041"/>
                  <a:gd name="connsiteY25" fmla="*/ 9740 h 736361"/>
                  <a:gd name="connsiteX26" fmla="*/ 451877 w 675041"/>
                  <a:gd name="connsiteY26" fmla="*/ 277 h 736361"/>
                  <a:gd name="connsiteX27" fmla="*/ 536610 w 675041"/>
                  <a:gd name="connsiteY27" fmla="*/ 28753 h 736361"/>
                  <a:gd name="connsiteX28" fmla="*/ 530330 w 675041"/>
                  <a:gd name="connsiteY28" fmla="*/ 60325 h 736361"/>
                  <a:gd name="connsiteX29" fmla="*/ 524051 w 675041"/>
                  <a:gd name="connsiteY29" fmla="*/ 91898 h 736361"/>
                  <a:gd name="connsiteX30" fmla="*/ 514674 w 675041"/>
                  <a:gd name="connsiteY30" fmla="*/ 155129 h 736361"/>
                  <a:gd name="connsiteX31" fmla="*/ 520954 w 675041"/>
                  <a:gd name="connsiteY31" fmla="*/ 189885 h 736361"/>
                  <a:gd name="connsiteX32" fmla="*/ 533513 w 675041"/>
                  <a:gd name="connsiteY32" fmla="*/ 186702 h 736361"/>
                  <a:gd name="connsiteX33" fmla="*/ 571191 w 675041"/>
                  <a:gd name="connsiteY33" fmla="*/ 186702 h 736361"/>
                  <a:gd name="connsiteX34" fmla="*/ 596310 w 675041"/>
                  <a:gd name="connsiteY34" fmla="*/ 253030 h 736361"/>
                  <a:gd name="connsiteX35" fmla="*/ 574374 w 675041"/>
                  <a:gd name="connsiteY35" fmla="*/ 256213 h 736361"/>
                  <a:gd name="connsiteX36" fmla="*/ 514760 w 675041"/>
                  <a:gd name="connsiteY36" fmla="*/ 265676 h 736361"/>
                  <a:gd name="connsiteX37" fmla="*/ 511577 w 675041"/>
                  <a:gd name="connsiteY37" fmla="*/ 332004 h 736361"/>
                  <a:gd name="connsiteX38" fmla="*/ 605772 w 675041"/>
                  <a:gd name="connsiteY38" fmla="*/ 328821 h 736361"/>
                  <a:gd name="connsiteX39" fmla="*/ 646547 w 675041"/>
                  <a:gd name="connsiteY39" fmla="*/ 322541 h 736361"/>
                  <a:gd name="connsiteX40" fmla="*/ 674763 w 675041"/>
                  <a:gd name="connsiteY40" fmla="*/ 404699 h 736361"/>
                  <a:gd name="connsiteX41" fmla="*/ 649644 w 675041"/>
                  <a:gd name="connsiteY41" fmla="*/ 404699 h 736361"/>
                  <a:gd name="connsiteX42" fmla="*/ 571191 w 675041"/>
                  <a:gd name="connsiteY42" fmla="*/ 401516 h 736361"/>
                  <a:gd name="connsiteX43" fmla="*/ 505298 w 675041"/>
                  <a:gd name="connsiteY43" fmla="*/ 410979 h 736361"/>
                  <a:gd name="connsiteX44" fmla="*/ 492738 w 675041"/>
                  <a:gd name="connsiteY44" fmla="*/ 638439 h 736361"/>
                  <a:gd name="connsiteX45" fmla="*/ 492738 w 675041"/>
                  <a:gd name="connsiteY45" fmla="*/ 660548 h 736361"/>
                  <a:gd name="connsiteX46" fmla="*/ 495921 w 675041"/>
                  <a:gd name="connsiteY46" fmla="*/ 726876 h 736361"/>
                  <a:gd name="connsiteX47" fmla="*/ 430028 w 675041"/>
                  <a:gd name="connsiteY47" fmla="*/ 726876 h 736361"/>
                  <a:gd name="connsiteX48" fmla="*/ 433124 w 675041"/>
                  <a:gd name="connsiteY48" fmla="*/ 717413 h 736361"/>
                  <a:gd name="connsiteX49" fmla="*/ 445684 w 675041"/>
                  <a:gd name="connsiteY49" fmla="*/ 695304 h 736361"/>
                  <a:gd name="connsiteX50" fmla="*/ 442501 w 675041"/>
                  <a:gd name="connsiteY50" fmla="*/ 537355 h 736361"/>
                  <a:gd name="connsiteX51" fmla="*/ 436222 w 675041"/>
                  <a:gd name="connsiteY51" fmla="*/ 420442 h 736361"/>
                  <a:gd name="connsiteX52" fmla="*/ 401726 w 675041"/>
                  <a:gd name="connsiteY52" fmla="*/ 423625 h 736361"/>
                  <a:gd name="connsiteX53" fmla="*/ 338930 w 675041"/>
                  <a:gd name="connsiteY53" fmla="*/ 433088 h 736361"/>
                  <a:gd name="connsiteX54" fmla="*/ 276133 w 675041"/>
                  <a:gd name="connsiteY54" fmla="*/ 458381 h 736361"/>
                  <a:gd name="connsiteX55" fmla="*/ 269853 w 675041"/>
                  <a:gd name="connsiteY55" fmla="*/ 461564 h 736361"/>
                  <a:gd name="connsiteX56" fmla="*/ 244735 w 675041"/>
                  <a:gd name="connsiteY56" fmla="*/ 429991 h 736361"/>
                  <a:gd name="connsiteX57" fmla="*/ 247832 w 675041"/>
                  <a:gd name="connsiteY57" fmla="*/ 398418 h 736361"/>
                  <a:gd name="connsiteX58" fmla="*/ 304348 w 675041"/>
                  <a:gd name="connsiteY58" fmla="*/ 398418 h 736361"/>
                  <a:gd name="connsiteX59" fmla="*/ 442501 w 675041"/>
                  <a:gd name="connsiteY59" fmla="*/ 344737 h 736361"/>
                  <a:gd name="connsiteX60" fmla="*/ 433124 w 675041"/>
                  <a:gd name="connsiteY60" fmla="*/ 287872 h 736361"/>
                  <a:gd name="connsiteX61" fmla="*/ 411189 w 675041"/>
                  <a:gd name="connsiteY61" fmla="*/ 294152 h 736361"/>
                  <a:gd name="connsiteX62" fmla="*/ 395532 w 675041"/>
                  <a:gd name="connsiteY62" fmla="*/ 297335 h 736361"/>
                  <a:gd name="connsiteX63" fmla="*/ 376694 w 675041"/>
                  <a:gd name="connsiteY63" fmla="*/ 281505 h 736361"/>
                  <a:gd name="connsiteX64" fmla="*/ 373511 w 675041"/>
                  <a:gd name="connsiteY64" fmla="*/ 272042 h 736361"/>
                  <a:gd name="connsiteX65" fmla="*/ 260477 w 675041"/>
                  <a:gd name="connsiteY65" fmla="*/ 344737 h 736361"/>
                  <a:gd name="connsiteX66" fmla="*/ 285595 w 675041"/>
                  <a:gd name="connsiteY66" fmla="*/ 284688 h 736361"/>
                  <a:gd name="connsiteX67" fmla="*/ 323273 w 675041"/>
                  <a:gd name="connsiteY67" fmla="*/ 208897 h 736361"/>
                  <a:gd name="connsiteX68" fmla="*/ 323273 w 675041"/>
                  <a:gd name="connsiteY68" fmla="*/ 202617 h 736361"/>
                  <a:gd name="connsiteX69" fmla="*/ 345209 w 675041"/>
                  <a:gd name="connsiteY69" fmla="*/ 164678 h 736361"/>
                  <a:gd name="connsiteX70" fmla="*/ 404823 w 675041"/>
                  <a:gd name="connsiteY70" fmla="*/ 218188 h 73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75041" h="736361">
                    <a:moveTo>
                      <a:pt x="87743" y="316175"/>
                    </a:moveTo>
                    <a:cubicBezTo>
                      <a:pt x="100303" y="297249"/>
                      <a:pt x="123270" y="254062"/>
                      <a:pt x="156819" y="186616"/>
                    </a:cubicBezTo>
                    <a:cubicBezTo>
                      <a:pt x="192347" y="117104"/>
                      <a:pt x="215401" y="76069"/>
                      <a:pt x="225896" y="63422"/>
                    </a:cubicBezTo>
                    <a:cubicBezTo>
                      <a:pt x="261423" y="71853"/>
                      <a:pt x="286542" y="87683"/>
                      <a:pt x="301252" y="110824"/>
                    </a:cubicBezTo>
                    <a:cubicBezTo>
                      <a:pt x="299101" y="115040"/>
                      <a:pt x="292822" y="124589"/>
                      <a:pt x="282412" y="139300"/>
                    </a:cubicBezTo>
                    <a:cubicBezTo>
                      <a:pt x="261509" y="173023"/>
                      <a:pt x="247918" y="197283"/>
                      <a:pt x="241638" y="211994"/>
                    </a:cubicBezTo>
                    <a:cubicBezTo>
                      <a:pt x="239488" y="216210"/>
                      <a:pt x="231143" y="226791"/>
                      <a:pt x="216519" y="243567"/>
                    </a:cubicBezTo>
                    <a:cubicBezTo>
                      <a:pt x="178842" y="289936"/>
                      <a:pt x="165250" y="315229"/>
                      <a:pt x="175744" y="319358"/>
                    </a:cubicBezTo>
                    <a:cubicBezTo>
                      <a:pt x="177809" y="323573"/>
                      <a:pt x="182025" y="326757"/>
                      <a:pt x="188304" y="328821"/>
                    </a:cubicBezTo>
                    <a:cubicBezTo>
                      <a:pt x="209207" y="337252"/>
                      <a:pt x="219702" y="346715"/>
                      <a:pt x="219702" y="357297"/>
                    </a:cubicBezTo>
                    <a:cubicBezTo>
                      <a:pt x="217552" y="359448"/>
                      <a:pt x="215487" y="368911"/>
                      <a:pt x="213423" y="385772"/>
                    </a:cubicBezTo>
                    <a:cubicBezTo>
                      <a:pt x="194584" y="467930"/>
                      <a:pt x="186239" y="525913"/>
                      <a:pt x="188304" y="559550"/>
                    </a:cubicBezTo>
                    <a:cubicBezTo>
                      <a:pt x="188304" y="565831"/>
                      <a:pt x="189337" y="573315"/>
                      <a:pt x="191401" y="581660"/>
                    </a:cubicBezTo>
                    <a:cubicBezTo>
                      <a:pt x="193465" y="587940"/>
                      <a:pt x="194584" y="592241"/>
                      <a:pt x="194584" y="594306"/>
                    </a:cubicBezTo>
                    <a:cubicBezTo>
                      <a:pt x="165250" y="619599"/>
                      <a:pt x="145378" y="621663"/>
                      <a:pt x="134970" y="600586"/>
                    </a:cubicBezTo>
                    <a:cubicBezTo>
                      <a:pt x="141249" y="571078"/>
                      <a:pt x="144432" y="532193"/>
                      <a:pt x="144432" y="483673"/>
                    </a:cubicBezTo>
                    <a:cubicBezTo>
                      <a:pt x="142282" y="418377"/>
                      <a:pt x="139185" y="379406"/>
                      <a:pt x="134970" y="366760"/>
                    </a:cubicBezTo>
                    <a:cubicBezTo>
                      <a:pt x="128690" y="370975"/>
                      <a:pt x="118196" y="377341"/>
                      <a:pt x="103572" y="385686"/>
                    </a:cubicBezTo>
                    <a:cubicBezTo>
                      <a:pt x="34496" y="427841"/>
                      <a:pt x="0" y="442551"/>
                      <a:pt x="0" y="429905"/>
                    </a:cubicBezTo>
                    <a:cubicBezTo>
                      <a:pt x="0" y="421474"/>
                      <a:pt x="26151" y="386719"/>
                      <a:pt x="78453" y="325638"/>
                    </a:cubicBezTo>
                    <a:cubicBezTo>
                      <a:pt x="82496" y="321423"/>
                      <a:pt x="85593" y="318326"/>
                      <a:pt x="87743" y="316175"/>
                    </a:cubicBezTo>
                    <a:close/>
                    <a:moveTo>
                      <a:pt x="404823" y="218188"/>
                    </a:moveTo>
                    <a:cubicBezTo>
                      <a:pt x="429941" y="218188"/>
                      <a:pt x="445598" y="211908"/>
                      <a:pt x="451877" y="199262"/>
                    </a:cubicBezTo>
                    <a:lnTo>
                      <a:pt x="451877" y="196079"/>
                    </a:lnTo>
                    <a:cubicBezTo>
                      <a:pt x="453942" y="154011"/>
                      <a:pt x="454975" y="117104"/>
                      <a:pt x="454975" y="85532"/>
                    </a:cubicBezTo>
                    <a:cubicBezTo>
                      <a:pt x="454975" y="62390"/>
                      <a:pt x="453856" y="37098"/>
                      <a:pt x="451877" y="9740"/>
                    </a:cubicBezTo>
                    <a:cubicBezTo>
                      <a:pt x="451877" y="5525"/>
                      <a:pt x="451877" y="2342"/>
                      <a:pt x="451877" y="277"/>
                    </a:cubicBezTo>
                    <a:cubicBezTo>
                      <a:pt x="487405" y="-1787"/>
                      <a:pt x="515706" y="7676"/>
                      <a:pt x="536610" y="28753"/>
                    </a:cubicBezTo>
                    <a:cubicBezTo>
                      <a:pt x="536610" y="32968"/>
                      <a:pt x="534459" y="43550"/>
                      <a:pt x="530330" y="60325"/>
                    </a:cubicBezTo>
                    <a:cubicBezTo>
                      <a:pt x="524051" y="79252"/>
                      <a:pt x="521900" y="89833"/>
                      <a:pt x="524051" y="91898"/>
                    </a:cubicBezTo>
                    <a:cubicBezTo>
                      <a:pt x="517771" y="110824"/>
                      <a:pt x="514674" y="131901"/>
                      <a:pt x="514674" y="155129"/>
                    </a:cubicBezTo>
                    <a:cubicBezTo>
                      <a:pt x="512523" y="178357"/>
                      <a:pt x="514674" y="189885"/>
                      <a:pt x="520954" y="189885"/>
                    </a:cubicBezTo>
                    <a:cubicBezTo>
                      <a:pt x="523018" y="189885"/>
                      <a:pt x="527234" y="188852"/>
                      <a:pt x="533513" y="186702"/>
                    </a:cubicBezTo>
                    <a:cubicBezTo>
                      <a:pt x="552352" y="180422"/>
                      <a:pt x="564911" y="180422"/>
                      <a:pt x="571191" y="186702"/>
                    </a:cubicBezTo>
                    <a:cubicBezTo>
                      <a:pt x="594159" y="224640"/>
                      <a:pt x="602589" y="246750"/>
                      <a:pt x="596310" y="253030"/>
                    </a:cubicBezTo>
                    <a:cubicBezTo>
                      <a:pt x="590030" y="255181"/>
                      <a:pt x="582632" y="256213"/>
                      <a:pt x="574374" y="256213"/>
                    </a:cubicBezTo>
                    <a:cubicBezTo>
                      <a:pt x="547191" y="260428"/>
                      <a:pt x="527319" y="263611"/>
                      <a:pt x="514760" y="265676"/>
                    </a:cubicBezTo>
                    <a:cubicBezTo>
                      <a:pt x="510545" y="288904"/>
                      <a:pt x="509512" y="311013"/>
                      <a:pt x="511577" y="332004"/>
                    </a:cubicBezTo>
                    <a:cubicBezTo>
                      <a:pt x="532481" y="334155"/>
                      <a:pt x="563879" y="333123"/>
                      <a:pt x="605772" y="328821"/>
                    </a:cubicBezTo>
                    <a:cubicBezTo>
                      <a:pt x="624611" y="326757"/>
                      <a:pt x="638203" y="324606"/>
                      <a:pt x="646547" y="322541"/>
                    </a:cubicBezTo>
                    <a:cubicBezTo>
                      <a:pt x="667451" y="343618"/>
                      <a:pt x="676827" y="371061"/>
                      <a:pt x="674763" y="404699"/>
                    </a:cubicBezTo>
                    <a:cubicBezTo>
                      <a:pt x="672612" y="406849"/>
                      <a:pt x="664268" y="406849"/>
                      <a:pt x="649644" y="404699"/>
                    </a:cubicBezTo>
                    <a:cubicBezTo>
                      <a:pt x="618245" y="402634"/>
                      <a:pt x="592094" y="401516"/>
                      <a:pt x="571191" y="401516"/>
                    </a:cubicBezTo>
                    <a:cubicBezTo>
                      <a:pt x="529298" y="403666"/>
                      <a:pt x="507362" y="406763"/>
                      <a:pt x="505298" y="410979"/>
                    </a:cubicBezTo>
                    <a:cubicBezTo>
                      <a:pt x="501082" y="463628"/>
                      <a:pt x="496868" y="539506"/>
                      <a:pt x="492738" y="638439"/>
                    </a:cubicBezTo>
                    <a:cubicBezTo>
                      <a:pt x="492738" y="649020"/>
                      <a:pt x="492738" y="656333"/>
                      <a:pt x="492738" y="660548"/>
                    </a:cubicBezTo>
                    <a:cubicBezTo>
                      <a:pt x="492738" y="700552"/>
                      <a:pt x="493770" y="722661"/>
                      <a:pt x="495921" y="726876"/>
                    </a:cubicBezTo>
                    <a:cubicBezTo>
                      <a:pt x="466588" y="739523"/>
                      <a:pt x="444652" y="739523"/>
                      <a:pt x="430028" y="726876"/>
                    </a:cubicBezTo>
                    <a:cubicBezTo>
                      <a:pt x="430028" y="724726"/>
                      <a:pt x="431060" y="721629"/>
                      <a:pt x="433124" y="717413"/>
                    </a:cubicBezTo>
                    <a:cubicBezTo>
                      <a:pt x="441469" y="706832"/>
                      <a:pt x="445684" y="699519"/>
                      <a:pt x="445684" y="695304"/>
                    </a:cubicBezTo>
                    <a:cubicBezTo>
                      <a:pt x="445684" y="627943"/>
                      <a:pt x="444565" y="575208"/>
                      <a:pt x="442501" y="537355"/>
                    </a:cubicBezTo>
                    <a:cubicBezTo>
                      <a:pt x="440351" y="493136"/>
                      <a:pt x="438286" y="454165"/>
                      <a:pt x="436222" y="420442"/>
                    </a:cubicBezTo>
                    <a:cubicBezTo>
                      <a:pt x="434071" y="420442"/>
                      <a:pt x="422544" y="421560"/>
                      <a:pt x="401726" y="423625"/>
                    </a:cubicBezTo>
                    <a:cubicBezTo>
                      <a:pt x="380823" y="425776"/>
                      <a:pt x="359833" y="428873"/>
                      <a:pt x="338930" y="433088"/>
                    </a:cubicBezTo>
                    <a:cubicBezTo>
                      <a:pt x="320091" y="437304"/>
                      <a:pt x="299187" y="445734"/>
                      <a:pt x="276133" y="458381"/>
                    </a:cubicBezTo>
                    <a:lnTo>
                      <a:pt x="269853" y="461564"/>
                    </a:lnTo>
                    <a:cubicBezTo>
                      <a:pt x="261423" y="459499"/>
                      <a:pt x="253079" y="448918"/>
                      <a:pt x="244735" y="429991"/>
                    </a:cubicBezTo>
                    <a:cubicBezTo>
                      <a:pt x="238455" y="411065"/>
                      <a:pt x="239488" y="400483"/>
                      <a:pt x="247832" y="398418"/>
                    </a:cubicBezTo>
                    <a:cubicBezTo>
                      <a:pt x="277080" y="400569"/>
                      <a:pt x="295918" y="400569"/>
                      <a:pt x="304348" y="398418"/>
                    </a:cubicBezTo>
                    <a:cubicBezTo>
                      <a:pt x="356651" y="385772"/>
                      <a:pt x="402673" y="367878"/>
                      <a:pt x="442501" y="344737"/>
                    </a:cubicBezTo>
                    <a:cubicBezTo>
                      <a:pt x="440351" y="308949"/>
                      <a:pt x="437253" y="290022"/>
                      <a:pt x="433124" y="287872"/>
                    </a:cubicBezTo>
                    <a:cubicBezTo>
                      <a:pt x="428910" y="287872"/>
                      <a:pt x="421598" y="290022"/>
                      <a:pt x="411189" y="294152"/>
                    </a:cubicBezTo>
                    <a:cubicBezTo>
                      <a:pt x="402759" y="296302"/>
                      <a:pt x="397512" y="297335"/>
                      <a:pt x="395532" y="297335"/>
                    </a:cubicBezTo>
                    <a:cubicBezTo>
                      <a:pt x="389253" y="297335"/>
                      <a:pt x="382973" y="292087"/>
                      <a:pt x="376694" y="281505"/>
                    </a:cubicBezTo>
                    <a:lnTo>
                      <a:pt x="373511" y="272042"/>
                    </a:lnTo>
                    <a:cubicBezTo>
                      <a:pt x="325338" y="335273"/>
                      <a:pt x="287660" y="359448"/>
                      <a:pt x="260477" y="344737"/>
                    </a:cubicBezTo>
                    <a:cubicBezTo>
                      <a:pt x="254197" y="342672"/>
                      <a:pt x="262542" y="322627"/>
                      <a:pt x="285595" y="284688"/>
                    </a:cubicBezTo>
                    <a:cubicBezTo>
                      <a:pt x="304435" y="248901"/>
                      <a:pt x="316994" y="223608"/>
                      <a:pt x="323273" y="208897"/>
                    </a:cubicBezTo>
                    <a:lnTo>
                      <a:pt x="323273" y="202617"/>
                    </a:lnTo>
                    <a:cubicBezTo>
                      <a:pt x="327403" y="175260"/>
                      <a:pt x="334715" y="162614"/>
                      <a:pt x="345209" y="164678"/>
                    </a:cubicBezTo>
                    <a:cubicBezTo>
                      <a:pt x="370242" y="168722"/>
                      <a:pt x="390113" y="186616"/>
                      <a:pt x="404823" y="218188"/>
                    </a:cubicBezTo>
                    <a:close/>
                  </a:path>
                </a:pathLst>
              </a:custGeom>
              <a:grpFill/>
              <a:ln w="860" cap="flat">
                <a:noFill/>
                <a:prstDash val="solid"/>
                <a:miter/>
              </a:ln>
            </p:spPr>
            <p:txBody>
              <a:bodyPr rtlCol="0" anchor="ctr"/>
              <a:lstStyle/>
              <a:p>
                <a:endParaRPr lang="zh-CN" altLang="en-US"/>
              </a:p>
            </p:txBody>
          </p:sp>
        </p:grpSp>
        <p:sp>
          <p:nvSpPr>
            <p:cNvPr id="16" name="任意形状 11"/>
            <p:cNvSpPr/>
            <p:nvPr/>
          </p:nvSpPr>
          <p:spPr>
            <a:xfrm>
              <a:off x="3053892" y="1820519"/>
              <a:ext cx="2572423" cy="650807"/>
            </a:xfrm>
            <a:custGeom>
              <a:avLst/>
              <a:gdLst>
                <a:gd name="connsiteX0" fmla="*/ 5935 w 2572423"/>
                <a:gd name="connsiteY0" fmla="*/ 89556 h 650807"/>
                <a:gd name="connsiteX1" fmla="*/ 349682 w 2572423"/>
                <a:gd name="connsiteY1" fmla="*/ 89556 h 650807"/>
                <a:gd name="connsiteX2" fmla="*/ 0 w 2572423"/>
                <a:gd name="connsiteY2" fmla="*/ 561252 h 650807"/>
                <a:gd name="connsiteX3" fmla="*/ 0 w 2572423"/>
                <a:gd name="connsiteY3" fmla="*/ 650808 h 650807"/>
                <a:gd name="connsiteX4" fmla="*/ 598632 w 2572423"/>
                <a:gd name="connsiteY4" fmla="*/ 650808 h 650807"/>
                <a:gd name="connsiteX5" fmla="*/ 598632 w 2572423"/>
                <a:gd name="connsiteY5" fmla="*/ 561252 h 650807"/>
                <a:gd name="connsiteX6" fmla="*/ 254885 w 2572423"/>
                <a:gd name="connsiteY6" fmla="*/ 561252 h 650807"/>
                <a:gd name="connsiteX7" fmla="*/ 598632 w 2572423"/>
                <a:gd name="connsiteY7" fmla="*/ 89556 h 650807"/>
                <a:gd name="connsiteX8" fmla="*/ 598632 w 2572423"/>
                <a:gd name="connsiteY8" fmla="*/ 0 h 650807"/>
                <a:gd name="connsiteX9" fmla="*/ 5935 w 2572423"/>
                <a:gd name="connsiteY9" fmla="*/ 0 h 650807"/>
                <a:gd name="connsiteX10" fmla="*/ 5935 w 2572423"/>
                <a:gd name="connsiteY10" fmla="*/ 89556 h 650807"/>
                <a:gd name="connsiteX11" fmla="*/ 663923 w 2572423"/>
                <a:gd name="connsiteY11" fmla="*/ 650808 h 650807"/>
                <a:gd name="connsiteX12" fmla="*/ 1256620 w 2572423"/>
                <a:gd name="connsiteY12" fmla="*/ 650808 h 650807"/>
                <a:gd name="connsiteX13" fmla="*/ 1256620 w 2572423"/>
                <a:gd name="connsiteY13" fmla="*/ 561252 h 650807"/>
                <a:gd name="connsiteX14" fmla="*/ 871324 w 2572423"/>
                <a:gd name="connsiteY14" fmla="*/ 561252 h 650807"/>
                <a:gd name="connsiteX15" fmla="*/ 871324 w 2572423"/>
                <a:gd name="connsiteY15" fmla="*/ 364246 h 650807"/>
                <a:gd name="connsiteX16" fmla="*/ 1221006 w 2572423"/>
                <a:gd name="connsiteY16" fmla="*/ 364246 h 650807"/>
                <a:gd name="connsiteX17" fmla="*/ 1221006 w 2572423"/>
                <a:gd name="connsiteY17" fmla="*/ 280626 h 650807"/>
                <a:gd name="connsiteX18" fmla="*/ 871324 w 2572423"/>
                <a:gd name="connsiteY18" fmla="*/ 280626 h 650807"/>
                <a:gd name="connsiteX19" fmla="*/ 871324 w 2572423"/>
                <a:gd name="connsiteY19" fmla="*/ 89556 h 650807"/>
                <a:gd name="connsiteX20" fmla="*/ 1256620 w 2572423"/>
                <a:gd name="connsiteY20" fmla="*/ 89556 h 650807"/>
                <a:gd name="connsiteX21" fmla="*/ 1256620 w 2572423"/>
                <a:gd name="connsiteY21" fmla="*/ 0 h 650807"/>
                <a:gd name="connsiteX22" fmla="*/ 663923 w 2572423"/>
                <a:gd name="connsiteY22" fmla="*/ 0 h 650807"/>
                <a:gd name="connsiteX23" fmla="*/ 663923 w 2572423"/>
                <a:gd name="connsiteY23" fmla="*/ 650808 h 650807"/>
                <a:gd name="connsiteX24" fmla="*/ 1321825 w 2572423"/>
                <a:gd name="connsiteY24" fmla="*/ 650808 h 650807"/>
                <a:gd name="connsiteX25" fmla="*/ 1529312 w 2572423"/>
                <a:gd name="connsiteY25" fmla="*/ 650808 h 650807"/>
                <a:gd name="connsiteX26" fmla="*/ 1529312 w 2572423"/>
                <a:gd name="connsiteY26" fmla="*/ 364246 h 650807"/>
                <a:gd name="connsiteX27" fmla="*/ 1884930 w 2572423"/>
                <a:gd name="connsiteY27" fmla="*/ 364246 h 650807"/>
                <a:gd name="connsiteX28" fmla="*/ 1884930 w 2572423"/>
                <a:gd name="connsiteY28" fmla="*/ 280626 h 650807"/>
                <a:gd name="connsiteX29" fmla="*/ 1529312 w 2572423"/>
                <a:gd name="connsiteY29" fmla="*/ 280626 h 650807"/>
                <a:gd name="connsiteX30" fmla="*/ 1529312 w 2572423"/>
                <a:gd name="connsiteY30" fmla="*/ 83620 h 650807"/>
                <a:gd name="connsiteX31" fmla="*/ 1914607 w 2572423"/>
                <a:gd name="connsiteY31" fmla="*/ 83620 h 650807"/>
                <a:gd name="connsiteX32" fmla="*/ 1914607 w 2572423"/>
                <a:gd name="connsiteY32" fmla="*/ 0 h 650807"/>
                <a:gd name="connsiteX33" fmla="*/ 1321911 w 2572423"/>
                <a:gd name="connsiteY33" fmla="*/ 0 h 650807"/>
                <a:gd name="connsiteX34" fmla="*/ 1321911 w 2572423"/>
                <a:gd name="connsiteY34" fmla="*/ 650808 h 650807"/>
                <a:gd name="connsiteX35" fmla="*/ 2572423 w 2572423"/>
                <a:gd name="connsiteY35" fmla="*/ 0 h 650807"/>
                <a:gd name="connsiteX36" fmla="*/ 2364936 w 2572423"/>
                <a:gd name="connsiteY36" fmla="*/ 0 h 650807"/>
                <a:gd name="connsiteX37" fmla="*/ 2364936 w 2572423"/>
                <a:gd name="connsiteY37" fmla="*/ 405970 h 650807"/>
                <a:gd name="connsiteX38" fmla="*/ 2275989 w 2572423"/>
                <a:gd name="connsiteY38" fmla="*/ 555230 h 650807"/>
                <a:gd name="connsiteX39" fmla="*/ 2187042 w 2572423"/>
                <a:gd name="connsiteY39" fmla="*/ 405970 h 650807"/>
                <a:gd name="connsiteX40" fmla="*/ 2187042 w 2572423"/>
                <a:gd name="connsiteY40" fmla="*/ 0 h 650807"/>
                <a:gd name="connsiteX41" fmla="*/ 1979555 w 2572423"/>
                <a:gd name="connsiteY41" fmla="*/ 0 h 650807"/>
                <a:gd name="connsiteX42" fmla="*/ 1979555 w 2572423"/>
                <a:gd name="connsiteY42" fmla="*/ 400034 h 650807"/>
                <a:gd name="connsiteX43" fmla="*/ 2222569 w 2572423"/>
                <a:gd name="connsiteY43" fmla="*/ 644872 h 650807"/>
                <a:gd name="connsiteX44" fmla="*/ 2352979 w 2572423"/>
                <a:gd name="connsiteY44" fmla="*/ 644872 h 650807"/>
                <a:gd name="connsiteX45" fmla="*/ 2572251 w 2572423"/>
                <a:gd name="connsiteY45" fmla="*/ 406056 h 650807"/>
                <a:gd name="connsiteX46" fmla="*/ 2572423 w 2572423"/>
                <a:gd name="connsiteY46" fmla="*/ 0 h 65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72423" h="650807">
                  <a:moveTo>
                    <a:pt x="5935" y="89556"/>
                  </a:moveTo>
                  <a:lnTo>
                    <a:pt x="349682" y="89556"/>
                  </a:lnTo>
                  <a:lnTo>
                    <a:pt x="0" y="561252"/>
                  </a:lnTo>
                  <a:lnTo>
                    <a:pt x="0" y="650808"/>
                  </a:lnTo>
                  <a:lnTo>
                    <a:pt x="598632" y="650808"/>
                  </a:lnTo>
                  <a:lnTo>
                    <a:pt x="598632" y="561252"/>
                  </a:lnTo>
                  <a:lnTo>
                    <a:pt x="254885" y="561252"/>
                  </a:lnTo>
                  <a:lnTo>
                    <a:pt x="598632" y="89556"/>
                  </a:lnTo>
                  <a:lnTo>
                    <a:pt x="598632" y="0"/>
                  </a:lnTo>
                  <a:lnTo>
                    <a:pt x="5935" y="0"/>
                  </a:lnTo>
                  <a:lnTo>
                    <a:pt x="5935" y="89556"/>
                  </a:lnTo>
                  <a:close/>
                  <a:moveTo>
                    <a:pt x="663923" y="650808"/>
                  </a:moveTo>
                  <a:lnTo>
                    <a:pt x="1256620" y="650808"/>
                  </a:lnTo>
                  <a:lnTo>
                    <a:pt x="1256620" y="561252"/>
                  </a:lnTo>
                  <a:lnTo>
                    <a:pt x="871324" y="561252"/>
                  </a:lnTo>
                  <a:lnTo>
                    <a:pt x="871324" y="364246"/>
                  </a:lnTo>
                  <a:lnTo>
                    <a:pt x="1221006" y="364246"/>
                  </a:lnTo>
                  <a:lnTo>
                    <a:pt x="1221006" y="280626"/>
                  </a:lnTo>
                  <a:lnTo>
                    <a:pt x="871324" y="280626"/>
                  </a:lnTo>
                  <a:lnTo>
                    <a:pt x="871324" y="89556"/>
                  </a:lnTo>
                  <a:lnTo>
                    <a:pt x="1256620" y="89556"/>
                  </a:lnTo>
                  <a:lnTo>
                    <a:pt x="1256620" y="0"/>
                  </a:lnTo>
                  <a:lnTo>
                    <a:pt x="663923" y="0"/>
                  </a:lnTo>
                  <a:lnTo>
                    <a:pt x="663923" y="650808"/>
                  </a:lnTo>
                  <a:close/>
                  <a:moveTo>
                    <a:pt x="1321825" y="650808"/>
                  </a:moveTo>
                  <a:lnTo>
                    <a:pt x="1529312" y="650808"/>
                  </a:lnTo>
                  <a:lnTo>
                    <a:pt x="1529312" y="364246"/>
                  </a:lnTo>
                  <a:lnTo>
                    <a:pt x="1884930" y="364246"/>
                  </a:lnTo>
                  <a:lnTo>
                    <a:pt x="1884930" y="280626"/>
                  </a:lnTo>
                  <a:lnTo>
                    <a:pt x="1529312" y="280626"/>
                  </a:lnTo>
                  <a:lnTo>
                    <a:pt x="1529312" y="83620"/>
                  </a:lnTo>
                  <a:lnTo>
                    <a:pt x="1914607" y="83620"/>
                  </a:lnTo>
                  <a:lnTo>
                    <a:pt x="1914607" y="0"/>
                  </a:lnTo>
                  <a:lnTo>
                    <a:pt x="1321911" y="0"/>
                  </a:lnTo>
                  <a:lnTo>
                    <a:pt x="1321911" y="650808"/>
                  </a:lnTo>
                  <a:close/>
                  <a:moveTo>
                    <a:pt x="2572423" y="0"/>
                  </a:moveTo>
                  <a:lnTo>
                    <a:pt x="2364936" y="0"/>
                  </a:lnTo>
                  <a:cubicBezTo>
                    <a:pt x="2364936" y="0"/>
                    <a:pt x="2364765" y="356761"/>
                    <a:pt x="2364936" y="405970"/>
                  </a:cubicBezTo>
                  <a:cubicBezTo>
                    <a:pt x="2367947" y="471094"/>
                    <a:pt x="2343861" y="554197"/>
                    <a:pt x="2275989" y="555230"/>
                  </a:cubicBezTo>
                  <a:cubicBezTo>
                    <a:pt x="2215429" y="544992"/>
                    <a:pt x="2194784" y="531142"/>
                    <a:pt x="2187042" y="405970"/>
                  </a:cubicBezTo>
                  <a:cubicBezTo>
                    <a:pt x="2187730" y="337577"/>
                    <a:pt x="2187042" y="0"/>
                    <a:pt x="2187042" y="0"/>
                  </a:cubicBezTo>
                  <a:lnTo>
                    <a:pt x="1979555" y="0"/>
                  </a:lnTo>
                  <a:lnTo>
                    <a:pt x="1979555" y="400034"/>
                  </a:lnTo>
                  <a:cubicBezTo>
                    <a:pt x="1979555" y="400034"/>
                    <a:pt x="1997448" y="627580"/>
                    <a:pt x="2222569" y="644872"/>
                  </a:cubicBezTo>
                  <a:cubicBezTo>
                    <a:pt x="2348162" y="651066"/>
                    <a:pt x="2352979" y="644872"/>
                    <a:pt x="2352979" y="644872"/>
                  </a:cubicBezTo>
                  <a:cubicBezTo>
                    <a:pt x="2352979" y="644872"/>
                    <a:pt x="2532595" y="634376"/>
                    <a:pt x="2572251" y="406056"/>
                  </a:cubicBezTo>
                  <a:cubicBezTo>
                    <a:pt x="2571735" y="219631"/>
                    <a:pt x="2572423" y="0"/>
                    <a:pt x="2572423" y="0"/>
                  </a:cubicBezTo>
                  <a:close/>
                </a:path>
              </a:pathLst>
            </a:custGeom>
            <a:grpFill/>
            <a:ln w="860" cap="flat">
              <a:noFill/>
              <a:prstDash val="solid"/>
              <a:miter/>
            </a:ln>
          </p:spPr>
          <p:txBody>
            <a:bodyPr rtlCol="0" anchor="ctr"/>
            <a:lstStyle/>
            <a:p>
              <a:endParaRPr lang="zh-CN" altLang="en-US"/>
            </a:p>
          </p:txBody>
        </p:sp>
        <p:sp>
          <p:nvSpPr>
            <p:cNvPr id="17" name="任意形状 12"/>
            <p:cNvSpPr/>
            <p:nvPr/>
          </p:nvSpPr>
          <p:spPr>
            <a:xfrm>
              <a:off x="3026537" y="2626522"/>
              <a:ext cx="5852211" cy="31314"/>
            </a:xfrm>
            <a:custGeom>
              <a:avLst/>
              <a:gdLst>
                <a:gd name="connsiteX0" fmla="*/ 0 w 5852211"/>
                <a:gd name="connsiteY0" fmla="*/ 0 h 31314"/>
                <a:gd name="connsiteX1" fmla="*/ 5852212 w 5852211"/>
                <a:gd name="connsiteY1" fmla="*/ 0 h 31314"/>
                <a:gd name="connsiteX2" fmla="*/ 5852212 w 5852211"/>
                <a:gd name="connsiteY2" fmla="*/ 31314 h 31314"/>
                <a:gd name="connsiteX3" fmla="*/ 0 w 5852211"/>
                <a:gd name="connsiteY3" fmla="*/ 31314 h 31314"/>
              </a:gdLst>
              <a:ahLst/>
              <a:cxnLst>
                <a:cxn ang="0">
                  <a:pos x="connsiteX0" y="connsiteY0"/>
                </a:cxn>
                <a:cxn ang="0">
                  <a:pos x="connsiteX1" y="connsiteY1"/>
                </a:cxn>
                <a:cxn ang="0">
                  <a:pos x="connsiteX2" y="connsiteY2"/>
                </a:cxn>
                <a:cxn ang="0">
                  <a:pos x="connsiteX3" y="connsiteY3"/>
                </a:cxn>
              </a:cxnLst>
              <a:rect l="l" t="t" r="r" b="b"/>
              <a:pathLst>
                <a:path w="5852211" h="31314">
                  <a:moveTo>
                    <a:pt x="0" y="0"/>
                  </a:moveTo>
                  <a:lnTo>
                    <a:pt x="5852212" y="0"/>
                  </a:lnTo>
                  <a:lnTo>
                    <a:pt x="5852212" y="31314"/>
                  </a:lnTo>
                  <a:lnTo>
                    <a:pt x="0" y="31314"/>
                  </a:lnTo>
                  <a:close/>
                </a:path>
              </a:pathLst>
            </a:custGeom>
            <a:grpFill/>
            <a:ln w="860" cap="flat">
              <a:noFill/>
              <a:prstDash val="solid"/>
              <a:miter/>
            </a:ln>
          </p:spPr>
          <p:txBody>
            <a:bodyPr rtlCol="0" anchor="ctr"/>
            <a:lstStyle/>
            <a:p>
              <a:endParaRPr lang="zh-CN" altLang="en-US"/>
            </a:p>
          </p:txBody>
        </p:sp>
        <p:grpSp>
          <p:nvGrpSpPr>
            <p:cNvPr id="18" name="图形 4"/>
            <p:cNvGrpSpPr/>
            <p:nvPr/>
          </p:nvGrpSpPr>
          <p:grpSpPr>
            <a:xfrm>
              <a:off x="3476608" y="2737331"/>
              <a:ext cx="4951983" cy="337743"/>
              <a:chOff x="3476608" y="2737331"/>
              <a:chExt cx="4951983" cy="337743"/>
            </a:xfrm>
            <a:grpFill/>
          </p:grpSpPr>
          <p:grpSp>
            <p:nvGrpSpPr>
              <p:cNvPr id="19" name="图形 4"/>
              <p:cNvGrpSpPr/>
              <p:nvPr/>
            </p:nvGrpSpPr>
            <p:grpSpPr>
              <a:xfrm>
                <a:off x="3476608" y="2751071"/>
                <a:ext cx="1941052" cy="324003"/>
                <a:chOff x="3476608" y="2751071"/>
                <a:chExt cx="1941052" cy="324003"/>
              </a:xfrm>
              <a:grpFill/>
            </p:grpSpPr>
            <p:sp>
              <p:nvSpPr>
                <p:cNvPr id="25" name="任意形状 15"/>
                <p:cNvSpPr/>
                <p:nvPr/>
              </p:nvSpPr>
              <p:spPr>
                <a:xfrm>
                  <a:off x="3476608" y="2769502"/>
                  <a:ext cx="288606" cy="294384"/>
                </a:xfrm>
                <a:custGeom>
                  <a:avLst/>
                  <a:gdLst>
                    <a:gd name="connsiteX0" fmla="*/ 19011 w 288606"/>
                    <a:gd name="connsiteY0" fmla="*/ 102030 h 294384"/>
                    <a:gd name="connsiteX1" fmla="*/ 36646 w 288606"/>
                    <a:gd name="connsiteY1" fmla="*/ 99277 h 294384"/>
                    <a:gd name="connsiteX2" fmla="*/ 52904 w 288606"/>
                    <a:gd name="connsiteY2" fmla="*/ 96524 h 294384"/>
                    <a:gd name="connsiteX3" fmla="*/ 67786 w 288606"/>
                    <a:gd name="connsiteY3" fmla="*/ 89728 h 294384"/>
                    <a:gd name="connsiteX4" fmla="*/ 69162 w 288606"/>
                    <a:gd name="connsiteY4" fmla="*/ 40606 h 294384"/>
                    <a:gd name="connsiteX5" fmla="*/ 69162 w 288606"/>
                    <a:gd name="connsiteY5" fmla="*/ 35186 h 294384"/>
                    <a:gd name="connsiteX6" fmla="*/ 74582 w 288606"/>
                    <a:gd name="connsiteY6" fmla="*/ 16088 h 294384"/>
                    <a:gd name="connsiteX7" fmla="*/ 96259 w 288606"/>
                    <a:gd name="connsiteY7" fmla="*/ 28390 h 294384"/>
                    <a:gd name="connsiteX8" fmla="*/ 93507 w 288606"/>
                    <a:gd name="connsiteY8" fmla="*/ 33809 h 294384"/>
                    <a:gd name="connsiteX9" fmla="*/ 86711 w 288606"/>
                    <a:gd name="connsiteY9" fmla="*/ 65210 h 294384"/>
                    <a:gd name="connsiteX10" fmla="*/ 86711 w 288606"/>
                    <a:gd name="connsiteY10" fmla="*/ 78889 h 294384"/>
                    <a:gd name="connsiteX11" fmla="*/ 89378 w 288606"/>
                    <a:gd name="connsiteY11" fmla="*/ 83018 h 294384"/>
                    <a:gd name="connsiteX12" fmla="*/ 104260 w 288606"/>
                    <a:gd name="connsiteY12" fmla="*/ 83018 h 294384"/>
                    <a:gd name="connsiteX13" fmla="*/ 113722 w 288606"/>
                    <a:gd name="connsiteY13" fmla="*/ 100740 h 294384"/>
                    <a:gd name="connsiteX14" fmla="*/ 101507 w 288606"/>
                    <a:gd name="connsiteY14" fmla="*/ 111665 h 294384"/>
                    <a:gd name="connsiteX15" fmla="*/ 85249 w 288606"/>
                    <a:gd name="connsiteY15" fmla="*/ 122591 h 294384"/>
                    <a:gd name="connsiteX16" fmla="*/ 83872 w 288606"/>
                    <a:gd name="connsiteY16" fmla="*/ 133517 h 294384"/>
                    <a:gd name="connsiteX17" fmla="*/ 83872 w 288606"/>
                    <a:gd name="connsiteY17" fmla="*/ 140313 h 294384"/>
                    <a:gd name="connsiteX18" fmla="*/ 93335 w 288606"/>
                    <a:gd name="connsiteY18" fmla="*/ 136184 h 294384"/>
                    <a:gd name="connsiteX19" fmla="*/ 98754 w 288606"/>
                    <a:gd name="connsiteY19" fmla="*/ 132054 h 294384"/>
                    <a:gd name="connsiteX20" fmla="*/ 105550 w 288606"/>
                    <a:gd name="connsiteY20" fmla="*/ 136184 h 294384"/>
                    <a:gd name="connsiteX21" fmla="*/ 94711 w 288606"/>
                    <a:gd name="connsiteY21" fmla="*/ 149862 h 294384"/>
                    <a:gd name="connsiteX22" fmla="*/ 83872 w 288606"/>
                    <a:gd name="connsiteY22" fmla="*/ 163541 h 294384"/>
                    <a:gd name="connsiteX23" fmla="*/ 83872 w 288606"/>
                    <a:gd name="connsiteY23" fmla="*/ 174466 h 294384"/>
                    <a:gd name="connsiteX24" fmla="*/ 85249 w 288606"/>
                    <a:gd name="connsiteY24" fmla="*/ 272711 h 294384"/>
                    <a:gd name="connsiteX25" fmla="*/ 33807 w 288606"/>
                    <a:gd name="connsiteY25" fmla="*/ 244064 h 294384"/>
                    <a:gd name="connsiteX26" fmla="*/ 39226 w 288606"/>
                    <a:gd name="connsiteY26" fmla="*/ 245440 h 294384"/>
                    <a:gd name="connsiteX27" fmla="*/ 67700 w 288606"/>
                    <a:gd name="connsiteY27" fmla="*/ 227718 h 294384"/>
                    <a:gd name="connsiteX28" fmla="*/ 67700 w 288606"/>
                    <a:gd name="connsiteY28" fmla="*/ 179972 h 294384"/>
                    <a:gd name="connsiteX29" fmla="*/ 27097 w 288606"/>
                    <a:gd name="connsiteY29" fmla="*/ 222299 h 294384"/>
                    <a:gd name="connsiteX30" fmla="*/ 25721 w 288606"/>
                    <a:gd name="connsiteY30" fmla="*/ 225051 h 294384"/>
                    <a:gd name="connsiteX31" fmla="*/ 21678 w 288606"/>
                    <a:gd name="connsiteY31" fmla="*/ 230471 h 294384"/>
                    <a:gd name="connsiteX32" fmla="*/ 6796 w 288606"/>
                    <a:gd name="connsiteY32" fmla="*/ 219546 h 294384"/>
                    <a:gd name="connsiteX33" fmla="*/ 0 w 288606"/>
                    <a:gd name="connsiteY33" fmla="*/ 205867 h 294384"/>
                    <a:gd name="connsiteX34" fmla="*/ 4043 w 288606"/>
                    <a:gd name="connsiteY34" fmla="*/ 203114 h 294384"/>
                    <a:gd name="connsiteX35" fmla="*/ 20301 w 288606"/>
                    <a:gd name="connsiteY35" fmla="*/ 190812 h 294384"/>
                    <a:gd name="connsiteX36" fmla="*/ 37936 w 288606"/>
                    <a:gd name="connsiteY36" fmla="*/ 175843 h 294384"/>
                    <a:gd name="connsiteX37" fmla="*/ 66410 w 288606"/>
                    <a:gd name="connsiteY37" fmla="*/ 151325 h 294384"/>
                    <a:gd name="connsiteX38" fmla="*/ 66410 w 288606"/>
                    <a:gd name="connsiteY38" fmla="*/ 128097 h 294384"/>
                    <a:gd name="connsiteX39" fmla="*/ 62366 w 288606"/>
                    <a:gd name="connsiteY39" fmla="*/ 123968 h 294384"/>
                    <a:gd name="connsiteX40" fmla="*/ 55571 w 288606"/>
                    <a:gd name="connsiteY40" fmla="*/ 123968 h 294384"/>
                    <a:gd name="connsiteX41" fmla="*/ 36646 w 288606"/>
                    <a:gd name="connsiteY41" fmla="*/ 133517 h 294384"/>
                    <a:gd name="connsiteX42" fmla="*/ 31226 w 288606"/>
                    <a:gd name="connsiteY42" fmla="*/ 136270 h 294384"/>
                    <a:gd name="connsiteX43" fmla="*/ 20387 w 288606"/>
                    <a:gd name="connsiteY43" fmla="*/ 117171 h 294384"/>
                    <a:gd name="connsiteX44" fmla="*/ 19011 w 288606"/>
                    <a:gd name="connsiteY44" fmla="*/ 102030 h 294384"/>
                    <a:gd name="connsiteX45" fmla="*/ 193809 w 288606"/>
                    <a:gd name="connsiteY45" fmla="*/ 100740 h 294384"/>
                    <a:gd name="connsiteX46" fmla="*/ 193809 w 288606"/>
                    <a:gd name="connsiteY46" fmla="*/ 107536 h 294384"/>
                    <a:gd name="connsiteX47" fmla="*/ 197852 w 288606"/>
                    <a:gd name="connsiteY47" fmla="*/ 111665 h 294384"/>
                    <a:gd name="connsiteX48" fmla="*/ 234412 w 288606"/>
                    <a:gd name="connsiteY48" fmla="*/ 108913 h 294384"/>
                    <a:gd name="connsiteX49" fmla="*/ 262886 w 288606"/>
                    <a:gd name="connsiteY49" fmla="*/ 104783 h 294384"/>
                    <a:gd name="connsiteX50" fmla="*/ 270972 w 288606"/>
                    <a:gd name="connsiteY50" fmla="*/ 103407 h 294384"/>
                    <a:gd name="connsiteX51" fmla="*/ 288606 w 288606"/>
                    <a:gd name="connsiteY51" fmla="*/ 125258 h 294384"/>
                    <a:gd name="connsiteX52" fmla="*/ 283187 w 288606"/>
                    <a:gd name="connsiteY52" fmla="*/ 133431 h 294384"/>
                    <a:gd name="connsiteX53" fmla="*/ 279144 w 288606"/>
                    <a:gd name="connsiteY53" fmla="*/ 133431 h 294384"/>
                    <a:gd name="connsiteX54" fmla="*/ 245251 w 288606"/>
                    <a:gd name="connsiteY54" fmla="*/ 128011 h 294384"/>
                    <a:gd name="connsiteX55" fmla="*/ 228993 w 288606"/>
                    <a:gd name="connsiteY55" fmla="*/ 128011 h 294384"/>
                    <a:gd name="connsiteX56" fmla="*/ 222197 w 288606"/>
                    <a:gd name="connsiteY56" fmla="*/ 137560 h 294384"/>
                    <a:gd name="connsiteX57" fmla="*/ 222197 w 288606"/>
                    <a:gd name="connsiteY57" fmla="*/ 151239 h 294384"/>
                    <a:gd name="connsiteX58" fmla="*/ 237079 w 288606"/>
                    <a:gd name="connsiteY58" fmla="*/ 149862 h 294384"/>
                    <a:gd name="connsiteX59" fmla="*/ 256004 w 288606"/>
                    <a:gd name="connsiteY59" fmla="*/ 148486 h 294384"/>
                    <a:gd name="connsiteX60" fmla="*/ 264176 w 288606"/>
                    <a:gd name="connsiteY60" fmla="*/ 171714 h 294384"/>
                    <a:gd name="connsiteX61" fmla="*/ 260133 w 288606"/>
                    <a:gd name="connsiteY61" fmla="*/ 177133 h 294384"/>
                    <a:gd name="connsiteX62" fmla="*/ 254713 w 288606"/>
                    <a:gd name="connsiteY62" fmla="*/ 177133 h 294384"/>
                    <a:gd name="connsiteX63" fmla="*/ 230369 w 288606"/>
                    <a:gd name="connsiteY63" fmla="*/ 174381 h 294384"/>
                    <a:gd name="connsiteX64" fmla="*/ 219530 w 288606"/>
                    <a:gd name="connsiteY64" fmla="*/ 183930 h 294384"/>
                    <a:gd name="connsiteX65" fmla="*/ 218154 w 288606"/>
                    <a:gd name="connsiteY65" fmla="*/ 207157 h 294384"/>
                    <a:gd name="connsiteX66" fmla="*/ 226240 w 288606"/>
                    <a:gd name="connsiteY66" fmla="*/ 279508 h 294384"/>
                    <a:gd name="connsiteX67" fmla="*/ 227616 w 288606"/>
                    <a:gd name="connsiteY67" fmla="*/ 293186 h 294384"/>
                    <a:gd name="connsiteX68" fmla="*/ 173422 w 288606"/>
                    <a:gd name="connsiteY68" fmla="*/ 279508 h 294384"/>
                    <a:gd name="connsiteX69" fmla="*/ 142282 w 288606"/>
                    <a:gd name="connsiteY69" fmla="*/ 256280 h 294384"/>
                    <a:gd name="connsiteX70" fmla="*/ 154497 w 288606"/>
                    <a:gd name="connsiteY70" fmla="*/ 259033 h 294384"/>
                    <a:gd name="connsiteX71" fmla="*/ 196476 w 288606"/>
                    <a:gd name="connsiteY71" fmla="*/ 260409 h 294384"/>
                    <a:gd name="connsiteX72" fmla="*/ 200519 w 288606"/>
                    <a:gd name="connsiteY72" fmla="*/ 234515 h 294384"/>
                    <a:gd name="connsiteX73" fmla="*/ 200519 w 288606"/>
                    <a:gd name="connsiteY73" fmla="*/ 227718 h 294384"/>
                    <a:gd name="connsiteX74" fmla="*/ 199143 w 288606"/>
                    <a:gd name="connsiteY74" fmla="*/ 193565 h 294384"/>
                    <a:gd name="connsiteX75" fmla="*/ 199143 w 288606"/>
                    <a:gd name="connsiteY75" fmla="*/ 178596 h 294384"/>
                    <a:gd name="connsiteX76" fmla="*/ 144948 w 288606"/>
                    <a:gd name="connsiteY76" fmla="*/ 186769 h 294384"/>
                    <a:gd name="connsiteX77" fmla="*/ 155787 w 288606"/>
                    <a:gd name="connsiteY77" fmla="*/ 193565 h 294384"/>
                    <a:gd name="connsiteX78" fmla="*/ 173422 w 288606"/>
                    <a:gd name="connsiteY78" fmla="*/ 201738 h 294384"/>
                    <a:gd name="connsiteX79" fmla="*/ 159916 w 288606"/>
                    <a:gd name="connsiteY79" fmla="*/ 235891 h 294384"/>
                    <a:gd name="connsiteX80" fmla="*/ 147701 w 288606"/>
                    <a:gd name="connsiteY80" fmla="*/ 220922 h 294384"/>
                    <a:gd name="connsiteX81" fmla="*/ 130067 w 288606"/>
                    <a:gd name="connsiteY81" fmla="*/ 190898 h 294384"/>
                    <a:gd name="connsiteX82" fmla="*/ 123270 w 288606"/>
                    <a:gd name="connsiteY82" fmla="*/ 196318 h 294384"/>
                    <a:gd name="connsiteX83" fmla="*/ 116475 w 288606"/>
                    <a:gd name="connsiteY83" fmla="*/ 189521 h 294384"/>
                    <a:gd name="connsiteX84" fmla="*/ 116475 w 288606"/>
                    <a:gd name="connsiteY84" fmla="*/ 186769 h 294384"/>
                    <a:gd name="connsiteX85" fmla="*/ 113808 w 288606"/>
                    <a:gd name="connsiteY85" fmla="*/ 171800 h 294384"/>
                    <a:gd name="connsiteX86" fmla="*/ 123270 w 288606"/>
                    <a:gd name="connsiteY86" fmla="*/ 170423 h 294384"/>
                    <a:gd name="connsiteX87" fmla="*/ 134109 w 288606"/>
                    <a:gd name="connsiteY87" fmla="*/ 169047 h 294384"/>
                    <a:gd name="connsiteX88" fmla="*/ 197766 w 288606"/>
                    <a:gd name="connsiteY88" fmla="*/ 155368 h 294384"/>
                    <a:gd name="connsiteX89" fmla="*/ 196390 w 288606"/>
                    <a:gd name="connsiteY89" fmla="*/ 147195 h 294384"/>
                    <a:gd name="connsiteX90" fmla="*/ 195014 w 288606"/>
                    <a:gd name="connsiteY90" fmla="*/ 139023 h 294384"/>
                    <a:gd name="connsiteX91" fmla="*/ 180131 w 288606"/>
                    <a:gd name="connsiteY91" fmla="*/ 132226 h 294384"/>
                    <a:gd name="connsiteX92" fmla="*/ 166540 w 288606"/>
                    <a:gd name="connsiteY92" fmla="*/ 136356 h 294384"/>
                    <a:gd name="connsiteX93" fmla="*/ 112346 w 288606"/>
                    <a:gd name="connsiteY93" fmla="*/ 150034 h 294384"/>
                    <a:gd name="connsiteX94" fmla="*/ 106926 w 288606"/>
                    <a:gd name="connsiteY94" fmla="*/ 130936 h 294384"/>
                    <a:gd name="connsiteX95" fmla="*/ 109593 w 288606"/>
                    <a:gd name="connsiteY95" fmla="*/ 130936 h 294384"/>
                    <a:gd name="connsiteX96" fmla="*/ 143486 w 288606"/>
                    <a:gd name="connsiteY96" fmla="*/ 124140 h 294384"/>
                    <a:gd name="connsiteX97" fmla="*/ 150282 w 288606"/>
                    <a:gd name="connsiteY97" fmla="*/ 122763 h 294384"/>
                    <a:gd name="connsiteX98" fmla="*/ 163873 w 288606"/>
                    <a:gd name="connsiteY98" fmla="*/ 114591 h 294384"/>
                    <a:gd name="connsiteX99" fmla="*/ 158454 w 288606"/>
                    <a:gd name="connsiteY99" fmla="*/ 103665 h 294384"/>
                    <a:gd name="connsiteX100" fmla="*/ 142195 w 288606"/>
                    <a:gd name="connsiteY100" fmla="*/ 105041 h 294384"/>
                    <a:gd name="connsiteX101" fmla="*/ 135400 w 288606"/>
                    <a:gd name="connsiteY101" fmla="*/ 94116 h 294384"/>
                    <a:gd name="connsiteX102" fmla="*/ 132647 w 288606"/>
                    <a:gd name="connsiteY102" fmla="*/ 76394 h 294384"/>
                    <a:gd name="connsiteX103" fmla="*/ 143486 w 288606"/>
                    <a:gd name="connsiteY103" fmla="*/ 75017 h 294384"/>
                    <a:gd name="connsiteX104" fmla="*/ 159744 w 288606"/>
                    <a:gd name="connsiteY104" fmla="*/ 72264 h 294384"/>
                    <a:gd name="connsiteX105" fmla="*/ 165164 w 288606"/>
                    <a:gd name="connsiteY105" fmla="*/ 64091 h 294384"/>
                    <a:gd name="connsiteX106" fmla="*/ 167830 w 288606"/>
                    <a:gd name="connsiteY106" fmla="*/ 5420 h 294384"/>
                    <a:gd name="connsiteX107" fmla="*/ 178669 w 288606"/>
                    <a:gd name="connsiteY107" fmla="*/ 0 h 294384"/>
                    <a:gd name="connsiteX108" fmla="*/ 201723 w 288606"/>
                    <a:gd name="connsiteY108" fmla="*/ 9549 h 294384"/>
                    <a:gd name="connsiteX109" fmla="*/ 196304 w 288606"/>
                    <a:gd name="connsiteY109" fmla="*/ 19099 h 294384"/>
                    <a:gd name="connsiteX110" fmla="*/ 193551 w 288606"/>
                    <a:gd name="connsiteY110" fmla="*/ 25895 h 294384"/>
                    <a:gd name="connsiteX111" fmla="*/ 192175 w 288606"/>
                    <a:gd name="connsiteY111" fmla="*/ 54542 h 294384"/>
                    <a:gd name="connsiteX112" fmla="*/ 196218 w 288606"/>
                    <a:gd name="connsiteY112" fmla="*/ 61339 h 294384"/>
                    <a:gd name="connsiteX113" fmla="*/ 225982 w 288606"/>
                    <a:gd name="connsiteY113" fmla="*/ 58586 h 294384"/>
                    <a:gd name="connsiteX114" fmla="*/ 230025 w 288606"/>
                    <a:gd name="connsiteY114" fmla="*/ 70888 h 294384"/>
                    <a:gd name="connsiteX115" fmla="*/ 219186 w 288606"/>
                    <a:gd name="connsiteY115" fmla="*/ 84566 h 294384"/>
                    <a:gd name="connsiteX116" fmla="*/ 200261 w 288606"/>
                    <a:gd name="connsiteY116" fmla="*/ 91363 h 294384"/>
                    <a:gd name="connsiteX117" fmla="*/ 193809 w 288606"/>
                    <a:gd name="connsiteY117" fmla="*/ 100740 h 29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88606" h="294384">
                      <a:moveTo>
                        <a:pt x="19011" y="102030"/>
                      </a:moveTo>
                      <a:cubicBezTo>
                        <a:pt x="19871" y="101170"/>
                        <a:pt x="25807" y="100224"/>
                        <a:pt x="36646" y="99277"/>
                      </a:cubicBezTo>
                      <a:cubicBezTo>
                        <a:pt x="41119" y="98417"/>
                        <a:pt x="46538" y="97471"/>
                        <a:pt x="52904" y="96524"/>
                      </a:cubicBezTo>
                      <a:cubicBezTo>
                        <a:pt x="62797" y="95664"/>
                        <a:pt x="67786" y="93341"/>
                        <a:pt x="67786" y="89728"/>
                      </a:cubicBezTo>
                      <a:cubicBezTo>
                        <a:pt x="67786" y="63317"/>
                        <a:pt x="68216" y="46972"/>
                        <a:pt x="69162" y="40606"/>
                      </a:cubicBezTo>
                      <a:cubicBezTo>
                        <a:pt x="69162" y="39745"/>
                        <a:pt x="69162" y="37853"/>
                        <a:pt x="69162" y="35186"/>
                      </a:cubicBezTo>
                      <a:cubicBezTo>
                        <a:pt x="70969" y="24260"/>
                        <a:pt x="72775" y="17894"/>
                        <a:pt x="74582" y="16088"/>
                      </a:cubicBezTo>
                      <a:cubicBezTo>
                        <a:pt x="83614" y="16088"/>
                        <a:pt x="90840" y="20217"/>
                        <a:pt x="96259" y="28390"/>
                      </a:cubicBezTo>
                      <a:cubicBezTo>
                        <a:pt x="96259" y="30196"/>
                        <a:pt x="95313" y="32003"/>
                        <a:pt x="93507" y="33809"/>
                      </a:cubicBezTo>
                      <a:cubicBezTo>
                        <a:pt x="88087" y="41122"/>
                        <a:pt x="85851" y="51531"/>
                        <a:pt x="86711" y="65210"/>
                      </a:cubicBezTo>
                      <a:cubicBezTo>
                        <a:pt x="86711" y="70630"/>
                        <a:pt x="86711" y="75189"/>
                        <a:pt x="86711" y="78889"/>
                      </a:cubicBezTo>
                      <a:cubicBezTo>
                        <a:pt x="86711" y="81641"/>
                        <a:pt x="87571" y="83018"/>
                        <a:pt x="89378" y="83018"/>
                      </a:cubicBezTo>
                      <a:cubicBezTo>
                        <a:pt x="96603" y="80265"/>
                        <a:pt x="101593" y="80265"/>
                        <a:pt x="104260" y="83018"/>
                      </a:cubicBezTo>
                      <a:cubicBezTo>
                        <a:pt x="110539" y="89384"/>
                        <a:pt x="113722" y="95320"/>
                        <a:pt x="113722" y="100740"/>
                      </a:cubicBezTo>
                      <a:cubicBezTo>
                        <a:pt x="112776" y="105299"/>
                        <a:pt x="108733" y="108913"/>
                        <a:pt x="101507" y="111665"/>
                      </a:cubicBezTo>
                      <a:cubicBezTo>
                        <a:pt x="91528" y="115279"/>
                        <a:pt x="86109" y="118978"/>
                        <a:pt x="85249" y="122591"/>
                      </a:cubicBezTo>
                      <a:cubicBezTo>
                        <a:pt x="84302" y="124398"/>
                        <a:pt x="83872" y="128011"/>
                        <a:pt x="83872" y="133517"/>
                      </a:cubicBezTo>
                      <a:lnTo>
                        <a:pt x="83872" y="140313"/>
                      </a:lnTo>
                      <a:cubicBezTo>
                        <a:pt x="86625" y="140313"/>
                        <a:pt x="89722" y="138937"/>
                        <a:pt x="93335" y="136184"/>
                      </a:cubicBezTo>
                      <a:cubicBezTo>
                        <a:pt x="95141" y="134377"/>
                        <a:pt x="96948" y="133001"/>
                        <a:pt x="98754" y="132054"/>
                      </a:cubicBezTo>
                      <a:cubicBezTo>
                        <a:pt x="102367" y="131194"/>
                        <a:pt x="104604" y="132484"/>
                        <a:pt x="105550" y="136184"/>
                      </a:cubicBezTo>
                      <a:cubicBezTo>
                        <a:pt x="105550" y="137130"/>
                        <a:pt x="101937" y="141603"/>
                        <a:pt x="94711" y="149862"/>
                      </a:cubicBezTo>
                      <a:cubicBezTo>
                        <a:pt x="86625" y="158981"/>
                        <a:pt x="82926" y="163541"/>
                        <a:pt x="83872" y="163541"/>
                      </a:cubicBezTo>
                      <a:cubicBezTo>
                        <a:pt x="83872" y="164487"/>
                        <a:pt x="83872" y="168100"/>
                        <a:pt x="83872" y="174466"/>
                      </a:cubicBezTo>
                      <a:cubicBezTo>
                        <a:pt x="86625" y="239934"/>
                        <a:pt x="87055" y="272711"/>
                        <a:pt x="85249" y="272711"/>
                      </a:cubicBezTo>
                      <a:cubicBezTo>
                        <a:pt x="68044" y="269958"/>
                        <a:pt x="50926" y="260409"/>
                        <a:pt x="33807" y="244064"/>
                      </a:cubicBezTo>
                      <a:lnTo>
                        <a:pt x="39226" y="245440"/>
                      </a:lnTo>
                      <a:cubicBezTo>
                        <a:pt x="58151" y="248193"/>
                        <a:pt x="67700" y="242257"/>
                        <a:pt x="67700" y="227718"/>
                      </a:cubicBezTo>
                      <a:cubicBezTo>
                        <a:pt x="69506" y="198641"/>
                        <a:pt x="69506" y="182725"/>
                        <a:pt x="67700" y="179972"/>
                      </a:cubicBezTo>
                      <a:cubicBezTo>
                        <a:pt x="53248" y="190898"/>
                        <a:pt x="39657" y="205007"/>
                        <a:pt x="27097" y="222299"/>
                      </a:cubicBezTo>
                      <a:cubicBezTo>
                        <a:pt x="26151" y="223245"/>
                        <a:pt x="25721" y="224105"/>
                        <a:pt x="25721" y="225051"/>
                      </a:cubicBezTo>
                      <a:cubicBezTo>
                        <a:pt x="24775" y="229611"/>
                        <a:pt x="23484" y="231417"/>
                        <a:pt x="21678" y="230471"/>
                      </a:cubicBezTo>
                      <a:cubicBezTo>
                        <a:pt x="17118" y="230471"/>
                        <a:pt x="12215" y="226858"/>
                        <a:pt x="6796" y="219546"/>
                      </a:cubicBezTo>
                      <a:cubicBezTo>
                        <a:pt x="2237" y="213179"/>
                        <a:pt x="0" y="208620"/>
                        <a:pt x="0" y="205867"/>
                      </a:cubicBezTo>
                      <a:lnTo>
                        <a:pt x="4043" y="203114"/>
                      </a:lnTo>
                      <a:cubicBezTo>
                        <a:pt x="6710" y="201307"/>
                        <a:pt x="12129" y="197178"/>
                        <a:pt x="20301" y="190812"/>
                      </a:cubicBezTo>
                      <a:cubicBezTo>
                        <a:pt x="22968" y="189005"/>
                        <a:pt x="28904" y="184016"/>
                        <a:pt x="37936" y="175843"/>
                      </a:cubicBezTo>
                      <a:cubicBezTo>
                        <a:pt x="52388" y="161304"/>
                        <a:pt x="61850" y="153131"/>
                        <a:pt x="66410" y="151325"/>
                      </a:cubicBezTo>
                      <a:cubicBezTo>
                        <a:pt x="66410" y="150464"/>
                        <a:pt x="66410" y="142722"/>
                        <a:pt x="66410" y="128097"/>
                      </a:cubicBezTo>
                      <a:cubicBezTo>
                        <a:pt x="66410" y="125344"/>
                        <a:pt x="65033" y="123968"/>
                        <a:pt x="62366" y="123968"/>
                      </a:cubicBezTo>
                      <a:cubicBezTo>
                        <a:pt x="60560" y="123968"/>
                        <a:pt x="58323" y="123968"/>
                        <a:pt x="55571" y="123968"/>
                      </a:cubicBezTo>
                      <a:cubicBezTo>
                        <a:pt x="51011" y="123968"/>
                        <a:pt x="44732" y="127151"/>
                        <a:pt x="36646" y="133517"/>
                      </a:cubicBezTo>
                      <a:cubicBezTo>
                        <a:pt x="33893" y="135323"/>
                        <a:pt x="32087" y="136270"/>
                        <a:pt x="31226" y="136270"/>
                      </a:cubicBezTo>
                      <a:cubicBezTo>
                        <a:pt x="28560" y="137216"/>
                        <a:pt x="24860" y="130850"/>
                        <a:pt x="20387" y="117171"/>
                      </a:cubicBezTo>
                      <a:cubicBezTo>
                        <a:pt x="17635" y="108913"/>
                        <a:pt x="17205" y="103923"/>
                        <a:pt x="19011" y="102030"/>
                      </a:cubicBezTo>
                      <a:close/>
                      <a:moveTo>
                        <a:pt x="193809" y="100740"/>
                      </a:moveTo>
                      <a:lnTo>
                        <a:pt x="193809" y="107536"/>
                      </a:lnTo>
                      <a:cubicBezTo>
                        <a:pt x="193809" y="110289"/>
                        <a:pt x="195185" y="111665"/>
                        <a:pt x="197852" y="111665"/>
                      </a:cubicBezTo>
                      <a:cubicBezTo>
                        <a:pt x="215917" y="110805"/>
                        <a:pt x="228132" y="109859"/>
                        <a:pt x="234412" y="108913"/>
                      </a:cubicBezTo>
                      <a:cubicBezTo>
                        <a:pt x="243444" y="108052"/>
                        <a:pt x="252907" y="106676"/>
                        <a:pt x="262886" y="104783"/>
                      </a:cubicBezTo>
                      <a:cubicBezTo>
                        <a:pt x="266498" y="103923"/>
                        <a:pt x="269165" y="103407"/>
                        <a:pt x="270972" y="103407"/>
                      </a:cubicBezTo>
                      <a:cubicBezTo>
                        <a:pt x="277251" y="104353"/>
                        <a:pt x="283187" y="111580"/>
                        <a:pt x="288606" y="125258"/>
                      </a:cubicBezTo>
                      <a:cubicBezTo>
                        <a:pt x="288606" y="129818"/>
                        <a:pt x="286800" y="132570"/>
                        <a:pt x="283187" y="133431"/>
                      </a:cubicBezTo>
                      <a:cubicBezTo>
                        <a:pt x="282241" y="133431"/>
                        <a:pt x="280950" y="133431"/>
                        <a:pt x="279144" y="133431"/>
                      </a:cubicBezTo>
                      <a:cubicBezTo>
                        <a:pt x="264692" y="129818"/>
                        <a:pt x="253423" y="128011"/>
                        <a:pt x="245251" y="128011"/>
                      </a:cubicBezTo>
                      <a:lnTo>
                        <a:pt x="228993" y="128011"/>
                      </a:lnTo>
                      <a:cubicBezTo>
                        <a:pt x="224433" y="128011"/>
                        <a:pt x="222197" y="131194"/>
                        <a:pt x="222197" y="137560"/>
                      </a:cubicBezTo>
                      <a:lnTo>
                        <a:pt x="222197" y="151239"/>
                      </a:lnTo>
                      <a:cubicBezTo>
                        <a:pt x="228476" y="151239"/>
                        <a:pt x="233466" y="150809"/>
                        <a:pt x="237079" y="149862"/>
                      </a:cubicBezTo>
                      <a:cubicBezTo>
                        <a:pt x="247918" y="148056"/>
                        <a:pt x="254197" y="147625"/>
                        <a:pt x="256004" y="148486"/>
                      </a:cubicBezTo>
                      <a:cubicBezTo>
                        <a:pt x="259616" y="153906"/>
                        <a:pt x="262283" y="161648"/>
                        <a:pt x="264176" y="171714"/>
                      </a:cubicBezTo>
                      <a:cubicBezTo>
                        <a:pt x="263230" y="175327"/>
                        <a:pt x="261939" y="177133"/>
                        <a:pt x="260133" y="177133"/>
                      </a:cubicBezTo>
                      <a:cubicBezTo>
                        <a:pt x="258326" y="177133"/>
                        <a:pt x="256520" y="177133"/>
                        <a:pt x="254713" y="177133"/>
                      </a:cubicBezTo>
                      <a:cubicBezTo>
                        <a:pt x="246627" y="175327"/>
                        <a:pt x="238455" y="174381"/>
                        <a:pt x="230369" y="174381"/>
                      </a:cubicBezTo>
                      <a:cubicBezTo>
                        <a:pt x="223143" y="173520"/>
                        <a:pt x="219530" y="176703"/>
                        <a:pt x="219530" y="183930"/>
                      </a:cubicBezTo>
                      <a:cubicBezTo>
                        <a:pt x="218584" y="193909"/>
                        <a:pt x="218154" y="201652"/>
                        <a:pt x="218154" y="207157"/>
                      </a:cubicBezTo>
                      <a:cubicBezTo>
                        <a:pt x="219014" y="232622"/>
                        <a:pt x="221766" y="256710"/>
                        <a:pt x="226240" y="279508"/>
                      </a:cubicBezTo>
                      <a:cubicBezTo>
                        <a:pt x="227100" y="287680"/>
                        <a:pt x="227616" y="292240"/>
                        <a:pt x="227616" y="293186"/>
                      </a:cubicBezTo>
                      <a:cubicBezTo>
                        <a:pt x="214971" y="296799"/>
                        <a:pt x="196906" y="292240"/>
                        <a:pt x="173422" y="279508"/>
                      </a:cubicBezTo>
                      <a:cubicBezTo>
                        <a:pt x="155357" y="270389"/>
                        <a:pt x="144948" y="262646"/>
                        <a:pt x="142282" y="256280"/>
                      </a:cubicBezTo>
                      <a:cubicBezTo>
                        <a:pt x="142282" y="255420"/>
                        <a:pt x="146325" y="256280"/>
                        <a:pt x="154497" y="259033"/>
                      </a:cubicBezTo>
                      <a:cubicBezTo>
                        <a:pt x="174368" y="265399"/>
                        <a:pt x="188390" y="265829"/>
                        <a:pt x="196476" y="260409"/>
                      </a:cubicBezTo>
                      <a:cubicBezTo>
                        <a:pt x="200089" y="257656"/>
                        <a:pt x="201465" y="249053"/>
                        <a:pt x="200519" y="234515"/>
                      </a:cubicBezTo>
                      <a:cubicBezTo>
                        <a:pt x="200519" y="232708"/>
                        <a:pt x="200519" y="230385"/>
                        <a:pt x="200519" y="227718"/>
                      </a:cubicBezTo>
                      <a:cubicBezTo>
                        <a:pt x="199573" y="214986"/>
                        <a:pt x="199143" y="203630"/>
                        <a:pt x="199143" y="193565"/>
                      </a:cubicBezTo>
                      <a:cubicBezTo>
                        <a:pt x="199143" y="184446"/>
                        <a:pt x="199143" y="179456"/>
                        <a:pt x="199143" y="178596"/>
                      </a:cubicBezTo>
                      <a:cubicBezTo>
                        <a:pt x="175659" y="180403"/>
                        <a:pt x="157594" y="183155"/>
                        <a:pt x="144948" y="186769"/>
                      </a:cubicBezTo>
                      <a:cubicBezTo>
                        <a:pt x="144002" y="187715"/>
                        <a:pt x="147615" y="189952"/>
                        <a:pt x="155787" y="193565"/>
                      </a:cubicBezTo>
                      <a:cubicBezTo>
                        <a:pt x="165680" y="197178"/>
                        <a:pt x="171615" y="199931"/>
                        <a:pt x="173422" y="201738"/>
                      </a:cubicBezTo>
                      <a:cubicBezTo>
                        <a:pt x="171615" y="219976"/>
                        <a:pt x="167056" y="231332"/>
                        <a:pt x="159916" y="235891"/>
                      </a:cubicBezTo>
                      <a:cubicBezTo>
                        <a:pt x="157249" y="236837"/>
                        <a:pt x="153120" y="231762"/>
                        <a:pt x="147701" y="220922"/>
                      </a:cubicBezTo>
                      <a:cubicBezTo>
                        <a:pt x="140475" y="207243"/>
                        <a:pt x="134626" y="197264"/>
                        <a:pt x="130067" y="190898"/>
                      </a:cubicBezTo>
                      <a:lnTo>
                        <a:pt x="123270" y="196318"/>
                      </a:lnTo>
                      <a:cubicBezTo>
                        <a:pt x="120604" y="196318"/>
                        <a:pt x="118281" y="194081"/>
                        <a:pt x="116475" y="189521"/>
                      </a:cubicBezTo>
                      <a:cubicBezTo>
                        <a:pt x="116475" y="188661"/>
                        <a:pt x="116475" y="187715"/>
                        <a:pt x="116475" y="186769"/>
                      </a:cubicBezTo>
                      <a:cubicBezTo>
                        <a:pt x="112862" y="179456"/>
                        <a:pt x="111916" y="174466"/>
                        <a:pt x="113808" y="171800"/>
                      </a:cubicBezTo>
                      <a:lnTo>
                        <a:pt x="123270" y="170423"/>
                      </a:lnTo>
                      <a:cubicBezTo>
                        <a:pt x="125937" y="170423"/>
                        <a:pt x="129550" y="169993"/>
                        <a:pt x="134109" y="169047"/>
                      </a:cubicBezTo>
                      <a:cubicBezTo>
                        <a:pt x="153981" y="167240"/>
                        <a:pt x="175228" y="162681"/>
                        <a:pt x="197766" y="155368"/>
                      </a:cubicBezTo>
                      <a:lnTo>
                        <a:pt x="196390" y="147195"/>
                      </a:lnTo>
                      <a:cubicBezTo>
                        <a:pt x="195444" y="143582"/>
                        <a:pt x="195014" y="140829"/>
                        <a:pt x="195014" y="139023"/>
                      </a:cubicBezTo>
                      <a:cubicBezTo>
                        <a:pt x="194067" y="132657"/>
                        <a:pt x="189164" y="130420"/>
                        <a:pt x="180131" y="132226"/>
                      </a:cubicBezTo>
                      <a:cubicBezTo>
                        <a:pt x="176519" y="133173"/>
                        <a:pt x="171959" y="134549"/>
                        <a:pt x="166540" y="136356"/>
                      </a:cubicBezTo>
                      <a:cubicBezTo>
                        <a:pt x="135830" y="145475"/>
                        <a:pt x="117765" y="150034"/>
                        <a:pt x="112346" y="150034"/>
                      </a:cubicBezTo>
                      <a:cubicBezTo>
                        <a:pt x="107786" y="143668"/>
                        <a:pt x="105980" y="137302"/>
                        <a:pt x="106926" y="130936"/>
                      </a:cubicBezTo>
                      <a:lnTo>
                        <a:pt x="109593" y="130936"/>
                      </a:lnTo>
                      <a:cubicBezTo>
                        <a:pt x="120432" y="131882"/>
                        <a:pt x="131701" y="129559"/>
                        <a:pt x="143486" y="124140"/>
                      </a:cubicBezTo>
                      <a:cubicBezTo>
                        <a:pt x="144346" y="124140"/>
                        <a:pt x="146669" y="123709"/>
                        <a:pt x="150282" y="122763"/>
                      </a:cubicBezTo>
                      <a:cubicBezTo>
                        <a:pt x="159314" y="120957"/>
                        <a:pt x="163873" y="118204"/>
                        <a:pt x="163873" y="114591"/>
                      </a:cubicBezTo>
                      <a:cubicBezTo>
                        <a:pt x="163873" y="109171"/>
                        <a:pt x="162067" y="105471"/>
                        <a:pt x="158454" y="103665"/>
                      </a:cubicBezTo>
                      <a:cubicBezTo>
                        <a:pt x="151228" y="103665"/>
                        <a:pt x="145809" y="104095"/>
                        <a:pt x="142195" y="105041"/>
                      </a:cubicBezTo>
                      <a:cubicBezTo>
                        <a:pt x="140389" y="105988"/>
                        <a:pt x="138153" y="102288"/>
                        <a:pt x="135400" y="94116"/>
                      </a:cubicBezTo>
                      <a:cubicBezTo>
                        <a:pt x="131787" y="84136"/>
                        <a:pt x="130841" y="78200"/>
                        <a:pt x="132647" y="76394"/>
                      </a:cubicBezTo>
                      <a:cubicBezTo>
                        <a:pt x="133507" y="75533"/>
                        <a:pt x="137120" y="75017"/>
                        <a:pt x="143486" y="75017"/>
                      </a:cubicBezTo>
                      <a:cubicBezTo>
                        <a:pt x="150712" y="74157"/>
                        <a:pt x="156131" y="73211"/>
                        <a:pt x="159744" y="72264"/>
                      </a:cubicBezTo>
                      <a:cubicBezTo>
                        <a:pt x="163357" y="73211"/>
                        <a:pt x="165164" y="70458"/>
                        <a:pt x="165164" y="64091"/>
                      </a:cubicBezTo>
                      <a:cubicBezTo>
                        <a:pt x="166024" y="28648"/>
                        <a:pt x="166970" y="9033"/>
                        <a:pt x="167830" y="5420"/>
                      </a:cubicBezTo>
                      <a:cubicBezTo>
                        <a:pt x="168691" y="2667"/>
                        <a:pt x="172303" y="860"/>
                        <a:pt x="178669" y="0"/>
                      </a:cubicBezTo>
                      <a:cubicBezTo>
                        <a:pt x="189508" y="1807"/>
                        <a:pt x="197164" y="4990"/>
                        <a:pt x="201723" y="9549"/>
                      </a:cubicBezTo>
                      <a:cubicBezTo>
                        <a:pt x="201723" y="12302"/>
                        <a:pt x="199917" y="15485"/>
                        <a:pt x="196304" y="19099"/>
                      </a:cubicBezTo>
                      <a:cubicBezTo>
                        <a:pt x="194497" y="22712"/>
                        <a:pt x="193551" y="25034"/>
                        <a:pt x="193551" y="25895"/>
                      </a:cubicBezTo>
                      <a:cubicBezTo>
                        <a:pt x="192605" y="29508"/>
                        <a:pt x="192175" y="39057"/>
                        <a:pt x="192175" y="54542"/>
                      </a:cubicBezTo>
                      <a:cubicBezTo>
                        <a:pt x="192175" y="59962"/>
                        <a:pt x="193551" y="62285"/>
                        <a:pt x="196218" y="61339"/>
                      </a:cubicBezTo>
                      <a:cubicBezTo>
                        <a:pt x="210670" y="57725"/>
                        <a:pt x="220562" y="56779"/>
                        <a:pt x="225982" y="58586"/>
                      </a:cubicBezTo>
                      <a:cubicBezTo>
                        <a:pt x="227788" y="59532"/>
                        <a:pt x="229164" y="63575"/>
                        <a:pt x="230025" y="70888"/>
                      </a:cubicBezTo>
                      <a:cubicBezTo>
                        <a:pt x="230885" y="77254"/>
                        <a:pt x="227358" y="81813"/>
                        <a:pt x="219186" y="84566"/>
                      </a:cubicBezTo>
                      <a:cubicBezTo>
                        <a:pt x="211014" y="87319"/>
                        <a:pt x="204734" y="89556"/>
                        <a:pt x="200261" y="91363"/>
                      </a:cubicBezTo>
                      <a:cubicBezTo>
                        <a:pt x="195099" y="93857"/>
                        <a:pt x="192863" y="97041"/>
                        <a:pt x="193809" y="100740"/>
                      </a:cubicBezTo>
                      <a:close/>
                    </a:path>
                  </a:pathLst>
                </a:custGeom>
                <a:grpFill/>
                <a:ln w="860" cap="flat">
                  <a:noFill/>
                  <a:prstDash val="solid"/>
                  <a:miter/>
                </a:ln>
              </p:spPr>
              <p:txBody>
                <a:bodyPr rtlCol="0" anchor="ctr"/>
                <a:lstStyle/>
                <a:p>
                  <a:endParaRPr lang="zh-CN" altLang="en-US"/>
                </a:p>
              </p:txBody>
            </p:sp>
            <p:sp>
              <p:nvSpPr>
                <p:cNvPr id="26" name="任意形状 16"/>
                <p:cNvSpPr/>
                <p:nvPr/>
              </p:nvSpPr>
              <p:spPr>
                <a:xfrm>
                  <a:off x="4052576" y="2752007"/>
                  <a:ext cx="236394" cy="322645"/>
                </a:xfrm>
                <a:custGeom>
                  <a:avLst/>
                  <a:gdLst>
                    <a:gd name="connsiteX0" fmla="*/ 6061 w 236394"/>
                    <a:gd name="connsiteY0" fmla="*/ 86835 h 322645"/>
                    <a:gd name="connsiteX1" fmla="*/ 27739 w 236394"/>
                    <a:gd name="connsiteY1" fmla="*/ 85458 h 322645"/>
                    <a:gd name="connsiteX2" fmla="*/ 88729 w 236394"/>
                    <a:gd name="connsiteY2" fmla="*/ 69113 h 322645"/>
                    <a:gd name="connsiteX3" fmla="*/ 90105 w 236394"/>
                    <a:gd name="connsiteY3" fmla="*/ 29540 h 322645"/>
                    <a:gd name="connsiteX4" fmla="*/ 90105 w 236394"/>
                    <a:gd name="connsiteY4" fmla="*/ 3645 h 322645"/>
                    <a:gd name="connsiteX5" fmla="*/ 110407 w 236394"/>
                    <a:gd name="connsiteY5" fmla="*/ 892 h 322645"/>
                    <a:gd name="connsiteX6" fmla="*/ 136127 w 236394"/>
                    <a:gd name="connsiteY6" fmla="*/ 13194 h 322645"/>
                    <a:gd name="connsiteX7" fmla="*/ 130708 w 236394"/>
                    <a:gd name="connsiteY7" fmla="*/ 21367 h 322645"/>
                    <a:gd name="connsiteX8" fmla="*/ 126665 w 236394"/>
                    <a:gd name="connsiteY8" fmla="*/ 28163 h 322645"/>
                    <a:gd name="connsiteX9" fmla="*/ 123912 w 236394"/>
                    <a:gd name="connsiteY9" fmla="*/ 51391 h 322645"/>
                    <a:gd name="connsiteX10" fmla="*/ 126665 w 236394"/>
                    <a:gd name="connsiteY10" fmla="*/ 60940 h 322645"/>
                    <a:gd name="connsiteX11" fmla="*/ 199784 w 236394"/>
                    <a:gd name="connsiteY11" fmla="*/ 63693 h 322645"/>
                    <a:gd name="connsiteX12" fmla="*/ 236344 w 236394"/>
                    <a:gd name="connsiteY12" fmla="*/ 96470 h 322645"/>
                    <a:gd name="connsiteX13" fmla="*/ 197032 w 236394"/>
                    <a:gd name="connsiteY13" fmla="*/ 136043 h 322645"/>
                    <a:gd name="connsiteX14" fmla="*/ 192988 w 236394"/>
                    <a:gd name="connsiteY14" fmla="*/ 156518 h 322645"/>
                    <a:gd name="connsiteX15" fmla="*/ 191612 w 236394"/>
                    <a:gd name="connsiteY15" fmla="*/ 163314 h 322645"/>
                    <a:gd name="connsiteX16" fmla="*/ 152300 w 236394"/>
                    <a:gd name="connsiteY16" fmla="*/ 164691 h 322645"/>
                    <a:gd name="connsiteX17" fmla="*/ 125203 w 236394"/>
                    <a:gd name="connsiteY17" fmla="*/ 167444 h 322645"/>
                    <a:gd name="connsiteX18" fmla="*/ 117117 w 236394"/>
                    <a:gd name="connsiteY18" fmla="*/ 284787 h 322645"/>
                    <a:gd name="connsiteX19" fmla="*/ 119869 w 236394"/>
                    <a:gd name="connsiteY19" fmla="*/ 301133 h 322645"/>
                    <a:gd name="connsiteX20" fmla="*/ 122536 w 236394"/>
                    <a:gd name="connsiteY20" fmla="*/ 314811 h 322645"/>
                    <a:gd name="connsiteX21" fmla="*/ 96815 w 236394"/>
                    <a:gd name="connsiteY21" fmla="*/ 316188 h 322645"/>
                    <a:gd name="connsiteX22" fmla="*/ 96815 w 236394"/>
                    <a:gd name="connsiteY22" fmla="*/ 284787 h 322645"/>
                    <a:gd name="connsiteX23" fmla="*/ 99568 w 236394"/>
                    <a:gd name="connsiteY23" fmla="*/ 249343 h 322645"/>
                    <a:gd name="connsiteX24" fmla="*/ 94148 w 236394"/>
                    <a:gd name="connsiteY24" fmla="*/ 200221 h 322645"/>
                    <a:gd name="connsiteX25" fmla="*/ 92772 w 236394"/>
                    <a:gd name="connsiteY25" fmla="*/ 170197 h 322645"/>
                    <a:gd name="connsiteX26" fmla="*/ 48040 w 236394"/>
                    <a:gd name="connsiteY26" fmla="*/ 182499 h 322645"/>
                    <a:gd name="connsiteX27" fmla="*/ 34535 w 236394"/>
                    <a:gd name="connsiteY27" fmla="*/ 171573 h 322645"/>
                    <a:gd name="connsiteX28" fmla="*/ 14233 w 236394"/>
                    <a:gd name="connsiteY28" fmla="*/ 138796 h 322645"/>
                    <a:gd name="connsiteX29" fmla="*/ 728 w 236394"/>
                    <a:gd name="connsiteY29" fmla="*/ 108772 h 322645"/>
                    <a:gd name="connsiteX30" fmla="*/ 6061 w 236394"/>
                    <a:gd name="connsiteY30" fmla="*/ 86835 h 322645"/>
                    <a:gd name="connsiteX31" fmla="*/ 54836 w 236394"/>
                    <a:gd name="connsiteY31" fmla="*/ 152303 h 322645"/>
                    <a:gd name="connsiteX32" fmla="*/ 92772 w 236394"/>
                    <a:gd name="connsiteY32" fmla="*/ 141377 h 322645"/>
                    <a:gd name="connsiteX33" fmla="*/ 91395 w 236394"/>
                    <a:gd name="connsiteY33" fmla="*/ 114106 h 322645"/>
                    <a:gd name="connsiteX34" fmla="*/ 90019 w 236394"/>
                    <a:gd name="connsiteY34" fmla="*/ 92255 h 322645"/>
                    <a:gd name="connsiteX35" fmla="*/ 54836 w 236394"/>
                    <a:gd name="connsiteY35" fmla="*/ 101804 h 322645"/>
                    <a:gd name="connsiteX36" fmla="*/ 54836 w 236394"/>
                    <a:gd name="connsiteY36" fmla="*/ 152303 h 322645"/>
                    <a:gd name="connsiteX37" fmla="*/ 125289 w 236394"/>
                    <a:gd name="connsiteY37" fmla="*/ 137334 h 322645"/>
                    <a:gd name="connsiteX38" fmla="*/ 151009 w 236394"/>
                    <a:gd name="connsiteY38" fmla="*/ 133204 h 322645"/>
                    <a:gd name="connsiteX39" fmla="*/ 171311 w 236394"/>
                    <a:gd name="connsiteY39" fmla="*/ 127785 h 322645"/>
                    <a:gd name="connsiteX40" fmla="*/ 178107 w 236394"/>
                    <a:gd name="connsiteY40" fmla="*/ 84082 h 322645"/>
                    <a:gd name="connsiteX41" fmla="*/ 126665 w 236394"/>
                    <a:gd name="connsiteY41" fmla="*/ 84082 h 322645"/>
                    <a:gd name="connsiteX42" fmla="*/ 122622 w 236394"/>
                    <a:gd name="connsiteY42" fmla="*/ 114106 h 322645"/>
                    <a:gd name="connsiteX43" fmla="*/ 125289 w 236394"/>
                    <a:gd name="connsiteY43" fmla="*/ 137334 h 32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6394" h="322645">
                      <a:moveTo>
                        <a:pt x="6061" y="86835"/>
                      </a:moveTo>
                      <a:cubicBezTo>
                        <a:pt x="6921" y="86835"/>
                        <a:pt x="14147" y="86405"/>
                        <a:pt x="27739" y="85458"/>
                      </a:cubicBezTo>
                      <a:cubicBezTo>
                        <a:pt x="42191" y="84598"/>
                        <a:pt x="62492" y="79092"/>
                        <a:pt x="88729" y="69113"/>
                      </a:cubicBezTo>
                      <a:cubicBezTo>
                        <a:pt x="90535" y="68253"/>
                        <a:pt x="90965" y="55004"/>
                        <a:pt x="90105" y="29540"/>
                      </a:cubicBezTo>
                      <a:cubicBezTo>
                        <a:pt x="89159" y="15861"/>
                        <a:pt x="89159" y="7258"/>
                        <a:pt x="90105" y="3645"/>
                      </a:cubicBezTo>
                      <a:cubicBezTo>
                        <a:pt x="90965" y="32"/>
                        <a:pt x="97761" y="-914"/>
                        <a:pt x="110407" y="892"/>
                      </a:cubicBezTo>
                      <a:cubicBezTo>
                        <a:pt x="125719" y="4505"/>
                        <a:pt x="134321" y="8635"/>
                        <a:pt x="136127" y="13194"/>
                      </a:cubicBezTo>
                      <a:cubicBezTo>
                        <a:pt x="136127" y="15001"/>
                        <a:pt x="134321" y="17754"/>
                        <a:pt x="130708" y="21367"/>
                      </a:cubicBezTo>
                      <a:cubicBezTo>
                        <a:pt x="128041" y="24120"/>
                        <a:pt x="126665" y="26357"/>
                        <a:pt x="126665" y="28163"/>
                      </a:cubicBezTo>
                      <a:cubicBezTo>
                        <a:pt x="124859" y="35476"/>
                        <a:pt x="123912" y="43132"/>
                        <a:pt x="123912" y="51391"/>
                      </a:cubicBezTo>
                      <a:cubicBezTo>
                        <a:pt x="123912" y="57757"/>
                        <a:pt x="124772" y="60940"/>
                        <a:pt x="126665" y="60940"/>
                      </a:cubicBezTo>
                      <a:cubicBezTo>
                        <a:pt x="154622" y="56381"/>
                        <a:pt x="179053" y="57327"/>
                        <a:pt x="199784" y="63693"/>
                      </a:cubicBezTo>
                      <a:cubicBezTo>
                        <a:pt x="225075" y="73673"/>
                        <a:pt x="237290" y="84598"/>
                        <a:pt x="236344" y="96470"/>
                      </a:cubicBezTo>
                      <a:cubicBezTo>
                        <a:pt x="219139" y="107396"/>
                        <a:pt x="206064" y="120558"/>
                        <a:pt x="197032" y="136043"/>
                      </a:cubicBezTo>
                      <a:cubicBezTo>
                        <a:pt x="194365" y="140603"/>
                        <a:pt x="192988" y="147399"/>
                        <a:pt x="192988" y="156518"/>
                      </a:cubicBezTo>
                      <a:lnTo>
                        <a:pt x="191612" y="163314"/>
                      </a:lnTo>
                      <a:cubicBezTo>
                        <a:pt x="174407" y="163314"/>
                        <a:pt x="161332" y="163745"/>
                        <a:pt x="152300" y="164691"/>
                      </a:cubicBezTo>
                      <a:cubicBezTo>
                        <a:pt x="142321" y="165637"/>
                        <a:pt x="133375" y="166498"/>
                        <a:pt x="125203" y="167444"/>
                      </a:cubicBezTo>
                      <a:cubicBezTo>
                        <a:pt x="119783" y="187489"/>
                        <a:pt x="117117" y="226546"/>
                        <a:pt x="117117" y="284787"/>
                      </a:cubicBezTo>
                      <a:cubicBezTo>
                        <a:pt x="117117" y="287540"/>
                        <a:pt x="117977" y="292960"/>
                        <a:pt x="119869" y="301133"/>
                      </a:cubicBezTo>
                      <a:cubicBezTo>
                        <a:pt x="120729" y="307499"/>
                        <a:pt x="121676" y="312058"/>
                        <a:pt x="122536" y="314811"/>
                      </a:cubicBezTo>
                      <a:cubicBezTo>
                        <a:pt x="113503" y="324791"/>
                        <a:pt x="104901" y="325221"/>
                        <a:pt x="96815" y="316188"/>
                      </a:cubicBezTo>
                      <a:cubicBezTo>
                        <a:pt x="96815" y="308875"/>
                        <a:pt x="96815" y="298466"/>
                        <a:pt x="96815" y="284787"/>
                      </a:cubicBezTo>
                      <a:cubicBezTo>
                        <a:pt x="98622" y="269302"/>
                        <a:pt x="99568" y="257516"/>
                        <a:pt x="99568" y="249343"/>
                      </a:cubicBezTo>
                      <a:cubicBezTo>
                        <a:pt x="98622" y="233858"/>
                        <a:pt x="96815" y="217513"/>
                        <a:pt x="94148" y="200221"/>
                      </a:cubicBezTo>
                      <a:cubicBezTo>
                        <a:pt x="93202" y="187489"/>
                        <a:pt x="92772" y="177509"/>
                        <a:pt x="92772" y="170197"/>
                      </a:cubicBezTo>
                      <a:cubicBezTo>
                        <a:pt x="84600" y="168390"/>
                        <a:pt x="69718" y="172520"/>
                        <a:pt x="48040" y="182499"/>
                      </a:cubicBezTo>
                      <a:cubicBezTo>
                        <a:pt x="44427" y="184306"/>
                        <a:pt x="39954" y="180692"/>
                        <a:pt x="34535" y="171573"/>
                      </a:cubicBezTo>
                      <a:cubicBezTo>
                        <a:pt x="30922" y="164261"/>
                        <a:pt x="24126" y="153421"/>
                        <a:pt x="14233" y="138796"/>
                      </a:cubicBezTo>
                      <a:cubicBezTo>
                        <a:pt x="7007" y="131484"/>
                        <a:pt x="2448" y="121505"/>
                        <a:pt x="728" y="108772"/>
                      </a:cubicBezTo>
                      <a:cubicBezTo>
                        <a:pt x="-1165" y="95008"/>
                        <a:pt x="641" y="87695"/>
                        <a:pt x="6061" y="86835"/>
                      </a:cubicBezTo>
                      <a:close/>
                      <a:moveTo>
                        <a:pt x="54836" y="152303"/>
                      </a:moveTo>
                      <a:cubicBezTo>
                        <a:pt x="72901" y="149550"/>
                        <a:pt x="85546" y="145937"/>
                        <a:pt x="92772" y="141377"/>
                      </a:cubicBezTo>
                      <a:cubicBezTo>
                        <a:pt x="92772" y="140517"/>
                        <a:pt x="92342" y="131398"/>
                        <a:pt x="91395" y="114106"/>
                      </a:cubicBezTo>
                      <a:cubicBezTo>
                        <a:pt x="90449" y="107740"/>
                        <a:pt x="90019" y="100428"/>
                        <a:pt x="90019" y="92255"/>
                      </a:cubicBezTo>
                      <a:cubicBezTo>
                        <a:pt x="87353" y="91395"/>
                        <a:pt x="75567" y="94578"/>
                        <a:pt x="54836" y="101804"/>
                      </a:cubicBezTo>
                      <a:cubicBezTo>
                        <a:pt x="37717" y="119096"/>
                        <a:pt x="37717" y="135957"/>
                        <a:pt x="54836" y="152303"/>
                      </a:cubicBezTo>
                      <a:close/>
                      <a:moveTo>
                        <a:pt x="125289" y="137334"/>
                      </a:moveTo>
                      <a:cubicBezTo>
                        <a:pt x="133375" y="135527"/>
                        <a:pt x="141977" y="134151"/>
                        <a:pt x="151009" y="133204"/>
                      </a:cubicBezTo>
                      <a:cubicBezTo>
                        <a:pt x="162709" y="131398"/>
                        <a:pt x="169504" y="129591"/>
                        <a:pt x="171311" y="127785"/>
                      </a:cubicBezTo>
                      <a:cubicBezTo>
                        <a:pt x="178537" y="118666"/>
                        <a:pt x="180773" y="104127"/>
                        <a:pt x="178107" y="84082"/>
                      </a:cubicBezTo>
                      <a:cubicBezTo>
                        <a:pt x="155482" y="78662"/>
                        <a:pt x="138364" y="78662"/>
                        <a:pt x="126665" y="84082"/>
                      </a:cubicBezTo>
                      <a:cubicBezTo>
                        <a:pt x="123912" y="87695"/>
                        <a:pt x="122622" y="97761"/>
                        <a:pt x="122622" y="114106"/>
                      </a:cubicBezTo>
                      <a:cubicBezTo>
                        <a:pt x="121676" y="129591"/>
                        <a:pt x="122622" y="137334"/>
                        <a:pt x="125289" y="137334"/>
                      </a:cubicBezTo>
                      <a:close/>
                    </a:path>
                  </a:pathLst>
                </a:custGeom>
                <a:grpFill/>
                <a:ln w="860" cap="flat">
                  <a:noFill/>
                  <a:prstDash val="solid"/>
                  <a:miter/>
                </a:ln>
              </p:spPr>
              <p:txBody>
                <a:bodyPr rtlCol="0" anchor="ctr"/>
                <a:lstStyle/>
                <a:p>
                  <a:endParaRPr lang="zh-CN" altLang="en-US"/>
                </a:p>
              </p:txBody>
            </p:sp>
            <p:sp>
              <p:nvSpPr>
                <p:cNvPr id="27" name="任意形状 17"/>
                <p:cNvSpPr/>
                <p:nvPr/>
              </p:nvSpPr>
              <p:spPr>
                <a:xfrm>
                  <a:off x="4588823" y="2751071"/>
                  <a:ext cx="272058" cy="324003"/>
                </a:xfrm>
                <a:custGeom>
                  <a:avLst/>
                  <a:gdLst>
                    <a:gd name="connsiteX0" fmla="*/ 1779 w 272058"/>
                    <a:gd name="connsiteY0" fmla="*/ 188768 h 324003"/>
                    <a:gd name="connsiteX1" fmla="*/ 4446 w 272058"/>
                    <a:gd name="connsiteY1" fmla="*/ 188768 h 324003"/>
                    <a:gd name="connsiteX2" fmla="*/ 46424 w 272058"/>
                    <a:gd name="connsiteY2" fmla="*/ 179219 h 324003"/>
                    <a:gd name="connsiteX3" fmla="*/ 139931 w 272058"/>
                    <a:gd name="connsiteY3" fmla="*/ 158744 h 324003"/>
                    <a:gd name="connsiteX4" fmla="*/ 150770 w 272058"/>
                    <a:gd name="connsiteY4" fmla="*/ 155991 h 324003"/>
                    <a:gd name="connsiteX5" fmla="*/ 153437 w 272058"/>
                    <a:gd name="connsiteY5" fmla="*/ 151862 h 324003"/>
                    <a:gd name="connsiteX6" fmla="*/ 148017 w 272058"/>
                    <a:gd name="connsiteY6" fmla="*/ 109536 h 324003"/>
                    <a:gd name="connsiteX7" fmla="*/ 148017 w 272058"/>
                    <a:gd name="connsiteY7" fmla="*/ 102739 h 324003"/>
                    <a:gd name="connsiteX8" fmla="*/ 184577 w 272058"/>
                    <a:gd name="connsiteY8" fmla="*/ 109536 h 324003"/>
                    <a:gd name="connsiteX9" fmla="*/ 183201 w 272058"/>
                    <a:gd name="connsiteY9" fmla="*/ 113665 h 324003"/>
                    <a:gd name="connsiteX10" fmla="*/ 179158 w 272058"/>
                    <a:gd name="connsiteY10" fmla="*/ 132764 h 324003"/>
                    <a:gd name="connsiteX11" fmla="*/ 179158 w 272058"/>
                    <a:gd name="connsiteY11" fmla="*/ 140936 h 324003"/>
                    <a:gd name="connsiteX12" fmla="*/ 183201 w 272058"/>
                    <a:gd name="connsiteY12" fmla="*/ 151862 h 324003"/>
                    <a:gd name="connsiteX13" fmla="*/ 215717 w 272058"/>
                    <a:gd name="connsiteY13" fmla="*/ 150485 h 324003"/>
                    <a:gd name="connsiteX14" fmla="*/ 244191 w 272058"/>
                    <a:gd name="connsiteY14" fmla="*/ 150485 h 324003"/>
                    <a:gd name="connsiteX15" fmla="*/ 250987 w 272058"/>
                    <a:gd name="connsiteY15" fmla="*/ 149109 h 324003"/>
                    <a:gd name="connsiteX16" fmla="*/ 267245 w 272058"/>
                    <a:gd name="connsiteY16" fmla="*/ 172337 h 324003"/>
                    <a:gd name="connsiteX17" fmla="*/ 271288 w 272058"/>
                    <a:gd name="connsiteY17" fmla="*/ 191435 h 324003"/>
                    <a:gd name="connsiteX18" fmla="*/ 259073 w 272058"/>
                    <a:gd name="connsiteY18" fmla="*/ 190059 h 324003"/>
                    <a:gd name="connsiteX19" fmla="*/ 219760 w 272058"/>
                    <a:gd name="connsiteY19" fmla="*/ 179133 h 324003"/>
                    <a:gd name="connsiteX20" fmla="*/ 185867 w 272058"/>
                    <a:gd name="connsiteY20" fmla="*/ 181886 h 324003"/>
                    <a:gd name="connsiteX21" fmla="*/ 181824 w 272058"/>
                    <a:gd name="connsiteY21" fmla="*/ 192812 h 324003"/>
                    <a:gd name="connsiteX22" fmla="*/ 179158 w 272058"/>
                    <a:gd name="connsiteY22" fmla="*/ 251483 h 324003"/>
                    <a:gd name="connsiteX23" fmla="*/ 179158 w 272058"/>
                    <a:gd name="connsiteY23" fmla="*/ 281507 h 324003"/>
                    <a:gd name="connsiteX24" fmla="*/ 180534 w 272058"/>
                    <a:gd name="connsiteY24" fmla="*/ 297853 h 324003"/>
                    <a:gd name="connsiteX25" fmla="*/ 183201 w 272058"/>
                    <a:gd name="connsiteY25" fmla="*/ 323748 h 324003"/>
                    <a:gd name="connsiteX26" fmla="*/ 160147 w 272058"/>
                    <a:gd name="connsiteY26" fmla="*/ 319618 h 324003"/>
                    <a:gd name="connsiteX27" fmla="*/ 153351 w 272058"/>
                    <a:gd name="connsiteY27" fmla="*/ 318242 h 324003"/>
                    <a:gd name="connsiteX28" fmla="*/ 74812 w 272058"/>
                    <a:gd name="connsiteY28" fmla="*/ 290970 h 324003"/>
                    <a:gd name="connsiteX29" fmla="*/ 65349 w 272058"/>
                    <a:gd name="connsiteY29" fmla="*/ 285551 h 324003"/>
                    <a:gd name="connsiteX30" fmla="*/ 78855 w 272058"/>
                    <a:gd name="connsiteY30" fmla="*/ 284174 h 324003"/>
                    <a:gd name="connsiteX31" fmla="*/ 107329 w 272058"/>
                    <a:gd name="connsiteY31" fmla="*/ 286927 h 324003"/>
                    <a:gd name="connsiteX32" fmla="*/ 135802 w 272058"/>
                    <a:gd name="connsiteY32" fmla="*/ 289680 h 324003"/>
                    <a:gd name="connsiteX33" fmla="*/ 156103 w 272058"/>
                    <a:gd name="connsiteY33" fmla="*/ 261032 h 324003"/>
                    <a:gd name="connsiteX34" fmla="*/ 153437 w 272058"/>
                    <a:gd name="connsiteY34" fmla="*/ 196941 h 324003"/>
                    <a:gd name="connsiteX35" fmla="*/ 153437 w 272058"/>
                    <a:gd name="connsiteY35" fmla="*/ 186015 h 324003"/>
                    <a:gd name="connsiteX36" fmla="*/ 107415 w 272058"/>
                    <a:gd name="connsiteY36" fmla="*/ 192812 h 324003"/>
                    <a:gd name="connsiteX37" fmla="*/ 97952 w 272058"/>
                    <a:gd name="connsiteY37" fmla="*/ 194188 h 324003"/>
                    <a:gd name="connsiteX38" fmla="*/ 108791 w 272058"/>
                    <a:gd name="connsiteY38" fmla="*/ 210534 h 324003"/>
                    <a:gd name="connsiteX39" fmla="*/ 114211 w 272058"/>
                    <a:gd name="connsiteY39" fmla="*/ 214663 h 324003"/>
                    <a:gd name="connsiteX40" fmla="*/ 100705 w 272058"/>
                    <a:gd name="connsiteY40" fmla="*/ 246063 h 324003"/>
                    <a:gd name="connsiteX41" fmla="*/ 93909 w 272058"/>
                    <a:gd name="connsiteY41" fmla="*/ 237891 h 324003"/>
                    <a:gd name="connsiteX42" fmla="*/ 61392 w 272058"/>
                    <a:gd name="connsiteY42" fmla="*/ 199694 h 324003"/>
                    <a:gd name="connsiteX43" fmla="*/ 18037 w 272058"/>
                    <a:gd name="connsiteY43" fmla="*/ 216040 h 324003"/>
                    <a:gd name="connsiteX44" fmla="*/ 16661 w 272058"/>
                    <a:gd name="connsiteY44" fmla="*/ 217416 h 324003"/>
                    <a:gd name="connsiteX45" fmla="*/ 3155 w 272058"/>
                    <a:gd name="connsiteY45" fmla="*/ 202447 h 324003"/>
                    <a:gd name="connsiteX46" fmla="*/ 1779 w 272058"/>
                    <a:gd name="connsiteY46" fmla="*/ 188768 h 324003"/>
                    <a:gd name="connsiteX47" fmla="*/ 28876 w 272058"/>
                    <a:gd name="connsiteY47" fmla="*/ 130097 h 324003"/>
                    <a:gd name="connsiteX48" fmla="*/ 69479 w 272058"/>
                    <a:gd name="connsiteY48" fmla="*/ 102826 h 324003"/>
                    <a:gd name="connsiteX49" fmla="*/ 68102 w 272058"/>
                    <a:gd name="connsiteY49" fmla="*/ 112375 h 324003"/>
                    <a:gd name="connsiteX50" fmla="*/ 66726 w 272058"/>
                    <a:gd name="connsiteY50" fmla="*/ 132850 h 324003"/>
                    <a:gd name="connsiteX51" fmla="*/ 69479 w 272058"/>
                    <a:gd name="connsiteY51" fmla="*/ 147819 h 324003"/>
                    <a:gd name="connsiteX52" fmla="*/ 55887 w 272058"/>
                    <a:gd name="connsiteY52" fmla="*/ 149195 h 324003"/>
                    <a:gd name="connsiteX53" fmla="*/ 28876 w 272058"/>
                    <a:gd name="connsiteY53" fmla="*/ 130097 h 324003"/>
                    <a:gd name="connsiteX54" fmla="*/ 89780 w 272058"/>
                    <a:gd name="connsiteY54" fmla="*/ 109622 h 324003"/>
                    <a:gd name="connsiteX55" fmla="*/ 84361 w 272058"/>
                    <a:gd name="connsiteY55" fmla="*/ 89147 h 324003"/>
                    <a:gd name="connsiteX56" fmla="*/ 88404 w 272058"/>
                    <a:gd name="connsiteY56" fmla="*/ 89147 h 324003"/>
                    <a:gd name="connsiteX57" fmla="*/ 142598 w 272058"/>
                    <a:gd name="connsiteY57" fmla="*/ 75468 h 324003"/>
                    <a:gd name="connsiteX58" fmla="*/ 148017 w 272058"/>
                    <a:gd name="connsiteY58" fmla="*/ 72715 h 324003"/>
                    <a:gd name="connsiteX59" fmla="*/ 195416 w 272058"/>
                    <a:gd name="connsiteY59" fmla="*/ 61790 h 324003"/>
                    <a:gd name="connsiteX60" fmla="*/ 223890 w 272058"/>
                    <a:gd name="connsiteY60" fmla="*/ 75468 h 324003"/>
                    <a:gd name="connsiteX61" fmla="*/ 257782 w 272058"/>
                    <a:gd name="connsiteY61" fmla="*/ 127344 h 324003"/>
                    <a:gd name="connsiteX62" fmla="*/ 252363 w 272058"/>
                    <a:gd name="connsiteY62" fmla="*/ 130097 h 324003"/>
                    <a:gd name="connsiteX63" fmla="*/ 241524 w 272058"/>
                    <a:gd name="connsiteY63" fmla="*/ 131473 h 324003"/>
                    <a:gd name="connsiteX64" fmla="*/ 200921 w 272058"/>
                    <a:gd name="connsiteY64" fmla="*/ 134226 h 324003"/>
                    <a:gd name="connsiteX65" fmla="*/ 186040 w 272058"/>
                    <a:gd name="connsiteY65" fmla="*/ 128806 h 324003"/>
                    <a:gd name="connsiteX66" fmla="*/ 198255 w 272058"/>
                    <a:gd name="connsiteY66" fmla="*/ 123386 h 324003"/>
                    <a:gd name="connsiteX67" fmla="*/ 222599 w 272058"/>
                    <a:gd name="connsiteY67" fmla="*/ 104288 h 324003"/>
                    <a:gd name="connsiteX68" fmla="*/ 207717 w 272058"/>
                    <a:gd name="connsiteY68" fmla="*/ 82437 h 324003"/>
                    <a:gd name="connsiteX69" fmla="*/ 191459 w 272058"/>
                    <a:gd name="connsiteY69" fmla="*/ 79684 h 324003"/>
                    <a:gd name="connsiteX70" fmla="*/ 188792 w 272058"/>
                    <a:gd name="connsiteY70" fmla="*/ 79684 h 324003"/>
                    <a:gd name="connsiteX71" fmla="*/ 149480 w 272058"/>
                    <a:gd name="connsiteY71" fmla="*/ 91986 h 324003"/>
                    <a:gd name="connsiteX72" fmla="*/ 110167 w 272058"/>
                    <a:gd name="connsiteY72" fmla="*/ 106955 h 324003"/>
                    <a:gd name="connsiteX73" fmla="*/ 89780 w 272058"/>
                    <a:gd name="connsiteY73" fmla="*/ 109622 h 324003"/>
                    <a:gd name="connsiteX74" fmla="*/ 119630 w 272058"/>
                    <a:gd name="connsiteY74" fmla="*/ 46821 h 324003"/>
                    <a:gd name="connsiteX75" fmla="*/ 123673 w 272058"/>
                    <a:gd name="connsiteY75" fmla="*/ 11377 h 324003"/>
                    <a:gd name="connsiteX76" fmla="*/ 137178 w 272058"/>
                    <a:gd name="connsiteY76" fmla="*/ 451 h 324003"/>
                    <a:gd name="connsiteX77" fmla="*/ 141222 w 272058"/>
                    <a:gd name="connsiteY77" fmla="*/ 8624 h 324003"/>
                    <a:gd name="connsiteX78" fmla="*/ 158856 w 272058"/>
                    <a:gd name="connsiteY78" fmla="*/ 34519 h 324003"/>
                    <a:gd name="connsiteX79" fmla="*/ 164276 w 272058"/>
                    <a:gd name="connsiteY79" fmla="*/ 49488 h 324003"/>
                    <a:gd name="connsiteX80" fmla="*/ 152061 w 272058"/>
                    <a:gd name="connsiteY80" fmla="*/ 54908 h 324003"/>
                    <a:gd name="connsiteX81" fmla="*/ 119630 w 272058"/>
                    <a:gd name="connsiteY81" fmla="*/ 46821 h 3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2058" h="324003">
                      <a:moveTo>
                        <a:pt x="1779" y="188768"/>
                      </a:moveTo>
                      <a:lnTo>
                        <a:pt x="4446" y="188768"/>
                      </a:lnTo>
                      <a:cubicBezTo>
                        <a:pt x="15285" y="188768"/>
                        <a:pt x="29306" y="185585"/>
                        <a:pt x="46424" y="179219"/>
                      </a:cubicBezTo>
                      <a:cubicBezTo>
                        <a:pt x="66296" y="171907"/>
                        <a:pt x="97436" y="165110"/>
                        <a:pt x="139931" y="158744"/>
                      </a:cubicBezTo>
                      <a:cubicBezTo>
                        <a:pt x="143544" y="157884"/>
                        <a:pt x="147157" y="156938"/>
                        <a:pt x="150770" y="155991"/>
                      </a:cubicBezTo>
                      <a:cubicBezTo>
                        <a:pt x="151631" y="155131"/>
                        <a:pt x="152576" y="153755"/>
                        <a:pt x="153437" y="151862"/>
                      </a:cubicBezTo>
                      <a:cubicBezTo>
                        <a:pt x="153437" y="134570"/>
                        <a:pt x="151631" y="120461"/>
                        <a:pt x="148017" y="109536"/>
                      </a:cubicBezTo>
                      <a:cubicBezTo>
                        <a:pt x="147071" y="106783"/>
                        <a:pt x="147071" y="104546"/>
                        <a:pt x="148017" y="102739"/>
                      </a:cubicBezTo>
                      <a:cubicBezTo>
                        <a:pt x="159717" y="99126"/>
                        <a:pt x="171932" y="101363"/>
                        <a:pt x="184577" y="109536"/>
                      </a:cubicBezTo>
                      <a:cubicBezTo>
                        <a:pt x="184577" y="110482"/>
                        <a:pt x="184147" y="111859"/>
                        <a:pt x="183201" y="113665"/>
                      </a:cubicBezTo>
                      <a:cubicBezTo>
                        <a:pt x="179588" y="120031"/>
                        <a:pt x="178211" y="126397"/>
                        <a:pt x="179158" y="132764"/>
                      </a:cubicBezTo>
                      <a:cubicBezTo>
                        <a:pt x="179158" y="134570"/>
                        <a:pt x="179158" y="137323"/>
                        <a:pt x="179158" y="140936"/>
                      </a:cubicBezTo>
                      <a:cubicBezTo>
                        <a:pt x="180018" y="145496"/>
                        <a:pt x="181394" y="149109"/>
                        <a:pt x="183201" y="151862"/>
                      </a:cubicBezTo>
                      <a:cubicBezTo>
                        <a:pt x="192233" y="150055"/>
                        <a:pt x="203072" y="149625"/>
                        <a:pt x="215717" y="150485"/>
                      </a:cubicBezTo>
                      <a:cubicBezTo>
                        <a:pt x="231029" y="151432"/>
                        <a:pt x="240578" y="151432"/>
                        <a:pt x="244191" y="150485"/>
                      </a:cubicBezTo>
                      <a:cubicBezTo>
                        <a:pt x="246857" y="149625"/>
                        <a:pt x="249180" y="149109"/>
                        <a:pt x="250987" y="149109"/>
                      </a:cubicBezTo>
                      <a:cubicBezTo>
                        <a:pt x="254599" y="150916"/>
                        <a:pt x="260019" y="158658"/>
                        <a:pt x="267245" y="172337"/>
                      </a:cubicBezTo>
                      <a:cubicBezTo>
                        <a:pt x="271718" y="183262"/>
                        <a:pt x="273094" y="189629"/>
                        <a:pt x="271288" y="191435"/>
                      </a:cubicBezTo>
                      <a:cubicBezTo>
                        <a:pt x="269482" y="192382"/>
                        <a:pt x="265438" y="191865"/>
                        <a:pt x="259073" y="190059"/>
                      </a:cubicBezTo>
                      <a:cubicBezTo>
                        <a:pt x="250987" y="185499"/>
                        <a:pt x="237825" y="181886"/>
                        <a:pt x="219760" y="179133"/>
                      </a:cubicBezTo>
                      <a:cubicBezTo>
                        <a:pt x="210728" y="178273"/>
                        <a:pt x="199459" y="179133"/>
                        <a:pt x="185867" y="181886"/>
                      </a:cubicBezTo>
                      <a:cubicBezTo>
                        <a:pt x="183115" y="182832"/>
                        <a:pt x="181824" y="186445"/>
                        <a:pt x="181824" y="192812"/>
                      </a:cubicBezTo>
                      <a:cubicBezTo>
                        <a:pt x="181824" y="212856"/>
                        <a:pt x="180878" y="232385"/>
                        <a:pt x="179158" y="251483"/>
                      </a:cubicBezTo>
                      <a:cubicBezTo>
                        <a:pt x="179158" y="263355"/>
                        <a:pt x="179158" y="273335"/>
                        <a:pt x="179158" y="281507"/>
                      </a:cubicBezTo>
                      <a:cubicBezTo>
                        <a:pt x="179158" y="284260"/>
                        <a:pt x="179588" y="289680"/>
                        <a:pt x="180534" y="297853"/>
                      </a:cubicBezTo>
                      <a:cubicBezTo>
                        <a:pt x="183201" y="313338"/>
                        <a:pt x="184147" y="321941"/>
                        <a:pt x="183201" y="323748"/>
                      </a:cubicBezTo>
                      <a:cubicBezTo>
                        <a:pt x="182254" y="324608"/>
                        <a:pt x="174598" y="323317"/>
                        <a:pt x="160147" y="319618"/>
                      </a:cubicBezTo>
                      <a:cubicBezTo>
                        <a:pt x="157480" y="318672"/>
                        <a:pt x="155157" y="318242"/>
                        <a:pt x="153351" y="318242"/>
                      </a:cubicBezTo>
                      <a:cubicBezTo>
                        <a:pt x="120834" y="311876"/>
                        <a:pt x="94597" y="302756"/>
                        <a:pt x="74812" y="290970"/>
                      </a:cubicBezTo>
                      <a:cubicBezTo>
                        <a:pt x="68446" y="288218"/>
                        <a:pt x="65349" y="286411"/>
                        <a:pt x="65349" y="285551"/>
                      </a:cubicBezTo>
                      <a:cubicBezTo>
                        <a:pt x="67156" y="283744"/>
                        <a:pt x="71629" y="283314"/>
                        <a:pt x="78855" y="284174"/>
                      </a:cubicBezTo>
                      <a:cubicBezTo>
                        <a:pt x="90554" y="285981"/>
                        <a:pt x="100103" y="286927"/>
                        <a:pt x="107329" y="286927"/>
                      </a:cubicBezTo>
                      <a:cubicBezTo>
                        <a:pt x="115415" y="287787"/>
                        <a:pt x="124963" y="288734"/>
                        <a:pt x="135802" y="289680"/>
                      </a:cubicBezTo>
                      <a:cubicBezTo>
                        <a:pt x="152061" y="292433"/>
                        <a:pt x="158856" y="282884"/>
                        <a:pt x="156103" y="261032"/>
                      </a:cubicBezTo>
                      <a:cubicBezTo>
                        <a:pt x="156103" y="241934"/>
                        <a:pt x="155157" y="220599"/>
                        <a:pt x="153437" y="196941"/>
                      </a:cubicBezTo>
                      <a:cubicBezTo>
                        <a:pt x="153437" y="192382"/>
                        <a:pt x="153437" y="188768"/>
                        <a:pt x="153437" y="186015"/>
                      </a:cubicBezTo>
                      <a:cubicBezTo>
                        <a:pt x="142598" y="186015"/>
                        <a:pt x="127200" y="188338"/>
                        <a:pt x="107415" y="192812"/>
                      </a:cubicBezTo>
                      <a:cubicBezTo>
                        <a:pt x="103802" y="193758"/>
                        <a:pt x="100619" y="194188"/>
                        <a:pt x="97952" y="194188"/>
                      </a:cubicBezTo>
                      <a:cubicBezTo>
                        <a:pt x="99759" y="199608"/>
                        <a:pt x="103372" y="205114"/>
                        <a:pt x="108791" y="210534"/>
                      </a:cubicBezTo>
                      <a:cubicBezTo>
                        <a:pt x="111458" y="213286"/>
                        <a:pt x="113264" y="214663"/>
                        <a:pt x="114211" y="214663"/>
                      </a:cubicBezTo>
                      <a:cubicBezTo>
                        <a:pt x="113264" y="229202"/>
                        <a:pt x="108791" y="239697"/>
                        <a:pt x="100705" y="246063"/>
                      </a:cubicBezTo>
                      <a:cubicBezTo>
                        <a:pt x="98898" y="247010"/>
                        <a:pt x="96662" y="244257"/>
                        <a:pt x="93909" y="237891"/>
                      </a:cubicBezTo>
                      <a:cubicBezTo>
                        <a:pt x="84877" y="218792"/>
                        <a:pt x="74038" y="206060"/>
                        <a:pt x="61392" y="199694"/>
                      </a:cubicBezTo>
                      <a:cubicBezTo>
                        <a:pt x="40575" y="201501"/>
                        <a:pt x="26209" y="207006"/>
                        <a:pt x="18037" y="216040"/>
                      </a:cubicBezTo>
                      <a:lnTo>
                        <a:pt x="16661" y="217416"/>
                      </a:lnTo>
                      <a:cubicBezTo>
                        <a:pt x="13048" y="216556"/>
                        <a:pt x="8574" y="211480"/>
                        <a:pt x="3155" y="202447"/>
                      </a:cubicBezTo>
                      <a:cubicBezTo>
                        <a:pt x="-544" y="194188"/>
                        <a:pt x="-974" y="189629"/>
                        <a:pt x="1779" y="188768"/>
                      </a:cubicBezTo>
                      <a:close/>
                      <a:moveTo>
                        <a:pt x="28876" y="130097"/>
                      </a:moveTo>
                      <a:cubicBezTo>
                        <a:pt x="40575" y="114611"/>
                        <a:pt x="54167" y="105578"/>
                        <a:pt x="69479" y="102826"/>
                      </a:cubicBezTo>
                      <a:cubicBezTo>
                        <a:pt x="70339" y="102826"/>
                        <a:pt x="69909" y="106009"/>
                        <a:pt x="68102" y="112375"/>
                      </a:cubicBezTo>
                      <a:cubicBezTo>
                        <a:pt x="65436" y="122354"/>
                        <a:pt x="64919" y="129236"/>
                        <a:pt x="66726" y="132850"/>
                      </a:cubicBezTo>
                      <a:cubicBezTo>
                        <a:pt x="70339" y="141022"/>
                        <a:pt x="71199" y="146012"/>
                        <a:pt x="69479" y="147819"/>
                      </a:cubicBezTo>
                      <a:cubicBezTo>
                        <a:pt x="69479" y="149625"/>
                        <a:pt x="64919" y="150141"/>
                        <a:pt x="55887" y="149195"/>
                      </a:cubicBezTo>
                      <a:cubicBezTo>
                        <a:pt x="35155" y="147302"/>
                        <a:pt x="26123" y="140936"/>
                        <a:pt x="28876" y="130097"/>
                      </a:cubicBezTo>
                      <a:close/>
                      <a:moveTo>
                        <a:pt x="89780" y="109622"/>
                      </a:moveTo>
                      <a:cubicBezTo>
                        <a:pt x="84361" y="101449"/>
                        <a:pt x="82554" y="94653"/>
                        <a:pt x="84361" y="89147"/>
                      </a:cubicBezTo>
                      <a:lnTo>
                        <a:pt x="88404" y="89147"/>
                      </a:lnTo>
                      <a:cubicBezTo>
                        <a:pt x="101049" y="88287"/>
                        <a:pt x="119114" y="83727"/>
                        <a:pt x="142598" y="75468"/>
                      </a:cubicBezTo>
                      <a:cubicBezTo>
                        <a:pt x="143458" y="75468"/>
                        <a:pt x="145265" y="74608"/>
                        <a:pt x="148017" y="72715"/>
                      </a:cubicBezTo>
                      <a:cubicBezTo>
                        <a:pt x="167029" y="64543"/>
                        <a:pt x="182770" y="60930"/>
                        <a:pt x="195416" y="61790"/>
                      </a:cubicBezTo>
                      <a:cubicBezTo>
                        <a:pt x="206255" y="62736"/>
                        <a:pt x="215717" y="67210"/>
                        <a:pt x="223890" y="75468"/>
                      </a:cubicBezTo>
                      <a:cubicBezTo>
                        <a:pt x="250987" y="102739"/>
                        <a:pt x="262255" y="120031"/>
                        <a:pt x="257782" y="127344"/>
                      </a:cubicBezTo>
                      <a:cubicBezTo>
                        <a:pt x="256836" y="128290"/>
                        <a:pt x="255116" y="129150"/>
                        <a:pt x="252363" y="130097"/>
                      </a:cubicBezTo>
                      <a:cubicBezTo>
                        <a:pt x="246944" y="130097"/>
                        <a:pt x="243330" y="130527"/>
                        <a:pt x="241524" y="131473"/>
                      </a:cubicBezTo>
                      <a:cubicBezTo>
                        <a:pt x="227932" y="136893"/>
                        <a:pt x="214427" y="137839"/>
                        <a:pt x="200921" y="134226"/>
                      </a:cubicBezTo>
                      <a:cubicBezTo>
                        <a:pt x="190943" y="132419"/>
                        <a:pt x="186040" y="130613"/>
                        <a:pt x="186040" y="128806"/>
                      </a:cubicBezTo>
                      <a:cubicBezTo>
                        <a:pt x="185093" y="127000"/>
                        <a:pt x="189222" y="125193"/>
                        <a:pt x="198255" y="123386"/>
                      </a:cubicBezTo>
                      <a:cubicBezTo>
                        <a:pt x="214513" y="115214"/>
                        <a:pt x="222599" y="108848"/>
                        <a:pt x="222599" y="104288"/>
                      </a:cubicBezTo>
                      <a:cubicBezTo>
                        <a:pt x="219846" y="94309"/>
                        <a:pt x="214943" y="86996"/>
                        <a:pt x="207717" y="82437"/>
                      </a:cubicBezTo>
                      <a:cubicBezTo>
                        <a:pt x="204104" y="80630"/>
                        <a:pt x="198685" y="79684"/>
                        <a:pt x="191459" y="79684"/>
                      </a:cubicBezTo>
                      <a:cubicBezTo>
                        <a:pt x="190513" y="79684"/>
                        <a:pt x="189652" y="79684"/>
                        <a:pt x="188792" y="79684"/>
                      </a:cubicBezTo>
                      <a:cubicBezTo>
                        <a:pt x="176147" y="79684"/>
                        <a:pt x="163071" y="83813"/>
                        <a:pt x="149480" y="91986"/>
                      </a:cubicBezTo>
                      <a:cubicBezTo>
                        <a:pt x="137695" y="98352"/>
                        <a:pt x="124619" y="103342"/>
                        <a:pt x="110167" y="106955"/>
                      </a:cubicBezTo>
                      <a:cubicBezTo>
                        <a:pt x="99328" y="110482"/>
                        <a:pt x="92533" y="111428"/>
                        <a:pt x="89780" y="109622"/>
                      </a:cubicBezTo>
                      <a:close/>
                      <a:moveTo>
                        <a:pt x="119630" y="46821"/>
                      </a:moveTo>
                      <a:cubicBezTo>
                        <a:pt x="115071" y="36841"/>
                        <a:pt x="116447" y="24969"/>
                        <a:pt x="123673" y="11377"/>
                      </a:cubicBezTo>
                      <a:cubicBezTo>
                        <a:pt x="129092" y="2258"/>
                        <a:pt x="133566" y="-1355"/>
                        <a:pt x="137178" y="451"/>
                      </a:cubicBezTo>
                      <a:cubicBezTo>
                        <a:pt x="138039" y="1398"/>
                        <a:pt x="139415" y="4064"/>
                        <a:pt x="141222" y="8624"/>
                      </a:cubicBezTo>
                      <a:cubicBezTo>
                        <a:pt x="145695" y="18603"/>
                        <a:pt x="151631" y="27292"/>
                        <a:pt x="158856" y="34519"/>
                      </a:cubicBezTo>
                      <a:cubicBezTo>
                        <a:pt x="164276" y="40885"/>
                        <a:pt x="166082" y="45875"/>
                        <a:pt x="164276" y="49488"/>
                      </a:cubicBezTo>
                      <a:cubicBezTo>
                        <a:pt x="163329" y="53101"/>
                        <a:pt x="159286" y="54908"/>
                        <a:pt x="152061" y="54908"/>
                      </a:cubicBezTo>
                      <a:cubicBezTo>
                        <a:pt x="135888" y="55940"/>
                        <a:pt x="125049" y="53187"/>
                        <a:pt x="119630" y="46821"/>
                      </a:cubicBezTo>
                      <a:close/>
                    </a:path>
                  </a:pathLst>
                </a:custGeom>
                <a:grpFill/>
                <a:ln w="860" cap="flat">
                  <a:noFill/>
                  <a:prstDash val="solid"/>
                  <a:miter/>
                </a:ln>
              </p:spPr>
              <p:txBody>
                <a:bodyPr rtlCol="0" anchor="ctr"/>
                <a:lstStyle/>
                <a:p>
                  <a:endParaRPr lang="zh-CN" altLang="en-US"/>
                </a:p>
              </p:txBody>
            </p:sp>
            <p:sp>
              <p:nvSpPr>
                <p:cNvPr id="28" name="任意形状 18"/>
                <p:cNvSpPr/>
                <p:nvPr/>
              </p:nvSpPr>
              <p:spPr>
                <a:xfrm>
                  <a:off x="5138493" y="2802793"/>
                  <a:ext cx="279168" cy="227983"/>
                </a:xfrm>
                <a:custGeom>
                  <a:avLst/>
                  <a:gdLst>
                    <a:gd name="connsiteX0" fmla="*/ 146571 w 279168"/>
                    <a:gd name="connsiteY0" fmla="*/ 7401 h 227983"/>
                    <a:gd name="connsiteX1" fmla="*/ 211604 w 279168"/>
                    <a:gd name="connsiteY1" fmla="*/ 604 h 227983"/>
                    <a:gd name="connsiteX2" fmla="*/ 211604 w 279168"/>
                    <a:gd name="connsiteY2" fmla="*/ 16950 h 227983"/>
                    <a:gd name="connsiteX3" fmla="*/ 175044 w 279168"/>
                    <a:gd name="connsiteY3" fmla="*/ 41468 h 227983"/>
                    <a:gd name="connsiteX4" fmla="*/ 166958 w 279168"/>
                    <a:gd name="connsiteY4" fmla="*/ 83794 h 227983"/>
                    <a:gd name="connsiteX5" fmla="*/ 202141 w 279168"/>
                    <a:gd name="connsiteY5" fmla="*/ 74245 h 227983"/>
                    <a:gd name="connsiteX6" fmla="*/ 210227 w 279168"/>
                    <a:gd name="connsiteY6" fmla="*/ 101516 h 227983"/>
                    <a:gd name="connsiteX7" fmla="*/ 196722 w 279168"/>
                    <a:gd name="connsiteY7" fmla="*/ 106936 h 227983"/>
                    <a:gd name="connsiteX8" fmla="*/ 166958 w 279168"/>
                    <a:gd name="connsiteY8" fmla="*/ 121905 h 227983"/>
                    <a:gd name="connsiteX9" fmla="*/ 162915 w 279168"/>
                    <a:gd name="connsiteY9" fmla="*/ 132831 h 227983"/>
                    <a:gd name="connsiteX10" fmla="*/ 162915 w 279168"/>
                    <a:gd name="connsiteY10" fmla="*/ 158725 h 227983"/>
                    <a:gd name="connsiteX11" fmla="*/ 180550 w 279168"/>
                    <a:gd name="connsiteY11" fmla="*/ 171027 h 227983"/>
                    <a:gd name="connsiteX12" fmla="*/ 213066 w 279168"/>
                    <a:gd name="connsiteY12" fmla="*/ 171027 h 227983"/>
                    <a:gd name="connsiteX13" fmla="*/ 246959 w 279168"/>
                    <a:gd name="connsiteY13" fmla="*/ 168275 h 227983"/>
                    <a:gd name="connsiteX14" fmla="*/ 270013 w 279168"/>
                    <a:gd name="connsiteY14" fmla="*/ 173694 h 227983"/>
                    <a:gd name="connsiteX15" fmla="*/ 271390 w 279168"/>
                    <a:gd name="connsiteY15" fmla="*/ 211891 h 227983"/>
                    <a:gd name="connsiteX16" fmla="*/ 144076 w 279168"/>
                    <a:gd name="connsiteY16" fmla="*/ 202342 h 227983"/>
                    <a:gd name="connsiteX17" fmla="*/ 130571 w 279168"/>
                    <a:gd name="connsiteY17" fmla="*/ 203718 h 227983"/>
                    <a:gd name="connsiteX18" fmla="*/ 123775 w 279168"/>
                    <a:gd name="connsiteY18" fmla="*/ 203718 h 227983"/>
                    <a:gd name="connsiteX19" fmla="*/ 26225 w 279168"/>
                    <a:gd name="connsiteY19" fmla="*/ 220064 h 227983"/>
                    <a:gd name="connsiteX20" fmla="*/ 20806 w 279168"/>
                    <a:gd name="connsiteY20" fmla="*/ 224193 h 227983"/>
                    <a:gd name="connsiteX21" fmla="*/ 12634 w 279168"/>
                    <a:gd name="connsiteY21" fmla="*/ 225570 h 227983"/>
                    <a:gd name="connsiteX22" fmla="*/ 418 w 279168"/>
                    <a:gd name="connsiteY22" fmla="*/ 199675 h 227983"/>
                    <a:gd name="connsiteX23" fmla="*/ 62698 w 279168"/>
                    <a:gd name="connsiteY23" fmla="*/ 185997 h 227983"/>
                    <a:gd name="connsiteX24" fmla="*/ 64075 w 279168"/>
                    <a:gd name="connsiteY24" fmla="*/ 119152 h 227983"/>
                    <a:gd name="connsiteX25" fmla="*/ 62698 w 279168"/>
                    <a:gd name="connsiteY25" fmla="*/ 98677 h 227983"/>
                    <a:gd name="connsiteX26" fmla="*/ 70785 w 279168"/>
                    <a:gd name="connsiteY26" fmla="*/ 90505 h 227983"/>
                    <a:gd name="connsiteX27" fmla="*/ 103301 w 279168"/>
                    <a:gd name="connsiteY27" fmla="*/ 104183 h 227983"/>
                    <a:gd name="connsiteX28" fmla="*/ 95215 w 279168"/>
                    <a:gd name="connsiteY28" fmla="*/ 160102 h 227983"/>
                    <a:gd name="connsiteX29" fmla="*/ 97882 w 279168"/>
                    <a:gd name="connsiteY29" fmla="*/ 175071 h 227983"/>
                    <a:gd name="connsiteX30" fmla="*/ 107345 w 279168"/>
                    <a:gd name="connsiteY30" fmla="*/ 177824 h 227983"/>
                    <a:gd name="connsiteX31" fmla="*/ 126270 w 279168"/>
                    <a:gd name="connsiteY31" fmla="*/ 172404 h 227983"/>
                    <a:gd name="connsiteX32" fmla="*/ 130312 w 279168"/>
                    <a:gd name="connsiteY32" fmla="*/ 160102 h 227983"/>
                    <a:gd name="connsiteX33" fmla="*/ 128936 w 279168"/>
                    <a:gd name="connsiteY33" fmla="*/ 87752 h 227983"/>
                    <a:gd name="connsiteX34" fmla="*/ 128936 w 279168"/>
                    <a:gd name="connsiteY34" fmla="*/ 60480 h 227983"/>
                    <a:gd name="connsiteX35" fmla="*/ 119473 w 279168"/>
                    <a:gd name="connsiteY35" fmla="*/ 48178 h 227983"/>
                    <a:gd name="connsiteX36" fmla="*/ 96420 w 279168"/>
                    <a:gd name="connsiteY36" fmla="*/ 53598 h 227983"/>
                    <a:gd name="connsiteX37" fmla="*/ 76118 w 279168"/>
                    <a:gd name="connsiteY37" fmla="*/ 24951 h 227983"/>
                    <a:gd name="connsiteX38" fmla="*/ 76118 w 279168"/>
                    <a:gd name="connsiteY38" fmla="*/ 20821 h 227983"/>
                    <a:gd name="connsiteX39" fmla="*/ 89710 w 279168"/>
                    <a:gd name="connsiteY39" fmla="*/ 12649 h 227983"/>
                    <a:gd name="connsiteX40" fmla="*/ 146571 w 279168"/>
                    <a:gd name="connsiteY40" fmla="*/ 7401 h 2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9168" h="227983">
                      <a:moveTo>
                        <a:pt x="146571" y="7401"/>
                      </a:moveTo>
                      <a:cubicBezTo>
                        <a:pt x="169109" y="1035"/>
                        <a:pt x="190787" y="-1202"/>
                        <a:pt x="211604" y="604"/>
                      </a:cubicBezTo>
                      <a:cubicBezTo>
                        <a:pt x="209797" y="6024"/>
                        <a:pt x="209797" y="11530"/>
                        <a:pt x="211604" y="16950"/>
                      </a:cubicBezTo>
                      <a:cubicBezTo>
                        <a:pt x="214271" y="21510"/>
                        <a:pt x="202141" y="29682"/>
                        <a:pt x="175044" y="41468"/>
                      </a:cubicBezTo>
                      <a:cubicBezTo>
                        <a:pt x="169625" y="46888"/>
                        <a:pt x="166958" y="61083"/>
                        <a:pt x="166958" y="83794"/>
                      </a:cubicBezTo>
                      <a:cubicBezTo>
                        <a:pt x="184077" y="79235"/>
                        <a:pt x="195862" y="76052"/>
                        <a:pt x="202141" y="74245"/>
                      </a:cubicBezTo>
                      <a:cubicBezTo>
                        <a:pt x="207561" y="76998"/>
                        <a:pt x="210227" y="86117"/>
                        <a:pt x="210227" y="101516"/>
                      </a:cubicBezTo>
                      <a:cubicBezTo>
                        <a:pt x="207561" y="103323"/>
                        <a:pt x="203002" y="105129"/>
                        <a:pt x="196722" y="106936"/>
                      </a:cubicBezTo>
                      <a:cubicBezTo>
                        <a:pt x="187690" y="110549"/>
                        <a:pt x="177797" y="115625"/>
                        <a:pt x="166958" y="121905"/>
                      </a:cubicBezTo>
                      <a:cubicBezTo>
                        <a:pt x="165152" y="123712"/>
                        <a:pt x="163775" y="127325"/>
                        <a:pt x="162915" y="132831"/>
                      </a:cubicBezTo>
                      <a:cubicBezTo>
                        <a:pt x="161969" y="139197"/>
                        <a:pt x="161969" y="147800"/>
                        <a:pt x="162915" y="158725"/>
                      </a:cubicBezTo>
                      <a:cubicBezTo>
                        <a:pt x="162915" y="167844"/>
                        <a:pt x="168765" y="171888"/>
                        <a:pt x="180550" y="171027"/>
                      </a:cubicBezTo>
                      <a:cubicBezTo>
                        <a:pt x="187776" y="171027"/>
                        <a:pt x="198614" y="171027"/>
                        <a:pt x="213066" y="171027"/>
                      </a:cubicBezTo>
                      <a:cubicBezTo>
                        <a:pt x="229325" y="170167"/>
                        <a:pt x="240594" y="169221"/>
                        <a:pt x="246959" y="168275"/>
                      </a:cubicBezTo>
                      <a:cubicBezTo>
                        <a:pt x="258658" y="166468"/>
                        <a:pt x="266401" y="168275"/>
                        <a:pt x="270013" y="173694"/>
                      </a:cubicBezTo>
                      <a:cubicBezTo>
                        <a:pt x="281712" y="196406"/>
                        <a:pt x="282229" y="209138"/>
                        <a:pt x="271390" y="211891"/>
                      </a:cubicBezTo>
                      <a:cubicBezTo>
                        <a:pt x="236206" y="198213"/>
                        <a:pt x="193711" y="195030"/>
                        <a:pt x="144076" y="202342"/>
                      </a:cubicBezTo>
                      <a:cubicBezTo>
                        <a:pt x="136850" y="203288"/>
                        <a:pt x="132291" y="203718"/>
                        <a:pt x="130571" y="203718"/>
                      </a:cubicBezTo>
                      <a:cubicBezTo>
                        <a:pt x="128764" y="203718"/>
                        <a:pt x="126528" y="203718"/>
                        <a:pt x="123775" y="203718"/>
                      </a:cubicBezTo>
                      <a:cubicBezTo>
                        <a:pt x="89452" y="200105"/>
                        <a:pt x="56935" y="205525"/>
                        <a:pt x="26225" y="220064"/>
                      </a:cubicBezTo>
                      <a:cubicBezTo>
                        <a:pt x="24418" y="221010"/>
                        <a:pt x="22612" y="222387"/>
                        <a:pt x="20806" y="224193"/>
                      </a:cubicBezTo>
                      <a:cubicBezTo>
                        <a:pt x="17193" y="228753"/>
                        <a:pt x="14440" y="229183"/>
                        <a:pt x="12634" y="225570"/>
                      </a:cubicBezTo>
                      <a:cubicBezTo>
                        <a:pt x="2655" y="212837"/>
                        <a:pt x="-1388" y="204235"/>
                        <a:pt x="418" y="199675"/>
                      </a:cubicBezTo>
                      <a:cubicBezTo>
                        <a:pt x="35601" y="194255"/>
                        <a:pt x="56419" y="189696"/>
                        <a:pt x="62698" y="185997"/>
                      </a:cubicBezTo>
                      <a:cubicBezTo>
                        <a:pt x="67172" y="182383"/>
                        <a:pt x="67688" y="160102"/>
                        <a:pt x="64075" y="119152"/>
                      </a:cubicBezTo>
                      <a:cubicBezTo>
                        <a:pt x="63129" y="110979"/>
                        <a:pt x="62698" y="104183"/>
                        <a:pt x="62698" y="98677"/>
                      </a:cubicBezTo>
                      <a:cubicBezTo>
                        <a:pt x="62698" y="94118"/>
                        <a:pt x="65365" y="91365"/>
                        <a:pt x="70785" y="90505"/>
                      </a:cubicBezTo>
                      <a:cubicBezTo>
                        <a:pt x="93323" y="94118"/>
                        <a:pt x="104162" y="98677"/>
                        <a:pt x="103301" y="104183"/>
                      </a:cubicBezTo>
                      <a:cubicBezTo>
                        <a:pt x="93323" y="116055"/>
                        <a:pt x="90656" y="134637"/>
                        <a:pt x="95215" y="160102"/>
                      </a:cubicBezTo>
                      <a:cubicBezTo>
                        <a:pt x="96076" y="166468"/>
                        <a:pt x="97022" y="171458"/>
                        <a:pt x="97882" y="175071"/>
                      </a:cubicBezTo>
                      <a:cubicBezTo>
                        <a:pt x="97882" y="176877"/>
                        <a:pt x="101065" y="177824"/>
                        <a:pt x="107345" y="177824"/>
                      </a:cubicBezTo>
                      <a:cubicBezTo>
                        <a:pt x="114570" y="176964"/>
                        <a:pt x="120850" y="175071"/>
                        <a:pt x="126270" y="172404"/>
                      </a:cubicBezTo>
                      <a:cubicBezTo>
                        <a:pt x="128936" y="170597"/>
                        <a:pt x="130312" y="166468"/>
                        <a:pt x="130312" y="160102"/>
                      </a:cubicBezTo>
                      <a:cubicBezTo>
                        <a:pt x="130312" y="121045"/>
                        <a:pt x="129882" y="96871"/>
                        <a:pt x="128936" y="87752"/>
                      </a:cubicBezTo>
                      <a:cubicBezTo>
                        <a:pt x="128936" y="74073"/>
                        <a:pt x="128936" y="65040"/>
                        <a:pt x="128936" y="60480"/>
                      </a:cubicBezTo>
                      <a:cubicBezTo>
                        <a:pt x="127990" y="53168"/>
                        <a:pt x="124893" y="49125"/>
                        <a:pt x="119473" y="48178"/>
                      </a:cubicBezTo>
                      <a:cubicBezTo>
                        <a:pt x="114054" y="48178"/>
                        <a:pt x="106398" y="49985"/>
                        <a:pt x="96420" y="53598"/>
                      </a:cubicBezTo>
                      <a:cubicBezTo>
                        <a:pt x="90054" y="57211"/>
                        <a:pt x="83344" y="47662"/>
                        <a:pt x="76118" y="24951"/>
                      </a:cubicBezTo>
                      <a:cubicBezTo>
                        <a:pt x="76118" y="23144"/>
                        <a:pt x="76118" y="21767"/>
                        <a:pt x="76118" y="20821"/>
                      </a:cubicBezTo>
                      <a:cubicBezTo>
                        <a:pt x="74312" y="15401"/>
                        <a:pt x="78871" y="12649"/>
                        <a:pt x="89710" y="12649"/>
                      </a:cubicBezTo>
                      <a:cubicBezTo>
                        <a:pt x="112248" y="13767"/>
                        <a:pt x="131173" y="11960"/>
                        <a:pt x="146571" y="7401"/>
                      </a:cubicBezTo>
                      <a:close/>
                    </a:path>
                  </a:pathLst>
                </a:custGeom>
                <a:grpFill/>
                <a:ln w="860" cap="flat">
                  <a:noFill/>
                  <a:prstDash val="solid"/>
                  <a:miter/>
                </a:ln>
              </p:spPr>
              <p:txBody>
                <a:bodyPr rtlCol="0" anchor="ctr"/>
                <a:lstStyle/>
                <a:p>
                  <a:endParaRPr lang="zh-CN" altLang="en-US"/>
                </a:p>
              </p:txBody>
            </p:sp>
          </p:grpSp>
          <p:grpSp>
            <p:nvGrpSpPr>
              <p:cNvPr id="20" name="图形 4"/>
              <p:cNvGrpSpPr/>
              <p:nvPr/>
            </p:nvGrpSpPr>
            <p:grpSpPr>
              <a:xfrm>
                <a:off x="6477534" y="2737331"/>
                <a:ext cx="1951056" cy="319813"/>
                <a:chOff x="6477534" y="2737331"/>
                <a:chExt cx="1951056" cy="319813"/>
              </a:xfrm>
              <a:grpFill/>
            </p:grpSpPr>
            <p:sp>
              <p:nvSpPr>
                <p:cNvPr id="21" name="任意形状 20"/>
                <p:cNvSpPr/>
                <p:nvPr/>
              </p:nvSpPr>
              <p:spPr>
                <a:xfrm>
                  <a:off x="6477534" y="2776851"/>
                  <a:ext cx="298388" cy="236118"/>
                </a:xfrm>
                <a:custGeom>
                  <a:avLst/>
                  <a:gdLst>
                    <a:gd name="connsiteX0" fmla="*/ 160322 w 298388"/>
                    <a:gd name="connsiteY0" fmla="*/ 151805 h 236118"/>
                    <a:gd name="connsiteX1" fmla="*/ 164365 w 298388"/>
                    <a:gd name="connsiteY1" fmla="*/ 113608 h 236118"/>
                    <a:gd name="connsiteX2" fmla="*/ 171161 w 298388"/>
                    <a:gd name="connsiteY2" fmla="*/ 61733 h 236118"/>
                    <a:gd name="connsiteX3" fmla="*/ 182000 w 298388"/>
                    <a:gd name="connsiteY3" fmla="*/ 7190 h 236118"/>
                    <a:gd name="connsiteX4" fmla="*/ 207721 w 298388"/>
                    <a:gd name="connsiteY4" fmla="*/ 5814 h 236118"/>
                    <a:gd name="connsiteX5" fmla="*/ 210474 w 298388"/>
                    <a:gd name="connsiteY5" fmla="*/ 20783 h 236118"/>
                    <a:gd name="connsiteX6" fmla="*/ 196882 w 298388"/>
                    <a:gd name="connsiteY6" fmla="*/ 69905 h 236118"/>
                    <a:gd name="connsiteX7" fmla="*/ 190086 w 298388"/>
                    <a:gd name="connsiteY7" fmla="*/ 116275 h 236118"/>
                    <a:gd name="connsiteX8" fmla="*/ 188710 w 298388"/>
                    <a:gd name="connsiteY8" fmla="*/ 124448 h 236118"/>
                    <a:gd name="connsiteX9" fmla="*/ 195505 w 298388"/>
                    <a:gd name="connsiteY9" fmla="*/ 119028 h 236118"/>
                    <a:gd name="connsiteX10" fmla="*/ 233442 w 298388"/>
                    <a:gd name="connsiteY10" fmla="*/ 75325 h 236118"/>
                    <a:gd name="connsiteX11" fmla="*/ 257786 w 298388"/>
                    <a:gd name="connsiteY11" fmla="*/ 89004 h 236118"/>
                    <a:gd name="connsiteX12" fmla="*/ 255119 w 298388"/>
                    <a:gd name="connsiteY12" fmla="*/ 102682 h 236118"/>
                    <a:gd name="connsiteX13" fmla="*/ 195505 w 298388"/>
                    <a:gd name="connsiteY13" fmla="*/ 147675 h 236118"/>
                    <a:gd name="connsiteX14" fmla="*/ 184667 w 298388"/>
                    <a:gd name="connsiteY14" fmla="*/ 155848 h 236118"/>
                    <a:gd name="connsiteX15" fmla="*/ 182000 w 298388"/>
                    <a:gd name="connsiteY15" fmla="*/ 176323 h 236118"/>
                    <a:gd name="connsiteX16" fmla="*/ 211764 w 298388"/>
                    <a:gd name="connsiteY16" fmla="*/ 176323 h 236118"/>
                    <a:gd name="connsiteX17" fmla="*/ 274044 w 298388"/>
                    <a:gd name="connsiteY17" fmla="*/ 172194 h 236118"/>
                    <a:gd name="connsiteX18" fmla="*/ 288926 w 298388"/>
                    <a:gd name="connsiteY18" fmla="*/ 180366 h 236118"/>
                    <a:gd name="connsiteX19" fmla="*/ 298389 w 298388"/>
                    <a:gd name="connsiteY19" fmla="*/ 214520 h 236118"/>
                    <a:gd name="connsiteX20" fmla="*/ 295722 w 298388"/>
                    <a:gd name="connsiteY20" fmla="*/ 225445 h 236118"/>
                    <a:gd name="connsiteX21" fmla="*/ 284883 w 298388"/>
                    <a:gd name="connsiteY21" fmla="*/ 224069 h 236118"/>
                    <a:gd name="connsiteX22" fmla="*/ 217183 w 298388"/>
                    <a:gd name="connsiteY22" fmla="*/ 207723 h 236118"/>
                    <a:gd name="connsiteX23" fmla="*/ 172451 w 298388"/>
                    <a:gd name="connsiteY23" fmla="*/ 209100 h 236118"/>
                    <a:gd name="connsiteX24" fmla="*/ 156193 w 298388"/>
                    <a:gd name="connsiteY24" fmla="*/ 210477 h 236118"/>
                    <a:gd name="connsiteX25" fmla="*/ 134515 w 298388"/>
                    <a:gd name="connsiteY25" fmla="*/ 213229 h 236118"/>
                    <a:gd name="connsiteX26" fmla="*/ 106042 w 298388"/>
                    <a:gd name="connsiteY26" fmla="*/ 214606 h 236118"/>
                    <a:gd name="connsiteX27" fmla="*/ 19331 w 298388"/>
                    <a:gd name="connsiteY27" fmla="*/ 233704 h 236118"/>
                    <a:gd name="connsiteX28" fmla="*/ 9869 w 298388"/>
                    <a:gd name="connsiteY28" fmla="*/ 232328 h 236118"/>
                    <a:gd name="connsiteX29" fmla="*/ 3073 w 298388"/>
                    <a:gd name="connsiteY29" fmla="*/ 218649 h 236118"/>
                    <a:gd name="connsiteX30" fmla="*/ 320 w 298388"/>
                    <a:gd name="connsiteY30" fmla="*/ 211853 h 236118"/>
                    <a:gd name="connsiteX31" fmla="*/ 7116 w 298388"/>
                    <a:gd name="connsiteY31" fmla="*/ 209100 h 236118"/>
                    <a:gd name="connsiteX32" fmla="*/ 76192 w 298388"/>
                    <a:gd name="connsiteY32" fmla="*/ 198174 h 236118"/>
                    <a:gd name="connsiteX33" fmla="*/ 89697 w 298388"/>
                    <a:gd name="connsiteY33" fmla="*/ 194045 h 236118"/>
                    <a:gd name="connsiteX34" fmla="*/ 104580 w 298388"/>
                    <a:gd name="connsiteY34" fmla="*/ 179076 h 236118"/>
                    <a:gd name="connsiteX35" fmla="*/ 104580 w 298388"/>
                    <a:gd name="connsiteY35" fmla="*/ 150428 h 236118"/>
                    <a:gd name="connsiteX36" fmla="*/ 100536 w 298388"/>
                    <a:gd name="connsiteY36" fmla="*/ 145009 h 236118"/>
                    <a:gd name="connsiteX37" fmla="*/ 96494 w 298388"/>
                    <a:gd name="connsiteY37" fmla="*/ 147761 h 236118"/>
                    <a:gd name="connsiteX38" fmla="*/ 80235 w 298388"/>
                    <a:gd name="connsiteY38" fmla="*/ 165483 h 236118"/>
                    <a:gd name="connsiteX39" fmla="*/ 66644 w 298388"/>
                    <a:gd name="connsiteY39" fmla="*/ 164107 h 236118"/>
                    <a:gd name="connsiteX40" fmla="*/ 49009 w 298388"/>
                    <a:gd name="connsiteY40" fmla="*/ 140879 h 236118"/>
                    <a:gd name="connsiteX41" fmla="*/ 47632 w 298388"/>
                    <a:gd name="connsiteY41" fmla="*/ 131330 h 236118"/>
                    <a:gd name="connsiteX42" fmla="*/ 54428 w 298388"/>
                    <a:gd name="connsiteY42" fmla="*/ 129953 h 236118"/>
                    <a:gd name="connsiteX43" fmla="*/ 99160 w 298388"/>
                    <a:gd name="connsiteY43" fmla="*/ 117651 h 236118"/>
                    <a:gd name="connsiteX44" fmla="*/ 100536 w 298388"/>
                    <a:gd name="connsiteY44" fmla="*/ 108102 h 236118"/>
                    <a:gd name="connsiteX45" fmla="*/ 101913 w 298388"/>
                    <a:gd name="connsiteY45" fmla="*/ 53560 h 236118"/>
                    <a:gd name="connsiteX46" fmla="*/ 137096 w 298388"/>
                    <a:gd name="connsiteY46" fmla="*/ 50807 h 236118"/>
                    <a:gd name="connsiteX47" fmla="*/ 141139 w 298388"/>
                    <a:gd name="connsiteY47" fmla="*/ 65776 h 236118"/>
                    <a:gd name="connsiteX48" fmla="*/ 134344 w 298388"/>
                    <a:gd name="connsiteY48" fmla="*/ 173570 h 236118"/>
                    <a:gd name="connsiteX49" fmla="*/ 146559 w 298388"/>
                    <a:gd name="connsiteY49" fmla="*/ 174947 h 236118"/>
                    <a:gd name="connsiteX50" fmla="*/ 160322 w 298388"/>
                    <a:gd name="connsiteY50" fmla="*/ 151805 h 23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98388" h="236118">
                      <a:moveTo>
                        <a:pt x="160322" y="151805"/>
                      </a:moveTo>
                      <a:cubicBezTo>
                        <a:pt x="161182" y="143632"/>
                        <a:pt x="162559" y="130900"/>
                        <a:pt x="164365" y="113608"/>
                      </a:cubicBezTo>
                      <a:cubicBezTo>
                        <a:pt x="166172" y="94510"/>
                        <a:pt x="168408" y="77218"/>
                        <a:pt x="171161" y="61733"/>
                      </a:cubicBezTo>
                      <a:cubicBezTo>
                        <a:pt x="173828" y="35322"/>
                        <a:pt x="177441" y="17170"/>
                        <a:pt x="182000" y="7190"/>
                      </a:cubicBezTo>
                      <a:cubicBezTo>
                        <a:pt x="186473" y="-1929"/>
                        <a:pt x="195075" y="-2359"/>
                        <a:pt x="207721" y="5814"/>
                      </a:cubicBezTo>
                      <a:cubicBezTo>
                        <a:pt x="214000" y="10373"/>
                        <a:pt x="214947" y="15363"/>
                        <a:pt x="210474" y="20783"/>
                      </a:cubicBezTo>
                      <a:cubicBezTo>
                        <a:pt x="204108" y="28956"/>
                        <a:pt x="199635" y="45301"/>
                        <a:pt x="196882" y="69905"/>
                      </a:cubicBezTo>
                      <a:cubicBezTo>
                        <a:pt x="194129" y="89004"/>
                        <a:pt x="191893" y="104489"/>
                        <a:pt x="190086" y="116275"/>
                      </a:cubicBezTo>
                      <a:lnTo>
                        <a:pt x="188710" y="124448"/>
                      </a:lnTo>
                      <a:cubicBezTo>
                        <a:pt x="189570" y="124448"/>
                        <a:pt x="191893" y="122641"/>
                        <a:pt x="195505" y="119028"/>
                      </a:cubicBezTo>
                      <a:cubicBezTo>
                        <a:pt x="219850" y="94510"/>
                        <a:pt x="232495" y="79885"/>
                        <a:pt x="233442" y="75325"/>
                      </a:cubicBezTo>
                      <a:cubicBezTo>
                        <a:pt x="238861" y="69905"/>
                        <a:pt x="247033" y="74465"/>
                        <a:pt x="257786" y="89004"/>
                      </a:cubicBezTo>
                      <a:cubicBezTo>
                        <a:pt x="262259" y="98123"/>
                        <a:pt x="261399" y="102682"/>
                        <a:pt x="255119" y="102682"/>
                      </a:cubicBezTo>
                      <a:cubicBezTo>
                        <a:pt x="252367" y="102682"/>
                        <a:pt x="232495" y="117651"/>
                        <a:pt x="195505" y="147675"/>
                      </a:cubicBezTo>
                      <a:cubicBezTo>
                        <a:pt x="190946" y="152235"/>
                        <a:pt x="187333" y="154988"/>
                        <a:pt x="184667" y="155848"/>
                      </a:cubicBezTo>
                      <a:cubicBezTo>
                        <a:pt x="178301" y="162214"/>
                        <a:pt x="177441" y="169010"/>
                        <a:pt x="182000" y="176323"/>
                      </a:cubicBezTo>
                      <a:cubicBezTo>
                        <a:pt x="189226" y="176323"/>
                        <a:pt x="199119" y="176323"/>
                        <a:pt x="211764" y="176323"/>
                      </a:cubicBezTo>
                      <a:cubicBezTo>
                        <a:pt x="250560" y="175463"/>
                        <a:pt x="271378" y="174086"/>
                        <a:pt x="274044" y="172194"/>
                      </a:cubicBezTo>
                      <a:cubicBezTo>
                        <a:pt x="282130" y="170387"/>
                        <a:pt x="287120" y="173140"/>
                        <a:pt x="288926" y="180366"/>
                      </a:cubicBezTo>
                      <a:cubicBezTo>
                        <a:pt x="292539" y="192238"/>
                        <a:pt x="295722" y="203594"/>
                        <a:pt x="298389" y="214520"/>
                      </a:cubicBezTo>
                      <a:cubicBezTo>
                        <a:pt x="298389" y="220886"/>
                        <a:pt x="297442" y="224499"/>
                        <a:pt x="295722" y="225445"/>
                      </a:cubicBezTo>
                      <a:cubicBezTo>
                        <a:pt x="292969" y="227252"/>
                        <a:pt x="289356" y="226822"/>
                        <a:pt x="284883" y="224069"/>
                      </a:cubicBezTo>
                      <a:cubicBezTo>
                        <a:pt x="257786" y="213143"/>
                        <a:pt x="235162" y="207723"/>
                        <a:pt x="217183" y="207723"/>
                      </a:cubicBezTo>
                      <a:cubicBezTo>
                        <a:pt x="192839" y="207723"/>
                        <a:pt x="177871" y="208154"/>
                        <a:pt x="172451" y="209100"/>
                      </a:cubicBezTo>
                      <a:cubicBezTo>
                        <a:pt x="165226" y="209100"/>
                        <a:pt x="159806" y="209530"/>
                        <a:pt x="156193" y="210477"/>
                      </a:cubicBezTo>
                      <a:cubicBezTo>
                        <a:pt x="153440" y="211423"/>
                        <a:pt x="146215" y="212283"/>
                        <a:pt x="134515" y="213229"/>
                      </a:cubicBezTo>
                      <a:cubicBezTo>
                        <a:pt x="120924" y="214176"/>
                        <a:pt x="111461" y="214606"/>
                        <a:pt x="106042" y="214606"/>
                      </a:cubicBezTo>
                      <a:cubicBezTo>
                        <a:pt x="71719" y="214606"/>
                        <a:pt x="42815" y="220972"/>
                        <a:pt x="19331" y="233704"/>
                      </a:cubicBezTo>
                      <a:cubicBezTo>
                        <a:pt x="12965" y="237317"/>
                        <a:pt x="9869" y="236887"/>
                        <a:pt x="9869" y="232328"/>
                      </a:cubicBezTo>
                      <a:cubicBezTo>
                        <a:pt x="7116" y="225962"/>
                        <a:pt x="4879" y="221402"/>
                        <a:pt x="3073" y="218649"/>
                      </a:cubicBezTo>
                      <a:cubicBezTo>
                        <a:pt x="320" y="215896"/>
                        <a:pt x="-540" y="213660"/>
                        <a:pt x="320" y="211853"/>
                      </a:cubicBezTo>
                      <a:cubicBezTo>
                        <a:pt x="1180" y="210046"/>
                        <a:pt x="3503" y="209100"/>
                        <a:pt x="7116" y="209100"/>
                      </a:cubicBezTo>
                      <a:cubicBezTo>
                        <a:pt x="18815" y="209100"/>
                        <a:pt x="41869" y="205487"/>
                        <a:pt x="76192" y="198174"/>
                      </a:cubicBezTo>
                      <a:cubicBezTo>
                        <a:pt x="81611" y="196368"/>
                        <a:pt x="86085" y="194991"/>
                        <a:pt x="89697" y="194045"/>
                      </a:cubicBezTo>
                      <a:cubicBezTo>
                        <a:pt x="97870" y="191292"/>
                        <a:pt x="102773" y="186302"/>
                        <a:pt x="104580" y="179076"/>
                      </a:cubicBezTo>
                      <a:cubicBezTo>
                        <a:pt x="104580" y="169957"/>
                        <a:pt x="104580" y="160408"/>
                        <a:pt x="104580" y="150428"/>
                      </a:cubicBezTo>
                      <a:cubicBezTo>
                        <a:pt x="103633" y="146815"/>
                        <a:pt x="102343" y="145009"/>
                        <a:pt x="100536" y="145009"/>
                      </a:cubicBezTo>
                      <a:cubicBezTo>
                        <a:pt x="99590" y="144148"/>
                        <a:pt x="98300" y="145009"/>
                        <a:pt x="96494" y="147761"/>
                      </a:cubicBezTo>
                      <a:cubicBezTo>
                        <a:pt x="90128" y="155934"/>
                        <a:pt x="84708" y="161870"/>
                        <a:pt x="80235" y="165483"/>
                      </a:cubicBezTo>
                      <a:cubicBezTo>
                        <a:pt x="75676" y="171849"/>
                        <a:pt x="71203" y="171419"/>
                        <a:pt x="66644" y="164107"/>
                      </a:cubicBezTo>
                      <a:cubicBezTo>
                        <a:pt x="56665" y="154988"/>
                        <a:pt x="50815" y="147245"/>
                        <a:pt x="49009" y="140879"/>
                      </a:cubicBezTo>
                      <a:cubicBezTo>
                        <a:pt x="46256" y="137266"/>
                        <a:pt x="45826" y="134083"/>
                        <a:pt x="47632" y="131330"/>
                      </a:cubicBezTo>
                      <a:cubicBezTo>
                        <a:pt x="48493" y="129523"/>
                        <a:pt x="50815" y="129093"/>
                        <a:pt x="54428" y="129953"/>
                      </a:cubicBezTo>
                      <a:cubicBezTo>
                        <a:pt x="67934" y="132706"/>
                        <a:pt x="82902" y="128577"/>
                        <a:pt x="99160" y="117651"/>
                      </a:cubicBezTo>
                      <a:cubicBezTo>
                        <a:pt x="100020" y="117651"/>
                        <a:pt x="100536" y="114468"/>
                        <a:pt x="100536" y="108102"/>
                      </a:cubicBezTo>
                      <a:cubicBezTo>
                        <a:pt x="101397" y="104489"/>
                        <a:pt x="101913" y="86251"/>
                        <a:pt x="101913" y="53560"/>
                      </a:cubicBezTo>
                      <a:cubicBezTo>
                        <a:pt x="105526" y="39881"/>
                        <a:pt x="117225" y="39021"/>
                        <a:pt x="137096" y="50807"/>
                      </a:cubicBezTo>
                      <a:cubicBezTo>
                        <a:pt x="141569" y="54420"/>
                        <a:pt x="142946" y="59496"/>
                        <a:pt x="141139" y="65776"/>
                      </a:cubicBezTo>
                      <a:cubicBezTo>
                        <a:pt x="133913" y="86681"/>
                        <a:pt x="131677" y="122641"/>
                        <a:pt x="134344" y="173570"/>
                      </a:cubicBezTo>
                      <a:cubicBezTo>
                        <a:pt x="133397" y="176323"/>
                        <a:pt x="137526" y="176753"/>
                        <a:pt x="146559" y="174947"/>
                      </a:cubicBezTo>
                      <a:cubicBezTo>
                        <a:pt x="154903" y="174947"/>
                        <a:pt x="159376" y="167290"/>
                        <a:pt x="160322" y="151805"/>
                      </a:cubicBezTo>
                      <a:close/>
                    </a:path>
                  </a:pathLst>
                </a:custGeom>
                <a:grpFill/>
                <a:ln w="860" cap="flat">
                  <a:noFill/>
                  <a:prstDash val="solid"/>
                  <a:miter/>
                </a:ln>
              </p:spPr>
              <p:txBody>
                <a:bodyPr rtlCol="0" anchor="ctr"/>
                <a:lstStyle/>
                <a:p>
                  <a:endParaRPr lang="zh-CN" altLang="en-US"/>
                </a:p>
              </p:txBody>
            </p:sp>
            <p:sp>
              <p:nvSpPr>
                <p:cNvPr id="22" name="任意形状 21"/>
                <p:cNvSpPr/>
                <p:nvPr/>
              </p:nvSpPr>
              <p:spPr>
                <a:xfrm>
                  <a:off x="7027539" y="2737331"/>
                  <a:ext cx="312864" cy="319813"/>
                </a:xfrm>
                <a:custGeom>
                  <a:avLst/>
                  <a:gdLst>
                    <a:gd name="connsiteX0" fmla="*/ 86625 w 312864"/>
                    <a:gd name="connsiteY0" fmla="*/ 148999 h 319813"/>
                    <a:gd name="connsiteX1" fmla="*/ 86625 w 312864"/>
                    <a:gd name="connsiteY1" fmla="*/ 162677 h 319813"/>
                    <a:gd name="connsiteX2" fmla="*/ 129980 w 312864"/>
                    <a:gd name="connsiteY2" fmla="*/ 155881 h 319813"/>
                    <a:gd name="connsiteX3" fmla="*/ 158454 w 312864"/>
                    <a:gd name="connsiteY3" fmla="*/ 168183 h 319813"/>
                    <a:gd name="connsiteX4" fmla="*/ 155787 w 312864"/>
                    <a:gd name="connsiteY4" fmla="*/ 172313 h 319813"/>
                    <a:gd name="connsiteX5" fmla="*/ 140905 w 312864"/>
                    <a:gd name="connsiteY5" fmla="*/ 217306 h 319813"/>
                    <a:gd name="connsiteX6" fmla="*/ 126024 w 312864"/>
                    <a:gd name="connsiteY6" fmla="*/ 250083 h 319813"/>
                    <a:gd name="connsiteX7" fmla="*/ 109765 w 312864"/>
                    <a:gd name="connsiteY7" fmla="*/ 267805 h 319813"/>
                    <a:gd name="connsiteX8" fmla="*/ 93506 w 312864"/>
                    <a:gd name="connsiteY8" fmla="*/ 251459 h 319813"/>
                    <a:gd name="connsiteX9" fmla="*/ 67786 w 312864"/>
                    <a:gd name="connsiteY9" fmla="*/ 225564 h 319813"/>
                    <a:gd name="connsiteX10" fmla="*/ 65033 w 312864"/>
                    <a:gd name="connsiteY10" fmla="*/ 228317 h 319813"/>
                    <a:gd name="connsiteX11" fmla="*/ 44732 w 312864"/>
                    <a:gd name="connsiteY11" fmla="*/ 244663 h 319813"/>
                    <a:gd name="connsiteX12" fmla="*/ 0 w 312864"/>
                    <a:gd name="connsiteY12" fmla="*/ 252835 h 319813"/>
                    <a:gd name="connsiteX13" fmla="*/ 8172 w 312864"/>
                    <a:gd name="connsiteY13" fmla="*/ 247416 h 319813"/>
                    <a:gd name="connsiteX14" fmla="*/ 50151 w 312864"/>
                    <a:gd name="connsiteY14" fmla="*/ 206466 h 319813"/>
                    <a:gd name="connsiteX15" fmla="*/ 63657 w 312864"/>
                    <a:gd name="connsiteY15" fmla="*/ 154591 h 319813"/>
                    <a:gd name="connsiteX16" fmla="*/ 60904 w 312864"/>
                    <a:gd name="connsiteY16" fmla="*/ 124567 h 319813"/>
                    <a:gd name="connsiteX17" fmla="*/ 60904 w 312864"/>
                    <a:gd name="connsiteY17" fmla="*/ 116394 h 319813"/>
                    <a:gd name="connsiteX18" fmla="*/ 70367 w 312864"/>
                    <a:gd name="connsiteY18" fmla="*/ 115017 h 319813"/>
                    <a:gd name="connsiteX19" fmla="*/ 79829 w 312864"/>
                    <a:gd name="connsiteY19" fmla="*/ 115017 h 319813"/>
                    <a:gd name="connsiteX20" fmla="*/ 158368 w 312864"/>
                    <a:gd name="connsiteY20" fmla="*/ 101339 h 319813"/>
                    <a:gd name="connsiteX21" fmla="*/ 148905 w 312864"/>
                    <a:gd name="connsiteY21" fmla="*/ 56346 h 319813"/>
                    <a:gd name="connsiteX22" fmla="*/ 146153 w 312864"/>
                    <a:gd name="connsiteY22" fmla="*/ 40000 h 319813"/>
                    <a:gd name="connsiteX23" fmla="*/ 142109 w 312864"/>
                    <a:gd name="connsiteY23" fmla="*/ 11353 h 319813"/>
                    <a:gd name="connsiteX24" fmla="*/ 148905 w 312864"/>
                    <a:gd name="connsiteY24" fmla="*/ 1804 h 319813"/>
                    <a:gd name="connsiteX25" fmla="*/ 169206 w 312864"/>
                    <a:gd name="connsiteY25" fmla="*/ 427 h 319813"/>
                    <a:gd name="connsiteX26" fmla="*/ 166454 w 312864"/>
                    <a:gd name="connsiteY26" fmla="*/ 7223 h 319813"/>
                    <a:gd name="connsiteX27" fmla="*/ 163787 w 312864"/>
                    <a:gd name="connsiteY27" fmla="*/ 15396 h 319813"/>
                    <a:gd name="connsiteX28" fmla="*/ 180046 w 312864"/>
                    <a:gd name="connsiteY28" fmla="*/ 91790 h 319813"/>
                    <a:gd name="connsiteX29" fmla="*/ 185465 w 312864"/>
                    <a:gd name="connsiteY29" fmla="*/ 94542 h 319813"/>
                    <a:gd name="connsiteX30" fmla="*/ 197680 w 312864"/>
                    <a:gd name="connsiteY30" fmla="*/ 97296 h 319813"/>
                    <a:gd name="connsiteX31" fmla="*/ 203100 w 312864"/>
                    <a:gd name="connsiteY31" fmla="*/ 112264 h 319813"/>
                    <a:gd name="connsiteX32" fmla="*/ 196304 w 312864"/>
                    <a:gd name="connsiteY32" fmla="*/ 116394 h 319813"/>
                    <a:gd name="connsiteX33" fmla="*/ 193637 w 312864"/>
                    <a:gd name="connsiteY33" fmla="*/ 116394 h 319813"/>
                    <a:gd name="connsiteX34" fmla="*/ 186841 w 312864"/>
                    <a:gd name="connsiteY34" fmla="*/ 127319 h 319813"/>
                    <a:gd name="connsiteX35" fmla="*/ 189508 w 312864"/>
                    <a:gd name="connsiteY35" fmla="*/ 140998 h 319813"/>
                    <a:gd name="connsiteX36" fmla="*/ 193552 w 312864"/>
                    <a:gd name="connsiteY36" fmla="*/ 154677 h 319813"/>
                    <a:gd name="connsiteX37" fmla="*/ 197594 w 312864"/>
                    <a:gd name="connsiteY37" fmla="*/ 173775 h 319813"/>
                    <a:gd name="connsiteX38" fmla="*/ 204390 w 312864"/>
                    <a:gd name="connsiteY38" fmla="*/ 190120 h 319813"/>
                    <a:gd name="connsiteX39" fmla="*/ 224691 w 312864"/>
                    <a:gd name="connsiteY39" fmla="*/ 160097 h 319813"/>
                    <a:gd name="connsiteX40" fmla="*/ 231487 w 312864"/>
                    <a:gd name="connsiteY40" fmla="*/ 142375 h 319813"/>
                    <a:gd name="connsiteX41" fmla="*/ 234240 w 312864"/>
                    <a:gd name="connsiteY41" fmla="*/ 136955 h 319813"/>
                    <a:gd name="connsiteX42" fmla="*/ 253165 w 312864"/>
                    <a:gd name="connsiteY42" fmla="*/ 156053 h 319813"/>
                    <a:gd name="connsiteX43" fmla="*/ 235530 w 312864"/>
                    <a:gd name="connsiteY43" fmla="*/ 194250 h 319813"/>
                    <a:gd name="connsiteX44" fmla="*/ 224691 w 312864"/>
                    <a:gd name="connsiteY44" fmla="*/ 210595 h 319813"/>
                    <a:gd name="connsiteX45" fmla="*/ 217896 w 312864"/>
                    <a:gd name="connsiteY45" fmla="*/ 220144 h 319813"/>
                    <a:gd name="connsiteX46" fmla="*/ 235530 w 312864"/>
                    <a:gd name="connsiteY46" fmla="*/ 256965 h 319813"/>
                    <a:gd name="connsiteX47" fmla="*/ 236906 w 312864"/>
                    <a:gd name="connsiteY47" fmla="*/ 258341 h 319813"/>
                    <a:gd name="connsiteX48" fmla="*/ 276219 w 312864"/>
                    <a:gd name="connsiteY48" fmla="*/ 286989 h 319813"/>
                    <a:gd name="connsiteX49" fmla="*/ 292478 w 312864"/>
                    <a:gd name="connsiteY49" fmla="*/ 247416 h 319813"/>
                    <a:gd name="connsiteX50" fmla="*/ 293854 w 312864"/>
                    <a:gd name="connsiteY50" fmla="*/ 205089 h 319813"/>
                    <a:gd name="connsiteX51" fmla="*/ 295230 w 312864"/>
                    <a:gd name="connsiteY51" fmla="*/ 185991 h 319813"/>
                    <a:gd name="connsiteX52" fmla="*/ 312864 w 312864"/>
                    <a:gd name="connsiteY52" fmla="*/ 267890 h 319813"/>
                    <a:gd name="connsiteX53" fmla="*/ 304692 w 312864"/>
                    <a:gd name="connsiteY53" fmla="*/ 319766 h 319813"/>
                    <a:gd name="connsiteX54" fmla="*/ 234240 w 312864"/>
                    <a:gd name="connsiteY54" fmla="*/ 286989 h 319813"/>
                    <a:gd name="connsiteX55" fmla="*/ 207143 w 312864"/>
                    <a:gd name="connsiteY55" fmla="*/ 254212 h 319813"/>
                    <a:gd name="connsiteX56" fmla="*/ 199056 w 312864"/>
                    <a:gd name="connsiteY56" fmla="*/ 241910 h 319813"/>
                    <a:gd name="connsiteX57" fmla="*/ 195013 w 312864"/>
                    <a:gd name="connsiteY57" fmla="*/ 244663 h 319813"/>
                    <a:gd name="connsiteX58" fmla="*/ 185551 w 312864"/>
                    <a:gd name="connsiteY58" fmla="*/ 248792 h 319813"/>
                    <a:gd name="connsiteX59" fmla="*/ 176088 w 312864"/>
                    <a:gd name="connsiteY59" fmla="*/ 248792 h 319813"/>
                    <a:gd name="connsiteX60" fmla="*/ 166626 w 312864"/>
                    <a:gd name="connsiteY60" fmla="*/ 247416 h 319813"/>
                    <a:gd name="connsiteX61" fmla="*/ 159830 w 312864"/>
                    <a:gd name="connsiteY61" fmla="*/ 248792 h 319813"/>
                    <a:gd name="connsiteX62" fmla="*/ 143572 w 312864"/>
                    <a:gd name="connsiteY62" fmla="*/ 246039 h 319813"/>
                    <a:gd name="connsiteX63" fmla="*/ 165250 w 312864"/>
                    <a:gd name="connsiteY63" fmla="*/ 229694 h 319813"/>
                    <a:gd name="connsiteX64" fmla="*/ 177465 w 312864"/>
                    <a:gd name="connsiteY64" fmla="*/ 221521 h 319813"/>
                    <a:gd name="connsiteX65" fmla="*/ 186928 w 312864"/>
                    <a:gd name="connsiteY65" fmla="*/ 210595 h 319813"/>
                    <a:gd name="connsiteX66" fmla="*/ 181508 w 312864"/>
                    <a:gd name="connsiteY66" fmla="*/ 196917 h 319813"/>
                    <a:gd name="connsiteX67" fmla="*/ 170669 w 312864"/>
                    <a:gd name="connsiteY67" fmla="*/ 158720 h 319813"/>
                    <a:gd name="connsiteX68" fmla="*/ 163874 w 312864"/>
                    <a:gd name="connsiteY68" fmla="*/ 132825 h 319813"/>
                    <a:gd name="connsiteX69" fmla="*/ 162497 w 312864"/>
                    <a:gd name="connsiteY69" fmla="*/ 124653 h 319813"/>
                    <a:gd name="connsiteX70" fmla="*/ 146239 w 312864"/>
                    <a:gd name="connsiteY70" fmla="*/ 128782 h 319813"/>
                    <a:gd name="connsiteX71" fmla="*/ 92045 w 312864"/>
                    <a:gd name="connsiteY71" fmla="*/ 139708 h 319813"/>
                    <a:gd name="connsiteX72" fmla="*/ 86625 w 312864"/>
                    <a:gd name="connsiteY72" fmla="*/ 148999 h 319813"/>
                    <a:gd name="connsiteX73" fmla="*/ 93421 w 312864"/>
                    <a:gd name="connsiteY73" fmla="*/ 230898 h 319813"/>
                    <a:gd name="connsiteX74" fmla="*/ 113722 w 312864"/>
                    <a:gd name="connsiteY74" fmla="*/ 218596 h 319813"/>
                    <a:gd name="connsiteX75" fmla="*/ 123184 w 312864"/>
                    <a:gd name="connsiteY75" fmla="*/ 185819 h 319813"/>
                    <a:gd name="connsiteX76" fmla="*/ 113722 w 312864"/>
                    <a:gd name="connsiteY76" fmla="*/ 174893 h 319813"/>
                    <a:gd name="connsiteX77" fmla="*/ 83958 w 312864"/>
                    <a:gd name="connsiteY77" fmla="*/ 183066 h 319813"/>
                    <a:gd name="connsiteX78" fmla="*/ 69076 w 312864"/>
                    <a:gd name="connsiteY78" fmla="*/ 219887 h 319813"/>
                    <a:gd name="connsiteX79" fmla="*/ 93421 w 312864"/>
                    <a:gd name="connsiteY79" fmla="*/ 230898 h 319813"/>
                    <a:gd name="connsiteX80" fmla="*/ 224778 w 312864"/>
                    <a:gd name="connsiteY80" fmla="*/ 101253 h 319813"/>
                    <a:gd name="connsiteX81" fmla="*/ 222025 w 312864"/>
                    <a:gd name="connsiteY81" fmla="*/ 101253 h 319813"/>
                    <a:gd name="connsiteX82" fmla="*/ 211186 w 312864"/>
                    <a:gd name="connsiteY82" fmla="*/ 94457 h 319813"/>
                    <a:gd name="connsiteX83" fmla="*/ 215229 w 312864"/>
                    <a:gd name="connsiteY83" fmla="*/ 61679 h 319813"/>
                    <a:gd name="connsiteX84" fmla="*/ 236906 w 312864"/>
                    <a:gd name="connsiteY84" fmla="*/ 56260 h 319813"/>
                    <a:gd name="connsiteX85" fmla="*/ 240950 w 312864"/>
                    <a:gd name="connsiteY85" fmla="*/ 67185 h 319813"/>
                    <a:gd name="connsiteX86" fmla="*/ 246369 w 312864"/>
                    <a:gd name="connsiteY86" fmla="*/ 76735 h 319813"/>
                    <a:gd name="connsiteX87" fmla="*/ 255831 w 312864"/>
                    <a:gd name="connsiteY87" fmla="*/ 101253 h 319813"/>
                    <a:gd name="connsiteX88" fmla="*/ 231487 w 312864"/>
                    <a:gd name="connsiteY88" fmla="*/ 102629 h 319813"/>
                    <a:gd name="connsiteX89" fmla="*/ 224778 w 312864"/>
                    <a:gd name="connsiteY89" fmla="*/ 101253 h 31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2864" h="319813">
                      <a:moveTo>
                        <a:pt x="86625" y="148999"/>
                      </a:moveTo>
                      <a:lnTo>
                        <a:pt x="86625" y="162677"/>
                      </a:lnTo>
                      <a:cubicBezTo>
                        <a:pt x="96517" y="159924"/>
                        <a:pt x="110970" y="157688"/>
                        <a:pt x="129980" y="155881"/>
                      </a:cubicBezTo>
                      <a:cubicBezTo>
                        <a:pt x="144432" y="155881"/>
                        <a:pt x="153895" y="160010"/>
                        <a:pt x="158454" y="168183"/>
                      </a:cubicBezTo>
                      <a:cubicBezTo>
                        <a:pt x="158454" y="169130"/>
                        <a:pt x="157508" y="170506"/>
                        <a:pt x="155787" y="172313"/>
                      </a:cubicBezTo>
                      <a:cubicBezTo>
                        <a:pt x="149421" y="185045"/>
                        <a:pt x="144519" y="200100"/>
                        <a:pt x="140905" y="217306"/>
                      </a:cubicBezTo>
                      <a:cubicBezTo>
                        <a:pt x="139959" y="222725"/>
                        <a:pt x="135056" y="233651"/>
                        <a:pt x="126024" y="250083"/>
                      </a:cubicBezTo>
                      <a:cubicBezTo>
                        <a:pt x="121464" y="261008"/>
                        <a:pt x="116045" y="266944"/>
                        <a:pt x="109765" y="267805"/>
                      </a:cubicBezTo>
                      <a:cubicBezTo>
                        <a:pt x="107959" y="267805"/>
                        <a:pt x="102539" y="262385"/>
                        <a:pt x="93506" y="251459"/>
                      </a:cubicBezTo>
                      <a:cubicBezTo>
                        <a:pt x="78109" y="233307"/>
                        <a:pt x="69592" y="224618"/>
                        <a:pt x="67786" y="225564"/>
                      </a:cubicBezTo>
                      <a:cubicBezTo>
                        <a:pt x="66839" y="225564"/>
                        <a:pt x="65979" y="226511"/>
                        <a:pt x="65033" y="228317"/>
                      </a:cubicBezTo>
                      <a:cubicBezTo>
                        <a:pt x="58667" y="235630"/>
                        <a:pt x="51958" y="241050"/>
                        <a:pt x="44732" y="244663"/>
                      </a:cubicBezTo>
                      <a:cubicBezTo>
                        <a:pt x="26667" y="253782"/>
                        <a:pt x="11785" y="256535"/>
                        <a:pt x="0" y="252835"/>
                      </a:cubicBezTo>
                      <a:lnTo>
                        <a:pt x="8172" y="247416"/>
                      </a:lnTo>
                      <a:cubicBezTo>
                        <a:pt x="28043" y="233737"/>
                        <a:pt x="42065" y="220144"/>
                        <a:pt x="50151" y="206466"/>
                      </a:cubicBezTo>
                      <a:cubicBezTo>
                        <a:pt x="58324" y="192787"/>
                        <a:pt x="62797" y="175582"/>
                        <a:pt x="63657" y="154591"/>
                      </a:cubicBezTo>
                      <a:cubicBezTo>
                        <a:pt x="62710" y="143665"/>
                        <a:pt x="61850" y="133686"/>
                        <a:pt x="60904" y="124567"/>
                      </a:cubicBezTo>
                      <a:cubicBezTo>
                        <a:pt x="59958" y="120007"/>
                        <a:pt x="59958" y="117254"/>
                        <a:pt x="60904" y="116394"/>
                      </a:cubicBezTo>
                      <a:cubicBezTo>
                        <a:pt x="60904" y="115534"/>
                        <a:pt x="64087" y="115017"/>
                        <a:pt x="70367" y="115017"/>
                      </a:cubicBezTo>
                      <a:cubicBezTo>
                        <a:pt x="73120" y="115017"/>
                        <a:pt x="76216" y="115017"/>
                        <a:pt x="79829" y="115017"/>
                      </a:cubicBezTo>
                      <a:cubicBezTo>
                        <a:pt x="101507" y="113211"/>
                        <a:pt x="127658" y="108651"/>
                        <a:pt x="158368" y="101339"/>
                      </a:cubicBezTo>
                      <a:cubicBezTo>
                        <a:pt x="159228" y="102285"/>
                        <a:pt x="156132" y="87230"/>
                        <a:pt x="148905" y="56346"/>
                      </a:cubicBezTo>
                      <a:cubicBezTo>
                        <a:pt x="147960" y="49980"/>
                        <a:pt x="147099" y="44560"/>
                        <a:pt x="146153" y="40000"/>
                      </a:cubicBezTo>
                      <a:cubicBezTo>
                        <a:pt x="142539" y="24515"/>
                        <a:pt x="141163" y="14966"/>
                        <a:pt x="142109" y="11353"/>
                      </a:cubicBezTo>
                      <a:cubicBezTo>
                        <a:pt x="141163" y="6793"/>
                        <a:pt x="143486" y="3610"/>
                        <a:pt x="148905" y="1804"/>
                      </a:cubicBezTo>
                      <a:cubicBezTo>
                        <a:pt x="157938" y="-3"/>
                        <a:pt x="164734" y="-433"/>
                        <a:pt x="169206" y="427"/>
                      </a:cubicBezTo>
                      <a:cubicBezTo>
                        <a:pt x="169206" y="1373"/>
                        <a:pt x="168261" y="3610"/>
                        <a:pt x="166454" y="7223"/>
                      </a:cubicBezTo>
                      <a:cubicBezTo>
                        <a:pt x="164647" y="11783"/>
                        <a:pt x="163787" y="14536"/>
                        <a:pt x="163787" y="15396"/>
                      </a:cubicBezTo>
                      <a:cubicBezTo>
                        <a:pt x="164647" y="33634"/>
                        <a:pt x="170067" y="59099"/>
                        <a:pt x="180046" y="91790"/>
                      </a:cubicBezTo>
                      <a:cubicBezTo>
                        <a:pt x="180046" y="93596"/>
                        <a:pt x="181852" y="94542"/>
                        <a:pt x="185465" y="94542"/>
                      </a:cubicBezTo>
                      <a:cubicBezTo>
                        <a:pt x="190884" y="94542"/>
                        <a:pt x="194928" y="95489"/>
                        <a:pt x="197680" y="97296"/>
                      </a:cubicBezTo>
                      <a:cubicBezTo>
                        <a:pt x="202154" y="101855"/>
                        <a:pt x="203960" y="106845"/>
                        <a:pt x="203100" y="112264"/>
                      </a:cubicBezTo>
                      <a:cubicBezTo>
                        <a:pt x="203100" y="114071"/>
                        <a:pt x="200863" y="115447"/>
                        <a:pt x="196304" y="116394"/>
                      </a:cubicBezTo>
                      <a:lnTo>
                        <a:pt x="193637" y="116394"/>
                      </a:lnTo>
                      <a:cubicBezTo>
                        <a:pt x="187271" y="117340"/>
                        <a:pt x="185035" y="120953"/>
                        <a:pt x="186841" y="127319"/>
                      </a:cubicBezTo>
                      <a:cubicBezTo>
                        <a:pt x="187701" y="130933"/>
                        <a:pt x="188648" y="135492"/>
                        <a:pt x="189508" y="140998"/>
                      </a:cubicBezTo>
                      <a:cubicBezTo>
                        <a:pt x="190369" y="147364"/>
                        <a:pt x="191745" y="151924"/>
                        <a:pt x="193552" y="154677"/>
                      </a:cubicBezTo>
                      <a:cubicBezTo>
                        <a:pt x="194412" y="158290"/>
                        <a:pt x="195788" y="164656"/>
                        <a:pt x="197594" y="173775"/>
                      </a:cubicBezTo>
                      <a:cubicBezTo>
                        <a:pt x="200347" y="183754"/>
                        <a:pt x="202584" y="189260"/>
                        <a:pt x="204390" y="190120"/>
                      </a:cubicBezTo>
                      <a:cubicBezTo>
                        <a:pt x="208003" y="188314"/>
                        <a:pt x="214798" y="178335"/>
                        <a:pt x="224691" y="160097"/>
                      </a:cubicBezTo>
                      <a:cubicBezTo>
                        <a:pt x="227444" y="155537"/>
                        <a:pt x="229681" y="149687"/>
                        <a:pt x="231487" y="142375"/>
                      </a:cubicBezTo>
                      <a:cubicBezTo>
                        <a:pt x="232347" y="139622"/>
                        <a:pt x="233293" y="137815"/>
                        <a:pt x="234240" y="136955"/>
                      </a:cubicBezTo>
                      <a:cubicBezTo>
                        <a:pt x="244133" y="141514"/>
                        <a:pt x="250498" y="147880"/>
                        <a:pt x="253165" y="156053"/>
                      </a:cubicBezTo>
                      <a:cubicBezTo>
                        <a:pt x="252218" y="161473"/>
                        <a:pt x="246369" y="174291"/>
                        <a:pt x="235530" y="194250"/>
                      </a:cubicBezTo>
                      <a:cubicBezTo>
                        <a:pt x="233723" y="197863"/>
                        <a:pt x="230111" y="203369"/>
                        <a:pt x="224691" y="210595"/>
                      </a:cubicBezTo>
                      <a:cubicBezTo>
                        <a:pt x="221079" y="215155"/>
                        <a:pt x="218842" y="218338"/>
                        <a:pt x="217896" y="220144"/>
                      </a:cubicBezTo>
                      <a:cubicBezTo>
                        <a:pt x="215229" y="222898"/>
                        <a:pt x="221079" y="235114"/>
                        <a:pt x="235530" y="256965"/>
                      </a:cubicBezTo>
                      <a:cubicBezTo>
                        <a:pt x="235530" y="257911"/>
                        <a:pt x="235961" y="258341"/>
                        <a:pt x="236906" y="258341"/>
                      </a:cubicBezTo>
                      <a:cubicBezTo>
                        <a:pt x="252218" y="274687"/>
                        <a:pt x="265381" y="284236"/>
                        <a:pt x="276219" y="286989"/>
                      </a:cubicBezTo>
                      <a:cubicBezTo>
                        <a:pt x="283445" y="286043"/>
                        <a:pt x="288865" y="272880"/>
                        <a:pt x="292478" y="247416"/>
                      </a:cubicBezTo>
                      <a:cubicBezTo>
                        <a:pt x="293338" y="234683"/>
                        <a:pt x="293854" y="220575"/>
                        <a:pt x="293854" y="205089"/>
                      </a:cubicBezTo>
                      <a:cubicBezTo>
                        <a:pt x="293854" y="192357"/>
                        <a:pt x="294284" y="185991"/>
                        <a:pt x="295230" y="185991"/>
                      </a:cubicBezTo>
                      <a:cubicBezTo>
                        <a:pt x="305122" y="198723"/>
                        <a:pt x="311058" y="225994"/>
                        <a:pt x="312864" y="267890"/>
                      </a:cubicBezTo>
                      <a:cubicBezTo>
                        <a:pt x="311058" y="293355"/>
                        <a:pt x="308305" y="310647"/>
                        <a:pt x="304692" y="319766"/>
                      </a:cubicBezTo>
                      <a:cubicBezTo>
                        <a:pt x="280348" y="320626"/>
                        <a:pt x="256778" y="309787"/>
                        <a:pt x="234240" y="286989"/>
                      </a:cubicBezTo>
                      <a:cubicBezTo>
                        <a:pt x="222455" y="274257"/>
                        <a:pt x="213422" y="263331"/>
                        <a:pt x="207143" y="254212"/>
                      </a:cubicBezTo>
                      <a:lnTo>
                        <a:pt x="199056" y="241910"/>
                      </a:lnTo>
                      <a:cubicBezTo>
                        <a:pt x="198111" y="241910"/>
                        <a:pt x="196820" y="242856"/>
                        <a:pt x="195013" y="244663"/>
                      </a:cubicBezTo>
                      <a:cubicBezTo>
                        <a:pt x="190454" y="247416"/>
                        <a:pt x="187358" y="248792"/>
                        <a:pt x="185551" y="248792"/>
                      </a:cubicBezTo>
                      <a:cubicBezTo>
                        <a:pt x="182884" y="249738"/>
                        <a:pt x="179701" y="249738"/>
                        <a:pt x="176088" y="248792"/>
                      </a:cubicBezTo>
                      <a:cubicBezTo>
                        <a:pt x="171529" y="247932"/>
                        <a:pt x="168433" y="247416"/>
                        <a:pt x="166626" y="247416"/>
                      </a:cubicBezTo>
                      <a:cubicBezTo>
                        <a:pt x="164820" y="247416"/>
                        <a:pt x="162583" y="247846"/>
                        <a:pt x="159830" y="248792"/>
                      </a:cubicBezTo>
                      <a:cubicBezTo>
                        <a:pt x="148045" y="248792"/>
                        <a:pt x="142626" y="247932"/>
                        <a:pt x="143572" y="246039"/>
                      </a:cubicBezTo>
                      <a:cubicBezTo>
                        <a:pt x="143572" y="245179"/>
                        <a:pt x="150798" y="239673"/>
                        <a:pt x="165250" y="229694"/>
                      </a:cubicBezTo>
                      <a:cubicBezTo>
                        <a:pt x="170669" y="226081"/>
                        <a:pt x="174712" y="223328"/>
                        <a:pt x="177465" y="221521"/>
                      </a:cubicBezTo>
                      <a:cubicBezTo>
                        <a:pt x="183745" y="217908"/>
                        <a:pt x="186928" y="214209"/>
                        <a:pt x="186928" y="210595"/>
                      </a:cubicBezTo>
                      <a:lnTo>
                        <a:pt x="181508" y="196917"/>
                      </a:lnTo>
                      <a:cubicBezTo>
                        <a:pt x="177895" y="185991"/>
                        <a:pt x="174282" y="173259"/>
                        <a:pt x="170669" y="158720"/>
                      </a:cubicBezTo>
                      <a:cubicBezTo>
                        <a:pt x="167916" y="153300"/>
                        <a:pt x="165680" y="144611"/>
                        <a:pt x="163874" y="132825"/>
                      </a:cubicBezTo>
                      <a:lnTo>
                        <a:pt x="162497" y="124653"/>
                      </a:lnTo>
                      <a:cubicBezTo>
                        <a:pt x="161551" y="124653"/>
                        <a:pt x="156132" y="126029"/>
                        <a:pt x="146239" y="128782"/>
                      </a:cubicBezTo>
                      <a:cubicBezTo>
                        <a:pt x="135400" y="131535"/>
                        <a:pt x="117335" y="135148"/>
                        <a:pt x="92045" y="139708"/>
                      </a:cubicBezTo>
                      <a:cubicBezTo>
                        <a:pt x="88432" y="140396"/>
                        <a:pt x="86625" y="143579"/>
                        <a:pt x="86625" y="148999"/>
                      </a:cubicBezTo>
                      <a:close/>
                      <a:moveTo>
                        <a:pt x="93421" y="230898"/>
                      </a:moveTo>
                      <a:cubicBezTo>
                        <a:pt x="102453" y="230898"/>
                        <a:pt x="109249" y="226769"/>
                        <a:pt x="113722" y="218596"/>
                      </a:cubicBezTo>
                      <a:cubicBezTo>
                        <a:pt x="120002" y="204057"/>
                        <a:pt x="123184" y="193132"/>
                        <a:pt x="123184" y="185819"/>
                      </a:cubicBezTo>
                      <a:cubicBezTo>
                        <a:pt x="121378" y="178507"/>
                        <a:pt x="118195" y="174893"/>
                        <a:pt x="113722" y="174893"/>
                      </a:cubicBezTo>
                      <a:cubicBezTo>
                        <a:pt x="101077" y="174893"/>
                        <a:pt x="91098" y="177646"/>
                        <a:pt x="83958" y="183066"/>
                      </a:cubicBezTo>
                      <a:cubicBezTo>
                        <a:pt x="76732" y="188486"/>
                        <a:pt x="71743" y="200788"/>
                        <a:pt x="69076" y="219887"/>
                      </a:cubicBezTo>
                      <a:cubicBezTo>
                        <a:pt x="78969" y="227285"/>
                        <a:pt x="87055" y="230898"/>
                        <a:pt x="93421" y="230898"/>
                      </a:cubicBezTo>
                      <a:close/>
                      <a:moveTo>
                        <a:pt x="224778" y="101253"/>
                      </a:moveTo>
                      <a:cubicBezTo>
                        <a:pt x="223831" y="101253"/>
                        <a:pt x="222971" y="101253"/>
                        <a:pt x="222025" y="101253"/>
                      </a:cubicBezTo>
                      <a:cubicBezTo>
                        <a:pt x="215659" y="99446"/>
                        <a:pt x="212046" y="97123"/>
                        <a:pt x="211186" y="94457"/>
                      </a:cubicBezTo>
                      <a:cubicBezTo>
                        <a:pt x="208519" y="84477"/>
                        <a:pt x="209809" y="73551"/>
                        <a:pt x="215229" y="61679"/>
                      </a:cubicBezTo>
                      <a:cubicBezTo>
                        <a:pt x="222455" y="52561"/>
                        <a:pt x="229681" y="50754"/>
                        <a:pt x="236906" y="56260"/>
                      </a:cubicBezTo>
                      <a:cubicBezTo>
                        <a:pt x="237767" y="59013"/>
                        <a:pt x="239144" y="62626"/>
                        <a:pt x="240950" y="67185"/>
                      </a:cubicBezTo>
                      <a:cubicBezTo>
                        <a:pt x="242756" y="71745"/>
                        <a:pt x="244563" y="74928"/>
                        <a:pt x="246369" y="76735"/>
                      </a:cubicBezTo>
                      <a:cubicBezTo>
                        <a:pt x="253595" y="88607"/>
                        <a:pt x="256778" y="96779"/>
                        <a:pt x="255831" y="101253"/>
                      </a:cubicBezTo>
                      <a:cubicBezTo>
                        <a:pt x="254886" y="103059"/>
                        <a:pt x="246799" y="103575"/>
                        <a:pt x="231487" y="102629"/>
                      </a:cubicBezTo>
                      <a:cubicBezTo>
                        <a:pt x="227961" y="101683"/>
                        <a:pt x="225724" y="101253"/>
                        <a:pt x="224778" y="101253"/>
                      </a:cubicBezTo>
                      <a:close/>
                    </a:path>
                  </a:pathLst>
                </a:custGeom>
                <a:grpFill/>
                <a:ln w="860" cap="flat">
                  <a:noFill/>
                  <a:prstDash val="solid"/>
                  <a:miter/>
                </a:ln>
              </p:spPr>
              <p:txBody>
                <a:bodyPr rtlCol="0" anchor="ctr"/>
                <a:lstStyle/>
                <a:p>
                  <a:endParaRPr lang="zh-CN" altLang="en-US"/>
                </a:p>
              </p:txBody>
            </p:sp>
            <p:sp>
              <p:nvSpPr>
                <p:cNvPr id="23" name="任意形状 22"/>
                <p:cNvSpPr/>
                <p:nvPr/>
              </p:nvSpPr>
              <p:spPr>
                <a:xfrm>
                  <a:off x="7622896" y="2756598"/>
                  <a:ext cx="240010" cy="274750"/>
                </a:xfrm>
                <a:custGeom>
                  <a:avLst/>
                  <a:gdLst>
                    <a:gd name="connsiteX0" fmla="*/ 150547 w 240010"/>
                    <a:gd name="connsiteY0" fmla="*/ 47832 h 274750"/>
                    <a:gd name="connsiteX1" fmla="*/ 150547 w 240010"/>
                    <a:gd name="connsiteY1" fmla="*/ 76480 h 274750"/>
                    <a:gd name="connsiteX2" fmla="*/ 157343 w 240010"/>
                    <a:gd name="connsiteY2" fmla="*/ 84652 h 274750"/>
                    <a:gd name="connsiteX3" fmla="*/ 226419 w 240010"/>
                    <a:gd name="connsiteY3" fmla="*/ 73727 h 274750"/>
                    <a:gd name="connsiteX4" fmla="*/ 240010 w 240010"/>
                    <a:gd name="connsiteY4" fmla="*/ 110547 h 274750"/>
                    <a:gd name="connsiteX5" fmla="*/ 233214 w 240010"/>
                    <a:gd name="connsiteY5" fmla="*/ 110547 h 274750"/>
                    <a:gd name="connsiteX6" fmla="*/ 211537 w 240010"/>
                    <a:gd name="connsiteY6" fmla="*/ 106418 h 274750"/>
                    <a:gd name="connsiteX7" fmla="*/ 184440 w 240010"/>
                    <a:gd name="connsiteY7" fmla="*/ 109171 h 274750"/>
                    <a:gd name="connsiteX8" fmla="*/ 160009 w 240010"/>
                    <a:gd name="connsiteY8" fmla="*/ 111924 h 274750"/>
                    <a:gd name="connsiteX9" fmla="*/ 151923 w 240010"/>
                    <a:gd name="connsiteY9" fmla="*/ 121473 h 274750"/>
                    <a:gd name="connsiteX10" fmla="*/ 150547 w 240010"/>
                    <a:gd name="connsiteY10" fmla="*/ 195113 h 274750"/>
                    <a:gd name="connsiteX11" fmla="*/ 147794 w 240010"/>
                    <a:gd name="connsiteY11" fmla="*/ 240106 h 274750"/>
                    <a:gd name="connsiteX12" fmla="*/ 145127 w 240010"/>
                    <a:gd name="connsiteY12" fmla="*/ 253785 h 274750"/>
                    <a:gd name="connsiteX13" fmla="*/ 141084 w 240010"/>
                    <a:gd name="connsiteY13" fmla="*/ 274260 h 274750"/>
                    <a:gd name="connsiteX14" fmla="*/ 96352 w 240010"/>
                    <a:gd name="connsiteY14" fmla="*/ 264711 h 274750"/>
                    <a:gd name="connsiteX15" fmla="*/ 50330 w 240010"/>
                    <a:gd name="connsiteY15" fmla="*/ 241483 h 274750"/>
                    <a:gd name="connsiteX16" fmla="*/ 67965 w 240010"/>
                    <a:gd name="connsiteY16" fmla="*/ 241483 h 274750"/>
                    <a:gd name="connsiteX17" fmla="*/ 115363 w 240010"/>
                    <a:gd name="connsiteY17" fmla="*/ 237354 h 274750"/>
                    <a:gd name="connsiteX18" fmla="*/ 127578 w 240010"/>
                    <a:gd name="connsiteY18" fmla="*/ 156831 h 274750"/>
                    <a:gd name="connsiteX19" fmla="*/ 126202 w 240010"/>
                    <a:gd name="connsiteY19" fmla="*/ 132312 h 274750"/>
                    <a:gd name="connsiteX20" fmla="*/ 126202 w 240010"/>
                    <a:gd name="connsiteY20" fmla="*/ 128183 h 274750"/>
                    <a:gd name="connsiteX21" fmla="*/ 118116 w 240010"/>
                    <a:gd name="connsiteY21" fmla="*/ 120010 h 274750"/>
                    <a:gd name="connsiteX22" fmla="*/ 36824 w 240010"/>
                    <a:gd name="connsiteY22" fmla="*/ 133689 h 274750"/>
                    <a:gd name="connsiteX23" fmla="*/ 9727 w 240010"/>
                    <a:gd name="connsiteY23" fmla="*/ 144614 h 274750"/>
                    <a:gd name="connsiteX24" fmla="*/ 6974 w 240010"/>
                    <a:gd name="connsiteY24" fmla="*/ 144614 h 274750"/>
                    <a:gd name="connsiteX25" fmla="*/ 179 w 240010"/>
                    <a:gd name="connsiteY25" fmla="*/ 120096 h 274750"/>
                    <a:gd name="connsiteX26" fmla="*/ 8351 w 240010"/>
                    <a:gd name="connsiteY26" fmla="*/ 120096 h 274750"/>
                    <a:gd name="connsiteX27" fmla="*/ 27276 w 240010"/>
                    <a:gd name="connsiteY27" fmla="*/ 115967 h 274750"/>
                    <a:gd name="connsiteX28" fmla="*/ 116653 w 240010"/>
                    <a:gd name="connsiteY28" fmla="*/ 94116 h 274750"/>
                    <a:gd name="connsiteX29" fmla="*/ 122073 w 240010"/>
                    <a:gd name="connsiteY29" fmla="*/ 87319 h 274750"/>
                    <a:gd name="connsiteX30" fmla="*/ 119320 w 240010"/>
                    <a:gd name="connsiteY30" fmla="*/ 76394 h 274750"/>
                    <a:gd name="connsiteX31" fmla="*/ 115277 w 240010"/>
                    <a:gd name="connsiteY31" fmla="*/ 57295 h 274750"/>
                    <a:gd name="connsiteX32" fmla="*/ 104439 w 240010"/>
                    <a:gd name="connsiteY32" fmla="*/ 47746 h 274750"/>
                    <a:gd name="connsiteX33" fmla="*/ 77342 w 240010"/>
                    <a:gd name="connsiteY33" fmla="*/ 54542 h 274750"/>
                    <a:gd name="connsiteX34" fmla="*/ 70545 w 240010"/>
                    <a:gd name="connsiteY34" fmla="*/ 57295 h 274750"/>
                    <a:gd name="connsiteX35" fmla="*/ 61083 w 240010"/>
                    <a:gd name="connsiteY35" fmla="*/ 60048 h 274750"/>
                    <a:gd name="connsiteX36" fmla="*/ 52996 w 240010"/>
                    <a:gd name="connsiteY36" fmla="*/ 31401 h 274750"/>
                    <a:gd name="connsiteX37" fmla="*/ 73298 w 240010"/>
                    <a:gd name="connsiteY37" fmla="*/ 27271 h 274750"/>
                    <a:gd name="connsiteX38" fmla="*/ 100395 w 240010"/>
                    <a:gd name="connsiteY38" fmla="*/ 20475 h 274750"/>
                    <a:gd name="connsiteX39" fmla="*/ 127493 w 240010"/>
                    <a:gd name="connsiteY39" fmla="*/ 13679 h 274750"/>
                    <a:gd name="connsiteX40" fmla="*/ 185730 w 240010"/>
                    <a:gd name="connsiteY40" fmla="*/ 0 h 274750"/>
                    <a:gd name="connsiteX41" fmla="*/ 199235 w 240010"/>
                    <a:gd name="connsiteY41" fmla="*/ 32777 h 274750"/>
                    <a:gd name="connsiteX42" fmla="*/ 193816 w 240010"/>
                    <a:gd name="connsiteY42" fmla="*/ 34154 h 274750"/>
                    <a:gd name="connsiteX43" fmla="*/ 164052 w 240010"/>
                    <a:gd name="connsiteY43" fmla="*/ 35530 h 274750"/>
                    <a:gd name="connsiteX44" fmla="*/ 150547 w 240010"/>
                    <a:gd name="connsiteY44" fmla="*/ 47832 h 27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0010" h="274750">
                      <a:moveTo>
                        <a:pt x="150547" y="47832"/>
                      </a:moveTo>
                      <a:lnTo>
                        <a:pt x="150547" y="76480"/>
                      </a:lnTo>
                      <a:cubicBezTo>
                        <a:pt x="150547" y="83792"/>
                        <a:pt x="152783" y="86459"/>
                        <a:pt x="157343" y="84652"/>
                      </a:cubicBezTo>
                      <a:cubicBezTo>
                        <a:pt x="188052" y="78286"/>
                        <a:pt x="211107" y="74673"/>
                        <a:pt x="226419" y="73727"/>
                      </a:cubicBezTo>
                      <a:cubicBezTo>
                        <a:pt x="235451" y="84652"/>
                        <a:pt x="240010" y="96955"/>
                        <a:pt x="240010" y="110547"/>
                      </a:cubicBezTo>
                      <a:cubicBezTo>
                        <a:pt x="239064" y="111493"/>
                        <a:pt x="236827" y="111493"/>
                        <a:pt x="233214" y="110547"/>
                      </a:cubicBezTo>
                      <a:cubicBezTo>
                        <a:pt x="224182" y="107794"/>
                        <a:pt x="216956" y="106418"/>
                        <a:pt x="211537" y="106418"/>
                      </a:cubicBezTo>
                      <a:cubicBezTo>
                        <a:pt x="206117" y="106418"/>
                        <a:pt x="197085" y="107364"/>
                        <a:pt x="184440" y="109171"/>
                      </a:cubicBezTo>
                      <a:cubicBezTo>
                        <a:pt x="173600" y="110977"/>
                        <a:pt x="165515" y="111924"/>
                        <a:pt x="160009" y="111924"/>
                      </a:cubicBezTo>
                      <a:cubicBezTo>
                        <a:pt x="154590" y="113730"/>
                        <a:pt x="151923" y="116913"/>
                        <a:pt x="151923" y="121473"/>
                      </a:cubicBezTo>
                      <a:cubicBezTo>
                        <a:pt x="151923" y="159670"/>
                        <a:pt x="151492" y="184274"/>
                        <a:pt x="150547" y="195113"/>
                      </a:cubicBezTo>
                      <a:cubicBezTo>
                        <a:pt x="149601" y="210599"/>
                        <a:pt x="148740" y="225568"/>
                        <a:pt x="147794" y="240106"/>
                      </a:cubicBezTo>
                      <a:cubicBezTo>
                        <a:pt x="146848" y="245526"/>
                        <a:pt x="145988" y="250086"/>
                        <a:pt x="145127" y="253785"/>
                      </a:cubicBezTo>
                      <a:cubicBezTo>
                        <a:pt x="144181" y="266517"/>
                        <a:pt x="142890" y="273314"/>
                        <a:pt x="141084" y="274260"/>
                      </a:cubicBezTo>
                      <a:cubicBezTo>
                        <a:pt x="132998" y="276067"/>
                        <a:pt x="118030" y="272884"/>
                        <a:pt x="96352" y="264711"/>
                      </a:cubicBezTo>
                      <a:cubicBezTo>
                        <a:pt x="69255" y="256538"/>
                        <a:pt x="53857" y="248795"/>
                        <a:pt x="50330" y="241483"/>
                      </a:cubicBezTo>
                      <a:lnTo>
                        <a:pt x="67965" y="241483"/>
                      </a:lnTo>
                      <a:cubicBezTo>
                        <a:pt x="95922" y="242429"/>
                        <a:pt x="111751" y="241053"/>
                        <a:pt x="115363" y="237354"/>
                      </a:cubicBezTo>
                      <a:cubicBezTo>
                        <a:pt x="124395" y="230041"/>
                        <a:pt x="128439" y="203200"/>
                        <a:pt x="127578" y="156831"/>
                      </a:cubicBezTo>
                      <a:cubicBezTo>
                        <a:pt x="126632" y="146851"/>
                        <a:pt x="126202" y="138679"/>
                        <a:pt x="126202" y="132312"/>
                      </a:cubicBezTo>
                      <a:cubicBezTo>
                        <a:pt x="126202" y="130506"/>
                        <a:pt x="126202" y="129129"/>
                        <a:pt x="126202" y="128183"/>
                      </a:cubicBezTo>
                      <a:cubicBezTo>
                        <a:pt x="126202" y="122763"/>
                        <a:pt x="123535" y="120010"/>
                        <a:pt x="118116" y="120010"/>
                      </a:cubicBezTo>
                      <a:cubicBezTo>
                        <a:pt x="84653" y="123624"/>
                        <a:pt x="57556" y="128183"/>
                        <a:pt x="36824" y="133689"/>
                      </a:cubicBezTo>
                      <a:cubicBezTo>
                        <a:pt x="22373" y="138248"/>
                        <a:pt x="13340" y="141862"/>
                        <a:pt x="9727" y="144614"/>
                      </a:cubicBezTo>
                      <a:lnTo>
                        <a:pt x="6974" y="144614"/>
                      </a:lnTo>
                      <a:cubicBezTo>
                        <a:pt x="1555" y="136442"/>
                        <a:pt x="-681" y="128269"/>
                        <a:pt x="179" y="120096"/>
                      </a:cubicBezTo>
                      <a:lnTo>
                        <a:pt x="8351" y="120096"/>
                      </a:lnTo>
                      <a:cubicBezTo>
                        <a:pt x="14631" y="119236"/>
                        <a:pt x="20997" y="117859"/>
                        <a:pt x="27276" y="115967"/>
                      </a:cubicBezTo>
                      <a:cubicBezTo>
                        <a:pt x="67019" y="105988"/>
                        <a:pt x="96782" y="98675"/>
                        <a:pt x="116653" y="94116"/>
                      </a:cubicBezTo>
                      <a:cubicBezTo>
                        <a:pt x="120266" y="94116"/>
                        <a:pt x="122073" y="91879"/>
                        <a:pt x="122073" y="87319"/>
                      </a:cubicBezTo>
                      <a:cubicBezTo>
                        <a:pt x="121127" y="83706"/>
                        <a:pt x="120266" y="80007"/>
                        <a:pt x="119320" y="76394"/>
                      </a:cubicBezTo>
                      <a:cubicBezTo>
                        <a:pt x="117513" y="68221"/>
                        <a:pt x="116137" y="61855"/>
                        <a:pt x="115277" y="57295"/>
                      </a:cubicBezTo>
                      <a:cubicBezTo>
                        <a:pt x="112611" y="49123"/>
                        <a:pt x="108911" y="45940"/>
                        <a:pt x="104439" y="47746"/>
                      </a:cubicBezTo>
                      <a:cubicBezTo>
                        <a:pt x="93599" y="49553"/>
                        <a:pt x="84567" y="51875"/>
                        <a:pt x="77342" y="54542"/>
                      </a:cubicBezTo>
                      <a:cubicBezTo>
                        <a:pt x="75535" y="55489"/>
                        <a:pt x="73298" y="56349"/>
                        <a:pt x="70545" y="57295"/>
                      </a:cubicBezTo>
                      <a:cubicBezTo>
                        <a:pt x="65986" y="60048"/>
                        <a:pt x="62889" y="60908"/>
                        <a:pt x="61083" y="60048"/>
                      </a:cubicBezTo>
                      <a:cubicBezTo>
                        <a:pt x="56524" y="54628"/>
                        <a:pt x="53857" y="45079"/>
                        <a:pt x="52996" y="31401"/>
                      </a:cubicBezTo>
                      <a:cubicBezTo>
                        <a:pt x="52051" y="30540"/>
                        <a:pt x="58847" y="29164"/>
                        <a:pt x="73298" y="27271"/>
                      </a:cubicBezTo>
                      <a:cubicBezTo>
                        <a:pt x="78718" y="26411"/>
                        <a:pt x="87750" y="24088"/>
                        <a:pt x="100395" y="20475"/>
                      </a:cubicBezTo>
                      <a:cubicBezTo>
                        <a:pt x="112094" y="17722"/>
                        <a:pt x="121127" y="15485"/>
                        <a:pt x="127493" y="13679"/>
                      </a:cubicBezTo>
                      <a:cubicBezTo>
                        <a:pt x="152783" y="6366"/>
                        <a:pt x="172224" y="1893"/>
                        <a:pt x="185730" y="0"/>
                      </a:cubicBezTo>
                      <a:cubicBezTo>
                        <a:pt x="195623" y="9979"/>
                        <a:pt x="200182" y="20905"/>
                        <a:pt x="199235" y="32777"/>
                      </a:cubicBezTo>
                      <a:cubicBezTo>
                        <a:pt x="198289" y="33723"/>
                        <a:pt x="196483" y="34154"/>
                        <a:pt x="193816" y="34154"/>
                      </a:cubicBezTo>
                      <a:cubicBezTo>
                        <a:pt x="189257" y="32347"/>
                        <a:pt x="179364" y="32777"/>
                        <a:pt x="164052" y="35530"/>
                      </a:cubicBezTo>
                      <a:cubicBezTo>
                        <a:pt x="155020" y="37423"/>
                        <a:pt x="150547" y="41552"/>
                        <a:pt x="150547" y="47832"/>
                      </a:cubicBezTo>
                      <a:close/>
                    </a:path>
                  </a:pathLst>
                </a:custGeom>
                <a:grpFill/>
                <a:ln w="860" cap="flat">
                  <a:noFill/>
                  <a:prstDash val="solid"/>
                  <a:miter/>
                </a:ln>
              </p:spPr>
              <p:txBody>
                <a:bodyPr rtlCol="0" anchor="ctr"/>
                <a:lstStyle/>
                <a:p>
                  <a:endParaRPr lang="zh-CN" altLang="en-US"/>
                </a:p>
              </p:txBody>
            </p:sp>
            <p:sp>
              <p:nvSpPr>
                <p:cNvPr id="24" name="任意形状 23"/>
                <p:cNvSpPr/>
                <p:nvPr/>
              </p:nvSpPr>
              <p:spPr>
                <a:xfrm>
                  <a:off x="8164075" y="2743344"/>
                  <a:ext cx="264516" cy="297062"/>
                </a:xfrm>
                <a:custGeom>
                  <a:avLst/>
                  <a:gdLst>
                    <a:gd name="connsiteX0" fmla="*/ 59955 w 264516"/>
                    <a:gd name="connsiteY0" fmla="*/ 136189 h 297062"/>
                    <a:gd name="connsiteX1" fmla="*/ 92471 w 264516"/>
                    <a:gd name="connsiteY1" fmla="*/ 122510 h 297062"/>
                    <a:gd name="connsiteX2" fmla="*/ 116902 w 264516"/>
                    <a:gd name="connsiteY2" fmla="*/ 112961 h 297062"/>
                    <a:gd name="connsiteX3" fmla="*/ 130408 w 264516"/>
                    <a:gd name="connsiteY3" fmla="*/ 107541 h 297062"/>
                    <a:gd name="connsiteX4" fmla="*/ 158881 w 264516"/>
                    <a:gd name="connsiteY4" fmla="*/ 88443 h 297062"/>
                    <a:gd name="connsiteX5" fmla="*/ 194065 w 264516"/>
                    <a:gd name="connsiteY5" fmla="*/ 46117 h 297062"/>
                    <a:gd name="connsiteX6" fmla="*/ 203527 w 264516"/>
                    <a:gd name="connsiteY6" fmla="*/ 41987 h 297062"/>
                    <a:gd name="connsiteX7" fmla="*/ 204903 w 264516"/>
                    <a:gd name="connsiteY7" fmla="*/ 43364 h 297062"/>
                    <a:gd name="connsiteX8" fmla="*/ 208946 w 264516"/>
                    <a:gd name="connsiteY8" fmla="*/ 44740 h 297062"/>
                    <a:gd name="connsiteX9" fmla="*/ 210322 w 264516"/>
                    <a:gd name="connsiteY9" fmla="*/ 54289 h 297062"/>
                    <a:gd name="connsiteX10" fmla="*/ 190021 w 264516"/>
                    <a:gd name="connsiteY10" fmla="*/ 74764 h 297062"/>
                    <a:gd name="connsiteX11" fmla="*/ 171096 w 264516"/>
                    <a:gd name="connsiteY11" fmla="*/ 95239 h 297062"/>
                    <a:gd name="connsiteX12" fmla="*/ 167053 w 264516"/>
                    <a:gd name="connsiteY12" fmla="*/ 100659 h 297062"/>
                    <a:gd name="connsiteX13" fmla="*/ 172472 w 264516"/>
                    <a:gd name="connsiteY13" fmla="*/ 103412 h 297062"/>
                    <a:gd name="connsiteX14" fmla="*/ 198194 w 264516"/>
                    <a:gd name="connsiteY14" fmla="*/ 118381 h 297062"/>
                    <a:gd name="connsiteX15" fmla="*/ 194150 w 264516"/>
                    <a:gd name="connsiteY15" fmla="*/ 127930 h 297062"/>
                    <a:gd name="connsiteX16" fmla="*/ 153547 w 264516"/>
                    <a:gd name="connsiteY16" fmla="*/ 152448 h 297062"/>
                    <a:gd name="connsiteX17" fmla="*/ 156215 w 264516"/>
                    <a:gd name="connsiteY17" fmla="*/ 164750 h 297062"/>
                    <a:gd name="connsiteX18" fmla="*/ 165677 w 264516"/>
                    <a:gd name="connsiteY18" fmla="*/ 167503 h 297062"/>
                    <a:gd name="connsiteX19" fmla="*/ 192774 w 264516"/>
                    <a:gd name="connsiteY19" fmla="*/ 166127 h 297062"/>
                    <a:gd name="connsiteX20" fmla="*/ 244216 w 264516"/>
                    <a:gd name="connsiteY20" fmla="*/ 159330 h 297062"/>
                    <a:gd name="connsiteX21" fmla="*/ 264517 w 264516"/>
                    <a:gd name="connsiteY21" fmla="*/ 190731 h 297062"/>
                    <a:gd name="connsiteX22" fmla="*/ 261765 w 264516"/>
                    <a:gd name="connsiteY22" fmla="*/ 200280 h 297062"/>
                    <a:gd name="connsiteX23" fmla="*/ 253593 w 264516"/>
                    <a:gd name="connsiteY23" fmla="*/ 198904 h 297062"/>
                    <a:gd name="connsiteX24" fmla="*/ 168258 w 264516"/>
                    <a:gd name="connsiteY24" fmla="*/ 189355 h 297062"/>
                    <a:gd name="connsiteX25" fmla="*/ 161462 w 264516"/>
                    <a:gd name="connsiteY25" fmla="*/ 197527 h 297062"/>
                    <a:gd name="connsiteX26" fmla="*/ 157418 w 264516"/>
                    <a:gd name="connsiteY26" fmla="*/ 267125 h 297062"/>
                    <a:gd name="connsiteX27" fmla="*/ 156042 w 264516"/>
                    <a:gd name="connsiteY27" fmla="*/ 291643 h 297062"/>
                    <a:gd name="connsiteX28" fmla="*/ 153376 w 264516"/>
                    <a:gd name="connsiteY28" fmla="*/ 297063 h 297062"/>
                    <a:gd name="connsiteX29" fmla="*/ 147956 w 264516"/>
                    <a:gd name="connsiteY29" fmla="*/ 297063 h 297062"/>
                    <a:gd name="connsiteX30" fmla="*/ 68041 w 264516"/>
                    <a:gd name="connsiteY30" fmla="*/ 267038 h 297062"/>
                    <a:gd name="connsiteX31" fmla="*/ 63998 w 264516"/>
                    <a:gd name="connsiteY31" fmla="*/ 261619 h 297062"/>
                    <a:gd name="connsiteX32" fmla="*/ 70794 w 264516"/>
                    <a:gd name="connsiteY32" fmla="*/ 261619 h 297062"/>
                    <a:gd name="connsiteX33" fmla="*/ 120945 w 264516"/>
                    <a:gd name="connsiteY33" fmla="*/ 269792 h 297062"/>
                    <a:gd name="connsiteX34" fmla="*/ 131784 w 264516"/>
                    <a:gd name="connsiteY34" fmla="*/ 257489 h 297062"/>
                    <a:gd name="connsiteX35" fmla="*/ 131784 w 264516"/>
                    <a:gd name="connsiteY35" fmla="*/ 234262 h 297062"/>
                    <a:gd name="connsiteX36" fmla="*/ 133161 w 264516"/>
                    <a:gd name="connsiteY36" fmla="*/ 200108 h 297062"/>
                    <a:gd name="connsiteX37" fmla="*/ 129117 w 264516"/>
                    <a:gd name="connsiteY37" fmla="*/ 195979 h 297062"/>
                    <a:gd name="connsiteX38" fmla="*/ 18062 w 264516"/>
                    <a:gd name="connsiteY38" fmla="*/ 217830 h 297062"/>
                    <a:gd name="connsiteX39" fmla="*/ 5847 w 264516"/>
                    <a:gd name="connsiteY39" fmla="*/ 216454 h 297062"/>
                    <a:gd name="connsiteX40" fmla="*/ 1804 w 264516"/>
                    <a:gd name="connsiteY40" fmla="*/ 206904 h 297062"/>
                    <a:gd name="connsiteX41" fmla="*/ 427 w 264516"/>
                    <a:gd name="connsiteY41" fmla="*/ 202775 h 297062"/>
                    <a:gd name="connsiteX42" fmla="*/ 5847 w 264516"/>
                    <a:gd name="connsiteY42" fmla="*/ 201399 h 297062"/>
                    <a:gd name="connsiteX43" fmla="*/ 30191 w 264516"/>
                    <a:gd name="connsiteY43" fmla="*/ 195979 h 297062"/>
                    <a:gd name="connsiteX44" fmla="*/ 64084 w 264516"/>
                    <a:gd name="connsiteY44" fmla="*/ 189182 h 297062"/>
                    <a:gd name="connsiteX45" fmla="*/ 122321 w 264516"/>
                    <a:gd name="connsiteY45" fmla="*/ 176880 h 297062"/>
                    <a:gd name="connsiteX46" fmla="*/ 126365 w 264516"/>
                    <a:gd name="connsiteY46" fmla="*/ 175504 h 297062"/>
                    <a:gd name="connsiteX47" fmla="*/ 122321 w 264516"/>
                    <a:gd name="connsiteY47" fmla="*/ 168708 h 297062"/>
                    <a:gd name="connsiteX48" fmla="*/ 110106 w 264516"/>
                    <a:gd name="connsiteY48" fmla="*/ 160535 h 297062"/>
                    <a:gd name="connsiteX49" fmla="*/ 108730 w 264516"/>
                    <a:gd name="connsiteY49" fmla="*/ 152362 h 297062"/>
                    <a:gd name="connsiteX50" fmla="*/ 119568 w 264516"/>
                    <a:gd name="connsiteY50" fmla="*/ 148233 h 297062"/>
                    <a:gd name="connsiteX51" fmla="*/ 131784 w 264516"/>
                    <a:gd name="connsiteY51" fmla="*/ 148233 h 297062"/>
                    <a:gd name="connsiteX52" fmla="*/ 149418 w 264516"/>
                    <a:gd name="connsiteY52" fmla="*/ 135931 h 297062"/>
                    <a:gd name="connsiteX53" fmla="*/ 143999 w 264516"/>
                    <a:gd name="connsiteY53" fmla="*/ 119585 h 297062"/>
                    <a:gd name="connsiteX54" fmla="*/ 70880 w 264516"/>
                    <a:gd name="connsiteY54" fmla="*/ 149609 h 297062"/>
                    <a:gd name="connsiteX55" fmla="*/ 61417 w 264516"/>
                    <a:gd name="connsiteY55" fmla="*/ 149609 h 297062"/>
                    <a:gd name="connsiteX56" fmla="*/ 55998 w 264516"/>
                    <a:gd name="connsiteY56" fmla="*/ 144189 h 297062"/>
                    <a:gd name="connsiteX57" fmla="*/ 53245 w 264516"/>
                    <a:gd name="connsiteY57" fmla="*/ 140060 h 297062"/>
                    <a:gd name="connsiteX58" fmla="*/ 59955 w 264516"/>
                    <a:gd name="connsiteY58" fmla="*/ 136189 h 297062"/>
                    <a:gd name="connsiteX59" fmla="*/ 51869 w 264516"/>
                    <a:gd name="connsiteY59" fmla="*/ 52913 h 297062"/>
                    <a:gd name="connsiteX60" fmla="*/ 100643 w 264516"/>
                    <a:gd name="connsiteY60" fmla="*/ 25642 h 297062"/>
                    <a:gd name="connsiteX61" fmla="*/ 108730 w 264516"/>
                    <a:gd name="connsiteY61" fmla="*/ 22889 h 297062"/>
                    <a:gd name="connsiteX62" fmla="*/ 162924 w 264516"/>
                    <a:gd name="connsiteY62" fmla="*/ 2414 h 297062"/>
                    <a:gd name="connsiteX63" fmla="*/ 176430 w 264516"/>
                    <a:gd name="connsiteY63" fmla="*/ 3790 h 297062"/>
                    <a:gd name="connsiteX64" fmla="*/ 185892 w 264516"/>
                    <a:gd name="connsiteY64" fmla="*/ 13340 h 297062"/>
                    <a:gd name="connsiteX65" fmla="*/ 187268 w 264516"/>
                    <a:gd name="connsiteY65" fmla="*/ 20136 h 297062"/>
                    <a:gd name="connsiteX66" fmla="*/ 179183 w 264516"/>
                    <a:gd name="connsiteY66" fmla="*/ 22889 h 297062"/>
                    <a:gd name="connsiteX67" fmla="*/ 110106 w 264516"/>
                    <a:gd name="connsiteY67" fmla="*/ 46117 h 297062"/>
                    <a:gd name="connsiteX68" fmla="*/ 97891 w 264516"/>
                    <a:gd name="connsiteY68" fmla="*/ 54289 h 297062"/>
                    <a:gd name="connsiteX69" fmla="*/ 81633 w 264516"/>
                    <a:gd name="connsiteY69" fmla="*/ 57042 h 297062"/>
                    <a:gd name="connsiteX70" fmla="*/ 53160 w 264516"/>
                    <a:gd name="connsiteY70" fmla="*/ 59795 h 297062"/>
                    <a:gd name="connsiteX71" fmla="*/ 46363 w 264516"/>
                    <a:gd name="connsiteY71" fmla="*/ 58419 h 297062"/>
                    <a:gd name="connsiteX72" fmla="*/ 51869 w 264516"/>
                    <a:gd name="connsiteY72" fmla="*/ 52913 h 297062"/>
                    <a:gd name="connsiteX73" fmla="*/ 73546 w 264516"/>
                    <a:gd name="connsiteY73" fmla="*/ 107541 h 297062"/>
                    <a:gd name="connsiteX74" fmla="*/ 64084 w 264516"/>
                    <a:gd name="connsiteY74" fmla="*/ 100745 h 297062"/>
                    <a:gd name="connsiteX75" fmla="*/ 55998 w 264516"/>
                    <a:gd name="connsiteY75" fmla="*/ 93949 h 297062"/>
                    <a:gd name="connsiteX76" fmla="*/ 51955 w 264516"/>
                    <a:gd name="connsiteY76" fmla="*/ 89819 h 297062"/>
                    <a:gd name="connsiteX77" fmla="*/ 58751 w 264516"/>
                    <a:gd name="connsiteY77" fmla="*/ 84399 h 297062"/>
                    <a:gd name="connsiteX78" fmla="*/ 102106 w 264516"/>
                    <a:gd name="connsiteY78" fmla="*/ 73474 h 297062"/>
                    <a:gd name="connsiteX79" fmla="*/ 106149 w 264516"/>
                    <a:gd name="connsiteY79" fmla="*/ 74850 h 297062"/>
                    <a:gd name="connsiteX80" fmla="*/ 103396 w 264516"/>
                    <a:gd name="connsiteY80" fmla="*/ 78980 h 297062"/>
                    <a:gd name="connsiteX81" fmla="*/ 85762 w 264516"/>
                    <a:gd name="connsiteY81" fmla="*/ 103498 h 297062"/>
                    <a:gd name="connsiteX82" fmla="*/ 73546 w 264516"/>
                    <a:gd name="connsiteY82" fmla="*/ 107541 h 297062"/>
                    <a:gd name="connsiteX83" fmla="*/ 127655 w 264516"/>
                    <a:gd name="connsiteY83" fmla="*/ 78893 h 297062"/>
                    <a:gd name="connsiteX84" fmla="*/ 123612 w 264516"/>
                    <a:gd name="connsiteY84" fmla="*/ 66591 h 297062"/>
                    <a:gd name="connsiteX85" fmla="*/ 127655 w 264516"/>
                    <a:gd name="connsiteY85" fmla="*/ 58419 h 297062"/>
                    <a:gd name="connsiteX86" fmla="*/ 145290 w 264516"/>
                    <a:gd name="connsiteY86" fmla="*/ 54289 h 297062"/>
                    <a:gd name="connsiteX87" fmla="*/ 157505 w 264516"/>
                    <a:gd name="connsiteY87" fmla="*/ 51536 h 297062"/>
                    <a:gd name="connsiteX88" fmla="*/ 160258 w 264516"/>
                    <a:gd name="connsiteY88" fmla="*/ 52913 h 297062"/>
                    <a:gd name="connsiteX89" fmla="*/ 158881 w 264516"/>
                    <a:gd name="connsiteY89" fmla="*/ 55666 h 297062"/>
                    <a:gd name="connsiteX90" fmla="*/ 139956 w 264516"/>
                    <a:gd name="connsiteY90" fmla="*/ 78893 h 297062"/>
                    <a:gd name="connsiteX91" fmla="*/ 133161 w 264516"/>
                    <a:gd name="connsiteY91" fmla="*/ 84313 h 297062"/>
                    <a:gd name="connsiteX92" fmla="*/ 127655 w 264516"/>
                    <a:gd name="connsiteY92" fmla="*/ 78893 h 29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64516" h="297062">
                      <a:moveTo>
                        <a:pt x="59955" y="136189"/>
                      </a:moveTo>
                      <a:cubicBezTo>
                        <a:pt x="69847" y="133436"/>
                        <a:pt x="80687" y="128876"/>
                        <a:pt x="92471" y="122510"/>
                      </a:cubicBezTo>
                      <a:cubicBezTo>
                        <a:pt x="97891" y="120704"/>
                        <a:pt x="106064" y="117521"/>
                        <a:pt x="116902" y="112961"/>
                      </a:cubicBezTo>
                      <a:cubicBezTo>
                        <a:pt x="120515" y="112101"/>
                        <a:pt x="124989" y="110208"/>
                        <a:pt x="130408" y="107541"/>
                      </a:cubicBezTo>
                      <a:cubicBezTo>
                        <a:pt x="138493" y="105734"/>
                        <a:pt x="148042" y="99368"/>
                        <a:pt x="158881" y="88443"/>
                      </a:cubicBezTo>
                      <a:cubicBezTo>
                        <a:pt x="167053" y="81130"/>
                        <a:pt x="178753" y="67108"/>
                        <a:pt x="194065" y="46117"/>
                      </a:cubicBezTo>
                      <a:cubicBezTo>
                        <a:pt x="195871" y="42503"/>
                        <a:pt x="199054" y="41127"/>
                        <a:pt x="203527" y="41987"/>
                      </a:cubicBezTo>
                      <a:cubicBezTo>
                        <a:pt x="203527" y="42933"/>
                        <a:pt x="203957" y="43364"/>
                        <a:pt x="204903" y="43364"/>
                      </a:cubicBezTo>
                      <a:cubicBezTo>
                        <a:pt x="206710" y="44310"/>
                        <a:pt x="208086" y="44740"/>
                        <a:pt x="208946" y="44740"/>
                      </a:cubicBezTo>
                      <a:cubicBezTo>
                        <a:pt x="213420" y="46547"/>
                        <a:pt x="213936" y="49730"/>
                        <a:pt x="210322" y="54289"/>
                      </a:cubicBezTo>
                      <a:cubicBezTo>
                        <a:pt x="204903" y="59709"/>
                        <a:pt x="198108" y="66591"/>
                        <a:pt x="190021" y="74764"/>
                      </a:cubicBezTo>
                      <a:cubicBezTo>
                        <a:pt x="181935" y="83883"/>
                        <a:pt x="175570" y="90679"/>
                        <a:pt x="171096" y="95239"/>
                      </a:cubicBezTo>
                      <a:cubicBezTo>
                        <a:pt x="168430" y="97992"/>
                        <a:pt x="167053" y="99799"/>
                        <a:pt x="167053" y="100659"/>
                      </a:cubicBezTo>
                      <a:cubicBezTo>
                        <a:pt x="167053" y="102466"/>
                        <a:pt x="168860" y="103412"/>
                        <a:pt x="172472" y="103412"/>
                      </a:cubicBezTo>
                      <a:cubicBezTo>
                        <a:pt x="185118" y="107025"/>
                        <a:pt x="193720" y="112101"/>
                        <a:pt x="198194" y="118381"/>
                      </a:cubicBezTo>
                      <a:cubicBezTo>
                        <a:pt x="200860" y="122940"/>
                        <a:pt x="199570" y="126123"/>
                        <a:pt x="194150" y="127930"/>
                      </a:cubicBezTo>
                      <a:cubicBezTo>
                        <a:pt x="178753" y="137909"/>
                        <a:pt x="165247" y="146168"/>
                        <a:pt x="153547" y="152448"/>
                      </a:cubicBezTo>
                      <a:cubicBezTo>
                        <a:pt x="148988" y="155201"/>
                        <a:pt x="149935" y="159245"/>
                        <a:pt x="156215" y="164750"/>
                      </a:cubicBezTo>
                      <a:cubicBezTo>
                        <a:pt x="158021" y="167503"/>
                        <a:pt x="161204" y="168363"/>
                        <a:pt x="165677" y="167503"/>
                      </a:cubicBezTo>
                      <a:cubicBezTo>
                        <a:pt x="172903" y="167503"/>
                        <a:pt x="181935" y="167073"/>
                        <a:pt x="192774" y="166127"/>
                      </a:cubicBezTo>
                      <a:cubicBezTo>
                        <a:pt x="215312" y="164320"/>
                        <a:pt x="232517" y="161997"/>
                        <a:pt x="244216" y="159330"/>
                      </a:cubicBezTo>
                      <a:cubicBezTo>
                        <a:pt x="251442" y="162944"/>
                        <a:pt x="258237" y="173439"/>
                        <a:pt x="264517" y="190731"/>
                      </a:cubicBezTo>
                      <a:cubicBezTo>
                        <a:pt x="264517" y="196151"/>
                        <a:pt x="263571" y="199420"/>
                        <a:pt x="261765" y="200280"/>
                      </a:cubicBezTo>
                      <a:cubicBezTo>
                        <a:pt x="259958" y="201226"/>
                        <a:pt x="257205" y="200710"/>
                        <a:pt x="253593" y="198904"/>
                      </a:cubicBezTo>
                      <a:cubicBezTo>
                        <a:pt x="230108" y="188924"/>
                        <a:pt x="201634" y="185741"/>
                        <a:pt x="168258" y="189355"/>
                      </a:cubicBezTo>
                      <a:cubicBezTo>
                        <a:pt x="163699" y="189355"/>
                        <a:pt x="161462" y="192107"/>
                        <a:pt x="161462" y="197527"/>
                      </a:cubicBezTo>
                      <a:cubicBezTo>
                        <a:pt x="160516" y="228498"/>
                        <a:pt x="159225" y="251639"/>
                        <a:pt x="157418" y="267125"/>
                      </a:cubicBezTo>
                      <a:cubicBezTo>
                        <a:pt x="154666" y="276244"/>
                        <a:pt x="154236" y="284416"/>
                        <a:pt x="156042" y="291643"/>
                      </a:cubicBezTo>
                      <a:cubicBezTo>
                        <a:pt x="156042" y="294396"/>
                        <a:pt x="155096" y="296202"/>
                        <a:pt x="153376" y="297063"/>
                      </a:cubicBezTo>
                      <a:lnTo>
                        <a:pt x="147956" y="297063"/>
                      </a:lnTo>
                      <a:cubicBezTo>
                        <a:pt x="112773" y="289750"/>
                        <a:pt x="86106" y="279771"/>
                        <a:pt x="68041" y="267038"/>
                      </a:cubicBezTo>
                      <a:cubicBezTo>
                        <a:pt x="64428" y="264286"/>
                        <a:pt x="63052" y="262479"/>
                        <a:pt x="63998" y="261619"/>
                      </a:cubicBezTo>
                      <a:cubicBezTo>
                        <a:pt x="63998" y="260758"/>
                        <a:pt x="66234" y="260758"/>
                        <a:pt x="70794" y="261619"/>
                      </a:cubicBezTo>
                      <a:cubicBezTo>
                        <a:pt x="89805" y="267985"/>
                        <a:pt x="106494" y="270738"/>
                        <a:pt x="120945" y="269792"/>
                      </a:cubicBezTo>
                      <a:cubicBezTo>
                        <a:pt x="127225" y="269792"/>
                        <a:pt x="130838" y="265662"/>
                        <a:pt x="131784" y="257489"/>
                      </a:cubicBezTo>
                      <a:cubicBezTo>
                        <a:pt x="131784" y="252930"/>
                        <a:pt x="131784" y="245187"/>
                        <a:pt x="131784" y="234262"/>
                      </a:cubicBezTo>
                      <a:cubicBezTo>
                        <a:pt x="132644" y="219723"/>
                        <a:pt x="133161" y="208367"/>
                        <a:pt x="133161" y="200108"/>
                      </a:cubicBezTo>
                      <a:cubicBezTo>
                        <a:pt x="133161" y="197355"/>
                        <a:pt x="131784" y="195979"/>
                        <a:pt x="129117" y="195979"/>
                      </a:cubicBezTo>
                      <a:cubicBezTo>
                        <a:pt x="67697" y="200538"/>
                        <a:pt x="30621" y="207851"/>
                        <a:pt x="18062" y="217830"/>
                      </a:cubicBezTo>
                      <a:cubicBezTo>
                        <a:pt x="11696" y="221443"/>
                        <a:pt x="7653" y="221013"/>
                        <a:pt x="5847" y="216454"/>
                      </a:cubicBezTo>
                      <a:cubicBezTo>
                        <a:pt x="4040" y="214647"/>
                        <a:pt x="2664" y="211464"/>
                        <a:pt x="1804" y="206904"/>
                      </a:cubicBezTo>
                      <a:cubicBezTo>
                        <a:pt x="-3" y="205098"/>
                        <a:pt x="-433" y="203721"/>
                        <a:pt x="427" y="202775"/>
                      </a:cubicBezTo>
                      <a:cubicBezTo>
                        <a:pt x="427" y="201915"/>
                        <a:pt x="2234" y="201399"/>
                        <a:pt x="5847" y="201399"/>
                      </a:cubicBezTo>
                      <a:cubicBezTo>
                        <a:pt x="11266" y="202345"/>
                        <a:pt x="19352" y="200538"/>
                        <a:pt x="30191" y="195979"/>
                      </a:cubicBezTo>
                      <a:cubicBezTo>
                        <a:pt x="38363" y="193226"/>
                        <a:pt x="49632" y="190989"/>
                        <a:pt x="64084" y="189182"/>
                      </a:cubicBezTo>
                      <a:cubicBezTo>
                        <a:pt x="97461" y="183763"/>
                        <a:pt x="116902" y="179633"/>
                        <a:pt x="122321" y="176880"/>
                      </a:cubicBezTo>
                      <a:cubicBezTo>
                        <a:pt x="124989" y="176880"/>
                        <a:pt x="126365" y="176450"/>
                        <a:pt x="126365" y="175504"/>
                      </a:cubicBezTo>
                      <a:cubicBezTo>
                        <a:pt x="126365" y="174644"/>
                        <a:pt x="124989" y="172321"/>
                        <a:pt x="122321" y="168708"/>
                      </a:cubicBezTo>
                      <a:cubicBezTo>
                        <a:pt x="116902" y="165094"/>
                        <a:pt x="112859" y="162341"/>
                        <a:pt x="110106" y="160535"/>
                      </a:cubicBezTo>
                      <a:cubicBezTo>
                        <a:pt x="106494" y="158728"/>
                        <a:pt x="106064" y="155975"/>
                        <a:pt x="108730" y="152362"/>
                      </a:cubicBezTo>
                      <a:cubicBezTo>
                        <a:pt x="111483" y="148749"/>
                        <a:pt x="115009" y="147372"/>
                        <a:pt x="119568" y="148233"/>
                      </a:cubicBezTo>
                      <a:cubicBezTo>
                        <a:pt x="122321" y="150039"/>
                        <a:pt x="126365" y="150039"/>
                        <a:pt x="131784" y="148233"/>
                      </a:cubicBezTo>
                      <a:cubicBezTo>
                        <a:pt x="134537" y="148233"/>
                        <a:pt x="140386" y="144103"/>
                        <a:pt x="149418" y="135931"/>
                      </a:cubicBezTo>
                      <a:cubicBezTo>
                        <a:pt x="154838" y="128618"/>
                        <a:pt x="153032" y="123198"/>
                        <a:pt x="143999" y="119585"/>
                      </a:cubicBezTo>
                      <a:cubicBezTo>
                        <a:pt x="132214" y="119585"/>
                        <a:pt x="107870" y="129565"/>
                        <a:pt x="70880" y="149609"/>
                      </a:cubicBezTo>
                      <a:cubicBezTo>
                        <a:pt x="66321" y="152362"/>
                        <a:pt x="63224" y="152362"/>
                        <a:pt x="61417" y="149609"/>
                      </a:cubicBezTo>
                      <a:cubicBezTo>
                        <a:pt x="58665" y="147803"/>
                        <a:pt x="56858" y="145996"/>
                        <a:pt x="55998" y="144189"/>
                      </a:cubicBezTo>
                      <a:cubicBezTo>
                        <a:pt x="53245" y="142383"/>
                        <a:pt x="52385" y="141006"/>
                        <a:pt x="53245" y="140060"/>
                      </a:cubicBezTo>
                      <a:cubicBezTo>
                        <a:pt x="53160" y="138425"/>
                        <a:pt x="55396" y="137049"/>
                        <a:pt x="59955" y="136189"/>
                      </a:cubicBezTo>
                      <a:close/>
                      <a:moveTo>
                        <a:pt x="51869" y="52913"/>
                      </a:moveTo>
                      <a:cubicBezTo>
                        <a:pt x="68987" y="41987"/>
                        <a:pt x="85246" y="32954"/>
                        <a:pt x="100643" y="25642"/>
                      </a:cubicBezTo>
                      <a:cubicBezTo>
                        <a:pt x="102450" y="25642"/>
                        <a:pt x="105117" y="24781"/>
                        <a:pt x="108730" y="22889"/>
                      </a:cubicBezTo>
                      <a:cubicBezTo>
                        <a:pt x="127741" y="16523"/>
                        <a:pt x="145720" y="9726"/>
                        <a:pt x="162924" y="2414"/>
                      </a:cubicBezTo>
                      <a:cubicBezTo>
                        <a:pt x="169204" y="-1199"/>
                        <a:pt x="173763" y="-769"/>
                        <a:pt x="176430" y="3790"/>
                      </a:cubicBezTo>
                      <a:cubicBezTo>
                        <a:pt x="177290" y="6543"/>
                        <a:pt x="180473" y="9726"/>
                        <a:pt x="185892" y="13340"/>
                      </a:cubicBezTo>
                      <a:cubicBezTo>
                        <a:pt x="187699" y="16092"/>
                        <a:pt x="188129" y="18329"/>
                        <a:pt x="187268" y="20136"/>
                      </a:cubicBezTo>
                      <a:cubicBezTo>
                        <a:pt x="185462" y="21942"/>
                        <a:pt x="182709" y="22889"/>
                        <a:pt x="179183" y="22889"/>
                      </a:cubicBezTo>
                      <a:cubicBezTo>
                        <a:pt x="140300" y="29255"/>
                        <a:pt x="117332" y="36998"/>
                        <a:pt x="110106" y="46117"/>
                      </a:cubicBezTo>
                      <a:cubicBezTo>
                        <a:pt x="107440" y="51536"/>
                        <a:pt x="103311" y="54289"/>
                        <a:pt x="97891" y="54289"/>
                      </a:cubicBezTo>
                      <a:cubicBezTo>
                        <a:pt x="94278" y="55236"/>
                        <a:pt x="88859" y="56096"/>
                        <a:pt x="81633" y="57042"/>
                      </a:cubicBezTo>
                      <a:cubicBezTo>
                        <a:pt x="69847" y="58849"/>
                        <a:pt x="60385" y="59795"/>
                        <a:pt x="53160" y="59795"/>
                      </a:cubicBezTo>
                      <a:cubicBezTo>
                        <a:pt x="49546" y="59795"/>
                        <a:pt x="47309" y="59365"/>
                        <a:pt x="46363" y="58419"/>
                      </a:cubicBezTo>
                      <a:cubicBezTo>
                        <a:pt x="46449" y="57472"/>
                        <a:pt x="48170" y="55666"/>
                        <a:pt x="51869" y="52913"/>
                      </a:cubicBezTo>
                      <a:close/>
                      <a:moveTo>
                        <a:pt x="73546" y="107541"/>
                      </a:moveTo>
                      <a:cubicBezTo>
                        <a:pt x="70794" y="106681"/>
                        <a:pt x="67697" y="104358"/>
                        <a:pt x="64084" y="100745"/>
                      </a:cubicBezTo>
                      <a:cubicBezTo>
                        <a:pt x="60471" y="97992"/>
                        <a:pt x="57719" y="95755"/>
                        <a:pt x="55998" y="93949"/>
                      </a:cubicBezTo>
                      <a:cubicBezTo>
                        <a:pt x="52385" y="92142"/>
                        <a:pt x="51009" y="90766"/>
                        <a:pt x="51955" y="89819"/>
                      </a:cubicBezTo>
                      <a:cubicBezTo>
                        <a:pt x="51955" y="88013"/>
                        <a:pt x="54191" y="86206"/>
                        <a:pt x="58751" y="84399"/>
                      </a:cubicBezTo>
                      <a:cubicBezTo>
                        <a:pt x="73203" y="78980"/>
                        <a:pt x="87654" y="75280"/>
                        <a:pt x="102106" y="73474"/>
                      </a:cubicBezTo>
                      <a:cubicBezTo>
                        <a:pt x="104859" y="73474"/>
                        <a:pt x="106149" y="73904"/>
                        <a:pt x="106149" y="74850"/>
                      </a:cubicBezTo>
                      <a:cubicBezTo>
                        <a:pt x="106149" y="75797"/>
                        <a:pt x="105203" y="77173"/>
                        <a:pt x="103396" y="78980"/>
                      </a:cubicBezTo>
                      <a:cubicBezTo>
                        <a:pt x="95311" y="86292"/>
                        <a:pt x="89375" y="94465"/>
                        <a:pt x="85762" y="103498"/>
                      </a:cubicBezTo>
                      <a:cubicBezTo>
                        <a:pt x="83009" y="110724"/>
                        <a:pt x="78880" y="112101"/>
                        <a:pt x="73546" y="107541"/>
                      </a:cubicBezTo>
                      <a:close/>
                      <a:moveTo>
                        <a:pt x="127655" y="78893"/>
                      </a:moveTo>
                      <a:cubicBezTo>
                        <a:pt x="124902" y="73474"/>
                        <a:pt x="123612" y="69344"/>
                        <a:pt x="123612" y="66591"/>
                      </a:cubicBezTo>
                      <a:cubicBezTo>
                        <a:pt x="120945" y="62032"/>
                        <a:pt x="122236" y="59279"/>
                        <a:pt x="127655" y="58419"/>
                      </a:cubicBezTo>
                      <a:cubicBezTo>
                        <a:pt x="130321" y="57558"/>
                        <a:pt x="136257" y="56182"/>
                        <a:pt x="145290" y="54289"/>
                      </a:cubicBezTo>
                      <a:cubicBezTo>
                        <a:pt x="148903" y="53429"/>
                        <a:pt x="152946" y="52483"/>
                        <a:pt x="157505" y="51536"/>
                      </a:cubicBezTo>
                      <a:cubicBezTo>
                        <a:pt x="159311" y="51536"/>
                        <a:pt x="160258" y="51966"/>
                        <a:pt x="160258" y="52913"/>
                      </a:cubicBezTo>
                      <a:cubicBezTo>
                        <a:pt x="161118" y="52913"/>
                        <a:pt x="160688" y="53859"/>
                        <a:pt x="158881" y="55666"/>
                      </a:cubicBezTo>
                      <a:cubicBezTo>
                        <a:pt x="150795" y="62978"/>
                        <a:pt x="144429" y="70635"/>
                        <a:pt x="139956" y="78893"/>
                      </a:cubicBezTo>
                      <a:cubicBezTo>
                        <a:pt x="137290" y="82507"/>
                        <a:pt x="134967" y="84313"/>
                        <a:pt x="133161" y="84313"/>
                      </a:cubicBezTo>
                      <a:cubicBezTo>
                        <a:pt x="132214" y="84313"/>
                        <a:pt x="130408" y="82507"/>
                        <a:pt x="127655" y="78893"/>
                      </a:cubicBezTo>
                      <a:close/>
                    </a:path>
                  </a:pathLst>
                </a:custGeom>
                <a:grpFill/>
                <a:ln w="860" cap="flat">
                  <a:noFill/>
                  <a:prstDash val="solid"/>
                  <a:miter/>
                </a:ln>
              </p:spPr>
              <p:txBody>
                <a:bodyPr rtlCol="0" anchor="ctr"/>
                <a:lstStyle/>
                <a:p>
                  <a:endParaRPr lang="zh-CN" altLang="en-US"/>
                </a:p>
              </p:txBody>
            </p:sp>
          </p:grpSp>
        </p:grpSp>
      </p:grpSp>
      <p:sp>
        <p:nvSpPr>
          <p:cNvPr id="46" name="任意多边形: 形状 5"/>
          <p:cNvSpPr/>
          <p:nvPr/>
        </p:nvSpPr>
        <p:spPr>
          <a:xfrm>
            <a:off x="6679664" y="1613056"/>
            <a:ext cx="5512336" cy="5244945"/>
          </a:xfrm>
          <a:custGeom>
            <a:avLst/>
            <a:gdLst>
              <a:gd name="connsiteX0" fmla="*/ 4651643 w 5512336"/>
              <a:gd name="connsiteY0" fmla="*/ 0 h 5244945"/>
              <a:gd name="connsiteX1" fmla="*/ 5360042 w 5512336"/>
              <a:gd name="connsiteY1" fmla="*/ 53597 h 5244945"/>
              <a:gd name="connsiteX2" fmla="*/ 5512336 w 5512336"/>
              <a:gd name="connsiteY2" fmla="*/ 80794 h 5244945"/>
              <a:gd name="connsiteX3" fmla="*/ 5512336 w 5512336"/>
              <a:gd name="connsiteY3" fmla="*/ 3207990 h 5244945"/>
              <a:gd name="connsiteX4" fmla="*/ 5453578 w 5512336"/>
              <a:gd name="connsiteY4" fmla="*/ 3172294 h 5244945"/>
              <a:gd name="connsiteX5" fmla="*/ 4651643 w 5512336"/>
              <a:gd name="connsiteY5" fmla="*/ 2969236 h 5244945"/>
              <a:gd name="connsiteX6" fmla="*/ 2969237 w 5512336"/>
              <a:gd name="connsiteY6" fmla="*/ 4651642 h 5244945"/>
              <a:gd name="connsiteX7" fmla="*/ 3044875 w 5512336"/>
              <a:gd name="connsiteY7" fmla="*/ 5151938 h 5244945"/>
              <a:gd name="connsiteX8" fmla="*/ 3078916 w 5512336"/>
              <a:gd name="connsiteY8" fmla="*/ 5244945 h 5244945"/>
              <a:gd name="connsiteX9" fmla="*/ 38972 w 5512336"/>
              <a:gd name="connsiteY9" fmla="*/ 5244945 h 5244945"/>
              <a:gd name="connsiteX10" fmla="*/ 24016 w 5512336"/>
              <a:gd name="connsiteY10" fmla="*/ 5127246 h 5244945"/>
              <a:gd name="connsiteX11" fmla="*/ 0 w 5512336"/>
              <a:gd name="connsiteY11" fmla="*/ 4651642 h 5244945"/>
              <a:gd name="connsiteX12" fmla="*/ 4651643 w 5512336"/>
              <a:gd name="connsiteY12" fmla="*/ 0 h 5244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12336" h="5244945">
                <a:moveTo>
                  <a:pt x="4651643" y="0"/>
                </a:moveTo>
                <a:cubicBezTo>
                  <a:pt x="4892490" y="0"/>
                  <a:pt x="5129061" y="18304"/>
                  <a:pt x="5360042" y="53597"/>
                </a:cubicBezTo>
                <a:lnTo>
                  <a:pt x="5512336" y="80794"/>
                </a:lnTo>
                <a:lnTo>
                  <a:pt x="5512336" y="3207990"/>
                </a:lnTo>
                <a:lnTo>
                  <a:pt x="5453578" y="3172294"/>
                </a:lnTo>
                <a:cubicBezTo>
                  <a:pt x="5215192" y="3042795"/>
                  <a:pt x="4942008" y="2969236"/>
                  <a:pt x="4651643" y="2969236"/>
                </a:cubicBezTo>
                <a:cubicBezTo>
                  <a:pt x="3722476" y="2969236"/>
                  <a:pt x="2969237" y="3722475"/>
                  <a:pt x="2969237" y="4651642"/>
                </a:cubicBezTo>
                <a:cubicBezTo>
                  <a:pt x="2969237" y="4825861"/>
                  <a:pt x="2995718" y="4993895"/>
                  <a:pt x="3044875" y="5151938"/>
                </a:cubicBezTo>
                <a:lnTo>
                  <a:pt x="3078916" y="5244945"/>
                </a:lnTo>
                <a:lnTo>
                  <a:pt x="38972" y="5244945"/>
                </a:lnTo>
                <a:lnTo>
                  <a:pt x="24016" y="5127246"/>
                </a:lnTo>
                <a:cubicBezTo>
                  <a:pt x="8136" y="4970871"/>
                  <a:pt x="0" y="4812207"/>
                  <a:pt x="0" y="4651642"/>
                </a:cubicBezTo>
                <a:cubicBezTo>
                  <a:pt x="0" y="2082611"/>
                  <a:pt x="2082612" y="0"/>
                  <a:pt x="4651643" y="0"/>
                </a:cubicBezTo>
                <a:close/>
              </a:path>
            </a:pathLst>
          </a:custGeom>
          <a:blipFill>
            <a:blip r:embed="rId2">
              <a:grayscl/>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sp>
        <p:nvSpPr>
          <p:cNvPr id="47" name="任意多边形: 形状 4"/>
          <p:cNvSpPr/>
          <p:nvPr/>
        </p:nvSpPr>
        <p:spPr>
          <a:xfrm>
            <a:off x="6679664" y="1613056"/>
            <a:ext cx="5512336" cy="5244945"/>
          </a:xfrm>
          <a:custGeom>
            <a:avLst/>
            <a:gdLst>
              <a:gd name="connsiteX0" fmla="*/ 4651643 w 5512336"/>
              <a:gd name="connsiteY0" fmla="*/ 0 h 5244945"/>
              <a:gd name="connsiteX1" fmla="*/ 5360042 w 5512336"/>
              <a:gd name="connsiteY1" fmla="*/ 53597 h 5244945"/>
              <a:gd name="connsiteX2" fmla="*/ 5512336 w 5512336"/>
              <a:gd name="connsiteY2" fmla="*/ 80794 h 5244945"/>
              <a:gd name="connsiteX3" fmla="*/ 5512336 w 5512336"/>
              <a:gd name="connsiteY3" fmla="*/ 3207990 h 5244945"/>
              <a:gd name="connsiteX4" fmla="*/ 5453578 w 5512336"/>
              <a:gd name="connsiteY4" fmla="*/ 3172294 h 5244945"/>
              <a:gd name="connsiteX5" fmla="*/ 4651643 w 5512336"/>
              <a:gd name="connsiteY5" fmla="*/ 2969236 h 5244945"/>
              <a:gd name="connsiteX6" fmla="*/ 2969237 w 5512336"/>
              <a:gd name="connsiteY6" fmla="*/ 4651642 h 5244945"/>
              <a:gd name="connsiteX7" fmla="*/ 3044875 w 5512336"/>
              <a:gd name="connsiteY7" fmla="*/ 5151938 h 5244945"/>
              <a:gd name="connsiteX8" fmla="*/ 3078916 w 5512336"/>
              <a:gd name="connsiteY8" fmla="*/ 5244945 h 5244945"/>
              <a:gd name="connsiteX9" fmla="*/ 38972 w 5512336"/>
              <a:gd name="connsiteY9" fmla="*/ 5244945 h 5244945"/>
              <a:gd name="connsiteX10" fmla="*/ 24016 w 5512336"/>
              <a:gd name="connsiteY10" fmla="*/ 5127246 h 5244945"/>
              <a:gd name="connsiteX11" fmla="*/ 0 w 5512336"/>
              <a:gd name="connsiteY11" fmla="*/ 4651642 h 5244945"/>
              <a:gd name="connsiteX12" fmla="*/ 4651643 w 5512336"/>
              <a:gd name="connsiteY12" fmla="*/ 0 h 5244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12336" h="5244945">
                <a:moveTo>
                  <a:pt x="4651643" y="0"/>
                </a:moveTo>
                <a:cubicBezTo>
                  <a:pt x="4892490" y="0"/>
                  <a:pt x="5129061" y="18304"/>
                  <a:pt x="5360042" y="53597"/>
                </a:cubicBezTo>
                <a:lnTo>
                  <a:pt x="5512336" y="80794"/>
                </a:lnTo>
                <a:lnTo>
                  <a:pt x="5512336" y="3207990"/>
                </a:lnTo>
                <a:lnTo>
                  <a:pt x="5453578" y="3172294"/>
                </a:lnTo>
                <a:cubicBezTo>
                  <a:pt x="5215192" y="3042795"/>
                  <a:pt x="4942008" y="2969236"/>
                  <a:pt x="4651643" y="2969236"/>
                </a:cubicBezTo>
                <a:cubicBezTo>
                  <a:pt x="3722476" y="2969236"/>
                  <a:pt x="2969237" y="3722475"/>
                  <a:pt x="2969237" y="4651642"/>
                </a:cubicBezTo>
                <a:cubicBezTo>
                  <a:pt x="2969237" y="4825861"/>
                  <a:pt x="2995718" y="4993895"/>
                  <a:pt x="3044875" y="5151938"/>
                </a:cubicBezTo>
                <a:lnTo>
                  <a:pt x="3078916" y="5244945"/>
                </a:lnTo>
                <a:lnTo>
                  <a:pt x="38972" y="5244945"/>
                </a:lnTo>
                <a:lnTo>
                  <a:pt x="24016" y="5127246"/>
                </a:lnTo>
                <a:cubicBezTo>
                  <a:pt x="8136" y="4970871"/>
                  <a:pt x="0" y="4812207"/>
                  <a:pt x="0" y="4651642"/>
                </a:cubicBezTo>
                <a:cubicBezTo>
                  <a:pt x="0" y="2082611"/>
                  <a:pt x="2082612" y="0"/>
                  <a:pt x="4651643" y="0"/>
                </a:cubicBezTo>
                <a:close/>
              </a:path>
            </a:pathLst>
          </a:custGeom>
          <a:solidFill>
            <a:srgbClr val="0075F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49" name="图片 48"/>
          <p:cNvPicPr>
            <a:picLocks noChangeAspect="1"/>
          </p:cNvPicPr>
          <p:nvPr/>
        </p:nvPicPr>
        <p:blipFill rotWithShape="1">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brightnessContrast contrast="50000"/>
                    </a14:imgEffect>
                    <a14:imgEffect>
                      <a14:colorTemperature colorTemp="10159"/>
                    </a14:imgEffect>
                    <a14:imgEffect>
                      <a14:saturation sat="400000"/>
                    </a14:imgEffect>
                  </a14:imgLayer>
                </a14:imgProps>
              </a:ext>
              <a:ext uri="{28A0092B-C50C-407E-A947-70E740481C1C}">
                <a14:useLocalDpi xmlns:a14="http://schemas.microsoft.com/office/drawing/2010/main" val="0"/>
              </a:ext>
            </a:extLst>
          </a:blip>
          <a:srcRect l="529" t="61" r="11290" b="-223"/>
          <a:stretch>
            <a:fillRect/>
          </a:stretch>
        </p:blipFill>
        <p:spPr>
          <a:xfrm>
            <a:off x="7109381" y="3028135"/>
            <a:ext cx="5082619" cy="3847758"/>
          </a:xfrm>
          <a:prstGeom prst="rect">
            <a:avLst/>
          </a:prstGeom>
        </p:spPr>
      </p:pic>
      <p:sp>
        <p:nvSpPr>
          <p:cNvPr id="2" name="矩形 1"/>
          <p:cNvSpPr/>
          <p:nvPr/>
        </p:nvSpPr>
        <p:spPr>
          <a:xfrm>
            <a:off x="4166" y="855052"/>
            <a:ext cx="6942734" cy="3526940"/>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5" name="图形"/>
          <p:cNvGrpSpPr/>
          <p:nvPr/>
        </p:nvGrpSpPr>
        <p:grpSpPr>
          <a:xfrm>
            <a:off x="541398" y="1411304"/>
            <a:ext cx="1999615" cy="466725"/>
            <a:chOff x="1761" y="8206"/>
            <a:chExt cx="3149" cy="735"/>
          </a:xfrm>
          <a:gradFill>
            <a:gsLst>
              <a:gs pos="0">
                <a:srgbClr val="2870BF"/>
              </a:gs>
              <a:gs pos="100000">
                <a:schemeClr val="bg1">
                  <a:alpha val="80000"/>
                </a:schemeClr>
              </a:gs>
            </a:gsLst>
            <a:lin ang="0" scaled="0"/>
          </a:gradFill>
        </p:grpSpPr>
        <p:sp>
          <p:nvSpPr>
            <p:cNvPr id="86" name="图形"/>
            <p:cNvSpPr/>
            <p:nvPr/>
          </p:nvSpPr>
          <p:spPr>
            <a:xfrm flipV="1">
              <a:off x="1761"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87" name="图形"/>
            <p:cNvSpPr/>
            <p:nvPr/>
          </p:nvSpPr>
          <p:spPr>
            <a:xfrm flipV="1">
              <a:off x="1966"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88" name="图形"/>
            <p:cNvSpPr/>
            <p:nvPr/>
          </p:nvSpPr>
          <p:spPr>
            <a:xfrm flipV="1">
              <a:off x="2172"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89" name="图形"/>
            <p:cNvSpPr/>
            <p:nvPr/>
          </p:nvSpPr>
          <p:spPr>
            <a:xfrm flipV="1">
              <a:off x="2377"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90" name="图形"/>
            <p:cNvSpPr/>
            <p:nvPr/>
          </p:nvSpPr>
          <p:spPr>
            <a:xfrm flipV="1">
              <a:off x="2582"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91" name="图形"/>
            <p:cNvSpPr/>
            <p:nvPr/>
          </p:nvSpPr>
          <p:spPr>
            <a:xfrm flipV="1">
              <a:off x="2787"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92" name="图形"/>
            <p:cNvSpPr/>
            <p:nvPr/>
          </p:nvSpPr>
          <p:spPr>
            <a:xfrm flipV="1">
              <a:off x="2993"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93" name="图形"/>
            <p:cNvSpPr/>
            <p:nvPr/>
          </p:nvSpPr>
          <p:spPr>
            <a:xfrm flipV="1">
              <a:off x="3198"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94" name="图形"/>
            <p:cNvSpPr/>
            <p:nvPr/>
          </p:nvSpPr>
          <p:spPr>
            <a:xfrm flipV="1">
              <a:off x="3403"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95" name="图形"/>
            <p:cNvSpPr/>
            <p:nvPr/>
          </p:nvSpPr>
          <p:spPr>
            <a:xfrm flipV="1">
              <a:off x="3608"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96" name="图形"/>
            <p:cNvSpPr/>
            <p:nvPr/>
          </p:nvSpPr>
          <p:spPr>
            <a:xfrm flipV="1">
              <a:off x="3814"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97" name="图形"/>
            <p:cNvSpPr/>
            <p:nvPr/>
          </p:nvSpPr>
          <p:spPr>
            <a:xfrm flipV="1">
              <a:off x="4019"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98" name="图形"/>
            <p:cNvSpPr/>
            <p:nvPr/>
          </p:nvSpPr>
          <p:spPr>
            <a:xfrm flipV="1">
              <a:off x="4224"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99" name="图形"/>
            <p:cNvSpPr/>
            <p:nvPr/>
          </p:nvSpPr>
          <p:spPr>
            <a:xfrm flipV="1">
              <a:off x="4429"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00" name="图形"/>
            <p:cNvSpPr/>
            <p:nvPr/>
          </p:nvSpPr>
          <p:spPr>
            <a:xfrm flipV="1">
              <a:off x="4635"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01" name="图形"/>
            <p:cNvSpPr/>
            <p:nvPr/>
          </p:nvSpPr>
          <p:spPr>
            <a:xfrm flipV="1">
              <a:off x="4840"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02" name="图形"/>
            <p:cNvSpPr/>
            <p:nvPr/>
          </p:nvSpPr>
          <p:spPr>
            <a:xfrm flipV="1">
              <a:off x="1761" y="8428"/>
              <a:ext cx="70" cy="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03" name="图形"/>
            <p:cNvSpPr/>
            <p:nvPr/>
          </p:nvSpPr>
          <p:spPr>
            <a:xfrm flipV="1">
              <a:off x="1966"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04" name="图形"/>
            <p:cNvSpPr/>
            <p:nvPr/>
          </p:nvSpPr>
          <p:spPr>
            <a:xfrm flipV="1">
              <a:off x="2172"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05" name="图形"/>
            <p:cNvSpPr/>
            <p:nvPr/>
          </p:nvSpPr>
          <p:spPr>
            <a:xfrm flipV="1">
              <a:off x="2377"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06" name="图形"/>
            <p:cNvSpPr/>
            <p:nvPr/>
          </p:nvSpPr>
          <p:spPr>
            <a:xfrm flipV="1">
              <a:off x="2582"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07" name="图形"/>
            <p:cNvSpPr/>
            <p:nvPr/>
          </p:nvSpPr>
          <p:spPr>
            <a:xfrm flipV="1">
              <a:off x="2787"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08" name="图形"/>
            <p:cNvSpPr/>
            <p:nvPr/>
          </p:nvSpPr>
          <p:spPr>
            <a:xfrm flipV="1">
              <a:off x="2993"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09" name="图形"/>
            <p:cNvSpPr/>
            <p:nvPr/>
          </p:nvSpPr>
          <p:spPr>
            <a:xfrm flipV="1">
              <a:off x="3198"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10" name="图形"/>
            <p:cNvSpPr/>
            <p:nvPr/>
          </p:nvSpPr>
          <p:spPr>
            <a:xfrm flipV="1">
              <a:off x="3403"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11" name="图形"/>
            <p:cNvSpPr/>
            <p:nvPr/>
          </p:nvSpPr>
          <p:spPr>
            <a:xfrm flipV="1">
              <a:off x="3608"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12" name="图形"/>
            <p:cNvSpPr/>
            <p:nvPr/>
          </p:nvSpPr>
          <p:spPr>
            <a:xfrm flipV="1">
              <a:off x="3814"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13" name="图形"/>
            <p:cNvSpPr/>
            <p:nvPr/>
          </p:nvSpPr>
          <p:spPr>
            <a:xfrm flipV="1">
              <a:off x="4019"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14" name="图形"/>
            <p:cNvSpPr/>
            <p:nvPr/>
          </p:nvSpPr>
          <p:spPr>
            <a:xfrm flipV="1">
              <a:off x="4224"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15" name="图形"/>
            <p:cNvSpPr/>
            <p:nvPr/>
          </p:nvSpPr>
          <p:spPr>
            <a:xfrm flipV="1">
              <a:off x="4429"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16" name="图形"/>
            <p:cNvSpPr/>
            <p:nvPr/>
          </p:nvSpPr>
          <p:spPr>
            <a:xfrm flipV="1">
              <a:off x="4635"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17" name="图形"/>
            <p:cNvSpPr/>
            <p:nvPr/>
          </p:nvSpPr>
          <p:spPr>
            <a:xfrm flipV="1">
              <a:off x="4840" y="8428"/>
              <a:ext cx="70" cy="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18" name="图形"/>
            <p:cNvSpPr/>
            <p:nvPr/>
          </p:nvSpPr>
          <p:spPr>
            <a:xfrm flipV="1">
              <a:off x="1761"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19" name="图形"/>
            <p:cNvSpPr/>
            <p:nvPr/>
          </p:nvSpPr>
          <p:spPr>
            <a:xfrm flipV="1">
              <a:off x="1966"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20" name="图形"/>
            <p:cNvSpPr/>
            <p:nvPr/>
          </p:nvSpPr>
          <p:spPr>
            <a:xfrm flipV="1">
              <a:off x="2172"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21" name="图形"/>
            <p:cNvSpPr/>
            <p:nvPr/>
          </p:nvSpPr>
          <p:spPr>
            <a:xfrm flipV="1">
              <a:off x="2377"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22" name="图形"/>
            <p:cNvSpPr/>
            <p:nvPr/>
          </p:nvSpPr>
          <p:spPr>
            <a:xfrm flipV="1">
              <a:off x="2582"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23" name="图形"/>
            <p:cNvSpPr/>
            <p:nvPr/>
          </p:nvSpPr>
          <p:spPr>
            <a:xfrm flipV="1">
              <a:off x="2787"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24" name="图形"/>
            <p:cNvSpPr/>
            <p:nvPr/>
          </p:nvSpPr>
          <p:spPr>
            <a:xfrm flipV="1">
              <a:off x="2993"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25" name="图形"/>
            <p:cNvSpPr/>
            <p:nvPr/>
          </p:nvSpPr>
          <p:spPr>
            <a:xfrm flipV="1">
              <a:off x="3198"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26" name="图形"/>
            <p:cNvSpPr/>
            <p:nvPr/>
          </p:nvSpPr>
          <p:spPr>
            <a:xfrm flipV="1">
              <a:off x="3403"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27" name="图形"/>
            <p:cNvSpPr/>
            <p:nvPr/>
          </p:nvSpPr>
          <p:spPr>
            <a:xfrm flipV="1">
              <a:off x="3608"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28" name="图形"/>
            <p:cNvSpPr/>
            <p:nvPr/>
          </p:nvSpPr>
          <p:spPr>
            <a:xfrm flipV="1">
              <a:off x="3814"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29" name="图形"/>
            <p:cNvSpPr/>
            <p:nvPr/>
          </p:nvSpPr>
          <p:spPr>
            <a:xfrm flipV="1">
              <a:off x="4019"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30" name="图形"/>
            <p:cNvSpPr/>
            <p:nvPr/>
          </p:nvSpPr>
          <p:spPr>
            <a:xfrm flipV="1">
              <a:off x="4224"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31" name="图形"/>
            <p:cNvSpPr/>
            <p:nvPr/>
          </p:nvSpPr>
          <p:spPr>
            <a:xfrm flipV="1">
              <a:off x="4429"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32" name="图形"/>
            <p:cNvSpPr/>
            <p:nvPr/>
          </p:nvSpPr>
          <p:spPr>
            <a:xfrm flipV="1">
              <a:off x="4635"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33" name="图形"/>
            <p:cNvSpPr/>
            <p:nvPr/>
          </p:nvSpPr>
          <p:spPr>
            <a:xfrm flipV="1">
              <a:off x="4840"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34" name="图形"/>
            <p:cNvSpPr/>
            <p:nvPr/>
          </p:nvSpPr>
          <p:spPr>
            <a:xfrm flipV="1">
              <a:off x="1761" y="8871"/>
              <a:ext cx="70" cy="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35" name="图形"/>
            <p:cNvSpPr/>
            <p:nvPr/>
          </p:nvSpPr>
          <p:spPr>
            <a:xfrm flipV="1">
              <a:off x="1966"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36" name="图形"/>
            <p:cNvSpPr/>
            <p:nvPr/>
          </p:nvSpPr>
          <p:spPr>
            <a:xfrm flipV="1">
              <a:off x="2172"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37" name="图形"/>
            <p:cNvSpPr/>
            <p:nvPr/>
          </p:nvSpPr>
          <p:spPr>
            <a:xfrm flipV="1">
              <a:off x="2377"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38" name="图形"/>
            <p:cNvSpPr/>
            <p:nvPr/>
          </p:nvSpPr>
          <p:spPr>
            <a:xfrm flipV="1">
              <a:off x="2582"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39" name="图形"/>
            <p:cNvSpPr/>
            <p:nvPr/>
          </p:nvSpPr>
          <p:spPr>
            <a:xfrm flipV="1">
              <a:off x="2787"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40" name="图形"/>
            <p:cNvSpPr/>
            <p:nvPr/>
          </p:nvSpPr>
          <p:spPr>
            <a:xfrm flipV="1">
              <a:off x="2993"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41" name="图形"/>
            <p:cNvSpPr/>
            <p:nvPr/>
          </p:nvSpPr>
          <p:spPr>
            <a:xfrm flipV="1">
              <a:off x="3198"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42" name="图形"/>
            <p:cNvSpPr/>
            <p:nvPr/>
          </p:nvSpPr>
          <p:spPr>
            <a:xfrm flipV="1">
              <a:off x="3403"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43" name="图形"/>
            <p:cNvSpPr/>
            <p:nvPr/>
          </p:nvSpPr>
          <p:spPr>
            <a:xfrm flipV="1">
              <a:off x="3608"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44" name="图形"/>
            <p:cNvSpPr/>
            <p:nvPr/>
          </p:nvSpPr>
          <p:spPr>
            <a:xfrm flipV="1">
              <a:off x="3814"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45" name="图形"/>
            <p:cNvSpPr/>
            <p:nvPr/>
          </p:nvSpPr>
          <p:spPr>
            <a:xfrm flipV="1">
              <a:off x="4019"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46" name="图形"/>
            <p:cNvSpPr/>
            <p:nvPr/>
          </p:nvSpPr>
          <p:spPr>
            <a:xfrm flipV="1">
              <a:off x="4224"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47" name="图形"/>
            <p:cNvSpPr/>
            <p:nvPr/>
          </p:nvSpPr>
          <p:spPr>
            <a:xfrm flipV="1">
              <a:off x="4429"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48" name="图形"/>
            <p:cNvSpPr/>
            <p:nvPr/>
          </p:nvSpPr>
          <p:spPr>
            <a:xfrm flipV="1">
              <a:off x="4635"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49" name="图形"/>
            <p:cNvSpPr/>
            <p:nvPr/>
          </p:nvSpPr>
          <p:spPr>
            <a:xfrm flipV="1">
              <a:off x="4840" y="8871"/>
              <a:ext cx="70" cy="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grpSp>
      <p:sp>
        <p:nvSpPr>
          <p:cNvPr id="4" name="直角三角形 3"/>
          <p:cNvSpPr/>
          <p:nvPr/>
        </p:nvSpPr>
        <p:spPr>
          <a:xfrm rot="5400000">
            <a:off x="-950" y="611564"/>
            <a:ext cx="969252" cy="96925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5" name="图形"/>
          <p:cNvGrpSpPr/>
          <p:nvPr/>
        </p:nvGrpSpPr>
        <p:grpSpPr>
          <a:xfrm rot="10800000">
            <a:off x="5708784" y="3028600"/>
            <a:ext cx="1999615" cy="466725"/>
            <a:chOff x="1761" y="8206"/>
            <a:chExt cx="3149" cy="735"/>
          </a:xfrm>
          <a:gradFill>
            <a:gsLst>
              <a:gs pos="0">
                <a:srgbClr val="2870BF"/>
              </a:gs>
              <a:gs pos="100000">
                <a:schemeClr val="bg1">
                  <a:alpha val="80000"/>
                </a:schemeClr>
              </a:gs>
            </a:gsLst>
            <a:lin ang="0" scaled="0"/>
          </a:gradFill>
        </p:grpSpPr>
        <p:sp>
          <p:nvSpPr>
            <p:cNvPr id="166" name="图形"/>
            <p:cNvSpPr/>
            <p:nvPr/>
          </p:nvSpPr>
          <p:spPr>
            <a:xfrm flipV="1">
              <a:off x="1761"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67" name="图形"/>
            <p:cNvSpPr/>
            <p:nvPr/>
          </p:nvSpPr>
          <p:spPr>
            <a:xfrm flipV="1">
              <a:off x="1966"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68" name="图形"/>
            <p:cNvSpPr/>
            <p:nvPr/>
          </p:nvSpPr>
          <p:spPr>
            <a:xfrm flipV="1">
              <a:off x="2172"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69" name="图形"/>
            <p:cNvSpPr/>
            <p:nvPr/>
          </p:nvSpPr>
          <p:spPr>
            <a:xfrm flipV="1">
              <a:off x="2377"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70" name="图形"/>
            <p:cNvSpPr/>
            <p:nvPr/>
          </p:nvSpPr>
          <p:spPr>
            <a:xfrm flipV="1">
              <a:off x="2582"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71" name="图形"/>
            <p:cNvSpPr/>
            <p:nvPr/>
          </p:nvSpPr>
          <p:spPr>
            <a:xfrm flipV="1">
              <a:off x="2787"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72" name="图形"/>
            <p:cNvSpPr/>
            <p:nvPr/>
          </p:nvSpPr>
          <p:spPr>
            <a:xfrm flipV="1">
              <a:off x="2993"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73" name="图形"/>
            <p:cNvSpPr/>
            <p:nvPr/>
          </p:nvSpPr>
          <p:spPr>
            <a:xfrm flipV="1">
              <a:off x="3198"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74" name="图形"/>
            <p:cNvSpPr/>
            <p:nvPr/>
          </p:nvSpPr>
          <p:spPr>
            <a:xfrm flipV="1">
              <a:off x="3403"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75" name="图形"/>
            <p:cNvSpPr/>
            <p:nvPr/>
          </p:nvSpPr>
          <p:spPr>
            <a:xfrm flipV="1">
              <a:off x="3608"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76" name="图形"/>
            <p:cNvSpPr/>
            <p:nvPr/>
          </p:nvSpPr>
          <p:spPr>
            <a:xfrm flipV="1">
              <a:off x="3814"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77" name="图形"/>
            <p:cNvSpPr/>
            <p:nvPr/>
          </p:nvSpPr>
          <p:spPr>
            <a:xfrm flipV="1">
              <a:off x="4019"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78" name="图形"/>
            <p:cNvSpPr/>
            <p:nvPr/>
          </p:nvSpPr>
          <p:spPr>
            <a:xfrm flipV="1">
              <a:off x="4224"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79" name="图形"/>
            <p:cNvSpPr/>
            <p:nvPr/>
          </p:nvSpPr>
          <p:spPr>
            <a:xfrm flipV="1">
              <a:off x="4429"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80" name="图形"/>
            <p:cNvSpPr/>
            <p:nvPr/>
          </p:nvSpPr>
          <p:spPr>
            <a:xfrm flipV="1">
              <a:off x="4635"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81" name="图形"/>
            <p:cNvSpPr/>
            <p:nvPr/>
          </p:nvSpPr>
          <p:spPr>
            <a:xfrm flipV="1">
              <a:off x="4840"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82" name="图形"/>
            <p:cNvSpPr/>
            <p:nvPr/>
          </p:nvSpPr>
          <p:spPr>
            <a:xfrm flipV="1">
              <a:off x="1761" y="8428"/>
              <a:ext cx="70" cy="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83" name="图形"/>
            <p:cNvSpPr/>
            <p:nvPr/>
          </p:nvSpPr>
          <p:spPr>
            <a:xfrm flipV="1">
              <a:off x="1966"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84" name="图形"/>
            <p:cNvSpPr/>
            <p:nvPr/>
          </p:nvSpPr>
          <p:spPr>
            <a:xfrm flipV="1">
              <a:off x="2172"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85" name="图形"/>
            <p:cNvSpPr/>
            <p:nvPr/>
          </p:nvSpPr>
          <p:spPr>
            <a:xfrm flipV="1">
              <a:off x="2377"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86" name="图形"/>
            <p:cNvSpPr/>
            <p:nvPr/>
          </p:nvSpPr>
          <p:spPr>
            <a:xfrm flipV="1">
              <a:off x="2582"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87" name="图形"/>
            <p:cNvSpPr/>
            <p:nvPr/>
          </p:nvSpPr>
          <p:spPr>
            <a:xfrm flipV="1">
              <a:off x="2787"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88" name="图形"/>
            <p:cNvSpPr/>
            <p:nvPr/>
          </p:nvSpPr>
          <p:spPr>
            <a:xfrm flipV="1">
              <a:off x="2993"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89" name="图形"/>
            <p:cNvSpPr/>
            <p:nvPr/>
          </p:nvSpPr>
          <p:spPr>
            <a:xfrm flipV="1">
              <a:off x="3198"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90" name="图形"/>
            <p:cNvSpPr/>
            <p:nvPr/>
          </p:nvSpPr>
          <p:spPr>
            <a:xfrm flipV="1">
              <a:off x="3403"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91" name="图形"/>
            <p:cNvSpPr/>
            <p:nvPr/>
          </p:nvSpPr>
          <p:spPr>
            <a:xfrm flipV="1">
              <a:off x="3608"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92" name="图形"/>
            <p:cNvSpPr/>
            <p:nvPr/>
          </p:nvSpPr>
          <p:spPr>
            <a:xfrm flipV="1">
              <a:off x="3814"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93" name="图形"/>
            <p:cNvSpPr/>
            <p:nvPr/>
          </p:nvSpPr>
          <p:spPr>
            <a:xfrm flipV="1">
              <a:off x="4019"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94" name="图形"/>
            <p:cNvSpPr/>
            <p:nvPr/>
          </p:nvSpPr>
          <p:spPr>
            <a:xfrm flipV="1">
              <a:off x="4224"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95" name="图形"/>
            <p:cNvSpPr/>
            <p:nvPr/>
          </p:nvSpPr>
          <p:spPr>
            <a:xfrm flipV="1">
              <a:off x="4429"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96" name="图形"/>
            <p:cNvSpPr/>
            <p:nvPr/>
          </p:nvSpPr>
          <p:spPr>
            <a:xfrm flipV="1">
              <a:off x="4635"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97" name="图形"/>
            <p:cNvSpPr/>
            <p:nvPr/>
          </p:nvSpPr>
          <p:spPr>
            <a:xfrm flipV="1">
              <a:off x="4840" y="8428"/>
              <a:ext cx="70" cy="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98" name="图形"/>
            <p:cNvSpPr/>
            <p:nvPr/>
          </p:nvSpPr>
          <p:spPr>
            <a:xfrm flipV="1">
              <a:off x="1761"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99" name="图形"/>
            <p:cNvSpPr/>
            <p:nvPr/>
          </p:nvSpPr>
          <p:spPr>
            <a:xfrm flipV="1">
              <a:off x="1966"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00" name="图形"/>
            <p:cNvSpPr/>
            <p:nvPr/>
          </p:nvSpPr>
          <p:spPr>
            <a:xfrm flipV="1">
              <a:off x="2172"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01" name="图形"/>
            <p:cNvSpPr/>
            <p:nvPr/>
          </p:nvSpPr>
          <p:spPr>
            <a:xfrm flipV="1">
              <a:off x="2377"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02" name="图形"/>
            <p:cNvSpPr/>
            <p:nvPr/>
          </p:nvSpPr>
          <p:spPr>
            <a:xfrm flipV="1">
              <a:off x="2582"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03" name="图形"/>
            <p:cNvSpPr/>
            <p:nvPr/>
          </p:nvSpPr>
          <p:spPr>
            <a:xfrm flipV="1">
              <a:off x="2787"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04" name="图形"/>
            <p:cNvSpPr/>
            <p:nvPr/>
          </p:nvSpPr>
          <p:spPr>
            <a:xfrm flipV="1">
              <a:off x="2993"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05" name="图形"/>
            <p:cNvSpPr/>
            <p:nvPr/>
          </p:nvSpPr>
          <p:spPr>
            <a:xfrm flipV="1">
              <a:off x="3198"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06" name="图形"/>
            <p:cNvSpPr/>
            <p:nvPr/>
          </p:nvSpPr>
          <p:spPr>
            <a:xfrm flipV="1">
              <a:off x="3403"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07" name="图形"/>
            <p:cNvSpPr/>
            <p:nvPr/>
          </p:nvSpPr>
          <p:spPr>
            <a:xfrm flipV="1">
              <a:off x="3608"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08" name="图形"/>
            <p:cNvSpPr/>
            <p:nvPr/>
          </p:nvSpPr>
          <p:spPr>
            <a:xfrm flipV="1">
              <a:off x="3814"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09" name="图形"/>
            <p:cNvSpPr/>
            <p:nvPr/>
          </p:nvSpPr>
          <p:spPr>
            <a:xfrm flipV="1">
              <a:off x="4019"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10" name="图形"/>
            <p:cNvSpPr/>
            <p:nvPr/>
          </p:nvSpPr>
          <p:spPr>
            <a:xfrm flipV="1">
              <a:off x="4224"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11" name="图形"/>
            <p:cNvSpPr/>
            <p:nvPr/>
          </p:nvSpPr>
          <p:spPr>
            <a:xfrm flipV="1">
              <a:off x="4429"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12" name="图形"/>
            <p:cNvSpPr/>
            <p:nvPr/>
          </p:nvSpPr>
          <p:spPr>
            <a:xfrm flipV="1">
              <a:off x="4635"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13" name="图形"/>
            <p:cNvSpPr/>
            <p:nvPr/>
          </p:nvSpPr>
          <p:spPr>
            <a:xfrm flipV="1">
              <a:off x="4840"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14" name="图形"/>
            <p:cNvSpPr/>
            <p:nvPr/>
          </p:nvSpPr>
          <p:spPr>
            <a:xfrm flipV="1">
              <a:off x="1761" y="8871"/>
              <a:ext cx="70" cy="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15" name="图形"/>
            <p:cNvSpPr/>
            <p:nvPr/>
          </p:nvSpPr>
          <p:spPr>
            <a:xfrm flipV="1">
              <a:off x="1966"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16" name="图形"/>
            <p:cNvSpPr/>
            <p:nvPr/>
          </p:nvSpPr>
          <p:spPr>
            <a:xfrm flipV="1">
              <a:off x="2172"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17" name="图形"/>
            <p:cNvSpPr/>
            <p:nvPr/>
          </p:nvSpPr>
          <p:spPr>
            <a:xfrm flipV="1">
              <a:off x="2377"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18" name="图形"/>
            <p:cNvSpPr/>
            <p:nvPr/>
          </p:nvSpPr>
          <p:spPr>
            <a:xfrm flipV="1">
              <a:off x="2582"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19" name="图形"/>
            <p:cNvSpPr/>
            <p:nvPr/>
          </p:nvSpPr>
          <p:spPr>
            <a:xfrm flipV="1">
              <a:off x="2787"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20" name="图形"/>
            <p:cNvSpPr/>
            <p:nvPr/>
          </p:nvSpPr>
          <p:spPr>
            <a:xfrm flipV="1">
              <a:off x="2993"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21" name="图形"/>
            <p:cNvSpPr/>
            <p:nvPr/>
          </p:nvSpPr>
          <p:spPr>
            <a:xfrm flipV="1">
              <a:off x="3198"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22" name="图形"/>
            <p:cNvSpPr/>
            <p:nvPr/>
          </p:nvSpPr>
          <p:spPr>
            <a:xfrm flipV="1">
              <a:off x="3403"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23" name="图形"/>
            <p:cNvSpPr/>
            <p:nvPr/>
          </p:nvSpPr>
          <p:spPr>
            <a:xfrm flipV="1">
              <a:off x="3608"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24" name="图形"/>
            <p:cNvSpPr/>
            <p:nvPr/>
          </p:nvSpPr>
          <p:spPr>
            <a:xfrm flipV="1">
              <a:off x="3814"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25" name="图形"/>
            <p:cNvSpPr/>
            <p:nvPr/>
          </p:nvSpPr>
          <p:spPr>
            <a:xfrm flipV="1">
              <a:off x="4019"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26" name="图形"/>
            <p:cNvSpPr/>
            <p:nvPr/>
          </p:nvSpPr>
          <p:spPr>
            <a:xfrm flipV="1">
              <a:off x="4224"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27" name="图形"/>
            <p:cNvSpPr/>
            <p:nvPr/>
          </p:nvSpPr>
          <p:spPr>
            <a:xfrm flipV="1">
              <a:off x="4429"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28" name="图形"/>
            <p:cNvSpPr/>
            <p:nvPr/>
          </p:nvSpPr>
          <p:spPr>
            <a:xfrm flipV="1">
              <a:off x="4635"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29" name="图形"/>
            <p:cNvSpPr/>
            <p:nvPr/>
          </p:nvSpPr>
          <p:spPr>
            <a:xfrm flipV="1">
              <a:off x="4840" y="8871"/>
              <a:ext cx="70" cy="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grpSp>
      <p:sp>
        <p:nvSpPr>
          <p:cNvPr id="7" name="直角三角形 6"/>
          <p:cNvSpPr>
            <a:spLocks noChangeAspect="1"/>
          </p:cNvSpPr>
          <p:nvPr/>
        </p:nvSpPr>
        <p:spPr>
          <a:xfrm rot="8100000">
            <a:off x="780639" y="688439"/>
            <a:ext cx="367200" cy="367200"/>
          </a:xfrm>
          <a:prstGeom prst="rtTriangle">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图形"/>
          <p:cNvSpPr txBox="1"/>
          <p:nvPr/>
        </p:nvSpPr>
        <p:spPr>
          <a:xfrm>
            <a:off x="586105" y="2087880"/>
            <a:ext cx="6943090" cy="796290"/>
          </a:xfrm>
          <a:prstGeom prst="rect">
            <a:avLst/>
          </a:prstGeom>
          <a:noFill/>
          <a:effectLst>
            <a:outerShdw blurRad="50800" dist="38100" dir="2700000" algn="tl" rotWithShape="0">
              <a:schemeClr val="bg1">
                <a:alpha val="80000"/>
              </a:schemeClr>
            </a:outerShdw>
          </a:effectLst>
        </p:spPr>
        <p:txBody>
          <a:bodyPr wrap="square" rtlCol="0">
            <a:spAutoFit/>
          </a:bodyPr>
          <a:lstStyle/>
          <a:p>
            <a:pPr algn="l">
              <a:lnSpc>
                <a:spcPts val="5500"/>
              </a:lnSpc>
            </a:pPr>
            <a:r>
              <a:rPr lang="zh-CN" altLang="en-US" sz="4000" b="1" dirty="0" smtClean="0">
                <a:latin typeface="微软雅黑" panose="020B0503020204020204" pitchFamily="34" charset="-122"/>
                <a:ea typeface="微软雅黑" panose="020B0503020204020204" pitchFamily="34" charset="-122"/>
                <a:cs typeface="思源黑体 CN Bold" panose="020B0800000000000000" charset="-122"/>
                <a:sym typeface="+mn-ea"/>
              </a:rPr>
              <a:t>企业治理决策过程</a:t>
            </a:r>
            <a:r>
              <a:rPr lang="zh-CN" altLang="en-US" sz="4000" b="1" dirty="0" smtClean="0">
                <a:latin typeface="微软雅黑" panose="020B0503020204020204" pitchFamily="34" charset="-122"/>
                <a:ea typeface="微软雅黑" panose="020B0503020204020204" pitchFamily="34" charset="-122"/>
                <a:cs typeface="思源黑体 CN Bold" panose="020B0800000000000000" charset="-122"/>
                <a:sym typeface="+mn-ea"/>
              </a:rPr>
              <a:t>管理</a:t>
            </a:r>
            <a:endParaRPr lang="zh-CN" altLang="en-US" sz="4000" b="1" dirty="0" smtClean="0">
              <a:latin typeface="微软雅黑" panose="020B0503020204020204" pitchFamily="34" charset="-122"/>
              <a:ea typeface="微软雅黑" panose="020B0503020204020204" pitchFamily="34" charset="-122"/>
              <a:cs typeface="思源黑体 CN Bold" panose="020B0800000000000000" charset="-122"/>
              <a:sym typeface="+mn-ea"/>
            </a:endParaRPr>
          </a:p>
        </p:txBody>
      </p:sp>
      <p:sp>
        <p:nvSpPr>
          <p:cNvPr id="161" name="矩形: 圆角 101"/>
          <p:cNvSpPr/>
          <p:nvPr/>
        </p:nvSpPr>
        <p:spPr>
          <a:xfrm>
            <a:off x="886422" y="1251972"/>
            <a:ext cx="1654591" cy="485081"/>
          </a:xfrm>
          <a:prstGeom prst="roundRect">
            <a:avLst>
              <a:gd name="adj" fmla="val 0"/>
            </a:avLst>
          </a:prstGeom>
          <a:solidFill>
            <a:srgbClr val="2277C3"/>
          </a:solidFill>
          <a:ln w="25400" cap="flat" cmpd="sng" algn="ctr">
            <a:noFill/>
            <a:prstDash val="solid"/>
          </a:ln>
          <a:effectLst/>
        </p:spPr>
        <p:txBody>
          <a:bodyPr rtlCol="0" anchor="ctr"/>
          <a:lstStyle/>
          <a:p>
            <a:pPr lvl="0" algn="ctr" defTabSz="685800">
              <a:lnSpc>
                <a:spcPts val="1900"/>
              </a:lnSpc>
              <a:defRPr/>
            </a:pPr>
            <a:endParaRPr kumimoji="0" lang="zh-CN" altLang="en-US" sz="13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62" name="文本框 24"/>
          <p:cNvSpPr txBox="1"/>
          <p:nvPr/>
        </p:nvSpPr>
        <p:spPr>
          <a:xfrm>
            <a:off x="984708" y="1275388"/>
            <a:ext cx="1512000" cy="460375"/>
          </a:xfrm>
          <a:prstGeom prst="rect">
            <a:avLst/>
          </a:prstGeom>
          <a:noFill/>
          <a:effectLst/>
        </p:spPr>
        <p:txBody>
          <a:bodyPr wrap="square" rtlCol="0">
            <a:spAutoFit/>
          </a:bodyPr>
          <a:lstStyle/>
          <a:p>
            <a:r>
              <a:rPr lang="zh-CN" altLang="en-US" sz="2400" b="1" spc="200" dirty="0" smtClean="0">
                <a:solidFill>
                  <a:schemeClr val="bg1"/>
                </a:solidFill>
                <a:latin typeface="微软雅黑" panose="020B0503020204020204" pitchFamily="34" charset="-122"/>
                <a:ea typeface="微软雅黑" panose="020B0503020204020204" pitchFamily="34" charset="-122"/>
              </a:rPr>
              <a:t>正企</a:t>
            </a:r>
            <a:r>
              <a:rPr lang="zh-CN" altLang="en-US" sz="2400" b="1" spc="200" dirty="0" smtClean="0">
                <a:solidFill>
                  <a:schemeClr val="bg1"/>
                </a:solidFill>
                <a:latin typeface="微软雅黑" panose="020B0503020204020204" pitchFamily="34" charset="-122"/>
                <a:ea typeface="微软雅黑" panose="020B0503020204020204" pitchFamily="34" charset="-122"/>
              </a:rPr>
              <a:t>治理</a:t>
            </a:r>
            <a:endParaRPr lang="zh-CN" altLang="en-US" sz="2400" b="1" spc="200" dirty="0" smtClean="0">
              <a:solidFill>
                <a:schemeClr val="bg1"/>
              </a:solidFill>
              <a:latin typeface="微软雅黑" panose="020B0503020204020204" pitchFamily="34" charset="-122"/>
              <a:ea typeface="微软雅黑" panose="020B0503020204020204" pitchFamily="34" charset="-122"/>
            </a:endParaRPr>
          </a:p>
        </p:txBody>
      </p:sp>
      <p:sp>
        <p:nvSpPr>
          <p:cNvPr id="159" name="文本框 24"/>
          <p:cNvSpPr txBox="1"/>
          <p:nvPr/>
        </p:nvSpPr>
        <p:spPr>
          <a:xfrm>
            <a:off x="671830" y="3159125"/>
            <a:ext cx="6048375" cy="521970"/>
          </a:xfrm>
          <a:prstGeom prst="rect">
            <a:avLst/>
          </a:prstGeom>
          <a:noFill/>
          <a:effectLst/>
        </p:spPr>
        <p:txBody>
          <a:bodyPr wrap="square" rtlCol="0">
            <a:spAutoFit/>
          </a:bodyPr>
          <a:lstStyle/>
          <a:p>
            <a:r>
              <a:rPr lang="zh-CN" altLang="en-US" sz="2800" b="1" dirty="0" smtClean="0">
                <a:solidFill>
                  <a:srgbClr val="2277C3"/>
                </a:solidFill>
                <a:latin typeface="微软雅黑" panose="020B0503020204020204" pitchFamily="34" charset="-122"/>
                <a:ea typeface="微软雅黑" panose="020B0503020204020204" pitchFamily="34" charset="-122"/>
                <a:sym typeface="+mn-ea"/>
              </a:rPr>
              <a:t>全覆盖、全链条、数智化的业务系统</a:t>
            </a:r>
            <a:endParaRPr lang="zh-CN" altLang="en-US" sz="2800" b="1" dirty="0" smtClean="0">
              <a:solidFill>
                <a:srgbClr val="2277C3"/>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rtlCol="0" anchor="ctr" anchorCtr="0">
            <a:normAutofit/>
          </a:bodyPr>
          <a:lstStyle/>
          <a:p>
            <a:pPr lvl="0" algn="l">
              <a:buClrTx/>
              <a:buSzTx/>
              <a:buFontTx/>
            </a:pPr>
            <a:r>
              <a:rPr lang="zh-CN" altLang="en-US" dirty="0" smtClean="0">
                <a:sym typeface="+mn-ea"/>
              </a:rPr>
              <a:t>企业治理决策管理</a:t>
            </a:r>
            <a:r>
              <a:rPr lang="zh-CN" altLang="en-US" dirty="0" smtClean="0">
                <a:sym typeface="+mn-ea"/>
              </a:rPr>
              <a:t>架构</a:t>
            </a:r>
            <a:endParaRPr lang="zh-CN" altLang="en-US" dirty="0" smtClean="0">
              <a:sym typeface="+mn-ea"/>
            </a:endParaRPr>
          </a:p>
        </p:txBody>
      </p:sp>
      <p:sp>
        <p:nvSpPr>
          <p:cNvPr id="6" name="文本框 5"/>
          <p:cNvSpPr txBox="1"/>
          <p:nvPr/>
        </p:nvSpPr>
        <p:spPr>
          <a:xfrm>
            <a:off x="1290532" y="1164147"/>
            <a:ext cx="342000" cy="645160"/>
          </a:xfrm>
          <a:prstGeom prst="rect">
            <a:avLst/>
          </a:prstGeom>
          <a:noFill/>
        </p:spPr>
        <p:txBody>
          <a:bodyPr wrap="square" rtlCol="0">
            <a:spAutoFit/>
          </a:bodyPr>
          <a:p>
            <a:pPr defTabSz="913765"/>
            <a:r>
              <a:rPr lang="zh-CN" altLang="en-US" sz="1200" b="1" dirty="0">
                <a:solidFill>
                  <a:srgbClr val="1F497D">
                    <a:lumMod val="75000"/>
                  </a:srgbClr>
                </a:solidFill>
                <a:latin typeface="微软雅黑" panose="020B0503020204020204" pitchFamily="34" charset="-122"/>
                <a:ea typeface="微软雅黑" panose="020B0503020204020204" pitchFamily="34" charset="-122"/>
              </a:rPr>
              <a:t>用</a:t>
            </a:r>
            <a:endParaRPr lang="en-US" altLang="zh-CN" sz="1200" b="1" dirty="0">
              <a:solidFill>
                <a:srgbClr val="1F497D">
                  <a:lumMod val="75000"/>
                </a:srgbClr>
              </a:solidFill>
              <a:latin typeface="微软雅黑" panose="020B0503020204020204" pitchFamily="34" charset="-122"/>
              <a:ea typeface="微软雅黑" panose="020B0503020204020204" pitchFamily="34" charset="-122"/>
            </a:endParaRPr>
          </a:p>
          <a:p>
            <a:pPr defTabSz="913765"/>
            <a:r>
              <a:rPr lang="zh-CN" altLang="en-US" sz="1200" b="1" dirty="0">
                <a:solidFill>
                  <a:srgbClr val="1F497D">
                    <a:lumMod val="75000"/>
                  </a:srgbClr>
                </a:solidFill>
                <a:latin typeface="微软雅黑" panose="020B0503020204020204" pitchFamily="34" charset="-122"/>
                <a:ea typeface="微软雅黑" panose="020B0503020204020204" pitchFamily="34" charset="-122"/>
              </a:rPr>
              <a:t>户</a:t>
            </a:r>
            <a:endParaRPr lang="en-US" altLang="zh-CN" sz="1200" b="1" dirty="0">
              <a:solidFill>
                <a:srgbClr val="1F497D">
                  <a:lumMod val="75000"/>
                </a:srgbClr>
              </a:solidFill>
              <a:latin typeface="微软雅黑" panose="020B0503020204020204" pitchFamily="34" charset="-122"/>
              <a:ea typeface="微软雅黑" panose="020B0503020204020204" pitchFamily="34" charset="-122"/>
            </a:endParaRPr>
          </a:p>
          <a:p>
            <a:pPr defTabSz="913765"/>
            <a:r>
              <a:rPr lang="zh-CN" altLang="en-US" sz="1200" b="1" dirty="0">
                <a:solidFill>
                  <a:srgbClr val="1F497D">
                    <a:lumMod val="75000"/>
                  </a:srgbClr>
                </a:solidFill>
                <a:latin typeface="微软雅黑" panose="020B0503020204020204" pitchFamily="34" charset="-122"/>
                <a:ea typeface="微软雅黑" panose="020B0503020204020204" pitchFamily="34" charset="-122"/>
              </a:rPr>
              <a:t>层</a:t>
            </a:r>
            <a:endParaRPr lang="zh-CN" altLang="en-US" sz="1200" b="1" dirty="0">
              <a:solidFill>
                <a:srgbClr val="1F497D">
                  <a:lumMod val="75000"/>
                </a:srgbClr>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290532" y="2939415"/>
            <a:ext cx="342000" cy="645160"/>
          </a:xfrm>
          <a:prstGeom prst="rect">
            <a:avLst/>
          </a:prstGeom>
          <a:noFill/>
        </p:spPr>
        <p:txBody>
          <a:bodyPr wrap="square" rtlCol="0">
            <a:spAutoFit/>
          </a:bodyPr>
          <a:p>
            <a:pPr defTabSz="913765"/>
            <a:r>
              <a:rPr lang="zh-CN" altLang="en-US" sz="1200" b="1" dirty="0">
                <a:solidFill>
                  <a:srgbClr val="1F497D">
                    <a:lumMod val="75000"/>
                  </a:srgbClr>
                </a:solidFill>
                <a:latin typeface="微软雅黑" panose="020B0503020204020204" pitchFamily="34" charset="-122"/>
                <a:ea typeface="微软雅黑" panose="020B0503020204020204" pitchFamily="34" charset="-122"/>
              </a:rPr>
              <a:t>应用层</a:t>
            </a:r>
            <a:endParaRPr lang="zh-CN" altLang="en-US" sz="1200" b="1" dirty="0">
              <a:solidFill>
                <a:srgbClr val="1F497D">
                  <a:lumMod val="75000"/>
                </a:srgbClr>
              </a:solidFill>
              <a:latin typeface="微软雅黑" panose="020B0503020204020204" pitchFamily="34" charset="-122"/>
              <a:ea typeface="微软雅黑" panose="020B0503020204020204" pitchFamily="34" charset="-122"/>
            </a:endParaRPr>
          </a:p>
        </p:txBody>
      </p:sp>
      <p:sp>
        <p:nvSpPr>
          <p:cNvPr id="8" name="矩形: 圆角 33"/>
          <p:cNvSpPr/>
          <p:nvPr/>
        </p:nvSpPr>
        <p:spPr>
          <a:xfrm>
            <a:off x="601345" y="963930"/>
            <a:ext cx="608965" cy="5670550"/>
          </a:xfrm>
          <a:prstGeom prst="rect">
            <a:avLst/>
          </a:prstGeom>
          <a:solidFill>
            <a:srgbClr val="004C8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algn="ctr" defTabSz="913765"/>
            <a:r>
              <a:rPr lang="zh-CN" altLang="en-US" b="1" dirty="0">
                <a:solidFill>
                  <a:schemeClr val="bg1"/>
                </a:solidFill>
                <a:latin typeface="微软雅黑" panose="020B0503020204020204" pitchFamily="34" charset="-122"/>
                <a:ea typeface="微软雅黑" panose="020B0503020204020204" pitchFamily="34" charset="-122"/>
              </a:rPr>
              <a:t>政策法律要求相关标准体系</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85" name="矩形: 圆角 180"/>
          <p:cNvSpPr/>
          <p:nvPr/>
        </p:nvSpPr>
        <p:spPr>
          <a:xfrm>
            <a:off x="10821035" y="964565"/>
            <a:ext cx="619760" cy="5669915"/>
          </a:xfrm>
          <a:prstGeom prst="rect">
            <a:avLst/>
          </a:prstGeom>
          <a:solidFill>
            <a:srgbClr val="004C8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algn="ctr" defTabSz="913765"/>
            <a:r>
              <a:rPr lang="zh-CN" altLang="en-US" b="1" dirty="0">
                <a:solidFill>
                  <a:schemeClr val="bg1"/>
                </a:solidFill>
                <a:latin typeface="微软雅黑" panose="020B0503020204020204" pitchFamily="34" charset="-122"/>
                <a:ea typeface="微软雅黑" panose="020B0503020204020204" pitchFamily="34" charset="-122"/>
              </a:rPr>
              <a:t>安全</a:t>
            </a:r>
            <a:endParaRPr lang="zh-CN" altLang="en-US" b="1" dirty="0">
              <a:solidFill>
                <a:schemeClr val="bg1"/>
              </a:solidFill>
              <a:latin typeface="微软雅黑" panose="020B0503020204020204" pitchFamily="34" charset="-122"/>
              <a:ea typeface="微软雅黑" panose="020B0503020204020204" pitchFamily="34" charset="-122"/>
            </a:endParaRPr>
          </a:p>
          <a:p>
            <a:pPr algn="ctr" defTabSz="913765"/>
            <a:r>
              <a:rPr lang="zh-CN" altLang="en-US" b="1" dirty="0">
                <a:solidFill>
                  <a:schemeClr val="bg1"/>
                </a:solidFill>
                <a:latin typeface="微软雅黑" panose="020B0503020204020204" pitchFamily="34" charset="-122"/>
                <a:ea typeface="微软雅黑" panose="020B0503020204020204" pitchFamily="34" charset="-122"/>
              </a:rPr>
              <a:t>及运维保障体系</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94" name="文本框 93"/>
          <p:cNvSpPr txBox="1"/>
          <p:nvPr/>
        </p:nvSpPr>
        <p:spPr>
          <a:xfrm>
            <a:off x="1290320" y="4302760"/>
            <a:ext cx="342265" cy="645160"/>
          </a:xfrm>
          <a:prstGeom prst="rect">
            <a:avLst/>
          </a:prstGeom>
          <a:noFill/>
        </p:spPr>
        <p:txBody>
          <a:bodyPr wrap="square" rtlCol="0">
            <a:spAutoFit/>
          </a:bodyPr>
          <a:p>
            <a:pPr defTabSz="913765"/>
            <a:r>
              <a:rPr lang="zh-CN" altLang="en-US" sz="1200" b="1" dirty="0">
                <a:solidFill>
                  <a:srgbClr val="1F497D">
                    <a:lumMod val="75000"/>
                  </a:srgbClr>
                </a:solidFill>
                <a:latin typeface="微软雅黑" panose="020B0503020204020204" pitchFamily="34" charset="-122"/>
                <a:ea typeface="微软雅黑" panose="020B0503020204020204" pitchFamily="34" charset="-122"/>
              </a:rPr>
              <a:t>支撑层</a:t>
            </a:r>
            <a:endParaRPr lang="zh-CN" altLang="en-US" sz="1200" b="1" dirty="0">
              <a:solidFill>
                <a:srgbClr val="1F497D">
                  <a:lumMod val="75000"/>
                </a:srgbClr>
              </a:solidFill>
              <a:latin typeface="微软雅黑" panose="020B0503020204020204" pitchFamily="34" charset="-122"/>
              <a:ea typeface="微软雅黑" panose="020B0503020204020204" pitchFamily="34" charset="-122"/>
            </a:endParaRPr>
          </a:p>
        </p:txBody>
      </p:sp>
      <p:grpSp>
        <p:nvGrpSpPr>
          <p:cNvPr id="90" name="组合 89"/>
          <p:cNvGrpSpPr/>
          <p:nvPr/>
        </p:nvGrpSpPr>
        <p:grpSpPr>
          <a:xfrm>
            <a:off x="1639570" y="4360545"/>
            <a:ext cx="9017000" cy="530860"/>
            <a:chOff x="2965" y="6912"/>
            <a:chExt cx="14200" cy="836"/>
          </a:xfrm>
        </p:grpSpPr>
        <p:sp>
          <p:nvSpPr>
            <p:cNvPr id="93" name="矩形: 圆角 20"/>
            <p:cNvSpPr/>
            <p:nvPr/>
          </p:nvSpPr>
          <p:spPr>
            <a:xfrm>
              <a:off x="2965" y="6912"/>
              <a:ext cx="14200" cy="836"/>
            </a:xfrm>
            <a:prstGeom prst="rect">
              <a:avLst/>
            </a:prstGeom>
            <a:noFill/>
            <a:ln w="12700">
              <a:solidFill>
                <a:schemeClr val="tx2">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eaVert" rtlCol="0" anchor="ctr"/>
            <a:p>
              <a:pPr algn="ctr" defTabSz="913765"/>
              <a:endParaRPr lang="zh-CN" altLang="en-US" sz="1200">
                <a:solidFill>
                  <a:prstClr val="white"/>
                </a:solidFill>
                <a:latin typeface="微软雅黑" panose="020B0503020204020204" pitchFamily="34" charset="-122"/>
                <a:ea typeface="微软雅黑" panose="020B0503020204020204" pitchFamily="34" charset="-122"/>
              </a:endParaRPr>
            </a:p>
          </p:txBody>
        </p:sp>
        <p:sp>
          <p:nvSpPr>
            <p:cNvPr id="95" name="矩形 94"/>
            <p:cNvSpPr/>
            <p:nvPr/>
          </p:nvSpPr>
          <p:spPr>
            <a:xfrm>
              <a:off x="3193" y="7069"/>
              <a:ext cx="2213" cy="522"/>
            </a:xfrm>
            <a:prstGeom prst="rect">
              <a:avLst/>
            </a:prstGeom>
            <a:solidFill>
              <a:schemeClr val="accent1">
                <a:lumMod val="20000"/>
                <a:lumOff val="80000"/>
              </a:schemeClr>
            </a:solidFill>
            <a:ln>
              <a:solidFill>
                <a:srgbClr val="004C8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algn="ctr" defTabSz="913765"/>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工作流服务支撑</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7" name="矩形 96"/>
            <p:cNvSpPr/>
            <p:nvPr/>
          </p:nvSpPr>
          <p:spPr>
            <a:xfrm>
              <a:off x="6077" y="7048"/>
              <a:ext cx="2229" cy="563"/>
            </a:xfrm>
            <a:prstGeom prst="rect">
              <a:avLst/>
            </a:prstGeom>
            <a:solidFill>
              <a:schemeClr val="accent1">
                <a:lumMod val="20000"/>
                <a:lumOff val="80000"/>
              </a:schemeClr>
            </a:solidFill>
            <a:ln>
              <a:solidFill>
                <a:srgbClr val="004C8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lvl="0" algn="ctr" defTabSz="913765">
                <a:buClrTx/>
                <a:buSzTx/>
                <a:buFontTx/>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sym typeface="+mn-ea"/>
                </a:rPr>
                <a:t>消息服务支撑</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98" name="矩形 97"/>
            <p:cNvSpPr/>
            <p:nvPr/>
          </p:nvSpPr>
          <p:spPr>
            <a:xfrm>
              <a:off x="8977" y="7048"/>
              <a:ext cx="2266" cy="563"/>
            </a:xfrm>
            <a:prstGeom prst="rect">
              <a:avLst/>
            </a:prstGeom>
            <a:solidFill>
              <a:schemeClr val="accent1">
                <a:lumMod val="20000"/>
                <a:lumOff val="80000"/>
              </a:schemeClr>
            </a:solidFill>
            <a:ln>
              <a:solidFill>
                <a:srgbClr val="004C8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lvl="0" algn="ctr" defTabSz="913765">
                <a:buClrTx/>
                <a:buSzTx/>
                <a:buFontTx/>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sym typeface="+mn-ea"/>
                </a:rPr>
                <a:t>表单服务支撑</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99" name="矩形 98"/>
            <p:cNvSpPr/>
            <p:nvPr/>
          </p:nvSpPr>
          <p:spPr>
            <a:xfrm>
              <a:off x="11914" y="7048"/>
              <a:ext cx="2337" cy="563"/>
            </a:xfrm>
            <a:prstGeom prst="rect">
              <a:avLst/>
            </a:prstGeom>
            <a:solidFill>
              <a:schemeClr val="accent1">
                <a:lumMod val="20000"/>
                <a:lumOff val="80000"/>
              </a:schemeClr>
            </a:solidFill>
            <a:ln>
              <a:solidFill>
                <a:srgbClr val="004C8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lvl="0" algn="ctr" defTabSz="913765">
                <a:buClrTx/>
                <a:buSzTx/>
                <a:buFontTx/>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sym typeface="+mn-ea"/>
                </a:rPr>
                <a:t>可视化服务支撑</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14" name="矩形 13"/>
            <p:cNvSpPr/>
            <p:nvPr/>
          </p:nvSpPr>
          <p:spPr>
            <a:xfrm>
              <a:off x="14922" y="7048"/>
              <a:ext cx="2023" cy="563"/>
            </a:xfrm>
            <a:prstGeom prst="rect">
              <a:avLst/>
            </a:prstGeom>
            <a:solidFill>
              <a:schemeClr val="accent1">
                <a:lumMod val="20000"/>
                <a:lumOff val="80000"/>
              </a:schemeClr>
            </a:solidFill>
            <a:ln>
              <a:solidFill>
                <a:srgbClr val="004C8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lvl="0" algn="ctr" defTabSz="913765">
                <a:buClrTx/>
                <a:buSzTx/>
                <a:buFontTx/>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sym typeface="+mn-ea"/>
                </a:rPr>
                <a:t>.......</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sp>
        <p:nvSpPr>
          <p:cNvPr id="57" name="文本框 56"/>
          <p:cNvSpPr txBox="1"/>
          <p:nvPr/>
        </p:nvSpPr>
        <p:spPr>
          <a:xfrm>
            <a:off x="1290320" y="5943600"/>
            <a:ext cx="342265" cy="645160"/>
          </a:xfrm>
          <a:prstGeom prst="rect">
            <a:avLst/>
          </a:prstGeom>
          <a:noFill/>
        </p:spPr>
        <p:txBody>
          <a:bodyPr wrap="square" rtlCol="0">
            <a:spAutoFit/>
          </a:bodyPr>
          <a:p>
            <a:pPr defTabSz="913765"/>
            <a:r>
              <a:rPr lang="zh-CN" altLang="en-US" sz="1200" b="1" dirty="0">
                <a:solidFill>
                  <a:srgbClr val="1F497D">
                    <a:lumMod val="75000"/>
                  </a:srgbClr>
                </a:solidFill>
                <a:latin typeface="微软雅黑" panose="020B0503020204020204" pitchFamily="34" charset="-122"/>
                <a:ea typeface="微软雅黑" panose="020B0503020204020204" pitchFamily="34" charset="-122"/>
              </a:rPr>
              <a:t>基础层</a:t>
            </a:r>
            <a:endParaRPr lang="zh-CN" altLang="en-US" sz="1200" b="1" dirty="0">
              <a:solidFill>
                <a:srgbClr val="1F497D">
                  <a:lumMod val="75000"/>
                </a:srgbClr>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1290320" y="5059045"/>
            <a:ext cx="342265" cy="645160"/>
          </a:xfrm>
          <a:prstGeom prst="rect">
            <a:avLst/>
          </a:prstGeom>
          <a:noFill/>
        </p:spPr>
        <p:txBody>
          <a:bodyPr wrap="square" rtlCol="0">
            <a:spAutoFit/>
          </a:bodyPr>
          <a:p>
            <a:pPr defTabSz="913765"/>
            <a:r>
              <a:rPr lang="zh-CN" altLang="en-US" sz="1200" b="1" dirty="0">
                <a:solidFill>
                  <a:srgbClr val="1F497D">
                    <a:lumMod val="75000"/>
                  </a:srgbClr>
                </a:solidFill>
                <a:latin typeface="微软雅黑" panose="020B0503020204020204" pitchFamily="34" charset="-122"/>
                <a:ea typeface="微软雅黑" panose="020B0503020204020204" pitchFamily="34" charset="-122"/>
              </a:rPr>
              <a:t>数</a:t>
            </a:r>
            <a:endParaRPr lang="en-US" altLang="zh-CN" sz="1200" b="1" dirty="0">
              <a:solidFill>
                <a:srgbClr val="1F497D">
                  <a:lumMod val="75000"/>
                </a:srgbClr>
              </a:solidFill>
              <a:latin typeface="微软雅黑" panose="020B0503020204020204" pitchFamily="34" charset="-122"/>
              <a:ea typeface="微软雅黑" panose="020B0503020204020204" pitchFamily="34" charset="-122"/>
            </a:endParaRPr>
          </a:p>
          <a:p>
            <a:pPr defTabSz="913765"/>
            <a:r>
              <a:rPr lang="zh-CN" altLang="en-US" sz="1200" b="1" dirty="0">
                <a:solidFill>
                  <a:srgbClr val="1F497D">
                    <a:lumMod val="75000"/>
                  </a:srgbClr>
                </a:solidFill>
                <a:latin typeface="微软雅黑" panose="020B0503020204020204" pitchFamily="34" charset="-122"/>
                <a:ea typeface="微软雅黑" panose="020B0503020204020204" pitchFamily="34" charset="-122"/>
              </a:rPr>
              <a:t>据</a:t>
            </a:r>
            <a:endParaRPr lang="en-US" altLang="zh-CN" sz="1200" b="1" dirty="0">
              <a:solidFill>
                <a:srgbClr val="1F497D">
                  <a:lumMod val="75000"/>
                </a:srgbClr>
              </a:solidFill>
              <a:latin typeface="微软雅黑" panose="020B0503020204020204" pitchFamily="34" charset="-122"/>
              <a:ea typeface="微软雅黑" panose="020B0503020204020204" pitchFamily="34" charset="-122"/>
            </a:endParaRPr>
          </a:p>
          <a:p>
            <a:pPr defTabSz="913765"/>
            <a:r>
              <a:rPr lang="zh-CN" altLang="en-US" sz="1200" b="1" dirty="0">
                <a:solidFill>
                  <a:srgbClr val="1F497D">
                    <a:lumMod val="75000"/>
                  </a:srgbClr>
                </a:solidFill>
                <a:latin typeface="微软雅黑" panose="020B0503020204020204" pitchFamily="34" charset="-122"/>
                <a:ea typeface="微软雅黑" panose="020B0503020204020204" pitchFamily="34" charset="-122"/>
              </a:rPr>
              <a:t>层</a:t>
            </a:r>
            <a:endParaRPr lang="zh-CN" altLang="en-US" sz="1200" b="1" dirty="0">
              <a:solidFill>
                <a:srgbClr val="1F497D">
                  <a:lumMod val="75000"/>
                </a:srgbClr>
              </a:solidFill>
              <a:latin typeface="微软雅黑" panose="020B0503020204020204" pitchFamily="34" charset="-122"/>
              <a:ea typeface="微软雅黑" panose="020B0503020204020204" pitchFamily="34" charset="-122"/>
            </a:endParaRPr>
          </a:p>
        </p:txBody>
      </p:sp>
      <p:grpSp>
        <p:nvGrpSpPr>
          <p:cNvPr id="96" name="组合 95"/>
          <p:cNvGrpSpPr/>
          <p:nvPr/>
        </p:nvGrpSpPr>
        <p:grpSpPr>
          <a:xfrm>
            <a:off x="1639570" y="4954905"/>
            <a:ext cx="9017635" cy="854075"/>
            <a:chOff x="2965" y="7911"/>
            <a:chExt cx="14201" cy="1345"/>
          </a:xfrm>
        </p:grpSpPr>
        <p:sp>
          <p:nvSpPr>
            <p:cNvPr id="16" name="矩形: 圆角 20"/>
            <p:cNvSpPr/>
            <p:nvPr/>
          </p:nvSpPr>
          <p:spPr>
            <a:xfrm>
              <a:off x="2965" y="7911"/>
              <a:ext cx="14201" cy="1345"/>
            </a:xfrm>
            <a:prstGeom prst="rect">
              <a:avLst/>
            </a:prstGeom>
            <a:noFill/>
            <a:ln w="12700">
              <a:solidFill>
                <a:schemeClr val="tx2">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eaVert" rtlCol="0" anchor="ctr"/>
            <a:p>
              <a:pPr algn="ctr" defTabSz="913765"/>
              <a:endParaRPr lang="zh-CN" altLang="en-US" sz="1200">
                <a:solidFill>
                  <a:prstClr val="white"/>
                </a:solidFill>
                <a:latin typeface="微软雅黑" panose="020B0503020204020204" pitchFamily="34" charset="-122"/>
                <a:ea typeface="微软雅黑" panose="020B0503020204020204" pitchFamily="34" charset="-122"/>
              </a:endParaRPr>
            </a:p>
          </p:txBody>
        </p:sp>
        <p:sp>
          <p:nvSpPr>
            <p:cNvPr id="77" name="矩形: 圆角 174"/>
            <p:cNvSpPr/>
            <p:nvPr/>
          </p:nvSpPr>
          <p:spPr>
            <a:xfrm>
              <a:off x="10216" y="8004"/>
              <a:ext cx="6746" cy="11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eaVert" wrap="square" lIns="91392" tIns="45696" rIns="91392" bIns="45696" numCol="1" spcCol="0" rtlCol="0" fromWordArt="0" anchor="b" anchorCtr="0" forceAA="0" compatLnSpc="1">
              <a:noAutofit/>
            </a:bodyPr>
            <a:p>
              <a:pPr algn="ctr" defTabSz="913765"/>
              <a:endParaRPr lang="zh-CN" altLang="en-US" sz="1200" dirty="0">
                <a:solidFill>
                  <a:prstClr val="black"/>
                </a:solidFill>
                <a:latin typeface="微软雅黑" panose="020B0503020204020204" pitchFamily="34" charset="-122"/>
                <a:ea typeface="微软雅黑" panose="020B0503020204020204" pitchFamily="34" charset="-122"/>
              </a:endParaRPr>
            </a:p>
          </p:txBody>
        </p:sp>
        <p:grpSp>
          <p:nvGrpSpPr>
            <p:cNvPr id="17" name="组合 16"/>
            <p:cNvGrpSpPr/>
            <p:nvPr/>
          </p:nvGrpSpPr>
          <p:grpSpPr>
            <a:xfrm rot="0">
              <a:off x="11531" y="8157"/>
              <a:ext cx="5103" cy="852"/>
              <a:chOff x="1782300" y="5692097"/>
              <a:chExt cx="4657618" cy="457276"/>
            </a:xfrm>
            <a:solidFill>
              <a:schemeClr val="accent5">
                <a:lumMod val="20000"/>
                <a:lumOff val="80000"/>
              </a:schemeClr>
            </a:solidFill>
          </p:grpSpPr>
          <p:sp>
            <p:nvSpPr>
              <p:cNvPr id="78" name="圆柱体 175"/>
              <p:cNvSpPr/>
              <p:nvPr/>
            </p:nvSpPr>
            <p:spPr>
              <a:xfrm>
                <a:off x="1782300" y="5692097"/>
                <a:ext cx="827043" cy="457276"/>
              </a:xfrm>
              <a:prstGeom prst="can">
                <a:avLst/>
              </a:prstGeom>
              <a:grpFill/>
              <a:ln w="12700">
                <a:solidFill>
                  <a:schemeClr val="bg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algn="ctr" defTabSz="913765"/>
                <a:r>
                  <a:rPr lang="zh-CN" altLang="en-US" sz="1000" dirty="0">
                    <a:solidFill>
                      <a:prstClr val="black"/>
                    </a:solidFill>
                    <a:latin typeface="微软雅黑" panose="020B0503020204020204" pitchFamily="34" charset="-122"/>
                    <a:ea typeface="微软雅黑" panose="020B0503020204020204" pitchFamily="34" charset="-122"/>
                  </a:rPr>
                  <a:t>业务</a:t>
                </a:r>
                <a:endParaRPr lang="zh-CN" altLang="en-US" sz="1000" dirty="0">
                  <a:solidFill>
                    <a:prstClr val="black"/>
                  </a:solidFill>
                  <a:latin typeface="微软雅黑" panose="020B0503020204020204" pitchFamily="34" charset="-122"/>
                  <a:ea typeface="微软雅黑" panose="020B0503020204020204" pitchFamily="34" charset="-122"/>
                </a:endParaRPr>
              </a:p>
              <a:p>
                <a:pPr algn="ctr" defTabSz="913765"/>
                <a:r>
                  <a:rPr lang="zh-CN" altLang="en-US" sz="1000" dirty="0">
                    <a:solidFill>
                      <a:prstClr val="black"/>
                    </a:solidFill>
                    <a:latin typeface="微软雅黑" panose="020B0503020204020204" pitchFamily="34" charset="-122"/>
                    <a:ea typeface="微软雅黑" panose="020B0503020204020204" pitchFamily="34" charset="-122"/>
                  </a:rPr>
                  <a:t>数据</a:t>
                </a:r>
                <a:endParaRPr lang="zh-CN" altLang="en-US" sz="1000" dirty="0">
                  <a:solidFill>
                    <a:prstClr val="black"/>
                  </a:solidFill>
                  <a:latin typeface="微软雅黑" panose="020B0503020204020204" pitchFamily="34" charset="-122"/>
                  <a:ea typeface="微软雅黑" panose="020B0503020204020204" pitchFamily="34" charset="-122"/>
                </a:endParaRPr>
              </a:p>
            </p:txBody>
          </p:sp>
          <p:sp>
            <p:nvSpPr>
              <p:cNvPr id="79" name="圆柱体 176"/>
              <p:cNvSpPr/>
              <p:nvPr/>
            </p:nvSpPr>
            <p:spPr>
              <a:xfrm>
                <a:off x="2739944" y="5692097"/>
                <a:ext cx="827043" cy="457276"/>
              </a:xfrm>
              <a:prstGeom prst="can">
                <a:avLst/>
              </a:prstGeom>
              <a:grpFill/>
              <a:ln w="12700">
                <a:solidFill>
                  <a:schemeClr val="bg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algn="ctr" defTabSz="913765"/>
                <a:r>
                  <a:rPr lang="zh-CN" altLang="en-US" sz="1000" dirty="0">
                    <a:solidFill>
                      <a:prstClr val="black"/>
                    </a:solidFill>
                    <a:latin typeface="微软雅黑" panose="020B0503020204020204" pitchFamily="34" charset="-122"/>
                    <a:ea typeface="微软雅黑" panose="020B0503020204020204" pitchFamily="34" charset="-122"/>
                  </a:rPr>
                  <a:t>日志</a:t>
                </a:r>
                <a:endParaRPr lang="zh-CN" altLang="en-US" sz="1000" dirty="0">
                  <a:solidFill>
                    <a:prstClr val="black"/>
                  </a:solidFill>
                  <a:latin typeface="微软雅黑" panose="020B0503020204020204" pitchFamily="34" charset="-122"/>
                  <a:ea typeface="微软雅黑" panose="020B0503020204020204" pitchFamily="34" charset="-122"/>
                </a:endParaRPr>
              </a:p>
              <a:p>
                <a:pPr algn="ctr" defTabSz="913765"/>
                <a:r>
                  <a:rPr lang="zh-CN" altLang="en-US" sz="1000" dirty="0">
                    <a:solidFill>
                      <a:prstClr val="black"/>
                    </a:solidFill>
                    <a:latin typeface="微软雅黑" panose="020B0503020204020204" pitchFamily="34" charset="-122"/>
                    <a:ea typeface="微软雅黑" panose="020B0503020204020204" pitchFamily="34" charset="-122"/>
                  </a:rPr>
                  <a:t>数据</a:t>
                </a:r>
                <a:endParaRPr lang="zh-CN" altLang="en-US" sz="1000" dirty="0">
                  <a:solidFill>
                    <a:prstClr val="black"/>
                  </a:solidFill>
                  <a:latin typeface="微软雅黑" panose="020B0503020204020204" pitchFamily="34" charset="-122"/>
                  <a:ea typeface="微软雅黑" panose="020B0503020204020204" pitchFamily="34" charset="-122"/>
                </a:endParaRPr>
              </a:p>
            </p:txBody>
          </p:sp>
          <p:sp>
            <p:nvSpPr>
              <p:cNvPr id="80" name="圆柱体 177"/>
              <p:cNvSpPr/>
              <p:nvPr/>
            </p:nvSpPr>
            <p:spPr>
              <a:xfrm>
                <a:off x="3697588" y="5692097"/>
                <a:ext cx="827043" cy="457276"/>
              </a:xfrm>
              <a:prstGeom prst="can">
                <a:avLst/>
              </a:prstGeom>
              <a:grpFill/>
              <a:ln w="12700">
                <a:solidFill>
                  <a:schemeClr val="bg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algn="ctr" defTabSz="913765"/>
                <a:r>
                  <a:rPr lang="zh-CN" altLang="en-US" sz="1000" dirty="0">
                    <a:solidFill>
                      <a:prstClr val="black"/>
                    </a:solidFill>
                    <a:latin typeface="微软雅黑" panose="020B0503020204020204" pitchFamily="34" charset="-122"/>
                    <a:ea typeface="微软雅黑" panose="020B0503020204020204" pitchFamily="34" charset="-122"/>
                  </a:rPr>
                  <a:t>规则</a:t>
                </a:r>
                <a:endParaRPr lang="zh-CN" altLang="en-US" sz="1000" dirty="0">
                  <a:solidFill>
                    <a:prstClr val="black"/>
                  </a:solidFill>
                  <a:latin typeface="微软雅黑" panose="020B0503020204020204" pitchFamily="34" charset="-122"/>
                  <a:ea typeface="微软雅黑" panose="020B0503020204020204" pitchFamily="34" charset="-122"/>
                </a:endParaRPr>
              </a:p>
              <a:p>
                <a:pPr algn="ctr" defTabSz="913765"/>
                <a:r>
                  <a:rPr lang="zh-CN" altLang="en-US" sz="1000" dirty="0">
                    <a:solidFill>
                      <a:prstClr val="black"/>
                    </a:solidFill>
                    <a:latin typeface="微软雅黑" panose="020B0503020204020204" pitchFamily="34" charset="-122"/>
                    <a:ea typeface="微软雅黑" panose="020B0503020204020204" pitchFamily="34" charset="-122"/>
                  </a:rPr>
                  <a:t>数据</a:t>
                </a:r>
                <a:endParaRPr lang="zh-CN" altLang="en-US" sz="1000" dirty="0">
                  <a:solidFill>
                    <a:prstClr val="black"/>
                  </a:solidFill>
                  <a:latin typeface="微软雅黑" panose="020B0503020204020204" pitchFamily="34" charset="-122"/>
                  <a:ea typeface="微软雅黑" panose="020B0503020204020204" pitchFamily="34" charset="-122"/>
                </a:endParaRPr>
              </a:p>
            </p:txBody>
          </p:sp>
          <p:sp>
            <p:nvSpPr>
              <p:cNvPr id="81" name="圆柱体 178"/>
              <p:cNvSpPr/>
              <p:nvPr/>
            </p:nvSpPr>
            <p:spPr>
              <a:xfrm>
                <a:off x="4655232" y="5692097"/>
                <a:ext cx="827043" cy="457276"/>
              </a:xfrm>
              <a:prstGeom prst="can">
                <a:avLst/>
              </a:prstGeom>
              <a:grpFill/>
              <a:ln w="12700">
                <a:solidFill>
                  <a:schemeClr val="bg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algn="ctr" defTabSz="913765"/>
                <a:r>
                  <a:rPr lang="zh-CN" altLang="en-US" sz="1000" dirty="0">
                    <a:solidFill>
                      <a:prstClr val="black"/>
                    </a:solidFill>
                    <a:latin typeface="微软雅黑" panose="020B0503020204020204" pitchFamily="34" charset="-122"/>
                    <a:ea typeface="微软雅黑" panose="020B0503020204020204" pitchFamily="34" charset="-122"/>
                  </a:rPr>
                  <a:t>文件</a:t>
                </a:r>
                <a:endParaRPr lang="zh-CN" altLang="en-US" sz="1000" dirty="0">
                  <a:solidFill>
                    <a:prstClr val="black"/>
                  </a:solidFill>
                  <a:latin typeface="微软雅黑" panose="020B0503020204020204" pitchFamily="34" charset="-122"/>
                  <a:ea typeface="微软雅黑" panose="020B0503020204020204" pitchFamily="34" charset="-122"/>
                </a:endParaRPr>
              </a:p>
            </p:txBody>
          </p:sp>
          <p:sp>
            <p:nvSpPr>
              <p:cNvPr id="92" name="圆柱体 178"/>
              <p:cNvSpPr/>
              <p:nvPr/>
            </p:nvSpPr>
            <p:spPr>
              <a:xfrm>
                <a:off x="5612875" y="5692097"/>
                <a:ext cx="827043" cy="457276"/>
              </a:xfrm>
              <a:prstGeom prst="can">
                <a:avLst/>
              </a:prstGeom>
              <a:grpFill/>
              <a:ln w="12700">
                <a:solidFill>
                  <a:schemeClr val="bg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algn="ctr" defTabSz="913765"/>
                <a:r>
                  <a:rPr lang="en-US" altLang="zh-CN" sz="10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0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60" name="文本框 59"/>
            <p:cNvSpPr txBox="1"/>
            <p:nvPr/>
          </p:nvSpPr>
          <p:spPr>
            <a:xfrm>
              <a:off x="10412" y="8221"/>
              <a:ext cx="770" cy="725"/>
            </a:xfrm>
            <a:prstGeom prst="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vertOverflow="overflow" horzOverflow="overflow" vert="horz" wrap="none" numCol="1" spcCol="0" rtlCol="0" fromWordArt="0" anchor="ctr" anchorCtr="0" forceAA="0" compatLnSpc="1">
              <a:spAutoFit/>
            </a:bodyPr>
            <a:p>
              <a:pPr lvl="0" algn="l">
                <a:buClrTx/>
                <a:buSzTx/>
                <a:buFontTx/>
              </a:pPr>
              <a:r>
                <a:rPr lang="zh-CN" altLang="en-US" sz="1200" b="1">
                  <a:solidFill>
                    <a:schemeClr val="tx2"/>
                  </a:solidFill>
                  <a:latin typeface="微软雅黑" panose="020B0503020204020204" pitchFamily="34" charset="-122"/>
                  <a:ea typeface="微软雅黑" panose="020B0503020204020204" pitchFamily="34" charset="-122"/>
                  <a:sym typeface="+mn-ea"/>
                </a:rPr>
                <a:t>数据</a:t>
              </a:r>
              <a:endParaRPr lang="zh-CN" altLang="en-US" sz="1200" b="1">
                <a:solidFill>
                  <a:schemeClr val="tx2"/>
                </a:solidFill>
                <a:latin typeface="微软雅黑" panose="020B0503020204020204" pitchFamily="34" charset="-122"/>
                <a:ea typeface="微软雅黑" panose="020B0503020204020204" pitchFamily="34" charset="-122"/>
                <a:sym typeface="+mn-ea"/>
              </a:endParaRPr>
            </a:p>
            <a:p>
              <a:pPr lvl="0" algn="l">
                <a:buClrTx/>
                <a:buSzTx/>
                <a:buFontTx/>
              </a:pPr>
              <a:r>
                <a:rPr lang="zh-CN" altLang="en-US" sz="1200" b="1">
                  <a:solidFill>
                    <a:schemeClr val="tx2"/>
                  </a:solidFill>
                  <a:latin typeface="微软雅黑" panose="020B0503020204020204" pitchFamily="34" charset="-122"/>
                  <a:ea typeface="微软雅黑" panose="020B0503020204020204" pitchFamily="34" charset="-122"/>
                  <a:sym typeface="+mn-ea"/>
                </a:rPr>
                <a:t>存储</a:t>
              </a:r>
              <a:endParaRPr lang="zh-CN" altLang="en-US" sz="1200" b="1">
                <a:solidFill>
                  <a:schemeClr val="tx2"/>
                </a:solidFill>
                <a:latin typeface="微软雅黑" panose="020B0503020204020204" pitchFamily="34" charset="-122"/>
                <a:ea typeface="微软雅黑" panose="020B0503020204020204" pitchFamily="34" charset="-122"/>
                <a:sym typeface="+mn-ea"/>
              </a:endParaRPr>
            </a:p>
          </p:txBody>
        </p:sp>
        <p:sp>
          <p:nvSpPr>
            <p:cNvPr id="61" name="矩形: 圆角 174"/>
            <p:cNvSpPr/>
            <p:nvPr/>
          </p:nvSpPr>
          <p:spPr>
            <a:xfrm>
              <a:off x="3187" y="8005"/>
              <a:ext cx="6746" cy="11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eaVert" wrap="square" lIns="91392" tIns="45696" rIns="91392" bIns="45696" numCol="1" spcCol="0" rtlCol="0" fromWordArt="0" anchor="b" anchorCtr="0" forceAA="0" compatLnSpc="1">
              <a:noAutofit/>
            </a:bodyPr>
            <a:p>
              <a:pPr algn="ctr" defTabSz="913765"/>
              <a:endParaRPr lang="zh-CN" altLang="en-US" sz="1200" dirty="0">
                <a:solidFill>
                  <a:prstClr val="black"/>
                </a:solidFill>
                <a:latin typeface="微软雅黑" panose="020B0503020204020204" pitchFamily="34" charset="-122"/>
                <a:ea typeface="微软雅黑" panose="020B0503020204020204" pitchFamily="34" charset="-122"/>
              </a:endParaRPr>
            </a:p>
          </p:txBody>
        </p:sp>
        <p:sp>
          <p:nvSpPr>
            <p:cNvPr id="62" name="文本框 61"/>
            <p:cNvSpPr txBox="1"/>
            <p:nvPr/>
          </p:nvSpPr>
          <p:spPr>
            <a:xfrm>
              <a:off x="3488" y="8221"/>
              <a:ext cx="768" cy="725"/>
            </a:xfrm>
            <a:prstGeom prst="rect">
              <a:avLst/>
            </a:prstGeom>
            <a:solidFill>
              <a:schemeClr val="accent5">
                <a:lumMod val="20000"/>
                <a:lumOff val="80000"/>
              </a:schemeClr>
            </a:solidFill>
            <a:ln>
              <a:solidFill>
                <a:srgbClr val="004C84"/>
              </a:solidFill>
            </a:ln>
          </p:spPr>
          <p:style>
            <a:lnRef idx="2">
              <a:schemeClr val="accent1"/>
            </a:lnRef>
            <a:fillRef idx="1">
              <a:schemeClr val="lt1"/>
            </a:fillRef>
            <a:effectRef idx="0">
              <a:schemeClr val="accent1"/>
            </a:effectRef>
            <a:fontRef idx="minor">
              <a:schemeClr val="dk1"/>
            </a:fontRef>
          </p:style>
          <p:txBody>
            <a:bodyPr wrap="none" rtlCol="0">
              <a:spAutoFit/>
            </a:bodyPr>
            <a:p>
              <a:r>
                <a:rPr lang="zh-CN" altLang="en-US" sz="1200" b="1">
                  <a:solidFill>
                    <a:schemeClr val="tx2"/>
                  </a:solidFill>
                  <a:latin typeface="微软雅黑" panose="020B0503020204020204" pitchFamily="34" charset="-122"/>
                  <a:ea typeface="微软雅黑" panose="020B0503020204020204" pitchFamily="34" charset="-122"/>
                </a:rPr>
                <a:t>采集</a:t>
              </a:r>
              <a:endParaRPr lang="zh-CN" altLang="en-US" sz="1200" b="1">
                <a:solidFill>
                  <a:schemeClr val="tx2"/>
                </a:solidFill>
                <a:latin typeface="微软雅黑" panose="020B0503020204020204" pitchFamily="34" charset="-122"/>
                <a:ea typeface="微软雅黑" panose="020B0503020204020204" pitchFamily="34" charset="-122"/>
              </a:endParaRPr>
            </a:p>
            <a:p>
              <a:r>
                <a:rPr lang="zh-CN" altLang="en-US" sz="1200" b="1">
                  <a:solidFill>
                    <a:schemeClr val="tx2"/>
                  </a:solidFill>
                  <a:latin typeface="微软雅黑" panose="020B0503020204020204" pitchFamily="34" charset="-122"/>
                  <a:ea typeface="微软雅黑" panose="020B0503020204020204" pitchFamily="34" charset="-122"/>
                </a:rPr>
                <a:t>共享</a:t>
              </a:r>
              <a:endParaRPr lang="zh-CN" altLang="en-US" sz="1200" b="1">
                <a:solidFill>
                  <a:schemeClr val="tx2"/>
                </a:solidFill>
                <a:latin typeface="微软雅黑" panose="020B0503020204020204" pitchFamily="34" charset="-122"/>
                <a:ea typeface="微软雅黑" panose="020B0503020204020204" pitchFamily="34" charset="-122"/>
              </a:endParaRPr>
            </a:p>
          </p:txBody>
        </p:sp>
        <p:sp>
          <p:nvSpPr>
            <p:cNvPr id="65" name="文本框 64"/>
            <p:cNvSpPr txBox="1"/>
            <p:nvPr/>
          </p:nvSpPr>
          <p:spPr>
            <a:xfrm>
              <a:off x="4595" y="8175"/>
              <a:ext cx="1020" cy="386"/>
            </a:xfrm>
            <a:prstGeom prst="rect">
              <a:avLst/>
            </a:prstGeom>
            <a:solidFill>
              <a:schemeClr val="accent5">
                <a:lumMod val="20000"/>
                <a:lumOff val="80000"/>
              </a:schemeClr>
            </a:solidFill>
            <a:ln w="12700">
              <a:solidFill>
                <a:srgbClr val="004C84"/>
              </a:solidFill>
            </a:ln>
          </p:spPr>
          <p:style>
            <a:lnRef idx="2">
              <a:schemeClr val="accent1"/>
            </a:lnRef>
            <a:fillRef idx="1">
              <a:schemeClr val="lt1"/>
            </a:fillRef>
            <a:effectRef idx="0">
              <a:schemeClr val="accent1"/>
            </a:effectRef>
            <a:fontRef idx="minor">
              <a:schemeClr val="dk1"/>
            </a:fontRef>
          </p:style>
          <p:txBody>
            <a:bodyPr wrap="square" rtlCol="0">
              <a:spAutoFit/>
            </a:bodyPr>
            <a:p>
              <a:pPr algn="ctr"/>
              <a:r>
                <a:rPr lang="zh-CN" altLang="en-US" sz="1000">
                  <a:solidFill>
                    <a:schemeClr val="tx2"/>
                  </a:solidFill>
                  <a:latin typeface="微软雅黑" panose="020B0503020204020204" pitchFamily="34" charset="-122"/>
                  <a:ea typeface="微软雅黑" panose="020B0503020204020204" pitchFamily="34" charset="-122"/>
                </a:rPr>
                <a:t>清洗</a:t>
              </a:r>
              <a:endParaRPr lang="zh-CN" altLang="en-US" sz="1000">
                <a:solidFill>
                  <a:schemeClr val="tx2"/>
                </a:solidFill>
                <a:latin typeface="微软雅黑" panose="020B0503020204020204" pitchFamily="34" charset="-122"/>
                <a:ea typeface="微软雅黑" panose="020B0503020204020204" pitchFamily="34" charset="-122"/>
              </a:endParaRPr>
            </a:p>
          </p:txBody>
        </p:sp>
        <p:sp>
          <p:nvSpPr>
            <p:cNvPr id="70" name="文本框 69"/>
            <p:cNvSpPr txBox="1"/>
            <p:nvPr/>
          </p:nvSpPr>
          <p:spPr>
            <a:xfrm>
              <a:off x="5906" y="8176"/>
              <a:ext cx="1020" cy="386"/>
            </a:xfrm>
            <a:prstGeom prst="rect">
              <a:avLst/>
            </a:prstGeom>
            <a:solidFill>
              <a:schemeClr val="accent5">
                <a:lumMod val="20000"/>
                <a:lumOff val="80000"/>
              </a:schemeClr>
            </a:solidFill>
            <a:ln w="12700">
              <a:solidFill>
                <a:srgbClr val="004C84"/>
              </a:solidFill>
            </a:ln>
          </p:spPr>
          <p:style>
            <a:lnRef idx="2">
              <a:schemeClr val="accent1"/>
            </a:lnRef>
            <a:fillRef idx="1">
              <a:schemeClr val="lt1"/>
            </a:fillRef>
            <a:effectRef idx="0">
              <a:schemeClr val="accent1"/>
            </a:effectRef>
            <a:fontRef idx="minor">
              <a:schemeClr val="dk1"/>
            </a:fontRef>
          </p:style>
          <p:txBody>
            <a:bodyPr wrap="square" rtlCol="0">
              <a:spAutoFit/>
            </a:bodyPr>
            <a:p>
              <a:pPr algn="ctr"/>
              <a:r>
                <a:rPr lang="zh-CN" altLang="en-US" sz="1000">
                  <a:solidFill>
                    <a:schemeClr val="tx2"/>
                  </a:solidFill>
                  <a:latin typeface="微软雅黑" panose="020B0503020204020204" pitchFamily="34" charset="-122"/>
                  <a:ea typeface="微软雅黑" panose="020B0503020204020204" pitchFamily="34" charset="-122"/>
                </a:rPr>
                <a:t>转换</a:t>
              </a:r>
              <a:endParaRPr lang="zh-CN" altLang="en-US" sz="1000">
                <a:solidFill>
                  <a:schemeClr val="tx2"/>
                </a:solidFill>
                <a:latin typeface="微软雅黑" panose="020B0503020204020204" pitchFamily="34" charset="-122"/>
                <a:ea typeface="微软雅黑" panose="020B0503020204020204" pitchFamily="34" charset="-122"/>
              </a:endParaRPr>
            </a:p>
          </p:txBody>
        </p:sp>
        <p:sp>
          <p:nvSpPr>
            <p:cNvPr id="71" name="文本框 70"/>
            <p:cNvSpPr txBox="1"/>
            <p:nvPr/>
          </p:nvSpPr>
          <p:spPr>
            <a:xfrm>
              <a:off x="7217" y="8175"/>
              <a:ext cx="1020" cy="386"/>
            </a:xfrm>
            <a:prstGeom prst="rect">
              <a:avLst/>
            </a:prstGeom>
            <a:solidFill>
              <a:schemeClr val="accent5">
                <a:lumMod val="20000"/>
                <a:lumOff val="80000"/>
              </a:schemeClr>
            </a:solidFill>
            <a:ln w="12700">
              <a:solidFill>
                <a:srgbClr val="004C84"/>
              </a:solidFill>
            </a:ln>
          </p:spPr>
          <p:style>
            <a:lnRef idx="2">
              <a:schemeClr val="accent1"/>
            </a:lnRef>
            <a:fillRef idx="1">
              <a:schemeClr val="lt1"/>
            </a:fillRef>
            <a:effectRef idx="0">
              <a:schemeClr val="accent1"/>
            </a:effectRef>
            <a:fontRef idx="minor">
              <a:schemeClr val="dk1"/>
            </a:fontRef>
          </p:style>
          <p:txBody>
            <a:bodyPr wrap="square" rtlCol="0">
              <a:spAutoFit/>
            </a:bodyPr>
            <a:p>
              <a:pPr algn="ctr"/>
              <a:r>
                <a:rPr lang="zh-CN" altLang="en-US" sz="1000">
                  <a:solidFill>
                    <a:schemeClr val="tx2"/>
                  </a:solidFill>
                  <a:latin typeface="微软雅黑" panose="020B0503020204020204" pitchFamily="34" charset="-122"/>
                  <a:ea typeface="微软雅黑" panose="020B0503020204020204" pitchFamily="34" charset="-122"/>
                </a:rPr>
                <a:t>校验</a:t>
              </a:r>
              <a:endParaRPr lang="zh-CN" altLang="en-US" sz="1000">
                <a:solidFill>
                  <a:schemeClr val="tx2"/>
                </a:solidFill>
                <a:latin typeface="微软雅黑" panose="020B0503020204020204" pitchFamily="34" charset="-122"/>
                <a:ea typeface="微软雅黑" panose="020B0503020204020204" pitchFamily="34" charset="-122"/>
              </a:endParaRPr>
            </a:p>
          </p:txBody>
        </p:sp>
        <p:sp>
          <p:nvSpPr>
            <p:cNvPr id="72" name="文本框 71"/>
            <p:cNvSpPr txBox="1"/>
            <p:nvPr/>
          </p:nvSpPr>
          <p:spPr>
            <a:xfrm>
              <a:off x="8528" y="8176"/>
              <a:ext cx="1020" cy="386"/>
            </a:xfrm>
            <a:prstGeom prst="rect">
              <a:avLst/>
            </a:prstGeom>
            <a:solidFill>
              <a:schemeClr val="accent5">
                <a:lumMod val="20000"/>
                <a:lumOff val="80000"/>
              </a:schemeClr>
            </a:solidFill>
            <a:ln w="12700">
              <a:solidFill>
                <a:srgbClr val="004C84"/>
              </a:solidFill>
            </a:ln>
          </p:spPr>
          <p:style>
            <a:lnRef idx="2">
              <a:schemeClr val="accent1"/>
            </a:lnRef>
            <a:fillRef idx="1">
              <a:schemeClr val="lt1"/>
            </a:fillRef>
            <a:effectRef idx="0">
              <a:schemeClr val="accent1"/>
            </a:effectRef>
            <a:fontRef idx="minor">
              <a:schemeClr val="dk1"/>
            </a:fontRef>
          </p:style>
          <p:txBody>
            <a:bodyPr wrap="square" rtlCol="0">
              <a:spAutoFit/>
            </a:bodyPr>
            <a:p>
              <a:pPr algn="ctr"/>
              <a:r>
                <a:rPr lang="zh-CN" altLang="en-US" sz="1000">
                  <a:solidFill>
                    <a:schemeClr val="tx2"/>
                  </a:solidFill>
                  <a:latin typeface="微软雅黑" panose="020B0503020204020204" pitchFamily="34" charset="-122"/>
                  <a:ea typeface="微软雅黑" panose="020B0503020204020204" pitchFamily="34" charset="-122"/>
                </a:rPr>
                <a:t>加解密</a:t>
              </a:r>
              <a:endParaRPr lang="zh-CN" altLang="en-US" sz="1000">
                <a:solidFill>
                  <a:schemeClr val="tx2"/>
                </a:solidFill>
                <a:latin typeface="微软雅黑" panose="020B0503020204020204" pitchFamily="34" charset="-122"/>
                <a:ea typeface="微软雅黑" panose="020B0503020204020204" pitchFamily="34" charset="-122"/>
              </a:endParaRPr>
            </a:p>
          </p:txBody>
        </p:sp>
        <p:sp>
          <p:nvSpPr>
            <p:cNvPr id="73" name="文本框 72"/>
            <p:cNvSpPr txBox="1"/>
            <p:nvPr/>
          </p:nvSpPr>
          <p:spPr>
            <a:xfrm>
              <a:off x="4595" y="8621"/>
              <a:ext cx="1020" cy="386"/>
            </a:xfrm>
            <a:prstGeom prst="rect">
              <a:avLst/>
            </a:prstGeom>
            <a:solidFill>
              <a:schemeClr val="accent5">
                <a:lumMod val="20000"/>
                <a:lumOff val="80000"/>
              </a:schemeClr>
            </a:solidFill>
            <a:ln w="12700">
              <a:solidFill>
                <a:srgbClr val="004C84"/>
              </a:solidFill>
            </a:ln>
          </p:spPr>
          <p:style>
            <a:lnRef idx="2">
              <a:schemeClr val="accent1"/>
            </a:lnRef>
            <a:fillRef idx="1">
              <a:schemeClr val="lt1"/>
            </a:fillRef>
            <a:effectRef idx="0">
              <a:schemeClr val="accent1"/>
            </a:effectRef>
            <a:fontRef idx="minor">
              <a:schemeClr val="dk1"/>
            </a:fontRef>
          </p:style>
          <p:txBody>
            <a:bodyPr wrap="square" rtlCol="0">
              <a:spAutoFit/>
            </a:bodyPr>
            <a:p>
              <a:pPr algn="ctr"/>
              <a:r>
                <a:rPr lang="zh-CN" altLang="en-US" sz="1000">
                  <a:solidFill>
                    <a:schemeClr val="tx2"/>
                  </a:solidFill>
                  <a:latin typeface="微软雅黑" panose="020B0503020204020204" pitchFamily="34" charset="-122"/>
                  <a:ea typeface="微软雅黑" panose="020B0503020204020204" pitchFamily="34" charset="-122"/>
                </a:rPr>
                <a:t>打包</a:t>
              </a:r>
              <a:endParaRPr lang="zh-CN" altLang="en-US" sz="1000">
                <a:solidFill>
                  <a:schemeClr val="tx2"/>
                </a:solidFill>
                <a:latin typeface="微软雅黑" panose="020B0503020204020204" pitchFamily="34" charset="-122"/>
                <a:ea typeface="微软雅黑" panose="020B0503020204020204" pitchFamily="34" charset="-122"/>
              </a:endParaRPr>
            </a:p>
          </p:txBody>
        </p:sp>
        <p:sp>
          <p:nvSpPr>
            <p:cNvPr id="74" name="文本框 73"/>
            <p:cNvSpPr txBox="1"/>
            <p:nvPr/>
          </p:nvSpPr>
          <p:spPr>
            <a:xfrm>
              <a:off x="5906" y="8622"/>
              <a:ext cx="1020" cy="386"/>
            </a:xfrm>
            <a:prstGeom prst="rect">
              <a:avLst/>
            </a:prstGeom>
            <a:solidFill>
              <a:schemeClr val="accent5">
                <a:lumMod val="20000"/>
                <a:lumOff val="80000"/>
              </a:schemeClr>
            </a:solidFill>
            <a:ln w="12700">
              <a:solidFill>
                <a:srgbClr val="004C84"/>
              </a:solidFill>
            </a:ln>
          </p:spPr>
          <p:style>
            <a:lnRef idx="2">
              <a:schemeClr val="accent1"/>
            </a:lnRef>
            <a:fillRef idx="1">
              <a:schemeClr val="lt1"/>
            </a:fillRef>
            <a:effectRef idx="0">
              <a:schemeClr val="accent1"/>
            </a:effectRef>
            <a:fontRef idx="minor">
              <a:schemeClr val="dk1"/>
            </a:fontRef>
          </p:style>
          <p:txBody>
            <a:bodyPr wrap="square" rtlCol="0">
              <a:spAutoFit/>
            </a:bodyPr>
            <a:p>
              <a:pPr algn="ctr"/>
              <a:r>
                <a:rPr lang="zh-CN" altLang="en-US" sz="1000">
                  <a:solidFill>
                    <a:schemeClr val="tx2"/>
                  </a:solidFill>
                  <a:latin typeface="微软雅黑" panose="020B0503020204020204" pitchFamily="34" charset="-122"/>
                  <a:ea typeface="微软雅黑" panose="020B0503020204020204" pitchFamily="34" charset="-122"/>
                </a:rPr>
                <a:t>解析</a:t>
              </a:r>
              <a:endParaRPr lang="zh-CN" altLang="en-US" sz="1000">
                <a:solidFill>
                  <a:schemeClr val="tx2"/>
                </a:solidFill>
                <a:latin typeface="微软雅黑" panose="020B0503020204020204" pitchFamily="34" charset="-122"/>
                <a:ea typeface="微软雅黑" panose="020B0503020204020204" pitchFamily="34" charset="-122"/>
              </a:endParaRPr>
            </a:p>
          </p:txBody>
        </p:sp>
        <p:sp>
          <p:nvSpPr>
            <p:cNvPr id="75" name="文本框 74"/>
            <p:cNvSpPr txBox="1"/>
            <p:nvPr/>
          </p:nvSpPr>
          <p:spPr>
            <a:xfrm>
              <a:off x="7217" y="8622"/>
              <a:ext cx="1020" cy="386"/>
            </a:xfrm>
            <a:prstGeom prst="rect">
              <a:avLst/>
            </a:prstGeom>
            <a:solidFill>
              <a:schemeClr val="accent5">
                <a:lumMod val="20000"/>
                <a:lumOff val="80000"/>
              </a:schemeClr>
            </a:solidFill>
            <a:ln w="12700">
              <a:solidFill>
                <a:srgbClr val="004C84"/>
              </a:solidFill>
            </a:ln>
          </p:spPr>
          <p:style>
            <a:lnRef idx="2">
              <a:schemeClr val="accent1"/>
            </a:lnRef>
            <a:fillRef idx="1">
              <a:schemeClr val="lt1"/>
            </a:fillRef>
            <a:effectRef idx="0">
              <a:schemeClr val="accent1"/>
            </a:effectRef>
            <a:fontRef idx="minor">
              <a:schemeClr val="dk1"/>
            </a:fontRef>
          </p:style>
          <p:txBody>
            <a:bodyPr wrap="square" rtlCol="0">
              <a:spAutoFit/>
            </a:bodyPr>
            <a:p>
              <a:pPr algn="ctr"/>
              <a:r>
                <a:rPr lang="zh-CN" altLang="en-US" sz="1000">
                  <a:solidFill>
                    <a:schemeClr val="tx2"/>
                  </a:solidFill>
                  <a:latin typeface="微软雅黑" panose="020B0503020204020204" pitchFamily="34" charset="-122"/>
                  <a:ea typeface="微软雅黑" panose="020B0503020204020204" pitchFamily="34" charset="-122"/>
                </a:rPr>
                <a:t>拆包</a:t>
              </a:r>
              <a:endParaRPr lang="zh-CN" altLang="en-US" sz="1000">
                <a:solidFill>
                  <a:schemeClr val="tx2"/>
                </a:solidFill>
                <a:latin typeface="微软雅黑" panose="020B0503020204020204" pitchFamily="34" charset="-122"/>
                <a:ea typeface="微软雅黑" panose="020B0503020204020204" pitchFamily="34" charset="-122"/>
              </a:endParaRPr>
            </a:p>
          </p:txBody>
        </p:sp>
        <p:sp>
          <p:nvSpPr>
            <p:cNvPr id="76" name="文本框 75"/>
            <p:cNvSpPr txBox="1"/>
            <p:nvPr/>
          </p:nvSpPr>
          <p:spPr>
            <a:xfrm>
              <a:off x="8528" y="8622"/>
              <a:ext cx="1020" cy="386"/>
            </a:xfrm>
            <a:prstGeom prst="rect">
              <a:avLst/>
            </a:prstGeom>
            <a:solidFill>
              <a:schemeClr val="accent5">
                <a:lumMod val="20000"/>
                <a:lumOff val="80000"/>
              </a:schemeClr>
            </a:solidFill>
            <a:ln w="12700">
              <a:solidFill>
                <a:srgbClr val="004C84"/>
              </a:solidFill>
            </a:ln>
          </p:spPr>
          <p:style>
            <a:lnRef idx="2">
              <a:schemeClr val="accent1"/>
            </a:lnRef>
            <a:fillRef idx="1">
              <a:schemeClr val="lt1"/>
            </a:fillRef>
            <a:effectRef idx="0">
              <a:schemeClr val="accent1"/>
            </a:effectRef>
            <a:fontRef idx="minor">
              <a:schemeClr val="dk1"/>
            </a:fontRef>
          </p:style>
          <p:txBody>
            <a:bodyPr wrap="square" rtlCol="0">
              <a:spAutoFit/>
            </a:bodyPr>
            <a:p>
              <a:pPr algn="ctr"/>
              <a:r>
                <a:rPr lang="en-US" altLang="zh-CN" sz="1000">
                  <a:solidFill>
                    <a:schemeClr val="tx2"/>
                  </a:solidFill>
                  <a:latin typeface="微软雅黑" panose="020B0503020204020204" pitchFamily="34" charset="-122"/>
                  <a:ea typeface="微软雅黑" panose="020B0503020204020204" pitchFamily="34" charset="-122"/>
                </a:rPr>
                <a:t>...</a:t>
              </a:r>
              <a:endParaRPr lang="en-US" altLang="zh-CN" sz="1000">
                <a:solidFill>
                  <a:schemeClr val="tx2"/>
                </a:solidFill>
                <a:latin typeface="微软雅黑" panose="020B0503020204020204" pitchFamily="34" charset="-122"/>
                <a:ea typeface="微软雅黑" panose="020B0503020204020204" pitchFamily="34" charset="-122"/>
              </a:endParaRPr>
            </a:p>
          </p:txBody>
        </p:sp>
      </p:grpSp>
      <p:grpSp>
        <p:nvGrpSpPr>
          <p:cNvPr id="157" name="组合 156"/>
          <p:cNvGrpSpPr/>
          <p:nvPr/>
        </p:nvGrpSpPr>
        <p:grpSpPr>
          <a:xfrm>
            <a:off x="1632585" y="5881370"/>
            <a:ext cx="9024620" cy="753110"/>
            <a:chOff x="2954" y="9330"/>
            <a:chExt cx="14212" cy="1186"/>
          </a:xfrm>
        </p:grpSpPr>
        <p:sp>
          <p:nvSpPr>
            <p:cNvPr id="18" name="矩形: 圆角 179"/>
            <p:cNvSpPr/>
            <p:nvPr/>
          </p:nvSpPr>
          <p:spPr>
            <a:xfrm>
              <a:off x="3187" y="9450"/>
              <a:ext cx="13775" cy="94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b" anchorCtr="0" forceAA="0" compatLnSpc="1">
              <a:noAutofit/>
            </a:bodyPr>
            <a:p>
              <a:pPr algn="l" defTabSz="913765"/>
              <a:endParaRPr lang="zh-CN" altLang="en-US" sz="1200" dirty="0">
                <a:solidFill>
                  <a:prstClr val="black"/>
                </a:solidFill>
                <a:latin typeface="微软雅黑" panose="020B0503020204020204" pitchFamily="34" charset="-122"/>
                <a:ea typeface="微软雅黑" panose="020B0503020204020204" pitchFamily="34" charset="-122"/>
              </a:endParaRPr>
            </a:p>
          </p:txBody>
        </p:sp>
        <p:sp>
          <p:nvSpPr>
            <p:cNvPr id="26" name="矩形: 圆角 20"/>
            <p:cNvSpPr/>
            <p:nvPr/>
          </p:nvSpPr>
          <p:spPr>
            <a:xfrm>
              <a:off x="2954" y="9330"/>
              <a:ext cx="14213" cy="1186"/>
            </a:xfrm>
            <a:prstGeom prst="rect">
              <a:avLst/>
            </a:prstGeom>
            <a:noFill/>
            <a:ln w="12700">
              <a:solidFill>
                <a:schemeClr val="tx2">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eaVert" rtlCol="0" anchor="ctr"/>
            <a:p>
              <a:pPr algn="ctr" defTabSz="913765"/>
              <a:endParaRPr lang="zh-CN" altLang="en-US" sz="1200">
                <a:solidFill>
                  <a:prstClr val="white"/>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3488" y="9561"/>
              <a:ext cx="770" cy="725"/>
            </a:xfrm>
            <a:prstGeom prst="rect">
              <a:avLst/>
            </a:prstGeom>
            <a:solidFill>
              <a:schemeClr val="accent1">
                <a:lumMod val="75000"/>
              </a:schemeClr>
            </a:solidFill>
          </p:spPr>
          <p:txBody>
            <a:bodyPr wrap="none" rtlCol="0">
              <a:spAutoFit/>
            </a:bodyPr>
            <a:p>
              <a:r>
                <a:rPr lang="zh-CN" altLang="en-US" sz="1200" b="1">
                  <a:solidFill>
                    <a:schemeClr val="bg1"/>
                  </a:solidFill>
                  <a:latin typeface="微软雅黑" panose="020B0503020204020204" pitchFamily="34" charset="-122"/>
                  <a:ea typeface="微软雅黑" panose="020B0503020204020204" pitchFamily="34" charset="-122"/>
                </a:rPr>
                <a:t>硬件</a:t>
              </a:r>
              <a:endParaRPr lang="zh-CN" altLang="en-US" sz="1200" b="1">
                <a:solidFill>
                  <a:schemeClr val="bg1"/>
                </a:solidFill>
                <a:latin typeface="微软雅黑" panose="020B0503020204020204" pitchFamily="34" charset="-122"/>
                <a:ea typeface="微软雅黑" panose="020B0503020204020204" pitchFamily="34" charset="-122"/>
              </a:endParaRPr>
            </a:p>
            <a:p>
              <a:r>
                <a:rPr lang="zh-CN" altLang="en-US" sz="1200" b="1">
                  <a:solidFill>
                    <a:schemeClr val="bg1"/>
                  </a:solidFill>
                  <a:latin typeface="微软雅黑" panose="020B0503020204020204" pitchFamily="34" charset="-122"/>
                  <a:ea typeface="微软雅黑" panose="020B0503020204020204" pitchFamily="34" charset="-122"/>
                </a:rPr>
                <a:t>设备</a:t>
              </a:r>
              <a:endParaRPr lang="zh-CN" altLang="en-US" sz="1200" b="1">
                <a:solidFill>
                  <a:schemeClr val="bg1"/>
                </a:solidFill>
                <a:latin typeface="微软雅黑" panose="020B0503020204020204" pitchFamily="34" charset="-122"/>
                <a:ea typeface="微软雅黑" panose="020B0503020204020204" pitchFamily="34" charset="-122"/>
              </a:endParaRPr>
            </a:p>
          </p:txBody>
        </p:sp>
        <p:grpSp>
          <p:nvGrpSpPr>
            <p:cNvPr id="59" name="组合 58"/>
            <p:cNvGrpSpPr/>
            <p:nvPr/>
          </p:nvGrpSpPr>
          <p:grpSpPr>
            <a:xfrm rot="0">
              <a:off x="5402" y="9653"/>
              <a:ext cx="1815" cy="566"/>
              <a:chOff x="5548" y="9639"/>
              <a:chExt cx="1815" cy="566"/>
            </a:xfrm>
          </p:grpSpPr>
          <p:pic>
            <p:nvPicPr>
              <p:cNvPr id="21" name="图片 20" descr="32303233343836333b32303235373639353bd4c6b7fecef1c6f7"/>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548" y="9639"/>
                <a:ext cx="567" cy="567"/>
              </a:xfrm>
              <a:prstGeom prst="rect">
                <a:avLst/>
              </a:prstGeom>
            </p:spPr>
          </p:pic>
          <p:sp>
            <p:nvSpPr>
              <p:cNvPr id="28" name="文本框 27"/>
              <p:cNvSpPr txBox="1"/>
              <p:nvPr/>
            </p:nvSpPr>
            <p:spPr>
              <a:xfrm>
                <a:off x="6115" y="9682"/>
                <a:ext cx="1248" cy="434"/>
              </a:xfrm>
              <a:prstGeom prst="rect">
                <a:avLst/>
              </a:prstGeom>
              <a:noFill/>
            </p:spPr>
            <p:txBody>
              <a:bodyPr wrap="none" rtlCol="0">
                <a:spAutoFit/>
              </a:bodyPr>
              <a:p>
                <a:r>
                  <a:rPr lang="zh-CN" altLang="en-US" sz="1200">
                    <a:latin typeface="微软雅黑" panose="020B0503020204020204" pitchFamily="34" charset="-122"/>
                    <a:ea typeface="微软雅黑" panose="020B0503020204020204" pitchFamily="34" charset="-122"/>
                  </a:rPr>
                  <a:t>云服务器</a:t>
                </a:r>
                <a:endParaRPr lang="zh-CN" altLang="en-US" sz="1200">
                  <a:latin typeface="微软雅黑" panose="020B0503020204020204" pitchFamily="34" charset="-122"/>
                  <a:ea typeface="微软雅黑" panose="020B0503020204020204" pitchFamily="34" charset="-122"/>
                </a:endParaRPr>
              </a:p>
            </p:txBody>
          </p:sp>
        </p:grpSp>
        <p:grpSp>
          <p:nvGrpSpPr>
            <p:cNvPr id="58" name="组合 57"/>
            <p:cNvGrpSpPr/>
            <p:nvPr/>
          </p:nvGrpSpPr>
          <p:grpSpPr>
            <a:xfrm rot="0">
              <a:off x="7915" y="9653"/>
              <a:ext cx="3146" cy="567"/>
              <a:chOff x="8344" y="9590"/>
              <a:chExt cx="3146" cy="567"/>
            </a:xfrm>
          </p:grpSpPr>
          <p:pic>
            <p:nvPicPr>
              <p:cNvPr id="29" name="图片 28" descr="343538343130303b343538383834323bc9e8b1b8"/>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44" y="9590"/>
                <a:ext cx="567" cy="567"/>
              </a:xfrm>
              <a:prstGeom prst="rect">
                <a:avLst/>
              </a:prstGeom>
            </p:spPr>
          </p:pic>
          <p:sp>
            <p:nvSpPr>
              <p:cNvPr id="32" name="文本框 31"/>
              <p:cNvSpPr txBox="1"/>
              <p:nvPr/>
            </p:nvSpPr>
            <p:spPr>
              <a:xfrm>
                <a:off x="8843" y="9682"/>
                <a:ext cx="2647" cy="434"/>
              </a:xfrm>
              <a:prstGeom prst="rect">
                <a:avLst/>
              </a:prstGeom>
              <a:noFill/>
            </p:spPr>
            <p:txBody>
              <a:bodyPr wrap="square" rtlCol="0">
                <a:spAutoFit/>
              </a:bodyPr>
              <a:p>
                <a:r>
                  <a:rPr lang="zh-CN" altLang="en-US" sz="1200">
                    <a:latin typeface="微软雅黑" panose="020B0503020204020204" pitchFamily="34" charset="-122"/>
                    <a:ea typeface="微软雅黑" panose="020B0503020204020204" pitchFamily="34" charset="-122"/>
                  </a:rPr>
                  <a:t>集成智能设备（会议）</a:t>
                </a:r>
                <a:endParaRPr lang="zh-CN" altLang="en-US" sz="1200">
                  <a:latin typeface="微软雅黑" panose="020B0503020204020204" pitchFamily="34" charset="-122"/>
                  <a:ea typeface="微软雅黑" panose="020B0503020204020204" pitchFamily="34" charset="-122"/>
                </a:endParaRPr>
              </a:p>
            </p:txBody>
          </p:sp>
        </p:grpSp>
        <p:grpSp>
          <p:nvGrpSpPr>
            <p:cNvPr id="54" name="组合 53"/>
            <p:cNvGrpSpPr/>
            <p:nvPr/>
          </p:nvGrpSpPr>
          <p:grpSpPr>
            <a:xfrm rot="0">
              <a:off x="11759" y="9653"/>
              <a:ext cx="2143" cy="566"/>
              <a:chOff x="12287" y="9560"/>
              <a:chExt cx="2143" cy="566"/>
            </a:xfrm>
          </p:grpSpPr>
          <p:pic>
            <p:nvPicPr>
              <p:cNvPr id="43" name="图片 42" descr="303b32313538323232353bb5e7c4d4bcd3c3dc"/>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287" y="9560"/>
                <a:ext cx="567" cy="567"/>
              </a:xfrm>
              <a:prstGeom prst="rect">
                <a:avLst/>
              </a:prstGeom>
            </p:spPr>
          </p:pic>
          <p:sp>
            <p:nvSpPr>
              <p:cNvPr id="52" name="文本框 51"/>
              <p:cNvSpPr txBox="1"/>
              <p:nvPr/>
            </p:nvSpPr>
            <p:spPr>
              <a:xfrm>
                <a:off x="12854" y="9657"/>
                <a:ext cx="1576" cy="434"/>
              </a:xfrm>
              <a:prstGeom prst="rect">
                <a:avLst/>
              </a:prstGeom>
              <a:noFill/>
            </p:spPr>
            <p:txBody>
              <a:bodyPr wrap="square" rtlCol="0">
                <a:spAutoFit/>
              </a:bodyPr>
              <a:p>
                <a:r>
                  <a:rPr lang="zh-CN" altLang="en-US" sz="1200">
                    <a:latin typeface="微软雅黑" panose="020B0503020204020204" pitchFamily="34" charset="-122"/>
                    <a:ea typeface="微软雅黑" panose="020B0503020204020204" pitchFamily="34" charset="-122"/>
                  </a:rPr>
                  <a:t>加密设备</a:t>
                </a:r>
                <a:endParaRPr lang="zh-CN" altLang="en-US" sz="1200">
                  <a:latin typeface="微软雅黑" panose="020B0503020204020204" pitchFamily="34" charset="-122"/>
                  <a:ea typeface="微软雅黑" panose="020B0503020204020204" pitchFamily="34" charset="-122"/>
                </a:endParaRPr>
              </a:p>
            </p:txBody>
          </p:sp>
        </p:grpSp>
        <p:sp>
          <p:nvSpPr>
            <p:cNvPr id="110" name="文本框 109"/>
            <p:cNvSpPr txBox="1"/>
            <p:nvPr/>
          </p:nvSpPr>
          <p:spPr>
            <a:xfrm>
              <a:off x="14600" y="9720"/>
              <a:ext cx="1576" cy="434"/>
            </a:xfrm>
            <a:prstGeom prst="rect">
              <a:avLst/>
            </a:prstGeom>
            <a:solidFill>
              <a:schemeClr val="bg1"/>
            </a:solidFill>
          </p:spPr>
          <p:txBody>
            <a:bodyPr wrap="square" rtlCol="0">
              <a:spAutoFit/>
            </a:bodyPr>
            <a:p>
              <a:pPr algn="ctr"/>
              <a:r>
                <a:rPr lang="en-US" altLang="zh-CN" sz="1200">
                  <a:latin typeface="微软雅黑" panose="020B0503020204020204" pitchFamily="34" charset="-122"/>
                  <a:ea typeface="微软雅黑" panose="020B0503020204020204" pitchFamily="34" charset="-122"/>
                </a:rPr>
                <a:t>...</a:t>
              </a:r>
              <a:endParaRPr lang="en-US" altLang="zh-CN" sz="1200">
                <a:latin typeface="微软雅黑" panose="020B0503020204020204" pitchFamily="34" charset="-122"/>
                <a:ea typeface="微软雅黑" panose="020B0503020204020204" pitchFamily="34" charset="-122"/>
              </a:endParaRPr>
            </a:p>
          </p:txBody>
        </p:sp>
      </p:grpSp>
      <p:sp>
        <p:nvSpPr>
          <p:cNvPr id="20" name="矩形: 圆角 13"/>
          <p:cNvSpPr/>
          <p:nvPr/>
        </p:nvSpPr>
        <p:spPr>
          <a:xfrm>
            <a:off x="1639570" y="2067560"/>
            <a:ext cx="9017635" cy="2217420"/>
          </a:xfrm>
          <a:prstGeom prst="rect">
            <a:avLst/>
          </a:prstGeom>
          <a:noFill/>
          <a:ln w="12700">
            <a:solidFill>
              <a:schemeClr val="tx2">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eaVert" rtlCol="0" anchor="ctr"/>
          <a:p>
            <a:pPr algn="ctr" defTabSz="913765"/>
            <a:endParaRPr lang="zh-CN" altLang="en-US" sz="1200">
              <a:solidFill>
                <a:prstClr val="white"/>
              </a:solidFill>
              <a:latin typeface="微软雅黑" panose="020B0503020204020204" pitchFamily="34" charset="-122"/>
              <a:ea typeface="微软雅黑" panose="020B0503020204020204" pitchFamily="34" charset="-122"/>
            </a:endParaRPr>
          </a:p>
        </p:txBody>
      </p:sp>
      <p:sp>
        <p:nvSpPr>
          <p:cNvPr id="126" name="矩形 125"/>
          <p:cNvSpPr/>
          <p:nvPr/>
        </p:nvSpPr>
        <p:spPr>
          <a:xfrm>
            <a:off x="1780540" y="2157095"/>
            <a:ext cx="5720080" cy="2016125"/>
          </a:xfrm>
          <a:prstGeom prst="rect">
            <a:avLst/>
          </a:prstGeom>
          <a:solidFill>
            <a:schemeClr val="bg1"/>
          </a:solidFill>
          <a:ln>
            <a:solidFill>
              <a:srgbClr val="4F7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22" name="矩形 21"/>
          <p:cNvSpPr/>
          <p:nvPr/>
        </p:nvSpPr>
        <p:spPr>
          <a:xfrm>
            <a:off x="2662555" y="2245360"/>
            <a:ext cx="1007745" cy="324000"/>
          </a:xfrm>
          <a:prstGeom prst="rect">
            <a:avLst/>
          </a:prstGeom>
          <a:solidFill>
            <a:srgbClr val="0C65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algn="ctr" defTabSz="913765"/>
            <a:r>
              <a:rPr lang="zh-CN" altLang="en-US" sz="1000" b="1" dirty="0">
                <a:solidFill>
                  <a:schemeClr val="bg1"/>
                </a:solidFill>
                <a:latin typeface="微软雅黑" panose="020B0503020204020204" pitchFamily="34" charset="-122"/>
                <a:ea typeface="微软雅黑" panose="020B0503020204020204" pitchFamily="34" charset="-122"/>
              </a:rPr>
              <a:t>基础业务运行</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100" name="矩形 99"/>
          <p:cNvSpPr/>
          <p:nvPr/>
        </p:nvSpPr>
        <p:spPr>
          <a:xfrm>
            <a:off x="1873885" y="2245360"/>
            <a:ext cx="720000" cy="1815465"/>
          </a:xfrm>
          <a:prstGeom prst="rect">
            <a:avLst/>
          </a:prstGeom>
          <a:solidFill>
            <a:srgbClr val="004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pitchFamily="34" charset="-122"/>
              <a:ea typeface="微软雅黑" panose="020B0503020204020204" pitchFamily="34" charset="-122"/>
            </a:endParaRPr>
          </a:p>
        </p:txBody>
      </p:sp>
      <p:sp>
        <p:nvSpPr>
          <p:cNvPr id="101" name="文本框 100"/>
          <p:cNvSpPr txBox="1"/>
          <p:nvPr/>
        </p:nvSpPr>
        <p:spPr>
          <a:xfrm>
            <a:off x="1878330" y="2393950"/>
            <a:ext cx="675005" cy="1575435"/>
          </a:xfrm>
          <a:prstGeom prst="rect">
            <a:avLst/>
          </a:prstGeom>
          <a:noFill/>
        </p:spPr>
        <p:txBody>
          <a:bodyPr vert="eaVert" wrap="square" rtlCol="0" anchor="ctr" anchorCtr="0">
            <a:spAutoFit/>
          </a:bodyPr>
          <a:p>
            <a:pPr algn="ctr"/>
            <a:r>
              <a:rPr lang="zh-CN" altLang="en-US" sz="1600">
                <a:solidFill>
                  <a:schemeClr val="bg1"/>
                </a:solidFill>
                <a:latin typeface="微软雅黑" panose="020B0503020204020204" pitchFamily="34" charset="-122"/>
                <a:ea typeface="微软雅黑" panose="020B0503020204020204" pitchFamily="34" charset="-122"/>
              </a:rPr>
              <a:t>企业经营决策过程管理</a:t>
            </a: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103" name="矩形 102"/>
          <p:cNvSpPr/>
          <p:nvPr/>
        </p:nvSpPr>
        <p:spPr>
          <a:xfrm>
            <a:off x="2662555" y="2615565"/>
            <a:ext cx="1007745" cy="324000"/>
          </a:xfrm>
          <a:prstGeom prst="rect">
            <a:avLst/>
          </a:prstGeom>
          <a:solidFill>
            <a:srgbClr val="0C65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algn="ctr" defTabSz="913765"/>
            <a:r>
              <a:rPr lang="zh-CN" altLang="en-US" sz="1000" b="1" dirty="0">
                <a:solidFill>
                  <a:schemeClr val="bg1"/>
                </a:solidFill>
                <a:latin typeface="微软雅黑" panose="020B0503020204020204" pitchFamily="34" charset="-122"/>
                <a:ea typeface="微软雅黑" panose="020B0503020204020204" pitchFamily="34" charset="-122"/>
              </a:rPr>
              <a:t>决策过程运行</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104" name="矩形 103"/>
          <p:cNvSpPr/>
          <p:nvPr/>
        </p:nvSpPr>
        <p:spPr>
          <a:xfrm>
            <a:off x="2662555" y="3362325"/>
            <a:ext cx="1007745" cy="324000"/>
          </a:xfrm>
          <a:prstGeom prst="rect">
            <a:avLst/>
          </a:prstGeom>
          <a:solidFill>
            <a:srgbClr val="0C65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algn="ctr" defTabSz="913765"/>
            <a:r>
              <a:rPr lang="zh-CN" altLang="en-US" sz="1000" b="1" dirty="0">
                <a:solidFill>
                  <a:schemeClr val="bg1"/>
                </a:solidFill>
                <a:latin typeface="微软雅黑" panose="020B0503020204020204" pitchFamily="34" charset="-122"/>
                <a:ea typeface="微软雅黑" panose="020B0503020204020204" pitchFamily="34" charset="-122"/>
              </a:rPr>
              <a:t>三重一大监管</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105" name="矩形 104"/>
          <p:cNvSpPr/>
          <p:nvPr/>
        </p:nvSpPr>
        <p:spPr>
          <a:xfrm>
            <a:off x="2662555" y="2988945"/>
            <a:ext cx="1007745" cy="324000"/>
          </a:xfrm>
          <a:prstGeom prst="rect">
            <a:avLst/>
          </a:prstGeom>
          <a:solidFill>
            <a:srgbClr val="0C65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algn="ctr" defTabSz="913765"/>
            <a:r>
              <a:rPr lang="zh-CN" altLang="en-US" sz="1000" b="1" dirty="0">
                <a:solidFill>
                  <a:schemeClr val="bg1"/>
                </a:solidFill>
                <a:latin typeface="微软雅黑" panose="020B0503020204020204" pitchFamily="34" charset="-122"/>
                <a:ea typeface="微软雅黑" panose="020B0503020204020204" pitchFamily="34" charset="-122"/>
              </a:rPr>
              <a:t>经营管理分析</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106" name="矩形 105"/>
          <p:cNvSpPr/>
          <p:nvPr/>
        </p:nvSpPr>
        <p:spPr>
          <a:xfrm>
            <a:off x="2662555" y="3735705"/>
            <a:ext cx="1007745" cy="324000"/>
          </a:xfrm>
          <a:prstGeom prst="rect">
            <a:avLst/>
          </a:prstGeom>
          <a:solidFill>
            <a:srgbClr val="0C65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algn="ctr" defTabSz="913765"/>
            <a:r>
              <a:rPr lang="zh-CN" altLang="en-US" sz="1000" b="1" dirty="0">
                <a:solidFill>
                  <a:schemeClr val="bg1"/>
                </a:solidFill>
                <a:latin typeface="微软雅黑" panose="020B0503020204020204" pitchFamily="34" charset="-122"/>
                <a:ea typeface="微软雅黑" panose="020B0503020204020204" pitchFamily="34" charset="-122"/>
              </a:rPr>
              <a:t>统一管理中心</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107" name="矩形 106"/>
          <p:cNvSpPr/>
          <p:nvPr/>
        </p:nvSpPr>
        <p:spPr>
          <a:xfrm>
            <a:off x="3865880" y="2245360"/>
            <a:ext cx="792000" cy="324000"/>
          </a:xfrm>
          <a:prstGeom prst="rect">
            <a:avLst/>
          </a:prstGeom>
          <a:noFill/>
          <a:ln w="6350">
            <a:solidFill>
              <a:srgbClr val="4F80BD"/>
            </a:solidFill>
          </a:ln>
          <a:extLst>
            <a:ext uri="{909E8E84-426E-40DD-AFC4-6F175D3DCCD1}">
              <a14:hiddenFill xmlns:a14="http://schemas.microsoft.com/office/drawing/2010/main">
                <a:solidFill>
                  <a:srgbClr val="8EADD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algn="ctr" defTabSz="913765"/>
            <a:r>
              <a:rPr lang="zh-CN" altLang="en-US" sz="1000" dirty="0">
                <a:solidFill>
                  <a:schemeClr val="accent1">
                    <a:lumMod val="50000"/>
                  </a:schemeClr>
                </a:solidFill>
                <a:latin typeface="微软雅黑" panose="020B0503020204020204" pitchFamily="34" charset="-122"/>
                <a:ea typeface="微软雅黑" panose="020B0503020204020204" pitchFamily="34" charset="-122"/>
              </a:rPr>
              <a:t>治理组织管理</a:t>
            </a:r>
            <a:endParaRPr lang="zh-CN" altLang="en-US" sz="1000"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109" name="矩形 108"/>
          <p:cNvSpPr/>
          <p:nvPr/>
        </p:nvSpPr>
        <p:spPr>
          <a:xfrm>
            <a:off x="4770030" y="2245360"/>
            <a:ext cx="792000" cy="324000"/>
          </a:xfrm>
          <a:prstGeom prst="rect">
            <a:avLst/>
          </a:prstGeom>
          <a:noFill/>
          <a:ln w="6350">
            <a:solidFill>
              <a:srgbClr val="4F80BD"/>
            </a:solidFill>
          </a:ln>
          <a:extLst>
            <a:ext uri="{909E8E84-426E-40DD-AFC4-6F175D3DCCD1}">
              <a14:hiddenFill xmlns:a14="http://schemas.microsoft.com/office/drawing/2010/main">
                <a:solidFill>
                  <a:srgbClr val="8EADD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algn="ctr" defTabSz="913765"/>
            <a:r>
              <a:rPr lang="zh-CN" altLang="en-US" sz="1000" dirty="0">
                <a:solidFill>
                  <a:schemeClr val="accent1">
                    <a:lumMod val="50000"/>
                  </a:schemeClr>
                </a:solidFill>
                <a:latin typeface="微软雅黑" panose="020B0503020204020204" pitchFamily="34" charset="-122"/>
                <a:ea typeface="微软雅黑" panose="020B0503020204020204" pitchFamily="34" charset="-122"/>
              </a:rPr>
              <a:t>决策制度管理</a:t>
            </a:r>
            <a:endParaRPr lang="zh-CN" altLang="en-US" sz="1000"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111" name="矩形 110"/>
          <p:cNvSpPr/>
          <p:nvPr/>
        </p:nvSpPr>
        <p:spPr>
          <a:xfrm>
            <a:off x="5673635" y="2245360"/>
            <a:ext cx="792000" cy="324000"/>
          </a:xfrm>
          <a:prstGeom prst="rect">
            <a:avLst/>
          </a:prstGeom>
          <a:noFill/>
          <a:ln w="6350">
            <a:solidFill>
              <a:srgbClr val="4F80BD"/>
            </a:solidFill>
          </a:ln>
          <a:extLst>
            <a:ext uri="{909E8E84-426E-40DD-AFC4-6F175D3DCCD1}">
              <a14:hiddenFill xmlns:a14="http://schemas.microsoft.com/office/drawing/2010/main">
                <a:solidFill>
                  <a:srgbClr val="8EADD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algn="ctr" defTabSz="913765"/>
            <a:r>
              <a:rPr lang="zh-CN" altLang="en-US" sz="1000" dirty="0">
                <a:solidFill>
                  <a:schemeClr val="accent1">
                    <a:lumMod val="50000"/>
                  </a:schemeClr>
                </a:solidFill>
                <a:latin typeface="微软雅黑" panose="020B0503020204020204" pitchFamily="34" charset="-122"/>
                <a:ea typeface="微软雅黑" panose="020B0503020204020204" pitchFamily="34" charset="-122"/>
              </a:rPr>
              <a:t>事项清单管理</a:t>
            </a:r>
            <a:endParaRPr lang="zh-CN" altLang="en-US" sz="1000"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112" name="矩形 111"/>
          <p:cNvSpPr/>
          <p:nvPr/>
        </p:nvSpPr>
        <p:spPr>
          <a:xfrm>
            <a:off x="3865880" y="2615565"/>
            <a:ext cx="792000" cy="324000"/>
          </a:xfrm>
          <a:prstGeom prst="rect">
            <a:avLst/>
          </a:prstGeom>
          <a:noFill/>
          <a:ln w="6350">
            <a:solidFill>
              <a:srgbClr val="4F80BD"/>
            </a:solidFill>
          </a:ln>
          <a:extLst>
            <a:ext uri="{909E8E84-426E-40DD-AFC4-6F175D3DCCD1}">
              <a14:hiddenFill xmlns:a14="http://schemas.microsoft.com/office/drawing/2010/main">
                <a:solidFill>
                  <a:srgbClr val="8EADD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algn="ctr" defTabSz="913765"/>
            <a:r>
              <a:rPr lang="zh-CN" altLang="en-US" sz="1000" dirty="0">
                <a:solidFill>
                  <a:schemeClr val="accent1">
                    <a:lumMod val="50000"/>
                  </a:schemeClr>
                </a:solidFill>
                <a:latin typeface="微软雅黑" panose="020B0503020204020204" pitchFamily="34" charset="-122"/>
                <a:ea typeface="微软雅黑" panose="020B0503020204020204" pitchFamily="34" charset="-122"/>
              </a:rPr>
              <a:t>议案</a:t>
            </a:r>
            <a:endParaRPr lang="zh-CN" altLang="en-US" sz="1000" dirty="0">
              <a:solidFill>
                <a:schemeClr val="accent1">
                  <a:lumMod val="50000"/>
                </a:schemeClr>
              </a:solidFill>
              <a:latin typeface="微软雅黑" panose="020B0503020204020204" pitchFamily="34" charset="-122"/>
              <a:ea typeface="微软雅黑" panose="020B0503020204020204" pitchFamily="34" charset="-122"/>
            </a:endParaRPr>
          </a:p>
          <a:p>
            <a:pPr algn="ctr" defTabSz="913765"/>
            <a:r>
              <a:rPr lang="zh-CN" altLang="en-US" sz="1000" dirty="0">
                <a:solidFill>
                  <a:schemeClr val="accent1">
                    <a:lumMod val="50000"/>
                  </a:schemeClr>
                </a:solidFill>
                <a:latin typeface="微软雅黑" panose="020B0503020204020204" pitchFamily="34" charset="-122"/>
                <a:ea typeface="微软雅黑" panose="020B0503020204020204" pitchFamily="34" charset="-122"/>
              </a:rPr>
              <a:t>管理</a:t>
            </a:r>
            <a:endParaRPr lang="zh-CN" altLang="en-US" sz="1000"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113" name="矩形 112"/>
          <p:cNvSpPr/>
          <p:nvPr/>
        </p:nvSpPr>
        <p:spPr>
          <a:xfrm>
            <a:off x="4767490" y="2615565"/>
            <a:ext cx="792000" cy="324000"/>
          </a:xfrm>
          <a:prstGeom prst="rect">
            <a:avLst/>
          </a:prstGeom>
          <a:noFill/>
          <a:ln w="6350">
            <a:solidFill>
              <a:srgbClr val="4F80BD"/>
            </a:solidFill>
          </a:ln>
          <a:extLst>
            <a:ext uri="{909E8E84-426E-40DD-AFC4-6F175D3DCCD1}">
              <a14:hiddenFill xmlns:a14="http://schemas.microsoft.com/office/drawing/2010/main">
                <a:solidFill>
                  <a:srgbClr val="8EADD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algn="ctr" defTabSz="913765"/>
            <a:r>
              <a:rPr lang="zh-CN" altLang="en-US" sz="1000" dirty="0">
                <a:solidFill>
                  <a:schemeClr val="accent1">
                    <a:lumMod val="50000"/>
                  </a:schemeClr>
                </a:solidFill>
                <a:latin typeface="微软雅黑" panose="020B0503020204020204" pitchFamily="34" charset="-122"/>
                <a:ea typeface="微软雅黑" panose="020B0503020204020204" pitchFamily="34" charset="-122"/>
              </a:rPr>
              <a:t>议题</a:t>
            </a:r>
            <a:endParaRPr lang="zh-CN" altLang="en-US" sz="1000" dirty="0">
              <a:solidFill>
                <a:schemeClr val="accent1">
                  <a:lumMod val="50000"/>
                </a:schemeClr>
              </a:solidFill>
              <a:latin typeface="微软雅黑" panose="020B0503020204020204" pitchFamily="34" charset="-122"/>
              <a:ea typeface="微软雅黑" panose="020B0503020204020204" pitchFamily="34" charset="-122"/>
            </a:endParaRPr>
          </a:p>
          <a:p>
            <a:pPr algn="ctr" defTabSz="913765"/>
            <a:r>
              <a:rPr lang="zh-CN" altLang="en-US" sz="1000" dirty="0">
                <a:solidFill>
                  <a:schemeClr val="accent1">
                    <a:lumMod val="50000"/>
                  </a:schemeClr>
                </a:solidFill>
                <a:latin typeface="微软雅黑" panose="020B0503020204020204" pitchFamily="34" charset="-122"/>
                <a:ea typeface="微软雅黑" panose="020B0503020204020204" pitchFamily="34" charset="-122"/>
              </a:rPr>
              <a:t>管理</a:t>
            </a:r>
            <a:endParaRPr lang="zh-CN" altLang="en-US" sz="1000"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114" name="矩形 113"/>
          <p:cNvSpPr/>
          <p:nvPr/>
        </p:nvSpPr>
        <p:spPr>
          <a:xfrm>
            <a:off x="5668555" y="2615565"/>
            <a:ext cx="792000" cy="324000"/>
          </a:xfrm>
          <a:prstGeom prst="rect">
            <a:avLst/>
          </a:prstGeom>
          <a:noFill/>
          <a:ln w="6350">
            <a:solidFill>
              <a:srgbClr val="4F80BD"/>
            </a:solidFill>
          </a:ln>
          <a:extLst>
            <a:ext uri="{909E8E84-426E-40DD-AFC4-6F175D3DCCD1}">
              <a14:hiddenFill xmlns:a14="http://schemas.microsoft.com/office/drawing/2010/main">
                <a:solidFill>
                  <a:srgbClr val="8EADD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algn="ctr" defTabSz="913765"/>
            <a:r>
              <a:rPr lang="zh-CN" altLang="en-US" sz="1000" dirty="0">
                <a:solidFill>
                  <a:schemeClr val="accent1">
                    <a:lumMod val="50000"/>
                  </a:schemeClr>
                </a:solidFill>
                <a:latin typeface="微软雅黑" panose="020B0503020204020204" pitchFamily="34" charset="-122"/>
                <a:ea typeface="微软雅黑" panose="020B0503020204020204" pitchFamily="34" charset="-122"/>
              </a:rPr>
              <a:t>会议</a:t>
            </a:r>
            <a:endParaRPr lang="zh-CN" altLang="en-US" sz="1000" dirty="0">
              <a:solidFill>
                <a:schemeClr val="accent1">
                  <a:lumMod val="50000"/>
                </a:schemeClr>
              </a:solidFill>
              <a:latin typeface="微软雅黑" panose="020B0503020204020204" pitchFamily="34" charset="-122"/>
              <a:ea typeface="微软雅黑" panose="020B0503020204020204" pitchFamily="34" charset="-122"/>
            </a:endParaRPr>
          </a:p>
          <a:p>
            <a:pPr algn="ctr" defTabSz="913765"/>
            <a:r>
              <a:rPr lang="zh-CN" altLang="en-US" sz="1000" dirty="0">
                <a:solidFill>
                  <a:schemeClr val="accent1">
                    <a:lumMod val="50000"/>
                  </a:schemeClr>
                </a:solidFill>
                <a:latin typeface="微软雅黑" panose="020B0503020204020204" pitchFamily="34" charset="-122"/>
                <a:ea typeface="微软雅黑" panose="020B0503020204020204" pitchFamily="34" charset="-122"/>
              </a:rPr>
              <a:t>管理</a:t>
            </a:r>
            <a:endParaRPr lang="zh-CN" altLang="en-US" sz="1000"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115" name="矩形 114"/>
          <p:cNvSpPr/>
          <p:nvPr/>
        </p:nvSpPr>
        <p:spPr>
          <a:xfrm>
            <a:off x="6569620" y="2615565"/>
            <a:ext cx="792000" cy="324000"/>
          </a:xfrm>
          <a:prstGeom prst="rect">
            <a:avLst/>
          </a:prstGeom>
          <a:noFill/>
          <a:ln w="6350">
            <a:solidFill>
              <a:srgbClr val="4F80BD"/>
            </a:solidFill>
          </a:ln>
          <a:extLst>
            <a:ext uri="{909E8E84-426E-40DD-AFC4-6F175D3DCCD1}">
              <a14:hiddenFill xmlns:a14="http://schemas.microsoft.com/office/drawing/2010/main">
                <a:solidFill>
                  <a:srgbClr val="8EADD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algn="ctr" defTabSz="913765"/>
            <a:r>
              <a:rPr lang="zh-CN" altLang="en-US" sz="1000" dirty="0">
                <a:solidFill>
                  <a:schemeClr val="accent1">
                    <a:lumMod val="50000"/>
                  </a:schemeClr>
                </a:solidFill>
                <a:latin typeface="微软雅黑" panose="020B0503020204020204" pitchFamily="34" charset="-122"/>
                <a:ea typeface="微软雅黑" panose="020B0503020204020204" pitchFamily="34" charset="-122"/>
              </a:rPr>
              <a:t>组织</a:t>
            </a:r>
            <a:endParaRPr lang="zh-CN" altLang="en-US" sz="1000" dirty="0">
              <a:solidFill>
                <a:schemeClr val="accent1">
                  <a:lumMod val="50000"/>
                </a:schemeClr>
              </a:solidFill>
              <a:latin typeface="微软雅黑" panose="020B0503020204020204" pitchFamily="34" charset="-122"/>
              <a:ea typeface="微软雅黑" panose="020B0503020204020204" pitchFamily="34" charset="-122"/>
            </a:endParaRPr>
          </a:p>
          <a:p>
            <a:pPr algn="ctr" defTabSz="913765"/>
            <a:r>
              <a:rPr lang="zh-CN" altLang="en-US" sz="1000" dirty="0">
                <a:solidFill>
                  <a:schemeClr val="accent1">
                    <a:lumMod val="50000"/>
                  </a:schemeClr>
                </a:solidFill>
                <a:latin typeface="微软雅黑" panose="020B0503020204020204" pitchFamily="34" charset="-122"/>
                <a:ea typeface="微软雅黑" panose="020B0503020204020204" pitchFamily="34" charset="-122"/>
              </a:rPr>
              <a:t>实施</a:t>
            </a:r>
            <a:endParaRPr lang="zh-CN" altLang="en-US" sz="1000"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116" name="矩形 115"/>
          <p:cNvSpPr/>
          <p:nvPr/>
        </p:nvSpPr>
        <p:spPr>
          <a:xfrm>
            <a:off x="3865880" y="2985770"/>
            <a:ext cx="792000" cy="324000"/>
          </a:xfrm>
          <a:prstGeom prst="rect">
            <a:avLst/>
          </a:prstGeom>
          <a:noFill/>
          <a:ln w="6350">
            <a:solidFill>
              <a:srgbClr val="4F80BD"/>
            </a:solidFill>
          </a:ln>
          <a:extLst>
            <a:ext uri="{909E8E84-426E-40DD-AFC4-6F175D3DCCD1}">
              <a14:hiddenFill xmlns:a14="http://schemas.microsoft.com/office/drawing/2010/main">
                <a:solidFill>
                  <a:srgbClr val="8EADD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algn="ctr" defTabSz="913765"/>
            <a:r>
              <a:rPr lang="zh-CN" altLang="en-US" sz="1000" dirty="0">
                <a:solidFill>
                  <a:schemeClr val="accent1">
                    <a:lumMod val="50000"/>
                  </a:schemeClr>
                </a:solidFill>
                <a:latin typeface="微软雅黑" panose="020B0503020204020204" pitchFamily="34" charset="-122"/>
                <a:ea typeface="微软雅黑" panose="020B0503020204020204" pitchFamily="34" charset="-122"/>
              </a:rPr>
              <a:t>统计</a:t>
            </a:r>
            <a:endParaRPr lang="zh-CN" altLang="en-US" sz="1000" dirty="0">
              <a:solidFill>
                <a:schemeClr val="accent1">
                  <a:lumMod val="50000"/>
                </a:schemeClr>
              </a:solidFill>
              <a:latin typeface="微软雅黑" panose="020B0503020204020204" pitchFamily="34" charset="-122"/>
              <a:ea typeface="微软雅黑" panose="020B0503020204020204" pitchFamily="34" charset="-122"/>
            </a:endParaRPr>
          </a:p>
          <a:p>
            <a:pPr algn="ctr" defTabSz="913765"/>
            <a:r>
              <a:rPr lang="zh-CN" altLang="en-US" sz="1000" dirty="0">
                <a:solidFill>
                  <a:schemeClr val="accent1">
                    <a:lumMod val="50000"/>
                  </a:schemeClr>
                </a:solidFill>
                <a:latin typeface="微软雅黑" panose="020B0503020204020204" pitchFamily="34" charset="-122"/>
                <a:ea typeface="微软雅黑" panose="020B0503020204020204" pitchFamily="34" charset="-122"/>
              </a:rPr>
              <a:t>查询</a:t>
            </a:r>
            <a:endParaRPr lang="zh-CN" altLang="en-US" sz="1000"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117" name="矩形 116"/>
          <p:cNvSpPr/>
          <p:nvPr/>
        </p:nvSpPr>
        <p:spPr>
          <a:xfrm>
            <a:off x="4769395" y="2985770"/>
            <a:ext cx="792000" cy="324000"/>
          </a:xfrm>
          <a:prstGeom prst="rect">
            <a:avLst/>
          </a:prstGeom>
          <a:noFill/>
          <a:ln w="6350">
            <a:solidFill>
              <a:srgbClr val="4F80BD"/>
            </a:solidFill>
          </a:ln>
          <a:extLst>
            <a:ext uri="{909E8E84-426E-40DD-AFC4-6F175D3DCCD1}">
              <a14:hiddenFill xmlns:a14="http://schemas.microsoft.com/office/drawing/2010/main">
                <a:solidFill>
                  <a:srgbClr val="8EADD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algn="ctr" defTabSz="913765"/>
            <a:r>
              <a:rPr lang="zh-CN" altLang="en-US" sz="1000" dirty="0">
                <a:solidFill>
                  <a:schemeClr val="accent1">
                    <a:lumMod val="50000"/>
                  </a:schemeClr>
                </a:solidFill>
                <a:latin typeface="微软雅黑" panose="020B0503020204020204" pitchFamily="34" charset="-122"/>
                <a:ea typeface="微软雅黑" panose="020B0503020204020204" pitchFamily="34" charset="-122"/>
              </a:rPr>
              <a:t>经营决策分析</a:t>
            </a:r>
            <a:endParaRPr lang="zh-CN" altLang="en-US" sz="1000"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118" name="矩形 117"/>
          <p:cNvSpPr/>
          <p:nvPr/>
        </p:nvSpPr>
        <p:spPr>
          <a:xfrm>
            <a:off x="3865880" y="3369310"/>
            <a:ext cx="792000" cy="324000"/>
          </a:xfrm>
          <a:prstGeom prst="rect">
            <a:avLst/>
          </a:prstGeom>
          <a:noFill/>
          <a:ln w="6350">
            <a:solidFill>
              <a:srgbClr val="4F80BD"/>
            </a:solidFill>
          </a:ln>
          <a:extLst>
            <a:ext uri="{909E8E84-426E-40DD-AFC4-6F175D3DCCD1}">
              <a14:hiddenFill xmlns:a14="http://schemas.microsoft.com/office/drawing/2010/main">
                <a:solidFill>
                  <a:srgbClr val="8EADD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algn="ctr" defTabSz="913765"/>
            <a:r>
              <a:rPr lang="zh-CN" altLang="en-US" sz="1000" dirty="0">
                <a:solidFill>
                  <a:schemeClr val="accent1">
                    <a:lumMod val="50000"/>
                  </a:schemeClr>
                </a:solidFill>
                <a:latin typeface="微软雅黑" panose="020B0503020204020204" pitchFamily="34" charset="-122"/>
                <a:ea typeface="微软雅黑" panose="020B0503020204020204" pitchFamily="34" charset="-122"/>
              </a:rPr>
              <a:t>信息</a:t>
            </a:r>
            <a:endParaRPr lang="zh-CN" altLang="en-US" sz="1000" dirty="0">
              <a:solidFill>
                <a:schemeClr val="accent1">
                  <a:lumMod val="50000"/>
                </a:schemeClr>
              </a:solidFill>
              <a:latin typeface="微软雅黑" panose="020B0503020204020204" pitchFamily="34" charset="-122"/>
              <a:ea typeface="微软雅黑" panose="020B0503020204020204" pitchFamily="34" charset="-122"/>
            </a:endParaRPr>
          </a:p>
          <a:p>
            <a:pPr algn="ctr" defTabSz="913765"/>
            <a:r>
              <a:rPr lang="zh-CN" altLang="en-US" sz="1000" dirty="0">
                <a:solidFill>
                  <a:schemeClr val="accent1">
                    <a:lumMod val="50000"/>
                  </a:schemeClr>
                </a:solidFill>
                <a:latin typeface="微软雅黑" panose="020B0503020204020204" pitchFamily="34" charset="-122"/>
                <a:ea typeface="微软雅黑" panose="020B0503020204020204" pitchFamily="34" charset="-122"/>
              </a:rPr>
              <a:t>查询</a:t>
            </a:r>
            <a:endParaRPr lang="zh-CN" altLang="en-US" sz="1000"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119" name="矩形 118"/>
          <p:cNvSpPr/>
          <p:nvPr/>
        </p:nvSpPr>
        <p:spPr>
          <a:xfrm>
            <a:off x="4767490" y="3369310"/>
            <a:ext cx="792000" cy="324000"/>
          </a:xfrm>
          <a:prstGeom prst="rect">
            <a:avLst/>
          </a:prstGeom>
          <a:noFill/>
          <a:ln w="6350">
            <a:solidFill>
              <a:srgbClr val="4F80BD"/>
            </a:solidFill>
          </a:ln>
          <a:extLst>
            <a:ext uri="{909E8E84-426E-40DD-AFC4-6F175D3DCCD1}">
              <a14:hiddenFill xmlns:a14="http://schemas.microsoft.com/office/drawing/2010/main">
                <a:solidFill>
                  <a:srgbClr val="8EADD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algn="ctr" defTabSz="913765"/>
            <a:r>
              <a:rPr lang="zh-CN" altLang="en-US" sz="1000" dirty="0">
                <a:solidFill>
                  <a:schemeClr val="accent1">
                    <a:lumMod val="50000"/>
                  </a:schemeClr>
                </a:solidFill>
                <a:latin typeface="微软雅黑" panose="020B0503020204020204" pitchFamily="34" charset="-122"/>
                <a:ea typeface="微软雅黑" panose="020B0503020204020204" pitchFamily="34" charset="-122"/>
              </a:rPr>
              <a:t>运行</a:t>
            </a:r>
            <a:endParaRPr lang="zh-CN" altLang="en-US" sz="1000" dirty="0">
              <a:solidFill>
                <a:schemeClr val="accent1">
                  <a:lumMod val="50000"/>
                </a:schemeClr>
              </a:solidFill>
              <a:latin typeface="微软雅黑" panose="020B0503020204020204" pitchFamily="34" charset="-122"/>
              <a:ea typeface="微软雅黑" panose="020B0503020204020204" pitchFamily="34" charset="-122"/>
            </a:endParaRPr>
          </a:p>
          <a:p>
            <a:pPr algn="ctr" defTabSz="913765"/>
            <a:r>
              <a:rPr lang="zh-CN" altLang="en-US" sz="1000" dirty="0">
                <a:solidFill>
                  <a:schemeClr val="accent1">
                    <a:lumMod val="50000"/>
                  </a:schemeClr>
                </a:solidFill>
                <a:latin typeface="微软雅黑" panose="020B0503020204020204" pitchFamily="34" charset="-122"/>
                <a:ea typeface="微软雅黑" panose="020B0503020204020204" pitchFamily="34" charset="-122"/>
              </a:rPr>
              <a:t>监管</a:t>
            </a:r>
            <a:endParaRPr lang="zh-CN" altLang="en-US" sz="1000"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120" name="矩形 119"/>
          <p:cNvSpPr/>
          <p:nvPr/>
        </p:nvSpPr>
        <p:spPr>
          <a:xfrm>
            <a:off x="5668555" y="3369310"/>
            <a:ext cx="792000" cy="324000"/>
          </a:xfrm>
          <a:prstGeom prst="rect">
            <a:avLst/>
          </a:prstGeom>
          <a:noFill/>
          <a:ln w="6350">
            <a:solidFill>
              <a:srgbClr val="4F80BD"/>
            </a:solidFill>
          </a:ln>
          <a:extLst>
            <a:ext uri="{909E8E84-426E-40DD-AFC4-6F175D3DCCD1}">
              <a14:hiddenFill xmlns:a14="http://schemas.microsoft.com/office/drawing/2010/main">
                <a:solidFill>
                  <a:srgbClr val="8EADD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algn="ctr" defTabSz="913765"/>
            <a:r>
              <a:rPr lang="zh-CN" altLang="en-US" sz="1000" dirty="0">
                <a:solidFill>
                  <a:schemeClr val="accent1">
                    <a:lumMod val="50000"/>
                  </a:schemeClr>
                </a:solidFill>
                <a:latin typeface="微软雅黑" panose="020B0503020204020204" pitchFamily="34" charset="-122"/>
                <a:ea typeface="微软雅黑" panose="020B0503020204020204" pitchFamily="34" charset="-122"/>
              </a:rPr>
              <a:t>信息</a:t>
            </a:r>
            <a:endParaRPr lang="zh-CN" altLang="en-US" sz="1000" dirty="0">
              <a:solidFill>
                <a:schemeClr val="accent1">
                  <a:lumMod val="50000"/>
                </a:schemeClr>
              </a:solidFill>
              <a:latin typeface="微软雅黑" panose="020B0503020204020204" pitchFamily="34" charset="-122"/>
              <a:ea typeface="微软雅黑" panose="020B0503020204020204" pitchFamily="34" charset="-122"/>
            </a:endParaRPr>
          </a:p>
          <a:p>
            <a:pPr algn="ctr" defTabSz="913765"/>
            <a:r>
              <a:rPr lang="zh-CN" altLang="en-US" sz="1000" dirty="0">
                <a:solidFill>
                  <a:schemeClr val="accent1">
                    <a:lumMod val="50000"/>
                  </a:schemeClr>
                </a:solidFill>
                <a:latin typeface="微软雅黑" panose="020B0503020204020204" pitchFamily="34" charset="-122"/>
                <a:ea typeface="微软雅黑" panose="020B0503020204020204" pitchFamily="34" charset="-122"/>
              </a:rPr>
              <a:t>完善</a:t>
            </a:r>
            <a:endParaRPr lang="zh-CN" altLang="en-US" sz="1000"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121" name="矩形 120"/>
          <p:cNvSpPr/>
          <p:nvPr/>
        </p:nvSpPr>
        <p:spPr>
          <a:xfrm>
            <a:off x="6569620" y="3369310"/>
            <a:ext cx="792000" cy="324000"/>
          </a:xfrm>
          <a:prstGeom prst="rect">
            <a:avLst/>
          </a:prstGeom>
          <a:noFill/>
          <a:ln w="6350">
            <a:solidFill>
              <a:srgbClr val="4F80BD"/>
            </a:solidFill>
          </a:ln>
          <a:extLst>
            <a:ext uri="{909E8E84-426E-40DD-AFC4-6F175D3DCCD1}">
              <a14:hiddenFill xmlns:a14="http://schemas.microsoft.com/office/drawing/2010/main">
                <a:solidFill>
                  <a:srgbClr val="8EADD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algn="ctr" defTabSz="913765"/>
            <a:r>
              <a:rPr lang="zh-CN" altLang="en-US" sz="1000" dirty="0">
                <a:solidFill>
                  <a:schemeClr val="accent1">
                    <a:lumMod val="50000"/>
                  </a:schemeClr>
                </a:solidFill>
                <a:latin typeface="微软雅黑" panose="020B0503020204020204" pitchFamily="34" charset="-122"/>
                <a:ea typeface="微软雅黑" panose="020B0503020204020204" pitchFamily="34" charset="-122"/>
              </a:rPr>
              <a:t>信息</a:t>
            </a:r>
            <a:endParaRPr lang="zh-CN" altLang="en-US" sz="1000" dirty="0">
              <a:solidFill>
                <a:schemeClr val="accent1">
                  <a:lumMod val="50000"/>
                </a:schemeClr>
              </a:solidFill>
              <a:latin typeface="微软雅黑" panose="020B0503020204020204" pitchFamily="34" charset="-122"/>
              <a:ea typeface="微软雅黑" panose="020B0503020204020204" pitchFamily="34" charset="-122"/>
            </a:endParaRPr>
          </a:p>
          <a:p>
            <a:pPr algn="ctr" defTabSz="913765"/>
            <a:r>
              <a:rPr lang="zh-CN" altLang="en-US" sz="1000" dirty="0">
                <a:solidFill>
                  <a:schemeClr val="accent1">
                    <a:lumMod val="50000"/>
                  </a:schemeClr>
                </a:solidFill>
                <a:latin typeface="微软雅黑" panose="020B0503020204020204" pitchFamily="34" charset="-122"/>
                <a:ea typeface="微软雅黑" panose="020B0503020204020204" pitchFamily="34" charset="-122"/>
              </a:rPr>
              <a:t>上报</a:t>
            </a:r>
            <a:endParaRPr lang="zh-CN" altLang="en-US" sz="1000"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122" name="矩形 121"/>
          <p:cNvSpPr/>
          <p:nvPr/>
        </p:nvSpPr>
        <p:spPr>
          <a:xfrm>
            <a:off x="3865880" y="3735070"/>
            <a:ext cx="792000" cy="324000"/>
          </a:xfrm>
          <a:prstGeom prst="rect">
            <a:avLst/>
          </a:prstGeom>
          <a:noFill/>
          <a:ln w="6350">
            <a:solidFill>
              <a:srgbClr val="4F80BD"/>
            </a:solidFill>
          </a:ln>
          <a:extLst>
            <a:ext uri="{909E8E84-426E-40DD-AFC4-6F175D3DCCD1}">
              <a14:hiddenFill xmlns:a14="http://schemas.microsoft.com/office/drawing/2010/main">
                <a:solidFill>
                  <a:srgbClr val="8EADD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algn="ctr" defTabSz="913765"/>
            <a:r>
              <a:rPr lang="zh-CN" altLang="en-US" sz="1000" dirty="0">
                <a:solidFill>
                  <a:schemeClr val="accent1">
                    <a:lumMod val="50000"/>
                  </a:schemeClr>
                </a:solidFill>
                <a:latin typeface="微软雅黑" panose="020B0503020204020204" pitchFamily="34" charset="-122"/>
                <a:ea typeface="微软雅黑" panose="020B0503020204020204" pitchFamily="34" charset="-122"/>
              </a:rPr>
              <a:t>企业标准管理</a:t>
            </a:r>
            <a:endParaRPr lang="zh-CN" altLang="en-US" sz="1000"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123" name="矩形 122"/>
          <p:cNvSpPr/>
          <p:nvPr/>
        </p:nvSpPr>
        <p:spPr>
          <a:xfrm>
            <a:off x="4767490" y="3735070"/>
            <a:ext cx="792000" cy="324000"/>
          </a:xfrm>
          <a:prstGeom prst="rect">
            <a:avLst/>
          </a:prstGeom>
          <a:noFill/>
          <a:ln w="6350">
            <a:solidFill>
              <a:srgbClr val="4F80BD"/>
            </a:solidFill>
          </a:ln>
          <a:extLst>
            <a:ext uri="{909E8E84-426E-40DD-AFC4-6F175D3DCCD1}">
              <a14:hiddenFill xmlns:a14="http://schemas.microsoft.com/office/drawing/2010/main">
                <a:solidFill>
                  <a:srgbClr val="8EADD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algn="ctr" defTabSz="913765"/>
            <a:r>
              <a:rPr lang="zh-CN" altLang="en-US" sz="1000" dirty="0">
                <a:solidFill>
                  <a:schemeClr val="accent1">
                    <a:lumMod val="50000"/>
                  </a:schemeClr>
                </a:solidFill>
                <a:latin typeface="微软雅黑" panose="020B0503020204020204" pitchFamily="34" charset="-122"/>
                <a:ea typeface="微软雅黑" panose="020B0503020204020204" pitchFamily="34" charset="-122"/>
              </a:rPr>
              <a:t>国资标准管理</a:t>
            </a:r>
            <a:endParaRPr lang="zh-CN" altLang="en-US" sz="1000"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124" name="矩形 123"/>
          <p:cNvSpPr/>
          <p:nvPr/>
        </p:nvSpPr>
        <p:spPr>
          <a:xfrm>
            <a:off x="5668555" y="3735070"/>
            <a:ext cx="792000" cy="324000"/>
          </a:xfrm>
          <a:prstGeom prst="rect">
            <a:avLst/>
          </a:prstGeom>
          <a:noFill/>
          <a:ln w="6350">
            <a:solidFill>
              <a:srgbClr val="4F80BD"/>
            </a:solidFill>
          </a:ln>
          <a:extLst>
            <a:ext uri="{909E8E84-426E-40DD-AFC4-6F175D3DCCD1}">
              <a14:hiddenFill xmlns:a14="http://schemas.microsoft.com/office/drawing/2010/main">
                <a:solidFill>
                  <a:srgbClr val="8EADD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algn="ctr" defTabSz="913765"/>
            <a:r>
              <a:rPr lang="zh-CN" altLang="en-US" sz="1000" dirty="0">
                <a:solidFill>
                  <a:schemeClr val="accent1">
                    <a:lumMod val="50000"/>
                  </a:schemeClr>
                </a:solidFill>
                <a:latin typeface="微软雅黑" panose="020B0503020204020204" pitchFamily="34" charset="-122"/>
                <a:ea typeface="微软雅黑" panose="020B0503020204020204" pitchFamily="34" charset="-122"/>
              </a:rPr>
              <a:t>系统参数管理</a:t>
            </a:r>
            <a:endParaRPr lang="zh-CN" altLang="en-US" sz="1000"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125" name="矩形 124"/>
          <p:cNvSpPr/>
          <p:nvPr/>
        </p:nvSpPr>
        <p:spPr>
          <a:xfrm>
            <a:off x="6569620" y="3735070"/>
            <a:ext cx="792000" cy="324000"/>
          </a:xfrm>
          <a:prstGeom prst="rect">
            <a:avLst/>
          </a:prstGeom>
          <a:noFill/>
          <a:ln w="6350">
            <a:solidFill>
              <a:srgbClr val="4F80BD"/>
            </a:solidFill>
          </a:ln>
          <a:extLst>
            <a:ext uri="{909E8E84-426E-40DD-AFC4-6F175D3DCCD1}">
              <a14:hiddenFill xmlns:a14="http://schemas.microsoft.com/office/drawing/2010/main">
                <a:solidFill>
                  <a:srgbClr val="8EADD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algn="ctr" defTabSz="913765"/>
            <a:r>
              <a:rPr lang="en-US" altLang="zh-CN" sz="1000" dirty="0">
                <a:solidFill>
                  <a:schemeClr val="accent1">
                    <a:lumMod val="50000"/>
                  </a:schemeClr>
                </a:solidFill>
                <a:latin typeface="微软雅黑" panose="020B0503020204020204" pitchFamily="34" charset="-122"/>
                <a:ea typeface="微软雅黑" panose="020B0503020204020204" pitchFamily="34" charset="-122"/>
              </a:rPr>
              <a:t>...</a:t>
            </a:r>
            <a:endParaRPr lang="en-US" altLang="zh-CN" sz="1000"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127" name="矩形 126"/>
          <p:cNvSpPr/>
          <p:nvPr/>
        </p:nvSpPr>
        <p:spPr>
          <a:xfrm>
            <a:off x="5672365" y="2985770"/>
            <a:ext cx="792000" cy="324000"/>
          </a:xfrm>
          <a:prstGeom prst="rect">
            <a:avLst/>
          </a:prstGeom>
          <a:noFill/>
          <a:ln w="6350">
            <a:solidFill>
              <a:srgbClr val="4F80BD"/>
            </a:solidFill>
          </a:ln>
          <a:extLst>
            <a:ext uri="{909E8E84-426E-40DD-AFC4-6F175D3DCCD1}">
              <a14:hiddenFill xmlns:a14="http://schemas.microsoft.com/office/drawing/2010/main">
                <a:solidFill>
                  <a:srgbClr val="8EADD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algn="ctr" defTabSz="913765"/>
            <a:r>
              <a:rPr lang="zh-CN" altLang="en-US" sz="1000" dirty="0">
                <a:solidFill>
                  <a:schemeClr val="accent1">
                    <a:lumMod val="50000"/>
                  </a:schemeClr>
                </a:solidFill>
                <a:latin typeface="微软雅黑" panose="020B0503020204020204" pitchFamily="34" charset="-122"/>
                <a:ea typeface="微软雅黑" panose="020B0503020204020204" pitchFamily="34" charset="-122"/>
              </a:rPr>
              <a:t>领导</a:t>
            </a:r>
            <a:endParaRPr lang="zh-CN" altLang="en-US" sz="1000" dirty="0">
              <a:solidFill>
                <a:schemeClr val="accent1">
                  <a:lumMod val="50000"/>
                </a:schemeClr>
              </a:solidFill>
              <a:latin typeface="微软雅黑" panose="020B0503020204020204" pitchFamily="34" charset="-122"/>
              <a:ea typeface="微软雅黑" panose="020B0503020204020204" pitchFamily="34" charset="-122"/>
            </a:endParaRPr>
          </a:p>
          <a:p>
            <a:pPr algn="ctr" defTabSz="913765"/>
            <a:r>
              <a:rPr lang="zh-CN" altLang="en-US" sz="1000" dirty="0">
                <a:solidFill>
                  <a:schemeClr val="accent1">
                    <a:lumMod val="50000"/>
                  </a:schemeClr>
                </a:solidFill>
                <a:latin typeface="微软雅黑" panose="020B0503020204020204" pitchFamily="34" charset="-122"/>
                <a:ea typeface="微软雅黑" panose="020B0503020204020204" pitchFamily="34" charset="-122"/>
              </a:rPr>
              <a:t>驾驶舱</a:t>
            </a:r>
            <a:endParaRPr lang="zh-CN" altLang="en-US" sz="1000"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130" name="矩形 129"/>
          <p:cNvSpPr/>
          <p:nvPr/>
        </p:nvSpPr>
        <p:spPr>
          <a:xfrm>
            <a:off x="7657465" y="2157095"/>
            <a:ext cx="744220" cy="2015490"/>
          </a:xfrm>
          <a:prstGeom prst="rect">
            <a:avLst/>
          </a:prstGeom>
          <a:solidFill>
            <a:schemeClr val="bg1"/>
          </a:solidFill>
          <a:ln>
            <a:solidFill>
              <a:srgbClr val="4F7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131" name="矩形 130"/>
          <p:cNvSpPr/>
          <p:nvPr/>
        </p:nvSpPr>
        <p:spPr>
          <a:xfrm>
            <a:off x="7755255" y="2250440"/>
            <a:ext cx="557530" cy="1810385"/>
          </a:xfrm>
          <a:prstGeom prst="rect">
            <a:avLst/>
          </a:prstGeom>
          <a:solidFill>
            <a:srgbClr val="004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132" name="文本框 131"/>
          <p:cNvSpPr txBox="1"/>
          <p:nvPr/>
        </p:nvSpPr>
        <p:spPr>
          <a:xfrm>
            <a:off x="7790180" y="2363470"/>
            <a:ext cx="487680" cy="1568450"/>
          </a:xfrm>
          <a:prstGeom prst="rect">
            <a:avLst/>
          </a:prstGeom>
          <a:noFill/>
        </p:spPr>
        <p:txBody>
          <a:bodyPr wrap="square" rtlCol="0">
            <a:spAutoFit/>
          </a:bodyPr>
          <a:p>
            <a:pPr algn="ctr"/>
            <a:r>
              <a:rPr lang="zh-CN" altLang="en-US" sz="1600">
                <a:solidFill>
                  <a:schemeClr val="bg1"/>
                </a:solidFill>
                <a:latin typeface="微软雅黑" panose="020B0503020204020204" pitchFamily="34" charset="-122"/>
                <a:ea typeface="微软雅黑" panose="020B0503020204020204" pitchFamily="34" charset="-122"/>
              </a:rPr>
              <a:t>大屏展示应用</a:t>
            </a: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133" name="矩形 132"/>
          <p:cNvSpPr/>
          <p:nvPr/>
        </p:nvSpPr>
        <p:spPr>
          <a:xfrm>
            <a:off x="8556625" y="2156460"/>
            <a:ext cx="1943100" cy="2016125"/>
          </a:xfrm>
          <a:prstGeom prst="rect">
            <a:avLst/>
          </a:prstGeom>
          <a:solidFill>
            <a:schemeClr val="bg1"/>
          </a:solidFill>
          <a:ln>
            <a:solidFill>
              <a:srgbClr val="4F7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134" name="矩形 133"/>
          <p:cNvSpPr/>
          <p:nvPr/>
        </p:nvSpPr>
        <p:spPr>
          <a:xfrm>
            <a:off x="8676640" y="2250440"/>
            <a:ext cx="760095" cy="1808480"/>
          </a:xfrm>
          <a:prstGeom prst="rect">
            <a:avLst/>
          </a:prstGeom>
          <a:solidFill>
            <a:srgbClr val="004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135" name="文本框 134"/>
          <p:cNvSpPr txBox="1"/>
          <p:nvPr/>
        </p:nvSpPr>
        <p:spPr>
          <a:xfrm>
            <a:off x="8719185" y="2499360"/>
            <a:ext cx="675005" cy="1322070"/>
          </a:xfrm>
          <a:prstGeom prst="rect">
            <a:avLst/>
          </a:prstGeom>
          <a:noFill/>
        </p:spPr>
        <p:txBody>
          <a:bodyPr vert="eaVert" wrap="square" rtlCol="0">
            <a:spAutoFit/>
          </a:bodyPr>
          <a:p>
            <a:pPr algn="ctr"/>
            <a:r>
              <a:rPr lang="zh-CN" altLang="en-US" sz="1600">
                <a:solidFill>
                  <a:schemeClr val="bg1"/>
                </a:solidFill>
                <a:latin typeface="微软雅黑" panose="020B0503020204020204" pitchFamily="34" charset="-122"/>
                <a:ea typeface="微软雅黑" panose="020B0503020204020204" pitchFamily="34" charset="-122"/>
              </a:rPr>
              <a:t>企业经营决策客户端</a:t>
            </a: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138" name="矩形: 圆角 62"/>
          <p:cNvSpPr/>
          <p:nvPr/>
        </p:nvSpPr>
        <p:spPr>
          <a:xfrm>
            <a:off x="9574530" y="2250440"/>
            <a:ext cx="791845" cy="504190"/>
          </a:xfrm>
          <a:prstGeom prst="roundRect">
            <a:avLst>
              <a:gd name="adj" fmla="val 3821"/>
            </a:avLst>
          </a:prstGeom>
          <a:solidFill>
            <a:srgbClr val="0C65B8"/>
          </a:solidFill>
          <a:ln w="63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algn="ctr" defTabSz="913765"/>
            <a:r>
              <a:rPr lang="zh-CN" altLang="en-US" sz="1200" b="1" dirty="0">
                <a:solidFill>
                  <a:schemeClr val="bg1"/>
                </a:solidFill>
                <a:latin typeface="微软雅黑" panose="020B0503020204020204" pitchFamily="34" charset="-122"/>
                <a:ea typeface="微软雅黑" panose="020B0503020204020204" pitchFamily="34" charset="-122"/>
              </a:rPr>
              <a:t>移动</a:t>
            </a:r>
            <a:endParaRPr lang="zh-CN" altLang="en-US" sz="1200" b="1" dirty="0">
              <a:solidFill>
                <a:schemeClr val="bg1"/>
              </a:solidFill>
              <a:latin typeface="微软雅黑" panose="020B0503020204020204" pitchFamily="34" charset="-122"/>
              <a:ea typeface="微软雅黑" panose="020B0503020204020204" pitchFamily="34" charset="-122"/>
            </a:endParaRPr>
          </a:p>
          <a:p>
            <a:pPr algn="ctr" defTabSz="913765"/>
            <a:r>
              <a:rPr lang="zh-CN" altLang="en-US" sz="1200" b="1" dirty="0">
                <a:solidFill>
                  <a:schemeClr val="bg1"/>
                </a:solidFill>
                <a:latin typeface="微软雅黑" panose="020B0503020204020204" pitchFamily="34" charset="-122"/>
                <a:ea typeface="微软雅黑" panose="020B0503020204020204" pitchFamily="34" charset="-122"/>
              </a:rPr>
              <a:t>应用</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139" name="矩形: 圆角 62"/>
          <p:cNvSpPr/>
          <p:nvPr/>
        </p:nvSpPr>
        <p:spPr>
          <a:xfrm>
            <a:off x="9574530" y="2895600"/>
            <a:ext cx="791845" cy="503555"/>
          </a:xfrm>
          <a:prstGeom prst="roundRect">
            <a:avLst>
              <a:gd name="adj" fmla="val 3821"/>
            </a:avLst>
          </a:prstGeom>
          <a:solidFill>
            <a:srgbClr val="0C65B8"/>
          </a:solidFill>
          <a:ln w="63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algn="ctr" defTabSz="913765"/>
            <a:r>
              <a:rPr lang="zh-CN" altLang="en-US" sz="1200" b="1" dirty="0">
                <a:solidFill>
                  <a:schemeClr val="bg1"/>
                </a:solidFill>
                <a:latin typeface="微软雅黑" panose="020B0503020204020204" pitchFamily="34" charset="-122"/>
                <a:ea typeface="微软雅黑" panose="020B0503020204020204" pitchFamily="34" charset="-122"/>
              </a:rPr>
              <a:t>嵌入式</a:t>
            </a:r>
            <a:endParaRPr lang="zh-CN" altLang="en-US" sz="1200" b="1" dirty="0">
              <a:solidFill>
                <a:schemeClr val="bg1"/>
              </a:solidFill>
              <a:latin typeface="微软雅黑" panose="020B0503020204020204" pitchFamily="34" charset="-122"/>
              <a:ea typeface="微软雅黑" panose="020B0503020204020204" pitchFamily="34" charset="-122"/>
            </a:endParaRPr>
          </a:p>
          <a:p>
            <a:pPr algn="ctr" defTabSz="913765"/>
            <a:r>
              <a:rPr lang="zh-CN" altLang="en-US" sz="1200" b="1" dirty="0">
                <a:solidFill>
                  <a:schemeClr val="bg1"/>
                </a:solidFill>
                <a:latin typeface="微软雅黑" panose="020B0503020204020204" pitchFamily="34" charset="-122"/>
                <a:ea typeface="微软雅黑" panose="020B0503020204020204" pitchFamily="34" charset="-122"/>
              </a:rPr>
              <a:t>应用</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140" name="矩形: 圆角 62"/>
          <p:cNvSpPr/>
          <p:nvPr/>
        </p:nvSpPr>
        <p:spPr>
          <a:xfrm>
            <a:off x="9574530" y="3555365"/>
            <a:ext cx="792480" cy="503555"/>
          </a:xfrm>
          <a:prstGeom prst="roundRect">
            <a:avLst>
              <a:gd name="adj" fmla="val 3821"/>
            </a:avLst>
          </a:prstGeom>
          <a:solidFill>
            <a:srgbClr val="0C65B8"/>
          </a:solidFill>
          <a:ln w="63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algn="ctr" defTabSz="913765"/>
            <a:r>
              <a:rPr lang="en-US" altLang="zh-CN" sz="1200" b="1" dirty="0">
                <a:solidFill>
                  <a:schemeClr val="bg1"/>
                </a:solidFill>
                <a:latin typeface="微软雅黑" panose="020B0503020204020204" pitchFamily="34" charset="-122"/>
                <a:ea typeface="微软雅黑" panose="020B0503020204020204" pitchFamily="34" charset="-122"/>
              </a:rPr>
              <a:t>....</a:t>
            </a:r>
            <a:endParaRPr lang="en-US" altLang="zh-CN" sz="1200" b="1" dirty="0">
              <a:solidFill>
                <a:schemeClr val="bg1"/>
              </a:solidFill>
              <a:latin typeface="微软雅黑" panose="020B0503020204020204" pitchFamily="34" charset="-122"/>
              <a:ea typeface="微软雅黑" panose="020B0503020204020204" pitchFamily="34" charset="-122"/>
            </a:endParaRPr>
          </a:p>
        </p:txBody>
      </p:sp>
      <p:sp>
        <p:nvSpPr>
          <p:cNvPr id="34" name="矩形: 圆角 7"/>
          <p:cNvSpPr/>
          <p:nvPr/>
        </p:nvSpPr>
        <p:spPr>
          <a:xfrm>
            <a:off x="1640205" y="974090"/>
            <a:ext cx="9017000" cy="1032510"/>
          </a:xfrm>
          <a:prstGeom prst="rect">
            <a:avLst/>
          </a:prstGeom>
          <a:noFill/>
          <a:ln w="12700">
            <a:solidFill>
              <a:schemeClr val="tx2">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eaVert" rtlCol="0" anchor="ctr"/>
          <a:p>
            <a:pPr algn="ctr" defTabSz="913765"/>
            <a:endParaRPr lang="zh-CN" altLang="en-US" sz="1200">
              <a:solidFill>
                <a:prstClr val="white"/>
              </a:solidFill>
              <a:latin typeface="微软雅黑" panose="020B0503020204020204" pitchFamily="34" charset="-122"/>
              <a:ea typeface="微软雅黑" panose="020B0503020204020204" pitchFamily="34" charset="-122"/>
            </a:endParaRPr>
          </a:p>
        </p:txBody>
      </p:sp>
      <p:sp>
        <p:nvSpPr>
          <p:cNvPr id="36" name="矩形 35"/>
          <p:cNvSpPr/>
          <p:nvPr/>
        </p:nvSpPr>
        <p:spPr>
          <a:xfrm>
            <a:off x="5643880" y="1037590"/>
            <a:ext cx="899795" cy="28829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algn="ctr" defTabSz="913765"/>
            <a:r>
              <a:rPr lang="zh-CN" altLang="en-US" sz="1000" dirty="0">
                <a:solidFill>
                  <a:schemeClr val="bg2">
                    <a:lumMod val="25000"/>
                  </a:schemeClr>
                </a:solidFill>
                <a:latin typeface="微软雅黑" panose="020B0503020204020204" pitchFamily="34" charset="-122"/>
                <a:ea typeface="微软雅黑" panose="020B0503020204020204" pitchFamily="34" charset="-122"/>
              </a:rPr>
              <a:t>股东会</a:t>
            </a:r>
            <a:endParaRPr lang="zh-CN" altLang="en-US" sz="100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40" name="矩形 39"/>
          <p:cNvSpPr/>
          <p:nvPr/>
        </p:nvSpPr>
        <p:spPr>
          <a:xfrm>
            <a:off x="6600825" y="1037590"/>
            <a:ext cx="899795" cy="28892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lvl="0" algn="ctr" defTabSz="913765">
              <a:buClrTx/>
              <a:buSzTx/>
              <a:buFontTx/>
            </a:pPr>
            <a:r>
              <a:rPr lang="zh-CN" altLang="en-US" sz="1000" dirty="0">
                <a:solidFill>
                  <a:schemeClr val="bg2">
                    <a:lumMod val="25000"/>
                  </a:schemeClr>
                </a:solidFill>
                <a:latin typeface="微软雅黑" panose="020B0503020204020204" pitchFamily="34" charset="-122"/>
                <a:ea typeface="微软雅黑" panose="020B0503020204020204" pitchFamily="34" charset="-122"/>
                <a:sym typeface="+mn-ea"/>
              </a:rPr>
              <a:t>董事会</a:t>
            </a:r>
            <a:endParaRPr lang="zh-CN" altLang="en-US" sz="1000"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45" name="矩形 44"/>
          <p:cNvSpPr/>
          <p:nvPr/>
        </p:nvSpPr>
        <p:spPr>
          <a:xfrm>
            <a:off x="7586980" y="1037590"/>
            <a:ext cx="899795" cy="28892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lvl="0" algn="ctr" defTabSz="913765">
              <a:buClrTx/>
              <a:buSzTx/>
              <a:buFontTx/>
            </a:pPr>
            <a:r>
              <a:rPr lang="zh-CN" altLang="en-US" sz="1000" dirty="0">
                <a:solidFill>
                  <a:schemeClr val="bg2">
                    <a:lumMod val="25000"/>
                  </a:schemeClr>
                </a:solidFill>
                <a:latin typeface="微软雅黑" panose="020B0503020204020204" pitchFamily="34" charset="-122"/>
                <a:ea typeface="微软雅黑" panose="020B0503020204020204" pitchFamily="34" charset="-122"/>
                <a:sym typeface="+mn-ea"/>
              </a:rPr>
              <a:t>经理办公会</a:t>
            </a:r>
            <a:endParaRPr lang="zh-CN" altLang="en-US" sz="1000"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46" name="矩形 45"/>
          <p:cNvSpPr/>
          <p:nvPr/>
        </p:nvSpPr>
        <p:spPr>
          <a:xfrm>
            <a:off x="4501515" y="1648805"/>
            <a:ext cx="900430" cy="287655"/>
          </a:xfrm>
          <a:prstGeom prst="rect">
            <a:avLst/>
          </a:prstGeom>
          <a:solidFill>
            <a:schemeClr val="bg1">
              <a:lumMod val="95000"/>
            </a:schemeClr>
          </a:solidFill>
          <a:ln w="6350">
            <a:solidFill>
              <a:srgbClr val="004C8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algn="ctr" defTabSz="913765"/>
            <a:r>
              <a:rPr lang="zh-CN" altLang="en-US" sz="1200" b="1" dirty="0">
                <a:solidFill>
                  <a:schemeClr val="bg2">
                    <a:lumMod val="25000"/>
                  </a:schemeClr>
                </a:solidFill>
                <a:latin typeface="微软雅黑" panose="020B0503020204020204" pitchFamily="34" charset="-122"/>
                <a:ea typeface="微软雅黑" panose="020B0503020204020204" pitchFamily="34" charset="-122"/>
              </a:rPr>
              <a:t>安全管理</a:t>
            </a:r>
            <a:endParaRPr lang="zh-CN" altLang="en-US" sz="12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47" name="矩形 46"/>
          <p:cNvSpPr/>
          <p:nvPr/>
        </p:nvSpPr>
        <p:spPr>
          <a:xfrm>
            <a:off x="1738630" y="1038225"/>
            <a:ext cx="2505710" cy="898525"/>
          </a:xfrm>
          <a:prstGeom prst="rect">
            <a:avLst/>
          </a:prstGeom>
          <a:solidFill>
            <a:schemeClr val="bg1"/>
          </a:solidFill>
          <a:ln>
            <a:solidFill>
              <a:srgbClr val="4F7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b="1">
              <a:latin typeface="微软雅黑" panose="020B0503020204020204" pitchFamily="34" charset="-122"/>
              <a:ea typeface="微软雅黑" panose="020B0503020204020204" pitchFamily="34" charset="-122"/>
            </a:endParaRPr>
          </a:p>
        </p:txBody>
      </p:sp>
      <p:sp>
        <p:nvSpPr>
          <p:cNvPr id="48" name="矩形 47"/>
          <p:cNvSpPr/>
          <p:nvPr/>
        </p:nvSpPr>
        <p:spPr>
          <a:xfrm>
            <a:off x="4501515" y="1343370"/>
            <a:ext cx="899795" cy="287655"/>
          </a:xfrm>
          <a:prstGeom prst="rect">
            <a:avLst/>
          </a:prstGeom>
          <a:solidFill>
            <a:schemeClr val="bg1">
              <a:lumMod val="95000"/>
            </a:schemeClr>
          </a:solidFill>
          <a:ln w="6350">
            <a:solidFill>
              <a:srgbClr val="004C8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algn="ctr" defTabSz="913765"/>
            <a:r>
              <a:rPr lang="zh-CN" altLang="en-US" sz="1200" b="1" dirty="0">
                <a:solidFill>
                  <a:schemeClr val="bg2">
                    <a:lumMod val="25000"/>
                  </a:schemeClr>
                </a:solidFill>
                <a:latin typeface="微软雅黑" panose="020B0503020204020204" pitchFamily="34" charset="-122"/>
                <a:ea typeface="微软雅黑" panose="020B0503020204020204" pitchFamily="34" charset="-122"/>
              </a:rPr>
              <a:t>业务人员</a:t>
            </a:r>
            <a:endParaRPr lang="zh-CN" altLang="en-US" sz="1200" b="1"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47" name="图片 146" descr="343638353633323b343638353930383bb5e7c4d4"/>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39290" y="1110615"/>
            <a:ext cx="468000" cy="468000"/>
          </a:xfrm>
          <a:prstGeom prst="rect">
            <a:avLst/>
          </a:prstGeom>
        </p:spPr>
      </p:pic>
      <p:pic>
        <p:nvPicPr>
          <p:cNvPr id="148" name="图片 147" descr="32313536313938323b32313536313937393bc6bdb0e5b5e7c4d4"/>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54000" y="1110615"/>
            <a:ext cx="467995" cy="468000"/>
          </a:xfrm>
          <a:prstGeom prst="rect">
            <a:avLst/>
          </a:prstGeom>
        </p:spPr>
      </p:pic>
      <p:sp>
        <p:nvSpPr>
          <p:cNvPr id="149" name="矩形 148"/>
          <p:cNvSpPr/>
          <p:nvPr/>
        </p:nvSpPr>
        <p:spPr>
          <a:xfrm>
            <a:off x="8558530" y="1037590"/>
            <a:ext cx="899795" cy="28003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lvl="0" algn="ctr" defTabSz="913765">
              <a:buClrTx/>
              <a:buSzTx/>
              <a:buFontTx/>
            </a:pPr>
            <a:r>
              <a:rPr lang="zh-CN" altLang="en-US" sz="1000" dirty="0">
                <a:solidFill>
                  <a:schemeClr val="bg2">
                    <a:lumMod val="25000"/>
                  </a:schemeClr>
                </a:solidFill>
                <a:latin typeface="微软雅黑" panose="020B0503020204020204" pitchFamily="34" charset="-122"/>
                <a:ea typeface="微软雅黑" panose="020B0503020204020204" pitchFamily="34" charset="-122"/>
                <a:sym typeface="+mn-ea"/>
              </a:rPr>
              <a:t>...</a:t>
            </a:r>
            <a:endParaRPr lang="zh-CN" altLang="en-US" sz="1000"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150" name="矩形 149"/>
          <p:cNvSpPr/>
          <p:nvPr/>
        </p:nvSpPr>
        <p:spPr>
          <a:xfrm>
            <a:off x="5643880" y="1649095"/>
            <a:ext cx="899795" cy="28829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algn="ctr" defTabSz="913765"/>
            <a:r>
              <a:rPr lang="zh-CN" altLang="en-US" sz="1000" dirty="0">
                <a:solidFill>
                  <a:schemeClr val="bg2">
                    <a:lumMod val="25000"/>
                  </a:schemeClr>
                </a:solidFill>
                <a:latin typeface="微软雅黑" panose="020B0503020204020204" pitchFamily="34" charset="-122"/>
                <a:ea typeface="微软雅黑" panose="020B0503020204020204" pitchFamily="34" charset="-122"/>
              </a:rPr>
              <a:t>安全审计员</a:t>
            </a:r>
            <a:endParaRPr lang="zh-CN" altLang="en-US" sz="100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151" name="矩形 150"/>
          <p:cNvSpPr/>
          <p:nvPr/>
        </p:nvSpPr>
        <p:spPr>
          <a:xfrm>
            <a:off x="6600825" y="1648460"/>
            <a:ext cx="899795" cy="28829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lvl="0" algn="ctr" defTabSz="913765">
              <a:buClrTx/>
              <a:buSzTx/>
              <a:buFontTx/>
            </a:pPr>
            <a:r>
              <a:rPr lang="zh-CN" altLang="en-US" sz="1000" dirty="0">
                <a:solidFill>
                  <a:schemeClr val="bg2">
                    <a:lumMod val="25000"/>
                  </a:schemeClr>
                </a:solidFill>
                <a:latin typeface="微软雅黑" panose="020B0503020204020204" pitchFamily="34" charset="-122"/>
                <a:ea typeface="微软雅黑" panose="020B0503020204020204" pitchFamily="34" charset="-122"/>
                <a:sym typeface="+mn-ea"/>
              </a:rPr>
              <a:t>系统保密员</a:t>
            </a:r>
            <a:endParaRPr lang="zh-CN" altLang="en-US" sz="1000"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153" name="文本框 152"/>
          <p:cNvSpPr txBox="1"/>
          <p:nvPr/>
        </p:nvSpPr>
        <p:spPr>
          <a:xfrm>
            <a:off x="1934845" y="1661795"/>
            <a:ext cx="487680" cy="275590"/>
          </a:xfrm>
          <a:prstGeom prst="rect">
            <a:avLst/>
          </a:prstGeom>
          <a:noFill/>
        </p:spPr>
        <p:txBody>
          <a:bodyPr wrap="square" rtlCol="0" anchor="t">
            <a:spAutoFit/>
          </a:bodyPr>
          <a:p>
            <a:pPr algn="ctr" defTabSz="913765"/>
            <a:r>
              <a:rPr lang="zh-CN" altLang="en-US" sz="1200" dirty="0">
                <a:solidFill>
                  <a:schemeClr val="bg2">
                    <a:lumMod val="25000"/>
                  </a:schemeClr>
                </a:solidFill>
                <a:latin typeface="微软雅黑" panose="020B0503020204020204" pitchFamily="34" charset="-122"/>
                <a:ea typeface="微软雅黑" panose="020B0503020204020204" pitchFamily="34" charset="-122"/>
                <a:sym typeface="+mn-ea"/>
              </a:rPr>
              <a:t>电脑</a:t>
            </a:r>
            <a:endParaRPr lang="zh-CN" altLang="en-US" sz="1200"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154" name="文本框 153"/>
          <p:cNvSpPr txBox="1"/>
          <p:nvPr/>
        </p:nvSpPr>
        <p:spPr>
          <a:xfrm>
            <a:off x="2439035" y="1661795"/>
            <a:ext cx="1097280" cy="275590"/>
          </a:xfrm>
          <a:prstGeom prst="rect">
            <a:avLst/>
          </a:prstGeom>
          <a:noFill/>
        </p:spPr>
        <p:txBody>
          <a:bodyPr wrap="square" rtlCol="0" anchor="t">
            <a:spAutoFit/>
          </a:bodyPr>
          <a:p>
            <a:pPr lvl="0" algn="ctr" defTabSz="913765">
              <a:buClrTx/>
              <a:buSzTx/>
              <a:buFontTx/>
            </a:pPr>
            <a:r>
              <a:rPr lang="zh-CN" altLang="en-US" sz="12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平板</a:t>
            </a:r>
            <a:r>
              <a:rPr lang="en-US" altLang="zh-CN" sz="12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2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手机</a:t>
            </a:r>
            <a:endParaRPr lang="zh-CN" altLang="en-US" sz="12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0" name="矩形 49"/>
          <p:cNvSpPr/>
          <p:nvPr/>
        </p:nvSpPr>
        <p:spPr>
          <a:xfrm>
            <a:off x="4501515" y="1037590"/>
            <a:ext cx="899795" cy="288000"/>
          </a:xfrm>
          <a:prstGeom prst="rect">
            <a:avLst/>
          </a:prstGeom>
          <a:solidFill>
            <a:schemeClr val="bg1">
              <a:lumMod val="95000"/>
            </a:schemeClr>
          </a:solidFill>
          <a:ln w="6350">
            <a:solidFill>
              <a:srgbClr val="004C8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algn="ctr" defTabSz="913765"/>
            <a:r>
              <a:rPr lang="zh-CN" altLang="en-US" sz="1200" b="1" dirty="0">
                <a:solidFill>
                  <a:schemeClr val="bg2">
                    <a:lumMod val="25000"/>
                  </a:schemeClr>
                </a:solidFill>
                <a:latin typeface="微软雅黑" panose="020B0503020204020204" pitchFamily="34" charset="-122"/>
                <a:ea typeface="微软雅黑" panose="020B0503020204020204" pitchFamily="34" charset="-122"/>
              </a:rPr>
              <a:t>治理组织</a:t>
            </a:r>
            <a:endParaRPr lang="zh-CN" altLang="en-US" sz="12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53" name="矩形 52"/>
          <p:cNvSpPr/>
          <p:nvPr/>
        </p:nvSpPr>
        <p:spPr>
          <a:xfrm>
            <a:off x="5643880" y="1347470"/>
            <a:ext cx="899795" cy="28003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lvl="0" algn="ctr" defTabSz="913765">
              <a:buClrTx/>
              <a:buSzTx/>
              <a:buFontTx/>
            </a:pPr>
            <a:r>
              <a:rPr lang="zh-CN" altLang="en-US" sz="1000" dirty="0">
                <a:solidFill>
                  <a:schemeClr val="bg2">
                    <a:lumMod val="25000"/>
                  </a:schemeClr>
                </a:solidFill>
                <a:latin typeface="微软雅黑" panose="020B0503020204020204" pitchFamily="34" charset="-122"/>
                <a:ea typeface="微软雅黑" panose="020B0503020204020204" pitchFamily="34" charset="-122"/>
                <a:sym typeface="+mn-ea"/>
              </a:rPr>
              <a:t>议案起草人</a:t>
            </a:r>
            <a:endParaRPr lang="zh-CN" altLang="en-US" sz="1000"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55" name="矩形 54"/>
          <p:cNvSpPr/>
          <p:nvPr/>
        </p:nvSpPr>
        <p:spPr>
          <a:xfrm>
            <a:off x="6600825" y="1347470"/>
            <a:ext cx="899795" cy="28003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lvl="0" algn="ctr" defTabSz="913765">
              <a:buClrTx/>
              <a:buSzTx/>
              <a:buFontTx/>
            </a:pPr>
            <a:r>
              <a:rPr lang="zh-CN" altLang="en-US" sz="1000" dirty="0">
                <a:solidFill>
                  <a:schemeClr val="bg2">
                    <a:lumMod val="25000"/>
                  </a:schemeClr>
                </a:solidFill>
                <a:latin typeface="微软雅黑" panose="020B0503020204020204" pitchFamily="34" charset="-122"/>
                <a:ea typeface="微软雅黑" panose="020B0503020204020204" pitchFamily="34" charset="-122"/>
                <a:sym typeface="+mn-ea"/>
              </a:rPr>
              <a:t>会议组织者</a:t>
            </a:r>
            <a:endParaRPr lang="zh-CN" altLang="en-US" sz="1000"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56" name="矩形 55"/>
          <p:cNvSpPr/>
          <p:nvPr/>
        </p:nvSpPr>
        <p:spPr>
          <a:xfrm>
            <a:off x="7586980" y="1347470"/>
            <a:ext cx="899795" cy="28003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lvl="0" algn="ctr" defTabSz="913765">
              <a:buClrTx/>
              <a:buSzTx/>
              <a:buFontTx/>
            </a:pPr>
            <a:r>
              <a:rPr lang="zh-CN" altLang="en-US" sz="1000" dirty="0">
                <a:solidFill>
                  <a:schemeClr val="bg2">
                    <a:lumMod val="25000"/>
                  </a:schemeClr>
                </a:solidFill>
                <a:latin typeface="微软雅黑" panose="020B0503020204020204" pitchFamily="34" charset="-122"/>
                <a:ea typeface="微软雅黑" panose="020B0503020204020204" pitchFamily="34" charset="-122"/>
                <a:sym typeface="+mn-ea"/>
              </a:rPr>
              <a:t>实施人员</a:t>
            </a:r>
            <a:endParaRPr lang="zh-CN" altLang="en-US" sz="1000"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63" name="矩形 62"/>
          <p:cNvSpPr/>
          <p:nvPr/>
        </p:nvSpPr>
        <p:spPr>
          <a:xfrm>
            <a:off x="8558530" y="1343660"/>
            <a:ext cx="899795" cy="28003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lvl="0" algn="ctr" defTabSz="913765">
              <a:buClrTx/>
              <a:buSzTx/>
              <a:buFontTx/>
            </a:pPr>
            <a:r>
              <a:rPr lang="zh-CN" altLang="en-US" sz="1000" dirty="0">
                <a:solidFill>
                  <a:schemeClr val="bg2">
                    <a:lumMod val="25000"/>
                  </a:schemeClr>
                </a:solidFill>
                <a:latin typeface="微软雅黑" panose="020B0503020204020204" pitchFamily="34" charset="-122"/>
                <a:ea typeface="微软雅黑" panose="020B0503020204020204" pitchFamily="34" charset="-122"/>
                <a:sym typeface="+mn-ea"/>
              </a:rPr>
              <a:t>法务人员</a:t>
            </a:r>
            <a:endParaRPr lang="zh-CN" altLang="en-US" sz="1000"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64" name="矩形 63"/>
          <p:cNvSpPr/>
          <p:nvPr/>
        </p:nvSpPr>
        <p:spPr>
          <a:xfrm>
            <a:off x="9568180" y="1334770"/>
            <a:ext cx="861695" cy="28892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lvl="0" algn="ctr" defTabSz="913765">
              <a:buClrTx/>
              <a:buSzTx/>
              <a:buFontTx/>
            </a:pPr>
            <a:r>
              <a:rPr lang="en-US" altLang="zh-CN" sz="1000" dirty="0">
                <a:solidFill>
                  <a:schemeClr val="bg2">
                    <a:lumMod val="25000"/>
                  </a:schemeClr>
                </a:solidFill>
                <a:latin typeface="微软雅黑" panose="020B0503020204020204" pitchFamily="34" charset="-122"/>
                <a:ea typeface="微软雅黑" panose="020B0503020204020204" pitchFamily="34" charset="-122"/>
                <a:sym typeface="+mn-ea"/>
              </a:rPr>
              <a:t>...</a:t>
            </a:r>
            <a:endParaRPr lang="en-US" altLang="zh-CN" sz="1000"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66" name="矩形 65"/>
          <p:cNvSpPr/>
          <p:nvPr/>
        </p:nvSpPr>
        <p:spPr>
          <a:xfrm>
            <a:off x="7586980" y="1648460"/>
            <a:ext cx="899160" cy="28829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p>
            <a:pPr lvl="0" algn="ctr" defTabSz="913765">
              <a:buClrTx/>
              <a:buSzTx/>
              <a:buFontTx/>
            </a:pPr>
            <a:r>
              <a:rPr lang="zh-CN" altLang="en-US" sz="1000" dirty="0">
                <a:solidFill>
                  <a:schemeClr val="bg2">
                    <a:lumMod val="25000"/>
                  </a:schemeClr>
                </a:solidFill>
                <a:latin typeface="微软雅黑" panose="020B0503020204020204" pitchFamily="34" charset="-122"/>
                <a:ea typeface="微软雅黑" panose="020B0503020204020204" pitchFamily="34" charset="-122"/>
                <a:sym typeface="+mn-ea"/>
              </a:rPr>
              <a:t>系统管理员</a:t>
            </a:r>
            <a:endParaRPr lang="zh-CN" altLang="en-US" sz="1000" dirty="0">
              <a:solidFill>
                <a:schemeClr val="bg2">
                  <a:lumMod val="25000"/>
                </a:schemeClr>
              </a:solidFill>
              <a:latin typeface="微软雅黑" panose="020B0503020204020204" pitchFamily="34" charset="-122"/>
              <a:ea typeface="微软雅黑" panose="020B0503020204020204" pitchFamily="34" charset="-122"/>
              <a:sym typeface="+mn-ea"/>
            </a:endParaRPr>
          </a:p>
        </p:txBody>
      </p:sp>
      <p:pic>
        <p:nvPicPr>
          <p:cNvPr id="67" name="图片 66" descr="4519416"/>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90600" y="1074420"/>
            <a:ext cx="503555" cy="504000"/>
          </a:xfrm>
          <a:prstGeom prst="rect">
            <a:avLst/>
          </a:prstGeom>
        </p:spPr>
      </p:pic>
      <p:sp>
        <p:nvSpPr>
          <p:cNvPr id="68" name="文本框 67"/>
          <p:cNvSpPr txBox="1"/>
          <p:nvPr/>
        </p:nvSpPr>
        <p:spPr>
          <a:xfrm>
            <a:off x="3397885" y="1648460"/>
            <a:ext cx="688975" cy="275590"/>
          </a:xfrm>
          <a:prstGeom prst="rect">
            <a:avLst/>
          </a:prstGeom>
          <a:noFill/>
        </p:spPr>
        <p:txBody>
          <a:bodyPr wrap="square" rtlCol="0" anchor="t">
            <a:spAutoFit/>
          </a:bodyPr>
          <a:p>
            <a:pPr lvl="0" algn="ctr" defTabSz="913765">
              <a:buClrTx/>
              <a:buSzTx/>
              <a:buFontTx/>
            </a:pPr>
            <a:r>
              <a:rPr lang="zh-CN" altLang="en-US" sz="1200" dirty="0">
                <a:solidFill>
                  <a:schemeClr val="bg2">
                    <a:lumMod val="25000"/>
                  </a:schemeClr>
                </a:solidFill>
                <a:latin typeface="微软雅黑" panose="020B0503020204020204" pitchFamily="34" charset="-122"/>
                <a:ea typeface="微软雅黑" panose="020B0503020204020204" pitchFamily="34" charset="-122"/>
                <a:sym typeface="+mn-ea"/>
              </a:rPr>
              <a:t>大屏</a:t>
            </a:r>
            <a:endParaRPr lang="zh-CN" altLang="en-US" sz="1200"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82" name="燕尾形箭头 81"/>
          <p:cNvSpPr/>
          <p:nvPr/>
        </p:nvSpPr>
        <p:spPr>
          <a:xfrm>
            <a:off x="5422265" y="1113790"/>
            <a:ext cx="181610" cy="136525"/>
          </a:xfrm>
          <a:prstGeom prst="notchedRightArrow">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83" name="燕尾形箭头 82"/>
          <p:cNvSpPr/>
          <p:nvPr/>
        </p:nvSpPr>
        <p:spPr>
          <a:xfrm>
            <a:off x="5422265" y="1425575"/>
            <a:ext cx="181610" cy="136525"/>
          </a:xfrm>
          <a:prstGeom prst="notchedRightArrow">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84" name="燕尾形箭头 83"/>
          <p:cNvSpPr/>
          <p:nvPr/>
        </p:nvSpPr>
        <p:spPr>
          <a:xfrm>
            <a:off x="5422265" y="1731645"/>
            <a:ext cx="181610" cy="136525"/>
          </a:xfrm>
          <a:prstGeom prst="notchedRightArrow">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86" name="燕尾形箭头 85"/>
          <p:cNvSpPr/>
          <p:nvPr/>
        </p:nvSpPr>
        <p:spPr>
          <a:xfrm>
            <a:off x="3670300" y="2339340"/>
            <a:ext cx="181610" cy="136525"/>
          </a:xfrm>
          <a:prstGeom prst="notchedRightArrow">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87" name="燕尾形箭头 86"/>
          <p:cNvSpPr/>
          <p:nvPr/>
        </p:nvSpPr>
        <p:spPr>
          <a:xfrm>
            <a:off x="3670300" y="2709545"/>
            <a:ext cx="181610" cy="136525"/>
          </a:xfrm>
          <a:prstGeom prst="notchedRightArrow">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88" name="燕尾形箭头 87"/>
          <p:cNvSpPr/>
          <p:nvPr/>
        </p:nvSpPr>
        <p:spPr>
          <a:xfrm>
            <a:off x="3670300" y="3096260"/>
            <a:ext cx="181610" cy="136525"/>
          </a:xfrm>
          <a:prstGeom prst="notchedRightArrow">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89" name="燕尾形箭头 88"/>
          <p:cNvSpPr/>
          <p:nvPr/>
        </p:nvSpPr>
        <p:spPr>
          <a:xfrm>
            <a:off x="3670300" y="3463290"/>
            <a:ext cx="181610" cy="136525"/>
          </a:xfrm>
          <a:prstGeom prst="notchedRightArrow">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91" name="燕尾形箭头 90"/>
          <p:cNvSpPr/>
          <p:nvPr/>
        </p:nvSpPr>
        <p:spPr>
          <a:xfrm>
            <a:off x="3670300" y="3832860"/>
            <a:ext cx="181610" cy="136525"/>
          </a:xfrm>
          <a:prstGeom prst="notchedRightArrow">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rtlCol="0" anchor="ctr" anchorCtr="0">
            <a:normAutofit/>
          </a:bodyPr>
          <a:lstStyle/>
          <a:p>
            <a:pPr lvl="0" algn="l">
              <a:buClrTx/>
              <a:buSzTx/>
              <a:buFontTx/>
            </a:pPr>
            <a:r>
              <a:rPr lang="zh-CN" altLang="en-US" dirty="0" smtClean="0">
                <a:sym typeface="+mn-ea"/>
              </a:rPr>
              <a:t>议题决策</a:t>
            </a:r>
            <a:r>
              <a:rPr lang="zh-CN" altLang="en-US" dirty="0" smtClean="0">
                <a:sym typeface="+mn-ea"/>
              </a:rPr>
              <a:t>全流程</a:t>
            </a:r>
            <a:endParaRPr lang="zh-CN" altLang="en-US" dirty="0" smtClean="0">
              <a:sym typeface="+mn-ea"/>
            </a:endParaRPr>
          </a:p>
        </p:txBody>
      </p:sp>
      <p:sp>
        <p:nvSpPr>
          <p:cNvPr id="3" name="文本框 2"/>
          <p:cNvSpPr txBox="1"/>
          <p:nvPr/>
        </p:nvSpPr>
        <p:spPr>
          <a:xfrm>
            <a:off x="470535" y="1032510"/>
            <a:ext cx="11250295" cy="922020"/>
          </a:xfrm>
          <a:prstGeom prst="rect">
            <a:avLst/>
          </a:prstGeom>
          <a:noFill/>
        </p:spPr>
        <p:txBody>
          <a:bodyPr wrap="square" rtlCol="0" anchor="t">
            <a:spAutoFit/>
          </a:bodyPr>
          <a:p>
            <a:pPr indent="457200" fontAlgn="auto">
              <a:lnSpc>
                <a:spcPct val="150000"/>
              </a:lnSpc>
              <a:spcBef>
                <a:spcPts val="0"/>
              </a:spcBef>
              <a:spcAft>
                <a:spcPts val="0"/>
              </a:spcAft>
              <a:extLst>
                <a:ext uri="{35155182-B16C-46BC-9424-99874614C6A1}">
                  <wpsdc:indentchars xmlns:wpsdc="http://www.wps.cn/officeDocument/2017/drawingmlCustomData" val="200" checksum="59296752"/>
                </a:ext>
              </a:extLst>
            </a:pP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推动中央企业“三重一大”决策议题管理实现从立项申报、决策跟踪、执行落实、整理归档的全生命周期管理。针对董事会、股东会，包含了年度计划，针对应落实的议题，包含组织实施的流程管理。</a:t>
            </a: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9" name="同侧圆角矩形 68"/>
          <p:cNvSpPr/>
          <p:nvPr>
            <p:custDataLst>
              <p:tags r:id="rId1"/>
            </p:custDataLst>
          </p:nvPr>
        </p:nvSpPr>
        <p:spPr>
          <a:xfrm rot="5400000" flipH="1">
            <a:off x="9290832" y="3563806"/>
            <a:ext cx="132328" cy="1425592"/>
          </a:xfrm>
          <a:prstGeom prst="round2SameRect">
            <a:avLst>
              <a:gd name="adj1" fmla="val 50000"/>
              <a:gd name="adj2" fmla="val 0"/>
            </a:avLst>
          </a:prstGeom>
          <a:solidFill>
            <a:srgbClr val="68B5F4">
              <a:lumMod val="60000"/>
              <a:lumOff val="40000"/>
            </a:srgbClr>
          </a:solidFill>
          <a:ln>
            <a:noFill/>
          </a:ln>
        </p:spPr>
        <p:style>
          <a:lnRef idx="2">
            <a:srgbClr val="68B5F4">
              <a:shade val="50000"/>
            </a:srgbClr>
          </a:lnRef>
          <a:fillRef idx="1">
            <a:srgbClr val="68B5F4"/>
          </a:fillRef>
          <a:effectRef idx="0">
            <a:srgbClr val="68B5F4"/>
          </a:effectRef>
          <a:fontRef idx="minor">
            <a:sysClr val="window" lastClr="FFFFFF"/>
          </a:fontRef>
        </p:style>
        <p:txBody>
          <a:bodyPr rtlCol="0" anchor="ctr">
            <a:normAutofit/>
          </a:bodyPr>
          <a:p>
            <a:pPr algn="ctr"/>
            <a:endParaRPr lang="zh-CN" altLang="en-US">
              <a:solidFill>
                <a:sysClr val="window" lastClr="FFFFFF"/>
              </a:solidFill>
              <a:latin typeface="Arial" panose="020B0604020202020204" pitchFamily="34" charset="0"/>
              <a:cs typeface="Arial" panose="020B0604020202020204" pitchFamily="34" charset="0"/>
            </a:endParaRPr>
          </a:p>
        </p:txBody>
      </p:sp>
      <p:sp>
        <p:nvSpPr>
          <p:cNvPr id="4" name="同侧圆角矩形 3"/>
          <p:cNvSpPr/>
          <p:nvPr>
            <p:custDataLst>
              <p:tags r:id="rId2"/>
            </p:custDataLst>
          </p:nvPr>
        </p:nvSpPr>
        <p:spPr>
          <a:xfrm rot="16200000">
            <a:off x="2169681" y="3563804"/>
            <a:ext cx="132328" cy="1425592"/>
          </a:xfrm>
          <a:prstGeom prst="round2SameRect">
            <a:avLst>
              <a:gd name="adj1" fmla="val 50000"/>
              <a:gd name="adj2" fmla="val 0"/>
            </a:avLst>
          </a:prstGeom>
          <a:ln>
            <a:noFill/>
          </a:ln>
        </p:spPr>
        <p:style>
          <a:lnRef idx="2">
            <a:srgbClr val="68B5F4">
              <a:shade val="50000"/>
            </a:srgbClr>
          </a:lnRef>
          <a:fillRef idx="1">
            <a:srgbClr val="68B5F4"/>
          </a:fillRef>
          <a:effectRef idx="0">
            <a:srgbClr val="68B5F4"/>
          </a:effectRef>
          <a:fontRef idx="minor">
            <a:sysClr val="window" lastClr="FFFFFF"/>
          </a:fontRef>
        </p:style>
        <p:txBody>
          <a:bodyPr rtlCol="0" anchor="ctr">
            <a:normAutofit/>
          </a:bodyPr>
          <a:p>
            <a:pPr algn="ctr"/>
            <a:endParaRPr lang="zh-CN" altLang="en-US">
              <a:solidFill>
                <a:sysClr val="window" lastClr="FFFFFF"/>
              </a:solidFill>
              <a:latin typeface="Arial" panose="020B0604020202020204" pitchFamily="34" charset="0"/>
              <a:cs typeface="Arial" panose="020B0604020202020204" pitchFamily="34" charset="0"/>
            </a:endParaRPr>
          </a:p>
        </p:txBody>
      </p:sp>
      <p:sp>
        <p:nvSpPr>
          <p:cNvPr id="5" name="矩形 4"/>
          <p:cNvSpPr/>
          <p:nvPr>
            <p:custDataLst>
              <p:tags r:id="rId3"/>
            </p:custDataLst>
          </p:nvPr>
        </p:nvSpPr>
        <p:spPr>
          <a:xfrm>
            <a:off x="2948641" y="4210436"/>
            <a:ext cx="1424231" cy="132329"/>
          </a:xfrm>
          <a:prstGeom prst="rect">
            <a:avLst/>
          </a:prstGeom>
          <a:solidFill>
            <a:srgbClr val="68B5F4">
              <a:lumMod val="60000"/>
              <a:lumOff val="40000"/>
            </a:srgbClr>
          </a:solidFill>
          <a:ln>
            <a:noFill/>
          </a:ln>
        </p:spPr>
        <p:style>
          <a:lnRef idx="2">
            <a:srgbClr val="68B5F4">
              <a:shade val="50000"/>
            </a:srgbClr>
          </a:lnRef>
          <a:fillRef idx="1">
            <a:srgbClr val="68B5F4"/>
          </a:fillRef>
          <a:effectRef idx="0">
            <a:srgbClr val="68B5F4"/>
          </a:effectRef>
          <a:fontRef idx="minor">
            <a:sysClr val="window" lastClr="FFFFFF"/>
          </a:fontRef>
        </p:style>
        <p:txBody>
          <a:bodyPr rtlCol="0" anchor="ctr">
            <a:normAutofit fontScale="25000" lnSpcReduction="20000"/>
          </a:bodyPr>
          <a:p>
            <a:pPr algn="ctr"/>
            <a:endParaRPr lang="zh-CN" altLang="en-US">
              <a:solidFill>
                <a:sysClr val="window" lastClr="FFFFFF"/>
              </a:solidFill>
              <a:latin typeface="Arial" panose="020B0604020202020204" pitchFamily="34" charset="0"/>
              <a:cs typeface="Arial" panose="020B0604020202020204" pitchFamily="34" charset="0"/>
            </a:endParaRPr>
          </a:p>
        </p:txBody>
      </p:sp>
      <p:sp>
        <p:nvSpPr>
          <p:cNvPr id="9" name="矩形 8"/>
          <p:cNvSpPr/>
          <p:nvPr>
            <p:custDataLst>
              <p:tags r:id="rId4"/>
            </p:custDataLst>
          </p:nvPr>
        </p:nvSpPr>
        <p:spPr>
          <a:xfrm>
            <a:off x="4372871" y="4210436"/>
            <a:ext cx="1424231" cy="132329"/>
          </a:xfrm>
          <a:prstGeom prst="rect">
            <a:avLst/>
          </a:prstGeom>
          <a:solidFill>
            <a:srgbClr val="68B5F4"/>
          </a:solidFill>
          <a:ln>
            <a:noFill/>
          </a:ln>
        </p:spPr>
        <p:style>
          <a:lnRef idx="2">
            <a:srgbClr val="68B5F4">
              <a:shade val="50000"/>
            </a:srgbClr>
          </a:lnRef>
          <a:fillRef idx="1">
            <a:srgbClr val="68B5F4"/>
          </a:fillRef>
          <a:effectRef idx="0">
            <a:srgbClr val="68B5F4"/>
          </a:effectRef>
          <a:fontRef idx="minor">
            <a:sysClr val="window" lastClr="FFFFFF"/>
          </a:fontRef>
        </p:style>
        <p:txBody>
          <a:bodyPr rtlCol="0" anchor="ctr">
            <a:normAutofit fontScale="25000" lnSpcReduction="20000"/>
          </a:bodyPr>
          <a:p>
            <a:pPr algn="ctr"/>
            <a:endParaRPr lang="zh-CN" altLang="en-US">
              <a:solidFill>
                <a:sysClr val="window" lastClr="FFFFFF"/>
              </a:solidFill>
              <a:latin typeface="Arial" panose="020B0604020202020204" pitchFamily="34" charset="0"/>
              <a:cs typeface="Arial" panose="020B0604020202020204" pitchFamily="34" charset="0"/>
            </a:endParaRPr>
          </a:p>
        </p:txBody>
      </p:sp>
      <p:sp>
        <p:nvSpPr>
          <p:cNvPr id="10" name="矩形 9"/>
          <p:cNvSpPr/>
          <p:nvPr>
            <p:custDataLst>
              <p:tags r:id="rId5"/>
            </p:custDataLst>
          </p:nvPr>
        </p:nvSpPr>
        <p:spPr>
          <a:xfrm>
            <a:off x="5797102" y="4210436"/>
            <a:ext cx="1424231" cy="132329"/>
          </a:xfrm>
          <a:prstGeom prst="rect">
            <a:avLst/>
          </a:prstGeom>
          <a:solidFill>
            <a:srgbClr val="68B5F4">
              <a:lumMod val="60000"/>
              <a:lumOff val="40000"/>
            </a:srgbClr>
          </a:solidFill>
          <a:ln>
            <a:noFill/>
          </a:ln>
        </p:spPr>
        <p:style>
          <a:lnRef idx="2">
            <a:srgbClr val="68B5F4">
              <a:shade val="50000"/>
            </a:srgbClr>
          </a:lnRef>
          <a:fillRef idx="1">
            <a:srgbClr val="68B5F4"/>
          </a:fillRef>
          <a:effectRef idx="0">
            <a:srgbClr val="68B5F4"/>
          </a:effectRef>
          <a:fontRef idx="minor">
            <a:sysClr val="window" lastClr="FFFFFF"/>
          </a:fontRef>
        </p:style>
        <p:txBody>
          <a:bodyPr rtlCol="0" anchor="ctr">
            <a:normAutofit fontScale="25000" lnSpcReduction="20000"/>
          </a:bodyPr>
          <a:p>
            <a:pPr algn="ctr"/>
            <a:endParaRPr lang="zh-CN" altLang="en-US">
              <a:solidFill>
                <a:sysClr val="window" lastClr="FFFFFF"/>
              </a:solidFill>
              <a:latin typeface="Arial" panose="020B0604020202020204" pitchFamily="34" charset="0"/>
              <a:cs typeface="Arial" panose="020B0604020202020204" pitchFamily="34" charset="0"/>
            </a:endParaRPr>
          </a:p>
        </p:txBody>
      </p:sp>
      <p:sp>
        <p:nvSpPr>
          <p:cNvPr id="11" name="矩形 10"/>
          <p:cNvSpPr/>
          <p:nvPr>
            <p:custDataLst>
              <p:tags r:id="rId6"/>
            </p:custDataLst>
          </p:nvPr>
        </p:nvSpPr>
        <p:spPr>
          <a:xfrm>
            <a:off x="7221332" y="4210436"/>
            <a:ext cx="1424231" cy="132329"/>
          </a:xfrm>
          <a:prstGeom prst="rect">
            <a:avLst/>
          </a:prstGeom>
          <a:solidFill>
            <a:srgbClr val="68B5F4"/>
          </a:solidFill>
          <a:ln>
            <a:noFill/>
          </a:ln>
        </p:spPr>
        <p:style>
          <a:lnRef idx="2">
            <a:srgbClr val="68B5F4">
              <a:shade val="50000"/>
            </a:srgbClr>
          </a:lnRef>
          <a:fillRef idx="1">
            <a:srgbClr val="68B5F4"/>
          </a:fillRef>
          <a:effectRef idx="0">
            <a:srgbClr val="68B5F4"/>
          </a:effectRef>
          <a:fontRef idx="minor">
            <a:sysClr val="window" lastClr="FFFFFF"/>
          </a:fontRef>
        </p:style>
        <p:txBody>
          <a:bodyPr rtlCol="0" anchor="ctr">
            <a:normAutofit fontScale="25000" lnSpcReduction="20000"/>
          </a:bodyPr>
          <a:p>
            <a:pPr algn="ctr"/>
            <a:endParaRPr lang="zh-CN" altLang="en-US">
              <a:solidFill>
                <a:sysClr val="window" lastClr="FFFFFF"/>
              </a:solidFill>
              <a:latin typeface="Arial" panose="020B0604020202020204" pitchFamily="34" charset="0"/>
              <a:cs typeface="Arial" panose="020B0604020202020204" pitchFamily="34" charset="0"/>
            </a:endParaRPr>
          </a:p>
        </p:txBody>
      </p:sp>
      <p:cxnSp>
        <p:nvCxnSpPr>
          <p:cNvPr id="12" name="直接连接符 11"/>
          <p:cNvCxnSpPr/>
          <p:nvPr>
            <p:custDataLst>
              <p:tags r:id="rId7"/>
            </p:custDataLst>
          </p:nvPr>
        </p:nvCxnSpPr>
        <p:spPr>
          <a:xfrm rot="1800000">
            <a:off x="1958354" y="3172420"/>
            <a:ext cx="0" cy="1112680"/>
          </a:xfrm>
          <a:prstGeom prst="line">
            <a:avLst/>
          </a:prstGeom>
          <a:ln w="19050">
            <a:solidFill>
              <a:srgbClr val="4D4D4D">
                <a:lumMod val="40000"/>
                <a:lumOff val="60000"/>
              </a:srgbClr>
            </a:solidFill>
            <a:prstDash val="dash"/>
          </a:ln>
        </p:spPr>
        <p:style>
          <a:lnRef idx="1">
            <a:srgbClr val="68B5F4"/>
          </a:lnRef>
          <a:fillRef idx="0">
            <a:srgbClr val="68B5F4"/>
          </a:fillRef>
          <a:effectRef idx="0">
            <a:srgbClr val="68B5F4"/>
          </a:effectRef>
          <a:fontRef idx="minor">
            <a:srgbClr val="5F5F5F"/>
          </a:fontRef>
        </p:style>
      </p:cxnSp>
      <p:cxnSp>
        <p:nvCxnSpPr>
          <p:cNvPr id="13" name="直接连接符 12"/>
          <p:cNvCxnSpPr/>
          <p:nvPr>
            <p:custDataLst>
              <p:tags r:id="rId8"/>
            </p:custDataLst>
          </p:nvPr>
        </p:nvCxnSpPr>
        <p:spPr>
          <a:xfrm>
            <a:off x="2235845" y="3236250"/>
            <a:ext cx="712796" cy="0"/>
          </a:xfrm>
          <a:prstGeom prst="line">
            <a:avLst/>
          </a:prstGeom>
          <a:ln w="19050">
            <a:solidFill>
              <a:srgbClr val="4D4D4D">
                <a:lumMod val="40000"/>
                <a:lumOff val="60000"/>
              </a:srgbClr>
            </a:solidFill>
            <a:prstDash val="dash"/>
          </a:ln>
        </p:spPr>
        <p:style>
          <a:lnRef idx="1">
            <a:srgbClr val="68B5F4"/>
          </a:lnRef>
          <a:fillRef idx="0">
            <a:srgbClr val="68B5F4"/>
          </a:fillRef>
          <a:effectRef idx="0">
            <a:srgbClr val="68B5F4"/>
          </a:effectRef>
          <a:fontRef idx="minor">
            <a:srgbClr val="5F5F5F"/>
          </a:fontRef>
        </p:style>
      </p:cxnSp>
      <p:cxnSp>
        <p:nvCxnSpPr>
          <p:cNvPr id="27" name="直接连接符 26"/>
          <p:cNvCxnSpPr/>
          <p:nvPr>
            <p:custDataLst>
              <p:tags r:id="rId9"/>
            </p:custDataLst>
          </p:nvPr>
        </p:nvCxnSpPr>
        <p:spPr>
          <a:xfrm rot="19800000" flipV="1">
            <a:off x="3382583" y="4269194"/>
            <a:ext cx="0" cy="1112680"/>
          </a:xfrm>
          <a:prstGeom prst="line">
            <a:avLst/>
          </a:prstGeom>
          <a:ln w="19050">
            <a:solidFill>
              <a:srgbClr val="4D4D4D">
                <a:lumMod val="40000"/>
                <a:lumOff val="60000"/>
              </a:srgbClr>
            </a:solidFill>
            <a:prstDash val="dash"/>
          </a:ln>
        </p:spPr>
        <p:style>
          <a:lnRef idx="1">
            <a:srgbClr val="68B5F4"/>
          </a:lnRef>
          <a:fillRef idx="0">
            <a:srgbClr val="68B5F4"/>
          </a:fillRef>
          <a:effectRef idx="0">
            <a:srgbClr val="68B5F4"/>
          </a:effectRef>
          <a:fontRef idx="minor">
            <a:srgbClr val="5F5F5F"/>
          </a:fontRef>
        </p:style>
      </p:cxnSp>
      <p:cxnSp>
        <p:nvCxnSpPr>
          <p:cNvPr id="31" name="直接连接符 30"/>
          <p:cNvCxnSpPr/>
          <p:nvPr>
            <p:custDataLst>
              <p:tags r:id="rId10"/>
            </p:custDataLst>
          </p:nvPr>
        </p:nvCxnSpPr>
        <p:spPr>
          <a:xfrm rot="1800000">
            <a:off x="4806813" y="3172420"/>
            <a:ext cx="0" cy="1112680"/>
          </a:xfrm>
          <a:prstGeom prst="line">
            <a:avLst/>
          </a:prstGeom>
          <a:ln w="19050">
            <a:solidFill>
              <a:srgbClr val="4D4D4D">
                <a:lumMod val="40000"/>
                <a:lumOff val="60000"/>
              </a:srgbClr>
            </a:solidFill>
            <a:prstDash val="dash"/>
          </a:ln>
        </p:spPr>
        <p:style>
          <a:lnRef idx="1">
            <a:srgbClr val="68B5F4"/>
          </a:lnRef>
          <a:fillRef idx="0">
            <a:srgbClr val="68B5F4"/>
          </a:fillRef>
          <a:effectRef idx="0">
            <a:srgbClr val="68B5F4"/>
          </a:effectRef>
          <a:fontRef idx="minor">
            <a:srgbClr val="5F5F5F"/>
          </a:fontRef>
        </p:style>
      </p:cxnSp>
      <p:cxnSp>
        <p:nvCxnSpPr>
          <p:cNvPr id="33" name="直接连接符 32"/>
          <p:cNvCxnSpPr/>
          <p:nvPr>
            <p:custDataLst>
              <p:tags r:id="rId11"/>
            </p:custDataLst>
          </p:nvPr>
        </p:nvCxnSpPr>
        <p:spPr>
          <a:xfrm>
            <a:off x="5084304" y="3236250"/>
            <a:ext cx="789940" cy="0"/>
          </a:xfrm>
          <a:prstGeom prst="line">
            <a:avLst/>
          </a:prstGeom>
          <a:ln w="19050">
            <a:solidFill>
              <a:srgbClr val="4D4D4D">
                <a:lumMod val="40000"/>
                <a:lumOff val="60000"/>
              </a:srgbClr>
            </a:solidFill>
            <a:prstDash val="dash"/>
          </a:ln>
        </p:spPr>
        <p:style>
          <a:lnRef idx="1">
            <a:srgbClr val="68B5F4"/>
          </a:lnRef>
          <a:fillRef idx="0">
            <a:srgbClr val="68B5F4"/>
          </a:fillRef>
          <a:effectRef idx="0">
            <a:srgbClr val="68B5F4"/>
          </a:effectRef>
          <a:fontRef idx="minor">
            <a:srgbClr val="5F5F5F"/>
          </a:fontRef>
        </p:style>
      </p:cxnSp>
      <p:cxnSp>
        <p:nvCxnSpPr>
          <p:cNvPr id="35" name="直接连接符 34"/>
          <p:cNvCxnSpPr/>
          <p:nvPr>
            <p:custDataLst>
              <p:tags r:id="rId12"/>
            </p:custDataLst>
          </p:nvPr>
        </p:nvCxnSpPr>
        <p:spPr>
          <a:xfrm rot="19800000" flipV="1">
            <a:off x="6231043" y="4269194"/>
            <a:ext cx="0" cy="1112680"/>
          </a:xfrm>
          <a:prstGeom prst="line">
            <a:avLst/>
          </a:prstGeom>
          <a:ln w="19050">
            <a:solidFill>
              <a:srgbClr val="4D4D4D">
                <a:lumMod val="40000"/>
                <a:lumOff val="60000"/>
              </a:srgbClr>
            </a:solidFill>
            <a:prstDash val="dash"/>
          </a:ln>
        </p:spPr>
        <p:style>
          <a:lnRef idx="1">
            <a:srgbClr val="68B5F4"/>
          </a:lnRef>
          <a:fillRef idx="0">
            <a:srgbClr val="68B5F4"/>
          </a:fillRef>
          <a:effectRef idx="0">
            <a:srgbClr val="68B5F4"/>
          </a:effectRef>
          <a:fontRef idx="minor">
            <a:srgbClr val="5F5F5F"/>
          </a:fontRef>
        </p:style>
      </p:cxnSp>
      <p:cxnSp>
        <p:nvCxnSpPr>
          <p:cNvPr id="37" name="直接连接符 36"/>
          <p:cNvCxnSpPr/>
          <p:nvPr>
            <p:custDataLst>
              <p:tags r:id="rId13"/>
            </p:custDataLst>
          </p:nvPr>
        </p:nvCxnSpPr>
        <p:spPr>
          <a:xfrm>
            <a:off x="6508534" y="5307339"/>
            <a:ext cx="712796" cy="0"/>
          </a:xfrm>
          <a:prstGeom prst="line">
            <a:avLst/>
          </a:prstGeom>
          <a:ln w="19050">
            <a:solidFill>
              <a:srgbClr val="4D4D4D">
                <a:lumMod val="40000"/>
                <a:lumOff val="60000"/>
              </a:srgbClr>
            </a:solidFill>
            <a:prstDash val="dash"/>
          </a:ln>
        </p:spPr>
        <p:style>
          <a:lnRef idx="1">
            <a:srgbClr val="68B5F4"/>
          </a:lnRef>
          <a:fillRef idx="0">
            <a:srgbClr val="68B5F4"/>
          </a:fillRef>
          <a:effectRef idx="0">
            <a:srgbClr val="68B5F4"/>
          </a:effectRef>
          <a:fontRef idx="minor">
            <a:srgbClr val="5F5F5F"/>
          </a:fontRef>
        </p:style>
      </p:cxnSp>
      <p:cxnSp>
        <p:nvCxnSpPr>
          <p:cNvPr id="39" name="直接连接符 38"/>
          <p:cNvCxnSpPr/>
          <p:nvPr>
            <p:custDataLst>
              <p:tags r:id="rId14"/>
            </p:custDataLst>
          </p:nvPr>
        </p:nvCxnSpPr>
        <p:spPr>
          <a:xfrm rot="1800000">
            <a:off x="7655274" y="3172420"/>
            <a:ext cx="0" cy="1112680"/>
          </a:xfrm>
          <a:prstGeom prst="line">
            <a:avLst/>
          </a:prstGeom>
          <a:ln w="19050">
            <a:solidFill>
              <a:srgbClr val="4D4D4D">
                <a:lumMod val="40000"/>
                <a:lumOff val="60000"/>
              </a:srgbClr>
            </a:solidFill>
            <a:prstDash val="dash"/>
          </a:ln>
        </p:spPr>
        <p:style>
          <a:lnRef idx="1">
            <a:srgbClr val="68B5F4"/>
          </a:lnRef>
          <a:fillRef idx="0">
            <a:srgbClr val="68B5F4"/>
          </a:fillRef>
          <a:effectRef idx="0">
            <a:srgbClr val="68B5F4"/>
          </a:effectRef>
          <a:fontRef idx="minor">
            <a:srgbClr val="5F5F5F"/>
          </a:fontRef>
        </p:style>
      </p:cxnSp>
      <p:cxnSp>
        <p:nvCxnSpPr>
          <p:cNvPr id="41" name="直接连接符 40"/>
          <p:cNvCxnSpPr/>
          <p:nvPr>
            <p:custDataLst>
              <p:tags r:id="rId15"/>
            </p:custDataLst>
          </p:nvPr>
        </p:nvCxnSpPr>
        <p:spPr>
          <a:xfrm>
            <a:off x="7932765" y="3236250"/>
            <a:ext cx="789940" cy="0"/>
          </a:xfrm>
          <a:prstGeom prst="line">
            <a:avLst/>
          </a:prstGeom>
          <a:ln w="19050">
            <a:solidFill>
              <a:srgbClr val="4D4D4D">
                <a:lumMod val="40000"/>
                <a:lumOff val="60000"/>
              </a:srgbClr>
            </a:solidFill>
            <a:prstDash val="dash"/>
          </a:ln>
        </p:spPr>
        <p:style>
          <a:lnRef idx="1">
            <a:srgbClr val="68B5F4"/>
          </a:lnRef>
          <a:fillRef idx="0">
            <a:srgbClr val="68B5F4"/>
          </a:fillRef>
          <a:effectRef idx="0">
            <a:srgbClr val="68B5F4"/>
          </a:effectRef>
          <a:fontRef idx="minor">
            <a:srgbClr val="5F5F5F"/>
          </a:fontRef>
        </p:style>
      </p:cxnSp>
      <p:cxnSp>
        <p:nvCxnSpPr>
          <p:cNvPr id="49" name="直接连接符 48"/>
          <p:cNvCxnSpPr/>
          <p:nvPr>
            <p:custDataLst>
              <p:tags r:id="rId16"/>
            </p:custDataLst>
          </p:nvPr>
        </p:nvCxnSpPr>
        <p:spPr>
          <a:xfrm rot="19800000" flipV="1">
            <a:off x="9076123" y="4269194"/>
            <a:ext cx="0" cy="1112680"/>
          </a:xfrm>
          <a:prstGeom prst="line">
            <a:avLst/>
          </a:prstGeom>
          <a:ln w="19050">
            <a:solidFill>
              <a:srgbClr val="4D4D4D">
                <a:lumMod val="40000"/>
                <a:lumOff val="60000"/>
              </a:srgbClr>
            </a:solidFill>
            <a:prstDash val="dash"/>
          </a:ln>
        </p:spPr>
        <p:style>
          <a:lnRef idx="1">
            <a:srgbClr val="68B5F4"/>
          </a:lnRef>
          <a:fillRef idx="0">
            <a:srgbClr val="68B5F4"/>
          </a:fillRef>
          <a:effectRef idx="0">
            <a:srgbClr val="68B5F4"/>
          </a:effectRef>
          <a:fontRef idx="minor">
            <a:srgbClr val="5F5F5F"/>
          </a:fontRef>
        </p:style>
      </p:cxnSp>
      <p:cxnSp>
        <p:nvCxnSpPr>
          <p:cNvPr id="51" name="直接连接符 50"/>
          <p:cNvCxnSpPr/>
          <p:nvPr>
            <p:custDataLst>
              <p:tags r:id="rId17"/>
            </p:custDataLst>
          </p:nvPr>
        </p:nvCxnSpPr>
        <p:spPr>
          <a:xfrm>
            <a:off x="9353614" y="5307339"/>
            <a:ext cx="712796" cy="0"/>
          </a:xfrm>
          <a:prstGeom prst="line">
            <a:avLst/>
          </a:prstGeom>
          <a:ln w="19050">
            <a:solidFill>
              <a:srgbClr val="4D4D4D">
                <a:lumMod val="40000"/>
                <a:lumOff val="60000"/>
              </a:srgbClr>
            </a:solidFill>
            <a:prstDash val="dash"/>
          </a:ln>
        </p:spPr>
        <p:style>
          <a:lnRef idx="1">
            <a:srgbClr val="68B5F4"/>
          </a:lnRef>
          <a:fillRef idx="0">
            <a:srgbClr val="68B5F4"/>
          </a:fillRef>
          <a:effectRef idx="0">
            <a:srgbClr val="68B5F4"/>
          </a:effectRef>
          <a:fontRef idx="minor">
            <a:srgbClr val="5F5F5F"/>
          </a:fontRef>
        </p:style>
      </p:cxnSp>
      <p:sp>
        <p:nvSpPr>
          <p:cNvPr id="23" name="矩形 22"/>
          <p:cNvSpPr/>
          <p:nvPr/>
        </p:nvSpPr>
        <p:spPr>
          <a:xfrm>
            <a:off x="2379345" y="2809875"/>
            <a:ext cx="1136015" cy="852170"/>
          </a:xfrm>
          <a:prstGeom prst="rect">
            <a:avLst/>
          </a:prstGeom>
          <a:solidFill>
            <a:schemeClr val="bg1">
              <a:lumMod val="95000"/>
            </a:schemeClr>
          </a:solidFill>
          <a:ln w="28575">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spcBef>
                <a:spcPts val="0"/>
              </a:spcBef>
              <a:spcAft>
                <a:spcPts val="0"/>
              </a:spcAft>
            </a:pPr>
            <a:r>
              <a:rPr lang="en-US" altLang="zh-CN" sz="2400" b="1">
                <a:solidFill>
                  <a:schemeClr val="tx1">
                    <a:lumMod val="75000"/>
                    <a:lumOff val="25000"/>
                  </a:schemeClr>
                </a:solidFill>
                <a:latin typeface="微软雅黑" panose="020B0503020204020204" pitchFamily="34" charset="-122"/>
                <a:ea typeface="微软雅黑" panose="020B0503020204020204" pitchFamily="34" charset="-122"/>
                <a:sym typeface="+mn-ea"/>
              </a:rPr>
              <a:t>01</a:t>
            </a:r>
            <a:endParaRPr lang="zh-CN" altLang="en-US" sz="2400" b="1">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pPr algn="ctr">
              <a:lnSpc>
                <a:spcPct val="120000"/>
              </a:lnSpc>
              <a:spcBef>
                <a:spcPts val="0"/>
              </a:spcBef>
              <a:spcAft>
                <a:spcPts val="0"/>
              </a:spcAft>
            </a:pPr>
            <a:r>
              <a:rPr lang="zh-CN" altLang="en-US" b="1">
                <a:solidFill>
                  <a:schemeClr val="tx1">
                    <a:lumMod val="75000"/>
                    <a:lumOff val="25000"/>
                  </a:schemeClr>
                </a:solidFill>
                <a:latin typeface="微软雅黑" panose="020B0503020204020204" pitchFamily="34" charset="-122"/>
                <a:ea typeface="微软雅黑" panose="020B0503020204020204" pitchFamily="34" charset="-122"/>
                <a:sym typeface="+mn-ea"/>
              </a:rPr>
              <a:t>年度计划</a:t>
            </a:r>
            <a:endParaRPr lang="zh-CN" altLang="en-US" b="1">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24" name="矩形 23"/>
          <p:cNvSpPr/>
          <p:nvPr/>
        </p:nvSpPr>
        <p:spPr>
          <a:xfrm>
            <a:off x="5380990" y="2809875"/>
            <a:ext cx="1250315" cy="808990"/>
          </a:xfrm>
          <a:prstGeom prst="rect">
            <a:avLst/>
          </a:prstGeom>
          <a:solidFill>
            <a:srgbClr val="004C84"/>
          </a:solidFill>
          <a:ln w="28575">
            <a:no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lnSpc>
                <a:spcPct val="120000"/>
              </a:lnSpc>
              <a:spcBef>
                <a:spcPts val="0"/>
              </a:spcBef>
              <a:spcAft>
                <a:spcPts val="0"/>
              </a:spcAft>
              <a:buClrTx/>
              <a:buSzTx/>
              <a:buFontTx/>
            </a:pPr>
            <a:r>
              <a:rPr lang="en-US" altLang="zh-CN" sz="2000" b="1">
                <a:solidFill>
                  <a:schemeClr val="bg1"/>
                </a:solidFill>
                <a:latin typeface="微软雅黑" panose="020B0503020204020204" pitchFamily="34" charset="-122"/>
                <a:ea typeface="微软雅黑" panose="020B0503020204020204" pitchFamily="34" charset="-122"/>
                <a:sym typeface="+mn-ea"/>
              </a:rPr>
              <a:t>03</a:t>
            </a:r>
            <a:endParaRPr lang="zh-CN" altLang="en-US" b="1">
              <a:solidFill>
                <a:schemeClr val="bg1"/>
              </a:solidFill>
              <a:latin typeface="微软雅黑" panose="020B0503020204020204" pitchFamily="34" charset="-122"/>
              <a:ea typeface="微软雅黑" panose="020B0503020204020204" pitchFamily="34" charset="-122"/>
              <a:sym typeface="+mn-ea"/>
            </a:endParaRPr>
          </a:p>
          <a:p>
            <a:pPr lvl="0" algn="ctr">
              <a:lnSpc>
                <a:spcPct val="120000"/>
              </a:lnSpc>
              <a:spcBef>
                <a:spcPts val="0"/>
              </a:spcBef>
              <a:spcAft>
                <a:spcPts val="0"/>
              </a:spcAft>
              <a:buClrTx/>
              <a:buSzTx/>
              <a:buFontTx/>
            </a:pPr>
            <a:r>
              <a:rPr lang="zh-CN" altLang="en-US" b="1">
                <a:solidFill>
                  <a:schemeClr val="bg1"/>
                </a:solidFill>
                <a:latin typeface="微软雅黑" panose="020B0503020204020204" pitchFamily="34" charset="-122"/>
                <a:ea typeface="微软雅黑" panose="020B0503020204020204" pitchFamily="34" charset="-122"/>
                <a:sym typeface="+mn-ea"/>
              </a:rPr>
              <a:t>会议通知</a:t>
            </a:r>
            <a:endParaRPr lang="zh-CN" altLang="en-US" b="1">
              <a:solidFill>
                <a:schemeClr val="bg1"/>
              </a:solidFill>
              <a:latin typeface="微软雅黑" panose="020B0503020204020204" pitchFamily="34" charset="-122"/>
              <a:ea typeface="微软雅黑" panose="020B0503020204020204" pitchFamily="34" charset="-122"/>
              <a:sym typeface="+mn-ea"/>
            </a:endParaRPr>
          </a:p>
        </p:txBody>
      </p:sp>
      <p:sp>
        <p:nvSpPr>
          <p:cNvPr id="25" name="矩形 24"/>
          <p:cNvSpPr/>
          <p:nvPr/>
        </p:nvSpPr>
        <p:spPr>
          <a:xfrm>
            <a:off x="6805180" y="4934585"/>
            <a:ext cx="1127760" cy="808990"/>
          </a:xfrm>
          <a:prstGeom prst="rect">
            <a:avLst/>
          </a:prstGeom>
          <a:solidFill>
            <a:srgbClr val="BF0000"/>
          </a:solidFill>
          <a:ln w="28575">
            <a:no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lnSpc>
                <a:spcPct val="120000"/>
              </a:lnSpc>
              <a:spcBef>
                <a:spcPts val="0"/>
              </a:spcBef>
              <a:spcAft>
                <a:spcPts val="0"/>
              </a:spcAft>
              <a:buClrTx/>
              <a:buSzTx/>
              <a:buFontTx/>
            </a:pPr>
            <a:r>
              <a:rPr lang="en-US" altLang="zh-CN" sz="2000" b="1">
                <a:solidFill>
                  <a:schemeClr val="bg1"/>
                </a:solidFill>
                <a:latin typeface="微软雅黑" panose="020B0503020204020204" pitchFamily="34" charset="-122"/>
                <a:ea typeface="微软雅黑" panose="020B0503020204020204" pitchFamily="34" charset="-122"/>
                <a:sym typeface="+mn-ea"/>
              </a:rPr>
              <a:t>04</a:t>
            </a:r>
            <a:endParaRPr lang="zh-CN" altLang="en-US" b="1">
              <a:solidFill>
                <a:schemeClr val="bg1"/>
              </a:solidFill>
              <a:latin typeface="微软雅黑" panose="020B0503020204020204" pitchFamily="34" charset="-122"/>
              <a:ea typeface="微软雅黑" panose="020B0503020204020204" pitchFamily="34" charset="-122"/>
              <a:sym typeface="+mn-ea"/>
            </a:endParaRPr>
          </a:p>
          <a:p>
            <a:pPr lvl="0" algn="ctr">
              <a:lnSpc>
                <a:spcPct val="120000"/>
              </a:lnSpc>
              <a:spcBef>
                <a:spcPts val="0"/>
              </a:spcBef>
              <a:spcAft>
                <a:spcPts val="0"/>
              </a:spcAft>
              <a:buClrTx/>
              <a:buSzTx/>
              <a:buFontTx/>
            </a:pPr>
            <a:r>
              <a:rPr lang="zh-CN" altLang="en-US" b="1">
                <a:solidFill>
                  <a:schemeClr val="bg1"/>
                </a:solidFill>
                <a:latin typeface="微软雅黑" panose="020B0503020204020204" pitchFamily="34" charset="-122"/>
                <a:ea typeface="微软雅黑" panose="020B0503020204020204" pitchFamily="34" charset="-122"/>
                <a:sym typeface="+mn-ea"/>
              </a:rPr>
              <a:t>会议决策</a:t>
            </a:r>
            <a:endParaRPr lang="zh-CN" altLang="en-US" b="1">
              <a:solidFill>
                <a:schemeClr val="bg1"/>
              </a:solidFill>
              <a:latin typeface="微软雅黑" panose="020B0503020204020204" pitchFamily="34" charset="-122"/>
              <a:ea typeface="微软雅黑" panose="020B0503020204020204" pitchFamily="34" charset="-122"/>
              <a:sym typeface="+mn-ea"/>
            </a:endParaRPr>
          </a:p>
        </p:txBody>
      </p:sp>
      <p:sp>
        <p:nvSpPr>
          <p:cNvPr id="30" name="矩形 29"/>
          <p:cNvSpPr/>
          <p:nvPr/>
        </p:nvSpPr>
        <p:spPr>
          <a:xfrm>
            <a:off x="8089265" y="2809875"/>
            <a:ext cx="1250315" cy="808990"/>
          </a:xfrm>
          <a:prstGeom prst="rect">
            <a:avLst/>
          </a:prstGeom>
          <a:solidFill>
            <a:srgbClr val="004C84"/>
          </a:solidFill>
          <a:ln w="28575">
            <a:no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lnSpc>
                <a:spcPct val="120000"/>
              </a:lnSpc>
              <a:spcBef>
                <a:spcPts val="0"/>
              </a:spcBef>
              <a:spcAft>
                <a:spcPts val="0"/>
              </a:spcAft>
              <a:buClrTx/>
              <a:buSzTx/>
              <a:buFontTx/>
            </a:pPr>
            <a:r>
              <a:rPr lang="en-US" altLang="zh-CN" sz="2000" b="1">
                <a:solidFill>
                  <a:schemeClr val="bg1"/>
                </a:solidFill>
                <a:latin typeface="微软雅黑" panose="020B0503020204020204" pitchFamily="34" charset="-122"/>
                <a:ea typeface="微软雅黑" panose="020B0503020204020204" pitchFamily="34" charset="-122"/>
                <a:sym typeface="+mn-ea"/>
              </a:rPr>
              <a:t>05</a:t>
            </a:r>
            <a:endParaRPr lang="zh-CN" altLang="en-US" b="1">
              <a:solidFill>
                <a:schemeClr val="bg1"/>
              </a:solidFill>
              <a:latin typeface="微软雅黑" panose="020B0503020204020204" pitchFamily="34" charset="-122"/>
              <a:ea typeface="微软雅黑" panose="020B0503020204020204" pitchFamily="34" charset="-122"/>
              <a:sym typeface="+mn-ea"/>
            </a:endParaRPr>
          </a:p>
          <a:p>
            <a:pPr lvl="0" algn="ctr">
              <a:lnSpc>
                <a:spcPct val="120000"/>
              </a:lnSpc>
              <a:spcBef>
                <a:spcPts val="0"/>
              </a:spcBef>
              <a:spcAft>
                <a:spcPts val="0"/>
              </a:spcAft>
              <a:buClrTx/>
              <a:buSzTx/>
              <a:buFontTx/>
            </a:pPr>
            <a:r>
              <a:rPr lang="zh-CN" altLang="en-US" b="1">
                <a:solidFill>
                  <a:schemeClr val="bg1"/>
                </a:solidFill>
                <a:latin typeface="微软雅黑" panose="020B0503020204020204" pitchFamily="34" charset="-122"/>
                <a:ea typeface="微软雅黑" panose="020B0503020204020204" pitchFamily="34" charset="-122"/>
                <a:sym typeface="+mn-ea"/>
              </a:rPr>
              <a:t>整理归档</a:t>
            </a:r>
            <a:endParaRPr lang="zh-CN" altLang="en-US" b="1">
              <a:solidFill>
                <a:schemeClr val="bg1"/>
              </a:solidFill>
              <a:latin typeface="微软雅黑" panose="020B0503020204020204" pitchFamily="34" charset="-122"/>
              <a:ea typeface="微软雅黑" panose="020B0503020204020204" pitchFamily="34" charset="-122"/>
              <a:sym typeface="+mn-ea"/>
            </a:endParaRPr>
          </a:p>
        </p:txBody>
      </p:sp>
      <p:cxnSp>
        <p:nvCxnSpPr>
          <p:cNvPr id="38" name="直接连接符 37"/>
          <p:cNvCxnSpPr/>
          <p:nvPr>
            <p:custDataLst>
              <p:tags r:id="rId18"/>
            </p:custDataLst>
          </p:nvPr>
        </p:nvCxnSpPr>
        <p:spPr>
          <a:xfrm>
            <a:off x="3660559" y="5317499"/>
            <a:ext cx="712796" cy="0"/>
          </a:xfrm>
          <a:prstGeom prst="line">
            <a:avLst/>
          </a:prstGeom>
          <a:ln w="19050">
            <a:solidFill>
              <a:srgbClr val="4D4D4D">
                <a:lumMod val="40000"/>
                <a:lumOff val="60000"/>
              </a:srgbClr>
            </a:solidFill>
            <a:prstDash val="dash"/>
          </a:ln>
        </p:spPr>
        <p:style>
          <a:lnRef idx="1">
            <a:srgbClr val="68B5F4"/>
          </a:lnRef>
          <a:fillRef idx="0">
            <a:srgbClr val="68B5F4"/>
          </a:fillRef>
          <a:effectRef idx="0">
            <a:srgbClr val="68B5F4"/>
          </a:effectRef>
          <a:fontRef idx="minor">
            <a:srgbClr val="5F5F5F"/>
          </a:fontRef>
        </p:style>
      </p:cxnSp>
      <p:sp>
        <p:nvSpPr>
          <p:cNvPr id="42" name="矩形 41"/>
          <p:cNvSpPr/>
          <p:nvPr/>
        </p:nvSpPr>
        <p:spPr>
          <a:xfrm>
            <a:off x="3957205" y="4912995"/>
            <a:ext cx="1127760" cy="808990"/>
          </a:xfrm>
          <a:prstGeom prst="rect">
            <a:avLst/>
          </a:prstGeom>
          <a:solidFill>
            <a:srgbClr val="BF0000"/>
          </a:solidFill>
          <a:ln w="28575">
            <a:no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lnSpc>
                <a:spcPct val="120000"/>
              </a:lnSpc>
              <a:spcBef>
                <a:spcPts val="0"/>
              </a:spcBef>
              <a:spcAft>
                <a:spcPts val="0"/>
              </a:spcAft>
              <a:buClrTx/>
              <a:buSzTx/>
              <a:buFontTx/>
            </a:pPr>
            <a:r>
              <a:rPr lang="en-US" altLang="zh-CN" sz="2000" b="1">
                <a:solidFill>
                  <a:schemeClr val="bg1"/>
                </a:solidFill>
                <a:latin typeface="微软雅黑" panose="020B0503020204020204" pitchFamily="34" charset="-122"/>
                <a:ea typeface="微软雅黑" panose="020B0503020204020204" pitchFamily="34" charset="-122"/>
                <a:sym typeface="+mn-ea"/>
              </a:rPr>
              <a:t>02</a:t>
            </a:r>
            <a:endParaRPr lang="zh-CN" altLang="en-US" b="1">
              <a:solidFill>
                <a:schemeClr val="bg1"/>
              </a:solidFill>
              <a:latin typeface="微软雅黑" panose="020B0503020204020204" pitchFamily="34" charset="-122"/>
              <a:ea typeface="微软雅黑" panose="020B0503020204020204" pitchFamily="34" charset="-122"/>
              <a:sym typeface="+mn-ea"/>
            </a:endParaRPr>
          </a:p>
          <a:p>
            <a:pPr lvl="0" algn="ctr">
              <a:lnSpc>
                <a:spcPct val="120000"/>
              </a:lnSpc>
              <a:spcBef>
                <a:spcPts val="0"/>
              </a:spcBef>
              <a:spcAft>
                <a:spcPts val="0"/>
              </a:spcAft>
              <a:buClrTx/>
              <a:buSzTx/>
              <a:buFontTx/>
            </a:pPr>
            <a:r>
              <a:rPr lang="zh-CN" altLang="en-US" b="1">
                <a:solidFill>
                  <a:schemeClr val="bg1"/>
                </a:solidFill>
                <a:latin typeface="微软雅黑" panose="020B0503020204020204" pitchFamily="34" charset="-122"/>
                <a:ea typeface="微软雅黑" panose="020B0503020204020204" pitchFamily="34" charset="-122"/>
                <a:sym typeface="+mn-ea"/>
              </a:rPr>
              <a:t>会议研究</a:t>
            </a:r>
            <a:endParaRPr lang="zh-CN" altLang="en-US" b="1">
              <a:solidFill>
                <a:schemeClr val="bg1"/>
              </a:solidFill>
              <a:latin typeface="微软雅黑" panose="020B0503020204020204" pitchFamily="34" charset="-122"/>
              <a:ea typeface="微软雅黑" panose="020B0503020204020204" pitchFamily="34" charset="-122"/>
              <a:sym typeface="+mn-ea"/>
            </a:endParaRPr>
          </a:p>
        </p:txBody>
      </p:sp>
      <p:sp>
        <p:nvSpPr>
          <p:cNvPr id="44" name="矩形 43"/>
          <p:cNvSpPr/>
          <p:nvPr/>
        </p:nvSpPr>
        <p:spPr>
          <a:xfrm>
            <a:off x="9653155" y="4902835"/>
            <a:ext cx="1127760" cy="808990"/>
          </a:xfrm>
          <a:prstGeom prst="rect">
            <a:avLst/>
          </a:prstGeom>
          <a:solidFill>
            <a:srgbClr val="BF0000"/>
          </a:solidFill>
          <a:ln w="28575">
            <a:no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lnSpc>
                <a:spcPct val="120000"/>
              </a:lnSpc>
              <a:spcBef>
                <a:spcPts val="0"/>
              </a:spcBef>
              <a:spcAft>
                <a:spcPts val="0"/>
              </a:spcAft>
              <a:buClrTx/>
              <a:buSzTx/>
              <a:buFontTx/>
            </a:pPr>
            <a:r>
              <a:rPr lang="en-US" altLang="zh-CN" sz="2000" b="1">
                <a:solidFill>
                  <a:schemeClr val="bg1"/>
                </a:solidFill>
                <a:latin typeface="微软雅黑" panose="020B0503020204020204" pitchFamily="34" charset="-122"/>
                <a:ea typeface="微软雅黑" panose="020B0503020204020204" pitchFamily="34" charset="-122"/>
                <a:sym typeface="+mn-ea"/>
              </a:rPr>
              <a:t>06</a:t>
            </a:r>
            <a:endParaRPr lang="zh-CN" altLang="en-US" sz="2000" b="1">
              <a:solidFill>
                <a:schemeClr val="bg1"/>
              </a:solidFill>
              <a:latin typeface="微软雅黑" panose="020B0503020204020204" pitchFamily="34" charset="-122"/>
              <a:ea typeface="微软雅黑" panose="020B0503020204020204" pitchFamily="34" charset="-122"/>
              <a:sym typeface="+mn-ea"/>
            </a:endParaRPr>
          </a:p>
          <a:p>
            <a:pPr lvl="0" algn="ctr">
              <a:lnSpc>
                <a:spcPct val="120000"/>
              </a:lnSpc>
              <a:spcBef>
                <a:spcPts val="0"/>
              </a:spcBef>
              <a:spcAft>
                <a:spcPts val="0"/>
              </a:spcAft>
              <a:buClrTx/>
              <a:buSzTx/>
              <a:buFontTx/>
            </a:pPr>
            <a:r>
              <a:rPr lang="zh-CN" altLang="en-US" b="1">
                <a:solidFill>
                  <a:schemeClr val="bg1"/>
                </a:solidFill>
                <a:latin typeface="微软雅黑" panose="020B0503020204020204" pitchFamily="34" charset="-122"/>
                <a:ea typeface="微软雅黑" panose="020B0503020204020204" pitchFamily="34" charset="-122"/>
                <a:sym typeface="+mn-ea"/>
              </a:rPr>
              <a:t>组织实施</a:t>
            </a:r>
            <a:endParaRPr lang="zh-CN" altLang="en-US" b="1">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rtlCol="0" anchor="ctr" anchorCtr="0">
            <a:normAutofit/>
          </a:bodyPr>
          <a:lstStyle/>
          <a:p>
            <a:pPr lvl="0" algn="l">
              <a:buClrTx/>
              <a:buSzTx/>
              <a:buFontTx/>
            </a:pPr>
            <a:r>
              <a:rPr lang="zh-CN" altLang="en-US" dirty="0" smtClean="0">
                <a:sym typeface="+mn-ea"/>
              </a:rPr>
              <a:t>会议全过程</a:t>
            </a:r>
            <a:r>
              <a:rPr lang="zh-CN" altLang="en-US" dirty="0" smtClean="0">
                <a:sym typeface="+mn-ea"/>
              </a:rPr>
              <a:t>管理</a:t>
            </a:r>
            <a:endParaRPr lang="zh-CN" altLang="en-US" dirty="0" smtClean="0">
              <a:sym typeface="+mn-ea"/>
            </a:endParaRPr>
          </a:p>
        </p:txBody>
      </p:sp>
      <p:cxnSp>
        <p:nvCxnSpPr>
          <p:cNvPr id="6" name="直接连接符 5"/>
          <p:cNvCxnSpPr/>
          <p:nvPr/>
        </p:nvCxnSpPr>
        <p:spPr>
          <a:xfrm flipH="1">
            <a:off x="1089025" y="1444625"/>
            <a:ext cx="1588" cy="4875213"/>
          </a:xfrm>
          <a:prstGeom prst="line">
            <a:avLst/>
          </a:prstGeom>
          <a:solidFill>
            <a:srgbClr val="C00000"/>
          </a:solidFill>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1014413" y="1522730"/>
            <a:ext cx="1164590" cy="306705"/>
            <a:chOff x="2000" y="5158"/>
            <a:chExt cx="1834" cy="483"/>
          </a:xfrm>
          <a:solidFill>
            <a:srgbClr val="C00000"/>
          </a:solidFill>
        </p:grpSpPr>
        <p:sp>
          <p:nvSpPr>
            <p:cNvPr id="89" name="椭圆 88"/>
            <p:cNvSpPr/>
            <p:nvPr/>
          </p:nvSpPr>
          <p:spPr>
            <a:xfrm>
              <a:off x="2000" y="5282"/>
              <a:ext cx="236" cy="2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3600" strike="noStrike" noProof="1">
                <a:solidFill>
                  <a:schemeClr val="bg1"/>
                </a:solidFill>
                <a:latin typeface="微软雅黑" panose="020B0503020204020204" pitchFamily="34" charset="-122"/>
                <a:ea typeface="微软雅黑" panose="020B0503020204020204" pitchFamily="34" charset="-122"/>
              </a:endParaRPr>
            </a:p>
          </p:txBody>
        </p:sp>
        <p:sp>
          <p:nvSpPr>
            <p:cNvPr id="94" name="文本框 93"/>
            <p:cNvSpPr txBox="1"/>
            <p:nvPr/>
          </p:nvSpPr>
          <p:spPr>
            <a:xfrm>
              <a:off x="2426" y="5158"/>
              <a:ext cx="1408" cy="483"/>
            </a:xfrm>
            <a:prstGeom prst="rect">
              <a:avLst/>
            </a:prstGeom>
            <a:grpFill/>
          </p:spPr>
          <p:txBody>
            <a:bodyPr wrap="none" rtlCol="0">
              <a:spAutoFit/>
            </a:bodyPr>
            <a:lstStyle>
              <a:defPPr>
                <a:defRPr lang="en-US"/>
              </a:defPPr>
              <a:lvl1pPr>
                <a:defRPr sz="1400">
                  <a:solidFill>
                    <a:srgbClr val="2683C6"/>
                  </a:solidFill>
                  <a:latin typeface="微软雅黑" panose="020B0503020204020204" pitchFamily="34" charset="-122"/>
                  <a:ea typeface="微软雅黑" panose="020B0503020204020204" pitchFamily="34" charset="-122"/>
                </a:defRPr>
              </a:lvl1pPr>
            </a:lstStyle>
            <a:p>
              <a:pPr lvl="0" algn="l" fontAlgn="auto"/>
              <a:r>
                <a:rPr lang="zh-CN" altLang="en-US" b="1" strike="noStrike" noProof="1" dirty="0">
                  <a:solidFill>
                    <a:schemeClr val="bg1"/>
                  </a:solidFill>
                  <a:latin typeface="微软雅黑" panose="020B0503020204020204" pitchFamily="34" charset="-122"/>
                  <a:ea typeface="微软雅黑" panose="020B0503020204020204" pitchFamily="34" charset="-122"/>
                  <a:cs typeface="+mn-cs"/>
                  <a:sym typeface="+mn-ea"/>
                </a:rPr>
                <a:t>通知编制</a:t>
              </a:r>
              <a:endParaRPr lang="zh-CN" altLang="en-US" b="1" strike="noStrike" noProof="1" dirty="0">
                <a:solidFill>
                  <a:schemeClr val="bg1"/>
                </a:solidFill>
                <a:sym typeface="+mn-ea"/>
              </a:endParaRPr>
            </a:p>
          </p:txBody>
        </p:sp>
      </p:grpSp>
      <p:grpSp>
        <p:nvGrpSpPr>
          <p:cNvPr id="15" name="组合 14"/>
          <p:cNvGrpSpPr/>
          <p:nvPr/>
        </p:nvGrpSpPr>
        <p:grpSpPr>
          <a:xfrm>
            <a:off x="1014413" y="2206625"/>
            <a:ext cx="1164590" cy="306705"/>
            <a:chOff x="2000" y="6107"/>
            <a:chExt cx="1834" cy="483"/>
          </a:xfrm>
          <a:solidFill>
            <a:srgbClr val="C00000"/>
          </a:solidFill>
        </p:grpSpPr>
        <p:sp>
          <p:nvSpPr>
            <p:cNvPr id="7" name="椭圆 6"/>
            <p:cNvSpPr/>
            <p:nvPr/>
          </p:nvSpPr>
          <p:spPr>
            <a:xfrm>
              <a:off x="2000" y="6231"/>
              <a:ext cx="236" cy="2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3600" strike="noStrike" noProof="1">
                <a:solidFill>
                  <a:schemeClr val="bg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2426" y="6107"/>
              <a:ext cx="1408" cy="483"/>
            </a:xfrm>
            <a:prstGeom prst="rect">
              <a:avLst/>
            </a:prstGeom>
            <a:grpFill/>
          </p:spPr>
          <p:txBody>
            <a:bodyPr wrap="none" rtlCol="0">
              <a:spAutoFit/>
            </a:bodyPr>
            <a:lstStyle>
              <a:defPPr>
                <a:defRPr lang="en-US"/>
              </a:defPPr>
              <a:lvl1pPr lvl="0">
                <a:defRPr sz="1400" b="1">
                  <a:solidFill>
                    <a:srgbClr val="2683C6"/>
                  </a:solidFill>
                  <a:latin typeface="微软雅黑" panose="020B0503020204020204" pitchFamily="34" charset="-122"/>
                  <a:ea typeface="微软雅黑" panose="020B0503020204020204" pitchFamily="34" charset="-122"/>
                </a:defRPr>
              </a:lvl1pPr>
            </a:lstStyle>
            <a:p>
              <a:pPr fontAlgn="auto"/>
              <a:r>
                <a:rPr lang="zh-CN" altLang="en-US" strike="noStrike" noProof="1">
                  <a:solidFill>
                    <a:schemeClr val="bg1"/>
                  </a:solidFill>
                  <a:latin typeface="微软雅黑" panose="020B0503020204020204" pitchFamily="34" charset="-122"/>
                  <a:ea typeface="微软雅黑" panose="020B0503020204020204" pitchFamily="34" charset="-122"/>
                  <a:cs typeface="+mn-cs"/>
                  <a:sym typeface="+mn-ea"/>
                </a:rPr>
                <a:t>通知审批</a:t>
              </a:r>
              <a:endParaRPr lang="zh-CN" altLang="en-US" strike="noStrike" noProof="1">
                <a:solidFill>
                  <a:schemeClr val="bg1"/>
                </a:solidFill>
                <a:sym typeface="+mn-ea"/>
              </a:endParaRPr>
            </a:p>
          </p:txBody>
        </p:sp>
      </p:grpSp>
      <p:grpSp>
        <p:nvGrpSpPr>
          <p:cNvPr id="16" name="组合 15"/>
          <p:cNvGrpSpPr/>
          <p:nvPr/>
        </p:nvGrpSpPr>
        <p:grpSpPr>
          <a:xfrm>
            <a:off x="1014413" y="2890520"/>
            <a:ext cx="1164590" cy="306705"/>
            <a:chOff x="2000" y="6107"/>
            <a:chExt cx="1834" cy="483"/>
          </a:xfrm>
          <a:solidFill>
            <a:srgbClr val="C00000"/>
          </a:solidFill>
        </p:grpSpPr>
        <p:sp>
          <p:nvSpPr>
            <p:cNvPr id="17" name="椭圆 16"/>
            <p:cNvSpPr/>
            <p:nvPr/>
          </p:nvSpPr>
          <p:spPr>
            <a:xfrm>
              <a:off x="2000" y="6231"/>
              <a:ext cx="236" cy="2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3600" strike="noStrike" noProof="1">
                <a:solidFill>
                  <a:schemeClr val="bg1"/>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2426" y="6107"/>
              <a:ext cx="1408" cy="483"/>
            </a:xfrm>
            <a:prstGeom prst="rect">
              <a:avLst/>
            </a:prstGeom>
            <a:grpFill/>
          </p:spPr>
          <p:txBody>
            <a:bodyPr wrap="none" rtlCol="0">
              <a:spAutoFit/>
            </a:bodyPr>
            <a:lstStyle>
              <a:defPPr>
                <a:defRPr lang="en-US"/>
              </a:defPPr>
              <a:lvl1pPr>
                <a:defRPr sz="1400">
                  <a:solidFill>
                    <a:srgbClr val="2683C6"/>
                  </a:solidFill>
                  <a:latin typeface="微软雅黑" panose="020B0503020204020204" pitchFamily="34" charset="-122"/>
                  <a:ea typeface="微软雅黑" panose="020B0503020204020204" pitchFamily="34" charset="-122"/>
                </a:defRPr>
              </a:lvl1pPr>
            </a:lstStyle>
            <a:p>
              <a:pPr fontAlgn="auto"/>
              <a:r>
                <a:rPr lang="zh-CN" altLang="en-US" b="1" strike="noStrike" noProof="1">
                  <a:solidFill>
                    <a:schemeClr val="bg1"/>
                  </a:solidFill>
                  <a:latin typeface="微软雅黑" panose="020B0503020204020204" pitchFamily="34" charset="-122"/>
                  <a:ea typeface="微软雅黑" panose="020B0503020204020204" pitchFamily="34" charset="-122"/>
                  <a:cs typeface="+mn-cs"/>
                  <a:sym typeface="+mn-ea"/>
                </a:rPr>
                <a:t>通知发布</a:t>
              </a:r>
              <a:endParaRPr lang="zh-CN" altLang="en-US" b="1" strike="noStrike" noProof="1">
                <a:solidFill>
                  <a:schemeClr val="bg1"/>
                </a:solidFill>
                <a:sym typeface="+mn-ea"/>
              </a:endParaRPr>
            </a:p>
          </p:txBody>
        </p:sp>
      </p:grpSp>
      <p:grpSp>
        <p:nvGrpSpPr>
          <p:cNvPr id="19" name="组合 18"/>
          <p:cNvGrpSpPr/>
          <p:nvPr/>
        </p:nvGrpSpPr>
        <p:grpSpPr>
          <a:xfrm>
            <a:off x="1014413" y="3575050"/>
            <a:ext cx="1164590" cy="306705"/>
            <a:chOff x="2000" y="6107"/>
            <a:chExt cx="1834" cy="483"/>
          </a:xfrm>
          <a:solidFill>
            <a:srgbClr val="C00000"/>
          </a:solidFill>
        </p:grpSpPr>
        <p:sp>
          <p:nvSpPr>
            <p:cNvPr id="20" name="椭圆 19"/>
            <p:cNvSpPr/>
            <p:nvPr/>
          </p:nvSpPr>
          <p:spPr>
            <a:xfrm>
              <a:off x="2000" y="6231"/>
              <a:ext cx="236" cy="2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3600" strike="noStrike" noProof="1">
                <a:solidFill>
                  <a:schemeClr val="bg1"/>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2426" y="6107"/>
              <a:ext cx="1408" cy="483"/>
            </a:xfrm>
            <a:prstGeom prst="rect">
              <a:avLst/>
            </a:prstGeom>
            <a:grpFill/>
          </p:spPr>
          <p:txBody>
            <a:bodyPr wrap="none" rtlCol="0">
              <a:spAutoFit/>
            </a:bodyPr>
            <a:lstStyle>
              <a:defPPr>
                <a:defRPr lang="en-US"/>
              </a:defPPr>
              <a:lvl1pPr>
                <a:defRPr sz="1400">
                  <a:solidFill>
                    <a:srgbClr val="2683C6"/>
                  </a:solidFill>
                  <a:latin typeface="微软雅黑" panose="020B0503020204020204" pitchFamily="34" charset="-122"/>
                  <a:ea typeface="微软雅黑" panose="020B0503020204020204" pitchFamily="34" charset="-122"/>
                </a:defRPr>
              </a:lvl1pPr>
            </a:lstStyle>
            <a:p>
              <a:pPr fontAlgn="auto"/>
              <a:r>
                <a:rPr lang="zh-CN" altLang="en-US" b="1" strike="noStrike" noProof="1" dirty="0">
                  <a:solidFill>
                    <a:schemeClr val="bg1"/>
                  </a:solidFill>
                  <a:latin typeface="微软雅黑" panose="020B0503020204020204" pitchFamily="34" charset="-122"/>
                  <a:ea typeface="微软雅黑" panose="020B0503020204020204" pitchFamily="34" charset="-122"/>
                  <a:cs typeface="+mn-cs"/>
                  <a:sym typeface="+mn-ea"/>
                </a:rPr>
                <a:t>通知调整</a:t>
              </a:r>
              <a:endParaRPr lang="zh-CN" altLang="en-US" b="1" strike="noStrike" noProof="1" dirty="0">
                <a:solidFill>
                  <a:schemeClr val="bg1"/>
                </a:solidFill>
                <a:sym typeface="+mn-ea"/>
              </a:endParaRPr>
            </a:p>
          </p:txBody>
        </p:sp>
      </p:grpSp>
      <p:grpSp>
        <p:nvGrpSpPr>
          <p:cNvPr id="22" name="组合 21"/>
          <p:cNvGrpSpPr/>
          <p:nvPr/>
        </p:nvGrpSpPr>
        <p:grpSpPr>
          <a:xfrm>
            <a:off x="1014413" y="4265930"/>
            <a:ext cx="1164590" cy="306705"/>
            <a:chOff x="2000" y="5158"/>
            <a:chExt cx="1834" cy="483"/>
          </a:xfrm>
          <a:solidFill>
            <a:srgbClr val="C00000"/>
          </a:solidFill>
        </p:grpSpPr>
        <p:sp>
          <p:nvSpPr>
            <p:cNvPr id="26" name="椭圆 25"/>
            <p:cNvSpPr/>
            <p:nvPr/>
          </p:nvSpPr>
          <p:spPr>
            <a:xfrm>
              <a:off x="2000" y="5282"/>
              <a:ext cx="236" cy="2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3600" strike="noStrike" noProof="1">
                <a:solidFill>
                  <a:schemeClr val="bg1"/>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2426" y="5158"/>
              <a:ext cx="1408" cy="483"/>
            </a:xfrm>
            <a:prstGeom prst="rect">
              <a:avLst/>
            </a:prstGeom>
            <a:grpFill/>
          </p:spPr>
          <p:txBody>
            <a:bodyPr wrap="none" rtlCol="0">
              <a:spAutoFit/>
            </a:bodyPr>
            <a:lstStyle>
              <a:defPPr>
                <a:defRPr lang="en-US"/>
              </a:defPPr>
              <a:lvl1pPr>
                <a:defRPr sz="1400">
                  <a:solidFill>
                    <a:srgbClr val="2683C6"/>
                  </a:solidFill>
                  <a:latin typeface="微软雅黑" panose="020B0503020204020204" pitchFamily="34" charset="-122"/>
                  <a:ea typeface="微软雅黑" panose="020B0503020204020204" pitchFamily="34" charset="-122"/>
                </a:defRPr>
              </a:lvl1pPr>
            </a:lstStyle>
            <a:p>
              <a:pPr fontAlgn="auto"/>
              <a:r>
                <a:rPr lang="zh-CN" altLang="en-US" b="1" strike="noStrike" noProof="1" dirty="0">
                  <a:solidFill>
                    <a:schemeClr val="bg1"/>
                  </a:solidFill>
                  <a:latin typeface="微软雅黑" panose="020B0503020204020204" pitchFamily="34" charset="-122"/>
                  <a:ea typeface="微软雅黑" panose="020B0503020204020204" pitchFamily="34" charset="-122"/>
                  <a:cs typeface="+mn-cs"/>
                  <a:sym typeface="+mn-ea"/>
                </a:rPr>
                <a:t>会议回执</a:t>
              </a:r>
              <a:endParaRPr lang="zh-CN" altLang="en-US" b="1" strike="noStrike" noProof="1" dirty="0">
                <a:solidFill>
                  <a:schemeClr val="bg1"/>
                </a:solidFill>
                <a:sym typeface="+mn-ea"/>
              </a:endParaRPr>
            </a:p>
          </p:txBody>
        </p:sp>
      </p:grpSp>
      <p:grpSp>
        <p:nvGrpSpPr>
          <p:cNvPr id="29" name="组合 28"/>
          <p:cNvGrpSpPr/>
          <p:nvPr/>
        </p:nvGrpSpPr>
        <p:grpSpPr>
          <a:xfrm>
            <a:off x="1014413" y="5026025"/>
            <a:ext cx="1164590" cy="306705"/>
            <a:chOff x="2000" y="6107"/>
            <a:chExt cx="1834" cy="483"/>
          </a:xfrm>
          <a:solidFill>
            <a:srgbClr val="C00000"/>
          </a:solidFill>
        </p:grpSpPr>
        <p:sp>
          <p:nvSpPr>
            <p:cNvPr id="32" name="椭圆 31"/>
            <p:cNvSpPr/>
            <p:nvPr/>
          </p:nvSpPr>
          <p:spPr>
            <a:xfrm>
              <a:off x="2000" y="6231"/>
              <a:ext cx="236" cy="2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3600" strike="noStrike" noProof="1">
                <a:solidFill>
                  <a:schemeClr val="bg1"/>
                </a:solidFill>
                <a:latin typeface="微软雅黑" panose="020B0503020204020204" pitchFamily="34" charset="-122"/>
                <a:ea typeface="微软雅黑" panose="020B0503020204020204" pitchFamily="34" charset="-122"/>
              </a:endParaRPr>
            </a:p>
          </p:txBody>
        </p:sp>
        <p:sp>
          <p:nvSpPr>
            <p:cNvPr id="34" name="文本框 33"/>
            <p:cNvSpPr txBox="1"/>
            <p:nvPr/>
          </p:nvSpPr>
          <p:spPr>
            <a:xfrm>
              <a:off x="2426" y="6107"/>
              <a:ext cx="1408" cy="483"/>
            </a:xfrm>
            <a:prstGeom prst="rect">
              <a:avLst/>
            </a:prstGeom>
            <a:grpFill/>
          </p:spPr>
          <p:txBody>
            <a:bodyPr wrap="none" rtlCol="0">
              <a:spAutoFit/>
            </a:bodyPr>
            <a:lstStyle>
              <a:defPPr>
                <a:defRPr lang="en-US"/>
              </a:defPPr>
              <a:lvl1pPr>
                <a:defRPr sz="1400">
                  <a:solidFill>
                    <a:srgbClr val="2683C6"/>
                  </a:solidFill>
                  <a:latin typeface="微软雅黑" panose="020B0503020204020204" pitchFamily="34" charset="-122"/>
                  <a:ea typeface="微软雅黑" panose="020B0503020204020204" pitchFamily="34" charset="-122"/>
                </a:defRPr>
              </a:lvl1pPr>
            </a:lstStyle>
            <a:p>
              <a:pPr fontAlgn="auto"/>
              <a:r>
                <a:rPr lang="zh-CN" altLang="en-US" b="1" strike="noStrike" noProof="1" dirty="0">
                  <a:solidFill>
                    <a:schemeClr val="bg1"/>
                  </a:solidFill>
                  <a:latin typeface="微软雅黑" panose="020B0503020204020204" pitchFamily="34" charset="-122"/>
                  <a:ea typeface="微软雅黑" panose="020B0503020204020204" pitchFamily="34" charset="-122"/>
                  <a:cs typeface="+mn-cs"/>
                  <a:sym typeface="+mn-ea"/>
                </a:rPr>
                <a:t>回执统计</a:t>
              </a:r>
              <a:endParaRPr lang="zh-CN" altLang="en-US" b="1" strike="noStrike" noProof="1" dirty="0">
                <a:solidFill>
                  <a:schemeClr val="bg1"/>
                </a:solidFill>
                <a:sym typeface="+mn-ea"/>
              </a:endParaRPr>
            </a:p>
          </p:txBody>
        </p:sp>
      </p:grpSp>
      <p:grpSp>
        <p:nvGrpSpPr>
          <p:cNvPr id="36" name="组合 35"/>
          <p:cNvGrpSpPr/>
          <p:nvPr/>
        </p:nvGrpSpPr>
        <p:grpSpPr>
          <a:xfrm>
            <a:off x="1014413" y="5786120"/>
            <a:ext cx="1164590" cy="306705"/>
            <a:chOff x="2000" y="6107"/>
            <a:chExt cx="1834" cy="483"/>
          </a:xfrm>
          <a:solidFill>
            <a:srgbClr val="C00000"/>
          </a:solidFill>
        </p:grpSpPr>
        <p:sp>
          <p:nvSpPr>
            <p:cNvPr id="40" name="椭圆 39"/>
            <p:cNvSpPr/>
            <p:nvPr/>
          </p:nvSpPr>
          <p:spPr>
            <a:xfrm>
              <a:off x="2000" y="6231"/>
              <a:ext cx="236" cy="2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3600" strike="noStrike" noProof="1">
                <a:solidFill>
                  <a:schemeClr val="bg1"/>
                </a:solidFill>
                <a:latin typeface="微软雅黑" panose="020B0503020204020204" pitchFamily="34" charset="-122"/>
                <a:ea typeface="微软雅黑" panose="020B0503020204020204" pitchFamily="34" charset="-122"/>
              </a:endParaRPr>
            </a:p>
          </p:txBody>
        </p:sp>
        <p:sp>
          <p:nvSpPr>
            <p:cNvPr id="43" name="文本框 42"/>
            <p:cNvSpPr txBox="1"/>
            <p:nvPr/>
          </p:nvSpPr>
          <p:spPr>
            <a:xfrm>
              <a:off x="2426" y="6107"/>
              <a:ext cx="1408" cy="483"/>
            </a:xfrm>
            <a:prstGeom prst="rect">
              <a:avLst/>
            </a:prstGeom>
            <a:grpFill/>
          </p:spPr>
          <p:txBody>
            <a:bodyPr wrap="none" rtlCol="0">
              <a:spAutoFit/>
            </a:bodyPr>
            <a:lstStyle>
              <a:defPPr>
                <a:defRPr lang="en-US"/>
              </a:defPPr>
              <a:lvl1pPr>
                <a:defRPr sz="1400">
                  <a:solidFill>
                    <a:srgbClr val="2683C6"/>
                  </a:solidFill>
                  <a:latin typeface="微软雅黑" panose="020B0503020204020204" pitchFamily="34" charset="-122"/>
                  <a:ea typeface="微软雅黑" panose="020B0503020204020204" pitchFamily="34" charset="-122"/>
                </a:defRPr>
              </a:lvl1pPr>
            </a:lstStyle>
            <a:p>
              <a:pPr fontAlgn="auto"/>
              <a:r>
                <a:rPr lang="zh-CN" altLang="en-US" b="1" strike="noStrike" noProof="1">
                  <a:solidFill>
                    <a:schemeClr val="bg1"/>
                  </a:solidFill>
                  <a:latin typeface="微软雅黑" panose="020B0503020204020204" pitchFamily="34" charset="-122"/>
                  <a:ea typeface="微软雅黑" panose="020B0503020204020204" pitchFamily="34" charset="-122"/>
                  <a:cs typeface="+mn-cs"/>
                  <a:sym typeface="+mn-ea"/>
                </a:rPr>
                <a:t>会议日程</a:t>
              </a:r>
              <a:endParaRPr lang="zh-CN" altLang="en-US" b="1" strike="noStrike" noProof="1">
                <a:solidFill>
                  <a:schemeClr val="bg1"/>
                </a:solidFill>
                <a:sym typeface="+mn-ea"/>
              </a:endParaRPr>
            </a:p>
          </p:txBody>
        </p:sp>
      </p:grpSp>
      <p:sp>
        <p:nvSpPr>
          <p:cNvPr id="58377" name="文本框 34"/>
          <p:cNvSpPr txBox="1"/>
          <p:nvPr/>
        </p:nvSpPr>
        <p:spPr>
          <a:xfrm>
            <a:off x="2565400" y="2851150"/>
            <a:ext cx="8307388" cy="349250"/>
          </a:xfrm>
          <a:prstGeom prst="rect">
            <a:avLst/>
          </a:prstGeom>
          <a:noFill/>
          <a:ln w="9525" cap="flat" cmpd="sng">
            <a:solidFill>
              <a:srgbClr val="1D6295"/>
            </a:solidFill>
            <a:prstDash val="sysDash"/>
            <a:round/>
            <a:headEnd type="none" w="med" len="med"/>
            <a:tailEnd type="none" w="med" len="med"/>
          </a:ln>
        </p:spPr>
        <p:txBody>
          <a:bodyPr wrap="square" anchor="t" anchorCtr="0">
            <a:spAutoFit/>
          </a:bodyPr>
          <a:p>
            <a:pPr marL="285750" indent="-285750">
              <a:lnSpc>
                <a:spcPct val="120000"/>
              </a:lnSpc>
              <a:buFont typeface="Wingdings" panose="05000000000000000000" pitchFamily="2" charset="2"/>
              <a:buChar char="n"/>
            </a:pPr>
            <a:r>
              <a:rPr lang="zh-CN" altLang="en-US" sz="1400" dirty="0">
                <a:solidFill>
                  <a:srgbClr val="1D6295"/>
                </a:solidFill>
                <a:latin typeface="微软雅黑" panose="020B0503020204020204" pitchFamily="34" charset="-122"/>
                <a:ea typeface="微软雅黑" panose="020B0503020204020204" pitchFamily="34" charset="-122"/>
              </a:rPr>
              <a:t>会议</a:t>
            </a:r>
            <a:r>
              <a:rPr lang="zh-CN" altLang="zh-CN" sz="1400" dirty="0">
                <a:solidFill>
                  <a:srgbClr val="1D6295"/>
                </a:solidFill>
                <a:latin typeface="微软雅黑" panose="020B0503020204020204" pitchFamily="34" charset="-122"/>
                <a:ea typeface="微软雅黑" panose="020B0503020204020204" pitchFamily="34" charset="-122"/>
              </a:rPr>
              <a:t>发布</a:t>
            </a:r>
            <a:r>
              <a:rPr lang="zh-CN" altLang="en-US" sz="1400" dirty="0">
                <a:solidFill>
                  <a:srgbClr val="1D6295"/>
                </a:solidFill>
                <a:latin typeface="微软雅黑" panose="020B0503020204020204" pitchFamily="34" charset="-122"/>
                <a:ea typeface="微软雅黑" panose="020B0503020204020204" pitchFamily="34" charset="-122"/>
              </a:rPr>
              <a:t>时</a:t>
            </a:r>
            <a:r>
              <a:rPr lang="zh-CN" altLang="zh-CN" sz="1400" dirty="0">
                <a:solidFill>
                  <a:srgbClr val="1D6295"/>
                </a:solidFill>
                <a:latin typeface="微软雅黑" panose="020B0503020204020204" pitchFamily="34" charset="-122"/>
                <a:ea typeface="微软雅黑" panose="020B0503020204020204" pitchFamily="34" charset="-122"/>
              </a:rPr>
              <a:t>要</a:t>
            </a:r>
            <a:r>
              <a:rPr lang="zh-CN" altLang="en-US" sz="1400" dirty="0">
                <a:solidFill>
                  <a:srgbClr val="1D6295"/>
                </a:solidFill>
                <a:latin typeface="微软雅黑" panose="020B0503020204020204" pitchFamily="34" charset="-122"/>
                <a:ea typeface="微软雅黑" panose="020B0503020204020204" pitchFamily="34" charset="-122"/>
              </a:rPr>
              <a:t>上传</a:t>
            </a:r>
            <a:r>
              <a:rPr lang="zh-CN" altLang="zh-CN" sz="1400" dirty="0">
                <a:solidFill>
                  <a:srgbClr val="1D6295"/>
                </a:solidFill>
                <a:latin typeface="微软雅黑" panose="020B0503020204020204" pitchFamily="34" charset="-122"/>
                <a:ea typeface="微软雅黑" panose="020B0503020204020204" pitchFamily="34" charset="-122"/>
              </a:rPr>
              <a:t>通知的正式文件</a:t>
            </a:r>
            <a:r>
              <a:rPr lang="zh-CN" altLang="en-US" sz="1400" dirty="0">
                <a:solidFill>
                  <a:srgbClr val="1D6295"/>
                </a:solidFill>
                <a:latin typeface="微软雅黑" panose="020B0503020204020204" pitchFamily="34" charset="-122"/>
                <a:ea typeface="微软雅黑" panose="020B0503020204020204" pitchFamily="34" charset="-122"/>
              </a:rPr>
              <a:t>，文件在线</a:t>
            </a:r>
            <a:r>
              <a:rPr lang="zh-CN" altLang="zh-CN" sz="1400" dirty="0">
                <a:solidFill>
                  <a:srgbClr val="1D6295"/>
                </a:solidFill>
                <a:latin typeface="微软雅黑" panose="020B0503020204020204" pitchFamily="34" charset="-122"/>
                <a:ea typeface="微软雅黑" panose="020B0503020204020204" pitchFamily="34" charset="-122"/>
              </a:rPr>
              <a:t>可预览</a:t>
            </a:r>
            <a:r>
              <a:rPr lang="zh-CN" altLang="en-US" sz="1400" dirty="0">
                <a:solidFill>
                  <a:srgbClr val="1D6295"/>
                </a:solidFill>
                <a:latin typeface="微软雅黑" panose="020B0503020204020204" pitchFamily="34" charset="-122"/>
                <a:ea typeface="微软雅黑" panose="020B0503020204020204" pitchFamily="34" charset="-122"/>
              </a:rPr>
              <a:t>；通知应发布到</a:t>
            </a:r>
            <a:r>
              <a:rPr lang="zh-CN" altLang="zh-CN" sz="1400" dirty="0">
                <a:solidFill>
                  <a:srgbClr val="1D6295"/>
                </a:solidFill>
                <a:latin typeface="微软雅黑" panose="020B0503020204020204" pitchFamily="34" charset="-122"/>
                <a:ea typeface="微软雅黑" panose="020B0503020204020204" pitchFamily="34" charset="-122"/>
              </a:rPr>
              <a:t>视频联调人员和组织会议的人员。</a:t>
            </a:r>
            <a:endParaRPr lang="en-US" altLang="zh-CN" sz="1400" dirty="0">
              <a:solidFill>
                <a:srgbClr val="1D6295"/>
              </a:solidFill>
              <a:latin typeface="微软雅黑" panose="020B0503020204020204" pitchFamily="34" charset="-122"/>
              <a:ea typeface="微软雅黑" panose="020B0503020204020204" pitchFamily="34" charset="-122"/>
            </a:endParaRPr>
          </a:p>
        </p:txBody>
      </p:sp>
      <p:sp>
        <p:nvSpPr>
          <p:cNvPr id="58378" name="文本框 35"/>
          <p:cNvSpPr txBox="1"/>
          <p:nvPr/>
        </p:nvSpPr>
        <p:spPr>
          <a:xfrm>
            <a:off x="2565400" y="2206625"/>
            <a:ext cx="8307388" cy="349250"/>
          </a:xfrm>
          <a:prstGeom prst="rect">
            <a:avLst/>
          </a:prstGeom>
          <a:noFill/>
          <a:ln w="9525" cap="flat" cmpd="sng">
            <a:solidFill>
              <a:srgbClr val="1D6295"/>
            </a:solidFill>
            <a:prstDash val="sysDash"/>
            <a:round/>
            <a:headEnd type="none" w="med" len="med"/>
            <a:tailEnd type="none" w="med" len="med"/>
          </a:ln>
        </p:spPr>
        <p:txBody>
          <a:bodyPr wrap="square" anchor="t" anchorCtr="0">
            <a:spAutoFit/>
          </a:bodyPr>
          <a:p>
            <a:pPr marL="285750" indent="-285750">
              <a:lnSpc>
                <a:spcPct val="120000"/>
              </a:lnSpc>
              <a:buFont typeface="Wingdings" panose="05000000000000000000" pitchFamily="2" charset="2"/>
              <a:buChar char="n"/>
            </a:pPr>
            <a:r>
              <a:rPr lang="zh-CN" altLang="en-US" sz="1400" dirty="0">
                <a:solidFill>
                  <a:srgbClr val="1D6295"/>
                </a:solidFill>
                <a:latin typeface="微软雅黑" panose="020B0503020204020204" pitchFamily="34" charset="-122"/>
                <a:ea typeface="微软雅黑" panose="020B0503020204020204" pitchFamily="34" charset="-122"/>
              </a:rPr>
              <a:t>能够按照企业现有审批流程，动态的在系统维护和配置审批流程</a:t>
            </a:r>
            <a:r>
              <a:rPr lang="zh-CN" altLang="zh-CN" sz="1400" dirty="0">
                <a:solidFill>
                  <a:srgbClr val="1D6295"/>
                </a:solidFill>
                <a:latin typeface="微软雅黑" panose="020B0503020204020204" pitchFamily="34" charset="-122"/>
                <a:ea typeface="微软雅黑" panose="020B0503020204020204" pitchFamily="34" charset="-122"/>
              </a:rPr>
              <a:t>。</a:t>
            </a:r>
            <a:endParaRPr lang="en-US" altLang="zh-CN" sz="1400" dirty="0">
              <a:solidFill>
                <a:srgbClr val="1D6295"/>
              </a:solidFill>
              <a:latin typeface="微软雅黑" panose="020B0503020204020204" pitchFamily="34" charset="-122"/>
              <a:ea typeface="微软雅黑" panose="020B0503020204020204" pitchFamily="34" charset="-122"/>
            </a:endParaRPr>
          </a:p>
        </p:txBody>
      </p:sp>
      <p:sp>
        <p:nvSpPr>
          <p:cNvPr id="58379" name="文本框 37"/>
          <p:cNvSpPr txBox="1"/>
          <p:nvPr/>
        </p:nvSpPr>
        <p:spPr>
          <a:xfrm>
            <a:off x="2565400" y="4230688"/>
            <a:ext cx="8307388" cy="606425"/>
          </a:xfrm>
          <a:prstGeom prst="rect">
            <a:avLst/>
          </a:prstGeom>
          <a:noFill/>
          <a:ln w="9525" cap="flat" cmpd="sng">
            <a:solidFill>
              <a:srgbClr val="1D6295"/>
            </a:solidFill>
            <a:prstDash val="sysDash"/>
            <a:round/>
            <a:headEnd type="none" w="med" len="med"/>
            <a:tailEnd type="none" w="med" len="med"/>
          </a:ln>
        </p:spPr>
        <p:txBody>
          <a:bodyPr wrap="square" anchor="t" anchorCtr="0">
            <a:spAutoFit/>
          </a:bodyPr>
          <a:p>
            <a:pPr marL="285750" indent="-285750">
              <a:lnSpc>
                <a:spcPct val="120000"/>
              </a:lnSpc>
              <a:buFont typeface="Wingdings" panose="05000000000000000000" pitchFamily="2" charset="2"/>
              <a:buChar char="n"/>
            </a:pPr>
            <a:r>
              <a:rPr lang="zh-CN" altLang="zh-CN" sz="1400" dirty="0">
                <a:solidFill>
                  <a:srgbClr val="1D6295"/>
                </a:solidFill>
                <a:latin typeface="微软雅黑" panose="020B0503020204020204" pitchFamily="34" charset="-122"/>
                <a:ea typeface="微软雅黑" panose="020B0503020204020204" pitchFamily="34" charset="-122"/>
              </a:rPr>
              <a:t>会议通知要能通知到具体人，人员收到通知后可以选择参会和不参会、以及转办功能。点击参会可自动回执。</a:t>
            </a:r>
            <a:endParaRPr lang="zh-CN" altLang="zh-CN" sz="1400" dirty="0">
              <a:solidFill>
                <a:srgbClr val="1D6295"/>
              </a:solidFill>
              <a:latin typeface="微软雅黑" panose="020B0503020204020204" pitchFamily="34" charset="-122"/>
              <a:ea typeface="微软雅黑" panose="020B0503020204020204" pitchFamily="34" charset="-122"/>
            </a:endParaRPr>
          </a:p>
        </p:txBody>
      </p:sp>
      <p:sp>
        <p:nvSpPr>
          <p:cNvPr id="58380" name="文本框 38"/>
          <p:cNvSpPr txBox="1"/>
          <p:nvPr/>
        </p:nvSpPr>
        <p:spPr>
          <a:xfrm>
            <a:off x="2565400" y="4926013"/>
            <a:ext cx="8307388" cy="608012"/>
          </a:xfrm>
          <a:prstGeom prst="rect">
            <a:avLst/>
          </a:prstGeom>
          <a:noFill/>
          <a:ln w="9525" cap="flat" cmpd="sng">
            <a:solidFill>
              <a:srgbClr val="1D6295"/>
            </a:solidFill>
            <a:prstDash val="sysDash"/>
            <a:round/>
            <a:headEnd type="none" w="med" len="med"/>
            <a:tailEnd type="none" w="med" len="med"/>
          </a:ln>
        </p:spPr>
        <p:txBody>
          <a:bodyPr wrap="square" anchor="t" anchorCtr="0">
            <a:spAutoFit/>
          </a:bodyPr>
          <a:p>
            <a:pPr marL="285750" indent="-285750">
              <a:lnSpc>
                <a:spcPct val="120000"/>
              </a:lnSpc>
              <a:buFont typeface="Wingdings" panose="05000000000000000000" pitchFamily="2" charset="2"/>
              <a:buChar char="n"/>
            </a:pPr>
            <a:r>
              <a:rPr lang="zh-CN" altLang="zh-CN" sz="1400" dirty="0">
                <a:solidFill>
                  <a:srgbClr val="1D6295"/>
                </a:solidFill>
                <a:latin typeface="微软雅黑" panose="020B0503020204020204" pitchFamily="34" charset="-122"/>
                <a:ea typeface="微软雅黑" panose="020B0503020204020204" pitchFamily="34" charset="-122"/>
              </a:rPr>
              <a:t>参会回执</a:t>
            </a:r>
            <a:r>
              <a:rPr lang="zh-CN" altLang="en-US" sz="1400" dirty="0">
                <a:solidFill>
                  <a:srgbClr val="1D6295"/>
                </a:solidFill>
                <a:latin typeface="微软雅黑" panose="020B0503020204020204" pitchFamily="34" charset="-122"/>
                <a:ea typeface="微软雅黑" panose="020B0503020204020204" pitchFamily="34" charset="-122"/>
              </a:rPr>
              <a:t>能</a:t>
            </a:r>
            <a:r>
              <a:rPr lang="zh-CN" altLang="zh-CN" sz="1400" dirty="0">
                <a:solidFill>
                  <a:srgbClr val="1D6295"/>
                </a:solidFill>
                <a:latin typeface="微软雅黑" panose="020B0503020204020204" pitchFamily="34" charset="-122"/>
                <a:ea typeface="微软雅黑" panose="020B0503020204020204" pitchFamily="34" charset="-122"/>
              </a:rPr>
              <a:t>自动统计，会议统计的信息要完整并结构化，展示结构和过程的变化。会议的回执形成列表可进行下载，方便桌签座次进行安排。</a:t>
            </a:r>
            <a:endParaRPr lang="zh-CN" altLang="zh-CN" sz="1400" dirty="0">
              <a:solidFill>
                <a:srgbClr val="1D6295"/>
              </a:solidFill>
              <a:latin typeface="微软雅黑" panose="020B0503020204020204" pitchFamily="34" charset="-122"/>
              <a:ea typeface="微软雅黑" panose="020B0503020204020204" pitchFamily="34" charset="-122"/>
            </a:endParaRPr>
          </a:p>
        </p:txBody>
      </p:sp>
      <p:sp>
        <p:nvSpPr>
          <p:cNvPr id="58381" name="文本框 39"/>
          <p:cNvSpPr txBox="1"/>
          <p:nvPr/>
        </p:nvSpPr>
        <p:spPr>
          <a:xfrm>
            <a:off x="2565400" y="3465513"/>
            <a:ext cx="8307388" cy="608012"/>
          </a:xfrm>
          <a:prstGeom prst="rect">
            <a:avLst/>
          </a:prstGeom>
          <a:noFill/>
          <a:ln w="9525" cap="flat" cmpd="sng">
            <a:solidFill>
              <a:srgbClr val="1D6295"/>
            </a:solidFill>
            <a:prstDash val="sysDash"/>
            <a:round/>
            <a:headEnd type="none" w="med" len="med"/>
            <a:tailEnd type="none" w="med" len="med"/>
          </a:ln>
        </p:spPr>
        <p:txBody>
          <a:bodyPr wrap="square" anchor="t" anchorCtr="0">
            <a:spAutoFit/>
          </a:bodyPr>
          <a:p>
            <a:pPr marL="285750" indent="-285750">
              <a:lnSpc>
                <a:spcPct val="120000"/>
              </a:lnSpc>
              <a:buFont typeface="Wingdings" panose="05000000000000000000" pitchFamily="2" charset="2"/>
              <a:buChar char="n"/>
            </a:pPr>
            <a:r>
              <a:rPr lang="zh-CN" altLang="en-US" sz="1400" dirty="0">
                <a:solidFill>
                  <a:srgbClr val="1D6295"/>
                </a:solidFill>
                <a:latin typeface="微软雅黑" panose="020B0503020204020204" pitchFamily="34" charset="-122"/>
                <a:ea typeface="微软雅黑" panose="020B0503020204020204" pitchFamily="34" charset="-122"/>
              </a:rPr>
              <a:t>已审批通过的会议</a:t>
            </a:r>
            <a:r>
              <a:rPr lang="zh-CN" altLang="zh-CN" sz="1400" dirty="0">
                <a:solidFill>
                  <a:srgbClr val="1D6295"/>
                </a:solidFill>
                <a:latin typeface="微软雅黑" panose="020B0503020204020204" pitchFamily="34" charset="-122"/>
                <a:ea typeface="微软雅黑" panose="020B0503020204020204" pitchFamily="34" charset="-122"/>
              </a:rPr>
              <a:t>变更</a:t>
            </a:r>
            <a:r>
              <a:rPr lang="zh-CN" altLang="en-US" sz="1400" dirty="0">
                <a:solidFill>
                  <a:srgbClr val="1D6295"/>
                </a:solidFill>
                <a:latin typeface="微软雅黑" panose="020B0503020204020204" pitchFamily="34" charset="-122"/>
                <a:ea typeface="微软雅黑" panose="020B0503020204020204" pitchFamily="34" charset="-122"/>
              </a:rPr>
              <a:t>或内容</a:t>
            </a:r>
            <a:r>
              <a:rPr lang="zh-CN" altLang="zh-CN" sz="1400" dirty="0">
                <a:solidFill>
                  <a:srgbClr val="1D6295"/>
                </a:solidFill>
                <a:latin typeface="微软雅黑" panose="020B0503020204020204" pitchFamily="34" charset="-122"/>
                <a:ea typeface="微软雅黑" panose="020B0503020204020204" pitchFamily="34" charset="-122"/>
              </a:rPr>
              <a:t>调整后无需全流程审批，</a:t>
            </a:r>
            <a:r>
              <a:rPr lang="zh-CN" altLang="en-US" sz="1400" dirty="0">
                <a:solidFill>
                  <a:srgbClr val="1D6295"/>
                </a:solidFill>
                <a:latin typeface="微软雅黑" panose="020B0503020204020204" pitchFamily="34" charset="-122"/>
                <a:ea typeface="微软雅黑" panose="020B0503020204020204" pitchFamily="34" charset="-122"/>
              </a:rPr>
              <a:t>会议变更后需重新</a:t>
            </a:r>
            <a:r>
              <a:rPr lang="zh-CN" altLang="zh-CN" sz="1400" dirty="0">
                <a:solidFill>
                  <a:srgbClr val="1D6295"/>
                </a:solidFill>
                <a:latin typeface="微软雅黑" panose="020B0503020204020204" pitchFamily="34" charset="-122"/>
                <a:ea typeface="微软雅黑" panose="020B0503020204020204" pitchFamily="34" charset="-122"/>
              </a:rPr>
              <a:t>发送消息到参会人员，如涉及时间调整</a:t>
            </a:r>
            <a:r>
              <a:rPr lang="zh-CN" altLang="en-US" sz="1400" dirty="0">
                <a:solidFill>
                  <a:srgbClr val="1D6295"/>
                </a:solidFill>
                <a:latin typeface="微软雅黑" panose="020B0503020204020204" pitchFamily="34" charset="-122"/>
                <a:ea typeface="微软雅黑" panose="020B0503020204020204" pitchFamily="34" charset="-122"/>
              </a:rPr>
              <a:t>应重新要求</a:t>
            </a:r>
            <a:r>
              <a:rPr lang="zh-CN" altLang="zh-CN" sz="1400" dirty="0">
                <a:solidFill>
                  <a:srgbClr val="1D6295"/>
                </a:solidFill>
                <a:latin typeface="微软雅黑" panose="020B0503020204020204" pitchFamily="34" charset="-122"/>
                <a:ea typeface="微软雅黑" panose="020B0503020204020204" pitchFamily="34" charset="-122"/>
              </a:rPr>
              <a:t>回执</a:t>
            </a:r>
            <a:r>
              <a:rPr lang="zh-CN" altLang="en-US" sz="1400" dirty="0">
                <a:solidFill>
                  <a:srgbClr val="1D6295"/>
                </a:solidFill>
                <a:latin typeface="微软雅黑" panose="020B0503020204020204" pitchFamily="34" charset="-122"/>
                <a:ea typeface="微软雅黑" panose="020B0503020204020204" pitchFamily="34" charset="-122"/>
              </a:rPr>
              <a:t>。</a:t>
            </a:r>
            <a:endParaRPr lang="zh-CN" altLang="zh-CN" sz="1400" dirty="0">
              <a:solidFill>
                <a:srgbClr val="1D6295"/>
              </a:solidFill>
              <a:latin typeface="微软雅黑" panose="020B0503020204020204" pitchFamily="34" charset="-122"/>
              <a:ea typeface="微软雅黑" panose="020B0503020204020204" pitchFamily="34" charset="-122"/>
            </a:endParaRPr>
          </a:p>
        </p:txBody>
      </p:sp>
      <p:sp>
        <p:nvSpPr>
          <p:cNvPr id="58382" name="文本框 40"/>
          <p:cNvSpPr txBox="1"/>
          <p:nvPr/>
        </p:nvSpPr>
        <p:spPr>
          <a:xfrm>
            <a:off x="2565400" y="5675313"/>
            <a:ext cx="8307388" cy="608012"/>
          </a:xfrm>
          <a:prstGeom prst="rect">
            <a:avLst/>
          </a:prstGeom>
          <a:noFill/>
          <a:ln w="9525" cap="flat" cmpd="sng">
            <a:solidFill>
              <a:srgbClr val="1D6295"/>
            </a:solidFill>
            <a:prstDash val="sysDash"/>
            <a:round/>
            <a:headEnd type="none" w="med" len="med"/>
            <a:tailEnd type="none" w="med" len="med"/>
          </a:ln>
        </p:spPr>
        <p:txBody>
          <a:bodyPr wrap="square" anchor="t" anchorCtr="0">
            <a:spAutoFit/>
          </a:bodyPr>
          <a:p>
            <a:pPr marL="285750" indent="-285750">
              <a:lnSpc>
                <a:spcPct val="120000"/>
              </a:lnSpc>
              <a:buFont typeface="Wingdings" panose="05000000000000000000" pitchFamily="2" charset="2"/>
              <a:buChar char="n"/>
            </a:pPr>
            <a:r>
              <a:rPr lang="zh-CN" altLang="zh-CN" sz="1400" dirty="0">
                <a:solidFill>
                  <a:srgbClr val="1D6295"/>
                </a:solidFill>
                <a:latin typeface="微软雅黑" panose="020B0503020204020204" pitchFamily="34" charset="-122"/>
                <a:ea typeface="微软雅黑" panose="020B0503020204020204" pitchFamily="34" charset="-122"/>
              </a:rPr>
              <a:t>会议发布</a:t>
            </a:r>
            <a:r>
              <a:rPr lang="zh-CN" altLang="en-US" sz="1400" dirty="0">
                <a:solidFill>
                  <a:srgbClr val="1D6295"/>
                </a:solidFill>
                <a:latin typeface="微软雅黑" panose="020B0503020204020204" pitchFamily="34" charset="-122"/>
                <a:ea typeface="微软雅黑" panose="020B0503020204020204" pitchFamily="34" charset="-122"/>
              </a:rPr>
              <a:t>且全部回执完成</a:t>
            </a:r>
            <a:r>
              <a:rPr lang="zh-CN" altLang="zh-CN" sz="1400" dirty="0">
                <a:solidFill>
                  <a:srgbClr val="1D6295"/>
                </a:solidFill>
                <a:latin typeface="微软雅黑" panose="020B0503020204020204" pitchFamily="34" charset="-122"/>
                <a:ea typeface="微软雅黑" panose="020B0503020204020204" pitchFamily="34" charset="-122"/>
              </a:rPr>
              <a:t>，</a:t>
            </a:r>
            <a:r>
              <a:rPr lang="zh-CN" altLang="en-US" sz="1400" dirty="0">
                <a:solidFill>
                  <a:srgbClr val="1D6295"/>
                </a:solidFill>
                <a:latin typeface="微软雅黑" panose="020B0503020204020204" pitchFamily="34" charset="-122"/>
                <a:ea typeface="微软雅黑" panose="020B0503020204020204" pitchFamily="34" charset="-122"/>
              </a:rPr>
              <a:t>为用户提供</a:t>
            </a:r>
            <a:r>
              <a:rPr lang="zh-CN" altLang="zh-CN" sz="1400" dirty="0">
                <a:solidFill>
                  <a:srgbClr val="1D6295"/>
                </a:solidFill>
                <a:latin typeface="微软雅黑" panose="020B0503020204020204" pitchFamily="34" charset="-122"/>
                <a:ea typeface="微软雅黑" panose="020B0503020204020204" pitchFamily="34" charset="-122"/>
              </a:rPr>
              <a:t>会议日程，日程界面要清晰展示。日程可优先显示当日会议列表，也可查看周和月日程</a:t>
            </a:r>
            <a:r>
              <a:rPr lang="zh-CN" altLang="en-US" sz="1400" dirty="0">
                <a:solidFill>
                  <a:srgbClr val="1D6295"/>
                </a:solidFill>
                <a:latin typeface="微软雅黑" panose="020B0503020204020204" pitchFamily="34" charset="-122"/>
                <a:ea typeface="微软雅黑" panose="020B0503020204020204" pitchFamily="34" charset="-122"/>
              </a:rPr>
              <a:t>，会议</a:t>
            </a:r>
            <a:r>
              <a:rPr lang="zh-CN" altLang="zh-CN" sz="1400" dirty="0">
                <a:solidFill>
                  <a:srgbClr val="1D6295"/>
                </a:solidFill>
                <a:latin typeface="微软雅黑" panose="020B0503020204020204" pitchFamily="34" charset="-122"/>
                <a:ea typeface="微软雅黑" panose="020B0503020204020204" pitchFamily="34" charset="-122"/>
              </a:rPr>
              <a:t>附件资料的查看，在线预览</a:t>
            </a:r>
            <a:r>
              <a:rPr lang="zh-CN" altLang="en-US" sz="1400" dirty="0">
                <a:solidFill>
                  <a:srgbClr val="1D6295"/>
                </a:solidFill>
                <a:latin typeface="微软雅黑" panose="020B0503020204020204" pitchFamily="34" charset="-122"/>
                <a:ea typeface="微软雅黑" panose="020B0503020204020204" pitchFamily="34" charset="-122"/>
              </a:rPr>
              <a:t>，日历形式展示；</a:t>
            </a:r>
            <a:endParaRPr lang="en-US" altLang="zh-CN" sz="1400" dirty="0">
              <a:solidFill>
                <a:srgbClr val="1D6295"/>
              </a:solidFill>
              <a:latin typeface="微软雅黑" panose="020B0503020204020204" pitchFamily="34" charset="-122"/>
              <a:ea typeface="微软雅黑" panose="020B0503020204020204" pitchFamily="34" charset="-122"/>
            </a:endParaRPr>
          </a:p>
        </p:txBody>
      </p:sp>
      <p:sp>
        <p:nvSpPr>
          <p:cNvPr id="58383" name="文本框 41"/>
          <p:cNvSpPr txBox="1"/>
          <p:nvPr/>
        </p:nvSpPr>
        <p:spPr>
          <a:xfrm>
            <a:off x="2565400" y="1522413"/>
            <a:ext cx="8307388" cy="349250"/>
          </a:xfrm>
          <a:prstGeom prst="rect">
            <a:avLst/>
          </a:prstGeom>
          <a:noFill/>
          <a:ln w="9525" cap="flat" cmpd="sng">
            <a:solidFill>
              <a:srgbClr val="1D6295"/>
            </a:solidFill>
            <a:prstDash val="sysDash"/>
            <a:round/>
            <a:headEnd type="none" w="med" len="med"/>
            <a:tailEnd type="none" w="med" len="med"/>
          </a:ln>
        </p:spPr>
        <p:txBody>
          <a:bodyPr wrap="square" anchor="t" anchorCtr="0">
            <a:spAutoFit/>
          </a:bodyPr>
          <a:p>
            <a:pPr marL="285750" indent="-285750">
              <a:lnSpc>
                <a:spcPct val="120000"/>
              </a:lnSpc>
              <a:buFont typeface="Wingdings" panose="05000000000000000000" pitchFamily="2" charset="2"/>
              <a:buChar char="n"/>
            </a:pPr>
            <a:r>
              <a:rPr lang="zh-CN" altLang="en-US" sz="1400" dirty="0">
                <a:solidFill>
                  <a:srgbClr val="1D6295"/>
                </a:solidFill>
                <a:latin typeface="微软雅黑" panose="020B0503020204020204" pitchFamily="34" charset="-122"/>
                <a:ea typeface="微软雅黑" panose="020B0503020204020204" pitchFamily="34" charset="-122"/>
                <a:sym typeface="DengXian" charset="0"/>
              </a:rPr>
              <a:t>起草会议，根据会议的选项内容，自动生成通知文档，减少用户操作，并可下载电子文档。</a:t>
            </a:r>
            <a:endParaRPr lang="en-US" altLang="zh-CN" sz="1400" dirty="0">
              <a:solidFill>
                <a:srgbClr val="1D6295"/>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265" y="0"/>
            <a:ext cx="12192000" cy="6858000"/>
          </a:xfrm>
          <a:prstGeom prst="rect">
            <a:avLst/>
          </a:prstGeom>
          <a:gradFill flip="none" rotWithShape="1">
            <a:gsLst>
              <a:gs pos="0">
                <a:schemeClr val="accent1">
                  <a:tint val="66000"/>
                  <a:satMod val="160000"/>
                  <a:alpha val="33000"/>
                </a:schemeClr>
              </a:gs>
              <a:gs pos="54000">
                <a:schemeClr val="accent1">
                  <a:tint val="44500"/>
                  <a:satMod val="160000"/>
                  <a:alpha val="21000"/>
                </a:schemeClr>
              </a:gs>
              <a:gs pos="100000">
                <a:schemeClr val="accent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677" y="6476"/>
            <a:ext cx="12194677" cy="6869620"/>
          </a:xfrm>
          <a:prstGeom prst="rect">
            <a:avLst/>
          </a:prstGeom>
        </p:spPr>
      </p:pic>
      <p:sp>
        <p:nvSpPr>
          <p:cNvPr id="89" name="任意多边形: 形状 17"/>
          <p:cNvSpPr/>
          <p:nvPr/>
        </p:nvSpPr>
        <p:spPr>
          <a:xfrm>
            <a:off x="4265" y="4027"/>
            <a:ext cx="5736794" cy="6868041"/>
          </a:xfrm>
          <a:custGeom>
            <a:avLst/>
            <a:gdLst>
              <a:gd name="connsiteX0" fmla="*/ 0 w 5736794"/>
              <a:gd name="connsiteY0" fmla="*/ 0 h 6857998"/>
              <a:gd name="connsiteX1" fmla="*/ 4812461 w 5736794"/>
              <a:gd name="connsiteY1" fmla="*/ 0 h 6857998"/>
              <a:gd name="connsiteX2" fmla="*/ 4912668 w 5736794"/>
              <a:gd name="connsiteY2" fmla="*/ 174278 h 6857998"/>
              <a:gd name="connsiteX3" fmla="*/ 5736794 w 5736794"/>
              <a:gd name="connsiteY3" fmla="*/ 3428999 h 6857998"/>
              <a:gd name="connsiteX4" fmla="*/ 4862732 w 5736794"/>
              <a:gd name="connsiteY4" fmla="*/ 6774009 h 6857998"/>
              <a:gd name="connsiteX5" fmla="*/ 4812908 w 5736794"/>
              <a:gd name="connsiteY5" fmla="*/ 6857998 h 6857998"/>
              <a:gd name="connsiteX6" fmla="*/ 0 w 5736794"/>
              <a:gd name="connsiteY6" fmla="*/ 6857998 h 6857998"/>
              <a:gd name="connsiteX7" fmla="*/ 0 w 5736794"/>
              <a:gd name="connsiteY7" fmla="*/ 6648067 h 6857998"/>
              <a:gd name="connsiteX8" fmla="*/ 18456 w 5736794"/>
              <a:gd name="connsiteY8" fmla="*/ 6642610 h 6857998"/>
              <a:gd name="connsiteX9" fmla="*/ 2307540 w 5736794"/>
              <a:gd name="connsiteY9" fmla="*/ 3428999 h 6857998"/>
              <a:gd name="connsiteX10" fmla="*/ 18456 w 5736794"/>
              <a:gd name="connsiteY10" fmla="*/ 215389 h 6857998"/>
              <a:gd name="connsiteX11" fmla="*/ 0 w 5736794"/>
              <a:gd name="connsiteY11" fmla="*/ 209932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6794" h="6857998">
                <a:moveTo>
                  <a:pt x="0" y="0"/>
                </a:moveTo>
                <a:lnTo>
                  <a:pt x="4812461" y="0"/>
                </a:lnTo>
                <a:lnTo>
                  <a:pt x="4912668" y="174278"/>
                </a:lnTo>
                <a:cubicBezTo>
                  <a:pt x="5438251" y="1141787"/>
                  <a:pt x="5736794" y="2250529"/>
                  <a:pt x="5736794" y="3428999"/>
                </a:cubicBezTo>
                <a:cubicBezTo>
                  <a:pt x="5736794" y="4644297"/>
                  <a:pt x="5419300" y="5785440"/>
                  <a:pt x="4862732" y="6774009"/>
                </a:cubicBezTo>
                <a:lnTo>
                  <a:pt x="4812908" y="6857998"/>
                </a:lnTo>
                <a:lnTo>
                  <a:pt x="0" y="6857998"/>
                </a:lnTo>
                <a:lnTo>
                  <a:pt x="0" y="6648067"/>
                </a:lnTo>
                <a:lnTo>
                  <a:pt x="18456" y="6642610"/>
                </a:lnTo>
                <a:cubicBezTo>
                  <a:pt x="1350661" y="6182600"/>
                  <a:pt x="2307540" y="4917546"/>
                  <a:pt x="2307540" y="3428999"/>
                </a:cubicBezTo>
                <a:cubicBezTo>
                  <a:pt x="2307540" y="1940453"/>
                  <a:pt x="1350661" y="675399"/>
                  <a:pt x="18456" y="215389"/>
                </a:cubicBezTo>
                <a:lnTo>
                  <a:pt x="0" y="209932"/>
                </a:lnTo>
                <a:close/>
              </a:path>
            </a:pathLst>
          </a:custGeom>
          <a:blipFill dpi="0" rotWithShape="1">
            <a:blip r:embed="rId2">
              <a:alphaModFix amt="90000"/>
              <a:grayscl/>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sp>
        <p:nvSpPr>
          <p:cNvPr id="90" name="任意多边形: 形状 15"/>
          <p:cNvSpPr/>
          <p:nvPr/>
        </p:nvSpPr>
        <p:spPr>
          <a:xfrm>
            <a:off x="-2595" y="-9621"/>
            <a:ext cx="5750107" cy="6881689"/>
          </a:xfrm>
          <a:custGeom>
            <a:avLst/>
            <a:gdLst>
              <a:gd name="connsiteX0" fmla="*/ 0 w 5750809"/>
              <a:gd name="connsiteY0" fmla="*/ 0 h 6857998"/>
              <a:gd name="connsiteX1" fmla="*/ 4826476 w 5750809"/>
              <a:gd name="connsiteY1" fmla="*/ 0 h 6857998"/>
              <a:gd name="connsiteX2" fmla="*/ 4926683 w 5750809"/>
              <a:gd name="connsiteY2" fmla="*/ 174278 h 6857998"/>
              <a:gd name="connsiteX3" fmla="*/ 5750809 w 5750809"/>
              <a:gd name="connsiteY3" fmla="*/ 3428999 h 6857998"/>
              <a:gd name="connsiteX4" fmla="*/ 4876747 w 5750809"/>
              <a:gd name="connsiteY4" fmla="*/ 6774009 h 6857998"/>
              <a:gd name="connsiteX5" fmla="*/ 4826923 w 5750809"/>
              <a:gd name="connsiteY5" fmla="*/ 6857998 h 6857998"/>
              <a:gd name="connsiteX6" fmla="*/ 0 w 5750809"/>
              <a:gd name="connsiteY6" fmla="*/ 6857998 h 6857998"/>
              <a:gd name="connsiteX7" fmla="*/ 0 w 5750809"/>
              <a:gd name="connsiteY7" fmla="*/ 6652211 h 6857998"/>
              <a:gd name="connsiteX8" fmla="*/ 32471 w 5750809"/>
              <a:gd name="connsiteY8" fmla="*/ 6642610 h 6857998"/>
              <a:gd name="connsiteX9" fmla="*/ 2321555 w 5750809"/>
              <a:gd name="connsiteY9" fmla="*/ 3428999 h 6857998"/>
              <a:gd name="connsiteX10" fmla="*/ 32471 w 5750809"/>
              <a:gd name="connsiteY10" fmla="*/ 215389 h 6857998"/>
              <a:gd name="connsiteX11" fmla="*/ 0 w 5750809"/>
              <a:gd name="connsiteY11" fmla="*/ 205789 h 6857998"/>
              <a:gd name="connsiteX0-1" fmla="*/ 0 w 5750809"/>
              <a:gd name="connsiteY0-2" fmla="*/ 0 h 6857998"/>
              <a:gd name="connsiteX1-3" fmla="*/ 4826476 w 5750809"/>
              <a:gd name="connsiteY1-4" fmla="*/ 0 h 6857998"/>
              <a:gd name="connsiteX2-5" fmla="*/ 4926683 w 5750809"/>
              <a:gd name="connsiteY2-6" fmla="*/ 174278 h 6857998"/>
              <a:gd name="connsiteX3-7" fmla="*/ 5750809 w 5750809"/>
              <a:gd name="connsiteY3-8" fmla="*/ 3469883 h 6857998"/>
              <a:gd name="connsiteX4-9" fmla="*/ 4876747 w 5750809"/>
              <a:gd name="connsiteY4-10" fmla="*/ 6774009 h 6857998"/>
              <a:gd name="connsiteX5-11" fmla="*/ 4826923 w 5750809"/>
              <a:gd name="connsiteY5-12" fmla="*/ 6857998 h 6857998"/>
              <a:gd name="connsiteX6-13" fmla="*/ 0 w 5750809"/>
              <a:gd name="connsiteY6-14" fmla="*/ 6857998 h 6857998"/>
              <a:gd name="connsiteX7-15" fmla="*/ 0 w 5750809"/>
              <a:gd name="connsiteY7-16" fmla="*/ 6652211 h 6857998"/>
              <a:gd name="connsiteX8-17" fmla="*/ 32471 w 5750809"/>
              <a:gd name="connsiteY8-18" fmla="*/ 6642610 h 6857998"/>
              <a:gd name="connsiteX9-19" fmla="*/ 2321555 w 5750809"/>
              <a:gd name="connsiteY9-20" fmla="*/ 3428999 h 6857998"/>
              <a:gd name="connsiteX10-21" fmla="*/ 32471 w 5750809"/>
              <a:gd name="connsiteY10-22" fmla="*/ 215389 h 6857998"/>
              <a:gd name="connsiteX11-23" fmla="*/ 0 w 5750809"/>
              <a:gd name="connsiteY11-24" fmla="*/ 205789 h 6857998"/>
              <a:gd name="connsiteX12" fmla="*/ 0 w 5750809"/>
              <a:gd name="connsiteY12" fmla="*/ 0 h 6857998"/>
              <a:gd name="connsiteX0-25" fmla="*/ 0 w 5778239"/>
              <a:gd name="connsiteY0-26" fmla="*/ 0 h 6857998"/>
              <a:gd name="connsiteX1-27" fmla="*/ 4826476 w 5778239"/>
              <a:gd name="connsiteY1-28" fmla="*/ 0 h 6857998"/>
              <a:gd name="connsiteX2-29" fmla="*/ 4926683 w 5778239"/>
              <a:gd name="connsiteY2-30" fmla="*/ 174278 h 6857998"/>
              <a:gd name="connsiteX3-31" fmla="*/ 5778239 w 5778239"/>
              <a:gd name="connsiteY3-32" fmla="*/ 3510767 h 6857998"/>
              <a:gd name="connsiteX4-33" fmla="*/ 4876747 w 5778239"/>
              <a:gd name="connsiteY4-34" fmla="*/ 6774009 h 6857998"/>
              <a:gd name="connsiteX5-35" fmla="*/ 4826923 w 5778239"/>
              <a:gd name="connsiteY5-36" fmla="*/ 6857998 h 6857998"/>
              <a:gd name="connsiteX6-37" fmla="*/ 0 w 5778239"/>
              <a:gd name="connsiteY6-38" fmla="*/ 6857998 h 6857998"/>
              <a:gd name="connsiteX7-39" fmla="*/ 0 w 5778239"/>
              <a:gd name="connsiteY7-40" fmla="*/ 6652211 h 6857998"/>
              <a:gd name="connsiteX8-41" fmla="*/ 32471 w 5778239"/>
              <a:gd name="connsiteY8-42" fmla="*/ 6642610 h 6857998"/>
              <a:gd name="connsiteX9-43" fmla="*/ 2321555 w 5778239"/>
              <a:gd name="connsiteY9-44" fmla="*/ 3428999 h 6857998"/>
              <a:gd name="connsiteX10-45" fmla="*/ 32471 w 5778239"/>
              <a:gd name="connsiteY10-46" fmla="*/ 215389 h 6857998"/>
              <a:gd name="connsiteX11-47" fmla="*/ 0 w 5778239"/>
              <a:gd name="connsiteY11-48" fmla="*/ 205789 h 6857998"/>
              <a:gd name="connsiteX12-49" fmla="*/ 0 w 5778239"/>
              <a:gd name="connsiteY12-50" fmla="*/ 0 h 6857998"/>
              <a:gd name="connsiteX0-51" fmla="*/ 0 w 5778492"/>
              <a:gd name="connsiteY0-52" fmla="*/ 0 h 6857998"/>
              <a:gd name="connsiteX1-53" fmla="*/ 4826476 w 5778492"/>
              <a:gd name="connsiteY1-54" fmla="*/ 0 h 6857998"/>
              <a:gd name="connsiteX2-55" fmla="*/ 4940399 w 5778492"/>
              <a:gd name="connsiteY2-56" fmla="*/ 187906 h 6857998"/>
              <a:gd name="connsiteX3-57" fmla="*/ 5778239 w 5778492"/>
              <a:gd name="connsiteY3-58" fmla="*/ 3510767 h 6857998"/>
              <a:gd name="connsiteX4-59" fmla="*/ 4876747 w 5778492"/>
              <a:gd name="connsiteY4-60" fmla="*/ 6774009 h 6857998"/>
              <a:gd name="connsiteX5-61" fmla="*/ 4826923 w 5778492"/>
              <a:gd name="connsiteY5-62" fmla="*/ 6857998 h 6857998"/>
              <a:gd name="connsiteX6-63" fmla="*/ 0 w 5778492"/>
              <a:gd name="connsiteY6-64" fmla="*/ 6857998 h 6857998"/>
              <a:gd name="connsiteX7-65" fmla="*/ 0 w 5778492"/>
              <a:gd name="connsiteY7-66" fmla="*/ 6652211 h 6857998"/>
              <a:gd name="connsiteX8-67" fmla="*/ 32471 w 5778492"/>
              <a:gd name="connsiteY8-68" fmla="*/ 6642610 h 6857998"/>
              <a:gd name="connsiteX9-69" fmla="*/ 2321555 w 5778492"/>
              <a:gd name="connsiteY9-70" fmla="*/ 3428999 h 6857998"/>
              <a:gd name="connsiteX10-71" fmla="*/ 32471 w 5778492"/>
              <a:gd name="connsiteY10-72" fmla="*/ 215389 h 6857998"/>
              <a:gd name="connsiteX11-73" fmla="*/ 0 w 5778492"/>
              <a:gd name="connsiteY11-74" fmla="*/ 205789 h 6857998"/>
              <a:gd name="connsiteX12-75" fmla="*/ 0 w 5778492"/>
              <a:gd name="connsiteY12-76" fmla="*/ 0 h 6857998"/>
              <a:gd name="connsiteX0-77" fmla="*/ 0 w 5778624"/>
              <a:gd name="connsiteY0-78" fmla="*/ 0 h 6857998"/>
              <a:gd name="connsiteX1-79" fmla="*/ 4826476 w 5778624"/>
              <a:gd name="connsiteY1-80" fmla="*/ 0 h 6857998"/>
              <a:gd name="connsiteX2-81" fmla="*/ 4954115 w 5778624"/>
              <a:gd name="connsiteY2-82" fmla="*/ 215161 h 6857998"/>
              <a:gd name="connsiteX3-83" fmla="*/ 5778239 w 5778624"/>
              <a:gd name="connsiteY3-84" fmla="*/ 3510767 h 6857998"/>
              <a:gd name="connsiteX4-85" fmla="*/ 4876747 w 5778624"/>
              <a:gd name="connsiteY4-86" fmla="*/ 6774009 h 6857998"/>
              <a:gd name="connsiteX5-87" fmla="*/ 4826923 w 5778624"/>
              <a:gd name="connsiteY5-88" fmla="*/ 6857998 h 6857998"/>
              <a:gd name="connsiteX6-89" fmla="*/ 0 w 5778624"/>
              <a:gd name="connsiteY6-90" fmla="*/ 6857998 h 6857998"/>
              <a:gd name="connsiteX7-91" fmla="*/ 0 w 5778624"/>
              <a:gd name="connsiteY7-92" fmla="*/ 6652211 h 6857998"/>
              <a:gd name="connsiteX8-93" fmla="*/ 32471 w 5778624"/>
              <a:gd name="connsiteY8-94" fmla="*/ 6642610 h 6857998"/>
              <a:gd name="connsiteX9-95" fmla="*/ 2321555 w 5778624"/>
              <a:gd name="connsiteY9-96" fmla="*/ 3428999 h 6857998"/>
              <a:gd name="connsiteX10-97" fmla="*/ 32471 w 5778624"/>
              <a:gd name="connsiteY10-98" fmla="*/ 215389 h 6857998"/>
              <a:gd name="connsiteX11-99" fmla="*/ 0 w 5778624"/>
              <a:gd name="connsiteY11-100" fmla="*/ 205789 h 6857998"/>
              <a:gd name="connsiteX12-101" fmla="*/ 0 w 5778624"/>
              <a:gd name="connsiteY12-102" fmla="*/ 0 h 6857998"/>
              <a:gd name="connsiteX0-103" fmla="*/ 0 w 5778624"/>
              <a:gd name="connsiteY0-104" fmla="*/ 0 h 6857998"/>
              <a:gd name="connsiteX1-105" fmla="*/ 4826476 w 5778624"/>
              <a:gd name="connsiteY1-106" fmla="*/ 0 h 6857998"/>
              <a:gd name="connsiteX2-107" fmla="*/ 4954115 w 5778624"/>
              <a:gd name="connsiteY2-108" fmla="*/ 215161 h 6857998"/>
              <a:gd name="connsiteX3-109" fmla="*/ 5778239 w 5778624"/>
              <a:gd name="connsiteY3-110" fmla="*/ 3510767 h 6857998"/>
              <a:gd name="connsiteX4-111" fmla="*/ 4876747 w 5778624"/>
              <a:gd name="connsiteY4-112" fmla="*/ 6774009 h 6857998"/>
              <a:gd name="connsiteX5-113" fmla="*/ 4826923 w 5778624"/>
              <a:gd name="connsiteY5-114" fmla="*/ 6857998 h 6857998"/>
              <a:gd name="connsiteX6-115" fmla="*/ 0 w 5778624"/>
              <a:gd name="connsiteY6-116" fmla="*/ 6857998 h 6857998"/>
              <a:gd name="connsiteX7-117" fmla="*/ 0 w 5778624"/>
              <a:gd name="connsiteY7-118" fmla="*/ 6652211 h 6857998"/>
              <a:gd name="connsiteX8-119" fmla="*/ 32471 w 5778624"/>
              <a:gd name="connsiteY8-120" fmla="*/ 6642610 h 6857998"/>
              <a:gd name="connsiteX9-121" fmla="*/ 2321555 w 5778624"/>
              <a:gd name="connsiteY9-122" fmla="*/ 3428999 h 6857998"/>
              <a:gd name="connsiteX10-123" fmla="*/ 32471 w 5778624"/>
              <a:gd name="connsiteY10-124" fmla="*/ 215389 h 6857998"/>
              <a:gd name="connsiteX11-125" fmla="*/ 0 w 5778624"/>
              <a:gd name="connsiteY11-126" fmla="*/ 205789 h 6857998"/>
              <a:gd name="connsiteX12-127" fmla="*/ 0 w 5778624"/>
              <a:gd name="connsiteY12-128" fmla="*/ 0 h 6857998"/>
              <a:gd name="connsiteX0-129" fmla="*/ 0 w 5778624"/>
              <a:gd name="connsiteY0-130" fmla="*/ 0 h 6857998"/>
              <a:gd name="connsiteX1-131" fmla="*/ 4826476 w 5778624"/>
              <a:gd name="connsiteY1-132" fmla="*/ 0 h 6857998"/>
              <a:gd name="connsiteX2-133" fmla="*/ 4954115 w 5778624"/>
              <a:gd name="connsiteY2-134" fmla="*/ 215161 h 6857998"/>
              <a:gd name="connsiteX3-135" fmla="*/ 5778239 w 5778624"/>
              <a:gd name="connsiteY3-136" fmla="*/ 3510767 h 6857998"/>
              <a:gd name="connsiteX4-137" fmla="*/ 4876747 w 5778624"/>
              <a:gd name="connsiteY4-138" fmla="*/ 6774009 h 6857998"/>
              <a:gd name="connsiteX5-139" fmla="*/ 4826924 w 5778624"/>
              <a:gd name="connsiteY5-140" fmla="*/ 6857998 h 6857998"/>
              <a:gd name="connsiteX6-141" fmla="*/ 0 w 5778624"/>
              <a:gd name="connsiteY6-142" fmla="*/ 6857998 h 6857998"/>
              <a:gd name="connsiteX7-143" fmla="*/ 0 w 5778624"/>
              <a:gd name="connsiteY7-144" fmla="*/ 6652211 h 6857998"/>
              <a:gd name="connsiteX8-145" fmla="*/ 32471 w 5778624"/>
              <a:gd name="connsiteY8-146" fmla="*/ 6642610 h 6857998"/>
              <a:gd name="connsiteX9-147" fmla="*/ 2321555 w 5778624"/>
              <a:gd name="connsiteY9-148" fmla="*/ 3428999 h 6857998"/>
              <a:gd name="connsiteX10-149" fmla="*/ 32471 w 5778624"/>
              <a:gd name="connsiteY10-150" fmla="*/ 215389 h 6857998"/>
              <a:gd name="connsiteX11-151" fmla="*/ 0 w 5778624"/>
              <a:gd name="connsiteY11-152" fmla="*/ 205789 h 6857998"/>
              <a:gd name="connsiteX12-153" fmla="*/ 0 w 5778624"/>
              <a:gd name="connsiteY12-154" fmla="*/ 0 h 6857998"/>
              <a:gd name="connsiteX0-155" fmla="*/ 0 w 5778624"/>
              <a:gd name="connsiteY0-156" fmla="*/ 0 h 6857998"/>
              <a:gd name="connsiteX1-157" fmla="*/ 4826476 w 5778624"/>
              <a:gd name="connsiteY1-158" fmla="*/ 0 h 6857998"/>
              <a:gd name="connsiteX2-159" fmla="*/ 4954115 w 5778624"/>
              <a:gd name="connsiteY2-160" fmla="*/ 215161 h 6857998"/>
              <a:gd name="connsiteX3-161" fmla="*/ 5778239 w 5778624"/>
              <a:gd name="connsiteY3-162" fmla="*/ 3510767 h 6857998"/>
              <a:gd name="connsiteX4-163" fmla="*/ 4876747 w 5778624"/>
              <a:gd name="connsiteY4-164" fmla="*/ 6774009 h 6857998"/>
              <a:gd name="connsiteX5-165" fmla="*/ 4826924 w 5778624"/>
              <a:gd name="connsiteY5-166" fmla="*/ 6857998 h 6857998"/>
              <a:gd name="connsiteX6-167" fmla="*/ 0 w 5778624"/>
              <a:gd name="connsiteY6-168" fmla="*/ 6857998 h 6857998"/>
              <a:gd name="connsiteX7-169" fmla="*/ 0 w 5778624"/>
              <a:gd name="connsiteY7-170" fmla="*/ 6652211 h 6857998"/>
              <a:gd name="connsiteX8-171" fmla="*/ 32471 w 5778624"/>
              <a:gd name="connsiteY8-172" fmla="*/ 6642610 h 6857998"/>
              <a:gd name="connsiteX9-173" fmla="*/ 2321555 w 5778624"/>
              <a:gd name="connsiteY9-174" fmla="*/ 3428999 h 6857998"/>
              <a:gd name="connsiteX10-175" fmla="*/ 32471 w 5778624"/>
              <a:gd name="connsiteY10-176" fmla="*/ 215389 h 6857998"/>
              <a:gd name="connsiteX11-177" fmla="*/ 0 w 5778624"/>
              <a:gd name="connsiteY11-178" fmla="*/ 205789 h 6857998"/>
              <a:gd name="connsiteX12-179" fmla="*/ 0 w 5778624"/>
              <a:gd name="connsiteY12-180" fmla="*/ 0 h 6857998"/>
              <a:gd name="connsiteX0-181" fmla="*/ 0 w 5778988"/>
              <a:gd name="connsiteY0-182" fmla="*/ 0 h 6857998"/>
              <a:gd name="connsiteX1-183" fmla="*/ 4826476 w 5778988"/>
              <a:gd name="connsiteY1-184" fmla="*/ 0 h 6857998"/>
              <a:gd name="connsiteX2-185" fmla="*/ 4981545 w 5778988"/>
              <a:gd name="connsiteY2-186" fmla="*/ 242417 h 6857998"/>
              <a:gd name="connsiteX3-187" fmla="*/ 5778239 w 5778988"/>
              <a:gd name="connsiteY3-188" fmla="*/ 3510767 h 6857998"/>
              <a:gd name="connsiteX4-189" fmla="*/ 4876747 w 5778988"/>
              <a:gd name="connsiteY4-190" fmla="*/ 6774009 h 6857998"/>
              <a:gd name="connsiteX5-191" fmla="*/ 4826924 w 5778988"/>
              <a:gd name="connsiteY5-192" fmla="*/ 6857998 h 6857998"/>
              <a:gd name="connsiteX6-193" fmla="*/ 0 w 5778988"/>
              <a:gd name="connsiteY6-194" fmla="*/ 6857998 h 6857998"/>
              <a:gd name="connsiteX7-195" fmla="*/ 0 w 5778988"/>
              <a:gd name="connsiteY7-196" fmla="*/ 6652211 h 6857998"/>
              <a:gd name="connsiteX8-197" fmla="*/ 32471 w 5778988"/>
              <a:gd name="connsiteY8-198" fmla="*/ 6642610 h 6857998"/>
              <a:gd name="connsiteX9-199" fmla="*/ 2321555 w 5778988"/>
              <a:gd name="connsiteY9-200" fmla="*/ 3428999 h 6857998"/>
              <a:gd name="connsiteX10-201" fmla="*/ 32471 w 5778988"/>
              <a:gd name="connsiteY10-202" fmla="*/ 215389 h 6857998"/>
              <a:gd name="connsiteX11-203" fmla="*/ 0 w 5778988"/>
              <a:gd name="connsiteY11-204" fmla="*/ 205789 h 6857998"/>
              <a:gd name="connsiteX12-205" fmla="*/ 0 w 5778988"/>
              <a:gd name="connsiteY12-206" fmla="*/ 0 h 6857998"/>
              <a:gd name="connsiteX0-207" fmla="*/ 0 w 5778659"/>
              <a:gd name="connsiteY0-208" fmla="*/ 0 h 6857998"/>
              <a:gd name="connsiteX1-209" fmla="*/ 4826476 w 5778659"/>
              <a:gd name="connsiteY1-210" fmla="*/ 0 h 6857998"/>
              <a:gd name="connsiteX2-211" fmla="*/ 4981545 w 5778659"/>
              <a:gd name="connsiteY2-212" fmla="*/ 242417 h 6857998"/>
              <a:gd name="connsiteX3-213" fmla="*/ 5778239 w 5778659"/>
              <a:gd name="connsiteY3-214" fmla="*/ 3510767 h 6857998"/>
              <a:gd name="connsiteX4-215" fmla="*/ 4904177 w 5778659"/>
              <a:gd name="connsiteY4-216" fmla="*/ 6733125 h 6857998"/>
              <a:gd name="connsiteX5-217" fmla="*/ 4826924 w 5778659"/>
              <a:gd name="connsiteY5-218" fmla="*/ 6857998 h 6857998"/>
              <a:gd name="connsiteX6-219" fmla="*/ 0 w 5778659"/>
              <a:gd name="connsiteY6-220" fmla="*/ 6857998 h 6857998"/>
              <a:gd name="connsiteX7-221" fmla="*/ 0 w 5778659"/>
              <a:gd name="connsiteY7-222" fmla="*/ 6652211 h 6857998"/>
              <a:gd name="connsiteX8-223" fmla="*/ 32471 w 5778659"/>
              <a:gd name="connsiteY8-224" fmla="*/ 6642610 h 6857998"/>
              <a:gd name="connsiteX9-225" fmla="*/ 2321555 w 5778659"/>
              <a:gd name="connsiteY9-226" fmla="*/ 3428999 h 6857998"/>
              <a:gd name="connsiteX10-227" fmla="*/ 32471 w 5778659"/>
              <a:gd name="connsiteY10-228" fmla="*/ 215389 h 6857998"/>
              <a:gd name="connsiteX11-229" fmla="*/ 0 w 5778659"/>
              <a:gd name="connsiteY11-230" fmla="*/ 205789 h 6857998"/>
              <a:gd name="connsiteX12-231" fmla="*/ 0 w 5778659"/>
              <a:gd name="connsiteY12-232" fmla="*/ 0 h 6857998"/>
              <a:gd name="connsiteX0-233" fmla="*/ 0 w 5778659"/>
              <a:gd name="connsiteY0-234" fmla="*/ 0 h 6857998"/>
              <a:gd name="connsiteX1-235" fmla="*/ 4826476 w 5778659"/>
              <a:gd name="connsiteY1-236" fmla="*/ 0 h 6857998"/>
              <a:gd name="connsiteX2-237" fmla="*/ 4981545 w 5778659"/>
              <a:gd name="connsiteY2-238" fmla="*/ 242417 h 6857998"/>
              <a:gd name="connsiteX3-239" fmla="*/ 5778239 w 5778659"/>
              <a:gd name="connsiteY3-240" fmla="*/ 3510767 h 6857998"/>
              <a:gd name="connsiteX4-241" fmla="*/ 4904177 w 5778659"/>
              <a:gd name="connsiteY4-242" fmla="*/ 6733125 h 6857998"/>
              <a:gd name="connsiteX5-243" fmla="*/ 4826924 w 5778659"/>
              <a:gd name="connsiteY5-244" fmla="*/ 6857998 h 6857998"/>
              <a:gd name="connsiteX6-245" fmla="*/ 0 w 5778659"/>
              <a:gd name="connsiteY6-246" fmla="*/ 6857998 h 6857998"/>
              <a:gd name="connsiteX7-247" fmla="*/ 0 w 5778659"/>
              <a:gd name="connsiteY7-248" fmla="*/ 6652211 h 6857998"/>
              <a:gd name="connsiteX8-249" fmla="*/ 32471 w 5778659"/>
              <a:gd name="connsiteY8-250" fmla="*/ 6642610 h 6857998"/>
              <a:gd name="connsiteX9-251" fmla="*/ 2321555 w 5778659"/>
              <a:gd name="connsiteY9-252" fmla="*/ 3428999 h 6857998"/>
              <a:gd name="connsiteX10-253" fmla="*/ 32471 w 5778659"/>
              <a:gd name="connsiteY10-254" fmla="*/ 215389 h 6857998"/>
              <a:gd name="connsiteX11-255" fmla="*/ 0 w 5778659"/>
              <a:gd name="connsiteY11-256" fmla="*/ 205789 h 6857998"/>
              <a:gd name="connsiteX12-257" fmla="*/ 0 w 5778659"/>
              <a:gd name="connsiteY12-258" fmla="*/ 0 h 6857998"/>
              <a:gd name="connsiteX0-259" fmla="*/ 0 w 5778419"/>
              <a:gd name="connsiteY0-260" fmla="*/ 0 h 6857998"/>
              <a:gd name="connsiteX1-261" fmla="*/ 4826476 w 5778419"/>
              <a:gd name="connsiteY1-262" fmla="*/ 0 h 6857998"/>
              <a:gd name="connsiteX2-263" fmla="*/ 4981545 w 5778419"/>
              <a:gd name="connsiteY2-264" fmla="*/ 242417 h 6857998"/>
              <a:gd name="connsiteX3-265" fmla="*/ 5778239 w 5778419"/>
              <a:gd name="connsiteY3-266" fmla="*/ 3510767 h 6857998"/>
              <a:gd name="connsiteX4-267" fmla="*/ 4931606 w 5778419"/>
              <a:gd name="connsiteY4-268" fmla="*/ 6692242 h 6857998"/>
              <a:gd name="connsiteX5-269" fmla="*/ 4826924 w 5778419"/>
              <a:gd name="connsiteY5-270" fmla="*/ 6857998 h 6857998"/>
              <a:gd name="connsiteX6-271" fmla="*/ 0 w 5778419"/>
              <a:gd name="connsiteY6-272" fmla="*/ 6857998 h 6857998"/>
              <a:gd name="connsiteX7-273" fmla="*/ 0 w 5778419"/>
              <a:gd name="connsiteY7-274" fmla="*/ 6652211 h 6857998"/>
              <a:gd name="connsiteX8-275" fmla="*/ 32471 w 5778419"/>
              <a:gd name="connsiteY8-276" fmla="*/ 6642610 h 6857998"/>
              <a:gd name="connsiteX9-277" fmla="*/ 2321555 w 5778419"/>
              <a:gd name="connsiteY9-278" fmla="*/ 3428999 h 6857998"/>
              <a:gd name="connsiteX10-279" fmla="*/ 32471 w 5778419"/>
              <a:gd name="connsiteY10-280" fmla="*/ 215389 h 6857998"/>
              <a:gd name="connsiteX11-281" fmla="*/ 0 w 5778419"/>
              <a:gd name="connsiteY11-282" fmla="*/ 205789 h 6857998"/>
              <a:gd name="connsiteX12-283" fmla="*/ 0 w 5778419"/>
              <a:gd name="connsiteY12-284" fmla="*/ 0 h 6857998"/>
              <a:gd name="connsiteX0-285" fmla="*/ 0 w 5778419"/>
              <a:gd name="connsiteY0-286" fmla="*/ 0 h 6857998"/>
              <a:gd name="connsiteX1-287" fmla="*/ 4826476 w 5778419"/>
              <a:gd name="connsiteY1-288" fmla="*/ 0 h 6857998"/>
              <a:gd name="connsiteX2-289" fmla="*/ 4981545 w 5778419"/>
              <a:gd name="connsiteY2-290" fmla="*/ 242417 h 6857998"/>
              <a:gd name="connsiteX3-291" fmla="*/ 5778239 w 5778419"/>
              <a:gd name="connsiteY3-292" fmla="*/ 3510767 h 6857998"/>
              <a:gd name="connsiteX4-293" fmla="*/ 4931607 w 5778419"/>
              <a:gd name="connsiteY4-294" fmla="*/ 6678615 h 6857998"/>
              <a:gd name="connsiteX5-295" fmla="*/ 4826924 w 5778419"/>
              <a:gd name="connsiteY5-296" fmla="*/ 6857998 h 6857998"/>
              <a:gd name="connsiteX6-297" fmla="*/ 0 w 5778419"/>
              <a:gd name="connsiteY6-298" fmla="*/ 6857998 h 6857998"/>
              <a:gd name="connsiteX7-299" fmla="*/ 0 w 5778419"/>
              <a:gd name="connsiteY7-300" fmla="*/ 6652211 h 6857998"/>
              <a:gd name="connsiteX8-301" fmla="*/ 32471 w 5778419"/>
              <a:gd name="connsiteY8-302" fmla="*/ 6642610 h 6857998"/>
              <a:gd name="connsiteX9-303" fmla="*/ 2321555 w 5778419"/>
              <a:gd name="connsiteY9-304" fmla="*/ 3428999 h 6857998"/>
              <a:gd name="connsiteX10-305" fmla="*/ 32471 w 5778419"/>
              <a:gd name="connsiteY10-306" fmla="*/ 215389 h 6857998"/>
              <a:gd name="connsiteX11-307" fmla="*/ 0 w 5778419"/>
              <a:gd name="connsiteY11-308" fmla="*/ 205789 h 6857998"/>
              <a:gd name="connsiteX12-309" fmla="*/ 0 w 5778419"/>
              <a:gd name="connsiteY12-310" fmla="*/ 0 h 6857998"/>
              <a:gd name="connsiteX0-311" fmla="*/ 0 w 5778419"/>
              <a:gd name="connsiteY0-312" fmla="*/ 0 h 6857998"/>
              <a:gd name="connsiteX1-313" fmla="*/ 4826476 w 5778419"/>
              <a:gd name="connsiteY1-314" fmla="*/ 0 h 6857998"/>
              <a:gd name="connsiteX2-315" fmla="*/ 4981545 w 5778419"/>
              <a:gd name="connsiteY2-316" fmla="*/ 242417 h 6857998"/>
              <a:gd name="connsiteX3-317" fmla="*/ 5778239 w 5778419"/>
              <a:gd name="connsiteY3-318" fmla="*/ 3510767 h 6857998"/>
              <a:gd name="connsiteX4-319" fmla="*/ 4931607 w 5778419"/>
              <a:gd name="connsiteY4-320" fmla="*/ 6678615 h 6857998"/>
              <a:gd name="connsiteX5-321" fmla="*/ 4854355 w 5778419"/>
              <a:gd name="connsiteY5-322" fmla="*/ 6857998 h 6857998"/>
              <a:gd name="connsiteX6-323" fmla="*/ 0 w 5778419"/>
              <a:gd name="connsiteY6-324" fmla="*/ 6857998 h 6857998"/>
              <a:gd name="connsiteX7-325" fmla="*/ 0 w 5778419"/>
              <a:gd name="connsiteY7-326" fmla="*/ 6652211 h 6857998"/>
              <a:gd name="connsiteX8-327" fmla="*/ 32471 w 5778419"/>
              <a:gd name="connsiteY8-328" fmla="*/ 6642610 h 6857998"/>
              <a:gd name="connsiteX9-329" fmla="*/ 2321555 w 5778419"/>
              <a:gd name="connsiteY9-330" fmla="*/ 3428999 h 6857998"/>
              <a:gd name="connsiteX10-331" fmla="*/ 32471 w 5778419"/>
              <a:gd name="connsiteY10-332" fmla="*/ 215389 h 6857998"/>
              <a:gd name="connsiteX11-333" fmla="*/ 0 w 5778419"/>
              <a:gd name="connsiteY11-334" fmla="*/ 205789 h 6857998"/>
              <a:gd name="connsiteX12-335" fmla="*/ 0 w 5778419"/>
              <a:gd name="connsiteY12-336" fmla="*/ 0 h 6857998"/>
              <a:gd name="connsiteX0-337" fmla="*/ 0 w 5778335"/>
              <a:gd name="connsiteY0-338" fmla="*/ 0 h 6857998"/>
              <a:gd name="connsiteX1-339" fmla="*/ 4826476 w 5778335"/>
              <a:gd name="connsiteY1-340" fmla="*/ 0 h 6857998"/>
              <a:gd name="connsiteX2-341" fmla="*/ 4981545 w 5778335"/>
              <a:gd name="connsiteY2-342" fmla="*/ 242417 h 6857998"/>
              <a:gd name="connsiteX3-343" fmla="*/ 5778239 w 5778335"/>
              <a:gd name="connsiteY3-344" fmla="*/ 3510767 h 6857998"/>
              <a:gd name="connsiteX4-345" fmla="*/ 4945323 w 5778335"/>
              <a:gd name="connsiteY4-346" fmla="*/ 6678616 h 6857998"/>
              <a:gd name="connsiteX5-347" fmla="*/ 4854355 w 5778335"/>
              <a:gd name="connsiteY5-348" fmla="*/ 6857998 h 6857998"/>
              <a:gd name="connsiteX6-349" fmla="*/ 0 w 5778335"/>
              <a:gd name="connsiteY6-350" fmla="*/ 6857998 h 6857998"/>
              <a:gd name="connsiteX7-351" fmla="*/ 0 w 5778335"/>
              <a:gd name="connsiteY7-352" fmla="*/ 6652211 h 6857998"/>
              <a:gd name="connsiteX8-353" fmla="*/ 32471 w 5778335"/>
              <a:gd name="connsiteY8-354" fmla="*/ 6642610 h 6857998"/>
              <a:gd name="connsiteX9-355" fmla="*/ 2321555 w 5778335"/>
              <a:gd name="connsiteY9-356" fmla="*/ 3428999 h 6857998"/>
              <a:gd name="connsiteX10-357" fmla="*/ 32471 w 5778335"/>
              <a:gd name="connsiteY10-358" fmla="*/ 215389 h 6857998"/>
              <a:gd name="connsiteX11-359" fmla="*/ 0 w 5778335"/>
              <a:gd name="connsiteY11-360" fmla="*/ 205789 h 6857998"/>
              <a:gd name="connsiteX12-361" fmla="*/ 0 w 5778335"/>
              <a:gd name="connsiteY12-362" fmla="*/ 0 h 6857998"/>
              <a:gd name="connsiteX0-363" fmla="*/ 0 w 5778428"/>
              <a:gd name="connsiteY0-364" fmla="*/ 0 h 6857998"/>
              <a:gd name="connsiteX1-365" fmla="*/ 4826476 w 5778428"/>
              <a:gd name="connsiteY1-366" fmla="*/ 0 h 6857998"/>
              <a:gd name="connsiteX2-367" fmla="*/ 4995261 w 5778428"/>
              <a:gd name="connsiteY2-368" fmla="*/ 242417 h 6857998"/>
              <a:gd name="connsiteX3-369" fmla="*/ 5778239 w 5778428"/>
              <a:gd name="connsiteY3-370" fmla="*/ 3510767 h 6857998"/>
              <a:gd name="connsiteX4-371" fmla="*/ 4945323 w 5778428"/>
              <a:gd name="connsiteY4-372" fmla="*/ 6678616 h 6857998"/>
              <a:gd name="connsiteX5-373" fmla="*/ 4854355 w 5778428"/>
              <a:gd name="connsiteY5-374" fmla="*/ 6857998 h 6857998"/>
              <a:gd name="connsiteX6-375" fmla="*/ 0 w 5778428"/>
              <a:gd name="connsiteY6-376" fmla="*/ 6857998 h 6857998"/>
              <a:gd name="connsiteX7-377" fmla="*/ 0 w 5778428"/>
              <a:gd name="connsiteY7-378" fmla="*/ 6652211 h 6857998"/>
              <a:gd name="connsiteX8-379" fmla="*/ 32471 w 5778428"/>
              <a:gd name="connsiteY8-380" fmla="*/ 6642610 h 6857998"/>
              <a:gd name="connsiteX9-381" fmla="*/ 2321555 w 5778428"/>
              <a:gd name="connsiteY9-382" fmla="*/ 3428999 h 6857998"/>
              <a:gd name="connsiteX10-383" fmla="*/ 32471 w 5778428"/>
              <a:gd name="connsiteY10-384" fmla="*/ 215389 h 6857998"/>
              <a:gd name="connsiteX11-385" fmla="*/ 0 w 5778428"/>
              <a:gd name="connsiteY11-386" fmla="*/ 205789 h 6857998"/>
              <a:gd name="connsiteX12-387" fmla="*/ 0 w 5778428"/>
              <a:gd name="connsiteY12-388" fmla="*/ 0 h 6857998"/>
              <a:gd name="connsiteX0-389" fmla="*/ 0 w 5778428"/>
              <a:gd name="connsiteY0-390" fmla="*/ 13628 h 6871626"/>
              <a:gd name="connsiteX1-391" fmla="*/ 4853906 w 5778428"/>
              <a:gd name="connsiteY1-392" fmla="*/ 0 h 6871626"/>
              <a:gd name="connsiteX2-393" fmla="*/ 4995261 w 5778428"/>
              <a:gd name="connsiteY2-394" fmla="*/ 256045 h 6871626"/>
              <a:gd name="connsiteX3-395" fmla="*/ 5778239 w 5778428"/>
              <a:gd name="connsiteY3-396" fmla="*/ 3524395 h 6871626"/>
              <a:gd name="connsiteX4-397" fmla="*/ 4945323 w 5778428"/>
              <a:gd name="connsiteY4-398" fmla="*/ 6692244 h 6871626"/>
              <a:gd name="connsiteX5-399" fmla="*/ 4854355 w 5778428"/>
              <a:gd name="connsiteY5-400" fmla="*/ 6871626 h 6871626"/>
              <a:gd name="connsiteX6-401" fmla="*/ 0 w 5778428"/>
              <a:gd name="connsiteY6-402" fmla="*/ 6871626 h 6871626"/>
              <a:gd name="connsiteX7-403" fmla="*/ 0 w 5778428"/>
              <a:gd name="connsiteY7-404" fmla="*/ 6665839 h 6871626"/>
              <a:gd name="connsiteX8-405" fmla="*/ 32471 w 5778428"/>
              <a:gd name="connsiteY8-406" fmla="*/ 6656238 h 6871626"/>
              <a:gd name="connsiteX9-407" fmla="*/ 2321555 w 5778428"/>
              <a:gd name="connsiteY9-408" fmla="*/ 3442627 h 6871626"/>
              <a:gd name="connsiteX10-409" fmla="*/ 32471 w 5778428"/>
              <a:gd name="connsiteY10-410" fmla="*/ 229017 h 6871626"/>
              <a:gd name="connsiteX11-411" fmla="*/ 0 w 5778428"/>
              <a:gd name="connsiteY11-412" fmla="*/ 219417 h 6871626"/>
              <a:gd name="connsiteX12-413" fmla="*/ 0 w 5778428"/>
              <a:gd name="connsiteY12-414" fmla="*/ 13628 h 6871626"/>
              <a:gd name="connsiteX0-415" fmla="*/ 0 w 5778428"/>
              <a:gd name="connsiteY0-416" fmla="*/ 13628 h 6871626"/>
              <a:gd name="connsiteX1-417" fmla="*/ 4853906 w 5778428"/>
              <a:gd name="connsiteY1-418" fmla="*/ 0 h 6871626"/>
              <a:gd name="connsiteX2-419" fmla="*/ 4995261 w 5778428"/>
              <a:gd name="connsiteY2-420" fmla="*/ 256045 h 6871626"/>
              <a:gd name="connsiteX3-421" fmla="*/ 5778239 w 5778428"/>
              <a:gd name="connsiteY3-422" fmla="*/ 3524395 h 6871626"/>
              <a:gd name="connsiteX4-423" fmla="*/ 4945323 w 5778428"/>
              <a:gd name="connsiteY4-424" fmla="*/ 6692244 h 6871626"/>
              <a:gd name="connsiteX5-425" fmla="*/ 4854355 w 5778428"/>
              <a:gd name="connsiteY5-426" fmla="*/ 6871626 h 6871626"/>
              <a:gd name="connsiteX6-427" fmla="*/ 0 w 5778428"/>
              <a:gd name="connsiteY6-428" fmla="*/ 6871626 h 6871626"/>
              <a:gd name="connsiteX7-429" fmla="*/ 0 w 5778428"/>
              <a:gd name="connsiteY7-430" fmla="*/ 6665839 h 6871626"/>
              <a:gd name="connsiteX8-431" fmla="*/ 32471 w 5778428"/>
              <a:gd name="connsiteY8-432" fmla="*/ 6656238 h 6871626"/>
              <a:gd name="connsiteX9-433" fmla="*/ 2321555 w 5778428"/>
              <a:gd name="connsiteY9-434" fmla="*/ 3442627 h 6871626"/>
              <a:gd name="connsiteX10-435" fmla="*/ 32471 w 5778428"/>
              <a:gd name="connsiteY10-436" fmla="*/ 229017 h 6871626"/>
              <a:gd name="connsiteX11-437" fmla="*/ 0 w 5778428"/>
              <a:gd name="connsiteY11-438" fmla="*/ 219417 h 6871626"/>
              <a:gd name="connsiteX12-439" fmla="*/ 0 w 5778428"/>
              <a:gd name="connsiteY12-440" fmla="*/ 13628 h 6871626"/>
              <a:gd name="connsiteX0-441" fmla="*/ 0 w 5778428"/>
              <a:gd name="connsiteY0-442" fmla="*/ 13628 h 6871626"/>
              <a:gd name="connsiteX1-443" fmla="*/ 4881335 w 5778428"/>
              <a:gd name="connsiteY1-444" fmla="*/ 0 h 6871626"/>
              <a:gd name="connsiteX2-445" fmla="*/ 4995261 w 5778428"/>
              <a:gd name="connsiteY2-446" fmla="*/ 256045 h 6871626"/>
              <a:gd name="connsiteX3-447" fmla="*/ 5778239 w 5778428"/>
              <a:gd name="connsiteY3-448" fmla="*/ 3524395 h 6871626"/>
              <a:gd name="connsiteX4-449" fmla="*/ 4945323 w 5778428"/>
              <a:gd name="connsiteY4-450" fmla="*/ 6692244 h 6871626"/>
              <a:gd name="connsiteX5-451" fmla="*/ 4854355 w 5778428"/>
              <a:gd name="connsiteY5-452" fmla="*/ 6871626 h 6871626"/>
              <a:gd name="connsiteX6-453" fmla="*/ 0 w 5778428"/>
              <a:gd name="connsiteY6-454" fmla="*/ 6871626 h 6871626"/>
              <a:gd name="connsiteX7-455" fmla="*/ 0 w 5778428"/>
              <a:gd name="connsiteY7-456" fmla="*/ 6665839 h 6871626"/>
              <a:gd name="connsiteX8-457" fmla="*/ 32471 w 5778428"/>
              <a:gd name="connsiteY8-458" fmla="*/ 6656238 h 6871626"/>
              <a:gd name="connsiteX9-459" fmla="*/ 2321555 w 5778428"/>
              <a:gd name="connsiteY9-460" fmla="*/ 3442627 h 6871626"/>
              <a:gd name="connsiteX10-461" fmla="*/ 32471 w 5778428"/>
              <a:gd name="connsiteY10-462" fmla="*/ 229017 h 6871626"/>
              <a:gd name="connsiteX11-463" fmla="*/ 0 w 5778428"/>
              <a:gd name="connsiteY11-464" fmla="*/ 219417 h 6871626"/>
              <a:gd name="connsiteX12-465" fmla="*/ 0 w 5778428"/>
              <a:gd name="connsiteY12-466" fmla="*/ 13628 h 6871626"/>
              <a:gd name="connsiteX0-467" fmla="*/ 0 w 5778428"/>
              <a:gd name="connsiteY0-468" fmla="*/ 13628 h 6871626"/>
              <a:gd name="connsiteX1-469" fmla="*/ 4826475 w 5778428"/>
              <a:gd name="connsiteY1-470" fmla="*/ 0 h 6871626"/>
              <a:gd name="connsiteX2-471" fmla="*/ 4995261 w 5778428"/>
              <a:gd name="connsiteY2-472" fmla="*/ 256045 h 6871626"/>
              <a:gd name="connsiteX3-473" fmla="*/ 5778239 w 5778428"/>
              <a:gd name="connsiteY3-474" fmla="*/ 3524395 h 6871626"/>
              <a:gd name="connsiteX4-475" fmla="*/ 4945323 w 5778428"/>
              <a:gd name="connsiteY4-476" fmla="*/ 6692244 h 6871626"/>
              <a:gd name="connsiteX5-477" fmla="*/ 4854355 w 5778428"/>
              <a:gd name="connsiteY5-478" fmla="*/ 6871626 h 6871626"/>
              <a:gd name="connsiteX6-479" fmla="*/ 0 w 5778428"/>
              <a:gd name="connsiteY6-480" fmla="*/ 6871626 h 6871626"/>
              <a:gd name="connsiteX7-481" fmla="*/ 0 w 5778428"/>
              <a:gd name="connsiteY7-482" fmla="*/ 6665839 h 6871626"/>
              <a:gd name="connsiteX8-483" fmla="*/ 32471 w 5778428"/>
              <a:gd name="connsiteY8-484" fmla="*/ 6656238 h 6871626"/>
              <a:gd name="connsiteX9-485" fmla="*/ 2321555 w 5778428"/>
              <a:gd name="connsiteY9-486" fmla="*/ 3442627 h 6871626"/>
              <a:gd name="connsiteX10-487" fmla="*/ 32471 w 5778428"/>
              <a:gd name="connsiteY10-488" fmla="*/ 229017 h 6871626"/>
              <a:gd name="connsiteX11-489" fmla="*/ 0 w 5778428"/>
              <a:gd name="connsiteY11-490" fmla="*/ 219417 h 6871626"/>
              <a:gd name="connsiteX12-491" fmla="*/ 0 w 5778428"/>
              <a:gd name="connsiteY12-492" fmla="*/ 13628 h 687162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49" y="connsiteY12-50"/>
              </a:cxn>
            </a:cxnLst>
            <a:rect l="l" t="t" r="r" b="b"/>
            <a:pathLst>
              <a:path w="5778428" h="6871626">
                <a:moveTo>
                  <a:pt x="0" y="13628"/>
                </a:moveTo>
                <a:lnTo>
                  <a:pt x="4826475" y="0"/>
                </a:lnTo>
                <a:lnTo>
                  <a:pt x="4995261" y="256045"/>
                </a:lnTo>
                <a:cubicBezTo>
                  <a:pt x="5520844" y="1223554"/>
                  <a:pt x="5786562" y="2451695"/>
                  <a:pt x="5778239" y="3524395"/>
                </a:cubicBezTo>
                <a:cubicBezTo>
                  <a:pt x="5769916" y="4597095"/>
                  <a:pt x="5501891" y="5703675"/>
                  <a:pt x="4945323" y="6692244"/>
                </a:cubicBezTo>
                <a:lnTo>
                  <a:pt x="4854355" y="6871626"/>
                </a:lnTo>
                <a:lnTo>
                  <a:pt x="0" y="6871626"/>
                </a:lnTo>
                <a:lnTo>
                  <a:pt x="0" y="6665839"/>
                </a:lnTo>
                <a:lnTo>
                  <a:pt x="32471" y="6656238"/>
                </a:lnTo>
                <a:cubicBezTo>
                  <a:pt x="1364675" y="6196228"/>
                  <a:pt x="2321555" y="4931174"/>
                  <a:pt x="2321555" y="3442627"/>
                </a:cubicBezTo>
                <a:cubicBezTo>
                  <a:pt x="2321555" y="1954082"/>
                  <a:pt x="1364675" y="689027"/>
                  <a:pt x="32471" y="229017"/>
                </a:cubicBezTo>
                <a:lnTo>
                  <a:pt x="0" y="219417"/>
                </a:lnTo>
                <a:lnTo>
                  <a:pt x="0" y="13628"/>
                </a:lnTo>
                <a:close/>
              </a:path>
            </a:pathLst>
          </a:custGeom>
          <a:solidFill>
            <a:srgbClr val="0075F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sp>
        <p:nvSpPr>
          <p:cNvPr id="91" name="ïṡ1îḍè"/>
          <p:cNvSpPr/>
          <p:nvPr/>
        </p:nvSpPr>
        <p:spPr>
          <a:xfrm>
            <a:off x="2048238" y="2640914"/>
            <a:ext cx="3745474" cy="1526252"/>
          </a:xfrm>
          <a:prstGeom prst="rect">
            <a:avLst/>
          </a:prstGeom>
          <a:effectLst>
            <a:outerShdw blurRad="50800" dist="38100" dir="5400000" algn="t" rotWithShape="0">
              <a:prstClr val="black">
                <a:alpha val="30000"/>
              </a:prstClr>
            </a:outerShdw>
          </a:effectLst>
        </p:spPr>
        <p:txBody>
          <a:bodyPr wrap="square" anchor="b" anchorCtr="0">
            <a:spAutoFit/>
          </a:bodyPr>
          <a:lstStyle/>
          <a:p>
            <a:pPr algn="ctr">
              <a:lnSpc>
                <a:spcPts val="5900"/>
              </a:lnSpc>
              <a:buSzPct val="25000"/>
            </a:pPr>
            <a:r>
              <a:rPr lang="zh-CN" altLang="en-US" sz="5300" b="1" dirty="0">
                <a:solidFill>
                  <a:schemeClr val="bg1"/>
                </a:solidFill>
                <a:latin typeface="微软雅黑" panose="020B0503020204020204" pitchFamily="34" charset="-122"/>
                <a:ea typeface="微软雅黑" panose="020B0503020204020204" pitchFamily="34" charset="-122"/>
              </a:rPr>
              <a:t>目 录</a:t>
            </a:r>
            <a:r>
              <a:rPr lang="en-US" altLang="zh-CN" sz="3600" b="1" dirty="0">
                <a:solidFill>
                  <a:schemeClr val="bg1"/>
                </a:solidFill>
                <a:latin typeface="微软雅黑" panose="020B0503020204020204" pitchFamily="34" charset="-122"/>
                <a:ea typeface="微软雅黑" panose="020B0503020204020204" pitchFamily="34" charset="-122"/>
              </a:rPr>
              <a:t>CONTENTS</a:t>
            </a:r>
            <a:endParaRPr lang="en-US" altLang="zh-CN" sz="3600" b="1" dirty="0">
              <a:solidFill>
                <a:schemeClr val="bg1"/>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6116945" y="1170377"/>
            <a:ext cx="5949366" cy="909699"/>
            <a:chOff x="6116945" y="1170377"/>
            <a:chExt cx="5949366" cy="909699"/>
          </a:xfrm>
        </p:grpSpPr>
        <p:sp>
          <p:nvSpPr>
            <p:cNvPr id="95" name="îšḻiďê"/>
            <p:cNvSpPr/>
            <p:nvPr/>
          </p:nvSpPr>
          <p:spPr>
            <a:xfrm>
              <a:off x="6240796" y="1170377"/>
              <a:ext cx="5825515" cy="909699"/>
            </a:xfrm>
            <a:prstGeom prst="roundRect">
              <a:avLst>
                <a:gd name="adj" fmla="val 50000"/>
              </a:avLst>
            </a:prstGeom>
            <a:gradFill>
              <a:gsLst>
                <a:gs pos="0">
                  <a:schemeClr val="accent1">
                    <a:tint val="66000"/>
                    <a:satMod val="160000"/>
                  </a:schemeClr>
                </a:gs>
                <a:gs pos="54000">
                  <a:schemeClr val="accent1">
                    <a:tint val="44500"/>
                    <a:satMod val="160000"/>
                    <a:alpha val="31000"/>
                  </a:schemeClr>
                </a:gs>
                <a:gs pos="100000">
                  <a:schemeClr val="accent1">
                    <a:tint val="23500"/>
                    <a:satMod val="160000"/>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iSļïḍê"/>
            <p:cNvSpPr txBox="1"/>
            <p:nvPr/>
          </p:nvSpPr>
          <p:spPr>
            <a:xfrm>
              <a:off x="7028630" y="1391226"/>
              <a:ext cx="2880000" cy="468000"/>
            </a:xfrm>
            <a:prstGeom prst="rect">
              <a:avLst/>
            </a:prstGeom>
            <a:noFill/>
            <a:ln>
              <a:noFill/>
            </a:ln>
            <a:effectLst>
              <a:outerShdw blurRad="50800" dist="63500" dir="2700000" algn="tl" rotWithShape="0">
                <a:schemeClr val="bg1"/>
              </a:outerShdw>
            </a:effectLst>
          </p:spPr>
          <p:txBody>
            <a:bodyPr wrap="square" lIns="91440" tIns="45720" rIns="91440" bIns="45720" anchor="ctr" anchorCtr="0">
              <a:noAutofit/>
            </a:bodyPr>
            <a:lstStyle/>
            <a:p>
              <a:pPr>
                <a:buSzPct val="25000"/>
              </a:pPr>
              <a:r>
                <a:rPr lang="zh-CN" altLang="en-US" sz="3500" b="1" dirty="0">
                  <a:latin typeface="微软雅黑" panose="020B0503020204020204" pitchFamily="34" charset="-122"/>
                  <a:ea typeface="微软雅黑" panose="020B0503020204020204" pitchFamily="34" charset="-122"/>
                </a:rPr>
                <a:t>政策</a:t>
              </a:r>
              <a:r>
                <a:rPr lang="zh-CN" altLang="en-US" sz="3500" b="1" dirty="0">
                  <a:latin typeface="微软雅黑" panose="020B0503020204020204" pitchFamily="34" charset="-122"/>
                  <a:ea typeface="微软雅黑" panose="020B0503020204020204" pitchFamily="34" charset="-122"/>
                </a:rPr>
                <a:t>背景</a:t>
              </a:r>
              <a:endParaRPr lang="zh-CN" altLang="en-US" sz="3500" b="1" dirty="0">
                <a:latin typeface="微软雅黑" panose="020B0503020204020204" pitchFamily="34" charset="-122"/>
                <a:ea typeface="微软雅黑" panose="020B0503020204020204" pitchFamily="34" charset="-122"/>
              </a:endParaRPr>
            </a:p>
          </p:txBody>
        </p:sp>
        <p:sp>
          <p:nvSpPr>
            <p:cNvPr id="97" name="í$1íḋè"/>
            <p:cNvSpPr/>
            <p:nvPr/>
          </p:nvSpPr>
          <p:spPr>
            <a:xfrm>
              <a:off x="6116945" y="1259162"/>
              <a:ext cx="732129" cy="732129"/>
            </a:xfrm>
            <a:prstGeom prst="ellipse">
              <a:avLst/>
            </a:prstGeom>
            <a:solidFill>
              <a:srgbClr val="2277C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800" b="1" dirty="0">
                  <a:latin typeface="微软雅黑" panose="020B0503020204020204" pitchFamily="34" charset="-122"/>
                  <a:ea typeface="微软雅黑" panose="020B0503020204020204" pitchFamily="34" charset="-122"/>
                </a:rPr>
                <a:t>0</a:t>
              </a:r>
              <a:r>
                <a:rPr lang="en-US" altLang="zh-CN" sz="2800" b="1" dirty="0" smtClean="0">
                  <a:latin typeface="微软雅黑" panose="020B0503020204020204" pitchFamily="34" charset="-122"/>
                  <a:ea typeface="微软雅黑" panose="020B0503020204020204" pitchFamily="34" charset="-122"/>
                </a:rPr>
                <a:t>1</a:t>
              </a:r>
              <a:endParaRPr lang="zh-CN" altLang="en-US" sz="2800" b="1" dirty="0">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6522551" y="2512791"/>
            <a:ext cx="4408738" cy="669118"/>
            <a:chOff x="6522551" y="2538099"/>
            <a:chExt cx="4408738" cy="669118"/>
          </a:xfrm>
        </p:grpSpPr>
        <p:sp>
          <p:nvSpPr>
            <p:cNvPr id="101" name="îsļíḋè"/>
            <p:cNvSpPr/>
            <p:nvPr/>
          </p:nvSpPr>
          <p:spPr>
            <a:xfrm>
              <a:off x="6646402" y="2538099"/>
              <a:ext cx="4284887" cy="669118"/>
            </a:xfrm>
            <a:prstGeom prst="roundRect">
              <a:avLst>
                <a:gd name="adj" fmla="val 50000"/>
              </a:avLst>
            </a:prstGeom>
            <a:gradFill>
              <a:gsLst>
                <a:gs pos="0">
                  <a:schemeClr val="accent1">
                    <a:tint val="66000"/>
                    <a:satMod val="160000"/>
                  </a:schemeClr>
                </a:gs>
                <a:gs pos="54000">
                  <a:schemeClr val="accent1">
                    <a:tint val="44500"/>
                    <a:satMod val="160000"/>
                    <a:alpha val="31000"/>
                  </a:schemeClr>
                </a:gs>
                <a:gs pos="100000">
                  <a:schemeClr val="accent1">
                    <a:tint val="23500"/>
                    <a:satMod val="160000"/>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islïdê"/>
            <p:cNvSpPr txBox="1"/>
            <p:nvPr/>
          </p:nvSpPr>
          <p:spPr>
            <a:xfrm>
              <a:off x="7119223" y="2667617"/>
              <a:ext cx="3489386" cy="410082"/>
            </a:xfrm>
            <a:prstGeom prst="rect">
              <a:avLst/>
            </a:prstGeom>
            <a:noFill/>
            <a:ln>
              <a:noFill/>
            </a:ln>
            <a:effectLst>
              <a:outerShdw blurRad="50800" dist="38100" dir="2700000" algn="tl" rotWithShape="0">
                <a:schemeClr val="bg1">
                  <a:alpha val="70000"/>
                </a:schemeClr>
              </a:outerShdw>
            </a:effectLst>
          </p:spPr>
          <p:txBody>
            <a:bodyPr wrap="square" lIns="91440" tIns="45720" rIns="91440" bIns="45720" anchor="ctr" anchorCtr="0">
              <a:noAutofit/>
            </a:bodyPr>
            <a:lstStyle/>
            <a:p>
              <a:pPr>
                <a:buSzPct val="25000"/>
              </a:pPr>
              <a:r>
                <a:rPr lang="zh-CN" altLang="en-US" sz="2100" b="1" dirty="0">
                  <a:solidFill>
                    <a:schemeClr val="tx2">
                      <a:lumMod val="50000"/>
                    </a:schemeClr>
                  </a:solidFill>
                  <a:latin typeface="微软雅黑" panose="020B0503020204020204" pitchFamily="34" charset="-122"/>
                  <a:ea typeface="微软雅黑" panose="020B0503020204020204" pitchFamily="34" charset="-122"/>
                </a:rPr>
                <a:t>现状</a:t>
              </a:r>
              <a:r>
                <a:rPr lang="zh-CN" altLang="en-US" sz="2100" b="1" dirty="0">
                  <a:solidFill>
                    <a:schemeClr val="tx2">
                      <a:lumMod val="50000"/>
                    </a:schemeClr>
                  </a:solidFill>
                  <a:latin typeface="微软雅黑" panose="020B0503020204020204" pitchFamily="34" charset="-122"/>
                  <a:ea typeface="微软雅黑" panose="020B0503020204020204" pitchFamily="34" charset="-122"/>
                </a:rPr>
                <a:t>分析</a:t>
              </a:r>
              <a:endParaRPr lang="zh-CN" altLang="en-US" sz="2100" b="1" dirty="0">
                <a:solidFill>
                  <a:schemeClr val="tx2">
                    <a:lumMod val="50000"/>
                  </a:schemeClr>
                </a:solidFill>
                <a:latin typeface="微软雅黑" panose="020B0503020204020204" pitchFamily="34" charset="-122"/>
                <a:ea typeface="微软雅黑" panose="020B0503020204020204" pitchFamily="34" charset="-122"/>
              </a:endParaRPr>
            </a:p>
          </p:txBody>
        </p:sp>
        <p:sp>
          <p:nvSpPr>
            <p:cNvPr id="103" name="íṣ1îďe"/>
            <p:cNvSpPr/>
            <p:nvPr/>
          </p:nvSpPr>
          <p:spPr>
            <a:xfrm>
              <a:off x="6522551" y="2603404"/>
              <a:ext cx="538508" cy="538508"/>
            </a:xfrm>
            <a:prstGeom prst="ellipse">
              <a:avLst/>
            </a:prstGeom>
            <a:solidFill>
              <a:srgbClr val="2277C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b="1" dirty="0">
                  <a:latin typeface="微软雅黑" panose="020B0503020204020204" pitchFamily="34" charset="-122"/>
                  <a:ea typeface="微软雅黑" panose="020B0503020204020204" pitchFamily="34" charset="-122"/>
                </a:rPr>
                <a:t>02</a:t>
              </a:r>
              <a:endParaRPr lang="zh-CN" altLang="en-US" b="1" dirty="0">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6550687" y="3614624"/>
            <a:ext cx="4408738" cy="669118"/>
            <a:chOff x="6550687" y="3627278"/>
            <a:chExt cx="4408738" cy="669118"/>
          </a:xfrm>
        </p:grpSpPr>
        <p:sp>
          <p:nvSpPr>
            <p:cNvPr id="107" name="ïṧľiḓê"/>
            <p:cNvSpPr/>
            <p:nvPr/>
          </p:nvSpPr>
          <p:spPr>
            <a:xfrm>
              <a:off x="6674538" y="3627278"/>
              <a:ext cx="4284887" cy="669118"/>
            </a:xfrm>
            <a:prstGeom prst="roundRect">
              <a:avLst>
                <a:gd name="adj" fmla="val 50000"/>
              </a:avLst>
            </a:prstGeom>
            <a:gradFill flip="none" rotWithShape="1">
              <a:gsLst>
                <a:gs pos="0">
                  <a:schemeClr val="accent1">
                    <a:tint val="66000"/>
                    <a:satMod val="160000"/>
                  </a:schemeClr>
                </a:gs>
                <a:gs pos="54000">
                  <a:schemeClr val="accent1">
                    <a:tint val="44500"/>
                    <a:satMod val="160000"/>
                    <a:alpha val="31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îṥlïďe"/>
            <p:cNvSpPr txBox="1"/>
            <p:nvPr/>
          </p:nvSpPr>
          <p:spPr>
            <a:xfrm>
              <a:off x="7147359" y="3685567"/>
              <a:ext cx="3489386" cy="552540"/>
            </a:xfrm>
            <a:prstGeom prst="rect">
              <a:avLst/>
            </a:prstGeom>
            <a:noFill/>
            <a:ln>
              <a:noFill/>
            </a:ln>
            <a:effectLst>
              <a:outerShdw blurRad="50800" dist="38100" dir="2700000" algn="tl" rotWithShape="0">
                <a:schemeClr val="bg1">
                  <a:alpha val="70000"/>
                </a:schemeClr>
              </a:outerShdw>
            </a:effectLst>
          </p:spPr>
          <p:txBody>
            <a:bodyPr wrap="square" lIns="91440" tIns="45720" rIns="91440" bIns="45720" anchor="ctr" anchorCtr="0">
              <a:normAutofit/>
            </a:bodyPr>
            <a:lstStyle/>
            <a:p>
              <a:pPr>
                <a:buSzPct val="25000"/>
              </a:pPr>
              <a:r>
                <a:rPr lang="zh-CN" altLang="en-US" sz="2100" b="1" dirty="0" smtClean="0">
                  <a:solidFill>
                    <a:schemeClr val="tx2">
                      <a:lumMod val="50000"/>
                    </a:schemeClr>
                  </a:solidFill>
                  <a:latin typeface="微软雅黑" panose="020B0503020204020204" pitchFamily="34" charset="-122"/>
                  <a:ea typeface="微软雅黑" panose="020B0503020204020204" pitchFamily="34" charset="-122"/>
                </a:rPr>
                <a:t>建设</a:t>
              </a:r>
              <a:r>
                <a:rPr lang="zh-CN" altLang="en-US" sz="2100" b="1" dirty="0" smtClean="0">
                  <a:solidFill>
                    <a:schemeClr val="tx2">
                      <a:lumMod val="50000"/>
                    </a:schemeClr>
                  </a:solidFill>
                  <a:latin typeface="微软雅黑" panose="020B0503020204020204" pitchFamily="34" charset="-122"/>
                  <a:ea typeface="微软雅黑" panose="020B0503020204020204" pitchFamily="34" charset="-122"/>
                </a:rPr>
                <a:t>方案</a:t>
              </a:r>
              <a:endParaRPr lang="zh-CN" altLang="en-US" sz="2100" b="1" dirty="0" smtClean="0">
                <a:solidFill>
                  <a:schemeClr val="tx2">
                    <a:lumMod val="50000"/>
                  </a:schemeClr>
                </a:solidFill>
                <a:latin typeface="微软雅黑" panose="020B0503020204020204" pitchFamily="34" charset="-122"/>
                <a:ea typeface="微软雅黑" panose="020B0503020204020204" pitchFamily="34" charset="-122"/>
              </a:endParaRPr>
            </a:p>
          </p:txBody>
        </p:sp>
        <p:sp>
          <p:nvSpPr>
            <p:cNvPr id="109" name="îšľiďé"/>
            <p:cNvSpPr/>
            <p:nvPr/>
          </p:nvSpPr>
          <p:spPr>
            <a:xfrm>
              <a:off x="6550687" y="3692583"/>
              <a:ext cx="538508" cy="538508"/>
            </a:xfrm>
            <a:prstGeom prst="ellipse">
              <a:avLst/>
            </a:prstGeom>
            <a:solidFill>
              <a:srgbClr val="2277C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b="1" dirty="0">
                  <a:latin typeface="微软雅黑" panose="020B0503020204020204" pitchFamily="34" charset="-122"/>
                  <a:ea typeface="微软雅黑" panose="020B0503020204020204" pitchFamily="34" charset="-122"/>
                </a:rPr>
                <a:t>03</a:t>
              </a:r>
              <a:endParaRPr lang="zh-CN" altLang="en-US" b="1" dirty="0">
                <a:latin typeface="微软雅黑" panose="020B0503020204020204" pitchFamily="34" charset="-122"/>
                <a:ea typeface="微软雅黑" panose="020B0503020204020204" pitchFamily="34" charset="-122"/>
              </a:endParaRPr>
            </a:p>
          </p:txBody>
        </p:sp>
      </p:grpSp>
      <p:grpSp>
        <p:nvGrpSpPr>
          <p:cNvPr id="14" name="图形 4"/>
          <p:cNvGrpSpPr/>
          <p:nvPr/>
        </p:nvGrpSpPr>
        <p:grpSpPr>
          <a:xfrm>
            <a:off x="10418438" y="302489"/>
            <a:ext cx="1421106" cy="317081"/>
            <a:chOff x="3026537" y="1769312"/>
            <a:chExt cx="5852211" cy="1305762"/>
          </a:xfrm>
          <a:solidFill>
            <a:srgbClr val="2870BF"/>
          </a:solidFill>
          <a:effectLst>
            <a:outerShdw blurRad="50800" dist="38100" dir="2700000" algn="tl" rotWithShape="0">
              <a:schemeClr val="bg1">
                <a:alpha val="40000"/>
              </a:schemeClr>
            </a:outerShdw>
          </a:effectLst>
        </p:grpSpPr>
        <p:grpSp>
          <p:nvGrpSpPr>
            <p:cNvPr id="15" name="图形 4"/>
            <p:cNvGrpSpPr/>
            <p:nvPr/>
          </p:nvGrpSpPr>
          <p:grpSpPr>
            <a:xfrm>
              <a:off x="5805209" y="1769312"/>
              <a:ext cx="3046119" cy="736361"/>
              <a:chOff x="5805209" y="1769312"/>
              <a:chExt cx="3046119" cy="736361"/>
            </a:xfrm>
            <a:grpFill/>
          </p:grpSpPr>
          <p:sp>
            <p:nvSpPr>
              <p:cNvPr id="29" name="任意形状 7"/>
              <p:cNvSpPr/>
              <p:nvPr/>
            </p:nvSpPr>
            <p:spPr>
              <a:xfrm>
                <a:off x="5805209" y="1885054"/>
                <a:ext cx="646709" cy="528581"/>
              </a:xfrm>
              <a:custGeom>
                <a:avLst/>
                <a:gdLst>
                  <a:gd name="connsiteX0" fmla="*/ 339823 w 646709"/>
                  <a:gd name="connsiteY0" fmla="*/ 17192 h 528581"/>
                  <a:gd name="connsiteX1" fmla="*/ 490535 w 646709"/>
                  <a:gd name="connsiteY1" fmla="*/ 1363 h 528581"/>
                  <a:gd name="connsiteX2" fmla="*/ 490535 w 646709"/>
                  <a:gd name="connsiteY2" fmla="*/ 39302 h 528581"/>
                  <a:gd name="connsiteX3" fmla="*/ 405803 w 646709"/>
                  <a:gd name="connsiteY3" fmla="*/ 96167 h 528581"/>
                  <a:gd name="connsiteX4" fmla="*/ 386964 w 646709"/>
                  <a:gd name="connsiteY4" fmla="*/ 194153 h 528581"/>
                  <a:gd name="connsiteX5" fmla="*/ 468600 w 646709"/>
                  <a:gd name="connsiteY5" fmla="*/ 172044 h 528581"/>
                  <a:gd name="connsiteX6" fmla="*/ 487439 w 646709"/>
                  <a:gd name="connsiteY6" fmla="*/ 235275 h 528581"/>
                  <a:gd name="connsiteX7" fmla="*/ 456040 w 646709"/>
                  <a:gd name="connsiteY7" fmla="*/ 247921 h 528581"/>
                  <a:gd name="connsiteX8" fmla="*/ 386964 w 646709"/>
                  <a:gd name="connsiteY8" fmla="*/ 282677 h 528581"/>
                  <a:gd name="connsiteX9" fmla="*/ 377587 w 646709"/>
                  <a:gd name="connsiteY9" fmla="*/ 307970 h 528581"/>
                  <a:gd name="connsiteX10" fmla="*/ 377587 w 646709"/>
                  <a:gd name="connsiteY10" fmla="*/ 368018 h 528581"/>
                  <a:gd name="connsiteX11" fmla="*/ 418362 w 646709"/>
                  <a:gd name="connsiteY11" fmla="*/ 396493 h 528581"/>
                  <a:gd name="connsiteX12" fmla="*/ 493718 w 646709"/>
                  <a:gd name="connsiteY12" fmla="*/ 396493 h 528581"/>
                  <a:gd name="connsiteX13" fmla="*/ 572171 w 646709"/>
                  <a:gd name="connsiteY13" fmla="*/ 390213 h 528581"/>
                  <a:gd name="connsiteX14" fmla="*/ 625505 w 646709"/>
                  <a:gd name="connsiteY14" fmla="*/ 402859 h 528581"/>
                  <a:gd name="connsiteX15" fmla="*/ 628688 w 646709"/>
                  <a:gd name="connsiteY15" fmla="*/ 491297 h 528581"/>
                  <a:gd name="connsiteX16" fmla="*/ 333630 w 646709"/>
                  <a:gd name="connsiteY16" fmla="*/ 469187 h 528581"/>
                  <a:gd name="connsiteX17" fmla="*/ 302231 w 646709"/>
                  <a:gd name="connsiteY17" fmla="*/ 472370 h 528581"/>
                  <a:gd name="connsiteX18" fmla="*/ 286576 w 646709"/>
                  <a:gd name="connsiteY18" fmla="*/ 472370 h 528581"/>
                  <a:gd name="connsiteX19" fmla="*/ 60594 w 646709"/>
                  <a:gd name="connsiteY19" fmla="*/ 510309 h 528581"/>
                  <a:gd name="connsiteX20" fmla="*/ 48034 w 646709"/>
                  <a:gd name="connsiteY20" fmla="*/ 519772 h 528581"/>
                  <a:gd name="connsiteX21" fmla="*/ 29195 w 646709"/>
                  <a:gd name="connsiteY21" fmla="*/ 522955 h 528581"/>
                  <a:gd name="connsiteX22" fmla="*/ 980 w 646709"/>
                  <a:gd name="connsiteY22" fmla="*/ 462907 h 528581"/>
                  <a:gd name="connsiteX23" fmla="*/ 145412 w 646709"/>
                  <a:gd name="connsiteY23" fmla="*/ 431335 h 528581"/>
                  <a:gd name="connsiteX24" fmla="*/ 148509 w 646709"/>
                  <a:gd name="connsiteY24" fmla="*/ 276483 h 528581"/>
                  <a:gd name="connsiteX25" fmla="*/ 145412 w 646709"/>
                  <a:gd name="connsiteY25" fmla="*/ 229081 h 528581"/>
                  <a:gd name="connsiteX26" fmla="*/ 164251 w 646709"/>
                  <a:gd name="connsiteY26" fmla="*/ 210155 h 528581"/>
                  <a:gd name="connsiteX27" fmla="*/ 239607 w 646709"/>
                  <a:gd name="connsiteY27" fmla="*/ 241727 h 528581"/>
                  <a:gd name="connsiteX28" fmla="*/ 220768 w 646709"/>
                  <a:gd name="connsiteY28" fmla="*/ 371287 h 528581"/>
                  <a:gd name="connsiteX29" fmla="*/ 227048 w 646709"/>
                  <a:gd name="connsiteY29" fmla="*/ 406042 h 528581"/>
                  <a:gd name="connsiteX30" fmla="*/ 248983 w 646709"/>
                  <a:gd name="connsiteY30" fmla="*/ 412323 h 528581"/>
                  <a:gd name="connsiteX31" fmla="*/ 292941 w 646709"/>
                  <a:gd name="connsiteY31" fmla="*/ 399676 h 528581"/>
                  <a:gd name="connsiteX32" fmla="*/ 302317 w 646709"/>
                  <a:gd name="connsiteY32" fmla="*/ 371201 h 528581"/>
                  <a:gd name="connsiteX33" fmla="*/ 299221 w 646709"/>
                  <a:gd name="connsiteY33" fmla="*/ 203703 h 528581"/>
                  <a:gd name="connsiteX34" fmla="*/ 299221 w 646709"/>
                  <a:gd name="connsiteY34" fmla="*/ 140471 h 528581"/>
                  <a:gd name="connsiteX35" fmla="*/ 277285 w 646709"/>
                  <a:gd name="connsiteY35" fmla="*/ 111996 h 528581"/>
                  <a:gd name="connsiteX36" fmla="*/ 223951 w 646709"/>
                  <a:gd name="connsiteY36" fmla="*/ 124642 h 528581"/>
                  <a:gd name="connsiteX37" fmla="*/ 176897 w 646709"/>
                  <a:gd name="connsiteY37" fmla="*/ 58314 h 528581"/>
                  <a:gd name="connsiteX38" fmla="*/ 176897 w 646709"/>
                  <a:gd name="connsiteY38" fmla="*/ 48851 h 528581"/>
                  <a:gd name="connsiteX39" fmla="*/ 208295 w 646709"/>
                  <a:gd name="connsiteY39" fmla="*/ 29924 h 528581"/>
                  <a:gd name="connsiteX40" fmla="*/ 339823 w 646709"/>
                  <a:gd name="connsiteY40" fmla="*/ 17192 h 52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6709" h="528581">
                    <a:moveTo>
                      <a:pt x="339823" y="17192"/>
                    </a:moveTo>
                    <a:cubicBezTo>
                      <a:pt x="392125" y="2481"/>
                      <a:pt x="442363" y="-2766"/>
                      <a:pt x="490535" y="1363"/>
                    </a:cubicBezTo>
                    <a:cubicBezTo>
                      <a:pt x="486320" y="14009"/>
                      <a:pt x="486320" y="26655"/>
                      <a:pt x="490535" y="39302"/>
                    </a:cubicBezTo>
                    <a:cubicBezTo>
                      <a:pt x="496815" y="49883"/>
                      <a:pt x="468600" y="68810"/>
                      <a:pt x="405803" y="96167"/>
                    </a:cubicBezTo>
                    <a:cubicBezTo>
                      <a:pt x="393244" y="108813"/>
                      <a:pt x="386964" y="141504"/>
                      <a:pt x="386964" y="194153"/>
                    </a:cubicBezTo>
                    <a:cubicBezTo>
                      <a:pt x="426706" y="183658"/>
                      <a:pt x="453890" y="176259"/>
                      <a:pt x="468600" y="172044"/>
                    </a:cubicBezTo>
                    <a:cubicBezTo>
                      <a:pt x="481159" y="178324"/>
                      <a:pt x="487439" y="199401"/>
                      <a:pt x="487439" y="235275"/>
                    </a:cubicBezTo>
                    <a:cubicBezTo>
                      <a:pt x="481159" y="239491"/>
                      <a:pt x="470664" y="243706"/>
                      <a:pt x="456040" y="247921"/>
                    </a:cubicBezTo>
                    <a:cubicBezTo>
                      <a:pt x="435136" y="256352"/>
                      <a:pt x="412083" y="267966"/>
                      <a:pt x="386964" y="282677"/>
                    </a:cubicBezTo>
                    <a:cubicBezTo>
                      <a:pt x="382749" y="286893"/>
                      <a:pt x="379566" y="295323"/>
                      <a:pt x="377587" y="307970"/>
                    </a:cubicBezTo>
                    <a:cubicBezTo>
                      <a:pt x="375437" y="322766"/>
                      <a:pt x="375437" y="342725"/>
                      <a:pt x="377587" y="368018"/>
                    </a:cubicBezTo>
                    <a:cubicBezTo>
                      <a:pt x="377587" y="389095"/>
                      <a:pt x="391179" y="398558"/>
                      <a:pt x="418362" y="396493"/>
                    </a:cubicBezTo>
                    <a:cubicBezTo>
                      <a:pt x="435051" y="396493"/>
                      <a:pt x="460169" y="396493"/>
                      <a:pt x="493718" y="396493"/>
                    </a:cubicBezTo>
                    <a:cubicBezTo>
                      <a:pt x="531396" y="394429"/>
                      <a:pt x="557547" y="392278"/>
                      <a:pt x="572171" y="390213"/>
                    </a:cubicBezTo>
                    <a:cubicBezTo>
                      <a:pt x="599354" y="385998"/>
                      <a:pt x="617161" y="390213"/>
                      <a:pt x="625505" y="402859"/>
                    </a:cubicBezTo>
                    <a:cubicBezTo>
                      <a:pt x="652688" y="455509"/>
                      <a:pt x="653720" y="485017"/>
                      <a:pt x="628688" y="491297"/>
                    </a:cubicBezTo>
                    <a:cubicBezTo>
                      <a:pt x="547052" y="459724"/>
                      <a:pt x="448642" y="452326"/>
                      <a:pt x="333630" y="469187"/>
                    </a:cubicBezTo>
                    <a:cubicBezTo>
                      <a:pt x="316855" y="471338"/>
                      <a:pt x="306447" y="472370"/>
                      <a:pt x="302231" y="472370"/>
                    </a:cubicBezTo>
                    <a:cubicBezTo>
                      <a:pt x="298016" y="472370"/>
                      <a:pt x="292855" y="472370"/>
                      <a:pt x="286576" y="472370"/>
                    </a:cubicBezTo>
                    <a:cubicBezTo>
                      <a:pt x="207004" y="463940"/>
                      <a:pt x="131649" y="476586"/>
                      <a:pt x="60594" y="510309"/>
                    </a:cubicBezTo>
                    <a:cubicBezTo>
                      <a:pt x="56379" y="512460"/>
                      <a:pt x="52164" y="515557"/>
                      <a:pt x="48034" y="519772"/>
                    </a:cubicBezTo>
                    <a:cubicBezTo>
                      <a:pt x="39604" y="530354"/>
                      <a:pt x="33410" y="531386"/>
                      <a:pt x="29195" y="522955"/>
                    </a:cubicBezTo>
                    <a:cubicBezTo>
                      <a:pt x="6141" y="493448"/>
                      <a:pt x="-3235" y="473489"/>
                      <a:pt x="980" y="462907"/>
                    </a:cubicBezTo>
                    <a:cubicBezTo>
                      <a:pt x="82616" y="450261"/>
                      <a:pt x="130702" y="439766"/>
                      <a:pt x="145412" y="431335"/>
                    </a:cubicBezTo>
                    <a:cubicBezTo>
                      <a:pt x="155821" y="422904"/>
                      <a:pt x="156853" y="371287"/>
                      <a:pt x="148509" y="276483"/>
                    </a:cubicBezTo>
                    <a:cubicBezTo>
                      <a:pt x="146358" y="257557"/>
                      <a:pt x="145412" y="241727"/>
                      <a:pt x="145412" y="229081"/>
                    </a:cubicBezTo>
                    <a:cubicBezTo>
                      <a:pt x="145412" y="218586"/>
                      <a:pt x="151692" y="212219"/>
                      <a:pt x="164251" y="210155"/>
                    </a:cubicBezTo>
                    <a:cubicBezTo>
                      <a:pt x="216553" y="218586"/>
                      <a:pt x="241671" y="229081"/>
                      <a:pt x="239607" y="241727"/>
                    </a:cubicBezTo>
                    <a:cubicBezTo>
                      <a:pt x="216553" y="269085"/>
                      <a:pt x="210273" y="312357"/>
                      <a:pt x="220768" y="371287"/>
                    </a:cubicBezTo>
                    <a:cubicBezTo>
                      <a:pt x="222833" y="386084"/>
                      <a:pt x="224897" y="397612"/>
                      <a:pt x="227048" y="406042"/>
                    </a:cubicBezTo>
                    <a:cubicBezTo>
                      <a:pt x="227048" y="410258"/>
                      <a:pt x="234360" y="412323"/>
                      <a:pt x="248983" y="412323"/>
                    </a:cubicBezTo>
                    <a:cubicBezTo>
                      <a:pt x="265672" y="410258"/>
                      <a:pt x="280382" y="406042"/>
                      <a:pt x="292941" y="399676"/>
                    </a:cubicBezTo>
                    <a:cubicBezTo>
                      <a:pt x="299221" y="395461"/>
                      <a:pt x="302317" y="385998"/>
                      <a:pt x="302317" y="371201"/>
                    </a:cubicBezTo>
                    <a:cubicBezTo>
                      <a:pt x="302317" y="280699"/>
                      <a:pt x="301199" y="224866"/>
                      <a:pt x="299221" y="203703"/>
                    </a:cubicBezTo>
                    <a:cubicBezTo>
                      <a:pt x="299221" y="172130"/>
                      <a:pt x="299221" y="151053"/>
                      <a:pt x="299221" y="140471"/>
                    </a:cubicBezTo>
                    <a:cubicBezTo>
                      <a:pt x="297070" y="123610"/>
                      <a:pt x="289844" y="114147"/>
                      <a:pt x="277285" y="111996"/>
                    </a:cubicBezTo>
                    <a:cubicBezTo>
                      <a:pt x="264726" y="111996"/>
                      <a:pt x="246919" y="116211"/>
                      <a:pt x="223951" y="124642"/>
                    </a:cubicBezTo>
                    <a:cubicBezTo>
                      <a:pt x="209327" y="133073"/>
                      <a:pt x="193585" y="110964"/>
                      <a:pt x="176897" y="58314"/>
                    </a:cubicBezTo>
                    <a:cubicBezTo>
                      <a:pt x="176897" y="54099"/>
                      <a:pt x="176897" y="50916"/>
                      <a:pt x="176897" y="48851"/>
                    </a:cubicBezTo>
                    <a:cubicBezTo>
                      <a:pt x="172682" y="36205"/>
                      <a:pt x="183176" y="29924"/>
                      <a:pt x="208295" y="29924"/>
                    </a:cubicBezTo>
                    <a:cubicBezTo>
                      <a:pt x="260252" y="31903"/>
                      <a:pt x="304210" y="27774"/>
                      <a:pt x="339823" y="17192"/>
                    </a:cubicBezTo>
                    <a:close/>
                  </a:path>
                </a:pathLst>
              </a:custGeom>
              <a:grpFill/>
              <a:ln w="860" cap="flat">
                <a:noFill/>
                <a:prstDash val="solid"/>
                <a:miter/>
              </a:ln>
            </p:spPr>
            <p:txBody>
              <a:bodyPr rtlCol="0" anchor="ctr"/>
              <a:lstStyle/>
              <a:p>
                <a:endParaRPr lang="zh-CN" altLang="en-US"/>
              </a:p>
            </p:txBody>
          </p:sp>
          <p:sp>
            <p:nvSpPr>
              <p:cNvPr id="30" name="任意形状 8"/>
              <p:cNvSpPr/>
              <p:nvPr/>
            </p:nvSpPr>
            <p:spPr>
              <a:xfrm>
                <a:off x="6627623" y="1792353"/>
                <a:ext cx="612994" cy="688006"/>
              </a:xfrm>
              <a:custGeom>
                <a:avLst/>
                <a:gdLst>
                  <a:gd name="connsiteX0" fmla="*/ 139010 w 612994"/>
                  <a:gd name="connsiteY0" fmla="*/ 315243 h 688006"/>
                  <a:gd name="connsiteX1" fmla="*/ 214366 w 612994"/>
                  <a:gd name="connsiteY1" fmla="*/ 283671 h 688006"/>
                  <a:gd name="connsiteX2" fmla="*/ 270882 w 612994"/>
                  <a:gd name="connsiteY2" fmla="*/ 261561 h 688006"/>
                  <a:gd name="connsiteX3" fmla="*/ 302281 w 612994"/>
                  <a:gd name="connsiteY3" fmla="*/ 248915 h 688006"/>
                  <a:gd name="connsiteX4" fmla="*/ 368174 w 612994"/>
                  <a:gd name="connsiteY4" fmla="*/ 204696 h 688006"/>
                  <a:gd name="connsiteX5" fmla="*/ 449810 w 612994"/>
                  <a:gd name="connsiteY5" fmla="*/ 106710 h 688006"/>
                  <a:gd name="connsiteX6" fmla="*/ 471746 w 612994"/>
                  <a:gd name="connsiteY6" fmla="*/ 97246 h 688006"/>
                  <a:gd name="connsiteX7" fmla="*/ 474842 w 612994"/>
                  <a:gd name="connsiteY7" fmla="*/ 100429 h 688006"/>
                  <a:gd name="connsiteX8" fmla="*/ 484305 w 612994"/>
                  <a:gd name="connsiteY8" fmla="*/ 103613 h 688006"/>
                  <a:gd name="connsiteX9" fmla="*/ 487401 w 612994"/>
                  <a:gd name="connsiteY9" fmla="*/ 125722 h 688006"/>
                  <a:gd name="connsiteX10" fmla="*/ 440348 w 612994"/>
                  <a:gd name="connsiteY10" fmla="*/ 173124 h 688006"/>
                  <a:gd name="connsiteX11" fmla="*/ 396389 w 612994"/>
                  <a:gd name="connsiteY11" fmla="*/ 220526 h 688006"/>
                  <a:gd name="connsiteX12" fmla="*/ 387013 w 612994"/>
                  <a:gd name="connsiteY12" fmla="*/ 233172 h 688006"/>
                  <a:gd name="connsiteX13" fmla="*/ 399572 w 612994"/>
                  <a:gd name="connsiteY13" fmla="*/ 239452 h 688006"/>
                  <a:gd name="connsiteX14" fmla="*/ 459186 w 612994"/>
                  <a:gd name="connsiteY14" fmla="*/ 274208 h 688006"/>
                  <a:gd name="connsiteX15" fmla="*/ 449810 w 612994"/>
                  <a:gd name="connsiteY15" fmla="*/ 296317 h 688006"/>
                  <a:gd name="connsiteX16" fmla="*/ 355615 w 612994"/>
                  <a:gd name="connsiteY16" fmla="*/ 353182 h 688006"/>
                  <a:gd name="connsiteX17" fmla="*/ 361895 w 612994"/>
                  <a:gd name="connsiteY17" fmla="*/ 381658 h 688006"/>
                  <a:gd name="connsiteX18" fmla="*/ 383830 w 612994"/>
                  <a:gd name="connsiteY18" fmla="*/ 387938 h 688006"/>
                  <a:gd name="connsiteX19" fmla="*/ 446627 w 612994"/>
                  <a:gd name="connsiteY19" fmla="*/ 384755 h 688006"/>
                  <a:gd name="connsiteX20" fmla="*/ 565941 w 612994"/>
                  <a:gd name="connsiteY20" fmla="*/ 368925 h 688006"/>
                  <a:gd name="connsiteX21" fmla="*/ 612994 w 612994"/>
                  <a:gd name="connsiteY21" fmla="*/ 441620 h 688006"/>
                  <a:gd name="connsiteX22" fmla="*/ 606715 w 612994"/>
                  <a:gd name="connsiteY22" fmla="*/ 463729 h 688006"/>
                  <a:gd name="connsiteX23" fmla="*/ 587876 w 612994"/>
                  <a:gd name="connsiteY23" fmla="*/ 460546 h 688006"/>
                  <a:gd name="connsiteX24" fmla="*/ 390110 w 612994"/>
                  <a:gd name="connsiteY24" fmla="*/ 438437 h 688006"/>
                  <a:gd name="connsiteX25" fmla="*/ 374454 w 612994"/>
                  <a:gd name="connsiteY25" fmla="*/ 457363 h 688006"/>
                  <a:gd name="connsiteX26" fmla="*/ 365077 w 612994"/>
                  <a:gd name="connsiteY26" fmla="*/ 618495 h 688006"/>
                  <a:gd name="connsiteX27" fmla="*/ 361895 w 612994"/>
                  <a:gd name="connsiteY27" fmla="*/ 675360 h 688006"/>
                  <a:gd name="connsiteX28" fmla="*/ 355615 w 612994"/>
                  <a:gd name="connsiteY28" fmla="*/ 688006 h 688006"/>
                  <a:gd name="connsiteX29" fmla="*/ 343055 w 612994"/>
                  <a:gd name="connsiteY29" fmla="*/ 688006 h 688006"/>
                  <a:gd name="connsiteX30" fmla="*/ 157849 w 612994"/>
                  <a:gd name="connsiteY30" fmla="*/ 618495 h 688006"/>
                  <a:gd name="connsiteX31" fmla="*/ 148472 w 612994"/>
                  <a:gd name="connsiteY31" fmla="*/ 605849 h 688006"/>
                  <a:gd name="connsiteX32" fmla="*/ 164128 w 612994"/>
                  <a:gd name="connsiteY32" fmla="*/ 605849 h 688006"/>
                  <a:gd name="connsiteX33" fmla="*/ 280259 w 612994"/>
                  <a:gd name="connsiteY33" fmla="*/ 624775 h 688006"/>
                  <a:gd name="connsiteX34" fmla="*/ 305378 w 612994"/>
                  <a:gd name="connsiteY34" fmla="*/ 596299 h 688006"/>
                  <a:gd name="connsiteX35" fmla="*/ 305378 w 612994"/>
                  <a:gd name="connsiteY35" fmla="*/ 542618 h 688006"/>
                  <a:gd name="connsiteX36" fmla="*/ 308561 w 612994"/>
                  <a:gd name="connsiteY36" fmla="*/ 463643 h 688006"/>
                  <a:gd name="connsiteX37" fmla="*/ 299184 w 612994"/>
                  <a:gd name="connsiteY37" fmla="*/ 454180 h 688006"/>
                  <a:gd name="connsiteX38" fmla="*/ 41804 w 612994"/>
                  <a:gd name="connsiteY38" fmla="*/ 504765 h 688006"/>
                  <a:gd name="connsiteX39" fmla="*/ 13588 w 612994"/>
                  <a:gd name="connsiteY39" fmla="*/ 501582 h 688006"/>
                  <a:gd name="connsiteX40" fmla="*/ 4212 w 612994"/>
                  <a:gd name="connsiteY40" fmla="*/ 479472 h 688006"/>
                  <a:gd name="connsiteX41" fmla="*/ 1029 w 612994"/>
                  <a:gd name="connsiteY41" fmla="*/ 470009 h 688006"/>
                  <a:gd name="connsiteX42" fmla="*/ 13588 w 612994"/>
                  <a:gd name="connsiteY42" fmla="*/ 466826 h 688006"/>
                  <a:gd name="connsiteX43" fmla="*/ 70105 w 612994"/>
                  <a:gd name="connsiteY43" fmla="*/ 454180 h 688006"/>
                  <a:gd name="connsiteX44" fmla="*/ 148558 w 612994"/>
                  <a:gd name="connsiteY44" fmla="*/ 438351 h 688006"/>
                  <a:gd name="connsiteX45" fmla="*/ 283528 w 612994"/>
                  <a:gd name="connsiteY45" fmla="*/ 409875 h 688006"/>
                  <a:gd name="connsiteX46" fmla="*/ 292904 w 612994"/>
                  <a:gd name="connsiteY46" fmla="*/ 406692 h 688006"/>
                  <a:gd name="connsiteX47" fmla="*/ 283528 w 612994"/>
                  <a:gd name="connsiteY47" fmla="*/ 390863 h 688006"/>
                  <a:gd name="connsiteX48" fmla="*/ 255312 w 612994"/>
                  <a:gd name="connsiteY48" fmla="*/ 371936 h 688006"/>
                  <a:gd name="connsiteX49" fmla="*/ 252130 w 612994"/>
                  <a:gd name="connsiteY49" fmla="*/ 353010 h 688006"/>
                  <a:gd name="connsiteX50" fmla="*/ 277248 w 612994"/>
                  <a:gd name="connsiteY50" fmla="*/ 343547 h 688006"/>
                  <a:gd name="connsiteX51" fmla="*/ 305464 w 612994"/>
                  <a:gd name="connsiteY51" fmla="*/ 343547 h 688006"/>
                  <a:gd name="connsiteX52" fmla="*/ 346238 w 612994"/>
                  <a:gd name="connsiteY52" fmla="*/ 315071 h 688006"/>
                  <a:gd name="connsiteX53" fmla="*/ 333679 w 612994"/>
                  <a:gd name="connsiteY53" fmla="*/ 277133 h 688006"/>
                  <a:gd name="connsiteX54" fmla="*/ 164128 w 612994"/>
                  <a:gd name="connsiteY54" fmla="*/ 346644 h 688006"/>
                  <a:gd name="connsiteX55" fmla="*/ 142192 w 612994"/>
                  <a:gd name="connsiteY55" fmla="*/ 346644 h 688006"/>
                  <a:gd name="connsiteX56" fmla="*/ 129633 w 612994"/>
                  <a:gd name="connsiteY56" fmla="*/ 333998 h 688006"/>
                  <a:gd name="connsiteX57" fmla="*/ 123353 w 612994"/>
                  <a:gd name="connsiteY57" fmla="*/ 324535 h 688006"/>
                  <a:gd name="connsiteX58" fmla="*/ 139010 w 612994"/>
                  <a:gd name="connsiteY58" fmla="*/ 315243 h 688006"/>
                  <a:gd name="connsiteX59" fmla="*/ 120171 w 612994"/>
                  <a:gd name="connsiteY59" fmla="*/ 122539 h 688006"/>
                  <a:gd name="connsiteX60" fmla="*/ 233205 w 612994"/>
                  <a:gd name="connsiteY60" fmla="*/ 59308 h 688006"/>
                  <a:gd name="connsiteX61" fmla="*/ 252043 w 612994"/>
                  <a:gd name="connsiteY61" fmla="*/ 53028 h 688006"/>
                  <a:gd name="connsiteX62" fmla="*/ 377637 w 612994"/>
                  <a:gd name="connsiteY62" fmla="*/ 5626 h 688006"/>
                  <a:gd name="connsiteX63" fmla="*/ 409035 w 612994"/>
                  <a:gd name="connsiteY63" fmla="*/ 8809 h 688006"/>
                  <a:gd name="connsiteX64" fmla="*/ 430971 w 612994"/>
                  <a:gd name="connsiteY64" fmla="*/ 30918 h 688006"/>
                  <a:gd name="connsiteX65" fmla="*/ 434154 w 612994"/>
                  <a:gd name="connsiteY65" fmla="*/ 46748 h 688006"/>
                  <a:gd name="connsiteX66" fmla="*/ 415314 w 612994"/>
                  <a:gd name="connsiteY66" fmla="*/ 53028 h 688006"/>
                  <a:gd name="connsiteX67" fmla="*/ 255226 w 612994"/>
                  <a:gd name="connsiteY67" fmla="*/ 106710 h 688006"/>
                  <a:gd name="connsiteX68" fmla="*/ 227011 w 612994"/>
                  <a:gd name="connsiteY68" fmla="*/ 125636 h 688006"/>
                  <a:gd name="connsiteX69" fmla="*/ 189333 w 612994"/>
                  <a:gd name="connsiteY69" fmla="*/ 131916 h 688006"/>
                  <a:gd name="connsiteX70" fmla="*/ 123439 w 612994"/>
                  <a:gd name="connsiteY70" fmla="*/ 138196 h 688006"/>
                  <a:gd name="connsiteX71" fmla="*/ 107783 w 612994"/>
                  <a:gd name="connsiteY71" fmla="*/ 135013 h 688006"/>
                  <a:gd name="connsiteX72" fmla="*/ 120171 w 612994"/>
                  <a:gd name="connsiteY72" fmla="*/ 122539 h 688006"/>
                  <a:gd name="connsiteX73" fmla="*/ 170322 w 612994"/>
                  <a:gd name="connsiteY73" fmla="*/ 248915 h 688006"/>
                  <a:gd name="connsiteX74" fmla="*/ 148386 w 612994"/>
                  <a:gd name="connsiteY74" fmla="*/ 233086 h 688006"/>
                  <a:gd name="connsiteX75" fmla="*/ 129547 w 612994"/>
                  <a:gd name="connsiteY75" fmla="*/ 217257 h 688006"/>
                  <a:gd name="connsiteX76" fmla="*/ 120171 w 612994"/>
                  <a:gd name="connsiteY76" fmla="*/ 207793 h 688006"/>
                  <a:gd name="connsiteX77" fmla="*/ 135827 w 612994"/>
                  <a:gd name="connsiteY77" fmla="*/ 195147 h 688006"/>
                  <a:gd name="connsiteX78" fmla="*/ 236301 w 612994"/>
                  <a:gd name="connsiteY78" fmla="*/ 169855 h 688006"/>
                  <a:gd name="connsiteX79" fmla="*/ 245764 w 612994"/>
                  <a:gd name="connsiteY79" fmla="*/ 173038 h 688006"/>
                  <a:gd name="connsiteX80" fmla="*/ 239484 w 612994"/>
                  <a:gd name="connsiteY80" fmla="*/ 182501 h 688006"/>
                  <a:gd name="connsiteX81" fmla="*/ 198709 w 612994"/>
                  <a:gd name="connsiteY81" fmla="*/ 239366 h 688006"/>
                  <a:gd name="connsiteX82" fmla="*/ 170322 w 612994"/>
                  <a:gd name="connsiteY82" fmla="*/ 248915 h 688006"/>
                  <a:gd name="connsiteX83" fmla="*/ 295915 w 612994"/>
                  <a:gd name="connsiteY83" fmla="*/ 182501 h 688006"/>
                  <a:gd name="connsiteX84" fmla="*/ 286539 w 612994"/>
                  <a:gd name="connsiteY84" fmla="*/ 154025 h 688006"/>
                  <a:gd name="connsiteX85" fmla="*/ 295915 w 612994"/>
                  <a:gd name="connsiteY85" fmla="*/ 135099 h 688006"/>
                  <a:gd name="connsiteX86" fmla="*/ 336690 w 612994"/>
                  <a:gd name="connsiteY86" fmla="*/ 125636 h 688006"/>
                  <a:gd name="connsiteX87" fmla="*/ 364905 w 612994"/>
                  <a:gd name="connsiteY87" fmla="*/ 119356 h 688006"/>
                  <a:gd name="connsiteX88" fmla="*/ 371185 w 612994"/>
                  <a:gd name="connsiteY88" fmla="*/ 122539 h 688006"/>
                  <a:gd name="connsiteX89" fmla="*/ 368088 w 612994"/>
                  <a:gd name="connsiteY89" fmla="*/ 128819 h 688006"/>
                  <a:gd name="connsiteX90" fmla="*/ 324130 w 612994"/>
                  <a:gd name="connsiteY90" fmla="*/ 182501 h 688006"/>
                  <a:gd name="connsiteX91" fmla="*/ 308474 w 612994"/>
                  <a:gd name="connsiteY91" fmla="*/ 195147 h 688006"/>
                  <a:gd name="connsiteX92" fmla="*/ 295915 w 612994"/>
                  <a:gd name="connsiteY92" fmla="*/ 182501 h 68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12994" h="688006">
                    <a:moveTo>
                      <a:pt x="139010" y="315243"/>
                    </a:moveTo>
                    <a:cubicBezTo>
                      <a:pt x="161977" y="308963"/>
                      <a:pt x="187096" y="298382"/>
                      <a:pt x="214366" y="283671"/>
                    </a:cubicBezTo>
                    <a:cubicBezTo>
                      <a:pt x="226925" y="279455"/>
                      <a:pt x="245764" y="272143"/>
                      <a:pt x="270882" y="261561"/>
                    </a:cubicBezTo>
                    <a:cubicBezTo>
                      <a:pt x="279227" y="259497"/>
                      <a:pt x="289721" y="255281"/>
                      <a:pt x="302281" y="248915"/>
                    </a:cubicBezTo>
                    <a:cubicBezTo>
                      <a:pt x="321120" y="244700"/>
                      <a:pt x="343055" y="229989"/>
                      <a:pt x="368174" y="204696"/>
                    </a:cubicBezTo>
                    <a:cubicBezTo>
                      <a:pt x="387013" y="187835"/>
                      <a:pt x="414196" y="155230"/>
                      <a:pt x="449810" y="106710"/>
                    </a:cubicBezTo>
                    <a:cubicBezTo>
                      <a:pt x="453939" y="98279"/>
                      <a:pt x="461251" y="95182"/>
                      <a:pt x="471746" y="97246"/>
                    </a:cubicBezTo>
                    <a:cubicBezTo>
                      <a:pt x="471746" y="99397"/>
                      <a:pt x="472777" y="100429"/>
                      <a:pt x="474842" y="100429"/>
                    </a:cubicBezTo>
                    <a:cubicBezTo>
                      <a:pt x="478971" y="102580"/>
                      <a:pt x="482154" y="103613"/>
                      <a:pt x="484305" y="103613"/>
                    </a:cubicBezTo>
                    <a:cubicBezTo>
                      <a:pt x="494713" y="107828"/>
                      <a:pt x="495746" y="115226"/>
                      <a:pt x="487401" y="125722"/>
                    </a:cubicBezTo>
                    <a:cubicBezTo>
                      <a:pt x="474842" y="138368"/>
                      <a:pt x="459186" y="154197"/>
                      <a:pt x="440348" y="173124"/>
                    </a:cubicBezTo>
                    <a:cubicBezTo>
                      <a:pt x="421508" y="194201"/>
                      <a:pt x="406884" y="210030"/>
                      <a:pt x="396389" y="220526"/>
                    </a:cubicBezTo>
                    <a:cubicBezTo>
                      <a:pt x="390110" y="226806"/>
                      <a:pt x="387013" y="231107"/>
                      <a:pt x="387013" y="233172"/>
                    </a:cubicBezTo>
                    <a:cubicBezTo>
                      <a:pt x="387013" y="237387"/>
                      <a:pt x="391142" y="239452"/>
                      <a:pt x="399572" y="239452"/>
                    </a:cubicBezTo>
                    <a:cubicBezTo>
                      <a:pt x="428820" y="247883"/>
                      <a:pt x="448691" y="259497"/>
                      <a:pt x="459186" y="274208"/>
                    </a:cubicBezTo>
                    <a:cubicBezTo>
                      <a:pt x="465465" y="284789"/>
                      <a:pt x="462283" y="292102"/>
                      <a:pt x="449810" y="296317"/>
                    </a:cubicBezTo>
                    <a:cubicBezTo>
                      <a:pt x="414196" y="319545"/>
                      <a:pt x="382798" y="338471"/>
                      <a:pt x="355615" y="353182"/>
                    </a:cubicBezTo>
                    <a:cubicBezTo>
                      <a:pt x="345120" y="359462"/>
                      <a:pt x="347185" y="369011"/>
                      <a:pt x="361895" y="381658"/>
                    </a:cubicBezTo>
                    <a:cubicBezTo>
                      <a:pt x="366024" y="387938"/>
                      <a:pt x="373335" y="390088"/>
                      <a:pt x="383830" y="387938"/>
                    </a:cubicBezTo>
                    <a:cubicBezTo>
                      <a:pt x="400519" y="387938"/>
                      <a:pt x="421508" y="386905"/>
                      <a:pt x="446627" y="384755"/>
                    </a:cubicBezTo>
                    <a:cubicBezTo>
                      <a:pt x="498929" y="380539"/>
                      <a:pt x="538671" y="375291"/>
                      <a:pt x="565941" y="368925"/>
                    </a:cubicBezTo>
                    <a:cubicBezTo>
                      <a:pt x="582629" y="377356"/>
                      <a:pt x="598371" y="401616"/>
                      <a:pt x="612994" y="441620"/>
                    </a:cubicBezTo>
                    <a:cubicBezTo>
                      <a:pt x="612994" y="454266"/>
                      <a:pt x="610930" y="461664"/>
                      <a:pt x="606715" y="463729"/>
                    </a:cubicBezTo>
                    <a:cubicBezTo>
                      <a:pt x="602500" y="465880"/>
                      <a:pt x="596220" y="464847"/>
                      <a:pt x="587876" y="460546"/>
                    </a:cubicBezTo>
                    <a:cubicBezTo>
                      <a:pt x="533423" y="437404"/>
                      <a:pt x="467530" y="430006"/>
                      <a:pt x="390110" y="438437"/>
                    </a:cubicBezTo>
                    <a:cubicBezTo>
                      <a:pt x="379615" y="438437"/>
                      <a:pt x="374454" y="444717"/>
                      <a:pt x="374454" y="457363"/>
                    </a:cubicBezTo>
                    <a:cubicBezTo>
                      <a:pt x="372303" y="529025"/>
                      <a:pt x="369207" y="582707"/>
                      <a:pt x="365077" y="618495"/>
                    </a:cubicBezTo>
                    <a:cubicBezTo>
                      <a:pt x="358798" y="639486"/>
                      <a:pt x="357679" y="658498"/>
                      <a:pt x="361895" y="675360"/>
                    </a:cubicBezTo>
                    <a:cubicBezTo>
                      <a:pt x="361895" y="681640"/>
                      <a:pt x="359744" y="685855"/>
                      <a:pt x="355615" y="688006"/>
                    </a:cubicBezTo>
                    <a:lnTo>
                      <a:pt x="343055" y="688006"/>
                    </a:lnTo>
                    <a:cubicBezTo>
                      <a:pt x="261420" y="671144"/>
                      <a:pt x="199656" y="648003"/>
                      <a:pt x="157849" y="618495"/>
                    </a:cubicBezTo>
                    <a:cubicBezTo>
                      <a:pt x="149419" y="612215"/>
                      <a:pt x="146322" y="607999"/>
                      <a:pt x="148472" y="605849"/>
                    </a:cubicBezTo>
                    <a:cubicBezTo>
                      <a:pt x="148472" y="603784"/>
                      <a:pt x="153634" y="603784"/>
                      <a:pt x="164128" y="605849"/>
                    </a:cubicBezTo>
                    <a:cubicBezTo>
                      <a:pt x="208086" y="620646"/>
                      <a:pt x="246796" y="626926"/>
                      <a:pt x="280259" y="624775"/>
                    </a:cubicBezTo>
                    <a:cubicBezTo>
                      <a:pt x="294883" y="624775"/>
                      <a:pt x="303227" y="615312"/>
                      <a:pt x="305378" y="596299"/>
                    </a:cubicBezTo>
                    <a:cubicBezTo>
                      <a:pt x="305378" y="585804"/>
                      <a:pt x="305378" y="567824"/>
                      <a:pt x="305378" y="542618"/>
                    </a:cubicBezTo>
                    <a:cubicBezTo>
                      <a:pt x="307442" y="508980"/>
                      <a:pt x="308561" y="482569"/>
                      <a:pt x="308561" y="463643"/>
                    </a:cubicBezTo>
                    <a:cubicBezTo>
                      <a:pt x="308561" y="457363"/>
                      <a:pt x="305378" y="454180"/>
                      <a:pt x="299184" y="454180"/>
                    </a:cubicBezTo>
                    <a:cubicBezTo>
                      <a:pt x="156816" y="464761"/>
                      <a:pt x="71052" y="481537"/>
                      <a:pt x="41804" y="504765"/>
                    </a:cubicBezTo>
                    <a:cubicBezTo>
                      <a:pt x="27180" y="513196"/>
                      <a:pt x="17718" y="512163"/>
                      <a:pt x="13588" y="501582"/>
                    </a:cubicBezTo>
                    <a:cubicBezTo>
                      <a:pt x="9373" y="497366"/>
                      <a:pt x="6191" y="490054"/>
                      <a:pt x="4212" y="479472"/>
                    </a:cubicBezTo>
                    <a:cubicBezTo>
                      <a:pt x="-3" y="475257"/>
                      <a:pt x="-1036" y="472074"/>
                      <a:pt x="1029" y="470009"/>
                    </a:cubicBezTo>
                    <a:cubicBezTo>
                      <a:pt x="1029" y="467944"/>
                      <a:pt x="5158" y="466826"/>
                      <a:pt x="13588" y="466826"/>
                    </a:cubicBezTo>
                    <a:cubicBezTo>
                      <a:pt x="26148" y="468977"/>
                      <a:pt x="44987" y="464761"/>
                      <a:pt x="70105" y="454180"/>
                    </a:cubicBezTo>
                    <a:cubicBezTo>
                      <a:pt x="88944" y="447900"/>
                      <a:pt x="115095" y="442652"/>
                      <a:pt x="148558" y="438351"/>
                    </a:cubicBezTo>
                    <a:cubicBezTo>
                      <a:pt x="225979" y="425704"/>
                      <a:pt x="270968" y="416241"/>
                      <a:pt x="283528" y="409875"/>
                    </a:cubicBezTo>
                    <a:cubicBezTo>
                      <a:pt x="289807" y="409875"/>
                      <a:pt x="292904" y="408843"/>
                      <a:pt x="292904" y="406692"/>
                    </a:cubicBezTo>
                    <a:cubicBezTo>
                      <a:pt x="292904" y="404627"/>
                      <a:pt x="289807" y="399293"/>
                      <a:pt x="283528" y="390863"/>
                    </a:cubicBezTo>
                    <a:cubicBezTo>
                      <a:pt x="270968" y="382432"/>
                      <a:pt x="261592" y="376152"/>
                      <a:pt x="255312" y="371936"/>
                    </a:cubicBezTo>
                    <a:cubicBezTo>
                      <a:pt x="246882" y="367721"/>
                      <a:pt x="245936" y="361441"/>
                      <a:pt x="252130" y="353010"/>
                    </a:cubicBezTo>
                    <a:cubicBezTo>
                      <a:pt x="258409" y="344579"/>
                      <a:pt x="266753" y="341482"/>
                      <a:pt x="277248" y="343547"/>
                    </a:cubicBezTo>
                    <a:cubicBezTo>
                      <a:pt x="283528" y="347762"/>
                      <a:pt x="292904" y="347762"/>
                      <a:pt x="305464" y="343547"/>
                    </a:cubicBezTo>
                    <a:cubicBezTo>
                      <a:pt x="311743" y="343547"/>
                      <a:pt x="325335" y="334084"/>
                      <a:pt x="346238" y="315071"/>
                    </a:cubicBezTo>
                    <a:cubicBezTo>
                      <a:pt x="358798" y="298210"/>
                      <a:pt x="354583" y="285563"/>
                      <a:pt x="333679" y="277133"/>
                    </a:cubicBezTo>
                    <a:cubicBezTo>
                      <a:pt x="306496" y="277133"/>
                      <a:pt x="249979" y="300360"/>
                      <a:pt x="164128" y="346644"/>
                    </a:cubicBezTo>
                    <a:cubicBezTo>
                      <a:pt x="153634" y="352924"/>
                      <a:pt x="146322" y="352924"/>
                      <a:pt x="142192" y="346644"/>
                    </a:cubicBezTo>
                    <a:cubicBezTo>
                      <a:pt x="135913" y="342429"/>
                      <a:pt x="131698" y="338213"/>
                      <a:pt x="129633" y="333998"/>
                    </a:cubicBezTo>
                    <a:cubicBezTo>
                      <a:pt x="123353" y="329782"/>
                      <a:pt x="121203" y="326599"/>
                      <a:pt x="123353" y="324535"/>
                    </a:cubicBezTo>
                    <a:cubicBezTo>
                      <a:pt x="123267" y="320491"/>
                      <a:pt x="128429" y="317394"/>
                      <a:pt x="139010" y="315243"/>
                    </a:cubicBezTo>
                    <a:close/>
                    <a:moveTo>
                      <a:pt x="120171" y="122539"/>
                    </a:moveTo>
                    <a:cubicBezTo>
                      <a:pt x="159913" y="97246"/>
                      <a:pt x="197591" y="76255"/>
                      <a:pt x="233205" y="59308"/>
                    </a:cubicBezTo>
                    <a:cubicBezTo>
                      <a:pt x="237333" y="59308"/>
                      <a:pt x="243613" y="57243"/>
                      <a:pt x="252043" y="53028"/>
                    </a:cubicBezTo>
                    <a:cubicBezTo>
                      <a:pt x="296001" y="38317"/>
                      <a:pt x="337808" y="22487"/>
                      <a:pt x="377637" y="5626"/>
                    </a:cubicBezTo>
                    <a:cubicBezTo>
                      <a:pt x="392260" y="-2805"/>
                      <a:pt x="402755" y="-1773"/>
                      <a:pt x="409035" y="8809"/>
                    </a:cubicBezTo>
                    <a:cubicBezTo>
                      <a:pt x="411099" y="15089"/>
                      <a:pt x="418411" y="22573"/>
                      <a:pt x="430971" y="30918"/>
                    </a:cubicBezTo>
                    <a:cubicBezTo>
                      <a:pt x="435100" y="37198"/>
                      <a:pt x="436132" y="42532"/>
                      <a:pt x="434154" y="46748"/>
                    </a:cubicBezTo>
                    <a:cubicBezTo>
                      <a:pt x="429938" y="50963"/>
                      <a:pt x="423659" y="53028"/>
                      <a:pt x="415314" y="53028"/>
                    </a:cubicBezTo>
                    <a:cubicBezTo>
                      <a:pt x="325335" y="67825"/>
                      <a:pt x="271915" y="85718"/>
                      <a:pt x="255226" y="106710"/>
                    </a:cubicBezTo>
                    <a:cubicBezTo>
                      <a:pt x="248947" y="119356"/>
                      <a:pt x="239570" y="125636"/>
                      <a:pt x="227011" y="125636"/>
                    </a:cubicBezTo>
                    <a:cubicBezTo>
                      <a:pt x="218581" y="127787"/>
                      <a:pt x="206107" y="129851"/>
                      <a:pt x="189333" y="131916"/>
                    </a:cubicBezTo>
                    <a:cubicBezTo>
                      <a:pt x="162150" y="136131"/>
                      <a:pt x="140128" y="138196"/>
                      <a:pt x="123439" y="138196"/>
                    </a:cubicBezTo>
                    <a:cubicBezTo>
                      <a:pt x="115009" y="138196"/>
                      <a:pt x="109762" y="137164"/>
                      <a:pt x="107783" y="135013"/>
                    </a:cubicBezTo>
                    <a:cubicBezTo>
                      <a:pt x="107611" y="133034"/>
                      <a:pt x="111740" y="128819"/>
                      <a:pt x="120171" y="122539"/>
                    </a:cubicBezTo>
                    <a:close/>
                    <a:moveTo>
                      <a:pt x="170322" y="248915"/>
                    </a:moveTo>
                    <a:cubicBezTo>
                      <a:pt x="164042" y="246850"/>
                      <a:pt x="156644" y="241517"/>
                      <a:pt x="148386" y="233086"/>
                    </a:cubicBezTo>
                    <a:cubicBezTo>
                      <a:pt x="139956" y="226806"/>
                      <a:pt x="133762" y="221558"/>
                      <a:pt x="129547" y="217257"/>
                    </a:cubicBezTo>
                    <a:cubicBezTo>
                      <a:pt x="121117" y="213041"/>
                      <a:pt x="118020" y="209944"/>
                      <a:pt x="120171" y="207793"/>
                    </a:cubicBezTo>
                    <a:cubicBezTo>
                      <a:pt x="120171" y="203578"/>
                      <a:pt x="125332" y="199363"/>
                      <a:pt x="135827" y="195147"/>
                    </a:cubicBezTo>
                    <a:cubicBezTo>
                      <a:pt x="169289" y="182501"/>
                      <a:pt x="202753" y="174156"/>
                      <a:pt x="236301" y="169855"/>
                    </a:cubicBezTo>
                    <a:cubicBezTo>
                      <a:pt x="242581" y="169855"/>
                      <a:pt x="245764" y="170973"/>
                      <a:pt x="245764" y="173038"/>
                    </a:cubicBezTo>
                    <a:cubicBezTo>
                      <a:pt x="245764" y="175188"/>
                      <a:pt x="243613" y="178286"/>
                      <a:pt x="239484" y="182501"/>
                    </a:cubicBezTo>
                    <a:cubicBezTo>
                      <a:pt x="220645" y="199363"/>
                      <a:pt x="207054" y="218375"/>
                      <a:pt x="198709" y="239366"/>
                    </a:cubicBezTo>
                    <a:cubicBezTo>
                      <a:pt x="192344" y="256314"/>
                      <a:pt x="182881" y="259497"/>
                      <a:pt x="170322" y="248915"/>
                    </a:cubicBezTo>
                    <a:close/>
                    <a:moveTo>
                      <a:pt x="295915" y="182501"/>
                    </a:moveTo>
                    <a:cubicBezTo>
                      <a:pt x="289636" y="169855"/>
                      <a:pt x="286539" y="160392"/>
                      <a:pt x="286539" y="154025"/>
                    </a:cubicBezTo>
                    <a:cubicBezTo>
                      <a:pt x="280259" y="143530"/>
                      <a:pt x="283356" y="137164"/>
                      <a:pt x="295915" y="135099"/>
                    </a:cubicBezTo>
                    <a:cubicBezTo>
                      <a:pt x="302195" y="133034"/>
                      <a:pt x="315786" y="129851"/>
                      <a:pt x="336690" y="125636"/>
                    </a:cubicBezTo>
                    <a:cubicBezTo>
                      <a:pt x="345034" y="123571"/>
                      <a:pt x="354410" y="121420"/>
                      <a:pt x="364905" y="119356"/>
                    </a:cubicBezTo>
                    <a:cubicBezTo>
                      <a:pt x="369034" y="119356"/>
                      <a:pt x="371185" y="120474"/>
                      <a:pt x="371185" y="122539"/>
                    </a:cubicBezTo>
                    <a:cubicBezTo>
                      <a:pt x="373249" y="122539"/>
                      <a:pt x="372217" y="124690"/>
                      <a:pt x="368088" y="128819"/>
                    </a:cubicBezTo>
                    <a:cubicBezTo>
                      <a:pt x="349249" y="145681"/>
                      <a:pt x="334625" y="163575"/>
                      <a:pt x="324130" y="182501"/>
                    </a:cubicBezTo>
                    <a:cubicBezTo>
                      <a:pt x="317851" y="190932"/>
                      <a:pt x="312603" y="195147"/>
                      <a:pt x="308474" y="195147"/>
                    </a:cubicBezTo>
                    <a:cubicBezTo>
                      <a:pt x="306410" y="195147"/>
                      <a:pt x="302195" y="191018"/>
                      <a:pt x="295915" y="182501"/>
                    </a:cubicBezTo>
                    <a:close/>
                  </a:path>
                </a:pathLst>
              </a:custGeom>
              <a:grpFill/>
              <a:ln w="860" cap="flat">
                <a:noFill/>
                <a:prstDash val="solid"/>
                <a:miter/>
              </a:ln>
            </p:spPr>
            <p:txBody>
              <a:bodyPr rtlCol="0" anchor="ctr"/>
              <a:lstStyle/>
              <a:p>
                <a:endParaRPr lang="zh-CN" altLang="en-US"/>
              </a:p>
            </p:txBody>
          </p:sp>
          <p:sp>
            <p:nvSpPr>
              <p:cNvPr id="31" name="任意形状 9"/>
              <p:cNvSpPr/>
              <p:nvPr/>
            </p:nvSpPr>
            <p:spPr>
              <a:xfrm>
                <a:off x="7368828" y="1806122"/>
                <a:ext cx="707063" cy="661591"/>
              </a:xfrm>
              <a:custGeom>
                <a:avLst/>
                <a:gdLst>
                  <a:gd name="connsiteX0" fmla="*/ 314376 w 707063"/>
                  <a:gd name="connsiteY0" fmla="*/ 345693 h 661591"/>
                  <a:gd name="connsiteX1" fmla="*/ 301817 w 707063"/>
                  <a:gd name="connsiteY1" fmla="*/ 345693 h 661591"/>
                  <a:gd name="connsiteX2" fmla="*/ 282978 w 707063"/>
                  <a:gd name="connsiteY2" fmla="*/ 367803 h 661591"/>
                  <a:gd name="connsiteX3" fmla="*/ 264139 w 707063"/>
                  <a:gd name="connsiteY3" fmla="*/ 377266 h 661591"/>
                  <a:gd name="connsiteX4" fmla="*/ 251579 w 707063"/>
                  <a:gd name="connsiteY4" fmla="*/ 393095 h 661591"/>
                  <a:gd name="connsiteX5" fmla="*/ 251579 w 707063"/>
                  <a:gd name="connsiteY5" fmla="*/ 399375 h 661591"/>
                  <a:gd name="connsiteX6" fmla="*/ 248397 w 707063"/>
                  <a:gd name="connsiteY6" fmla="*/ 430948 h 661591"/>
                  <a:gd name="connsiteX7" fmla="*/ 314290 w 707063"/>
                  <a:gd name="connsiteY7" fmla="*/ 408839 h 661591"/>
                  <a:gd name="connsiteX8" fmla="*/ 329947 w 707063"/>
                  <a:gd name="connsiteY8" fmla="*/ 415119 h 661591"/>
                  <a:gd name="connsiteX9" fmla="*/ 345603 w 707063"/>
                  <a:gd name="connsiteY9" fmla="*/ 462520 h 661591"/>
                  <a:gd name="connsiteX10" fmla="*/ 336226 w 707063"/>
                  <a:gd name="connsiteY10" fmla="*/ 471984 h 661591"/>
                  <a:gd name="connsiteX11" fmla="*/ 264053 w 707063"/>
                  <a:gd name="connsiteY11" fmla="*/ 487813 h 661591"/>
                  <a:gd name="connsiteX12" fmla="*/ 242117 w 707063"/>
                  <a:gd name="connsiteY12" fmla="*/ 506739 h 661591"/>
                  <a:gd name="connsiteX13" fmla="*/ 232741 w 707063"/>
                  <a:gd name="connsiteY13" fmla="*/ 588897 h 661591"/>
                  <a:gd name="connsiteX14" fmla="*/ 235837 w 707063"/>
                  <a:gd name="connsiteY14" fmla="*/ 636299 h 661591"/>
                  <a:gd name="connsiteX15" fmla="*/ 235837 w 707063"/>
                  <a:gd name="connsiteY15" fmla="*/ 652128 h 661591"/>
                  <a:gd name="connsiteX16" fmla="*/ 213902 w 707063"/>
                  <a:gd name="connsiteY16" fmla="*/ 661591 h 661591"/>
                  <a:gd name="connsiteX17" fmla="*/ 188783 w 707063"/>
                  <a:gd name="connsiteY17" fmla="*/ 633116 h 661591"/>
                  <a:gd name="connsiteX18" fmla="*/ 188783 w 707063"/>
                  <a:gd name="connsiteY18" fmla="*/ 576250 h 661591"/>
                  <a:gd name="connsiteX19" fmla="*/ 195063 w 707063"/>
                  <a:gd name="connsiteY19" fmla="*/ 535215 h 661591"/>
                  <a:gd name="connsiteX20" fmla="*/ 179407 w 707063"/>
                  <a:gd name="connsiteY20" fmla="*/ 519386 h 661591"/>
                  <a:gd name="connsiteX21" fmla="*/ 141729 w 707063"/>
                  <a:gd name="connsiteY21" fmla="*/ 528849 h 661591"/>
                  <a:gd name="connsiteX22" fmla="*/ 116610 w 707063"/>
                  <a:gd name="connsiteY22" fmla="*/ 535129 h 661591"/>
                  <a:gd name="connsiteX23" fmla="*/ 100954 w 707063"/>
                  <a:gd name="connsiteY23" fmla="*/ 538312 h 661591"/>
                  <a:gd name="connsiteX24" fmla="*/ 56997 w 707063"/>
                  <a:gd name="connsiteY24" fmla="*/ 547775 h 661591"/>
                  <a:gd name="connsiteX25" fmla="*/ 44437 w 707063"/>
                  <a:gd name="connsiteY25" fmla="*/ 554055 h 661591"/>
                  <a:gd name="connsiteX26" fmla="*/ 35061 w 707063"/>
                  <a:gd name="connsiteY26" fmla="*/ 560335 h 661591"/>
                  <a:gd name="connsiteX27" fmla="*/ 19405 w 707063"/>
                  <a:gd name="connsiteY27" fmla="*/ 557152 h 661591"/>
                  <a:gd name="connsiteX28" fmla="*/ 10028 w 707063"/>
                  <a:gd name="connsiteY28" fmla="*/ 538226 h 661591"/>
                  <a:gd name="connsiteX29" fmla="*/ 652 w 707063"/>
                  <a:gd name="connsiteY29" fmla="*/ 519299 h 661591"/>
                  <a:gd name="connsiteX30" fmla="*/ 10028 w 707063"/>
                  <a:gd name="connsiteY30" fmla="*/ 503470 h 661591"/>
                  <a:gd name="connsiteX31" fmla="*/ 198418 w 707063"/>
                  <a:gd name="connsiteY31" fmla="*/ 446605 h 661591"/>
                  <a:gd name="connsiteX32" fmla="*/ 198418 w 707063"/>
                  <a:gd name="connsiteY32" fmla="*/ 408667 h 661591"/>
                  <a:gd name="connsiteX33" fmla="*/ 188955 w 707063"/>
                  <a:gd name="connsiteY33" fmla="*/ 402386 h 661591"/>
                  <a:gd name="connsiteX34" fmla="*/ 101040 w 707063"/>
                  <a:gd name="connsiteY34" fmla="*/ 437142 h 661591"/>
                  <a:gd name="connsiteX35" fmla="*/ 75922 w 707063"/>
                  <a:gd name="connsiteY35" fmla="*/ 433959 h 661591"/>
                  <a:gd name="connsiteX36" fmla="*/ 72824 w 707063"/>
                  <a:gd name="connsiteY36" fmla="*/ 430776 h 661591"/>
                  <a:gd name="connsiteX37" fmla="*/ 47706 w 707063"/>
                  <a:gd name="connsiteY37" fmla="*/ 396020 h 661591"/>
                  <a:gd name="connsiteX38" fmla="*/ 57082 w 707063"/>
                  <a:gd name="connsiteY38" fmla="*/ 370728 h 661591"/>
                  <a:gd name="connsiteX39" fmla="*/ 66459 w 707063"/>
                  <a:gd name="connsiteY39" fmla="*/ 370728 h 661591"/>
                  <a:gd name="connsiteX40" fmla="*/ 79018 w 707063"/>
                  <a:gd name="connsiteY40" fmla="*/ 367545 h 661591"/>
                  <a:gd name="connsiteX41" fmla="*/ 110417 w 707063"/>
                  <a:gd name="connsiteY41" fmla="*/ 332789 h 661591"/>
                  <a:gd name="connsiteX42" fmla="*/ 116696 w 707063"/>
                  <a:gd name="connsiteY42" fmla="*/ 320143 h 661591"/>
                  <a:gd name="connsiteX43" fmla="*/ 122975 w 707063"/>
                  <a:gd name="connsiteY43" fmla="*/ 310680 h 661591"/>
                  <a:gd name="connsiteX44" fmla="*/ 141815 w 707063"/>
                  <a:gd name="connsiteY44" fmla="*/ 266461 h 661591"/>
                  <a:gd name="connsiteX45" fmla="*/ 126159 w 707063"/>
                  <a:gd name="connsiteY45" fmla="*/ 256998 h 661591"/>
                  <a:gd name="connsiteX46" fmla="*/ 116783 w 707063"/>
                  <a:gd name="connsiteY46" fmla="*/ 260181 h 661591"/>
                  <a:gd name="connsiteX47" fmla="*/ 101126 w 707063"/>
                  <a:gd name="connsiteY47" fmla="*/ 250718 h 661591"/>
                  <a:gd name="connsiteX48" fmla="*/ 94847 w 707063"/>
                  <a:gd name="connsiteY48" fmla="*/ 193853 h 661591"/>
                  <a:gd name="connsiteX49" fmla="*/ 113685 w 707063"/>
                  <a:gd name="connsiteY49" fmla="*/ 174926 h 661591"/>
                  <a:gd name="connsiteX50" fmla="*/ 163923 w 707063"/>
                  <a:gd name="connsiteY50" fmla="*/ 178109 h 661591"/>
                  <a:gd name="connsiteX51" fmla="*/ 195321 w 707063"/>
                  <a:gd name="connsiteY51" fmla="*/ 149634 h 661591"/>
                  <a:gd name="connsiteX52" fmla="*/ 207880 w 707063"/>
                  <a:gd name="connsiteY52" fmla="*/ 111695 h 661591"/>
                  <a:gd name="connsiteX53" fmla="*/ 236095 w 707063"/>
                  <a:gd name="connsiteY53" fmla="*/ 45367 h 661591"/>
                  <a:gd name="connsiteX54" fmla="*/ 248655 w 707063"/>
                  <a:gd name="connsiteY54" fmla="*/ 39087 h 661591"/>
                  <a:gd name="connsiteX55" fmla="*/ 301989 w 707063"/>
                  <a:gd name="connsiteY55" fmla="*/ 54916 h 661591"/>
                  <a:gd name="connsiteX56" fmla="*/ 305086 w 707063"/>
                  <a:gd name="connsiteY56" fmla="*/ 80209 h 661591"/>
                  <a:gd name="connsiteX57" fmla="*/ 298806 w 707063"/>
                  <a:gd name="connsiteY57" fmla="*/ 86489 h 661591"/>
                  <a:gd name="connsiteX58" fmla="*/ 264312 w 707063"/>
                  <a:gd name="connsiteY58" fmla="*/ 140171 h 661591"/>
                  <a:gd name="connsiteX59" fmla="*/ 261128 w 707063"/>
                  <a:gd name="connsiteY59" fmla="*/ 152817 h 661591"/>
                  <a:gd name="connsiteX60" fmla="*/ 276785 w 707063"/>
                  <a:gd name="connsiteY60" fmla="*/ 149634 h 661591"/>
                  <a:gd name="connsiteX61" fmla="*/ 317559 w 707063"/>
                  <a:gd name="connsiteY61" fmla="*/ 149634 h 661591"/>
                  <a:gd name="connsiteX62" fmla="*/ 317559 w 707063"/>
                  <a:gd name="connsiteY62" fmla="*/ 190669 h 661591"/>
                  <a:gd name="connsiteX63" fmla="*/ 279881 w 707063"/>
                  <a:gd name="connsiteY63" fmla="*/ 222242 h 661591"/>
                  <a:gd name="connsiteX64" fmla="*/ 217085 w 707063"/>
                  <a:gd name="connsiteY64" fmla="*/ 244351 h 661591"/>
                  <a:gd name="connsiteX65" fmla="*/ 176310 w 707063"/>
                  <a:gd name="connsiteY65" fmla="*/ 317046 h 661591"/>
                  <a:gd name="connsiteX66" fmla="*/ 173127 w 707063"/>
                  <a:gd name="connsiteY66" fmla="*/ 332875 h 661591"/>
                  <a:gd name="connsiteX67" fmla="*/ 185686 w 707063"/>
                  <a:gd name="connsiteY67" fmla="*/ 332875 h 661591"/>
                  <a:gd name="connsiteX68" fmla="*/ 201343 w 707063"/>
                  <a:gd name="connsiteY68" fmla="*/ 329692 h 661591"/>
                  <a:gd name="connsiteX69" fmla="*/ 210719 w 707063"/>
                  <a:gd name="connsiteY69" fmla="*/ 320229 h 661591"/>
                  <a:gd name="connsiteX70" fmla="*/ 210719 w 707063"/>
                  <a:gd name="connsiteY70" fmla="*/ 285473 h 661591"/>
                  <a:gd name="connsiteX71" fmla="*/ 220095 w 707063"/>
                  <a:gd name="connsiteY71" fmla="*/ 269644 h 661591"/>
                  <a:gd name="connsiteX72" fmla="*/ 257773 w 707063"/>
                  <a:gd name="connsiteY72" fmla="*/ 272827 h 661591"/>
                  <a:gd name="connsiteX73" fmla="*/ 260871 w 707063"/>
                  <a:gd name="connsiteY73" fmla="*/ 288656 h 661591"/>
                  <a:gd name="connsiteX74" fmla="*/ 257773 w 707063"/>
                  <a:gd name="connsiteY74" fmla="*/ 298120 h 661591"/>
                  <a:gd name="connsiteX75" fmla="*/ 254677 w 707063"/>
                  <a:gd name="connsiteY75" fmla="*/ 307583 h 661591"/>
                  <a:gd name="connsiteX76" fmla="*/ 254677 w 707063"/>
                  <a:gd name="connsiteY76" fmla="*/ 320229 h 661591"/>
                  <a:gd name="connsiteX77" fmla="*/ 270333 w 707063"/>
                  <a:gd name="connsiteY77" fmla="*/ 317046 h 661591"/>
                  <a:gd name="connsiteX78" fmla="*/ 301731 w 707063"/>
                  <a:gd name="connsiteY78" fmla="*/ 320229 h 661591"/>
                  <a:gd name="connsiteX79" fmla="*/ 317387 w 707063"/>
                  <a:gd name="connsiteY79" fmla="*/ 301303 h 661591"/>
                  <a:gd name="connsiteX80" fmla="*/ 345603 w 707063"/>
                  <a:gd name="connsiteY80" fmla="*/ 269730 h 661591"/>
                  <a:gd name="connsiteX81" fmla="*/ 439798 w 707063"/>
                  <a:gd name="connsiteY81" fmla="*/ 23257 h 661591"/>
                  <a:gd name="connsiteX82" fmla="*/ 458636 w 707063"/>
                  <a:gd name="connsiteY82" fmla="*/ 1148 h 661591"/>
                  <a:gd name="connsiteX83" fmla="*/ 464916 w 707063"/>
                  <a:gd name="connsiteY83" fmla="*/ 4331 h 661591"/>
                  <a:gd name="connsiteX84" fmla="*/ 499411 w 707063"/>
                  <a:gd name="connsiteY84" fmla="*/ 20160 h 661591"/>
                  <a:gd name="connsiteX85" fmla="*/ 496314 w 707063"/>
                  <a:gd name="connsiteY85" fmla="*/ 35990 h 661591"/>
                  <a:gd name="connsiteX86" fmla="*/ 420959 w 707063"/>
                  <a:gd name="connsiteY86" fmla="*/ 225597 h 661591"/>
                  <a:gd name="connsiteX87" fmla="*/ 420959 w 707063"/>
                  <a:gd name="connsiteY87" fmla="*/ 238243 h 661591"/>
                  <a:gd name="connsiteX88" fmla="*/ 433518 w 707063"/>
                  <a:gd name="connsiteY88" fmla="*/ 235060 h 661591"/>
                  <a:gd name="connsiteX89" fmla="*/ 518250 w 707063"/>
                  <a:gd name="connsiteY89" fmla="*/ 219231 h 661591"/>
                  <a:gd name="connsiteX90" fmla="*/ 565305 w 707063"/>
                  <a:gd name="connsiteY90" fmla="*/ 228694 h 661591"/>
                  <a:gd name="connsiteX91" fmla="*/ 618639 w 707063"/>
                  <a:gd name="connsiteY91" fmla="*/ 272913 h 661591"/>
                  <a:gd name="connsiteX92" fmla="*/ 637478 w 707063"/>
                  <a:gd name="connsiteY92" fmla="*/ 291839 h 661591"/>
                  <a:gd name="connsiteX93" fmla="*/ 643757 w 707063"/>
                  <a:gd name="connsiteY93" fmla="*/ 298120 h 661591"/>
                  <a:gd name="connsiteX94" fmla="*/ 643757 w 707063"/>
                  <a:gd name="connsiteY94" fmla="*/ 320229 h 661591"/>
                  <a:gd name="connsiteX95" fmla="*/ 618639 w 707063"/>
                  <a:gd name="connsiteY95" fmla="*/ 329692 h 661591"/>
                  <a:gd name="connsiteX96" fmla="*/ 580961 w 707063"/>
                  <a:gd name="connsiteY96" fmla="*/ 342338 h 661591"/>
                  <a:gd name="connsiteX97" fmla="*/ 499325 w 707063"/>
                  <a:gd name="connsiteY97" fmla="*/ 354984 h 661591"/>
                  <a:gd name="connsiteX98" fmla="*/ 464830 w 707063"/>
                  <a:gd name="connsiteY98" fmla="*/ 351801 h 661591"/>
                  <a:gd name="connsiteX99" fmla="*/ 452271 w 707063"/>
                  <a:gd name="connsiteY99" fmla="*/ 399203 h 661591"/>
                  <a:gd name="connsiteX100" fmla="*/ 461734 w 707063"/>
                  <a:gd name="connsiteY100" fmla="*/ 437142 h 661591"/>
                  <a:gd name="connsiteX101" fmla="*/ 511970 w 707063"/>
                  <a:gd name="connsiteY101" fmla="*/ 494007 h 661591"/>
                  <a:gd name="connsiteX102" fmla="*/ 518250 w 707063"/>
                  <a:gd name="connsiteY102" fmla="*/ 497190 h 661591"/>
                  <a:gd name="connsiteX103" fmla="*/ 587327 w 707063"/>
                  <a:gd name="connsiteY103" fmla="*/ 554055 h 661591"/>
                  <a:gd name="connsiteX104" fmla="*/ 599886 w 707063"/>
                  <a:gd name="connsiteY104" fmla="*/ 560335 h 661591"/>
                  <a:gd name="connsiteX105" fmla="*/ 621822 w 707063"/>
                  <a:gd name="connsiteY105" fmla="*/ 576165 h 661591"/>
                  <a:gd name="connsiteX106" fmla="*/ 693995 w 707063"/>
                  <a:gd name="connsiteY106" fmla="*/ 614103 h 661591"/>
                  <a:gd name="connsiteX107" fmla="*/ 706554 w 707063"/>
                  <a:gd name="connsiteY107" fmla="*/ 629933 h 661591"/>
                  <a:gd name="connsiteX108" fmla="*/ 678339 w 707063"/>
                  <a:gd name="connsiteY108" fmla="*/ 642579 h 661591"/>
                  <a:gd name="connsiteX109" fmla="*/ 549648 w 707063"/>
                  <a:gd name="connsiteY109" fmla="*/ 629933 h 661591"/>
                  <a:gd name="connsiteX110" fmla="*/ 521433 w 707063"/>
                  <a:gd name="connsiteY110" fmla="*/ 604640 h 661591"/>
                  <a:gd name="connsiteX111" fmla="*/ 490035 w 707063"/>
                  <a:gd name="connsiteY111" fmla="*/ 516203 h 661591"/>
                  <a:gd name="connsiteX112" fmla="*/ 439798 w 707063"/>
                  <a:gd name="connsiteY112" fmla="*/ 497276 h 661591"/>
                  <a:gd name="connsiteX113" fmla="*/ 408400 w 707063"/>
                  <a:gd name="connsiteY113" fmla="*/ 519386 h 661591"/>
                  <a:gd name="connsiteX114" fmla="*/ 402119 w 707063"/>
                  <a:gd name="connsiteY114" fmla="*/ 525666 h 661591"/>
                  <a:gd name="connsiteX115" fmla="*/ 339323 w 707063"/>
                  <a:gd name="connsiteY115" fmla="*/ 591994 h 661591"/>
                  <a:gd name="connsiteX116" fmla="*/ 289086 w 707063"/>
                  <a:gd name="connsiteY116" fmla="*/ 610920 h 661591"/>
                  <a:gd name="connsiteX117" fmla="*/ 279709 w 707063"/>
                  <a:gd name="connsiteY117" fmla="*/ 610920 h 661591"/>
                  <a:gd name="connsiteX118" fmla="*/ 267150 w 707063"/>
                  <a:gd name="connsiteY118" fmla="*/ 607737 h 661591"/>
                  <a:gd name="connsiteX119" fmla="*/ 273430 w 707063"/>
                  <a:gd name="connsiteY119" fmla="*/ 598274 h 661591"/>
                  <a:gd name="connsiteX120" fmla="*/ 405302 w 707063"/>
                  <a:gd name="connsiteY120" fmla="*/ 323412 h 661591"/>
                  <a:gd name="connsiteX121" fmla="*/ 424142 w 707063"/>
                  <a:gd name="connsiteY121" fmla="*/ 310766 h 661591"/>
                  <a:gd name="connsiteX122" fmla="*/ 474378 w 707063"/>
                  <a:gd name="connsiteY122" fmla="*/ 332875 h 661591"/>
                  <a:gd name="connsiteX123" fmla="*/ 490035 w 707063"/>
                  <a:gd name="connsiteY123" fmla="*/ 336058 h 661591"/>
                  <a:gd name="connsiteX124" fmla="*/ 537089 w 707063"/>
                  <a:gd name="connsiteY124" fmla="*/ 285473 h 661591"/>
                  <a:gd name="connsiteX125" fmla="*/ 471196 w 707063"/>
                  <a:gd name="connsiteY125" fmla="*/ 253901 h 661591"/>
                  <a:gd name="connsiteX126" fmla="*/ 461819 w 707063"/>
                  <a:gd name="connsiteY126" fmla="*/ 260181 h 661591"/>
                  <a:gd name="connsiteX127" fmla="*/ 389646 w 707063"/>
                  <a:gd name="connsiteY127" fmla="*/ 301216 h 661591"/>
                  <a:gd name="connsiteX128" fmla="*/ 380270 w 707063"/>
                  <a:gd name="connsiteY128" fmla="*/ 310680 h 661591"/>
                  <a:gd name="connsiteX129" fmla="*/ 314376 w 707063"/>
                  <a:gd name="connsiteY129" fmla="*/ 345693 h 66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707063" h="661591">
                    <a:moveTo>
                      <a:pt x="314376" y="345693"/>
                    </a:moveTo>
                    <a:lnTo>
                      <a:pt x="301817" y="345693"/>
                    </a:lnTo>
                    <a:cubicBezTo>
                      <a:pt x="301817" y="356275"/>
                      <a:pt x="295538" y="363587"/>
                      <a:pt x="282978" y="367803"/>
                    </a:cubicBezTo>
                    <a:cubicBezTo>
                      <a:pt x="276698" y="372018"/>
                      <a:pt x="270419" y="375201"/>
                      <a:pt x="264139" y="377266"/>
                    </a:cubicBezTo>
                    <a:cubicBezTo>
                      <a:pt x="253644" y="381481"/>
                      <a:pt x="249515" y="386729"/>
                      <a:pt x="251579" y="393095"/>
                    </a:cubicBezTo>
                    <a:cubicBezTo>
                      <a:pt x="251579" y="395246"/>
                      <a:pt x="251579" y="397311"/>
                      <a:pt x="251579" y="399375"/>
                    </a:cubicBezTo>
                    <a:cubicBezTo>
                      <a:pt x="251579" y="416237"/>
                      <a:pt x="250461" y="426733"/>
                      <a:pt x="248397" y="430948"/>
                    </a:cubicBezTo>
                    <a:cubicBezTo>
                      <a:pt x="260956" y="433099"/>
                      <a:pt x="282892" y="425700"/>
                      <a:pt x="314290" y="408839"/>
                    </a:cubicBezTo>
                    <a:cubicBezTo>
                      <a:pt x="318419" y="406774"/>
                      <a:pt x="323753" y="408839"/>
                      <a:pt x="329947" y="415119"/>
                    </a:cubicBezTo>
                    <a:cubicBezTo>
                      <a:pt x="342506" y="434045"/>
                      <a:pt x="347667" y="449874"/>
                      <a:pt x="345603" y="462520"/>
                    </a:cubicBezTo>
                    <a:cubicBezTo>
                      <a:pt x="345603" y="470951"/>
                      <a:pt x="342506" y="474134"/>
                      <a:pt x="336226" y="471984"/>
                    </a:cubicBezTo>
                    <a:cubicBezTo>
                      <a:pt x="338291" y="471984"/>
                      <a:pt x="314290" y="477231"/>
                      <a:pt x="264053" y="487813"/>
                    </a:cubicBezTo>
                    <a:cubicBezTo>
                      <a:pt x="249429" y="492028"/>
                      <a:pt x="242117" y="498394"/>
                      <a:pt x="242117" y="506739"/>
                    </a:cubicBezTo>
                    <a:cubicBezTo>
                      <a:pt x="235837" y="527816"/>
                      <a:pt x="232741" y="555260"/>
                      <a:pt x="232741" y="588897"/>
                    </a:cubicBezTo>
                    <a:cubicBezTo>
                      <a:pt x="230590" y="616254"/>
                      <a:pt x="231623" y="632083"/>
                      <a:pt x="235837" y="636299"/>
                    </a:cubicBezTo>
                    <a:cubicBezTo>
                      <a:pt x="242117" y="642579"/>
                      <a:pt x="242117" y="647827"/>
                      <a:pt x="235837" y="652128"/>
                    </a:cubicBezTo>
                    <a:cubicBezTo>
                      <a:pt x="227407" y="658408"/>
                      <a:pt x="220181" y="661591"/>
                      <a:pt x="213902" y="661591"/>
                    </a:cubicBezTo>
                    <a:cubicBezTo>
                      <a:pt x="192998" y="655311"/>
                      <a:pt x="184568" y="645762"/>
                      <a:pt x="188783" y="633116"/>
                    </a:cubicBezTo>
                    <a:cubicBezTo>
                      <a:pt x="188783" y="622620"/>
                      <a:pt x="188783" y="603608"/>
                      <a:pt x="188783" y="576250"/>
                    </a:cubicBezTo>
                    <a:cubicBezTo>
                      <a:pt x="190848" y="557324"/>
                      <a:pt x="192913" y="543646"/>
                      <a:pt x="195063" y="535215"/>
                    </a:cubicBezTo>
                    <a:cubicBezTo>
                      <a:pt x="195063" y="526784"/>
                      <a:pt x="189815" y="521536"/>
                      <a:pt x="179407" y="519386"/>
                    </a:cubicBezTo>
                    <a:cubicBezTo>
                      <a:pt x="170977" y="521536"/>
                      <a:pt x="158504" y="524633"/>
                      <a:pt x="141729" y="528849"/>
                    </a:cubicBezTo>
                    <a:cubicBezTo>
                      <a:pt x="129169" y="533064"/>
                      <a:pt x="120825" y="535129"/>
                      <a:pt x="116610" y="535129"/>
                    </a:cubicBezTo>
                    <a:cubicBezTo>
                      <a:pt x="110331" y="537280"/>
                      <a:pt x="105083" y="538312"/>
                      <a:pt x="100954" y="538312"/>
                    </a:cubicBezTo>
                    <a:cubicBezTo>
                      <a:pt x="77900" y="540463"/>
                      <a:pt x="63276" y="543560"/>
                      <a:pt x="56997" y="547775"/>
                    </a:cubicBezTo>
                    <a:cubicBezTo>
                      <a:pt x="52781" y="549926"/>
                      <a:pt x="48566" y="551990"/>
                      <a:pt x="44437" y="554055"/>
                    </a:cubicBezTo>
                    <a:cubicBezTo>
                      <a:pt x="40222" y="558271"/>
                      <a:pt x="37039" y="560335"/>
                      <a:pt x="35061" y="560335"/>
                    </a:cubicBezTo>
                    <a:cubicBezTo>
                      <a:pt x="28781" y="564551"/>
                      <a:pt x="23534" y="563518"/>
                      <a:pt x="19405" y="557152"/>
                    </a:cubicBezTo>
                    <a:cubicBezTo>
                      <a:pt x="17254" y="555087"/>
                      <a:pt x="14157" y="548721"/>
                      <a:pt x="10028" y="538226"/>
                    </a:cubicBezTo>
                    <a:cubicBezTo>
                      <a:pt x="3748" y="529795"/>
                      <a:pt x="652" y="523515"/>
                      <a:pt x="652" y="519299"/>
                    </a:cubicBezTo>
                    <a:cubicBezTo>
                      <a:pt x="-1499" y="510869"/>
                      <a:pt x="1683" y="505621"/>
                      <a:pt x="10028" y="503470"/>
                    </a:cubicBezTo>
                    <a:cubicBezTo>
                      <a:pt x="83234" y="484544"/>
                      <a:pt x="146030" y="465531"/>
                      <a:pt x="198418" y="446605"/>
                    </a:cubicBezTo>
                    <a:lnTo>
                      <a:pt x="198418" y="408667"/>
                    </a:lnTo>
                    <a:cubicBezTo>
                      <a:pt x="198418" y="404451"/>
                      <a:pt x="195235" y="402386"/>
                      <a:pt x="188955" y="402386"/>
                    </a:cubicBezTo>
                    <a:cubicBezTo>
                      <a:pt x="170117" y="400322"/>
                      <a:pt x="140782" y="411850"/>
                      <a:pt x="101040" y="437142"/>
                    </a:cubicBezTo>
                    <a:cubicBezTo>
                      <a:pt x="88481" y="445573"/>
                      <a:pt x="80136" y="444540"/>
                      <a:pt x="75922" y="433959"/>
                    </a:cubicBezTo>
                    <a:cubicBezTo>
                      <a:pt x="73771" y="433959"/>
                      <a:pt x="72824" y="432927"/>
                      <a:pt x="72824" y="430776"/>
                    </a:cubicBezTo>
                    <a:cubicBezTo>
                      <a:pt x="64394" y="418130"/>
                      <a:pt x="56050" y="406602"/>
                      <a:pt x="47706" y="396020"/>
                    </a:cubicBezTo>
                    <a:cubicBezTo>
                      <a:pt x="37212" y="383374"/>
                      <a:pt x="40308" y="375029"/>
                      <a:pt x="57082" y="370728"/>
                    </a:cubicBezTo>
                    <a:cubicBezTo>
                      <a:pt x="59147" y="372878"/>
                      <a:pt x="62244" y="372878"/>
                      <a:pt x="66459" y="370728"/>
                    </a:cubicBezTo>
                    <a:cubicBezTo>
                      <a:pt x="70588" y="368663"/>
                      <a:pt x="74803" y="367545"/>
                      <a:pt x="79018" y="367545"/>
                    </a:cubicBezTo>
                    <a:cubicBezTo>
                      <a:pt x="87363" y="367545"/>
                      <a:pt x="97858" y="356017"/>
                      <a:pt x="110417" y="332789"/>
                    </a:cubicBezTo>
                    <a:cubicBezTo>
                      <a:pt x="112481" y="326509"/>
                      <a:pt x="114545" y="322293"/>
                      <a:pt x="116696" y="320143"/>
                    </a:cubicBezTo>
                    <a:cubicBezTo>
                      <a:pt x="116696" y="318078"/>
                      <a:pt x="118761" y="314895"/>
                      <a:pt x="122975" y="310680"/>
                    </a:cubicBezTo>
                    <a:cubicBezTo>
                      <a:pt x="133385" y="291753"/>
                      <a:pt x="139664" y="277042"/>
                      <a:pt x="141815" y="266461"/>
                    </a:cubicBezTo>
                    <a:cubicBezTo>
                      <a:pt x="141815" y="255965"/>
                      <a:pt x="136568" y="252782"/>
                      <a:pt x="126159" y="256998"/>
                    </a:cubicBezTo>
                    <a:cubicBezTo>
                      <a:pt x="121944" y="256998"/>
                      <a:pt x="118761" y="258116"/>
                      <a:pt x="116783" y="260181"/>
                    </a:cubicBezTo>
                    <a:cubicBezTo>
                      <a:pt x="104223" y="266461"/>
                      <a:pt x="98976" y="263364"/>
                      <a:pt x="101126" y="250718"/>
                    </a:cubicBezTo>
                    <a:cubicBezTo>
                      <a:pt x="96911" y="238071"/>
                      <a:pt x="94847" y="219145"/>
                      <a:pt x="94847" y="193853"/>
                    </a:cubicBezTo>
                    <a:cubicBezTo>
                      <a:pt x="90631" y="179142"/>
                      <a:pt x="96911" y="172862"/>
                      <a:pt x="113685" y="174926"/>
                    </a:cubicBezTo>
                    <a:cubicBezTo>
                      <a:pt x="132525" y="174926"/>
                      <a:pt x="149212" y="176045"/>
                      <a:pt x="163923" y="178109"/>
                    </a:cubicBezTo>
                    <a:cubicBezTo>
                      <a:pt x="176482" y="180260"/>
                      <a:pt x="186891" y="170711"/>
                      <a:pt x="195321" y="149634"/>
                    </a:cubicBezTo>
                    <a:cubicBezTo>
                      <a:pt x="197385" y="143354"/>
                      <a:pt x="201601" y="130707"/>
                      <a:pt x="207880" y="111695"/>
                    </a:cubicBezTo>
                    <a:cubicBezTo>
                      <a:pt x="218289" y="84338"/>
                      <a:pt x="227752" y="62228"/>
                      <a:pt x="236095" y="45367"/>
                    </a:cubicBezTo>
                    <a:cubicBezTo>
                      <a:pt x="236095" y="41151"/>
                      <a:pt x="240225" y="39087"/>
                      <a:pt x="248655" y="39087"/>
                    </a:cubicBezTo>
                    <a:cubicBezTo>
                      <a:pt x="265343" y="41237"/>
                      <a:pt x="283150" y="46485"/>
                      <a:pt x="301989" y="54916"/>
                    </a:cubicBezTo>
                    <a:cubicBezTo>
                      <a:pt x="312398" y="61196"/>
                      <a:pt x="313430" y="69713"/>
                      <a:pt x="305086" y="80209"/>
                    </a:cubicBezTo>
                    <a:cubicBezTo>
                      <a:pt x="302935" y="82359"/>
                      <a:pt x="300871" y="84424"/>
                      <a:pt x="298806" y="86489"/>
                    </a:cubicBezTo>
                    <a:cubicBezTo>
                      <a:pt x="279967" y="111781"/>
                      <a:pt x="268440" y="129675"/>
                      <a:pt x="264312" y="140171"/>
                    </a:cubicBezTo>
                    <a:cubicBezTo>
                      <a:pt x="262161" y="146451"/>
                      <a:pt x="261128" y="150752"/>
                      <a:pt x="261128" y="152817"/>
                    </a:cubicBezTo>
                    <a:cubicBezTo>
                      <a:pt x="263193" y="152817"/>
                      <a:pt x="268440" y="151784"/>
                      <a:pt x="276785" y="149634"/>
                    </a:cubicBezTo>
                    <a:cubicBezTo>
                      <a:pt x="297688" y="149634"/>
                      <a:pt x="311280" y="149634"/>
                      <a:pt x="317559" y="149634"/>
                    </a:cubicBezTo>
                    <a:cubicBezTo>
                      <a:pt x="332183" y="149634"/>
                      <a:pt x="332183" y="163398"/>
                      <a:pt x="317559" y="190669"/>
                    </a:cubicBezTo>
                    <a:cubicBezTo>
                      <a:pt x="305000" y="211746"/>
                      <a:pt x="292440" y="222242"/>
                      <a:pt x="279881" y="222242"/>
                    </a:cubicBezTo>
                    <a:cubicBezTo>
                      <a:pt x="246418" y="228522"/>
                      <a:pt x="225429" y="236007"/>
                      <a:pt x="217085" y="244351"/>
                    </a:cubicBezTo>
                    <a:cubicBezTo>
                      <a:pt x="202461" y="256998"/>
                      <a:pt x="188869" y="281258"/>
                      <a:pt x="176310" y="317046"/>
                    </a:cubicBezTo>
                    <a:cubicBezTo>
                      <a:pt x="172095" y="323326"/>
                      <a:pt x="171063" y="328660"/>
                      <a:pt x="173127" y="332875"/>
                    </a:cubicBezTo>
                    <a:cubicBezTo>
                      <a:pt x="175191" y="335026"/>
                      <a:pt x="179407" y="335026"/>
                      <a:pt x="185686" y="332875"/>
                    </a:cubicBezTo>
                    <a:cubicBezTo>
                      <a:pt x="194031" y="335026"/>
                      <a:pt x="199278" y="333993"/>
                      <a:pt x="201343" y="329692"/>
                    </a:cubicBezTo>
                    <a:cubicBezTo>
                      <a:pt x="207622" y="329692"/>
                      <a:pt x="210719" y="326509"/>
                      <a:pt x="210719" y="320229"/>
                    </a:cubicBezTo>
                    <a:cubicBezTo>
                      <a:pt x="210719" y="311798"/>
                      <a:pt x="210719" y="300270"/>
                      <a:pt x="210719" y="285473"/>
                    </a:cubicBezTo>
                    <a:cubicBezTo>
                      <a:pt x="208568" y="277042"/>
                      <a:pt x="211751" y="271795"/>
                      <a:pt x="220095" y="269644"/>
                    </a:cubicBezTo>
                    <a:cubicBezTo>
                      <a:pt x="230504" y="267579"/>
                      <a:pt x="243064" y="268612"/>
                      <a:pt x="257773" y="272827"/>
                    </a:cubicBezTo>
                    <a:cubicBezTo>
                      <a:pt x="261902" y="277042"/>
                      <a:pt x="262935" y="282290"/>
                      <a:pt x="260871" y="288656"/>
                    </a:cubicBezTo>
                    <a:cubicBezTo>
                      <a:pt x="258720" y="292872"/>
                      <a:pt x="257773" y="296055"/>
                      <a:pt x="257773" y="298120"/>
                    </a:cubicBezTo>
                    <a:cubicBezTo>
                      <a:pt x="255623" y="302335"/>
                      <a:pt x="254677" y="305518"/>
                      <a:pt x="254677" y="307583"/>
                    </a:cubicBezTo>
                    <a:cubicBezTo>
                      <a:pt x="252526" y="313863"/>
                      <a:pt x="252526" y="318164"/>
                      <a:pt x="254677" y="320229"/>
                    </a:cubicBezTo>
                    <a:cubicBezTo>
                      <a:pt x="256741" y="320229"/>
                      <a:pt x="261989" y="319197"/>
                      <a:pt x="270333" y="317046"/>
                    </a:cubicBezTo>
                    <a:cubicBezTo>
                      <a:pt x="280742" y="310766"/>
                      <a:pt x="291236" y="311798"/>
                      <a:pt x="301731" y="320229"/>
                    </a:cubicBezTo>
                    <a:cubicBezTo>
                      <a:pt x="305860" y="313949"/>
                      <a:pt x="311107" y="307583"/>
                      <a:pt x="317387" y="301303"/>
                    </a:cubicBezTo>
                    <a:cubicBezTo>
                      <a:pt x="329947" y="288656"/>
                      <a:pt x="339323" y="278161"/>
                      <a:pt x="345603" y="269730"/>
                    </a:cubicBezTo>
                    <a:cubicBezTo>
                      <a:pt x="381130" y="212865"/>
                      <a:pt x="412528" y="130707"/>
                      <a:pt x="439798" y="23257"/>
                    </a:cubicBezTo>
                    <a:cubicBezTo>
                      <a:pt x="443927" y="4331"/>
                      <a:pt x="450206" y="-3067"/>
                      <a:pt x="458636" y="1148"/>
                    </a:cubicBezTo>
                    <a:cubicBezTo>
                      <a:pt x="464916" y="5363"/>
                      <a:pt x="466981" y="6396"/>
                      <a:pt x="464916" y="4331"/>
                    </a:cubicBezTo>
                    <a:cubicBezTo>
                      <a:pt x="481605" y="10611"/>
                      <a:pt x="493132" y="15945"/>
                      <a:pt x="499411" y="20160"/>
                    </a:cubicBezTo>
                    <a:cubicBezTo>
                      <a:pt x="503540" y="28591"/>
                      <a:pt x="502594" y="33925"/>
                      <a:pt x="496314" y="35990"/>
                    </a:cubicBezTo>
                    <a:cubicBezTo>
                      <a:pt x="475411" y="57067"/>
                      <a:pt x="450292" y="120298"/>
                      <a:pt x="420959" y="225597"/>
                    </a:cubicBezTo>
                    <a:cubicBezTo>
                      <a:pt x="418808" y="231877"/>
                      <a:pt x="418808" y="236179"/>
                      <a:pt x="420959" y="238243"/>
                    </a:cubicBezTo>
                    <a:cubicBezTo>
                      <a:pt x="423023" y="238243"/>
                      <a:pt x="427238" y="237211"/>
                      <a:pt x="433518" y="235060"/>
                    </a:cubicBezTo>
                    <a:cubicBezTo>
                      <a:pt x="458636" y="226630"/>
                      <a:pt x="486852" y="221382"/>
                      <a:pt x="518250" y="219231"/>
                    </a:cubicBezTo>
                    <a:cubicBezTo>
                      <a:pt x="539154" y="219231"/>
                      <a:pt x="554810" y="222414"/>
                      <a:pt x="565305" y="228694"/>
                    </a:cubicBezTo>
                    <a:cubicBezTo>
                      <a:pt x="577864" y="234974"/>
                      <a:pt x="595585" y="249771"/>
                      <a:pt x="618639" y="272913"/>
                    </a:cubicBezTo>
                    <a:cubicBezTo>
                      <a:pt x="622768" y="279193"/>
                      <a:pt x="629048" y="285559"/>
                      <a:pt x="637478" y="291839"/>
                    </a:cubicBezTo>
                    <a:cubicBezTo>
                      <a:pt x="639542" y="296055"/>
                      <a:pt x="641607" y="298120"/>
                      <a:pt x="643757" y="298120"/>
                    </a:cubicBezTo>
                    <a:cubicBezTo>
                      <a:pt x="652102" y="308701"/>
                      <a:pt x="652102" y="316013"/>
                      <a:pt x="643757" y="320229"/>
                    </a:cubicBezTo>
                    <a:cubicBezTo>
                      <a:pt x="639542" y="322380"/>
                      <a:pt x="631198" y="325477"/>
                      <a:pt x="618639" y="329692"/>
                    </a:cubicBezTo>
                    <a:cubicBezTo>
                      <a:pt x="601864" y="333907"/>
                      <a:pt x="589305" y="338123"/>
                      <a:pt x="580961" y="342338"/>
                    </a:cubicBezTo>
                    <a:cubicBezTo>
                      <a:pt x="562122" y="352920"/>
                      <a:pt x="534939" y="357135"/>
                      <a:pt x="499325" y="354984"/>
                    </a:cubicBezTo>
                    <a:cubicBezTo>
                      <a:pt x="488831" y="348704"/>
                      <a:pt x="477389" y="347586"/>
                      <a:pt x="464830" y="351801"/>
                    </a:cubicBezTo>
                    <a:cubicBezTo>
                      <a:pt x="454335" y="356017"/>
                      <a:pt x="450206" y="371846"/>
                      <a:pt x="452271" y="399203"/>
                    </a:cubicBezTo>
                    <a:cubicBezTo>
                      <a:pt x="452271" y="416065"/>
                      <a:pt x="455368" y="428711"/>
                      <a:pt x="461734" y="437142"/>
                    </a:cubicBezTo>
                    <a:cubicBezTo>
                      <a:pt x="474293" y="449788"/>
                      <a:pt x="490981" y="468714"/>
                      <a:pt x="511970" y="494007"/>
                    </a:cubicBezTo>
                    <a:cubicBezTo>
                      <a:pt x="514035" y="496158"/>
                      <a:pt x="516099" y="497190"/>
                      <a:pt x="518250" y="497190"/>
                    </a:cubicBezTo>
                    <a:cubicBezTo>
                      <a:pt x="530810" y="511987"/>
                      <a:pt x="553778" y="530913"/>
                      <a:pt x="587327" y="554055"/>
                    </a:cubicBezTo>
                    <a:cubicBezTo>
                      <a:pt x="591456" y="558271"/>
                      <a:pt x="595670" y="560335"/>
                      <a:pt x="599886" y="560335"/>
                    </a:cubicBezTo>
                    <a:cubicBezTo>
                      <a:pt x="604015" y="564551"/>
                      <a:pt x="611327" y="569798"/>
                      <a:pt x="621822" y="576165"/>
                    </a:cubicBezTo>
                    <a:cubicBezTo>
                      <a:pt x="657349" y="595091"/>
                      <a:pt x="681435" y="607737"/>
                      <a:pt x="693995" y="614103"/>
                    </a:cubicBezTo>
                    <a:cubicBezTo>
                      <a:pt x="704403" y="620383"/>
                      <a:pt x="708619" y="625631"/>
                      <a:pt x="706554" y="629933"/>
                    </a:cubicBezTo>
                    <a:cubicBezTo>
                      <a:pt x="702339" y="636213"/>
                      <a:pt x="692876" y="640428"/>
                      <a:pt x="678339" y="642579"/>
                    </a:cubicBezTo>
                    <a:cubicBezTo>
                      <a:pt x="621822" y="638363"/>
                      <a:pt x="578896" y="634148"/>
                      <a:pt x="549648" y="629933"/>
                    </a:cubicBezTo>
                    <a:cubicBezTo>
                      <a:pt x="530810" y="625717"/>
                      <a:pt x="521433" y="617286"/>
                      <a:pt x="521433" y="604640"/>
                    </a:cubicBezTo>
                    <a:cubicBezTo>
                      <a:pt x="519282" y="575132"/>
                      <a:pt x="508874" y="545710"/>
                      <a:pt x="490035" y="516203"/>
                    </a:cubicBezTo>
                    <a:cubicBezTo>
                      <a:pt x="479540" y="503556"/>
                      <a:pt x="462852" y="497276"/>
                      <a:pt x="439798" y="497276"/>
                    </a:cubicBezTo>
                    <a:cubicBezTo>
                      <a:pt x="431453" y="497276"/>
                      <a:pt x="420959" y="504675"/>
                      <a:pt x="408400" y="519386"/>
                    </a:cubicBezTo>
                    <a:cubicBezTo>
                      <a:pt x="406249" y="521536"/>
                      <a:pt x="404184" y="523601"/>
                      <a:pt x="402119" y="525666"/>
                    </a:cubicBezTo>
                    <a:cubicBezTo>
                      <a:pt x="381216" y="548893"/>
                      <a:pt x="360227" y="571003"/>
                      <a:pt x="339323" y="591994"/>
                    </a:cubicBezTo>
                    <a:cubicBezTo>
                      <a:pt x="330893" y="600425"/>
                      <a:pt x="314205" y="606791"/>
                      <a:pt x="289086" y="610920"/>
                    </a:cubicBezTo>
                    <a:lnTo>
                      <a:pt x="279709" y="610920"/>
                    </a:lnTo>
                    <a:cubicBezTo>
                      <a:pt x="273430" y="610920"/>
                      <a:pt x="269214" y="609888"/>
                      <a:pt x="267150" y="607737"/>
                    </a:cubicBezTo>
                    <a:cubicBezTo>
                      <a:pt x="265000" y="605672"/>
                      <a:pt x="267150" y="602489"/>
                      <a:pt x="273430" y="598274"/>
                    </a:cubicBezTo>
                    <a:cubicBezTo>
                      <a:pt x="363409" y="537193"/>
                      <a:pt x="407367" y="445573"/>
                      <a:pt x="405302" y="323412"/>
                    </a:cubicBezTo>
                    <a:cubicBezTo>
                      <a:pt x="403152" y="310766"/>
                      <a:pt x="409431" y="306550"/>
                      <a:pt x="424142" y="310766"/>
                    </a:cubicBezTo>
                    <a:cubicBezTo>
                      <a:pt x="445045" y="319197"/>
                      <a:pt x="461819" y="326595"/>
                      <a:pt x="474378" y="332875"/>
                    </a:cubicBezTo>
                    <a:cubicBezTo>
                      <a:pt x="476443" y="337090"/>
                      <a:pt x="481690" y="338123"/>
                      <a:pt x="490035" y="336058"/>
                    </a:cubicBezTo>
                    <a:cubicBezTo>
                      <a:pt x="515153" y="329778"/>
                      <a:pt x="530810" y="312916"/>
                      <a:pt x="537089" y="285473"/>
                    </a:cubicBezTo>
                    <a:cubicBezTo>
                      <a:pt x="532874" y="255965"/>
                      <a:pt x="510938" y="245470"/>
                      <a:pt x="471196" y="253901"/>
                    </a:cubicBezTo>
                    <a:cubicBezTo>
                      <a:pt x="469046" y="256051"/>
                      <a:pt x="465948" y="258116"/>
                      <a:pt x="461819" y="260181"/>
                    </a:cubicBezTo>
                    <a:cubicBezTo>
                      <a:pt x="430421" y="272827"/>
                      <a:pt x="406335" y="286506"/>
                      <a:pt x="389646" y="301216"/>
                    </a:cubicBezTo>
                    <a:cubicBezTo>
                      <a:pt x="387495" y="303367"/>
                      <a:pt x="384399" y="306464"/>
                      <a:pt x="380270" y="310680"/>
                    </a:cubicBezTo>
                    <a:cubicBezTo>
                      <a:pt x="353086" y="336230"/>
                      <a:pt x="331150" y="347844"/>
                      <a:pt x="314376" y="345693"/>
                    </a:cubicBezTo>
                    <a:close/>
                  </a:path>
                </a:pathLst>
              </a:custGeom>
              <a:grpFill/>
              <a:ln w="860" cap="flat">
                <a:noFill/>
                <a:prstDash val="solid"/>
                <a:miter/>
              </a:ln>
            </p:spPr>
            <p:txBody>
              <a:bodyPr rtlCol="0" anchor="ctr"/>
              <a:lstStyle/>
              <a:p>
                <a:endParaRPr lang="zh-CN" altLang="en-US"/>
              </a:p>
            </p:txBody>
          </p:sp>
          <p:sp>
            <p:nvSpPr>
              <p:cNvPr id="32" name="任意形状 10"/>
              <p:cNvSpPr/>
              <p:nvPr/>
            </p:nvSpPr>
            <p:spPr>
              <a:xfrm>
                <a:off x="8176287" y="1769312"/>
                <a:ext cx="675041" cy="736361"/>
              </a:xfrm>
              <a:custGeom>
                <a:avLst/>
                <a:gdLst>
                  <a:gd name="connsiteX0" fmla="*/ 87743 w 675041"/>
                  <a:gd name="connsiteY0" fmla="*/ 316175 h 736361"/>
                  <a:gd name="connsiteX1" fmla="*/ 156819 w 675041"/>
                  <a:gd name="connsiteY1" fmla="*/ 186616 h 736361"/>
                  <a:gd name="connsiteX2" fmla="*/ 225896 w 675041"/>
                  <a:gd name="connsiteY2" fmla="*/ 63422 h 736361"/>
                  <a:gd name="connsiteX3" fmla="*/ 301252 w 675041"/>
                  <a:gd name="connsiteY3" fmla="*/ 110824 h 736361"/>
                  <a:gd name="connsiteX4" fmla="*/ 282412 w 675041"/>
                  <a:gd name="connsiteY4" fmla="*/ 139300 h 736361"/>
                  <a:gd name="connsiteX5" fmla="*/ 241638 w 675041"/>
                  <a:gd name="connsiteY5" fmla="*/ 211994 h 736361"/>
                  <a:gd name="connsiteX6" fmla="*/ 216519 w 675041"/>
                  <a:gd name="connsiteY6" fmla="*/ 243567 h 736361"/>
                  <a:gd name="connsiteX7" fmla="*/ 175744 w 675041"/>
                  <a:gd name="connsiteY7" fmla="*/ 319358 h 736361"/>
                  <a:gd name="connsiteX8" fmla="*/ 188304 w 675041"/>
                  <a:gd name="connsiteY8" fmla="*/ 328821 h 736361"/>
                  <a:gd name="connsiteX9" fmla="*/ 219702 w 675041"/>
                  <a:gd name="connsiteY9" fmla="*/ 357297 h 736361"/>
                  <a:gd name="connsiteX10" fmla="*/ 213423 w 675041"/>
                  <a:gd name="connsiteY10" fmla="*/ 385772 h 736361"/>
                  <a:gd name="connsiteX11" fmla="*/ 188304 w 675041"/>
                  <a:gd name="connsiteY11" fmla="*/ 559550 h 736361"/>
                  <a:gd name="connsiteX12" fmla="*/ 191401 w 675041"/>
                  <a:gd name="connsiteY12" fmla="*/ 581660 h 736361"/>
                  <a:gd name="connsiteX13" fmla="*/ 194584 w 675041"/>
                  <a:gd name="connsiteY13" fmla="*/ 594306 h 736361"/>
                  <a:gd name="connsiteX14" fmla="*/ 134970 w 675041"/>
                  <a:gd name="connsiteY14" fmla="*/ 600586 h 736361"/>
                  <a:gd name="connsiteX15" fmla="*/ 144432 w 675041"/>
                  <a:gd name="connsiteY15" fmla="*/ 483673 h 736361"/>
                  <a:gd name="connsiteX16" fmla="*/ 134970 w 675041"/>
                  <a:gd name="connsiteY16" fmla="*/ 366760 h 736361"/>
                  <a:gd name="connsiteX17" fmla="*/ 103572 w 675041"/>
                  <a:gd name="connsiteY17" fmla="*/ 385686 h 736361"/>
                  <a:gd name="connsiteX18" fmla="*/ 0 w 675041"/>
                  <a:gd name="connsiteY18" fmla="*/ 429905 h 736361"/>
                  <a:gd name="connsiteX19" fmla="*/ 78453 w 675041"/>
                  <a:gd name="connsiteY19" fmla="*/ 325638 h 736361"/>
                  <a:gd name="connsiteX20" fmla="*/ 87743 w 675041"/>
                  <a:gd name="connsiteY20" fmla="*/ 316175 h 736361"/>
                  <a:gd name="connsiteX21" fmla="*/ 404823 w 675041"/>
                  <a:gd name="connsiteY21" fmla="*/ 218188 h 736361"/>
                  <a:gd name="connsiteX22" fmla="*/ 451877 w 675041"/>
                  <a:gd name="connsiteY22" fmla="*/ 199262 h 736361"/>
                  <a:gd name="connsiteX23" fmla="*/ 451877 w 675041"/>
                  <a:gd name="connsiteY23" fmla="*/ 196079 h 736361"/>
                  <a:gd name="connsiteX24" fmla="*/ 454975 w 675041"/>
                  <a:gd name="connsiteY24" fmla="*/ 85532 h 736361"/>
                  <a:gd name="connsiteX25" fmla="*/ 451877 w 675041"/>
                  <a:gd name="connsiteY25" fmla="*/ 9740 h 736361"/>
                  <a:gd name="connsiteX26" fmla="*/ 451877 w 675041"/>
                  <a:gd name="connsiteY26" fmla="*/ 277 h 736361"/>
                  <a:gd name="connsiteX27" fmla="*/ 536610 w 675041"/>
                  <a:gd name="connsiteY27" fmla="*/ 28753 h 736361"/>
                  <a:gd name="connsiteX28" fmla="*/ 530330 w 675041"/>
                  <a:gd name="connsiteY28" fmla="*/ 60325 h 736361"/>
                  <a:gd name="connsiteX29" fmla="*/ 524051 w 675041"/>
                  <a:gd name="connsiteY29" fmla="*/ 91898 h 736361"/>
                  <a:gd name="connsiteX30" fmla="*/ 514674 w 675041"/>
                  <a:gd name="connsiteY30" fmla="*/ 155129 h 736361"/>
                  <a:gd name="connsiteX31" fmla="*/ 520954 w 675041"/>
                  <a:gd name="connsiteY31" fmla="*/ 189885 h 736361"/>
                  <a:gd name="connsiteX32" fmla="*/ 533513 w 675041"/>
                  <a:gd name="connsiteY32" fmla="*/ 186702 h 736361"/>
                  <a:gd name="connsiteX33" fmla="*/ 571191 w 675041"/>
                  <a:gd name="connsiteY33" fmla="*/ 186702 h 736361"/>
                  <a:gd name="connsiteX34" fmla="*/ 596310 w 675041"/>
                  <a:gd name="connsiteY34" fmla="*/ 253030 h 736361"/>
                  <a:gd name="connsiteX35" fmla="*/ 574374 w 675041"/>
                  <a:gd name="connsiteY35" fmla="*/ 256213 h 736361"/>
                  <a:gd name="connsiteX36" fmla="*/ 514760 w 675041"/>
                  <a:gd name="connsiteY36" fmla="*/ 265676 h 736361"/>
                  <a:gd name="connsiteX37" fmla="*/ 511577 w 675041"/>
                  <a:gd name="connsiteY37" fmla="*/ 332004 h 736361"/>
                  <a:gd name="connsiteX38" fmla="*/ 605772 w 675041"/>
                  <a:gd name="connsiteY38" fmla="*/ 328821 h 736361"/>
                  <a:gd name="connsiteX39" fmla="*/ 646547 w 675041"/>
                  <a:gd name="connsiteY39" fmla="*/ 322541 h 736361"/>
                  <a:gd name="connsiteX40" fmla="*/ 674763 w 675041"/>
                  <a:gd name="connsiteY40" fmla="*/ 404699 h 736361"/>
                  <a:gd name="connsiteX41" fmla="*/ 649644 w 675041"/>
                  <a:gd name="connsiteY41" fmla="*/ 404699 h 736361"/>
                  <a:gd name="connsiteX42" fmla="*/ 571191 w 675041"/>
                  <a:gd name="connsiteY42" fmla="*/ 401516 h 736361"/>
                  <a:gd name="connsiteX43" fmla="*/ 505298 w 675041"/>
                  <a:gd name="connsiteY43" fmla="*/ 410979 h 736361"/>
                  <a:gd name="connsiteX44" fmla="*/ 492738 w 675041"/>
                  <a:gd name="connsiteY44" fmla="*/ 638439 h 736361"/>
                  <a:gd name="connsiteX45" fmla="*/ 492738 w 675041"/>
                  <a:gd name="connsiteY45" fmla="*/ 660548 h 736361"/>
                  <a:gd name="connsiteX46" fmla="*/ 495921 w 675041"/>
                  <a:gd name="connsiteY46" fmla="*/ 726876 h 736361"/>
                  <a:gd name="connsiteX47" fmla="*/ 430028 w 675041"/>
                  <a:gd name="connsiteY47" fmla="*/ 726876 h 736361"/>
                  <a:gd name="connsiteX48" fmla="*/ 433124 w 675041"/>
                  <a:gd name="connsiteY48" fmla="*/ 717413 h 736361"/>
                  <a:gd name="connsiteX49" fmla="*/ 445684 w 675041"/>
                  <a:gd name="connsiteY49" fmla="*/ 695304 h 736361"/>
                  <a:gd name="connsiteX50" fmla="*/ 442501 w 675041"/>
                  <a:gd name="connsiteY50" fmla="*/ 537355 h 736361"/>
                  <a:gd name="connsiteX51" fmla="*/ 436222 w 675041"/>
                  <a:gd name="connsiteY51" fmla="*/ 420442 h 736361"/>
                  <a:gd name="connsiteX52" fmla="*/ 401726 w 675041"/>
                  <a:gd name="connsiteY52" fmla="*/ 423625 h 736361"/>
                  <a:gd name="connsiteX53" fmla="*/ 338930 w 675041"/>
                  <a:gd name="connsiteY53" fmla="*/ 433088 h 736361"/>
                  <a:gd name="connsiteX54" fmla="*/ 276133 w 675041"/>
                  <a:gd name="connsiteY54" fmla="*/ 458381 h 736361"/>
                  <a:gd name="connsiteX55" fmla="*/ 269853 w 675041"/>
                  <a:gd name="connsiteY55" fmla="*/ 461564 h 736361"/>
                  <a:gd name="connsiteX56" fmla="*/ 244735 w 675041"/>
                  <a:gd name="connsiteY56" fmla="*/ 429991 h 736361"/>
                  <a:gd name="connsiteX57" fmla="*/ 247832 w 675041"/>
                  <a:gd name="connsiteY57" fmla="*/ 398418 h 736361"/>
                  <a:gd name="connsiteX58" fmla="*/ 304348 w 675041"/>
                  <a:gd name="connsiteY58" fmla="*/ 398418 h 736361"/>
                  <a:gd name="connsiteX59" fmla="*/ 442501 w 675041"/>
                  <a:gd name="connsiteY59" fmla="*/ 344737 h 736361"/>
                  <a:gd name="connsiteX60" fmla="*/ 433124 w 675041"/>
                  <a:gd name="connsiteY60" fmla="*/ 287872 h 736361"/>
                  <a:gd name="connsiteX61" fmla="*/ 411189 w 675041"/>
                  <a:gd name="connsiteY61" fmla="*/ 294152 h 736361"/>
                  <a:gd name="connsiteX62" fmla="*/ 395532 w 675041"/>
                  <a:gd name="connsiteY62" fmla="*/ 297335 h 736361"/>
                  <a:gd name="connsiteX63" fmla="*/ 376694 w 675041"/>
                  <a:gd name="connsiteY63" fmla="*/ 281505 h 736361"/>
                  <a:gd name="connsiteX64" fmla="*/ 373511 w 675041"/>
                  <a:gd name="connsiteY64" fmla="*/ 272042 h 736361"/>
                  <a:gd name="connsiteX65" fmla="*/ 260477 w 675041"/>
                  <a:gd name="connsiteY65" fmla="*/ 344737 h 736361"/>
                  <a:gd name="connsiteX66" fmla="*/ 285595 w 675041"/>
                  <a:gd name="connsiteY66" fmla="*/ 284688 h 736361"/>
                  <a:gd name="connsiteX67" fmla="*/ 323273 w 675041"/>
                  <a:gd name="connsiteY67" fmla="*/ 208897 h 736361"/>
                  <a:gd name="connsiteX68" fmla="*/ 323273 w 675041"/>
                  <a:gd name="connsiteY68" fmla="*/ 202617 h 736361"/>
                  <a:gd name="connsiteX69" fmla="*/ 345209 w 675041"/>
                  <a:gd name="connsiteY69" fmla="*/ 164678 h 736361"/>
                  <a:gd name="connsiteX70" fmla="*/ 404823 w 675041"/>
                  <a:gd name="connsiteY70" fmla="*/ 218188 h 73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75041" h="736361">
                    <a:moveTo>
                      <a:pt x="87743" y="316175"/>
                    </a:moveTo>
                    <a:cubicBezTo>
                      <a:pt x="100303" y="297249"/>
                      <a:pt x="123270" y="254062"/>
                      <a:pt x="156819" y="186616"/>
                    </a:cubicBezTo>
                    <a:cubicBezTo>
                      <a:pt x="192347" y="117104"/>
                      <a:pt x="215401" y="76069"/>
                      <a:pt x="225896" y="63422"/>
                    </a:cubicBezTo>
                    <a:cubicBezTo>
                      <a:pt x="261423" y="71853"/>
                      <a:pt x="286542" y="87683"/>
                      <a:pt x="301252" y="110824"/>
                    </a:cubicBezTo>
                    <a:cubicBezTo>
                      <a:pt x="299101" y="115040"/>
                      <a:pt x="292822" y="124589"/>
                      <a:pt x="282412" y="139300"/>
                    </a:cubicBezTo>
                    <a:cubicBezTo>
                      <a:pt x="261509" y="173023"/>
                      <a:pt x="247918" y="197283"/>
                      <a:pt x="241638" y="211994"/>
                    </a:cubicBezTo>
                    <a:cubicBezTo>
                      <a:pt x="239488" y="216210"/>
                      <a:pt x="231143" y="226791"/>
                      <a:pt x="216519" y="243567"/>
                    </a:cubicBezTo>
                    <a:cubicBezTo>
                      <a:pt x="178842" y="289936"/>
                      <a:pt x="165250" y="315229"/>
                      <a:pt x="175744" y="319358"/>
                    </a:cubicBezTo>
                    <a:cubicBezTo>
                      <a:pt x="177809" y="323573"/>
                      <a:pt x="182025" y="326757"/>
                      <a:pt x="188304" y="328821"/>
                    </a:cubicBezTo>
                    <a:cubicBezTo>
                      <a:pt x="209207" y="337252"/>
                      <a:pt x="219702" y="346715"/>
                      <a:pt x="219702" y="357297"/>
                    </a:cubicBezTo>
                    <a:cubicBezTo>
                      <a:pt x="217552" y="359448"/>
                      <a:pt x="215487" y="368911"/>
                      <a:pt x="213423" y="385772"/>
                    </a:cubicBezTo>
                    <a:cubicBezTo>
                      <a:pt x="194584" y="467930"/>
                      <a:pt x="186239" y="525913"/>
                      <a:pt x="188304" y="559550"/>
                    </a:cubicBezTo>
                    <a:cubicBezTo>
                      <a:pt x="188304" y="565831"/>
                      <a:pt x="189337" y="573315"/>
                      <a:pt x="191401" y="581660"/>
                    </a:cubicBezTo>
                    <a:cubicBezTo>
                      <a:pt x="193465" y="587940"/>
                      <a:pt x="194584" y="592241"/>
                      <a:pt x="194584" y="594306"/>
                    </a:cubicBezTo>
                    <a:cubicBezTo>
                      <a:pt x="165250" y="619599"/>
                      <a:pt x="145378" y="621663"/>
                      <a:pt x="134970" y="600586"/>
                    </a:cubicBezTo>
                    <a:cubicBezTo>
                      <a:pt x="141249" y="571078"/>
                      <a:pt x="144432" y="532193"/>
                      <a:pt x="144432" y="483673"/>
                    </a:cubicBezTo>
                    <a:cubicBezTo>
                      <a:pt x="142282" y="418377"/>
                      <a:pt x="139185" y="379406"/>
                      <a:pt x="134970" y="366760"/>
                    </a:cubicBezTo>
                    <a:cubicBezTo>
                      <a:pt x="128690" y="370975"/>
                      <a:pt x="118196" y="377341"/>
                      <a:pt x="103572" y="385686"/>
                    </a:cubicBezTo>
                    <a:cubicBezTo>
                      <a:pt x="34496" y="427841"/>
                      <a:pt x="0" y="442551"/>
                      <a:pt x="0" y="429905"/>
                    </a:cubicBezTo>
                    <a:cubicBezTo>
                      <a:pt x="0" y="421474"/>
                      <a:pt x="26151" y="386719"/>
                      <a:pt x="78453" y="325638"/>
                    </a:cubicBezTo>
                    <a:cubicBezTo>
                      <a:pt x="82496" y="321423"/>
                      <a:pt x="85593" y="318326"/>
                      <a:pt x="87743" y="316175"/>
                    </a:cubicBezTo>
                    <a:close/>
                    <a:moveTo>
                      <a:pt x="404823" y="218188"/>
                    </a:moveTo>
                    <a:cubicBezTo>
                      <a:pt x="429941" y="218188"/>
                      <a:pt x="445598" y="211908"/>
                      <a:pt x="451877" y="199262"/>
                    </a:cubicBezTo>
                    <a:lnTo>
                      <a:pt x="451877" y="196079"/>
                    </a:lnTo>
                    <a:cubicBezTo>
                      <a:pt x="453942" y="154011"/>
                      <a:pt x="454975" y="117104"/>
                      <a:pt x="454975" y="85532"/>
                    </a:cubicBezTo>
                    <a:cubicBezTo>
                      <a:pt x="454975" y="62390"/>
                      <a:pt x="453856" y="37098"/>
                      <a:pt x="451877" y="9740"/>
                    </a:cubicBezTo>
                    <a:cubicBezTo>
                      <a:pt x="451877" y="5525"/>
                      <a:pt x="451877" y="2342"/>
                      <a:pt x="451877" y="277"/>
                    </a:cubicBezTo>
                    <a:cubicBezTo>
                      <a:pt x="487405" y="-1787"/>
                      <a:pt x="515706" y="7676"/>
                      <a:pt x="536610" y="28753"/>
                    </a:cubicBezTo>
                    <a:cubicBezTo>
                      <a:pt x="536610" y="32968"/>
                      <a:pt x="534459" y="43550"/>
                      <a:pt x="530330" y="60325"/>
                    </a:cubicBezTo>
                    <a:cubicBezTo>
                      <a:pt x="524051" y="79252"/>
                      <a:pt x="521900" y="89833"/>
                      <a:pt x="524051" y="91898"/>
                    </a:cubicBezTo>
                    <a:cubicBezTo>
                      <a:pt x="517771" y="110824"/>
                      <a:pt x="514674" y="131901"/>
                      <a:pt x="514674" y="155129"/>
                    </a:cubicBezTo>
                    <a:cubicBezTo>
                      <a:pt x="512523" y="178357"/>
                      <a:pt x="514674" y="189885"/>
                      <a:pt x="520954" y="189885"/>
                    </a:cubicBezTo>
                    <a:cubicBezTo>
                      <a:pt x="523018" y="189885"/>
                      <a:pt x="527234" y="188852"/>
                      <a:pt x="533513" y="186702"/>
                    </a:cubicBezTo>
                    <a:cubicBezTo>
                      <a:pt x="552352" y="180422"/>
                      <a:pt x="564911" y="180422"/>
                      <a:pt x="571191" y="186702"/>
                    </a:cubicBezTo>
                    <a:cubicBezTo>
                      <a:pt x="594159" y="224640"/>
                      <a:pt x="602589" y="246750"/>
                      <a:pt x="596310" y="253030"/>
                    </a:cubicBezTo>
                    <a:cubicBezTo>
                      <a:pt x="590030" y="255181"/>
                      <a:pt x="582632" y="256213"/>
                      <a:pt x="574374" y="256213"/>
                    </a:cubicBezTo>
                    <a:cubicBezTo>
                      <a:pt x="547191" y="260428"/>
                      <a:pt x="527319" y="263611"/>
                      <a:pt x="514760" y="265676"/>
                    </a:cubicBezTo>
                    <a:cubicBezTo>
                      <a:pt x="510545" y="288904"/>
                      <a:pt x="509512" y="311013"/>
                      <a:pt x="511577" y="332004"/>
                    </a:cubicBezTo>
                    <a:cubicBezTo>
                      <a:pt x="532481" y="334155"/>
                      <a:pt x="563879" y="333123"/>
                      <a:pt x="605772" y="328821"/>
                    </a:cubicBezTo>
                    <a:cubicBezTo>
                      <a:pt x="624611" y="326757"/>
                      <a:pt x="638203" y="324606"/>
                      <a:pt x="646547" y="322541"/>
                    </a:cubicBezTo>
                    <a:cubicBezTo>
                      <a:pt x="667451" y="343618"/>
                      <a:pt x="676827" y="371061"/>
                      <a:pt x="674763" y="404699"/>
                    </a:cubicBezTo>
                    <a:cubicBezTo>
                      <a:pt x="672612" y="406849"/>
                      <a:pt x="664268" y="406849"/>
                      <a:pt x="649644" y="404699"/>
                    </a:cubicBezTo>
                    <a:cubicBezTo>
                      <a:pt x="618245" y="402634"/>
                      <a:pt x="592094" y="401516"/>
                      <a:pt x="571191" y="401516"/>
                    </a:cubicBezTo>
                    <a:cubicBezTo>
                      <a:pt x="529298" y="403666"/>
                      <a:pt x="507362" y="406763"/>
                      <a:pt x="505298" y="410979"/>
                    </a:cubicBezTo>
                    <a:cubicBezTo>
                      <a:pt x="501082" y="463628"/>
                      <a:pt x="496868" y="539506"/>
                      <a:pt x="492738" y="638439"/>
                    </a:cubicBezTo>
                    <a:cubicBezTo>
                      <a:pt x="492738" y="649020"/>
                      <a:pt x="492738" y="656333"/>
                      <a:pt x="492738" y="660548"/>
                    </a:cubicBezTo>
                    <a:cubicBezTo>
                      <a:pt x="492738" y="700552"/>
                      <a:pt x="493770" y="722661"/>
                      <a:pt x="495921" y="726876"/>
                    </a:cubicBezTo>
                    <a:cubicBezTo>
                      <a:pt x="466588" y="739523"/>
                      <a:pt x="444652" y="739523"/>
                      <a:pt x="430028" y="726876"/>
                    </a:cubicBezTo>
                    <a:cubicBezTo>
                      <a:pt x="430028" y="724726"/>
                      <a:pt x="431060" y="721629"/>
                      <a:pt x="433124" y="717413"/>
                    </a:cubicBezTo>
                    <a:cubicBezTo>
                      <a:pt x="441469" y="706832"/>
                      <a:pt x="445684" y="699519"/>
                      <a:pt x="445684" y="695304"/>
                    </a:cubicBezTo>
                    <a:cubicBezTo>
                      <a:pt x="445684" y="627943"/>
                      <a:pt x="444565" y="575208"/>
                      <a:pt x="442501" y="537355"/>
                    </a:cubicBezTo>
                    <a:cubicBezTo>
                      <a:pt x="440351" y="493136"/>
                      <a:pt x="438286" y="454165"/>
                      <a:pt x="436222" y="420442"/>
                    </a:cubicBezTo>
                    <a:cubicBezTo>
                      <a:pt x="434071" y="420442"/>
                      <a:pt x="422544" y="421560"/>
                      <a:pt x="401726" y="423625"/>
                    </a:cubicBezTo>
                    <a:cubicBezTo>
                      <a:pt x="380823" y="425776"/>
                      <a:pt x="359833" y="428873"/>
                      <a:pt x="338930" y="433088"/>
                    </a:cubicBezTo>
                    <a:cubicBezTo>
                      <a:pt x="320091" y="437304"/>
                      <a:pt x="299187" y="445734"/>
                      <a:pt x="276133" y="458381"/>
                    </a:cubicBezTo>
                    <a:lnTo>
                      <a:pt x="269853" y="461564"/>
                    </a:lnTo>
                    <a:cubicBezTo>
                      <a:pt x="261423" y="459499"/>
                      <a:pt x="253079" y="448918"/>
                      <a:pt x="244735" y="429991"/>
                    </a:cubicBezTo>
                    <a:cubicBezTo>
                      <a:pt x="238455" y="411065"/>
                      <a:pt x="239488" y="400483"/>
                      <a:pt x="247832" y="398418"/>
                    </a:cubicBezTo>
                    <a:cubicBezTo>
                      <a:pt x="277080" y="400569"/>
                      <a:pt x="295918" y="400569"/>
                      <a:pt x="304348" y="398418"/>
                    </a:cubicBezTo>
                    <a:cubicBezTo>
                      <a:pt x="356651" y="385772"/>
                      <a:pt x="402673" y="367878"/>
                      <a:pt x="442501" y="344737"/>
                    </a:cubicBezTo>
                    <a:cubicBezTo>
                      <a:pt x="440351" y="308949"/>
                      <a:pt x="437253" y="290022"/>
                      <a:pt x="433124" y="287872"/>
                    </a:cubicBezTo>
                    <a:cubicBezTo>
                      <a:pt x="428910" y="287872"/>
                      <a:pt x="421598" y="290022"/>
                      <a:pt x="411189" y="294152"/>
                    </a:cubicBezTo>
                    <a:cubicBezTo>
                      <a:pt x="402759" y="296302"/>
                      <a:pt x="397512" y="297335"/>
                      <a:pt x="395532" y="297335"/>
                    </a:cubicBezTo>
                    <a:cubicBezTo>
                      <a:pt x="389253" y="297335"/>
                      <a:pt x="382973" y="292087"/>
                      <a:pt x="376694" y="281505"/>
                    </a:cubicBezTo>
                    <a:lnTo>
                      <a:pt x="373511" y="272042"/>
                    </a:lnTo>
                    <a:cubicBezTo>
                      <a:pt x="325338" y="335273"/>
                      <a:pt x="287660" y="359448"/>
                      <a:pt x="260477" y="344737"/>
                    </a:cubicBezTo>
                    <a:cubicBezTo>
                      <a:pt x="254197" y="342672"/>
                      <a:pt x="262542" y="322627"/>
                      <a:pt x="285595" y="284688"/>
                    </a:cubicBezTo>
                    <a:cubicBezTo>
                      <a:pt x="304435" y="248901"/>
                      <a:pt x="316994" y="223608"/>
                      <a:pt x="323273" y="208897"/>
                    </a:cubicBezTo>
                    <a:lnTo>
                      <a:pt x="323273" y="202617"/>
                    </a:lnTo>
                    <a:cubicBezTo>
                      <a:pt x="327403" y="175260"/>
                      <a:pt x="334715" y="162614"/>
                      <a:pt x="345209" y="164678"/>
                    </a:cubicBezTo>
                    <a:cubicBezTo>
                      <a:pt x="370242" y="168722"/>
                      <a:pt x="390113" y="186616"/>
                      <a:pt x="404823" y="218188"/>
                    </a:cubicBezTo>
                    <a:close/>
                  </a:path>
                </a:pathLst>
              </a:custGeom>
              <a:grpFill/>
              <a:ln w="860" cap="flat">
                <a:noFill/>
                <a:prstDash val="solid"/>
                <a:miter/>
              </a:ln>
            </p:spPr>
            <p:txBody>
              <a:bodyPr rtlCol="0" anchor="ctr"/>
              <a:lstStyle/>
              <a:p>
                <a:endParaRPr lang="zh-CN" altLang="en-US"/>
              </a:p>
            </p:txBody>
          </p:sp>
        </p:grpSp>
        <p:sp>
          <p:nvSpPr>
            <p:cNvPr id="16" name="任意形状 11"/>
            <p:cNvSpPr/>
            <p:nvPr/>
          </p:nvSpPr>
          <p:spPr>
            <a:xfrm>
              <a:off x="3053892" y="1820519"/>
              <a:ext cx="2572423" cy="650807"/>
            </a:xfrm>
            <a:custGeom>
              <a:avLst/>
              <a:gdLst>
                <a:gd name="connsiteX0" fmla="*/ 5935 w 2572423"/>
                <a:gd name="connsiteY0" fmla="*/ 89556 h 650807"/>
                <a:gd name="connsiteX1" fmla="*/ 349682 w 2572423"/>
                <a:gd name="connsiteY1" fmla="*/ 89556 h 650807"/>
                <a:gd name="connsiteX2" fmla="*/ 0 w 2572423"/>
                <a:gd name="connsiteY2" fmla="*/ 561252 h 650807"/>
                <a:gd name="connsiteX3" fmla="*/ 0 w 2572423"/>
                <a:gd name="connsiteY3" fmla="*/ 650808 h 650807"/>
                <a:gd name="connsiteX4" fmla="*/ 598632 w 2572423"/>
                <a:gd name="connsiteY4" fmla="*/ 650808 h 650807"/>
                <a:gd name="connsiteX5" fmla="*/ 598632 w 2572423"/>
                <a:gd name="connsiteY5" fmla="*/ 561252 h 650807"/>
                <a:gd name="connsiteX6" fmla="*/ 254885 w 2572423"/>
                <a:gd name="connsiteY6" fmla="*/ 561252 h 650807"/>
                <a:gd name="connsiteX7" fmla="*/ 598632 w 2572423"/>
                <a:gd name="connsiteY7" fmla="*/ 89556 h 650807"/>
                <a:gd name="connsiteX8" fmla="*/ 598632 w 2572423"/>
                <a:gd name="connsiteY8" fmla="*/ 0 h 650807"/>
                <a:gd name="connsiteX9" fmla="*/ 5935 w 2572423"/>
                <a:gd name="connsiteY9" fmla="*/ 0 h 650807"/>
                <a:gd name="connsiteX10" fmla="*/ 5935 w 2572423"/>
                <a:gd name="connsiteY10" fmla="*/ 89556 h 650807"/>
                <a:gd name="connsiteX11" fmla="*/ 663923 w 2572423"/>
                <a:gd name="connsiteY11" fmla="*/ 650808 h 650807"/>
                <a:gd name="connsiteX12" fmla="*/ 1256620 w 2572423"/>
                <a:gd name="connsiteY12" fmla="*/ 650808 h 650807"/>
                <a:gd name="connsiteX13" fmla="*/ 1256620 w 2572423"/>
                <a:gd name="connsiteY13" fmla="*/ 561252 h 650807"/>
                <a:gd name="connsiteX14" fmla="*/ 871324 w 2572423"/>
                <a:gd name="connsiteY14" fmla="*/ 561252 h 650807"/>
                <a:gd name="connsiteX15" fmla="*/ 871324 w 2572423"/>
                <a:gd name="connsiteY15" fmla="*/ 364246 h 650807"/>
                <a:gd name="connsiteX16" fmla="*/ 1221006 w 2572423"/>
                <a:gd name="connsiteY16" fmla="*/ 364246 h 650807"/>
                <a:gd name="connsiteX17" fmla="*/ 1221006 w 2572423"/>
                <a:gd name="connsiteY17" fmla="*/ 280626 h 650807"/>
                <a:gd name="connsiteX18" fmla="*/ 871324 w 2572423"/>
                <a:gd name="connsiteY18" fmla="*/ 280626 h 650807"/>
                <a:gd name="connsiteX19" fmla="*/ 871324 w 2572423"/>
                <a:gd name="connsiteY19" fmla="*/ 89556 h 650807"/>
                <a:gd name="connsiteX20" fmla="*/ 1256620 w 2572423"/>
                <a:gd name="connsiteY20" fmla="*/ 89556 h 650807"/>
                <a:gd name="connsiteX21" fmla="*/ 1256620 w 2572423"/>
                <a:gd name="connsiteY21" fmla="*/ 0 h 650807"/>
                <a:gd name="connsiteX22" fmla="*/ 663923 w 2572423"/>
                <a:gd name="connsiteY22" fmla="*/ 0 h 650807"/>
                <a:gd name="connsiteX23" fmla="*/ 663923 w 2572423"/>
                <a:gd name="connsiteY23" fmla="*/ 650808 h 650807"/>
                <a:gd name="connsiteX24" fmla="*/ 1321825 w 2572423"/>
                <a:gd name="connsiteY24" fmla="*/ 650808 h 650807"/>
                <a:gd name="connsiteX25" fmla="*/ 1529312 w 2572423"/>
                <a:gd name="connsiteY25" fmla="*/ 650808 h 650807"/>
                <a:gd name="connsiteX26" fmla="*/ 1529312 w 2572423"/>
                <a:gd name="connsiteY26" fmla="*/ 364246 h 650807"/>
                <a:gd name="connsiteX27" fmla="*/ 1884930 w 2572423"/>
                <a:gd name="connsiteY27" fmla="*/ 364246 h 650807"/>
                <a:gd name="connsiteX28" fmla="*/ 1884930 w 2572423"/>
                <a:gd name="connsiteY28" fmla="*/ 280626 h 650807"/>
                <a:gd name="connsiteX29" fmla="*/ 1529312 w 2572423"/>
                <a:gd name="connsiteY29" fmla="*/ 280626 h 650807"/>
                <a:gd name="connsiteX30" fmla="*/ 1529312 w 2572423"/>
                <a:gd name="connsiteY30" fmla="*/ 83620 h 650807"/>
                <a:gd name="connsiteX31" fmla="*/ 1914607 w 2572423"/>
                <a:gd name="connsiteY31" fmla="*/ 83620 h 650807"/>
                <a:gd name="connsiteX32" fmla="*/ 1914607 w 2572423"/>
                <a:gd name="connsiteY32" fmla="*/ 0 h 650807"/>
                <a:gd name="connsiteX33" fmla="*/ 1321911 w 2572423"/>
                <a:gd name="connsiteY33" fmla="*/ 0 h 650807"/>
                <a:gd name="connsiteX34" fmla="*/ 1321911 w 2572423"/>
                <a:gd name="connsiteY34" fmla="*/ 650808 h 650807"/>
                <a:gd name="connsiteX35" fmla="*/ 2572423 w 2572423"/>
                <a:gd name="connsiteY35" fmla="*/ 0 h 650807"/>
                <a:gd name="connsiteX36" fmla="*/ 2364936 w 2572423"/>
                <a:gd name="connsiteY36" fmla="*/ 0 h 650807"/>
                <a:gd name="connsiteX37" fmla="*/ 2364936 w 2572423"/>
                <a:gd name="connsiteY37" fmla="*/ 405970 h 650807"/>
                <a:gd name="connsiteX38" fmla="*/ 2275989 w 2572423"/>
                <a:gd name="connsiteY38" fmla="*/ 555230 h 650807"/>
                <a:gd name="connsiteX39" fmla="*/ 2187042 w 2572423"/>
                <a:gd name="connsiteY39" fmla="*/ 405970 h 650807"/>
                <a:gd name="connsiteX40" fmla="*/ 2187042 w 2572423"/>
                <a:gd name="connsiteY40" fmla="*/ 0 h 650807"/>
                <a:gd name="connsiteX41" fmla="*/ 1979555 w 2572423"/>
                <a:gd name="connsiteY41" fmla="*/ 0 h 650807"/>
                <a:gd name="connsiteX42" fmla="*/ 1979555 w 2572423"/>
                <a:gd name="connsiteY42" fmla="*/ 400034 h 650807"/>
                <a:gd name="connsiteX43" fmla="*/ 2222569 w 2572423"/>
                <a:gd name="connsiteY43" fmla="*/ 644872 h 650807"/>
                <a:gd name="connsiteX44" fmla="*/ 2352979 w 2572423"/>
                <a:gd name="connsiteY44" fmla="*/ 644872 h 650807"/>
                <a:gd name="connsiteX45" fmla="*/ 2572251 w 2572423"/>
                <a:gd name="connsiteY45" fmla="*/ 406056 h 650807"/>
                <a:gd name="connsiteX46" fmla="*/ 2572423 w 2572423"/>
                <a:gd name="connsiteY46" fmla="*/ 0 h 65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72423" h="650807">
                  <a:moveTo>
                    <a:pt x="5935" y="89556"/>
                  </a:moveTo>
                  <a:lnTo>
                    <a:pt x="349682" y="89556"/>
                  </a:lnTo>
                  <a:lnTo>
                    <a:pt x="0" y="561252"/>
                  </a:lnTo>
                  <a:lnTo>
                    <a:pt x="0" y="650808"/>
                  </a:lnTo>
                  <a:lnTo>
                    <a:pt x="598632" y="650808"/>
                  </a:lnTo>
                  <a:lnTo>
                    <a:pt x="598632" y="561252"/>
                  </a:lnTo>
                  <a:lnTo>
                    <a:pt x="254885" y="561252"/>
                  </a:lnTo>
                  <a:lnTo>
                    <a:pt x="598632" y="89556"/>
                  </a:lnTo>
                  <a:lnTo>
                    <a:pt x="598632" y="0"/>
                  </a:lnTo>
                  <a:lnTo>
                    <a:pt x="5935" y="0"/>
                  </a:lnTo>
                  <a:lnTo>
                    <a:pt x="5935" y="89556"/>
                  </a:lnTo>
                  <a:close/>
                  <a:moveTo>
                    <a:pt x="663923" y="650808"/>
                  </a:moveTo>
                  <a:lnTo>
                    <a:pt x="1256620" y="650808"/>
                  </a:lnTo>
                  <a:lnTo>
                    <a:pt x="1256620" y="561252"/>
                  </a:lnTo>
                  <a:lnTo>
                    <a:pt x="871324" y="561252"/>
                  </a:lnTo>
                  <a:lnTo>
                    <a:pt x="871324" y="364246"/>
                  </a:lnTo>
                  <a:lnTo>
                    <a:pt x="1221006" y="364246"/>
                  </a:lnTo>
                  <a:lnTo>
                    <a:pt x="1221006" y="280626"/>
                  </a:lnTo>
                  <a:lnTo>
                    <a:pt x="871324" y="280626"/>
                  </a:lnTo>
                  <a:lnTo>
                    <a:pt x="871324" y="89556"/>
                  </a:lnTo>
                  <a:lnTo>
                    <a:pt x="1256620" y="89556"/>
                  </a:lnTo>
                  <a:lnTo>
                    <a:pt x="1256620" y="0"/>
                  </a:lnTo>
                  <a:lnTo>
                    <a:pt x="663923" y="0"/>
                  </a:lnTo>
                  <a:lnTo>
                    <a:pt x="663923" y="650808"/>
                  </a:lnTo>
                  <a:close/>
                  <a:moveTo>
                    <a:pt x="1321825" y="650808"/>
                  </a:moveTo>
                  <a:lnTo>
                    <a:pt x="1529312" y="650808"/>
                  </a:lnTo>
                  <a:lnTo>
                    <a:pt x="1529312" y="364246"/>
                  </a:lnTo>
                  <a:lnTo>
                    <a:pt x="1884930" y="364246"/>
                  </a:lnTo>
                  <a:lnTo>
                    <a:pt x="1884930" y="280626"/>
                  </a:lnTo>
                  <a:lnTo>
                    <a:pt x="1529312" y="280626"/>
                  </a:lnTo>
                  <a:lnTo>
                    <a:pt x="1529312" y="83620"/>
                  </a:lnTo>
                  <a:lnTo>
                    <a:pt x="1914607" y="83620"/>
                  </a:lnTo>
                  <a:lnTo>
                    <a:pt x="1914607" y="0"/>
                  </a:lnTo>
                  <a:lnTo>
                    <a:pt x="1321911" y="0"/>
                  </a:lnTo>
                  <a:lnTo>
                    <a:pt x="1321911" y="650808"/>
                  </a:lnTo>
                  <a:close/>
                  <a:moveTo>
                    <a:pt x="2572423" y="0"/>
                  </a:moveTo>
                  <a:lnTo>
                    <a:pt x="2364936" y="0"/>
                  </a:lnTo>
                  <a:cubicBezTo>
                    <a:pt x="2364936" y="0"/>
                    <a:pt x="2364765" y="356761"/>
                    <a:pt x="2364936" y="405970"/>
                  </a:cubicBezTo>
                  <a:cubicBezTo>
                    <a:pt x="2367947" y="471094"/>
                    <a:pt x="2343861" y="554197"/>
                    <a:pt x="2275989" y="555230"/>
                  </a:cubicBezTo>
                  <a:cubicBezTo>
                    <a:pt x="2215429" y="544992"/>
                    <a:pt x="2194784" y="531142"/>
                    <a:pt x="2187042" y="405970"/>
                  </a:cubicBezTo>
                  <a:cubicBezTo>
                    <a:pt x="2187730" y="337577"/>
                    <a:pt x="2187042" y="0"/>
                    <a:pt x="2187042" y="0"/>
                  </a:cubicBezTo>
                  <a:lnTo>
                    <a:pt x="1979555" y="0"/>
                  </a:lnTo>
                  <a:lnTo>
                    <a:pt x="1979555" y="400034"/>
                  </a:lnTo>
                  <a:cubicBezTo>
                    <a:pt x="1979555" y="400034"/>
                    <a:pt x="1997448" y="627580"/>
                    <a:pt x="2222569" y="644872"/>
                  </a:cubicBezTo>
                  <a:cubicBezTo>
                    <a:pt x="2348162" y="651066"/>
                    <a:pt x="2352979" y="644872"/>
                    <a:pt x="2352979" y="644872"/>
                  </a:cubicBezTo>
                  <a:cubicBezTo>
                    <a:pt x="2352979" y="644872"/>
                    <a:pt x="2532595" y="634376"/>
                    <a:pt x="2572251" y="406056"/>
                  </a:cubicBezTo>
                  <a:cubicBezTo>
                    <a:pt x="2571735" y="219631"/>
                    <a:pt x="2572423" y="0"/>
                    <a:pt x="2572423" y="0"/>
                  </a:cubicBezTo>
                  <a:close/>
                </a:path>
              </a:pathLst>
            </a:custGeom>
            <a:grpFill/>
            <a:ln w="860" cap="flat">
              <a:noFill/>
              <a:prstDash val="solid"/>
              <a:miter/>
            </a:ln>
          </p:spPr>
          <p:txBody>
            <a:bodyPr rtlCol="0" anchor="ctr"/>
            <a:lstStyle/>
            <a:p>
              <a:endParaRPr lang="zh-CN" altLang="en-US"/>
            </a:p>
          </p:txBody>
        </p:sp>
        <p:sp>
          <p:nvSpPr>
            <p:cNvPr id="17" name="任意形状 12"/>
            <p:cNvSpPr/>
            <p:nvPr/>
          </p:nvSpPr>
          <p:spPr>
            <a:xfrm>
              <a:off x="3026537" y="2626522"/>
              <a:ext cx="5852211" cy="31314"/>
            </a:xfrm>
            <a:custGeom>
              <a:avLst/>
              <a:gdLst>
                <a:gd name="connsiteX0" fmla="*/ 0 w 5852211"/>
                <a:gd name="connsiteY0" fmla="*/ 0 h 31314"/>
                <a:gd name="connsiteX1" fmla="*/ 5852212 w 5852211"/>
                <a:gd name="connsiteY1" fmla="*/ 0 h 31314"/>
                <a:gd name="connsiteX2" fmla="*/ 5852212 w 5852211"/>
                <a:gd name="connsiteY2" fmla="*/ 31314 h 31314"/>
                <a:gd name="connsiteX3" fmla="*/ 0 w 5852211"/>
                <a:gd name="connsiteY3" fmla="*/ 31314 h 31314"/>
              </a:gdLst>
              <a:ahLst/>
              <a:cxnLst>
                <a:cxn ang="0">
                  <a:pos x="connsiteX0" y="connsiteY0"/>
                </a:cxn>
                <a:cxn ang="0">
                  <a:pos x="connsiteX1" y="connsiteY1"/>
                </a:cxn>
                <a:cxn ang="0">
                  <a:pos x="connsiteX2" y="connsiteY2"/>
                </a:cxn>
                <a:cxn ang="0">
                  <a:pos x="connsiteX3" y="connsiteY3"/>
                </a:cxn>
              </a:cxnLst>
              <a:rect l="l" t="t" r="r" b="b"/>
              <a:pathLst>
                <a:path w="5852211" h="31314">
                  <a:moveTo>
                    <a:pt x="0" y="0"/>
                  </a:moveTo>
                  <a:lnTo>
                    <a:pt x="5852212" y="0"/>
                  </a:lnTo>
                  <a:lnTo>
                    <a:pt x="5852212" y="31314"/>
                  </a:lnTo>
                  <a:lnTo>
                    <a:pt x="0" y="31314"/>
                  </a:lnTo>
                  <a:close/>
                </a:path>
              </a:pathLst>
            </a:custGeom>
            <a:grpFill/>
            <a:ln w="860" cap="flat">
              <a:noFill/>
              <a:prstDash val="solid"/>
              <a:miter/>
            </a:ln>
          </p:spPr>
          <p:txBody>
            <a:bodyPr rtlCol="0" anchor="ctr"/>
            <a:lstStyle/>
            <a:p>
              <a:endParaRPr lang="zh-CN" altLang="en-US"/>
            </a:p>
          </p:txBody>
        </p:sp>
        <p:grpSp>
          <p:nvGrpSpPr>
            <p:cNvPr id="18" name="图形 4"/>
            <p:cNvGrpSpPr/>
            <p:nvPr/>
          </p:nvGrpSpPr>
          <p:grpSpPr>
            <a:xfrm>
              <a:off x="3476608" y="2737331"/>
              <a:ext cx="4951983" cy="337743"/>
              <a:chOff x="3476608" y="2737331"/>
              <a:chExt cx="4951983" cy="337743"/>
            </a:xfrm>
            <a:grpFill/>
          </p:grpSpPr>
          <p:grpSp>
            <p:nvGrpSpPr>
              <p:cNvPr id="19" name="图形 4"/>
              <p:cNvGrpSpPr/>
              <p:nvPr/>
            </p:nvGrpSpPr>
            <p:grpSpPr>
              <a:xfrm>
                <a:off x="3476608" y="2751071"/>
                <a:ext cx="1941052" cy="324003"/>
                <a:chOff x="3476608" y="2751071"/>
                <a:chExt cx="1941052" cy="324003"/>
              </a:xfrm>
              <a:grpFill/>
            </p:grpSpPr>
            <p:sp>
              <p:nvSpPr>
                <p:cNvPr id="25" name="任意形状 15"/>
                <p:cNvSpPr/>
                <p:nvPr/>
              </p:nvSpPr>
              <p:spPr>
                <a:xfrm>
                  <a:off x="3476608" y="2769502"/>
                  <a:ext cx="288606" cy="294384"/>
                </a:xfrm>
                <a:custGeom>
                  <a:avLst/>
                  <a:gdLst>
                    <a:gd name="connsiteX0" fmla="*/ 19011 w 288606"/>
                    <a:gd name="connsiteY0" fmla="*/ 102030 h 294384"/>
                    <a:gd name="connsiteX1" fmla="*/ 36646 w 288606"/>
                    <a:gd name="connsiteY1" fmla="*/ 99277 h 294384"/>
                    <a:gd name="connsiteX2" fmla="*/ 52904 w 288606"/>
                    <a:gd name="connsiteY2" fmla="*/ 96524 h 294384"/>
                    <a:gd name="connsiteX3" fmla="*/ 67786 w 288606"/>
                    <a:gd name="connsiteY3" fmla="*/ 89728 h 294384"/>
                    <a:gd name="connsiteX4" fmla="*/ 69162 w 288606"/>
                    <a:gd name="connsiteY4" fmla="*/ 40606 h 294384"/>
                    <a:gd name="connsiteX5" fmla="*/ 69162 w 288606"/>
                    <a:gd name="connsiteY5" fmla="*/ 35186 h 294384"/>
                    <a:gd name="connsiteX6" fmla="*/ 74582 w 288606"/>
                    <a:gd name="connsiteY6" fmla="*/ 16088 h 294384"/>
                    <a:gd name="connsiteX7" fmla="*/ 96259 w 288606"/>
                    <a:gd name="connsiteY7" fmla="*/ 28390 h 294384"/>
                    <a:gd name="connsiteX8" fmla="*/ 93507 w 288606"/>
                    <a:gd name="connsiteY8" fmla="*/ 33809 h 294384"/>
                    <a:gd name="connsiteX9" fmla="*/ 86711 w 288606"/>
                    <a:gd name="connsiteY9" fmla="*/ 65210 h 294384"/>
                    <a:gd name="connsiteX10" fmla="*/ 86711 w 288606"/>
                    <a:gd name="connsiteY10" fmla="*/ 78889 h 294384"/>
                    <a:gd name="connsiteX11" fmla="*/ 89378 w 288606"/>
                    <a:gd name="connsiteY11" fmla="*/ 83018 h 294384"/>
                    <a:gd name="connsiteX12" fmla="*/ 104260 w 288606"/>
                    <a:gd name="connsiteY12" fmla="*/ 83018 h 294384"/>
                    <a:gd name="connsiteX13" fmla="*/ 113722 w 288606"/>
                    <a:gd name="connsiteY13" fmla="*/ 100740 h 294384"/>
                    <a:gd name="connsiteX14" fmla="*/ 101507 w 288606"/>
                    <a:gd name="connsiteY14" fmla="*/ 111665 h 294384"/>
                    <a:gd name="connsiteX15" fmla="*/ 85249 w 288606"/>
                    <a:gd name="connsiteY15" fmla="*/ 122591 h 294384"/>
                    <a:gd name="connsiteX16" fmla="*/ 83872 w 288606"/>
                    <a:gd name="connsiteY16" fmla="*/ 133517 h 294384"/>
                    <a:gd name="connsiteX17" fmla="*/ 83872 w 288606"/>
                    <a:gd name="connsiteY17" fmla="*/ 140313 h 294384"/>
                    <a:gd name="connsiteX18" fmla="*/ 93335 w 288606"/>
                    <a:gd name="connsiteY18" fmla="*/ 136184 h 294384"/>
                    <a:gd name="connsiteX19" fmla="*/ 98754 w 288606"/>
                    <a:gd name="connsiteY19" fmla="*/ 132054 h 294384"/>
                    <a:gd name="connsiteX20" fmla="*/ 105550 w 288606"/>
                    <a:gd name="connsiteY20" fmla="*/ 136184 h 294384"/>
                    <a:gd name="connsiteX21" fmla="*/ 94711 w 288606"/>
                    <a:gd name="connsiteY21" fmla="*/ 149862 h 294384"/>
                    <a:gd name="connsiteX22" fmla="*/ 83872 w 288606"/>
                    <a:gd name="connsiteY22" fmla="*/ 163541 h 294384"/>
                    <a:gd name="connsiteX23" fmla="*/ 83872 w 288606"/>
                    <a:gd name="connsiteY23" fmla="*/ 174466 h 294384"/>
                    <a:gd name="connsiteX24" fmla="*/ 85249 w 288606"/>
                    <a:gd name="connsiteY24" fmla="*/ 272711 h 294384"/>
                    <a:gd name="connsiteX25" fmla="*/ 33807 w 288606"/>
                    <a:gd name="connsiteY25" fmla="*/ 244064 h 294384"/>
                    <a:gd name="connsiteX26" fmla="*/ 39226 w 288606"/>
                    <a:gd name="connsiteY26" fmla="*/ 245440 h 294384"/>
                    <a:gd name="connsiteX27" fmla="*/ 67700 w 288606"/>
                    <a:gd name="connsiteY27" fmla="*/ 227718 h 294384"/>
                    <a:gd name="connsiteX28" fmla="*/ 67700 w 288606"/>
                    <a:gd name="connsiteY28" fmla="*/ 179972 h 294384"/>
                    <a:gd name="connsiteX29" fmla="*/ 27097 w 288606"/>
                    <a:gd name="connsiteY29" fmla="*/ 222299 h 294384"/>
                    <a:gd name="connsiteX30" fmla="*/ 25721 w 288606"/>
                    <a:gd name="connsiteY30" fmla="*/ 225051 h 294384"/>
                    <a:gd name="connsiteX31" fmla="*/ 21678 w 288606"/>
                    <a:gd name="connsiteY31" fmla="*/ 230471 h 294384"/>
                    <a:gd name="connsiteX32" fmla="*/ 6796 w 288606"/>
                    <a:gd name="connsiteY32" fmla="*/ 219546 h 294384"/>
                    <a:gd name="connsiteX33" fmla="*/ 0 w 288606"/>
                    <a:gd name="connsiteY33" fmla="*/ 205867 h 294384"/>
                    <a:gd name="connsiteX34" fmla="*/ 4043 w 288606"/>
                    <a:gd name="connsiteY34" fmla="*/ 203114 h 294384"/>
                    <a:gd name="connsiteX35" fmla="*/ 20301 w 288606"/>
                    <a:gd name="connsiteY35" fmla="*/ 190812 h 294384"/>
                    <a:gd name="connsiteX36" fmla="*/ 37936 w 288606"/>
                    <a:gd name="connsiteY36" fmla="*/ 175843 h 294384"/>
                    <a:gd name="connsiteX37" fmla="*/ 66410 w 288606"/>
                    <a:gd name="connsiteY37" fmla="*/ 151325 h 294384"/>
                    <a:gd name="connsiteX38" fmla="*/ 66410 w 288606"/>
                    <a:gd name="connsiteY38" fmla="*/ 128097 h 294384"/>
                    <a:gd name="connsiteX39" fmla="*/ 62366 w 288606"/>
                    <a:gd name="connsiteY39" fmla="*/ 123968 h 294384"/>
                    <a:gd name="connsiteX40" fmla="*/ 55571 w 288606"/>
                    <a:gd name="connsiteY40" fmla="*/ 123968 h 294384"/>
                    <a:gd name="connsiteX41" fmla="*/ 36646 w 288606"/>
                    <a:gd name="connsiteY41" fmla="*/ 133517 h 294384"/>
                    <a:gd name="connsiteX42" fmla="*/ 31226 w 288606"/>
                    <a:gd name="connsiteY42" fmla="*/ 136270 h 294384"/>
                    <a:gd name="connsiteX43" fmla="*/ 20387 w 288606"/>
                    <a:gd name="connsiteY43" fmla="*/ 117171 h 294384"/>
                    <a:gd name="connsiteX44" fmla="*/ 19011 w 288606"/>
                    <a:gd name="connsiteY44" fmla="*/ 102030 h 294384"/>
                    <a:gd name="connsiteX45" fmla="*/ 193809 w 288606"/>
                    <a:gd name="connsiteY45" fmla="*/ 100740 h 294384"/>
                    <a:gd name="connsiteX46" fmla="*/ 193809 w 288606"/>
                    <a:gd name="connsiteY46" fmla="*/ 107536 h 294384"/>
                    <a:gd name="connsiteX47" fmla="*/ 197852 w 288606"/>
                    <a:gd name="connsiteY47" fmla="*/ 111665 h 294384"/>
                    <a:gd name="connsiteX48" fmla="*/ 234412 w 288606"/>
                    <a:gd name="connsiteY48" fmla="*/ 108913 h 294384"/>
                    <a:gd name="connsiteX49" fmla="*/ 262886 w 288606"/>
                    <a:gd name="connsiteY49" fmla="*/ 104783 h 294384"/>
                    <a:gd name="connsiteX50" fmla="*/ 270972 w 288606"/>
                    <a:gd name="connsiteY50" fmla="*/ 103407 h 294384"/>
                    <a:gd name="connsiteX51" fmla="*/ 288606 w 288606"/>
                    <a:gd name="connsiteY51" fmla="*/ 125258 h 294384"/>
                    <a:gd name="connsiteX52" fmla="*/ 283187 w 288606"/>
                    <a:gd name="connsiteY52" fmla="*/ 133431 h 294384"/>
                    <a:gd name="connsiteX53" fmla="*/ 279144 w 288606"/>
                    <a:gd name="connsiteY53" fmla="*/ 133431 h 294384"/>
                    <a:gd name="connsiteX54" fmla="*/ 245251 w 288606"/>
                    <a:gd name="connsiteY54" fmla="*/ 128011 h 294384"/>
                    <a:gd name="connsiteX55" fmla="*/ 228993 w 288606"/>
                    <a:gd name="connsiteY55" fmla="*/ 128011 h 294384"/>
                    <a:gd name="connsiteX56" fmla="*/ 222197 w 288606"/>
                    <a:gd name="connsiteY56" fmla="*/ 137560 h 294384"/>
                    <a:gd name="connsiteX57" fmla="*/ 222197 w 288606"/>
                    <a:gd name="connsiteY57" fmla="*/ 151239 h 294384"/>
                    <a:gd name="connsiteX58" fmla="*/ 237079 w 288606"/>
                    <a:gd name="connsiteY58" fmla="*/ 149862 h 294384"/>
                    <a:gd name="connsiteX59" fmla="*/ 256004 w 288606"/>
                    <a:gd name="connsiteY59" fmla="*/ 148486 h 294384"/>
                    <a:gd name="connsiteX60" fmla="*/ 264176 w 288606"/>
                    <a:gd name="connsiteY60" fmla="*/ 171714 h 294384"/>
                    <a:gd name="connsiteX61" fmla="*/ 260133 w 288606"/>
                    <a:gd name="connsiteY61" fmla="*/ 177133 h 294384"/>
                    <a:gd name="connsiteX62" fmla="*/ 254713 w 288606"/>
                    <a:gd name="connsiteY62" fmla="*/ 177133 h 294384"/>
                    <a:gd name="connsiteX63" fmla="*/ 230369 w 288606"/>
                    <a:gd name="connsiteY63" fmla="*/ 174381 h 294384"/>
                    <a:gd name="connsiteX64" fmla="*/ 219530 w 288606"/>
                    <a:gd name="connsiteY64" fmla="*/ 183930 h 294384"/>
                    <a:gd name="connsiteX65" fmla="*/ 218154 w 288606"/>
                    <a:gd name="connsiteY65" fmla="*/ 207157 h 294384"/>
                    <a:gd name="connsiteX66" fmla="*/ 226240 w 288606"/>
                    <a:gd name="connsiteY66" fmla="*/ 279508 h 294384"/>
                    <a:gd name="connsiteX67" fmla="*/ 227616 w 288606"/>
                    <a:gd name="connsiteY67" fmla="*/ 293186 h 294384"/>
                    <a:gd name="connsiteX68" fmla="*/ 173422 w 288606"/>
                    <a:gd name="connsiteY68" fmla="*/ 279508 h 294384"/>
                    <a:gd name="connsiteX69" fmla="*/ 142282 w 288606"/>
                    <a:gd name="connsiteY69" fmla="*/ 256280 h 294384"/>
                    <a:gd name="connsiteX70" fmla="*/ 154497 w 288606"/>
                    <a:gd name="connsiteY70" fmla="*/ 259033 h 294384"/>
                    <a:gd name="connsiteX71" fmla="*/ 196476 w 288606"/>
                    <a:gd name="connsiteY71" fmla="*/ 260409 h 294384"/>
                    <a:gd name="connsiteX72" fmla="*/ 200519 w 288606"/>
                    <a:gd name="connsiteY72" fmla="*/ 234515 h 294384"/>
                    <a:gd name="connsiteX73" fmla="*/ 200519 w 288606"/>
                    <a:gd name="connsiteY73" fmla="*/ 227718 h 294384"/>
                    <a:gd name="connsiteX74" fmla="*/ 199143 w 288606"/>
                    <a:gd name="connsiteY74" fmla="*/ 193565 h 294384"/>
                    <a:gd name="connsiteX75" fmla="*/ 199143 w 288606"/>
                    <a:gd name="connsiteY75" fmla="*/ 178596 h 294384"/>
                    <a:gd name="connsiteX76" fmla="*/ 144948 w 288606"/>
                    <a:gd name="connsiteY76" fmla="*/ 186769 h 294384"/>
                    <a:gd name="connsiteX77" fmla="*/ 155787 w 288606"/>
                    <a:gd name="connsiteY77" fmla="*/ 193565 h 294384"/>
                    <a:gd name="connsiteX78" fmla="*/ 173422 w 288606"/>
                    <a:gd name="connsiteY78" fmla="*/ 201738 h 294384"/>
                    <a:gd name="connsiteX79" fmla="*/ 159916 w 288606"/>
                    <a:gd name="connsiteY79" fmla="*/ 235891 h 294384"/>
                    <a:gd name="connsiteX80" fmla="*/ 147701 w 288606"/>
                    <a:gd name="connsiteY80" fmla="*/ 220922 h 294384"/>
                    <a:gd name="connsiteX81" fmla="*/ 130067 w 288606"/>
                    <a:gd name="connsiteY81" fmla="*/ 190898 h 294384"/>
                    <a:gd name="connsiteX82" fmla="*/ 123270 w 288606"/>
                    <a:gd name="connsiteY82" fmla="*/ 196318 h 294384"/>
                    <a:gd name="connsiteX83" fmla="*/ 116475 w 288606"/>
                    <a:gd name="connsiteY83" fmla="*/ 189521 h 294384"/>
                    <a:gd name="connsiteX84" fmla="*/ 116475 w 288606"/>
                    <a:gd name="connsiteY84" fmla="*/ 186769 h 294384"/>
                    <a:gd name="connsiteX85" fmla="*/ 113808 w 288606"/>
                    <a:gd name="connsiteY85" fmla="*/ 171800 h 294384"/>
                    <a:gd name="connsiteX86" fmla="*/ 123270 w 288606"/>
                    <a:gd name="connsiteY86" fmla="*/ 170423 h 294384"/>
                    <a:gd name="connsiteX87" fmla="*/ 134109 w 288606"/>
                    <a:gd name="connsiteY87" fmla="*/ 169047 h 294384"/>
                    <a:gd name="connsiteX88" fmla="*/ 197766 w 288606"/>
                    <a:gd name="connsiteY88" fmla="*/ 155368 h 294384"/>
                    <a:gd name="connsiteX89" fmla="*/ 196390 w 288606"/>
                    <a:gd name="connsiteY89" fmla="*/ 147195 h 294384"/>
                    <a:gd name="connsiteX90" fmla="*/ 195014 w 288606"/>
                    <a:gd name="connsiteY90" fmla="*/ 139023 h 294384"/>
                    <a:gd name="connsiteX91" fmla="*/ 180131 w 288606"/>
                    <a:gd name="connsiteY91" fmla="*/ 132226 h 294384"/>
                    <a:gd name="connsiteX92" fmla="*/ 166540 w 288606"/>
                    <a:gd name="connsiteY92" fmla="*/ 136356 h 294384"/>
                    <a:gd name="connsiteX93" fmla="*/ 112346 w 288606"/>
                    <a:gd name="connsiteY93" fmla="*/ 150034 h 294384"/>
                    <a:gd name="connsiteX94" fmla="*/ 106926 w 288606"/>
                    <a:gd name="connsiteY94" fmla="*/ 130936 h 294384"/>
                    <a:gd name="connsiteX95" fmla="*/ 109593 w 288606"/>
                    <a:gd name="connsiteY95" fmla="*/ 130936 h 294384"/>
                    <a:gd name="connsiteX96" fmla="*/ 143486 w 288606"/>
                    <a:gd name="connsiteY96" fmla="*/ 124140 h 294384"/>
                    <a:gd name="connsiteX97" fmla="*/ 150282 w 288606"/>
                    <a:gd name="connsiteY97" fmla="*/ 122763 h 294384"/>
                    <a:gd name="connsiteX98" fmla="*/ 163873 w 288606"/>
                    <a:gd name="connsiteY98" fmla="*/ 114591 h 294384"/>
                    <a:gd name="connsiteX99" fmla="*/ 158454 w 288606"/>
                    <a:gd name="connsiteY99" fmla="*/ 103665 h 294384"/>
                    <a:gd name="connsiteX100" fmla="*/ 142195 w 288606"/>
                    <a:gd name="connsiteY100" fmla="*/ 105041 h 294384"/>
                    <a:gd name="connsiteX101" fmla="*/ 135400 w 288606"/>
                    <a:gd name="connsiteY101" fmla="*/ 94116 h 294384"/>
                    <a:gd name="connsiteX102" fmla="*/ 132647 w 288606"/>
                    <a:gd name="connsiteY102" fmla="*/ 76394 h 294384"/>
                    <a:gd name="connsiteX103" fmla="*/ 143486 w 288606"/>
                    <a:gd name="connsiteY103" fmla="*/ 75017 h 294384"/>
                    <a:gd name="connsiteX104" fmla="*/ 159744 w 288606"/>
                    <a:gd name="connsiteY104" fmla="*/ 72264 h 294384"/>
                    <a:gd name="connsiteX105" fmla="*/ 165164 w 288606"/>
                    <a:gd name="connsiteY105" fmla="*/ 64091 h 294384"/>
                    <a:gd name="connsiteX106" fmla="*/ 167830 w 288606"/>
                    <a:gd name="connsiteY106" fmla="*/ 5420 h 294384"/>
                    <a:gd name="connsiteX107" fmla="*/ 178669 w 288606"/>
                    <a:gd name="connsiteY107" fmla="*/ 0 h 294384"/>
                    <a:gd name="connsiteX108" fmla="*/ 201723 w 288606"/>
                    <a:gd name="connsiteY108" fmla="*/ 9549 h 294384"/>
                    <a:gd name="connsiteX109" fmla="*/ 196304 w 288606"/>
                    <a:gd name="connsiteY109" fmla="*/ 19099 h 294384"/>
                    <a:gd name="connsiteX110" fmla="*/ 193551 w 288606"/>
                    <a:gd name="connsiteY110" fmla="*/ 25895 h 294384"/>
                    <a:gd name="connsiteX111" fmla="*/ 192175 w 288606"/>
                    <a:gd name="connsiteY111" fmla="*/ 54542 h 294384"/>
                    <a:gd name="connsiteX112" fmla="*/ 196218 w 288606"/>
                    <a:gd name="connsiteY112" fmla="*/ 61339 h 294384"/>
                    <a:gd name="connsiteX113" fmla="*/ 225982 w 288606"/>
                    <a:gd name="connsiteY113" fmla="*/ 58586 h 294384"/>
                    <a:gd name="connsiteX114" fmla="*/ 230025 w 288606"/>
                    <a:gd name="connsiteY114" fmla="*/ 70888 h 294384"/>
                    <a:gd name="connsiteX115" fmla="*/ 219186 w 288606"/>
                    <a:gd name="connsiteY115" fmla="*/ 84566 h 294384"/>
                    <a:gd name="connsiteX116" fmla="*/ 200261 w 288606"/>
                    <a:gd name="connsiteY116" fmla="*/ 91363 h 294384"/>
                    <a:gd name="connsiteX117" fmla="*/ 193809 w 288606"/>
                    <a:gd name="connsiteY117" fmla="*/ 100740 h 29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88606" h="294384">
                      <a:moveTo>
                        <a:pt x="19011" y="102030"/>
                      </a:moveTo>
                      <a:cubicBezTo>
                        <a:pt x="19871" y="101170"/>
                        <a:pt x="25807" y="100224"/>
                        <a:pt x="36646" y="99277"/>
                      </a:cubicBezTo>
                      <a:cubicBezTo>
                        <a:pt x="41119" y="98417"/>
                        <a:pt x="46538" y="97471"/>
                        <a:pt x="52904" y="96524"/>
                      </a:cubicBezTo>
                      <a:cubicBezTo>
                        <a:pt x="62797" y="95664"/>
                        <a:pt x="67786" y="93341"/>
                        <a:pt x="67786" y="89728"/>
                      </a:cubicBezTo>
                      <a:cubicBezTo>
                        <a:pt x="67786" y="63317"/>
                        <a:pt x="68216" y="46972"/>
                        <a:pt x="69162" y="40606"/>
                      </a:cubicBezTo>
                      <a:cubicBezTo>
                        <a:pt x="69162" y="39745"/>
                        <a:pt x="69162" y="37853"/>
                        <a:pt x="69162" y="35186"/>
                      </a:cubicBezTo>
                      <a:cubicBezTo>
                        <a:pt x="70969" y="24260"/>
                        <a:pt x="72775" y="17894"/>
                        <a:pt x="74582" y="16088"/>
                      </a:cubicBezTo>
                      <a:cubicBezTo>
                        <a:pt x="83614" y="16088"/>
                        <a:pt x="90840" y="20217"/>
                        <a:pt x="96259" y="28390"/>
                      </a:cubicBezTo>
                      <a:cubicBezTo>
                        <a:pt x="96259" y="30196"/>
                        <a:pt x="95313" y="32003"/>
                        <a:pt x="93507" y="33809"/>
                      </a:cubicBezTo>
                      <a:cubicBezTo>
                        <a:pt x="88087" y="41122"/>
                        <a:pt x="85851" y="51531"/>
                        <a:pt x="86711" y="65210"/>
                      </a:cubicBezTo>
                      <a:cubicBezTo>
                        <a:pt x="86711" y="70630"/>
                        <a:pt x="86711" y="75189"/>
                        <a:pt x="86711" y="78889"/>
                      </a:cubicBezTo>
                      <a:cubicBezTo>
                        <a:pt x="86711" y="81641"/>
                        <a:pt x="87571" y="83018"/>
                        <a:pt x="89378" y="83018"/>
                      </a:cubicBezTo>
                      <a:cubicBezTo>
                        <a:pt x="96603" y="80265"/>
                        <a:pt x="101593" y="80265"/>
                        <a:pt x="104260" y="83018"/>
                      </a:cubicBezTo>
                      <a:cubicBezTo>
                        <a:pt x="110539" y="89384"/>
                        <a:pt x="113722" y="95320"/>
                        <a:pt x="113722" y="100740"/>
                      </a:cubicBezTo>
                      <a:cubicBezTo>
                        <a:pt x="112776" y="105299"/>
                        <a:pt x="108733" y="108913"/>
                        <a:pt x="101507" y="111665"/>
                      </a:cubicBezTo>
                      <a:cubicBezTo>
                        <a:pt x="91528" y="115279"/>
                        <a:pt x="86109" y="118978"/>
                        <a:pt x="85249" y="122591"/>
                      </a:cubicBezTo>
                      <a:cubicBezTo>
                        <a:pt x="84302" y="124398"/>
                        <a:pt x="83872" y="128011"/>
                        <a:pt x="83872" y="133517"/>
                      </a:cubicBezTo>
                      <a:lnTo>
                        <a:pt x="83872" y="140313"/>
                      </a:lnTo>
                      <a:cubicBezTo>
                        <a:pt x="86625" y="140313"/>
                        <a:pt x="89722" y="138937"/>
                        <a:pt x="93335" y="136184"/>
                      </a:cubicBezTo>
                      <a:cubicBezTo>
                        <a:pt x="95141" y="134377"/>
                        <a:pt x="96948" y="133001"/>
                        <a:pt x="98754" y="132054"/>
                      </a:cubicBezTo>
                      <a:cubicBezTo>
                        <a:pt x="102367" y="131194"/>
                        <a:pt x="104604" y="132484"/>
                        <a:pt x="105550" y="136184"/>
                      </a:cubicBezTo>
                      <a:cubicBezTo>
                        <a:pt x="105550" y="137130"/>
                        <a:pt x="101937" y="141603"/>
                        <a:pt x="94711" y="149862"/>
                      </a:cubicBezTo>
                      <a:cubicBezTo>
                        <a:pt x="86625" y="158981"/>
                        <a:pt x="82926" y="163541"/>
                        <a:pt x="83872" y="163541"/>
                      </a:cubicBezTo>
                      <a:cubicBezTo>
                        <a:pt x="83872" y="164487"/>
                        <a:pt x="83872" y="168100"/>
                        <a:pt x="83872" y="174466"/>
                      </a:cubicBezTo>
                      <a:cubicBezTo>
                        <a:pt x="86625" y="239934"/>
                        <a:pt x="87055" y="272711"/>
                        <a:pt x="85249" y="272711"/>
                      </a:cubicBezTo>
                      <a:cubicBezTo>
                        <a:pt x="68044" y="269958"/>
                        <a:pt x="50926" y="260409"/>
                        <a:pt x="33807" y="244064"/>
                      </a:cubicBezTo>
                      <a:lnTo>
                        <a:pt x="39226" y="245440"/>
                      </a:lnTo>
                      <a:cubicBezTo>
                        <a:pt x="58151" y="248193"/>
                        <a:pt x="67700" y="242257"/>
                        <a:pt x="67700" y="227718"/>
                      </a:cubicBezTo>
                      <a:cubicBezTo>
                        <a:pt x="69506" y="198641"/>
                        <a:pt x="69506" y="182725"/>
                        <a:pt x="67700" y="179972"/>
                      </a:cubicBezTo>
                      <a:cubicBezTo>
                        <a:pt x="53248" y="190898"/>
                        <a:pt x="39657" y="205007"/>
                        <a:pt x="27097" y="222299"/>
                      </a:cubicBezTo>
                      <a:cubicBezTo>
                        <a:pt x="26151" y="223245"/>
                        <a:pt x="25721" y="224105"/>
                        <a:pt x="25721" y="225051"/>
                      </a:cubicBezTo>
                      <a:cubicBezTo>
                        <a:pt x="24775" y="229611"/>
                        <a:pt x="23484" y="231417"/>
                        <a:pt x="21678" y="230471"/>
                      </a:cubicBezTo>
                      <a:cubicBezTo>
                        <a:pt x="17118" y="230471"/>
                        <a:pt x="12215" y="226858"/>
                        <a:pt x="6796" y="219546"/>
                      </a:cubicBezTo>
                      <a:cubicBezTo>
                        <a:pt x="2237" y="213179"/>
                        <a:pt x="0" y="208620"/>
                        <a:pt x="0" y="205867"/>
                      </a:cubicBezTo>
                      <a:lnTo>
                        <a:pt x="4043" y="203114"/>
                      </a:lnTo>
                      <a:cubicBezTo>
                        <a:pt x="6710" y="201307"/>
                        <a:pt x="12129" y="197178"/>
                        <a:pt x="20301" y="190812"/>
                      </a:cubicBezTo>
                      <a:cubicBezTo>
                        <a:pt x="22968" y="189005"/>
                        <a:pt x="28904" y="184016"/>
                        <a:pt x="37936" y="175843"/>
                      </a:cubicBezTo>
                      <a:cubicBezTo>
                        <a:pt x="52388" y="161304"/>
                        <a:pt x="61850" y="153131"/>
                        <a:pt x="66410" y="151325"/>
                      </a:cubicBezTo>
                      <a:cubicBezTo>
                        <a:pt x="66410" y="150464"/>
                        <a:pt x="66410" y="142722"/>
                        <a:pt x="66410" y="128097"/>
                      </a:cubicBezTo>
                      <a:cubicBezTo>
                        <a:pt x="66410" y="125344"/>
                        <a:pt x="65033" y="123968"/>
                        <a:pt x="62366" y="123968"/>
                      </a:cubicBezTo>
                      <a:cubicBezTo>
                        <a:pt x="60560" y="123968"/>
                        <a:pt x="58323" y="123968"/>
                        <a:pt x="55571" y="123968"/>
                      </a:cubicBezTo>
                      <a:cubicBezTo>
                        <a:pt x="51011" y="123968"/>
                        <a:pt x="44732" y="127151"/>
                        <a:pt x="36646" y="133517"/>
                      </a:cubicBezTo>
                      <a:cubicBezTo>
                        <a:pt x="33893" y="135323"/>
                        <a:pt x="32087" y="136270"/>
                        <a:pt x="31226" y="136270"/>
                      </a:cubicBezTo>
                      <a:cubicBezTo>
                        <a:pt x="28560" y="137216"/>
                        <a:pt x="24860" y="130850"/>
                        <a:pt x="20387" y="117171"/>
                      </a:cubicBezTo>
                      <a:cubicBezTo>
                        <a:pt x="17635" y="108913"/>
                        <a:pt x="17205" y="103923"/>
                        <a:pt x="19011" y="102030"/>
                      </a:cubicBezTo>
                      <a:close/>
                      <a:moveTo>
                        <a:pt x="193809" y="100740"/>
                      </a:moveTo>
                      <a:lnTo>
                        <a:pt x="193809" y="107536"/>
                      </a:lnTo>
                      <a:cubicBezTo>
                        <a:pt x="193809" y="110289"/>
                        <a:pt x="195185" y="111665"/>
                        <a:pt x="197852" y="111665"/>
                      </a:cubicBezTo>
                      <a:cubicBezTo>
                        <a:pt x="215917" y="110805"/>
                        <a:pt x="228132" y="109859"/>
                        <a:pt x="234412" y="108913"/>
                      </a:cubicBezTo>
                      <a:cubicBezTo>
                        <a:pt x="243444" y="108052"/>
                        <a:pt x="252907" y="106676"/>
                        <a:pt x="262886" y="104783"/>
                      </a:cubicBezTo>
                      <a:cubicBezTo>
                        <a:pt x="266498" y="103923"/>
                        <a:pt x="269165" y="103407"/>
                        <a:pt x="270972" y="103407"/>
                      </a:cubicBezTo>
                      <a:cubicBezTo>
                        <a:pt x="277251" y="104353"/>
                        <a:pt x="283187" y="111580"/>
                        <a:pt x="288606" y="125258"/>
                      </a:cubicBezTo>
                      <a:cubicBezTo>
                        <a:pt x="288606" y="129818"/>
                        <a:pt x="286800" y="132570"/>
                        <a:pt x="283187" y="133431"/>
                      </a:cubicBezTo>
                      <a:cubicBezTo>
                        <a:pt x="282241" y="133431"/>
                        <a:pt x="280950" y="133431"/>
                        <a:pt x="279144" y="133431"/>
                      </a:cubicBezTo>
                      <a:cubicBezTo>
                        <a:pt x="264692" y="129818"/>
                        <a:pt x="253423" y="128011"/>
                        <a:pt x="245251" y="128011"/>
                      </a:cubicBezTo>
                      <a:lnTo>
                        <a:pt x="228993" y="128011"/>
                      </a:lnTo>
                      <a:cubicBezTo>
                        <a:pt x="224433" y="128011"/>
                        <a:pt x="222197" y="131194"/>
                        <a:pt x="222197" y="137560"/>
                      </a:cubicBezTo>
                      <a:lnTo>
                        <a:pt x="222197" y="151239"/>
                      </a:lnTo>
                      <a:cubicBezTo>
                        <a:pt x="228476" y="151239"/>
                        <a:pt x="233466" y="150809"/>
                        <a:pt x="237079" y="149862"/>
                      </a:cubicBezTo>
                      <a:cubicBezTo>
                        <a:pt x="247918" y="148056"/>
                        <a:pt x="254197" y="147625"/>
                        <a:pt x="256004" y="148486"/>
                      </a:cubicBezTo>
                      <a:cubicBezTo>
                        <a:pt x="259616" y="153906"/>
                        <a:pt x="262283" y="161648"/>
                        <a:pt x="264176" y="171714"/>
                      </a:cubicBezTo>
                      <a:cubicBezTo>
                        <a:pt x="263230" y="175327"/>
                        <a:pt x="261939" y="177133"/>
                        <a:pt x="260133" y="177133"/>
                      </a:cubicBezTo>
                      <a:cubicBezTo>
                        <a:pt x="258326" y="177133"/>
                        <a:pt x="256520" y="177133"/>
                        <a:pt x="254713" y="177133"/>
                      </a:cubicBezTo>
                      <a:cubicBezTo>
                        <a:pt x="246627" y="175327"/>
                        <a:pt x="238455" y="174381"/>
                        <a:pt x="230369" y="174381"/>
                      </a:cubicBezTo>
                      <a:cubicBezTo>
                        <a:pt x="223143" y="173520"/>
                        <a:pt x="219530" y="176703"/>
                        <a:pt x="219530" y="183930"/>
                      </a:cubicBezTo>
                      <a:cubicBezTo>
                        <a:pt x="218584" y="193909"/>
                        <a:pt x="218154" y="201652"/>
                        <a:pt x="218154" y="207157"/>
                      </a:cubicBezTo>
                      <a:cubicBezTo>
                        <a:pt x="219014" y="232622"/>
                        <a:pt x="221766" y="256710"/>
                        <a:pt x="226240" y="279508"/>
                      </a:cubicBezTo>
                      <a:cubicBezTo>
                        <a:pt x="227100" y="287680"/>
                        <a:pt x="227616" y="292240"/>
                        <a:pt x="227616" y="293186"/>
                      </a:cubicBezTo>
                      <a:cubicBezTo>
                        <a:pt x="214971" y="296799"/>
                        <a:pt x="196906" y="292240"/>
                        <a:pt x="173422" y="279508"/>
                      </a:cubicBezTo>
                      <a:cubicBezTo>
                        <a:pt x="155357" y="270389"/>
                        <a:pt x="144948" y="262646"/>
                        <a:pt x="142282" y="256280"/>
                      </a:cubicBezTo>
                      <a:cubicBezTo>
                        <a:pt x="142282" y="255420"/>
                        <a:pt x="146325" y="256280"/>
                        <a:pt x="154497" y="259033"/>
                      </a:cubicBezTo>
                      <a:cubicBezTo>
                        <a:pt x="174368" y="265399"/>
                        <a:pt x="188390" y="265829"/>
                        <a:pt x="196476" y="260409"/>
                      </a:cubicBezTo>
                      <a:cubicBezTo>
                        <a:pt x="200089" y="257656"/>
                        <a:pt x="201465" y="249053"/>
                        <a:pt x="200519" y="234515"/>
                      </a:cubicBezTo>
                      <a:cubicBezTo>
                        <a:pt x="200519" y="232708"/>
                        <a:pt x="200519" y="230385"/>
                        <a:pt x="200519" y="227718"/>
                      </a:cubicBezTo>
                      <a:cubicBezTo>
                        <a:pt x="199573" y="214986"/>
                        <a:pt x="199143" y="203630"/>
                        <a:pt x="199143" y="193565"/>
                      </a:cubicBezTo>
                      <a:cubicBezTo>
                        <a:pt x="199143" y="184446"/>
                        <a:pt x="199143" y="179456"/>
                        <a:pt x="199143" y="178596"/>
                      </a:cubicBezTo>
                      <a:cubicBezTo>
                        <a:pt x="175659" y="180403"/>
                        <a:pt x="157594" y="183155"/>
                        <a:pt x="144948" y="186769"/>
                      </a:cubicBezTo>
                      <a:cubicBezTo>
                        <a:pt x="144002" y="187715"/>
                        <a:pt x="147615" y="189952"/>
                        <a:pt x="155787" y="193565"/>
                      </a:cubicBezTo>
                      <a:cubicBezTo>
                        <a:pt x="165680" y="197178"/>
                        <a:pt x="171615" y="199931"/>
                        <a:pt x="173422" y="201738"/>
                      </a:cubicBezTo>
                      <a:cubicBezTo>
                        <a:pt x="171615" y="219976"/>
                        <a:pt x="167056" y="231332"/>
                        <a:pt x="159916" y="235891"/>
                      </a:cubicBezTo>
                      <a:cubicBezTo>
                        <a:pt x="157249" y="236837"/>
                        <a:pt x="153120" y="231762"/>
                        <a:pt x="147701" y="220922"/>
                      </a:cubicBezTo>
                      <a:cubicBezTo>
                        <a:pt x="140475" y="207243"/>
                        <a:pt x="134626" y="197264"/>
                        <a:pt x="130067" y="190898"/>
                      </a:cubicBezTo>
                      <a:lnTo>
                        <a:pt x="123270" y="196318"/>
                      </a:lnTo>
                      <a:cubicBezTo>
                        <a:pt x="120604" y="196318"/>
                        <a:pt x="118281" y="194081"/>
                        <a:pt x="116475" y="189521"/>
                      </a:cubicBezTo>
                      <a:cubicBezTo>
                        <a:pt x="116475" y="188661"/>
                        <a:pt x="116475" y="187715"/>
                        <a:pt x="116475" y="186769"/>
                      </a:cubicBezTo>
                      <a:cubicBezTo>
                        <a:pt x="112862" y="179456"/>
                        <a:pt x="111916" y="174466"/>
                        <a:pt x="113808" y="171800"/>
                      </a:cubicBezTo>
                      <a:lnTo>
                        <a:pt x="123270" y="170423"/>
                      </a:lnTo>
                      <a:cubicBezTo>
                        <a:pt x="125937" y="170423"/>
                        <a:pt x="129550" y="169993"/>
                        <a:pt x="134109" y="169047"/>
                      </a:cubicBezTo>
                      <a:cubicBezTo>
                        <a:pt x="153981" y="167240"/>
                        <a:pt x="175228" y="162681"/>
                        <a:pt x="197766" y="155368"/>
                      </a:cubicBezTo>
                      <a:lnTo>
                        <a:pt x="196390" y="147195"/>
                      </a:lnTo>
                      <a:cubicBezTo>
                        <a:pt x="195444" y="143582"/>
                        <a:pt x="195014" y="140829"/>
                        <a:pt x="195014" y="139023"/>
                      </a:cubicBezTo>
                      <a:cubicBezTo>
                        <a:pt x="194067" y="132657"/>
                        <a:pt x="189164" y="130420"/>
                        <a:pt x="180131" y="132226"/>
                      </a:cubicBezTo>
                      <a:cubicBezTo>
                        <a:pt x="176519" y="133173"/>
                        <a:pt x="171959" y="134549"/>
                        <a:pt x="166540" y="136356"/>
                      </a:cubicBezTo>
                      <a:cubicBezTo>
                        <a:pt x="135830" y="145475"/>
                        <a:pt x="117765" y="150034"/>
                        <a:pt x="112346" y="150034"/>
                      </a:cubicBezTo>
                      <a:cubicBezTo>
                        <a:pt x="107786" y="143668"/>
                        <a:pt x="105980" y="137302"/>
                        <a:pt x="106926" y="130936"/>
                      </a:cubicBezTo>
                      <a:lnTo>
                        <a:pt x="109593" y="130936"/>
                      </a:lnTo>
                      <a:cubicBezTo>
                        <a:pt x="120432" y="131882"/>
                        <a:pt x="131701" y="129559"/>
                        <a:pt x="143486" y="124140"/>
                      </a:cubicBezTo>
                      <a:cubicBezTo>
                        <a:pt x="144346" y="124140"/>
                        <a:pt x="146669" y="123709"/>
                        <a:pt x="150282" y="122763"/>
                      </a:cubicBezTo>
                      <a:cubicBezTo>
                        <a:pt x="159314" y="120957"/>
                        <a:pt x="163873" y="118204"/>
                        <a:pt x="163873" y="114591"/>
                      </a:cubicBezTo>
                      <a:cubicBezTo>
                        <a:pt x="163873" y="109171"/>
                        <a:pt x="162067" y="105471"/>
                        <a:pt x="158454" y="103665"/>
                      </a:cubicBezTo>
                      <a:cubicBezTo>
                        <a:pt x="151228" y="103665"/>
                        <a:pt x="145809" y="104095"/>
                        <a:pt x="142195" y="105041"/>
                      </a:cubicBezTo>
                      <a:cubicBezTo>
                        <a:pt x="140389" y="105988"/>
                        <a:pt x="138153" y="102288"/>
                        <a:pt x="135400" y="94116"/>
                      </a:cubicBezTo>
                      <a:cubicBezTo>
                        <a:pt x="131787" y="84136"/>
                        <a:pt x="130841" y="78200"/>
                        <a:pt x="132647" y="76394"/>
                      </a:cubicBezTo>
                      <a:cubicBezTo>
                        <a:pt x="133507" y="75533"/>
                        <a:pt x="137120" y="75017"/>
                        <a:pt x="143486" y="75017"/>
                      </a:cubicBezTo>
                      <a:cubicBezTo>
                        <a:pt x="150712" y="74157"/>
                        <a:pt x="156131" y="73211"/>
                        <a:pt x="159744" y="72264"/>
                      </a:cubicBezTo>
                      <a:cubicBezTo>
                        <a:pt x="163357" y="73211"/>
                        <a:pt x="165164" y="70458"/>
                        <a:pt x="165164" y="64091"/>
                      </a:cubicBezTo>
                      <a:cubicBezTo>
                        <a:pt x="166024" y="28648"/>
                        <a:pt x="166970" y="9033"/>
                        <a:pt x="167830" y="5420"/>
                      </a:cubicBezTo>
                      <a:cubicBezTo>
                        <a:pt x="168691" y="2667"/>
                        <a:pt x="172303" y="860"/>
                        <a:pt x="178669" y="0"/>
                      </a:cubicBezTo>
                      <a:cubicBezTo>
                        <a:pt x="189508" y="1807"/>
                        <a:pt x="197164" y="4990"/>
                        <a:pt x="201723" y="9549"/>
                      </a:cubicBezTo>
                      <a:cubicBezTo>
                        <a:pt x="201723" y="12302"/>
                        <a:pt x="199917" y="15485"/>
                        <a:pt x="196304" y="19099"/>
                      </a:cubicBezTo>
                      <a:cubicBezTo>
                        <a:pt x="194497" y="22712"/>
                        <a:pt x="193551" y="25034"/>
                        <a:pt x="193551" y="25895"/>
                      </a:cubicBezTo>
                      <a:cubicBezTo>
                        <a:pt x="192605" y="29508"/>
                        <a:pt x="192175" y="39057"/>
                        <a:pt x="192175" y="54542"/>
                      </a:cubicBezTo>
                      <a:cubicBezTo>
                        <a:pt x="192175" y="59962"/>
                        <a:pt x="193551" y="62285"/>
                        <a:pt x="196218" y="61339"/>
                      </a:cubicBezTo>
                      <a:cubicBezTo>
                        <a:pt x="210670" y="57725"/>
                        <a:pt x="220562" y="56779"/>
                        <a:pt x="225982" y="58586"/>
                      </a:cubicBezTo>
                      <a:cubicBezTo>
                        <a:pt x="227788" y="59532"/>
                        <a:pt x="229164" y="63575"/>
                        <a:pt x="230025" y="70888"/>
                      </a:cubicBezTo>
                      <a:cubicBezTo>
                        <a:pt x="230885" y="77254"/>
                        <a:pt x="227358" y="81813"/>
                        <a:pt x="219186" y="84566"/>
                      </a:cubicBezTo>
                      <a:cubicBezTo>
                        <a:pt x="211014" y="87319"/>
                        <a:pt x="204734" y="89556"/>
                        <a:pt x="200261" y="91363"/>
                      </a:cubicBezTo>
                      <a:cubicBezTo>
                        <a:pt x="195099" y="93857"/>
                        <a:pt x="192863" y="97041"/>
                        <a:pt x="193809" y="100740"/>
                      </a:cubicBezTo>
                      <a:close/>
                    </a:path>
                  </a:pathLst>
                </a:custGeom>
                <a:grpFill/>
                <a:ln w="860" cap="flat">
                  <a:noFill/>
                  <a:prstDash val="solid"/>
                  <a:miter/>
                </a:ln>
              </p:spPr>
              <p:txBody>
                <a:bodyPr rtlCol="0" anchor="ctr"/>
                <a:lstStyle/>
                <a:p>
                  <a:endParaRPr lang="zh-CN" altLang="en-US"/>
                </a:p>
              </p:txBody>
            </p:sp>
            <p:sp>
              <p:nvSpPr>
                <p:cNvPr id="26" name="任意形状 16"/>
                <p:cNvSpPr/>
                <p:nvPr/>
              </p:nvSpPr>
              <p:spPr>
                <a:xfrm>
                  <a:off x="4052576" y="2752007"/>
                  <a:ext cx="236394" cy="322645"/>
                </a:xfrm>
                <a:custGeom>
                  <a:avLst/>
                  <a:gdLst>
                    <a:gd name="connsiteX0" fmla="*/ 6061 w 236394"/>
                    <a:gd name="connsiteY0" fmla="*/ 86835 h 322645"/>
                    <a:gd name="connsiteX1" fmla="*/ 27739 w 236394"/>
                    <a:gd name="connsiteY1" fmla="*/ 85458 h 322645"/>
                    <a:gd name="connsiteX2" fmla="*/ 88729 w 236394"/>
                    <a:gd name="connsiteY2" fmla="*/ 69113 h 322645"/>
                    <a:gd name="connsiteX3" fmla="*/ 90105 w 236394"/>
                    <a:gd name="connsiteY3" fmla="*/ 29540 h 322645"/>
                    <a:gd name="connsiteX4" fmla="*/ 90105 w 236394"/>
                    <a:gd name="connsiteY4" fmla="*/ 3645 h 322645"/>
                    <a:gd name="connsiteX5" fmla="*/ 110407 w 236394"/>
                    <a:gd name="connsiteY5" fmla="*/ 892 h 322645"/>
                    <a:gd name="connsiteX6" fmla="*/ 136127 w 236394"/>
                    <a:gd name="connsiteY6" fmla="*/ 13194 h 322645"/>
                    <a:gd name="connsiteX7" fmla="*/ 130708 w 236394"/>
                    <a:gd name="connsiteY7" fmla="*/ 21367 h 322645"/>
                    <a:gd name="connsiteX8" fmla="*/ 126665 w 236394"/>
                    <a:gd name="connsiteY8" fmla="*/ 28163 h 322645"/>
                    <a:gd name="connsiteX9" fmla="*/ 123912 w 236394"/>
                    <a:gd name="connsiteY9" fmla="*/ 51391 h 322645"/>
                    <a:gd name="connsiteX10" fmla="*/ 126665 w 236394"/>
                    <a:gd name="connsiteY10" fmla="*/ 60940 h 322645"/>
                    <a:gd name="connsiteX11" fmla="*/ 199784 w 236394"/>
                    <a:gd name="connsiteY11" fmla="*/ 63693 h 322645"/>
                    <a:gd name="connsiteX12" fmla="*/ 236344 w 236394"/>
                    <a:gd name="connsiteY12" fmla="*/ 96470 h 322645"/>
                    <a:gd name="connsiteX13" fmla="*/ 197032 w 236394"/>
                    <a:gd name="connsiteY13" fmla="*/ 136043 h 322645"/>
                    <a:gd name="connsiteX14" fmla="*/ 192988 w 236394"/>
                    <a:gd name="connsiteY14" fmla="*/ 156518 h 322645"/>
                    <a:gd name="connsiteX15" fmla="*/ 191612 w 236394"/>
                    <a:gd name="connsiteY15" fmla="*/ 163314 h 322645"/>
                    <a:gd name="connsiteX16" fmla="*/ 152300 w 236394"/>
                    <a:gd name="connsiteY16" fmla="*/ 164691 h 322645"/>
                    <a:gd name="connsiteX17" fmla="*/ 125203 w 236394"/>
                    <a:gd name="connsiteY17" fmla="*/ 167444 h 322645"/>
                    <a:gd name="connsiteX18" fmla="*/ 117117 w 236394"/>
                    <a:gd name="connsiteY18" fmla="*/ 284787 h 322645"/>
                    <a:gd name="connsiteX19" fmla="*/ 119869 w 236394"/>
                    <a:gd name="connsiteY19" fmla="*/ 301133 h 322645"/>
                    <a:gd name="connsiteX20" fmla="*/ 122536 w 236394"/>
                    <a:gd name="connsiteY20" fmla="*/ 314811 h 322645"/>
                    <a:gd name="connsiteX21" fmla="*/ 96815 w 236394"/>
                    <a:gd name="connsiteY21" fmla="*/ 316188 h 322645"/>
                    <a:gd name="connsiteX22" fmla="*/ 96815 w 236394"/>
                    <a:gd name="connsiteY22" fmla="*/ 284787 h 322645"/>
                    <a:gd name="connsiteX23" fmla="*/ 99568 w 236394"/>
                    <a:gd name="connsiteY23" fmla="*/ 249343 h 322645"/>
                    <a:gd name="connsiteX24" fmla="*/ 94148 w 236394"/>
                    <a:gd name="connsiteY24" fmla="*/ 200221 h 322645"/>
                    <a:gd name="connsiteX25" fmla="*/ 92772 w 236394"/>
                    <a:gd name="connsiteY25" fmla="*/ 170197 h 322645"/>
                    <a:gd name="connsiteX26" fmla="*/ 48040 w 236394"/>
                    <a:gd name="connsiteY26" fmla="*/ 182499 h 322645"/>
                    <a:gd name="connsiteX27" fmla="*/ 34535 w 236394"/>
                    <a:gd name="connsiteY27" fmla="*/ 171573 h 322645"/>
                    <a:gd name="connsiteX28" fmla="*/ 14233 w 236394"/>
                    <a:gd name="connsiteY28" fmla="*/ 138796 h 322645"/>
                    <a:gd name="connsiteX29" fmla="*/ 728 w 236394"/>
                    <a:gd name="connsiteY29" fmla="*/ 108772 h 322645"/>
                    <a:gd name="connsiteX30" fmla="*/ 6061 w 236394"/>
                    <a:gd name="connsiteY30" fmla="*/ 86835 h 322645"/>
                    <a:gd name="connsiteX31" fmla="*/ 54836 w 236394"/>
                    <a:gd name="connsiteY31" fmla="*/ 152303 h 322645"/>
                    <a:gd name="connsiteX32" fmla="*/ 92772 w 236394"/>
                    <a:gd name="connsiteY32" fmla="*/ 141377 h 322645"/>
                    <a:gd name="connsiteX33" fmla="*/ 91395 w 236394"/>
                    <a:gd name="connsiteY33" fmla="*/ 114106 h 322645"/>
                    <a:gd name="connsiteX34" fmla="*/ 90019 w 236394"/>
                    <a:gd name="connsiteY34" fmla="*/ 92255 h 322645"/>
                    <a:gd name="connsiteX35" fmla="*/ 54836 w 236394"/>
                    <a:gd name="connsiteY35" fmla="*/ 101804 h 322645"/>
                    <a:gd name="connsiteX36" fmla="*/ 54836 w 236394"/>
                    <a:gd name="connsiteY36" fmla="*/ 152303 h 322645"/>
                    <a:gd name="connsiteX37" fmla="*/ 125289 w 236394"/>
                    <a:gd name="connsiteY37" fmla="*/ 137334 h 322645"/>
                    <a:gd name="connsiteX38" fmla="*/ 151009 w 236394"/>
                    <a:gd name="connsiteY38" fmla="*/ 133204 h 322645"/>
                    <a:gd name="connsiteX39" fmla="*/ 171311 w 236394"/>
                    <a:gd name="connsiteY39" fmla="*/ 127785 h 322645"/>
                    <a:gd name="connsiteX40" fmla="*/ 178107 w 236394"/>
                    <a:gd name="connsiteY40" fmla="*/ 84082 h 322645"/>
                    <a:gd name="connsiteX41" fmla="*/ 126665 w 236394"/>
                    <a:gd name="connsiteY41" fmla="*/ 84082 h 322645"/>
                    <a:gd name="connsiteX42" fmla="*/ 122622 w 236394"/>
                    <a:gd name="connsiteY42" fmla="*/ 114106 h 322645"/>
                    <a:gd name="connsiteX43" fmla="*/ 125289 w 236394"/>
                    <a:gd name="connsiteY43" fmla="*/ 137334 h 32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6394" h="322645">
                      <a:moveTo>
                        <a:pt x="6061" y="86835"/>
                      </a:moveTo>
                      <a:cubicBezTo>
                        <a:pt x="6921" y="86835"/>
                        <a:pt x="14147" y="86405"/>
                        <a:pt x="27739" y="85458"/>
                      </a:cubicBezTo>
                      <a:cubicBezTo>
                        <a:pt x="42191" y="84598"/>
                        <a:pt x="62492" y="79092"/>
                        <a:pt x="88729" y="69113"/>
                      </a:cubicBezTo>
                      <a:cubicBezTo>
                        <a:pt x="90535" y="68253"/>
                        <a:pt x="90965" y="55004"/>
                        <a:pt x="90105" y="29540"/>
                      </a:cubicBezTo>
                      <a:cubicBezTo>
                        <a:pt x="89159" y="15861"/>
                        <a:pt x="89159" y="7258"/>
                        <a:pt x="90105" y="3645"/>
                      </a:cubicBezTo>
                      <a:cubicBezTo>
                        <a:pt x="90965" y="32"/>
                        <a:pt x="97761" y="-914"/>
                        <a:pt x="110407" y="892"/>
                      </a:cubicBezTo>
                      <a:cubicBezTo>
                        <a:pt x="125719" y="4505"/>
                        <a:pt x="134321" y="8635"/>
                        <a:pt x="136127" y="13194"/>
                      </a:cubicBezTo>
                      <a:cubicBezTo>
                        <a:pt x="136127" y="15001"/>
                        <a:pt x="134321" y="17754"/>
                        <a:pt x="130708" y="21367"/>
                      </a:cubicBezTo>
                      <a:cubicBezTo>
                        <a:pt x="128041" y="24120"/>
                        <a:pt x="126665" y="26357"/>
                        <a:pt x="126665" y="28163"/>
                      </a:cubicBezTo>
                      <a:cubicBezTo>
                        <a:pt x="124859" y="35476"/>
                        <a:pt x="123912" y="43132"/>
                        <a:pt x="123912" y="51391"/>
                      </a:cubicBezTo>
                      <a:cubicBezTo>
                        <a:pt x="123912" y="57757"/>
                        <a:pt x="124772" y="60940"/>
                        <a:pt x="126665" y="60940"/>
                      </a:cubicBezTo>
                      <a:cubicBezTo>
                        <a:pt x="154622" y="56381"/>
                        <a:pt x="179053" y="57327"/>
                        <a:pt x="199784" y="63693"/>
                      </a:cubicBezTo>
                      <a:cubicBezTo>
                        <a:pt x="225075" y="73673"/>
                        <a:pt x="237290" y="84598"/>
                        <a:pt x="236344" y="96470"/>
                      </a:cubicBezTo>
                      <a:cubicBezTo>
                        <a:pt x="219139" y="107396"/>
                        <a:pt x="206064" y="120558"/>
                        <a:pt x="197032" y="136043"/>
                      </a:cubicBezTo>
                      <a:cubicBezTo>
                        <a:pt x="194365" y="140603"/>
                        <a:pt x="192988" y="147399"/>
                        <a:pt x="192988" y="156518"/>
                      </a:cubicBezTo>
                      <a:lnTo>
                        <a:pt x="191612" y="163314"/>
                      </a:lnTo>
                      <a:cubicBezTo>
                        <a:pt x="174407" y="163314"/>
                        <a:pt x="161332" y="163745"/>
                        <a:pt x="152300" y="164691"/>
                      </a:cubicBezTo>
                      <a:cubicBezTo>
                        <a:pt x="142321" y="165637"/>
                        <a:pt x="133375" y="166498"/>
                        <a:pt x="125203" y="167444"/>
                      </a:cubicBezTo>
                      <a:cubicBezTo>
                        <a:pt x="119783" y="187489"/>
                        <a:pt x="117117" y="226546"/>
                        <a:pt x="117117" y="284787"/>
                      </a:cubicBezTo>
                      <a:cubicBezTo>
                        <a:pt x="117117" y="287540"/>
                        <a:pt x="117977" y="292960"/>
                        <a:pt x="119869" y="301133"/>
                      </a:cubicBezTo>
                      <a:cubicBezTo>
                        <a:pt x="120729" y="307499"/>
                        <a:pt x="121676" y="312058"/>
                        <a:pt x="122536" y="314811"/>
                      </a:cubicBezTo>
                      <a:cubicBezTo>
                        <a:pt x="113503" y="324791"/>
                        <a:pt x="104901" y="325221"/>
                        <a:pt x="96815" y="316188"/>
                      </a:cubicBezTo>
                      <a:cubicBezTo>
                        <a:pt x="96815" y="308875"/>
                        <a:pt x="96815" y="298466"/>
                        <a:pt x="96815" y="284787"/>
                      </a:cubicBezTo>
                      <a:cubicBezTo>
                        <a:pt x="98622" y="269302"/>
                        <a:pt x="99568" y="257516"/>
                        <a:pt x="99568" y="249343"/>
                      </a:cubicBezTo>
                      <a:cubicBezTo>
                        <a:pt x="98622" y="233858"/>
                        <a:pt x="96815" y="217513"/>
                        <a:pt x="94148" y="200221"/>
                      </a:cubicBezTo>
                      <a:cubicBezTo>
                        <a:pt x="93202" y="187489"/>
                        <a:pt x="92772" y="177509"/>
                        <a:pt x="92772" y="170197"/>
                      </a:cubicBezTo>
                      <a:cubicBezTo>
                        <a:pt x="84600" y="168390"/>
                        <a:pt x="69718" y="172520"/>
                        <a:pt x="48040" y="182499"/>
                      </a:cubicBezTo>
                      <a:cubicBezTo>
                        <a:pt x="44427" y="184306"/>
                        <a:pt x="39954" y="180692"/>
                        <a:pt x="34535" y="171573"/>
                      </a:cubicBezTo>
                      <a:cubicBezTo>
                        <a:pt x="30922" y="164261"/>
                        <a:pt x="24126" y="153421"/>
                        <a:pt x="14233" y="138796"/>
                      </a:cubicBezTo>
                      <a:cubicBezTo>
                        <a:pt x="7007" y="131484"/>
                        <a:pt x="2448" y="121505"/>
                        <a:pt x="728" y="108772"/>
                      </a:cubicBezTo>
                      <a:cubicBezTo>
                        <a:pt x="-1165" y="95008"/>
                        <a:pt x="641" y="87695"/>
                        <a:pt x="6061" y="86835"/>
                      </a:cubicBezTo>
                      <a:close/>
                      <a:moveTo>
                        <a:pt x="54836" y="152303"/>
                      </a:moveTo>
                      <a:cubicBezTo>
                        <a:pt x="72901" y="149550"/>
                        <a:pt x="85546" y="145937"/>
                        <a:pt x="92772" y="141377"/>
                      </a:cubicBezTo>
                      <a:cubicBezTo>
                        <a:pt x="92772" y="140517"/>
                        <a:pt x="92342" y="131398"/>
                        <a:pt x="91395" y="114106"/>
                      </a:cubicBezTo>
                      <a:cubicBezTo>
                        <a:pt x="90449" y="107740"/>
                        <a:pt x="90019" y="100428"/>
                        <a:pt x="90019" y="92255"/>
                      </a:cubicBezTo>
                      <a:cubicBezTo>
                        <a:pt x="87353" y="91395"/>
                        <a:pt x="75567" y="94578"/>
                        <a:pt x="54836" y="101804"/>
                      </a:cubicBezTo>
                      <a:cubicBezTo>
                        <a:pt x="37717" y="119096"/>
                        <a:pt x="37717" y="135957"/>
                        <a:pt x="54836" y="152303"/>
                      </a:cubicBezTo>
                      <a:close/>
                      <a:moveTo>
                        <a:pt x="125289" y="137334"/>
                      </a:moveTo>
                      <a:cubicBezTo>
                        <a:pt x="133375" y="135527"/>
                        <a:pt x="141977" y="134151"/>
                        <a:pt x="151009" y="133204"/>
                      </a:cubicBezTo>
                      <a:cubicBezTo>
                        <a:pt x="162709" y="131398"/>
                        <a:pt x="169504" y="129591"/>
                        <a:pt x="171311" y="127785"/>
                      </a:cubicBezTo>
                      <a:cubicBezTo>
                        <a:pt x="178537" y="118666"/>
                        <a:pt x="180773" y="104127"/>
                        <a:pt x="178107" y="84082"/>
                      </a:cubicBezTo>
                      <a:cubicBezTo>
                        <a:pt x="155482" y="78662"/>
                        <a:pt x="138364" y="78662"/>
                        <a:pt x="126665" y="84082"/>
                      </a:cubicBezTo>
                      <a:cubicBezTo>
                        <a:pt x="123912" y="87695"/>
                        <a:pt x="122622" y="97761"/>
                        <a:pt x="122622" y="114106"/>
                      </a:cubicBezTo>
                      <a:cubicBezTo>
                        <a:pt x="121676" y="129591"/>
                        <a:pt x="122622" y="137334"/>
                        <a:pt x="125289" y="137334"/>
                      </a:cubicBezTo>
                      <a:close/>
                    </a:path>
                  </a:pathLst>
                </a:custGeom>
                <a:grpFill/>
                <a:ln w="860" cap="flat">
                  <a:noFill/>
                  <a:prstDash val="solid"/>
                  <a:miter/>
                </a:ln>
              </p:spPr>
              <p:txBody>
                <a:bodyPr rtlCol="0" anchor="ctr"/>
                <a:lstStyle/>
                <a:p>
                  <a:endParaRPr lang="zh-CN" altLang="en-US"/>
                </a:p>
              </p:txBody>
            </p:sp>
            <p:sp>
              <p:nvSpPr>
                <p:cNvPr id="27" name="任意形状 17"/>
                <p:cNvSpPr/>
                <p:nvPr/>
              </p:nvSpPr>
              <p:spPr>
                <a:xfrm>
                  <a:off x="4588823" y="2751071"/>
                  <a:ext cx="272058" cy="324003"/>
                </a:xfrm>
                <a:custGeom>
                  <a:avLst/>
                  <a:gdLst>
                    <a:gd name="connsiteX0" fmla="*/ 1779 w 272058"/>
                    <a:gd name="connsiteY0" fmla="*/ 188768 h 324003"/>
                    <a:gd name="connsiteX1" fmla="*/ 4446 w 272058"/>
                    <a:gd name="connsiteY1" fmla="*/ 188768 h 324003"/>
                    <a:gd name="connsiteX2" fmla="*/ 46424 w 272058"/>
                    <a:gd name="connsiteY2" fmla="*/ 179219 h 324003"/>
                    <a:gd name="connsiteX3" fmla="*/ 139931 w 272058"/>
                    <a:gd name="connsiteY3" fmla="*/ 158744 h 324003"/>
                    <a:gd name="connsiteX4" fmla="*/ 150770 w 272058"/>
                    <a:gd name="connsiteY4" fmla="*/ 155991 h 324003"/>
                    <a:gd name="connsiteX5" fmla="*/ 153437 w 272058"/>
                    <a:gd name="connsiteY5" fmla="*/ 151862 h 324003"/>
                    <a:gd name="connsiteX6" fmla="*/ 148017 w 272058"/>
                    <a:gd name="connsiteY6" fmla="*/ 109536 h 324003"/>
                    <a:gd name="connsiteX7" fmla="*/ 148017 w 272058"/>
                    <a:gd name="connsiteY7" fmla="*/ 102739 h 324003"/>
                    <a:gd name="connsiteX8" fmla="*/ 184577 w 272058"/>
                    <a:gd name="connsiteY8" fmla="*/ 109536 h 324003"/>
                    <a:gd name="connsiteX9" fmla="*/ 183201 w 272058"/>
                    <a:gd name="connsiteY9" fmla="*/ 113665 h 324003"/>
                    <a:gd name="connsiteX10" fmla="*/ 179158 w 272058"/>
                    <a:gd name="connsiteY10" fmla="*/ 132764 h 324003"/>
                    <a:gd name="connsiteX11" fmla="*/ 179158 w 272058"/>
                    <a:gd name="connsiteY11" fmla="*/ 140936 h 324003"/>
                    <a:gd name="connsiteX12" fmla="*/ 183201 w 272058"/>
                    <a:gd name="connsiteY12" fmla="*/ 151862 h 324003"/>
                    <a:gd name="connsiteX13" fmla="*/ 215717 w 272058"/>
                    <a:gd name="connsiteY13" fmla="*/ 150485 h 324003"/>
                    <a:gd name="connsiteX14" fmla="*/ 244191 w 272058"/>
                    <a:gd name="connsiteY14" fmla="*/ 150485 h 324003"/>
                    <a:gd name="connsiteX15" fmla="*/ 250987 w 272058"/>
                    <a:gd name="connsiteY15" fmla="*/ 149109 h 324003"/>
                    <a:gd name="connsiteX16" fmla="*/ 267245 w 272058"/>
                    <a:gd name="connsiteY16" fmla="*/ 172337 h 324003"/>
                    <a:gd name="connsiteX17" fmla="*/ 271288 w 272058"/>
                    <a:gd name="connsiteY17" fmla="*/ 191435 h 324003"/>
                    <a:gd name="connsiteX18" fmla="*/ 259073 w 272058"/>
                    <a:gd name="connsiteY18" fmla="*/ 190059 h 324003"/>
                    <a:gd name="connsiteX19" fmla="*/ 219760 w 272058"/>
                    <a:gd name="connsiteY19" fmla="*/ 179133 h 324003"/>
                    <a:gd name="connsiteX20" fmla="*/ 185867 w 272058"/>
                    <a:gd name="connsiteY20" fmla="*/ 181886 h 324003"/>
                    <a:gd name="connsiteX21" fmla="*/ 181824 w 272058"/>
                    <a:gd name="connsiteY21" fmla="*/ 192812 h 324003"/>
                    <a:gd name="connsiteX22" fmla="*/ 179158 w 272058"/>
                    <a:gd name="connsiteY22" fmla="*/ 251483 h 324003"/>
                    <a:gd name="connsiteX23" fmla="*/ 179158 w 272058"/>
                    <a:gd name="connsiteY23" fmla="*/ 281507 h 324003"/>
                    <a:gd name="connsiteX24" fmla="*/ 180534 w 272058"/>
                    <a:gd name="connsiteY24" fmla="*/ 297853 h 324003"/>
                    <a:gd name="connsiteX25" fmla="*/ 183201 w 272058"/>
                    <a:gd name="connsiteY25" fmla="*/ 323748 h 324003"/>
                    <a:gd name="connsiteX26" fmla="*/ 160147 w 272058"/>
                    <a:gd name="connsiteY26" fmla="*/ 319618 h 324003"/>
                    <a:gd name="connsiteX27" fmla="*/ 153351 w 272058"/>
                    <a:gd name="connsiteY27" fmla="*/ 318242 h 324003"/>
                    <a:gd name="connsiteX28" fmla="*/ 74812 w 272058"/>
                    <a:gd name="connsiteY28" fmla="*/ 290970 h 324003"/>
                    <a:gd name="connsiteX29" fmla="*/ 65349 w 272058"/>
                    <a:gd name="connsiteY29" fmla="*/ 285551 h 324003"/>
                    <a:gd name="connsiteX30" fmla="*/ 78855 w 272058"/>
                    <a:gd name="connsiteY30" fmla="*/ 284174 h 324003"/>
                    <a:gd name="connsiteX31" fmla="*/ 107329 w 272058"/>
                    <a:gd name="connsiteY31" fmla="*/ 286927 h 324003"/>
                    <a:gd name="connsiteX32" fmla="*/ 135802 w 272058"/>
                    <a:gd name="connsiteY32" fmla="*/ 289680 h 324003"/>
                    <a:gd name="connsiteX33" fmla="*/ 156103 w 272058"/>
                    <a:gd name="connsiteY33" fmla="*/ 261032 h 324003"/>
                    <a:gd name="connsiteX34" fmla="*/ 153437 w 272058"/>
                    <a:gd name="connsiteY34" fmla="*/ 196941 h 324003"/>
                    <a:gd name="connsiteX35" fmla="*/ 153437 w 272058"/>
                    <a:gd name="connsiteY35" fmla="*/ 186015 h 324003"/>
                    <a:gd name="connsiteX36" fmla="*/ 107415 w 272058"/>
                    <a:gd name="connsiteY36" fmla="*/ 192812 h 324003"/>
                    <a:gd name="connsiteX37" fmla="*/ 97952 w 272058"/>
                    <a:gd name="connsiteY37" fmla="*/ 194188 h 324003"/>
                    <a:gd name="connsiteX38" fmla="*/ 108791 w 272058"/>
                    <a:gd name="connsiteY38" fmla="*/ 210534 h 324003"/>
                    <a:gd name="connsiteX39" fmla="*/ 114211 w 272058"/>
                    <a:gd name="connsiteY39" fmla="*/ 214663 h 324003"/>
                    <a:gd name="connsiteX40" fmla="*/ 100705 w 272058"/>
                    <a:gd name="connsiteY40" fmla="*/ 246063 h 324003"/>
                    <a:gd name="connsiteX41" fmla="*/ 93909 w 272058"/>
                    <a:gd name="connsiteY41" fmla="*/ 237891 h 324003"/>
                    <a:gd name="connsiteX42" fmla="*/ 61392 w 272058"/>
                    <a:gd name="connsiteY42" fmla="*/ 199694 h 324003"/>
                    <a:gd name="connsiteX43" fmla="*/ 18037 w 272058"/>
                    <a:gd name="connsiteY43" fmla="*/ 216040 h 324003"/>
                    <a:gd name="connsiteX44" fmla="*/ 16661 w 272058"/>
                    <a:gd name="connsiteY44" fmla="*/ 217416 h 324003"/>
                    <a:gd name="connsiteX45" fmla="*/ 3155 w 272058"/>
                    <a:gd name="connsiteY45" fmla="*/ 202447 h 324003"/>
                    <a:gd name="connsiteX46" fmla="*/ 1779 w 272058"/>
                    <a:gd name="connsiteY46" fmla="*/ 188768 h 324003"/>
                    <a:gd name="connsiteX47" fmla="*/ 28876 w 272058"/>
                    <a:gd name="connsiteY47" fmla="*/ 130097 h 324003"/>
                    <a:gd name="connsiteX48" fmla="*/ 69479 w 272058"/>
                    <a:gd name="connsiteY48" fmla="*/ 102826 h 324003"/>
                    <a:gd name="connsiteX49" fmla="*/ 68102 w 272058"/>
                    <a:gd name="connsiteY49" fmla="*/ 112375 h 324003"/>
                    <a:gd name="connsiteX50" fmla="*/ 66726 w 272058"/>
                    <a:gd name="connsiteY50" fmla="*/ 132850 h 324003"/>
                    <a:gd name="connsiteX51" fmla="*/ 69479 w 272058"/>
                    <a:gd name="connsiteY51" fmla="*/ 147819 h 324003"/>
                    <a:gd name="connsiteX52" fmla="*/ 55887 w 272058"/>
                    <a:gd name="connsiteY52" fmla="*/ 149195 h 324003"/>
                    <a:gd name="connsiteX53" fmla="*/ 28876 w 272058"/>
                    <a:gd name="connsiteY53" fmla="*/ 130097 h 324003"/>
                    <a:gd name="connsiteX54" fmla="*/ 89780 w 272058"/>
                    <a:gd name="connsiteY54" fmla="*/ 109622 h 324003"/>
                    <a:gd name="connsiteX55" fmla="*/ 84361 w 272058"/>
                    <a:gd name="connsiteY55" fmla="*/ 89147 h 324003"/>
                    <a:gd name="connsiteX56" fmla="*/ 88404 w 272058"/>
                    <a:gd name="connsiteY56" fmla="*/ 89147 h 324003"/>
                    <a:gd name="connsiteX57" fmla="*/ 142598 w 272058"/>
                    <a:gd name="connsiteY57" fmla="*/ 75468 h 324003"/>
                    <a:gd name="connsiteX58" fmla="*/ 148017 w 272058"/>
                    <a:gd name="connsiteY58" fmla="*/ 72715 h 324003"/>
                    <a:gd name="connsiteX59" fmla="*/ 195416 w 272058"/>
                    <a:gd name="connsiteY59" fmla="*/ 61790 h 324003"/>
                    <a:gd name="connsiteX60" fmla="*/ 223890 w 272058"/>
                    <a:gd name="connsiteY60" fmla="*/ 75468 h 324003"/>
                    <a:gd name="connsiteX61" fmla="*/ 257782 w 272058"/>
                    <a:gd name="connsiteY61" fmla="*/ 127344 h 324003"/>
                    <a:gd name="connsiteX62" fmla="*/ 252363 w 272058"/>
                    <a:gd name="connsiteY62" fmla="*/ 130097 h 324003"/>
                    <a:gd name="connsiteX63" fmla="*/ 241524 w 272058"/>
                    <a:gd name="connsiteY63" fmla="*/ 131473 h 324003"/>
                    <a:gd name="connsiteX64" fmla="*/ 200921 w 272058"/>
                    <a:gd name="connsiteY64" fmla="*/ 134226 h 324003"/>
                    <a:gd name="connsiteX65" fmla="*/ 186040 w 272058"/>
                    <a:gd name="connsiteY65" fmla="*/ 128806 h 324003"/>
                    <a:gd name="connsiteX66" fmla="*/ 198255 w 272058"/>
                    <a:gd name="connsiteY66" fmla="*/ 123386 h 324003"/>
                    <a:gd name="connsiteX67" fmla="*/ 222599 w 272058"/>
                    <a:gd name="connsiteY67" fmla="*/ 104288 h 324003"/>
                    <a:gd name="connsiteX68" fmla="*/ 207717 w 272058"/>
                    <a:gd name="connsiteY68" fmla="*/ 82437 h 324003"/>
                    <a:gd name="connsiteX69" fmla="*/ 191459 w 272058"/>
                    <a:gd name="connsiteY69" fmla="*/ 79684 h 324003"/>
                    <a:gd name="connsiteX70" fmla="*/ 188792 w 272058"/>
                    <a:gd name="connsiteY70" fmla="*/ 79684 h 324003"/>
                    <a:gd name="connsiteX71" fmla="*/ 149480 w 272058"/>
                    <a:gd name="connsiteY71" fmla="*/ 91986 h 324003"/>
                    <a:gd name="connsiteX72" fmla="*/ 110167 w 272058"/>
                    <a:gd name="connsiteY72" fmla="*/ 106955 h 324003"/>
                    <a:gd name="connsiteX73" fmla="*/ 89780 w 272058"/>
                    <a:gd name="connsiteY73" fmla="*/ 109622 h 324003"/>
                    <a:gd name="connsiteX74" fmla="*/ 119630 w 272058"/>
                    <a:gd name="connsiteY74" fmla="*/ 46821 h 324003"/>
                    <a:gd name="connsiteX75" fmla="*/ 123673 w 272058"/>
                    <a:gd name="connsiteY75" fmla="*/ 11377 h 324003"/>
                    <a:gd name="connsiteX76" fmla="*/ 137178 w 272058"/>
                    <a:gd name="connsiteY76" fmla="*/ 451 h 324003"/>
                    <a:gd name="connsiteX77" fmla="*/ 141222 w 272058"/>
                    <a:gd name="connsiteY77" fmla="*/ 8624 h 324003"/>
                    <a:gd name="connsiteX78" fmla="*/ 158856 w 272058"/>
                    <a:gd name="connsiteY78" fmla="*/ 34519 h 324003"/>
                    <a:gd name="connsiteX79" fmla="*/ 164276 w 272058"/>
                    <a:gd name="connsiteY79" fmla="*/ 49488 h 324003"/>
                    <a:gd name="connsiteX80" fmla="*/ 152061 w 272058"/>
                    <a:gd name="connsiteY80" fmla="*/ 54908 h 324003"/>
                    <a:gd name="connsiteX81" fmla="*/ 119630 w 272058"/>
                    <a:gd name="connsiteY81" fmla="*/ 46821 h 3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2058" h="324003">
                      <a:moveTo>
                        <a:pt x="1779" y="188768"/>
                      </a:moveTo>
                      <a:lnTo>
                        <a:pt x="4446" y="188768"/>
                      </a:lnTo>
                      <a:cubicBezTo>
                        <a:pt x="15285" y="188768"/>
                        <a:pt x="29306" y="185585"/>
                        <a:pt x="46424" y="179219"/>
                      </a:cubicBezTo>
                      <a:cubicBezTo>
                        <a:pt x="66296" y="171907"/>
                        <a:pt x="97436" y="165110"/>
                        <a:pt x="139931" y="158744"/>
                      </a:cubicBezTo>
                      <a:cubicBezTo>
                        <a:pt x="143544" y="157884"/>
                        <a:pt x="147157" y="156938"/>
                        <a:pt x="150770" y="155991"/>
                      </a:cubicBezTo>
                      <a:cubicBezTo>
                        <a:pt x="151631" y="155131"/>
                        <a:pt x="152576" y="153755"/>
                        <a:pt x="153437" y="151862"/>
                      </a:cubicBezTo>
                      <a:cubicBezTo>
                        <a:pt x="153437" y="134570"/>
                        <a:pt x="151631" y="120461"/>
                        <a:pt x="148017" y="109536"/>
                      </a:cubicBezTo>
                      <a:cubicBezTo>
                        <a:pt x="147071" y="106783"/>
                        <a:pt x="147071" y="104546"/>
                        <a:pt x="148017" y="102739"/>
                      </a:cubicBezTo>
                      <a:cubicBezTo>
                        <a:pt x="159717" y="99126"/>
                        <a:pt x="171932" y="101363"/>
                        <a:pt x="184577" y="109536"/>
                      </a:cubicBezTo>
                      <a:cubicBezTo>
                        <a:pt x="184577" y="110482"/>
                        <a:pt x="184147" y="111859"/>
                        <a:pt x="183201" y="113665"/>
                      </a:cubicBezTo>
                      <a:cubicBezTo>
                        <a:pt x="179588" y="120031"/>
                        <a:pt x="178211" y="126397"/>
                        <a:pt x="179158" y="132764"/>
                      </a:cubicBezTo>
                      <a:cubicBezTo>
                        <a:pt x="179158" y="134570"/>
                        <a:pt x="179158" y="137323"/>
                        <a:pt x="179158" y="140936"/>
                      </a:cubicBezTo>
                      <a:cubicBezTo>
                        <a:pt x="180018" y="145496"/>
                        <a:pt x="181394" y="149109"/>
                        <a:pt x="183201" y="151862"/>
                      </a:cubicBezTo>
                      <a:cubicBezTo>
                        <a:pt x="192233" y="150055"/>
                        <a:pt x="203072" y="149625"/>
                        <a:pt x="215717" y="150485"/>
                      </a:cubicBezTo>
                      <a:cubicBezTo>
                        <a:pt x="231029" y="151432"/>
                        <a:pt x="240578" y="151432"/>
                        <a:pt x="244191" y="150485"/>
                      </a:cubicBezTo>
                      <a:cubicBezTo>
                        <a:pt x="246857" y="149625"/>
                        <a:pt x="249180" y="149109"/>
                        <a:pt x="250987" y="149109"/>
                      </a:cubicBezTo>
                      <a:cubicBezTo>
                        <a:pt x="254599" y="150916"/>
                        <a:pt x="260019" y="158658"/>
                        <a:pt x="267245" y="172337"/>
                      </a:cubicBezTo>
                      <a:cubicBezTo>
                        <a:pt x="271718" y="183262"/>
                        <a:pt x="273094" y="189629"/>
                        <a:pt x="271288" y="191435"/>
                      </a:cubicBezTo>
                      <a:cubicBezTo>
                        <a:pt x="269482" y="192382"/>
                        <a:pt x="265438" y="191865"/>
                        <a:pt x="259073" y="190059"/>
                      </a:cubicBezTo>
                      <a:cubicBezTo>
                        <a:pt x="250987" y="185499"/>
                        <a:pt x="237825" y="181886"/>
                        <a:pt x="219760" y="179133"/>
                      </a:cubicBezTo>
                      <a:cubicBezTo>
                        <a:pt x="210728" y="178273"/>
                        <a:pt x="199459" y="179133"/>
                        <a:pt x="185867" y="181886"/>
                      </a:cubicBezTo>
                      <a:cubicBezTo>
                        <a:pt x="183115" y="182832"/>
                        <a:pt x="181824" y="186445"/>
                        <a:pt x="181824" y="192812"/>
                      </a:cubicBezTo>
                      <a:cubicBezTo>
                        <a:pt x="181824" y="212856"/>
                        <a:pt x="180878" y="232385"/>
                        <a:pt x="179158" y="251483"/>
                      </a:cubicBezTo>
                      <a:cubicBezTo>
                        <a:pt x="179158" y="263355"/>
                        <a:pt x="179158" y="273335"/>
                        <a:pt x="179158" y="281507"/>
                      </a:cubicBezTo>
                      <a:cubicBezTo>
                        <a:pt x="179158" y="284260"/>
                        <a:pt x="179588" y="289680"/>
                        <a:pt x="180534" y="297853"/>
                      </a:cubicBezTo>
                      <a:cubicBezTo>
                        <a:pt x="183201" y="313338"/>
                        <a:pt x="184147" y="321941"/>
                        <a:pt x="183201" y="323748"/>
                      </a:cubicBezTo>
                      <a:cubicBezTo>
                        <a:pt x="182254" y="324608"/>
                        <a:pt x="174598" y="323317"/>
                        <a:pt x="160147" y="319618"/>
                      </a:cubicBezTo>
                      <a:cubicBezTo>
                        <a:pt x="157480" y="318672"/>
                        <a:pt x="155157" y="318242"/>
                        <a:pt x="153351" y="318242"/>
                      </a:cubicBezTo>
                      <a:cubicBezTo>
                        <a:pt x="120834" y="311876"/>
                        <a:pt x="94597" y="302756"/>
                        <a:pt x="74812" y="290970"/>
                      </a:cubicBezTo>
                      <a:cubicBezTo>
                        <a:pt x="68446" y="288218"/>
                        <a:pt x="65349" y="286411"/>
                        <a:pt x="65349" y="285551"/>
                      </a:cubicBezTo>
                      <a:cubicBezTo>
                        <a:pt x="67156" y="283744"/>
                        <a:pt x="71629" y="283314"/>
                        <a:pt x="78855" y="284174"/>
                      </a:cubicBezTo>
                      <a:cubicBezTo>
                        <a:pt x="90554" y="285981"/>
                        <a:pt x="100103" y="286927"/>
                        <a:pt x="107329" y="286927"/>
                      </a:cubicBezTo>
                      <a:cubicBezTo>
                        <a:pt x="115415" y="287787"/>
                        <a:pt x="124963" y="288734"/>
                        <a:pt x="135802" y="289680"/>
                      </a:cubicBezTo>
                      <a:cubicBezTo>
                        <a:pt x="152061" y="292433"/>
                        <a:pt x="158856" y="282884"/>
                        <a:pt x="156103" y="261032"/>
                      </a:cubicBezTo>
                      <a:cubicBezTo>
                        <a:pt x="156103" y="241934"/>
                        <a:pt x="155157" y="220599"/>
                        <a:pt x="153437" y="196941"/>
                      </a:cubicBezTo>
                      <a:cubicBezTo>
                        <a:pt x="153437" y="192382"/>
                        <a:pt x="153437" y="188768"/>
                        <a:pt x="153437" y="186015"/>
                      </a:cubicBezTo>
                      <a:cubicBezTo>
                        <a:pt x="142598" y="186015"/>
                        <a:pt x="127200" y="188338"/>
                        <a:pt x="107415" y="192812"/>
                      </a:cubicBezTo>
                      <a:cubicBezTo>
                        <a:pt x="103802" y="193758"/>
                        <a:pt x="100619" y="194188"/>
                        <a:pt x="97952" y="194188"/>
                      </a:cubicBezTo>
                      <a:cubicBezTo>
                        <a:pt x="99759" y="199608"/>
                        <a:pt x="103372" y="205114"/>
                        <a:pt x="108791" y="210534"/>
                      </a:cubicBezTo>
                      <a:cubicBezTo>
                        <a:pt x="111458" y="213286"/>
                        <a:pt x="113264" y="214663"/>
                        <a:pt x="114211" y="214663"/>
                      </a:cubicBezTo>
                      <a:cubicBezTo>
                        <a:pt x="113264" y="229202"/>
                        <a:pt x="108791" y="239697"/>
                        <a:pt x="100705" y="246063"/>
                      </a:cubicBezTo>
                      <a:cubicBezTo>
                        <a:pt x="98898" y="247010"/>
                        <a:pt x="96662" y="244257"/>
                        <a:pt x="93909" y="237891"/>
                      </a:cubicBezTo>
                      <a:cubicBezTo>
                        <a:pt x="84877" y="218792"/>
                        <a:pt x="74038" y="206060"/>
                        <a:pt x="61392" y="199694"/>
                      </a:cubicBezTo>
                      <a:cubicBezTo>
                        <a:pt x="40575" y="201501"/>
                        <a:pt x="26209" y="207006"/>
                        <a:pt x="18037" y="216040"/>
                      </a:cubicBezTo>
                      <a:lnTo>
                        <a:pt x="16661" y="217416"/>
                      </a:lnTo>
                      <a:cubicBezTo>
                        <a:pt x="13048" y="216556"/>
                        <a:pt x="8574" y="211480"/>
                        <a:pt x="3155" y="202447"/>
                      </a:cubicBezTo>
                      <a:cubicBezTo>
                        <a:pt x="-544" y="194188"/>
                        <a:pt x="-974" y="189629"/>
                        <a:pt x="1779" y="188768"/>
                      </a:cubicBezTo>
                      <a:close/>
                      <a:moveTo>
                        <a:pt x="28876" y="130097"/>
                      </a:moveTo>
                      <a:cubicBezTo>
                        <a:pt x="40575" y="114611"/>
                        <a:pt x="54167" y="105578"/>
                        <a:pt x="69479" y="102826"/>
                      </a:cubicBezTo>
                      <a:cubicBezTo>
                        <a:pt x="70339" y="102826"/>
                        <a:pt x="69909" y="106009"/>
                        <a:pt x="68102" y="112375"/>
                      </a:cubicBezTo>
                      <a:cubicBezTo>
                        <a:pt x="65436" y="122354"/>
                        <a:pt x="64919" y="129236"/>
                        <a:pt x="66726" y="132850"/>
                      </a:cubicBezTo>
                      <a:cubicBezTo>
                        <a:pt x="70339" y="141022"/>
                        <a:pt x="71199" y="146012"/>
                        <a:pt x="69479" y="147819"/>
                      </a:cubicBezTo>
                      <a:cubicBezTo>
                        <a:pt x="69479" y="149625"/>
                        <a:pt x="64919" y="150141"/>
                        <a:pt x="55887" y="149195"/>
                      </a:cubicBezTo>
                      <a:cubicBezTo>
                        <a:pt x="35155" y="147302"/>
                        <a:pt x="26123" y="140936"/>
                        <a:pt x="28876" y="130097"/>
                      </a:cubicBezTo>
                      <a:close/>
                      <a:moveTo>
                        <a:pt x="89780" y="109622"/>
                      </a:moveTo>
                      <a:cubicBezTo>
                        <a:pt x="84361" y="101449"/>
                        <a:pt x="82554" y="94653"/>
                        <a:pt x="84361" y="89147"/>
                      </a:cubicBezTo>
                      <a:lnTo>
                        <a:pt x="88404" y="89147"/>
                      </a:lnTo>
                      <a:cubicBezTo>
                        <a:pt x="101049" y="88287"/>
                        <a:pt x="119114" y="83727"/>
                        <a:pt x="142598" y="75468"/>
                      </a:cubicBezTo>
                      <a:cubicBezTo>
                        <a:pt x="143458" y="75468"/>
                        <a:pt x="145265" y="74608"/>
                        <a:pt x="148017" y="72715"/>
                      </a:cubicBezTo>
                      <a:cubicBezTo>
                        <a:pt x="167029" y="64543"/>
                        <a:pt x="182770" y="60930"/>
                        <a:pt x="195416" y="61790"/>
                      </a:cubicBezTo>
                      <a:cubicBezTo>
                        <a:pt x="206255" y="62736"/>
                        <a:pt x="215717" y="67210"/>
                        <a:pt x="223890" y="75468"/>
                      </a:cubicBezTo>
                      <a:cubicBezTo>
                        <a:pt x="250987" y="102739"/>
                        <a:pt x="262255" y="120031"/>
                        <a:pt x="257782" y="127344"/>
                      </a:cubicBezTo>
                      <a:cubicBezTo>
                        <a:pt x="256836" y="128290"/>
                        <a:pt x="255116" y="129150"/>
                        <a:pt x="252363" y="130097"/>
                      </a:cubicBezTo>
                      <a:cubicBezTo>
                        <a:pt x="246944" y="130097"/>
                        <a:pt x="243330" y="130527"/>
                        <a:pt x="241524" y="131473"/>
                      </a:cubicBezTo>
                      <a:cubicBezTo>
                        <a:pt x="227932" y="136893"/>
                        <a:pt x="214427" y="137839"/>
                        <a:pt x="200921" y="134226"/>
                      </a:cubicBezTo>
                      <a:cubicBezTo>
                        <a:pt x="190943" y="132419"/>
                        <a:pt x="186040" y="130613"/>
                        <a:pt x="186040" y="128806"/>
                      </a:cubicBezTo>
                      <a:cubicBezTo>
                        <a:pt x="185093" y="127000"/>
                        <a:pt x="189222" y="125193"/>
                        <a:pt x="198255" y="123386"/>
                      </a:cubicBezTo>
                      <a:cubicBezTo>
                        <a:pt x="214513" y="115214"/>
                        <a:pt x="222599" y="108848"/>
                        <a:pt x="222599" y="104288"/>
                      </a:cubicBezTo>
                      <a:cubicBezTo>
                        <a:pt x="219846" y="94309"/>
                        <a:pt x="214943" y="86996"/>
                        <a:pt x="207717" y="82437"/>
                      </a:cubicBezTo>
                      <a:cubicBezTo>
                        <a:pt x="204104" y="80630"/>
                        <a:pt x="198685" y="79684"/>
                        <a:pt x="191459" y="79684"/>
                      </a:cubicBezTo>
                      <a:cubicBezTo>
                        <a:pt x="190513" y="79684"/>
                        <a:pt x="189652" y="79684"/>
                        <a:pt x="188792" y="79684"/>
                      </a:cubicBezTo>
                      <a:cubicBezTo>
                        <a:pt x="176147" y="79684"/>
                        <a:pt x="163071" y="83813"/>
                        <a:pt x="149480" y="91986"/>
                      </a:cubicBezTo>
                      <a:cubicBezTo>
                        <a:pt x="137695" y="98352"/>
                        <a:pt x="124619" y="103342"/>
                        <a:pt x="110167" y="106955"/>
                      </a:cubicBezTo>
                      <a:cubicBezTo>
                        <a:pt x="99328" y="110482"/>
                        <a:pt x="92533" y="111428"/>
                        <a:pt x="89780" y="109622"/>
                      </a:cubicBezTo>
                      <a:close/>
                      <a:moveTo>
                        <a:pt x="119630" y="46821"/>
                      </a:moveTo>
                      <a:cubicBezTo>
                        <a:pt x="115071" y="36841"/>
                        <a:pt x="116447" y="24969"/>
                        <a:pt x="123673" y="11377"/>
                      </a:cubicBezTo>
                      <a:cubicBezTo>
                        <a:pt x="129092" y="2258"/>
                        <a:pt x="133566" y="-1355"/>
                        <a:pt x="137178" y="451"/>
                      </a:cubicBezTo>
                      <a:cubicBezTo>
                        <a:pt x="138039" y="1398"/>
                        <a:pt x="139415" y="4064"/>
                        <a:pt x="141222" y="8624"/>
                      </a:cubicBezTo>
                      <a:cubicBezTo>
                        <a:pt x="145695" y="18603"/>
                        <a:pt x="151631" y="27292"/>
                        <a:pt x="158856" y="34519"/>
                      </a:cubicBezTo>
                      <a:cubicBezTo>
                        <a:pt x="164276" y="40885"/>
                        <a:pt x="166082" y="45875"/>
                        <a:pt x="164276" y="49488"/>
                      </a:cubicBezTo>
                      <a:cubicBezTo>
                        <a:pt x="163329" y="53101"/>
                        <a:pt x="159286" y="54908"/>
                        <a:pt x="152061" y="54908"/>
                      </a:cubicBezTo>
                      <a:cubicBezTo>
                        <a:pt x="135888" y="55940"/>
                        <a:pt x="125049" y="53187"/>
                        <a:pt x="119630" y="46821"/>
                      </a:cubicBezTo>
                      <a:close/>
                    </a:path>
                  </a:pathLst>
                </a:custGeom>
                <a:grpFill/>
                <a:ln w="860" cap="flat">
                  <a:noFill/>
                  <a:prstDash val="solid"/>
                  <a:miter/>
                </a:ln>
              </p:spPr>
              <p:txBody>
                <a:bodyPr rtlCol="0" anchor="ctr"/>
                <a:lstStyle/>
                <a:p>
                  <a:endParaRPr lang="zh-CN" altLang="en-US"/>
                </a:p>
              </p:txBody>
            </p:sp>
            <p:sp>
              <p:nvSpPr>
                <p:cNvPr id="28" name="任意形状 18"/>
                <p:cNvSpPr/>
                <p:nvPr/>
              </p:nvSpPr>
              <p:spPr>
                <a:xfrm>
                  <a:off x="5138493" y="2802793"/>
                  <a:ext cx="279168" cy="227983"/>
                </a:xfrm>
                <a:custGeom>
                  <a:avLst/>
                  <a:gdLst>
                    <a:gd name="connsiteX0" fmla="*/ 146571 w 279168"/>
                    <a:gd name="connsiteY0" fmla="*/ 7401 h 227983"/>
                    <a:gd name="connsiteX1" fmla="*/ 211604 w 279168"/>
                    <a:gd name="connsiteY1" fmla="*/ 604 h 227983"/>
                    <a:gd name="connsiteX2" fmla="*/ 211604 w 279168"/>
                    <a:gd name="connsiteY2" fmla="*/ 16950 h 227983"/>
                    <a:gd name="connsiteX3" fmla="*/ 175044 w 279168"/>
                    <a:gd name="connsiteY3" fmla="*/ 41468 h 227983"/>
                    <a:gd name="connsiteX4" fmla="*/ 166958 w 279168"/>
                    <a:gd name="connsiteY4" fmla="*/ 83794 h 227983"/>
                    <a:gd name="connsiteX5" fmla="*/ 202141 w 279168"/>
                    <a:gd name="connsiteY5" fmla="*/ 74245 h 227983"/>
                    <a:gd name="connsiteX6" fmla="*/ 210227 w 279168"/>
                    <a:gd name="connsiteY6" fmla="*/ 101516 h 227983"/>
                    <a:gd name="connsiteX7" fmla="*/ 196722 w 279168"/>
                    <a:gd name="connsiteY7" fmla="*/ 106936 h 227983"/>
                    <a:gd name="connsiteX8" fmla="*/ 166958 w 279168"/>
                    <a:gd name="connsiteY8" fmla="*/ 121905 h 227983"/>
                    <a:gd name="connsiteX9" fmla="*/ 162915 w 279168"/>
                    <a:gd name="connsiteY9" fmla="*/ 132831 h 227983"/>
                    <a:gd name="connsiteX10" fmla="*/ 162915 w 279168"/>
                    <a:gd name="connsiteY10" fmla="*/ 158725 h 227983"/>
                    <a:gd name="connsiteX11" fmla="*/ 180550 w 279168"/>
                    <a:gd name="connsiteY11" fmla="*/ 171027 h 227983"/>
                    <a:gd name="connsiteX12" fmla="*/ 213066 w 279168"/>
                    <a:gd name="connsiteY12" fmla="*/ 171027 h 227983"/>
                    <a:gd name="connsiteX13" fmla="*/ 246959 w 279168"/>
                    <a:gd name="connsiteY13" fmla="*/ 168275 h 227983"/>
                    <a:gd name="connsiteX14" fmla="*/ 270013 w 279168"/>
                    <a:gd name="connsiteY14" fmla="*/ 173694 h 227983"/>
                    <a:gd name="connsiteX15" fmla="*/ 271390 w 279168"/>
                    <a:gd name="connsiteY15" fmla="*/ 211891 h 227983"/>
                    <a:gd name="connsiteX16" fmla="*/ 144076 w 279168"/>
                    <a:gd name="connsiteY16" fmla="*/ 202342 h 227983"/>
                    <a:gd name="connsiteX17" fmla="*/ 130571 w 279168"/>
                    <a:gd name="connsiteY17" fmla="*/ 203718 h 227983"/>
                    <a:gd name="connsiteX18" fmla="*/ 123775 w 279168"/>
                    <a:gd name="connsiteY18" fmla="*/ 203718 h 227983"/>
                    <a:gd name="connsiteX19" fmla="*/ 26225 w 279168"/>
                    <a:gd name="connsiteY19" fmla="*/ 220064 h 227983"/>
                    <a:gd name="connsiteX20" fmla="*/ 20806 w 279168"/>
                    <a:gd name="connsiteY20" fmla="*/ 224193 h 227983"/>
                    <a:gd name="connsiteX21" fmla="*/ 12634 w 279168"/>
                    <a:gd name="connsiteY21" fmla="*/ 225570 h 227983"/>
                    <a:gd name="connsiteX22" fmla="*/ 418 w 279168"/>
                    <a:gd name="connsiteY22" fmla="*/ 199675 h 227983"/>
                    <a:gd name="connsiteX23" fmla="*/ 62698 w 279168"/>
                    <a:gd name="connsiteY23" fmla="*/ 185997 h 227983"/>
                    <a:gd name="connsiteX24" fmla="*/ 64075 w 279168"/>
                    <a:gd name="connsiteY24" fmla="*/ 119152 h 227983"/>
                    <a:gd name="connsiteX25" fmla="*/ 62698 w 279168"/>
                    <a:gd name="connsiteY25" fmla="*/ 98677 h 227983"/>
                    <a:gd name="connsiteX26" fmla="*/ 70785 w 279168"/>
                    <a:gd name="connsiteY26" fmla="*/ 90505 h 227983"/>
                    <a:gd name="connsiteX27" fmla="*/ 103301 w 279168"/>
                    <a:gd name="connsiteY27" fmla="*/ 104183 h 227983"/>
                    <a:gd name="connsiteX28" fmla="*/ 95215 w 279168"/>
                    <a:gd name="connsiteY28" fmla="*/ 160102 h 227983"/>
                    <a:gd name="connsiteX29" fmla="*/ 97882 w 279168"/>
                    <a:gd name="connsiteY29" fmla="*/ 175071 h 227983"/>
                    <a:gd name="connsiteX30" fmla="*/ 107345 w 279168"/>
                    <a:gd name="connsiteY30" fmla="*/ 177824 h 227983"/>
                    <a:gd name="connsiteX31" fmla="*/ 126270 w 279168"/>
                    <a:gd name="connsiteY31" fmla="*/ 172404 h 227983"/>
                    <a:gd name="connsiteX32" fmla="*/ 130312 w 279168"/>
                    <a:gd name="connsiteY32" fmla="*/ 160102 h 227983"/>
                    <a:gd name="connsiteX33" fmla="*/ 128936 w 279168"/>
                    <a:gd name="connsiteY33" fmla="*/ 87752 h 227983"/>
                    <a:gd name="connsiteX34" fmla="*/ 128936 w 279168"/>
                    <a:gd name="connsiteY34" fmla="*/ 60480 h 227983"/>
                    <a:gd name="connsiteX35" fmla="*/ 119473 w 279168"/>
                    <a:gd name="connsiteY35" fmla="*/ 48178 h 227983"/>
                    <a:gd name="connsiteX36" fmla="*/ 96420 w 279168"/>
                    <a:gd name="connsiteY36" fmla="*/ 53598 h 227983"/>
                    <a:gd name="connsiteX37" fmla="*/ 76118 w 279168"/>
                    <a:gd name="connsiteY37" fmla="*/ 24951 h 227983"/>
                    <a:gd name="connsiteX38" fmla="*/ 76118 w 279168"/>
                    <a:gd name="connsiteY38" fmla="*/ 20821 h 227983"/>
                    <a:gd name="connsiteX39" fmla="*/ 89710 w 279168"/>
                    <a:gd name="connsiteY39" fmla="*/ 12649 h 227983"/>
                    <a:gd name="connsiteX40" fmla="*/ 146571 w 279168"/>
                    <a:gd name="connsiteY40" fmla="*/ 7401 h 2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9168" h="227983">
                      <a:moveTo>
                        <a:pt x="146571" y="7401"/>
                      </a:moveTo>
                      <a:cubicBezTo>
                        <a:pt x="169109" y="1035"/>
                        <a:pt x="190787" y="-1202"/>
                        <a:pt x="211604" y="604"/>
                      </a:cubicBezTo>
                      <a:cubicBezTo>
                        <a:pt x="209797" y="6024"/>
                        <a:pt x="209797" y="11530"/>
                        <a:pt x="211604" y="16950"/>
                      </a:cubicBezTo>
                      <a:cubicBezTo>
                        <a:pt x="214271" y="21510"/>
                        <a:pt x="202141" y="29682"/>
                        <a:pt x="175044" y="41468"/>
                      </a:cubicBezTo>
                      <a:cubicBezTo>
                        <a:pt x="169625" y="46888"/>
                        <a:pt x="166958" y="61083"/>
                        <a:pt x="166958" y="83794"/>
                      </a:cubicBezTo>
                      <a:cubicBezTo>
                        <a:pt x="184077" y="79235"/>
                        <a:pt x="195862" y="76052"/>
                        <a:pt x="202141" y="74245"/>
                      </a:cubicBezTo>
                      <a:cubicBezTo>
                        <a:pt x="207561" y="76998"/>
                        <a:pt x="210227" y="86117"/>
                        <a:pt x="210227" y="101516"/>
                      </a:cubicBezTo>
                      <a:cubicBezTo>
                        <a:pt x="207561" y="103323"/>
                        <a:pt x="203002" y="105129"/>
                        <a:pt x="196722" y="106936"/>
                      </a:cubicBezTo>
                      <a:cubicBezTo>
                        <a:pt x="187690" y="110549"/>
                        <a:pt x="177797" y="115625"/>
                        <a:pt x="166958" y="121905"/>
                      </a:cubicBezTo>
                      <a:cubicBezTo>
                        <a:pt x="165152" y="123712"/>
                        <a:pt x="163775" y="127325"/>
                        <a:pt x="162915" y="132831"/>
                      </a:cubicBezTo>
                      <a:cubicBezTo>
                        <a:pt x="161969" y="139197"/>
                        <a:pt x="161969" y="147800"/>
                        <a:pt x="162915" y="158725"/>
                      </a:cubicBezTo>
                      <a:cubicBezTo>
                        <a:pt x="162915" y="167844"/>
                        <a:pt x="168765" y="171888"/>
                        <a:pt x="180550" y="171027"/>
                      </a:cubicBezTo>
                      <a:cubicBezTo>
                        <a:pt x="187776" y="171027"/>
                        <a:pt x="198614" y="171027"/>
                        <a:pt x="213066" y="171027"/>
                      </a:cubicBezTo>
                      <a:cubicBezTo>
                        <a:pt x="229325" y="170167"/>
                        <a:pt x="240594" y="169221"/>
                        <a:pt x="246959" y="168275"/>
                      </a:cubicBezTo>
                      <a:cubicBezTo>
                        <a:pt x="258658" y="166468"/>
                        <a:pt x="266401" y="168275"/>
                        <a:pt x="270013" y="173694"/>
                      </a:cubicBezTo>
                      <a:cubicBezTo>
                        <a:pt x="281712" y="196406"/>
                        <a:pt x="282229" y="209138"/>
                        <a:pt x="271390" y="211891"/>
                      </a:cubicBezTo>
                      <a:cubicBezTo>
                        <a:pt x="236206" y="198213"/>
                        <a:pt x="193711" y="195030"/>
                        <a:pt x="144076" y="202342"/>
                      </a:cubicBezTo>
                      <a:cubicBezTo>
                        <a:pt x="136850" y="203288"/>
                        <a:pt x="132291" y="203718"/>
                        <a:pt x="130571" y="203718"/>
                      </a:cubicBezTo>
                      <a:cubicBezTo>
                        <a:pt x="128764" y="203718"/>
                        <a:pt x="126528" y="203718"/>
                        <a:pt x="123775" y="203718"/>
                      </a:cubicBezTo>
                      <a:cubicBezTo>
                        <a:pt x="89452" y="200105"/>
                        <a:pt x="56935" y="205525"/>
                        <a:pt x="26225" y="220064"/>
                      </a:cubicBezTo>
                      <a:cubicBezTo>
                        <a:pt x="24418" y="221010"/>
                        <a:pt x="22612" y="222387"/>
                        <a:pt x="20806" y="224193"/>
                      </a:cubicBezTo>
                      <a:cubicBezTo>
                        <a:pt x="17193" y="228753"/>
                        <a:pt x="14440" y="229183"/>
                        <a:pt x="12634" y="225570"/>
                      </a:cubicBezTo>
                      <a:cubicBezTo>
                        <a:pt x="2655" y="212837"/>
                        <a:pt x="-1388" y="204235"/>
                        <a:pt x="418" y="199675"/>
                      </a:cubicBezTo>
                      <a:cubicBezTo>
                        <a:pt x="35601" y="194255"/>
                        <a:pt x="56419" y="189696"/>
                        <a:pt x="62698" y="185997"/>
                      </a:cubicBezTo>
                      <a:cubicBezTo>
                        <a:pt x="67172" y="182383"/>
                        <a:pt x="67688" y="160102"/>
                        <a:pt x="64075" y="119152"/>
                      </a:cubicBezTo>
                      <a:cubicBezTo>
                        <a:pt x="63129" y="110979"/>
                        <a:pt x="62698" y="104183"/>
                        <a:pt x="62698" y="98677"/>
                      </a:cubicBezTo>
                      <a:cubicBezTo>
                        <a:pt x="62698" y="94118"/>
                        <a:pt x="65365" y="91365"/>
                        <a:pt x="70785" y="90505"/>
                      </a:cubicBezTo>
                      <a:cubicBezTo>
                        <a:pt x="93323" y="94118"/>
                        <a:pt x="104162" y="98677"/>
                        <a:pt x="103301" y="104183"/>
                      </a:cubicBezTo>
                      <a:cubicBezTo>
                        <a:pt x="93323" y="116055"/>
                        <a:pt x="90656" y="134637"/>
                        <a:pt x="95215" y="160102"/>
                      </a:cubicBezTo>
                      <a:cubicBezTo>
                        <a:pt x="96076" y="166468"/>
                        <a:pt x="97022" y="171458"/>
                        <a:pt x="97882" y="175071"/>
                      </a:cubicBezTo>
                      <a:cubicBezTo>
                        <a:pt x="97882" y="176877"/>
                        <a:pt x="101065" y="177824"/>
                        <a:pt x="107345" y="177824"/>
                      </a:cubicBezTo>
                      <a:cubicBezTo>
                        <a:pt x="114570" y="176964"/>
                        <a:pt x="120850" y="175071"/>
                        <a:pt x="126270" y="172404"/>
                      </a:cubicBezTo>
                      <a:cubicBezTo>
                        <a:pt x="128936" y="170597"/>
                        <a:pt x="130312" y="166468"/>
                        <a:pt x="130312" y="160102"/>
                      </a:cubicBezTo>
                      <a:cubicBezTo>
                        <a:pt x="130312" y="121045"/>
                        <a:pt x="129882" y="96871"/>
                        <a:pt x="128936" y="87752"/>
                      </a:cubicBezTo>
                      <a:cubicBezTo>
                        <a:pt x="128936" y="74073"/>
                        <a:pt x="128936" y="65040"/>
                        <a:pt x="128936" y="60480"/>
                      </a:cubicBezTo>
                      <a:cubicBezTo>
                        <a:pt x="127990" y="53168"/>
                        <a:pt x="124893" y="49125"/>
                        <a:pt x="119473" y="48178"/>
                      </a:cubicBezTo>
                      <a:cubicBezTo>
                        <a:pt x="114054" y="48178"/>
                        <a:pt x="106398" y="49985"/>
                        <a:pt x="96420" y="53598"/>
                      </a:cubicBezTo>
                      <a:cubicBezTo>
                        <a:pt x="90054" y="57211"/>
                        <a:pt x="83344" y="47662"/>
                        <a:pt x="76118" y="24951"/>
                      </a:cubicBezTo>
                      <a:cubicBezTo>
                        <a:pt x="76118" y="23144"/>
                        <a:pt x="76118" y="21767"/>
                        <a:pt x="76118" y="20821"/>
                      </a:cubicBezTo>
                      <a:cubicBezTo>
                        <a:pt x="74312" y="15401"/>
                        <a:pt x="78871" y="12649"/>
                        <a:pt x="89710" y="12649"/>
                      </a:cubicBezTo>
                      <a:cubicBezTo>
                        <a:pt x="112248" y="13767"/>
                        <a:pt x="131173" y="11960"/>
                        <a:pt x="146571" y="7401"/>
                      </a:cubicBezTo>
                      <a:close/>
                    </a:path>
                  </a:pathLst>
                </a:custGeom>
                <a:grpFill/>
                <a:ln w="860" cap="flat">
                  <a:noFill/>
                  <a:prstDash val="solid"/>
                  <a:miter/>
                </a:ln>
              </p:spPr>
              <p:txBody>
                <a:bodyPr rtlCol="0" anchor="ctr"/>
                <a:lstStyle/>
                <a:p>
                  <a:endParaRPr lang="zh-CN" altLang="en-US"/>
                </a:p>
              </p:txBody>
            </p:sp>
          </p:grpSp>
          <p:grpSp>
            <p:nvGrpSpPr>
              <p:cNvPr id="20" name="图形 4"/>
              <p:cNvGrpSpPr/>
              <p:nvPr/>
            </p:nvGrpSpPr>
            <p:grpSpPr>
              <a:xfrm>
                <a:off x="6477534" y="2737331"/>
                <a:ext cx="1951056" cy="319813"/>
                <a:chOff x="6477534" y="2737331"/>
                <a:chExt cx="1951056" cy="319813"/>
              </a:xfrm>
              <a:grpFill/>
            </p:grpSpPr>
            <p:sp>
              <p:nvSpPr>
                <p:cNvPr id="21" name="任意形状 20"/>
                <p:cNvSpPr/>
                <p:nvPr/>
              </p:nvSpPr>
              <p:spPr>
                <a:xfrm>
                  <a:off x="6477534" y="2776851"/>
                  <a:ext cx="298388" cy="236118"/>
                </a:xfrm>
                <a:custGeom>
                  <a:avLst/>
                  <a:gdLst>
                    <a:gd name="connsiteX0" fmla="*/ 160322 w 298388"/>
                    <a:gd name="connsiteY0" fmla="*/ 151805 h 236118"/>
                    <a:gd name="connsiteX1" fmla="*/ 164365 w 298388"/>
                    <a:gd name="connsiteY1" fmla="*/ 113608 h 236118"/>
                    <a:gd name="connsiteX2" fmla="*/ 171161 w 298388"/>
                    <a:gd name="connsiteY2" fmla="*/ 61733 h 236118"/>
                    <a:gd name="connsiteX3" fmla="*/ 182000 w 298388"/>
                    <a:gd name="connsiteY3" fmla="*/ 7190 h 236118"/>
                    <a:gd name="connsiteX4" fmla="*/ 207721 w 298388"/>
                    <a:gd name="connsiteY4" fmla="*/ 5814 h 236118"/>
                    <a:gd name="connsiteX5" fmla="*/ 210474 w 298388"/>
                    <a:gd name="connsiteY5" fmla="*/ 20783 h 236118"/>
                    <a:gd name="connsiteX6" fmla="*/ 196882 w 298388"/>
                    <a:gd name="connsiteY6" fmla="*/ 69905 h 236118"/>
                    <a:gd name="connsiteX7" fmla="*/ 190086 w 298388"/>
                    <a:gd name="connsiteY7" fmla="*/ 116275 h 236118"/>
                    <a:gd name="connsiteX8" fmla="*/ 188710 w 298388"/>
                    <a:gd name="connsiteY8" fmla="*/ 124448 h 236118"/>
                    <a:gd name="connsiteX9" fmla="*/ 195505 w 298388"/>
                    <a:gd name="connsiteY9" fmla="*/ 119028 h 236118"/>
                    <a:gd name="connsiteX10" fmla="*/ 233442 w 298388"/>
                    <a:gd name="connsiteY10" fmla="*/ 75325 h 236118"/>
                    <a:gd name="connsiteX11" fmla="*/ 257786 w 298388"/>
                    <a:gd name="connsiteY11" fmla="*/ 89004 h 236118"/>
                    <a:gd name="connsiteX12" fmla="*/ 255119 w 298388"/>
                    <a:gd name="connsiteY12" fmla="*/ 102682 h 236118"/>
                    <a:gd name="connsiteX13" fmla="*/ 195505 w 298388"/>
                    <a:gd name="connsiteY13" fmla="*/ 147675 h 236118"/>
                    <a:gd name="connsiteX14" fmla="*/ 184667 w 298388"/>
                    <a:gd name="connsiteY14" fmla="*/ 155848 h 236118"/>
                    <a:gd name="connsiteX15" fmla="*/ 182000 w 298388"/>
                    <a:gd name="connsiteY15" fmla="*/ 176323 h 236118"/>
                    <a:gd name="connsiteX16" fmla="*/ 211764 w 298388"/>
                    <a:gd name="connsiteY16" fmla="*/ 176323 h 236118"/>
                    <a:gd name="connsiteX17" fmla="*/ 274044 w 298388"/>
                    <a:gd name="connsiteY17" fmla="*/ 172194 h 236118"/>
                    <a:gd name="connsiteX18" fmla="*/ 288926 w 298388"/>
                    <a:gd name="connsiteY18" fmla="*/ 180366 h 236118"/>
                    <a:gd name="connsiteX19" fmla="*/ 298389 w 298388"/>
                    <a:gd name="connsiteY19" fmla="*/ 214520 h 236118"/>
                    <a:gd name="connsiteX20" fmla="*/ 295722 w 298388"/>
                    <a:gd name="connsiteY20" fmla="*/ 225445 h 236118"/>
                    <a:gd name="connsiteX21" fmla="*/ 284883 w 298388"/>
                    <a:gd name="connsiteY21" fmla="*/ 224069 h 236118"/>
                    <a:gd name="connsiteX22" fmla="*/ 217183 w 298388"/>
                    <a:gd name="connsiteY22" fmla="*/ 207723 h 236118"/>
                    <a:gd name="connsiteX23" fmla="*/ 172451 w 298388"/>
                    <a:gd name="connsiteY23" fmla="*/ 209100 h 236118"/>
                    <a:gd name="connsiteX24" fmla="*/ 156193 w 298388"/>
                    <a:gd name="connsiteY24" fmla="*/ 210477 h 236118"/>
                    <a:gd name="connsiteX25" fmla="*/ 134515 w 298388"/>
                    <a:gd name="connsiteY25" fmla="*/ 213229 h 236118"/>
                    <a:gd name="connsiteX26" fmla="*/ 106042 w 298388"/>
                    <a:gd name="connsiteY26" fmla="*/ 214606 h 236118"/>
                    <a:gd name="connsiteX27" fmla="*/ 19331 w 298388"/>
                    <a:gd name="connsiteY27" fmla="*/ 233704 h 236118"/>
                    <a:gd name="connsiteX28" fmla="*/ 9869 w 298388"/>
                    <a:gd name="connsiteY28" fmla="*/ 232328 h 236118"/>
                    <a:gd name="connsiteX29" fmla="*/ 3073 w 298388"/>
                    <a:gd name="connsiteY29" fmla="*/ 218649 h 236118"/>
                    <a:gd name="connsiteX30" fmla="*/ 320 w 298388"/>
                    <a:gd name="connsiteY30" fmla="*/ 211853 h 236118"/>
                    <a:gd name="connsiteX31" fmla="*/ 7116 w 298388"/>
                    <a:gd name="connsiteY31" fmla="*/ 209100 h 236118"/>
                    <a:gd name="connsiteX32" fmla="*/ 76192 w 298388"/>
                    <a:gd name="connsiteY32" fmla="*/ 198174 h 236118"/>
                    <a:gd name="connsiteX33" fmla="*/ 89697 w 298388"/>
                    <a:gd name="connsiteY33" fmla="*/ 194045 h 236118"/>
                    <a:gd name="connsiteX34" fmla="*/ 104580 w 298388"/>
                    <a:gd name="connsiteY34" fmla="*/ 179076 h 236118"/>
                    <a:gd name="connsiteX35" fmla="*/ 104580 w 298388"/>
                    <a:gd name="connsiteY35" fmla="*/ 150428 h 236118"/>
                    <a:gd name="connsiteX36" fmla="*/ 100536 w 298388"/>
                    <a:gd name="connsiteY36" fmla="*/ 145009 h 236118"/>
                    <a:gd name="connsiteX37" fmla="*/ 96494 w 298388"/>
                    <a:gd name="connsiteY37" fmla="*/ 147761 h 236118"/>
                    <a:gd name="connsiteX38" fmla="*/ 80235 w 298388"/>
                    <a:gd name="connsiteY38" fmla="*/ 165483 h 236118"/>
                    <a:gd name="connsiteX39" fmla="*/ 66644 w 298388"/>
                    <a:gd name="connsiteY39" fmla="*/ 164107 h 236118"/>
                    <a:gd name="connsiteX40" fmla="*/ 49009 w 298388"/>
                    <a:gd name="connsiteY40" fmla="*/ 140879 h 236118"/>
                    <a:gd name="connsiteX41" fmla="*/ 47632 w 298388"/>
                    <a:gd name="connsiteY41" fmla="*/ 131330 h 236118"/>
                    <a:gd name="connsiteX42" fmla="*/ 54428 w 298388"/>
                    <a:gd name="connsiteY42" fmla="*/ 129953 h 236118"/>
                    <a:gd name="connsiteX43" fmla="*/ 99160 w 298388"/>
                    <a:gd name="connsiteY43" fmla="*/ 117651 h 236118"/>
                    <a:gd name="connsiteX44" fmla="*/ 100536 w 298388"/>
                    <a:gd name="connsiteY44" fmla="*/ 108102 h 236118"/>
                    <a:gd name="connsiteX45" fmla="*/ 101913 w 298388"/>
                    <a:gd name="connsiteY45" fmla="*/ 53560 h 236118"/>
                    <a:gd name="connsiteX46" fmla="*/ 137096 w 298388"/>
                    <a:gd name="connsiteY46" fmla="*/ 50807 h 236118"/>
                    <a:gd name="connsiteX47" fmla="*/ 141139 w 298388"/>
                    <a:gd name="connsiteY47" fmla="*/ 65776 h 236118"/>
                    <a:gd name="connsiteX48" fmla="*/ 134344 w 298388"/>
                    <a:gd name="connsiteY48" fmla="*/ 173570 h 236118"/>
                    <a:gd name="connsiteX49" fmla="*/ 146559 w 298388"/>
                    <a:gd name="connsiteY49" fmla="*/ 174947 h 236118"/>
                    <a:gd name="connsiteX50" fmla="*/ 160322 w 298388"/>
                    <a:gd name="connsiteY50" fmla="*/ 151805 h 23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98388" h="236118">
                      <a:moveTo>
                        <a:pt x="160322" y="151805"/>
                      </a:moveTo>
                      <a:cubicBezTo>
                        <a:pt x="161182" y="143632"/>
                        <a:pt x="162559" y="130900"/>
                        <a:pt x="164365" y="113608"/>
                      </a:cubicBezTo>
                      <a:cubicBezTo>
                        <a:pt x="166172" y="94510"/>
                        <a:pt x="168408" y="77218"/>
                        <a:pt x="171161" y="61733"/>
                      </a:cubicBezTo>
                      <a:cubicBezTo>
                        <a:pt x="173828" y="35322"/>
                        <a:pt x="177441" y="17170"/>
                        <a:pt x="182000" y="7190"/>
                      </a:cubicBezTo>
                      <a:cubicBezTo>
                        <a:pt x="186473" y="-1929"/>
                        <a:pt x="195075" y="-2359"/>
                        <a:pt x="207721" y="5814"/>
                      </a:cubicBezTo>
                      <a:cubicBezTo>
                        <a:pt x="214000" y="10373"/>
                        <a:pt x="214947" y="15363"/>
                        <a:pt x="210474" y="20783"/>
                      </a:cubicBezTo>
                      <a:cubicBezTo>
                        <a:pt x="204108" y="28956"/>
                        <a:pt x="199635" y="45301"/>
                        <a:pt x="196882" y="69905"/>
                      </a:cubicBezTo>
                      <a:cubicBezTo>
                        <a:pt x="194129" y="89004"/>
                        <a:pt x="191893" y="104489"/>
                        <a:pt x="190086" y="116275"/>
                      </a:cubicBezTo>
                      <a:lnTo>
                        <a:pt x="188710" y="124448"/>
                      </a:lnTo>
                      <a:cubicBezTo>
                        <a:pt x="189570" y="124448"/>
                        <a:pt x="191893" y="122641"/>
                        <a:pt x="195505" y="119028"/>
                      </a:cubicBezTo>
                      <a:cubicBezTo>
                        <a:pt x="219850" y="94510"/>
                        <a:pt x="232495" y="79885"/>
                        <a:pt x="233442" y="75325"/>
                      </a:cubicBezTo>
                      <a:cubicBezTo>
                        <a:pt x="238861" y="69905"/>
                        <a:pt x="247033" y="74465"/>
                        <a:pt x="257786" y="89004"/>
                      </a:cubicBezTo>
                      <a:cubicBezTo>
                        <a:pt x="262259" y="98123"/>
                        <a:pt x="261399" y="102682"/>
                        <a:pt x="255119" y="102682"/>
                      </a:cubicBezTo>
                      <a:cubicBezTo>
                        <a:pt x="252367" y="102682"/>
                        <a:pt x="232495" y="117651"/>
                        <a:pt x="195505" y="147675"/>
                      </a:cubicBezTo>
                      <a:cubicBezTo>
                        <a:pt x="190946" y="152235"/>
                        <a:pt x="187333" y="154988"/>
                        <a:pt x="184667" y="155848"/>
                      </a:cubicBezTo>
                      <a:cubicBezTo>
                        <a:pt x="178301" y="162214"/>
                        <a:pt x="177441" y="169010"/>
                        <a:pt x="182000" y="176323"/>
                      </a:cubicBezTo>
                      <a:cubicBezTo>
                        <a:pt x="189226" y="176323"/>
                        <a:pt x="199119" y="176323"/>
                        <a:pt x="211764" y="176323"/>
                      </a:cubicBezTo>
                      <a:cubicBezTo>
                        <a:pt x="250560" y="175463"/>
                        <a:pt x="271378" y="174086"/>
                        <a:pt x="274044" y="172194"/>
                      </a:cubicBezTo>
                      <a:cubicBezTo>
                        <a:pt x="282130" y="170387"/>
                        <a:pt x="287120" y="173140"/>
                        <a:pt x="288926" y="180366"/>
                      </a:cubicBezTo>
                      <a:cubicBezTo>
                        <a:pt x="292539" y="192238"/>
                        <a:pt x="295722" y="203594"/>
                        <a:pt x="298389" y="214520"/>
                      </a:cubicBezTo>
                      <a:cubicBezTo>
                        <a:pt x="298389" y="220886"/>
                        <a:pt x="297442" y="224499"/>
                        <a:pt x="295722" y="225445"/>
                      </a:cubicBezTo>
                      <a:cubicBezTo>
                        <a:pt x="292969" y="227252"/>
                        <a:pt x="289356" y="226822"/>
                        <a:pt x="284883" y="224069"/>
                      </a:cubicBezTo>
                      <a:cubicBezTo>
                        <a:pt x="257786" y="213143"/>
                        <a:pt x="235162" y="207723"/>
                        <a:pt x="217183" y="207723"/>
                      </a:cubicBezTo>
                      <a:cubicBezTo>
                        <a:pt x="192839" y="207723"/>
                        <a:pt x="177871" y="208154"/>
                        <a:pt x="172451" y="209100"/>
                      </a:cubicBezTo>
                      <a:cubicBezTo>
                        <a:pt x="165226" y="209100"/>
                        <a:pt x="159806" y="209530"/>
                        <a:pt x="156193" y="210477"/>
                      </a:cubicBezTo>
                      <a:cubicBezTo>
                        <a:pt x="153440" y="211423"/>
                        <a:pt x="146215" y="212283"/>
                        <a:pt x="134515" y="213229"/>
                      </a:cubicBezTo>
                      <a:cubicBezTo>
                        <a:pt x="120924" y="214176"/>
                        <a:pt x="111461" y="214606"/>
                        <a:pt x="106042" y="214606"/>
                      </a:cubicBezTo>
                      <a:cubicBezTo>
                        <a:pt x="71719" y="214606"/>
                        <a:pt x="42815" y="220972"/>
                        <a:pt x="19331" y="233704"/>
                      </a:cubicBezTo>
                      <a:cubicBezTo>
                        <a:pt x="12965" y="237317"/>
                        <a:pt x="9869" y="236887"/>
                        <a:pt x="9869" y="232328"/>
                      </a:cubicBezTo>
                      <a:cubicBezTo>
                        <a:pt x="7116" y="225962"/>
                        <a:pt x="4879" y="221402"/>
                        <a:pt x="3073" y="218649"/>
                      </a:cubicBezTo>
                      <a:cubicBezTo>
                        <a:pt x="320" y="215896"/>
                        <a:pt x="-540" y="213660"/>
                        <a:pt x="320" y="211853"/>
                      </a:cubicBezTo>
                      <a:cubicBezTo>
                        <a:pt x="1180" y="210046"/>
                        <a:pt x="3503" y="209100"/>
                        <a:pt x="7116" y="209100"/>
                      </a:cubicBezTo>
                      <a:cubicBezTo>
                        <a:pt x="18815" y="209100"/>
                        <a:pt x="41869" y="205487"/>
                        <a:pt x="76192" y="198174"/>
                      </a:cubicBezTo>
                      <a:cubicBezTo>
                        <a:pt x="81611" y="196368"/>
                        <a:pt x="86085" y="194991"/>
                        <a:pt x="89697" y="194045"/>
                      </a:cubicBezTo>
                      <a:cubicBezTo>
                        <a:pt x="97870" y="191292"/>
                        <a:pt x="102773" y="186302"/>
                        <a:pt x="104580" y="179076"/>
                      </a:cubicBezTo>
                      <a:cubicBezTo>
                        <a:pt x="104580" y="169957"/>
                        <a:pt x="104580" y="160408"/>
                        <a:pt x="104580" y="150428"/>
                      </a:cubicBezTo>
                      <a:cubicBezTo>
                        <a:pt x="103633" y="146815"/>
                        <a:pt x="102343" y="145009"/>
                        <a:pt x="100536" y="145009"/>
                      </a:cubicBezTo>
                      <a:cubicBezTo>
                        <a:pt x="99590" y="144148"/>
                        <a:pt x="98300" y="145009"/>
                        <a:pt x="96494" y="147761"/>
                      </a:cubicBezTo>
                      <a:cubicBezTo>
                        <a:pt x="90128" y="155934"/>
                        <a:pt x="84708" y="161870"/>
                        <a:pt x="80235" y="165483"/>
                      </a:cubicBezTo>
                      <a:cubicBezTo>
                        <a:pt x="75676" y="171849"/>
                        <a:pt x="71203" y="171419"/>
                        <a:pt x="66644" y="164107"/>
                      </a:cubicBezTo>
                      <a:cubicBezTo>
                        <a:pt x="56665" y="154988"/>
                        <a:pt x="50815" y="147245"/>
                        <a:pt x="49009" y="140879"/>
                      </a:cubicBezTo>
                      <a:cubicBezTo>
                        <a:pt x="46256" y="137266"/>
                        <a:pt x="45826" y="134083"/>
                        <a:pt x="47632" y="131330"/>
                      </a:cubicBezTo>
                      <a:cubicBezTo>
                        <a:pt x="48493" y="129523"/>
                        <a:pt x="50815" y="129093"/>
                        <a:pt x="54428" y="129953"/>
                      </a:cubicBezTo>
                      <a:cubicBezTo>
                        <a:pt x="67934" y="132706"/>
                        <a:pt x="82902" y="128577"/>
                        <a:pt x="99160" y="117651"/>
                      </a:cubicBezTo>
                      <a:cubicBezTo>
                        <a:pt x="100020" y="117651"/>
                        <a:pt x="100536" y="114468"/>
                        <a:pt x="100536" y="108102"/>
                      </a:cubicBezTo>
                      <a:cubicBezTo>
                        <a:pt x="101397" y="104489"/>
                        <a:pt x="101913" y="86251"/>
                        <a:pt x="101913" y="53560"/>
                      </a:cubicBezTo>
                      <a:cubicBezTo>
                        <a:pt x="105526" y="39881"/>
                        <a:pt x="117225" y="39021"/>
                        <a:pt x="137096" y="50807"/>
                      </a:cubicBezTo>
                      <a:cubicBezTo>
                        <a:pt x="141569" y="54420"/>
                        <a:pt x="142946" y="59496"/>
                        <a:pt x="141139" y="65776"/>
                      </a:cubicBezTo>
                      <a:cubicBezTo>
                        <a:pt x="133913" y="86681"/>
                        <a:pt x="131677" y="122641"/>
                        <a:pt x="134344" y="173570"/>
                      </a:cubicBezTo>
                      <a:cubicBezTo>
                        <a:pt x="133397" y="176323"/>
                        <a:pt x="137526" y="176753"/>
                        <a:pt x="146559" y="174947"/>
                      </a:cubicBezTo>
                      <a:cubicBezTo>
                        <a:pt x="154903" y="174947"/>
                        <a:pt x="159376" y="167290"/>
                        <a:pt x="160322" y="151805"/>
                      </a:cubicBezTo>
                      <a:close/>
                    </a:path>
                  </a:pathLst>
                </a:custGeom>
                <a:grpFill/>
                <a:ln w="860" cap="flat">
                  <a:noFill/>
                  <a:prstDash val="solid"/>
                  <a:miter/>
                </a:ln>
              </p:spPr>
              <p:txBody>
                <a:bodyPr rtlCol="0" anchor="ctr"/>
                <a:lstStyle/>
                <a:p>
                  <a:endParaRPr lang="zh-CN" altLang="en-US"/>
                </a:p>
              </p:txBody>
            </p:sp>
            <p:sp>
              <p:nvSpPr>
                <p:cNvPr id="22" name="任意形状 21"/>
                <p:cNvSpPr/>
                <p:nvPr/>
              </p:nvSpPr>
              <p:spPr>
                <a:xfrm>
                  <a:off x="7027539" y="2737331"/>
                  <a:ext cx="312864" cy="319813"/>
                </a:xfrm>
                <a:custGeom>
                  <a:avLst/>
                  <a:gdLst>
                    <a:gd name="connsiteX0" fmla="*/ 86625 w 312864"/>
                    <a:gd name="connsiteY0" fmla="*/ 148999 h 319813"/>
                    <a:gd name="connsiteX1" fmla="*/ 86625 w 312864"/>
                    <a:gd name="connsiteY1" fmla="*/ 162677 h 319813"/>
                    <a:gd name="connsiteX2" fmla="*/ 129980 w 312864"/>
                    <a:gd name="connsiteY2" fmla="*/ 155881 h 319813"/>
                    <a:gd name="connsiteX3" fmla="*/ 158454 w 312864"/>
                    <a:gd name="connsiteY3" fmla="*/ 168183 h 319813"/>
                    <a:gd name="connsiteX4" fmla="*/ 155787 w 312864"/>
                    <a:gd name="connsiteY4" fmla="*/ 172313 h 319813"/>
                    <a:gd name="connsiteX5" fmla="*/ 140905 w 312864"/>
                    <a:gd name="connsiteY5" fmla="*/ 217306 h 319813"/>
                    <a:gd name="connsiteX6" fmla="*/ 126024 w 312864"/>
                    <a:gd name="connsiteY6" fmla="*/ 250083 h 319813"/>
                    <a:gd name="connsiteX7" fmla="*/ 109765 w 312864"/>
                    <a:gd name="connsiteY7" fmla="*/ 267805 h 319813"/>
                    <a:gd name="connsiteX8" fmla="*/ 93506 w 312864"/>
                    <a:gd name="connsiteY8" fmla="*/ 251459 h 319813"/>
                    <a:gd name="connsiteX9" fmla="*/ 67786 w 312864"/>
                    <a:gd name="connsiteY9" fmla="*/ 225564 h 319813"/>
                    <a:gd name="connsiteX10" fmla="*/ 65033 w 312864"/>
                    <a:gd name="connsiteY10" fmla="*/ 228317 h 319813"/>
                    <a:gd name="connsiteX11" fmla="*/ 44732 w 312864"/>
                    <a:gd name="connsiteY11" fmla="*/ 244663 h 319813"/>
                    <a:gd name="connsiteX12" fmla="*/ 0 w 312864"/>
                    <a:gd name="connsiteY12" fmla="*/ 252835 h 319813"/>
                    <a:gd name="connsiteX13" fmla="*/ 8172 w 312864"/>
                    <a:gd name="connsiteY13" fmla="*/ 247416 h 319813"/>
                    <a:gd name="connsiteX14" fmla="*/ 50151 w 312864"/>
                    <a:gd name="connsiteY14" fmla="*/ 206466 h 319813"/>
                    <a:gd name="connsiteX15" fmla="*/ 63657 w 312864"/>
                    <a:gd name="connsiteY15" fmla="*/ 154591 h 319813"/>
                    <a:gd name="connsiteX16" fmla="*/ 60904 w 312864"/>
                    <a:gd name="connsiteY16" fmla="*/ 124567 h 319813"/>
                    <a:gd name="connsiteX17" fmla="*/ 60904 w 312864"/>
                    <a:gd name="connsiteY17" fmla="*/ 116394 h 319813"/>
                    <a:gd name="connsiteX18" fmla="*/ 70367 w 312864"/>
                    <a:gd name="connsiteY18" fmla="*/ 115017 h 319813"/>
                    <a:gd name="connsiteX19" fmla="*/ 79829 w 312864"/>
                    <a:gd name="connsiteY19" fmla="*/ 115017 h 319813"/>
                    <a:gd name="connsiteX20" fmla="*/ 158368 w 312864"/>
                    <a:gd name="connsiteY20" fmla="*/ 101339 h 319813"/>
                    <a:gd name="connsiteX21" fmla="*/ 148905 w 312864"/>
                    <a:gd name="connsiteY21" fmla="*/ 56346 h 319813"/>
                    <a:gd name="connsiteX22" fmla="*/ 146153 w 312864"/>
                    <a:gd name="connsiteY22" fmla="*/ 40000 h 319813"/>
                    <a:gd name="connsiteX23" fmla="*/ 142109 w 312864"/>
                    <a:gd name="connsiteY23" fmla="*/ 11353 h 319813"/>
                    <a:gd name="connsiteX24" fmla="*/ 148905 w 312864"/>
                    <a:gd name="connsiteY24" fmla="*/ 1804 h 319813"/>
                    <a:gd name="connsiteX25" fmla="*/ 169206 w 312864"/>
                    <a:gd name="connsiteY25" fmla="*/ 427 h 319813"/>
                    <a:gd name="connsiteX26" fmla="*/ 166454 w 312864"/>
                    <a:gd name="connsiteY26" fmla="*/ 7223 h 319813"/>
                    <a:gd name="connsiteX27" fmla="*/ 163787 w 312864"/>
                    <a:gd name="connsiteY27" fmla="*/ 15396 h 319813"/>
                    <a:gd name="connsiteX28" fmla="*/ 180046 w 312864"/>
                    <a:gd name="connsiteY28" fmla="*/ 91790 h 319813"/>
                    <a:gd name="connsiteX29" fmla="*/ 185465 w 312864"/>
                    <a:gd name="connsiteY29" fmla="*/ 94542 h 319813"/>
                    <a:gd name="connsiteX30" fmla="*/ 197680 w 312864"/>
                    <a:gd name="connsiteY30" fmla="*/ 97296 h 319813"/>
                    <a:gd name="connsiteX31" fmla="*/ 203100 w 312864"/>
                    <a:gd name="connsiteY31" fmla="*/ 112264 h 319813"/>
                    <a:gd name="connsiteX32" fmla="*/ 196304 w 312864"/>
                    <a:gd name="connsiteY32" fmla="*/ 116394 h 319813"/>
                    <a:gd name="connsiteX33" fmla="*/ 193637 w 312864"/>
                    <a:gd name="connsiteY33" fmla="*/ 116394 h 319813"/>
                    <a:gd name="connsiteX34" fmla="*/ 186841 w 312864"/>
                    <a:gd name="connsiteY34" fmla="*/ 127319 h 319813"/>
                    <a:gd name="connsiteX35" fmla="*/ 189508 w 312864"/>
                    <a:gd name="connsiteY35" fmla="*/ 140998 h 319813"/>
                    <a:gd name="connsiteX36" fmla="*/ 193552 w 312864"/>
                    <a:gd name="connsiteY36" fmla="*/ 154677 h 319813"/>
                    <a:gd name="connsiteX37" fmla="*/ 197594 w 312864"/>
                    <a:gd name="connsiteY37" fmla="*/ 173775 h 319813"/>
                    <a:gd name="connsiteX38" fmla="*/ 204390 w 312864"/>
                    <a:gd name="connsiteY38" fmla="*/ 190120 h 319813"/>
                    <a:gd name="connsiteX39" fmla="*/ 224691 w 312864"/>
                    <a:gd name="connsiteY39" fmla="*/ 160097 h 319813"/>
                    <a:gd name="connsiteX40" fmla="*/ 231487 w 312864"/>
                    <a:gd name="connsiteY40" fmla="*/ 142375 h 319813"/>
                    <a:gd name="connsiteX41" fmla="*/ 234240 w 312864"/>
                    <a:gd name="connsiteY41" fmla="*/ 136955 h 319813"/>
                    <a:gd name="connsiteX42" fmla="*/ 253165 w 312864"/>
                    <a:gd name="connsiteY42" fmla="*/ 156053 h 319813"/>
                    <a:gd name="connsiteX43" fmla="*/ 235530 w 312864"/>
                    <a:gd name="connsiteY43" fmla="*/ 194250 h 319813"/>
                    <a:gd name="connsiteX44" fmla="*/ 224691 w 312864"/>
                    <a:gd name="connsiteY44" fmla="*/ 210595 h 319813"/>
                    <a:gd name="connsiteX45" fmla="*/ 217896 w 312864"/>
                    <a:gd name="connsiteY45" fmla="*/ 220144 h 319813"/>
                    <a:gd name="connsiteX46" fmla="*/ 235530 w 312864"/>
                    <a:gd name="connsiteY46" fmla="*/ 256965 h 319813"/>
                    <a:gd name="connsiteX47" fmla="*/ 236906 w 312864"/>
                    <a:gd name="connsiteY47" fmla="*/ 258341 h 319813"/>
                    <a:gd name="connsiteX48" fmla="*/ 276219 w 312864"/>
                    <a:gd name="connsiteY48" fmla="*/ 286989 h 319813"/>
                    <a:gd name="connsiteX49" fmla="*/ 292478 w 312864"/>
                    <a:gd name="connsiteY49" fmla="*/ 247416 h 319813"/>
                    <a:gd name="connsiteX50" fmla="*/ 293854 w 312864"/>
                    <a:gd name="connsiteY50" fmla="*/ 205089 h 319813"/>
                    <a:gd name="connsiteX51" fmla="*/ 295230 w 312864"/>
                    <a:gd name="connsiteY51" fmla="*/ 185991 h 319813"/>
                    <a:gd name="connsiteX52" fmla="*/ 312864 w 312864"/>
                    <a:gd name="connsiteY52" fmla="*/ 267890 h 319813"/>
                    <a:gd name="connsiteX53" fmla="*/ 304692 w 312864"/>
                    <a:gd name="connsiteY53" fmla="*/ 319766 h 319813"/>
                    <a:gd name="connsiteX54" fmla="*/ 234240 w 312864"/>
                    <a:gd name="connsiteY54" fmla="*/ 286989 h 319813"/>
                    <a:gd name="connsiteX55" fmla="*/ 207143 w 312864"/>
                    <a:gd name="connsiteY55" fmla="*/ 254212 h 319813"/>
                    <a:gd name="connsiteX56" fmla="*/ 199056 w 312864"/>
                    <a:gd name="connsiteY56" fmla="*/ 241910 h 319813"/>
                    <a:gd name="connsiteX57" fmla="*/ 195013 w 312864"/>
                    <a:gd name="connsiteY57" fmla="*/ 244663 h 319813"/>
                    <a:gd name="connsiteX58" fmla="*/ 185551 w 312864"/>
                    <a:gd name="connsiteY58" fmla="*/ 248792 h 319813"/>
                    <a:gd name="connsiteX59" fmla="*/ 176088 w 312864"/>
                    <a:gd name="connsiteY59" fmla="*/ 248792 h 319813"/>
                    <a:gd name="connsiteX60" fmla="*/ 166626 w 312864"/>
                    <a:gd name="connsiteY60" fmla="*/ 247416 h 319813"/>
                    <a:gd name="connsiteX61" fmla="*/ 159830 w 312864"/>
                    <a:gd name="connsiteY61" fmla="*/ 248792 h 319813"/>
                    <a:gd name="connsiteX62" fmla="*/ 143572 w 312864"/>
                    <a:gd name="connsiteY62" fmla="*/ 246039 h 319813"/>
                    <a:gd name="connsiteX63" fmla="*/ 165250 w 312864"/>
                    <a:gd name="connsiteY63" fmla="*/ 229694 h 319813"/>
                    <a:gd name="connsiteX64" fmla="*/ 177465 w 312864"/>
                    <a:gd name="connsiteY64" fmla="*/ 221521 h 319813"/>
                    <a:gd name="connsiteX65" fmla="*/ 186928 w 312864"/>
                    <a:gd name="connsiteY65" fmla="*/ 210595 h 319813"/>
                    <a:gd name="connsiteX66" fmla="*/ 181508 w 312864"/>
                    <a:gd name="connsiteY66" fmla="*/ 196917 h 319813"/>
                    <a:gd name="connsiteX67" fmla="*/ 170669 w 312864"/>
                    <a:gd name="connsiteY67" fmla="*/ 158720 h 319813"/>
                    <a:gd name="connsiteX68" fmla="*/ 163874 w 312864"/>
                    <a:gd name="connsiteY68" fmla="*/ 132825 h 319813"/>
                    <a:gd name="connsiteX69" fmla="*/ 162497 w 312864"/>
                    <a:gd name="connsiteY69" fmla="*/ 124653 h 319813"/>
                    <a:gd name="connsiteX70" fmla="*/ 146239 w 312864"/>
                    <a:gd name="connsiteY70" fmla="*/ 128782 h 319813"/>
                    <a:gd name="connsiteX71" fmla="*/ 92045 w 312864"/>
                    <a:gd name="connsiteY71" fmla="*/ 139708 h 319813"/>
                    <a:gd name="connsiteX72" fmla="*/ 86625 w 312864"/>
                    <a:gd name="connsiteY72" fmla="*/ 148999 h 319813"/>
                    <a:gd name="connsiteX73" fmla="*/ 93421 w 312864"/>
                    <a:gd name="connsiteY73" fmla="*/ 230898 h 319813"/>
                    <a:gd name="connsiteX74" fmla="*/ 113722 w 312864"/>
                    <a:gd name="connsiteY74" fmla="*/ 218596 h 319813"/>
                    <a:gd name="connsiteX75" fmla="*/ 123184 w 312864"/>
                    <a:gd name="connsiteY75" fmla="*/ 185819 h 319813"/>
                    <a:gd name="connsiteX76" fmla="*/ 113722 w 312864"/>
                    <a:gd name="connsiteY76" fmla="*/ 174893 h 319813"/>
                    <a:gd name="connsiteX77" fmla="*/ 83958 w 312864"/>
                    <a:gd name="connsiteY77" fmla="*/ 183066 h 319813"/>
                    <a:gd name="connsiteX78" fmla="*/ 69076 w 312864"/>
                    <a:gd name="connsiteY78" fmla="*/ 219887 h 319813"/>
                    <a:gd name="connsiteX79" fmla="*/ 93421 w 312864"/>
                    <a:gd name="connsiteY79" fmla="*/ 230898 h 319813"/>
                    <a:gd name="connsiteX80" fmla="*/ 224778 w 312864"/>
                    <a:gd name="connsiteY80" fmla="*/ 101253 h 319813"/>
                    <a:gd name="connsiteX81" fmla="*/ 222025 w 312864"/>
                    <a:gd name="connsiteY81" fmla="*/ 101253 h 319813"/>
                    <a:gd name="connsiteX82" fmla="*/ 211186 w 312864"/>
                    <a:gd name="connsiteY82" fmla="*/ 94457 h 319813"/>
                    <a:gd name="connsiteX83" fmla="*/ 215229 w 312864"/>
                    <a:gd name="connsiteY83" fmla="*/ 61679 h 319813"/>
                    <a:gd name="connsiteX84" fmla="*/ 236906 w 312864"/>
                    <a:gd name="connsiteY84" fmla="*/ 56260 h 319813"/>
                    <a:gd name="connsiteX85" fmla="*/ 240950 w 312864"/>
                    <a:gd name="connsiteY85" fmla="*/ 67185 h 319813"/>
                    <a:gd name="connsiteX86" fmla="*/ 246369 w 312864"/>
                    <a:gd name="connsiteY86" fmla="*/ 76735 h 319813"/>
                    <a:gd name="connsiteX87" fmla="*/ 255831 w 312864"/>
                    <a:gd name="connsiteY87" fmla="*/ 101253 h 319813"/>
                    <a:gd name="connsiteX88" fmla="*/ 231487 w 312864"/>
                    <a:gd name="connsiteY88" fmla="*/ 102629 h 319813"/>
                    <a:gd name="connsiteX89" fmla="*/ 224778 w 312864"/>
                    <a:gd name="connsiteY89" fmla="*/ 101253 h 31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2864" h="319813">
                      <a:moveTo>
                        <a:pt x="86625" y="148999"/>
                      </a:moveTo>
                      <a:lnTo>
                        <a:pt x="86625" y="162677"/>
                      </a:lnTo>
                      <a:cubicBezTo>
                        <a:pt x="96517" y="159924"/>
                        <a:pt x="110970" y="157688"/>
                        <a:pt x="129980" y="155881"/>
                      </a:cubicBezTo>
                      <a:cubicBezTo>
                        <a:pt x="144432" y="155881"/>
                        <a:pt x="153895" y="160010"/>
                        <a:pt x="158454" y="168183"/>
                      </a:cubicBezTo>
                      <a:cubicBezTo>
                        <a:pt x="158454" y="169130"/>
                        <a:pt x="157508" y="170506"/>
                        <a:pt x="155787" y="172313"/>
                      </a:cubicBezTo>
                      <a:cubicBezTo>
                        <a:pt x="149421" y="185045"/>
                        <a:pt x="144519" y="200100"/>
                        <a:pt x="140905" y="217306"/>
                      </a:cubicBezTo>
                      <a:cubicBezTo>
                        <a:pt x="139959" y="222725"/>
                        <a:pt x="135056" y="233651"/>
                        <a:pt x="126024" y="250083"/>
                      </a:cubicBezTo>
                      <a:cubicBezTo>
                        <a:pt x="121464" y="261008"/>
                        <a:pt x="116045" y="266944"/>
                        <a:pt x="109765" y="267805"/>
                      </a:cubicBezTo>
                      <a:cubicBezTo>
                        <a:pt x="107959" y="267805"/>
                        <a:pt x="102539" y="262385"/>
                        <a:pt x="93506" y="251459"/>
                      </a:cubicBezTo>
                      <a:cubicBezTo>
                        <a:pt x="78109" y="233307"/>
                        <a:pt x="69592" y="224618"/>
                        <a:pt x="67786" y="225564"/>
                      </a:cubicBezTo>
                      <a:cubicBezTo>
                        <a:pt x="66839" y="225564"/>
                        <a:pt x="65979" y="226511"/>
                        <a:pt x="65033" y="228317"/>
                      </a:cubicBezTo>
                      <a:cubicBezTo>
                        <a:pt x="58667" y="235630"/>
                        <a:pt x="51958" y="241050"/>
                        <a:pt x="44732" y="244663"/>
                      </a:cubicBezTo>
                      <a:cubicBezTo>
                        <a:pt x="26667" y="253782"/>
                        <a:pt x="11785" y="256535"/>
                        <a:pt x="0" y="252835"/>
                      </a:cubicBezTo>
                      <a:lnTo>
                        <a:pt x="8172" y="247416"/>
                      </a:lnTo>
                      <a:cubicBezTo>
                        <a:pt x="28043" y="233737"/>
                        <a:pt x="42065" y="220144"/>
                        <a:pt x="50151" y="206466"/>
                      </a:cubicBezTo>
                      <a:cubicBezTo>
                        <a:pt x="58324" y="192787"/>
                        <a:pt x="62797" y="175582"/>
                        <a:pt x="63657" y="154591"/>
                      </a:cubicBezTo>
                      <a:cubicBezTo>
                        <a:pt x="62710" y="143665"/>
                        <a:pt x="61850" y="133686"/>
                        <a:pt x="60904" y="124567"/>
                      </a:cubicBezTo>
                      <a:cubicBezTo>
                        <a:pt x="59958" y="120007"/>
                        <a:pt x="59958" y="117254"/>
                        <a:pt x="60904" y="116394"/>
                      </a:cubicBezTo>
                      <a:cubicBezTo>
                        <a:pt x="60904" y="115534"/>
                        <a:pt x="64087" y="115017"/>
                        <a:pt x="70367" y="115017"/>
                      </a:cubicBezTo>
                      <a:cubicBezTo>
                        <a:pt x="73120" y="115017"/>
                        <a:pt x="76216" y="115017"/>
                        <a:pt x="79829" y="115017"/>
                      </a:cubicBezTo>
                      <a:cubicBezTo>
                        <a:pt x="101507" y="113211"/>
                        <a:pt x="127658" y="108651"/>
                        <a:pt x="158368" y="101339"/>
                      </a:cubicBezTo>
                      <a:cubicBezTo>
                        <a:pt x="159228" y="102285"/>
                        <a:pt x="156132" y="87230"/>
                        <a:pt x="148905" y="56346"/>
                      </a:cubicBezTo>
                      <a:cubicBezTo>
                        <a:pt x="147960" y="49980"/>
                        <a:pt x="147099" y="44560"/>
                        <a:pt x="146153" y="40000"/>
                      </a:cubicBezTo>
                      <a:cubicBezTo>
                        <a:pt x="142539" y="24515"/>
                        <a:pt x="141163" y="14966"/>
                        <a:pt x="142109" y="11353"/>
                      </a:cubicBezTo>
                      <a:cubicBezTo>
                        <a:pt x="141163" y="6793"/>
                        <a:pt x="143486" y="3610"/>
                        <a:pt x="148905" y="1804"/>
                      </a:cubicBezTo>
                      <a:cubicBezTo>
                        <a:pt x="157938" y="-3"/>
                        <a:pt x="164734" y="-433"/>
                        <a:pt x="169206" y="427"/>
                      </a:cubicBezTo>
                      <a:cubicBezTo>
                        <a:pt x="169206" y="1373"/>
                        <a:pt x="168261" y="3610"/>
                        <a:pt x="166454" y="7223"/>
                      </a:cubicBezTo>
                      <a:cubicBezTo>
                        <a:pt x="164647" y="11783"/>
                        <a:pt x="163787" y="14536"/>
                        <a:pt x="163787" y="15396"/>
                      </a:cubicBezTo>
                      <a:cubicBezTo>
                        <a:pt x="164647" y="33634"/>
                        <a:pt x="170067" y="59099"/>
                        <a:pt x="180046" y="91790"/>
                      </a:cubicBezTo>
                      <a:cubicBezTo>
                        <a:pt x="180046" y="93596"/>
                        <a:pt x="181852" y="94542"/>
                        <a:pt x="185465" y="94542"/>
                      </a:cubicBezTo>
                      <a:cubicBezTo>
                        <a:pt x="190884" y="94542"/>
                        <a:pt x="194928" y="95489"/>
                        <a:pt x="197680" y="97296"/>
                      </a:cubicBezTo>
                      <a:cubicBezTo>
                        <a:pt x="202154" y="101855"/>
                        <a:pt x="203960" y="106845"/>
                        <a:pt x="203100" y="112264"/>
                      </a:cubicBezTo>
                      <a:cubicBezTo>
                        <a:pt x="203100" y="114071"/>
                        <a:pt x="200863" y="115447"/>
                        <a:pt x="196304" y="116394"/>
                      </a:cubicBezTo>
                      <a:lnTo>
                        <a:pt x="193637" y="116394"/>
                      </a:lnTo>
                      <a:cubicBezTo>
                        <a:pt x="187271" y="117340"/>
                        <a:pt x="185035" y="120953"/>
                        <a:pt x="186841" y="127319"/>
                      </a:cubicBezTo>
                      <a:cubicBezTo>
                        <a:pt x="187701" y="130933"/>
                        <a:pt x="188648" y="135492"/>
                        <a:pt x="189508" y="140998"/>
                      </a:cubicBezTo>
                      <a:cubicBezTo>
                        <a:pt x="190369" y="147364"/>
                        <a:pt x="191745" y="151924"/>
                        <a:pt x="193552" y="154677"/>
                      </a:cubicBezTo>
                      <a:cubicBezTo>
                        <a:pt x="194412" y="158290"/>
                        <a:pt x="195788" y="164656"/>
                        <a:pt x="197594" y="173775"/>
                      </a:cubicBezTo>
                      <a:cubicBezTo>
                        <a:pt x="200347" y="183754"/>
                        <a:pt x="202584" y="189260"/>
                        <a:pt x="204390" y="190120"/>
                      </a:cubicBezTo>
                      <a:cubicBezTo>
                        <a:pt x="208003" y="188314"/>
                        <a:pt x="214798" y="178335"/>
                        <a:pt x="224691" y="160097"/>
                      </a:cubicBezTo>
                      <a:cubicBezTo>
                        <a:pt x="227444" y="155537"/>
                        <a:pt x="229681" y="149687"/>
                        <a:pt x="231487" y="142375"/>
                      </a:cubicBezTo>
                      <a:cubicBezTo>
                        <a:pt x="232347" y="139622"/>
                        <a:pt x="233293" y="137815"/>
                        <a:pt x="234240" y="136955"/>
                      </a:cubicBezTo>
                      <a:cubicBezTo>
                        <a:pt x="244133" y="141514"/>
                        <a:pt x="250498" y="147880"/>
                        <a:pt x="253165" y="156053"/>
                      </a:cubicBezTo>
                      <a:cubicBezTo>
                        <a:pt x="252218" y="161473"/>
                        <a:pt x="246369" y="174291"/>
                        <a:pt x="235530" y="194250"/>
                      </a:cubicBezTo>
                      <a:cubicBezTo>
                        <a:pt x="233723" y="197863"/>
                        <a:pt x="230111" y="203369"/>
                        <a:pt x="224691" y="210595"/>
                      </a:cubicBezTo>
                      <a:cubicBezTo>
                        <a:pt x="221079" y="215155"/>
                        <a:pt x="218842" y="218338"/>
                        <a:pt x="217896" y="220144"/>
                      </a:cubicBezTo>
                      <a:cubicBezTo>
                        <a:pt x="215229" y="222898"/>
                        <a:pt x="221079" y="235114"/>
                        <a:pt x="235530" y="256965"/>
                      </a:cubicBezTo>
                      <a:cubicBezTo>
                        <a:pt x="235530" y="257911"/>
                        <a:pt x="235961" y="258341"/>
                        <a:pt x="236906" y="258341"/>
                      </a:cubicBezTo>
                      <a:cubicBezTo>
                        <a:pt x="252218" y="274687"/>
                        <a:pt x="265381" y="284236"/>
                        <a:pt x="276219" y="286989"/>
                      </a:cubicBezTo>
                      <a:cubicBezTo>
                        <a:pt x="283445" y="286043"/>
                        <a:pt x="288865" y="272880"/>
                        <a:pt x="292478" y="247416"/>
                      </a:cubicBezTo>
                      <a:cubicBezTo>
                        <a:pt x="293338" y="234683"/>
                        <a:pt x="293854" y="220575"/>
                        <a:pt x="293854" y="205089"/>
                      </a:cubicBezTo>
                      <a:cubicBezTo>
                        <a:pt x="293854" y="192357"/>
                        <a:pt x="294284" y="185991"/>
                        <a:pt x="295230" y="185991"/>
                      </a:cubicBezTo>
                      <a:cubicBezTo>
                        <a:pt x="305122" y="198723"/>
                        <a:pt x="311058" y="225994"/>
                        <a:pt x="312864" y="267890"/>
                      </a:cubicBezTo>
                      <a:cubicBezTo>
                        <a:pt x="311058" y="293355"/>
                        <a:pt x="308305" y="310647"/>
                        <a:pt x="304692" y="319766"/>
                      </a:cubicBezTo>
                      <a:cubicBezTo>
                        <a:pt x="280348" y="320626"/>
                        <a:pt x="256778" y="309787"/>
                        <a:pt x="234240" y="286989"/>
                      </a:cubicBezTo>
                      <a:cubicBezTo>
                        <a:pt x="222455" y="274257"/>
                        <a:pt x="213422" y="263331"/>
                        <a:pt x="207143" y="254212"/>
                      </a:cubicBezTo>
                      <a:lnTo>
                        <a:pt x="199056" y="241910"/>
                      </a:lnTo>
                      <a:cubicBezTo>
                        <a:pt x="198111" y="241910"/>
                        <a:pt x="196820" y="242856"/>
                        <a:pt x="195013" y="244663"/>
                      </a:cubicBezTo>
                      <a:cubicBezTo>
                        <a:pt x="190454" y="247416"/>
                        <a:pt x="187358" y="248792"/>
                        <a:pt x="185551" y="248792"/>
                      </a:cubicBezTo>
                      <a:cubicBezTo>
                        <a:pt x="182884" y="249738"/>
                        <a:pt x="179701" y="249738"/>
                        <a:pt x="176088" y="248792"/>
                      </a:cubicBezTo>
                      <a:cubicBezTo>
                        <a:pt x="171529" y="247932"/>
                        <a:pt x="168433" y="247416"/>
                        <a:pt x="166626" y="247416"/>
                      </a:cubicBezTo>
                      <a:cubicBezTo>
                        <a:pt x="164820" y="247416"/>
                        <a:pt x="162583" y="247846"/>
                        <a:pt x="159830" y="248792"/>
                      </a:cubicBezTo>
                      <a:cubicBezTo>
                        <a:pt x="148045" y="248792"/>
                        <a:pt x="142626" y="247932"/>
                        <a:pt x="143572" y="246039"/>
                      </a:cubicBezTo>
                      <a:cubicBezTo>
                        <a:pt x="143572" y="245179"/>
                        <a:pt x="150798" y="239673"/>
                        <a:pt x="165250" y="229694"/>
                      </a:cubicBezTo>
                      <a:cubicBezTo>
                        <a:pt x="170669" y="226081"/>
                        <a:pt x="174712" y="223328"/>
                        <a:pt x="177465" y="221521"/>
                      </a:cubicBezTo>
                      <a:cubicBezTo>
                        <a:pt x="183745" y="217908"/>
                        <a:pt x="186928" y="214209"/>
                        <a:pt x="186928" y="210595"/>
                      </a:cubicBezTo>
                      <a:lnTo>
                        <a:pt x="181508" y="196917"/>
                      </a:lnTo>
                      <a:cubicBezTo>
                        <a:pt x="177895" y="185991"/>
                        <a:pt x="174282" y="173259"/>
                        <a:pt x="170669" y="158720"/>
                      </a:cubicBezTo>
                      <a:cubicBezTo>
                        <a:pt x="167916" y="153300"/>
                        <a:pt x="165680" y="144611"/>
                        <a:pt x="163874" y="132825"/>
                      </a:cubicBezTo>
                      <a:lnTo>
                        <a:pt x="162497" y="124653"/>
                      </a:lnTo>
                      <a:cubicBezTo>
                        <a:pt x="161551" y="124653"/>
                        <a:pt x="156132" y="126029"/>
                        <a:pt x="146239" y="128782"/>
                      </a:cubicBezTo>
                      <a:cubicBezTo>
                        <a:pt x="135400" y="131535"/>
                        <a:pt x="117335" y="135148"/>
                        <a:pt x="92045" y="139708"/>
                      </a:cubicBezTo>
                      <a:cubicBezTo>
                        <a:pt x="88432" y="140396"/>
                        <a:pt x="86625" y="143579"/>
                        <a:pt x="86625" y="148999"/>
                      </a:cubicBezTo>
                      <a:close/>
                      <a:moveTo>
                        <a:pt x="93421" y="230898"/>
                      </a:moveTo>
                      <a:cubicBezTo>
                        <a:pt x="102453" y="230898"/>
                        <a:pt x="109249" y="226769"/>
                        <a:pt x="113722" y="218596"/>
                      </a:cubicBezTo>
                      <a:cubicBezTo>
                        <a:pt x="120002" y="204057"/>
                        <a:pt x="123184" y="193132"/>
                        <a:pt x="123184" y="185819"/>
                      </a:cubicBezTo>
                      <a:cubicBezTo>
                        <a:pt x="121378" y="178507"/>
                        <a:pt x="118195" y="174893"/>
                        <a:pt x="113722" y="174893"/>
                      </a:cubicBezTo>
                      <a:cubicBezTo>
                        <a:pt x="101077" y="174893"/>
                        <a:pt x="91098" y="177646"/>
                        <a:pt x="83958" y="183066"/>
                      </a:cubicBezTo>
                      <a:cubicBezTo>
                        <a:pt x="76732" y="188486"/>
                        <a:pt x="71743" y="200788"/>
                        <a:pt x="69076" y="219887"/>
                      </a:cubicBezTo>
                      <a:cubicBezTo>
                        <a:pt x="78969" y="227285"/>
                        <a:pt x="87055" y="230898"/>
                        <a:pt x="93421" y="230898"/>
                      </a:cubicBezTo>
                      <a:close/>
                      <a:moveTo>
                        <a:pt x="224778" y="101253"/>
                      </a:moveTo>
                      <a:cubicBezTo>
                        <a:pt x="223831" y="101253"/>
                        <a:pt x="222971" y="101253"/>
                        <a:pt x="222025" y="101253"/>
                      </a:cubicBezTo>
                      <a:cubicBezTo>
                        <a:pt x="215659" y="99446"/>
                        <a:pt x="212046" y="97123"/>
                        <a:pt x="211186" y="94457"/>
                      </a:cubicBezTo>
                      <a:cubicBezTo>
                        <a:pt x="208519" y="84477"/>
                        <a:pt x="209809" y="73551"/>
                        <a:pt x="215229" y="61679"/>
                      </a:cubicBezTo>
                      <a:cubicBezTo>
                        <a:pt x="222455" y="52561"/>
                        <a:pt x="229681" y="50754"/>
                        <a:pt x="236906" y="56260"/>
                      </a:cubicBezTo>
                      <a:cubicBezTo>
                        <a:pt x="237767" y="59013"/>
                        <a:pt x="239144" y="62626"/>
                        <a:pt x="240950" y="67185"/>
                      </a:cubicBezTo>
                      <a:cubicBezTo>
                        <a:pt x="242756" y="71745"/>
                        <a:pt x="244563" y="74928"/>
                        <a:pt x="246369" y="76735"/>
                      </a:cubicBezTo>
                      <a:cubicBezTo>
                        <a:pt x="253595" y="88607"/>
                        <a:pt x="256778" y="96779"/>
                        <a:pt x="255831" y="101253"/>
                      </a:cubicBezTo>
                      <a:cubicBezTo>
                        <a:pt x="254886" y="103059"/>
                        <a:pt x="246799" y="103575"/>
                        <a:pt x="231487" y="102629"/>
                      </a:cubicBezTo>
                      <a:cubicBezTo>
                        <a:pt x="227961" y="101683"/>
                        <a:pt x="225724" y="101253"/>
                        <a:pt x="224778" y="101253"/>
                      </a:cubicBezTo>
                      <a:close/>
                    </a:path>
                  </a:pathLst>
                </a:custGeom>
                <a:grpFill/>
                <a:ln w="860" cap="flat">
                  <a:noFill/>
                  <a:prstDash val="solid"/>
                  <a:miter/>
                </a:ln>
              </p:spPr>
              <p:txBody>
                <a:bodyPr rtlCol="0" anchor="ctr"/>
                <a:lstStyle/>
                <a:p>
                  <a:endParaRPr lang="zh-CN" altLang="en-US"/>
                </a:p>
              </p:txBody>
            </p:sp>
            <p:sp>
              <p:nvSpPr>
                <p:cNvPr id="23" name="任意形状 22"/>
                <p:cNvSpPr/>
                <p:nvPr/>
              </p:nvSpPr>
              <p:spPr>
                <a:xfrm>
                  <a:off x="7622896" y="2756598"/>
                  <a:ext cx="240010" cy="274750"/>
                </a:xfrm>
                <a:custGeom>
                  <a:avLst/>
                  <a:gdLst>
                    <a:gd name="connsiteX0" fmla="*/ 150547 w 240010"/>
                    <a:gd name="connsiteY0" fmla="*/ 47832 h 274750"/>
                    <a:gd name="connsiteX1" fmla="*/ 150547 w 240010"/>
                    <a:gd name="connsiteY1" fmla="*/ 76480 h 274750"/>
                    <a:gd name="connsiteX2" fmla="*/ 157343 w 240010"/>
                    <a:gd name="connsiteY2" fmla="*/ 84652 h 274750"/>
                    <a:gd name="connsiteX3" fmla="*/ 226419 w 240010"/>
                    <a:gd name="connsiteY3" fmla="*/ 73727 h 274750"/>
                    <a:gd name="connsiteX4" fmla="*/ 240010 w 240010"/>
                    <a:gd name="connsiteY4" fmla="*/ 110547 h 274750"/>
                    <a:gd name="connsiteX5" fmla="*/ 233214 w 240010"/>
                    <a:gd name="connsiteY5" fmla="*/ 110547 h 274750"/>
                    <a:gd name="connsiteX6" fmla="*/ 211537 w 240010"/>
                    <a:gd name="connsiteY6" fmla="*/ 106418 h 274750"/>
                    <a:gd name="connsiteX7" fmla="*/ 184440 w 240010"/>
                    <a:gd name="connsiteY7" fmla="*/ 109171 h 274750"/>
                    <a:gd name="connsiteX8" fmla="*/ 160009 w 240010"/>
                    <a:gd name="connsiteY8" fmla="*/ 111924 h 274750"/>
                    <a:gd name="connsiteX9" fmla="*/ 151923 w 240010"/>
                    <a:gd name="connsiteY9" fmla="*/ 121473 h 274750"/>
                    <a:gd name="connsiteX10" fmla="*/ 150547 w 240010"/>
                    <a:gd name="connsiteY10" fmla="*/ 195113 h 274750"/>
                    <a:gd name="connsiteX11" fmla="*/ 147794 w 240010"/>
                    <a:gd name="connsiteY11" fmla="*/ 240106 h 274750"/>
                    <a:gd name="connsiteX12" fmla="*/ 145127 w 240010"/>
                    <a:gd name="connsiteY12" fmla="*/ 253785 h 274750"/>
                    <a:gd name="connsiteX13" fmla="*/ 141084 w 240010"/>
                    <a:gd name="connsiteY13" fmla="*/ 274260 h 274750"/>
                    <a:gd name="connsiteX14" fmla="*/ 96352 w 240010"/>
                    <a:gd name="connsiteY14" fmla="*/ 264711 h 274750"/>
                    <a:gd name="connsiteX15" fmla="*/ 50330 w 240010"/>
                    <a:gd name="connsiteY15" fmla="*/ 241483 h 274750"/>
                    <a:gd name="connsiteX16" fmla="*/ 67965 w 240010"/>
                    <a:gd name="connsiteY16" fmla="*/ 241483 h 274750"/>
                    <a:gd name="connsiteX17" fmla="*/ 115363 w 240010"/>
                    <a:gd name="connsiteY17" fmla="*/ 237354 h 274750"/>
                    <a:gd name="connsiteX18" fmla="*/ 127578 w 240010"/>
                    <a:gd name="connsiteY18" fmla="*/ 156831 h 274750"/>
                    <a:gd name="connsiteX19" fmla="*/ 126202 w 240010"/>
                    <a:gd name="connsiteY19" fmla="*/ 132312 h 274750"/>
                    <a:gd name="connsiteX20" fmla="*/ 126202 w 240010"/>
                    <a:gd name="connsiteY20" fmla="*/ 128183 h 274750"/>
                    <a:gd name="connsiteX21" fmla="*/ 118116 w 240010"/>
                    <a:gd name="connsiteY21" fmla="*/ 120010 h 274750"/>
                    <a:gd name="connsiteX22" fmla="*/ 36824 w 240010"/>
                    <a:gd name="connsiteY22" fmla="*/ 133689 h 274750"/>
                    <a:gd name="connsiteX23" fmla="*/ 9727 w 240010"/>
                    <a:gd name="connsiteY23" fmla="*/ 144614 h 274750"/>
                    <a:gd name="connsiteX24" fmla="*/ 6974 w 240010"/>
                    <a:gd name="connsiteY24" fmla="*/ 144614 h 274750"/>
                    <a:gd name="connsiteX25" fmla="*/ 179 w 240010"/>
                    <a:gd name="connsiteY25" fmla="*/ 120096 h 274750"/>
                    <a:gd name="connsiteX26" fmla="*/ 8351 w 240010"/>
                    <a:gd name="connsiteY26" fmla="*/ 120096 h 274750"/>
                    <a:gd name="connsiteX27" fmla="*/ 27276 w 240010"/>
                    <a:gd name="connsiteY27" fmla="*/ 115967 h 274750"/>
                    <a:gd name="connsiteX28" fmla="*/ 116653 w 240010"/>
                    <a:gd name="connsiteY28" fmla="*/ 94116 h 274750"/>
                    <a:gd name="connsiteX29" fmla="*/ 122073 w 240010"/>
                    <a:gd name="connsiteY29" fmla="*/ 87319 h 274750"/>
                    <a:gd name="connsiteX30" fmla="*/ 119320 w 240010"/>
                    <a:gd name="connsiteY30" fmla="*/ 76394 h 274750"/>
                    <a:gd name="connsiteX31" fmla="*/ 115277 w 240010"/>
                    <a:gd name="connsiteY31" fmla="*/ 57295 h 274750"/>
                    <a:gd name="connsiteX32" fmla="*/ 104439 w 240010"/>
                    <a:gd name="connsiteY32" fmla="*/ 47746 h 274750"/>
                    <a:gd name="connsiteX33" fmla="*/ 77342 w 240010"/>
                    <a:gd name="connsiteY33" fmla="*/ 54542 h 274750"/>
                    <a:gd name="connsiteX34" fmla="*/ 70545 w 240010"/>
                    <a:gd name="connsiteY34" fmla="*/ 57295 h 274750"/>
                    <a:gd name="connsiteX35" fmla="*/ 61083 w 240010"/>
                    <a:gd name="connsiteY35" fmla="*/ 60048 h 274750"/>
                    <a:gd name="connsiteX36" fmla="*/ 52996 w 240010"/>
                    <a:gd name="connsiteY36" fmla="*/ 31401 h 274750"/>
                    <a:gd name="connsiteX37" fmla="*/ 73298 w 240010"/>
                    <a:gd name="connsiteY37" fmla="*/ 27271 h 274750"/>
                    <a:gd name="connsiteX38" fmla="*/ 100395 w 240010"/>
                    <a:gd name="connsiteY38" fmla="*/ 20475 h 274750"/>
                    <a:gd name="connsiteX39" fmla="*/ 127493 w 240010"/>
                    <a:gd name="connsiteY39" fmla="*/ 13679 h 274750"/>
                    <a:gd name="connsiteX40" fmla="*/ 185730 w 240010"/>
                    <a:gd name="connsiteY40" fmla="*/ 0 h 274750"/>
                    <a:gd name="connsiteX41" fmla="*/ 199235 w 240010"/>
                    <a:gd name="connsiteY41" fmla="*/ 32777 h 274750"/>
                    <a:gd name="connsiteX42" fmla="*/ 193816 w 240010"/>
                    <a:gd name="connsiteY42" fmla="*/ 34154 h 274750"/>
                    <a:gd name="connsiteX43" fmla="*/ 164052 w 240010"/>
                    <a:gd name="connsiteY43" fmla="*/ 35530 h 274750"/>
                    <a:gd name="connsiteX44" fmla="*/ 150547 w 240010"/>
                    <a:gd name="connsiteY44" fmla="*/ 47832 h 27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0010" h="274750">
                      <a:moveTo>
                        <a:pt x="150547" y="47832"/>
                      </a:moveTo>
                      <a:lnTo>
                        <a:pt x="150547" y="76480"/>
                      </a:lnTo>
                      <a:cubicBezTo>
                        <a:pt x="150547" y="83792"/>
                        <a:pt x="152783" y="86459"/>
                        <a:pt x="157343" y="84652"/>
                      </a:cubicBezTo>
                      <a:cubicBezTo>
                        <a:pt x="188052" y="78286"/>
                        <a:pt x="211107" y="74673"/>
                        <a:pt x="226419" y="73727"/>
                      </a:cubicBezTo>
                      <a:cubicBezTo>
                        <a:pt x="235451" y="84652"/>
                        <a:pt x="240010" y="96955"/>
                        <a:pt x="240010" y="110547"/>
                      </a:cubicBezTo>
                      <a:cubicBezTo>
                        <a:pt x="239064" y="111493"/>
                        <a:pt x="236827" y="111493"/>
                        <a:pt x="233214" y="110547"/>
                      </a:cubicBezTo>
                      <a:cubicBezTo>
                        <a:pt x="224182" y="107794"/>
                        <a:pt x="216956" y="106418"/>
                        <a:pt x="211537" y="106418"/>
                      </a:cubicBezTo>
                      <a:cubicBezTo>
                        <a:pt x="206117" y="106418"/>
                        <a:pt x="197085" y="107364"/>
                        <a:pt x="184440" y="109171"/>
                      </a:cubicBezTo>
                      <a:cubicBezTo>
                        <a:pt x="173600" y="110977"/>
                        <a:pt x="165515" y="111924"/>
                        <a:pt x="160009" y="111924"/>
                      </a:cubicBezTo>
                      <a:cubicBezTo>
                        <a:pt x="154590" y="113730"/>
                        <a:pt x="151923" y="116913"/>
                        <a:pt x="151923" y="121473"/>
                      </a:cubicBezTo>
                      <a:cubicBezTo>
                        <a:pt x="151923" y="159670"/>
                        <a:pt x="151492" y="184274"/>
                        <a:pt x="150547" y="195113"/>
                      </a:cubicBezTo>
                      <a:cubicBezTo>
                        <a:pt x="149601" y="210599"/>
                        <a:pt x="148740" y="225568"/>
                        <a:pt x="147794" y="240106"/>
                      </a:cubicBezTo>
                      <a:cubicBezTo>
                        <a:pt x="146848" y="245526"/>
                        <a:pt x="145988" y="250086"/>
                        <a:pt x="145127" y="253785"/>
                      </a:cubicBezTo>
                      <a:cubicBezTo>
                        <a:pt x="144181" y="266517"/>
                        <a:pt x="142890" y="273314"/>
                        <a:pt x="141084" y="274260"/>
                      </a:cubicBezTo>
                      <a:cubicBezTo>
                        <a:pt x="132998" y="276067"/>
                        <a:pt x="118030" y="272884"/>
                        <a:pt x="96352" y="264711"/>
                      </a:cubicBezTo>
                      <a:cubicBezTo>
                        <a:pt x="69255" y="256538"/>
                        <a:pt x="53857" y="248795"/>
                        <a:pt x="50330" y="241483"/>
                      </a:cubicBezTo>
                      <a:lnTo>
                        <a:pt x="67965" y="241483"/>
                      </a:lnTo>
                      <a:cubicBezTo>
                        <a:pt x="95922" y="242429"/>
                        <a:pt x="111751" y="241053"/>
                        <a:pt x="115363" y="237354"/>
                      </a:cubicBezTo>
                      <a:cubicBezTo>
                        <a:pt x="124395" y="230041"/>
                        <a:pt x="128439" y="203200"/>
                        <a:pt x="127578" y="156831"/>
                      </a:cubicBezTo>
                      <a:cubicBezTo>
                        <a:pt x="126632" y="146851"/>
                        <a:pt x="126202" y="138679"/>
                        <a:pt x="126202" y="132312"/>
                      </a:cubicBezTo>
                      <a:cubicBezTo>
                        <a:pt x="126202" y="130506"/>
                        <a:pt x="126202" y="129129"/>
                        <a:pt x="126202" y="128183"/>
                      </a:cubicBezTo>
                      <a:cubicBezTo>
                        <a:pt x="126202" y="122763"/>
                        <a:pt x="123535" y="120010"/>
                        <a:pt x="118116" y="120010"/>
                      </a:cubicBezTo>
                      <a:cubicBezTo>
                        <a:pt x="84653" y="123624"/>
                        <a:pt x="57556" y="128183"/>
                        <a:pt x="36824" y="133689"/>
                      </a:cubicBezTo>
                      <a:cubicBezTo>
                        <a:pt x="22373" y="138248"/>
                        <a:pt x="13340" y="141862"/>
                        <a:pt x="9727" y="144614"/>
                      </a:cubicBezTo>
                      <a:lnTo>
                        <a:pt x="6974" y="144614"/>
                      </a:lnTo>
                      <a:cubicBezTo>
                        <a:pt x="1555" y="136442"/>
                        <a:pt x="-681" y="128269"/>
                        <a:pt x="179" y="120096"/>
                      </a:cubicBezTo>
                      <a:lnTo>
                        <a:pt x="8351" y="120096"/>
                      </a:lnTo>
                      <a:cubicBezTo>
                        <a:pt x="14631" y="119236"/>
                        <a:pt x="20997" y="117859"/>
                        <a:pt x="27276" y="115967"/>
                      </a:cubicBezTo>
                      <a:cubicBezTo>
                        <a:pt x="67019" y="105988"/>
                        <a:pt x="96782" y="98675"/>
                        <a:pt x="116653" y="94116"/>
                      </a:cubicBezTo>
                      <a:cubicBezTo>
                        <a:pt x="120266" y="94116"/>
                        <a:pt x="122073" y="91879"/>
                        <a:pt x="122073" y="87319"/>
                      </a:cubicBezTo>
                      <a:cubicBezTo>
                        <a:pt x="121127" y="83706"/>
                        <a:pt x="120266" y="80007"/>
                        <a:pt x="119320" y="76394"/>
                      </a:cubicBezTo>
                      <a:cubicBezTo>
                        <a:pt x="117513" y="68221"/>
                        <a:pt x="116137" y="61855"/>
                        <a:pt x="115277" y="57295"/>
                      </a:cubicBezTo>
                      <a:cubicBezTo>
                        <a:pt x="112611" y="49123"/>
                        <a:pt x="108911" y="45940"/>
                        <a:pt x="104439" y="47746"/>
                      </a:cubicBezTo>
                      <a:cubicBezTo>
                        <a:pt x="93599" y="49553"/>
                        <a:pt x="84567" y="51875"/>
                        <a:pt x="77342" y="54542"/>
                      </a:cubicBezTo>
                      <a:cubicBezTo>
                        <a:pt x="75535" y="55489"/>
                        <a:pt x="73298" y="56349"/>
                        <a:pt x="70545" y="57295"/>
                      </a:cubicBezTo>
                      <a:cubicBezTo>
                        <a:pt x="65986" y="60048"/>
                        <a:pt x="62889" y="60908"/>
                        <a:pt x="61083" y="60048"/>
                      </a:cubicBezTo>
                      <a:cubicBezTo>
                        <a:pt x="56524" y="54628"/>
                        <a:pt x="53857" y="45079"/>
                        <a:pt x="52996" y="31401"/>
                      </a:cubicBezTo>
                      <a:cubicBezTo>
                        <a:pt x="52051" y="30540"/>
                        <a:pt x="58847" y="29164"/>
                        <a:pt x="73298" y="27271"/>
                      </a:cubicBezTo>
                      <a:cubicBezTo>
                        <a:pt x="78718" y="26411"/>
                        <a:pt x="87750" y="24088"/>
                        <a:pt x="100395" y="20475"/>
                      </a:cubicBezTo>
                      <a:cubicBezTo>
                        <a:pt x="112094" y="17722"/>
                        <a:pt x="121127" y="15485"/>
                        <a:pt x="127493" y="13679"/>
                      </a:cubicBezTo>
                      <a:cubicBezTo>
                        <a:pt x="152783" y="6366"/>
                        <a:pt x="172224" y="1893"/>
                        <a:pt x="185730" y="0"/>
                      </a:cubicBezTo>
                      <a:cubicBezTo>
                        <a:pt x="195623" y="9979"/>
                        <a:pt x="200182" y="20905"/>
                        <a:pt x="199235" y="32777"/>
                      </a:cubicBezTo>
                      <a:cubicBezTo>
                        <a:pt x="198289" y="33723"/>
                        <a:pt x="196483" y="34154"/>
                        <a:pt x="193816" y="34154"/>
                      </a:cubicBezTo>
                      <a:cubicBezTo>
                        <a:pt x="189257" y="32347"/>
                        <a:pt x="179364" y="32777"/>
                        <a:pt x="164052" y="35530"/>
                      </a:cubicBezTo>
                      <a:cubicBezTo>
                        <a:pt x="155020" y="37423"/>
                        <a:pt x="150547" y="41552"/>
                        <a:pt x="150547" y="47832"/>
                      </a:cubicBezTo>
                      <a:close/>
                    </a:path>
                  </a:pathLst>
                </a:custGeom>
                <a:grpFill/>
                <a:ln w="860" cap="flat">
                  <a:noFill/>
                  <a:prstDash val="solid"/>
                  <a:miter/>
                </a:ln>
              </p:spPr>
              <p:txBody>
                <a:bodyPr rtlCol="0" anchor="ctr"/>
                <a:lstStyle/>
                <a:p>
                  <a:endParaRPr lang="zh-CN" altLang="en-US"/>
                </a:p>
              </p:txBody>
            </p:sp>
            <p:sp>
              <p:nvSpPr>
                <p:cNvPr id="24" name="任意形状 23"/>
                <p:cNvSpPr/>
                <p:nvPr/>
              </p:nvSpPr>
              <p:spPr>
                <a:xfrm>
                  <a:off x="8164075" y="2743344"/>
                  <a:ext cx="264516" cy="297062"/>
                </a:xfrm>
                <a:custGeom>
                  <a:avLst/>
                  <a:gdLst>
                    <a:gd name="connsiteX0" fmla="*/ 59955 w 264516"/>
                    <a:gd name="connsiteY0" fmla="*/ 136189 h 297062"/>
                    <a:gd name="connsiteX1" fmla="*/ 92471 w 264516"/>
                    <a:gd name="connsiteY1" fmla="*/ 122510 h 297062"/>
                    <a:gd name="connsiteX2" fmla="*/ 116902 w 264516"/>
                    <a:gd name="connsiteY2" fmla="*/ 112961 h 297062"/>
                    <a:gd name="connsiteX3" fmla="*/ 130408 w 264516"/>
                    <a:gd name="connsiteY3" fmla="*/ 107541 h 297062"/>
                    <a:gd name="connsiteX4" fmla="*/ 158881 w 264516"/>
                    <a:gd name="connsiteY4" fmla="*/ 88443 h 297062"/>
                    <a:gd name="connsiteX5" fmla="*/ 194065 w 264516"/>
                    <a:gd name="connsiteY5" fmla="*/ 46117 h 297062"/>
                    <a:gd name="connsiteX6" fmla="*/ 203527 w 264516"/>
                    <a:gd name="connsiteY6" fmla="*/ 41987 h 297062"/>
                    <a:gd name="connsiteX7" fmla="*/ 204903 w 264516"/>
                    <a:gd name="connsiteY7" fmla="*/ 43364 h 297062"/>
                    <a:gd name="connsiteX8" fmla="*/ 208946 w 264516"/>
                    <a:gd name="connsiteY8" fmla="*/ 44740 h 297062"/>
                    <a:gd name="connsiteX9" fmla="*/ 210322 w 264516"/>
                    <a:gd name="connsiteY9" fmla="*/ 54289 h 297062"/>
                    <a:gd name="connsiteX10" fmla="*/ 190021 w 264516"/>
                    <a:gd name="connsiteY10" fmla="*/ 74764 h 297062"/>
                    <a:gd name="connsiteX11" fmla="*/ 171096 w 264516"/>
                    <a:gd name="connsiteY11" fmla="*/ 95239 h 297062"/>
                    <a:gd name="connsiteX12" fmla="*/ 167053 w 264516"/>
                    <a:gd name="connsiteY12" fmla="*/ 100659 h 297062"/>
                    <a:gd name="connsiteX13" fmla="*/ 172472 w 264516"/>
                    <a:gd name="connsiteY13" fmla="*/ 103412 h 297062"/>
                    <a:gd name="connsiteX14" fmla="*/ 198194 w 264516"/>
                    <a:gd name="connsiteY14" fmla="*/ 118381 h 297062"/>
                    <a:gd name="connsiteX15" fmla="*/ 194150 w 264516"/>
                    <a:gd name="connsiteY15" fmla="*/ 127930 h 297062"/>
                    <a:gd name="connsiteX16" fmla="*/ 153547 w 264516"/>
                    <a:gd name="connsiteY16" fmla="*/ 152448 h 297062"/>
                    <a:gd name="connsiteX17" fmla="*/ 156215 w 264516"/>
                    <a:gd name="connsiteY17" fmla="*/ 164750 h 297062"/>
                    <a:gd name="connsiteX18" fmla="*/ 165677 w 264516"/>
                    <a:gd name="connsiteY18" fmla="*/ 167503 h 297062"/>
                    <a:gd name="connsiteX19" fmla="*/ 192774 w 264516"/>
                    <a:gd name="connsiteY19" fmla="*/ 166127 h 297062"/>
                    <a:gd name="connsiteX20" fmla="*/ 244216 w 264516"/>
                    <a:gd name="connsiteY20" fmla="*/ 159330 h 297062"/>
                    <a:gd name="connsiteX21" fmla="*/ 264517 w 264516"/>
                    <a:gd name="connsiteY21" fmla="*/ 190731 h 297062"/>
                    <a:gd name="connsiteX22" fmla="*/ 261765 w 264516"/>
                    <a:gd name="connsiteY22" fmla="*/ 200280 h 297062"/>
                    <a:gd name="connsiteX23" fmla="*/ 253593 w 264516"/>
                    <a:gd name="connsiteY23" fmla="*/ 198904 h 297062"/>
                    <a:gd name="connsiteX24" fmla="*/ 168258 w 264516"/>
                    <a:gd name="connsiteY24" fmla="*/ 189355 h 297062"/>
                    <a:gd name="connsiteX25" fmla="*/ 161462 w 264516"/>
                    <a:gd name="connsiteY25" fmla="*/ 197527 h 297062"/>
                    <a:gd name="connsiteX26" fmla="*/ 157418 w 264516"/>
                    <a:gd name="connsiteY26" fmla="*/ 267125 h 297062"/>
                    <a:gd name="connsiteX27" fmla="*/ 156042 w 264516"/>
                    <a:gd name="connsiteY27" fmla="*/ 291643 h 297062"/>
                    <a:gd name="connsiteX28" fmla="*/ 153376 w 264516"/>
                    <a:gd name="connsiteY28" fmla="*/ 297063 h 297062"/>
                    <a:gd name="connsiteX29" fmla="*/ 147956 w 264516"/>
                    <a:gd name="connsiteY29" fmla="*/ 297063 h 297062"/>
                    <a:gd name="connsiteX30" fmla="*/ 68041 w 264516"/>
                    <a:gd name="connsiteY30" fmla="*/ 267038 h 297062"/>
                    <a:gd name="connsiteX31" fmla="*/ 63998 w 264516"/>
                    <a:gd name="connsiteY31" fmla="*/ 261619 h 297062"/>
                    <a:gd name="connsiteX32" fmla="*/ 70794 w 264516"/>
                    <a:gd name="connsiteY32" fmla="*/ 261619 h 297062"/>
                    <a:gd name="connsiteX33" fmla="*/ 120945 w 264516"/>
                    <a:gd name="connsiteY33" fmla="*/ 269792 h 297062"/>
                    <a:gd name="connsiteX34" fmla="*/ 131784 w 264516"/>
                    <a:gd name="connsiteY34" fmla="*/ 257489 h 297062"/>
                    <a:gd name="connsiteX35" fmla="*/ 131784 w 264516"/>
                    <a:gd name="connsiteY35" fmla="*/ 234262 h 297062"/>
                    <a:gd name="connsiteX36" fmla="*/ 133161 w 264516"/>
                    <a:gd name="connsiteY36" fmla="*/ 200108 h 297062"/>
                    <a:gd name="connsiteX37" fmla="*/ 129117 w 264516"/>
                    <a:gd name="connsiteY37" fmla="*/ 195979 h 297062"/>
                    <a:gd name="connsiteX38" fmla="*/ 18062 w 264516"/>
                    <a:gd name="connsiteY38" fmla="*/ 217830 h 297062"/>
                    <a:gd name="connsiteX39" fmla="*/ 5847 w 264516"/>
                    <a:gd name="connsiteY39" fmla="*/ 216454 h 297062"/>
                    <a:gd name="connsiteX40" fmla="*/ 1804 w 264516"/>
                    <a:gd name="connsiteY40" fmla="*/ 206904 h 297062"/>
                    <a:gd name="connsiteX41" fmla="*/ 427 w 264516"/>
                    <a:gd name="connsiteY41" fmla="*/ 202775 h 297062"/>
                    <a:gd name="connsiteX42" fmla="*/ 5847 w 264516"/>
                    <a:gd name="connsiteY42" fmla="*/ 201399 h 297062"/>
                    <a:gd name="connsiteX43" fmla="*/ 30191 w 264516"/>
                    <a:gd name="connsiteY43" fmla="*/ 195979 h 297062"/>
                    <a:gd name="connsiteX44" fmla="*/ 64084 w 264516"/>
                    <a:gd name="connsiteY44" fmla="*/ 189182 h 297062"/>
                    <a:gd name="connsiteX45" fmla="*/ 122321 w 264516"/>
                    <a:gd name="connsiteY45" fmla="*/ 176880 h 297062"/>
                    <a:gd name="connsiteX46" fmla="*/ 126365 w 264516"/>
                    <a:gd name="connsiteY46" fmla="*/ 175504 h 297062"/>
                    <a:gd name="connsiteX47" fmla="*/ 122321 w 264516"/>
                    <a:gd name="connsiteY47" fmla="*/ 168708 h 297062"/>
                    <a:gd name="connsiteX48" fmla="*/ 110106 w 264516"/>
                    <a:gd name="connsiteY48" fmla="*/ 160535 h 297062"/>
                    <a:gd name="connsiteX49" fmla="*/ 108730 w 264516"/>
                    <a:gd name="connsiteY49" fmla="*/ 152362 h 297062"/>
                    <a:gd name="connsiteX50" fmla="*/ 119568 w 264516"/>
                    <a:gd name="connsiteY50" fmla="*/ 148233 h 297062"/>
                    <a:gd name="connsiteX51" fmla="*/ 131784 w 264516"/>
                    <a:gd name="connsiteY51" fmla="*/ 148233 h 297062"/>
                    <a:gd name="connsiteX52" fmla="*/ 149418 w 264516"/>
                    <a:gd name="connsiteY52" fmla="*/ 135931 h 297062"/>
                    <a:gd name="connsiteX53" fmla="*/ 143999 w 264516"/>
                    <a:gd name="connsiteY53" fmla="*/ 119585 h 297062"/>
                    <a:gd name="connsiteX54" fmla="*/ 70880 w 264516"/>
                    <a:gd name="connsiteY54" fmla="*/ 149609 h 297062"/>
                    <a:gd name="connsiteX55" fmla="*/ 61417 w 264516"/>
                    <a:gd name="connsiteY55" fmla="*/ 149609 h 297062"/>
                    <a:gd name="connsiteX56" fmla="*/ 55998 w 264516"/>
                    <a:gd name="connsiteY56" fmla="*/ 144189 h 297062"/>
                    <a:gd name="connsiteX57" fmla="*/ 53245 w 264516"/>
                    <a:gd name="connsiteY57" fmla="*/ 140060 h 297062"/>
                    <a:gd name="connsiteX58" fmla="*/ 59955 w 264516"/>
                    <a:gd name="connsiteY58" fmla="*/ 136189 h 297062"/>
                    <a:gd name="connsiteX59" fmla="*/ 51869 w 264516"/>
                    <a:gd name="connsiteY59" fmla="*/ 52913 h 297062"/>
                    <a:gd name="connsiteX60" fmla="*/ 100643 w 264516"/>
                    <a:gd name="connsiteY60" fmla="*/ 25642 h 297062"/>
                    <a:gd name="connsiteX61" fmla="*/ 108730 w 264516"/>
                    <a:gd name="connsiteY61" fmla="*/ 22889 h 297062"/>
                    <a:gd name="connsiteX62" fmla="*/ 162924 w 264516"/>
                    <a:gd name="connsiteY62" fmla="*/ 2414 h 297062"/>
                    <a:gd name="connsiteX63" fmla="*/ 176430 w 264516"/>
                    <a:gd name="connsiteY63" fmla="*/ 3790 h 297062"/>
                    <a:gd name="connsiteX64" fmla="*/ 185892 w 264516"/>
                    <a:gd name="connsiteY64" fmla="*/ 13340 h 297062"/>
                    <a:gd name="connsiteX65" fmla="*/ 187268 w 264516"/>
                    <a:gd name="connsiteY65" fmla="*/ 20136 h 297062"/>
                    <a:gd name="connsiteX66" fmla="*/ 179183 w 264516"/>
                    <a:gd name="connsiteY66" fmla="*/ 22889 h 297062"/>
                    <a:gd name="connsiteX67" fmla="*/ 110106 w 264516"/>
                    <a:gd name="connsiteY67" fmla="*/ 46117 h 297062"/>
                    <a:gd name="connsiteX68" fmla="*/ 97891 w 264516"/>
                    <a:gd name="connsiteY68" fmla="*/ 54289 h 297062"/>
                    <a:gd name="connsiteX69" fmla="*/ 81633 w 264516"/>
                    <a:gd name="connsiteY69" fmla="*/ 57042 h 297062"/>
                    <a:gd name="connsiteX70" fmla="*/ 53160 w 264516"/>
                    <a:gd name="connsiteY70" fmla="*/ 59795 h 297062"/>
                    <a:gd name="connsiteX71" fmla="*/ 46363 w 264516"/>
                    <a:gd name="connsiteY71" fmla="*/ 58419 h 297062"/>
                    <a:gd name="connsiteX72" fmla="*/ 51869 w 264516"/>
                    <a:gd name="connsiteY72" fmla="*/ 52913 h 297062"/>
                    <a:gd name="connsiteX73" fmla="*/ 73546 w 264516"/>
                    <a:gd name="connsiteY73" fmla="*/ 107541 h 297062"/>
                    <a:gd name="connsiteX74" fmla="*/ 64084 w 264516"/>
                    <a:gd name="connsiteY74" fmla="*/ 100745 h 297062"/>
                    <a:gd name="connsiteX75" fmla="*/ 55998 w 264516"/>
                    <a:gd name="connsiteY75" fmla="*/ 93949 h 297062"/>
                    <a:gd name="connsiteX76" fmla="*/ 51955 w 264516"/>
                    <a:gd name="connsiteY76" fmla="*/ 89819 h 297062"/>
                    <a:gd name="connsiteX77" fmla="*/ 58751 w 264516"/>
                    <a:gd name="connsiteY77" fmla="*/ 84399 h 297062"/>
                    <a:gd name="connsiteX78" fmla="*/ 102106 w 264516"/>
                    <a:gd name="connsiteY78" fmla="*/ 73474 h 297062"/>
                    <a:gd name="connsiteX79" fmla="*/ 106149 w 264516"/>
                    <a:gd name="connsiteY79" fmla="*/ 74850 h 297062"/>
                    <a:gd name="connsiteX80" fmla="*/ 103396 w 264516"/>
                    <a:gd name="connsiteY80" fmla="*/ 78980 h 297062"/>
                    <a:gd name="connsiteX81" fmla="*/ 85762 w 264516"/>
                    <a:gd name="connsiteY81" fmla="*/ 103498 h 297062"/>
                    <a:gd name="connsiteX82" fmla="*/ 73546 w 264516"/>
                    <a:gd name="connsiteY82" fmla="*/ 107541 h 297062"/>
                    <a:gd name="connsiteX83" fmla="*/ 127655 w 264516"/>
                    <a:gd name="connsiteY83" fmla="*/ 78893 h 297062"/>
                    <a:gd name="connsiteX84" fmla="*/ 123612 w 264516"/>
                    <a:gd name="connsiteY84" fmla="*/ 66591 h 297062"/>
                    <a:gd name="connsiteX85" fmla="*/ 127655 w 264516"/>
                    <a:gd name="connsiteY85" fmla="*/ 58419 h 297062"/>
                    <a:gd name="connsiteX86" fmla="*/ 145290 w 264516"/>
                    <a:gd name="connsiteY86" fmla="*/ 54289 h 297062"/>
                    <a:gd name="connsiteX87" fmla="*/ 157505 w 264516"/>
                    <a:gd name="connsiteY87" fmla="*/ 51536 h 297062"/>
                    <a:gd name="connsiteX88" fmla="*/ 160258 w 264516"/>
                    <a:gd name="connsiteY88" fmla="*/ 52913 h 297062"/>
                    <a:gd name="connsiteX89" fmla="*/ 158881 w 264516"/>
                    <a:gd name="connsiteY89" fmla="*/ 55666 h 297062"/>
                    <a:gd name="connsiteX90" fmla="*/ 139956 w 264516"/>
                    <a:gd name="connsiteY90" fmla="*/ 78893 h 297062"/>
                    <a:gd name="connsiteX91" fmla="*/ 133161 w 264516"/>
                    <a:gd name="connsiteY91" fmla="*/ 84313 h 297062"/>
                    <a:gd name="connsiteX92" fmla="*/ 127655 w 264516"/>
                    <a:gd name="connsiteY92" fmla="*/ 78893 h 29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64516" h="297062">
                      <a:moveTo>
                        <a:pt x="59955" y="136189"/>
                      </a:moveTo>
                      <a:cubicBezTo>
                        <a:pt x="69847" y="133436"/>
                        <a:pt x="80687" y="128876"/>
                        <a:pt x="92471" y="122510"/>
                      </a:cubicBezTo>
                      <a:cubicBezTo>
                        <a:pt x="97891" y="120704"/>
                        <a:pt x="106064" y="117521"/>
                        <a:pt x="116902" y="112961"/>
                      </a:cubicBezTo>
                      <a:cubicBezTo>
                        <a:pt x="120515" y="112101"/>
                        <a:pt x="124989" y="110208"/>
                        <a:pt x="130408" y="107541"/>
                      </a:cubicBezTo>
                      <a:cubicBezTo>
                        <a:pt x="138493" y="105734"/>
                        <a:pt x="148042" y="99368"/>
                        <a:pt x="158881" y="88443"/>
                      </a:cubicBezTo>
                      <a:cubicBezTo>
                        <a:pt x="167053" y="81130"/>
                        <a:pt x="178753" y="67108"/>
                        <a:pt x="194065" y="46117"/>
                      </a:cubicBezTo>
                      <a:cubicBezTo>
                        <a:pt x="195871" y="42503"/>
                        <a:pt x="199054" y="41127"/>
                        <a:pt x="203527" y="41987"/>
                      </a:cubicBezTo>
                      <a:cubicBezTo>
                        <a:pt x="203527" y="42933"/>
                        <a:pt x="203957" y="43364"/>
                        <a:pt x="204903" y="43364"/>
                      </a:cubicBezTo>
                      <a:cubicBezTo>
                        <a:pt x="206710" y="44310"/>
                        <a:pt x="208086" y="44740"/>
                        <a:pt x="208946" y="44740"/>
                      </a:cubicBezTo>
                      <a:cubicBezTo>
                        <a:pt x="213420" y="46547"/>
                        <a:pt x="213936" y="49730"/>
                        <a:pt x="210322" y="54289"/>
                      </a:cubicBezTo>
                      <a:cubicBezTo>
                        <a:pt x="204903" y="59709"/>
                        <a:pt x="198108" y="66591"/>
                        <a:pt x="190021" y="74764"/>
                      </a:cubicBezTo>
                      <a:cubicBezTo>
                        <a:pt x="181935" y="83883"/>
                        <a:pt x="175570" y="90679"/>
                        <a:pt x="171096" y="95239"/>
                      </a:cubicBezTo>
                      <a:cubicBezTo>
                        <a:pt x="168430" y="97992"/>
                        <a:pt x="167053" y="99799"/>
                        <a:pt x="167053" y="100659"/>
                      </a:cubicBezTo>
                      <a:cubicBezTo>
                        <a:pt x="167053" y="102466"/>
                        <a:pt x="168860" y="103412"/>
                        <a:pt x="172472" y="103412"/>
                      </a:cubicBezTo>
                      <a:cubicBezTo>
                        <a:pt x="185118" y="107025"/>
                        <a:pt x="193720" y="112101"/>
                        <a:pt x="198194" y="118381"/>
                      </a:cubicBezTo>
                      <a:cubicBezTo>
                        <a:pt x="200860" y="122940"/>
                        <a:pt x="199570" y="126123"/>
                        <a:pt x="194150" y="127930"/>
                      </a:cubicBezTo>
                      <a:cubicBezTo>
                        <a:pt x="178753" y="137909"/>
                        <a:pt x="165247" y="146168"/>
                        <a:pt x="153547" y="152448"/>
                      </a:cubicBezTo>
                      <a:cubicBezTo>
                        <a:pt x="148988" y="155201"/>
                        <a:pt x="149935" y="159245"/>
                        <a:pt x="156215" y="164750"/>
                      </a:cubicBezTo>
                      <a:cubicBezTo>
                        <a:pt x="158021" y="167503"/>
                        <a:pt x="161204" y="168363"/>
                        <a:pt x="165677" y="167503"/>
                      </a:cubicBezTo>
                      <a:cubicBezTo>
                        <a:pt x="172903" y="167503"/>
                        <a:pt x="181935" y="167073"/>
                        <a:pt x="192774" y="166127"/>
                      </a:cubicBezTo>
                      <a:cubicBezTo>
                        <a:pt x="215312" y="164320"/>
                        <a:pt x="232517" y="161997"/>
                        <a:pt x="244216" y="159330"/>
                      </a:cubicBezTo>
                      <a:cubicBezTo>
                        <a:pt x="251442" y="162944"/>
                        <a:pt x="258237" y="173439"/>
                        <a:pt x="264517" y="190731"/>
                      </a:cubicBezTo>
                      <a:cubicBezTo>
                        <a:pt x="264517" y="196151"/>
                        <a:pt x="263571" y="199420"/>
                        <a:pt x="261765" y="200280"/>
                      </a:cubicBezTo>
                      <a:cubicBezTo>
                        <a:pt x="259958" y="201226"/>
                        <a:pt x="257205" y="200710"/>
                        <a:pt x="253593" y="198904"/>
                      </a:cubicBezTo>
                      <a:cubicBezTo>
                        <a:pt x="230108" y="188924"/>
                        <a:pt x="201634" y="185741"/>
                        <a:pt x="168258" y="189355"/>
                      </a:cubicBezTo>
                      <a:cubicBezTo>
                        <a:pt x="163699" y="189355"/>
                        <a:pt x="161462" y="192107"/>
                        <a:pt x="161462" y="197527"/>
                      </a:cubicBezTo>
                      <a:cubicBezTo>
                        <a:pt x="160516" y="228498"/>
                        <a:pt x="159225" y="251639"/>
                        <a:pt x="157418" y="267125"/>
                      </a:cubicBezTo>
                      <a:cubicBezTo>
                        <a:pt x="154666" y="276244"/>
                        <a:pt x="154236" y="284416"/>
                        <a:pt x="156042" y="291643"/>
                      </a:cubicBezTo>
                      <a:cubicBezTo>
                        <a:pt x="156042" y="294396"/>
                        <a:pt x="155096" y="296202"/>
                        <a:pt x="153376" y="297063"/>
                      </a:cubicBezTo>
                      <a:lnTo>
                        <a:pt x="147956" y="297063"/>
                      </a:lnTo>
                      <a:cubicBezTo>
                        <a:pt x="112773" y="289750"/>
                        <a:pt x="86106" y="279771"/>
                        <a:pt x="68041" y="267038"/>
                      </a:cubicBezTo>
                      <a:cubicBezTo>
                        <a:pt x="64428" y="264286"/>
                        <a:pt x="63052" y="262479"/>
                        <a:pt x="63998" y="261619"/>
                      </a:cubicBezTo>
                      <a:cubicBezTo>
                        <a:pt x="63998" y="260758"/>
                        <a:pt x="66234" y="260758"/>
                        <a:pt x="70794" y="261619"/>
                      </a:cubicBezTo>
                      <a:cubicBezTo>
                        <a:pt x="89805" y="267985"/>
                        <a:pt x="106494" y="270738"/>
                        <a:pt x="120945" y="269792"/>
                      </a:cubicBezTo>
                      <a:cubicBezTo>
                        <a:pt x="127225" y="269792"/>
                        <a:pt x="130838" y="265662"/>
                        <a:pt x="131784" y="257489"/>
                      </a:cubicBezTo>
                      <a:cubicBezTo>
                        <a:pt x="131784" y="252930"/>
                        <a:pt x="131784" y="245187"/>
                        <a:pt x="131784" y="234262"/>
                      </a:cubicBezTo>
                      <a:cubicBezTo>
                        <a:pt x="132644" y="219723"/>
                        <a:pt x="133161" y="208367"/>
                        <a:pt x="133161" y="200108"/>
                      </a:cubicBezTo>
                      <a:cubicBezTo>
                        <a:pt x="133161" y="197355"/>
                        <a:pt x="131784" y="195979"/>
                        <a:pt x="129117" y="195979"/>
                      </a:cubicBezTo>
                      <a:cubicBezTo>
                        <a:pt x="67697" y="200538"/>
                        <a:pt x="30621" y="207851"/>
                        <a:pt x="18062" y="217830"/>
                      </a:cubicBezTo>
                      <a:cubicBezTo>
                        <a:pt x="11696" y="221443"/>
                        <a:pt x="7653" y="221013"/>
                        <a:pt x="5847" y="216454"/>
                      </a:cubicBezTo>
                      <a:cubicBezTo>
                        <a:pt x="4040" y="214647"/>
                        <a:pt x="2664" y="211464"/>
                        <a:pt x="1804" y="206904"/>
                      </a:cubicBezTo>
                      <a:cubicBezTo>
                        <a:pt x="-3" y="205098"/>
                        <a:pt x="-433" y="203721"/>
                        <a:pt x="427" y="202775"/>
                      </a:cubicBezTo>
                      <a:cubicBezTo>
                        <a:pt x="427" y="201915"/>
                        <a:pt x="2234" y="201399"/>
                        <a:pt x="5847" y="201399"/>
                      </a:cubicBezTo>
                      <a:cubicBezTo>
                        <a:pt x="11266" y="202345"/>
                        <a:pt x="19352" y="200538"/>
                        <a:pt x="30191" y="195979"/>
                      </a:cubicBezTo>
                      <a:cubicBezTo>
                        <a:pt x="38363" y="193226"/>
                        <a:pt x="49632" y="190989"/>
                        <a:pt x="64084" y="189182"/>
                      </a:cubicBezTo>
                      <a:cubicBezTo>
                        <a:pt x="97461" y="183763"/>
                        <a:pt x="116902" y="179633"/>
                        <a:pt x="122321" y="176880"/>
                      </a:cubicBezTo>
                      <a:cubicBezTo>
                        <a:pt x="124989" y="176880"/>
                        <a:pt x="126365" y="176450"/>
                        <a:pt x="126365" y="175504"/>
                      </a:cubicBezTo>
                      <a:cubicBezTo>
                        <a:pt x="126365" y="174644"/>
                        <a:pt x="124989" y="172321"/>
                        <a:pt x="122321" y="168708"/>
                      </a:cubicBezTo>
                      <a:cubicBezTo>
                        <a:pt x="116902" y="165094"/>
                        <a:pt x="112859" y="162341"/>
                        <a:pt x="110106" y="160535"/>
                      </a:cubicBezTo>
                      <a:cubicBezTo>
                        <a:pt x="106494" y="158728"/>
                        <a:pt x="106064" y="155975"/>
                        <a:pt x="108730" y="152362"/>
                      </a:cubicBezTo>
                      <a:cubicBezTo>
                        <a:pt x="111483" y="148749"/>
                        <a:pt x="115009" y="147372"/>
                        <a:pt x="119568" y="148233"/>
                      </a:cubicBezTo>
                      <a:cubicBezTo>
                        <a:pt x="122321" y="150039"/>
                        <a:pt x="126365" y="150039"/>
                        <a:pt x="131784" y="148233"/>
                      </a:cubicBezTo>
                      <a:cubicBezTo>
                        <a:pt x="134537" y="148233"/>
                        <a:pt x="140386" y="144103"/>
                        <a:pt x="149418" y="135931"/>
                      </a:cubicBezTo>
                      <a:cubicBezTo>
                        <a:pt x="154838" y="128618"/>
                        <a:pt x="153032" y="123198"/>
                        <a:pt x="143999" y="119585"/>
                      </a:cubicBezTo>
                      <a:cubicBezTo>
                        <a:pt x="132214" y="119585"/>
                        <a:pt x="107870" y="129565"/>
                        <a:pt x="70880" y="149609"/>
                      </a:cubicBezTo>
                      <a:cubicBezTo>
                        <a:pt x="66321" y="152362"/>
                        <a:pt x="63224" y="152362"/>
                        <a:pt x="61417" y="149609"/>
                      </a:cubicBezTo>
                      <a:cubicBezTo>
                        <a:pt x="58665" y="147803"/>
                        <a:pt x="56858" y="145996"/>
                        <a:pt x="55998" y="144189"/>
                      </a:cubicBezTo>
                      <a:cubicBezTo>
                        <a:pt x="53245" y="142383"/>
                        <a:pt x="52385" y="141006"/>
                        <a:pt x="53245" y="140060"/>
                      </a:cubicBezTo>
                      <a:cubicBezTo>
                        <a:pt x="53160" y="138425"/>
                        <a:pt x="55396" y="137049"/>
                        <a:pt x="59955" y="136189"/>
                      </a:cubicBezTo>
                      <a:close/>
                      <a:moveTo>
                        <a:pt x="51869" y="52913"/>
                      </a:moveTo>
                      <a:cubicBezTo>
                        <a:pt x="68987" y="41987"/>
                        <a:pt x="85246" y="32954"/>
                        <a:pt x="100643" y="25642"/>
                      </a:cubicBezTo>
                      <a:cubicBezTo>
                        <a:pt x="102450" y="25642"/>
                        <a:pt x="105117" y="24781"/>
                        <a:pt x="108730" y="22889"/>
                      </a:cubicBezTo>
                      <a:cubicBezTo>
                        <a:pt x="127741" y="16523"/>
                        <a:pt x="145720" y="9726"/>
                        <a:pt x="162924" y="2414"/>
                      </a:cubicBezTo>
                      <a:cubicBezTo>
                        <a:pt x="169204" y="-1199"/>
                        <a:pt x="173763" y="-769"/>
                        <a:pt x="176430" y="3790"/>
                      </a:cubicBezTo>
                      <a:cubicBezTo>
                        <a:pt x="177290" y="6543"/>
                        <a:pt x="180473" y="9726"/>
                        <a:pt x="185892" y="13340"/>
                      </a:cubicBezTo>
                      <a:cubicBezTo>
                        <a:pt x="187699" y="16092"/>
                        <a:pt x="188129" y="18329"/>
                        <a:pt x="187268" y="20136"/>
                      </a:cubicBezTo>
                      <a:cubicBezTo>
                        <a:pt x="185462" y="21942"/>
                        <a:pt x="182709" y="22889"/>
                        <a:pt x="179183" y="22889"/>
                      </a:cubicBezTo>
                      <a:cubicBezTo>
                        <a:pt x="140300" y="29255"/>
                        <a:pt x="117332" y="36998"/>
                        <a:pt x="110106" y="46117"/>
                      </a:cubicBezTo>
                      <a:cubicBezTo>
                        <a:pt x="107440" y="51536"/>
                        <a:pt x="103311" y="54289"/>
                        <a:pt x="97891" y="54289"/>
                      </a:cubicBezTo>
                      <a:cubicBezTo>
                        <a:pt x="94278" y="55236"/>
                        <a:pt x="88859" y="56096"/>
                        <a:pt x="81633" y="57042"/>
                      </a:cubicBezTo>
                      <a:cubicBezTo>
                        <a:pt x="69847" y="58849"/>
                        <a:pt x="60385" y="59795"/>
                        <a:pt x="53160" y="59795"/>
                      </a:cubicBezTo>
                      <a:cubicBezTo>
                        <a:pt x="49546" y="59795"/>
                        <a:pt x="47309" y="59365"/>
                        <a:pt x="46363" y="58419"/>
                      </a:cubicBezTo>
                      <a:cubicBezTo>
                        <a:pt x="46449" y="57472"/>
                        <a:pt x="48170" y="55666"/>
                        <a:pt x="51869" y="52913"/>
                      </a:cubicBezTo>
                      <a:close/>
                      <a:moveTo>
                        <a:pt x="73546" y="107541"/>
                      </a:moveTo>
                      <a:cubicBezTo>
                        <a:pt x="70794" y="106681"/>
                        <a:pt x="67697" y="104358"/>
                        <a:pt x="64084" y="100745"/>
                      </a:cubicBezTo>
                      <a:cubicBezTo>
                        <a:pt x="60471" y="97992"/>
                        <a:pt x="57719" y="95755"/>
                        <a:pt x="55998" y="93949"/>
                      </a:cubicBezTo>
                      <a:cubicBezTo>
                        <a:pt x="52385" y="92142"/>
                        <a:pt x="51009" y="90766"/>
                        <a:pt x="51955" y="89819"/>
                      </a:cubicBezTo>
                      <a:cubicBezTo>
                        <a:pt x="51955" y="88013"/>
                        <a:pt x="54191" y="86206"/>
                        <a:pt x="58751" y="84399"/>
                      </a:cubicBezTo>
                      <a:cubicBezTo>
                        <a:pt x="73203" y="78980"/>
                        <a:pt x="87654" y="75280"/>
                        <a:pt x="102106" y="73474"/>
                      </a:cubicBezTo>
                      <a:cubicBezTo>
                        <a:pt x="104859" y="73474"/>
                        <a:pt x="106149" y="73904"/>
                        <a:pt x="106149" y="74850"/>
                      </a:cubicBezTo>
                      <a:cubicBezTo>
                        <a:pt x="106149" y="75797"/>
                        <a:pt x="105203" y="77173"/>
                        <a:pt x="103396" y="78980"/>
                      </a:cubicBezTo>
                      <a:cubicBezTo>
                        <a:pt x="95311" y="86292"/>
                        <a:pt x="89375" y="94465"/>
                        <a:pt x="85762" y="103498"/>
                      </a:cubicBezTo>
                      <a:cubicBezTo>
                        <a:pt x="83009" y="110724"/>
                        <a:pt x="78880" y="112101"/>
                        <a:pt x="73546" y="107541"/>
                      </a:cubicBezTo>
                      <a:close/>
                      <a:moveTo>
                        <a:pt x="127655" y="78893"/>
                      </a:moveTo>
                      <a:cubicBezTo>
                        <a:pt x="124902" y="73474"/>
                        <a:pt x="123612" y="69344"/>
                        <a:pt x="123612" y="66591"/>
                      </a:cubicBezTo>
                      <a:cubicBezTo>
                        <a:pt x="120945" y="62032"/>
                        <a:pt x="122236" y="59279"/>
                        <a:pt x="127655" y="58419"/>
                      </a:cubicBezTo>
                      <a:cubicBezTo>
                        <a:pt x="130321" y="57558"/>
                        <a:pt x="136257" y="56182"/>
                        <a:pt x="145290" y="54289"/>
                      </a:cubicBezTo>
                      <a:cubicBezTo>
                        <a:pt x="148903" y="53429"/>
                        <a:pt x="152946" y="52483"/>
                        <a:pt x="157505" y="51536"/>
                      </a:cubicBezTo>
                      <a:cubicBezTo>
                        <a:pt x="159311" y="51536"/>
                        <a:pt x="160258" y="51966"/>
                        <a:pt x="160258" y="52913"/>
                      </a:cubicBezTo>
                      <a:cubicBezTo>
                        <a:pt x="161118" y="52913"/>
                        <a:pt x="160688" y="53859"/>
                        <a:pt x="158881" y="55666"/>
                      </a:cubicBezTo>
                      <a:cubicBezTo>
                        <a:pt x="150795" y="62978"/>
                        <a:pt x="144429" y="70635"/>
                        <a:pt x="139956" y="78893"/>
                      </a:cubicBezTo>
                      <a:cubicBezTo>
                        <a:pt x="137290" y="82507"/>
                        <a:pt x="134967" y="84313"/>
                        <a:pt x="133161" y="84313"/>
                      </a:cubicBezTo>
                      <a:cubicBezTo>
                        <a:pt x="132214" y="84313"/>
                        <a:pt x="130408" y="82507"/>
                        <a:pt x="127655" y="78893"/>
                      </a:cubicBezTo>
                      <a:close/>
                    </a:path>
                  </a:pathLst>
                </a:custGeom>
                <a:grpFill/>
                <a:ln w="860" cap="flat">
                  <a:noFill/>
                  <a:prstDash val="solid"/>
                  <a:miter/>
                </a:ln>
              </p:spPr>
              <p:txBody>
                <a:bodyPr rtlCol="0" anchor="ctr"/>
                <a:lstStyle/>
                <a:p>
                  <a:endParaRPr lang="zh-CN" altLang="en-US"/>
                </a:p>
              </p:txBody>
            </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10000"/>
                                  </p:iterate>
                                  <p:childTnLst>
                                    <p:set>
                                      <p:cBhvr>
                                        <p:cTn id="6" dur="1" fill="hold">
                                          <p:stCondLst>
                                            <p:cond delay="0"/>
                                          </p:stCondLst>
                                        </p:cTn>
                                        <p:tgtEl>
                                          <p:spTgt spid="91"/>
                                        </p:tgtEl>
                                        <p:attrNameLst>
                                          <p:attrName>style.visibility</p:attrName>
                                        </p:attrNameLst>
                                      </p:cBhvr>
                                      <p:to>
                                        <p:strVal val="visible"/>
                                      </p:to>
                                    </p:set>
                                    <p:anim calcmode="lin" valueType="num">
                                      <p:cBhvr>
                                        <p:cTn id="7" dur="500" fill="hold"/>
                                        <p:tgtEl>
                                          <p:spTgt spid="91"/>
                                        </p:tgtEl>
                                        <p:attrNameLst>
                                          <p:attrName>ppt_w</p:attrName>
                                        </p:attrNameLst>
                                      </p:cBhvr>
                                      <p:tavLst>
                                        <p:tav tm="0">
                                          <p:val>
                                            <p:fltVal val="0"/>
                                          </p:val>
                                        </p:tav>
                                        <p:tav tm="100000">
                                          <p:val>
                                            <p:strVal val="#ppt_w"/>
                                          </p:val>
                                        </p:tav>
                                      </p:tavLst>
                                    </p:anim>
                                    <p:anim calcmode="lin" valueType="num">
                                      <p:cBhvr>
                                        <p:cTn id="8" dur="500" fill="hold"/>
                                        <p:tgtEl>
                                          <p:spTgt spid="91"/>
                                        </p:tgtEl>
                                        <p:attrNameLst>
                                          <p:attrName>ppt_h</p:attrName>
                                        </p:attrNameLst>
                                      </p:cBhvr>
                                      <p:tavLst>
                                        <p:tav tm="0">
                                          <p:val>
                                            <p:fltVal val="0"/>
                                          </p:val>
                                        </p:tav>
                                        <p:tav tm="100000">
                                          <p:val>
                                            <p:strVal val="#ppt_h"/>
                                          </p:val>
                                        </p:tav>
                                      </p:tavLst>
                                    </p:anim>
                                    <p:anim calcmode="lin" valueType="num">
                                      <p:cBhvr>
                                        <p:cTn id="9" dur="500" fill="hold"/>
                                        <p:tgtEl>
                                          <p:spTgt spid="91"/>
                                        </p:tgtEl>
                                        <p:attrNameLst>
                                          <p:attrName>style.rotation</p:attrName>
                                        </p:attrNameLst>
                                      </p:cBhvr>
                                      <p:tavLst>
                                        <p:tav tm="0">
                                          <p:val>
                                            <p:fltVal val="360"/>
                                          </p:val>
                                        </p:tav>
                                        <p:tav tm="100000">
                                          <p:val>
                                            <p:fltVal val="0"/>
                                          </p:val>
                                        </p:tav>
                                      </p:tavLst>
                                    </p:anim>
                                    <p:animEffect transition="in" filter="fade">
                                      <p:cBhvr>
                                        <p:cTn id="10"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rtlCol="0" anchor="ctr" anchorCtr="0">
            <a:normAutofit/>
          </a:bodyPr>
          <a:lstStyle/>
          <a:p>
            <a:pPr lvl="0" algn="l">
              <a:buClrTx/>
              <a:buSzTx/>
              <a:buFontTx/>
            </a:pPr>
            <a:r>
              <a:rPr lang="zh-CN" altLang="en-US" dirty="0" smtClean="0">
                <a:latin typeface="微软雅黑" charset="0"/>
                <a:ea typeface="微软雅黑" charset="0"/>
                <a:sym typeface="+mn-ea"/>
              </a:rPr>
              <a:t>明晰</a:t>
            </a:r>
            <a:r>
              <a:rPr lang="zh-CN" altLang="en-US" dirty="0" smtClean="0">
                <a:latin typeface="微软雅黑" charset="0"/>
                <a:ea typeface="微软雅黑" charset="0"/>
                <a:sym typeface="+mn-ea"/>
              </a:rPr>
              <a:t>治理主体责权事项</a:t>
            </a:r>
            <a:endParaRPr lang="zh-CN" altLang="en-US" dirty="0" smtClean="0">
              <a:latin typeface="微软雅黑" charset="0"/>
              <a:ea typeface="微软雅黑" charset="0"/>
              <a:sym typeface="+mn-ea"/>
            </a:endParaRPr>
          </a:p>
        </p:txBody>
      </p:sp>
      <p:sp>
        <p:nvSpPr>
          <p:cNvPr id="6" name="矩形 5"/>
          <p:cNvSpPr/>
          <p:nvPr/>
        </p:nvSpPr>
        <p:spPr>
          <a:xfrm>
            <a:off x="1059815" y="3945890"/>
            <a:ext cx="4355465" cy="24530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charset="0"/>
              <a:ea typeface="微软雅黑" charset="0"/>
            </a:endParaRPr>
          </a:p>
        </p:txBody>
      </p:sp>
      <p:sp>
        <p:nvSpPr>
          <p:cNvPr id="16" name="文本框 15"/>
          <p:cNvSpPr txBox="1"/>
          <p:nvPr/>
        </p:nvSpPr>
        <p:spPr>
          <a:xfrm>
            <a:off x="431165" y="4350385"/>
            <a:ext cx="628650" cy="1814830"/>
          </a:xfrm>
          <a:prstGeom prst="rect">
            <a:avLst/>
          </a:prstGeom>
          <a:noFill/>
        </p:spPr>
        <p:txBody>
          <a:bodyPr wrap="square" rtlCol="0" anchor="t">
            <a:spAutoFit/>
          </a:bodyPr>
          <a:p>
            <a:pPr algn="ctr"/>
            <a:r>
              <a:rPr lang="zh-CN" altLang="en-US" sz="2800" b="1">
                <a:solidFill>
                  <a:srgbClr val="004C84"/>
                </a:solidFill>
                <a:latin typeface="微软雅黑" charset="0"/>
                <a:ea typeface="微软雅黑" charset="0"/>
                <a:sym typeface="+mn-ea"/>
              </a:rPr>
              <a:t>中央企业</a:t>
            </a:r>
            <a:endParaRPr lang="zh-CN" altLang="en-US" sz="2800" b="1">
              <a:solidFill>
                <a:srgbClr val="004C84"/>
              </a:solidFill>
              <a:latin typeface="微软雅黑" charset="0"/>
              <a:ea typeface="微软雅黑" charset="0"/>
              <a:sym typeface="+mn-ea"/>
            </a:endParaRPr>
          </a:p>
        </p:txBody>
      </p:sp>
      <p:sp>
        <p:nvSpPr>
          <p:cNvPr id="7" name="文本框 6"/>
          <p:cNvSpPr txBox="1"/>
          <p:nvPr/>
        </p:nvSpPr>
        <p:spPr>
          <a:xfrm>
            <a:off x="431800" y="2456815"/>
            <a:ext cx="628015" cy="1383665"/>
          </a:xfrm>
          <a:prstGeom prst="rect">
            <a:avLst/>
          </a:prstGeom>
          <a:noFill/>
        </p:spPr>
        <p:txBody>
          <a:bodyPr wrap="square" rtlCol="0" anchor="t">
            <a:spAutoFit/>
          </a:bodyPr>
          <a:p>
            <a:pPr lvl="0" algn="ctr">
              <a:buClrTx/>
              <a:buSzTx/>
              <a:buFontTx/>
            </a:pPr>
            <a:r>
              <a:rPr lang="zh-CN" altLang="en-US" sz="2800" b="1">
                <a:solidFill>
                  <a:srgbClr val="C00000"/>
                </a:solidFill>
                <a:latin typeface="微软雅黑" charset="0"/>
                <a:ea typeface="微软雅黑" charset="0"/>
                <a:sym typeface="+mn-ea"/>
              </a:rPr>
              <a:t>国资委</a:t>
            </a:r>
            <a:endParaRPr lang="zh-CN" altLang="en-US" sz="2800" b="1">
              <a:solidFill>
                <a:srgbClr val="C00000"/>
              </a:solidFill>
              <a:latin typeface="微软雅黑" charset="0"/>
              <a:ea typeface="微软雅黑" charset="0"/>
              <a:sym typeface="+mn-ea"/>
            </a:endParaRPr>
          </a:p>
        </p:txBody>
      </p:sp>
      <p:sp>
        <p:nvSpPr>
          <p:cNvPr id="8" name="矩形 7"/>
          <p:cNvSpPr/>
          <p:nvPr/>
        </p:nvSpPr>
        <p:spPr>
          <a:xfrm>
            <a:off x="1059815" y="2320290"/>
            <a:ext cx="4354830" cy="4073525"/>
          </a:xfrm>
          <a:prstGeom prst="rect">
            <a:avLst/>
          </a:prstGeom>
          <a:noFill/>
          <a:ln w="19050">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charset="0"/>
              <a:ea typeface="微软雅黑" charset="0"/>
            </a:endParaRPr>
          </a:p>
        </p:txBody>
      </p:sp>
      <p:sp>
        <p:nvSpPr>
          <p:cNvPr id="14" name="文本框 13"/>
          <p:cNvSpPr txBox="1"/>
          <p:nvPr/>
        </p:nvSpPr>
        <p:spPr>
          <a:xfrm>
            <a:off x="3612515" y="5427345"/>
            <a:ext cx="1440000" cy="521970"/>
          </a:xfrm>
          <a:prstGeom prst="rect">
            <a:avLst/>
          </a:prstGeom>
          <a:solidFill>
            <a:srgbClr val="004C84"/>
          </a:solidFill>
        </p:spPr>
        <p:txBody>
          <a:bodyPr wrap="square" rtlCol="0">
            <a:spAutoFit/>
          </a:bodyPr>
          <a:p>
            <a:pPr lvl="0" algn="ctr">
              <a:buClrTx/>
              <a:buSzTx/>
              <a:buFontTx/>
            </a:pPr>
            <a:r>
              <a:rPr lang="zh-CN" altLang="en-US" sz="1400">
                <a:solidFill>
                  <a:schemeClr val="bg1"/>
                </a:solidFill>
                <a:latin typeface="微软雅黑" charset="0"/>
                <a:ea typeface="微软雅黑" charset="0"/>
                <a:sym typeface="+mn-ea"/>
              </a:rPr>
              <a:t>关联三重一大</a:t>
            </a:r>
            <a:endParaRPr lang="zh-CN" altLang="en-US" sz="1400">
              <a:solidFill>
                <a:schemeClr val="bg1"/>
              </a:solidFill>
              <a:latin typeface="微软雅黑" charset="0"/>
              <a:ea typeface="微软雅黑" charset="0"/>
              <a:sym typeface="+mn-ea"/>
            </a:endParaRPr>
          </a:p>
          <a:p>
            <a:pPr lvl="0" algn="ctr">
              <a:buClrTx/>
              <a:buSzTx/>
              <a:buFontTx/>
            </a:pPr>
            <a:r>
              <a:rPr lang="zh-CN" altLang="en-US" sz="1400">
                <a:solidFill>
                  <a:schemeClr val="bg1"/>
                </a:solidFill>
                <a:latin typeface="微软雅黑" charset="0"/>
                <a:ea typeface="微软雅黑" charset="0"/>
                <a:sym typeface="+mn-ea"/>
              </a:rPr>
              <a:t>事项目录</a:t>
            </a:r>
            <a:endParaRPr lang="zh-CN" altLang="en-US" sz="1400">
              <a:solidFill>
                <a:schemeClr val="bg1"/>
              </a:solidFill>
              <a:latin typeface="微软雅黑" charset="0"/>
              <a:ea typeface="微软雅黑" charset="0"/>
              <a:sym typeface="+mn-ea"/>
            </a:endParaRPr>
          </a:p>
        </p:txBody>
      </p:sp>
      <p:sp>
        <p:nvSpPr>
          <p:cNvPr id="28" name="文本框 27"/>
          <p:cNvSpPr txBox="1"/>
          <p:nvPr/>
        </p:nvSpPr>
        <p:spPr>
          <a:xfrm>
            <a:off x="6010910" y="2320290"/>
            <a:ext cx="640080" cy="368300"/>
          </a:xfrm>
          <a:prstGeom prst="rect">
            <a:avLst/>
          </a:prstGeom>
          <a:solidFill>
            <a:srgbClr val="C00000"/>
          </a:solidFill>
        </p:spPr>
        <p:txBody>
          <a:bodyPr wrap="none" rtlCol="0">
            <a:spAutoFit/>
          </a:bodyPr>
          <a:p>
            <a:r>
              <a:rPr lang="zh-CN" altLang="en-US" b="1">
                <a:solidFill>
                  <a:schemeClr val="bg1"/>
                </a:solidFill>
                <a:latin typeface="微软雅黑" charset="0"/>
                <a:ea typeface="微软雅黑" charset="0"/>
              </a:rPr>
              <a:t>新增</a:t>
            </a:r>
            <a:endParaRPr lang="zh-CN" altLang="en-US" b="1">
              <a:solidFill>
                <a:schemeClr val="bg1"/>
              </a:solidFill>
              <a:latin typeface="微软雅黑" charset="0"/>
              <a:ea typeface="微软雅黑" charset="0"/>
            </a:endParaRPr>
          </a:p>
        </p:txBody>
      </p:sp>
      <p:sp>
        <p:nvSpPr>
          <p:cNvPr id="50" name="文本框 49"/>
          <p:cNvSpPr txBox="1"/>
          <p:nvPr/>
        </p:nvSpPr>
        <p:spPr>
          <a:xfrm>
            <a:off x="9322435" y="3067685"/>
            <a:ext cx="1887855" cy="521970"/>
          </a:xfrm>
          <a:prstGeom prst="rect">
            <a:avLst/>
          </a:prstGeom>
          <a:noFill/>
        </p:spPr>
        <p:txBody>
          <a:bodyPr wrap="square" rtlCol="0" anchor="t">
            <a:spAutoFit/>
          </a:bodyPr>
          <a:p>
            <a:pPr algn="ctr"/>
            <a:r>
              <a:rPr lang="zh-CN" altLang="en-US" sz="1400">
                <a:latin typeface="微软雅黑" charset="0"/>
                <a:ea typeface="微软雅黑" charset="0"/>
                <a:cs typeface="微软雅黑" charset="0"/>
                <a:sym typeface="+mn-ea"/>
              </a:rPr>
              <a:t>9类：党委直接决定</a:t>
            </a:r>
            <a:endParaRPr lang="zh-CN" altLang="en-US" sz="1400">
              <a:latin typeface="微软雅黑" charset="0"/>
              <a:ea typeface="微软雅黑" charset="0"/>
              <a:cs typeface="微软雅黑" charset="0"/>
              <a:sym typeface="+mn-ea"/>
            </a:endParaRPr>
          </a:p>
          <a:p>
            <a:pPr algn="ctr"/>
            <a:r>
              <a:rPr lang="zh-CN" altLang="en-US" sz="1400">
                <a:latin typeface="微软雅黑" charset="0"/>
                <a:ea typeface="微软雅黑" charset="0"/>
                <a:cs typeface="微软雅黑" charset="0"/>
                <a:sym typeface="+mn-ea"/>
              </a:rPr>
              <a:t>17类：前置研究讨论</a:t>
            </a:r>
            <a:endParaRPr lang="zh-CN" altLang="en-US" sz="1400">
              <a:latin typeface="微软雅黑" charset="0"/>
              <a:ea typeface="微软雅黑" charset="0"/>
              <a:cs typeface="微软雅黑" charset="0"/>
              <a:sym typeface="+mn-ea"/>
            </a:endParaRPr>
          </a:p>
        </p:txBody>
      </p:sp>
      <p:sp>
        <p:nvSpPr>
          <p:cNvPr id="15" name="矩形 14"/>
          <p:cNvSpPr/>
          <p:nvPr/>
        </p:nvSpPr>
        <p:spPr>
          <a:xfrm>
            <a:off x="9302750" y="3038475"/>
            <a:ext cx="1920240" cy="556895"/>
          </a:xfrm>
          <a:prstGeom prst="rect">
            <a:avLst/>
          </a:prstGeom>
          <a:noFill/>
          <a:ln w="28575" cmpd="sng">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charset="0"/>
              <a:ea typeface="微软雅黑" charset="0"/>
            </a:endParaRPr>
          </a:p>
        </p:txBody>
      </p:sp>
      <p:pic>
        <p:nvPicPr>
          <p:cNvPr id="17" name="图片 16" descr="32313534333539333b32313534333634303bd4b8cdfbc7e5b5a5"/>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97050" y="2492375"/>
            <a:ext cx="866140" cy="866140"/>
          </a:xfrm>
          <a:prstGeom prst="rect">
            <a:avLst/>
          </a:prstGeom>
        </p:spPr>
      </p:pic>
      <p:sp>
        <p:nvSpPr>
          <p:cNvPr id="18" name="文本框 17"/>
          <p:cNvSpPr txBox="1"/>
          <p:nvPr/>
        </p:nvSpPr>
        <p:spPr>
          <a:xfrm>
            <a:off x="1510030" y="5435600"/>
            <a:ext cx="1440000" cy="521970"/>
          </a:xfrm>
          <a:prstGeom prst="rect">
            <a:avLst/>
          </a:prstGeom>
          <a:solidFill>
            <a:srgbClr val="004C84"/>
          </a:solidFill>
        </p:spPr>
        <p:txBody>
          <a:bodyPr wrap="square" rtlCol="0">
            <a:spAutoFit/>
          </a:bodyPr>
          <a:p>
            <a:pPr lvl="0" algn="ctr">
              <a:buClrTx/>
              <a:buSzTx/>
              <a:buFontTx/>
            </a:pPr>
            <a:r>
              <a:rPr lang="zh-CN" altLang="en-US" sz="1400">
                <a:solidFill>
                  <a:schemeClr val="bg1"/>
                </a:solidFill>
                <a:latin typeface="微软雅黑" charset="0"/>
                <a:ea typeface="微软雅黑" charset="0"/>
                <a:sym typeface="+mn-ea"/>
              </a:rPr>
              <a:t>企业</a:t>
            </a:r>
            <a:endParaRPr lang="zh-CN" altLang="en-US" sz="1400">
              <a:solidFill>
                <a:schemeClr val="bg1"/>
              </a:solidFill>
              <a:latin typeface="微软雅黑" charset="0"/>
              <a:ea typeface="微软雅黑" charset="0"/>
              <a:sym typeface="+mn-ea"/>
            </a:endParaRPr>
          </a:p>
          <a:p>
            <a:pPr lvl="0" algn="ctr">
              <a:buClrTx/>
              <a:buSzTx/>
              <a:buFontTx/>
            </a:pPr>
            <a:r>
              <a:rPr lang="zh-CN" altLang="en-US" sz="1400">
                <a:solidFill>
                  <a:schemeClr val="bg1"/>
                </a:solidFill>
                <a:latin typeface="微软雅黑" charset="0"/>
                <a:ea typeface="微软雅黑" charset="0"/>
                <a:sym typeface="+mn-ea"/>
              </a:rPr>
              <a:t>事项清单</a:t>
            </a:r>
            <a:endParaRPr lang="zh-CN" altLang="en-US" sz="1400">
              <a:solidFill>
                <a:schemeClr val="bg1"/>
              </a:solidFill>
              <a:latin typeface="微软雅黑" charset="0"/>
              <a:ea typeface="微软雅黑" charset="0"/>
              <a:sym typeface="+mn-ea"/>
            </a:endParaRPr>
          </a:p>
        </p:txBody>
      </p:sp>
      <p:sp>
        <p:nvSpPr>
          <p:cNvPr id="19" name="文本框 18"/>
          <p:cNvSpPr txBox="1"/>
          <p:nvPr/>
        </p:nvSpPr>
        <p:spPr>
          <a:xfrm>
            <a:off x="3612515" y="4585970"/>
            <a:ext cx="1440000" cy="521970"/>
          </a:xfrm>
          <a:prstGeom prst="rect">
            <a:avLst/>
          </a:prstGeom>
          <a:solidFill>
            <a:srgbClr val="004C84"/>
          </a:solidFill>
        </p:spPr>
        <p:txBody>
          <a:bodyPr wrap="square" rtlCol="0">
            <a:spAutoFit/>
          </a:bodyPr>
          <a:p>
            <a:pPr lvl="0" algn="ctr">
              <a:buClrTx/>
              <a:buSzTx/>
              <a:buFontTx/>
            </a:pPr>
            <a:r>
              <a:rPr lang="zh-CN" altLang="en-US" sz="1400">
                <a:solidFill>
                  <a:schemeClr val="bg1"/>
                </a:solidFill>
                <a:latin typeface="微软雅黑" charset="0"/>
                <a:ea typeface="微软雅黑" charset="0"/>
                <a:sym typeface="+mn-ea"/>
              </a:rPr>
              <a:t>上报</a:t>
            </a:r>
            <a:endParaRPr lang="zh-CN" altLang="en-US" sz="1400">
              <a:solidFill>
                <a:schemeClr val="bg1"/>
              </a:solidFill>
              <a:latin typeface="微软雅黑" charset="0"/>
              <a:ea typeface="微软雅黑" charset="0"/>
              <a:sym typeface="+mn-ea"/>
            </a:endParaRPr>
          </a:p>
          <a:p>
            <a:pPr lvl="0" algn="ctr">
              <a:buClrTx/>
              <a:buSzTx/>
              <a:buFontTx/>
            </a:pPr>
            <a:r>
              <a:rPr lang="zh-CN" altLang="en-US" sz="1400">
                <a:solidFill>
                  <a:schemeClr val="bg1"/>
                </a:solidFill>
                <a:latin typeface="微软雅黑" charset="0"/>
                <a:ea typeface="微软雅黑" charset="0"/>
                <a:sym typeface="+mn-ea"/>
              </a:rPr>
              <a:t>事项清单</a:t>
            </a:r>
            <a:endParaRPr lang="zh-CN" altLang="en-US" sz="1400">
              <a:solidFill>
                <a:schemeClr val="bg1"/>
              </a:solidFill>
              <a:latin typeface="微软雅黑" charset="0"/>
              <a:ea typeface="微软雅黑" charset="0"/>
              <a:sym typeface="+mn-ea"/>
            </a:endParaRPr>
          </a:p>
        </p:txBody>
      </p:sp>
      <p:sp>
        <p:nvSpPr>
          <p:cNvPr id="20" name="文本框 19"/>
          <p:cNvSpPr txBox="1"/>
          <p:nvPr/>
        </p:nvSpPr>
        <p:spPr>
          <a:xfrm>
            <a:off x="1510030" y="4585970"/>
            <a:ext cx="1440000" cy="521970"/>
          </a:xfrm>
          <a:prstGeom prst="rect">
            <a:avLst/>
          </a:prstGeom>
          <a:solidFill>
            <a:srgbClr val="004C84"/>
          </a:solidFill>
        </p:spPr>
        <p:txBody>
          <a:bodyPr wrap="square" rtlCol="0" anchor="ctr" anchorCtr="0">
            <a:noAutofit/>
          </a:bodyPr>
          <a:p>
            <a:pPr lvl="0" algn="ctr">
              <a:buClrTx/>
              <a:buSzTx/>
              <a:buFontTx/>
            </a:pPr>
            <a:r>
              <a:rPr lang="zh-CN" altLang="en-US" sz="1400">
                <a:solidFill>
                  <a:schemeClr val="bg1"/>
                </a:solidFill>
                <a:latin typeface="微软雅黑" charset="0"/>
                <a:ea typeface="微软雅黑" charset="0"/>
                <a:sym typeface="+mn-ea"/>
              </a:rPr>
              <a:t>接收</a:t>
            </a:r>
            <a:endParaRPr lang="zh-CN" altLang="en-US" sz="1400">
              <a:solidFill>
                <a:schemeClr val="bg1"/>
              </a:solidFill>
              <a:latin typeface="微软雅黑" charset="0"/>
              <a:ea typeface="微软雅黑" charset="0"/>
              <a:sym typeface="+mn-ea"/>
            </a:endParaRPr>
          </a:p>
        </p:txBody>
      </p:sp>
      <p:cxnSp>
        <p:nvCxnSpPr>
          <p:cNvPr id="21" name="直接箭头连接符 20"/>
          <p:cNvCxnSpPr>
            <a:stCxn id="20" idx="2"/>
            <a:endCxn id="18" idx="0"/>
          </p:cNvCxnSpPr>
          <p:nvPr/>
        </p:nvCxnSpPr>
        <p:spPr>
          <a:xfrm>
            <a:off x="2230120" y="5107940"/>
            <a:ext cx="0" cy="327660"/>
          </a:xfrm>
          <a:prstGeom prst="straightConnector1">
            <a:avLst/>
          </a:prstGeom>
          <a:ln w="38100">
            <a:headEnd type="non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26" name="直接箭头连接符 25"/>
          <p:cNvCxnSpPr>
            <a:stCxn id="18" idx="3"/>
            <a:endCxn id="14" idx="1"/>
          </p:cNvCxnSpPr>
          <p:nvPr/>
        </p:nvCxnSpPr>
        <p:spPr>
          <a:xfrm flipV="1">
            <a:off x="2950210" y="5688330"/>
            <a:ext cx="662305" cy="8255"/>
          </a:xfrm>
          <a:prstGeom prst="straightConnector1">
            <a:avLst/>
          </a:prstGeom>
          <a:ln w="38100">
            <a:headEnd type="non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29" name="直接箭头连接符 28"/>
          <p:cNvCxnSpPr>
            <a:stCxn id="14" idx="0"/>
            <a:endCxn id="19" idx="2"/>
          </p:cNvCxnSpPr>
          <p:nvPr/>
        </p:nvCxnSpPr>
        <p:spPr>
          <a:xfrm flipV="1">
            <a:off x="4332605" y="5107940"/>
            <a:ext cx="0" cy="319405"/>
          </a:xfrm>
          <a:prstGeom prst="straightConnector1">
            <a:avLst/>
          </a:prstGeom>
          <a:ln w="38100">
            <a:headEnd type="none" w="med" len="med"/>
            <a:tailEnd type="triangle" w="med" len="med"/>
          </a:ln>
        </p:spPr>
        <p:style>
          <a:lnRef idx="3">
            <a:schemeClr val="accent2"/>
          </a:lnRef>
          <a:fillRef idx="0">
            <a:schemeClr val="accent2"/>
          </a:fillRef>
          <a:effectRef idx="2">
            <a:schemeClr val="accent2"/>
          </a:effectRef>
          <a:fontRef idx="minor">
            <a:schemeClr val="tx1"/>
          </a:fontRef>
        </p:style>
      </p:cxnSp>
      <p:sp>
        <p:nvSpPr>
          <p:cNvPr id="22" name="文本框 21"/>
          <p:cNvSpPr txBox="1"/>
          <p:nvPr/>
        </p:nvSpPr>
        <p:spPr>
          <a:xfrm>
            <a:off x="2730500" y="2698115"/>
            <a:ext cx="1013460" cy="583565"/>
          </a:xfrm>
          <a:prstGeom prst="rect">
            <a:avLst/>
          </a:prstGeom>
          <a:solidFill>
            <a:srgbClr val="004C84"/>
          </a:solidFill>
        </p:spPr>
        <p:txBody>
          <a:bodyPr wrap="square" rtlCol="0" anchor="t">
            <a:spAutoFit/>
          </a:bodyPr>
          <a:p>
            <a:r>
              <a:rPr lang="zh-CN" altLang="en-US" sz="1600" b="1">
                <a:solidFill>
                  <a:schemeClr val="bg1"/>
                </a:solidFill>
                <a:latin typeface="微软雅黑" charset="0"/>
                <a:ea typeface="微软雅黑" charset="0"/>
                <a:sym typeface="+mn-ea"/>
              </a:rPr>
              <a:t>三重一大事项目录</a:t>
            </a:r>
            <a:endParaRPr lang="zh-CN" altLang="en-US" sz="1600" b="1">
              <a:solidFill>
                <a:schemeClr val="bg1"/>
              </a:solidFill>
              <a:latin typeface="微软雅黑" charset="0"/>
              <a:ea typeface="微软雅黑" charset="0"/>
              <a:sym typeface="+mn-ea"/>
            </a:endParaRPr>
          </a:p>
        </p:txBody>
      </p:sp>
      <p:cxnSp>
        <p:nvCxnSpPr>
          <p:cNvPr id="56" name="直接连接符 55"/>
          <p:cNvCxnSpPr/>
          <p:nvPr/>
        </p:nvCxnSpPr>
        <p:spPr>
          <a:xfrm flipV="1">
            <a:off x="1064895" y="3944620"/>
            <a:ext cx="4349750" cy="635"/>
          </a:xfrm>
          <a:prstGeom prst="line">
            <a:avLst/>
          </a:pr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48" name="下箭头 47"/>
          <p:cNvSpPr/>
          <p:nvPr/>
        </p:nvSpPr>
        <p:spPr>
          <a:xfrm>
            <a:off x="2038985" y="3764915"/>
            <a:ext cx="382270" cy="365760"/>
          </a:xfrm>
          <a:prstGeom prst="down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charset="0"/>
              <a:ea typeface="微软雅黑" charset="0"/>
            </a:endParaRPr>
          </a:p>
        </p:txBody>
      </p:sp>
      <p:sp>
        <p:nvSpPr>
          <p:cNvPr id="52" name="下箭头 51"/>
          <p:cNvSpPr/>
          <p:nvPr/>
        </p:nvSpPr>
        <p:spPr>
          <a:xfrm rot="10800000">
            <a:off x="4141470" y="3759835"/>
            <a:ext cx="382270" cy="370205"/>
          </a:xfrm>
          <a:prstGeom prst="down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charset="0"/>
              <a:ea typeface="微软雅黑" charset="0"/>
            </a:endParaRPr>
          </a:p>
        </p:txBody>
      </p:sp>
      <p:sp>
        <p:nvSpPr>
          <p:cNvPr id="57" name="矩形 56"/>
          <p:cNvSpPr/>
          <p:nvPr/>
        </p:nvSpPr>
        <p:spPr>
          <a:xfrm>
            <a:off x="6029960" y="3935730"/>
            <a:ext cx="5644515" cy="24587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charset="0"/>
              <a:ea typeface="微软雅黑" charset="0"/>
            </a:endParaRPr>
          </a:p>
        </p:txBody>
      </p:sp>
      <p:sp>
        <p:nvSpPr>
          <p:cNvPr id="58" name="矩形 57"/>
          <p:cNvSpPr/>
          <p:nvPr/>
        </p:nvSpPr>
        <p:spPr>
          <a:xfrm>
            <a:off x="6000750" y="2315845"/>
            <a:ext cx="5673090" cy="4073525"/>
          </a:xfrm>
          <a:prstGeom prst="rect">
            <a:avLst/>
          </a:prstGeom>
          <a:noFill/>
          <a:ln w="19050">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charset="0"/>
              <a:ea typeface="微软雅黑" charset="0"/>
            </a:endParaRPr>
          </a:p>
        </p:txBody>
      </p:sp>
      <p:sp>
        <p:nvSpPr>
          <p:cNvPr id="59" name="文本框 58"/>
          <p:cNvSpPr txBox="1"/>
          <p:nvPr/>
        </p:nvSpPr>
        <p:spPr>
          <a:xfrm>
            <a:off x="9926320" y="5417820"/>
            <a:ext cx="1440000" cy="521970"/>
          </a:xfrm>
          <a:prstGeom prst="rect">
            <a:avLst/>
          </a:prstGeom>
          <a:solidFill>
            <a:srgbClr val="C00000"/>
          </a:solidFill>
        </p:spPr>
        <p:txBody>
          <a:bodyPr wrap="square" rtlCol="0">
            <a:spAutoFit/>
          </a:bodyPr>
          <a:p>
            <a:pPr algn="ctr"/>
            <a:r>
              <a:rPr lang="zh-CN" altLang="en-US" sz="1400" b="1">
                <a:solidFill>
                  <a:schemeClr val="bg1"/>
                </a:solidFill>
                <a:latin typeface="微软雅黑" charset="0"/>
                <a:ea typeface="微软雅黑" charset="0"/>
                <a:sym typeface="+mn-ea"/>
              </a:rPr>
              <a:t>关联重大经营事项责权清单目录</a:t>
            </a:r>
            <a:endParaRPr lang="zh-CN" altLang="en-US" sz="1400" b="1">
              <a:solidFill>
                <a:schemeClr val="bg1"/>
              </a:solidFill>
              <a:latin typeface="微软雅黑" charset="0"/>
              <a:ea typeface="微软雅黑" charset="0"/>
              <a:sym typeface="+mn-ea"/>
            </a:endParaRPr>
          </a:p>
        </p:txBody>
      </p:sp>
      <p:pic>
        <p:nvPicPr>
          <p:cNvPr id="60" name="图片 59" descr="32313534333539333b32313534333634303bd4b8cdfbc7e5b5a5"/>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578600" y="2624455"/>
            <a:ext cx="866140" cy="866140"/>
          </a:xfrm>
          <a:prstGeom prst="rect">
            <a:avLst/>
          </a:prstGeom>
        </p:spPr>
      </p:pic>
      <p:sp>
        <p:nvSpPr>
          <p:cNvPr id="61" name="文本框 60"/>
          <p:cNvSpPr txBox="1"/>
          <p:nvPr/>
        </p:nvSpPr>
        <p:spPr>
          <a:xfrm>
            <a:off x="6291580" y="5431155"/>
            <a:ext cx="1440000" cy="521970"/>
          </a:xfrm>
          <a:prstGeom prst="rect">
            <a:avLst/>
          </a:prstGeom>
          <a:solidFill>
            <a:srgbClr val="004C84"/>
          </a:solidFill>
        </p:spPr>
        <p:txBody>
          <a:bodyPr wrap="square" rtlCol="0">
            <a:spAutoFit/>
          </a:bodyPr>
          <a:p>
            <a:pPr lvl="0" algn="ctr">
              <a:buClrTx/>
              <a:buSzTx/>
              <a:buFontTx/>
            </a:pPr>
            <a:r>
              <a:rPr lang="zh-CN" altLang="en-US" sz="1400">
                <a:solidFill>
                  <a:schemeClr val="bg1"/>
                </a:solidFill>
                <a:latin typeface="微软雅黑" charset="0"/>
                <a:ea typeface="微软雅黑" charset="0"/>
                <a:sym typeface="+mn-ea"/>
              </a:rPr>
              <a:t>企业</a:t>
            </a:r>
            <a:endParaRPr lang="zh-CN" altLang="en-US" sz="1400">
              <a:solidFill>
                <a:schemeClr val="bg1"/>
              </a:solidFill>
              <a:latin typeface="微软雅黑" charset="0"/>
              <a:ea typeface="微软雅黑" charset="0"/>
              <a:sym typeface="+mn-ea"/>
            </a:endParaRPr>
          </a:p>
          <a:p>
            <a:pPr lvl="0" algn="ctr">
              <a:buClrTx/>
              <a:buSzTx/>
              <a:buFontTx/>
            </a:pPr>
            <a:r>
              <a:rPr lang="zh-CN" altLang="en-US" sz="1400">
                <a:solidFill>
                  <a:schemeClr val="bg1"/>
                </a:solidFill>
                <a:latin typeface="微软雅黑" charset="0"/>
                <a:ea typeface="微软雅黑" charset="0"/>
                <a:sym typeface="+mn-ea"/>
              </a:rPr>
              <a:t>事项清单</a:t>
            </a:r>
            <a:endParaRPr lang="zh-CN" altLang="en-US" sz="1400">
              <a:solidFill>
                <a:schemeClr val="bg1"/>
              </a:solidFill>
              <a:latin typeface="微软雅黑" charset="0"/>
              <a:ea typeface="微软雅黑" charset="0"/>
              <a:sym typeface="+mn-ea"/>
            </a:endParaRPr>
          </a:p>
        </p:txBody>
      </p:sp>
      <p:sp>
        <p:nvSpPr>
          <p:cNvPr id="62" name="文本框 61"/>
          <p:cNvSpPr txBox="1"/>
          <p:nvPr/>
        </p:nvSpPr>
        <p:spPr>
          <a:xfrm>
            <a:off x="9926320" y="4576445"/>
            <a:ext cx="1440000" cy="521970"/>
          </a:xfrm>
          <a:prstGeom prst="rect">
            <a:avLst/>
          </a:prstGeom>
          <a:solidFill>
            <a:srgbClr val="004C84"/>
          </a:solidFill>
        </p:spPr>
        <p:txBody>
          <a:bodyPr wrap="square" rtlCol="0">
            <a:spAutoFit/>
          </a:bodyPr>
          <a:p>
            <a:pPr lvl="0" algn="ctr">
              <a:buClrTx/>
              <a:buSzTx/>
              <a:buFontTx/>
            </a:pPr>
            <a:r>
              <a:rPr lang="zh-CN" altLang="en-US" sz="1400">
                <a:solidFill>
                  <a:schemeClr val="bg1"/>
                </a:solidFill>
                <a:latin typeface="微软雅黑" charset="0"/>
                <a:ea typeface="微软雅黑" charset="0"/>
                <a:sym typeface="+mn-ea"/>
              </a:rPr>
              <a:t>上报</a:t>
            </a:r>
            <a:endParaRPr lang="zh-CN" altLang="en-US" sz="1400">
              <a:solidFill>
                <a:schemeClr val="bg1"/>
              </a:solidFill>
              <a:latin typeface="微软雅黑" charset="0"/>
              <a:ea typeface="微软雅黑" charset="0"/>
              <a:sym typeface="+mn-ea"/>
            </a:endParaRPr>
          </a:p>
          <a:p>
            <a:pPr lvl="0" algn="ctr">
              <a:buClrTx/>
              <a:buSzTx/>
              <a:buFontTx/>
            </a:pPr>
            <a:r>
              <a:rPr lang="zh-CN" altLang="en-US" sz="1400">
                <a:solidFill>
                  <a:schemeClr val="bg1"/>
                </a:solidFill>
                <a:latin typeface="微软雅黑" charset="0"/>
                <a:ea typeface="微软雅黑" charset="0"/>
                <a:sym typeface="+mn-ea"/>
              </a:rPr>
              <a:t>事项清单</a:t>
            </a:r>
            <a:endParaRPr lang="zh-CN" altLang="en-US" sz="1400">
              <a:solidFill>
                <a:schemeClr val="bg1"/>
              </a:solidFill>
              <a:latin typeface="微软雅黑" charset="0"/>
              <a:ea typeface="微软雅黑" charset="0"/>
              <a:sym typeface="+mn-ea"/>
            </a:endParaRPr>
          </a:p>
        </p:txBody>
      </p:sp>
      <p:sp>
        <p:nvSpPr>
          <p:cNvPr id="63" name="文本框 62"/>
          <p:cNvSpPr txBox="1"/>
          <p:nvPr/>
        </p:nvSpPr>
        <p:spPr>
          <a:xfrm>
            <a:off x="6291580" y="4581525"/>
            <a:ext cx="1440000" cy="521970"/>
          </a:xfrm>
          <a:prstGeom prst="rect">
            <a:avLst/>
          </a:prstGeom>
          <a:solidFill>
            <a:srgbClr val="004C84"/>
          </a:solidFill>
        </p:spPr>
        <p:txBody>
          <a:bodyPr wrap="square" rtlCol="0" anchor="ctr" anchorCtr="0">
            <a:noAutofit/>
          </a:bodyPr>
          <a:p>
            <a:pPr lvl="0" algn="ctr">
              <a:buClrTx/>
              <a:buSzTx/>
              <a:buFontTx/>
            </a:pPr>
            <a:r>
              <a:rPr lang="zh-CN" altLang="en-US" sz="1400">
                <a:solidFill>
                  <a:schemeClr val="bg1"/>
                </a:solidFill>
                <a:latin typeface="微软雅黑" charset="0"/>
                <a:ea typeface="微软雅黑" charset="0"/>
                <a:sym typeface="+mn-ea"/>
              </a:rPr>
              <a:t>接收</a:t>
            </a:r>
            <a:endParaRPr lang="zh-CN" altLang="en-US" sz="1400">
              <a:solidFill>
                <a:schemeClr val="bg1"/>
              </a:solidFill>
              <a:latin typeface="微软雅黑" charset="0"/>
              <a:ea typeface="微软雅黑" charset="0"/>
              <a:sym typeface="+mn-ea"/>
            </a:endParaRPr>
          </a:p>
        </p:txBody>
      </p:sp>
      <p:cxnSp>
        <p:nvCxnSpPr>
          <p:cNvPr id="64" name="直接箭头连接符 63"/>
          <p:cNvCxnSpPr>
            <a:stCxn id="63" idx="2"/>
            <a:endCxn id="61" idx="0"/>
          </p:cNvCxnSpPr>
          <p:nvPr/>
        </p:nvCxnSpPr>
        <p:spPr>
          <a:xfrm>
            <a:off x="7011670" y="5103495"/>
            <a:ext cx="0" cy="327660"/>
          </a:xfrm>
          <a:prstGeom prst="straightConnector1">
            <a:avLst/>
          </a:prstGeom>
          <a:ln w="38100">
            <a:headEnd type="non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66" name="直接箭头连接符 65"/>
          <p:cNvCxnSpPr>
            <a:stCxn id="59" idx="0"/>
            <a:endCxn id="62" idx="2"/>
          </p:cNvCxnSpPr>
          <p:nvPr/>
        </p:nvCxnSpPr>
        <p:spPr>
          <a:xfrm flipV="1">
            <a:off x="10646410" y="5098415"/>
            <a:ext cx="0" cy="319405"/>
          </a:xfrm>
          <a:prstGeom prst="straightConnector1">
            <a:avLst/>
          </a:prstGeom>
          <a:ln w="38100">
            <a:headEnd type="none" w="med" len="med"/>
            <a:tailEnd type="triangle" w="med" len="med"/>
          </a:ln>
        </p:spPr>
        <p:style>
          <a:lnRef idx="3">
            <a:schemeClr val="accent2"/>
          </a:lnRef>
          <a:fillRef idx="0">
            <a:schemeClr val="accent2"/>
          </a:fillRef>
          <a:effectRef idx="2">
            <a:schemeClr val="accent2"/>
          </a:effectRef>
          <a:fontRef idx="minor">
            <a:schemeClr val="tx1"/>
          </a:fontRef>
        </p:style>
      </p:cxnSp>
      <p:sp>
        <p:nvSpPr>
          <p:cNvPr id="67" name="文本框 66"/>
          <p:cNvSpPr txBox="1"/>
          <p:nvPr/>
        </p:nvSpPr>
        <p:spPr>
          <a:xfrm>
            <a:off x="7485380" y="2603500"/>
            <a:ext cx="1825625" cy="337185"/>
          </a:xfrm>
          <a:prstGeom prst="rect">
            <a:avLst/>
          </a:prstGeom>
          <a:solidFill>
            <a:srgbClr val="004C84"/>
          </a:solidFill>
        </p:spPr>
        <p:txBody>
          <a:bodyPr wrap="square" rtlCol="0" anchor="t">
            <a:spAutoFit/>
          </a:bodyPr>
          <a:p>
            <a:pPr algn="ctr"/>
            <a:r>
              <a:rPr lang="zh-CN" altLang="en-US" sz="1600" b="1">
                <a:solidFill>
                  <a:schemeClr val="bg1"/>
                </a:solidFill>
                <a:latin typeface="微软雅黑" charset="0"/>
                <a:ea typeface="微软雅黑" charset="0"/>
                <a:sym typeface="+mn-ea"/>
              </a:rPr>
              <a:t>三重一大事项目录</a:t>
            </a:r>
            <a:endParaRPr lang="zh-CN" altLang="en-US" sz="1600" b="1">
              <a:solidFill>
                <a:schemeClr val="bg1"/>
              </a:solidFill>
              <a:latin typeface="微软雅黑" charset="0"/>
              <a:ea typeface="微软雅黑" charset="0"/>
              <a:sym typeface="+mn-ea"/>
            </a:endParaRPr>
          </a:p>
        </p:txBody>
      </p:sp>
      <p:cxnSp>
        <p:nvCxnSpPr>
          <p:cNvPr id="68" name="直接连接符 67"/>
          <p:cNvCxnSpPr/>
          <p:nvPr/>
        </p:nvCxnSpPr>
        <p:spPr>
          <a:xfrm>
            <a:off x="6029960" y="3935095"/>
            <a:ext cx="5643880" cy="1270"/>
          </a:xfrm>
          <a:prstGeom prst="line">
            <a:avLst/>
          </a:pr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72" name="文本框 71"/>
          <p:cNvSpPr txBox="1"/>
          <p:nvPr/>
        </p:nvSpPr>
        <p:spPr>
          <a:xfrm>
            <a:off x="8108950" y="5431155"/>
            <a:ext cx="1440000" cy="521970"/>
          </a:xfrm>
          <a:prstGeom prst="rect">
            <a:avLst/>
          </a:prstGeom>
          <a:solidFill>
            <a:srgbClr val="004C84"/>
          </a:solidFill>
        </p:spPr>
        <p:txBody>
          <a:bodyPr wrap="square" rtlCol="0">
            <a:spAutoFit/>
          </a:bodyPr>
          <a:p>
            <a:pPr lvl="0" algn="ctr">
              <a:buClrTx/>
              <a:buSzTx/>
              <a:buFontTx/>
            </a:pPr>
            <a:r>
              <a:rPr lang="zh-CN" altLang="en-US" sz="1400">
                <a:solidFill>
                  <a:schemeClr val="bg1"/>
                </a:solidFill>
                <a:latin typeface="微软雅黑" charset="0"/>
                <a:ea typeface="微软雅黑" charset="0"/>
                <a:sym typeface="+mn-ea"/>
              </a:rPr>
              <a:t>关联三重一大</a:t>
            </a:r>
            <a:endParaRPr lang="zh-CN" altLang="en-US" sz="1400">
              <a:solidFill>
                <a:schemeClr val="bg1"/>
              </a:solidFill>
              <a:latin typeface="微软雅黑" charset="0"/>
              <a:ea typeface="微软雅黑" charset="0"/>
              <a:sym typeface="+mn-ea"/>
            </a:endParaRPr>
          </a:p>
          <a:p>
            <a:pPr lvl="0" algn="ctr">
              <a:buClrTx/>
              <a:buSzTx/>
              <a:buFontTx/>
            </a:pPr>
            <a:r>
              <a:rPr lang="zh-CN" altLang="en-US" sz="1400">
                <a:solidFill>
                  <a:schemeClr val="bg1"/>
                </a:solidFill>
                <a:latin typeface="微软雅黑" charset="0"/>
                <a:ea typeface="微软雅黑" charset="0"/>
                <a:sym typeface="+mn-ea"/>
              </a:rPr>
              <a:t>事项目录</a:t>
            </a:r>
            <a:endParaRPr lang="zh-CN" altLang="en-US" sz="1400">
              <a:solidFill>
                <a:schemeClr val="bg1"/>
              </a:solidFill>
              <a:latin typeface="微软雅黑" charset="0"/>
              <a:ea typeface="微软雅黑" charset="0"/>
              <a:sym typeface="+mn-ea"/>
            </a:endParaRPr>
          </a:p>
        </p:txBody>
      </p:sp>
      <p:cxnSp>
        <p:nvCxnSpPr>
          <p:cNvPr id="73" name="直接箭头连接符 72"/>
          <p:cNvCxnSpPr>
            <a:stCxn id="61" idx="3"/>
            <a:endCxn id="72" idx="1"/>
          </p:cNvCxnSpPr>
          <p:nvPr/>
        </p:nvCxnSpPr>
        <p:spPr>
          <a:xfrm>
            <a:off x="7731760" y="5692140"/>
            <a:ext cx="377190" cy="0"/>
          </a:xfrm>
          <a:prstGeom prst="straightConnector1">
            <a:avLst/>
          </a:prstGeom>
          <a:ln w="38100">
            <a:headEnd type="non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74" name="直接箭头连接符 73"/>
          <p:cNvCxnSpPr>
            <a:stCxn id="72" idx="3"/>
          </p:cNvCxnSpPr>
          <p:nvPr/>
        </p:nvCxnSpPr>
        <p:spPr>
          <a:xfrm>
            <a:off x="9549130" y="5692140"/>
            <a:ext cx="377190" cy="0"/>
          </a:xfrm>
          <a:prstGeom prst="straightConnector1">
            <a:avLst/>
          </a:prstGeom>
          <a:ln w="38100">
            <a:headEnd type="none" w="med" len="med"/>
            <a:tailEnd type="triangle" w="med" len="med"/>
          </a:ln>
        </p:spPr>
        <p:style>
          <a:lnRef idx="3">
            <a:schemeClr val="accent2"/>
          </a:lnRef>
          <a:fillRef idx="0">
            <a:schemeClr val="accent2"/>
          </a:fillRef>
          <a:effectRef idx="2">
            <a:schemeClr val="accent2"/>
          </a:effectRef>
          <a:fontRef idx="minor">
            <a:schemeClr val="tx1"/>
          </a:fontRef>
        </p:style>
      </p:cxnSp>
      <p:sp>
        <p:nvSpPr>
          <p:cNvPr id="32" name="文本框 31"/>
          <p:cNvSpPr txBox="1"/>
          <p:nvPr/>
        </p:nvSpPr>
        <p:spPr>
          <a:xfrm>
            <a:off x="7919720" y="4237355"/>
            <a:ext cx="1818005" cy="521970"/>
          </a:xfrm>
          <a:prstGeom prst="rect">
            <a:avLst/>
          </a:prstGeom>
          <a:solidFill>
            <a:schemeClr val="bg1"/>
          </a:solidFill>
        </p:spPr>
        <p:txBody>
          <a:bodyPr wrap="square" rtlCol="0" anchor="t">
            <a:spAutoFit/>
          </a:bodyPr>
          <a:p>
            <a:pPr algn="ctr"/>
            <a:r>
              <a:rPr lang="zh-CN" altLang="en-US" sz="1400">
                <a:solidFill>
                  <a:srgbClr val="C00000"/>
                </a:solidFill>
                <a:latin typeface="微软雅黑" charset="0"/>
                <a:ea typeface="微软雅黑" charset="0"/>
                <a:sym typeface="+mn-ea"/>
              </a:rPr>
              <a:t>企业需同时关联两个事项目录后完成上报</a:t>
            </a:r>
            <a:endParaRPr lang="zh-CN" altLang="en-US" sz="1400">
              <a:solidFill>
                <a:srgbClr val="C00000"/>
              </a:solidFill>
              <a:latin typeface="微软雅黑" charset="0"/>
              <a:ea typeface="微软雅黑" charset="0"/>
              <a:sym typeface="+mn-ea"/>
            </a:endParaRPr>
          </a:p>
        </p:txBody>
      </p:sp>
      <p:sp>
        <p:nvSpPr>
          <p:cNvPr id="75" name="文本框 74"/>
          <p:cNvSpPr txBox="1"/>
          <p:nvPr/>
        </p:nvSpPr>
        <p:spPr>
          <a:xfrm>
            <a:off x="4775200" y="2329815"/>
            <a:ext cx="640080" cy="368300"/>
          </a:xfrm>
          <a:prstGeom prst="rect">
            <a:avLst/>
          </a:prstGeom>
          <a:solidFill>
            <a:srgbClr val="004C84"/>
          </a:solidFill>
        </p:spPr>
        <p:txBody>
          <a:bodyPr wrap="none" rtlCol="0">
            <a:spAutoFit/>
          </a:bodyPr>
          <a:p>
            <a:r>
              <a:rPr lang="zh-CN" altLang="en-US" b="1">
                <a:solidFill>
                  <a:schemeClr val="bg1"/>
                </a:solidFill>
                <a:latin typeface="微软雅黑" charset="0"/>
                <a:ea typeface="微软雅黑" charset="0"/>
              </a:rPr>
              <a:t>现状</a:t>
            </a:r>
            <a:endParaRPr lang="zh-CN" altLang="en-US" b="1">
              <a:solidFill>
                <a:schemeClr val="bg1"/>
              </a:solidFill>
              <a:latin typeface="微软雅黑" charset="0"/>
              <a:ea typeface="微软雅黑" charset="0"/>
            </a:endParaRPr>
          </a:p>
        </p:txBody>
      </p:sp>
      <p:sp>
        <p:nvSpPr>
          <p:cNvPr id="79" name="下箭头 78"/>
          <p:cNvSpPr/>
          <p:nvPr/>
        </p:nvSpPr>
        <p:spPr>
          <a:xfrm>
            <a:off x="6820535" y="3764915"/>
            <a:ext cx="382270" cy="365760"/>
          </a:xfrm>
          <a:prstGeom prst="down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charset="0"/>
              <a:ea typeface="微软雅黑" charset="0"/>
            </a:endParaRPr>
          </a:p>
        </p:txBody>
      </p:sp>
      <p:sp>
        <p:nvSpPr>
          <p:cNvPr id="80" name="下箭头 79"/>
          <p:cNvSpPr/>
          <p:nvPr/>
        </p:nvSpPr>
        <p:spPr>
          <a:xfrm rot="10800000">
            <a:off x="10455275" y="3759835"/>
            <a:ext cx="382270" cy="370205"/>
          </a:xfrm>
          <a:prstGeom prst="down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charset="0"/>
              <a:ea typeface="微软雅黑" charset="0"/>
            </a:endParaRPr>
          </a:p>
        </p:txBody>
      </p:sp>
      <p:sp>
        <p:nvSpPr>
          <p:cNvPr id="71" name="文本框 70"/>
          <p:cNvSpPr txBox="1"/>
          <p:nvPr/>
        </p:nvSpPr>
        <p:spPr>
          <a:xfrm>
            <a:off x="7491095" y="3020060"/>
            <a:ext cx="1820545" cy="583565"/>
          </a:xfrm>
          <a:prstGeom prst="rect">
            <a:avLst/>
          </a:prstGeom>
          <a:solidFill>
            <a:srgbClr val="C00000"/>
          </a:solidFill>
        </p:spPr>
        <p:txBody>
          <a:bodyPr wrap="square" rtlCol="0" anchor="t">
            <a:spAutoFit/>
          </a:bodyPr>
          <a:p>
            <a:pPr algn="ctr"/>
            <a:r>
              <a:rPr lang="zh-CN" altLang="en-US" sz="1600" b="1">
                <a:solidFill>
                  <a:schemeClr val="bg1"/>
                </a:solidFill>
                <a:latin typeface="微软雅黑" charset="0"/>
                <a:ea typeface="微软雅黑" charset="0"/>
                <a:sym typeface="+mn-ea"/>
              </a:rPr>
              <a:t>重大经营事项责权清单目录</a:t>
            </a:r>
            <a:endParaRPr lang="zh-CN" altLang="en-US" sz="1600" b="1">
              <a:solidFill>
                <a:schemeClr val="bg1"/>
              </a:solidFill>
              <a:latin typeface="微软雅黑" charset="0"/>
              <a:ea typeface="微软雅黑" charset="0"/>
              <a:sym typeface="+mn-ea"/>
            </a:endParaRPr>
          </a:p>
        </p:txBody>
      </p:sp>
      <p:sp>
        <p:nvSpPr>
          <p:cNvPr id="82" name="文本框 81"/>
          <p:cNvSpPr txBox="1"/>
          <p:nvPr/>
        </p:nvSpPr>
        <p:spPr>
          <a:xfrm>
            <a:off x="445770" y="1162685"/>
            <a:ext cx="11228070" cy="922020"/>
          </a:xfrm>
          <a:prstGeom prst="rect">
            <a:avLst/>
          </a:prstGeom>
          <a:noFill/>
        </p:spPr>
        <p:txBody>
          <a:bodyPr wrap="square" rtlCol="0" anchor="t">
            <a:spAutoFit/>
          </a:bodyPr>
          <a:p>
            <a:pPr indent="457200" fontAlgn="auto">
              <a:lnSpc>
                <a:spcPct val="150000"/>
              </a:lnSpc>
              <a:spcBef>
                <a:spcPts val="0"/>
              </a:spcBef>
              <a:spcAft>
                <a:spcPts val="0"/>
              </a:spcAft>
              <a:extLst>
                <a:ext uri="{35155182-B16C-46BC-9424-99874614C6A1}">
                  <wpsdc:indentchars xmlns:wpsdc="http://www.wps.cn/officeDocument/2017/drawingmlCustomData" val="200" checksum="59296752"/>
                </a:ext>
              </a:extLst>
            </a:pPr>
            <a:r>
              <a:rPr lang="zh-CN" altLang="en-US">
                <a:latin typeface="微软雅黑" charset="0"/>
                <a:ea typeface="微软雅黑" charset="0"/>
                <a:cs typeface="微软雅黑" charset="0"/>
                <a:sym typeface="+mn-ea"/>
              </a:rPr>
              <a:t>增加党委（党组）直接决定的9类事项清单、前置研究讨论的17类事项清单管理，</a:t>
            </a:r>
            <a:r>
              <a:rPr lang="zh-CN" altLang="en-US" b="1">
                <a:solidFill>
                  <a:srgbClr val="C00000"/>
                </a:solidFill>
                <a:latin typeface="微软雅黑" charset="0"/>
                <a:ea typeface="微软雅黑" charset="0"/>
                <a:cs typeface="微软雅黑" charset="0"/>
                <a:sym typeface="+mn-ea"/>
              </a:rPr>
              <a:t>进一步理清党委（党组）与董事会、经营层等治理主体的权责边界。</a:t>
            </a:r>
            <a:endParaRPr lang="zh-CN" altLang="en-US">
              <a:latin typeface="微软雅黑" charset="0"/>
              <a:ea typeface="微软雅黑" charset="0"/>
              <a:cs typeface="微软雅黑" charset="0"/>
              <a:sym typeface="+mn-ea"/>
            </a:endParaRPr>
          </a:p>
        </p:txBody>
      </p:sp>
      <p:sp>
        <p:nvSpPr>
          <p:cNvPr id="83" name="上箭头 82"/>
          <p:cNvSpPr/>
          <p:nvPr/>
        </p:nvSpPr>
        <p:spPr>
          <a:xfrm rot="5400000">
            <a:off x="5537835" y="3930015"/>
            <a:ext cx="372745" cy="382270"/>
          </a:xfrm>
          <a:prstGeom prst="upArrow">
            <a:avLst>
              <a:gd name="adj1" fmla="val 50000"/>
              <a:gd name="adj2" fmla="val 500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charset="0"/>
              <a:ea typeface="微软雅黑" charset="0"/>
            </a:endParaRPr>
          </a:p>
        </p:txBody>
      </p:sp>
      <p:sp>
        <p:nvSpPr>
          <p:cNvPr id="84" name="上箭头 83"/>
          <p:cNvSpPr/>
          <p:nvPr/>
        </p:nvSpPr>
        <p:spPr>
          <a:xfrm rot="5400000">
            <a:off x="5537835" y="4720590"/>
            <a:ext cx="372745" cy="382270"/>
          </a:xfrm>
          <a:prstGeom prst="upArrow">
            <a:avLst>
              <a:gd name="adj1" fmla="val 50000"/>
              <a:gd name="adj2" fmla="val 500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charset="0"/>
              <a:ea typeface="微软雅黑" charset="0"/>
            </a:endParaRPr>
          </a:p>
        </p:txBody>
      </p:sp>
      <p:sp>
        <p:nvSpPr>
          <p:cNvPr id="85" name="上箭头 84"/>
          <p:cNvSpPr/>
          <p:nvPr/>
        </p:nvSpPr>
        <p:spPr>
          <a:xfrm rot="5400000">
            <a:off x="5537835" y="3112770"/>
            <a:ext cx="372745" cy="382270"/>
          </a:xfrm>
          <a:prstGeom prst="upArrow">
            <a:avLst>
              <a:gd name="adj1" fmla="val 50000"/>
              <a:gd name="adj2" fmla="val 500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charset="0"/>
              <a:ea typeface="微软雅黑"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rtlCol="0" anchor="ctr" anchorCtr="0">
            <a:normAutofit/>
          </a:bodyPr>
          <a:lstStyle/>
          <a:p>
            <a:pPr lvl="0" algn="l">
              <a:buClrTx/>
              <a:buSzTx/>
              <a:buFontTx/>
            </a:pPr>
            <a:r>
              <a:rPr lang="zh-CN" altLang="en-US" dirty="0" smtClean="0">
                <a:latin typeface="微软雅黑" charset="0"/>
                <a:ea typeface="微软雅黑" charset="0"/>
                <a:sym typeface="+mn-ea"/>
              </a:rPr>
              <a:t>授权事项精细化</a:t>
            </a:r>
            <a:r>
              <a:rPr lang="zh-CN" altLang="en-US" dirty="0" smtClean="0">
                <a:latin typeface="微软雅黑" charset="0"/>
                <a:ea typeface="微软雅黑" charset="0"/>
                <a:sym typeface="+mn-ea"/>
              </a:rPr>
              <a:t>管理</a:t>
            </a:r>
            <a:endParaRPr lang="zh-CN" altLang="en-US" dirty="0" smtClean="0">
              <a:latin typeface="微软雅黑" charset="0"/>
              <a:ea typeface="微软雅黑" charset="0"/>
              <a:sym typeface="+mn-ea"/>
            </a:endParaRPr>
          </a:p>
        </p:txBody>
      </p:sp>
      <p:grpSp>
        <p:nvGrpSpPr>
          <p:cNvPr id="12" name="组合 11"/>
          <p:cNvGrpSpPr/>
          <p:nvPr/>
        </p:nvGrpSpPr>
        <p:grpSpPr>
          <a:xfrm rot="0">
            <a:off x="995045" y="3722370"/>
            <a:ext cx="1627505" cy="1379220"/>
            <a:chOff x="392" y="5303"/>
            <a:chExt cx="2732" cy="2651"/>
          </a:xfrm>
        </p:grpSpPr>
        <p:sp>
          <p:nvSpPr>
            <p:cNvPr id="45" name="Hexagon 24"/>
            <p:cNvSpPr/>
            <p:nvPr/>
          </p:nvSpPr>
          <p:spPr bwMode="gray">
            <a:xfrm>
              <a:off x="392" y="5303"/>
              <a:ext cx="2732" cy="2651"/>
            </a:xfrm>
            <a:prstGeom prst="hexagon">
              <a:avLst>
                <a:gd name="adj" fmla="val 28916"/>
                <a:gd name="vf" fmla="val 115470"/>
              </a:avLst>
            </a:prstGeom>
            <a:solidFill>
              <a:srgbClr val="004C84"/>
            </a:solidFill>
            <a:ln w="9525">
              <a:solidFill>
                <a:srgbClr val="004C84"/>
              </a:solidFill>
              <a:miter lim="800000"/>
            </a:ln>
            <a:effectLst/>
          </p:spPr>
          <p:txBody>
            <a:bodyPr anchor="ctr"/>
            <a:p>
              <a:pPr algn="ctr"/>
              <a:endParaRPr sz="2000"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6" name="Hexagon 25"/>
            <p:cNvSpPr/>
            <p:nvPr/>
          </p:nvSpPr>
          <p:spPr bwMode="gray">
            <a:xfrm>
              <a:off x="541" y="5450"/>
              <a:ext cx="2434" cy="2358"/>
            </a:xfrm>
            <a:prstGeom prst="hexagon">
              <a:avLst>
                <a:gd name="adj" fmla="val 28896"/>
                <a:gd name="vf" fmla="val 115470"/>
              </a:avLst>
            </a:prstGeom>
            <a:solidFill>
              <a:schemeClr val="bg1"/>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
              <a:pPr algn="ctr"/>
              <a:r>
                <a:rPr lang="zh-CN" altLang="en-US" sz="2000" b="1">
                  <a:solidFill>
                    <a:schemeClr val="tx1">
                      <a:lumMod val="75000"/>
                      <a:lumOff val="25000"/>
                    </a:schemeClr>
                  </a:solidFill>
                  <a:latin typeface="微软雅黑" panose="020B0503020204020204" pitchFamily="34" charset="-122"/>
                  <a:ea typeface="微软雅黑" panose="020B0503020204020204" pitchFamily="34" charset="-122"/>
                </a:rPr>
                <a:t>董事会</a:t>
              </a:r>
              <a:endParaRPr lang="zh-CN" altLang="en-US" sz="2000" b="1">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55" name="Freeform 9"/>
          <p:cNvSpPr/>
          <p:nvPr/>
        </p:nvSpPr>
        <p:spPr bwMode="auto">
          <a:xfrm>
            <a:off x="3074670" y="2873375"/>
            <a:ext cx="725805" cy="615315"/>
          </a:xfrm>
          <a:custGeom>
            <a:avLst/>
            <a:gdLst>
              <a:gd name="T0" fmla="*/ 420 w 591"/>
              <a:gd name="T1" fmla="*/ 59 h 574"/>
              <a:gd name="T2" fmla="*/ 40 w 591"/>
              <a:gd name="T3" fmla="*/ 58 h 574"/>
              <a:gd name="T4" fmla="*/ 0 w 591"/>
              <a:gd name="T5" fmla="*/ 98 h 574"/>
              <a:gd name="T6" fmla="*/ 0 w 591"/>
              <a:gd name="T7" fmla="*/ 574 h 574"/>
              <a:gd name="T8" fmla="*/ 186 w 591"/>
              <a:gd name="T9" fmla="*/ 574 h 574"/>
              <a:gd name="T10" fmla="*/ 186 w 591"/>
              <a:gd name="T11" fmla="*/ 278 h 574"/>
              <a:gd name="T12" fmla="*/ 218 w 591"/>
              <a:gd name="T13" fmla="*/ 246 h 574"/>
              <a:gd name="T14" fmla="*/ 420 w 591"/>
              <a:gd name="T15" fmla="*/ 246 h 574"/>
              <a:gd name="T16" fmla="*/ 420 w 591"/>
              <a:gd name="T17" fmla="*/ 305 h 574"/>
              <a:gd name="T18" fmla="*/ 591 w 591"/>
              <a:gd name="T19" fmla="*/ 152 h 574"/>
              <a:gd name="T20" fmla="*/ 420 w 591"/>
              <a:gd name="T21" fmla="*/ 0 h 574"/>
              <a:gd name="T22" fmla="*/ 420 w 591"/>
              <a:gd name="T23" fmla="*/ 59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1" h="574">
                <a:moveTo>
                  <a:pt x="420" y="59"/>
                </a:moveTo>
                <a:cubicBezTo>
                  <a:pt x="40" y="58"/>
                  <a:pt x="40" y="58"/>
                  <a:pt x="40" y="58"/>
                </a:cubicBezTo>
                <a:cubicBezTo>
                  <a:pt x="18" y="58"/>
                  <a:pt x="0" y="76"/>
                  <a:pt x="0" y="98"/>
                </a:cubicBezTo>
                <a:cubicBezTo>
                  <a:pt x="0" y="574"/>
                  <a:pt x="0" y="574"/>
                  <a:pt x="0" y="574"/>
                </a:cubicBezTo>
                <a:cubicBezTo>
                  <a:pt x="186" y="574"/>
                  <a:pt x="186" y="574"/>
                  <a:pt x="186" y="574"/>
                </a:cubicBezTo>
                <a:cubicBezTo>
                  <a:pt x="186" y="278"/>
                  <a:pt x="186" y="278"/>
                  <a:pt x="186" y="278"/>
                </a:cubicBezTo>
                <a:cubicBezTo>
                  <a:pt x="186" y="260"/>
                  <a:pt x="201" y="246"/>
                  <a:pt x="218" y="246"/>
                </a:cubicBezTo>
                <a:cubicBezTo>
                  <a:pt x="420" y="246"/>
                  <a:pt x="420" y="246"/>
                  <a:pt x="420" y="246"/>
                </a:cubicBezTo>
                <a:cubicBezTo>
                  <a:pt x="420" y="305"/>
                  <a:pt x="420" y="305"/>
                  <a:pt x="420" y="305"/>
                </a:cubicBezTo>
                <a:cubicBezTo>
                  <a:pt x="591" y="152"/>
                  <a:pt x="591" y="152"/>
                  <a:pt x="591" y="152"/>
                </a:cubicBezTo>
                <a:cubicBezTo>
                  <a:pt x="420" y="0"/>
                  <a:pt x="420" y="0"/>
                  <a:pt x="420" y="0"/>
                </a:cubicBezTo>
                <a:lnTo>
                  <a:pt x="420" y="59"/>
                </a:lnTo>
                <a:close/>
              </a:path>
            </a:pathLst>
          </a:custGeom>
          <a:solidFill>
            <a:schemeClr val="accent5">
              <a:lumMod val="60000"/>
              <a:lumOff val="40000"/>
            </a:schemeClr>
          </a:solidFill>
          <a:ln>
            <a:noFill/>
          </a:ln>
        </p:spPr>
        <p:txBody>
          <a:bodyPr vert="horz" wrap="square" lIns="96435" tIns="48218" rIns="96435" bIns="48218" numCol="1" anchor="t" anchorCtr="0" compatLnSpc="1"/>
          <a:p>
            <a:pPr>
              <a:lnSpc>
                <a:spcPct val="120000"/>
              </a:lnSpc>
            </a:pPr>
            <a:endParaRPr lang="id-ID">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 name="Freeform 9"/>
          <p:cNvSpPr/>
          <p:nvPr/>
        </p:nvSpPr>
        <p:spPr bwMode="auto">
          <a:xfrm flipV="1">
            <a:off x="3074670" y="5455920"/>
            <a:ext cx="725805" cy="616585"/>
          </a:xfrm>
          <a:custGeom>
            <a:avLst/>
            <a:gdLst>
              <a:gd name="T0" fmla="*/ 420 w 591"/>
              <a:gd name="T1" fmla="*/ 59 h 574"/>
              <a:gd name="T2" fmla="*/ 40 w 591"/>
              <a:gd name="T3" fmla="*/ 58 h 574"/>
              <a:gd name="T4" fmla="*/ 0 w 591"/>
              <a:gd name="T5" fmla="*/ 98 h 574"/>
              <a:gd name="T6" fmla="*/ 0 w 591"/>
              <a:gd name="T7" fmla="*/ 574 h 574"/>
              <a:gd name="T8" fmla="*/ 186 w 591"/>
              <a:gd name="T9" fmla="*/ 574 h 574"/>
              <a:gd name="T10" fmla="*/ 186 w 591"/>
              <a:gd name="T11" fmla="*/ 278 h 574"/>
              <a:gd name="T12" fmla="*/ 218 w 591"/>
              <a:gd name="T13" fmla="*/ 246 h 574"/>
              <a:gd name="T14" fmla="*/ 420 w 591"/>
              <a:gd name="T15" fmla="*/ 246 h 574"/>
              <a:gd name="T16" fmla="*/ 420 w 591"/>
              <a:gd name="T17" fmla="*/ 305 h 574"/>
              <a:gd name="T18" fmla="*/ 591 w 591"/>
              <a:gd name="T19" fmla="*/ 152 h 574"/>
              <a:gd name="T20" fmla="*/ 420 w 591"/>
              <a:gd name="T21" fmla="*/ 0 h 574"/>
              <a:gd name="T22" fmla="*/ 420 w 591"/>
              <a:gd name="T23" fmla="*/ 59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1" h="574">
                <a:moveTo>
                  <a:pt x="420" y="59"/>
                </a:moveTo>
                <a:cubicBezTo>
                  <a:pt x="40" y="58"/>
                  <a:pt x="40" y="58"/>
                  <a:pt x="40" y="58"/>
                </a:cubicBezTo>
                <a:cubicBezTo>
                  <a:pt x="18" y="58"/>
                  <a:pt x="0" y="76"/>
                  <a:pt x="0" y="98"/>
                </a:cubicBezTo>
                <a:cubicBezTo>
                  <a:pt x="0" y="574"/>
                  <a:pt x="0" y="574"/>
                  <a:pt x="0" y="574"/>
                </a:cubicBezTo>
                <a:cubicBezTo>
                  <a:pt x="186" y="574"/>
                  <a:pt x="186" y="574"/>
                  <a:pt x="186" y="574"/>
                </a:cubicBezTo>
                <a:cubicBezTo>
                  <a:pt x="186" y="278"/>
                  <a:pt x="186" y="278"/>
                  <a:pt x="186" y="278"/>
                </a:cubicBezTo>
                <a:cubicBezTo>
                  <a:pt x="186" y="260"/>
                  <a:pt x="201" y="246"/>
                  <a:pt x="218" y="246"/>
                </a:cubicBezTo>
                <a:cubicBezTo>
                  <a:pt x="420" y="246"/>
                  <a:pt x="420" y="246"/>
                  <a:pt x="420" y="246"/>
                </a:cubicBezTo>
                <a:cubicBezTo>
                  <a:pt x="420" y="305"/>
                  <a:pt x="420" y="305"/>
                  <a:pt x="420" y="305"/>
                </a:cubicBezTo>
                <a:cubicBezTo>
                  <a:pt x="591" y="152"/>
                  <a:pt x="591" y="152"/>
                  <a:pt x="591" y="152"/>
                </a:cubicBezTo>
                <a:cubicBezTo>
                  <a:pt x="420" y="0"/>
                  <a:pt x="420" y="0"/>
                  <a:pt x="420" y="0"/>
                </a:cubicBezTo>
                <a:lnTo>
                  <a:pt x="420" y="59"/>
                </a:lnTo>
                <a:close/>
              </a:path>
            </a:pathLst>
          </a:custGeom>
          <a:solidFill>
            <a:schemeClr val="accent5">
              <a:lumMod val="60000"/>
              <a:lumOff val="40000"/>
            </a:schemeClr>
          </a:solidFill>
          <a:ln>
            <a:noFill/>
          </a:ln>
        </p:spPr>
        <p:txBody>
          <a:bodyPr vert="horz" wrap="square" lIns="96435" tIns="48218" rIns="96435" bIns="48218" numCol="1" anchor="t" anchorCtr="0" compatLnSpc="1"/>
          <a:p>
            <a:pPr>
              <a:lnSpc>
                <a:spcPct val="120000"/>
              </a:lnSpc>
            </a:pPr>
            <a:endParaRPr lang="id-ID">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4" name="Right Arrow 6"/>
          <p:cNvSpPr/>
          <p:nvPr/>
        </p:nvSpPr>
        <p:spPr>
          <a:xfrm>
            <a:off x="3872230" y="4262120"/>
            <a:ext cx="754380" cy="431800"/>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00000"/>
              </a:lnSpc>
            </a:pPr>
            <a:endParaRPr lang="zh-CN" altLang="en-US">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5" name="Hexagon 24"/>
          <p:cNvSpPr/>
          <p:nvPr/>
        </p:nvSpPr>
        <p:spPr bwMode="gray">
          <a:xfrm>
            <a:off x="4448810" y="2638425"/>
            <a:ext cx="1436370" cy="1083945"/>
          </a:xfrm>
          <a:prstGeom prst="hexagon">
            <a:avLst>
              <a:gd name="adj" fmla="val 28916"/>
              <a:gd name="vf" fmla="val 115470"/>
            </a:avLst>
          </a:prstGeom>
          <a:solidFill>
            <a:srgbClr val="004C84"/>
          </a:solidFill>
          <a:ln w="9525">
            <a:solidFill>
              <a:srgbClr val="C0C0C0"/>
            </a:solidFill>
            <a:miter lim="800000"/>
          </a:ln>
          <a:effectLst/>
        </p:spPr>
        <p:txBody>
          <a:bodyPr anchor="ctr"/>
          <a:p>
            <a:pPr algn="ctr"/>
            <a:endParaRPr>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 name="Hexagon 25"/>
          <p:cNvSpPr/>
          <p:nvPr/>
        </p:nvSpPr>
        <p:spPr bwMode="gray">
          <a:xfrm>
            <a:off x="4533265" y="2703830"/>
            <a:ext cx="1262380" cy="953770"/>
          </a:xfrm>
          <a:prstGeom prst="hexagon">
            <a:avLst>
              <a:gd name="adj" fmla="val 28896"/>
              <a:gd name="vf" fmla="val 115470"/>
            </a:avLst>
          </a:prstGeom>
          <a:solidFill>
            <a:schemeClr val="bg1"/>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
            <a:pPr algn="ctr"/>
            <a:r>
              <a:rPr lang="zh-CN" altLang="en-US" sz="1600" b="1">
                <a:solidFill>
                  <a:schemeClr val="tx1">
                    <a:lumMod val="75000"/>
                    <a:lumOff val="25000"/>
                  </a:schemeClr>
                </a:solidFill>
                <a:latin typeface="微软雅黑" panose="020B0503020204020204" pitchFamily="34" charset="-122"/>
                <a:ea typeface="微软雅黑" panose="020B0503020204020204" pitchFamily="34" charset="-122"/>
              </a:rPr>
              <a:t>董事长</a:t>
            </a:r>
            <a:endParaRPr lang="zh-CN" altLang="en-US" sz="1600"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 name="Hexagon 24"/>
          <p:cNvSpPr/>
          <p:nvPr/>
        </p:nvSpPr>
        <p:spPr bwMode="gray">
          <a:xfrm>
            <a:off x="4890135" y="3952875"/>
            <a:ext cx="1360170" cy="1083945"/>
          </a:xfrm>
          <a:prstGeom prst="hexagon">
            <a:avLst>
              <a:gd name="adj" fmla="val 28916"/>
              <a:gd name="vf" fmla="val 115470"/>
            </a:avLst>
          </a:prstGeom>
          <a:solidFill>
            <a:srgbClr val="BF0000"/>
          </a:solidFill>
          <a:ln w="9525">
            <a:solidFill>
              <a:srgbClr val="C0C0C0"/>
            </a:solidFill>
            <a:miter lim="800000"/>
          </a:ln>
          <a:effectLst/>
        </p:spPr>
        <p:txBody>
          <a:bodyPr anchor="ctr"/>
          <a:p>
            <a:pPr algn="ctr"/>
            <a:endParaRPr>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5" name="Hexagon 25"/>
          <p:cNvSpPr/>
          <p:nvPr/>
        </p:nvSpPr>
        <p:spPr bwMode="gray">
          <a:xfrm>
            <a:off x="4977130" y="4017645"/>
            <a:ext cx="1186180" cy="953770"/>
          </a:xfrm>
          <a:prstGeom prst="hexagon">
            <a:avLst>
              <a:gd name="adj" fmla="val 28896"/>
              <a:gd name="vf" fmla="val 115470"/>
            </a:avLst>
          </a:prstGeom>
          <a:solidFill>
            <a:schemeClr val="bg1"/>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
            <a:pPr algn="ctr"/>
            <a:r>
              <a:rPr lang="zh-CN" altLang="en-US" sz="1600" b="1">
                <a:solidFill>
                  <a:schemeClr val="tx1">
                    <a:lumMod val="75000"/>
                    <a:lumOff val="25000"/>
                  </a:schemeClr>
                </a:solidFill>
                <a:latin typeface="微软雅黑" panose="020B0503020204020204" pitchFamily="34" charset="-122"/>
                <a:ea typeface="微软雅黑" panose="020B0503020204020204" pitchFamily="34" charset="-122"/>
              </a:rPr>
              <a:t>专门</a:t>
            </a:r>
            <a:endParaRPr lang="zh-CN" altLang="en-US" sz="1600" b="1">
              <a:solidFill>
                <a:schemeClr val="tx1">
                  <a:lumMod val="75000"/>
                  <a:lumOff val="25000"/>
                </a:schemeClr>
              </a:solidFill>
              <a:latin typeface="微软雅黑" panose="020B0503020204020204" pitchFamily="34" charset="-122"/>
              <a:ea typeface="微软雅黑" panose="020B0503020204020204" pitchFamily="34" charset="-122"/>
            </a:endParaRPr>
          </a:p>
          <a:p>
            <a:pPr algn="ctr"/>
            <a:r>
              <a:rPr lang="zh-CN" altLang="en-US" sz="1600" b="1">
                <a:solidFill>
                  <a:schemeClr val="tx1">
                    <a:lumMod val="75000"/>
                    <a:lumOff val="25000"/>
                  </a:schemeClr>
                </a:solidFill>
                <a:latin typeface="微软雅黑" panose="020B0503020204020204" pitchFamily="34" charset="-122"/>
                <a:ea typeface="微软雅黑" panose="020B0503020204020204" pitchFamily="34" charset="-122"/>
              </a:rPr>
              <a:t>委员会</a:t>
            </a:r>
            <a:endParaRPr lang="zh-CN" altLang="en-US" sz="1600"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 name="Hexagon 24"/>
          <p:cNvSpPr/>
          <p:nvPr/>
        </p:nvSpPr>
        <p:spPr bwMode="gray">
          <a:xfrm>
            <a:off x="4347210" y="5234305"/>
            <a:ext cx="1360170" cy="1083945"/>
          </a:xfrm>
          <a:prstGeom prst="hexagon">
            <a:avLst>
              <a:gd name="adj" fmla="val 28916"/>
              <a:gd name="vf" fmla="val 115470"/>
            </a:avLst>
          </a:prstGeom>
          <a:solidFill>
            <a:srgbClr val="004C84"/>
          </a:solidFill>
          <a:ln w="9525">
            <a:solidFill>
              <a:srgbClr val="C0C0C0"/>
            </a:solidFill>
            <a:miter lim="800000"/>
          </a:ln>
          <a:effectLst/>
        </p:spPr>
        <p:txBody>
          <a:bodyPr anchor="ctr"/>
          <a:p>
            <a:pPr algn="ctr"/>
            <a:endParaRPr>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 name="Hexagon 25"/>
          <p:cNvSpPr/>
          <p:nvPr/>
        </p:nvSpPr>
        <p:spPr bwMode="gray">
          <a:xfrm>
            <a:off x="4434205" y="5299710"/>
            <a:ext cx="1186180" cy="953770"/>
          </a:xfrm>
          <a:prstGeom prst="hexagon">
            <a:avLst>
              <a:gd name="adj" fmla="val 28896"/>
              <a:gd name="vf" fmla="val 115470"/>
            </a:avLst>
          </a:prstGeom>
          <a:solidFill>
            <a:schemeClr val="bg1"/>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
            <a:pPr algn="ctr"/>
            <a:r>
              <a:rPr lang="zh-CN" altLang="en-US" sz="1600" b="1">
                <a:solidFill>
                  <a:schemeClr val="tx1">
                    <a:lumMod val="75000"/>
                    <a:lumOff val="25000"/>
                  </a:schemeClr>
                </a:solidFill>
                <a:latin typeface="微软雅黑" panose="020B0503020204020204" pitchFamily="34" charset="-122"/>
                <a:ea typeface="微软雅黑" panose="020B0503020204020204" pitchFamily="34" charset="-122"/>
              </a:rPr>
              <a:t>总经理</a:t>
            </a:r>
            <a:endParaRPr lang="zh-CN" altLang="en-US" sz="1600"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9" name="Right Arrow 6"/>
          <p:cNvSpPr/>
          <p:nvPr/>
        </p:nvSpPr>
        <p:spPr>
          <a:xfrm>
            <a:off x="6376670" y="5540375"/>
            <a:ext cx="1355725" cy="431800"/>
          </a:xfrm>
          <a:prstGeom prst="rightArrow">
            <a:avLst>
              <a:gd name="adj1" fmla="val 50000"/>
              <a:gd name="adj2" fmla="val 83063"/>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00000"/>
              </a:lnSpc>
            </a:pPr>
            <a:endParaRPr lang="zh-CN" altLang="en-US">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70" name="Right Arrow 6"/>
          <p:cNvSpPr/>
          <p:nvPr/>
        </p:nvSpPr>
        <p:spPr>
          <a:xfrm>
            <a:off x="6376670" y="2946400"/>
            <a:ext cx="1355725" cy="431800"/>
          </a:xfrm>
          <a:prstGeom prst="rightArrow">
            <a:avLst>
              <a:gd name="adj1" fmla="val 50000"/>
              <a:gd name="adj2" fmla="val 83063"/>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00000"/>
              </a:lnSpc>
            </a:pPr>
            <a:endParaRPr lang="zh-CN" altLang="en-US">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3" name="Right Arrow 6"/>
          <p:cNvSpPr/>
          <p:nvPr/>
        </p:nvSpPr>
        <p:spPr>
          <a:xfrm>
            <a:off x="6537960" y="4249420"/>
            <a:ext cx="1156335" cy="431800"/>
          </a:xfrm>
          <a:prstGeom prst="rightArrow">
            <a:avLst>
              <a:gd name="adj1" fmla="val 50000"/>
              <a:gd name="adj2" fmla="val 83063"/>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00000"/>
              </a:lnSpc>
            </a:pPr>
            <a:endParaRPr lang="zh-CN" altLang="en-US">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grpSp>
        <p:nvGrpSpPr>
          <p:cNvPr id="24" name="组合 23"/>
          <p:cNvGrpSpPr/>
          <p:nvPr/>
        </p:nvGrpSpPr>
        <p:grpSpPr>
          <a:xfrm rot="0">
            <a:off x="7967980" y="2757805"/>
            <a:ext cx="2904490" cy="899795"/>
            <a:chOff x="11955" y="3220"/>
            <a:chExt cx="4876" cy="2311"/>
          </a:xfrm>
        </p:grpSpPr>
        <p:sp>
          <p:nvSpPr>
            <p:cNvPr id="25" name="Hexagon 24"/>
            <p:cNvSpPr/>
            <p:nvPr/>
          </p:nvSpPr>
          <p:spPr bwMode="gray">
            <a:xfrm>
              <a:off x="11955" y="3220"/>
              <a:ext cx="4876" cy="2311"/>
            </a:xfrm>
            <a:prstGeom prst="hexagon">
              <a:avLst>
                <a:gd name="adj" fmla="val 28916"/>
                <a:gd name="vf" fmla="val 115470"/>
              </a:avLst>
            </a:prstGeom>
            <a:solidFill>
              <a:srgbClr val="BF0000"/>
            </a:solidFill>
            <a:ln w="9525">
              <a:solidFill>
                <a:srgbClr val="C0C0C0"/>
              </a:solidFill>
              <a:miter lim="800000"/>
            </a:ln>
            <a:effectLst/>
          </p:spPr>
          <p:txBody>
            <a:bodyPr anchor="ctr"/>
            <a:p>
              <a:pPr algn="ctr"/>
              <a:endParaRPr>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Hexagon 25"/>
            <p:cNvSpPr/>
            <p:nvPr/>
          </p:nvSpPr>
          <p:spPr bwMode="gray">
            <a:xfrm>
              <a:off x="12250" y="3459"/>
              <a:ext cx="4286" cy="1833"/>
            </a:xfrm>
            <a:prstGeom prst="hexagon">
              <a:avLst>
                <a:gd name="adj" fmla="val 28896"/>
                <a:gd name="vf" fmla="val 115470"/>
              </a:avLst>
            </a:prstGeom>
            <a:solidFill>
              <a:schemeClr val="bg1"/>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
              <a:pPr algn="ct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sym typeface="+mn-ea"/>
                </a:rPr>
                <a:t>董事长个人决策</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pPr algn="ct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sym typeface="+mn-ea"/>
                </a:rPr>
                <a:t>议题信息</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grpSp>
        <p:nvGrpSpPr>
          <p:cNvPr id="30" name="组合 29"/>
          <p:cNvGrpSpPr/>
          <p:nvPr/>
        </p:nvGrpSpPr>
        <p:grpSpPr>
          <a:xfrm rot="0">
            <a:off x="7967980" y="4016212"/>
            <a:ext cx="2904490" cy="899795"/>
            <a:chOff x="11946" y="5516"/>
            <a:chExt cx="4876" cy="2312"/>
          </a:xfrm>
        </p:grpSpPr>
        <p:sp>
          <p:nvSpPr>
            <p:cNvPr id="76" name="Hexagon 24"/>
            <p:cNvSpPr/>
            <p:nvPr/>
          </p:nvSpPr>
          <p:spPr bwMode="gray">
            <a:xfrm>
              <a:off x="11946" y="5516"/>
              <a:ext cx="4876" cy="2312"/>
            </a:xfrm>
            <a:prstGeom prst="hexagon">
              <a:avLst>
                <a:gd name="adj" fmla="val 28916"/>
                <a:gd name="vf" fmla="val 115470"/>
              </a:avLst>
            </a:prstGeom>
            <a:solidFill>
              <a:srgbClr val="BF0000"/>
            </a:solidFill>
            <a:ln w="9525">
              <a:solidFill>
                <a:srgbClr val="C0C0C0"/>
              </a:solidFill>
              <a:miter lim="800000"/>
            </a:ln>
            <a:effectLst/>
          </p:spPr>
          <p:txBody>
            <a:bodyPr anchor="ctr"/>
            <a:p>
              <a:pPr algn="ctr"/>
              <a:endParaRPr>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1" name="Hexagon 25"/>
            <p:cNvSpPr/>
            <p:nvPr/>
          </p:nvSpPr>
          <p:spPr bwMode="gray">
            <a:xfrm>
              <a:off x="12241" y="5755"/>
              <a:ext cx="4286" cy="1833"/>
            </a:xfrm>
            <a:prstGeom prst="hexagon">
              <a:avLst>
                <a:gd name="adj" fmla="val 28896"/>
                <a:gd name="vf" fmla="val 115470"/>
              </a:avLst>
            </a:prstGeom>
            <a:solidFill>
              <a:schemeClr val="bg1"/>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
              <a:pPr algn="ct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sym typeface="+mn-ea"/>
                </a:rPr>
                <a:t>专门委员会决策</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pPr algn="ct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sym typeface="+mn-ea"/>
                </a:rPr>
                <a:t>议题信息</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grpSp>
        <p:nvGrpSpPr>
          <p:cNvPr id="33" name="组合 32"/>
          <p:cNvGrpSpPr/>
          <p:nvPr/>
        </p:nvGrpSpPr>
        <p:grpSpPr>
          <a:xfrm rot="0">
            <a:off x="7967980" y="5361940"/>
            <a:ext cx="2904490" cy="899795"/>
            <a:chOff x="12067" y="8209"/>
            <a:chExt cx="4876" cy="2312"/>
          </a:xfrm>
        </p:grpSpPr>
        <p:sp>
          <p:nvSpPr>
            <p:cNvPr id="34" name="Hexagon 24"/>
            <p:cNvSpPr/>
            <p:nvPr/>
          </p:nvSpPr>
          <p:spPr bwMode="gray">
            <a:xfrm>
              <a:off x="12067" y="8209"/>
              <a:ext cx="4876" cy="2312"/>
            </a:xfrm>
            <a:prstGeom prst="hexagon">
              <a:avLst>
                <a:gd name="adj" fmla="val 28916"/>
                <a:gd name="vf" fmla="val 115470"/>
              </a:avLst>
            </a:prstGeom>
            <a:solidFill>
              <a:srgbClr val="BF0000"/>
            </a:solidFill>
            <a:ln w="9525">
              <a:solidFill>
                <a:srgbClr val="C0C0C0"/>
              </a:solidFill>
              <a:miter lim="800000"/>
            </a:ln>
            <a:effectLst/>
          </p:spPr>
          <p:txBody>
            <a:bodyPr anchor="ctr"/>
            <a:p>
              <a:pPr algn="ctr"/>
              <a:endParaRPr>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5" name="Hexagon 25"/>
            <p:cNvSpPr/>
            <p:nvPr/>
          </p:nvSpPr>
          <p:spPr bwMode="gray">
            <a:xfrm>
              <a:off x="12362" y="8449"/>
              <a:ext cx="4286" cy="1833"/>
            </a:xfrm>
            <a:prstGeom prst="hexagon">
              <a:avLst>
                <a:gd name="adj" fmla="val 28896"/>
                <a:gd name="vf" fmla="val 115470"/>
              </a:avLst>
            </a:prstGeom>
            <a:solidFill>
              <a:schemeClr val="bg1"/>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
              <a:pPr algn="ct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sym typeface="+mn-ea"/>
                </a:rPr>
                <a:t>总经理个人决策</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pPr algn="ct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sym typeface="+mn-ea"/>
                </a:rPr>
                <a:t>议题信息</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sp>
        <p:nvSpPr>
          <p:cNvPr id="36" name="文本框 35"/>
          <p:cNvSpPr txBox="1"/>
          <p:nvPr/>
        </p:nvSpPr>
        <p:spPr>
          <a:xfrm>
            <a:off x="2927350" y="4057015"/>
            <a:ext cx="640080" cy="829945"/>
          </a:xfrm>
          <a:prstGeom prst="rect">
            <a:avLst/>
          </a:prstGeom>
          <a:solidFill>
            <a:srgbClr val="004C84"/>
          </a:solidFill>
        </p:spPr>
        <p:txBody>
          <a:bodyPr wrap="square" rtlCol="0">
            <a:spAutoFit/>
          </a:bodyPr>
          <a:p>
            <a:pPr algn="ctr"/>
            <a:r>
              <a:rPr lang="zh-CN" altLang="en-US" sz="2400">
                <a:solidFill>
                  <a:schemeClr val="bg1"/>
                </a:solidFill>
                <a:latin typeface="微软雅黑" panose="020B0503020204020204" pitchFamily="34" charset="-122"/>
                <a:ea typeface="微软雅黑" panose="020B0503020204020204" pitchFamily="34" charset="-122"/>
              </a:rPr>
              <a:t>授</a:t>
            </a:r>
            <a:endParaRPr lang="zh-CN" altLang="en-US" sz="2400">
              <a:solidFill>
                <a:schemeClr val="bg1"/>
              </a:solidFill>
              <a:latin typeface="微软雅黑" panose="020B0503020204020204" pitchFamily="34" charset="-122"/>
              <a:ea typeface="微软雅黑" panose="020B0503020204020204" pitchFamily="34" charset="-122"/>
            </a:endParaRPr>
          </a:p>
          <a:p>
            <a:pPr algn="ctr"/>
            <a:r>
              <a:rPr lang="zh-CN" altLang="en-US" sz="2400">
                <a:solidFill>
                  <a:schemeClr val="bg1"/>
                </a:solidFill>
                <a:latin typeface="微软雅黑" panose="020B0503020204020204" pitchFamily="34" charset="-122"/>
                <a:ea typeface="微软雅黑" panose="020B0503020204020204" pitchFamily="34" charset="-122"/>
              </a:rPr>
              <a:t>权</a:t>
            </a:r>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51" name="文本框 50"/>
          <p:cNvSpPr txBox="1"/>
          <p:nvPr/>
        </p:nvSpPr>
        <p:spPr>
          <a:xfrm>
            <a:off x="390525" y="1177290"/>
            <a:ext cx="11353800" cy="922020"/>
          </a:xfrm>
          <a:prstGeom prst="rect">
            <a:avLst/>
          </a:prstGeom>
          <a:noFill/>
        </p:spPr>
        <p:txBody>
          <a:bodyPr wrap="square" rtlCol="0" anchor="t">
            <a:spAutoFit/>
          </a:bodyPr>
          <a:p>
            <a:pPr indent="457200" fontAlgn="auto">
              <a:lnSpc>
                <a:spcPct val="150000"/>
              </a:lnSpc>
              <a:spcBef>
                <a:spcPts val="0"/>
              </a:spcBef>
              <a:spcAft>
                <a:spcPts val="0"/>
              </a:spcAft>
              <a:extLst>
                <a:ext uri="{35155182-B16C-46BC-9424-99874614C6A1}">
                  <wpsdc:indentchars xmlns:wpsdc="http://www.wps.cn/officeDocument/2017/drawingmlCustomData" val="200" checksum="59296752"/>
                </a:ext>
              </a:extLst>
            </a:pP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实现</a:t>
            </a:r>
            <a:r>
              <a:rPr lang="zh-CN" altLang="en-US"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监管主体和监管环节进一步覆盖</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，提高授权事项监管的准确性和规范性。本次深化要求企业上报董事会专题会组织成员，以及由董事会授权给董事会专题会、董事长、总经理决策的议题信息。</a:t>
            </a: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rtlCol="0" anchor="ctr" anchorCtr="0">
            <a:normAutofit/>
          </a:bodyPr>
          <a:lstStyle/>
          <a:p>
            <a:pPr lvl="0" algn="l">
              <a:buClrTx/>
              <a:buSzTx/>
              <a:buFontTx/>
            </a:pPr>
            <a:r>
              <a:rPr lang="zh-CN" altLang="en-US" dirty="0" smtClean="0">
                <a:latin typeface="微软雅黑" charset="0"/>
                <a:ea typeface="微软雅黑" charset="0"/>
                <a:sym typeface="+mn-ea"/>
              </a:rPr>
              <a:t>决策会议运行</a:t>
            </a:r>
            <a:r>
              <a:rPr lang="zh-CN" altLang="en-US" dirty="0" smtClean="0">
                <a:latin typeface="微软雅黑" charset="0"/>
                <a:ea typeface="微软雅黑" charset="0"/>
                <a:sym typeface="+mn-ea"/>
              </a:rPr>
              <a:t>规范化</a:t>
            </a:r>
            <a:endParaRPr lang="zh-CN" altLang="en-US" dirty="0" smtClean="0">
              <a:latin typeface="微软雅黑" charset="0"/>
              <a:ea typeface="微软雅黑" charset="0"/>
              <a:sym typeface="+mn-ea"/>
            </a:endParaRPr>
          </a:p>
        </p:txBody>
      </p:sp>
      <p:sp>
        <p:nvSpPr>
          <p:cNvPr id="6" name="虚尾箭头 5"/>
          <p:cNvSpPr/>
          <p:nvPr/>
        </p:nvSpPr>
        <p:spPr>
          <a:xfrm>
            <a:off x="3079115" y="3273425"/>
            <a:ext cx="1544955" cy="490220"/>
          </a:xfrm>
          <a:prstGeom prst="striped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32" name="组合 31"/>
          <p:cNvGrpSpPr/>
          <p:nvPr/>
        </p:nvGrpSpPr>
        <p:grpSpPr>
          <a:xfrm>
            <a:off x="3299460" y="4823460"/>
            <a:ext cx="5592445" cy="1501775"/>
            <a:chOff x="4481" y="6795"/>
            <a:chExt cx="10029" cy="2365"/>
          </a:xfrm>
        </p:grpSpPr>
        <p:sp>
          <p:nvSpPr>
            <p:cNvPr id="7" name="矩形 6"/>
            <p:cNvSpPr/>
            <p:nvPr/>
          </p:nvSpPr>
          <p:spPr>
            <a:xfrm>
              <a:off x="4481" y="6795"/>
              <a:ext cx="10029" cy="2365"/>
            </a:xfrm>
            <a:prstGeom prst="rect">
              <a:avLst/>
            </a:prstGeom>
            <a:solidFill>
              <a:srgbClr val="004C84">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endParaRPr>
            </a:p>
          </p:txBody>
        </p:sp>
        <p:sp>
          <p:nvSpPr>
            <p:cNvPr id="8" name="文本框 7"/>
            <p:cNvSpPr txBox="1"/>
            <p:nvPr/>
          </p:nvSpPr>
          <p:spPr>
            <a:xfrm>
              <a:off x="4903" y="6976"/>
              <a:ext cx="9186" cy="2002"/>
            </a:xfrm>
            <a:prstGeom prst="rect">
              <a:avLst/>
            </a:prstGeom>
            <a:noFill/>
          </p:spPr>
          <p:txBody>
            <a:bodyPr wrap="square" rtlCol="0" anchor="t">
              <a:spAutoFit/>
            </a:bodyPr>
            <a:p>
              <a:pPr indent="0" algn="l" fontAlgn="auto">
                <a:lnSpc>
                  <a:spcPct val="120000"/>
                </a:lnSpc>
                <a:buNone/>
              </a:pPr>
              <a:r>
                <a:rPr 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01. 党委(党组)直接决定</a:t>
              </a:r>
              <a:endParaRPr 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0000"/>
                </a:lnSpc>
                <a:buNone/>
              </a:pPr>
              <a:r>
                <a:rPr 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02. 党委(党组)直接决定→董事会履行程序</a:t>
              </a:r>
              <a:endParaRPr 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0000"/>
                </a:lnSpc>
                <a:buNone/>
              </a:pPr>
              <a:r>
                <a:rPr 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0000"/>
                </a:lnSpc>
                <a:buNone/>
              </a:pPr>
              <a:r>
                <a:rPr 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11. </a:t>
              </a:r>
              <a:r>
                <a:rPr lang="zh-CN" alt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经理层办公会研究</a:t>
              </a:r>
              <a:r>
                <a:rPr 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党委前置研究</a:t>
              </a:r>
              <a:r>
                <a:rPr 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董事会决定</a:t>
              </a:r>
              <a:endParaRPr lang="zh-CN" alt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14" name="上箭头 13"/>
          <p:cNvSpPr/>
          <p:nvPr/>
        </p:nvSpPr>
        <p:spPr>
          <a:xfrm>
            <a:off x="5681980" y="4349115"/>
            <a:ext cx="372745" cy="382270"/>
          </a:xfrm>
          <a:prstGeom prst="upArrow">
            <a:avLst>
              <a:gd name="adj1" fmla="val 50000"/>
              <a:gd name="adj2" fmla="val 500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虚尾箭头 28"/>
          <p:cNvSpPr/>
          <p:nvPr/>
        </p:nvSpPr>
        <p:spPr>
          <a:xfrm>
            <a:off x="7112635" y="3263900"/>
            <a:ext cx="1544955" cy="490220"/>
          </a:xfrm>
          <a:prstGeom prst="striped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5" name="组合 14"/>
          <p:cNvGrpSpPr/>
          <p:nvPr/>
        </p:nvGrpSpPr>
        <p:grpSpPr>
          <a:xfrm>
            <a:off x="3423920" y="4256405"/>
            <a:ext cx="2146935" cy="481330"/>
            <a:chOff x="12851" y="6997"/>
            <a:chExt cx="3718" cy="817"/>
          </a:xfrm>
        </p:grpSpPr>
        <p:sp>
          <p:nvSpPr>
            <p:cNvPr id="28" name="矩形 27"/>
            <p:cNvSpPr/>
            <p:nvPr/>
          </p:nvSpPr>
          <p:spPr>
            <a:xfrm>
              <a:off x="12851" y="6997"/>
              <a:ext cx="3718" cy="817"/>
            </a:xfrm>
            <a:prstGeom prst="rect">
              <a:avLst/>
            </a:prstGeom>
            <a:solidFill>
              <a:schemeClr val="bg1"/>
            </a:solidFill>
            <a:ln w="28575" cmpd="sng">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75000"/>
                    <a:lumOff val="25000"/>
                  </a:schemeClr>
                </a:solidFill>
              </a:endParaRPr>
            </a:p>
          </p:txBody>
        </p:sp>
        <p:sp>
          <p:nvSpPr>
            <p:cNvPr id="50" name="文本框 49"/>
            <p:cNvSpPr txBox="1"/>
            <p:nvPr/>
          </p:nvSpPr>
          <p:spPr>
            <a:xfrm>
              <a:off x="13043" y="7116"/>
              <a:ext cx="3334" cy="521"/>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p>
              <a:pPr algn="ctr"/>
              <a:r>
                <a:rPr lang="zh-CN" altLang="en-US" sz="1400" b="1">
                  <a:solidFill>
                    <a:schemeClr val="tx1">
                      <a:lumMod val="75000"/>
                      <a:lumOff val="25000"/>
                    </a:schemeClr>
                  </a:solidFill>
                  <a:latin typeface="微软雅黑" panose="020B0503020204020204" pitchFamily="34" charset="-122"/>
                  <a:ea typeface="微软雅黑" panose="020B0503020204020204" pitchFamily="34" charset="-122"/>
                  <a:sym typeface="+mn-ea"/>
                </a:rPr>
                <a:t>决策流程模型</a:t>
              </a:r>
              <a:endParaRPr lang="zh-CN" altLang="en-US" sz="1400" b="1">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sp>
        <p:nvSpPr>
          <p:cNvPr id="16" name="文本框 15"/>
          <p:cNvSpPr txBox="1"/>
          <p:nvPr/>
        </p:nvSpPr>
        <p:spPr>
          <a:xfrm>
            <a:off x="820420" y="4326255"/>
            <a:ext cx="1925320" cy="829945"/>
          </a:xfrm>
          <a:prstGeom prst="rect">
            <a:avLst/>
          </a:prstGeom>
          <a:noFill/>
        </p:spPr>
        <p:txBody>
          <a:bodyPr wrap="square" rtlCol="0" anchor="t">
            <a:spAutoFit/>
          </a:bodyPr>
          <a:p>
            <a:pPr algn="ctr"/>
            <a:r>
              <a:rPr lang="zh-CN" altLang="en-US" sz="1600" b="1">
                <a:solidFill>
                  <a:srgbClr val="004C84"/>
                </a:solidFill>
                <a:latin typeface="微软雅黑" panose="020B0503020204020204" pitchFamily="34" charset="-122"/>
                <a:ea typeface="微软雅黑" panose="020B0503020204020204" pitchFamily="34" charset="-122"/>
                <a:cs typeface="微软雅黑" panose="020B0503020204020204" pitchFamily="34" charset="-122"/>
                <a:sym typeface="+mn-ea"/>
              </a:rPr>
              <a:t>中央企业</a:t>
            </a:r>
            <a:endParaRPr lang="zh-CN" altLang="en-US" sz="1600" b="1">
              <a:solidFill>
                <a:srgbClr val="004C84"/>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r>
              <a:rPr lang="en-US" altLang="zh-CN" sz="1600" b="1">
                <a:solidFill>
                  <a:srgbClr val="004C84"/>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b="1">
                <a:solidFill>
                  <a:srgbClr val="004C84"/>
                </a:solidFill>
                <a:latin typeface="微软雅黑" panose="020B0503020204020204" pitchFamily="34" charset="-122"/>
                <a:ea typeface="微软雅黑" panose="020B0503020204020204" pitchFamily="34" charset="-122"/>
                <a:cs typeface="微软雅黑" panose="020B0503020204020204" pitchFamily="34" charset="-122"/>
                <a:sym typeface="+mn-ea"/>
              </a:rPr>
              <a:t>三重一大</a:t>
            </a:r>
            <a:r>
              <a:rPr lang="en-US" altLang="zh-CN" sz="1600" b="1">
                <a:solidFill>
                  <a:srgbClr val="004C84"/>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b="1">
                <a:solidFill>
                  <a:srgbClr val="004C84"/>
                </a:solidFill>
                <a:latin typeface="微软雅黑" panose="020B0503020204020204" pitchFamily="34" charset="-122"/>
                <a:ea typeface="微软雅黑" panose="020B0503020204020204" pitchFamily="34" charset="-122"/>
                <a:cs typeface="微软雅黑" panose="020B0503020204020204" pitchFamily="34" charset="-122"/>
                <a:sym typeface="+mn-ea"/>
              </a:rPr>
              <a:t>决策</a:t>
            </a:r>
            <a:r>
              <a:rPr lang="zh-CN" altLang="en-US" sz="1600" b="1">
                <a:solidFill>
                  <a:srgbClr val="004C84"/>
                </a:solidFill>
                <a:latin typeface="微软雅黑" panose="020B0503020204020204" pitchFamily="34" charset="-122"/>
                <a:ea typeface="微软雅黑" panose="020B0503020204020204" pitchFamily="34" charset="-122"/>
                <a:cs typeface="微软雅黑" panose="020B0503020204020204" pitchFamily="34" charset="-122"/>
              </a:rPr>
              <a:t>数据</a:t>
            </a:r>
            <a:endParaRPr lang="zh-CN" altLang="en-US" sz="1600" b="1">
              <a:solidFill>
                <a:srgbClr val="004C84"/>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 name="文本框 16"/>
          <p:cNvSpPr txBox="1"/>
          <p:nvPr/>
        </p:nvSpPr>
        <p:spPr>
          <a:xfrm>
            <a:off x="3298825" y="3003550"/>
            <a:ext cx="995680" cy="337185"/>
          </a:xfrm>
          <a:prstGeom prst="rect">
            <a:avLst/>
          </a:prstGeom>
          <a:noFill/>
        </p:spPr>
        <p:txBody>
          <a:bodyPr wrap="none" rtlCol="0" anchor="t">
            <a:spAutoFit/>
          </a:bodyPr>
          <a:p>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数据报送</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8" name="文本框 17"/>
          <p:cNvSpPr txBox="1"/>
          <p:nvPr/>
        </p:nvSpPr>
        <p:spPr>
          <a:xfrm>
            <a:off x="7262495" y="3003550"/>
            <a:ext cx="995680" cy="337185"/>
          </a:xfrm>
          <a:prstGeom prst="rect">
            <a:avLst/>
          </a:prstGeom>
          <a:noFill/>
        </p:spPr>
        <p:txBody>
          <a:bodyPr wrap="none" rtlCol="0" anchor="t">
            <a:spAutoFit/>
          </a:bodyPr>
          <a:p>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风险识别</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9" name="图片 38" descr="32313533383038323b32313533383037343bcafdbeddbfe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043305" y="2731770"/>
            <a:ext cx="1479550" cy="1479550"/>
          </a:xfrm>
          <a:prstGeom prst="rect">
            <a:avLst/>
          </a:prstGeom>
        </p:spPr>
      </p:pic>
      <p:pic>
        <p:nvPicPr>
          <p:cNvPr id="40" name="图片 39" descr="343439383331333b343531393636313bb2fac6b7c4a3d0cd"/>
          <p:cNvPicPr>
            <a:picLocks noChangeAspect="1"/>
          </p:cNvPicPr>
          <p:nvPr/>
        </p:nvPicPr>
        <p:blipFill>
          <a:blip r:embed="rId3"/>
          <a:stretch>
            <a:fillRect/>
          </a:stretch>
        </p:blipFill>
        <p:spPr>
          <a:xfrm>
            <a:off x="5099050" y="2717800"/>
            <a:ext cx="1538605" cy="1538605"/>
          </a:xfrm>
          <a:prstGeom prst="rect">
            <a:avLst/>
          </a:prstGeom>
        </p:spPr>
      </p:pic>
      <p:sp>
        <p:nvSpPr>
          <p:cNvPr id="41" name="文本框 40"/>
          <p:cNvSpPr txBox="1"/>
          <p:nvPr/>
        </p:nvSpPr>
        <p:spPr>
          <a:xfrm>
            <a:off x="6165850" y="4312920"/>
            <a:ext cx="1097280" cy="368300"/>
          </a:xfrm>
          <a:prstGeom prst="rect">
            <a:avLst/>
          </a:prstGeom>
          <a:solidFill>
            <a:srgbClr val="C00000"/>
          </a:solidFill>
        </p:spPr>
        <p:txBody>
          <a:bodyPr wrap="none" rtlCol="0" anchor="t">
            <a:spAutoFit/>
          </a:bodyPr>
          <a:p>
            <a:pPr algn="ctr"/>
            <a:r>
              <a:rPr lang="zh-CN" altLang="en-US" b="1">
                <a:solidFill>
                  <a:schemeClr val="bg1"/>
                </a:solidFill>
                <a:latin typeface="微软雅黑" panose="020B0503020204020204" pitchFamily="34" charset="-122"/>
                <a:ea typeface="微软雅黑" panose="020B0503020204020204" pitchFamily="34" charset="-122"/>
                <a:sym typeface="+mn-ea"/>
              </a:rPr>
              <a:t>规则模型</a:t>
            </a:r>
            <a:endParaRPr lang="zh-CN" altLang="en-US" b="1">
              <a:solidFill>
                <a:schemeClr val="bg1"/>
              </a:solidFill>
              <a:latin typeface="微软雅黑" panose="020B0503020204020204" pitchFamily="34" charset="-122"/>
              <a:ea typeface="微软雅黑" panose="020B0503020204020204" pitchFamily="34" charset="-122"/>
              <a:sym typeface="+mn-ea"/>
            </a:endParaRPr>
          </a:p>
        </p:txBody>
      </p:sp>
      <p:pic>
        <p:nvPicPr>
          <p:cNvPr id="42" name="图片 41" descr="32303235303832323b32303235353238373bcafdbeddb7d6cef6b1a8b8e6"/>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93860" y="2866390"/>
            <a:ext cx="1661795" cy="1661795"/>
          </a:xfrm>
          <a:prstGeom prst="rect">
            <a:avLst/>
          </a:prstGeom>
        </p:spPr>
      </p:pic>
      <p:sp>
        <p:nvSpPr>
          <p:cNvPr id="43" name="文本框 42"/>
          <p:cNvSpPr txBox="1"/>
          <p:nvPr/>
        </p:nvSpPr>
        <p:spPr>
          <a:xfrm>
            <a:off x="9200515" y="4737735"/>
            <a:ext cx="1848485" cy="337185"/>
          </a:xfrm>
          <a:prstGeom prst="rect">
            <a:avLst/>
          </a:prstGeom>
          <a:noFill/>
        </p:spPr>
        <p:txBody>
          <a:bodyPr wrap="square" rtlCol="0" anchor="t">
            <a:spAutoFit/>
          </a:bodyPr>
          <a:p>
            <a:pPr algn="ctr"/>
            <a:r>
              <a:rPr lang="zh-CN" sz="1600" b="1">
                <a:solidFill>
                  <a:srgbClr val="004C84"/>
                </a:solidFill>
                <a:latin typeface="微软雅黑" panose="020B0503020204020204" pitchFamily="34" charset="-122"/>
                <a:ea typeface="微软雅黑" panose="020B0503020204020204" pitchFamily="34" charset="-122"/>
                <a:sym typeface="+mn-ea"/>
              </a:rPr>
              <a:t>分析报告</a:t>
            </a:r>
            <a:endParaRPr lang="zh-CN" sz="1600" b="1">
              <a:solidFill>
                <a:srgbClr val="004C84"/>
              </a:solidFill>
            </a:endParaRPr>
          </a:p>
        </p:txBody>
      </p:sp>
      <p:sp>
        <p:nvSpPr>
          <p:cNvPr id="44" name="文本框 43"/>
          <p:cNvSpPr txBox="1"/>
          <p:nvPr/>
        </p:nvSpPr>
        <p:spPr>
          <a:xfrm>
            <a:off x="555625" y="1327785"/>
            <a:ext cx="11080115" cy="506730"/>
          </a:xfrm>
          <a:prstGeom prst="rect">
            <a:avLst/>
          </a:prstGeom>
          <a:noFill/>
        </p:spPr>
        <p:txBody>
          <a:bodyPr wrap="square" rtlCol="0" anchor="t">
            <a:spAutoFit/>
          </a:bodyPr>
          <a:p>
            <a:pPr indent="457200" fontAlgn="auto">
              <a:lnSpc>
                <a:spcPct val="150000"/>
              </a:lnSpc>
              <a:spcBef>
                <a:spcPts val="0"/>
              </a:spcBef>
              <a:spcAft>
                <a:spcPts val="0"/>
              </a:spcAft>
              <a:extLst>
                <a:ext uri="{35155182-B16C-46BC-9424-99874614C6A1}">
                  <wpsdc:indentchars xmlns:wpsdc="http://www.wps.cn/officeDocument/2017/drawingmlCustomData" val="200" checksum="59296752"/>
                </a:ext>
              </a:extLst>
            </a:pP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根据“三重一大”决策流程管理结合授权精细化，对</a:t>
            </a:r>
            <a:r>
              <a:rPr lang="zh-CN" altLang="en-US"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企业报送议题的决策流程进行校验和统计分析</a:t>
            </a:r>
            <a:r>
              <a:rPr lang="zh-CN" altLang="en-US" b="1">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265" y="0"/>
            <a:ext cx="12192000" cy="6858000"/>
          </a:xfrm>
          <a:prstGeom prst="rect">
            <a:avLst/>
          </a:prstGeom>
          <a:gradFill flip="none" rotWithShape="1">
            <a:gsLst>
              <a:gs pos="0">
                <a:schemeClr val="accent1">
                  <a:tint val="66000"/>
                  <a:satMod val="160000"/>
                  <a:alpha val="43000"/>
                </a:schemeClr>
              </a:gs>
              <a:gs pos="54000">
                <a:schemeClr val="accent1">
                  <a:tint val="44500"/>
                  <a:satMod val="160000"/>
                  <a:alpha val="31000"/>
                </a:schemeClr>
              </a:gs>
              <a:gs pos="100000">
                <a:schemeClr val="accent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677" y="-17780"/>
            <a:ext cx="12194677" cy="6875811"/>
          </a:xfrm>
          <a:prstGeom prst="rect">
            <a:avLst/>
          </a:prstGeom>
        </p:spPr>
      </p:pic>
      <p:grpSp>
        <p:nvGrpSpPr>
          <p:cNvPr id="14" name="图形 4"/>
          <p:cNvGrpSpPr/>
          <p:nvPr/>
        </p:nvGrpSpPr>
        <p:grpSpPr>
          <a:xfrm>
            <a:off x="10418438" y="315936"/>
            <a:ext cx="1421106" cy="317081"/>
            <a:chOff x="3026537" y="1769312"/>
            <a:chExt cx="5852211" cy="1305762"/>
          </a:xfrm>
          <a:solidFill>
            <a:srgbClr val="2277C3"/>
          </a:solidFill>
          <a:effectLst/>
        </p:grpSpPr>
        <p:grpSp>
          <p:nvGrpSpPr>
            <p:cNvPr id="15" name="图形 4"/>
            <p:cNvGrpSpPr/>
            <p:nvPr/>
          </p:nvGrpSpPr>
          <p:grpSpPr>
            <a:xfrm>
              <a:off x="5805209" y="1769312"/>
              <a:ext cx="3046119" cy="736361"/>
              <a:chOff x="5805209" y="1769312"/>
              <a:chExt cx="3046119" cy="736361"/>
            </a:xfrm>
            <a:grpFill/>
          </p:grpSpPr>
          <p:sp>
            <p:nvSpPr>
              <p:cNvPr id="29" name="任意形状 7"/>
              <p:cNvSpPr/>
              <p:nvPr/>
            </p:nvSpPr>
            <p:spPr>
              <a:xfrm>
                <a:off x="5805209" y="1885054"/>
                <a:ext cx="646709" cy="528581"/>
              </a:xfrm>
              <a:custGeom>
                <a:avLst/>
                <a:gdLst>
                  <a:gd name="connsiteX0" fmla="*/ 339823 w 646709"/>
                  <a:gd name="connsiteY0" fmla="*/ 17192 h 528581"/>
                  <a:gd name="connsiteX1" fmla="*/ 490535 w 646709"/>
                  <a:gd name="connsiteY1" fmla="*/ 1363 h 528581"/>
                  <a:gd name="connsiteX2" fmla="*/ 490535 w 646709"/>
                  <a:gd name="connsiteY2" fmla="*/ 39302 h 528581"/>
                  <a:gd name="connsiteX3" fmla="*/ 405803 w 646709"/>
                  <a:gd name="connsiteY3" fmla="*/ 96167 h 528581"/>
                  <a:gd name="connsiteX4" fmla="*/ 386964 w 646709"/>
                  <a:gd name="connsiteY4" fmla="*/ 194153 h 528581"/>
                  <a:gd name="connsiteX5" fmla="*/ 468600 w 646709"/>
                  <a:gd name="connsiteY5" fmla="*/ 172044 h 528581"/>
                  <a:gd name="connsiteX6" fmla="*/ 487439 w 646709"/>
                  <a:gd name="connsiteY6" fmla="*/ 235275 h 528581"/>
                  <a:gd name="connsiteX7" fmla="*/ 456040 w 646709"/>
                  <a:gd name="connsiteY7" fmla="*/ 247921 h 528581"/>
                  <a:gd name="connsiteX8" fmla="*/ 386964 w 646709"/>
                  <a:gd name="connsiteY8" fmla="*/ 282677 h 528581"/>
                  <a:gd name="connsiteX9" fmla="*/ 377587 w 646709"/>
                  <a:gd name="connsiteY9" fmla="*/ 307970 h 528581"/>
                  <a:gd name="connsiteX10" fmla="*/ 377587 w 646709"/>
                  <a:gd name="connsiteY10" fmla="*/ 368018 h 528581"/>
                  <a:gd name="connsiteX11" fmla="*/ 418362 w 646709"/>
                  <a:gd name="connsiteY11" fmla="*/ 396493 h 528581"/>
                  <a:gd name="connsiteX12" fmla="*/ 493718 w 646709"/>
                  <a:gd name="connsiteY12" fmla="*/ 396493 h 528581"/>
                  <a:gd name="connsiteX13" fmla="*/ 572171 w 646709"/>
                  <a:gd name="connsiteY13" fmla="*/ 390213 h 528581"/>
                  <a:gd name="connsiteX14" fmla="*/ 625505 w 646709"/>
                  <a:gd name="connsiteY14" fmla="*/ 402859 h 528581"/>
                  <a:gd name="connsiteX15" fmla="*/ 628688 w 646709"/>
                  <a:gd name="connsiteY15" fmla="*/ 491297 h 528581"/>
                  <a:gd name="connsiteX16" fmla="*/ 333630 w 646709"/>
                  <a:gd name="connsiteY16" fmla="*/ 469187 h 528581"/>
                  <a:gd name="connsiteX17" fmla="*/ 302231 w 646709"/>
                  <a:gd name="connsiteY17" fmla="*/ 472370 h 528581"/>
                  <a:gd name="connsiteX18" fmla="*/ 286576 w 646709"/>
                  <a:gd name="connsiteY18" fmla="*/ 472370 h 528581"/>
                  <a:gd name="connsiteX19" fmla="*/ 60594 w 646709"/>
                  <a:gd name="connsiteY19" fmla="*/ 510309 h 528581"/>
                  <a:gd name="connsiteX20" fmla="*/ 48034 w 646709"/>
                  <a:gd name="connsiteY20" fmla="*/ 519772 h 528581"/>
                  <a:gd name="connsiteX21" fmla="*/ 29195 w 646709"/>
                  <a:gd name="connsiteY21" fmla="*/ 522955 h 528581"/>
                  <a:gd name="connsiteX22" fmla="*/ 980 w 646709"/>
                  <a:gd name="connsiteY22" fmla="*/ 462907 h 528581"/>
                  <a:gd name="connsiteX23" fmla="*/ 145412 w 646709"/>
                  <a:gd name="connsiteY23" fmla="*/ 431335 h 528581"/>
                  <a:gd name="connsiteX24" fmla="*/ 148509 w 646709"/>
                  <a:gd name="connsiteY24" fmla="*/ 276483 h 528581"/>
                  <a:gd name="connsiteX25" fmla="*/ 145412 w 646709"/>
                  <a:gd name="connsiteY25" fmla="*/ 229081 h 528581"/>
                  <a:gd name="connsiteX26" fmla="*/ 164251 w 646709"/>
                  <a:gd name="connsiteY26" fmla="*/ 210155 h 528581"/>
                  <a:gd name="connsiteX27" fmla="*/ 239607 w 646709"/>
                  <a:gd name="connsiteY27" fmla="*/ 241727 h 528581"/>
                  <a:gd name="connsiteX28" fmla="*/ 220768 w 646709"/>
                  <a:gd name="connsiteY28" fmla="*/ 371287 h 528581"/>
                  <a:gd name="connsiteX29" fmla="*/ 227048 w 646709"/>
                  <a:gd name="connsiteY29" fmla="*/ 406042 h 528581"/>
                  <a:gd name="connsiteX30" fmla="*/ 248983 w 646709"/>
                  <a:gd name="connsiteY30" fmla="*/ 412323 h 528581"/>
                  <a:gd name="connsiteX31" fmla="*/ 292941 w 646709"/>
                  <a:gd name="connsiteY31" fmla="*/ 399676 h 528581"/>
                  <a:gd name="connsiteX32" fmla="*/ 302317 w 646709"/>
                  <a:gd name="connsiteY32" fmla="*/ 371201 h 528581"/>
                  <a:gd name="connsiteX33" fmla="*/ 299221 w 646709"/>
                  <a:gd name="connsiteY33" fmla="*/ 203703 h 528581"/>
                  <a:gd name="connsiteX34" fmla="*/ 299221 w 646709"/>
                  <a:gd name="connsiteY34" fmla="*/ 140471 h 528581"/>
                  <a:gd name="connsiteX35" fmla="*/ 277285 w 646709"/>
                  <a:gd name="connsiteY35" fmla="*/ 111996 h 528581"/>
                  <a:gd name="connsiteX36" fmla="*/ 223951 w 646709"/>
                  <a:gd name="connsiteY36" fmla="*/ 124642 h 528581"/>
                  <a:gd name="connsiteX37" fmla="*/ 176897 w 646709"/>
                  <a:gd name="connsiteY37" fmla="*/ 58314 h 528581"/>
                  <a:gd name="connsiteX38" fmla="*/ 176897 w 646709"/>
                  <a:gd name="connsiteY38" fmla="*/ 48851 h 528581"/>
                  <a:gd name="connsiteX39" fmla="*/ 208295 w 646709"/>
                  <a:gd name="connsiteY39" fmla="*/ 29924 h 528581"/>
                  <a:gd name="connsiteX40" fmla="*/ 339823 w 646709"/>
                  <a:gd name="connsiteY40" fmla="*/ 17192 h 52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6709" h="528581">
                    <a:moveTo>
                      <a:pt x="339823" y="17192"/>
                    </a:moveTo>
                    <a:cubicBezTo>
                      <a:pt x="392125" y="2481"/>
                      <a:pt x="442363" y="-2766"/>
                      <a:pt x="490535" y="1363"/>
                    </a:cubicBezTo>
                    <a:cubicBezTo>
                      <a:pt x="486320" y="14009"/>
                      <a:pt x="486320" y="26655"/>
                      <a:pt x="490535" y="39302"/>
                    </a:cubicBezTo>
                    <a:cubicBezTo>
                      <a:pt x="496815" y="49883"/>
                      <a:pt x="468600" y="68810"/>
                      <a:pt x="405803" y="96167"/>
                    </a:cubicBezTo>
                    <a:cubicBezTo>
                      <a:pt x="393244" y="108813"/>
                      <a:pt x="386964" y="141504"/>
                      <a:pt x="386964" y="194153"/>
                    </a:cubicBezTo>
                    <a:cubicBezTo>
                      <a:pt x="426706" y="183658"/>
                      <a:pt x="453890" y="176259"/>
                      <a:pt x="468600" y="172044"/>
                    </a:cubicBezTo>
                    <a:cubicBezTo>
                      <a:pt x="481159" y="178324"/>
                      <a:pt x="487439" y="199401"/>
                      <a:pt x="487439" y="235275"/>
                    </a:cubicBezTo>
                    <a:cubicBezTo>
                      <a:pt x="481159" y="239491"/>
                      <a:pt x="470664" y="243706"/>
                      <a:pt x="456040" y="247921"/>
                    </a:cubicBezTo>
                    <a:cubicBezTo>
                      <a:pt x="435136" y="256352"/>
                      <a:pt x="412083" y="267966"/>
                      <a:pt x="386964" y="282677"/>
                    </a:cubicBezTo>
                    <a:cubicBezTo>
                      <a:pt x="382749" y="286893"/>
                      <a:pt x="379566" y="295323"/>
                      <a:pt x="377587" y="307970"/>
                    </a:cubicBezTo>
                    <a:cubicBezTo>
                      <a:pt x="375437" y="322766"/>
                      <a:pt x="375437" y="342725"/>
                      <a:pt x="377587" y="368018"/>
                    </a:cubicBezTo>
                    <a:cubicBezTo>
                      <a:pt x="377587" y="389095"/>
                      <a:pt x="391179" y="398558"/>
                      <a:pt x="418362" y="396493"/>
                    </a:cubicBezTo>
                    <a:cubicBezTo>
                      <a:pt x="435051" y="396493"/>
                      <a:pt x="460169" y="396493"/>
                      <a:pt x="493718" y="396493"/>
                    </a:cubicBezTo>
                    <a:cubicBezTo>
                      <a:pt x="531396" y="394429"/>
                      <a:pt x="557547" y="392278"/>
                      <a:pt x="572171" y="390213"/>
                    </a:cubicBezTo>
                    <a:cubicBezTo>
                      <a:pt x="599354" y="385998"/>
                      <a:pt x="617161" y="390213"/>
                      <a:pt x="625505" y="402859"/>
                    </a:cubicBezTo>
                    <a:cubicBezTo>
                      <a:pt x="652688" y="455509"/>
                      <a:pt x="653720" y="485017"/>
                      <a:pt x="628688" y="491297"/>
                    </a:cubicBezTo>
                    <a:cubicBezTo>
                      <a:pt x="547052" y="459724"/>
                      <a:pt x="448642" y="452326"/>
                      <a:pt x="333630" y="469187"/>
                    </a:cubicBezTo>
                    <a:cubicBezTo>
                      <a:pt x="316855" y="471338"/>
                      <a:pt x="306447" y="472370"/>
                      <a:pt x="302231" y="472370"/>
                    </a:cubicBezTo>
                    <a:cubicBezTo>
                      <a:pt x="298016" y="472370"/>
                      <a:pt x="292855" y="472370"/>
                      <a:pt x="286576" y="472370"/>
                    </a:cubicBezTo>
                    <a:cubicBezTo>
                      <a:pt x="207004" y="463940"/>
                      <a:pt x="131649" y="476586"/>
                      <a:pt x="60594" y="510309"/>
                    </a:cubicBezTo>
                    <a:cubicBezTo>
                      <a:pt x="56379" y="512460"/>
                      <a:pt x="52164" y="515557"/>
                      <a:pt x="48034" y="519772"/>
                    </a:cubicBezTo>
                    <a:cubicBezTo>
                      <a:pt x="39604" y="530354"/>
                      <a:pt x="33410" y="531386"/>
                      <a:pt x="29195" y="522955"/>
                    </a:cubicBezTo>
                    <a:cubicBezTo>
                      <a:pt x="6141" y="493448"/>
                      <a:pt x="-3235" y="473489"/>
                      <a:pt x="980" y="462907"/>
                    </a:cubicBezTo>
                    <a:cubicBezTo>
                      <a:pt x="82616" y="450261"/>
                      <a:pt x="130702" y="439766"/>
                      <a:pt x="145412" y="431335"/>
                    </a:cubicBezTo>
                    <a:cubicBezTo>
                      <a:pt x="155821" y="422904"/>
                      <a:pt x="156853" y="371287"/>
                      <a:pt x="148509" y="276483"/>
                    </a:cubicBezTo>
                    <a:cubicBezTo>
                      <a:pt x="146358" y="257557"/>
                      <a:pt x="145412" y="241727"/>
                      <a:pt x="145412" y="229081"/>
                    </a:cubicBezTo>
                    <a:cubicBezTo>
                      <a:pt x="145412" y="218586"/>
                      <a:pt x="151692" y="212219"/>
                      <a:pt x="164251" y="210155"/>
                    </a:cubicBezTo>
                    <a:cubicBezTo>
                      <a:pt x="216553" y="218586"/>
                      <a:pt x="241671" y="229081"/>
                      <a:pt x="239607" y="241727"/>
                    </a:cubicBezTo>
                    <a:cubicBezTo>
                      <a:pt x="216553" y="269085"/>
                      <a:pt x="210273" y="312357"/>
                      <a:pt x="220768" y="371287"/>
                    </a:cubicBezTo>
                    <a:cubicBezTo>
                      <a:pt x="222833" y="386084"/>
                      <a:pt x="224897" y="397612"/>
                      <a:pt x="227048" y="406042"/>
                    </a:cubicBezTo>
                    <a:cubicBezTo>
                      <a:pt x="227048" y="410258"/>
                      <a:pt x="234360" y="412323"/>
                      <a:pt x="248983" y="412323"/>
                    </a:cubicBezTo>
                    <a:cubicBezTo>
                      <a:pt x="265672" y="410258"/>
                      <a:pt x="280382" y="406042"/>
                      <a:pt x="292941" y="399676"/>
                    </a:cubicBezTo>
                    <a:cubicBezTo>
                      <a:pt x="299221" y="395461"/>
                      <a:pt x="302317" y="385998"/>
                      <a:pt x="302317" y="371201"/>
                    </a:cubicBezTo>
                    <a:cubicBezTo>
                      <a:pt x="302317" y="280699"/>
                      <a:pt x="301199" y="224866"/>
                      <a:pt x="299221" y="203703"/>
                    </a:cubicBezTo>
                    <a:cubicBezTo>
                      <a:pt x="299221" y="172130"/>
                      <a:pt x="299221" y="151053"/>
                      <a:pt x="299221" y="140471"/>
                    </a:cubicBezTo>
                    <a:cubicBezTo>
                      <a:pt x="297070" y="123610"/>
                      <a:pt x="289844" y="114147"/>
                      <a:pt x="277285" y="111996"/>
                    </a:cubicBezTo>
                    <a:cubicBezTo>
                      <a:pt x="264726" y="111996"/>
                      <a:pt x="246919" y="116211"/>
                      <a:pt x="223951" y="124642"/>
                    </a:cubicBezTo>
                    <a:cubicBezTo>
                      <a:pt x="209327" y="133073"/>
                      <a:pt x="193585" y="110964"/>
                      <a:pt x="176897" y="58314"/>
                    </a:cubicBezTo>
                    <a:cubicBezTo>
                      <a:pt x="176897" y="54099"/>
                      <a:pt x="176897" y="50916"/>
                      <a:pt x="176897" y="48851"/>
                    </a:cubicBezTo>
                    <a:cubicBezTo>
                      <a:pt x="172682" y="36205"/>
                      <a:pt x="183176" y="29924"/>
                      <a:pt x="208295" y="29924"/>
                    </a:cubicBezTo>
                    <a:cubicBezTo>
                      <a:pt x="260252" y="31903"/>
                      <a:pt x="304210" y="27774"/>
                      <a:pt x="339823" y="17192"/>
                    </a:cubicBezTo>
                    <a:close/>
                  </a:path>
                </a:pathLst>
              </a:custGeom>
              <a:grpFill/>
              <a:ln w="860" cap="flat">
                <a:noFill/>
                <a:prstDash val="solid"/>
                <a:miter/>
              </a:ln>
            </p:spPr>
            <p:txBody>
              <a:bodyPr rtlCol="0" anchor="ctr"/>
              <a:lstStyle/>
              <a:p>
                <a:endParaRPr lang="zh-CN" altLang="en-US"/>
              </a:p>
            </p:txBody>
          </p:sp>
          <p:sp>
            <p:nvSpPr>
              <p:cNvPr id="30" name="任意形状 8"/>
              <p:cNvSpPr/>
              <p:nvPr/>
            </p:nvSpPr>
            <p:spPr>
              <a:xfrm>
                <a:off x="6627623" y="1792353"/>
                <a:ext cx="612994" cy="688006"/>
              </a:xfrm>
              <a:custGeom>
                <a:avLst/>
                <a:gdLst>
                  <a:gd name="connsiteX0" fmla="*/ 139010 w 612994"/>
                  <a:gd name="connsiteY0" fmla="*/ 315243 h 688006"/>
                  <a:gd name="connsiteX1" fmla="*/ 214366 w 612994"/>
                  <a:gd name="connsiteY1" fmla="*/ 283671 h 688006"/>
                  <a:gd name="connsiteX2" fmla="*/ 270882 w 612994"/>
                  <a:gd name="connsiteY2" fmla="*/ 261561 h 688006"/>
                  <a:gd name="connsiteX3" fmla="*/ 302281 w 612994"/>
                  <a:gd name="connsiteY3" fmla="*/ 248915 h 688006"/>
                  <a:gd name="connsiteX4" fmla="*/ 368174 w 612994"/>
                  <a:gd name="connsiteY4" fmla="*/ 204696 h 688006"/>
                  <a:gd name="connsiteX5" fmla="*/ 449810 w 612994"/>
                  <a:gd name="connsiteY5" fmla="*/ 106710 h 688006"/>
                  <a:gd name="connsiteX6" fmla="*/ 471746 w 612994"/>
                  <a:gd name="connsiteY6" fmla="*/ 97246 h 688006"/>
                  <a:gd name="connsiteX7" fmla="*/ 474842 w 612994"/>
                  <a:gd name="connsiteY7" fmla="*/ 100429 h 688006"/>
                  <a:gd name="connsiteX8" fmla="*/ 484305 w 612994"/>
                  <a:gd name="connsiteY8" fmla="*/ 103613 h 688006"/>
                  <a:gd name="connsiteX9" fmla="*/ 487401 w 612994"/>
                  <a:gd name="connsiteY9" fmla="*/ 125722 h 688006"/>
                  <a:gd name="connsiteX10" fmla="*/ 440348 w 612994"/>
                  <a:gd name="connsiteY10" fmla="*/ 173124 h 688006"/>
                  <a:gd name="connsiteX11" fmla="*/ 396389 w 612994"/>
                  <a:gd name="connsiteY11" fmla="*/ 220526 h 688006"/>
                  <a:gd name="connsiteX12" fmla="*/ 387013 w 612994"/>
                  <a:gd name="connsiteY12" fmla="*/ 233172 h 688006"/>
                  <a:gd name="connsiteX13" fmla="*/ 399572 w 612994"/>
                  <a:gd name="connsiteY13" fmla="*/ 239452 h 688006"/>
                  <a:gd name="connsiteX14" fmla="*/ 459186 w 612994"/>
                  <a:gd name="connsiteY14" fmla="*/ 274208 h 688006"/>
                  <a:gd name="connsiteX15" fmla="*/ 449810 w 612994"/>
                  <a:gd name="connsiteY15" fmla="*/ 296317 h 688006"/>
                  <a:gd name="connsiteX16" fmla="*/ 355615 w 612994"/>
                  <a:gd name="connsiteY16" fmla="*/ 353182 h 688006"/>
                  <a:gd name="connsiteX17" fmla="*/ 361895 w 612994"/>
                  <a:gd name="connsiteY17" fmla="*/ 381658 h 688006"/>
                  <a:gd name="connsiteX18" fmla="*/ 383830 w 612994"/>
                  <a:gd name="connsiteY18" fmla="*/ 387938 h 688006"/>
                  <a:gd name="connsiteX19" fmla="*/ 446627 w 612994"/>
                  <a:gd name="connsiteY19" fmla="*/ 384755 h 688006"/>
                  <a:gd name="connsiteX20" fmla="*/ 565941 w 612994"/>
                  <a:gd name="connsiteY20" fmla="*/ 368925 h 688006"/>
                  <a:gd name="connsiteX21" fmla="*/ 612994 w 612994"/>
                  <a:gd name="connsiteY21" fmla="*/ 441620 h 688006"/>
                  <a:gd name="connsiteX22" fmla="*/ 606715 w 612994"/>
                  <a:gd name="connsiteY22" fmla="*/ 463729 h 688006"/>
                  <a:gd name="connsiteX23" fmla="*/ 587876 w 612994"/>
                  <a:gd name="connsiteY23" fmla="*/ 460546 h 688006"/>
                  <a:gd name="connsiteX24" fmla="*/ 390110 w 612994"/>
                  <a:gd name="connsiteY24" fmla="*/ 438437 h 688006"/>
                  <a:gd name="connsiteX25" fmla="*/ 374454 w 612994"/>
                  <a:gd name="connsiteY25" fmla="*/ 457363 h 688006"/>
                  <a:gd name="connsiteX26" fmla="*/ 365077 w 612994"/>
                  <a:gd name="connsiteY26" fmla="*/ 618495 h 688006"/>
                  <a:gd name="connsiteX27" fmla="*/ 361895 w 612994"/>
                  <a:gd name="connsiteY27" fmla="*/ 675360 h 688006"/>
                  <a:gd name="connsiteX28" fmla="*/ 355615 w 612994"/>
                  <a:gd name="connsiteY28" fmla="*/ 688006 h 688006"/>
                  <a:gd name="connsiteX29" fmla="*/ 343055 w 612994"/>
                  <a:gd name="connsiteY29" fmla="*/ 688006 h 688006"/>
                  <a:gd name="connsiteX30" fmla="*/ 157849 w 612994"/>
                  <a:gd name="connsiteY30" fmla="*/ 618495 h 688006"/>
                  <a:gd name="connsiteX31" fmla="*/ 148472 w 612994"/>
                  <a:gd name="connsiteY31" fmla="*/ 605849 h 688006"/>
                  <a:gd name="connsiteX32" fmla="*/ 164128 w 612994"/>
                  <a:gd name="connsiteY32" fmla="*/ 605849 h 688006"/>
                  <a:gd name="connsiteX33" fmla="*/ 280259 w 612994"/>
                  <a:gd name="connsiteY33" fmla="*/ 624775 h 688006"/>
                  <a:gd name="connsiteX34" fmla="*/ 305378 w 612994"/>
                  <a:gd name="connsiteY34" fmla="*/ 596299 h 688006"/>
                  <a:gd name="connsiteX35" fmla="*/ 305378 w 612994"/>
                  <a:gd name="connsiteY35" fmla="*/ 542618 h 688006"/>
                  <a:gd name="connsiteX36" fmla="*/ 308561 w 612994"/>
                  <a:gd name="connsiteY36" fmla="*/ 463643 h 688006"/>
                  <a:gd name="connsiteX37" fmla="*/ 299184 w 612994"/>
                  <a:gd name="connsiteY37" fmla="*/ 454180 h 688006"/>
                  <a:gd name="connsiteX38" fmla="*/ 41804 w 612994"/>
                  <a:gd name="connsiteY38" fmla="*/ 504765 h 688006"/>
                  <a:gd name="connsiteX39" fmla="*/ 13588 w 612994"/>
                  <a:gd name="connsiteY39" fmla="*/ 501582 h 688006"/>
                  <a:gd name="connsiteX40" fmla="*/ 4212 w 612994"/>
                  <a:gd name="connsiteY40" fmla="*/ 479472 h 688006"/>
                  <a:gd name="connsiteX41" fmla="*/ 1029 w 612994"/>
                  <a:gd name="connsiteY41" fmla="*/ 470009 h 688006"/>
                  <a:gd name="connsiteX42" fmla="*/ 13588 w 612994"/>
                  <a:gd name="connsiteY42" fmla="*/ 466826 h 688006"/>
                  <a:gd name="connsiteX43" fmla="*/ 70105 w 612994"/>
                  <a:gd name="connsiteY43" fmla="*/ 454180 h 688006"/>
                  <a:gd name="connsiteX44" fmla="*/ 148558 w 612994"/>
                  <a:gd name="connsiteY44" fmla="*/ 438351 h 688006"/>
                  <a:gd name="connsiteX45" fmla="*/ 283528 w 612994"/>
                  <a:gd name="connsiteY45" fmla="*/ 409875 h 688006"/>
                  <a:gd name="connsiteX46" fmla="*/ 292904 w 612994"/>
                  <a:gd name="connsiteY46" fmla="*/ 406692 h 688006"/>
                  <a:gd name="connsiteX47" fmla="*/ 283528 w 612994"/>
                  <a:gd name="connsiteY47" fmla="*/ 390863 h 688006"/>
                  <a:gd name="connsiteX48" fmla="*/ 255312 w 612994"/>
                  <a:gd name="connsiteY48" fmla="*/ 371936 h 688006"/>
                  <a:gd name="connsiteX49" fmla="*/ 252130 w 612994"/>
                  <a:gd name="connsiteY49" fmla="*/ 353010 h 688006"/>
                  <a:gd name="connsiteX50" fmla="*/ 277248 w 612994"/>
                  <a:gd name="connsiteY50" fmla="*/ 343547 h 688006"/>
                  <a:gd name="connsiteX51" fmla="*/ 305464 w 612994"/>
                  <a:gd name="connsiteY51" fmla="*/ 343547 h 688006"/>
                  <a:gd name="connsiteX52" fmla="*/ 346238 w 612994"/>
                  <a:gd name="connsiteY52" fmla="*/ 315071 h 688006"/>
                  <a:gd name="connsiteX53" fmla="*/ 333679 w 612994"/>
                  <a:gd name="connsiteY53" fmla="*/ 277133 h 688006"/>
                  <a:gd name="connsiteX54" fmla="*/ 164128 w 612994"/>
                  <a:gd name="connsiteY54" fmla="*/ 346644 h 688006"/>
                  <a:gd name="connsiteX55" fmla="*/ 142192 w 612994"/>
                  <a:gd name="connsiteY55" fmla="*/ 346644 h 688006"/>
                  <a:gd name="connsiteX56" fmla="*/ 129633 w 612994"/>
                  <a:gd name="connsiteY56" fmla="*/ 333998 h 688006"/>
                  <a:gd name="connsiteX57" fmla="*/ 123353 w 612994"/>
                  <a:gd name="connsiteY57" fmla="*/ 324535 h 688006"/>
                  <a:gd name="connsiteX58" fmla="*/ 139010 w 612994"/>
                  <a:gd name="connsiteY58" fmla="*/ 315243 h 688006"/>
                  <a:gd name="connsiteX59" fmla="*/ 120171 w 612994"/>
                  <a:gd name="connsiteY59" fmla="*/ 122539 h 688006"/>
                  <a:gd name="connsiteX60" fmla="*/ 233205 w 612994"/>
                  <a:gd name="connsiteY60" fmla="*/ 59308 h 688006"/>
                  <a:gd name="connsiteX61" fmla="*/ 252043 w 612994"/>
                  <a:gd name="connsiteY61" fmla="*/ 53028 h 688006"/>
                  <a:gd name="connsiteX62" fmla="*/ 377637 w 612994"/>
                  <a:gd name="connsiteY62" fmla="*/ 5626 h 688006"/>
                  <a:gd name="connsiteX63" fmla="*/ 409035 w 612994"/>
                  <a:gd name="connsiteY63" fmla="*/ 8809 h 688006"/>
                  <a:gd name="connsiteX64" fmla="*/ 430971 w 612994"/>
                  <a:gd name="connsiteY64" fmla="*/ 30918 h 688006"/>
                  <a:gd name="connsiteX65" fmla="*/ 434154 w 612994"/>
                  <a:gd name="connsiteY65" fmla="*/ 46748 h 688006"/>
                  <a:gd name="connsiteX66" fmla="*/ 415314 w 612994"/>
                  <a:gd name="connsiteY66" fmla="*/ 53028 h 688006"/>
                  <a:gd name="connsiteX67" fmla="*/ 255226 w 612994"/>
                  <a:gd name="connsiteY67" fmla="*/ 106710 h 688006"/>
                  <a:gd name="connsiteX68" fmla="*/ 227011 w 612994"/>
                  <a:gd name="connsiteY68" fmla="*/ 125636 h 688006"/>
                  <a:gd name="connsiteX69" fmla="*/ 189333 w 612994"/>
                  <a:gd name="connsiteY69" fmla="*/ 131916 h 688006"/>
                  <a:gd name="connsiteX70" fmla="*/ 123439 w 612994"/>
                  <a:gd name="connsiteY70" fmla="*/ 138196 h 688006"/>
                  <a:gd name="connsiteX71" fmla="*/ 107783 w 612994"/>
                  <a:gd name="connsiteY71" fmla="*/ 135013 h 688006"/>
                  <a:gd name="connsiteX72" fmla="*/ 120171 w 612994"/>
                  <a:gd name="connsiteY72" fmla="*/ 122539 h 688006"/>
                  <a:gd name="connsiteX73" fmla="*/ 170322 w 612994"/>
                  <a:gd name="connsiteY73" fmla="*/ 248915 h 688006"/>
                  <a:gd name="connsiteX74" fmla="*/ 148386 w 612994"/>
                  <a:gd name="connsiteY74" fmla="*/ 233086 h 688006"/>
                  <a:gd name="connsiteX75" fmla="*/ 129547 w 612994"/>
                  <a:gd name="connsiteY75" fmla="*/ 217257 h 688006"/>
                  <a:gd name="connsiteX76" fmla="*/ 120171 w 612994"/>
                  <a:gd name="connsiteY76" fmla="*/ 207793 h 688006"/>
                  <a:gd name="connsiteX77" fmla="*/ 135827 w 612994"/>
                  <a:gd name="connsiteY77" fmla="*/ 195147 h 688006"/>
                  <a:gd name="connsiteX78" fmla="*/ 236301 w 612994"/>
                  <a:gd name="connsiteY78" fmla="*/ 169855 h 688006"/>
                  <a:gd name="connsiteX79" fmla="*/ 245764 w 612994"/>
                  <a:gd name="connsiteY79" fmla="*/ 173038 h 688006"/>
                  <a:gd name="connsiteX80" fmla="*/ 239484 w 612994"/>
                  <a:gd name="connsiteY80" fmla="*/ 182501 h 688006"/>
                  <a:gd name="connsiteX81" fmla="*/ 198709 w 612994"/>
                  <a:gd name="connsiteY81" fmla="*/ 239366 h 688006"/>
                  <a:gd name="connsiteX82" fmla="*/ 170322 w 612994"/>
                  <a:gd name="connsiteY82" fmla="*/ 248915 h 688006"/>
                  <a:gd name="connsiteX83" fmla="*/ 295915 w 612994"/>
                  <a:gd name="connsiteY83" fmla="*/ 182501 h 688006"/>
                  <a:gd name="connsiteX84" fmla="*/ 286539 w 612994"/>
                  <a:gd name="connsiteY84" fmla="*/ 154025 h 688006"/>
                  <a:gd name="connsiteX85" fmla="*/ 295915 w 612994"/>
                  <a:gd name="connsiteY85" fmla="*/ 135099 h 688006"/>
                  <a:gd name="connsiteX86" fmla="*/ 336690 w 612994"/>
                  <a:gd name="connsiteY86" fmla="*/ 125636 h 688006"/>
                  <a:gd name="connsiteX87" fmla="*/ 364905 w 612994"/>
                  <a:gd name="connsiteY87" fmla="*/ 119356 h 688006"/>
                  <a:gd name="connsiteX88" fmla="*/ 371185 w 612994"/>
                  <a:gd name="connsiteY88" fmla="*/ 122539 h 688006"/>
                  <a:gd name="connsiteX89" fmla="*/ 368088 w 612994"/>
                  <a:gd name="connsiteY89" fmla="*/ 128819 h 688006"/>
                  <a:gd name="connsiteX90" fmla="*/ 324130 w 612994"/>
                  <a:gd name="connsiteY90" fmla="*/ 182501 h 688006"/>
                  <a:gd name="connsiteX91" fmla="*/ 308474 w 612994"/>
                  <a:gd name="connsiteY91" fmla="*/ 195147 h 688006"/>
                  <a:gd name="connsiteX92" fmla="*/ 295915 w 612994"/>
                  <a:gd name="connsiteY92" fmla="*/ 182501 h 68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12994" h="688006">
                    <a:moveTo>
                      <a:pt x="139010" y="315243"/>
                    </a:moveTo>
                    <a:cubicBezTo>
                      <a:pt x="161977" y="308963"/>
                      <a:pt x="187096" y="298382"/>
                      <a:pt x="214366" y="283671"/>
                    </a:cubicBezTo>
                    <a:cubicBezTo>
                      <a:pt x="226925" y="279455"/>
                      <a:pt x="245764" y="272143"/>
                      <a:pt x="270882" y="261561"/>
                    </a:cubicBezTo>
                    <a:cubicBezTo>
                      <a:pt x="279227" y="259497"/>
                      <a:pt x="289721" y="255281"/>
                      <a:pt x="302281" y="248915"/>
                    </a:cubicBezTo>
                    <a:cubicBezTo>
                      <a:pt x="321120" y="244700"/>
                      <a:pt x="343055" y="229989"/>
                      <a:pt x="368174" y="204696"/>
                    </a:cubicBezTo>
                    <a:cubicBezTo>
                      <a:pt x="387013" y="187835"/>
                      <a:pt x="414196" y="155230"/>
                      <a:pt x="449810" y="106710"/>
                    </a:cubicBezTo>
                    <a:cubicBezTo>
                      <a:pt x="453939" y="98279"/>
                      <a:pt x="461251" y="95182"/>
                      <a:pt x="471746" y="97246"/>
                    </a:cubicBezTo>
                    <a:cubicBezTo>
                      <a:pt x="471746" y="99397"/>
                      <a:pt x="472777" y="100429"/>
                      <a:pt x="474842" y="100429"/>
                    </a:cubicBezTo>
                    <a:cubicBezTo>
                      <a:pt x="478971" y="102580"/>
                      <a:pt x="482154" y="103613"/>
                      <a:pt x="484305" y="103613"/>
                    </a:cubicBezTo>
                    <a:cubicBezTo>
                      <a:pt x="494713" y="107828"/>
                      <a:pt x="495746" y="115226"/>
                      <a:pt x="487401" y="125722"/>
                    </a:cubicBezTo>
                    <a:cubicBezTo>
                      <a:pt x="474842" y="138368"/>
                      <a:pt x="459186" y="154197"/>
                      <a:pt x="440348" y="173124"/>
                    </a:cubicBezTo>
                    <a:cubicBezTo>
                      <a:pt x="421508" y="194201"/>
                      <a:pt x="406884" y="210030"/>
                      <a:pt x="396389" y="220526"/>
                    </a:cubicBezTo>
                    <a:cubicBezTo>
                      <a:pt x="390110" y="226806"/>
                      <a:pt x="387013" y="231107"/>
                      <a:pt x="387013" y="233172"/>
                    </a:cubicBezTo>
                    <a:cubicBezTo>
                      <a:pt x="387013" y="237387"/>
                      <a:pt x="391142" y="239452"/>
                      <a:pt x="399572" y="239452"/>
                    </a:cubicBezTo>
                    <a:cubicBezTo>
                      <a:pt x="428820" y="247883"/>
                      <a:pt x="448691" y="259497"/>
                      <a:pt x="459186" y="274208"/>
                    </a:cubicBezTo>
                    <a:cubicBezTo>
                      <a:pt x="465465" y="284789"/>
                      <a:pt x="462283" y="292102"/>
                      <a:pt x="449810" y="296317"/>
                    </a:cubicBezTo>
                    <a:cubicBezTo>
                      <a:pt x="414196" y="319545"/>
                      <a:pt x="382798" y="338471"/>
                      <a:pt x="355615" y="353182"/>
                    </a:cubicBezTo>
                    <a:cubicBezTo>
                      <a:pt x="345120" y="359462"/>
                      <a:pt x="347185" y="369011"/>
                      <a:pt x="361895" y="381658"/>
                    </a:cubicBezTo>
                    <a:cubicBezTo>
                      <a:pt x="366024" y="387938"/>
                      <a:pt x="373335" y="390088"/>
                      <a:pt x="383830" y="387938"/>
                    </a:cubicBezTo>
                    <a:cubicBezTo>
                      <a:pt x="400519" y="387938"/>
                      <a:pt x="421508" y="386905"/>
                      <a:pt x="446627" y="384755"/>
                    </a:cubicBezTo>
                    <a:cubicBezTo>
                      <a:pt x="498929" y="380539"/>
                      <a:pt x="538671" y="375291"/>
                      <a:pt x="565941" y="368925"/>
                    </a:cubicBezTo>
                    <a:cubicBezTo>
                      <a:pt x="582629" y="377356"/>
                      <a:pt x="598371" y="401616"/>
                      <a:pt x="612994" y="441620"/>
                    </a:cubicBezTo>
                    <a:cubicBezTo>
                      <a:pt x="612994" y="454266"/>
                      <a:pt x="610930" y="461664"/>
                      <a:pt x="606715" y="463729"/>
                    </a:cubicBezTo>
                    <a:cubicBezTo>
                      <a:pt x="602500" y="465880"/>
                      <a:pt x="596220" y="464847"/>
                      <a:pt x="587876" y="460546"/>
                    </a:cubicBezTo>
                    <a:cubicBezTo>
                      <a:pt x="533423" y="437404"/>
                      <a:pt x="467530" y="430006"/>
                      <a:pt x="390110" y="438437"/>
                    </a:cubicBezTo>
                    <a:cubicBezTo>
                      <a:pt x="379615" y="438437"/>
                      <a:pt x="374454" y="444717"/>
                      <a:pt x="374454" y="457363"/>
                    </a:cubicBezTo>
                    <a:cubicBezTo>
                      <a:pt x="372303" y="529025"/>
                      <a:pt x="369207" y="582707"/>
                      <a:pt x="365077" y="618495"/>
                    </a:cubicBezTo>
                    <a:cubicBezTo>
                      <a:pt x="358798" y="639486"/>
                      <a:pt x="357679" y="658498"/>
                      <a:pt x="361895" y="675360"/>
                    </a:cubicBezTo>
                    <a:cubicBezTo>
                      <a:pt x="361895" y="681640"/>
                      <a:pt x="359744" y="685855"/>
                      <a:pt x="355615" y="688006"/>
                    </a:cubicBezTo>
                    <a:lnTo>
                      <a:pt x="343055" y="688006"/>
                    </a:lnTo>
                    <a:cubicBezTo>
                      <a:pt x="261420" y="671144"/>
                      <a:pt x="199656" y="648003"/>
                      <a:pt x="157849" y="618495"/>
                    </a:cubicBezTo>
                    <a:cubicBezTo>
                      <a:pt x="149419" y="612215"/>
                      <a:pt x="146322" y="607999"/>
                      <a:pt x="148472" y="605849"/>
                    </a:cubicBezTo>
                    <a:cubicBezTo>
                      <a:pt x="148472" y="603784"/>
                      <a:pt x="153634" y="603784"/>
                      <a:pt x="164128" y="605849"/>
                    </a:cubicBezTo>
                    <a:cubicBezTo>
                      <a:pt x="208086" y="620646"/>
                      <a:pt x="246796" y="626926"/>
                      <a:pt x="280259" y="624775"/>
                    </a:cubicBezTo>
                    <a:cubicBezTo>
                      <a:pt x="294883" y="624775"/>
                      <a:pt x="303227" y="615312"/>
                      <a:pt x="305378" y="596299"/>
                    </a:cubicBezTo>
                    <a:cubicBezTo>
                      <a:pt x="305378" y="585804"/>
                      <a:pt x="305378" y="567824"/>
                      <a:pt x="305378" y="542618"/>
                    </a:cubicBezTo>
                    <a:cubicBezTo>
                      <a:pt x="307442" y="508980"/>
                      <a:pt x="308561" y="482569"/>
                      <a:pt x="308561" y="463643"/>
                    </a:cubicBezTo>
                    <a:cubicBezTo>
                      <a:pt x="308561" y="457363"/>
                      <a:pt x="305378" y="454180"/>
                      <a:pt x="299184" y="454180"/>
                    </a:cubicBezTo>
                    <a:cubicBezTo>
                      <a:pt x="156816" y="464761"/>
                      <a:pt x="71052" y="481537"/>
                      <a:pt x="41804" y="504765"/>
                    </a:cubicBezTo>
                    <a:cubicBezTo>
                      <a:pt x="27180" y="513196"/>
                      <a:pt x="17718" y="512163"/>
                      <a:pt x="13588" y="501582"/>
                    </a:cubicBezTo>
                    <a:cubicBezTo>
                      <a:pt x="9373" y="497366"/>
                      <a:pt x="6191" y="490054"/>
                      <a:pt x="4212" y="479472"/>
                    </a:cubicBezTo>
                    <a:cubicBezTo>
                      <a:pt x="-3" y="475257"/>
                      <a:pt x="-1036" y="472074"/>
                      <a:pt x="1029" y="470009"/>
                    </a:cubicBezTo>
                    <a:cubicBezTo>
                      <a:pt x="1029" y="467944"/>
                      <a:pt x="5158" y="466826"/>
                      <a:pt x="13588" y="466826"/>
                    </a:cubicBezTo>
                    <a:cubicBezTo>
                      <a:pt x="26148" y="468977"/>
                      <a:pt x="44987" y="464761"/>
                      <a:pt x="70105" y="454180"/>
                    </a:cubicBezTo>
                    <a:cubicBezTo>
                      <a:pt x="88944" y="447900"/>
                      <a:pt x="115095" y="442652"/>
                      <a:pt x="148558" y="438351"/>
                    </a:cubicBezTo>
                    <a:cubicBezTo>
                      <a:pt x="225979" y="425704"/>
                      <a:pt x="270968" y="416241"/>
                      <a:pt x="283528" y="409875"/>
                    </a:cubicBezTo>
                    <a:cubicBezTo>
                      <a:pt x="289807" y="409875"/>
                      <a:pt x="292904" y="408843"/>
                      <a:pt x="292904" y="406692"/>
                    </a:cubicBezTo>
                    <a:cubicBezTo>
                      <a:pt x="292904" y="404627"/>
                      <a:pt x="289807" y="399293"/>
                      <a:pt x="283528" y="390863"/>
                    </a:cubicBezTo>
                    <a:cubicBezTo>
                      <a:pt x="270968" y="382432"/>
                      <a:pt x="261592" y="376152"/>
                      <a:pt x="255312" y="371936"/>
                    </a:cubicBezTo>
                    <a:cubicBezTo>
                      <a:pt x="246882" y="367721"/>
                      <a:pt x="245936" y="361441"/>
                      <a:pt x="252130" y="353010"/>
                    </a:cubicBezTo>
                    <a:cubicBezTo>
                      <a:pt x="258409" y="344579"/>
                      <a:pt x="266753" y="341482"/>
                      <a:pt x="277248" y="343547"/>
                    </a:cubicBezTo>
                    <a:cubicBezTo>
                      <a:pt x="283528" y="347762"/>
                      <a:pt x="292904" y="347762"/>
                      <a:pt x="305464" y="343547"/>
                    </a:cubicBezTo>
                    <a:cubicBezTo>
                      <a:pt x="311743" y="343547"/>
                      <a:pt x="325335" y="334084"/>
                      <a:pt x="346238" y="315071"/>
                    </a:cubicBezTo>
                    <a:cubicBezTo>
                      <a:pt x="358798" y="298210"/>
                      <a:pt x="354583" y="285563"/>
                      <a:pt x="333679" y="277133"/>
                    </a:cubicBezTo>
                    <a:cubicBezTo>
                      <a:pt x="306496" y="277133"/>
                      <a:pt x="249979" y="300360"/>
                      <a:pt x="164128" y="346644"/>
                    </a:cubicBezTo>
                    <a:cubicBezTo>
                      <a:pt x="153634" y="352924"/>
                      <a:pt x="146322" y="352924"/>
                      <a:pt x="142192" y="346644"/>
                    </a:cubicBezTo>
                    <a:cubicBezTo>
                      <a:pt x="135913" y="342429"/>
                      <a:pt x="131698" y="338213"/>
                      <a:pt x="129633" y="333998"/>
                    </a:cubicBezTo>
                    <a:cubicBezTo>
                      <a:pt x="123353" y="329782"/>
                      <a:pt x="121203" y="326599"/>
                      <a:pt x="123353" y="324535"/>
                    </a:cubicBezTo>
                    <a:cubicBezTo>
                      <a:pt x="123267" y="320491"/>
                      <a:pt x="128429" y="317394"/>
                      <a:pt x="139010" y="315243"/>
                    </a:cubicBezTo>
                    <a:close/>
                    <a:moveTo>
                      <a:pt x="120171" y="122539"/>
                    </a:moveTo>
                    <a:cubicBezTo>
                      <a:pt x="159913" y="97246"/>
                      <a:pt x="197591" y="76255"/>
                      <a:pt x="233205" y="59308"/>
                    </a:cubicBezTo>
                    <a:cubicBezTo>
                      <a:pt x="237333" y="59308"/>
                      <a:pt x="243613" y="57243"/>
                      <a:pt x="252043" y="53028"/>
                    </a:cubicBezTo>
                    <a:cubicBezTo>
                      <a:pt x="296001" y="38317"/>
                      <a:pt x="337808" y="22487"/>
                      <a:pt x="377637" y="5626"/>
                    </a:cubicBezTo>
                    <a:cubicBezTo>
                      <a:pt x="392260" y="-2805"/>
                      <a:pt x="402755" y="-1773"/>
                      <a:pt x="409035" y="8809"/>
                    </a:cubicBezTo>
                    <a:cubicBezTo>
                      <a:pt x="411099" y="15089"/>
                      <a:pt x="418411" y="22573"/>
                      <a:pt x="430971" y="30918"/>
                    </a:cubicBezTo>
                    <a:cubicBezTo>
                      <a:pt x="435100" y="37198"/>
                      <a:pt x="436132" y="42532"/>
                      <a:pt x="434154" y="46748"/>
                    </a:cubicBezTo>
                    <a:cubicBezTo>
                      <a:pt x="429938" y="50963"/>
                      <a:pt x="423659" y="53028"/>
                      <a:pt x="415314" y="53028"/>
                    </a:cubicBezTo>
                    <a:cubicBezTo>
                      <a:pt x="325335" y="67825"/>
                      <a:pt x="271915" y="85718"/>
                      <a:pt x="255226" y="106710"/>
                    </a:cubicBezTo>
                    <a:cubicBezTo>
                      <a:pt x="248947" y="119356"/>
                      <a:pt x="239570" y="125636"/>
                      <a:pt x="227011" y="125636"/>
                    </a:cubicBezTo>
                    <a:cubicBezTo>
                      <a:pt x="218581" y="127787"/>
                      <a:pt x="206107" y="129851"/>
                      <a:pt x="189333" y="131916"/>
                    </a:cubicBezTo>
                    <a:cubicBezTo>
                      <a:pt x="162150" y="136131"/>
                      <a:pt x="140128" y="138196"/>
                      <a:pt x="123439" y="138196"/>
                    </a:cubicBezTo>
                    <a:cubicBezTo>
                      <a:pt x="115009" y="138196"/>
                      <a:pt x="109762" y="137164"/>
                      <a:pt x="107783" y="135013"/>
                    </a:cubicBezTo>
                    <a:cubicBezTo>
                      <a:pt x="107611" y="133034"/>
                      <a:pt x="111740" y="128819"/>
                      <a:pt x="120171" y="122539"/>
                    </a:cubicBezTo>
                    <a:close/>
                    <a:moveTo>
                      <a:pt x="170322" y="248915"/>
                    </a:moveTo>
                    <a:cubicBezTo>
                      <a:pt x="164042" y="246850"/>
                      <a:pt x="156644" y="241517"/>
                      <a:pt x="148386" y="233086"/>
                    </a:cubicBezTo>
                    <a:cubicBezTo>
                      <a:pt x="139956" y="226806"/>
                      <a:pt x="133762" y="221558"/>
                      <a:pt x="129547" y="217257"/>
                    </a:cubicBezTo>
                    <a:cubicBezTo>
                      <a:pt x="121117" y="213041"/>
                      <a:pt x="118020" y="209944"/>
                      <a:pt x="120171" y="207793"/>
                    </a:cubicBezTo>
                    <a:cubicBezTo>
                      <a:pt x="120171" y="203578"/>
                      <a:pt x="125332" y="199363"/>
                      <a:pt x="135827" y="195147"/>
                    </a:cubicBezTo>
                    <a:cubicBezTo>
                      <a:pt x="169289" y="182501"/>
                      <a:pt x="202753" y="174156"/>
                      <a:pt x="236301" y="169855"/>
                    </a:cubicBezTo>
                    <a:cubicBezTo>
                      <a:pt x="242581" y="169855"/>
                      <a:pt x="245764" y="170973"/>
                      <a:pt x="245764" y="173038"/>
                    </a:cubicBezTo>
                    <a:cubicBezTo>
                      <a:pt x="245764" y="175188"/>
                      <a:pt x="243613" y="178286"/>
                      <a:pt x="239484" y="182501"/>
                    </a:cubicBezTo>
                    <a:cubicBezTo>
                      <a:pt x="220645" y="199363"/>
                      <a:pt x="207054" y="218375"/>
                      <a:pt x="198709" y="239366"/>
                    </a:cubicBezTo>
                    <a:cubicBezTo>
                      <a:pt x="192344" y="256314"/>
                      <a:pt x="182881" y="259497"/>
                      <a:pt x="170322" y="248915"/>
                    </a:cubicBezTo>
                    <a:close/>
                    <a:moveTo>
                      <a:pt x="295915" y="182501"/>
                    </a:moveTo>
                    <a:cubicBezTo>
                      <a:pt x="289636" y="169855"/>
                      <a:pt x="286539" y="160392"/>
                      <a:pt x="286539" y="154025"/>
                    </a:cubicBezTo>
                    <a:cubicBezTo>
                      <a:pt x="280259" y="143530"/>
                      <a:pt x="283356" y="137164"/>
                      <a:pt x="295915" y="135099"/>
                    </a:cubicBezTo>
                    <a:cubicBezTo>
                      <a:pt x="302195" y="133034"/>
                      <a:pt x="315786" y="129851"/>
                      <a:pt x="336690" y="125636"/>
                    </a:cubicBezTo>
                    <a:cubicBezTo>
                      <a:pt x="345034" y="123571"/>
                      <a:pt x="354410" y="121420"/>
                      <a:pt x="364905" y="119356"/>
                    </a:cubicBezTo>
                    <a:cubicBezTo>
                      <a:pt x="369034" y="119356"/>
                      <a:pt x="371185" y="120474"/>
                      <a:pt x="371185" y="122539"/>
                    </a:cubicBezTo>
                    <a:cubicBezTo>
                      <a:pt x="373249" y="122539"/>
                      <a:pt x="372217" y="124690"/>
                      <a:pt x="368088" y="128819"/>
                    </a:cubicBezTo>
                    <a:cubicBezTo>
                      <a:pt x="349249" y="145681"/>
                      <a:pt x="334625" y="163575"/>
                      <a:pt x="324130" y="182501"/>
                    </a:cubicBezTo>
                    <a:cubicBezTo>
                      <a:pt x="317851" y="190932"/>
                      <a:pt x="312603" y="195147"/>
                      <a:pt x="308474" y="195147"/>
                    </a:cubicBezTo>
                    <a:cubicBezTo>
                      <a:pt x="306410" y="195147"/>
                      <a:pt x="302195" y="191018"/>
                      <a:pt x="295915" y="182501"/>
                    </a:cubicBezTo>
                    <a:close/>
                  </a:path>
                </a:pathLst>
              </a:custGeom>
              <a:grpFill/>
              <a:ln w="860" cap="flat">
                <a:noFill/>
                <a:prstDash val="solid"/>
                <a:miter/>
              </a:ln>
            </p:spPr>
            <p:txBody>
              <a:bodyPr rtlCol="0" anchor="ctr"/>
              <a:lstStyle/>
              <a:p>
                <a:endParaRPr lang="zh-CN" altLang="en-US"/>
              </a:p>
            </p:txBody>
          </p:sp>
          <p:sp>
            <p:nvSpPr>
              <p:cNvPr id="31" name="任意形状 9"/>
              <p:cNvSpPr/>
              <p:nvPr/>
            </p:nvSpPr>
            <p:spPr>
              <a:xfrm>
                <a:off x="7368828" y="1806122"/>
                <a:ext cx="707063" cy="661591"/>
              </a:xfrm>
              <a:custGeom>
                <a:avLst/>
                <a:gdLst>
                  <a:gd name="connsiteX0" fmla="*/ 314376 w 707063"/>
                  <a:gd name="connsiteY0" fmla="*/ 345693 h 661591"/>
                  <a:gd name="connsiteX1" fmla="*/ 301817 w 707063"/>
                  <a:gd name="connsiteY1" fmla="*/ 345693 h 661591"/>
                  <a:gd name="connsiteX2" fmla="*/ 282978 w 707063"/>
                  <a:gd name="connsiteY2" fmla="*/ 367803 h 661591"/>
                  <a:gd name="connsiteX3" fmla="*/ 264139 w 707063"/>
                  <a:gd name="connsiteY3" fmla="*/ 377266 h 661591"/>
                  <a:gd name="connsiteX4" fmla="*/ 251579 w 707063"/>
                  <a:gd name="connsiteY4" fmla="*/ 393095 h 661591"/>
                  <a:gd name="connsiteX5" fmla="*/ 251579 w 707063"/>
                  <a:gd name="connsiteY5" fmla="*/ 399375 h 661591"/>
                  <a:gd name="connsiteX6" fmla="*/ 248397 w 707063"/>
                  <a:gd name="connsiteY6" fmla="*/ 430948 h 661591"/>
                  <a:gd name="connsiteX7" fmla="*/ 314290 w 707063"/>
                  <a:gd name="connsiteY7" fmla="*/ 408839 h 661591"/>
                  <a:gd name="connsiteX8" fmla="*/ 329947 w 707063"/>
                  <a:gd name="connsiteY8" fmla="*/ 415119 h 661591"/>
                  <a:gd name="connsiteX9" fmla="*/ 345603 w 707063"/>
                  <a:gd name="connsiteY9" fmla="*/ 462520 h 661591"/>
                  <a:gd name="connsiteX10" fmla="*/ 336226 w 707063"/>
                  <a:gd name="connsiteY10" fmla="*/ 471984 h 661591"/>
                  <a:gd name="connsiteX11" fmla="*/ 264053 w 707063"/>
                  <a:gd name="connsiteY11" fmla="*/ 487813 h 661591"/>
                  <a:gd name="connsiteX12" fmla="*/ 242117 w 707063"/>
                  <a:gd name="connsiteY12" fmla="*/ 506739 h 661591"/>
                  <a:gd name="connsiteX13" fmla="*/ 232741 w 707063"/>
                  <a:gd name="connsiteY13" fmla="*/ 588897 h 661591"/>
                  <a:gd name="connsiteX14" fmla="*/ 235837 w 707063"/>
                  <a:gd name="connsiteY14" fmla="*/ 636299 h 661591"/>
                  <a:gd name="connsiteX15" fmla="*/ 235837 w 707063"/>
                  <a:gd name="connsiteY15" fmla="*/ 652128 h 661591"/>
                  <a:gd name="connsiteX16" fmla="*/ 213902 w 707063"/>
                  <a:gd name="connsiteY16" fmla="*/ 661591 h 661591"/>
                  <a:gd name="connsiteX17" fmla="*/ 188783 w 707063"/>
                  <a:gd name="connsiteY17" fmla="*/ 633116 h 661591"/>
                  <a:gd name="connsiteX18" fmla="*/ 188783 w 707063"/>
                  <a:gd name="connsiteY18" fmla="*/ 576250 h 661591"/>
                  <a:gd name="connsiteX19" fmla="*/ 195063 w 707063"/>
                  <a:gd name="connsiteY19" fmla="*/ 535215 h 661591"/>
                  <a:gd name="connsiteX20" fmla="*/ 179407 w 707063"/>
                  <a:gd name="connsiteY20" fmla="*/ 519386 h 661591"/>
                  <a:gd name="connsiteX21" fmla="*/ 141729 w 707063"/>
                  <a:gd name="connsiteY21" fmla="*/ 528849 h 661591"/>
                  <a:gd name="connsiteX22" fmla="*/ 116610 w 707063"/>
                  <a:gd name="connsiteY22" fmla="*/ 535129 h 661591"/>
                  <a:gd name="connsiteX23" fmla="*/ 100954 w 707063"/>
                  <a:gd name="connsiteY23" fmla="*/ 538312 h 661591"/>
                  <a:gd name="connsiteX24" fmla="*/ 56997 w 707063"/>
                  <a:gd name="connsiteY24" fmla="*/ 547775 h 661591"/>
                  <a:gd name="connsiteX25" fmla="*/ 44437 w 707063"/>
                  <a:gd name="connsiteY25" fmla="*/ 554055 h 661591"/>
                  <a:gd name="connsiteX26" fmla="*/ 35061 w 707063"/>
                  <a:gd name="connsiteY26" fmla="*/ 560335 h 661591"/>
                  <a:gd name="connsiteX27" fmla="*/ 19405 w 707063"/>
                  <a:gd name="connsiteY27" fmla="*/ 557152 h 661591"/>
                  <a:gd name="connsiteX28" fmla="*/ 10028 w 707063"/>
                  <a:gd name="connsiteY28" fmla="*/ 538226 h 661591"/>
                  <a:gd name="connsiteX29" fmla="*/ 652 w 707063"/>
                  <a:gd name="connsiteY29" fmla="*/ 519299 h 661591"/>
                  <a:gd name="connsiteX30" fmla="*/ 10028 w 707063"/>
                  <a:gd name="connsiteY30" fmla="*/ 503470 h 661591"/>
                  <a:gd name="connsiteX31" fmla="*/ 198418 w 707063"/>
                  <a:gd name="connsiteY31" fmla="*/ 446605 h 661591"/>
                  <a:gd name="connsiteX32" fmla="*/ 198418 w 707063"/>
                  <a:gd name="connsiteY32" fmla="*/ 408667 h 661591"/>
                  <a:gd name="connsiteX33" fmla="*/ 188955 w 707063"/>
                  <a:gd name="connsiteY33" fmla="*/ 402386 h 661591"/>
                  <a:gd name="connsiteX34" fmla="*/ 101040 w 707063"/>
                  <a:gd name="connsiteY34" fmla="*/ 437142 h 661591"/>
                  <a:gd name="connsiteX35" fmla="*/ 75922 w 707063"/>
                  <a:gd name="connsiteY35" fmla="*/ 433959 h 661591"/>
                  <a:gd name="connsiteX36" fmla="*/ 72824 w 707063"/>
                  <a:gd name="connsiteY36" fmla="*/ 430776 h 661591"/>
                  <a:gd name="connsiteX37" fmla="*/ 47706 w 707063"/>
                  <a:gd name="connsiteY37" fmla="*/ 396020 h 661591"/>
                  <a:gd name="connsiteX38" fmla="*/ 57082 w 707063"/>
                  <a:gd name="connsiteY38" fmla="*/ 370728 h 661591"/>
                  <a:gd name="connsiteX39" fmla="*/ 66459 w 707063"/>
                  <a:gd name="connsiteY39" fmla="*/ 370728 h 661591"/>
                  <a:gd name="connsiteX40" fmla="*/ 79018 w 707063"/>
                  <a:gd name="connsiteY40" fmla="*/ 367545 h 661591"/>
                  <a:gd name="connsiteX41" fmla="*/ 110417 w 707063"/>
                  <a:gd name="connsiteY41" fmla="*/ 332789 h 661591"/>
                  <a:gd name="connsiteX42" fmla="*/ 116696 w 707063"/>
                  <a:gd name="connsiteY42" fmla="*/ 320143 h 661591"/>
                  <a:gd name="connsiteX43" fmla="*/ 122975 w 707063"/>
                  <a:gd name="connsiteY43" fmla="*/ 310680 h 661591"/>
                  <a:gd name="connsiteX44" fmla="*/ 141815 w 707063"/>
                  <a:gd name="connsiteY44" fmla="*/ 266461 h 661591"/>
                  <a:gd name="connsiteX45" fmla="*/ 126159 w 707063"/>
                  <a:gd name="connsiteY45" fmla="*/ 256998 h 661591"/>
                  <a:gd name="connsiteX46" fmla="*/ 116783 w 707063"/>
                  <a:gd name="connsiteY46" fmla="*/ 260181 h 661591"/>
                  <a:gd name="connsiteX47" fmla="*/ 101126 w 707063"/>
                  <a:gd name="connsiteY47" fmla="*/ 250718 h 661591"/>
                  <a:gd name="connsiteX48" fmla="*/ 94847 w 707063"/>
                  <a:gd name="connsiteY48" fmla="*/ 193853 h 661591"/>
                  <a:gd name="connsiteX49" fmla="*/ 113685 w 707063"/>
                  <a:gd name="connsiteY49" fmla="*/ 174926 h 661591"/>
                  <a:gd name="connsiteX50" fmla="*/ 163923 w 707063"/>
                  <a:gd name="connsiteY50" fmla="*/ 178109 h 661591"/>
                  <a:gd name="connsiteX51" fmla="*/ 195321 w 707063"/>
                  <a:gd name="connsiteY51" fmla="*/ 149634 h 661591"/>
                  <a:gd name="connsiteX52" fmla="*/ 207880 w 707063"/>
                  <a:gd name="connsiteY52" fmla="*/ 111695 h 661591"/>
                  <a:gd name="connsiteX53" fmla="*/ 236095 w 707063"/>
                  <a:gd name="connsiteY53" fmla="*/ 45367 h 661591"/>
                  <a:gd name="connsiteX54" fmla="*/ 248655 w 707063"/>
                  <a:gd name="connsiteY54" fmla="*/ 39087 h 661591"/>
                  <a:gd name="connsiteX55" fmla="*/ 301989 w 707063"/>
                  <a:gd name="connsiteY55" fmla="*/ 54916 h 661591"/>
                  <a:gd name="connsiteX56" fmla="*/ 305086 w 707063"/>
                  <a:gd name="connsiteY56" fmla="*/ 80209 h 661591"/>
                  <a:gd name="connsiteX57" fmla="*/ 298806 w 707063"/>
                  <a:gd name="connsiteY57" fmla="*/ 86489 h 661591"/>
                  <a:gd name="connsiteX58" fmla="*/ 264312 w 707063"/>
                  <a:gd name="connsiteY58" fmla="*/ 140171 h 661591"/>
                  <a:gd name="connsiteX59" fmla="*/ 261128 w 707063"/>
                  <a:gd name="connsiteY59" fmla="*/ 152817 h 661591"/>
                  <a:gd name="connsiteX60" fmla="*/ 276785 w 707063"/>
                  <a:gd name="connsiteY60" fmla="*/ 149634 h 661591"/>
                  <a:gd name="connsiteX61" fmla="*/ 317559 w 707063"/>
                  <a:gd name="connsiteY61" fmla="*/ 149634 h 661591"/>
                  <a:gd name="connsiteX62" fmla="*/ 317559 w 707063"/>
                  <a:gd name="connsiteY62" fmla="*/ 190669 h 661591"/>
                  <a:gd name="connsiteX63" fmla="*/ 279881 w 707063"/>
                  <a:gd name="connsiteY63" fmla="*/ 222242 h 661591"/>
                  <a:gd name="connsiteX64" fmla="*/ 217085 w 707063"/>
                  <a:gd name="connsiteY64" fmla="*/ 244351 h 661591"/>
                  <a:gd name="connsiteX65" fmla="*/ 176310 w 707063"/>
                  <a:gd name="connsiteY65" fmla="*/ 317046 h 661591"/>
                  <a:gd name="connsiteX66" fmla="*/ 173127 w 707063"/>
                  <a:gd name="connsiteY66" fmla="*/ 332875 h 661591"/>
                  <a:gd name="connsiteX67" fmla="*/ 185686 w 707063"/>
                  <a:gd name="connsiteY67" fmla="*/ 332875 h 661591"/>
                  <a:gd name="connsiteX68" fmla="*/ 201343 w 707063"/>
                  <a:gd name="connsiteY68" fmla="*/ 329692 h 661591"/>
                  <a:gd name="connsiteX69" fmla="*/ 210719 w 707063"/>
                  <a:gd name="connsiteY69" fmla="*/ 320229 h 661591"/>
                  <a:gd name="connsiteX70" fmla="*/ 210719 w 707063"/>
                  <a:gd name="connsiteY70" fmla="*/ 285473 h 661591"/>
                  <a:gd name="connsiteX71" fmla="*/ 220095 w 707063"/>
                  <a:gd name="connsiteY71" fmla="*/ 269644 h 661591"/>
                  <a:gd name="connsiteX72" fmla="*/ 257773 w 707063"/>
                  <a:gd name="connsiteY72" fmla="*/ 272827 h 661591"/>
                  <a:gd name="connsiteX73" fmla="*/ 260871 w 707063"/>
                  <a:gd name="connsiteY73" fmla="*/ 288656 h 661591"/>
                  <a:gd name="connsiteX74" fmla="*/ 257773 w 707063"/>
                  <a:gd name="connsiteY74" fmla="*/ 298120 h 661591"/>
                  <a:gd name="connsiteX75" fmla="*/ 254677 w 707063"/>
                  <a:gd name="connsiteY75" fmla="*/ 307583 h 661591"/>
                  <a:gd name="connsiteX76" fmla="*/ 254677 w 707063"/>
                  <a:gd name="connsiteY76" fmla="*/ 320229 h 661591"/>
                  <a:gd name="connsiteX77" fmla="*/ 270333 w 707063"/>
                  <a:gd name="connsiteY77" fmla="*/ 317046 h 661591"/>
                  <a:gd name="connsiteX78" fmla="*/ 301731 w 707063"/>
                  <a:gd name="connsiteY78" fmla="*/ 320229 h 661591"/>
                  <a:gd name="connsiteX79" fmla="*/ 317387 w 707063"/>
                  <a:gd name="connsiteY79" fmla="*/ 301303 h 661591"/>
                  <a:gd name="connsiteX80" fmla="*/ 345603 w 707063"/>
                  <a:gd name="connsiteY80" fmla="*/ 269730 h 661591"/>
                  <a:gd name="connsiteX81" fmla="*/ 439798 w 707063"/>
                  <a:gd name="connsiteY81" fmla="*/ 23257 h 661591"/>
                  <a:gd name="connsiteX82" fmla="*/ 458636 w 707063"/>
                  <a:gd name="connsiteY82" fmla="*/ 1148 h 661591"/>
                  <a:gd name="connsiteX83" fmla="*/ 464916 w 707063"/>
                  <a:gd name="connsiteY83" fmla="*/ 4331 h 661591"/>
                  <a:gd name="connsiteX84" fmla="*/ 499411 w 707063"/>
                  <a:gd name="connsiteY84" fmla="*/ 20160 h 661591"/>
                  <a:gd name="connsiteX85" fmla="*/ 496314 w 707063"/>
                  <a:gd name="connsiteY85" fmla="*/ 35990 h 661591"/>
                  <a:gd name="connsiteX86" fmla="*/ 420959 w 707063"/>
                  <a:gd name="connsiteY86" fmla="*/ 225597 h 661591"/>
                  <a:gd name="connsiteX87" fmla="*/ 420959 w 707063"/>
                  <a:gd name="connsiteY87" fmla="*/ 238243 h 661591"/>
                  <a:gd name="connsiteX88" fmla="*/ 433518 w 707063"/>
                  <a:gd name="connsiteY88" fmla="*/ 235060 h 661591"/>
                  <a:gd name="connsiteX89" fmla="*/ 518250 w 707063"/>
                  <a:gd name="connsiteY89" fmla="*/ 219231 h 661591"/>
                  <a:gd name="connsiteX90" fmla="*/ 565305 w 707063"/>
                  <a:gd name="connsiteY90" fmla="*/ 228694 h 661591"/>
                  <a:gd name="connsiteX91" fmla="*/ 618639 w 707063"/>
                  <a:gd name="connsiteY91" fmla="*/ 272913 h 661591"/>
                  <a:gd name="connsiteX92" fmla="*/ 637478 w 707063"/>
                  <a:gd name="connsiteY92" fmla="*/ 291839 h 661591"/>
                  <a:gd name="connsiteX93" fmla="*/ 643757 w 707063"/>
                  <a:gd name="connsiteY93" fmla="*/ 298120 h 661591"/>
                  <a:gd name="connsiteX94" fmla="*/ 643757 w 707063"/>
                  <a:gd name="connsiteY94" fmla="*/ 320229 h 661591"/>
                  <a:gd name="connsiteX95" fmla="*/ 618639 w 707063"/>
                  <a:gd name="connsiteY95" fmla="*/ 329692 h 661591"/>
                  <a:gd name="connsiteX96" fmla="*/ 580961 w 707063"/>
                  <a:gd name="connsiteY96" fmla="*/ 342338 h 661591"/>
                  <a:gd name="connsiteX97" fmla="*/ 499325 w 707063"/>
                  <a:gd name="connsiteY97" fmla="*/ 354984 h 661591"/>
                  <a:gd name="connsiteX98" fmla="*/ 464830 w 707063"/>
                  <a:gd name="connsiteY98" fmla="*/ 351801 h 661591"/>
                  <a:gd name="connsiteX99" fmla="*/ 452271 w 707063"/>
                  <a:gd name="connsiteY99" fmla="*/ 399203 h 661591"/>
                  <a:gd name="connsiteX100" fmla="*/ 461734 w 707063"/>
                  <a:gd name="connsiteY100" fmla="*/ 437142 h 661591"/>
                  <a:gd name="connsiteX101" fmla="*/ 511970 w 707063"/>
                  <a:gd name="connsiteY101" fmla="*/ 494007 h 661591"/>
                  <a:gd name="connsiteX102" fmla="*/ 518250 w 707063"/>
                  <a:gd name="connsiteY102" fmla="*/ 497190 h 661591"/>
                  <a:gd name="connsiteX103" fmla="*/ 587327 w 707063"/>
                  <a:gd name="connsiteY103" fmla="*/ 554055 h 661591"/>
                  <a:gd name="connsiteX104" fmla="*/ 599886 w 707063"/>
                  <a:gd name="connsiteY104" fmla="*/ 560335 h 661591"/>
                  <a:gd name="connsiteX105" fmla="*/ 621822 w 707063"/>
                  <a:gd name="connsiteY105" fmla="*/ 576165 h 661591"/>
                  <a:gd name="connsiteX106" fmla="*/ 693995 w 707063"/>
                  <a:gd name="connsiteY106" fmla="*/ 614103 h 661591"/>
                  <a:gd name="connsiteX107" fmla="*/ 706554 w 707063"/>
                  <a:gd name="connsiteY107" fmla="*/ 629933 h 661591"/>
                  <a:gd name="connsiteX108" fmla="*/ 678339 w 707063"/>
                  <a:gd name="connsiteY108" fmla="*/ 642579 h 661591"/>
                  <a:gd name="connsiteX109" fmla="*/ 549648 w 707063"/>
                  <a:gd name="connsiteY109" fmla="*/ 629933 h 661591"/>
                  <a:gd name="connsiteX110" fmla="*/ 521433 w 707063"/>
                  <a:gd name="connsiteY110" fmla="*/ 604640 h 661591"/>
                  <a:gd name="connsiteX111" fmla="*/ 490035 w 707063"/>
                  <a:gd name="connsiteY111" fmla="*/ 516203 h 661591"/>
                  <a:gd name="connsiteX112" fmla="*/ 439798 w 707063"/>
                  <a:gd name="connsiteY112" fmla="*/ 497276 h 661591"/>
                  <a:gd name="connsiteX113" fmla="*/ 408400 w 707063"/>
                  <a:gd name="connsiteY113" fmla="*/ 519386 h 661591"/>
                  <a:gd name="connsiteX114" fmla="*/ 402119 w 707063"/>
                  <a:gd name="connsiteY114" fmla="*/ 525666 h 661591"/>
                  <a:gd name="connsiteX115" fmla="*/ 339323 w 707063"/>
                  <a:gd name="connsiteY115" fmla="*/ 591994 h 661591"/>
                  <a:gd name="connsiteX116" fmla="*/ 289086 w 707063"/>
                  <a:gd name="connsiteY116" fmla="*/ 610920 h 661591"/>
                  <a:gd name="connsiteX117" fmla="*/ 279709 w 707063"/>
                  <a:gd name="connsiteY117" fmla="*/ 610920 h 661591"/>
                  <a:gd name="connsiteX118" fmla="*/ 267150 w 707063"/>
                  <a:gd name="connsiteY118" fmla="*/ 607737 h 661591"/>
                  <a:gd name="connsiteX119" fmla="*/ 273430 w 707063"/>
                  <a:gd name="connsiteY119" fmla="*/ 598274 h 661591"/>
                  <a:gd name="connsiteX120" fmla="*/ 405302 w 707063"/>
                  <a:gd name="connsiteY120" fmla="*/ 323412 h 661591"/>
                  <a:gd name="connsiteX121" fmla="*/ 424142 w 707063"/>
                  <a:gd name="connsiteY121" fmla="*/ 310766 h 661591"/>
                  <a:gd name="connsiteX122" fmla="*/ 474378 w 707063"/>
                  <a:gd name="connsiteY122" fmla="*/ 332875 h 661591"/>
                  <a:gd name="connsiteX123" fmla="*/ 490035 w 707063"/>
                  <a:gd name="connsiteY123" fmla="*/ 336058 h 661591"/>
                  <a:gd name="connsiteX124" fmla="*/ 537089 w 707063"/>
                  <a:gd name="connsiteY124" fmla="*/ 285473 h 661591"/>
                  <a:gd name="connsiteX125" fmla="*/ 471196 w 707063"/>
                  <a:gd name="connsiteY125" fmla="*/ 253901 h 661591"/>
                  <a:gd name="connsiteX126" fmla="*/ 461819 w 707063"/>
                  <a:gd name="connsiteY126" fmla="*/ 260181 h 661591"/>
                  <a:gd name="connsiteX127" fmla="*/ 389646 w 707063"/>
                  <a:gd name="connsiteY127" fmla="*/ 301216 h 661591"/>
                  <a:gd name="connsiteX128" fmla="*/ 380270 w 707063"/>
                  <a:gd name="connsiteY128" fmla="*/ 310680 h 661591"/>
                  <a:gd name="connsiteX129" fmla="*/ 314376 w 707063"/>
                  <a:gd name="connsiteY129" fmla="*/ 345693 h 66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707063" h="661591">
                    <a:moveTo>
                      <a:pt x="314376" y="345693"/>
                    </a:moveTo>
                    <a:lnTo>
                      <a:pt x="301817" y="345693"/>
                    </a:lnTo>
                    <a:cubicBezTo>
                      <a:pt x="301817" y="356275"/>
                      <a:pt x="295538" y="363587"/>
                      <a:pt x="282978" y="367803"/>
                    </a:cubicBezTo>
                    <a:cubicBezTo>
                      <a:pt x="276698" y="372018"/>
                      <a:pt x="270419" y="375201"/>
                      <a:pt x="264139" y="377266"/>
                    </a:cubicBezTo>
                    <a:cubicBezTo>
                      <a:pt x="253644" y="381481"/>
                      <a:pt x="249515" y="386729"/>
                      <a:pt x="251579" y="393095"/>
                    </a:cubicBezTo>
                    <a:cubicBezTo>
                      <a:pt x="251579" y="395246"/>
                      <a:pt x="251579" y="397311"/>
                      <a:pt x="251579" y="399375"/>
                    </a:cubicBezTo>
                    <a:cubicBezTo>
                      <a:pt x="251579" y="416237"/>
                      <a:pt x="250461" y="426733"/>
                      <a:pt x="248397" y="430948"/>
                    </a:cubicBezTo>
                    <a:cubicBezTo>
                      <a:pt x="260956" y="433099"/>
                      <a:pt x="282892" y="425700"/>
                      <a:pt x="314290" y="408839"/>
                    </a:cubicBezTo>
                    <a:cubicBezTo>
                      <a:pt x="318419" y="406774"/>
                      <a:pt x="323753" y="408839"/>
                      <a:pt x="329947" y="415119"/>
                    </a:cubicBezTo>
                    <a:cubicBezTo>
                      <a:pt x="342506" y="434045"/>
                      <a:pt x="347667" y="449874"/>
                      <a:pt x="345603" y="462520"/>
                    </a:cubicBezTo>
                    <a:cubicBezTo>
                      <a:pt x="345603" y="470951"/>
                      <a:pt x="342506" y="474134"/>
                      <a:pt x="336226" y="471984"/>
                    </a:cubicBezTo>
                    <a:cubicBezTo>
                      <a:pt x="338291" y="471984"/>
                      <a:pt x="314290" y="477231"/>
                      <a:pt x="264053" y="487813"/>
                    </a:cubicBezTo>
                    <a:cubicBezTo>
                      <a:pt x="249429" y="492028"/>
                      <a:pt x="242117" y="498394"/>
                      <a:pt x="242117" y="506739"/>
                    </a:cubicBezTo>
                    <a:cubicBezTo>
                      <a:pt x="235837" y="527816"/>
                      <a:pt x="232741" y="555260"/>
                      <a:pt x="232741" y="588897"/>
                    </a:cubicBezTo>
                    <a:cubicBezTo>
                      <a:pt x="230590" y="616254"/>
                      <a:pt x="231623" y="632083"/>
                      <a:pt x="235837" y="636299"/>
                    </a:cubicBezTo>
                    <a:cubicBezTo>
                      <a:pt x="242117" y="642579"/>
                      <a:pt x="242117" y="647827"/>
                      <a:pt x="235837" y="652128"/>
                    </a:cubicBezTo>
                    <a:cubicBezTo>
                      <a:pt x="227407" y="658408"/>
                      <a:pt x="220181" y="661591"/>
                      <a:pt x="213902" y="661591"/>
                    </a:cubicBezTo>
                    <a:cubicBezTo>
                      <a:pt x="192998" y="655311"/>
                      <a:pt x="184568" y="645762"/>
                      <a:pt x="188783" y="633116"/>
                    </a:cubicBezTo>
                    <a:cubicBezTo>
                      <a:pt x="188783" y="622620"/>
                      <a:pt x="188783" y="603608"/>
                      <a:pt x="188783" y="576250"/>
                    </a:cubicBezTo>
                    <a:cubicBezTo>
                      <a:pt x="190848" y="557324"/>
                      <a:pt x="192913" y="543646"/>
                      <a:pt x="195063" y="535215"/>
                    </a:cubicBezTo>
                    <a:cubicBezTo>
                      <a:pt x="195063" y="526784"/>
                      <a:pt x="189815" y="521536"/>
                      <a:pt x="179407" y="519386"/>
                    </a:cubicBezTo>
                    <a:cubicBezTo>
                      <a:pt x="170977" y="521536"/>
                      <a:pt x="158504" y="524633"/>
                      <a:pt x="141729" y="528849"/>
                    </a:cubicBezTo>
                    <a:cubicBezTo>
                      <a:pt x="129169" y="533064"/>
                      <a:pt x="120825" y="535129"/>
                      <a:pt x="116610" y="535129"/>
                    </a:cubicBezTo>
                    <a:cubicBezTo>
                      <a:pt x="110331" y="537280"/>
                      <a:pt x="105083" y="538312"/>
                      <a:pt x="100954" y="538312"/>
                    </a:cubicBezTo>
                    <a:cubicBezTo>
                      <a:pt x="77900" y="540463"/>
                      <a:pt x="63276" y="543560"/>
                      <a:pt x="56997" y="547775"/>
                    </a:cubicBezTo>
                    <a:cubicBezTo>
                      <a:pt x="52781" y="549926"/>
                      <a:pt x="48566" y="551990"/>
                      <a:pt x="44437" y="554055"/>
                    </a:cubicBezTo>
                    <a:cubicBezTo>
                      <a:pt x="40222" y="558271"/>
                      <a:pt x="37039" y="560335"/>
                      <a:pt x="35061" y="560335"/>
                    </a:cubicBezTo>
                    <a:cubicBezTo>
                      <a:pt x="28781" y="564551"/>
                      <a:pt x="23534" y="563518"/>
                      <a:pt x="19405" y="557152"/>
                    </a:cubicBezTo>
                    <a:cubicBezTo>
                      <a:pt x="17254" y="555087"/>
                      <a:pt x="14157" y="548721"/>
                      <a:pt x="10028" y="538226"/>
                    </a:cubicBezTo>
                    <a:cubicBezTo>
                      <a:pt x="3748" y="529795"/>
                      <a:pt x="652" y="523515"/>
                      <a:pt x="652" y="519299"/>
                    </a:cubicBezTo>
                    <a:cubicBezTo>
                      <a:pt x="-1499" y="510869"/>
                      <a:pt x="1683" y="505621"/>
                      <a:pt x="10028" y="503470"/>
                    </a:cubicBezTo>
                    <a:cubicBezTo>
                      <a:pt x="83234" y="484544"/>
                      <a:pt x="146030" y="465531"/>
                      <a:pt x="198418" y="446605"/>
                    </a:cubicBezTo>
                    <a:lnTo>
                      <a:pt x="198418" y="408667"/>
                    </a:lnTo>
                    <a:cubicBezTo>
                      <a:pt x="198418" y="404451"/>
                      <a:pt x="195235" y="402386"/>
                      <a:pt x="188955" y="402386"/>
                    </a:cubicBezTo>
                    <a:cubicBezTo>
                      <a:pt x="170117" y="400322"/>
                      <a:pt x="140782" y="411850"/>
                      <a:pt x="101040" y="437142"/>
                    </a:cubicBezTo>
                    <a:cubicBezTo>
                      <a:pt x="88481" y="445573"/>
                      <a:pt x="80136" y="444540"/>
                      <a:pt x="75922" y="433959"/>
                    </a:cubicBezTo>
                    <a:cubicBezTo>
                      <a:pt x="73771" y="433959"/>
                      <a:pt x="72824" y="432927"/>
                      <a:pt x="72824" y="430776"/>
                    </a:cubicBezTo>
                    <a:cubicBezTo>
                      <a:pt x="64394" y="418130"/>
                      <a:pt x="56050" y="406602"/>
                      <a:pt x="47706" y="396020"/>
                    </a:cubicBezTo>
                    <a:cubicBezTo>
                      <a:pt x="37212" y="383374"/>
                      <a:pt x="40308" y="375029"/>
                      <a:pt x="57082" y="370728"/>
                    </a:cubicBezTo>
                    <a:cubicBezTo>
                      <a:pt x="59147" y="372878"/>
                      <a:pt x="62244" y="372878"/>
                      <a:pt x="66459" y="370728"/>
                    </a:cubicBezTo>
                    <a:cubicBezTo>
                      <a:pt x="70588" y="368663"/>
                      <a:pt x="74803" y="367545"/>
                      <a:pt x="79018" y="367545"/>
                    </a:cubicBezTo>
                    <a:cubicBezTo>
                      <a:pt x="87363" y="367545"/>
                      <a:pt x="97858" y="356017"/>
                      <a:pt x="110417" y="332789"/>
                    </a:cubicBezTo>
                    <a:cubicBezTo>
                      <a:pt x="112481" y="326509"/>
                      <a:pt x="114545" y="322293"/>
                      <a:pt x="116696" y="320143"/>
                    </a:cubicBezTo>
                    <a:cubicBezTo>
                      <a:pt x="116696" y="318078"/>
                      <a:pt x="118761" y="314895"/>
                      <a:pt x="122975" y="310680"/>
                    </a:cubicBezTo>
                    <a:cubicBezTo>
                      <a:pt x="133385" y="291753"/>
                      <a:pt x="139664" y="277042"/>
                      <a:pt x="141815" y="266461"/>
                    </a:cubicBezTo>
                    <a:cubicBezTo>
                      <a:pt x="141815" y="255965"/>
                      <a:pt x="136568" y="252782"/>
                      <a:pt x="126159" y="256998"/>
                    </a:cubicBezTo>
                    <a:cubicBezTo>
                      <a:pt x="121944" y="256998"/>
                      <a:pt x="118761" y="258116"/>
                      <a:pt x="116783" y="260181"/>
                    </a:cubicBezTo>
                    <a:cubicBezTo>
                      <a:pt x="104223" y="266461"/>
                      <a:pt x="98976" y="263364"/>
                      <a:pt x="101126" y="250718"/>
                    </a:cubicBezTo>
                    <a:cubicBezTo>
                      <a:pt x="96911" y="238071"/>
                      <a:pt x="94847" y="219145"/>
                      <a:pt x="94847" y="193853"/>
                    </a:cubicBezTo>
                    <a:cubicBezTo>
                      <a:pt x="90631" y="179142"/>
                      <a:pt x="96911" y="172862"/>
                      <a:pt x="113685" y="174926"/>
                    </a:cubicBezTo>
                    <a:cubicBezTo>
                      <a:pt x="132525" y="174926"/>
                      <a:pt x="149212" y="176045"/>
                      <a:pt x="163923" y="178109"/>
                    </a:cubicBezTo>
                    <a:cubicBezTo>
                      <a:pt x="176482" y="180260"/>
                      <a:pt x="186891" y="170711"/>
                      <a:pt x="195321" y="149634"/>
                    </a:cubicBezTo>
                    <a:cubicBezTo>
                      <a:pt x="197385" y="143354"/>
                      <a:pt x="201601" y="130707"/>
                      <a:pt x="207880" y="111695"/>
                    </a:cubicBezTo>
                    <a:cubicBezTo>
                      <a:pt x="218289" y="84338"/>
                      <a:pt x="227752" y="62228"/>
                      <a:pt x="236095" y="45367"/>
                    </a:cubicBezTo>
                    <a:cubicBezTo>
                      <a:pt x="236095" y="41151"/>
                      <a:pt x="240225" y="39087"/>
                      <a:pt x="248655" y="39087"/>
                    </a:cubicBezTo>
                    <a:cubicBezTo>
                      <a:pt x="265343" y="41237"/>
                      <a:pt x="283150" y="46485"/>
                      <a:pt x="301989" y="54916"/>
                    </a:cubicBezTo>
                    <a:cubicBezTo>
                      <a:pt x="312398" y="61196"/>
                      <a:pt x="313430" y="69713"/>
                      <a:pt x="305086" y="80209"/>
                    </a:cubicBezTo>
                    <a:cubicBezTo>
                      <a:pt x="302935" y="82359"/>
                      <a:pt x="300871" y="84424"/>
                      <a:pt x="298806" y="86489"/>
                    </a:cubicBezTo>
                    <a:cubicBezTo>
                      <a:pt x="279967" y="111781"/>
                      <a:pt x="268440" y="129675"/>
                      <a:pt x="264312" y="140171"/>
                    </a:cubicBezTo>
                    <a:cubicBezTo>
                      <a:pt x="262161" y="146451"/>
                      <a:pt x="261128" y="150752"/>
                      <a:pt x="261128" y="152817"/>
                    </a:cubicBezTo>
                    <a:cubicBezTo>
                      <a:pt x="263193" y="152817"/>
                      <a:pt x="268440" y="151784"/>
                      <a:pt x="276785" y="149634"/>
                    </a:cubicBezTo>
                    <a:cubicBezTo>
                      <a:pt x="297688" y="149634"/>
                      <a:pt x="311280" y="149634"/>
                      <a:pt x="317559" y="149634"/>
                    </a:cubicBezTo>
                    <a:cubicBezTo>
                      <a:pt x="332183" y="149634"/>
                      <a:pt x="332183" y="163398"/>
                      <a:pt x="317559" y="190669"/>
                    </a:cubicBezTo>
                    <a:cubicBezTo>
                      <a:pt x="305000" y="211746"/>
                      <a:pt x="292440" y="222242"/>
                      <a:pt x="279881" y="222242"/>
                    </a:cubicBezTo>
                    <a:cubicBezTo>
                      <a:pt x="246418" y="228522"/>
                      <a:pt x="225429" y="236007"/>
                      <a:pt x="217085" y="244351"/>
                    </a:cubicBezTo>
                    <a:cubicBezTo>
                      <a:pt x="202461" y="256998"/>
                      <a:pt x="188869" y="281258"/>
                      <a:pt x="176310" y="317046"/>
                    </a:cubicBezTo>
                    <a:cubicBezTo>
                      <a:pt x="172095" y="323326"/>
                      <a:pt x="171063" y="328660"/>
                      <a:pt x="173127" y="332875"/>
                    </a:cubicBezTo>
                    <a:cubicBezTo>
                      <a:pt x="175191" y="335026"/>
                      <a:pt x="179407" y="335026"/>
                      <a:pt x="185686" y="332875"/>
                    </a:cubicBezTo>
                    <a:cubicBezTo>
                      <a:pt x="194031" y="335026"/>
                      <a:pt x="199278" y="333993"/>
                      <a:pt x="201343" y="329692"/>
                    </a:cubicBezTo>
                    <a:cubicBezTo>
                      <a:pt x="207622" y="329692"/>
                      <a:pt x="210719" y="326509"/>
                      <a:pt x="210719" y="320229"/>
                    </a:cubicBezTo>
                    <a:cubicBezTo>
                      <a:pt x="210719" y="311798"/>
                      <a:pt x="210719" y="300270"/>
                      <a:pt x="210719" y="285473"/>
                    </a:cubicBezTo>
                    <a:cubicBezTo>
                      <a:pt x="208568" y="277042"/>
                      <a:pt x="211751" y="271795"/>
                      <a:pt x="220095" y="269644"/>
                    </a:cubicBezTo>
                    <a:cubicBezTo>
                      <a:pt x="230504" y="267579"/>
                      <a:pt x="243064" y="268612"/>
                      <a:pt x="257773" y="272827"/>
                    </a:cubicBezTo>
                    <a:cubicBezTo>
                      <a:pt x="261902" y="277042"/>
                      <a:pt x="262935" y="282290"/>
                      <a:pt x="260871" y="288656"/>
                    </a:cubicBezTo>
                    <a:cubicBezTo>
                      <a:pt x="258720" y="292872"/>
                      <a:pt x="257773" y="296055"/>
                      <a:pt x="257773" y="298120"/>
                    </a:cubicBezTo>
                    <a:cubicBezTo>
                      <a:pt x="255623" y="302335"/>
                      <a:pt x="254677" y="305518"/>
                      <a:pt x="254677" y="307583"/>
                    </a:cubicBezTo>
                    <a:cubicBezTo>
                      <a:pt x="252526" y="313863"/>
                      <a:pt x="252526" y="318164"/>
                      <a:pt x="254677" y="320229"/>
                    </a:cubicBezTo>
                    <a:cubicBezTo>
                      <a:pt x="256741" y="320229"/>
                      <a:pt x="261989" y="319197"/>
                      <a:pt x="270333" y="317046"/>
                    </a:cubicBezTo>
                    <a:cubicBezTo>
                      <a:pt x="280742" y="310766"/>
                      <a:pt x="291236" y="311798"/>
                      <a:pt x="301731" y="320229"/>
                    </a:cubicBezTo>
                    <a:cubicBezTo>
                      <a:pt x="305860" y="313949"/>
                      <a:pt x="311107" y="307583"/>
                      <a:pt x="317387" y="301303"/>
                    </a:cubicBezTo>
                    <a:cubicBezTo>
                      <a:pt x="329947" y="288656"/>
                      <a:pt x="339323" y="278161"/>
                      <a:pt x="345603" y="269730"/>
                    </a:cubicBezTo>
                    <a:cubicBezTo>
                      <a:pt x="381130" y="212865"/>
                      <a:pt x="412528" y="130707"/>
                      <a:pt x="439798" y="23257"/>
                    </a:cubicBezTo>
                    <a:cubicBezTo>
                      <a:pt x="443927" y="4331"/>
                      <a:pt x="450206" y="-3067"/>
                      <a:pt x="458636" y="1148"/>
                    </a:cubicBezTo>
                    <a:cubicBezTo>
                      <a:pt x="464916" y="5363"/>
                      <a:pt x="466981" y="6396"/>
                      <a:pt x="464916" y="4331"/>
                    </a:cubicBezTo>
                    <a:cubicBezTo>
                      <a:pt x="481605" y="10611"/>
                      <a:pt x="493132" y="15945"/>
                      <a:pt x="499411" y="20160"/>
                    </a:cubicBezTo>
                    <a:cubicBezTo>
                      <a:pt x="503540" y="28591"/>
                      <a:pt x="502594" y="33925"/>
                      <a:pt x="496314" y="35990"/>
                    </a:cubicBezTo>
                    <a:cubicBezTo>
                      <a:pt x="475411" y="57067"/>
                      <a:pt x="450292" y="120298"/>
                      <a:pt x="420959" y="225597"/>
                    </a:cubicBezTo>
                    <a:cubicBezTo>
                      <a:pt x="418808" y="231877"/>
                      <a:pt x="418808" y="236179"/>
                      <a:pt x="420959" y="238243"/>
                    </a:cubicBezTo>
                    <a:cubicBezTo>
                      <a:pt x="423023" y="238243"/>
                      <a:pt x="427238" y="237211"/>
                      <a:pt x="433518" y="235060"/>
                    </a:cubicBezTo>
                    <a:cubicBezTo>
                      <a:pt x="458636" y="226630"/>
                      <a:pt x="486852" y="221382"/>
                      <a:pt x="518250" y="219231"/>
                    </a:cubicBezTo>
                    <a:cubicBezTo>
                      <a:pt x="539154" y="219231"/>
                      <a:pt x="554810" y="222414"/>
                      <a:pt x="565305" y="228694"/>
                    </a:cubicBezTo>
                    <a:cubicBezTo>
                      <a:pt x="577864" y="234974"/>
                      <a:pt x="595585" y="249771"/>
                      <a:pt x="618639" y="272913"/>
                    </a:cubicBezTo>
                    <a:cubicBezTo>
                      <a:pt x="622768" y="279193"/>
                      <a:pt x="629048" y="285559"/>
                      <a:pt x="637478" y="291839"/>
                    </a:cubicBezTo>
                    <a:cubicBezTo>
                      <a:pt x="639542" y="296055"/>
                      <a:pt x="641607" y="298120"/>
                      <a:pt x="643757" y="298120"/>
                    </a:cubicBezTo>
                    <a:cubicBezTo>
                      <a:pt x="652102" y="308701"/>
                      <a:pt x="652102" y="316013"/>
                      <a:pt x="643757" y="320229"/>
                    </a:cubicBezTo>
                    <a:cubicBezTo>
                      <a:pt x="639542" y="322380"/>
                      <a:pt x="631198" y="325477"/>
                      <a:pt x="618639" y="329692"/>
                    </a:cubicBezTo>
                    <a:cubicBezTo>
                      <a:pt x="601864" y="333907"/>
                      <a:pt x="589305" y="338123"/>
                      <a:pt x="580961" y="342338"/>
                    </a:cubicBezTo>
                    <a:cubicBezTo>
                      <a:pt x="562122" y="352920"/>
                      <a:pt x="534939" y="357135"/>
                      <a:pt x="499325" y="354984"/>
                    </a:cubicBezTo>
                    <a:cubicBezTo>
                      <a:pt x="488831" y="348704"/>
                      <a:pt x="477389" y="347586"/>
                      <a:pt x="464830" y="351801"/>
                    </a:cubicBezTo>
                    <a:cubicBezTo>
                      <a:pt x="454335" y="356017"/>
                      <a:pt x="450206" y="371846"/>
                      <a:pt x="452271" y="399203"/>
                    </a:cubicBezTo>
                    <a:cubicBezTo>
                      <a:pt x="452271" y="416065"/>
                      <a:pt x="455368" y="428711"/>
                      <a:pt x="461734" y="437142"/>
                    </a:cubicBezTo>
                    <a:cubicBezTo>
                      <a:pt x="474293" y="449788"/>
                      <a:pt x="490981" y="468714"/>
                      <a:pt x="511970" y="494007"/>
                    </a:cubicBezTo>
                    <a:cubicBezTo>
                      <a:pt x="514035" y="496158"/>
                      <a:pt x="516099" y="497190"/>
                      <a:pt x="518250" y="497190"/>
                    </a:cubicBezTo>
                    <a:cubicBezTo>
                      <a:pt x="530810" y="511987"/>
                      <a:pt x="553778" y="530913"/>
                      <a:pt x="587327" y="554055"/>
                    </a:cubicBezTo>
                    <a:cubicBezTo>
                      <a:pt x="591456" y="558271"/>
                      <a:pt x="595670" y="560335"/>
                      <a:pt x="599886" y="560335"/>
                    </a:cubicBezTo>
                    <a:cubicBezTo>
                      <a:pt x="604015" y="564551"/>
                      <a:pt x="611327" y="569798"/>
                      <a:pt x="621822" y="576165"/>
                    </a:cubicBezTo>
                    <a:cubicBezTo>
                      <a:pt x="657349" y="595091"/>
                      <a:pt x="681435" y="607737"/>
                      <a:pt x="693995" y="614103"/>
                    </a:cubicBezTo>
                    <a:cubicBezTo>
                      <a:pt x="704403" y="620383"/>
                      <a:pt x="708619" y="625631"/>
                      <a:pt x="706554" y="629933"/>
                    </a:cubicBezTo>
                    <a:cubicBezTo>
                      <a:pt x="702339" y="636213"/>
                      <a:pt x="692876" y="640428"/>
                      <a:pt x="678339" y="642579"/>
                    </a:cubicBezTo>
                    <a:cubicBezTo>
                      <a:pt x="621822" y="638363"/>
                      <a:pt x="578896" y="634148"/>
                      <a:pt x="549648" y="629933"/>
                    </a:cubicBezTo>
                    <a:cubicBezTo>
                      <a:pt x="530810" y="625717"/>
                      <a:pt x="521433" y="617286"/>
                      <a:pt x="521433" y="604640"/>
                    </a:cubicBezTo>
                    <a:cubicBezTo>
                      <a:pt x="519282" y="575132"/>
                      <a:pt x="508874" y="545710"/>
                      <a:pt x="490035" y="516203"/>
                    </a:cubicBezTo>
                    <a:cubicBezTo>
                      <a:pt x="479540" y="503556"/>
                      <a:pt x="462852" y="497276"/>
                      <a:pt x="439798" y="497276"/>
                    </a:cubicBezTo>
                    <a:cubicBezTo>
                      <a:pt x="431453" y="497276"/>
                      <a:pt x="420959" y="504675"/>
                      <a:pt x="408400" y="519386"/>
                    </a:cubicBezTo>
                    <a:cubicBezTo>
                      <a:pt x="406249" y="521536"/>
                      <a:pt x="404184" y="523601"/>
                      <a:pt x="402119" y="525666"/>
                    </a:cubicBezTo>
                    <a:cubicBezTo>
                      <a:pt x="381216" y="548893"/>
                      <a:pt x="360227" y="571003"/>
                      <a:pt x="339323" y="591994"/>
                    </a:cubicBezTo>
                    <a:cubicBezTo>
                      <a:pt x="330893" y="600425"/>
                      <a:pt x="314205" y="606791"/>
                      <a:pt x="289086" y="610920"/>
                    </a:cubicBezTo>
                    <a:lnTo>
                      <a:pt x="279709" y="610920"/>
                    </a:lnTo>
                    <a:cubicBezTo>
                      <a:pt x="273430" y="610920"/>
                      <a:pt x="269214" y="609888"/>
                      <a:pt x="267150" y="607737"/>
                    </a:cubicBezTo>
                    <a:cubicBezTo>
                      <a:pt x="265000" y="605672"/>
                      <a:pt x="267150" y="602489"/>
                      <a:pt x="273430" y="598274"/>
                    </a:cubicBezTo>
                    <a:cubicBezTo>
                      <a:pt x="363409" y="537193"/>
                      <a:pt x="407367" y="445573"/>
                      <a:pt x="405302" y="323412"/>
                    </a:cubicBezTo>
                    <a:cubicBezTo>
                      <a:pt x="403152" y="310766"/>
                      <a:pt x="409431" y="306550"/>
                      <a:pt x="424142" y="310766"/>
                    </a:cubicBezTo>
                    <a:cubicBezTo>
                      <a:pt x="445045" y="319197"/>
                      <a:pt x="461819" y="326595"/>
                      <a:pt x="474378" y="332875"/>
                    </a:cubicBezTo>
                    <a:cubicBezTo>
                      <a:pt x="476443" y="337090"/>
                      <a:pt x="481690" y="338123"/>
                      <a:pt x="490035" y="336058"/>
                    </a:cubicBezTo>
                    <a:cubicBezTo>
                      <a:pt x="515153" y="329778"/>
                      <a:pt x="530810" y="312916"/>
                      <a:pt x="537089" y="285473"/>
                    </a:cubicBezTo>
                    <a:cubicBezTo>
                      <a:pt x="532874" y="255965"/>
                      <a:pt x="510938" y="245470"/>
                      <a:pt x="471196" y="253901"/>
                    </a:cubicBezTo>
                    <a:cubicBezTo>
                      <a:pt x="469046" y="256051"/>
                      <a:pt x="465948" y="258116"/>
                      <a:pt x="461819" y="260181"/>
                    </a:cubicBezTo>
                    <a:cubicBezTo>
                      <a:pt x="430421" y="272827"/>
                      <a:pt x="406335" y="286506"/>
                      <a:pt x="389646" y="301216"/>
                    </a:cubicBezTo>
                    <a:cubicBezTo>
                      <a:pt x="387495" y="303367"/>
                      <a:pt x="384399" y="306464"/>
                      <a:pt x="380270" y="310680"/>
                    </a:cubicBezTo>
                    <a:cubicBezTo>
                      <a:pt x="353086" y="336230"/>
                      <a:pt x="331150" y="347844"/>
                      <a:pt x="314376" y="345693"/>
                    </a:cubicBezTo>
                    <a:close/>
                  </a:path>
                </a:pathLst>
              </a:custGeom>
              <a:grpFill/>
              <a:ln w="860" cap="flat">
                <a:noFill/>
                <a:prstDash val="solid"/>
                <a:miter/>
              </a:ln>
            </p:spPr>
            <p:txBody>
              <a:bodyPr rtlCol="0" anchor="ctr"/>
              <a:lstStyle/>
              <a:p>
                <a:endParaRPr lang="zh-CN" altLang="en-US"/>
              </a:p>
            </p:txBody>
          </p:sp>
          <p:sp>
            <p:nvSpPr>
              <p:cNvPr id="32" name="任意形状 10"/>
              <p:cNvSpPr/>
              <p:nvPr/>
            </p:nvSpPr>
            <p:spPr>
              <a:xfrm>
                <a:off x="8176287" y="1769312"/>
                <a:ext cx="675041" cy="736361"/>
              </a:xfrm>
              <a:custGeom>
                <a:avLst/>
                <a:gdLst>
                  <a:gd name="connsiteX0" fmla="*/ 87743 w 675041"/>
                  <a:gd name="connsiteY0" fmla="*/ 316175 h 736361"/>
                  <a:gd name="connsiteX1" fmla="*/ 156819 w 675041"/>
                  <a:gd name="connsiteY1" fmla="*/ 186616 h 736361"/>
                  <a:gd name="connsiteX2" fmla="*/ 225896 w 675041"/>
                  <a:gd name="connsiteY2" fmla="*/ 63422 h 736361"/>
                  <a:gd name="connsiteX3" fmla="*/ 301252 w 675041"/>
                  <a:gd name="connsiteY3" fmla="*/ 110824 h 736361"/>
                  <a:gd name="connsiteX4" fmla="*/ 282412 w 675041"/>
                  <a:gd name="connsiteY4" fmla="*/ 139300 h 736361"/>
                  <a:gd name="connsiteX5" fmla="*/ 241638 w 675041"/>
                  <a:gd name="connsiteY5" fmla="*/ 211994 h 736361"/>
                  <a:gd name="connsiteX6" fmla="*/ 216519 w 675041"/>
                  <a:gd name="connsiteY6" fmla="*/ 243567 h 736361"/>
                  <a:gd name="connsiteX7" fmla="*/ 175744 w 675041"/>
                  <a:gd name="connsiteY7" fmla="*/ 319358 h 736361"/>
                  <a:gd name="connsiteX8" fmla="*/ 188304 w 675041"/>
                  <a:gd name="connsiteY8" fmla="*/ 328821 h 736361"/>
                  <a:gd name="connsiteX9" fmla="*/ 219702 w 675041"/>
                  <a:gd name="connsiteY9" fmla="*/ 357297 h 736361"/>
                  <a:gd name="connsiteX10" fmla="*/ 213423 w 675041"/>
                  <a:gd name="connsiteY10" fmla="*/ 385772 h 736361"/>
                  <a:gd name="connsiteX11" fmla="*/ 188304 w 675041"/>
                  <a:gd name="connsiteY11" fmla="*/ 559550 h 736361"/>
                  <a:gd name="connsiteX12" fmla="*/ 191401 w 675041"/>
                  <a:gd name="connsiteY12" fmla="*/ 581660 h 736361"/>
                  <a:gd name="connsiteX13" fmla="*/ 194584 w 675041"/>
                  <a:gd name="connsiteY13" fmla="*/ 594306 h 736361"/>
                  <a:gd name="connsiteX14" fmla="*/ 134970 w 675041"/>
                  <a:gd name="connsiteY14" fmla="*/ 600586 h 736361"/>
                  <a:gd name="connsiteX15" fmla="*/ 144432 w 675041"/>
                  <a:gd name="connsiteY15" fmla="*/ 483673 h 736361"/>
                  <a:gd name="connsiteX16" fmla="*/ 134970 w 675041"/>
                  <a:gd name="connsiteY16" fmla="*/ 366760 h 736361"/>
                  <a:gd name="connsiteX17" fmla="*/ 103572 w 675041"/>
                  <a:gd name="connsiteY17" fmla="*/ 385686 h 736361"/>
                  <a:gd name="connsiteX18" fmla="*/ 0 w 675041"/>
                  <a:gd name="connsiteY18" fmla="*/ 429905 h 736361"/>
                  <a:gd name="connsiteX19" fmla="*/ 78453 w 675041"/>
                  <a:gd name="connsiteY19" fmla="*/ 325638 h 736361"/>
                  <a:gd name="connsiteX20" fmla="*/ 87743 w 675041"/>
                  <a:gd name="connsiteY20" fmla="*/ 316175 h 736361"/>
                  <a:gd name="connsiteX21" fmla="*/ 404823 w 675041"/>
                  <a:gd name="connsiteY21" fmla="*/ 218188 h 736361"/>
                  <a:gd name="connsiteX22" fmla="*/ 451877 w 675041"/>
                  <a:gd name="connsiteY22" fmla="*/ 199262 h 736361"/>
                  <a:gd name="connsiteX23" fmla="*/ 451877 w 675041"/>
                  <a:gd name="connsiteY23" fmla="*/ 196079 h 736361"/>
                  <a:gd name="connsiteX24" fmla="*/ 454975 w 675041"/>
                  <a:gd name="connsiteY24" fmla="*/ 85532 h 736361"/>
                  <a:gd name="connsiteX25" fmla="*/ 451877 w 675041"/>
                  <a:gd name="connsiteY25" fmla="*/ 9740 h 736361"/>
                  <a:gd name="connsiteX26" fmla="*/ 451877 w 675041"/>
                  <a:gd name="connsiteY26" fmla="*/ 277 h 736361"/>
                  <a:gd name="connsiteX27" fmla="*/ 536610 w 675041"/>
                  <a:gd name="connsiteY27" fmla="*/ 28753 h 736361"/>
                  <a:gd name="connsiteX28" fmla="*/ 530330 w 675041"/>
                  <a:gd name="connsiteY28" fmla="*/ 60325 h 736361"/>
                  <a:gd name="connsiteX29" fmla="*/ 524051 w 675041"/>
                  <a:gd name="connsiteY29" fmla="*/ 91898 h 736361"/>
                  <a:gd name="connsiteX30" fmla="*/ 514674 w 675041"/>
                  <a:gd name="connsiteY30" fmla="*/ 155129 h 736361"/>
                  <a:gd name="connsiteX31" fmla="*/ 520954 w 675041"/>
                  <a:gd name="connsiteY31" fmla="*/ 189885 h 736361"/>
                  <a:gd name="connsiteX32" fmla="*/ 533513 w 675041"/>
                  <a:gd name="connsiteY32" fmla="*/ 186702 h 736361"/>
                  <a:gd name="connsiteX33" fmla="*/ 571191 w 675041"/>
                  <a:gd name="connsiteY33" fmla="*/ 186702 h 736361"/>
                  <a:gd name="connsiteX34" fmla="*/ 596310 w 675041"/>
                  <a:gd name="connsiteY34" fmla="*/ 253030 h 736361"/>
                  <a:gd name="connsiteX35" fmla="*/ 574374 w 675041"/>
                  <a:gd name="connsiteY35" fmla="*/ 256213 h 736361"/>
                  <a:gd name="connsiteX36" fmla="*/ 514760 w 675041"/>
                  <a:gd name="connsiteY36" fmla="*/ 265676 h 736361"/>
                  <a:gd name="connsiteX37" fmla="*/ 511577 w 675041"/>
                  <a:gd name="connsiteY37" fmla="*/ 332004 h 736361"/>
                  <a:gd name="connsiteX38" fmla="*/ 605772 w 675041"/>
                  <a:gd name="connsiteY38" fmla="*/ 328821 h 736361"/>
                  <a:gd name="connsiteX39" fmla="*/ 646547 w 675041"/>
                  <a:gd name="connsiteY39" fmla="*/ 322541 h 736361"/>
                  <a:gd name="connsiteX40" fmla="*/ 674763 w 675041"/>
                  <a:gd name="connsiteY40" fmla="*/ 404699 h 736361"/>
                  <a:gd name="connsiteX41" fmla="*/ 649644 w 675041"/>
                  <a:gd name="connsiteY41" fmla="*/ 404699 h 736361"/>
                  <a:gd name="connsiteX42" fmla="*/ 571191 w 675041"/>
                  <a:gd name="connsiteY42" fmla="*/ 401516 h 736361"/>
                  <a:gd name="connsiteX43" fmla="*/ 505298 w 675041"/>
                  <a:gd name="connsiteY43" fmla="*/ 410979 h 736361"/>
                  <a:gd name="connsiteX44" fmla="*/ 492738 w 675041"/>
                  <a:gd name="connsiteY44" fmla="*/ 638439 h 736361"/>
                  <a:gd name="connsiteX45" fmla="*/ 492738 w 675041"/>
                  <a:gd name="connsiteY45" fmla="*/ 660548 h 736361"/>
                  <a:gd name="connsiteX46" fmla="*/ 495921 w 675041"/>
                  <a:gd name="connsiteY46" fmla="*/ 726876 h 736361"/>
                  <a:gd name="connsiteX47" fmla="*/ 430028 w 675041"/>
                  <a:gd name="connsiteY47" fmla="*/ 726876 h 736361"/>
                  <a:gd name="connsiteX48" fmla="*/ 433124 w 675041"/>
                  <a:gd name="connsiteY48" fmla="*/ 717413 h 736361"/>
                  <a:gd name="connsiteX49" fmla="*/ 445684 w 675041"/>
                  <a:gd name="connsiteY49" fmla="*/ 695304 h 736361"/>
                  <a:gd name="connsiteX50" fmla="*/ 442501 w 675041"/>
                  <a:gd name="connsiteY50" fmla="*/ 537355 h 736361"/>
                  <a:gd name="connsiteX51" fmla="*/ 436222 w 675041"/>
                  <a:gd name="connsiteY51" fmla="*/ 420442 h 736361"/>
                  <a:gd name="connsiteX52" fmla="*/ 401726 w 675041"/>
                  <a:gd name="connsiteY52" fmla="*/ 423625 h 736361"/>
                  <a:gd name="connsiteX53" fmla="*/ 338930 w 675041"/>
                  <a:gd name="connsiteY53" fmla="*/ 433088 h 736361"/>
                  <a:gd name="connsiteX54" fmla="*/ 276133 w 675041"/>
                  <a:gd name="connsiteY54" fmla="*/ 458381 h 736361"/>
                  <a:gd name="connsiteX55" fmla="*/ 269853 w 675041"/>
                  <a:gd name="connsiteY55" fmla="*/ 461564 h 736361"/>
                  <a:gd name="connsiteX56" fmla="*/ 244735 w 675041"/>
                  <a:gd name="connsiteY56" fmla="*/ 429991 h 736361"/>
                  <a:gd name="connsiteX57" fmla="*/ 247832 w 675041"/>
                  <a:gd name="connsiteY57" fmla="*/ 398418 h 736361"/>
                  <a:gd name="connsiteX58" fmla="*/ 304348 w 675041"/>
                  <a:gd name="connsiteY58" fmla="*/ 398418 h 736361"/>
                  <a:gd name="connsiteX59" fmla="*/ 442501 w 675041"/>
                  <a:gd name="connsiteY59" fmla="*/ 344737 h 736361"/>
                  <a:gd name="connsiteX60" fmla="*/ 433124 w 675041"/>
                  <a:gd name="connsiteY60" fmla="*/ 287872 h 736361"/>
                  <a:gd name="connsiteX61" fmla="*/ 411189 w 675041"/>
                  <a:gd name="connsiteY61" fmla="*/ 294152 h 736361"/>
                  <a:gd name="connsiteX62" fmla="*/ 395532 w 675041"/>
                  <a:gd name="connsiteY62" fmla="*/ 297335 h 736361"/>
                  <a:gd name="connsiteX63" fmla="*/ 376694 w 675041"/>
                  <a:gd name="connsiteY63" fmla="*/ 281505 h 736361"/>
                  <a:gd name="connsiteX64" fmla="*/ 373511 w 675041"/>
                  <a:gd name="connsiteY64" fmla="*/ 272042 h 736361"/>
                  <a:gd name="connsiteX65" fmla="*/ 260477 w 675041"/>
                  <a:gd name="connsiteY65" fmla="*/ 344737 h 736361"/>
                  <a:gd name="connsiteX66" fmla="*/ 285595 w 675041"/>
                  <a:gd name="connsiteY66" fmla="*/ 284688 h 736361"/>
                  <a:gd name="connsiteX67" fmla="*/ 323273 w 675041"/>
                  <a:gd name="connsiteY67" fmla="*/ 208897 h 736361"/>
                  <a:gd name="connsiteX68" fmla="*/ 323273 w 675041"/>
                  <a:gd name="connsiteY68" fmla="*/ 202617 h 736361"/>
                  <a:gd name="connsiteX69" fmla="*/ 345209 w 675041"/>
                  <a:gd name="connsiteY69" fmla="*/ 164678 h 736361"/>
                  <a:gd name="connsiteX70" fmla="*/ 404823 w 675041"/>
                  <a:gd name="connsiteY70" fmla="*/ 218188 h 73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75041" h="736361">
                    <a:moveTo>
                      <a:pt x="87743" y="316175"/>
                    </a:moveTo>
                    <a:cubicBezTo>
                      <a:pt x="100303" y="297249"/>
                      <a:pt x="123270" y="254062"/>
                      <a:pt x="156819" y="186616"/>
                    </a:cubicBezTo>
                    <a:cubicBezTo>
                      <a:pt x="192347" y="117104"/>
                      <a:pt x="215401" y="76069"/>
                      <a:pt x="225896" y="63422"/>
                    </a:cubicBezTo>
                    <a:cubicBezTo>
                      <a:pt x="261423" y="71853"/>
                      <a:pt x="286542" y="87683"/>
                      <a:pt x="301252" y="110824"/>
                    </a:cubicBezTo>
                    <a:cubicBezTo>
                      <a:pt x="299101" y="115040"/>
                      <a:pt x="292822" y="124589"/>
                      <a:pt x="282412" y="139300"/>
                    </a:cubicBezTo>
                    <a:cubicBezTo>
                      <a:pt x="261509" y="173023"/>
                      <a:pt x="247918" y="197283"/>
                      <a:pt x="241638" y="211994"/>
                    </a:cubicBezTo>
                    <a:cubicBezTo>
                      <a:pt x="239488" y="216210"/>
                      <a:pt x="231143" y="226791"/>
                      <a:pt x="216519" y="243567"/>
                    </a:cubicBezTo>
                    <a:cubicBezTo>
                      <a:pt x="178842" y="289936"/>
                      <a:pt x="165250" y="315229"/>
                      <a:pt x="175744" y="319358"/>
                    </a:cubicBezTo>
                    <a:cubicBezTo>
                      <a:pt x="177809" y="323573"/>
                      <a:pt x="182025" y="326757"/>
                      <a:pt x="188304" y="328821"/>
                    </a:cubicBezTo>
                    <a:cubicBezTo>
                      <a:pt x="209207" y="337252"/>
                      <a:pt x="219702" y="346715"/>
                      <a:pt x="219702" y="357297"/>
                    </a:cubicBezTo>
                    <a:cubicBezTo>
                      <a:pt x="217552" y="359448"/>
                      <a:pt x="215487" y="368911"/>
                      <a:pt x="213423" y="385772"/>
                    </a:cubicBezTo>
                    <a:cubicBezTo>
                      <a:pt x="194584" y="467930"/>
                      <a:pt x="186239" y="525913"/>
                      <a:pt x="188304" y="559550"/>
                    </a:cubicBezTo>
                    <a:cubicBezTo>
                      <a:pt x="188304" y="565831"/>
                      <a:pt x="189337" y="573315"/>
                      <a:pt x="191401" y="581660"/>
                    </a:cubicBezTo>
                    <a:cubicBezTo>
                      <a:pt x="193465" y="587940"/>
                      <a:pt x="194584" y="592241"/>
                      <a:pt x="194584" y="594306"/>
                    </a:cubicBezTo>
                    <a:cubicBezTo>
                      <a:pt x="165250" y="619599"/>
                      <a:pt x="145378" y="621663"/>
                      <a:pt x="134970" y="600586"/>
                    </a:cubicBezTo>
                    <a:cubicBezTo>
                      <a:pt x="141249" y="571078"/>
                      <a:pt x="144432" y="532193"/>
                      <a:pt x="144432" y="483673"/>
                    </a:cubicBezTo>
                    <a:cubicBezTo>
                      <a:pt x="142282" y="418377"/>
                      <a:pt x="139185" y="379406"/>
                      <a:pt x="134970" y="366760"/>
                    </a:cubicBezTo>
                    <a:cubicBezTo>
                      <a:pt x="128690" y="370975"/>
                      <a:pt x="118196" y="377341"/>
                      <a:pt x="103572" y="385686"/>
                    </a:cubicBezTo>
                    <a:cubicBezTo>
                      <a:pt x="34496" y="427841"/>
                      <a:pt x="0" y="442551"/>
                      <a:pt x="0" y="429905"/>
                    </a:cubicBezTo>
                    <a:cubicBezTo>
                      <a:pt x="0" y="421474"/>
                      <a:pt x="26151" y="386719"/>
                      <a:pt x="78453" y="325638"/>
                    </a:cubicBezTo>
                    <a:cubicBezTo>
                      <a:pt x="82496" y="321423"/>
                      <a:pt x="85593" y="318326"/>
                      <a:pt x="87743" y="316175"/>
                    </a:cubicBezTo>
                    <a:close/>
                    <a:moveTo>
                      <a:pt x="404823" y="218188"/>
                    </a:moveTo>
                    <a:cubicBezTo>
                      <a:pt x="429941" y="218188"/>
                      <a:pt x="445598" y="211908"/>
                      <a:pt x="451877" y="199262"/>
                    </a:cubicBezTo>
                    <a:lnTo>
                      <a:pt x="451877" y="196079"/>
                    </a:lnTo>
                    <a:cubicBezTo>
                      <a:pt x="453942" y="154011"/>
                      <a:pt x="454975" y="117104"/>
                      <a:pt x="454975" y="85532"/>
                    </a:cubicBezTo>
                    <a:cubicBezTo>
                      <a:pt x="454975" y="62390"/>
                      <a:pt x="453856" y="37098"/>
                      <a:pt x="451877" y="9740"/>
                    </a:cubicBezTo>
                    <a:cubicBezTo>
                      <a:pt x="451877" y="5525"/>
                      <a:pt x="451877" y="2342"/>
                      <a:pt x="451877" y="277"/>
                    </a:cubicBezTo>
                    <a:cubicBezTo>
                      <a:pt x="487405" y="-1787"/>
                      <a:pt x="515706" y="7676"/>
                      <a:pt x="536610" y="28753"/>
                    </a:cubicBezTo>
                    <a:cubicBezTo>
                      <a:pt x="536610" y="32968"/>
                      <a:pt x="534459" y="43550"/>
                      <a:pt x="530330" y="60325"/>
                    </a:cubicBezTo>
                    <a:cubicBezTo>
                      <a:pt x="524051" y="79252"/>
                      <a:pt x="521900" y="89833"/>
                      <a:pt x="524051" y="91898"/>
                    </a:cubicBezTo>
                    <a:cubicBezTo>
                      <a:pt x="517771" y="110824"/>
                      <a:pt x="514674" y="131901"/>
                      <a:pt x="514674" y="155129"/>
                    </a:cubicBezTo>
                    <a:cubicBezTo>
                      <a:pt x="512523" y="178357"/>
                      <a:pt x="514674" y="189885"/>
                      <a:pt x="520954" y="189885"/>
                    </a:cubicBezTo>
                    <a:cubicBezTo>
                      <a:pt x="523018" y="189885"/>
                      <a:pt x="527234" y="188852"/>
                      <a:pt x="533513" y="186702"/>
                    </a:cubicBezTo>
                    <a:cubicBezTo>
                      <a:pt x="552352" y="180422"/>
                      <a:pt x="564911" y="180422"/>
                      <a:pt x="571191" y="186702"/>
                    </a:cubicBezTo>
                    <a:cubicBezTo>
                      <a:pt x="594159" y="224640"/>
                      <a:pt x="602589" y="246750"/>
                      <a:pt x="596310" y="253030"/>
                    </a:cubicBezTo>
                    <a:cubicBezTo>
                      <a:pt x="590030" y="255181"/>
                      <a:pt x="582632" y="256213"/>
                      <a:pt x="574374" y="256213"/>
                    </a:cubicBezTo>
                    <a:cubicBezTo>
                      <a:pt x="547191" y="260428"/>
                      <a:pt x="527319" y="263611"/>
                      <a:pt x="514760" y="265676"/>
                    </a:cubicBezTo>
                    <a:cubicBezTo>
                      <a:pt x="510545" y="288904"/>
                      <a:pt x="509512" y="311013"/>
                      <a:pt x="511577" y="332004"/>
                    </a:cubicBezTo>
                    <a:cubicBezTo>
                      <a:pt x="532481" y="334155"/>
                      <a:pt x="563879" y="333123"/>
                      <a:pt x="605772" y="328821"/>
                    </a:cubicBezTo>
                    <a:cubicBezTo>
                      <a:pt x="624611" y="326757"/>
                      <a:pt x="638203" y="324606"/>
                      <a:pt x="646547" y="322541"/>
                    </a:cubicBezTo>
                    <a:cubicBezTo>
                      <a:pt x="667451" y="343618"/>
                      <a:pt x="676827" y="371061"/>
                      <a:pt x="674763" y="404699"/>
                    </a:cubicBezTo>
                    <a:cubicBezTo>
                      <a:pt x="672612" y="406849"/>
                      <a:pt x="664268" y="406849"/>
                      <a:pt x="649644" y="404699"/>
                    </a:cubicBezTo>
                    <a:cubicBezTo>
                      <a:pt x="618245" y="402634"/>
                      <a:pt x="592094" y="401516"/>
                      <a:pt x="571191" y="401516"/>
                    </a:cubicBezTo>
                    <a:cubicBezTo>
                      <a:pt x="529298" y="403666"/>
                      <a:pt x="507362" y="406763"/>
                      <a:pt x="505298" y="410979"/>
                    </a:cubicBezTo>
                    <a:cubicBezTo>
                      <a:pt x="501082" y="463628"/>
                      <a:pt x="496868" y="539506"/>
                      <a:pt x="492738" y="638439"/>
                    </a:cubicBezTo>
                    <a:cubicBezTo>
                      <a:pt x="492738" y="649020"/>
                      <a:pt x="492738" y="656333"/>
                      <a:pt x="492738" y="660548"/>
                    </a:cubicBezTo>
                    <a:cubicBezTo>
                      <a:pt x="492738" y="700552"/>
                      <a:pt x="493770" y="722661"/>
                      <a:pt x="495921" y="726876"/>
                    </a:cubicBezTo>
                    <a:cubicBezTo>
                      <a:pt x="466588" y="739523"/>
                      <a:pt x="444652" y="739523"/>
                      <a:pt x="430028" y="726876"/>
                    </a:cubicBezTo>
                    <a:cubicBezTo>
                      <a:pt x="430028" y="724726"/>
                      <a:pt x="431060" y="721629"/>
                      <a:pt x="433124" y="717413"/>
                    </a:cubicBezTo>
                    <a:cubicBezTo>
                      <a:pt x="441469" y="706832"/>
                      <a:pt x="445684" y="699519"/>
                      <a:pt x="445684" y="695304"/>
                    </a:cubicBezTo>
                    <a:cubicBezTo>
                      <a:pt x="445684" y="627943"/>
                      <a:pt x="444565" y="575208"/>
                      <a:pt x="442501" y="537355"/>
                    </a:cubicBezTo>
                    <a:cubicBezTo>
                      <a:pt x="440351" y="493136"/>
                      <a:pt x="438286" y="454165"/>
                      <a:pt x="436222" y="420442"/>
                    </a:cubicBezTo>
                    <a:cubicBezTo>
                      <a:pt x="434071" y="420442"/>
                      <a:pt x="422544" y="421560"/>
                      <a:pt x="401726" y="423625"/>
                    </a:cubicBezTo>
                    <a:cubicBezTo>
                      <a:pt x="380823" y="425776"/>
                      <a:pt x="359833" y="428873"/>
                      <a:pt x="338930" y="433088"/>
                    </a:cubicBezTo>
                    <a:cubicBezTo>
                      <a:pt x="320091" y="437304"/>
                      <a:pt x="299187" y="445734"/>
                      <a:pt x="276133" y="458381"/>
                    </a:cubicBezTo>
                    <a:lnTo>
                      <a:pt x="269853" y="461564"/>
                    </a:lnTo>
                    <a:cubicBezTo>
                      <a:pt x="261423" y="459499"/>
                      <a:pt x="253079" y="448918"/>
                      <a:pt x="244735" y="429991"/>
                    </a:cubicBezTo>
                    <a:cubicBezTo>
                      <a:pt x="238455" y="411065"/>
                      <a:pt x="239488" y="400483"/>
                      <a:pt x="247832" y="398418"/>
                    </a:cubicBezTo>
                    <a:cubicBezTo>
                      <a:pt x="277080" y="400569"/>
                      <a:pt x="295918" y="400569"/>
                      <a:pt x="304348" y="398418"/>
                    </a:cubicBezTo>
                    <a:cubicBezTo>
                      <a:pt x="356651" y="385772"/>
                      <a:pt x="402673" y="367878"/>
                      <a:pt x="442501" y="344737"/>
                    </a:cubicBezTo>
                    <a:cubicBezTo>
                      <a:pt x="440351" y="308949"/>
                      <a:pt x="437253" y="290022"/>
                      <a:pt x="433124" y="287872"/>
                    </a:cubicBezTo>
                    <a:cubicBezTo>
                      <a:pt x="428910" y="287872"/>
                      <a:pt x="421598" y="290022"/>
                      <a:pt x="411189" y="294152"/>
                    </a:cubicBezTo>
                    <a:cubicBezTo>
                      <a:pt x="402759" y="296302"/>
                      <a:pt x="397512" y="297335"/>
                      <a:pt x="395532" y="297335"/>
                    </a:cubicBezTo>
                    <a:cubicBezTo>
                      <a:pt x="389253" y="297335"/>
                      <a:pt x="382973" y="292087"/>
                      <a:pt x="376694" y="281505"/>
                    </a:cubicBezTo>
                    <a:lnTo>
                      <a:pt x="373511" y="272042"/>
                    </a:lnTo>
                    <a:cubicBezTo>
                      <a:pt x="325338" y="335273"/>
                      <a:pt x="287660" y="359448"/>
                      <a:pt x="260477" y="344737"/>
                    </a:cubicBezTo>
                    <a:cubicBezTo>
                      <a:pt x="254197" y="342672"/>
                      <a:pt x="262542" y="322627"/>
                      <a:pt x="285595" y="284688"/>
                    </a:cubicBezTo>
                    <a:cubicBezTo>
                      <a:pt x="304435" y="248901"/>
                      <a:pt x="316994" y="223608"/>
                      <a:pt x="323273" y="208897"/>
                    </a:cubicBezTo>
                    <a:lnTo>
                      <a:pt x="323273" y="202617"/>
                    </a:lnTo>
                    <a:cubicBezTo>
                      <a:pt x="327403" y="175260"/>
                      <a:pt x="334715" y="162614"/>
                      <a:pt x="345209" y="164678"/>
                    </a:cubicBezTo>
                    <a:cubicBezTo>
                      <a:pt x="370242" y="168722"/>
                      <a:pt x="390113" y="186616"/>
                      <a:pt x="404823" y="218188"/>
                    </a:cubicBezTo>
                    <a:close/>
                  </a:path>
                </a:pathLst>
              </a:custGeom>
              <a:grpFill/>
              <a:ln w="860" cap="flat">
                <a:noFill/>
                <a:prstDash val="solid"/>
                <a:miter/>
              </a:ln>
            </p:spPr>
            <p:txBody>
              <a:bodyPr rtlCol="0" anchor="ctr"/>
              <a:lstStyle/>
              <a:p>
                <a:endParaRPr lang="zh-CN" altLang="en-US"/>
              </a:p>
            </p:txBody>
          </p:sp>
        </p:grpSp>
        <p:sp>
          <p:nvSpPr>
            <p:cNvPr id="16" name="任意形状 11"/>
            <p:cNvSpPr/>
            <p:nvPr/>
          </p:nvSpPr>
          <p:spPr>
            <a:xfrm>
              <a:off x="3053892" y="1820519"/>
              <a:ext cx="2572423" cy="650807"/>
            </a:xfrm>
            <a:custGeom>
              <a:avLst/>
              <a:gdLst>
                <a:gd name="connsiteX0" fmla="*/ 5935 w 2572423"/>
                <a:gd name="connsiteY0" fmla="*/ 89556 h 650807"/>
                <a:gd name="connsiteX1" fmla="*/ 349682 w 2572423"/>
                <a:gd name="connsiteY1" fmla="*/ 89556 h 650807"/>
                <a:gd name="connsiteX2" fmla="*/ 0 w 2572423"/>
                <a:gd name="connsiteY2" fmla="*/ 561252 h 650807"/>
                <a:gd name="connsiteX3" fmla="*/ 0 w 2572423"/>
                <a:gd name="connsiteY3" fmla="*/ 650808 h 650807"/>
                <a:gd name="connsiteX4" fmla="*/ 598632 w 2572423"/>
                <a:gd name="connsiteY4" fmla="*/ 650808 h 650807"/>
                <a:gd name="connsiteX5" fmla="*/ 598632 w 2572423"/>
                <a:gd name="connsiteY5" fmla="*/ 561252 h 650807"/>
                <a:gd name="connsiteX6" fmla="*/ 254885 w 2572423"/>
                <a:gd name="connsiteY6" fmla="*/ 561252 h 650807"/>
                <a:gd name="connsiteX7" fmla="*/ 598632 w 2572423"/>
                <a:gd name="connsiteY7" fmla="*/ 89556 h 650807"/>
                <a:gd name="connsiteX8" fmla="*/ 598632 w 2572423"/>
                <a:gd name="connsiteY8" fmla="*/ 0 h 650807"/>
                <a:gd name="connsiteX9" fmla="*/ 5935 w 2572423"/>
                <a:gd name="connsiteY9" fmla="*/ 0 h 650807"/>
                <a:gd name="connsiteX10" fmla="*/ 5935 w 2572423"/>
                <a:gd name="connsiteY10" fmla="*/ 89556 h 650807"/>
                <a:gd name="connsiteX11" fmla="*/ 663923 w 2572423"/>
                <a:gd name="connsiteY11" fmla="*/ 650808 h 650807"/>
                <a:gd name="connsiteX12" fmla="*/ 1256620 w 2572423"/>
                <a:gd name="connsiteY12" fmla="*/ 650808 h 650807"/>
                <a:gd name="connsiteX13" fmla="*/ 1256620 w 2572423"/>
                <a:gd name="connsiteY13" fmla="*/ 561252 h 650807"/>
                <a:gd name="connsiteX14" fmla="*/ 871324 w 2572423"/>
                <a:gd name="connsiteY14" fmla="*/ 561252 h 650807"/>
                <a:gd name="connsiteX15" fmla="*/ 871324 w 2572423"/>
                <a:gd name="connsiteY15" fmla="*/ 364246 h 650807"/>
                <a:gd name="connsiteX16" fmla="*/ 1221006 w 2572423"/>
                <a:gd name="connsiteY16" fmla="*/ 364246 h 650807"/>
                <a:gd name="connsiteX17" fmla="*/ 1221006 w 2572423"/>
                <a:gd name="connsiteY17" fmla="*/ 280626 h 650807"/>
                <a:gd name="connsiteX18" fmla="*/ 871324 w 2572423"/>
                <a:gd name="connsiteY18" fmla="*/ 280626 h 650807"/>
                <a:gd name="connsiteX19" fmla="*/ 871324 w 2572423"/>
                <a:gd name="connsiteY19" fmla="*/ 89556 h 650807"/>
                <a:gd name="connsiteX20" fmla="*/ 1256620 w 2572423"/>
                <a:gd name="connsiteY20" fmla="*/ 89556 h 650807"/>
                <a:gd name="connsiteX21" fmla="*/ 1256620 w 2572423"/>
                <a:gd name="connsiteY21" fmla="*/ 0 h 650807"/>
                <a:gd name="connsiteX22" fmla="*/ 663923 w 2572423"/>
                <a:gd name="connsiteY22" fmla="*/ 0 h 650807"/>
                <a:gd name="connsiteX23" fmla="*/ 663923 w 2572423"/>
                <a:gd name="connsiteY23" fmla="*/ 650808 h 650807"/>
                <a:gd name="connsiteX24" fmla="*/ 1321825 w 2572423"/>
                <a:gd name="connsiteY24" fmla="*/ 650808 h 650807"/>
                <a:gd name="connsiteX25" fmla="*/ 1529312 w 2572423"/>
                <a:gd name="connsiteY25" fmla="*/ 650808 h 650807"/>
                <a:gd name="connsiteX26" fmla="*/ 1529312 w 2572423"/>
                <a:gd name="connsiteY26" fmla="*/ 364246 h 650807"/>
                <a:gd name="connsiteX27" fmla="*/ 1884930 w 2572423"/>
                <a:gd name="connsiteY27" fmla="*/ 364246 h 650807"/>
                <a:gd name="connsiteX28" fmla="*/ 1884930 w 2572423"/>
                <a:gd name="connsiteY28" fmla="*/ 280626 h 650807"/>
                <a:gd name="connsiteX29" fmla="*/ 1529312 w 2572423"/>
                <a:gd name="connsiteY29" fmla="*/ 280626 h 650807"/>
                <a:gd name="connsiteX30" fmla="*/ 1529312 w 2572423"/>
                <a:gd name="connsiteY30" fmla="*/ 83620 h 650807"/>
                <a:gd name="connsiteX31" fmla="*/ 1914607 w 2572423"/>
                <a:gd name="connsiteY31" fmla="*/ 83620 h 650807"/>
                <a:gd name="connsiteX32" fmla="*/ 1914607 w 2572423"/>
                <a:gd name="connsiteY32" fmla="*/ 0 h 650807"/>
                <a:gd name="connsiteX33" fmla="*/ 1321911 w 2572423"/>
                <a:gd name="connsiteY33" fmla="*/ 0 h 650807"/>
                <a:gd name="connsiteX34" fmla="*/ 1321911 w 2572423"/>
                <a:gd name="connsiteY34" fmla="*/ 650808 h 650807"/>
                <a:gd name="connsiteX35" fmla="*/ 2572423 w 2572423"/>
                <a:gd name="connsiteY35" fmla="*/ 0 h 650807"/>
                <a:gd name="connsiteX36" fmla="*/ 2364936 w 2572423"/>
                <a:gd name="connsiteY36" fmla="*/ 0 h 650807"/>
                <a:gd name="connsiteX37" fmla="*/ 2364936 w 2572423"/>
                <a:gd name="connsiteY37" fmla="*/ 405970 h 650807"/>
                <a:gd name="connsiteX38" fmla="*/ 2275989 w 2572423"/>
                <a:gd name="connsiteY38" fmla="*/ 555230 h 650807"/>
                <a:gd name="connsiteX39" fmla="*/ 2187042 w 2572423"/>
                <a:gd name="connsiteY39" fmla="*/ 405970 h 650807"/>
                <a:gd name="connsiteX40" fmla="*/ 2187042 w 2572423"/>
                <a:gd name="connsiteY40" fmla="*/ 0 h 650807"/>
                <a:gd name="connsiteX41" fmla="*/ 1979555 w 2572423"/>
                <a:gd name="connsiteY41" fmla="*/ 0 h 650807"/>
                <a:gd name="connsiteX42" fmla="*/ 1979555 w 2572423"/>
                <a:gd name="connsiteY42" fmla="*/ 400034 h 650807"/>
                <a:gd name="connsiteX43" fmla="*/ 2222569 w 2572423"/>
                <a:gd name="connsiteY43" fmla="*/ 644872 h 650807"/>
                <a:gd name="connsiteX44" fmla="*/ 2352979 w 2572423"/>
                <a:gd name="connsiteY44" fmla="*/ 644872 h 650807"/>
                <a:gd name="connsiteX45" fmla="*/ 2572251 w 2572423"/>
                <a:gd name="connsiteY45" fmla="*/ 406056 h 650807"/>
                <a:gd name="connsiteX46" fmla="*/ 2572423 w 2572423"/>
                <a:gd name="connsiteY46" fmla="*/ 0 h 65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72423" h="650807">
                  <a:moveTo>
                    <a:pt x="5935" y="89556"/>
                  </a:moveTo>
                  <a:lnTo>
                    <a:pt x="349682" y="89556"/>
                  </a:lnTo>
                  <a:lnTo>
                    <a:pt x="0" y="561252"/>
                  </a:lnTo>
                  <a:lnTo>
                    <a:pt x="0" y="650808"/>
                  </a:lnTo>
                  <a:lnTo>
                    <a:pt x="598632" y="650808"/>
                  </a:lnTo>
                  <a:lnTo>
                    <a:pt x="598632" y="561252"/>
                  </a:lnTo>
                  <a:lnTo>
                    <a:pt x="254885" y="561252"/>
                  </a:lnTo>
                  <a:lnTo>
                    <a:pt x="598632" y="89556"/>
                  </a:lnTo>
                  <a:lnTo>
                    <a:pt x="598632" y="0"/>
                  </a:lnTo>
                  <a:lnTo>
                    <a:pt x="5935" y="0"/>
                  </a:lnTo>
                  <a:lnTo>
                    <a:pt x="5935" y="89556"/>
                  </a:lnTo>
                  <a:close/>
                  <a:moveTo>
                    <a:pt x="663923" y="650808"/>
                  </a:moveTo>
                  <a:lnTo>
                    <a:pt x="1256620" y="650808"/>
                  </a:lnTo>
                  <a:lnTo>
                    <a:pt x="1256620" y="561252"/>
                  </a:lnTo>
                  <a:lnTo>
                    <a:pt x="871324" y="561252"/>
                  </a:lnTo>
                  <a:lnTo>
                    <a:pt x="871324" y="364246"/>
                  </a:lnTo>
                  <a:lnTo>
                    <a:pt x="1221006" y="364246"/>
                  </a:lnTo>
                  <a:lnTo>
                    <a:pt x="1221006" y="280626"/>
                  </a:lnTo>
                  <a:lnTo>
                    <a:pt x="871324" y="280626"/>
                  </a:lnTo>
                  <a:lnTo>
                    <a:pt x="871324" y="89556"/>
                  </a:lnTo>
                  <a:lnTo>
                    <a:pt x="1256620" y="89556"/>
                  </a:lnTo>
                  <a:lnTo>
                    <a:pt x="1256620" y="0"/>
                  </a:lnTo>
                  <a:lnTo>
                    <a:pt x="663923" y="0"/>
                  </a:lnTo>
                  <a:lnTo>
                    <a:pt x="663923" y="650808"/>
                  </a:lnTo>
                  <a:close/>
                  <a:moveTo>
                    <a:pt x="1321825" y="650808"/>
                  </a:moveTo>
                  <a:lnTo>
                    <a:pt x="1529312" y="650808"/>
                  </a:lnTo>
                  <a:lnTo>
                    <a:pt x="1529312" y="364246"/>
                  </a:lnTo>
                  <a:lnTo>
                    <a:pt x="1884930" y="364246"/>
                  </a:lnTo>
                  <a:lnTo>
                    <a:pt x="1884930" y="280626"/>
                  </a:lnTo>
                  <a:lnTo>
                    <a:pt x="1529312" y="280626"/>
                  </a:lnTo>
                  <a:lnTo>
                    <a:pt x="1529312" y="83620"/>
                  </a:lnTo>
                  <a:lnTo>
                    <a:pt x="1914607" y="83620"/>
                  </a:lnTo>
                  <a:lnTo>
                    <a:pt x="1914607" y="0"/>
                  </a:lnTo>
                  <a:lnTo>
                    <a:pt x="1321911" y="0"/>
                  </a:lnTo>
                  <a:lnTo>
                    <a:pt x="1321911" y="650808"/>
                  </a:lnTo>
                  <a:close/>
                  <a:moveTo>
                    <a:pt x="2572423" y="0"/>
                  </a:moveTo>
                  <a:lnTo>
                    <a:pt x="2364936" y="0"/>
                  </a:lnTo>
                  <a:cubicBezTo>
                    <a:pt x="2364936" y="0"/>
                    <a:pt x="2364765" y="356761"/>
                    <a:pt x="2364936" y="405970"/>
                  </a:cubicBezTo>
                  <a:cubicBezTo>
                    <a:pt x="2367947" y="471094"/>
                    <a:pt x="2343861" y="554197"/>
                    <a:pt x="2275989" y="555230"/>
                  </a:cubicBezTo>
                  <a:cubicBezTo>
                    <a:pt x="2215429" y="544992"/>
                    <a:pt x="2194784" y="531142"/>
                    <a:pt x="2187042" y="405970"/>
                  </a:cubicBezTo>
                  <a:cubicBezTo>
                    <a:pt x="2187730" y="337577"/>
                    <a:pt x="2187042" y="0"/>
                    <a:pt x="2187042" y="0"/>
                  </a:cubicBezTo>
                  <a:lnTo>
                    <a:pt x="1979555" y="0"/>
                  </a:lnTo>
                  <a:lnTo>
                    <a:pt x="1979555" y="400034"/>
                  </a:lnTo>
                  <a:cubicBezTo>
                    <a:pt x="1979555" y="400034"/>
                    <a:pt x="1997448" y="627580"/>
                    <a:pt x="2222569" y="644872"/>
                  </a:cubicBezTo>
                  <a:cubicBezTo>
                    <a:pt x="2348162" y="651066"/>
                    <a:pt x="2352979" y="644872"/>
                    <a:pt x="2352979" y="644872"/>
                  </a:cubicBezTo>
                  <a:cubicBezTo>
                    <a:pt x="2352979" y="644872"/>
                    <a:pt x="2532595" y="634376"/>
                    <a:pt x="2572251" y="406056"/>
                  </a:cubicBezTo>
                  <a:cubicBezTo>
                    <a:pt x="2571735" y="219631"/>
                    <a:pt x="2572423" y="0"/>
                    <a:pt x="2572423" y="0"/>
                  </a:cubicBezTo>
                  <a:close/>
                </a:path>
              </a:pathLst>
            </a:custGeom>
            <a:grpFill/>
            <a:ln w="860" cap="flat">
              <a:noFill/>
              <a:prstDash val="solid"/>
              <a:miter/>
            </a:ln>
          </p:spPr>
          <p:txBody>
            <a:bodyPr rtlCol="0" anchor="ctr"/>
            <a:lstStyle/>
            <a:p>
              <a:endParaRPr lang="zh-CN" altLang="en-US"/>
            </a:p>
          </p:txBody>
        </p:sp>
        <p:sp>
          <p:nvSpPr>
            <p:cNvPr id="17" name="任意形状 12"/>
            <p:cNvSpPr/>
            <p:nvPr/>
          </p:nvSpPr>
          <p:spPr>
            <a:xfrm>
              <a:off x="3026537" y="2626522"/>
              <a:ext cx="5852211" cy="31314"/>
            </a:xfrm>
            <a:custGeom>
              <a:avLst/>
              <a:gdLst>
                <a:gd name="connsiteX0" fmla="*/ 0 w 5852211"/>
                <a:gd name="connsiteY0" fmla="*/ 0 h 31314"/>
                <a:gd name="connsiteX1" fmla="*/ 5852212 w 5852211"/>
                <a:gd name="connsiteY1" fmla="*/ 0 h 31314"/>
                <a:gd name="connsiteX2" fmla="*/ 5852212 w 5852211"/>
                <a:gd name="connsiteY2" fmla="*/ 31314 h 31314"/>
                <a:gd name="connsiteX3" fmla="*/ 0 w 5852211"/>
                <a:gd name="connsiteY3" fmla="*/ 31314 h 31314"/>
              </a:gdLst>
              <a:ahLst/>
              <a:cxnLst>
                <a:cxn ang="0">
                  <a:pos x="connsiteX0" y="connsiteY0"/>
                </a:cxn>
                <a:cxn ang="0">
                  <a:pos x="connsiteX1" y="connsiteY1"/>
                </a:cxn>
                <a:cxn ang="0">
                  <a:pos x="connsiteX2" y="connsiteY2"/>
                </a:cxn>
                <a:cxn ang="0">
                  <a:pos x="connsiteX3" y="connsiteY3"/>
                </a:cxn>
              </a:cxnLst>
              <a:rect l="l" t="t" r="r" b="b"/>
              <a:pathLst>
                <a:path w="5852211" h="31314">
                  <a:moveTo>
                    <a:pt x="0" y="0"/>
                  </a:moveTo>
                  <a:lnTo>
                    <a:pt x="5852212" y="0"/>
                  </a:lnTo>
                  <a:lnTo>
                    <a:pt x="5852212" y="31314"/>
                  </a:lnTo>
                  <a:lnTo>
                    <a:pt x="0" y="31314"/>
                  </a:lnTo>
                  <a:close/>
                </a:path>
              </a:pathLst>
            </a:custGeom>
            <a:grpFill/>
            <a:ln w="860" cap="flat">
              <a:noFill/>
              <a:prstDash val="solid"/>
              <a:miter/>
            </a:ln>
          </p:spPr>
          <p:txBody>
            <a:bodyPr rtlCol="0" anchor="ctr"/>
            <a:lstStyle/>
            <a:p>
              <a:endParaRPr lang="zh-CN" altLang="en-US"/>
            </a:p>
          </p:txBody>
        </p:sp>
        <p:grpSp>
          <p:nvGrpSpPr>
            <p:cNvPr id="18" name="图形 4"/>
            <p:cNvGrpSpPr/>
            <p:nvPr/>
          </p:nvGrpSpPr>
          <p:grpSpPr>
            <a:xfrm>
              <a:off x="3476608" y="2737331"/>
              <a:ext cx="4951983" cy="337743"/>
              <a:chOff x="3476608" y="2737331"/>
              <a:chExt cx="4951983" cy="337743"/>
            </a:xfrm>
            <a:grpFill/>
          </p:grpSpPr>
          <p:grpSp>
            <p:nvGrpSpPr>
              <p:cNvPr id="19" name="图形 4"/>
              <p:cNvGrpSpPr/>
              <p:nvPr/>
            </p:nvGrpSpPr>
            <p:grpSpPr>
              <a:xfrm>
                <a:off x="3476608" y="2751071"/>
                <a:ext cx="1941052" cy="324003"/>
                <a:chOff x="3476608" y="2751071"/>
                <a:chExt cx="1941052" cy="324003"/>
              </a:xfrm>
              <a:grpFill/>
            </p:grpSpPr>
            <p:sp>
              <p:nvSpPr>
                <p:cNvPr id="25" name="任意形状 15"/>
                <p:cNvSpPr/>
                <p:nvPr/>
              </p:nvSpPr>
              <p:spPr>
                <a:xfrm>
                  <a:off x="3476608" y="2769502"/>
                  <a:ext cx="288606" cy="294384"/>
                </a:xfrm>
                <a:custGeom>
                  <a:avLst/>
                  <a:gdLst>
                    <a:gd name="connsiteX0" fmla="*/ 19011 w 288606"/>
                    <a:gd name="connsiteY0" fmla="*/ 102030 h 294384"/>
                    <a:gd name="connsiteX1" fmla="*/ 36646 w 288606"/>
                    <a:gd name="connsiteY1" fmla="*/ 99277 h 294384"/>
                    <a:gd name="connsiteX2" fmla="*/ 52904 w 288606"/>
                    <a:gd name="connsiteY2" fmla="*/ 96524 h 294384"/>
                    <a:gd name="connsiteX3" fmla="*/ 67786 w 288606"/>
                    <a:gd name="connsiteY3" fmla="*/ 89728 h 294384"/>
                    <a:gd name="connsiteX4" fmla="*/ 69162 w 288606"/>
                    <a:gd name="connsiteY4" fmla="*/ 40606 h 294384"/>
                    <a:gd name="connsiteX5" fmla="*/ 69162 w 288606"/>
                    <a:gd name="connsiteY5" fmla="*/ 35186 h 294384"/>
                    <a:gd name="connsiteX6" fmla="*/ 74582 w 288606"/>
                    <a:gd name="connsiteY6" fmla="*/ 16088 h 294384"/>
                    <a:gd name="connsiteX7" fmla="*/ 96259 w 288606"/>
                    <a:gd name="connsiteY7" fmla="*/ 28390 h 294384"/>
                    <a:gd name="connsiteX8" fmla="*/ 93507 w 288606"/>
                    <a:gd name="connsiteY8" fmla="*/ 33809 h 294384"/>
                    <a:gd name="connsiteX9" fmla="*/ 86711 w 288606"/>
                    <a:gd name="connsiteY9" fmla="*/ 65210 h 294384"/>
                    <a:gd name="connsiteX10" fmla="*/ 86711 w 288606"/>
                    <a:gd name="connsiteY10" fmla="*/ 78889 h 294384"/>
                    <a:gd name="connsiteX11" fmla="*/ 89378 w 288606"/>
                    <a:gd name="connsiteY11" fmla="*/ 83018 h 294384"/>
                    <a:gd name="connsiteX12" fmla="*/ 104260 w 288606"/>
                    <a:gd name="connsiteY12" fmla="*/ 83018 h 294384"/>
                    <a:gd name="connsiteX13" fmla="*/ 113722 w 288606"/>
                    <a:gd name="connsiteY13" fmla="*/ 100740 h 294384"/>
                    <a:gd name="connsiteX14" fmla="*/ 101507 w 288606"/>
                    <a:gd name="connsiteY14" fmla="*/ 111665 h 294384"/>
                    <a:gd name="connsiteX15" fmla="*/ 85249 w 288606"/>
                    <a:gd name="connsiteY15" fmla="*/ 122591 h 294384"/>
                    <a:gd name="connsiteX16" fmla="*/ 83872 w 288606"/>
                    <a:gd name="connsiteY16" fmla="*/ 133517 h 294384"/>
                    <a:gd name="connsiteX17" fmla="*/ 83872 w 288606"/>
                    <a:gd name="connsiteY17" fmla="*/ 140313 h 294384"/>
                    <a:gd name="connsiteX18" fmla="*/ 93335 w 288606"/>
                    <a:gd name="connsiteY18" fmla="*/ 136184 h 294384"/>
                    <a:gd name="connsiteX19" fmla="*/ 98754 w 288606"/>
                    <a:gd name="connsiteY19" fmla="*/ 132054 h 294384"/>
                    <a:gd name="connsiteX20" fmla="*/ 105550 w 288606"/>
                    <a:gd name="connsiteY20" fmla="*/ 136184 h 294384"/>
                    <a:gd name="connsiteX21" fmla="*/ 94711 w 288606"/>
                    <a:gd name="connsiteY21" fmla="*/ 149862 h 294384"/>
                    <a:gd name="connsiteX22" fmla="*/ 83872 w 288606"/>
                    <a:gd name="connsiteY22" fmla="*/ 163541 h 294384"/>
                    <a:gd name="connsiteX23" fmla="*/ 83872 w 288606"/>
                    <a:gd name="connsiteY23" fmla="*/ 174466 h 294384"/>
                    <a:gd name="connsiteX24" fmla="*/ 85249 w 288606"/>
                    <a:gd name="connsiteY24" fmla="*/ 272711 h 294384"/>
                    <a:gd name="connsiteX25" fmla="*/ 33807 w 288606"/>
                    <a:gd name="connsiteY25" fmla="*/ 244064 h 294384"/>
                    <a:gd name="connsiteX26" fmla="*/ 39226 w 288606"/>
                    <a:gd name="connsiteY26" fmla="*/ 245440 h 294384"/>
                    <a:gd name="connsiteX27" fmla="*/ 67700 w 288606"/>
                    <a:gd name="connsiteY27" fmla="*/ 227718 h 294384"/>
                    <a:gd name="connsiteX28" fmla="*/ 67700 w 288606"/>
                    <a:gd name="connsiteY28" fmla="*/ 179972 h 294384"/>
                    <a:gd name="connsiteX29" fmla="*/ 27097 w 288606"/>
                    <a:gd name="connsiteY29" fmla="*/ 222299 h 294384"/>
                    <a:gd name="connsiteX30" fmla="*/ 25721 w 288606"/>
                    <a:gd name="connsiteY30" fmla="*/ 225051 h 294384"/>
                    <a:gd name="connsiteX31" fmla="*/ 21678 w 288606"/>
                    <a:gd name="connsiteY31" fmla="*/ 230471 h 294384"/>
                    <a:gd name="connsiteX32" fmla="*/ 6796 w 288606"/>
                    <a:gd name="connsiteY32" fmla="*/ 219546 h 294384"/>
                    <a:gd name="connsiteX33" fmla="*/ 0 w 288606"/>
                    <a:gd name="connsiteY33" fmla="*/ 205867 h 294384"/>
                    <a:gd name="connsiteX34" fmla="*/ 4043 w 288606"/>
                    <a:gd name="connsiteY34" fmla="*/ 203114 h 294384"/>
                    <a:gd name="connsiteX35" fmla="*/ 20301 w 288606"/>
                    <a:gd name="connsiteY35" fmla="*/ 190812 h 294384"/>
                    <a:gd name="connsiteX36" fmla="*/ 37936 w 288606"/>
                    <a:gd name="connsiteY36" fmla="*/ 175843 h 294384"/>
                    <a:gd name="connsiteX37" fmla="*/ 66410 w 288606"/>
                    <a:gd name="connsiteY37" fmla="*/ 151325 h 294384"/>
                    <a:gd name="connsiteX38" fmla="*/ 66410 w 288606"/>
                    <a:gd name="connsiteY38" fmla="*/ 128097 h 294384"/>
                    <a:gd name="connsiteX39" fmla="*/ 62366 w 288606"/>
                    <a:gd name="connsiteY39" fmla="*/ 123968 h 294384"/>
                    <a:gd name="connsiteX40" fmla="*/ 55571 w 288606"/>
                    <a:gd name="connsiteY40" fmla="*/ 123968 h 294384"/>
                    <a:gd name="connsiteX41" fmla="*/ 36646 w 288606"/>
                    <a:gd name="connsiteY41" fmla="*/ 133517 h 294384"/>
                    <a:gd name="connsiteX42" fmla="*/ 31226 w 288606"/>
                    <a:gd name="connsiteY42" fmla="*/ 136270 h 294384"/>
                    <a:gd name="connsiteX43" fmla="*/ 20387 w 288606"/>
                    <a:gd name="connsiteY43" fmla="*/ 117171 h 294384"/>
                    <a:gd name="connsiteX44" fmla="*/ 19011 w 288606"/>
                    <a:gd name="connsiteY44" fmla="*/ 102030 h 294384"/>
                    <a:gd name="connsiteX45" fmla="*/ 193809 w 288606"/>
                    <a:gd name="connsiteY45" fmla="*/ 100740 h 294384"/>
                    <a:gd name="connsiteX46" fmla="*/ 193809 w 288606"/>
                    <a:gd name="connsiteY46" fmla="*/ 107536 h 294384"/>
                    <a:gd name="connsiteX47" fmla="*/ 197852 w 288606"/>
                    <a:gd name="connsiteY47" fmla="*/ 111665 h 294384"/>
                    <a:gd name="connsiteX48" fmla="*/ 234412 w 288606"/>
                    <a:gd name="connsiteY48" fmla="*/ 108913 h 294384"/>
                    <a:gd name="connsiteX49" fmla="*/ 262886 w 288606"/>
                    <a:gd name="connsiteY49" fmla="*/ 104783 h 294384"/>
                    <a:gd name="connsiteX50" fmla="*/ 270972 w 288606"/>
                    <a:gd name="connsiteY50" fmla="*/ 103407 h 294384"/>
                    <a:gd name="connsiteX51" fmla="*/ 288606 w 288606"/>
                    <a:gd name="connsiteY51" fmla="*/ 125258 h 294384"/>
                    <a:gd name="connsiteX52" fmla="*/ 283187 w 288606"/>
                    <a:gd name="connsiteY52" fmla="*/ 133431 h 294384"/>
                    <a:gd name="connsiteX53" fmla="*/ 279144 w 288606"/>
                    <a:gd name="connsiteY53" fmla="*/ 133431 h 294384"/>
                    <a:gd name="connsiteX54" fmla="*/ 245251 w 288606"/>
                    <a:gd name="connsiteY54" fmla="*/ 128011 h 294384"/>
                    <a:gd name="connsiteX55" fmla="*/ 228993 w 288606"/>
                    <a:gd name="connsiteY55" fmla="*/ 128011 h 294384"/>
                    <a:gd name="connsiteX56" fmla="*/ 222197 w 288606"/>
                    <a:gd name="connsiteY56" fmla="*/ 137560 h 294384"/>
                    <a:gd name="connsiteX57" fmla="*/ 222197 w 288606"/>
                    <a:gd name="connsiteY57" fmla="*/ 151239 h 294384"/>
                    <a:gd name="connsiteX58" fmla="*/ 237079 w 288606"/>
                    <a:gd name="connsiteY58" fmla="*/ 149862 h 294384"/>
                    <a:gd name="connsiteX59" fmla="*/ 256004 w 288606"/>
                    <a:gd name="connsiteY59" fmla="*/ 148486 h 294384"/>
                    <a:gd name="connsiteX60" fmla="*/ 264176 w 288606"/>
                    <a:gd name="connsiteY60" fmla="*/ 171714 h 294384"/>
                    <a:gd name="connsiteX61" fmla="*/ 260133 w 288606"/>
                    <a:gd name="connsiteY61" fmla="*/ 177133 h 294384"/>
                    <a:gd name="connsiteX62" fmla="*/ 254713 w 288606"/>
                    <a:gd name="connsiteY62" fmla="*/ 177133 h 294384"/>
                    <a:gd name="connsiteX63" fmla="*/ 230369 w 288606"/>
                    <a:gd name="connsiteY63" fmla="*/ 174381 h 294384"/>
                    <a:gd name="connsiteX64" fmla="*/ 219530 w 288606"/>
                    <a:gd name="connsiteY64" fmla="*/ 183930 h 294384"/>
                    <a:gd name="connsiteX65" fmla="*/ 218154 w 288606"/>
                    <a:gd name="connsiteY65" fmla="*/ 207157 h 294384"/>
                    <a:gd name="connsiteX66" fmla="*/ 226240 w 288606"/>
                    <a:gd name="connsiteY66" fmla="*/ 279508 h 294384"/>
                    <a:gd name="connsiteX67" fmla="*/ 227616 w 288606"/>
                    <a:gd name="connsiteY67" fmla="*/ 293186 h 294384"/>
                    <a:gd name="connsiteX68" fmla="*/ 173422 w 288606"/>
                    <a:gd name="connsiteY68" fmla="*/ 279508 h 294384"/>
                    <a:gd name="connsiteX69" fmla="*/ 142282 w 288606"/>
                    <a:gd name="connsiteY69" fmla="*/ 256280 h 294384"/>
                    <a:gd name="connsiteX70" fmla="*/ 154497 w 288606"/>
                    <a:gd name="connsiteY70" fmla="*/ 259033 h 294384"/>
                    <a:gd name="connsiteX71" fmla="*/ 196476 w 288606"/>
                    <a:gd name="connsiteY71" fmla="*/ 260409 h 294384"/>
                    <a:gd name="connsiteX72" fmla="*/ 200519 w 288606"/>
                    <a:gd name="connsiteY72" fmla="*/ 234515 h 294384"/>
                    <a:gd name="connsiteX73" fmla="*/ 200519 w 288606"/>
                    <a:gd name="connsiteY73" fmla="*/ 227718 h 294384"/>
                    <a:gd name="connsiteX74" fmla="*/ 199143 w 288606"/>
                    <a:gd name="connsiteY74" fmla="*/ 193565 h 294384"/>
                    <a:gd name="connsiteX75" fmla="*/ 199143 w 288606"/>
                    <a:gd name="connsiteY75" fmla="*/ 178596 h 294384"/>
                    <a:gd name="connsiteX76" fmla="*/ 144948 w 288606"/>
                    <a:gd name="connsiteY76" fmla="*/ 186769 h 294384"/>
                    <a:gd name="connsiteX77" fmla="*/ 155787 w 288606"/>
                    <a:gd name="connsiteY77" fmla="*/ 193565 h 294384"/>
                    <a:gd name="connsiteX78" fmla="*/ 173422 w 288606"/>
                    <a:gd name="connsiteY78" fmla="*/ 201738 h 294384"/>
                    <a:gd name="connsiteX79" fmla="*/ 159916 w 288606"/>
                    <a:gd name="connsiteY79" fmla="*/ 235891 h 294384"/>
                    <a:gd name="connsiteX80" fmla="*/ 147701 w 288606"/>
                    <a:gd name="connsiteY80" fmla="*/ 220922 h 294384"/>
                    <a:gd name="connsiteX81" fmla="*/ 130067 w 288606"/>
                    <a:gd name="connsiteY81" fmla="*/ 190898 h 294384"/>
                    <a:gd name="connsiteX82" fmla="*/ 123270 w 288606"/>
                    <a:gd name="connsiteY82" fmla="*/ 196318 h 294384"/>
                    <a:gd name="connsiteX83" fmla="*/ 116475 w 288606"/>
                    <a:gd name="connsiteY83" fmla="*/ 189521 h 294384"/>
                    <a:gd name="connsiteX84" fmla="*/ 116475 w 288606"/>
                    <a:gd name="connsiteY84" fmla="*/ 186769 h 294384"/>
                    <a:gd name="connsiteX85" fmla="*/ 113808 w 288606"/>
                    <a:gd name="connsiteY85" fmla="*/ 171800 h 294384"/>
                    <a:gd name="connsiteX86" fmla="*/ 123270 w 288606"/>
                    <a:gd name="connsiteY86" fmla="*/ 170423 h 294384"/>
                    <a:gd name="connsiteX87" fmla="*/ 134109 w 288606"/>
                    <a:gd name="connsiteY87" fmla="*/ 169047 h 294384"/>
                    <a:gd name="connsiteX88" fmla="*/ 197766 w 288606"/>
                    <a:gd name="connsiteY88" fmla="*/ 155368 h 294384"/>
                    <a:gd name="connsiteX89" fmla="*/ 196390 w 288606"/>
                    <a:gd name="connsiteY89" fmla="*/ 147195 h 294384"/>
                    <a:gd name="connsiteX90" fmla="*/ 195014 w 288606"/>
                    <a:gd name="connsiteY90" fmla="*/ 139023 h 294384"/>
                    <a:gd name="connsiteX91" fmla="*/ 180131 w 288606"/>
                    <a:gd name="connsiteY91" fmla="*/ 132226 h 294384"/>
                    <a:gd name="connsiteX92" fmla="*/ 166540 w 288606"/>
                    <a:gd name="connsiteY92" fmla="*/ 136356 h 294384"/>
                    <a:gd name="connsiteX93" fmla="*/ 112346 w 288606"/>
                    <a:gd name="connsiteY93" fmla="*/ 150034 h 294384"/>
                    <a:gd name="connsiteX94" fmla="*/ 106926 w 288606"/>
                    <a:gd name="connsiteY94" fmla="*/ 130936 h 294384"/>
                    <a:gd name="connsiteX95" fmla="*/ 109593 w 288606"/>
                    <a:gd name="connsiteY95" fmla="*/ 130936 h 294384"/>
                    <a:gd name="connsiteX96" fmla="*/ 143486 w 288606"/>
                    <a:gd name="connsiteY96" fmla="*/ 124140 h 294384"/>
                    <a:gd name="connsiteX97" fmla="*/ 150282 w 288606"/>
                    <a:gd name="connsiteY97" fmla="*/ 122763 h 294384"/>
                    <a:gd name="connsiteX98" fmla="*/ 163873 w 288606"/>
                    <a:gd name="connsiteY98" fmla="*/ 114591 h 294384"/>
                    <a:gd name="connsiteX99" fmla="*/ 158454 w 288606"/>
                    <a:gd name="connsiteY99" fmla="*/ 103665 h 294384"/>
                    <a:gd name="connsiteX100" fmla="*/ 142195 w 288606"/>
                    <a:gd name="connsiteY100" fmla="*/ 105041 h 294384"/>
                    <a:gd name="connsiteX101" fmla="*/ 135400 w 288606"/>
                    <a:gd name="connsiteY101" fmla="*/ 94116 h 294384"/>
                    <a:gd name="connsiteX102" fmla="*/ 132647 w 288606"/>
                    <a:gd name="connsiteY102" fmla="*/ 76394 h 294384"/>
                    <a:gd name="connsiteX103" fmla="*/ 143486 w 288606"/>
                    <a:gd name="connsiteY103" fmla="*/ 75017 h 294384"/>
                    <a:gd name="connsiteX104" fmla="*/ 159744 w 288606"/>
                    <a:gd name="connsiteY104" fmla="*/ 72264 h 294384"/>
                    <a:gd name="connsiteX105" fmla="*/ 165164 w 288606"/>
                    <a:gd name="connsiteY105" fmla="*/ 64091 h 294384"/>
                    <a:gd name="connsiteX106" fmla="*/ 167830 w 288606"/>
                    <a:gd name="connsiteY106" fmla="*/ 5420 h 294384"/>
                    <a:gd name="connsiteX107" fmla="*/ 178669 w 288606"/>
                    <a:gd name="connsiteY107" fmla="*/ 0 h 294384"/>
                    <a:gd name="connsiteX108" fmla="*/ 201723 w 288606"/>
                    <a:gd name="connsiteY108" fmla="*/ 9549 h 294384"/>
                    <a:gd name="connsiteX109" fmla="*/ 196304 w 288606"/>
                    <a:gd name="connsiteY109" fmla="*/ 19099 h 294384"/>
                    <a:gd name="connsiteX110" fmla="*/ 193551 w 288606"/>
                    <a:gd name="connsiteY110" fmla="*/ 25895 h 294384"/>
                    <a:gd name="connsiteX111" fmla="*/ 192175 w 288606"/>
                    <a:gd name="connsiteY111" fmla="*/ 54542 h 294384"/>
                    <a:gd name="connsiteX112" fmla="*/ 196218 w 288606"/>
                    <a:gd name="connsiteY112" fmla="*/ 61339 h 294384"/>
                    <a:gd name="connsiteX113" fmla="*/ 225982 w 288606"/>
                    <a:gd name="connsiteY113" fmla="*/ 58586 h 294384"/>
                    <a:gd name="connsiteX114" fmla="*/ 230025 w 288606"/>
                    <a:gd name="connsiteY114" fmla="*/ 70888 h 294384"/>
                    <a:gd name="connsiteX115" fmla="*/ 219186 w 288606"/>
                    <a:gd name="connsiteY115" fmla="*/ 84566 h 294384"/>
                    <a:gd name="connsiteX116" fmla="*/ 200261 w 288606"/>
                    <a:gd name="connsiteY116" fmla="*/ 91363 h 294384"/>
                    <a:gd name="connsiteX117" fmla="*/ 193809 w 288606"/>
                    <a:gd name="connsiteY117" fmla="*/ 100740 h 29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88606" h="294384">
                      <a:moveTo>
                        <a:pt x="19011" y="102030"/>
                      </a:moveTo>
                      <a:cubicBezTo>
                        <a:pt x="19871" y="101170"/>
                        <a:pt x="25807" y="100224"/>
                        <a:pt x="36646" y="99277"/>
                      </a:cubicBezTo>
                      <a:cubicBezTo>
                        <a:pt x="41119" y="98417"/>
                        <a:pt x="46538" y="97471"/>
                        <a:pt x="52904" y="96524"/>
                      </a:cubicBezTo>
                      <a:cubicBezTo>
                        <a:pt x="62797" y="95664"/>
                        <a:pt x="67786" y="93341"/>
                        <a:pt x="67786" y="89728"/>
                      </a:cubicBezTo>
                      <a:cubicBezTo>
                        <a:pt x="67786" y="63317"/>
                        <a:pt x="68216" y="46972"/>
                        <a:pt x="69162" y="40606"/>
                      </a:cubicBezTo>
                      <a:cubicBezTo>
                        <a:pt x="69162" y="39745"/>
                        <a:pt x="69162" y="37853"/>
                        <a:pt x="69162" y="35186"/>
                      </a:cubicBezTo>
                      <a:cubicBezTo>
                        <a:pt x="70969" y="24260"/>
                        <a:pt x="72775" y="17894"/>
                        <a:pt x="74582" y="16088"/>
                      </a:cubicBezTo>
                      <a:cubicBezTo>
                        <a:pt x="83614" y="16088"/>
                        <a:pt x="90840" y="20217"/>
                        <a:pt x="96259" y="28390"/>
                      </a:cubicBezTo>
                      <a:cubicBezTo>
                        <a:pt x="96259" y="30196"/>
                        <a:pt x="95313" y="32003"/>
                        <a:pt x="93507" y="33809"/>
                      </a:cubicBezTo>
                      <a:cubicBezTo>
                        <a:pt x="88087" y="41122"/>
                        <a:pt x="85851" y="51531"/>
                        <a:pt x="86711" y="65210"/>
                      </a:cubicBezTo>
                      <a:cubicBezTo>
                        <a:pt x="86711" y="70630"/>
                        <a:pt x="86711" y="75189"/>
                        <a:pt x="86711" y="78889"/>
                      </a:cubicBezTo>
                      <a:cubicBezTo>
                        <a:pt x="86711" y="81641"/>
                        <a:pt x="87571" y="83018"/>
                        <a:pt x="89378" y="83018"/>
                      </a:cubicBezTo>
                      <a:cubicBezTo>
                        <a:pt x="96603" y="80265"/>
                        <a:pt x="101593" y="80265"/>
                        <a:pt x="104260" y="83018"/>
                      </a:cubicBezTo>
                      <a:cubicBezTo>
                        <a:pt x="110539" y="89384"/>
                        <a:pt x="113722" y="95320"/>
                        <a:pt x="113722" y="100740"/>
                      </a:cubicBezTo>
                      <a:cubicBezTo>
                        <a:pt x="112776" y="105299"/>
                        <a:pt x="108733" y="108913"/>
                        <a:pt x="101507" y="111665"/>
                      </a:cubicBezTo>
                      <a:cubicBezTo>
                        <a:pt x="91528" y="115279"/>
                        <a:pt x="86109" y="118978"/>
                        <a:pt x="85249" y="122591"/>
                      </a:cubicBezTo>
                      <a:cubicBezTo>
                        <a:pt x="84302" y="124398"/>
                        <a:pt x="83872" y="128011"/>
                        <a:pt x="83872" y="133517"/>
                      </a:cubicBezTo>
                      <a:lnTo>
                        <a:pt x="83872" y="140313"/>
                      </a:lnTo>
                      <a:cubicBezTo>
                        <a:pt x="86625" y="140313"/>
                        <a:pt x="89722" y="138937"/>
                        <a:pt x="93335" y="136184"/>
                      </a:cubicBezTo>
                      <a:cubicBezTo>
                        <a:pt x="95141" y="134377"/>
                        <a:pt x="96948" y="133001"/>
                        <a:pt x="98754" y="132054"/>
                      </a:cubicBezTo>
                      <a:cubicBezTo>
                        <a:pt x="102367" y="131194"/>
                        <a:pt x="104604" y="132484"/>
                        <a:pt x="105550" y="136184"/>
                      </a:cubicBezTo>
                      <a:cubicBezTo>
                        <a:pt x="105550" y="137130"/>
                        <a:pt x="101937" y="141603"/>
                        <a:pt x="94711" y="149862"/>
                      </a:cubicBezTo>
                      <a:cubicBezTo>
                        <a:pt x="86625" y="158981"/>
                        <a:pt x="82926" y="163541"/>
                        <a:pt x="83872" y="163541"/>
                      </a:cubicBezTo>
                      <a:cubicBezTo>
                        <a:pt x="83872" y="164487"/>
                        <a:pt x="83872" y="168100"/>
                        <a:pt x="83872" y="174466"/>
                      </a:cubicBezTo>
                      <a:cubicBezTo>
                        <a:pt x="86625" y="239934"/>
                        <a:pt x="87055" y="272711"/>
                        <a:pt x="85249" y="272711"/>
                      </a:cubicBezTo>
                      <a:cubicBezTo>
                        <a:pt x="68044" y="269958"/>
                        <a:pt x="50926" y="260409"/>
                        <a:pt x="33807" y="244064"/>
                      </a:cubicBezTo>
                      <a:lnTo>
                        <a:pt x="39226" y="245440"/>
                      </a:lnTo>
                      <a:cubicBezTo>
                        <a:pt x="58151" y="248193"/>
                        <a:pt x="67700" y="242257"/>
                        <a:pt x="67700" y="227718"/>
                      </a:cubicBezTo>
                      <a:cubicBezTo>
                        <a:pt x="69506" y="198641"/>
                        <a:pt x="69506" y="182725"/>
                        <a:pt x="67700" y="179972"/>
                      </a:cubicBezTo>
                      <a:cubicBezTo>
                        <a:pt x="53248" y="190898"/>
                        <a:pt x="39657" y="205007"/>
                        <a:pt x="27097" y="222299"/>
                      </a:cubicBezTo>
                      <a:cubicBezTo>
                        <a:pt x="26151" y="223245"/>
                        <a:pt x="25721" y="224105"/>
                        <a:pt x="25721" y="225051"/>
                      </a:cubicBezTo>
                      <a:cubicBezTo>
                        <a:pt x="24775" y="229611"/>
                        <a:pt x="23484" y="231417"/>
                        <a:pt x="21678" y="230471"/>
                      </a:cubicBezTo>
                      <a:cubicBezTo>
                        <a:pt x="17118" y="230471"/>
                        <a:pt x="12215" y="226858"/>
                        <a:pt x="6796" y="219546"/>
                      </a:cubicBezTo>
                      <a:cubicBezTo>
                        <a:pt x="2237" y="213179"/>
                        <a:pt x="0" y="208620"/>
                        <a:pt x="0" y="205867"/>
                      </a:cubicBezTo>
                      <a:lnTo>
                        <a:pt x="4043" y="203114"/>
                      </a:lnTo>
                      <a:cubicBezTo>
                        <a:pt x="6710" y="201307"/>
                        <a:pt x="12129" y="197178"/>
                        <a:pt x="20301" y="190812"/>
                      </a:cubicBezTo>
                      <a:cubicBezTo>
                        <a:pt x="22968" y="189005"/>
                        <a:pt x="28904" y="184016"/>
                        <a:pt x="37936" y="175843"/>
                      </a:cubicBezTo>
                      <a:cubicBezTo>
                        <a:pt x="52388" y="161304"/>
                        <a:pt x="61850" y="153131"/>
                        <a:pt x="66410" y="151325"/>
                      </a:cubicBezTo>
                      <a:cubicBezTo>
                        <a:pt x="66410" y="150464"/>
                        <a:pt x="66410" y="142722"/>
                        <a:pt x="66410" y="128097"/>
                      </a:cubicBezTo>
                      <a:cubicBezTo>
                        <a:pt x="66410" y="125344"/>
                        <a:pt x="65033" y="123968"/>
                        <a:pt x="62366" y="123968"/>
                      </a:cubicBezTo>
                      <a:cubicBezTo>
                        <a:pt x="60560" y="123968"/>
                        <a:pt x="58323" y="123968"/>
                        <a:pt x="55571" y="123968"/>
                      </a:cubicBezTo>
                      <a:cubicBezTo>
                        <a:pt x="51011" y="123968"/>
                        <a:pt x="44732" y="127151"/>
                        <a:pt x="36646" y="133517"/>
                      </a:cubicBezTo>
                      <a:cubicBezTo>
                        <a:pt x="33893" y="135323"/>
                        <a:pt x="32087" y="136270"/>
                        <a:pt x="31226" y="136270"/>
                      </a:cubicBezTo>
                      <a:cubicBezTo>
                        <a:pt x="28560" y="137216"/>
                        <a:pt x="24860" y="130850"/>
                        <a:pt x="20387" y="117171"/>
                      </a:cubicBezTo>
                      <a:cubicBezTo>
                        <a:pt x="17635" y="108913"/>
                        <a:pt x="17205" y="103923"/>
                        <a:pt x="19011" y="102030"/>
                      </a:cubicBezTo>
                      <a:close/>
                      <a:moveTo>
                        <a:pt x="193809" y="100740"/>
                      </a:moveTo>
                      <a:lnTo>
                        <a:pt x="193809" y="107536"/>
                      </a:lnTo>
                      <a:cubicBezTo>
                        <a:pt x="193809" y="110289"/>
                        <a:pt x="195185" y="111665"/>
                        <a:pt x="197852" y="111665"/>
                      </a:cubicBezTo>
                      <a:cubicBezTo>
                        <a:pt x="215917" y="110805"/>
                        <a:pt x="228132" y="109859"/>
                        <a:pt x="234412" y="108913"/>
                      </a:cubicBezTo>
                      <a:cubicBezTo>
                        <a:pt x="243444" y="108052"/>
                        <a:pt x="252907" y="106676"/>
                        <a:pt x="262886" y="104783"/>
                      </a:cubicBezTo>
                      <a:cubicBezTo>
                        <a:pt x="266498" y="103923"/>
                        <a:pt x="269165" y="103407"/>
                        <a:pt x="270972" y="103407"/>
                      </a:cubicBezTo>
                      <a:cubicBezTo>
                        <a:pt x="277251" y="104353"/>
                        <a:pt x="283187" y="111580"/>
                        <a:pt x="288606" y="125258"/>
                      </a:cubicBezTo>
                      <a:cubicBezTo>
                        <a:pt x="288606" y="129818"/>
                        <a:pt x="286800" y="132570"/>
                        <a:pt x="283187" y="133431"/>
                      </a:cubicBezTo>
                      <a:cubicBezTo>
                        <a:pt x="282241" y="133431"/>
                        <a:pt x="280950" y="133431"/>
                        <a:pt x="279144" y="133431"/>
                      </a:cubicBezTo>
                      <a:cubicBezTo>
                        <a:pt x="264692" y="129818"/>
                        <a:pt x="253423" y="128011"/>
                        <a:pt x="245251" y="128011"/>
                      </a:cubicBezTo>
                      <a:lnTo>
                        <a:pt x="228993" y="128011"/>
                      </a:lnTo>
                      <a:cubicBezTo>
                        <a:pt x="224433" y="128011"/>
                        <a:pt x="222197" y="131194"/>
                        <a:pt x="222197" y="137560"/>
                      </a:cubicBezTo>
                      <a:lnTo>
                        <a:pt x="222197" y="151239"/>
                      </a:lnTo>
                      <a:cubicBezTo>
                        <a:pt x="228476" y="151239"/>
                        <a:pt x="233466" y="150809"/>
                        <a:pt x="237079" y="149862"/>
                      </a:cubicBezTo>
                      <a:cubicBezTo>
                        <a:pt x="247918" y="148056"/>
                        <a:pt x="254197" y="147625"/>
                        <a:pt x="256004" y="148486"/>
                      </a:cubicBezTo>
                      <a:cubicBezTo>
                        <a:pt x="259616" y="153906"/>
                        <a:pt x="262283" y="161648"/>
                        <a:pt x="264176" y="171714"/>
                      </a:cubicBezTo>
                      <a:cubicBezTo>
                        <a:pt x="263230" y="175327"/>
                        <a:pt x="261939" y="177133"/>
                        <a:pt x="260133" y="177133"/>
                      </a:cubicBezTo>
                      <a:cubicBezTo>
                        <a:pt x="258326" y="177133"/>
                        <a:pt x="256520" y="177133"/>
                        <a:pt x="254713" y="177133"/>
                      </a:cubicBezTo>
                      <a:cubicBezTo>
                        <a:pt x="246627" y="175327"/>
                        <a:pt x="238455" y="174381"/>
                        <a:pt x="230369" y="174381"/>
                      </a:cubicBezTo>
                      <a:cubicBezTo>
                        <a:pt x="223143" y="173520"/>
                        <a:pt x="219530" y="176703"/>
                        <a:pt x="219530" y="183930"/>
                      </a:cubicBezTo>
                      <a:cubicBezTo>
                        <a:pt x="218584" y="193909"/>
                        <a:pt x="218154" y="201652"/>
                        <a:pt x="218154" y="207157"/>
                      </a:cubicBezTo>
                      <a:cubicBezTo>
                        <a:pt x="219014" y="232622"/>
                        <a:pt x="221766" y="256710"/>
                        <a:pt x="226240" y="279508"/>
                      </a:cubicBezTo>
                      <a:cubicBezTo>
                        <a:pt x="227100" y="287680"/>
                        <a:pt x="227616" y="292240"/>
                        <a:pt x="227616" y="293186"/>
                      </a:cubicBezTo>
                      <a:cubicBezTo>
                        <a:pt x="214971" y="296799"/>
                        <a:pt x="196906" y="292240"/>
                        <a:pt x="173422" y="279508"/>
                      </a:cubicBezTo>
                      <a:cubicBezTo>
                        <a:pt x="155357" y="270389"/>
                        <a:pt x="144948" y="262646"/>
                        <a:pt x="142282" y="256280"/>
                      </a:cubicBezTo>
                      <a:cubicBezTo>
                        <a:pt x="142282" y="255420"/>
                        <a:pt x="146325" y="256280"/>
                        <a:pt x="154497" y="259033"/>
                      </a:cubicBezTo>
                      <a:cubicBezTo>
                        <a:pt x="174368" y="265399"/>
                        <a:pt x="188390" y="265829"/>
                        <a:pt x="196476" y="260409"/>
                      </a:cubicBezTo>
                      <a:cubicBezTo>
                        <a:pt x="200089" y="257656"/>
                        <a:pt x="201465" y="249053"/>
                        <a:pt x="200519" y="234515"/>
                      </a:cubicBezTo>
                      <a:cubicBezTo>
                        <a:pt x="200519" y="232708"/>
                        <a:pt x="200519" y="230385"/>
                        <a:pt x="200519" y="227718"/>
                      </a:cubicBezTo>
                      <a:cubicBezTo>
                        <a:pt x="199573" y="214986"/>
                        <a:pt x="199143" y="203630"/>
                        <a:pt x="199143" y="193565"/>
                      </a:cubicBezTo>
                      <a:cubicBezTo>
                        <a:pt x="199143" y="184446"/>
                        <a:pt x="199143" y="179456"/>
                        <a:pt x="199143" y="178596"/>
                      </a:cubicBezTo>
                      <a:cubicBezTo>
                        <a:pt x="175659" y="180403"/>
                        <a:pt x="157594" y="183155"/>
                        <a:pt x="144948" y="186769"/>
                      </a:cubicBezTo>
                      <a:cubicBezTo>
                        <a:pt x="144002" y="187715"/>
                        <a:pt x="147615" y="189952"/>
                        <a:pt x="155787" y="193565"/>
                      </a:cubicBezTo>
                      <a:cubicBezTo>
                        <a:pt x="165680" y="197178"/>
                        <a:pt x="171615" y="199931"/>
                        <a:pt x="173422" y="201738"/>
                      </a:cubicBezTo>
                      <a:cubicBezTo>
                        <a:pt x="171615" y="219976"/>
                        <a:pt x="167056" y="231332"/>
                        <a:pt x="159916" y="235891"/>
                      </a:cubicBezTo>
                      <a:cubicBezTo>
                        <a:pt x="157249" y="236837"/>
                        <a:pt x="153120" y="231762"/>
                        <a:pt x="147701" y="220922"/>
                      </a:cubicBezTo>
                      <a:cubicBezTo>
                        <a:pt x="140475" y="207243"/>
                        <a:pt x="134626" y="197264"/>
                        <a:pt x="130067" y="190898"/>
                      </a:cubicBezTo>
                      <a:lnTo>
                        <a:pt x="123270" y="196318"/>
                      </a:lnTo>
                      <a:cubicBezTo>
                        <a:pt x="120604" y="196318"/>
                        <a:pt x="118281" y="194081"/>
                        <a:pt x="116475" y="189521"/>
                      </a:cubicBezTo>
                      <a:cubicBezTo>
                        <a:pt x="116475" y="188661"/>
                        <a:pt x="116475" y="187715"/>
                        <a:pt x="116475" y="186769"/>
                      </a:cubicBezTo>
                      <a:cubicBezTo>
                        <a:pt x="112862" y="179456"/>
                        <a:pt x="111916" y="174466"/>
                        <a:pt x="113808" y="171800"/>
                      </a:cubicBezTo>
                      <a:lnTo>
                        <a:pt x="123270" y="170423"/>
                      </a:lnTo>
                      <a:cubicBezTo>
                        <a:pt x="125937" y="170423"/>
                        <a:pt x="129550" y="169993"/>
                        <a:pt x="134109" y="169047"/>
                      </a:cubicBezTo>
                      <a:cubicBezTo>
                        <a:pt x="153981" y="167240"/>
                        <a:pt x="175228" y="162681"/>
                        <a:pt x="197766" y="155368"/>
                      </a:cubicBezTo>
                      <a:lnTo>
                        <a:pt x="196390" y="147195"/>
                      </a:lnTo>
                      <a:cubicBezTo>
                        <a:pt x="195444" y="143582"/>
                        <a:pt x="195014" y="140829"/>
                        <a:pt x="195014" y="139023"/>
                      </a:cubicBezTo>
                      <a:cubicBezTo>
                        <a:pt x="194067" y="132657"/>
                        <a:pt x="189164" y="130420"/>
                        <a:pt x="180131" y="132226"/>
                      </a:cubicBezTo>
                      <a:cubicBezTo>
                        <a:pt x="176519" y="133173"/>
                        <a:pt x="171959" y="134549"/>
                        <a:pt x="166540" y="136356"/>
                      </a:cubicBezTo>
                      <a:cubicBezTo>
                        <a:pt x="135830" y="145475"/>
                        <a:pt x="117765" y="150034"/>
                        <a:pt x="112346" y="150034"/>
                      </a:cubicBezTo>
                      <a:cubicBezTo>
                        <a:pt x="107786" y="143668"/>
                        <a:pt x="105980" y="137302"/>
                        <a:pt x="106926" y="130936"/>
                      </a:cubicBezTo>
                      <a:lnTo>
                        <a:pt x="109593" y="130936"/>
                      </a:lnTo>
                      <a:cubicBezTo>
                        <a:pt x="120432" y="131882"/>
                        <a:pt x="131701" y="129559"/>
                        <a:pt x="143486" y="124140"/>
                      </a:cubicBezTo>
                      <a:cubicBezTo>
                        <a:pt x="144346" y="124140"/>
                        <a:pt x="146669" y="123709"/>
                        <a:pt x="150282" y="122763"/>
                      </a:cubicBezTo>
                      <a:cubicBezTo>
                        <a:pt x="159314" y="120957"/>
                        <a:pt x="163873" y="118204"/>
                        <a:pt x="163873" y="114591"/>
                      </a:cubicBezTo>
                      <a:cubicBezTo>
                        <a:pt x="163873" y="109171"/>
                        <a:pt x="162067" y="105471"/>
                        <a:pt x="158454" y="103665"/>
                      </a:cubicBezTo>
                      <a:cubicBezTo>
                        <a:pt x="151228" y="103665"/>
                        <a:pt x="145809" y="104095"/>
                        <a:pt x="142195" y="105041"/>
                      </a:cubicBezTo>
                      <a:cubicBezTo>
                        <a:pt x="140389" y="105988"/>
                        <a:pt x="138153" y="102288"/>
                        <a:pt x="135400" y="94116"/>
                      </a:cubicBezTo>
                      <a:cubicBezTo>
                        <a:pt x="131787" y="84136"/>
                        <a:pt x="130841" y="78200"/>
                        <a:pt x="132647" y="76394"/>
                      </a:cubicBezTo>
                      <a:cubicBezTo>
                        <a:pt x="133507" y="75533"/>
                        <a:pt x="137120" y="75017"/>
                        <a:pt x="143486" y="75017"/>
                      </a:cubicBezTo>
                      <a:cubicBezTo>
                        <a:pt x="150712" y="74157"/>
                        <a:pt x="156131" y="73211"/>
                        <a:pt x="159744" y="72264"/>
                      </a:cubicBezTo>
                      <a:cubicBezTo>
                        <a:pt x="163357" y="73211"/>
                        <a:pt x="165164" y="70458"/>
                        <a:pt x="165164" y="64091"/>
                      </a:cubicBezTo>
                      <a:cubicBezTo>
                        <a:pt x="166024" y="28648"/>
                        <a:pt x="166970" y="9033"/>
                        <a:pt x="167830" y="5420"/>
                      </a:cubicBezTo>
                      <a:cubicBezTo>
                        <a:pt x="168691" y="2667"/>
                        <a:pt x="172303" y="860"/>
                        <a:pt x="178669" y="0"/>
                      </a:cubicBezTo>
                      <a:cubicBezTo>
                        <a:pt x="189508" y="1807"/>
                        <a:pt x="197164" y="4990"/>
                        <a:pt x="201723" y="9549"/>
                      </a:cubicBezTo>
                      <a:cubicBezTo>
                        <a:pt x="201723" y="12302"/>
                        <a:pt x="199917" y="15485"/>
                        <a:pt x="196304" y="19099"/>
                      </a:cubicBezTo>
                      <a:cubicBezTo>
                        <a:pt x="194497" y="22712"/>
                        <a:pt x="193551" y="25034"/>
                        <a:pt x="193551" y="25895"/>
                      </a:cubicBezTo>
                      <a:cubicBezTo>
                        <a:pt x="192605" y="29508"/>
                        <a:pt x="192175" y="39057"/>
                        <a:pt x="192175" y="54542"/>
                      </a:cubicBezTo>
                      <a:cubicBezTo>
                        <a:pt x="192175" y="59962"/>
                        <a:pt x="193551" y="62285"/>
                        <a:pt x="196218" y="61339"/>
                      </a:cubicBezTo>
                      <a:cubicBezTo>
                        <a:pt x="210670" y="57725"/>
                        <a:pt x="220562" y="56779"/>
                        <a:pt x="225982" y="58586"/>
                      </a:cubicBezTo>
                      <a:cubicBezTo>
                        <a:pt x="227788" y="59532"/>
                        <a:pt x="229164" y="63575"/>
                        <a:pt x="230025" y="70888"/>
                      </a:cubicBezTo>
                      <a:cubicBezTo>
                        <a:pt x="230885" y="77254"/>
                        <a:pt x="227358" y="81813"/>
                        <a:pt x="219186" y="84566"/>
                      </a:cubicBezTo>
                      <a:cubicBezTo>
                        <a:pt x="211014" y="87319"/>
                        <a:pt x="204734" y="89556"/>
                        <a:pt x="200261" y="91363"/>
                      </a:cubicBezTo>
                      <a:cubicBezTo>
                        <a:pt x="195099" y="93857"/>
                        <a:pt x="192863" y="97041"/>
                        <a:pt x="193809" y="100740"/>
                      </a:cubicBezTo>
                      <a:close/>
                    </a:path>
                  </a:pathLst>
                </a:custGeom>
                <a:grpFill/>
                <a:ln w="860" cap="flat">
                  <a:noFill/>
                  <a:prstDash val="solid"/>
                  <a:miter/>
                </a:ln>
              </p:spPr>
              <p:txBody>
                <a:bodyPr rtlCol="0" anchor="ctr"/>
                <a:lstStyle/>
                <a:p>
                  <a:endParaRPr lang="zh-CN" altLang="en-US"/>
                </a:p>
              </p:txBody>
            </p:sp>
            <p:sp>
              <p:nvSpPr>
                <p:cNvPr id="26" name="任意形状 16"/>
                <p:cNvSpPr/>
                <p:nvPr/>
              </p:nvSpPr>
              <p:spPr>
                <a:xfrm>
                  <a:off x="4052576" y="2752007"/>
                  <a:ext cx="236394" cy="322645"/>
                </a:xfrm>
                <a:custGeom>
                  <a:avLst/>
                  <a:gdLst>
                    <a:gd name="connsiteX0" fmla="*/ 6061 w 236394"/>
                    <a:gd name="connsiteY0" fmla="*/ 86835 h 322645"/>
                    <a:gd name="connsiteX1" fmla="*/ 27739 w 236394"/>
                    <a:gd name="connsiteY1" fmla="*/ 85458 h 322645"/>
                    <a:gd name="connsiteX2" fmla="*/ 88729 w 236394"/>
                    <a:gd name="connsiteY2" fmla="*/ 69113 h 322645"/>
                    <a:gd name="connsiteX3" fmla="*/ 90105 w 236394"/>
                    <a:gd name="connsiteY3" fmla="*/ 29540 h 322645"/>
                    <a:gd name="connsiteX4" fmla="*/ 90105 w 236394"/>
                    <a:gd name="connsiteY4" fmla="*/ 3645 h 322645"/>
                    <a:gd name="connsiteX5" fmla="*/ 110407 w 236394"/>
                    <a:gd name="connsiteY5" fmla="*/ 892 h 322645"/>
                    <a:gd name="connsiteX6" fmla="*/ 136127 w 236394"/>
                    <a:gd name="connsiteY6" fmla="*/ 13194 h 322645"/>
                    <a:gd name="connsiteX7" fmla="*/ 130708 w 236394"/>
                    <a:gd name="connsiteY7" fmla="*/ 21367 h 322645"/>
                    <a:gd name="connsiteX8" fmla="*/ 126665 w 236394"/>
                    <a:gd name="connsiteY8" fmla="*/ 28163 h 322645"/>
                    <a:gd name="connsiteX9" fmla="*/ 123912 w 236394"/>
                    <a:gd name="connsiteY9" fmla="*/ 51391 h 322645"/>
                    <a:gd name="connsiteX10" fmla="*/ 126665 w 236394"/>
                    <a:gd name="connsiteY10" fmla="*/ 60940 h 322645"/>
                    <a:gd name="connsiteX11" fmla="*/ 199784 w 236394"/>
                    <a:gd name="connsiteY11" fmla="*/ 63693 h 322645"/>
                    <a:gd name="connsiteX12" fmla="*/ 236344 w 236394"/>
                    <a:gd name="connsiteY12" fmla="*/ 96470 h 322645"/>
                    <a:gd name="connsiteX13" fmla="*/ 197032 w 236394"/>
                    <a:gd name="connsiteY13" fmla="*/ 136043 h 322645"/>
                    <a:gd name="connsiteX14" fmla="*/ 192988 w 236394"/>
                    <a:gd name="connsiteY14" fmla="*/ 156518 h 322645"/>
                    <a:gd name="connsiteX15" fmla="*/ 191612 w 236394"/>
                    <a:gd name="connsiteY15" fmla="*/ 163314 h 322645"/>
                    <a:gd name="connsiteX16" fmla="*/ 152300 w 236394"/>
                    <a:gd name="connsiteY16" fmla="*/ 164691 h 322645"/>
                    <a:gd name="connsiteX17" fmla="*/ 125203 w 236394"/>
                    <a:gd name="connsiteY17" fmla="*/ 167444 h 322645"/>
                    <a:gd name="connsiteX18" fmla="*/ 117117 w 236394"/>
                    <a:gd name="connsiteY18" fmla="*/ 284787 h 322645"/>
                    <a:gd name="connsiteX19" fmla="*/ 119869 w 236394"/>
                    <a:gd name="connsiteY19" fmla="*/ 301133 h 322645"/>
                    <a:gd name="connsiteX20" fmla="*/ 122536 w 236394"/>
                    <a:gd name="connsiteY20" fmla="*/ 314811 h 322645"/>
                    <a:gd name="connsiteX21" fmla="*/ 96815 w 236394"/>
                    <a:gd name="connsiteY21" fmla="*/ 316188 h 322645"/>
                    <a:gd name="connsiteX22" fmla="*/ 96815 w 236394"/>
                    <a:gd name="connsiteY22" fmla="*/ 284787 h 322645"/>
                    <a:gd name="connsiteX23" fmla="*/ 99568 w 236394"/>
                    <a:gd name="connsiteY23" fmla="*/ 249343 h 322645"/>
                    <a:gd name="connsiteX24" fmla="*/ 94148 w 236394"/>
                    <a:gd name="connsiteY24" fmla="*/ 200221 h 322645"/>
                    <a:gd name="connsiteX25" fmla="*/ 92772 w 236394"/>
                    <a:gd name="connsiteY25" fmla="*/ 170197 h 322645"/>
                    <a:gd name="connsiteX26" fmla="*/ 48040 w 236394"/>
                    <a:gd name="connsiteY26" fmla="*/ 182499 h 322645"/>
                    <a:gd name="connsiteX27" fmla="*/ 34535 w 236394"/>
                    <a:gd name="connsiteY27" fmla="*/ 171573 h 322645"/>
                    <a:gd name="connsiteX28" fmla="*/ 14233 w 236394"/>
                    <a:gd name="connsiteY28" fmla="*/ 138796 h 322645"/>
                    <a:gd name="connsiteX29" fmla="*/ 728 w 236394"/>
                    <a:gd name="connsiteY29" fmla="*/ 108772 h 322645"/>
                    <a:gd name="connsiteX30" fmla="*/ 6061 w 236394"/>
                    <a:gd name="connsiteY30" fmla="*/ 86835 h 322645"/>
                    <a:gd name="connsiteX31" fmla="*/ 54836 w 236394"/>
                    <a:gd name="connsiteY31" fmla="*/ 152303 h 322645"/>
                    <a:gd name="connsiteX32" fmla="*/ 92772 w 236394"/>
                    <a:gd name="connsiteY32" fmla="*/ 141377 h 322645"/>
                    <a:gd name="connsiteX33" fmla="*/ 91395 w 236394"/>
                    <a:gd name="connsiteY33" fmla="*/ 114106 h 322645"/>
                    <a:gd name="connsiteX34" fmla="*/ 90019 w 236394"/>
                    <a:gd name="connsiteY34" fmla="*/ 92255 h 322645"/>
                    <a:gd name="connsiteX35" fmla="*/ 54836 w 236394"/>
                    <a:gd name="connsiteY35" fmla="*/ 101804 h 322645"/>
                    <a:gd name="connsiteX36" fmla="*/ 54836 w 236394"/>
                    <a:gd name="connsiteY36" fmla="*/ 152303 h 322645"/>
                    <a:gd name="connsiteX37" fmla="*/ 125289 w 236394"/>
                    <a:gd name="connsiteY37" fmla="*/ 137334 h 322645"/>
                    <a:gd name="connsiteX38" fmla="*/ 151009 w 236394"/>
                    <a:gd name="connsiteY38" fmla="*/ 133204 h 322645"/>
                    <a:gd name="connsiteX39" fmla="*/ 171311 w 236394"/>
                    <a:gd name="connsiteY39" fmla="*/ 127785 h 322645"/>
                    <a:gd name="connsiteX40" fmla="*/ 178107 w 236394"/>
                    <a:gd name="connsiteY40" fmla="*/ 84082 h 322645"/>
                    <a:gd name="connsiteX41" fmla="*/ 126665 w 236394"/>
                    <a:gd name="connsiteY41" fmla="*/ 84082 h 322645"/>
                    <a:gd name="connsiteX42" fmla="*/ 122622 w 236394"/>
                    <a:gd name="connsiteY42" fmla="*/ 114106 h 322645"/>
                    <a:gd name="connsiteX43" fmla="*/ 125289 w 236394"/>
                    <a:gd name="connsiteY43" fmla="*/ 137334 h 32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6394" h="322645">
                      <a:moveTo>
                        <a:pt x="6061" y="86835"/>
                      </a:moveTo>
                      <a:cubicBezTo>
                        <a:pt x="6921" y="86835"/>
                        <a:pt x="14147" y="86405"/>
                        <a:pt x="27739" y="85458"/>
                      </a:cubicBezTo>
                      <a:cubicBezTo>
                        <a:pt x="42191" y="84598"/>
                        <a:pt x="62492" y="79092"/>
                        <a:pt x="88729" y="69113"/>
                      </a:cubicBezTo>
                      <a:cubicBezTo>
                        <a:pt x="90535" y="68253"/>
                        <a:pt x="90965" y="55004"/>
                        <a:pt x="90105" y="29540"/>
                      </a:cubicBezTo>
                      <a:cubicBezTo>
                        <a:pt x="89159" y="15861"/>
                        <a:pt x="89159" y="7258"/>
                        <a:pt x="90105" y="3645"/>
                      </a:cubicBezTo>
                      <a:cubicBezTo>
                        <a:pt x="90965" y="32"/>
                        <a:pt x="97761" y="-914"/>
                        <a:pt x="110407" y="892"/>
                      </a:cubicBezTo>
                      <a:cubicBezTo>
                        <a:pt x="125719" y="4505"/>
                        <a:pt x="134321" y="8635"/>
                        <a:pt x="136127" y="13194"/>
                      </a:cubicBezTo>
                      <a:cubicBezTo>
                        <a:pt x="136127" y="15001"/>
                        <a:pt x="134321" y="17754"/>
                        <a:pt x="130708" y="21367"/>
                      </a:cubicBezTo>
                      <a:cubicBezTo>
                        <a:pt x="128041" y="24120"/>
                        <a:pt x="126665" y="26357"/>
                        <a:pt x="126665" y="28163"/>
                      </a:cubicBezTo>
                      <a:cubicBezTo>
                        <a:pt x="124859" y="35476"/>
                        <a:pt x="123912" y="43132"/>
                        <a:pt x="123912" y="51391"/>
                      </a:cubicBezTo>
                      <a:cubicBezTo>
                        <a:pt x="123912" y="57757"/>
                        <a:pt x="124772" y="60940"/>
                        <a:pt x="126665" y="60940"/>
                      </a:cubicBezTo>
                      <a:cubicBezTo>
                        <a:pt x="154622" y="56381"/>
                        <a:pt x="179053" y="57327"/>
                        <a:pt x="199784" y="63693"/>
                      </a:cubicBezTo>
                      <a:cubicBezTo>
                        <a:pt x="225075" y="73673"/>
                        <a:pt x="237290" y="84598"/>
                        <a:pt x="236344" y="96470"/>
                      </a:cubicBezTo>
                      <a:cubicBezTo>
                        <a:pt x="219139" y="107396"/>
                        <a:pt x="206064" y="120558"/>
                        <a:pt x="197032" y="136043"/>
                      </a:cubicBezTo>
                      <a:cubicBezTo>
                        <a:pt x="194365" y="140603"/>
                        <a:pt x="192988" y="147399"/>
                        <a:pt x="192988" y="156518"/>
                      </a:cubicBezTo>
                      <a:lnTo>
                        <a:pt x="191612" y="163314"/>
                      </a:lnTo>
                      <a:cubicBezTo>
                        <a:pt x="174407" y="163314"/>
                        <a:pt x="161332" y="163745"/>
                        <a:pt x="152300" y="164691"/>
                      </a:cubicBezTo>
                      <a:cubicBezTo>
                        <a:pt x="142321" y="165637"/>
                        <a:pt x="133375" y="166498"/>
                        <a:pt x="125203" y="167444"/>
                      </a:cubicBezTo>
                      <a:cubicBezTo>
                        <a:pt x="119783" y="187489"/>
                        <a:pt x="117117" y="226546"/>
                        <a:pt x="117117" y="284787"/>
                      </a:cubicBezTo>
                      <a:cubicBezTo>
                        <a:pt x="117117" y="287540"/>
                        <a:pt x="117977" y="292960"/>
                        <a:pt x="119869" y="301133"/>
                      </a:cubicBezTo>
                      <a:cubicBezTo>
                        <a:pt x="120729" y="307499"/>
                        <a:pt x="121676" y="312058"/>
                        <a:pt x="122536" y="314811"/>
                      </a:cubicBezTo>
                      <a:cubicBezTo>
                        <a:pt x="113503" y="324791"/>
                        <a:pt x="104901" y="325221"/>
                        <a:pt x="96815" y="316188"/>
                      </a:cubicBezTo>
                      <a:cubicBezTo>
                        <a:pt x="96815" y="308875"/>
                        <a:pt x="96815" y="298466"/>
                        <a:pt x="96815" y="284787"/>
                      </a:cubicBezTo>
                      <a:cubicBezTo>
                        <a:pt x="98622" y="269302"/>
                        <a:pt x="99568" y="257516"/>
                        <a:pt x="99568" y="249343"/>
                      </a:cubicBezTo>
                      <a:cubicBezTo>
                        <a:pt x="98622" y="233858"/>
                        <a:pt x="96815" y="217513"/>
                        <a:pt x="94148" y="200221"/>
                      </a:cubicBezTo>
                      <a:cubicBezTo>
                        <a:pt x="93202" y="187489"/>
                        <a:pt x="92772" y="177509"/>
                        <a:pt x="92772" y="170197"/>
                      </a:cubicBezTo>
                      <a:cubicBezTo>
                        <a:pt x="84600" y="168390"/>
                        <a:pt x="69718" y="172520"/>
                        <a:pt x="48040" y="182499"/>
                      </a:cubicBezTo>
                      <a:cubicBezTo>
                        <a:pt x="44427" y="184306"/>
                        <a:pt x="39954" y="180692"/>
                        <a:pt x="34535" y="171573"/>
                      </a:cubicBezTo>
                      <a:cubicBezTo>
                        <a:pt x="30922" y="164261"/>
                        <a:pt x="24126" y="153421"/>
                        <a:pt x="14233" y="138796"/>
                      </a:cubicBezTo>
                      <a:cubicBezTo>
                        <a:pt x="7007" y="131484"/>
                        <a:pt x="2448" y="121505"/>
                        <a:pt x="728" y="108772"/>
                      </a:cubicBezTo>
                      <a:cubicBezTo>
                        <a:pt x="-1165" y="95008"/>
                        <a:pt x="641" y="87695"/>
                        <a:pt x="6061" y="86835"/>
                      </a:cubicBezTo>
                      <a:close/>
                      <a:moveTo>
                        <a:pt x="54836" y="152303"/>
                      </a:moveTo>
                      <a:cubicBezTo>
                        <a:pt x="72901" y="149550"/>
                        <a:pt x="85546" y="145937"/>
                        <a:pt x="92772" y="141377"/>
                      </a:cubicBezTo>
                      <a:cubicBezTo>
                        <a:pt x="92772" y="140517"/>
                        <a:pt x="92342" y="131398"/>
                        <a:pt x="91395" y="114106"/>
                      </a:cubicBezTo>
                      <a:cubicBezTo>
                        <a:pt x="90449" y="107740"/>
                        <a:pt x="90019" y="100428"/>
                        <a:pt x="90019" y="92255"/>
                      </a:cubicBezTo>
                      <a:cubicBezTo>
                        <a:pt x="87353" y="91395"/>
                        <a:pt x="75567" y="94578"/>
                        <a:pt x="54836" y="101804"/>
                      </a:cubicBezTo>
                      <a:cubicBezTo>
                        <a:pt x="37717" y="119096"/>
                        <a:pt x="37717" y="135957"/>
                        <a:pt x="54836" y="152303"/>
                      </a:cubicBezTo>
                      <a:close/>
                      <a:moveTo>
                        <a:pt x="125289" y="137334"/>
                      </a:moveTo>
                      <a:cubicBezTo>
                        <a:pt x="133375" y="135527"/>
                        <a:pt x="141977" y="134151"/>
                        <a:pt x="151009" y="133204"/>
                      </a:cubicBezTo>
                      <a:cubicBezTo>
                        <a:pt x="162709" y="131398"/>
                        <a:pt x="169504" y="129591"/>
                        <a:pt x="171311" y="127785"/>
                      </a:cubicBezTo>
                      <a:cubicBezTo>
                        <a:pt x="178537" y="118666"/>
                        <a:pt x="180773" y="104127"/>
                        <a:pt x="178107" y="84082"/>
                      </a:cubicBezTo>
                      <a:cubicBezTo>
                        <a:pt x="155482" y="78662"/>
                        <a:pt x="138364" y="78662"/>
                        <a:pt x="126665" y="84082"/>
                      </a:cubicBezTo>
                      <a:cubicBezTo>
                        <a:pt x="123912" y="87695"/>
                        <a:pt x="122622" y="97761"/>
                        <a:pt x="122622" y="114106"/>
                      </a:cubicBezTo>
                      <a:cubicBezTo>
                        <a:pt x="121676" y="129591"/>
                        <a:pt x="122622" y="137334"/>
                        <a:pt x="125289" y="137334"/>
                      </a:cubicBezTo>
                      <a:close/>
                    </a:path>
                  </a:pathLst>
                </a:custGeom>
                <a:grpFill/>
                <a:ln w="860" cap="flat">
                  <a:noFill/>
                  <a:prstDash val="solid"/>
                  <a:miter/>
                </a:ln>
              </p:spPr>
              <p:txBody>
                <a:bodyPr rtlCol="0" anchor="ctr"/>
                <a:lstStyle/>
                <a:p>
                  <a:endParaRPr lang="zh-CN" altLang="en-US"/>
                </a:p>
              </p:txBody>
            </p:sp>
            <p:sp>
              <p:nvSpPr>
                <p:cNvPr id="27" name="任意形状 17"/>
                <p:cNvSpPr/>
                <p:nvPr/>
              </p:nvSpPr>
              <p:spPr>
                <a:xfrm>
                  <a:off x="4588823" y="2751071"/>
                  <a:ext cx="272058" cy="324003"/>
                </a:xfrm>
                <a:custGeom>
                  <a:avLst/>
                  <a:gdLst>
                    <a:gd name="connsiteX0" fmla="*/ 1779 w 272058"/>
                    <a:gd name="connsiteY0" fmla="*/ 188768 h 324003"/>
                    <a:gd name="connsiteX1" fmla="*/ 4446 w 272058"/>
                    <a:gd name="connsiteY1" fmla="*/ 188768 h 324003"/>
                    <a:gd name="connsiteX2" fmla="*/ 46424 w 272058"/>
                    <a:gd name="connsiteY2" fmla="*/ 179219 h 324003"/>
                    <a:gd name="connsiteX3" fmla="*/ 139931 w 272058"/>
                    <a:gd name="connsiteY3" fmla="*/ 158744 h 324003"/>
                    <a:gd name="connsiteX4" fmla="*/ 150770 w 272058"/>
                    <a:gd name="connsiteY4" fmla="*/ 155991 h 324003"/>
                    <a:gd name="connsiteX5" fmla="*/ 153437 w 272058"/>
                    <a:gd name="connsiteY5" fmla="*/ 151862 h 324003"/>
                    <a:gd name="connsiteX6" fmla="*/ 148017 w 272058"/>
                    <a:gd name="connsiteY6" fmla="*/ 109536 h 324003"/>
                    <a:gd name="connsiteX7" fmla="*/ 148017 w 272058"/>
                    <a:gd name="connsiteY7" fmla="*/ 102739 h 324003"/>
                    <a:gd name="connsiteX8" fmla="*/ 184577 w 272058"/>
                    <a:gd name="connsiteY8" fmla="*/ 109536 h 324003"/>
                    <a:gd name="connsiteX9" fmla="*/ 183201 w 272058"/>
                    <a:gd name="connsiteY9" fmla="*/ 113665 h 324003"/>
                    <a:gd name="connsiteX10" fmla="*/ 179158 w 272058"/>
                    <a:gd name="connsiteY10" fmla="*/ 132764 h 324003"/>
                    <a:gd name="connsiteX11" fmla="*/ 179158 w 272058"/>
                    <a:gd name="connsiteY11" fmla="*/ 140936 h 324003"/>
                    <a:gd name="connsiteX12" fmla="*/ 183201 w 272058"/>
                    <a:gd name="connsiteY12" fmla="*/ 151862 h 324003"/>
                    <a:gd name="connsiteX13" fmla="*/ 215717 w 272058"/>
                    <a:gd name="connsiteY13" fmla="*/ 150485 h 324003"/>
                    <a:gd name="connsiteX14" fmla="*/ 244191 w 272058"/>
                    <a:gd name="connsiteY14" fmla="*/ 150485 h 324003"/>
                    <a:gd name="connsiteX15" fmla="*/ 250987 w 272058"/>
                    <a:gd name="connsiteY15" fmla="*/ 149109 h 324003"/>
                    <a:gd name="connsiteX16" fmla="*/ 267245 w 272058"/>
                    <a:gd name="connsiteY16" fmla="*/ 172337 h 324003"/>
                    <a:gd name="connsiteX17" fmla="*/ 271288 w 272058"/>
                    <a:gd name="connsiteY17" fmla="*/ 191435 h 324003"/>
                    <a:gd name="connsiteX18" fmla="*/ 259073 w 272058"/>
                    <a:gd name="connsiteY18" fmla="*/ 190059 h 324003"/>
                    <a:gd name="connsiteX19" fmla="*/ 219760 w 272058"/>
                    <a:gd name="connsiteY19" fmla="*/ 179133 h 324003"/>
                    <a:gd name="connsiteX20" fmla="*/ 185867 w 272058"/>
                    <a:gd name="connsiteY20" fmla="*/ 181886 h 324003"/>
                    <a:gd name="connsiteX21" fmla="*/ 181824 w 272058"/>
                    <a:gd name="connsiteY21" fmla="*/ 192812 h 324003"/>
                    <a:gd name="connsiteX22" fmla="*/ 179158 w 272058"/>
                    <a:gd name="connsiteY22" fmla="*/ 251483 h 324003"/>
                    <a:gd name="connsiteX23" fmla="*/ 179158 w 272058"/>
                    <a:gd name="connsiteY23" fmla="*/ 281507 h 324003"/>
                    <a:gd name="connsiteX24" fmla="*/ 180534 w 272058"/>
                    <a:gd name="connsiteY24" fmla="*/ 297853 h 324003"/>
                    <a:gd name="connsiteX25" fmla="*/ 183201 w 272058"/>
                    <a:gd name="connsiteY25" fmla="*/ 323748 h 324003"/>
                    <a:gd name="connsiteX26" fmla="*/ 160147 w 272058"/>
                    <a:gd name="connsiteY26" fmla="*/ 319618 h 324003"/>
                    <a:gd name="connsiteX27" fmla="*/ 153351 w 272058"/>
                    <a:gd name="connsiteY27" fmla="*/ 318242 h 324003"/>
                    <a:gd name="connsiteX28" fmla="*/ 74812 w 272058"/>
                    <a:gd name="connsiteY28" fmla="*/ 290970 h 324003"/>
                    <a:gd name="connsiteX29" fmla="*/ 65349 w 272058"/>
                    <a:gd name="connsiteY29" fmla="*/ 285551 h 324003"/>
                    <a:gd name="connsiteX30" fmla="*/ 78855 w 272058"/>
                    <a:gd name="connsiteY30" fmla="*/ 284174 h 324003"/>
                    <a:gd name="connsiteX31" fmla="*/ 107329 w 272058"/>
                    <a:gd name="connsiteY31" fmla="*/ 286927 h 324003"/>
                    <a:gd name="connsiteX32" fmla="*/ 135802 w 272058"/>
                    <a:gd name="connsiteY32" fmla="*/ 289680 h 324003"/>
                    <a:gd name="connsiteX33" fmla="*/ 156103 w 272058"/>
                    <a:gd name="connsiteY33" fmla="*/ 261032 h 324003"/>
                    <a:gd name="connsiteX34" fmla="*/ 153437 w 272058"/>
                    <a:gd name="connsiteY34" fmla="*/ 196941 h 324003"/>
                    <a:gd name="connsiteX35" fmla="*/ 153437 w 272058"/>
                    <a:gd name="connsiteY35" fmla="*/ 186015 h 324003"/>
                    <a:gd name="connsiteX36" fmla="*/ 107415 w 272058"/>
                    <a:gd name="connsiteY36" fmla="*/ 192812 h 324003"/>
                    <a:gd name="connsiteX37" fmla="*/ 97952 w 272058"/>
                    <a:gd name="connsiteY37" fmla="*/ 194188 h 324003"/>
                    <a:gd name="connsiteX38" fmla="*/ 108791 w 272058"/>
                    <a:gd name="connsiteY38" fmla="*/ 210534 h 324003"/>
                    <a:gd name="connsiteX39" fmla="*/ 114211 w 272058"/>
                    <a:gd name="connsiteY39" fmla="*/ 214663 h 324003"/>
                    <a:gd name="connsiteX40" fmla="*/ 100705 w 272058"/>
                    <a:gd name="connsiteY40" fmla="*/ 246063 h 324003"/>
                    <a:gd name="connsiteX41" fmla="*/ 93909 w 272058"/>
                    <a:gd name="connsiteY41" fmla="*/ 237891 h 324003"/>
                    <a:gd name="connsiteX42" fmla="*/ 61392 w 272058"/>
                    <a:gd name="connsiteY42" fmla="*/ 199694 h 324003"/>
                    <a:gd name="connsiteX43" fmla="*/ 18037 w 272058"/>
                    <a:gd name="connsiteY43" fmla="*/ 216040 h 324003"/>
                    <a:gd name="connsiteX44" fmla="*/ 16661 w 272058"/>
                    <a:gd name="connsiteY44" fmla="*/ 217416 h 324003"/>
                    <a:gd name="connsiteX45" fmla="*/ 3155 w 272058"/>
                    <a:gd name="connsiteY45" fmla="*/ 202447 h 324003"/>
                    <a:gd name="connsiteX46" fmla="*/ 1779 w 272058"/>
                    <a:gd name="connsiteY46" fmla="*/ 188768 h 324003"/>
                    <a:gd name="connsiteX47" fmla="*/ 28876 w 272058"/>
                    <a:gd name="connsiteY47" fmla="*/ 130097 h 324003"/>
                    <a:gd name="connsiteX48" fmla="*/ 69479 w 272058"/>
                    <a:gd name="connsiteY48" fmla="*/ 102826 h 324003"/>
                    <a:gd name="connsiteX49" fmla="*/ 68102 w 272058"/>
                    <a:gd name="connsiteY49" fmla="*/ 112375 h 324003"/>
                    <a:gd name="connsiteX50" fmla="*/ 66726 w 272058"/>
                    <a:gd name="connsiteY50" fmla="*/ 132850 h 324003"/>
                    <a:gd name="connsiteX51" fmla="*/ 69479 w 272058"/>
                    <a:gd name="connsiteY51" fmla="*/ 147819 h 324003"/>
                    <a:gd name="connsiteX52" fmla="*/ 55887 w 272058"/>
                    <a:gd name="connsiteY52" fmla="*/ 149195 h 324003"/>
                    <a:gd name="connsiteX53" fmla="*/ 28876 w 272058"/>
                    <a:gd name="connsiteY53" fmla="*/ 130097 h 324003"/>
                    <a:gd name="connsiteX54" fmla="*/ 89780 w 272058"/>
                    <a:gd name="connsiteY54" fmla="*/ 109622 h 324003"/>
                    <a:gd name="connsiteX55" fmla="*/ 84361 w 272058"/>
                    <a:gd name="connsiteY55" fmla="*/ 89147 h 324003"/>
                    <a:gd name="connsiteX56" fmla="*/ 88404 w 272058"/>
                    <a:gd name="connsiteY56" fmla="*/ 89147 h 324003"/>
                    <a:gd name="connsiteX57" fmla="*/ 142598 w 272058"/>
                    <a:gd name="connsiteY57" fmla="*/ 75468 h 324003"/>
                    <a:gd name="connsiteX58" fmla="*/ 148017 w 272058"/>
                    <a:gd name="connsiteY58" fmla="*/ 72715 h 324003"/>
                    <a:gd name="connsiteX59" fmla="*/ 195416 w 272058"/>
                    <a:gd name="connsiteY59" fmla="*/ 61790 h 324003"/>
                    <a:gd name="connsiteX60" fmla="*/ 223890 w 272058"/>
                    <a:gd name="connsiteY60" fmla="*/ 75468 h 324003"/>
                    <a:gd name="connsiteX61" fmla="*/ 257782 w 272058"/>
                    <a:gd name="connsiteY61" fmla="*/ 127344 h 324003"/>
                    <a:gd name="connsiteX62" fmla="*/ 252363 w 272058"/>
                    <a:gd name="connsiteY62" fmla="*/ 130097 h 324003"/>
                    <a:gd name="connsiteX63" fmla="*/ 241524 w 272058"/>
                    <a:gd name="connsiteY63" fmla="*/ 131473 h 324003"/>
                    <a:gd name="connsiteX64" fmla="*/ 200921 w 272058"/>
                    <a:gd name="connsiteY64" fmla="*/ 134226 h 324003"/>
                    <a:gd name="connsiteX65" fmla="*/ 186040 w 272058"/>
                    <a:gd name="connsiteY65" fmla="*/ 128806 h 324003"/>
                    <a:gd name="connsiteX66" fmla="*/ 198255 w 272058"/>
                    <a:gd name="connsiteY66" fmla="*/ 123386 h 324003"/>
                    <a:gd name="connsiteX67" fmla="*/ 222599 w 272058"/>
                    <a:gd name="connsiteY67" fmla="*/ 104288 h 324003"/>
                    <a:gd name="connsiteX68" fmla="*/ 207717 w 272058"/>
                    <a:gd name="connsiteY68" fmla="*/ 82437 h 324003"/>
                    <a:gd name="connsiteX69" fmla="*/ 191459 w 272058"/>
                    <a:gd name="connsiteY69" fmla="*/ 79684 h 324003"/>
                    <a:gd name="connsiteX70" fmla="*/ 188792 w 272058"/>
                    <a:gd name="connsiteY70" fmla="*/ 79684 h 324003"/>
                    <a:gd name="connsiteX71" fmla="*/ 149480 w 272058"/>
                    <a:gd name="connsiteY71" fmla="*/ 91986 h 324003"/>
                    <a:gd name="connsiteX72" fmla="*/ 110167 w 272058"/>
                    <a:gd name="connsiteY72" fmla="*/ 106955 h 324003"/>
                    <a:gd name="connsiteX73" fmla="*/ 89780 w 272058"/>
                    <a:gd name="connsiteY73" fmla="*/ 109622 h 324003"/>
                    <a:gd name="connsiteX74" fmla="*/ 119630 w 272058"/>
                    <a:gd name="connsiteY74" fmla="*/ 46821 h 324003"/>
                    <a:gd name="connsiteX75" fmla="*/ 123673 w 272058"/>
                    <a:gd name="connsiteY75" fmla="*/ 11377 h 324003"/>
                    <a:gd name="connsiteX76" fmla="*/ 137178 w 272058"/>
                    <a:gd name="connsiteY76" fmla="*/ 451 h 324003"/>
                    <a:gd name="connsiteX77" fmla="*/ 141222 w 272058"/>
                    <a:gd name="connsiteY77" fmla="*/ 8624 h 324003"/>
                    <a:gd name="connsiteX78" fmla="*/ 158856 w 272058"/>
                    <a:gd name="connsiteY78" fmla="*/ 34519 h 324003"/>
                    <a:gd name="connsiteX79" fmla="*/ 164276 w 272058"/>
                    <a:gd name="connsiteY79" fmla="*/ 49488 h 324003"/>
                    <a:gd name="connsiteX80" fmla="*/ 152061 w 272058"/>
                    <a:gd name="connsiteY80" fmla="*/ 54908 h 324003"/>
                    <a:gd name="connsiteX81" fmla="*/ 119630 w 272058"/>
                    <a:gd name="connsiteY81" fmla="*/ 46821 h 3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2058" h="324003">
                      <a:moveTo>
                        <a:pt x="1779" y="188768"/>
                      </a:moveTo>
                      <a:lnTo>
                        <a:pt x="4446" y="188768"/>
                      </a:lnTo>
                      <a:cubicBezTo>
                        <a:pt x="15285" y="188768"/>
                        <a:pt x="29306" y="185585"/>
                        <a:pt x="46424" y="179219"/>
                      </a:cubicBezTo>
                      <a:cubicBezTo>
                        <a:pt x="66296" y="171907"/>
                        <a:pt x="97436" y="165110"/>
                        <a:pt x="139931" y="158744"/>
                      </a:cubicBezTo>
                      <a:cubicBezTo>
                        <a:pt x="143544" y="157884"/>
                        <a:pt x="147157" y="156938"/>
                        <a:pt x="150770" y="155991"/>
                      </a:cubicBezTo>
                      <a:cubicBezTo>
                        <a:pt x="151631" y="155131"/>
                        <a:pt x="152576" y="153755"/>
                        <a:pt x="153437" y="151862"/>
                      </a:cubicBezTo>
                      <a:cubicBezTo>
                        <a:pt x="153437" y="134570"/>
                        <a:pt x="151631" y="120461"/>
                        <a:pt x="148017" y="109536"/>
                      </a:cubicBezTo>
                      <a:cubicBezTo>
                        <a:pt x="147071" y="106783"/>
                        <a:pt x="147071" y="104546"/>
                        <a:pt x="148017" y="102739"/>
                      </a:cubicBezTo>
                      <a:cubicBezTo>
                        <a:pt x="159717" y="99126"/>
                        <a:pt x="171932" y="101363"/>
                        <a:pt x="184577" y="109536"/>
                      </a:cubicBezTo>
                      <a:cubicBezTo>
                        <a:pt x="184577" y="110482"/>
                        <a:pt x="184147" y="111859"/>
                        <a:pt x="183201" y="113665"/>
                      </a:cubicBezTo>
                      <a:cubicBezTo>
                        <a:pt x="179588" y="120031"/>
                        <a:pt x="178211" y="126397"/>
                        <a:pt x="179158" y="132764"/>
                      </a:cubicBezTo>
                      <a:cubicBezTo>
                        <a:pt x="179158" y="134570"/>
                        <a:pt x="179158" y="137323"/>
                        <a:pt x="179158" y="140936"/>
                      </a:cubicBezTo>
                      <a:cubicBezTo>
                        <a:pt x="180018" y="145496"/>
                        <a:pt x="181394" y="149109"/>
                        <a:pt x="183201" y="151862"/>
                      </a:cubicBezTo>
                      <a:cubicBezTo>
                        <a:pt x="192233" y="150055"/>
                        <a:pt x="203072" y="149625"/>
                        <a:pt x="215717" y="150485"/>
                      </a:cubicBezTo>
                      <a:cubicBezTo>
                        <a:pt x="231029" y="151432"/>
                        <a:pt x="240578" y="151432"/>
                        <a:pt x="244191" y="150485"/>
                      </a:cubicBezTo>
                      <a:cubicBezTo>
                        <a:pt x="246857" y="149625"/>
                        <a:pt x="249180" y="149109"/>
                        <a:pt x="250987" y="149109"/>
                      </a:cubicBezTo>
                      <a:cubicBezTo>
                        <a:pt x="254599" y="150916"/>
                        <a:pt x="260019" y="158658"/>
                        <a:pt x="267245" y="172337"/>
                      </a:cubicBezTo>
                      <a:cubicBezTo>
                        <a:pt x="271718" y="183262"/>
                        <a:pt x="273094" y="189629"/>
                        <a:pt x="271288" y="191435"/>
                      </a:cubicBezTo>
                      <a:cubicBezTo>
                        <a:pt x="269482" y="192382"/>
                        <a:pt x="265438" y="191865"/>
                        <a:pt x="259073" y="190059"/>
                      </a:cubicBezTo>
                      <a:cubicBezTo>
                        <a:pt x="250987" y="185499"/>
                        <a:pt x="237825" y="181886"/>
                        <a:pt x="219760" y="179133"/>
                      </a:cubicBezTo>
                      <a:cubicBezTo>
                        <a:pt x="210728" y="178273"/>
                        <a:pt x="199459" y="179133"/>
                        <a:pt x="185867" y="181886"/>
                      </a:cubicBezTo>
                      <a:cubicBezTo>
                        <a:pt x="183115" y="182832"/>
                        <a:pt x="181824" y="186445"/>
                        <a:pt x="181824" y="192812"/>
                      </a:cubicBezTo>
                      <a:cubicBezTo>
                        <a:pt x="181824" y="212856"/>
                        <a:pt x="180878" y="232385"/>
                        <a:pt x="179158" y="251483"/>
                      </a:cubicBezTo>
                      <a:cubicBezTo>
                        <a:pt x="179158" y="263355"/>
                        <a:pt x="179158" y="273335"/>
                        <a:pt x="179158" y="281507"/>
                      </a:cubicBezTo>
                      <a:cubicBezTo>
                        <a:pt x="179158" y="284260"/>
                        <a:pt x="179588" y="289680"/>
                        <a:pt x="180534" y="297853"/>
                      </a:cubicBezTo>
                      <a:cubicBezTo>
                        <a:pt x="183201" y="313338"/>
                        <a:pt x="184147" y="321941"/>
                        <a:pt x="183201" y="323748"/>
                      </a:cubicBezTo>
                      <a:cubicBezTo>
                        <a:pt x="182254" y="324608"/>
                        <a:pt x="174598" y="323317"/>
                        <a:pt x="160147" y="319618"/>
                      </a:cubicBezTo>
                      <a:cubicBezTo>
                        <a:pt x="157480" y="318672"/>
                        <a:pt x="155157" y="318242"/>
                        <a:pt x="153351" y="318242"/>
                      </a:cubicBezTo>
                      <a:cubicBezTo>
                        <a:pt x="120834" y="311876"/>
                        <a:pt x="94597" y="302756"/>
                        <a:pt x="74812" y="290970"/>
                      </a:cubicBezTo>
                      <a:cubicBezTo>
                        <a:pt x="68446" y="288218"/>
                        <a:pt x="65349" y="286411"/>
                        <a:pt x="65349" y="285551"/>
                      </a:cubicBezTo>
                      <a:cubicBezTo>
                        <a:pt x="67156" y="283744"/>
                        <a:pt x="71629" y="283314"/>
                        <a:pt x="78855" y="284174"/>
                      </a:cubicBezTo>
                      <a:cubicBezTo>
                        <a:pt x="90554" y="285981"/>
                        <a:pt x="100103" y="286927"/>
                        <a:pt x="107329" y="286927"/>
                      </a:cubicBezTo>
                      <a:cubicBezTo>
                        <a:pt x="115415" y="287787"/>
                        <a:pt x="124963" y="288734"/>
                        <a:pt x="135802" y="289680"/>
                      </a:cubicBezTo>
                      <a:cubicBezTo>
                        <a:pt x="152061" y="292433"/>
                        <a:pt x="158856" y="282884"/>
                        <a:pt x="156103" y="261032"/>
                      </a:cubicBezTo>
                      <a:cubicBezTo>
                        <a:pt x="156103" y="241934"/>
                        <a:pt x="155157" y="220599"/>
                        <a:pt x="153437" y="196941"/>
                      </a:cubicBezTo>
                      <a:cubicBezTo>
                        <a:pt x="153437" y="192382"/>
                        <a:pt x="153437" y="188768"/>
                        <a:pt x="153437" y="186015"/>
                      </a:cubicBezTo>
                      <a:cubicBezTo>
                        <a:pt x="142598" y="186015"/>
                        <a:pt x="127200" y="188338"/>
                        <a:pt x="107415" y="192812"/>
                      </a:cubicBezTo>
                      <a:cubicBezTo>
                        <a:pt x="103802" y="193758"/>
                        <a:pt x="100619" y="194188"/>
                        <a:pt x="97952" y="194188"/>
                      </a:cubicBezTo>
                      <a:cubicBezTo>
                        <a:pt x="99759" y="199608"/>
                        <a:pt x="103372" y="205114"/>
                        <a:pt x="108791" y="210534"/>
                      </a:cubicBezTo>
                      <a:cubicBezTo>
                        <a:pt x="111458" y="213286"/>
                        <a:pt x="113264" y="214663"/>
                        <a:pt x="114211" y="214663"/>
                      </a:cubicBezTo>
                      <a:cubicBezTo>
                        <a:pt x="113264" y="229202"/>
                        <a:pt x="108791" y="239697"/>
                        <a:pt x="100705" y="246063"/>
                      </a:cubicBezTo>
                      <a:cubicBezTo>
                        <a:pt x="98898" y="247010"/>
                        <a:pt x="96662" y="244257"/>
                        <a:pt x="93909" y="237891"/>
                      </a:cubicBezTo>
                      <a:cubicBezTo>
                        <a:pt x="84877" y="218792"/>
                        <a:pt x="74038" y="206060"/>
                        <a:pt x="61392" y="199694"/>
                      </a:cubicBezTo>
                      <a:cubicBezTo>
                        <a:pt x="40575" y="201501"/>
                        <a:pt x="26209" y="207006"/>
                        <a:pt x="18037" y="216040"/>
                      </a:cubicBezTo>
                      <a:lnTo>
                        <a:pt x="16661" y="217416"/>
                      </a:lnTo>
                      <a:cubicBezTo>
                        <a:pt x="13048" y="216556"/>
                        <a:pt x="8574" y="211480"/>
                        <a:pt x="3155" y="202447"/>
                      </a:cubicBezTo>
                      <a:cubicBezTo>
                        <a:pt x="-544" y="194188"/>
                        <a:pt x="-974" y="189629"/>
                        <a:pt x="1779" y="188768"/>
                      </a:cubicBezTo>
                      <a:close/>
                      <a:moveTo>
                        <a:pt x="28876" y="130097"/>
                      </a:moveTo>
                      <a:cubicBezTo>
                        <a:pt x="40575" y="114611"/>
                        <a:pt x="54167" y="105578"/>
                        <a:pt x="69479" y="102826"/>
                      </a:cubicBezTo>
                      <a:cubicBezTo>
                        <a:pt x="70339" y="102826"/>
                        <a:pt x="69909" y="106009"/>
                        <a:pt x="68102" y="112375"/>
                      </a:cubicBezTo>
                      <a:cubicBezTo>
                        <a:pt x="65436" y="122354"/>
                        <a:pt x="64919" y="129236"/>
                        <a:pt x="66726" y="132850"/>
                      </a:cubicBezTo>
                      <a:cubicBezTo>
                        <a:pt x="70339" y="141022"/>
                        <a:pt x="71199" y="146012"/>
                        <a:pt x="69479" y="147819"/>
                      </a:cubicBezTo>
                      <a:cubicBezTo>
                        <a:pt x="69479" y="149625"/>
                        <a:pt x="64919" y="150141"/>
                        <a:pt x="55887" y="149195"/>
                      </a:cubicBezTo>
                      <a:cubicBezTo>
                        <a:pt x="35155" y="147302"/>
                        <a:pt x="26123" y="140936"/>
                        <a:pt x="28876" y="130097"/>
                      </a:cubicBezTo>
                      <a:close/>
                      <a:moveTo>
                        <a:pt x="89780" y="109622"/>
                      </a:moveTo>
                      <a:cubicBezTo>
                        <a:pt x="84361" y="101449"/>
                        <a:pt x="82554" y="94653"/>
                        <a:pt x="84361" y="89147"/>
                      </a:cubicBezTo>
                      <a:lnTo>
                        <a:pt x="88404" y="89147"/>
                      </a:lnTo>
                      <a:cubicBezTo>
                        <a:pt x="101049" y="88287"/>
                        <a:pt x="119114" y="83727"/>
                        <a:pt x="142598" y="75468"/>
                      </a:cubicBezTo>
                      <a:cubicBezTo>
                        <a:pt x="143458" y="75468"/>
                        <a:pt x="145265" y="74608"/>
                        <a:pt x="148017" y="72715"/>
                      </a:cubicBezTo>
                      <a:cubicBezTo>
                        <a:pt x="167029" y="64543"/>
                        <a:pt x="182770" y="60930"/>
                        <a:pt x="195416" y="61790"/>
                      </a:cubicBezTo>
                      <a:cubicBezTo>
                        <a:pt x="206255" y="62736"/>
                        <a:pt x="215717" y="67210"/>
                        <a:pt x="223890" y="75468"/>
                      </a:cubicBezTo>
                      <a:cubicBezTo>
                        <a:pt x="250987" y="102739"/>
                        <a:pt x="262255" y="120031"/>
                        <a:pt x="257782" y="127344"/>
                      </a:cubicBezTo>
                      <a:cubicBezTo>
                        <a:pt x="256836" y="128290"/>
                        <a:pt x="255116" y="129150"/>
                        <a:pt x="252363" y="130097"/>
                      </a:cubicBezTo>
                      <a:cubicBezTo>
                        <a:pt x="246944" y="130097"/>
                        <a:pt x="243330" y="130527"/>
                        <a:pt x="241524" y="131473"/>
                      </a:cubicBezTo>
                      <a:cubicBezTo>
                        <a:pt x="227932" y="136893"/>
                        <a:pt x="214427" y="137839"/>
                        <a:pt x="200921" y="134226"/>
                      </a:cubicBezTo>
                      <a:cubicBezTo>
                        <a:pt x="190943" y="132419"/>
                        <a:pt x="186040" y="130613"/>
                        <a:pt x="186040" y="128806"/>
                      </a:cubicBezTo>
                      <a:cubicBezTo>
                        <a:pt x="185093" y="127000"/>
                        <a:pt x="189222" y="125193"/>
                        <a:pt x="198255" y="123386"/>
                      </a:cubicBezTo>
                      <a:cubicBezTo>
                        <a:pt x="214513" y="115214"/>
                        <a:pt x="222599" y="108848"/>
                        <a:pt x="222599" y="104288"/>
                      </a:cubicBezTo>
                      <a:cubicBezTo>
                        <a:pt x="219846" y="94309"/>
                        <a:pt x="214943" y="86996"/>
                        <a:pt x="207717" y="82437"/>
                      </a:cubicBezTo>
                      <a:cubicBezTo>
                        <a:pt x="204104" y="80630"/>
                        <a:pt x="198685" y="79684"/>
                        <a:pt x="191459" y="79684"/>
                      </a:cubicBezTo>
                      <a:cubicBezTo>
                        <a:pt x="190513" y="79684"/>
                        <a:pt x="189652" y="79684"/>
                        <a:pt x="188792" y="79684"/>
                      </a:cubicBezTo>
                      <a:cubicBezTo>
                        <a:pt x="176147" y="79684"/>
                        <a:pt x="163071" y="83813"/>
                        <a:pt x="149480" y="91986"/>
                      </a:cubicBezTo>
                      <a:cubicBezTo>
                        <a:pt x="137695" y="98352"/>
                        <a:pt x="124619" y="103342"/>
                        <a:pt x="110167" y="106955"/>
                      </a:cubicBezTo>
                      <a:cubicBezTo>
                        <a:pt x="99328" y="110482"/>
                        <a:pt x="92533" y="111428"/>
                        <a:pt x="89780" y="109622"/>
                      </a:cubicBezTo>
                      <a:close/>
                      <a:moveTo>
                        <a:pt x="119630" y="46821"/>
                      </a:moveTo>
                      <a:cubicBezTo>
                        <a:pt x="115071" y="36841"/>
                        <a:pt x="116447" y="24969"/>
                        <a:pt x="123673" y="11377"/>
                      </a:cubicBezTo>
                      <a:cubicBezTo>
                        <a:pt x="129092" y="2258"/>
                        <a:pt x="133566" y="-1355"/>
                        <a:pt x="137178" y="451"/>
                      </a:cubicBezTo>
                      <a:cubicBezTo>
                        <a:pt x="138039" y="1398"/>
                        <a:pt x="139415" y="4064"/>
                        <a:pt x="141222" y="8624"/>
                      </a:cubicBezTo>
                      <a:cubicBezTo>
                        <a:pt x="145695" y="18603"/>
                        <a:pt x="151631" y="27292"/>
                        <a:pt x="158856" y="34519"/>
                      </a:cubicBezTo>
                      <a:cubicBezTo>
                        <a:pt x="164276" y="40885"/>
                        <a:pt x="166082" y="45875"/>
                        <a:pt x="164276" y="49488"/>
                      </a:cubicBezTo>
                      <a:cubicBezTo>
                        <a:pt x="163329" y="53101"/>
                        <a:pt x="159286" y="54908"/>
                        <a:pt x="152061" y="54908"/>
                      </a:cubicBezTo>
                      <a:cubicBezTo>
                        <a:pt x="135888" y="55940"/>
                        <a:pt x="125049" y="53187"/>
                        <a:pt x="119630" y="46821"/>
                      </a:cubicBezTo>
                      <a:close/>
                    </a:path>
                  </a:pathLst>
                </a:custGeom>
                <a:grpFill/>
                <a:ln w="860" cap="flat">
                  <a:noFill/>
                  <a:prstDash val="solid"/>
                  <a:miter/>
                </a:ln>
              </p:spPr>
              <p:txBody>
                <a:bodyPr rtlCol="0" anchor="ctr"/>
                <a:lstStyle/>
                <a:p>
                  <a:endParaRPr lang="zh-CN" altLang="en-US"/>
                </a:p>
              </p:txBody>
            </p:sp>
            <p:sp>
              <p:nvSpPr>
                <p:cNvPr id="28" name="任意形状 18"/>
                <p:cNvSpPr/>
                <p:nvPr/>
              </p:nvSpPr>
              <p:spPr>
                <a:xfrm>
                  <a:off x="5138493" y="2802793"/>
                  <a:ext cx="279168" cy="227983"/>
                </a:xfrm>
                <a:custGeom>
                  <a:avLst/>
                  <a:gdLst>
                    <a:gd name="connsiteX0" fmla="*/ 146571 w 279168"/>
                    <a:gd name="connsiteY0" fmla="*/ 7401 h 227983"/>
                    <a:gd name="connsiteX1" fmla="*/ 211604 w 279168"/>
                    <a:gd name="connsiteY1" fmla="*/ 604 h 227983"/>
                    <a:gd name="connsiteX2" fmla="*/ 211604 w 279168"/>
                    <a:gd name="connsiteY2" fmla="*/ 16950 h 227983"/>
                    <a:gd name="connsiteX3" fmla="*/ 175044 w 279168"/>
                    <a:gd name="connsiteY3" fmla="*/ 41468 h 227983"/>
                    <a:gd name="connsiteX4" fmla="*/ 166958 w 279168"/>
                    <a:gd name="connsiteY4" fmla="*/ 83794 h 227983"/>
                    <a:gd name="connsiteX5" fmla="*/ 202141 w 279168"/>
                    <a:gd name="connsiteY5" fmla="*/ 74245 h 227983"/>
                    <a:gd name="connsiteX6" fmla="*/ 210227 w 279168"/>
                    <a:gd name="connsiteY6" fmla="*/ 101516 h 227983"/>
                    <a:gd name="connsiteX7" fmla="*/ 196722 w 279168"/>
                    <a:gd name="connsiteY7" fmla="*/ 106936 h 227983"/>
                    <a:gd name="connsiteX8" fmla="*/ 166958 w 279168"/>
                    <a:gd name="connsiteY8" fmla="*/ 121905 h 227983"/>
                    <a:gd name="connsiteX9" fmla="*/ 162915 w 279168"/>
                    <a:gd name="connsiteY9" fmla="*/ 132831 h 227983"/>
                    <a:gd name="connsiteX10" fmla="*/ 162915 w 279168"/>
                    <a:gd name="connsiteY10" fmla="*/ 158725 h 227983"/>
                    <a:gd name="connsiteX11" fmla="*/ 180550 w 279168"/>
                    <a:gd name="connsiteY11" fmla="*/ 171027 h 227983"/>
                    <a:gd name="connsiteX12" fmla="*/ 213066 w 279168"/>
                    <a:gd name="connsiteY12" fmla="*/ 171027 h 227983"/>
                    <a:gd name="connsiteX13" fmla="*/ 246959 w 279168"/>
                    <a:gd name="connsiteY13" fmla="*/ 168275 h 227983"/>
                    <a:gd name="connsiteX14" fmla="*/ 270013 w 279168"/>
                    <a:gd name="connsiteY14" fmla="*/ 173694 h 227983"/>
                    <a:gd name="connsiteX15" fmla="*/ 271390 w 279168"/>
                    <a:gd name="connsiteY15" fmla="*/ 211891 h 227983"/>
                    <a:gd name="connsiteX16" fmla="*/ 144076 w 279168"/>
                    <a:gd name="connsiteY16" fmla="*/ 202342 h 227983"/>
                    <a:gd name="connsiteX17" fmla="*/ 130571 w 279168"/>
                    <a:gd name="connsiteY17" fmla="*/ 203718 h 227983"/>
                    <a:gd name="connsiteX18" fmla="*/ 123775 w 279168"/>
                    <a:gd name="connsiteY18" fmla="*/ 203718 h 227983"/>
                    <a:gd name="connsiteX19" fmla="*/ 26225 w 279168"/>
                    <a:gd name="connsiteY19" fmla="*/ 220064 h 227983"/>
                    <a:gd name="connsiteX20" fmla="*/ 20806 w 279168"/>
                    <a:gd name="connsiteY20" fmla="*/ 224193 h 227983"/>
                    <a:gd name="connsiteX21" fmla="*/ 12634 w 279168"/>
                    <a:gd name="connsiteY21" fmla="*/ 225570 h 227983"/>
                    <a:gd name="connsiteX22" fmla="*/ 418 w 279168"/>
                    <a:gd name="connsiteY22" fmla="*/ 199675 h 227983"/>
                    <a:gd name="connsiteX23" fmla="*/ 62698 w 279168"/>
                    <a:gd name="connsiteY23" fmla="*/ 185997 h 227983"/>
                    <a:gd name="connsiteX24" fmla="*/ 64075 w 279168"/>
                    <a:gd name="connsiteY24" fmla="*/ 119152 h 227983"/>
                    <a:gd name="connsiteX25" fmla="*/ 62698 w 279168"/>
                    <a:gd name="connsiteY25" fmla="*/ 98677 h 227983"/>
                    <a:gd name="connsiteX26" fmla="*/ 70785 w 279168"/>
                    <a:gd name="connsiteY26" fmla="*/ 90505 h 227983"/>
                    <a:gd name="connsiteX27" fmla="*/ 103301 w 279168"/>
                    <a:gd name="connsiteY27" fmla="*/ 104183 h 227983"/>
                    <a:gd name="connsiteX28" fmla="*/ 95215 w 279168"/>
                    <a:gd name="connsiteY28" fmla="*/ 160102 h 227983"/>
                    <a:gd name="connsiteX29" fmla="*/ 97882 w 279168"/>
                    <a:gd name="connsiteY29" fmla="*/ 175071 h 227983"/>
                    <a:gd name="connsiteX30" fmla="*/ 107345 w 279168"/>
                    <a:gd name="connsiteY30" fmla="*/ 177824 h 227983"/>
                    <a:gd name="connsiteX31" fmla="*/ 126270 w 279168"/>
                    <a:gd name="connsiteY31" fmla="*/ 172404 h 227983"/>
                    <a:gd name="connsiteX32" fmla="*/ 130312 w 279168"/>
                    <a:gd name="connsiteY32" fmla="*/ 160102 h 227983"/>
                    <a:gd name="connsiteX33" fmla="*/ 128936 w 279168"/>
                    <a:gd name="connsiteY33" fmla="*/ 87752 h 227983"/>
                    <a:gd name="connsiteX34" fmla="*/ 128936 w 279168"/>
                    <a:gd name="connsiteY34" fmla="*/ 60480 h 227983"/>
                    <a:gd name="connsiteX35" fmla="*/ 119473 w 279168"/>
                    <a:gd name="connsiteY35" fmla="*/ 48178 h 227983"/>
                    <a:gd name="connsiteX36" fmla="*/ 96420 w 279168"/>
                    <a:gd name="connsiteY36" fmla="*/ 53598 h 227983"/>
                    <a:gd name="connsiteX37" fmla="*/ 76118 w 279168"/>
                    <a:gd name="connsiteY37" fmla="*/ 24951 h 227983"/>
                    <a:gd name="connsiteX38" fmla="*/ 76118 w 279168"/>
                    <a:gd name="connsiteY38" fmla="*/ 20821 h 227983"/>
                    <a:gd name="connsiteX39" fmla="*/ 89710 w 279168"/>
                    <a:gd name="connsiteY39" fmla="*/ 12649 h 227983"/>
                    <a:gd name="connsiteX40" fmla="*/ 146571 w 279168"/>
                    <a:gd name="connsiteY40" fmla="*/ 7401 h 2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9168" h="227983">
                      <a:moveTo>
                        <a:pt x="146571" y="7401"/>
                      </a:moveTo>
                      <a:cubicBezTo>
                        <a:pt x="169109" y="1035"/>
                        <a:pt x="190787" y="-1202"/>
                        <a:pt x="211604" y="604"/>
                      </a:cubicBezTo>
                      <a:cubicBezTo>
                        <a:pt x="209797" y="6024"/>
                        <a:pt x="209797" y="11530"/>
                        <a:pt x="211604" y="16950"/>
                      </a:cubicBezTo>
                      <a:cubicBezTo>
                        <a:pt x="214271" y="21510"/>
                        <a:pt x="202141" y="29682"/>
                        <a:pt x="175044" y="41468"/>
                      </a:cubicBezTo>
                      <a:cubicBezTo>
                        <a:pt x="169625" y="46888"/>
                        <a:pt x="166958" y="61083"/>
                        <a:pt x="166958" y="83794"/>
                      </a:cubicBezTo>
                      <a:cubicBezTo>
                        <a:pt x="184077" y="79235"/>
                        <a:pt x="195862" y="76052"/>
                        <a:pt x="202141" y="74245"/>
                      </a:cubicBezTo>
                      <a:cubicBezTo>
                        <a:pt x="207561" y="76998"/>
                        <a:pt x="210227" y="86117"/>
                        <a:pt x="210227" y="101516"/>
                      </a:cubicBezTo>
                      <a:cubicBezTo>
                        <a:pt x="207561" y="103323"/>
                        <a:pt x="203002" y="105129"/>
                        <a:pt x="196722" y="106936"/>
                      </a:cubicBezTo>
                      <a:cubicBezTo>
                        <a:pt x="187690" y="110549"/>
                        <a:pt x="177797" y="115625"/>
                        <a:pt x="166958" y="121905"/>
                      </a:cubicBezTo>
                      <a:cubicBezTo>
                        <a:pt x="165152" y="123712"/>
                        <a:pt x="163775" y="127325"/>
                        <a:pt x="162915" y="132831"/>
                      </a:cubicBezTo>
                      <a:cubicBezTo>
                        <a:pt x="161969" y="139197"/>
                        <a:pt x="161969" y="147800"/>
                        <a:pt x="162915" y="158725"/>
                      </a:cubicBezTo>
                      <a:cubicBezTo>
                        <a:pt x="162915" y="167844"/>
                        <a:pt x="168765" y="171888"/>
                        <a:pt x="180550" y="171027"/>
                      </a:cubicBezTo>
                      <a:cubicBezTo>
                        <a:pt x="187776" y="171027"/>
                        <a:pt x="198614" y="171027"/>
                        <a:pt x="213066" y="171027"/>
                      </a:cubicBezTo>
                      <a:cubicBezTo>
                        <a:pt x="229325" y="170167"/>
                        <a:pt x="240594" y="169221"/>
                        <a:pt x="246959" y="168275"/>
                      </a:cubicBezTo>
                      <a:cubicBezTo>
                        <a:pt x="258658" y="166468"/>
                        <a:pt x="266401" y="168275"/>
                        <a:pt x="270013" y="173694"/>
                      </a:cubicBezTo>
                      <a:cubicBezTo>
                        <a:pt x="281712" y="196406"/>
                        <a:pt x="282229" y="209138"/>
                        <a:pt x="271390" y="211891"/>
                      </a:cubicBezTo>
                      <a:cubicBezTo>
                        <a:pt x="236206" y="198213"/>
                        <a:pt x="193711" y="195030"/>
                        <a:pt x="144076" y="202342"/>
                      </a:cubicBezTo>
                      <a:cubicBezTo>
                        <a:pt x="136850" y="203288"/>
                        <a:pt x="132291" y="203718"/>
                        <a:pt x="130571" y="203718"/>
                      </a:cubicBezTo>
                      <a:cubicBezTo>
                        <a:pt x="128764" y="203718"/>
                        <a:pt x="126528" y="203718"/>
                        <a:pt x="123775" y="203718"/>
                      </a:cubicBezTo>
                      <a:cubicBezTo>
                        <a:pt x="89452" y="200105"/>
                        <a:pt x="56935" y="205525"/>
                        <a:pt x="26225" y="220064"/>
                      </a:cubicBezTo>
                      <a:cubicBezTo>
                        <a:pt x="24418" y="221010"/>
                        <a:pt x="22612" y="222387"/>
                        <a:pt x="20806" y="224193"/>
                      </a:cubicBezTo>
                      <a:cubicBezTo>
                        <a:pt x="17193" y="228753"/>
                        <a:pt x="14440" y="229183"/>
                        <a:pt x="12634" y="225570"/>
                      </a:cubicBezTo>
                      <a:cubicBezTo>
                        <a:pt x="2655" y="212837"/>
                        <a:pt x="-1388" y="204235"/>
                        <a:pt x="418" y="199675"/>
                      </a:cubicBezTo>
                      <a:cubicBezTo>
                        <a:pt x="35601" y="194255"/>
                        <a:pt x="56419" y="189696"/>
                        <a:pt x="62698" y="185997"/>
                      </a:cubicBezTo>
                      <a:cubicBezTo>
                        <a:pt x="67172" y="182383"/>
                        <a:pt x="67688" y="160102"/>
                        <a:pt x="64075" y="119152"/>
                      </a:cubicBezTo>
                      <a:cubicBezTo>
                        <a:pt x="63129" y="110979"/>
                        <a:pt x="62698" y="104183"/>
                        <a:pt x="62698" y="98677"/>
                      </a:cubicBezTo>
                      <a:cubicBezTo>
                        <a:pt x="62698" y="94118"/>
                        <a:pt x="65365" y="91365"/>
                        <a:pt x="70785" y="90505"/>
                      </a:cubicBezTo>
                      <a:cubicBezTo>
                        <a:pt x="93323" y="94118"/>
                        <a:pt x="104162" y="98677"/>
                        <a:pt x="103301" y="104183"/>
                      </a:cubicBezTo>
                      <a:cubicBezTo>
                        <a:pt x="93323" y="116055"/>
                        <a:pt x="90656" y="134637"/>
                        <a:pt x="95215" y="160102"/>
                      </a:cubicBezTo>
                      <a:cubicBezTo>
                        <a:pt x="96076" y="166468"/>
                        <a:pt x="97022" y="171458"/>
                        <a:pt x="97882" y="175071"/>
                      </a:cubicBezTo>
                      <a:cubicBezTo>
                        <a:pt x="97882" y="176877"/>
                        <a:pt x="101065" y="177824"/>
                        <a:pt x="107345" y="177824"/>
                      </a:cubicBezTo>
                      <a:cubicBezTo>
                        <a:pt x="114570" y="176964"/>
                        <a:pt x="120850" y="175071"/>
                        <a:pt x="126270" y="172404"/>
                      </a:cubicBezTo>
                      <a:cubicBezTo>
                        <a:pt x="128936" y="170597"/>
                        <a:pt x="130312" y="166468"/>
                        <a:pt x="130312" y="160102"/>
                      </a:cubicBezTo>
                      <a:cubicBezTo>
                        <a:pt x="130312" y="121045"/>
                        <a:pt x="129882" y="96871"/>
                        <a:pt x="128936" y="87752"/>
                      </a:cubicBezTo>
                      <a:cubicBezTo>
                        <a:pt x="128936" y="74073"/>
                        <a:pt x="128936" y="65040"/>
                        <a:pt x="128936" y="60480"/>
                      </a:cubicBezTo>
                      <a:cubicBezTo>
                        <a:pt x="127990" y="53168"/>
                        <a:pt x="124893" y="49125"/>
                        <a:pt x="119473" y="48178"/>
                      </a:cubicBezTo>
                      <a:cubicBezTo>
                        <a:pt x="114054" y="48178"/>
                        <a:pt x="106398" y="49985"/>
                        <a:pt x="96420" y="53598"/>
                      </a:cubicBezTo>
                      <a:cubicBezTo>
                        <a:pt x="90054" y="57211"/>
                        <a:pt x="83344" y="47662"/>
                        <a:pt x="76118" y="24951"/>
                      </a:cubicBezTo>
                      <a:cubicBezTo>
                        <a:pt x="76118" y="23144"/>
                        <a:pt x="76118" y="21767"/>
                        <a:pt x="76118" y="20821"/>
                      </a:cubicBezTo>
                      <a:cubicBezTo>
                        <a:pt x="74312" y="15401"/>
                        <a:pt x="78871" y="12649"/>
                        <a:pt x="89710" y="12649"/>
                      </a:cubicBezTo>
                      <a:cubicBezTo>
                        <a:pt x="112248" y="13767"/>
                        <a:pt x="131173" y="11960"/>
                        <a:pt x="146571" y="7401"/>
                      </a:cubicBezTo>
                      <a:close/>
                    </a:path>
                  </a:pathLst>
                </a:custGeom>
                <a:grpFill/>
                <a:ln w="860" cap="flat">
                  <a:noFill/>
                  <a:prstDash val="solid"/>
                  <a:miter/>
                </a:ln>
              </p:spPr>
              <p:txBody>
                <a:bodyPr rtlCol="0" anchor="ctr"/>
                <a:lstStyle/>
                <a:p>
                  <a:endParaRPr lang="zh-CN" altLang="en-US"/>
                </a:p>
              </p:txBody>
            </p:sp>
          </p:grpSp>
          <p:grpSp>
            <p:nvGrpSpPr>
              <p:cNvPr id="20" name="图形 4"/>
              <p:cNvGrpSpPr/>
              <p:nvPr/>
            </p:nvGrpSpPr>
            <p:grpSpPr>
              <a:xfrm>
                <a:off x="6477534" y="2737331"/>
                <a:ext cx="1951056" cy="319813"/>
                <a:chOff x="6477534" y="2737331"/>
                <a:chExt cx="1951056" cy="319813"/>
              </a:xfrm>
              <a:grpFill/>
            </p:grpSpPr>
            <p:sp>
              <p:nvSpPr>
                <p:cNvPr id="21" name="任意形状 20"/>
                <p:cNvSpPr/>
                <p:nvPr/>
              </p:nvSpPr>
              <p:spPr>
                <a:xfrm>
                  <a:off x="6477534" y="2776851"/>
                  <a:ext cx="298388" cy="236118"/>
                </a:xfrm>
                <a:custGeom>
                  <a:avLst/>
                  <a:gdLst>
                    <a:gd name="connsiteX0" fmla="*/ 160322 w 298388"/>
                    <a:gd name="connsiteY0" fmla="*/ 151805 h 236118"/>
                    <a:gd name="connsiteX1" fmla="*/ 164365 w 298388"/>
                    <a:gd name="connsiteY1" fmla="*/ 113608 h 236118"/>
                    <a:gd name="connsiteX2" fmla="*/ 171161 w 298388"/>
                    <a:gd name="connsiteY2" fmla="*/ 61733 h 236118"/>
                    <a:gd name="connsiteX3" fmla="*/ 182000 w 298388"/>
                    <a:gd name="connsiteY3" fmla="*/ 7190 h 236118"/>
                    <a:gd name="connsiteX4" fmla="*/ 207721 w 298388"/>
                    <a:gd name="connsiteY4" fmla="*/ 5814 h 236118"/>
                    <a:gd name="connsiteX5" fmla="*/ 210474 w 298388"/>
                    <a:gd name="connsiteY5" fmla="*/ 20783 h 236118"/>
                    <a:gd name="connsiteX6" fmla="*/ 196882 w 298388"/>
                    <a:gd name="connsiteY6" fmla="*/ 69905 h 236118"/>
                    <a:gd name="connsiteX7" fmla="*/ 190086 w 298388"/>
                    <a:gd name="connsiteY7" fmla="*/ 116275 h 236118"/>
                    <a:gd name="connsiteX8" fmla="*/ 188710 w 298388"/>
                    <a:gd name="connsiteY8" fmla="*/ 124448 h 236118"/>
                    <a:gd name="connsiteX9" fmla="*/ 195505 w 298388"/>
                    <a:gd name="connsiteY9" fmla="*/ 119028 h 236118"/>
                    <a:gd name="connsiteX10" fmla="*/ 233442 w 298388"/>
                    <a:gd name="connsiteY10" fmla="*/ 75325 h 236118"/>
                    <a:gd name="connsiteX11" fmla="*/ 257786 w 298388"/>
                    <a:gd name="connsiteY11" fmla="*/ 89004 h 236118"/>
                    <a:gd name="connsiteX12" fmla="*/ 255119 w 298388"/>
                    <a:gd name="connsiteY12" fmla="*/ 102682 h 236118"/>
                    <a:gd name="connsiteX13" fmla="*/ 195505 w 298388"/>
                    <a:gd name="connsiteY13" fmla="*/ 147675 h 236118"/>
                    <a:gd name="connsiteX14" fmla="*/ 184667 w 298388"/>
                    <a:gd name="connsiteY14" fmla="*/ 155848 h 236118"/>
                    <a:gd name="connsiteX15" fmla="*/ 182000 w 298388"/>
                    <a:gd name="connsiteY15" fmla="*/ 176323 h 236118"/>
                    <a:gd name="connsiteX16" fmla="*/ 211764 w 298388"/>
                    <a:gd name="connsiteY16" fmla="*/ 176323 h 236118"/>
                    <a:gd name="connsiteX17" fmla="*/ 274044 w 298388"/>
                    <a:gd name="connsiteY17" fmla="*/ 172194 h 236118"/>
                    <a:gd name="connsiteX18" fmla="*/ 288926 w 298388"/>
                    <a:gd name="connsiteY18" fmla="*/ 180366 h 236118"/>
                    <a:gd name="connsiteX19" fmla="*/ 298389 w 298388"/>
                    <a:gd name="connsiteY19" fmla="*/ 214520 h 236118"/>
                    <a:gd name="connsiteX20" fmla="*/ 295722 w 298388"/>
                    <a:gd name="connsiteY20" fmla="*/ 225445 h 236118"/>
                    <a:gd name="connsiteX21" fmla="*/ 284883 w 298388"/>
                    <a:gd name="connsiteY21" fmla="*/ 224069 h 236118"/>
                    <a:gd name="connsiteX22" fmla="*/ 217183 w 298388"/>
                    <a:gd name="connsiteY22" fmla="*/ 207723 h 236118"/>
                    <a:gd name="connsiteX23" fmla="*/ 172451 w 298388"/>
                    <a:gd name="connsiteY23" fmla="*/ 209100 h 236118"/>
                    <a:gd name="connsiteX24" fmla="*/ 156193 w 298388"/>
                    <a:gd name="connsiteY24" fmla="*/ 210477 h 236118"/>
                    <a:gd name="connsiteX25" fmla="*/ 134515 w 298388"/>
                    <a:gd name="connsiteY25" fmla="*/ 213229 h 236118"/>
                    <a:gd name="connsiteX26" fmla="*/ 106042 w 298388"/>
                    <a:gd name="connsiteY26" fmla="*/ 214606 h 236118"/>
                    <a:gd name="connsiteX27" fmla="*/ 19331 w 298388"/>
                    <a:gd name="connsiteY27" fmla="*/ 233704 h 236118"/>
                    <a:gd name="connsiteX28" fmla="*/ 9869 w 298388"/>
                    <a:gd name="connsiteY28" fmla="*/ 232328 h 236118"/>
                    <a:gd name="connsiteX29" fmla="*/ 3073 w 298388"/>
                    <a:gd name="connsiteY29" fmla="*/ 218649 h 236118"/>
                    <a:gd name="connsiteX30" fmla="*/ 320 w 298388"/>
                    <a:gd name="connsiteY30" fmla="*/ 211853 h 236118"/>
                    <a:gd name="connsiteX31" fmla="*/ 7116 w 298388"/>
                    <a:gd name="connsiteY31" fmla="*/ 209100 h 236118"/>
                    <a:gd name="connsiteX32" fmla="*/ 76192 w 298388"/>
                    <a:gd name="connsiteY32" fmla="*/ 198174 h 236118"/>
                    <a:gd name="connsiteX33" fmla="*/ 89697 w 298388"/>
                    <a:gd name="connsiteY33" fmla="*/ 194045 h 236118"/>
                    <a:gd name="connsiteX34" fmla="*/ 104580 w 298388"/>
                    <a:gd name="connsiteY34" fmla="*/ 179076 h 236118"/>
                    <a:gd name="connsiteX35" fmla="*/ 104580 w 298388"/>
                    <a:gd name="connsiteY35" fmla="*/ 150428 h 236118"/>
                    <a:gd name="connsiteX36" fmla="*/ 100536 w 298388"/>
                    <a:gd name="connsiteY36" fmla="*/ 145009 h 236118"/>
                    <a:gd name="connsiteX37" fmla="*/ 96494 w 298388"/>
                    <a:gd name="connsiteY37" fmla="*/ 147761 h 236118"/>
                    <a:gd name="connsiteX38" fmla="*/ 80235 w 298388"/>
                    <a:gd name="connsiteY38" fmla="*/ 165483 h 236118"/>
                    <a:gd name="connsiteX39" fmla="*/ 66644 w 298388"/>
                    <a:gd name="connsiteY39" fmla="*/ 164107 h 236118"/>
                    <a:gd name="connsiteX40" fmla="*/ 49009 w 298388"/>
                    <a:gd name="connsiteY40" fmla="*/ 140879 h 236118"/>
                    <a:gd name="connsiteX41" fmla="*/ 47632 w 298388"/>
                    <a:gd name="connsiteY41" fmla="*/ 131330 h 236118"/>
                    <a:gd name="connsiteX42" fmla="*/ 54428 w 298388"/>
                    <a:gd name="connsiteY42" fmla="*/ 129953 h 236118"/>
                    <a:gd name="connsiteX43" fmla="*/ 99160 w 298388"/>
                    <a:gd name="connsiteY43" fmla="*/ 117651 h 236118"/>
                    <a:gd name="connsiteX44" fmla="*/ 100536 w 298388"/>
                    <a:gd name="connsiteY44" fmla="*/ 108102 h 236118"/>
                    <a:gd name="connsiteX45" fmla="*/ 101913 w 298388"/>
                    <a:gd name="connsiteY45" fmla="*/ 53560 h 236118"/>
                    <a:gd name="connsiteX46" fmla="*/ 137096 w 298388"/>
                    <a:gd name="connsiteY46" fmla="*/ 50807 h 236118"/>
                    <a:gd name="connsiteX47" fmla="*/ 141139 w 298388"/>
                    <a:gd name="connsiteY47" fmla="*/ 65776 h 236118"/>
                    <a:gd name="connsiteX48" fmla="*/ 134344 w 298388"/>
                    <a:gd name="connsiteY48" fmla="*/ 173570 h 236118"/>
                    <a:gd name="connsiteX49" fmla="*/ 146559 w 298388"/>
                    <a:gd name="connsiteY49" fmla="*/ 174947 h 236118"/>
                    <a:gd name="connsiteX50" fmla="*/ 160322 w 298388"/>
                    <a:gd name="connsiteY50" fmla="*/ 151805 h 23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98388" h="236118">
                      <a:moveTo>
                        <a:pt x="160322" y="151805"/>
                      </a:moveTo>
                      <a:cubicBezTo>
                        <a:pt x="161182" y="143632"/>
                        <a:pt x="162559" y="130900"/>
                        <a:pt x="164365" y="113608"/>
                      </a:cubicBezTo>
                      <a:cubicBezTo>
                        <a:pt x="166172" y="94510"/>
                        <a:pt x="168408" y="77218"/>
                        <a:pt x="171161" y="61733"/>
                      </a:cubicBezTo>
                      <a:cubicBezTo>
                        <a:pt x="173828" y="35322"/>
                        <a:pt x="177441" y="17170"/>
                        <a:pt x="182000" y="7190"/>
                      </a:cubicBezTo>
                      <a:cubicBezTo>
                        <a:pt x="186473" y="-1929"/>
                        <a:pt x="195075" y="-2359"/>
                        <a:pt x="207721" y="5814"/>
                      </a:cubicBezTo>
                      <a:cubicBezTo>
                        <a:pt x="214000" y="10373"/>
                        <a:pt x="214947" y="15363"/>
                        <a:pt x="210474" y="20783"/>
                      </a:cubicBezTo>
                      <a:cubicBezTo>
                        <a:pt x="204108" y="28956"/>
                        <a:pt x="199635" y="45301"/>
                        <a:pt x="196882" y="69905"/>
                      </a:cubicBezTo>
                      <a:cubicBezTo>
                        <a:pt x="194129" y="89004"/>
                        <a:pt x="191893" y="104489"/>
                        <a:pt x="190086" y="116275"/>
                      </a:cubicBezTo>
                      <a:lnTo>
                        <a:pt x="188710" y="124448"/>
                      </a:lnTo>
                      <a:cubicBezTo>
                        <a:pt x="189570" y="124448"/>
                        <a:pt x="191893" y="122641"/>
                        <a:pt x="195505" y="119028"/>
                      </a:cubicBezTo>
                      <a:cubicBezTo>
                        <a:pt x="219850" y="94510"/>
                        <a:pt x="232495" y="79885"/>
                        <a:pt x="233442" y="75325"/>
                      </a:cubicBezTo>
                      <a:cubicBezTo>
                        <a:pt x="238861" y="69905"/>
                        <a:pt x="247033" y="74465"/>
                        <a:pt x="257786" y="89004"/>
                      </a:cubicBezTo>
                      <a:cubicBezTo>
                        <a:pt x="262259" y="98123"/>
                        <a:pt x="261399" y="102682"/>
                        <a:pt x="255119" y="102682"/>
                      </a:cubicBezTo>
                      <a:cubicBezTo>
                        <a:pt x="252367" y="102682"/>
                        <a:pt x="232495" y="117651"/>
                        <a:pt x="195505" y="147675"/>
                      </a:cubicBezTo>
                      <a:cubicBezTo>
                        <a:pt x="190946" y="152235"/>
                        <a:pt x="187333" y="154988"/>
                        <a:pt x="184667" y="155848"/>
                      </a:cubicBezTo>
                      <a:cubicBezTo>
                        <a:pt x="178301" y="162214"/>
                        <a:pt x="177441" y="169010"/>
                        <a:pt x="182000" y="176323"/>
                      </a:cubicBezTo>
                      <a:cubicBezTo>
                        <a:pt x="189226" y="176323"/>
                        <a:pt x="199119" y="176323"/>
                        <a:pt x="211764" y="176323"/>
                      </a:cubicBezTo>
                      <a:cubicBezTo>
                        <a:pt x="250560" y="175463"/>
                        <a:pt x="271378" y="174086"/>
                        <a:pt x="274044" y="172194"/>
                      </a:cubicBezTo>
                      <a:cubicBezTo>
                        <a:pt x="282130" y="170387"/>
                        <a:pt x="287120" y="173140"/>
                        <a:pt x="288926" y="180366"/>
                      </a:cubicBezTo>
                      <a:cubicBezTo>
                        <a:pt x="292539" y="192238"/>
                        <a:pt x="295722" y="203594"/>
                        <a:pt x="298389" y="214520"/>
                      </a:cubicBezTo>
                      <a:cubicBezTo>
                        <a:pt x="298389" y="220886"/>
                        <a:pt x="297442" y="224499"/>
                        <a:pt x="295722" y="225445"/>
                      </a:cubicBezTo>
                      <a:cubicBezTo>
                        <a:pt x="292969" y="227252"/>
                        <a:pt x="289356" y="226822"/>
                        <a:pt x="284883" y="224069"/>
                      </a:cubicBezTo>
                      <a:cubicBezTo>
                        <a:pt x="257786" y="213143"/>
                        <a:pt x="235162" y="207723"/>
                        <a:pt x="217183" y="207723"/>
                      </a:cubicBezTo>
                      <a:cubicBezTo>
                        <a:pt x="192839" y="207723"/>
                        <a:pt x="177871" y="208154"/>
                        <a:pt x="172451" y="209100"/>
                      </a:cubicBezTo>
                      <a:cubicBezTo>
                        <a:pt x="165226" y="209100"/>
                        <a:pt x="159806" y="209530"/>
                        <a:pt x="156193" y="210477"/>
                      </a:cubicBezTo>
                      <a:cubicBezTo>
                        <a:pt x="153440" y="211423"/>
                        <a:pt x="146215" y="212283"/>
                        <a:pt x="134515" y="213229"/>
                      </a:cubicBezTo>
                      <a:cubicBezTo>
                        <a:pt x="120924" y="214176"/>
                        <a:pt x="111461" y="214606"/>
                        <a:pt x="106042" y="214606"/>
                      </a:cubicBezTo>
                      <a:cubicBezTo>
                        <a:pt x="71719" y="214606"/>
                        <a:pt x="42815" y="220972"/>
                        <a:pt x="19331" y="233704"/>
                      </a:cubicBezTo>
                      <a:cubicBezTo>
                        <a:pt x="12965" y="237317"/>
                        <a:pt x="9869" y="236887"/>
                        <a:pt x="9869" y="232328"/>
                      </a:cubicBezTo>
                      <a:cubicBezTo>
                        <a:pt x="7116" y="225962"/>
                        <a:pt x="4879" y="221402"/>
                        <a:pt x="3073" y="218649"/>
                      </a:cubicBezTo>
                      <a:cubicBezTo>
                        <a:pt x="320" y="215896"/>
                        <a:pt x="-540" y="213660"/>
                        <a:pt x="320" y="211853"/>
                      </a:cubicBezTo>
                      <a:cubicBezTo>
                        <a:pt x="1180" y="210046"/>
                        <a:pt x="3503" y="209100"/>
                        <a:pt x="7116" y="209100"/>
                      </a:cubicBezTo>
                      <a:cubicBezTo>
                        <a:pt x="18815" y="209100"/>
                        <a:pt x="41869" y="205487"/>
                        <a:pt x="76192" y="198174"/>
                      </a:cubicBezTo>
                      <a:cubicBezTo>
                        <a:pt x="81611" y="196368"/>
                        <a:pt x="86085" y="194991"/>
                        <a:pt x="89697" y="194045"/>
                      </a:cubicBezTo>
                      <a:cubicBezTo>
                        <a:pt x="97870" y="191292"/>
                        <a:pt x="102773" y="186302"/>
                        <a:pt x="104580" y="179076"/>
                      </a:cubicBezTo>
                      <a:cubicBezTo>
                        <a:pt x="104580" y="169957"/>
                        <a:pt x="104580" y="160408"/>
                        <a:pt x="104580" y="150428"/>
                      </a:cubicBezTo>
                      <a:cubicBezTo>
                        <a:pt x="103633" y="146815"/>
                        <a:pt x="102343" y="145009"/>
                        <a:pt x="100536" y="145009"/>
                      </a:cubicBezTo>
                      <a:cubicBezTo>
                        <a:pt x="99590" y="144148"/>
                        <a:pt x="98300" y="145009"/>
                        <a:pt x="96494" y="147761"/>
                      </a:cubicBezTo>
                      <a:cubicBezTo>
                        <a:pt x="90128" y="155934"/>
                        <a:pt x="84708" y="161870"/>
                        <a:pt x="80235" y="165483"/>
                      </a:cubicBezTo>
                      <a:cubicBezTo>
                        <a:pt x="75676" y="171849"/>
                        <a:pt x="71203" y="171419"/>
                        <a:pt x="66644" y="164107"/>
                      </a:cubicBezTo>
                      <a:cubicBezTo>
                        <a:pt x="56665" y="154988"/>
                        <a:pt x="50815" y="147245"/>
                        <a:pt x="49009" y="140879"/>
                      </a:cubicBezTo>
                      <a:cubicBezTo>
                        <a:pt x="46256" y="137266"/>
                        <a:pt x="45826" y="134083"/>
                        <a:pt x="47632" y="131330"/>
                      </a:cubicBezTo>
                      <a:cubicBezTo>
                        <a:pt x="48493" y="129523"/>
                        <a:pt x="50815" y="129093"/>
                        <a:pt x="54428" y="129953"/>
                      </a:cubicBezTo>
                      <a:cubicBezTo>
                        <a:pt x="67934" y="132706"/>
                        <a:pt x="82902" y="128577"/>
                        <a:pt x="99160" y="117651"/>
                      </a:cubicBezTo>
                      <a:cubicBezTo>
                        <a:pt x="100020" y="117651"/>
                        <a:pt x="100536" y="114468"/>
                        <a:pt x="100536" y="108102"/>
                      </a:cubicBezTo>
                      <a:cubicBezTo>
                        <a:pt x="101397" y="104489"/>
                        <a:pt x="101913" y="86251"/>
                        <a:pt x="101913" y="53560"/>
                      </a:cubicBezTo>
                      <a:cubicBezTo>
                        <a:pt x="105526" y="39881"/>
                        <a:pt x="117225" y="39021"/>
                        <a:pt x="137096" y="50807"/>
                      </a:cubicBezTo>
                      <a:cubicBezTo>
                        <a:pt x="141569" y="54420"/>
                        <a:pt x="142946" y="59496"/>
                        <a:pt x="141139" y="65776"/>
                      </a:cubicBezTo>
                      <a:cubicBezTo>
                        <a:pt x="133913" y="86681"/>
                        <a:pt x="131677" y="122641"/>
                        <a:pt x="134344" y="173570"/>
                      </a:cubicBezTo>
                      <a:cubicBezTo>
                        <a:pt x="133397" y="176323"/>
                        <a:pt x="137526" y="176753"/>
                        <a:pt x="146559" y="174947"/>
                      </a:cubicBezTo>
                      <a:cubicBezTo>
                        <a:pt x="154903" y="174947"/>
                        <a:pt x="159376" y="167290"/>
                        <a:pt x="160322" y="151805"/>
                      </a:cubicBezTo>
                      <a:close/>
                    </a:path>
                  </a:pathLst>
                </a:custGeom>
                <a:grpFill/>
                <a:ln w="860" cap="flat">
                  <a:noFill/>
                  <a:prstDash val="solid"/>
                  <a:miter/>
                </a:ln>
              </p:spPr>
              <p:txBody>
                <a:bodyPr rtlCol="0" anchor="ctr"/>
                <a:lstStyle/>
                <a:p>
                  <a:endParaRPr lang="zh-CN" altLang="en-US"/>
                </a:p>
              </p:txBody>
            </p:sp>
            <p:sp>
              <p:nvSpPr>
                <p:cNvPr id="22" name="任意形状 21"/>
                <p:cNvSpPr/>
                <p:nvPr/>
              </p:nvSpPr>
              <p:spPr>
                <a:xfrm>
                  <a:off x="7027539" y="2737331"/>
                  <a:ext cx="312864" cy="319813"/>
                </a:xfrm>
                <a:custGeom>
                  <a:avLst/>
                  <a:gdLst>
                    <a:gd name="connsiteX0" fmla="*/ 86625 w 312864"/>
                    <a:gd name="connsiteY0" fmla="*/ 148999 h 319813"/>
                    <a:gd name="connsiteX1" fmla="*/ 86625 w 312864"/>
                    <a:gd name="connsiteY1" fmla="*/ 162677 h 319813"/>
                    <a:gd name="connsiteX2" fmla="*/ 129980 w 312864"/>
                    <a:gd name="connsiteY2" fmla="*/ 155881 h 319813"/>
                    <a:gd name="connsiteX3" fmla="*/ 158454 w 312864"/>
                    <a:gd name="connsiteY3" fmla="*/ 168183 h 319813"/>
                    <a:gd name="connsiteX4" fmla="*/ 155787 w 312864"/>
                    <a:gd name="connsiteY4" fmla="*/ 172313 h 319813"/>
                    <a:gd name="connsiteX5" fmla="*/ 140905 w 312864"/>
                    <a:gd name="connsiteY5" fmla="*/ 217306 h 319813"/>
                    <a:gd name="connsiteX6" fmla="*/ 126024 w 312864"/>
                    <a:gd name="connsiteY6" fmla="*/ 250083 h 319813"/>
                    <a:gd name="connsiteX7" fmla="*/ 109765 w 312864"/>
                    <a:gd name="connsiteY7" fmla="*/ 267805 h 319813"/>
                    <a:gd name="connsiteX8" fmla="*/ 93506 w 312864"/>
                    <a:gd name="connsiteY8" fmla="*/ 251459 h 319813"/>
                    <a:gd name="connsiteX9" fmla="*/ 67786 w 312864"/>
                    <a:gd name="connsiteY9" fmla="*/ 225564 h 319813"/>
                    <a:gd name="connsiteX10" fmla="*/ 65033 w 312864"/>
                    <a:gd name="connsiteY10" fmla="*/ 228317 h 319813"/>
                    <a:gd name="connsiteX11" fmla="*/ 44732 w 312864"/>
                    <a:gd name="connsiteY11" fmla="*/ 244663 h 319813"/>
                    <a:gd name="connsiteX12" fmla="*/ 0 w 312864"/>
                    <a:gd name="connsiteY12" fmla="*/ 252835 h 319813"/>
                    <a:gd name="connsiteX13" fmla="*/ 8172 w 312864"/>
                    <a:gd name="connsiteY13" fmla="*/ 247416 h 319813"/>
                    <a:gd name="connsiteX14" fmla="*/ 50151 w 312864"/>
                    <a:gd name="connsiteY14" fmla="*/ 206466 h 319813"/>
                    <a:gd name="connsiteX15" fmla="*/ 63657 w 312864"/>
                    <a:gd name="connsiteY15" fmla="*/ 154591 h 319813"/>
                    <a:gd name="connsiteX16" fmla="*/ 60904 w 312864"/>
                    <a:gd name="connsiteY16" fmla="*/ 124567 h 319813"/>
                    <a:gd name="connsiteX17" fmla="*/ 60904 w 312864"/>
                    <a:gd name="connsiteY17" fmla="*/ 116394 h 319813"/>
                    <a:gd name="connsiteX18" fmla="*/ 70367 w 312864"/>
                    <a:gd name="connsiteY18" fmla="*/ 115017 h 319813"/>
                    <a:gd name="connsiteX19" fmla="*/ 79829 w 312864"/>
                    <a:gd name="connsiteY19" fmla="*/ 115017 h 319813"/>
                    <a:gd name="connsiteX20" fmla="*/ 158368 w 312864"/>
                    <a:gd name="connsiteY20" fmla="*/ 101339 h 319813"/>
                    <a:gd name="connsiteX21" fmla="*/ 148905 w 312864"/>
                    <a:gd name="connsiteY21" fmla="*/ 56346 h 319813"/>
                    <a:gd name="connsiteX22" fmla="*/ 146153 w 312864"/>
                    <a:gd name="connsiteY22" fmla="*/ 40000 h 319813"/>
                    <a:gd name="connsiteX23" fmla="*/ 142109 w 312864"/>
                    <a:gd name="connsiteY23" fmla="*/ 11353 h 319813"/>
                    <a:gd name="connsiteX24" fmla="*/ 148905 w 312864"/>
                    <a:gd name="connsiteY24" fmla="*/ 1804 h 319813"/>
                    <a:gd name="connsiteX25" fmla="*/ 169206 w 312864"/>
                    <a:gd name="connsiteY25" fmla="*/ 427 h 319813"/>
                    <a:gd name="connsiteX26" fmla="*/ 166454 w 312864"/>
                    <a:gd name="connsiteY26" fmla="*/ 7223 h 319813"/>
                    <a:gd name="connsiteX27" fmla="*/ 163787 w 312864"/>
                    <a:gd name="connsiteY27" fmla="*/ 15396 h 319813"/>
                    <a:gd name="connsiteX28" fmla="*/ 180046 w 312864"/>
                    <a:gd name="connsiteY28" fmla="*/ 91790 h 319813"/>
                    <a:gd name="connsiteX29" fmla="*/ 185465 w 312864"/>
                    <a:gd name="connsiteY29" fmla="*/ 94542 h 319813"/>
                    <a:gd name="connsiteX30" fmla="*/ 197680 w 312864"/>
                    <a:gd name="connsiteY30" fmla="*/ 97296 h 319813"/>
                    <a:gd name="connsiteX31" fmla="*/ 203100 w 312864"/>
                    <a:gd name="connsiteY31" fmla="*/ 112264 h 319813"/>
                    <a:gd name="connsiteX32" fmla="*/ 196304 w 312864"/>
                    <a:gd name="connsiteY32" fmla="*/ 116394 h 319813"/>
                    <a:gd name="connsiteX33" fmla="*/ 193637 w 312864"/>
                    <a:gd name="connsiteY33" fmla="*/ 116394 h 319813"/>
                    <a:gd name="connsiteX34" fmla="*/ 186841 w 312864"/>
                    <a:gd name="connsiteY34" fmla="*/ 127319 h 319813"/>
                    <a:gd name="connsiteX35" fmla="*/ 189508 w 312864"/>
                    <a:gd name="connsiteY35" fmla="*/ 140998 h 319813"/>
                    <a:gd name="connsiteX36" fmla="*/ 193552 w 312864"/>
                    <a:gd name="connsiteY36" fmla="*/ 154677 h 319813"/>
                    <a:gd name="connsiteX37" fmla="*/ 197594 w 312864"/>
                    <a:gd name="connsiteY37" fmla="*/ 173775 h 319813"/>
                    <a:gd name="connsiteX38" fmla="*/ 204390 w 312864"/>
                    <a:gd name="connsiteY38" fmla="*/ 190120 h 319813"/>
                    <a:gd name="connsiteX39" fmla="*/ 224691 w 312864"/>
                    <a:gd name="connsiteY39" fmla="*/ 160097 h 319813"/>
                    <a:gd name="connsiteX40" fmla="*/ 231487 w 312864"/>
                    <a:gd name="connsiteY40" fmla="*/ 142375 h 319813"/>
                    <a:gd name="connsiteX41" fmla="*/ 234240 w 312864"/>
                    <a:gd name="connsiteY41" fmla="*/ 136955 h 319813"/>
                    <a:gd name="connsiteX42" fmla="*/ 253165 w 312864"/>
                    <a:gd name="connsiteY42" fmla="*/ 156053 h 319813"/>
                    <a:gd name="connsiteX43" fmla="*/ 235530 w 312864"/>
                    <a:gd name="connsiteY43" fmla="*/ 194250 h 319813"/>
                    <a:gd name="connsiteX44" fmla="*/ 224691 w 312864"/>
                    <a:gd name="connsiteY44" fmla="*/ 210595 h 319813"/>
                    <a:gd name="connsiteX45" fmla="*/ 217896 w 312864"/>
                    <a:gd name="connsiteY45" fmla="*/ 220144 h 319813"/>
                    <a:gd name="connsiteX46" fmla="*/ 235530 w 312864"/>
                    <a:gd name="connsiteY46" fmla="*/ 256965 h 319813"/>
                    <a:gd name="connsiteX47" fmla="*/ 236906 w 312864"/>
                    <a:gd name="connsiteY47" fmla="*/ 258341 h 319813"/>
                    <a:gd name="connsiteX48" fmla="*/ 276219 w 312864"/>
                    <a:gd name="connsiteY48" fmla="*/ 286989 h 319813"/>
                    <a:gd name="connsiteX49" fmla="*/ 292478 w 312864"/>
                    <a:gd name="connsiteY49" fmla="*/ 247416 h 319813"/>
                    <a:gd name="connsiteX50" fmla="*/ 293854 w 312864"/>
                    <a:gd name="connsiteY50" fmla="*/ 205089 h 319813"/>
                    <a:gd name="connsiteX51" fmla="*/ 295230 w 312864"/>
                    <a:gd name="connsiteY51" fmla="*/ 185991 h 319813"/>
                    <a:gd name="connsiteX52" fmla="*/ 312864 w 312864"/>
                    <a:gd name="connsiteY52" fmla="*/ 267890 h 319813"/>
                    <a:gd name="connsiteX53" fmla="*/ 304692 w 312864"/>
                    <a:gd name="connsiteY53" fmla="*/ 319766 h 319813"/>
                    <a:gd name="connsiteX54" fmla="*/ 234240 w 312864"/>
                    <a:gd name="connsiteY54" fmla="*/ 286989 h 319813"/>
                    <a:gd name="connsiteX55" fmla="*/ 207143 w 312864"/>
                    <a:gd name="connsiteY55" fmla="*/ 254212 h 319813"/>
                    <a:gd name="connsiteX56" fmla="*/ 199056 w 312864"/>
                    <a:gd name="connsiteY56" fmla="*/ 241910 h 319813"/>
                    <a:gd name="connsiteX57" fmla="*/ 195013 w 312864"/>
                    <a:gd name="connsiteY57" fmla="*/ 244663 h 319813"/>
                    <a:gd name="connsiteX58" fmla="*/ 185551 w 312864"/>
                    <a:gd name="connsiteY58" fmla="*/ 248792 h 319813"/>
                    <a:gd name="connsiteX59" fmla="*/ 176088 w 312864"/>
                    <a:gd name="connsiteY59" fmla="*/ 248792 h 319813"/>
                    <a:gd name="connsiteX60" fmla="*/ 166626 w 312864"/>
                    <a:gd name="connsiteY60" fmla="*/ 247416 h 319813"/>
                    <a:gd name="connsiteX61" fmla="*/ 159830 w 312864"/>
                    <a:gd name="connsiteY61" fmla="*/ 248792 h 319813"/>
                    <a:gd name="connsiteX62" fmla="*/ 143572 w 312864"/>
                    <a:gd name="connsiteY62" fmla="*/ 246039 h 319813"/>
                    <a:gd name="connsiteX63" fmla="*/ 165250 w 312864"/>
                    <a:gd name="connsiteY63" fmla="*/ 229694 h 319813"/>
                    <a:gd name="connsiteX64" fmla="*/ 177465 w 312864"/>
                    <a:gd name="connsiteY64" fmla="*/ 221521 h 319813"/>
                    <a:gd name="connsiteX65" fmla="*/ 186928 w 312864"/>
                    <a:gd name="connsiteY65" fmla="*/ 210595 h 319813"/>
                    <a:gd name="connsiteX66" fmla="*/ 181508 w 312864"/>
                    <a:gd name="connsiteY66" fmla="*/ 196917 h 319813"/>
                    <a:gd name="connsiteX67" fmla="*/ 170669 w 312864"/>
                    <a:gd name="connsiteY67" fmla="*/ 158720 h 319813"/>
                    <a:gd name="connsiteX68" fmla="*/ 163874 w 312864"/>
                    <a:gd name="connsiteY68" fmla="*/ 132825 h 319813"/>
                    <a:gd name="connsiteX69" fmla="*/ 162497 w 312864"/>
                    <a:gd name="connsiteY69" fmla="*/ 124653 h 319813"/>
                    <a:gd name="connsiteX70" fmla="*/ 146239 w 312864"/>
                    <a:gd name="connsiteY70" fmla="*/ 128782 h 319813"/>
                    <a:gd name="connsiteX71" fmla="*/ 92045 w 312864"/>
                    <a:gd name="connsiteY71" fmla="*/ 139708 h 319813"/>
                    <a:gd name="connsiteX72" fmla="*/ 86625 w 312864"/>
                    <a:gd name="connsiteY72" fmla="*/ 148999 h 319813"/>
                    <a:gd name="connsiteX73" fmla="*/ 93421 w 312864"/>
                    <a:gd name="connsiteY73" fmla="*/ 230898 h 319813"/>
                    <a:gd name="connsiteX74" fmla="*/ 113722 w 312864"/>
                    <a:gd name="connsiteY74" fmla="*/ 218596 h 319813"/>
                    <a:gd name="connsiteX75" fmla="*/ 123184 w 312864"/>
                    <a:gd name="connsiteY75" fmla="*/ 185819 h 319813"/>
                    <a:gd name="connsiteX76" fmla="*/ 113722 w 312864"/>
                    <a:gd name="connsiteY76" fmla="*/ 174893 h 319813"/>
                    <a:gd name="connsiteX77" fmla="*/ 83958 w 312864"/>
                    <a:gd name="connsiteY77" fmla="*/ 183066 h 319813"/>
                    <a:gd name="connsiteX78" fmla="*/ 69076 w 312864"/>
                    <a:gd name="connsiteY78" fmla="*/ 219887 h 319813"/>
                    <a:gd name="connsiteX79" fmla="*/ 93421 w 312864"/>
                    <a:gd name="connsiteY79" fmla="*/ 230898 h 319813"/>
                    <a:gd name="connsiteX80" fmla="*/ 224778 w 312864"/>
                    <a:gd name="connsiteY80" fmla="*/ 101253 h 319813"/>
                    <a:gd name="connsiteX81" fmla="*/ 222025 w 312864"/>
                    <a:gd name="connsiteY81" fmla="*/ 101253 h 319813"/>
                    <a:gd name="connsiteX82" fmla="*/ 211186 w 312864"/>
                    <a:gd name="connsiteY82" fmla="*/ 94457 h 319813"/>
                    <a:gd name="connsiteX83" fmla="*/ 215229 w 312864"/>
                    <a:gd name="connsiteY83" fmla="*/ 61679 h 319813"/>
                    <a:gd name="connsiteX84" fmla="*/ 236906 w 312864"/>
                    <a:gd name="connsiteY84" fmla="*/ 56260 h 319813"/>
                    <a:gd name="connsiteX85" fmla="*/ 240950 w 312864"/>
                    <a:gd name="connsiteY85" fmla="*/ 67185 h 319813"/>
                    <a:gd name="connsiteX86" fmla="*/ 246369 w 312864"/>
                    <a:gd name="connsiteY86" fmla="*/ 76735 h 319813"/>
                    <a:gd name="connsiteX87" fmla="*/ 255831 w 312864"/>
                    <a:gd name="connsiteY87" fmla="*/ 101253 h 319813"/>
                    <a:gd name="connsiteX88" fmla="*/ 231487 w 312864"/>
                    <a:gd name="connsiteY88" fmla="*/ 102629 h 319813"/>
                    <a:gd name="connsiteX89" fmla="*/ 224778 w 312864"/>
                    <a:gd name="connsiteY89" fmla="*/ 101253 h 31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2864" h="319813">
                      <a:moveTo>
                        <a:pt x="86625" y="148999"/>
                      </a:moveTo>
                      <a:lnTo>
                        <a:pt x="86625" y="162677"/>
                      </a:lnTo>
                      <a:cubicBezTo>
                        <a:pt x="96517" y="159924"/>
                        <a:pt x="110970" y="157688"/>
                        <a:pt x="129980" y="155881"/>
                      </a:cubicBezTo>
                      <a:cubicBezTo>
                        <a:pt x="144432" y="155881"/>
                        <a:pt x="153895" y="160010"/>
                        <a:pt x="158454" y="168183"/>
                      </a:cubicBezTo>
                      <a:cubicBezTo>
                        <a:pt x="158454" y="169130"/>
                        <a:pt x="157508" y="170506"/>
                        <a:pt x="155787" y="172313"/>
                      </a:cubicBezTo>
                      <a:cubicBezTo>
                        <a:pt x="149421" y="185045"/>
                        <a:pt x="144519" y="200100"/>
                        <a:pt x="140905" y="217306"/>
                      </a:cubicBezTo>
                      <a:cubicBezTo>
                        <a:pt x="139959" y="222725"/>
                        <a:pt x="135056" y="233651"/>
                        <a:pt x="126024" y="250083"/>
                      </a:cubicBezTo>
                      <a:cubicBezTo>
                        <a:pt x="121464" y="261008"/>
                        <a:pt x="116045" y="266944"/>
                        <a:pt x="109765" y="267805"/>
                      </a:cubicBezTo>
                      <a:cubicBezTo>
                        <a:pt x="107959" y="267805"/>
                        <a:pt x="102539" y="262385"/>
                        <a:pt x="93506" y="251459"/>
                      </a:cubicBezTo>
                      <a:cubicBezTo>
                        <a:pt x="78109" y="233307"/>
                        <a:pt x="69592" y="224618"/>
                        <a:pt x="67786" y="225564"/>
                      </a:cubicBezTo>
                      <a:cubicBezTo>
                        <a:pt x="66839" y="225564"/>
                        <a:pt x="65979" y="226511"/>
                        <a:pt x="65033" y="228317"/>
                      </a:cubicBezTo>
                      <a:cubicBezTo>
                        <a:pt x="58667" y="235630"/>
                        <a:pt x="51958" y="241050"/>
                        <a:pt x="44732" y="244663"/>
                      </a:cubicBezTo>
                      <a:cubicBezTo>
                        <a:pt x="26667" y="253782"/>
                        <a:pt x="11785" y="256535"/>
                        <a:pt x="0" y="252835"/>
                      </a:cubicBezTo>
                      <a:lnTo>
                        <a:pt x="8172" y="247416"/>
                      </a:lnTo>
                      <a:cubicBezTo>
                        <a:pt x="28043" y="233737"/>
                        <a:pt x="42065" y="220144"/>
                        <a:pt x="50151" y="206466"/>
                      </a:cubicBezTo>
                      <a:cubicBezTo>
                        <a:pt x="58324" y="192787"/>
                        <a:pt x="62797" y="175582"/>
                        <a:pt x="63657" y="154591"/>
                      </a:cubicBezTo>
                      <a:cubicBezTo>
                        <a:pt x="62710" y="143665"/>
                        <a:pt x="61850" y="133686"/>
                        <a:pt x="60904" y="124567"/>
                      </a:cubicBezTo>
                      <a:cubicBezTo>
                        <a:pt x="59958" y="120007"/>
                        <a:pt x="59958" y="117254"/>
                        <a:pt x="60904" y="116394"/>
                      </a:cubicBezTo>
                      <a:cubicBezTo>
                        <a:pt x="60904" y="115534"/>
                        <a:pt x="64087" y="115017"/>
                        <a:pt x="70367" y="115017"/>
                      </a:cubicBezTo>
                      <a:cubicBezTo>
                        <a:pt x="73120" y="115017"/>
                        <a:pt x="76216" y="115017"/>
                        <a:pt x="79829" y="115017"/>
                      </a:cubicBezTo>
                      <a:cubicBezTo>
                        <a:pt x="101507" y="113211"/>
                        <a:pt x="127658" y="108651"/>
                        <a:pt x="158368" y="101339"/>
                      </a:cubicBezTo>
                      <a:cubicBezTo>
                        <a:pt x="159228" y="102285"/>
                        <a:pt x="156132" y="87230"/>
                        <a:pt x="148905" y="56346"/>
                      </a:cubicBezTo>
                      <a:cubicBezTo>
                        <a:pt x="147960" y="49980"/>
                        <a:pt x="147099" y="44560"/>
                        <a:pt x="146153" y="40000"/>
                      </a:cubicBezTo>
                      <a:cubicBezTo>
                        <a:pt x="142539" y="24515"/>
                        <a:pt x="141163" y="14966"/>
                        <a:pt x="142109" y="11353"/>
                      </a:cubicBezTo>
                      <a:cubicBezTo>
                        <a:pt x="141163" y="6793"/>
                        <a:pt x="143486" y="3610"/>
                        <a:pt x="148905" y="1804"/>
                      </a:cubicBezTo>
                      <a:cubicBezTo>
                        <a:pt x="157938" y="-3"/>
                        <a:pt x="164734" y="-433"/>
                        <a:pt x="169206" y="427"/>
                      </a:cubicBezTo>
                      <a:cubicBezTo>
                        <a:pt x="169206" y="1373"/>
                        <a:pt x="168261" y="3610"/>
                        <a:pt x="166454" y="7223"/>
                      </a:cubicBezTo>
                      <a:cubicBezTo>
                        <a:pt x="164647" y="11783"/>
                        <a:pt x="163787" y="14536"/>
                        <a:pt x="163787" y="15396"/>
                      </a:cubicBezTo>
                      <a:cubicBezTo>
                        <a:pt x="164647" y="33634"/>
                        <a:pt x="170067" y="59099"/>
                        <a:pt x="180046" y="91790"/>
                      </a:cubicBezTo>
                      <a:cubicBezTo>
                        <a:pt x="180046" y="93596"/>
                        <a:pt x="181852" y="94542"/>
                        <a:pt x="185465" y="94542"/>
                      </a:cubicBezTo>
                      <a:cubicBezTo>
                        <a:pt x="190884" y="94542"/>
                        <a:pt x="194928" y="95489"/>
                        <a:pt x="197680" y="97296"/>
                      </a:cubicBezTo>
                      <a:cubicBezTo>
                        <a:pt x="202154" y="101855"/>
                        <a:pt x="203960" y="106845"/>
                        <a:pt x="203100" y="112264"/>
                      </a:cubicBezTo>
                      <a:cubicBezTo>
                        <a:pt x="203100" y="114071"/>
                        <a:pt x="200863" y="115447"/>
                        <a:pt x="196304" y="116394"/>
                      </a:cubicBezTo>
                      <a:lnTo>
                        <a:pt x="193637" y="116394"/>
                      </a:lnTo>
                      <a:cubicBezTo>
                        <a:pt x="187271" y="117340"/>
                        <a:pt x="185035" y="120953"/>
                        <a:pt x="186841" y="127319"/>
                      </a:cubicBezTo>
                      <a:cubicBezTo>
                        <a:pt x="187701" y="130933"/>
                        <a:pt x="188648" y="135492"/>
                        <a:pt x="189508" y="140998"/>
                      </a:cubicBezTo>
                      <a:cubicBezTo>
                        <a:pt x="190369" y="147364"/>
                        <a:pt x="191745" y="151924"/>
                        <a:pt x="193552" y="154677"/>
                      </a:cubicBezTo>
                      <a:cubicBezTo>
                        <a:pt x="194412" y="158290"/>
                        <a:pt x="195788" y="164656"/>
                        <a:pt x="197594" y="173775"/>
                      </a:cubicBezTo>
                      <a:cubicBezTo>
                        <a:pt x="200347" y="183754"/>
                        <a:pt x="202584" y="189260"/>
                        <a:pt x="204390" y="190120"/>
                      </a:cubicBezTo>
                      <a:cubicBezTo>
                        <a:pt x="208003" y="188314"/>
                        <a:pt x="214798" y="178335"/>
                        <a:pt x="224691" y="160097"/>
                      </a:cubicBezTo>
                      <a:cubicBezTo>
                        <a:pt x="227444" y="155537"/>
                        <a:pt x="229681" y="149687"/>
                        <a:pt x="231487" y="142375"/>
                      </a:cubicBezTo>
                      <a:cubicBezTo>
                        <a:pt x="232347" y="139622"/>
                        <a:pt x="233293" y="137815"/>
                        <a:pt x="234240" y="136955"/>
                      </a:cubicBezTo>
                      <a:cubicBezTo>
                        <a:pt x="244133" y="141514"/>
                        <a:pt x="250498" y="147880"/>
                        <a:pt x="253165" y="156053"/>
                      </a:cubicBezTo>
                      <a:cubicBezTo>
                        <a:pt x="252218" y="161473"/>
                        <a:pt x="246369" y="174291"/>
                        <a:pt x="235530" y="194250"/>
                      </a:cubicBezTo>
                      <a:cubicBezTo>
                        <a:pt x="233723" y="197863"/>
                        <a:pt x="230111" y="203369"/>
                        <a:pt x="224691" y="210595"/>
                      </a:cubicBezTo>
                      <a:cubicBezTo>
                        <a:pt x="221079" y="215155"/>
                        <a:pt x="218842" y="218338"/>
                        <a:pt x="217896" y="220144"/>
                      </a:cubicBezTo>
                      <a:cubicBezTo>
                        <a:pt x="215229" y="222898"/>
                        <a:pt x="221079" y="235114"/>
                        <a:pt x="235530" y="256965"/>
                      </a:cubicBezTo>
                      <a:cubicBezTo>
                        <a:pt x="235530" y="257911"/>
                        <a:pt x="235961" y="258341"/>
                        <a:pt x="236906" y="258341"/>
                      </a:cubicBezTo>
                      <a:cubicBezTo>
                        <a:pt x="252218" y="274687"/>
                        <a:pt x="265381" y="284236"/>
                        <a:pt x="276219" y="286989"/>
                      </a:cubicBezTo>
                      <a:cubicBezTo>
                        <a:pt x="283445" y="286043"/>
                        <a:pt x="288865" y="272880"/>
                        <a:pt x="292478" y="247416"/>
                      </a:cubicBezTo>
                      <a:cubicBezTo>
                        <a:pt x="293338" y="234683"/>
                        <a:pt x="293854" y="220575"/>
                        <a:pt x="293854" y="205089"/>
                      </a:cubicBezTo>
                      <a:cubicBezTo>
                        <a:pt x="293854" y="192357"/>
                        <a:pt x="294284" y="185991"/>
                        <a:pt x="295230" y="185991"/>
                      </a:cubicBezTo>
                      <a:cubicBezTo>
                        <a:pt x="305122" y="198723"/>
                        <a:pt x="311058" y="225994"/>
                        <a:pt x="312864" y="267890"/>
                      </a:cubicBezTo>
                      <a:cubicBezTo>
                        <a:pt x="311058" y="293355"/>
                        <a:pt x="308305" y="310647"/>
                        <a:pt x="304692" y="319766"/>
                      </a:cubicBezTo>
                      <a:cubicBezTo>
                        <a:pt x="280348" y="320626"/>
                        <a:pt x="256778" y="309787"/>
                        <a:pt x="234240" y="286989"/>
                      </a:cubicBezTo>
                      <a:cubicBezTo>
                        <a:pt x="222455" y="274257"/>
                        <a:pt x="213422" y="263331"/>
                        <a:pt x="207143" y="254212"/>
                      </a:cubicBezTo>
                      <a:lnTo>
                        <a:pt x="199056" y="241910"/>
                      </a:lnTo>
                      <a:cubicBezTo>
                        <a:pt x="198111" y="241910"/>
                        <a:pt x="196820" y="242856"/>
                        <a:pt x="195013" y="244663"/>
                      </a:cubicBezTo>
                      <a:cubicBezTo>
                        <a:pt x="190454" y="247416"/>
                        <a:pt x="187358" y="248792"/>
                        <a:pt x="185551" y="248792"/>
                      </a:cubicBezTo>
                      <a:cubicBezTo>
                        <a:pt x="182884" y="249738"/>
                        <a:pt x="179701" y="249738"/>
                        <a:pt x="176088" y="248792"/>
                      </a:cubicBezTo>
                      <a:cubicBezTo>
                        <a:pt x="171529" y="247932"/>
                        <a:pt x="168433" y="247416"/>
                        <a:pt x="166626" y="247416"/>
                      </a:cubicBezTo>
                      <a:cubicBezTo>
                        <a:pt x="164820" y="247416"/>
                        <a:pt x="162583" y="247846"/>
                        <a:pt x="159830" y="248792"/>
                      </a:cubicBezTo>
                      <a:cubicBezTo>
                        <a:pt x="148045" y="248792"/>
                        <a:pt x="142626" y="247932"/>
                        <a:pt x="143572" y="246039"/>
                      </a:cubicBezTo>
                      <a:cubicBezTo>
                        <a:pt x="143572" y="245179"/>
                        <a:pt x="150798" y="239673"/>
                        <a:pt x="165250" y="229694"/>
                      </a:cubicBezTo>
                      <a:cubicBezTo>
                        <a:pt x="170669" y="226081"/>
                        <a:pt x="174712" y="223328"/>
                        <a:pt x="177465" y="221521"/>
                      </a:cubicBezTo>
                      <a:cubicBezTo>
                        <a:pt x="183745" y="217908"/>
                        <a:pt x="186928" y="214209"/>
                        <a:pt x="186928" y="210595"/>
                      </a:cubicBezTo>
                      <a:lnTo>
                        <a:pt x="181508" y="196917"/>
                      </a:lnTo>
                      <a:cubicBezTo>
                        <a:pt x="177895" y="185991"/>
                        <a:pt x="174282" y="173259"/>
                        <a:pt x="170669" y="158720"/>
                      </a:cubicBezTo>
                      <a:cubicBezTo>
                        <a:pt x="167916" y="153300"/>
                        <a:pt x="165680" y="144611"/>
                        <a:pt x="163874" y="132825"/>
                      </a:cubicBezTo>
                      <a:lnTo>
                        <a:pt x="162497" y="124653"/>
                      </a:lnTo>
                      <a:cubicBezTo>
                        <a:pt x="161551" y="124653"/>
                        <a:pt x="156132" y="126029"/>
                        <a:pt x="146239" y="128782"/>
                      </a:cubicBezTo>
                      <a:cubicBezTo>
                        <a:pt x="135400" y="131535"/>
                        <a:pt x="117335" y="135148"/>
                        <a:pt x="92045" y="139708"/>
                      </a:cubicBezTo>
                      <a:cubicBezTo>
                        <a:pt x="88432" y="140396"/>
                        <a:pt x="86625" y="143579"/>
                        <a:pt x="86625" y="148999"/>
                      </a:cubicBezTo>
                      <a:close/>
                      <a:moveTo>
                        <a:pt x="93421" y="230898"/>
                      </a:moveTo>
                      <a:cubicBezTo>
                        <a:pt x="102453" y="230898"/>
                        <a:pt x="109249" y="226769"/>
                        <a:pt x="113722" y="218596"/>
                      </a:cubicBezTo>
                      <a:cubicBezTo>
                        <a:pt x="120002" y="204057"/>
                        <a:pt x="123184" y="193132"/>
                        <a:pt x="123184" y="185819"/>
                      </a:cubicBezTo>
                      <a:cubicBezTo>
                        <a:pt x="121378" y="178507"/>
                        <a:pt x="118195" y="174893"/>
                        <a:pt x="113722" y="174893"/>
                      </a:cubicBezTo>
                      <a:cubicBezTo>
                        <a:pt x="101077" y="174893"/>
                        <a:pt x="91098" y="177646"/>
                        <a:pt x="83958" y="183066"/>
                      </a:cubicBezTo>
                      <a:cubicBezTo>
                        <a:pt x="76732" y="188486"/>
                        <a:pt x="71743" y="200788"/>
                        <a:pt x="69076" y="219887"/>
                      </a:cubicBezTo>
                      <a:cubicBezTo>
                        <a:pt x="78969" y="227285"/>
                        <a:pt x="87055" y="230898"/>
                        <a:pt x="93421" y="230898"/>
                      </a:cubicBezTo>
                      <a:close/>
                      <a:moveTo>
                        <a:pt x="224778" y="101253"/>
                      </a:moveTo>
                      <a:cubicBezTo>
                        <a:pt x="223831" y="101253"/>
                        <a:pt x="222971" y="101253"/>
                        <a:pt x="222025" y="101253"/>
                      </a:cubicBezTo>
                      <a:cubicBezTo>
                        <a:pt x="215659" y="99446"/>
                        <a:pt x="212046" y="97123"/>
                        <a:pt x="211186" y="94457"/>
                      </a:cubicBezTo>
                      <a:cubicBezTo>
                        <a:pt x="208519" y="84477"/>
                        <a:pt x="209809" y="73551"/>
                        <a:pt x="215229" y="61679"/>
                      </a:cubicBezTo>
                      <a:cubicBezTo>
                        <a:pt x="222455" y="52561"/>
                        <a:pt x="229681" y="50754"/>
                        <a:pt x="236906" y="56260"/>
                      </a:cubicBezTo>
                      <a:cubicBezTo>
                        <a:pt x="237767" y="59013"/>
                        <a:pt x="239144" y="62626"/>
                        <a:pt x="240950" y="67185"/>
                      </a:cubicBezTo>
                      <a:cubicBezTo>
                        <a:pt x="242756" y="71745"/>
                        <a:pt x="244563" y="74928"/>
                        <a:pt x="246369" y="76735"/>
                      </a:cubicBezTo>
                      <a:cubicBezTo>
                        <a:pt x="253595" y="88607"/>
                        <a:pt x="256778" y="96779"/>
                        <a:pt x="255831" y="101253"/>
                      </a:cubicBezTo>
                      <a:cubicBezTo>
                        <a:pt x="254886" y="103059"/>
                        <a:pt x="246799" y="103575"/>
                        <a:pt x="231487" y="102629"/>
                      </a:cubicBezTo>
                      <a:cubicBezTo>
                        <a:pt x="227961" y="101683"/>
                        <a:pt x="225724" y="101253"/>
                        <a:pt x="224778" y="101253"/>
                      </a:cubicBezTo>
                      <a:close/>
                    </a:path>
                  </a:pathLst>
                </a:custGeom>
                <a:grpFill/>
                <a:ln w="860" cap="flat">
                  <a:noFill/>
                  <a:prstDash val="solid"/>
                  <a:miter/>
                </a:ln>
              </p:spPr>
              <p:txBody>
                <a:bodyPr rtlCol="0" anchor="ctr"/>
                <a:lstStyle/>
                <a:p>
                  <a:endParaRPr lang="zh-CN" altLang="en-US"/>
                </a:p>
              </p:txBody>
            </p:sp>
            <p:sp>
              <p:nvSpPr>
                <p:cNvPr id="23" name="任意形状 22"/>
                <p:cNvSpPr/>
                <p:nvPr/>
              </p:nvSpPr>
              <p:spPr>
                <a:xfrm>
                  <a:off x="7622896" y="2756598"/>
                  <a:ext cx="240010" cy="274750"/>
                </a:xfrm>
                <a:custGeom>
                  <a:avLst/>
                  <a:gdLst>
                    <a:gd name="connsiteX0" fmla="*/ 150547 w 240010"/>
                    <a:gd name="connsiteY0" fmla="*/ 47832 h 274750"/>
                    <a:gd name="connsiteX1" fmla="*/ 150547 w 240010"/>
                    <a:gd name="connsiteY1" fmla="*/ 76480 h 274750"/>
                    <a:gd name="connsiteX2" fmla="*/ 157343 w 240010"/>
                    <a:gd name="connsiteY2" fmla="*/ 84652 h 274750"/>
                    <a:gd name="connsiteX3" fmla="*/ 226419 w 240010"/>
                    <a:gd name="connsiteY3" fmla="*/ 73727 h 274750"/>
                    <a:gd name="connsiteX4" fmla="*/ 240010 w 240010"/>
                    <a:gd name="connsiteY4" fmla="*/ 110547 h 274750"/>
                    <a:gd name="connsiteX5" fmla="*/ 233214 w 240010"/>
                    <a:gd name="connsiteY5" fmla="*/ 110547 h 274750"/>
                    <a:gd name="connsiteX6" fmla="*/ 211537 w 240010"/>
                    <a:gd name="connsiteY6" fmla="*/ 106418 h 274750"/>
                    <a:gd name="connsiteX7" fmla="*/ 184440 w 240010"/>
                    <a:gd name="connsiteY7" fmla="*/ 109171 h 274750"/>
                    <a:gd name="connsiteX8" fmla="*/ 160009 w 240010"/>
                    <a:gd name="connsiteY8" fmla="*/ 111924 h 274750"/>
                    <a:gd name="connsiteX9" fmla="*/ 151923 w 240010"/>
                    <a:gd name="connsiteY9" fmla="*/ 121473 h 274750"/>
                    <a:gd name="connsiteX10" fmla="*/ 150547 w 240010"/>
                    <a:gd name="connsiteY10" fmla="*/ 195113 h 274750"/>
                    <a:gd name="connsiteX11" fmla="*/ 147794 w 240010"/>
                    <a:gd name="connsiteY11" fmla="*/ 240106 h 274750"/>
                    <a:gd name="connsiteX12" fmla="*/ 145127 w 240010"/>
                    <a:gd name="connsiteY12" fmla="*/ 253785 h 274750"/>
                    <a:gd name="connsiteX13" fmla="*/ 141084 w 240010"/>
                    <a:gd name="connsiteY13" fmla="*/ 274260 h 274750"/>
                    <a:gd name="connsiteX14" fmla="*/ 96352 w 240010"/>
                    <a:gd name="connsiteY14" fmla="*/ 264711 h 274750"/>
                    <a:gd name="connsiteX15" fmla="*/ 50330 w 240010"/>
                    <a:gd name="connsiteY15" fmla="*/ 241483 h 274750"/>
                    <a:gd name="connsiteX16" fmla="*/ 67965 w 240010"/>
                    <a:gd name="connsiteY16" fmla="*/ 241483 h 274750"/>
                    <a:gd name="connsiteX17" fmla="*/ 115363 w 240010"/>
                    <a:gd name="connsiteY17" fmla="*/ 237354 h 274750"/>
                    <a:gd name="connsiteX18" fmla="*/ 127578 w 240010"/>
                    <a:gd name="connsiteY18" fmla="*/ 156831 h 274750"/>
                    <a:gd name="connsiteX19" fmla="*/ 126202 w 240010"/>
                    <a:gd name="connsiteY19" fmla="*/ 132312 h 274750"/>
                    <a:gd name="connsiteX20" fmla="*/ 126202 w 240010"/>
                    <a:gd name="connsiteY20" fmla="*/ 128183 h 274750"/>
                    <a:gd name="connsiteX21" fmla="*/ 118116 w 240010"/>
                    <a:gd name="connsiteY21" fmla="*/ 120010 h 274750"/>
                    <a:gd name="connsiteX22" fmla="*/ 36824 w 240010"/>
                    <a:gd name="connsiteY22" fmla="*/ 133689 h 274750"/>
                    <a:gd name="connsiteX23" fmla="*/ 9727 w 240010"/>
                    <a:gd name="connsiteY23" fmla="*/ 144614 h 274750"/>
                    <a:gd name="connsiteX24" fmla="*/ 6974 w 240010"/>
                    <a:gd name="connsiteY24" fmla="*/ 144614 h 274750"/>
                    <a:gd name="connsiteX25" fmla="*/ 179 w 240010"/>
                    <a:gd name="connsiteY25" fmla="*/ 120096 h 274750"/>
                    <a:gd name="connsiteX26" fmla="*/ 8351 w 240010"/>
                    <a:gd name="connsiteY26" fmla="*/ 120096 h 274750"/>
                    <a:gd name="connsiteX27" fmla="*/ 27276 w 240010"/>
                    <a:gd name="connsiteY27" fmla="*/ 115967 h 274750"/>
                    <a:gd name="connsiteX28" fmla="*/ 116653 w 240010"/>
                    <a:gd name="connsiteY28" fmla="*/ 94116 h 274750"/>
                    <a:gd name="connsiteX29" fmla="*/ 122073 w 240010"/>
                    <a:gd name="connsiteY29" fmla="*/ 87319 h 274750"/>
                    <a:gd name="connsiteX30" fmla="*/ 119320 w 240010"/>
                    <a:gd name="connsiteY30" fmla="*/ 76394 h 274750"/>
                    <a:gd name="connsiteX31" fmla="*/ 115277 w 240010"/>
                    <a:gd name="connsiteY31" fmla="*/ 57295 h 274750"/>
                    <a:gd name="connsiteX32" fmla="*/ 104439 w 240010"/>
                    <a:gd name="connsiteY32" fmla="*/ 47746 h 274750"/>
                    <a:gd name="connsiteX33" fmla="*/ 77342 w 240010"/>
                    <a:gd name="connsiteY33" fmla="*/ 54542 h 274750"/>
                    <a:gd name="connsiteX34" fmla="*/ 70545 w 240010"/>
                    <a:gd name="connsiteY34" fmla="*/ 57295 h 274750"/>
                    <a:gd name="connsiteX35" fmla="*/ 61083 w 240010"/>
                    <a:gd name="connsiteY35" fmla="*/ 60048 h 274750"/>
                    <a:gd name="connsiteX36" fmla="*/ 52996 w 240010"/>
                    <a:gd name="connsiteY36" fmla="*/ 31401 h 274750"/>
                    <a:gd name="connsiteX37" fmla="*/ 73298 w 240010"/>
                    <a:gd name="connsiteY37" fmla="*/ 27271 h 274750"/>
                    <a:gd name="connsiteX38" fmla="*/ 100395 w 240010"/>
                    <a:gd name="connsiteY38" fmla="*/ 20475 h 274750"/>
                    <a:gd name="connsiteX39" fmla="*/ 127493 w 240010"/>
                    <a:gd name="connsiteY39" fmla="*/ 13679 h 274750"/>
                    <a:gd name="connsiteX40" fmla="*/ 185730 w 240010"/>
                    <a:gd name="connsiteY40" fmla="*/ 0 h 274750"/>
                    <a:gd name="connsiteX41" fmla="*/ 199235 w 240010"/>
                    <a:gd name="connsiteY41" fmla="*/ 32777 h 274750"/>
                    <a:gd name="connsiteX42" fmla="*/ 193816 w 240010"/>
                    <a:gd name="connsiteY42" fmla="*/ 34154 h 274750"/>
                    <a:gd name="connsiteX43" fmla="*/ 164052 w 240010"/>
                    <a:gd name="connsiteY43" fmla="*/ 35530 h 274750"/>
                    <a:gd name="connsiteX44" fmla="*/ 150547 w 240010"/>
                    <a:gd name="connsiteY44" fmla="*/ 47832 h 27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0010" h="274750">
                      <a:moveTo>
                        <a:pt x="150547" y="47832"/>
                      </a:moveTo>
                      <a:lnTo>
                        <a:pt x="150547" y="76480"/>
                      </a:lnTo>
                      <a:cubicBezTo>
                        <a:pt x="150547" y="83792"/>
                        <a:pt x="152783" y="86459"/>
                        <a:pt x="157343" y="84652"/>
                      </a:cubicBezTo>
                      <a:cubicBezTo>
                        <a:pt x="188052" y="78286"/>
                        <a:pt x="211107" y="74673"/>
                        <a:pt x="226419" y="73727"/>
                      </a:cubicBezTo>
                      <a:cubicBezTo>
                        <a:pt x="235451" y="84652"/>
                        <a:pt x="240010" y="96955"/>
                        <a:pt x="240010" y="110547"/>
                      </a:cubicBezTo>
                      <a:cubicBezTo>
                        <a:pt x="239064" y="111493"/>
                        <a:pt x="236827" y="111493"/>
                        <a:pt x="233214" y="110547"/>
                      </a:cubicBezTo>
                      <a:cubicBezTo>
                        <a:pt x="224182" y="107794"/>
                        <a:pt x="216956" y="106418"/>
                        <a:pt x="211537" y="106418"/>
                      </a:cubicBezTo>
                      <a:cubicBezTo>
                        <a:pt x="206117" y="106418"/>
                        <a:pt x="197085" y="107364"/>
                        <a:pt x="184440" y="109171"/>
                      </a:cubicBezTo>
                      <a:cubicBezTo>
                        <a:pt x="173600" y="110977"/>
                        <a:pt x="165515" y="111924"/>
                        <a:pt x="160009" y="111924"/>
                      </a:cubicBezTo>
                      <a:cubicBezTo>
                        <a:pt x="154590" y="113730"/>
                        <a:pt x="151923" y="116913"/>
                        <a:pt x="151923" y="121473"/>
                      </a:cubicBezTo>
                      <a:cubicBezTo>
                        <a:pt x="151923" y="159670"/>
                        <a:pt x="151492" y="184274"/>
                        <a:pt x="150547" y="195113"/>
                      </a:cubicBezTo>
                      <a:cubicBezTo>
                        <a:pt x="149601" y="210599"/>
                        <a:pt x="148740" y="225568"/>
                        <a:pt x="147794" y="240106"/>
                      </a:cubicBezTo>
                      <a:cubicBezTo>
                        <a:pt x="146848" y="245526"/>
                        <a:pt x="145988" y="250086"/>
                        <a:pt x="145127" y="253785"/>
                      </a:cubicBezTo>
                      <a:cubicBezTo>
                        <a:pt x="144181" y="266517"/>
                        <a:pt x="142890" y="273314"/>
                        <a:pt x="141084" y="274260"/>
                      </a:cubicBezTo>
                      <a:cubicBezTo>
                        <a:pt x="132998" y="276067"/>
                        <a:pt x="118030" y="272884"/>
                        <a:pt x="96352" y="264711"/>
                      </a:cubicBezTo>
                      <a:cubicBezTo>
                        <a:pt x="69255" y="256538"/>
                        <a:pt x="53857" y="248795"/>
                        <a:pt x="50330" y="241483"/>
                      </a:cubicBezTo>
                      <a:lnTo>
                        <a:pt x="67965" y="241483"/>
                      </a:lnTo>
                      <a:cubicBezTo>
                        <a:pt x="95922" y="242429"/>
                        <a:pt x="111751" y="241053"/>
                        <a:pt x="115363" y="237354"/>
                      </a:cubicBezTo>
                      <a:cubicBezTo>
                        <a:pt x="124395" y="230041"/>
                        <a:pt x="128439" y="203200"/>
                        <a:pt x="127578" y="156831"/>
                      </a:cubicBezTo>
                      <a:cubicBezTo>
                        <a:pt x="126632" y="146851"/>
                        <a:pt x="126202" y="138679"/>
                        <a:pt x="126202" y="132312"/>
                      </a:cubicBezTo>
                      <a:cubicBezTo>
                        <a:pt x="126202" y="130506"/>
                        <a:pt x="126202" y="129129"/>
                        <a:pt x="126202" y="128183"/>
                      </a:cubicBezTo>
                      <a:cubicBezTo>
                        <a:pt x="126202" y="122763"/>
                        <a:pt x="123535" y="120010"/>
                        <a:pt x="118116" y="120010"/>
                      </a:cubicBezTo>
                      <a:cubicBezTo>
                        <a:pt x="84653" y="123624"/>
                        <a:pt x="57556" y="128183"/>
                        <a:pt x="36824" y="133689"/>
                      </a:cubicBezTo>
                      <a:cubicBezTo>
                        <a:pt x="22373" y="138248"/>
                        <a:pt x="13340" y="141862"/>
                        <a:pt x="9727" y="144614"/>
                      </a:cubicBezTo>
                      <a:lnTo>
                        <a:pt x="6974" y="144614"/>
                      </a:lnTo>
                      <a:cubicBezTo>
                        <a:pt x="1555" y="136442"/>
                        <a:pt x="-681" y="128269"/>
                        <a:pt x="179" y="120096"/>
                      </a:cubicBezTo>
                      <a:lnTo>
                        <a:pt x="8351" y="120096"/>
                      </a:lnTo>
                      <a:cubicBezTo>
                        <a:pt x="14631" y="119236"/>
                        <a:pt x="20997" y="117859"/>
                        <a:pt x="27276" y="115967"/>
                      </a:cubicBezTo>
                      <a:cubicBezTo>
                        <a:pt x="67019" y="105988"/>
                        <a:pt x="96782" y="98675"/>
                        <a:pt x="116653" y="94116"/>
                      </a:cubicBezTo>
                      <a:cubicBezTo>
                        <a:pt x="120266" y="94116"/>
                        <a:pt x="122073" y="91879"/>
                        <a:pt x="122073" y="87319"/>
                      </a:cubicBezTo>
                      <a:cubicBezTo>
                        <a:pt x="121127" y="83706"/>
                        <a:pt x="120266" y="80007"/>
                        <a:pt x="119320" y="76394"/>
                      </a:cubicBezTo>
                      <a:cubicBezTo>
                        <a:pt x="117513" y="68221"/>
                        <a:pt x="116137" y="61855"/>
                        <a:pt x="115277" y="57295"/>
                      </a:cubicBezTo>
                      <a:cubicBezTo>
                        <a:pt x="112611" y="49123"/>
                        <a:pt x="108911" y="45940"/>
                        <a:pt x="104439" y="47746"/>
                      </a:cubicBezTo>
                      <a:cubicBezTo>
                        <a:pt x="93599" y="49553"/>
                        <a:pt x="84567" y="51875"/>
                        <a:pt x="77342" y="54542"/>
                      </a:cubicBezTo>
                      <a:cubicBezTo>
                        <a:pt x="75535" y="55489"/>
                        <a:pt x="73298" y="56349"/>
                        <a:pt x="70545" y="57295"/>
                      </a:cubicBezTo>
                      <a:cubicBezTo>
                        <a:pt x="65986" y="60048"/>
                        <a:pt x="62889" y="60908"/>
                        <a:pt x="61083" y="60048"/>
                      </a:cubicBezTo>
                      <a:cubicBezTo>
                        <a:pt x="56524" y="54628"/>
                        <a:pt x="53857" y="45079"/>
                        <a:pt x="52996" y="31401"/>
                      </a:cubicBezTo>
                      <a:cubicBezTo>
                        <a:pt x="52051" y="30540"/>
                        <a:pt x="58847" y="29164"/>
                        <a:pt x="73298" y="27271"/>
                      </a:cubicBezTo>
                      <a:cubicBezTo>
                        <a:pt x="78718" y="26411"/>
                        <a:pt x="87750" y="24088"/>
                        <a:pt x="100395" y="20475"/>
                      </a:cubicBezTo>
                      <a:cubicBezTo>
                        <a:pt x="112094" y="17722"/>
                        <a:pt x="121127" y="15485"/>
                        <a:pt x="127493" y="13679"/>
                      </a:cubicBezTo>
                      <a:cubicBezTo>
                        <a:pt x="152783" y="6366"/>
                        <a:pt x="172224" y="1893"/>
                        <a:pt x="185730" y="0"/>
                      </a:cubicBezTo>
                      <a:cubicBezTo>
                        <a:pt x="195623" y="9979"/>
                        <a:pt x="200182" y="20905"/>
                        <a:pt x="199235" y="32777"/>
                      </a:cubicBezTo>
                      <a:cubicBezTo>
                        <a:pt x="198289" y="33723"/>
                        <a:pt x="196483" y="34154"/>
                        <a:pt x="193816" y="34154"/>
                      </a:cubicBezTo>
                      <a:cubicBezTo>
                        <a:pt x="189257" y="32347"/>
                        <a:pt x="179364" y="32777"/>
                        <a:pt x="164052" y="35530"/>
                      </a:cubicBezTo>
                      <a:cubicBezTo>
                        <a:pt x="155020" y="37423"/>
                        <a:pt x="150547" y="41552"/>
                        <a:pt x="150547" y="47832"/>
                      </a:cubicBezTo>
                      <a:close/>
                    </a:path>
                  </a:pathLst>
                </a:custGeom>
                <a:grpFill/>
                <a:ln w="860" cap="flat">
                  <a:noFill/>
                  <a:prstDash val="solid"/>
                  <a:miter/>
                </a:ln>
              </p:spPr>
              <p:txBody>
                <a:bodyPr rtlCol="0" anchor="ctr"/>
                <a:lstStyle/>
                <a:p>
                  <a:endParaRPr lang="zh-CN" altLang="en-US"/>
                </a:p>
              </p:txBody>
            </p:sp>
            <p:sp>
              <p:nvSpPr>
                <p:cNvPr id="24" name="任意形状 23"/>
                <p:cNvSpPr/>
                <p:nvPr/>
              </p:nvSpPr>
              <p:spPr>
                <a:xfrm>
                  <a:off x="8164075" y="2743344"/>
                  <a:ext cx="264516" cy="297062"/>
                </a:xfrm>
                <a:custGeom>
                  <a:avLst/>
                  <a:gdLst>
                    <a:gd name="connsiteX0" fmla="*/ 59955 w 264516"/>
                    <a:gd name="connsiteY0" fmla="*/ 136189 h 297062"/>
                    <a:gd name="connsiteX1" fmla="*/ 92471 w 264516"/>
                    <a:gd name="connsiteY1" fmla="*/ 122510 h 297062"/>
                    <a:gd name="connsiteX2" fmla="*/ 116902 w 264516"/>
                    <a:gd name="connsiteY2" fmla="*/ 112961 h 297062"/>
                    <a:gd name="connsiteX3" fmla="*/ 130408 w 264516"/>
                    <a:gd name="connsiteY3" fmla="*/ 107541 h 297062"/>
                    <a:gd name="connsiteX4" fmla="*/ 158881 w 264516"/>
                    <a:gd name="connsiteY4" fmla="*/ 88443 h 297062"/>
                    <a:gd name="connsiteX5" fmla="*/ 194065 w 264516"/>
                    <a:gd name="connsiteY5" fmla="*/ 46117 h 297062"/>
                    <a:gd name="connsiteX6" fmla="*/ 203527 w 264516"/>
                    <a:gd name="connsiteY6" fmla="*/ 41987 h 297062"/>
                    <a:gd name="connsiteX7" fmla="*/ 204903 w 264516"/>
                    <a:gd name="connsiteY7" fmla="*/ 43364 h 297062"/>
                    <a:gd name="connsiteX8" fmla="*/ 208946 w 264516"/>
                    <a:gd name="connsiteY8" fmla="*/ 44740 h 297062"/>
                    <a:gd name="connsiteX9" fmla="*/ 210322 w 264516"/>
                    <a:gd name="connsiteY9" fmla="*/ 54289 h 297062"/>
                    <a:gd name="connsiteX10" fmla="*/ 190021 w 264516"/>
                    <a:gd name="connsiteY10" fmla="*/ 74764 h 297062"/>
                    <a:gd name="connsiteX11" fmla="*/ 171096 w 264516"/>
                    <a:gd name="connsiteY11" fmla="*/ 95239 h 297062"/>
                    <a:gd name="connsiteX12" fmla="*/ 167053 w 264516"/>
                    <a:gd name="connsiteY12" fmla="*/ 100659 h 297062"/>
                    <a:gd name="connsiteX13" fmla="*/ 172472 w 264516"/>
                    <a:gd name="connsiteY13" fmla="*/ 103412 h 297062"/>
                    <a:gd name="connsiteX14" fmla="*/ 198194 w 264516"/>
                    <a:gd name="connsiteY14" fmla="*/ 118381 h 297062"/>
                    <a:gd name="connsiteX15" fmla="*/ 194150 w 264516"/>
                    <a:gd name="connsiteY15" fmla="*/ 127930 h 297062"/>
                    <a:gd name="connsiteX16" fmla="*/ 153547 w 264516"/>
                    <a:gd name="connsiteY16" fmla="*/ 152448 h 297062"/>
                    <a:gd name="connsiteX17" fmla="*/ 156215 w 264516"/>
                    <a:gd name="connsiteY17" fmla="*/ 164750 h 297062"/>
                    <a:gd name="connsiteX18" fmla="*/ 165677 w 264516"/>
                    <a:gd name="connsiteY18" fmla="*/ 167503 h 297062"/>
                    <a:gd name="connsiteX19" fmla="*/ 192774 w 264516"/>
                    <a:gd name="connsiteY19" fmla="*/ 166127 h 297062"/>
                    <a:gd name="connsiteX20" fmla="*/ 244216 w 264516"/>
                    <a:gd name="connsiteY20" fmla="*/ 159330 h 297062"/>
                    <a:gd name="connsiteX21" fmla="*/ 264517 w 264516"/>
                    <a:gd name="connsiteY21" fmla="*/ 190731 h 297062"/>
                    <a:gd name="connsiteX22" fmla="*/ 261765 w 264516"/>
                    <a:gd name="connsiteY22" fmla="*/ 200280 h 297062"/>
                    <a:gd name="connsiteX23" fmla="*/ 253593 w 264516"/>
                    <a:gd name="connsiteY23" fmla="*/ 198904 h 297062"/>
                    <a:gd name="connsiteX24" fmla="*/ 168258 w 264516"/>
                    <a:gd name="connsiteY24" fmla="*/ 189355 h 297062"/>
                    <a:gd name="connsiteX25" fmla="*/ 161462 w 264516"/>
                    <a:gd name="connsiteY25" fmla="*/ 197527 h 297062"/>
                    <a:gd name="connsiteX26" fmla="*/ 157418 w 264516"/>
                    <a:gd name="connsiteY26" fmla="*/ 267125 h 297062"/>
                    <a:gd name="connsiteX27" fmla="*/ 156042 w 264516"/>
                    <a:gd name="connsiteY27" fmla="*/ 291643 h 297062"/>
                    <a:gd name="connsiteX28" fmla="*/ 153376 w 264516"/>
                    <a:gd name="connsiteY28" fmla="*/ 297063 h 297062"/>
                    <a:gd name="connsiteX29" fmla="*/ 147956 w 264516"/>
                    <a:gd name="connsiteY29" fmla="*/ 297063 h 297062"/>
                    <a:gd name="connsiteX30" fmla="*/ 68041 w 264516"/>
                    <a:gd name="connsiteY30" fmla="*/ 267038 h 297062"/>
                    <a:gd name="connsiteX31" fmla="*/ 63998 w 264516"/>
                    <a:gd name="connsiteY31" fmla="*/ 261619 h 297062"/>
                    <a:gd name="connsiteX32" fmla="*/ 70794 w 264516"/>
                    <a:gd name="connsiteY32" fmla="*/ 261619 h 297062"/>
                    <a:gd name="connsiteX33" fmla="*/ 120945 w 264516"/>
                    <a:gd name="connsiteY33" fmla="*/ 269792 h 297062"/>
                    <a:gd name="connsiteX34" fmla="*/ 131784 w 264516"/>
                    <a:gd name="connsiteY34" fmla="*/ 257489 h 297062"/>
                    <a:gd name="connsiteX35" fmla="*/ 131784 w 264516"/>
                    <a:gd name="connsiteY35" fmla="*/ 234262 h 297062"/>
                    <a:gd name="connsiteX36" fmla="*/ 133161 w 264516"/>
                    <a:gd name="connsiteY36" fmla="*/ 200108 h 297062"/>
                    <a:gd name="connsiteX37" fmla="*/ 129117 w 264516"/>
                    <a:gd name="connsiteY37" fmla="*/ 195979 h 297062"/>
                    <a:gd name="connsiteX38" fmla="*/ 18062 w 264516"/>
                    <a:gd name="connsiteY38" fmla="*/ 217830 h 297062"/>
                    <a:gd name="connsiteX39" fmla="*/ 5847 w 264516"/>
                    <a:gd name="connsiteY39" fmla="*/ 216454 h 297062"/>
                    <a:gd name="connsiteX40" fmla="*/ 1804 w 264516"/>
                    <a:gd name="connsiteY40" fmla="*/ 206904 h 297062"/>
                    <a:gd name="connsiteX41" fmla="*/ 427 w 264516"/>
                    <a:gd name="connsiteY41" fmla="*/ 202775 h 297062"/>
                    <a:gd name="connsiteX42" fmla="*/ 5847 w 264516"/>
                    <a:gd name="connsiteY42" fmla="*/ 201399 h 297062"/>
                    <a:gd name="connsiteX43" fmla="*/ 30191 w 264516"/>
                    <a:gd name="connsiteY43" fmla="*/ 195979 h 297062"/>
                    <a:gd name="connsiteX44" fmla="*/ 64084 w 264516"/>
                    <a:gd name="connsiteY44" fmla="*/ 189182 h 297062"/>
                    <a:gd name="connsiteX45" fmla="*/ 122321 w 264516"/>
                    <a:gd name="connsiteY45" fmla="*/ 176880 h 297062"/>
                    <a:gd name="connsiteX46" fmla="*/ 126365 w 264516"/>
                    <a:gd name="connsiteY46" fmla="*/ 175504 h 297062"/>
                    <a:gd name="connsiteX47" fmla="*/ 122321 w 264516"/>
                    <a:gd name="connsiteY47" fmla="*/ 168708 h 297062"/>
                    <a:gd name="connsiteX48" fmla="*/ 110106 w 264516"/>
                    <a:gd name="connsiteY48" fmla="*/ 160535 h 297062"/>
                    <a:gd name="connsiteX49" fmla="*/ 108730 w 264516"/>
                    <a:gd name="connsiteY49" fmla="*/ 152362 h 297062"/>
                    <a:gd name="connsiteX50" fmla="*/ 119568 w 264516"/>
                    <a:gd name="connsiteY50" fmla="*/ 148233 h 297062"/>
                    <a:gd name="connsiteX51" fmla="*/ 131784 w 264516"/>
                    <a:gd name="connsiteY51" fmla="*/ 148233 h 297062"/>
                    <a:gd name="connsiteX52" fmla="*/ 149418 w 264516"/>
                    <a:gd name="connsiteY52" fmla="*/ 135931 h 297062"/>
                    <a:gd name="connsiteX53" fmla="*/ 143999 w 264516"/>
                    <a:gd name="connsiteY53" fmla="*/ 119585 h 297062"/>
                    <a:gd name="connsiteX54" fmla="*/ 70880 w 264516"/>
                    <a:gd name="connsiteY54" fmla="*/ 149609 h 297062"/>
                    <a:gd name="connsiteX55" fmla="*/ 61417 w 264516"/>
                    <a:gd name="connsiteY55" fmla="*/ 149609 h 297062"/>
                    <a:gd name="connsiteX56" fmla="*/ 55998 w 264516"/>
                    <a:gd name="connsiteY56" fmla="*/ 144189 h 297062"/>
                    <a:gd name="connsiteX57" fmla="*/ 53245 w 264516"/>
                    <a:gd name="connsiteY57" fmla="*/ 140060 h 297062"/>
                    <a:gd name="connsiteX58" fmla="*/ 59955 w 264516"/>
                    <a:gd name="connsiteY58" fmla="*/ 136189 h 297062"/>
                    <a:gd name="connsiteX59" fmla="*/ 51869 w 264516"/>
                    <a:gd name="connsiteY59" fmla="*/ 52913 h 297062"/>
                    <a:gd name="connsiteX60" fmla="*/ 100643 w 264516"/>
                    <a:gd name="connsiteY60" fmla="*/ 25642 h 297062"/>
                    <a:gd name="connsiteX61" fmla="*/ 108730 w 264516"/>
                    <a:gd name="connsiteY61" fmla="*/ 22889 h 297062"/>
                    <a:gd name="connsiteX62" fmla="*/ 162924 w 264516"/>
                    <a:gd name="connsiteY62" fmla="*/ 2414 h 297062"/>
                    <a:gd name="connsiteX63" fmla="*/ 176430 w 264516"/>
                    <a:gd name="connsiteY63" fmla="*/ 3790 h 297062"/>
                    <a:gd name="connsiteX64" fmla="*/ 185892 w 264516"/>
                    <a:gd name="connsiteY64" fmla="*/ 13340 h 297062"/>
                    <a:gd name="connsiteX65" fmla="*/ 187268 w 264516"/>
                    <a:gd name="connsiteY65" fmla="*/ 20136 h 297062"/>
                    <a:gd name="connsiteX66" fmla="*/ 179183 w 264516"/>
                    <a:gd name="connsiteY66" fmla="*/ 22889 h 297062"/>
                    <a:gd name="connsiteX67" fmla="*/ 110106 w 264516"/>
                    <a:gd name="connsiteY67" fmla="*/ 46117 h 297062"/>
                    <a:gd name="connsiteX68" fmla="*/ 97891 w 264516"/>
                    <a:gd name="connsiteY68" fmla="*/ 54289 h 297062"/>
                    <a:gd name="connsiteX69" fmla="*/ 81633 w 264516"/>
                    <a:gd name="connsiteY69" fmla="*/ 57042 h 297062"/>
                    <a:gd name="connsiteX70" fmla="*/ 53160 w 264516"/>
                    <a:gd name="connsiteY70" fmla="*/ 59795 h 297062"/>
                    <a:gd name="connsiteX71" fmla="*/ 46363 w 264516"/>
                    <a:gd name="connsiteY71" fmla="*/ 58419 h 297062"/>
                    <a:gd name="connsiteX72" fmla="*/ 51869 w 264516"/>
                    <a:gd name="connsiteY72" fmla="*/ 52913 h 297062"/>
                    <a:gd name="connsiteX73" fmla="*/ 73546 w 264516"/>
                    <a:gd name="connsiteY73" fmla="*/ 107541 h 297062"/>
                    <a:gd name="connsiteX74" fmla="*/ 64084 w 264516"/>
                    <a:gd name="connsiteY74" fmla="*/ 100745 h 297062"/>
                    <a:gd name="connsiteX75" fmla="*/ 55998 w 264516"/>
                    <a:gd name="connsiteY75" fmla="*/ 93949 h 297062"/>
                    <a:gd name="connsiteX76" fmla="*/ 51955 w 264516"/>
                    <a:gd name="connsiteY76" fmla="*/ 89819 h 297062"/>
                    <a:gd name="connsiteX77" fmla="*/ 58751 w 264516"/>
                    <a:gd name="connsiteY77" fmla="*/ 84399 h 297062"/>
                    <a:gd name="connsiteX78" fmla="*/ 102106 w 264516"/>
                    <a:gd name="connsiteY78" fmla="*/ 73474 h 297062"/>
                    <a:gd name="connsiteX79" fmla="*/ 106149 w 264516"/>
                    <a:gd name="connsiteY79" fmla="*/ 74850 h 297062"/>
                    <a:gd name="connsiteX80" fmla="*/ 103396 w 264516"/>
                    <a:gd name="connsiteY80" fmla="*/ 78980 h 297062"/>
                    <a:gd name="connsiteX81" fmla="*/ 85762 w 264516"/>
                    <a:gd name="connsiteY81" fmla="*/ 103498 h 297062"/>
                    <a:gd name="connsiteX82" fmla="*/ 73546 w 264516"/>
                    <a:gd name="connsiteY82" fmla="*/ 107541 h 297062"/>
                    <a:gd name="connsiteX83" fmla="*/ 127655 w 264516"/>
                    <a:gd name="connsiteY83" fmla="*/ 78893 h 297062"/>
                    <a:gd name="connsiteX84" fmla="*/ 123612 w 264516"/>
                    <a:gd name="connsiteY84" fmla="*/ 66591 h 297062"/>
                    <a:gd name="connsiteX85" fmla="*/ 127655 w 264516"/>
                    <a:gd name="connsiteY85" fmla="*/ 58419 h 297062"/>
                    <a:gd name="connsiteX86" fmla="*/ 145290 w 264516"/>
                    <a:gd name="connsiteY86" fmla="*/ 54289 h 297062"/>
                    <a:gd name="connsiteX87" fmla="*/ 157505 w 264516"/>
                    <a:gd name="connsiteY87" fmla="*/ 51536 h 297062"/>
                    <a:gd name="connsiteX88" fmla="*/ 160258 w 264516"/>
                    <a:gd name="connsiteY88" fmla="*/ 52913 h 297062"/>
                    <a:gd name="connsiteX89" fmla="*/ 158881 w 264516"/>
                    <a:gd name="connsiteY89" fmla="*/ 55666 h 297062"/>
                    <a:gd name="connsiteX90" fmla="*/ 139956 w 264516"/>
                    <a:gd name="connsiteY90" fmla="*/ 78893 h 297062"/>
                    <a:gd name="connsiteX91" fmla="*/ 133161 w 264516"/>
                    <a:gd name="connsiteY91" fmla="*/ 84313 h 297062"/>
                    <a:gd name="connsiteX92" fmla="*/ 127655 w 264516"/>
                    <a:gd name="connsiteY92" fmla="*/ 78893 h 29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64516" h="297062">
                      <a:moveTo>
                        <a:pt x="59955" y="136189"/>
                      </a:moveTo>
                      <a:cubicBezTo>
                        <a:pt x="69847" y="133436"/>
                        <a:pt x="80687" y="128876"/>
                        <a:pt x="92471" y="122510"/>
                      </a:cubicBezTo>
                      <a:cubicBezTo>
                        <a:pt x="97891" y="120704"/>
                        <a:pt x="106064" y="117521"/>
                        <a:pt x="116902" y="112961"/>
                      </a:cubicBezTo>
                      <a:cubicBezTo>
                        <a:pt x="120515" y="112101"/>
                        <a:pt x="124989" y="110208"/>
                        <a:pt x="130408" y="107541"/>
                      </a:cubicBezTo>
                      <a:cubicBezTo>
                        <a:pt x="138493" y="105734"/>
                        <a:pt x="148042" y="99368"/>
                        <a:pt x="158881" y="88443"/>
                      </a:cubicBezTo>
                      <a:cubicBezTo>
                        <a:pt x="167053" y="81130"/>
                        <a:pt x="178753" y="67108"/>
                        <a:pt x="194065" y="46117"/>
                      </a:cubicBezTo>
                      <a:cubicBezTo>
                        <a:pt x="195871" y="42503"/>
                        <a:pt x="199054" y="41127"/>
                        <a:pt x="203527" y="41987"/>
                      </a:cubicBezTo>
                      <a:cubicBezTo>
                        <a:pt x="203527" y="42933"/>
                        <a:pt x="203957" y="43364"/>
                        <a:pt x="204903" y="43364"/>
                      </a:cubicBezTo>
                      <a:cubicBezTo>
                        <a:pt x="206710" y="44310"/>
                        <a:pt x="208086" y="44740"/>
                        <a:pt x="208946" y="44740"/>
                      </a:cubicBezTo>
                      <a:cubicBezTo>
                        <a:pt x="213420" y="46547"/>
                        <a:pt x="213936" y="49730"/>
                        <a:pt x="210322" y="54289"/>
                      </a:cubicBezTo>
                      <a:cubicBezTo>
                        <a:pt x="204903" y="59709"/>
                        <a:pt x="198108" y="66591"/>
                        <a:pt x="190021" y="74764"/>
                      </a:cubicBezTo>
                      <a:cubicBezTo>
                        <a:pt x="181935" y="83883"/>
                        <a:pt x="175570" y="90679"/>
                        <a:pt x="171096" y="95239"/>
                      </a:cubicBezTo>
                      <a:cubicBezTo>
                        <a:pt x="168430" y="97992"/>
                        <a:pt x="167053" y="99799"/>
                        <a:pt x="167053" y="100659"/>
                      </a:cubicBezTo>
                      <a:cubicBezTo>
                        <a:pt x="167053" y="102466"/>
                        <a:pt x="168860" y="103412"/>
                        <a:pt x="172472" y="103412"/>
                      </a:cubicBezTo>
                      <a:cubicBezTo>
                        <a:pt x="185118" y="107025"/>
                        <a:pt x="193720" y="112101"/>
                        <a:pt x="198194" y="118381"/>
                      </a:cubicBezTo>
                      <a:cubicBezTo>
                        <a:pt x="200860" y="122940"/>
                        <a:pt x="199570" y="126123"/>
                        <a:pt x="194150" y="127930"/>
                      </a:cubicBezTo>
                      <a:cubicBezTo>
                        <a:pt x="178753" y="137909"/>
                        <a:pt x="165247" y="146168"/>
                        <a:pt x="153547" y="152448"/>
                      </a:cubicBezTo>
                      <a:cubicBezTo>
                        <a:pt x="148988" y="155201"/>
                        <a:pt x="149935" y="159245"/>
                        <a:pt x="156215" y="164750"/>
                      </a:cubicBezTo>
                      <a:cubicBezTo>
                        <a:pt x="158021" y="167503"/>
                        <a:pt x="161204" y="168363"/>
                        <a:pt x="165677" y="167503"/>
                      </a:cubicBezTo>
                      <a:cubicBezTo>
                        <a:pt x="172903" y="167503"/>
                        <a:pt x="181935" y="167073"/>
                        <a:pt x="192774" y="166127"/>
                      </a:cubicBezTo>
                      <a:cubicBezTo>
                        <a:pt x="215312" y="164320"/>
                        <a:pt x="232517" y="161997"/>
                        <a:pt x="244216" y="159330"/>
                      </a:cubicBezTo>
                      <a:cubicBezTo>
                        <a:pt x="251442" y="162944"/>
                        <a:pt x="258237" y="173439"/>
                        <a:pt x="264517" y="190731"/>
                      </a:cubicBezTo>
                      <a:cubicBezTo>
                        <a:pt x="264517" y="196151"/>
                        <a:pt x="263571" y="199420"/>
                        <a:pt x="261765" y="200280"/>
                      </a:cubicBezTo>
                      <a:cubicBezTo>
                        <a:pt x="259958" y="201226"/>
                        <a:pt x="257205" y="200710"/>
                        <a:pt x="253593" y="198904"/>
                      </a:cubicBezTo>
                      <a:cubicBezTo>
                        <a:pt x="230108" y="188924"/>
                        <a:pt x="201634" y="185741"/>
                        <a:pt x="168258" y="189355"/>
                      </a:cubicBezTo>
                      <a:cubicBezTo>
                        <a:pt x="163699" y="189355"/>
                        <a:pt x="161462" y="192107"/>
                        <a:pt x="161462" y="197527"/>
                      </a:cubicBezTo>
                      <a:cubicBezTo>
                        <a:pt x="160516" y="228498"/>
                        <a:pt x="159225" y="251639"/>
                        <a:pt x="157418" y="267125"/>
                      </a:cubicBezTo>
                      <a:cubicBezTo>
                        <a:pt x="154666" y="276244"/>
                        <a:pt x="154236" y="284416"/>
                        <a:pt x="156042" y="291643"/>
                      </a:cubicBezTo>
                      <a:cubicBezTo>
                        <a:pt x="156042" y="294396"/>
                        <a:pt x="155096" y="296202"/>
                        <a:pt x="153376" y="297063"/>
                      </a:cubicBezTo>
                      <a:lnTo>
                        <a:pt x="147956" y="297063"/>
                      </a:lnTo>
                      <a:cubicBezTo>
                        <a:pt x="112773" y="289750"/>
                        <a:pt x="86106" y="279771"/>
                        <a:pt x="68041" y="267038"/>
                      </a:cubicBezTo>
                      <a:cubicBezTo>
                        <a:pt x="64428" y="264286"/>
                        <a:pt x="63052" y="262479"/>
                        <a:pt x="63998" y="261619"/>
                      </a:cubicBezTo>
                      <a:cubicBezTo>
                        <a:pt x="63998" y="260758"/>
                        <a:pt x="66234" y="260758"/>
                        <a:pt x="70794" y="261619"/>
                      </a:cubicBezTo>
                      <a:cubicBezTo>
                        <a:pt x="89805" y="267985"/>
                        <a:pt x="106494" y="270738"/>
                        <a:pt x="120945" y="269792"/>
                      </a:cubicBezTo>
                      <a:cubicBezTo>
                        <a:pt x="127225" y="269792"/>
                        <a:pt x="130838" y="265662"/>
                        <a:pt x="131784" y="257489"/>
                      </a:cubicBezTo>
                      <a:cubicBezTo>
                        <a:pt x="131784" y="252930"/>
                        <a:pt x="131784" y="245187"/>
                        <a:pt x="131784" y="234262"/>
                      </a:cubicBezTo>
                      <a:cubicBezTo>
                        <a:pt x="132644" y="219723"/>
                        <a:pt x="133161" y="208367"/>
                        <a:pt x="133161" y="200108"/>
                      </a:cubicBezTo>
                      <a:cubicBezTo>
                        <a:pt x="133161" y="197355"/>
                        <a:pt x="131784" y="195979"/>
                        <a:pt x="129117" y="195979"/>
                      </a:cubicBezTo>
                      <a:cubicBezTo>
                        <a:pt x="67697" y="200538"/>
                        <a:pt x="30621" y="207851"/>
                        <a:pt x="18062" y="217830"/>
                      </a:cubicBezTo>
                      <a:cubicBezTo>
                        <a:pt x="11696" y="221443"/>
                        <a:pt x="7653" y="221013"/>
                        <a:pt x="5847" y="216454"/>
                      </a:cubicBezTo>
                      <a:cubicBezTo>
                        <a:pt x="4040" y="214647"/>
                        <a:pt x="2664" y="211464"/>
                        <a:pt x="1804" y="206904"/>
                      </a:cubicBezTo>
                      <a:cubicBezTo>
                        <a:pt x="-3" y="205098"/>
                        <a:pt x="-433" y="203721"/>
                        <a:pt x="427" y="202775"/>
                      </a:cubicBezTo>
                      <a:cubicBezTo>
                        <a:pt x="427" y="201915"/>
                        <a:pt x="2234" y="201399"/>
                        <a:pt x="5847" y="201399"/>
                      </a:cubicBezTo>
                      <a:cubicBezTo>
                        <a:pt x="11266" y="202345"/>
                        <a:pt x="19352" y="200538"/>
                        <a:pt x="30191" y="195979"/>
                      </a:cubicBezTo>
                      <a:cubicBezTo>
                        <a:pt x="38363" y="193226"/>
                        <a:pt x="49632" y="190989"/>
                        <a:pt x="64084" y="189182"/>
                      </a:cubicBezTo>
                      <a:cubicBezTo>
                        <a:pt x="97461" y="183763"/>
                        <a:pt x="116902" y="179633"/>
                        <a:pt x="122321" y="176880"/>
                      </a:cubicBezTo>
                      <a:cubicBezTo>
                        <a:pt x="124989" y="176880"/>
                        <a:pt x="126365" y="176450"/>
                        <a:pt x="126365" y="175504"/>
                      </a:cubicBezTo>
                      <a:cubicBezTo>
                        <a:pt x="126365" y="174644"/>
                        <a:pt x="124989" y="172321"/>
                        <a:pt x="122321" y="168708"/>
                      </a:cubicBezTo>
                      <a:cubicBezTo>
                        <a:pt x="116902" y="165094"/>
                        <a:pt x="112859" y="162341"/>
                        <a:pt x="110106" y="160535"/>
                      </a:cubicBezTo>
                      <a:cubicBezTo>
                        <a:pt x="106494" y="158728"/>
                        <a:pt x="106064" y="155975"/>
                        <a:pt x="108730" y="152362"/>
                      </a:cubicBezTo>
                      <a:cubicBezTo>
                        <a:pt x="111483" y="148749"/>
                        <a:pt x="115009" y="147372"/>
                        <a:pt x="119568" y="148233"/>
                      </a:cubicBezTo>
                      <a:cubicBezTo>
                        <a:pt x="122321" y="150039"/>
                        <a:pt x="126365" y="150039"/>
                        <a:pt x="131784" y="148233"/>
                      </a:cubicBezTo>
                      <a:cubicBezTo>
                        <a:pt x="134537" y="148233"/>
                        <a:pt x="140386" y="144103"/>
                        <a:pt x="149418" y="135931"/>
                      </a:cubicBezTo>
                      <a:cubicBezTo>
                        <a:pt x="154838" y="128618"/>
                        <a:pt x="153032" y="123198"/>
                        <a:pt x="143999" y="119585"/>
                      </a:cubicBezTo>
                      <a:cubicBezTo>
                        <a:pt x="132214" y="119585"/>
                        <a:pt x="107870" y="129565"/>
                        <a:pt x="70880" y="149609"/>
                      </a:cubicBezTo>
                      <a:cubicBezTo>
                        <a:pt x="66321" y="152362"/>
                        <a:pt x="63224" y="152362"/>
                        <a:pt x="61417" y="149609"/>
                      </a:cubicBezTo>
                      <a:cubicBezTo>
                        <a:pt x="58665" y="147803"/>
                        <a:pt x="56858" y="145996"/>
                        <a:pt x="55998" y="144189"/>
                      </a:cubicBezTo>
                      <a:cubicBezTo>
                        <a:pt x="53245" y="142383"/>
                        <a:pt x="52385" y="141006"/>
                        <a:pt x="53245" y="140060"/>
                      </a:cubicBezTo>
                      <a:cubicBezTo>
                        <a:pt x="53160" y="138425"/>
                        <a:pt x="55396" y="137049"/>
                        <a:pt x="59955" y="136189"/>
                      </a:cubicBezTo>
                      <a:close/>
                      <a:moveTo>
                        <a:pt x="51869" y="52913"/>
                      </a:moveTo>
                      <a:cubicBezTo>
                        <a:pt x="68987" y="41987"/>
                        <a:pt x="85246" y="32954"/>
                        <a:pt x="100643" y="25642"/>
                      </a:cubicBezTo>
                      <a:cubicBezTo>
                        <a:pt x="102450" y="25642"/>
                        <a:pt x="105117" y="24781"/>
                        <a:pt x="108730" y="22889"/>
                      </a:cubicBezTo>
                      <a:cubicBezTo>
                        <a:pt x="127741" y="16523"/>
                        <a:pt x="145720" y="9726"/>
                        <a:pt x="162924" y="2414"/>
                      </a:cubicBezTo>
                      <a:cubicBezTo>
                        <a:pt x="169204" y="-1199"/>
                        <a:pt x="173763" y="-769"/>
                        <a:pt x="176430" y="3790"/>
                      </a:cubicBezTo>
                      <a:cubicBezTo>
                        <a:pt x="177290" y="6543"/>
                        <a:pt x="180473" y="9726"/>
                        <a:pt x="185892" y="13340"/>
                      </a:cubicBezTo>
                      <a:cubicBezTo>
                        <a:pt x="187699" y="16092"/>
                        <a:pt x="188129" y="18329"/>
                        <a:pt x="187268" y="20136"/>
                      </a:cubicBezTo>
                      <a:cubicBezTo>
                        <a:pt x="185462" y="21942"/>
                        <a:pt x="182709" y="22889"/>
                        <a:pt x="179183" y="22889"/>
                      </a:cubicBezTo>
                      <a:cubicBezTo>
                        <a:pt x="140300" y="29255"/>
                        <a:pt x="117332" y="36998"/>
                        <a:pt x="110106" y="46117"/>
                      </a:cubicBezTo>
                      <a:cubicBezTo>
                        <a:pt x="107440" y="51536"/>
                        <a:pt x="103311" y="54289"/>
                        <a:pt x="97891" y="54289"/>
                      </a:cubicBezTo>
                      <a:cubicBezTo>
                        <a:pt x="94278" y="55236"/>
                        <a:pt x="88859" y="56096"/>
                        <a:pt x="81633" y="57042"/>
                      </a:cubicBezTo>
                      <a:cubicBezTo>
                        <a:pt x="69847" y="58849"/>
                        <a:pt x="60385" y="59795"/>
                        <a:pt x="53160" y="59795"/>
                      </a:cubicBezTo>
                      <a:cubicBezTo>
                        <a:pt x="49546" y="59795"/>
                        <a:pt x="47309" y="59365"/>
                        <a:pt x="46363" y="58419"/>
                      </a:cubicBezTo>
                      <a:cubicBezTo>
                        <a:pt x="46449" y="57472"/>
                        <a:pt x="48170" y="55666"/>
                        <a:pt x="51869" y="52913"/>
                      </a:cubicBezTo>
                      <a:close/>
                      <a:moveTo>
                        <a:pt x="73546" y="107541"/>
                      </a:moveTo>
                      <a:cubicBezTo>
                        <a:pt x="70794" y="106681"/>
                        <a:pt x="67697" y="104358"/>
                        <a:pt x="64084" y="100745"/>
                      </a:cubicBezTo>
                      <a:cubicBezTo>
                        <a:pt x="60471" y="97992"/>
                        <a:pt x="57719" y="95755"/>
                        <a:pt x="55998" y="93949"/>
                      </a:cubicBezTo>
                      <a:cubicBezTo>
                        <a:pt x="52385" y="92142"/>
                        <a:pt x="51009" y="90766"/>
                        <a:pt x="51955" y="89819"/>
                      </a:cubicBezTo>
                      <a:cubicBezTo>
                        <a:pt x="51955" y="88013"/>
                        <a:pt x="54191" y="86206"/>
                        <a:pt x="58751" y="84399"/>
                      </a:cubicBezTo>
                      <a:cubicBezTo>
                        <a:pt x="73203" y="78980"/>
                        <a:pt x="87654" y="75280"/>
                        <a:pt x="102106" y="73474"/>
                      </a:cubicBezTo>
                      <a:cubicBezTo>
                        <a:pt x="104859" y="73474"/>
                        <a:pt x="106149" y="73904"/>
                        <a:pt x="106149" y="74850"/>
                      </a:cubicBezTo>
                      <a:cubicBezTo>
                        <a:pt x="106149" y="75797"/>
                        <a:pt x="105203" y="77173"/>
                        <a:pt x="103396" y="78980"/>
                      </a:cubicBezTo>
                      <a:cubicBezTo>
                        <a:pt x="95311" y="86292"/>
                        <a:pt x="89375" y="94465"/>
                        <a:pt x="85762" y="103498"/>
                      </a:cubicBezTo>
                      <a:cubicBezTo>
                        <a:pt x="83009" y="110724"/>
                        <a:pt x="78880" y="112101"/>
                        <a:pt x="73546" y="107541"/>
                      </a:cubicBezTo>
                      <a:close/>
                      <a:moveTo>
                        <a:pt x="127655" y="78893"/>
                      </a:moveTo>
                      <a:cubicBezTo>
                        <a:pt x="124902" y="73474"/>
                        <a:pt x="123612" y="69344"/>
                        <a:pt x="123612" y="66591"/>
                      </a:cubicBezTo>
                      <a:cubicBezTo>
                        <a:pt x="120945" y="62032"/>
                        <a:pt x="122236" y="59279"/>
                        <a:pt x="127655" y="58419"/>
                      </a:cubicBezTo>
                      <a:cubicBezTo>
                        <a:pt x="130321" y="57558"/>
                        <a:pt x="136257" y="56182"/>
                        <a:pt x="145290" y="54289"/>
                      </a:cubicBezTo>
                      <a:cubicBezTo>
                        <a:pt x="148903" y="53429"/>
                        <a:pt x="152946" y="52483"/>
                        <a:pt x="157505" y="51536"/>
                      </a:cubicBezTo>
                      <a:cubicBezTo>
                        <a:pt x="159311" y="51536"/>
                        <a:pt x="160258" y="51966"/>
                        <a:pt x="160258" y="52913"/>
                      </a:cubicBezTo>
                      <a:cubicBezTo>
                        <a:pt x="161118" y="52913"/>
                        <a:pt x="160688" y="53859"/>
                        <a:pt x="158881" y="55666"/>
                      </a:cubicBezTo>
                      <a:cubicBezTo>
                        <a:pt x="150795" y="62978"/>
                        <a:pt x="144429" y="70635"/>
                        <a:pt x="139956" y="78893"/>
                      </a:cubicBezTo>
                      <a:cubicBezTo>
                        <a:pt x="137290" y="82507"/>
                        <a:pt x="134967" y="84313"/>
                        <a:pt x="133161" y="84313"/>
                      </a:cubicBezTo>
                      <a:cubicBezTo>
                        <a:pt x="132214" y="84313"/>
                        <a:pt x="130408" y="82507"/>
                        <a:pt x="127655" y="78893"/>
                      </a:cubicBezTo>
                      <a:close/>
                    </a:path>
                  </a:pathLst>
                </a:custGeom>
                <a:grpFill/>
                <a:ln w="860" cap="flat">
                  <a:noFill/>
                  <a:prstDash val="solid"/>
                  <a:miter/>
                </a:ln>
              </p:spPr>
              <p:txBody>
                <a:bodyPr rtlCol="0" anchor="ctr"/>
                <a:lstStyle/>
                <a:p>
                  <a:endParaRPr lang="zh-CN" altLang="en-US"/>
                </a:p>
              </p:txBody>
            </p:sp>
          </p:grpSp>
        </p:grpSp>
      </p:grpSp>
      <p:sp>
        <p:nvSpPr>
          <p:cNvPr id="46" name="任意多边形: 形状 5"/>
          <p:cNvSpPr/>
          <p:nvPr/>
        </p:nvSpPr>
        <p:spPr>
          <a:xfrm>
            <a:off x="6679664" y="1613056"/>
            <a:ext cx="5512336" cy="5244945"/>
          </a:xfrm>
          <a:custGeom>
            <a:avLst/>
            <a:gdLst>
              <a:gd name="connsiteX0" fmla="*/ 4651643 w 5512336"/>
              <a:gd name="connsiteY0" fmla="*/ 0 h 5244945"/>
              <a:gd name="connsiteX1" fmla="*/ 5360042 w 5512336"/>
              <a:gd name="connsiteY1" fmla="*/ 53597 h 5244945"/>
              <a:gd name="connsiteX2" fmla="*/ 5512336 w 5512336"/>
              <a:gd name="connsiteY2" fmla="*/ 80794 h 5244945"/>
              <a:gd name="connsiteX3" fmla="*/ 5512336 w 5512336"/>
              <a:gd name="connsiteY3" fmla="*/ 3207990 h 5244945"/>
              <a:gd name="connsiteX4" fmla="*/ 5453578 w 5512336"/>
              <a:gd name="connsiteY4" fmla="*/ 3172294 h 5244945"/>
              <a:gd name="connsiteX5" fmla="*/ 4651643 w 5512336"/>
              <a:gd name="connsiteY5" fmla="*/ 2969236 h 5244945"/>
              <a:gd name="connsiteX6" fmla="*/ 2969237 w 5512336"/>
              <a:gd name="connsiteY6" fmla="*/ 4651642 h 5244945"/>
              <a:gd name="connsiteX7" fmla="*/ 3044875 w 5512336"/>
              <a:gd name="connsiteY7" fmla="*/ 5151938 h 5244945"/>
              <a:gd name="connsiteX8" fmla="*/ 3078916 w 5512336"/>
              <a:gd name="connsiteY8" fmla="*/ 5244945 h 5244945"/>
              <a:gd name="connsiteX9" fmla="*/ 38972 w 5512336"/>
              <a:gd name="connsiteY9" fmla="*/ 5244945 h 5244945"/>
              <a:gd name="connsiteX10" fmla="*/ 24016 w 5512336"/>
              <a:gd name="connsiteY10" fmla="*/ 5127246 h 5244945"/>
              <a:gd name="connsiteX11" fmla="*/ 0 w 5512336"/>
              <a:gd name="connsiteY11" fmla="*/ 4651642 h 5244945"/>
              <a:gd name="connsiteX12" fmla="*/ 4651643 w 5512336"/>
              <a:gd name="connsiteY12" fmla="*/ 0 h 5244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12336" h="5244945">
                <a:moveTo>
                  <a:pt x="4651643" y="0"/>
                </a:moveTo>
                <a:cubicBezTo>
                  <a:pt x="4892490" y="0"/>
                  <a:pt x="5129061" y="18304"/>
                  <a:pt x="5360042" y="53597"/>
                </a:cubicBezTo>
                <a:lnTo>
                  <a:pt x="5512336" y="80794"/>
                </a:lnTo>
                <a:lnTo>
                  <a:pt x="5512336" y="3207990"/>
                </a:lnTo>
                <a:lnTo>
                  <a:pt x="5453578" y="3172294"/>
                </a:lnTo>
                <a:cubicBezTo>
                  <a:pt x="5215192" y="3042795"/>
                  <a:pt x="4942008" y="2969236"/>
                  <a:pt x="4651643" y="2969236"/>
                </a:cubicBezTo>
                <a:cubicBezTo>
                  <a:pt x="3722476" y="2969236"/>
                  <a:pt x="2969237" y="3722475"/>
                  <a:pt x="2969237" y="4651642"/>
                </a:cubicBezTo>
                <a:cubicBezTo>
                  <a:pt x="2969237" y="4825861"/>
                  <a:pt x="2995718" y="4993895"/>
                  <a:pt x="3044875" y="5151938"/>
                </a:cubicBezTo>
                <a:lnTo>
                  <a:pt x="3078916" y="5244945"/>
                </a:lnTo>
                <a:lnTo>
                  <a:pt x="38972" y="5244945"/>
                </a:lnTo>
                <a:lnTo>
                  <a:pt x="24016" y="5127246"/>
                </a:lnTo>
                <a:cubicBezTo>
                  <a:pt x="8136" y="4970871"/>
                  <a:pt x="0" y="4812207"/>
                  <a:pt x="0" y="4651642"/>
                </a:cubicBezTo>
                <a:cubicBezTo>
                  <a:pt x="0" y="2082611"/>
                  <a:pt x="2082612" y="0"/>
                  <a:pt x="4651643" y="0"/>
                </a:cubicBezTo>
                <a:close/>
              </a:path>
            </a:pathLst>
          </a:custGeom>
          <a:blipFill>
            <a:blip r:embed="rId2">
              <a:grayscl/>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sp>
        <p:nvSpPr>
          <p:cNvPr id="47" name="任意多边形: 形状 4"/>
          <p:cNvSpPr/>
          <p:nvPr/>
        </p:nvSpPr>
        <p:spPr>
          <a:xfrm>
            <a:off x="6679664" y="1613056"/>
            <a:ext cx="5512336" cy="5244945"/>
          </a:xfrm>
          <a:custGeom>
            <a:avLst/>
            <a:gdLst>
              <a:gd name="connsiteX0" fmla="*/ 4651643 w 5512336"/>
              <a:gd name="connsiteY0" fmla="*/ 0 h 5244945"/>
              <a:gd name="connsiteX1" fmla="*/ 5360042 w 5512336"/>
              <a:gd name="connsiteY1" fmla="*/ 53597 h 5244945"/>
              <a:gd name="connsiteX2" fmla="*/ 5512336 w 5512336"/>
              <a:gd name="connsiteY2" fmla="*/ 80794 h 5244945"/>
              <a:gd name="connsiteX3" fmla="*/ 5512336 w 5512336"/>
              <a:gd name="connsiteY3" fmla="*/ 3207990 h 5244945"/>
              <a:gd name="connsiteX4" fmla="*/ 5453578 w 5512336"/>
              <a:gd name="connsiteY4" fmla="*/ 3172294 h 5244945"/>
              <a:gd name="connsiteX5" fmla="*/ 4651643 w 5512336"/>
              <a:gd name="connsiteY5" fmla="*/ 2969236 h 5244945"/>
              <a:gd name="connsiteX6" fmla="*/ 2969237 w 5512336"/>
              <a:gd name="connsiteY6" fmla="*/ 4651642 h 5244945"/>
              <a:gd name="connsiteX7" fmla="*/ 3044875 w 5512336"/>
              <a:gd name="connsiteY7" fmla="*/ 5151938 h 5244945"/>
              <a:gd name="connsiteX8" fmla="*/ 3078916 w 5512336"/>
              <a:gd name="connsiteY8" fmla="*/ 5244945 h 5244945"/>
              <a:gd name="connsiteX9" fmla="*/ 38972 w 5512336"/>
              <a:gd name="connsiteY9" fmla="*/ 5244945 h 5244945"/>
              <a:gd name="connsiteX10" fmla="*/ 24016 w 5512336"/>
              <a:gd name="connsiteY10" fmla="*/ 5127246 h 5244945"/>
              <a:gd name="connsiteX11" fmla="*/ 0 w 5512336"/>
              <a:gd name="connsiteY11" fmla="*/ 4651642 h 5244945"/>
              <a:gd name="connsiteX12" fmla="*/ 4651643 w 5512336"/>
              <a:gd name="connsiteY12" fmla="*/ 0 h 5244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12336" h="5244945">
                <a:moveTo>
                  <a:pt x="4651643" y="0"/>
                </a:moveTo>
                <a:cubicBezTo>
                  <a:pt x="4892490" y="0"/>
                  <a:pt x="5129061" y="18304"/>
                  <a:pt x="5360042" y="53597"/>
                </a:cubicBezTo>
                <a:lnTo>
                  <a:pt x="5512336" y="80794"/>
                </a:lnTo>
                <a:lnTo>
                  <a:pt x="5512336" y="3207990"/>
                </a:lnTo>
                <a:lnTo>
                  <a:pt x="5453578" y="3172294"/>
                </a:lnTo>
                <a:cubicBezTo>
                  <a:pt x="5215192" y="3042795"/>
                  <a:pt x="4942008" y="2969236"/>
                  <a:pt x="4651643" y="2969236"/>
                </a:cubicBezTo>
                <a:cubicBezTo>
                  <a:pt x="3722476" y="2969236"/>
                  <a:pt x="2969237" y="3722475"/>
                  <a:pt x="2969237" y="4651642"/>
                </a:cubicBezTo>
                <a:cubicBezTo>
                  <a:pt x="2969237" y="4825861"/>
                  <a:pt x="2995718" y="4993895"/>
                  <a:pt x="3044875" y="5151938"/>
                </a:cubicBezTo>
                <a:lnTo>
                  <a:pt x="3078916" y="5244945"/>
                </a:lnTo>
                <a:lnTo>
                  <a:pt x="38972" y="5244945"/>
                </a:lnTo>
                <a:lnTo>
                  <a:pt x="24016" y="5127246"/>
                </a:lnTo>
                <a:cubicBezTo>
                  <a:pt x="8136" y="4970871"/>
                  <a:pt x="0" y="4812207"/>
                  <a:pt x="0" y="4651642"/>
                </a:cubicBezTo>
                <a:cubicBezTo>
                  <a:pt x="0" y="2082611"/>
                  <a:pt x="2082612" y="0"/>
                  <a:pt x="4651643" y="0"/>
                </a:cubicBezTo>
                <a:close/>
              </a:path>
            </a:pathLst>
          </a:custGeom>
          <a:solidFill>
            <a:srgbClr val="0075F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49" name="图片 48"/>
          <p:cNvPicPr>
            <a:picLocks noChangeAspect="1"/>
          </p:cNvPicPr>
          <p:nvPr/>
        </p:nvPicPr>
        <p:blipFill rotWithShape="1">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brightnessContrast contrast="50000"/>
                    </a14:imgEffect>
                    <a14:imgEffect>
                      <a14:colorTemperature colorTemp="10159"/>
                    </a14:imgEffect>
                    <a14:imgEffect>
                      <a14:saturation sat="400000"/>
                    </a14:imgEffect>
                  </a14:imgLayer>
                </a14:imgProps>
              </a:ext>
              <a:ext uri="{28A0092B-C50C-407E-A947-70E740481C1C}">
                <a14:useLocalDpi xmlns:a14="http://schemas.microsoft.com/office/drawing/2010/main" val="0"/>
              </a:ext>
            </a:extLst>
          </a:blip>
          <a:srcRect l="529" t="61" r="11290" b="-223"/>
          <a:stretch>
            <a:fillRect/>
          </a:stretch>
        </p:blipFill>
        <p:spPr>
          <a:xfrm>
            <a:off x="7109381" y="3028135"/>
            <a:ext cx="5082619" cy="3847758"/>
          </a:xfrm>
          <a:prstGeom prst="rect">
            <a:avLst/>
          </a:prstGeom>
        </p:spPr>
      </p:pic>
      <p:sp>
        <p:nvSpPr>
          <p:cNvPr id="2" name="矩形 1"/>
          <p:cNvSpPr/>
          <p:nvPr/>
        </p:nvSpPr>
        <p:spPr>
          <a:xfrm>
            <a:off x="7341" y="855052"/>
            <a:ext cx="6942734" cy="3526940"/>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5" name="图形"/>
          <p:cNvGrpSpPr/>
          <p:nvPr/>
        </p:nvGrpSpPr>
        <p:grpSpPr>
          <a:xfrm>
            <a:off x="541398" y="1411304"/>
            <a:ext cx="1999615" cy="466725"/>
            <a:chOff x="1761" y="8206"/>
            <a:chExt cx="3149" cy="735"/>
          </a:xfrm>
          <a:gradFill>
            <a:gsLst>
              <a:gs pos="0">
                <a:srgbClr val="2870BF"/>
              </a:gs>
              <a:gs pos="100000">
                <a:schemeClr val="bg1">
                  <a:alpha val="80000"/>
                </a:schemeClr>
              </a:gs>
            </a:gsLst>
            <a:lin ang="0" scaled="0"/>
          </a:gradFill>
        </p:grpSpPr>
        <p:sp>
          <p:nvSpPr>
            <p:cNvPr id="86" name="图形"/>
            <p:cNvSpPr/>
            <p:nvPr/>
          </p:nvSpPr>
          <p:spPr>
            <a:xfrm flipV="1">
              <a:off x="1761"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87" name="图形"/>
            <p:cNvSpPr/>
            <p:nvPr/>
          </p:nvSpPr>
          <p:spPr>
            <a:xfrm flipV="1">
              <a:off x="1966"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88" name="图形"/>
            <p:cNvSpPr/>
            <p:nvPr/>
          </p:nvSpPr>
          <p:spPr>
            <a:xfrm flipV="1">
              <a:off x="2172"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89" name="图形"/>
            <p:cNvSpPr/>
            <p:nvPr/>
          </p:nvSpPr>
          <p:spPr>
            <a:xfrm flipV="1">
              <a:off x="2377"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90" name="图形"/>
            <p:cNvSpPr/>
            <p:nvPr/>
          </p:nvSpPr>
          <p:spPr>
            <a:xfrm flipV="1">
              <a:off x="2582"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91" name="图形"/>
            <p:cNvSpPr/>
            <p:nvPr/>
          </p:nvSpPr>
          <p:spPr>
            <a:xfrm flipV="1">
              <a:off x="2787"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92" name="图形"/>
            <p:cNvSpPr/>
            <p:nvPr/>
          </p:nvSpPr>
          <p:spPr>
            <a:xfrm flipV="1">
              <a:off x="2993"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93" name="图形"/>
            <p:cNvSpPr/>
            <p:nvPr/>
          </p:nvSpPr>
          <p:spPr>
            <a:xfrm flipV="1">
              <a:off x="3198"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94" name="图形"/>
            <p:cNvSpPr/>
            <p:nvPr/>
          </p:nvSpPr>
          <p:spPr>
            <a:xfrm flipV="1">
              <a:off x="3403"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95" name="图形"/>
            <p:cNvSpPr/>
            <p:nvPr/>
          </p:nvSpPr>
          <p:spPr>
            <a:xfrm flipV="1">
              <a:off x="3608"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96" name="图形"/>
            <p:cNvSpPr/>
            <p:nvPr/>
          </p:nvSpPr>
          <p:spPr>
            <a:xfrm flipV="1">
              <a:off x="3814"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97" name="图形"/>
            <p:cNvSpPr/>
            <p:nvPr/>
          </p:nvSpPr>
          <p:spPr>
            <a:xfrm flipV="1">
              <a:off x="4019"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98" name="图形"/>
            <p:cNvSpPr/>
            <p:nvPr/>
          </p:nvSpPr>
          <p:spPr>
            <a:xfrm flipV="1">
              <a:off x="4224"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99" name="图形"/>
            <p:cNvSpPr/>
            <p:nvPr/>
          </p:nvSpPr>
          <p:spPr>
            <a:xfrm flipV="1">
              <a:off x="4429"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00" name="图形"/>
            <p:cNvSpPr/>
            <p:nvPr/>
          </p:nvSpPr>
          <p:spPr>
            <a:xfrm flipV="1">
              <a:off x="4635"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01" name="图形"/>
            <p:cNvSpPr/>
            <p:nvPr/>
          </p:nvSpPr>
          <p:spPr>
            <a:xfrm flipV="1">
              <a:off x="4840"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02" name="图形"/>
            <p:cNvSpPr/>
            <p:nvPr/>
          </p:nvSpPr>
          <p:spPr>
            <a:xfrm flipV="1">
              <a:off x="1761" y="8428"/>
              <a:ext cx="70" cy="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03" name="图形"/>
            <p:cNvSpPr/>
            <p:nvPr/>
          </p:nvSpPr>
          <p:spPr>
            <a:xfrm flipV="1">
              <a:off x="1966"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04" name="图形"/>
            <p:cNvSpPr/>
            <p:nvPr/>
          </p:nvSpPr>
          <p:spPr>
            <a:xfrm flipV="1">
              <a:off x="2172"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05" name="图形"/>
            <p:cNvSpPr/>
            <p:nvPr/>
          </p:nvSpPr>
          <p:spPr>
            <a:xfrm flipV="1">
              <a:off x="2377"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06" name="图形"/>
            <p:cNvSpPr/>
            <p:nvPr/>
          </p:nvSpPr>
          <p:spPr>
            <a:xfrm flipV="1">
              <a:off x="2582"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07" name="图形"/>
            <p:cNvSpPr/>
            <p:nvPr/>
          </p:nvSpPr>
          <p:spPr>
            <a:xfrm flipV="1">
              <a:off x="2787"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08" name="图形"/>
            <p:cNvSpPr/>
            <p:nvPr/>
          </p:nvSpPr>
          <p:spPr>
            <a:xfrm flipV="1">
              <a:off x="2993"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09" name="图形"/>
            <p:cNvSpPr/>
            <p:nvPr/>
          </p:nvSpPr>
          <p:spPr>
            <a:xfrm flipV="1">
              <a:off x="3198"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10" name="图形"/>
            <p:cNvSpPr/>
            <p:nvPr/>
          </p:nvSpPr>
          <p:spPr>
            <a:xfrm flipV="1">
              <a:off x="3403"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11" name="图形"/>
            <p:cNvSpPr/>
            <p:nvPr/>
          </p:nvSpPr>
          <p:spPr>
            <a:xfrm flipV="1">
              <a:off x="3608"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12" name="图形"/>
            <p:cNvSpPr/>
            <p:nvPr/>
          </p:nvSpPr>
          <p:spPr>
            <a:xfrm flipV="1">
              <a:off x="3814"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13" name="图形"/>
            <p:cNvSpPr/>
            <p:nvPr/>
          </p:nvSpPr>
          <p:spPr>
            <a:xfrm flipV="1">
              <a:off x="4019"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14" name="图形"/>
            <p:cNvSpPr/>
            <p:nvPr/>
          </p:nvSpPr>
          <p:spPr>
            <a:xfrm flipV="1">
              <a:off x="4224"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15" name="图形"/>
            <p:cNvSpPr/>
            <p:nvPr/>
          </p:nvSpPr>
          <p:spPr>
            <a:xfrm flipV="1">
              <a:off x="4429"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16" name="图形"/>
            <p:cNvSpPr/>
            <p:nvPr/>
          </p:nvSpPr>
          <p:spPr>
            <a:xfrm flipV="1">
              <a:off x="4635"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17" name="图形"/>
            <p:cNvSpPr/>
            <p:nvPr/>
          </p:nvSpPr>
          <p:spPr>
            <a:xfrm flipV="1">
              <a:off x="4840" y="8428"/>
              <a:ext cx="70" cy="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18" name="图形"/>
            <p:cNvSpPr/>
            <p:nvPr/>
          </p:nvSpPr>
          <p:spPr>
            <a:xfrm flipV="1">
              <a:off x="1761"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19" name="图形"/>
            <p:cNvSpPr/>
            <p:nvPr/>
          </p:nvSpPr>
          <p:spPr>
            <a:xfrm flipV="1">
              <a:off x="1966"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20" name="图形"/>
            <p:cNvSpPr/>
            <p:nvPr/>
          </p:nvSpPr>
          <p:spPr>
            <a:xfrm flipV="1">
              <a:off x="2172"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21" name="图形"/>
            <p:cNvSpPr/>
            <p:nvPr/>
          </p:nvSpPr>
          <p:spPr>
            <a:xfrm flipV="1">
              <a:off x="2377"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22" name="图形"/>
            <p:cNvSpPr/>
            <p:nvPr/>
          </p:nvSpPr>
          <p:spPr>
            <a:xfrm flipV="1">
              <a:off x="2582"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23" name="图形"/>
            <p:cNvSpPr/>
            <p:nvPr/>
          </p:nvSpPr>
          <p:spPr>
            <a:xfrm flipV="1">
              <a:off x="2787"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24" name="图形"/>
            <p:cNvSpPr/>
            <p:nvPr/>
          </p:nvSpPr>
          <p:spPr>
            <a:xfrm flipV="1">
              <a:off x="2993"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25" name="图形"/>
            <p:cNvSpPr/>
            <p:nvPr/>
          </p:nvSpPr>
          <p:spPr>
            <a:xfrm flipV="1">
              <a:off x="3198"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26" name="图形"/>
            <p:cNvSpPr/>
            <p:nvPr/>
          </p:nvSpPr>
          <p:spPr>
            <a:xfrm flipV="1">
              <a:off x="3403"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27" name="图形"/>
            <p:cNvSpPr/>
            <p:nvPr/>
          </p:nvSpPr>
          <p:spPr>
            <a:xfrm flipV="1">
              <a:off x="3608"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28" name="图形"/>
            <p:cNvSpPr/>
            <p:nvPr/>
          </p:nvSpPr>
          <p:spPr>
            <a:xfrm flipV="1">
              <a:off x="3814"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29" name="图形"/>
            <p:cNvSpPr/>
            <p:nvPr/>
          </p:nvSpPr>
          <p:spPr>
            <a:xfrm flipV="1">
              <a:off x="4019"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30" name="图形"/>
            <p:cNvSpPr/>
            <p:nvPr/>
          </p:nvSpPr>
          <p:spPr>
            <a:xfrm flipV="1">
              <a:off x="4224"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31" name="图形"/>
            <p:cNvSpPr/>
            <p:nvPr/>
          </p:nvSpPr>
          <p:spPr>
            <a:xfrm flipV="1">
              <a:off x="4429"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32" name="图形"/>
            <p:cNvSpPr/>
            <p:nvPr/>
          </p:nvSpPr>
          <p:spPr>
            <a:xfrm flipV="1">
              <a:off x="4635"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33" name="图形"/>
            <p:cNvSpPr/>
            <p:nvPr/>
          </p:nvSpPr>
          <p:spPr>
            <a:xfrm flipV="1">
              <a:off x="4840"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34" name="图形"/>
            <p:cNvSpPr/>
            <p:nvPr/>
          </p:nvSpPr>
          <p:spPr>
            <a:xfrm flipV="1">
              <a:off x="1761" y="8871"/>
              <a:ext cx="70" cy="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35" name="图形"/>
            <p:cNvSpPr/>
            <p:nvPr/>
          </p:nvSpPr>
          <p:spPr>
            <a:xfrm flipV="1">
              <a:off x="1966"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36" name="图形"/>
            <p:cNvSpPr/>
            <p:nvPr/>
          </p:nvSpPr>
          <p:spPr>
            <a:xfrm flipV="1">
              <a:off x="2172"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37" name="图形"/>
            <p:cNvSpPr/>
            <p:nvPr/>
          </p:nvSpPr>
          <p:spPr>
            <a:xfrm flipV="1">
              <a:off x="2377"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38" name="图形"/>
            <p:cNvSpPr/>
            <p:nvPr/>
          </p:nvSpPr>
          <p:spPr>
            <a:xfrm flipV="1">
              <a:off x="2582"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39" name="图形"/>
            <p:cNvSpPr/>
            <p:nvPr/>
          </p:nvSpPr>
          <p:spPr>
            <a:xfrm flipV="1">
              <a:off x="2787"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40" name="图形"/>
            <p:cNvSpPr/>
            <p:nvPr/>
          </p:nvSpPr>
          <p:spPr>
            <a:xfrm flipV="1">
              <a:off x="2993"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41" name="图形"/>
            <p:cNvSpPr/>
            <p:nvPr/>
          </p:nvSpPr>
          <p:spPr>
            <a:xfrm flipV="1">
              <a:off x="3198"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42" name="图形"/>
            <p:cNvSpPr/>
            <p:nvPr/>
          </p:nvSpPr>
          <p:spPr>
            <a:xfrm flipV="1">
              <a:off x="3403"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43" name="图形"/>
            <p:cNvSpPr/>
            <p:nvPr/>
          </p:nvSpPr>
          <p:spPr>
            <a:xfrm flipV="1">
              <a:off x="3608"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44" name="图形"/>
            <p:cNvSpPr/>
            <p:nvPr/>
          </p:nvSpPr>
          <p:spPr>
            <a:xfrm flipV="1">
              <a:off x="3814"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45" name="图形"/>
            <p:cNvSpPr/>
            <p:nvPr/>
          </p:nvSpPr>
          <p:spPr>
            <a:xfrm flipV="1">
              <a:off x="4019"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46" name="图形"/>
            <p:cNvSpPr/>
            <p:nvPr/>
          </p:nvSpPr>
          <p:spPr>
            <a:xfrm flipV="1">
              <a:off x="4224"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47" name="图形"/>
            <p:cNvSpPr/>
            <p:nvPr/>
          </p:nvSpPr>
          <p:spPr>
            <a:xfrm flipV="1">
              <a:off x="4429"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48" name="图形"/>
            <p:cNvSpPr/>
            <p:nvPr/>
          </p:nvSpPr>
          <p:spPr>
            <a:xfrm flipV="1">
              <a:off x="4635"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49" name="图形"/>
            <p:cNvSpPr/>
            <p:nvPr/>
          </p:nvSpPr>
          <p:spPr>
            <a:xfrm flipV="1">
              <a:off x="4840" y="8871"/>
              <a:ext cx="70" cy="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grpSp>
      <p:sp>
        <p:nvSpPr>
          <p:cNvPr id="4" name="直角三角形 3"/>
          <p:cNvSpPr/>
          <p:nvPr/>
        </p:nvSpPr>
        <p:spPr>
          <a:xfrm rot="5400000">
            <a:off x="-950" y="611564"/>
            <a:ext cx="969252" cy="96925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5" name="图形"/>
          <p:cNvGrpSpPr/>
          <p:nvPr/>
        </p:nvGrpSpPr>
        <p:grpSpPr>
          <a:xfrm rot="10800000">
            <a:off x="5708784" y="3028600"/>
            <a:ext cx="1999615" cy="466725"/>
            <a:chOff x="1761" y="8206"/>
            <a:chExt cx="3149" cy="735"/>
          </a:xfrm>
          <a:gradFill>
            <a:gsLst>
              <a:gs pos="0">
                <a:srgbClr val="2870BF"/>
              </a:gs>
              <a:gs pos="100000">
                <a:schemeClr val="bg1">
                  <a:alpha val="80000"/>
                </a:schemeClr>
              </a:gs>
            </a:gsLst>
            <a:lin ang="0" scaled="0"/>
          </a:gradFill>
        </p:grpSpPr>
        <p:sp>
          <p:nvSpPr>
            <p:cNvPr id="166" name="图形"/>
            <p:cNvSpPr/>
            <p:nvPr/>
          </p:nvSpPr>
          <p:spPr>
            <a:xfrm flipV="1">
              <a:off x="1761"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67" name="图形"/>
            <p:cNvSpPr/>
            <p:nvPr/>
          </p:nvSpPr>
          <p:spPr>
            <a:xfrm flipV="1">
              <a:off x="1966"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68" name="图形"/>
            <p:cNvSpPr/>
            <p:nvPr/>
          </p:nvSpPr>
          <p:spPr>
            <a:xfrm flipV="1">
              <a:off x="2172"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69" name="图形"/>
            <p:cNvSpPr/>
            <p:nvPr/>
          </p:nvSpPr>
          <p:spPr>
            <a:xfrm flipV="1">
              <a:off x="2377"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70" name="图形"/>
            <p:cNvSpPr/>
            <p:nvPr/>
          </p:nvSpPr>
          <p:spPr>
            <a:xfrm flipV="1">
              <a:off x="2582"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71" name="图形"/>
            <p:cNvSpPr/>
            <p:nvPr/>
          </p:nvSpPr>
          <p:spPr>
            <a:xfrm flipV="1">
              <a:off x="2787"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72" name="图形"/>
            <p:cNvSpPr/>
            <p:nvPr/>
          </p:nvSpPr>
          <p:spPr>
            <a:xfrm flipV="1">
              <a:off x="2993"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73" name="图形"/>
            <p:cNvSpPr/>
            <p:nvPr/>
          </p:nvSpPr>
          <p:spPr>
            <a:xfrm flipV="1">
              <a:off x="3198"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74" name="图形"/>
            <p:cNvSpPr/>
            <p:nvPr/>
          </p:nvSpPr>
          <p:spPr>
            <a:xfrm flipV="1">
              <a:off x="3403"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75" name="图形"/>
            <p:cNvSpPr/>
            <p:nvPr/>
          </p:nvSpPr>
          <p:spPr>
            <a:xfrm flipV="1">
              <a:off x="3608"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76" name="图形"/>
            <p:cNvSpPr/>
            <p:nvPr/>
          </p:nvSpPr>
          <p:spPr>
            <a:xfrm flipV="1">
              <a:off x="3814"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77" name="图形"/>
            <p:cNvSpPr/>
            <p:nvPr/>
          </p:nvSpPr>
          <p:spPr>
            <a:xfrm flipV="1">
              <a:off x="4019"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78" name="图形"/>
            <p:cNvSpPr/>
            <p:nvPr/>
          </p:nvSpPr>
          <p:spPr>
            <a:xfrm flipV="1">
              <a:off x="4224"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79" name="图形"/>
            <p:cNvSpPr/>
            <p:nvPr/>
          </p:nvSpPr>
          <p:spPr>
            <a:xfrm flipV="1">
              <a:off x="4429"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80" name="图形"/>
            <p:cNvSpPr/>
            <p:nvPr/>
          </p:nvSpPr>
          <p:spPr>
            <a:xfrm flipV="1">
              <a:off x="4635"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81" name="图形"/>
            <p:cNvSpPr/>
            <p:nvPr/>
          </p:nvSpPr>
          <p:spPr>
            <a:xfrm flipV="1">
              <a:off x="4840"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82" name="图形"/>
            <p:cNvSpPr/>
            <p:nvPr/>
          </p:nvSpPr>
          <p:spPr>
            <a:xfrm flipV="1">
              <a:off x="1761" y="8428"/>
              <a:ext cx="70" cy="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83" name="图形"/>
            <p:cNvSpPr/>
            <p:nvPr/>
          </p:nvSpPr>
          <p:spPr>
            <a:xfrm flipV="1">
              <a:off x="1966"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84" name="图形"/>
            <p:cNvSpPr/>
            <p:nvPr/>
          </p:nvSpPr>
          <p:spPr>
            <a:xfrm flipV="1">
              <a:off x="2172"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85" name="图形"/>
            <p:cNvSpPr/>
            <p:nvPr/>
          </p:nvSpPr>
          <p:spPr>
            <a:xfrm flipV="1">
              <a:off x="2377"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86" name="图形"/>
            <p:cNvSpPr/>
            <p:nvPr/>
          </p:nvSpPr>
          <p:spPr>
            <a:xfrm flipV="1">
              <a:off x="2582"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87" name="图形"/>
            <p:cNvSpPr/>
            <p:nvPr/>
          </p:nvSpPr>
          <p:spPr>
            <a:xfrm flipV="1">
              <a:off x="2787"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88" name="图形"/>
            <p:cNvSpPr/>
            <p:nvPr/>
          </p:nvSpPr>
          <p:spPr>
            <a:xfrm flipV="1">
              <a:off x="2993"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89" name="图形"/>
            <p:cNvSpPr/>
            <p:nvPr/>
          </p:nvSpPr>
          <p:spPr>
            <a:xfrm flipV="1">
              <a:off x="3198"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90" name="图形"/>
            <p:cNvSpPr/>
            <p:nvPr/>
          </p:nvSpPr>
          <p:spPr>
            <a:xfrm flipV="1">
              <a:off x="3403"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91" name="图形"/>
            <p:cNvSpPr/>
            <p:nvPr/>
          </p:nvSpPr>
          <p:spPr>
            <a:xfrm flipV="1">
              <a:off x="3608"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92" name="图形"/>
            <p:cNvSpPr/>
            <p:nvPr/>
          </p:nvSpPr>
          <p:spPr>
            <a:xfrm flipV="1">
              <a:off x="3814"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93" name="图形"/>
            <p:cNvSpPr/>
            <p:nvPr/>
          </p:nvSpPr>
          <p:spPr>
            <a:xfrm flipV="1">
              <a:off x="4019"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94" name="图形"/>
            <p:cNvSpPr/>
            <p:nvPr/>
          </p:nvSpPr>
          <p:spPr>
            <a:xfrm flipV="1">
              <a:off x="4224"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95" name="图形"/>
            <p:cNvSpPr/>
            <p:nvPr/>
          </p:nvSpPr>
          <p:spPr>
            <a:xfrm flipV="1">
              <a:off x="4429"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96" name="图形"/>
            <p:cNvSpPr/>
            <p:nvPr/>
          </p:nvSpPr>
          <p:spPr>
            <a:xfrm flipV="1">
              <a:off x="4635"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97" name="图形"/>
            <p:cNvSpPr/>
            <p:nvPr/>
          </p:nvSpPr>
          <p:spPr>
            <a:xfrm flipV="1">
              <a:off x="4840" y="8428"/>
              <a:ext cx="70" cy="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98" name="图形"/>
            <p:cNvSpPr/>
            <p:nvPr/>
          </p:nvSpPr>
          <p:spPr>
            <a:xfrm flipV="1">
              <a:off x="1761"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99" name="图形"/>
            <p:cNvSpPr/>
            <p:nvPr/>
          </p:nvSpPr>
          <p:spPr>
            <a:xfrm flipV="1">
              <a:off x="1966"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00" name="图形"/>
            <p:cNvSpPr/>
            <p:nvPr/>
          </p:nvSpPr>
          <p:spPr>
            <a:xfrm flipV="1">
              <a:off x="2172"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01" name="图形"/>
            <p:cNvSpPr/>
            <p:nvPr/>
          </p:nvSpPr>
          <p:spPr>
            <a:xfrm flipV="1">
              <a:off x="2377"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02" name="图形"/>
            <p:cNvSpPr/>
            <p:nvPr/>
          </p:nvSpPr>
          <p:spPr>
            <a:xfrm flipV="1">
              <a:off x="2582"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03" name="图形"/>
            <p:cNvSpPr/>
            <p:nvPr/>
          </p:nvSpPr>
          <p:spPr>
            <a:xfrm flipV="1">
              <a:off x="2787"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04" name="图形"/>
            <p:cNvSpPr/>
            <p:nvPr/>
          </p:nvSpPr>
          <p:spPr>
            <a:xfrm flipV="1">
              <a:off x="2993"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05" name="图形"/>
            <p:cNvSpPr/>
            <p:nvPr/>
          </p:nvSpPr>
          <p:spPr>
            <a:xfrm flipV="1">
              <a:off x="3198"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06" name="图形"/>
            <p:cNvSpPr/>
            <p:nvPr/>
          </p:nvSpPr>
          <p:spPr>
            <a:xfrm flipV="1">
              <a:off x="3403"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07" name="图形"/>
            <p:cNvSpPr/>
            <p:nvPr/>
          </p:nvSpPr>
          <p:spPr>
            <a:xfrm flipV="1">
              <a:off x="3608"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08" name="图形"/>
            <p:cNvSpPr/>
            <p:nvPr/>
          </p:nvSpPr>
          <p:spPr>
            <a:xfrm flipV="1">
              <a:off x="3814"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09" name="图形"/>
            <p:cNvSpPr/>
            <p:nvPr/>
          </p:nvSpPr>
          <p:spPr>
            <a:xfrm flipV="1">
              <a:off x="4019"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10" name="图形"/>
            <p:cNvSpPr/>
            <p:nvPr/>
          </p:nvSpPr>
          <p:spPr>
            <a:xfrm flipV="1">
              <a:off x="4224"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11" name="图形"/>
            <p:cNvSpPr/>
            <p:nvPr/>
          </p:nvSpPr>
          <p:spPr>
            <a:xfrm flipV="1">
              <a:off x="4429"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12" name="图形"/>
            <p:cNvSpPr/>
            <p:nvPr/>
          </p:nvSpPr>
          <p:spPr>
            <a:xfrm flipV="1">
              <a:off x="4635"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13" name="图形"/>
            <p:cNvSpPr/>
            <p:nvPr/>
          </p:nvSpPr>
          <p:spPr>
            <a:xfrm flipV="1">
              <a:off x="4840"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14" name="图形"/>
            <p:cNvSpPr/>
            <p:nvPr/>
          </p:nvSpPr>
          <p:spPr>
            <a:xfrm flipV="1">
              <a:off x="1761" y="8871"/>
              <a:ext cx="70" cy="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15" name="图形"/>
            <p:cNvSpPr/>
            <p:nvPr/>
          </p:nvSpPr>
          <p:spPr>
            <a:xfrm flipV="1">
              <a:off x="1966"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16" name="图形"/>
            <p:cNvSpPr/>
            <p:nvPr/>
          </p:nvSpPr>
          <p:spPr>
            <a:xfrm flipV="1">
              <a:off x="2172"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17" name="图形"/>
            <p:cNvSpPr/>
            <p:nvPr/>
          </p:nvSpPr>
          <p:spPr>
            <a:xfrm flipV="1">
              <a:off x="2377"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18" name="图形"/>
            <p:cNvSpPr/>
            <p:nvPr/>
          </p:nvSpPr>
          <p:spPr>
            <a:xfrm flipV="1">
              <a:off x="2582"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19" name="图形"/>
            <p:cNvSpPr/>
            <p:nvPr/>
          </p:nvSpPr>
          <p:spPr>
            <a:xfrm flipV="1">
              <a:off x="2787"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20" name="图形"/>
            <p:cNvSpPr/>
            <p:nvPr/>
          </p:nvSpPr>
          <p:spPr>
            <a:xfrm flipV="1">
              <a:off x="2993"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21" name="图形"/>
            <p:cNvSpPr/>
            <p:nvPr/>
          </p:nvSpPr>
          <p:spPr>
            <a:xfrm flipV="1">
              <a:off x="3198"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22" name="图形"/>
            <p:cNvSpPr/>
            <p:nvPr/>
          </p:nvSpPr>
          <p:spPr>
            <a:xfrm flipV="1">
              <a:off x="3403"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23" name="图形"/>
            <p:cNvSpPr/>
            <p:nvPr/>
          </p:nvSpPr>
          <p:spPr>
            <a:xfrm flipV="1">
              <a:off x="3608"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24" name="图形"/>
            <p:cNvSpPr/>
            <p:nvPr/>
          </p:nvSpPr>
          <p:spPr>
            <a:xfrm flipV="1">
              <a:off x="3814"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25" name="图形"/>
            <p:cNvSpPr/>
            <p:nvPr/>
          </p:nvSpPr>
          <p:spPr>
            <a:xfrm flipV="1">
              <a:off x="4019"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26" name="图形"/>
            <p:cNvSpPr/>
            <p:nvPr/>
          </p:nvSpPr>
          <p:spPr>
            <a:xfrm flipV="1">
              <a:off x="4224"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27" name="图形"/>
            <p:cNvSpPr/>
            <p:nvPr/>
          </p:nvSpPr>
          <p:spPr>
            <a:xfrm flipV="1">
              <a:off x="4429"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28" name="图形"/>
            <p:cNvSpPr/>
            <p:nvPr/>
          </p:nvSpPr>
          <p:spPr>
            <a:xfrm flipV="1">
              <a:off x="4635"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29" name="图形"/>
            <p:cNvSpPr/>
            <p:nvPr/>
          </p:nvSpPr>
          <p:spPr>
            <a:xfrm flipV="1">
              <a:off x="4840" y="8871"/>
              <a:ext cx="70" cy="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grpSp>
      <p:sp>
        <p:nvSpPr>
          <p:cNvPr id="7" name="直角三角形 6"/>
          <p:cNvSpPr>
            <a:spLocks noChangeAspect="1"/>
          </p:cNvSpPr>
          <p:nvPr/>
        </p:nvSpPr>
        <p:spPr>
          <a:xfrm rot="8100000">
            <a:off x="780639" y="688439"/>
            <a:ext cx="367200" cy="367200"/>
          </a:xfrm>
          <a:prstGeom prst="rtTriangle">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图形"/>
          <p:cNvSpPr txBox="1"/>
          <p:nvPr/>
        </p:nvSpPr>
        <p:spPr>
          <a:xfrm>
            <a:off x="590550" y="1868170"/>
            <a:ext cx="6943090" cy="1501775"/>
          </a:xfrm>
          <a:prstGeom prst="rect">
            <a:avLst/>
          </a:prstGeom>
          <a:noFill/>
          <a:effectLst>
            <a:outerShdw blurRad="50800" dist="38100" dir="2700000" algn="tl" rotWithShape="0">
              <a:schemeClr val="bg1">
                <a:alpha val="80000"/>
              </a:schemeClr>
            </a:outerShdw>
          </a:effectLst>
        </p:spPr>
        <p:txBody>
          <a:bodyPr wrap="square" rtlCol="0">
            <a:spAutoFit/>
          </a:bodyPr>
          <a:lstStyle/>
          <a:p>
            <a:pPr algn="l">
              <a:lnSpc>
                <a:spcPts val="5500"/>
              </a:lnSpc>
            </a:pPr>
            <a:r>
              <a:rPr lang="zh-CN" altLang="en-US" sz="4000" b="1" dirty="0" smtClean="0">
                <a:latin typeface="微软雅黑" panose="020B0503020204020204" pitchFamily="34" charset="-122"/>
                <a:ea typeface="微软雅黑" panose="020B0503020204020204" pitchFamily="34" charset="-122"/>
                <a:cs typeface="思源黑体 CN Bold" panose="020B0800000000000000" charset="-122"/>
                <a:sym typeface="+mn-ea"/>
              </a:rPr>
              <a:t>“三重一大”决策和运行监管</a:t>
            </a:r>
            <a:endParaRPr lang="zh-CN" altLang="en-US" sz="4000" b="1" dirty="0" smtClean="0">
              <a:latin typeface="微软雅黑" panose="020B0503020204020204" pitchFamily="34" charset="-122"/>
              <a:ea typeface="微软雅黑" panose="020B0503020204020204" pitchFamily="34" charset="-122"/>
              <a:cs typeface="思源黑体 CN Bold" panose="020B0800000000000000" charset="-122"/>
              <a:sym typeface="+mn-ea"/>
            </a:endParaRPr>
          </a:p>
          <a:p>
            <a:pPr algn="l">
              <a:lnSpc>
                <a:spcPts val="5500"/>
              </a:lnSpc>
            </a:pPr>
            <a:r>
              <a:rPr lang="en-US" altLang="zh-CN" sz="4000" b="1" dirty="0" smtClean="0">
                <a:latin typeface="微软雅黑" panose="020B0503020204020204" pitchFamily="34" charset="-122"/>
                <a:ea typeface="微软雅黑" panose="020B0503020204020204" pitchFamily="34" charset="-122"/>
                <a:cs typeface="思源黑体 CN Bold" panose="020B0800000000000000" charset="-122"/>
                <a:sym typeface="+mn-ea"/>
              </a:rPr>
              <a:t> &amp; </a:t>
            </a:r>
            <a:r>
              <a:rPr lang="zh-CN" altLang="en-US" sz="4000" b="1" dirty="0" smtClean="0">
                <a:latin typeface="微软雅黑" panose="020B0503020204020204" pitchFamily="34" charset="-122"/>
                <a:ea typeface="微软雅黑" panose="020B0503020204020204" pitchFamily="34" charset="-122"/>
                <a:cs typeface="思源黑体 CN Bold" panose="020B0800000000000000" charset="-122"/>
                <a:sym typeface="+mn-ea"/>
              </a:rPr>
              <a:t>企业治理决策过程管理</a:t>
            </a:r>
            <a:endParaRPr lang="zh-CN" altLang="en-US" sz="4000" b="1" dirty="0">
              <a:latin typeface="微软雅黑" panose="020B0503020204020204" pitchFamily="34" charset="-122"/>
              <a:ea typeface="微软雅黑" panose="020B0503020204020204" pitchFamily="34" charset="-122"/>
              <a:cs typeface="思源黑体 CN Bold" panose="020B0800000000000000" charset="-122"/>
            </a:endParaRPr>
          </a:p>
        </p:txBody>
      </p:sp>
      <p:sp>
        <p:nvSpPr>
          <p:cNvPr id="161" name="矩形: 圆角 101"/>
          <p:cNvSpPr/>
          <p:nvPr/>
        </p:nvSpPr>
        <p:spPr>
          <a:xfrm>
            <a:off x="886422" y="1251972"/>
            <a:ext cx="1654591" cy="485081"/>
          </a:xfrm>
          <a:prstGeom prst="roundRect">
            <a:avLst>
              <a:gd name="adj" fmla="val 0"/>
            </a:avLst>
          </a:prstGeom>
          <a:solidFill>
            <a:srgbClr val="2277C3"/>
          </a:solidFill>
          <a:ln w="25400" cap="flat" cmpd="sng" algn="ctr">
            <a:noFill/>
            <a:prstDash val="solid"/>
          </a:ln>
          <a:effectLst/>
        </p:spPr>
        <p:txBody>
          <a:bodyPr rtlCol="0" anchor="ctr"/>
          <a:lstStyle/>
          <a:p>
            <a:pPr lvl="0" algn="ctr" defTabSz="685800">
              <a:lnSpc>
                <a:spcPts val="1900"/>
              </a:lnSpc>
              <a:defRPr/>
            </a:pPr>
            <a:endParaRPr kumimoji="0" lang="zh-CN" altLang="en-US" sz="13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62" name="文本框 24"/>
          <p:cNvSpPr txBox="1"/>
          <p:nvPr/>
        </p:nvSpPr>
        <p:spPr>
          <a:xfrm>
            <a:off x="984708" y="1275388"/>
            <a:ext cx="1512000" cy="460375"/>
          </a:xfrm>
          <a:prstGeom prst="rect">
            <a:avLst/>
          </a:prstGeom>
          <a:noFill/>
          <a:effectLst/>
        </p:spPr>
        <p:txBody>
          <a:bodyPr wrap="square" rtlCol="0">
            <a:spAutoFit/>
          </a:bodyPr>
          <a:lstStyle/>
          <a:p>
            <a:r>
              <a:rPr lang="zh-CN" altLang="en-US" sz="2400" b="1" spc="200" dirty="0" smtClean="0">
                <a:solidFill>
                  <a:schemeClr val="bg1"/>
                </a:solidFill>
                <a:latin typeface="微软雅黑" panose="020B0503020204020204" pitchFamily="34" charset="-122"/>
                <a:ea typeface="微软雅黑" panose="020B0503020204020204" pitchFamily="34" charset="-122"/>
              </a:rPr>
              <a:t>正企</a:t>
            </a:r>
            <a:r>
              <a:rPr lang="zh-CN" altLang="en-US" sz="2400" b="1" spc="200" dirty="0" smtClean="0">
                <a:solidFill>
                  <a:schemeClr val="bg1"/>
                </a:solidFill>
                <a:latin typeface="微软雅黑" panose="020B0503020204020204" pitchFamily="34" charset="-122"/>
                <a:ea typeface="微软雅黑" panose="020B0503020204020204" pitchFamily="34" charset="-122"/>
              </a:rPr>
              <a:t>治理</a:t>
            </a:r>
            <a:endParaRPr lang="zh-CN" altLang="en-US" sz="2400" b="1" spc="200" dirty="0" smtClean="0">
              <a:solidFill>
                <a:schemeClr val="bg1"/>
              </a:solidFill>
              <a:latin typeface="微软雅黑" panose="020B0503020204020204" pitchFamily="34" charset="-122"/>
              <a:ea typeface="微软雅黑" panose="020B0503020204020204" pitchFamily="34" charset="-122"/>
            </a:endParaRPr>
          </a:p>
        </p:txBody>
      </p:sp>
      <p:sp>
        <p:nvSpPr>
          <p:cNvPr id="159" name="文本框 24"/>
          <p:cNvSpPr txBox="1"/>
          <p:nvPr/>
        </p:nvSpPr>
        <p:spPr>
          <a:xfrm>
            <a:off x="833073" y="3370244"/>
            <a:ext cx="5290910" cy="521970"/>
          </a:xfrm>
          <a:prstGeom prst="rect">
            <a:avLst/>
          </a:prstGeom>
          <a:noFill/>
          <a:effectLst/>
        </p:spPr>
        <p:txBody>
          <a:bodyPr wrap="square" rtlCol="0">
            <a:spAutoFit/>
          </a:bodyPr>
          <a:lstStyle/>
          <a:p>
            <a:r>
              <a:rPr lang="zh-CN" altLang="en-US" sz="2800" b="1" dirty="0" smtClean="0">
                <a:solidFill>
                  <a:srgbClr val="2277C3"/>
                </a:solidFill>
                <a:latin typeface="微软雅黑" panose="020B0503020204020204" pitchFamily="34" charset="-122"/>
                <a:ea typeface="微软雅黑" panose="020B0503020204020204" pitchFamily="34" charset="-122"/>
                <a:sym typeface="+mn-ea"/>
              </a:rPr>
              <a:t>合规、内控、风险一体化</a:t>
            </a:r>
            <a:r>
              <a:rPr lang="zh-CN" altLang="en-US" sz="2800" b="1" dirty="0" smtClean="0">
                <a:solidFill>
                  <a:srgbClr val="2277C3"/>
                </a:solidFill>
                <a:latin typeface="微软雅黑" panose="020B0503020204020204" pitchFamily="34" charset="-122"/>
                <a:ea typeface="微软雅黑" panose="020B0503020204020204" pitchFamily="34" charset="-122"/>
                <a:sym typeface="+mn-ea"/>
              </a:rPr>
              <a:t>管理</a:t>
            </a:r>
            <a:endParaRPr lang="zh-CN" altLang="en-US" sz="2800" b="1" dirty="0" smtClean="0">
              <a:solidFill>
                <a:srgbClr val="2277C3"/>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rtlCol="0" anchor="ctr" anchorCtr="0">
            <a:normAutofit/>
          </a:bodyPr>
          <a:lstStyle/>
          <a:p>
            <a:pPr lvl="0" algn="l">
              <a:buClrTx/>
              <a:buSzTx/>
              <a:buFontTx/>
            </a:pPr>
            <a:r>
              <a:rPr lang="zh-CN" altLang="en-US" dirty="0" smtClean="0">
                <a:sym typeface="+mn-ea"/>
              </a:rPr>
              <a:t>构建监管模型</a:t>
            </a:r>
            <a:endParaRPr lang="zh-CN" altLang="en-US" dirty="0" smtClean="0">
              <a:sym typeface="+mn-ea"/>
            </a:endParaRPr>
          </a:p>
        </p:txBody>
      </p:sp>
      <p:sp>
        <p:nvSpPr>
          <p:cNvPr id="120" name="矩形 119"/>
          <p:cNvSpPr/>
          <p:nvPr/>
        </p:nvSpPr>
        <p:spPr>
          <a:xfrm>
            <a:off x="3631565" y="5691505"/>
            <a:ext cx="5835015" cy="509905"/>
          </a:xfrm>
          <a:prstGeom prst="rect">
            <a:avLst/>
          </a:prstGeom>
          <a:solidFill>
            <a:schemeClr val="accent2">
              <a:lumMod val="40000"/>
              <a:lumOff val="60000"/>
            </a:schemeClr>
          </a:solidFill>
          <a:ln w="635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ctr">
              <a:buClrTx/>
              <a:buSzTx/>
              <a:buFontTx/>
            </a:pPr>
            <a:endParaRPr lang="zh-CN" altLang="en-US" sz="1600" b="1">
              <a:solidFill>
                <a:schemeClr val="accent1">
                  <a:lumMod val="75000"/>
                </a:schemeClr>
              </a:solidFill>
              <a:latin typeface="微软雅黑" panose="020B0503020204020204" pitchFamily="34" charset="-122"/>
              <a:ea typeface="微软雅黑" panose="020B0503020204020204" pitchFamily="34" charset="-122"/>
              <a:sym typeface="+mn-ea"/>
            </a:endParaRPr>
          </a:p>
        </p:txBody>
      </p:sp>
      <p:sp>
        <p:nvSpPr>
          <p:cNvPr id="121" name="矩形 120"/>
          <p:cNvSpPr/>
          <p:nvPr/>
        </p:nvSpPr>
        <p:spPr>
          <a:xfrm>
            <a:off x="3633470" y="6232525"/>
            <a:ext cx="5833110" cy="467995"/>
          </a:xfrm>
          <a:prstGeom prst="rect">
            <a:avLst/>
          </a:prstGeom>
          <a:solidFill>
            <a:schemeClr val="accent2">
              <a:lumMod val="40000"/>
              <a:lumOff val="60000"/>
            </a:schemeClr>
          </a:solidFill>
          <a:ln w="2222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ctr">
              <a:buClrTx/>
              <a:buSzTx/>
              <a:buFontTx/>
            </a:pPr>
            <a:endParaRPr lang="zh-CN" altLang="en-US" sz="1600" b="1">
              <a:solidFill>
                <a:schemeClr val="accent1">
                  <a:lumMod val="75000"/>
                </a:schemeClr>
              </a:solidFill>
              <a:latin typeface="微软雅黑" panose="020B0503020204020204" pitchFamily="34" charset="-122"/>
              <a:ea typeface="微软雅黑" panose="020B0503020204020204" pitchFamily="34" charset="-122"/>
              <a:sym typeface="+mn-ea"/>
            </a:endParaRPr>
          </a:p>
        </p:txBody>
      </p:sp>
      <p:sp>
        <p:nvSpPr>
          <p:cNvPr id="122" name="文本框 121"/>
          <p:cNvSpPr txBox="1"/>
          <p:nvPr/>
        </p:nvSpPr>
        <p:spPr>
          <a:xfrm>
            <a:off x="398780" y="2197735"/>
            <a:ext cx="1866900" cy="368300"/>
          </a:xfrm>
          <a:prstGeom prst="rect">
            <a:avLst/>
          </a:prstGeom>
          <a:noFill/>
        </p:spPr>
        <p:txBody>
          <a:bodyPr wrap="square" rtlCol="0">
            <a:spAutoFit/>
          </a:bodyPr>
          <a:p>
            <a:pPr algn="ct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数据来源</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3" name="文本框 122"/>
          <p:cNvSpPr txBox="1"/>
          <p:nvPr/>
        </p:nvSpPr>
        <p:spPr>
          <a:xfrm>
            <a:off x="384175" y="4280535"/>
            <a:ext cx="1576705" cy="337185"/>
          </a:xfrm>
          <a:prstGeom prst="rect">
            <a:avLst/>
          </a:prstGeom>
          <a:noFill/>
        </p:spPr>
        <p:txBody>
          <a:bodyPr wrap="square" rtlCol="0">
            <a:spAutoFit/>
          </a:bodyPr>
          <a:p>
            <a:pPr algn="ctr"/>
            <a:r>
              <a:rPr lang="zh-CN" altLang="en-US" sz="1600" b="1" dirty="0">
                <a:solidFill>
                  <a:schemeClr val="accent1">
                    <a:lumMod val="50000"/>
                  </a:schemeClr>
                </a:solidFill>
                <a:latin typeface="微软雅黑" panose="020B0503020204020204" pitchFamily="34" charset="-122"/>
                <a:ea typeface="微软雅黑" panose="020B0503020204020204" pitchFamily="34" charset="-122"/>
              </a:rPr>
              <a:t>外部数据</a:t>
            </a:r>
            <a:endParaRPr lang="zh-CN" altLang="en-US" sz="1600"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124" name="文本框 123"/>
          <p:cNvSpPr txBox="1"/>
          <p:nvPr/>
        </p:nvSpPr>
        <p:spPr>
          <a:xfrm>
            <a:off x="470505" y="2813176"/>
            <a:ext cx="1404000" cy="337185"/>
          </a:xfrm>
          <a:prstGeom prst="rect">
            <a:avLst/>
          </a:prstGeom>
          <a:noFill/>
        </p:spPr>
        <p:txBody>
          <a:bodyPr wrap="square" rtlCol="0">
            <a:spAutoFit/>
          </a:bodyPr>
          <a:p>
            <a:pPr algn="ctr"/>
            <a:r>
              <a:rPr lang="zh-CN" altLang="en-US" sz="1600" b="1" dirty="0">
                <a:solidFill>
                  <a:schemeClr val="accent1">
                    <a:lumMod val="50000"/>
                  </a:schemeClr>
                </a:solidFill>
                <a:latin typeface="微软雅黑" panose="020B0503020204020204" pitchFamily="34" charset="-122"/>
                <a:ea typeface="微软雅黑" panose="020B0503020204020204" pitchFamily="34" charset="-122"/>
              </a:rPr>
              <a:t>“三重一大”</a:t>
            </a:r>
            <a:endParaRPr lang="zh-CN" altLang="en-US" sz="1600"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125" name="Freeform 3"/>
          <p:cNvSpPr/>
          <p:nvPr/>
        </p:nvSpPr>
        <p:spPr bwMode="gray">
          <a:xfrm rot="5400000">
            <a:off x="1335405" y="3178810"/>
            <a:ext cx="1325880" cy="400050"/>
          </a:xfrm>
          <a:custGeom>
            <a:avLst/>
            <a:gdLst>
              <a:gd name="T0" fmla="*/ 0 w 5016"/>
              <a:gd name="T1" fmla="*/ 2147483647 h 2256"/>
              <a:gd name="T2" fmla="*/ 2147483647 w 5016"/>
              <a:gd name="T3" fmla="*/ 2147483647 h 2256"/>
              <a:gd name="T4" fmla="*/ 2147483647 w 5016"/>
              <a:gd name="T5" fmla="*/ 2147483647 h 2256"/>
              <a:gd name="T6" fmla="*/ 2147483647 w 5016"/>
              <a:gd name="T7" fmla="*/ 2147483647 h 2256"/>
              <a:gd name="T8" fmla="*/ 2147483647 w 5016"/>
              <a:gd name="T9" fmla="*/ 2147483647 h 2256"/>
              <a:gd name="T10" fmla="*/ 2147483647 w 5016"/>
              <a:gd name="T11" fmla="*/ 2147483647 h 2256"/>
              <a:gd name="T12" fmla="*/ 2147483647 w 5016"/>
              <a:gd name="T13" fmla="*/ 2147483647 h 2256"/>
              <a:gd name="T14" fmla="*/ 2147483647 w 5016"/>
              <a:gd name="T15" fmla="*/ 2147483647 h 2256"/>
              <a:gd name="T16" fmla="*/ 2147483647 w 5016"/>
              <a:gd name="T17" fmla="*/ 2147483647 h 2256"/>
              <a:gd name="T18" fmla="*/ 2147483647 w 5016"/>
              <a:gd name="T19" fmla="*/ 0 h 2256"/>
              <a:gd name="T20" fmla="*/ 2147483647 w 5016"/>
              <a:gd name="T21" fmla="*/ 2147483647 h 2256"/>
              <a:gd name="T22" fmla="*/ 2147483647 w 5016"/>
              <a:gd name="T23" fmla="*/ 2147483647 h 2256"/>
              <a:gd name="T24" fmla="*/ 2147483647 w 5016"/>
              <a:gd name="T25" fmla="*/ 2147483647 h 2256"/>
              <a:gd name="T26" fmla="*/ 2147483647 w 5016"/>
              <a:gd name="T27" fmla="*/ 2147483647 h 2256"/>
              <a:gd name="T28" fmla="*/ 2147483647 w 5016"/>
              <a:gd name="T29" fmla="*/ 2147483647 h 2256"/>
              <a:gd name="T30" fmla="*/ 2147483647 w 5016"/>
              <a:gd name="T31" fmla="*/ 2147483647 h 2256"/>
              <a:gd name="T32" fmla="*/ 2147483647 w 5016"/>
              <a:gd name="T33" fmla="*/ 2147483647 h 2256"/>
              <a:gd name="T34" fmla="*/ 2147483647 w 5016"/>
              <a:gd name="T35" fmla="*/ 2147483647 h 2256"/>
              <a:gd name="T36" fmla="*/ 2147483647 w 5016"/>
              <a:gd name="T37" fmla="*/ 2147483647 h 2256"/>
              <a:gd name="T38" fmla="*/ 0 w 5016"/>
              <a:gd name="T39" fmla="*/ 2147483647 h 22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16"/>
              <a:gd name="T61" fmla="*/ 0 h 2256"/>
              <a:gd name="T62" fmla="*/ 5016 w 5016"/>
              <a:gd name="T63" fmla="*/ 2256 h 2256"/>
              <a:gd name="connsiteX0" fmla="*/ 216 w 8062"/>
              <a:gd name="connsiteY0" fmla="*/ 9929 h 10000"/>
              <a:gd name="connsiteX1" fmla="*/ 299 w 8062"/>
              <a:gd name="connsiteY1" fmla="*/ 3112 h 10000"/>
              <a:gd name="connsiteX2" fmla="*/ 0 w 8062"/>
              <a:gd name="connsiteY2" fmla="*/ 3298 h 10000"/>
              <a:gd name="connsiteX3" fmla="*/ 335 w 8062"/>
              <a:gd name="connsiteY3" fmla="*/ 1941 h 10000"/>
              <a:gd name="connsiteX4" fmla="*/ 897 w 8062"/>
              <a:gd name="connsiteY4" fmla="*/ 2846 h 10000"/>
              <a:gd name="connsiteX5" fmla="*/ 598 w 8062"/>
              <a:gd name="connsiteY5" fmla="*/ 2979 h 10000"/>
              <a:gd name="connsiteX6" fmla="*/ 1985 w 8062"/>
              <a:gd name="connsiteY6" fmla="*/ 5691 h 10000"/>
              <a:gd name="connsiteX7" fmla="*/ 2978 w 8062"/>
              <a:gd name="connsiteY7" fmla="*/ 1410 h 10000"/>
              <a:gd name="connsiteX8" fmla="*/ 2607 w 8062"/>
              <a:gd name="connsiteY8" fmla="*/ 1410 h 10000"/>
              <a:gd name="connsiteX9" fmla="*/ 3241 w 8062"/>
              <a:gd name="connsiteY9" fmla="*/ 0 h 10000"/>
              <a:gd name="connsiteX10" fmla="*/ 3840 w 8062"/>
              <a:gd name="connsiteY10" fmla="*/ 1463 h 10000"/>
              <a:gd name="connsiteX11" fmla="*/ 3493 w 8062"/>
              <a:gd name="connsiteY11" fmla="*/ 1436 h 10000"/>
              <a:gd name="connsiteX12" fmla="*/ 4462 w 8062"/>
              <a:gd name="connsiteY12" fmla="*/ 5771 h 10000"/>
              <a:gd name="connsiteX13" fmla="*/ 5777 w 8062"/>
              <a:gd name="connsiteY13" fmla="*/ 2899 h 10000"/>
              <a:gd name="connsiteX14" fmla="*/ 5442 w 8062"/>
              <a:gd name="connsiteY14" fmla="*/ 2846 h 10000"/>
              <a:gd name="connsiteX15" fmla="*/ 6005 w 8062"/>
              <a:gd name="connsiteY15" fmla="*/ 1862 h 10000"/>
              <a:gd name="connsiteX16" fmla="*/ 6399 w 8062"/>
              <a:gd name="connsiteY16" fmla="*/ 3005 h 10000"/>
              <a:gd name="connsiteX17" fmla="*/ 6088 w 8062"/>
              <a:gd name="connsiteY17" fmla="*/ 2979 h 10000"/>
              <a:gd name="connsiteX18" fmla="*/ 8062 w 8062"/>
              <a:gd name="connsiteY18" fmla="*/ 9863 h 10000"/>
              <a:gd name="connsiteX19" fmla="*/ 216 w 8062"/>
              <a:gd name="connsiteY19" fmla="*/ 9929 h 10000"/>
              <a:gd name="connsiteX0-1" fmla="*/ 268 w 8068"/>
              <a:gd name="connsiteY0-2" fmla="*/ 9929 h 10000"/>
              <a:gd name="connsiteX1-3" fmla="*/ 371 w 8068"/>
              <a:gd name="connsiteY1-4" fmla="*/ 3112 h 10000"/>
              <a:gd name="connsiteX2-5" fmla="*/ 0 w 8068"/>
              <a:gd name="connsiteY2-6" fmla="*/ 3298 h 10000"/>
              <a:gd name="connsiteX3-7" fmla="*/ 416 w 8068"/>
              <a:gd name="connsiteY3-8" fmla="*/ 1941 h 10000"/>
              <a:gd name="connsiteX4-9" fmla="*/ 1113 w 8068"/>
              <a:gd name="connsiteY4-10" fmla="*/ 2846 h 10000"/>
              <a:gd name="connsiteX5-11" fmla="*/ 742 w 8068"/>
              <a:gd name="connsiteY5-12" fmla="*/ 2979 h 10000"/>
              <a:gd name="connsiteX6-13" fmla="*/ 2462 w 8068"/>
              <a:gd name="connsiteY6-14" fmla="*/ 5691 h 10000"/>
              <a:gd name="connsiteX7-15" fmla="*/ 3694 w 8068"/>
              <a:gd name="connsiteY7-16" fmla="*/ 1410 h 10000"/>
              <a:gd name="connsiteX8-17" fmla="*/ 3234 w 8068"/>
              <a:gd name="connsiteY8-18" fmla="*/ 1410 h 10000"/>
              <a:gd name="connsiteX9-19" fmla="*/ 4020 w 8068"/>
              <a:gd name="connsiteY9-20" fmla="*/ 0 h 10000"/>
              <a:gd name="connsiteX10-21" fmla="*/ 4763 w 8068"/>
              <a:gd name="connsiteY10-22" fmla="*/ 1463 h 10000"/>
              <a:gd name="connsiteX11-23" fmla="*/ 4333 w 8068"/>
              <a:gd name="connsiteY11-24" fmla="*/ 1436 h 10000"/>
              <a:gd name="connsiteX12-25" fmla="*/ 5535 w 8068"/>
              <a:gd name="connsiteY12-26" fmla="*/ 5771 h 10000"/>
              <a:gd name="connsiteX13-27" fmla="*/ 7166 w 8068"/>
              <a:gd name="connsiteY13-28" fmla="*/ 2899 h 10000"/>
              <a:gd name="connsiteX14-29" fmla="*/ 6750 w 8068"/>
              <a:gd name="connsiteY14-30" fmla="*/ 2846 h 10000"/>
              <a:gd name="connsiteX15-31" fmla="*/ 7449 w 8068"/>
              <a:gd name="connsiteY15-32" fmla="*/ 1862 h 10000"/>
              <a:gd name="connsiteX16-33" fmla="*/ 7937 w 8068"/>
              <a:gd name="connsiteY16-34" fmla="*/ 3005 h 10000"/>
              <a:gd name="connsiteX17-35" fmla="*/ 7551 w 8068"/>
              <a:gd name="connsiteY17-36" fmla="*/ 2979 h 10000"/>
              <a:gd name="connsiteX18-37" fmla="*/ 8068 w 8068"/>
              <a:gd name="connsiteY18-38" fmla="*/ 9863 h 10000"/>
              <a:gd name="connsiteX19-39" fmla="*/ 268 w 8068"/>
              <a:gd name="connsiteY19-40" fmla="*/ 9929 h 10000"/>
              <a:gd name="connsiteX0-41" fmla="*/ 332 w 10611"/>
              <a:gd name="connsiteY0-42" fmla="*/ 9929 h 10000"/>
              <a:gd name="connsiteX1-43" fmla="*/ 460 w 10611"/>
              <a:gd name="connsiteY1-44" fmla="*/ 3112 h 10000"/>
              <a:gd name="connsiteX2-45" fmla="*/ 0 w 10611"/>
              <a:gd name="connsiteY2-46" fmla="*/ 3298 h 10000"/>
              <a:gd name="connsiteX3-47" fmla="*/ 516 w 10611"/>
              <a:gd name="connsiteY3-48" fmla="*/ 1941 h 10000"/>
              <a:gd name="connsiteX4-49" fmla="*/ 1380 w 10611"/>
              <a:gd name="connsiteY4-50" fmla="*/ 2846 h 10000"/>
              <a:gd name="connsiteX5-51" fmla="*/ 920 w 10611"/>
              <a:gd name="connsiteY5-52" fmla="*/ 2979 h 10000"/>
              <a:gd name="connsiteX6-53" fmla="*/ 3052 w 10611"/>
              <a:gd name="connsiteY6-54" fmla="*/ 5691 h 10000"/>
              <a:gd name="connsiteX7-55" fmla="*/ 4579 w 10611"/>
              <a:gd name="connsiteY7-56" fmla="*/ 1410 h 10000"/>
              <a:gd name="connsiteX8-57" fmla="*/ 4008 w 10611"/>
              <a:gd name="connsiteY8-58" fmla="*/ 1410 h 10000"/>
              <a:gd name="connsiteX9-59" fmla="*/ 4983 w 10611"/>
              <a:gd name="connsiteY9-60" fmla="*/ 0 h 10000"/>
              <a:gd name="connsiteX10-61" fmla="*/ 5904 w 10611"/>
              <a:gd name="connsiteY10-62" fmla="*/ 1463 h 10000"/>
              <a:gd name="connsiteX11-63" fmla="*/ 5371 w 10611"/>
              <a:gd name="connsiteY11-64" fmla="*/ 1436 h 10000"/>
              <a:gd name="connsiteX12-65" fmla="*/ 6860 w 10611"/>
              <a:gd name="connsiteY12-66" fmla="*/ 5771 h 10000"/>
              <a:gd name="connsiteX13-67" fmla="*/ 8882 w 10611"/>
              <a:gd name="connsiteY13-68" fmla="*/ 2899 h 10000"/>
              <a:gd name="connsiteX14-69" fmla="*/ 8366 w 10611"/>
              <a:gd name="connsiteY14-70" fmla="*/ 2846 h 10000"/>
              <a:gd name="connsiteX15-71" fmla="*/ 9233 w 10611"/>
              <a:gd name="connsiteY15-72" fmla="*/ 1862 h 10000"/>
              <a:gd name="connsiteX16-73" fmla="*/ 9838 w 10611"/>
              <a:gd name="connsiteY16-74" fmla="*/ 3005 h 10000"/>
              <a:gd name="connsiteX17-75" fmla="*/ 9359 w 10611"/>
              <a:gd name="connsiteY17-76" fmla="*/ 2979 h 10000"/>
              <a:gd name="connsiteX18-77" fmla="*/ 10611 w 10611"/>
              <a:gd name="connsiteY18-78" fmla="*/ 9863 h 10000"/>
              <a:gd name="connsiteX19-79" fmla="*/ 332 w 10611"/>
              <a:gd name="connsiteY19-80" fmla="*/ 9929 h 10000"/>
              <a:gd name="connsiteX0-81" fmla="*/ 332 w 10611"/>
              <a:gd name="connsiteY0-82" fmla="*/ 9929 h 19433"/>
              <a:gd name="connsiteX1-83" fmla="*/ 460 w 10611"/>
              <a:gd name="connsiteY1-84" fmla="*/ 3112 h 19433"/>
              <a:gd name="connsiteX2-85" fmla="*/ 0 w 10611"/>
              <a:gd name="connsiteY2-86" fmla="*/ 3298 h 19433"/>
              <a:gd name="connsiteX3-87" fmla="*/ 516 w 10611"/>
              <a:gd name="connsiteY3-88" fmla="*/ 1941 h 19433"/>
              <a:gd name="connsiteX4-89" fmla="*/ 1380 w 10611"/>
              <a:gd name="connsiteY4-90" fmla="*/ 2846 h 19433"/>
              <a:gd name="connsiteX5-91" fmla="*/ 920 w 10611"/>
              <a:gd name="connsiteY5-92" fmla="*/ 2979 h 19433"/>
              <a:gd name="connsiteX6-93" fmla="*/ 3052 w 10611"/>
              <a:gd name="connsiteY6-94" fmla="*/ 5691 h 19433"/>
              <a:gd name="connsiteX7-95" fmla="*/ 4579 w 10611"/>
              <a:gd name="connsiteY7-96" fmla="*/ 1410 h 19433"/>
              <a:gd name="connsiteX8-97" fmla="*/ 4008 w 10611"/>
              <a:gd name="connsiteY8-98" fmla="*/ 1410 h 19433"/>
              <a:gd name="connsiteX9-99" fmla="*/ 4983 w 10611"/>
              <a:gd name="connsiteY9-100" fmla="*/ 0 h 19433"/>
              <a:gd name="connsiteX10-101" fmla="*/ 5904 w 10611"/>
              <a:gd name="connsiteY10-102" fmla="*/ 1463 h 19433"/>
              <a:gd name="connsiteX11-103" fmla="*/ 5371 w 10611"/>
              <a:gd name="connsiteY11-104" fmla="*/ 1436 h 19433"/>
              <a:gd name="connsiteX12-105" fmla="*/ 6860 w 10611"/>
              <a:gd name="connsiteY12-106" fmla="*/ 5771 h 19433"/>
              <a:gd name="connsiteX13-107" fmla="*/ 8882 w 10611"/>
              <a:gd name="connsiteY13-108" fmla="*/ 2899 h 19433"/>
              <a:gd name="connsiteX14-109" fmla="*/ 8366 w 10611"/>
              <a:gd name="connsiteY14-110" fmla="*/ 2846 h 19433"/>
              <a:gd name="connsiteX15-111" fmla="*/ 9233 w 10611"/>
              <a:gd name="connsiteY15-112" fmla="*/ 1862 h 19433"/>
              <a:gd name="connsiteX16-113" fmla="*/ 9838 w 10611"/>
              <a:gd name="connsiteY16-114" fmla="*/ 3005 h 19433"/>
              <a:gd name="connsiteX17-115" fmla="*/ 9359 w 10611"/>
              <a:gd name="connsiteY17-116" fmla="*/ 2979 h 19433"/>
              <a:gd name="connsiteX18-117" fmla="*/ 10611 w 10611"/>
              <a:gd name="connsiteY18-118" fmla="*/ 9863 h 19433"/>
              <a:gd name="connsiteX19-119" fmla="*/ 332 w 10611"/>
              <a:gd name="connsiteY19-120" fmla="*/ 9929 h 19433"/>
              <a:gd name="connsiteX0-121" fmla="*/ 332 w 10611"/>
              <a:gd name="connsiteY0-122" fmla="*/ 9929 h 10000"/>
              <a:gd name="connsiteX1-123" fmla="*/ 460 w 10611"/>
              <a:gd name="connsiteY1-124" fmla="*/ 3112 h 10000"/>
              <a:gd name="connsiteX2-125" fmla="*/ 0 w 10611"/>
              <a:gd name="connsiteY2-126" fmla="*/ 3298 h 10000"/>
              <a:gd name="connsiteX3-127" fmla="*/ 516 w 10611"/>
              <a:gd name="connsiteY3-128" fmla="*/ 1941 h 10000"/>
              <a:gd name="connsiteX4-129" fmla="*/ 1380 w 10611"/>
              <a:gd name="connsiteY4-130" fmla="*/ 2846 h 10000"/>
              <a:gd name="connsiteX5-131" fmla="*/ 920 w 10611"/>
              <a:gd name="connsiteY5-132" fmla="*/ 2979 h 10000"/>
              <a:gd name="connsiteX6-133" fmla="*/ 3052 w 10611"/>
              <a:gd name="connsiteY6-134" fmla="*/ 5691 h 10000"/>
              <a:gd name="connsiteX7-135" fmla="*/ 4579 w 10611"/>
              <a:gd name="connsiteY7-136" fmla="*/ 1410 h 10000"/>
              <a:gd name="connsiteX8-137" fmla="*/ 4008 w 10611"/>
              <a:gd name="connsiteY8-138" fmla="*/ 1410 h 10000"/>
              <a:gd name="connsiteX9-139" fmla="*/ 4983 w 10611"/>
              <a:gd name="connsiteY9-140" fmla="*/ 0 h 10000"/>
              <a:gd name="connsiteX10-141" fmla="*/ 5904 w 10611"/>
              <a:gd name="connsiteY10-142" fmla="*/ 1463 h 10000"/>
              <a:gd name="connsiteX11-143" fmla="*/ 5371 w 10611"/>
              <a:gd name="connsiteY11-144" fmla="*/ 1436 h 10000"/>
              <a:gd name="connsiteX12-145" fmla="*/ 6860 w 10611"/>
              <a:gd name="connsiteY12-146" fmla="*/ 5771 h 10000"/>
              <a:gd name="connsiteX13-147" fmla="*/ 8882 w 10611"/>
              <a:gd name="connsiteY13-148" fmla="*/ 2899 h 10000"/>
              <a:gd name="connsiteX14-149" fmla="*/ 8366 w 10611"/>
              <a:gd name="connsiteY14-150" fmla="*/ 2846 h 10000"/>
              <a:gd name="connsiteX15-151" fmla="*/ 9233 w 10611"/>
              <a:gd name="connsiteY15-152" fmla="*/ 1862 h 10000"/>
              <a:gd name="connsiteX16-153" fmla="*/ 9838 w 10611"/>
              <a:gd name="connsiteY16-154" fmla="*/ 3005 h 10000"/>
              <a:gd name="connsiteX17-155" fmla="*/ 9359 w 10611"/>
              <a:gd name="connsiteY17-156" fmla="*/ 2979 h 10000"/>
              <a:gd name="connsiteX18-157" fmla="*/ 10611 w 10611"/>
              <a:gd name="connsiteY18-158" fmla="*/ 9863 h 10000"/>
              <a:gd name="connsiteX19-159" fmla="*/ 332 w 10611"/>
              <a:gd name="connsiteY19-160" fmla="*/ 9929 h 10000"/>
              <a:gd name="connsiteX0-161" fmla="*/ 332 w 10611"/>
              <a:gd name="connsiteY0-162" fmla="*/ 9929 h 10000"/>
              <a:gd name="connsiteX1-163" fmla="*/ 460 w 10611"/>
              <a:gd name="connsiteY1-164" fmla="*/ 3112 h 10000"/>
              <a:gd name="connsiteX2-165" fmla="*/ 0 w 10611"/>
              <a:gd name="connsiteY2-166" fmla="*/ 3298 h 10000"/>
              <a:gd name="connsiteX3-167" fmla="*/ 516 w 10611"/>
              <a:gd name="connsiteY3-168" fmla="*/ 1941 h 10000"/>
              <a:gd name="connsiteX4-169" fmla="*/ 1380 w 10611"/>
              <a:gd name="connsiteY4-170" fmla="*/ 2846 h 10000"/>
              <a:gd name="connsiteX5-171" fmla="*/ 920 w 10611"/>
              <a:gd name="connsiteY5-172" fmla="*/ 2979 h 10000"/>
              <a:gd name="connsiteX6-173" fmla="*/ 3052 w 10611"/>
              <a:gd name="connsiteY6-174" fmla="*/ 5691 h 10000"/>
              <a:gd name="connsiteX7-175" fmla="*/ 4579 w 10611"/>
              <a:gd name="connsiteY7-176" fmla="*/ 1410 h 10000"/>
              <a:gd name="connsiteX8-177" fmla="*/ 4008 w 10611"/>
              <a:gd name="connsiteY8-178" fmla="*/ 1410 h 10000"/>
              <a:gd name="connsiteX9-179" fmla="*/ 4983 w 10611"/>
              <a:gd name="connsiteY9-180" fmla="*/ 0 h 10000"/>
              <a:gd name="connsiteX10-181" fmla="*/ 5904 w 10611"/>
              <a:gd name="connsiteY10-182" fmla="*/ 1463 h 10000"/>
              <a:gd name="connsiteX11-183" fmla="*/ 5371 w 10611"/>
              <a:gd name="connsiteY11-184" fmla="*/ 1436 h 10000"/>
              <a:gd name="connsiteX12-185" fmla="*/ 6860 w 10611"/>
              <a:gd name="connsiteY12-186" fmla="*/ 5771 h 10000"/>
              <a:gd name="connsiteX13-187" fmla="*/ 8882 w 10611"/>
              <a:gd name="connsiteY13-188" fmla="*/ 2899 h 10000"/>
              <a:gd name="connsiteX14-189" fmla="*/ 8366 w 10611"/>
              <a:gd name="connsiteY14-190" fmla="*/ 2846 h 10000"/>
              <a:gd name="connsiteX15-191" fmla="*/ 9233 w 10611"/>
              <a:gd name="connsiteY15-192" fmla="*/ 1862 h 10000"/>
              <a:gd name="connsiteX16-193" fmla="*/ 9838 w 10611"/>
              <a:gd name="connsiteY16-194" fmla="*/ 3005 h 10000"/>
              <a:gd name="connsiteX17-195" fmla="*/ 9359 w 10611"/>
              <a:gd name="connsiteY17-196" fmla="*/ 2979 h 10000"/>
              <a:gd name="connsiteX18-197" fmla="*/ 10611 w 10611"/>
              <a:gd name="connsiteY18-198" fmla="*/ 9863 h 10000"/>
              <a:gd name="connsiteX19-199" fmla="*/ 332 w 10611"/>
              <a:gd name="connsiteY19-200" fmla="*/ 9929 h 10000"/>
              <a:gd name="connsiteX0-201" fmla="*/ 332 w 10611"/>
              <a:gd name="connsiteY0-202" fmla="*/ 9929 h 10000"/>
              <a:gd name="connsiteX1-203" fmla="*/ 460 w 10611"/>
              <a:gd name="connsiteY1-204" fmla="*/ 3112 h 10000"/>
              <a:gd name="connsiteX2-205" fmla="*/ 0 w 10611"/>
              <a:gd name="connsiteY2-206" fmla="*/ 3298 h 10000"/>
              <a:gd name="connsiteX3-207" fmla="*/ 516 w 10611"/>
              <a:gd name="connsiteY3-208" fmla="*/ 1941 h 10000"/>
              <a:gd name="connsiteX4-209" fmla="*/ 1380 w 10611"/>
              <a:gd name="connsiteY4-210" fmla="*/ 2846 h 10000"/>
              <a:gd name="connsiteX5-211" fmla="*/ 920 w 10611"/>
              <a:gd name="connsiteY5-212" fmla="*/ 2979 h 10000"/>
              <a:gd name="connsiteX6-213" fmla="*/ 3052 w 10611"/>
              <a:gd name="connsiteY6-214" fmla="*/ 5691 h 10000"/>
              <a:gd name="connsiteX7-215" fmla="*/ 4579 w 10611"/>
              <a:gd name="connsiteY7-216" fmla="*/ 1410 h 10000"/>
              <a:gd name="connsiteX8-217" fmla="*/ 4008 w 10611"/>
              <a:gd name="connsiteY8-218" fmla="*/ 1410 h 10000"/>
              <a:gd name="connsiteX9-219" fmla="*/ 4983 w 10611"/>
              <a:gd name="connsiteY9-220" fmla="*/ 0 h 10000"/>
              <a:gd name="connsiteX10-221" fmla="*/ 5904 w 10611"/>
              <a:gd name="connsiteY10-222" fmla="*/ 1463 h 10000"/>
              <a:gd name="connsiteX11-223" fmla="*/ 5371 w 10611"/>
              <a:gd name="connsiteY11-224" fmla="*/ 1436 h 10000"/>
              <a:gd name="connsiteX12-225" fmla="*/ 6860 w 10611"/>
              <a:gd name="connsiteY12-226" fmla="*/ 5771 h 10000"/>
              <a:gd name="connsiteX13-227" fmla="*/ 8882 w 10611"/>
              <a:gd name="connsiteY13-228" fmla="*/ 2899 h 10000"/>
              <a:gd name="connsiteX14-229" fmla="*/ 8366 w 10611"/>
              <a:gd name="connsiteY14-230" fmla="*/ 2846 h 10000"/>
              <a:gd name="connsiteX15-231" fmla="*/ 9233 w 10611"/>
              <a:gd name="connsiteY15-232" fmla="*/ 1862 h 10000"/>
              <a:gd name="connsiteX16-233" fmla="*/ 9838 w 10611"/>
              <a:gd name="connsiteY16-234" fmla="*/ 3005 h 10000"/>
              <a:gd name="connsiteX17-235" fmla="*/ 9359 w 10611"/>
              <a:gd name="connsiteY17-236" fmla="*/ 2979 h 10000"/>
              <a:gd name="connsiteX18-237" fmla="*/ 10611 w 10611"/>
              <a:gd name="connsiteY18-238" fmla="*/ 9863 h 10000"/>
              <a:gd name="connsiteX19-239" fmla="*/ 332 w 10611"/>
              <a:gd name="connsiteY19-240" fmla="*/ 9929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Lst>
            <a:rect l="l" t="t" r="r" b="b"/>
            <a:pathLst>
              <a:path w="10611" h="10000">
                <a:moveTo>
                  <a:pt x="332" y="9929"/>
                </a:moveTo>
                <a:cubicBezTo>
                  <a:pt x="769" y="5469"/>
                  <a:pt x="642" y="6534"/>
                  <a:pt x="460" y="3112"/>
                </a:cubicBezTo>
                <a:lnTo>
                  <a:pt x="0" y="3298"/>
                </a:lnTo>
                <a:cubicBezTo>
                  <a:pt x="50" y="3112"/>
                  <a:pt x="516" y="1933"/>
                  <a:pt x="516" y="1941"/>
                </a:cubicBezTo>
                <a:lnTo>
                  <a:pt x="1380" y="2846"/>
                </a:lnTo>
                <a:cubicBezTo>
                  <a:pt x="1380" y="2846"/>
                  <a:pt x="882" y="2979"/>
                  <a:pt x="920" y="2979"/>
                </a:cubicBezTo>
                <a:cubicBezTo>
                  <a:pt x="1398" y="4468"/>
                  <a:pt x="1987" y="5984"/>
                  <a:pt x="3052" y="5691"/>
                </a:cubicBezTo>
                <a:cubicBezTo>
                  <a:pt x="4119" y="5399"/>
                  <a:pt x="4560" y="2553"/>
                  <a:pt x="4579" y="1410"/>
                </a:cubicBezTo>
                <a:lnTo>
                  <a:pt x="4008" y="1410"/>
                </a:lnTo>
                <a:lnTo>
                  <a:pt x="4983" y="0"/>
                </a:lnTo>
                <a:lnTo>
                  <a:pt x="5904" y="1463"/>
                </a:lnTo>
                <a:lnTo>
                  <a:pt x="5371" y="1436"/>
                </a:lnTo>
                <a:cubicBezTo>
                  <a:pt x="5371" y="1441"/>
                  <a:pt x="5480" y="5691"/>
                  <a:pt x="6860" y="5771"/>
                </a:cubicBezTo>
                <a:cubicBezTo>
                  <a:pt x="8239" y="5851"/>
                  <a:pt x="8717" y="4043"/>
                  <a:pt x="8882" y="2899"/>
                </a:cubicBezTo>
                <a:lnTo>
                  <a:pt x="8366" y="2846"/>
                </a:lnTo>
                <a:lnTo>
                  <a:pt x="9233" y="1862"/>
                </a:lnTo>
                <a:lnTo>
                  <a:pt x="9838" y="3005"/>
                </a:lnTo>
                <a:lnTo>
                  <a:pt x="9359" y="2979"/>
                </a:lnTo>
                <a:cubicBezTo>
                  <a:pt x="9378" y="3005"/>
                  <a:pt x="9515" y="6657"/>
                  <a:pt x="10611" y="9863"/>
                </a:cubicBezTo>
                <a:cubicBezTo>
                  <a:pt x="5775" y="9894"/>
                  <a:pt x="3679" y="10000"/>
                  <a:pt x="332" y="9929"/>
                </a:cubicBezTo>
                <a:close/>
              </a:path>
            </a:pathLst>
          </a:custGeom>
          <a:gradFill rotWithShape="1">
            <a:gsLst>
              <a:gs pos="0">
                <a:schemeClr val="accent1">
                  <a:lumMod val="75000"/>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p>
            <a:pPr>
              <a:defRPr/>
            </a:pPr>
            <a:endParaRPr lang="zh-CN" altLang="en-US">
              <a:solidFill>
                <a:srgbClr val="000000"/>
              </a:solidFill>
            </a:endParaRPr>
          </a:p>
        </p:txBody>
      </p:sp>
      <p:cxnSp>
        <p:nvCxnSpPr>
          <p:cNvPr id="126" name="直接连接符 125"/>
          <p:cNvCxnSpPr/>
          <p:nvPr/>
        </p:nvCxnSpPr>
        <p:spPr>
          <a:xfrm flipH="1">
            <a:off x="2256790" y="2129155"/>
            <a:ext cx="12065" cy="4563745"/>
          </a:xfrm>
          <a:prstGeom prst="line">
            <a:avLst/>
          </a:prstGeom>
          <a:ln w="19050">
            <a:solidFill>
              <a:srgbClr val="A81B1D"/>
            </a:solidFill>
            <a:prstDash val="dash"/>
          </a:ln>
        </p:spPr>
        <p:style>
          <a:lnRef idx="1">
            <a:schemeClr val="accent1"/>
          </a:lnRef>
          <a:fillRef idx="0">
            <a:schemeClr val="accent1"/>
          </a:fillRef>
          <a:effectRef idx="0">
            <a:schemeClr val="accent1"/>
          </a:effectRef>
          <a:fontRef idx="minor">
            <a:schemeClr val="tx1"/>
          </a:fontRef>
        </p:style>
      </p:cxnSp>
      <p:cxnSp>
        <p:nvCxnSpPr>
          <p:cNvPr id="127" name="直接连接符 126"/>
          <p:cNvCxnSpPr/>
          <p:nvPr/>
        </p:nvCxnSpPr>
        <p:spPr>
          <a:xfrm flipH="1">
            <a:off x="9563735" y="2110740"/>
            <a:ext cx="12065" cy="4630420"/>
          </a:xfrm>
          <a:prstGeom prst="line">
            <a:avLst/>
          </a:prstGeom>
          <a:ln w="19050">
            <a:solidFill>
              <a:srgbClr val="A81B1D"/>
            </a:solidFill>
            <a:prstDash val="dash"/>
          </a:ln>
        </p:spPr>
        <p:style>
          <a:lnRef idx="1">
            <a:schemeClr val="accent1"/>
          </a:lnRef>
          <a:fillRef idx="0">
            <a:schemeClr val="accent1"/>
          </a:fillRef>
          <a:effectRef idx="0">
            <a:schemeClr val="accent1"/>
          </a:effectRef>
          <a:fontRef idx="minor">
            <a:schemeClr val="tx1"/>
          </a:fontRef>
        </p:style>
      </p:cxnSp>
      <p:sp>
        <p:nvSpPr>
          <p:cNvPr id="128" name="文本框 127"/>
          <p:cNvSpPr txBox="1"/>
          <p:nvPr/>
        </p:nvSpPr>
        <p:spPr>
          <a:xfrm>
            <a:off x="2375535" y="2105660"/>
            <a:ext cx="7082155" cy="460375"/>
          </a:xfrm>
          <a:prstGeom prst="rect">
            <a:avLst/>
          </a:prstGeom>
          <a:noFill/>
        </p:spPr>
        <p:txBody>
          <a:bodyPr wrap="square" rtlCol="0">
            <a:spAutoFit/>
          </a:bodyPr>
          <a:p>
            <a:pPr algn="ctr"/>
            <a:r>
              <a:rPr lang="en-US" altLang="zh-CN" sz="2400" b="1" i="1" u="sng" dirty="0">
                <a:solidFill>
                  <a:srgbClr val="FF0000"/>
                </a:solidFill>
                <a:ea typeface="微软雅黑" panose="020B0503020204020204" pitchFamily="34" charset="-122"/>
                <a:cs typeface="+mn-lt"/>
              </a:rPr>
              <a:t>6</a:t>
            </a:r>
            <a:r>
              <a:rPr lang="en-US" altLang="zh-CN" sz="2400" b="1" dirty="0">
                <a:solidFill>
                  <a:srgbClr val="C00000"/>
                </a:solidFill>
                <a:latin typeface="微软雅黑" panose="020B0503020204020204" pitchFamily="34" charset="-122"/>
                <a:ea typeface="微软雅黑" panose="020B0503020204020204" pitchFamily="34" charset="-122"/>
              </a:rPr>
              <a:t> </a:t>
            </a:r>
            <a:r>
              <a:rPr lang="zh-CN" altLang="en-US" b="1" i="1" dirty="0">
                <a:solidFill>
                  <a:schemeClr val="tx1">
                    <a:lumMod val="75000"/>
                    <a:lumOff val="25000"/>
                  </a:schemeClr>
                </a:solidFill>
                <a:latin typeface="微软雅黑" panose="020B0503020204020204" pitchFamily="34" charset="-122"/>
                <a:ea typeface="微软雅黑" panose="020B0503020204020204" pitchFamily="34" charset="-122"/>
              </a:rPr>
              <a:t>大类   </a:t>
            </a:r>
            <a:r>
              <a:rPr lang="en-US" altLang="zh-CN" sz="2400" b="1" i="1" u="sng" dirty="0">
                <a:solidFill>
                  <a:srgbClr val="FF0000"/>
                </a:solidFill>
                <a:ea typeface="微软雅黑" panose="020B0503020204020204" pitchFamily="34" charset="-122"/>
                <a:cs typeface="+mn-lt"/>
              </a:rPr>
              <a:t>2</a:t>
            </a:r>
            <a:r>
              <a:rPr lang="en-US" altLang="zh-CN" sz="2400" b="1" i="1" u="sng" dirty="0">
                <a:solidFill>
                  <a:srgbClr val="FF0000"/>
                </a:solidFill>
                <a:ea typeface="微软雅黑" panose="020B0503020204020204" pitchFamily="34" charset="-122"/>
                <a:cs typeface="+mn-lt"/>
                <a:sym typeface="+mn-ea"/>
              </a:rPr>
              <a:t>0+</a:t>
            </a:r>
            <a:r>
              <a:rPr lang="zh-CN" altLang="en-US" sz="1800" b="1" i="1" dirty="0">
                <a:solidFill>
                  <a:schemeClr val="tx1">
                    <a:lumMod val="75000"/>
                    <a:lumOff val="25000"/>
                  </a:schemeClr>
                </a:solidFill>
                <a:latin typeface="微软雅黑" panose="020B0503020204020204" pitchFamily="34" charset="-122"/>
                <a:ea typeface="微软雅黑" panose="020B0503020204020204" pitchFamily="34" charset="-122"/>
                <a:sym typeface="+mn-ea"/>
              </a:rPr>
              <a:t>业务专题</a:t>
            </a:r>
            <a:r>
              <a:rPr lang="zh-CN" altLang="en-US" b="1" i="1" dirty="0">
                <a:solidFill>
                  <a:schemeClr val="tx1">
                    <a:lumMod val="75000"/>
                    <a:lumOff val="25000"/>
                  </a:schemeClr>
                </a:solidFill>
                <a:latin typeface="微软雅黑" panose="020B0503020204020204" pitchFamily="34" charset="-122"/>
                <a:ea typeface="微软雅黑" panose="020B0503020204020204" pitchFamily="34" charset="-122"/>
                <a:sym typeface="+mn-ea"/>
              </a:rPr>
              <a:t> </a:t>
            </a:r>
            <a:r>
              <a:rPr lang="zh-CN" altLang="en-US" b="1" i="1"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400" b="1" i="1" u="sng" dirty="0">
                <a:solidFill>
                  <a:srgbClr val="FF0000"/>
                </a:solidFill>
                <a:ea typeface="微软雅黑" panose="020B0503020204020204" pitchFamily="34" charset="-122"/>
                <a:cs typeface="+mn-lt"/>
              </a:rPr>
              <a:t>300+</a:t>
            </a:r>
            <a:r>
              <a:rPr lang="en-US" altLang="zh-CN" sz="2000" b="1" i="1" dirty="0">
                <a:solidFill>
                  <a:srgbClr val="C00000"/>
                </a:solidFill>
                <a:latin typeface="微软雅黑" panose="020B0503020204020204" pitchFamily="34" charset="-122"/>
                <a:ea typeface="微软雅黑" panose="020B0503020204020204" pitchFamily="34" charset="-122"/>
              </a:rPr>
              <a:t> </a:t>
            </a:r>
            <a:r>
              <a:rPr lang="zh-CN" altLang="en-US" b="1" i="1" dirty="0">
                <a:solidFill>
                  <a:schemeClr val="tx1">
                    <a:lumMod val="75000"/>
                    <a:lumOff val="25000"/>
                  </a:schemeClr>
                </a:solidFill>
                <a:latin typeface="微软雅黑" panose="020B0503020204020204" pitchFamily="34" charset="-122"/>
                <a:ea typeface="微软雅黑" panose="020B0503020204020204" pitchFamily="34" charset="-122"/>
              </a:rPr>
              <a:t>风险模型</a:t>
            </a:r>
            <a:endParaRPr lang="zh-CN" altLang="en-US" b="1" i="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0" name="Freeform 3"/>
          <p:cNvSpPr/>
          <p:nvPr/>
        </p:nvSpPr>
        <p:spPr bwMode="gray">
          <a:xfrm rot="5400000">
            <a:off x="912495" y="5166995"/>
            <a:ext cx="2173605" cy="400050"/>
          </a:xfrm>
          <a:custGeom>
            <a:avLst/>
            <a:gdLst>
              <a:gd name="T0" fmla="*/ 0 w 5016"/>
              <a:gd name="T1" fmla="*/ 2147483647 h 2256"/>
              <a:gd name="T2" fmla="*/ 2147483647 w 5016"/>
              <a:gd name="T3" fmla="*/ 2147483647 h 2256"/>
              <a:gd name="T4" fmla="*/ 2147483647 w 5016"/>
              <a:gd name="T5" fmla="*/ 2147483647 h 2256"/>
              <a:gd name="T6" fmla="*/ 2147483647 w 5016"/>
              <a:gd name="T7" fmla="*/ 2147483647 h 2256"/>
              <a:gd name="T8" fmla="*/ 2147483647 w 5016"/>
              <a:gd name="T9" fmla="*/ 2147483647 h 2256"/>
              <a:gd name="T10" fmla="*/ 2147483647 w 5016"/>
              <a:gd name="T11" fmla="*/ 2147483647 h 2256"/>
              <a:gd name="T12" fmla="*/ 2147483647 w 5016"/>
              <a:gd name="T13" fmla="*/ 2147483647 h 2256"/>
              <a:gd name="T14" fmla="*/ 2147483647 w 5016"/>
              <a:gd name="T15" fmla="*/ 2147483647 h 2256"/>
              <a:gd name="T16" fmla="*/ 2147483647 w 5016"/>
              <a:gd name="T17" fmla="*/ 2147483647 h 2256"/>
              <a:gd name="T18" fmla="*/ 2147483647 w 5016"/>
              <a:gd name="T19" fmla="*/ 0 h 2256"/>
              <a:gd name="T20" fmla="*/ 2147483647 w 5016"/>
              <a:gd name="T21" fmla="*/ 2147483647 h 2256"/>
              <a:gd name="T22" fmla="*/ 2147483647 w 5016"/>
              <a:gd name="T23" fmla="*/ 2147483647 h 2256"/>
              <a:gd name="T24" fmla="*/ 2147483647 w 5016"/>
              <a:gd name="T25" fmla="*/ 2147483647 h 2256"/>
              <a:gd name="T26" fmla="*/ 2147483647 w 5016"/>
              <a:gd name="T27" fmla="*/ 2147483647 h 2256"/>
              <a:gd name="T28" fmla="*/ 2147483647 w 5016"/>
              <a:gd name="T29" fmla="*/ 2147483647 h 2256"/>
              <a:gd name="T30" fmla="*/ 2147483647 w 5016"/>
              <a:gd name="T31" fmla="*/ 2147483647 h 2256"/>
              <a:gd name="T32" fmla="*/ 2147483647 w 5016"/>
              <a:gd name="T33" fmla="*/ 2147483647 h 2256"/>
              <a:gd name="T34" fmla="*/ 2147483647 w 5016"/>
              <a:gd name="T35" fmla="*/ 2147483647 h 2256"/>
              <a:gd name="T36" fmla="*/ 2147483647 w 5016"/>
              <a:gd name="T37" fmla="*/ 2147483647 h 2256"/>
              <a:gd name="T38" fmla="*/ 0 w 5016"/>
              <a:gd name="T39" fmla="*/ 2147483647 h 22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16"/>
              <a:gd name="T61" fmla="*/ 0 h 2256"/>
              <a:gd name="T62" fmla="*/ 5016 w 5016"/>
              <a:gd name="T63" fmla="*/ 2256 h 2256"/>
              <a:gd name="connsiteX0" fmla="*/ 216 w 8062"/>
              <a:gd name="connsiteY0" fmla="*/ 9929 h 10000"/>
              <a:gd name="connsiteX1" fmla="*/ 299 w 8062"/>
              <a:gd name="connsiteY1" fmla="*/ 3112 h 10000"/>
              <a:gd name="connsiteX2" fmla="*/ 0 w 8062"/>
              <a:gd name="connsiteY2" fmla="*/ 3298 h 10000"/>
              <a:gd name="connsiteX3" fmla="*/ 335 w 8062"/>
              <a:gd name="connsiteY3" fmla="*/ 1941 h 10000"/>
              <a:gd name="connsiteX4" fmla="*/ 897 w 8062"/>
              <a:gd name="connsiteY4" fmla="*/ 2846 h 10000"/>
              <a:gd name="connsiteX5" fmla="*/ 598 w 8062"/>
              <a:gd name="connsiteY5" fmla="*/ 2979 h 10000"/>
              <a:gd name="connsiteX6" fmla="*/ 1985 w 8062"/>
              <a:gd name="connsiteY6" fmla="*/ 5691 h 10000"/>
              <a:gd name="connsiteX7" fmla="*/ 2978 w 8062"/>
              <a:gd name="connsiteY7" fmla="*/ 1410 h 10000"/>
              <a:gd name="connsiteX8" fmla="*/ 2607 w 8062"/>
              <a:gd name="connsiteY8" fmla="*/ 1410 h 10000"/>
              <a:gd name="connsiteX9" fmla="*/ 3241 w 8062"/>
              <a:gd name="connsiteY9" fmla="*/ 0 h 10000"/>
              <a:gd name="connsiteX10" fmla="*/ 3840 w 8062"/>
              <a:gd name="connsiteY10" fmla="*/ 1463 h 10000"/>
              <a:gd name="connsiteX11" fmla="*/ 3493 w 8062"/>
              <a:gd name="connsiteY11" fmla="*/ 1436 h 10000"/>
              <a:gd name="connsiteX12" fmla="*/ 4462 w 8062"/>
              <a:gd name="connsiteY12" fmla="*/ 5771 h 10000"/>
              <a:gd name="connsiteX13" fmla="*/ 5777 w 8062"/>
              <a:gd name="connsiteY13" fmla="*/ 2899 h 10000"/>
              <a:gd name="connsiteX14" fmla="*/ 5442 w 8062"/>
              <a:gd name="connsiteY14" fmla="*/ 2846 h 10000"/>
              <a:gd name="connsiteX15" fmla="*/ 6005 w 8062"/>
              <a:gd name="connsiteY15" fmla="*/ 1862 h 10000"/>
              <a:gd name="connsiteX16" fmla="*/ 6399 w 8062"/>
              <a:gd name="connsiteY16" fmla="*/ 3005 h 10000"/>
              <a:gd name="connsiteX17" fmla="*/ 6088 w 8062"/>
              <a:gd name="connsiteY17" fmla="*/ 2979 h 10000"/>
              <a:gd name="connsiteX18" fmla="*/ 8062 w 8062"/>
              <a:gd name="connsiteY18" fmla="*/ 9863 h 10000"/>
              <a:gd name="connsiteX19" fmla="*/ 216 w 8062"/>
              <a:gd name="connsiteY19" fmla="*/ 9929 h 10000"/>
              <a:gd name="connsiteX0-1" fmla="*/ 268 w 8068"/>
              <a:gd name="connsiteY0-2" fmla="*/ 9929 h 10000"/>
              <a:gd name="connsiteX1-3" fmla="*/ 371 w 8068"/>
              <a:gd name="connsiteY1-4" fmla="*/ 3112 h 10000"/>
              <a:gd name="connsiteX2-5" fmla="*/ 0 w 8068"/>
              <a:gd name="connsiteY2-6" fmla="*/ 3298 h 10000"/>
              <a:gd name="connsiteX3-7" fmla="*/ 416 w 8068"/>
              <a:gd name="connsiteY3-8" fmla="*/ 1941 h 10000"/>
              <a:gd name="connsiteX4-9" fmla="*/ 1113 w 8068"/>
              <a:gd name="connsiteY4-10" fmla="*/ 2846 h 10000"/>
              <a:gd name="connsiteX5-11" fmla="*/ 742 w 8068"/>
              <a:gd name="connsiteY5-12" fmla="*/ 2979 h 10000"/>
              <a:gd name="connsiteX6-13" fmla="*/ 2462 w 8068"/>
              <a:gd name="connsiteY6-14" fmla="*/ 5691 h 10000"/>
              <a:gd name="connsiteX7-15" fmla="*/ 3694 w 8068"/>
              <a:gd name="connsiteY7-16" fmla="*/ 1410 h 10000"/>
              <a:gd name="connsiteX8-17" fmla="*/ 3234 w 8068"/>
              <a:gd name="connsiteY8-18" fmla="*/ 1410 h 10000"/>
              <a:gd name="connsiteX9-19" fmla="*/ 4020 w 8068"/>
              <a:gd name="connsiteY9-20" fmla="*/ 0 h 10000"/>
              <a:gd name="connsiteX10-21" fmla="*/ 4763 w 8068"/>
              <a:gd name="connsiteY10-22" fmla="*/ 1463 h 10000"/>
              <a:gd name="connsiteX11-23" fmla="*/ 4333 w 8068"/>
              <a:gd name="connsiteY11-24" fmla="*/ 1436 h 10000"/>
              <a:gd name="connsiteX12-25" fmla="*/ 5535 w 8068"/>
              <a:gd name="connsiteY12-26" fmla="*/ 5771 h 10000"/>
              <a:gd name="connsiteX13-27" fmla="*/ 7166 w 8068"/>
              <a:gd name="connsiteY13-28" fmla="*/ 2899 h 10000"/>
              <a:gd name="connsiteX14-29" fmla="*/ 6750 w 8068"/>
              <a:gd name="connsiteY14-30" fmla="*/ 2846 h 10000"/>
              <a:gd name="connsiteX15-31" fmla="*/ 7449 w 8068"/>
              <a:gd name="connsiteY15-32" fmla="*/ 1862 h 10000"/>
              <a:gd name="connsiteX16-33" fmla="*/ 7937 w 8068"/>
              <a:gd name="connsiteY16-34" fmla="*/ 3005 h 10000"/>
              <a:gd name="connsiteX17-35" fmla="*/ 7551 w 8068"/>
              <a:gd name="connsiteY17-36" fmla="*/ 2979 h 10000"/>
              <a:gd name="connsiteX18-37" fmla="*/ 8068 w 8068"/>
              <a:gd name="connsiteY18-38" fmla="*/ 9863 h 10000"/>
              <a:gd name="connsiteX19-39" fmla="*/ 268 w 8068"/>
              <a:gd name="connsiteY19-40" fmla="*/ 9929 h 10000"/>
              <a:gd name="connsiteX0-41" fmla="*/ 332 w 10611"/>
              <a:gd name="connsiteY0-42" fmla="*/ 9929 h 10000"/>
              <a:gd name="connsiteX1-43" fmla="*/ 460 w 10611"/>
              <a:gd name="connsiteY1-44" fmla="*/ 3112 h 10000"/>
              <a:gd name="connsiteX2-45" fmla="*/ 0 w 10611"/>
              <a:gd name="connsiteY2-46" fmla="*/ 3298 h 10000"/>
              <a:gd name="connsiteX3-47" fmla="*/ 516 w 10611"/>
              <a:gd name="connsiteY3-48" fmla="*/ 1941 h 10000"/>
              <a:gd name="connsiteX4-49" fmla="*/ 1380 w 10611"/>
              <a:gd name="connsiteY4-50" fmla="*/ 2846 h 10000"/>
              <a:gd name="connsiteX5-51" fmla="*/ 920 w 10611"/>
              <a:gd name="connsiteY5-52" fmla="*/ 2979 h 10000"/>
              <a:gd name="connsiteX6-53" fmla="*/ 3052 w 10611"/>
              <a:gd name="connsiteY6-54" fmla="*/ 5691 h 10000"/>
              <a:gd name="connsiteX7-55" fmla="*/ 4579 w 10611"/>
              <a:gd name="connsiteY7-56" fmla="*/ 1410 h 10000"/>
              <a:gd name="connsiteX8-57" fmla="*/ 4008 w 10611"/>
              <a:gd name="connsiteY8-58" fmla="*/ 1410 h 10000"/>
              <a:gd name="connsiteX9-59" fmla="*/ 4983 w 10611"/>
              <a:gd name="connsiteY9-60" fmla="*/ 0 h 10000"/>
              <a:gd name="connsiteX10-61" fmla="*/ 5904 w 10611"/>
              <a:gd name="connsiteY10-62" fmla="*/ 1463 h 10000"/>
              <a:gd name="connsiteX11-63" fmla="*/ 5371 w 10611"/>
              <a:gd name="connsiteY11-64" fmla="*/ 1436 h 10000"/>
              <a:gd name="connsiteX12-65" fmla="*/ 6860 w 10611"/>
              <a:gd name="connsiteY12-66" fmla="*/ 5771 h 10000"/>
              <a:gd name="connsiteX13-67" fmla="*/ 8882 w 10611"/>
              <a:gd name="connsiteY13-68" fmla="*/ 2899 h 10000"/>
              <a:gd name="connsiteX14-69" fmla="*/ 8366 w 10611"/>
              <a:gd name="connsiteY14-70" fmla="*/ 2846 h 10000"/>
              <a:gd name="connsiteX15-71" fmla="*/ 9233 w 10611"/>
              <a:gd name="connsiteY15-72" fmla="*/ 1862 h 10000"/>
              <a:gd name="connsiteX16-73" fmla="*/ 9838 w 10611"/>
              <a:gd name="connsiteY16-74" fmla="*/ 3005 h 10000"/>
              <a:gd name="connsiteX17-75" fmla="*/ 9359 w 10611"/>
              <a:gd name="connsiteY17-76" fmla="*/ 2979 h 10000"/>
              <a:gd name="connsiteX18-77" fmla="*/ 10611 w 10611"/>
              <a:gd name="connsiteY18-78" fmla="*/ 9863 h 10000"/>
              <a:gd name="connsiteX19-79" fmla="*/ 332 w 10611"/>
              <a:gd name="connsiteY19-80" fmla="*/ 9929 h 10000"/>
              <a:gd name="connsiteX0-81" fmla="*/ 332 w 10611"/>
              <a:gd name="connsiteY0-82" fmla="*/ 9929 h 19433"/>
              <a:gd name="connsiteX1-83" fmla="*/ 460 w 10611"/>
              <a:gd name="connsiteY1-84" fmla="*/ 3112 h 19433"/>
              <a:gd name="connsiteX2-85" fmla="*/ 0 w 10611"/>
              <a:gd name="connsiteY2-86" fmla="*/ 3298 h 19433"/>
              <a:gd name="connsiteX3-87" fmla="*/ 516 w 10611"/>
              <a:gd name="connsiteY3-88" fmla="*/ 1941 h 19433"/>
              <a:gd name="connsiteX4-89" fmla="*/ 1380 w 10611"/>
              <a:gd name="connsiteY4-90" fmla="*/ 2846 h 19433"/>
              <a:gd name="connsiteX5-91" fmla="*/ 920 w 10611"/>
              <a:gd name="connsiteY5-92" fmla="*/ 2979 h 19433"/>
              <a:gd name="connsiteX6-93" fmla="*/ 3052 w 10611"/>
              <a:gd name="connsiteY6-94" fmla="*/ 5691 h 19433"/>
              <a:gd name="connsiteX7-95" fmla="*/ 4579 w 10611"/>
              <a:gd name="connsiteY7-96" fmla="*/ 1410 h 19433"/>
              <a:gd name="connsiteX8-97" fmla="*/ 4008 w 10611"/>
              <a:gd name="connsiteY8-98" fmla="*/ 1410 h 19433"/>
              <a:gd name="connsiteX9-99" fmla="*/ 4983 w 10611"/>
              <a:gd name="connsiteY9-100" fmla="*/ 0 h 19433"/>
              <a:gd name="connsiteX10-101" fmla="*/ 5904 w 10611"/>
              <a:gd name="connsiteY10-102" fmla="*/ 1463 h 19433"/>
              <a:gd name="connsiteX11-103" fmla="*/ 5371 w 10611"/>
              <a:gd name="connsiteY11-104" fmla="*/ 1436 h 19433"/>
              <a:gd name="connsiteX12-105" fmla="*/ 6860 w 10611"/>
              <a:gd name="connsiteY12-106" fmla="*/ 5771 h 19433"/>
              <a:gd name="connsiteX13-107" fmla="*/ 8882 w 10611"/>
              <a:gd name="connsiteY13-108" fmla="*/ 2899 h 19433"/>
              <a:gd name="connsiteX14-109" fmla="*/ 8366 w 10611"/>
              <a:gd name="connsiteY14-110" fmla="*/ 2846 h 19433"/>
              <a:gd name="connsiteX15-111" fmla="*/ 9233 w 10611"/>
              <a:gd name="connsiteY15-112" fmla="*/ 1862 h 19433"/>
              <a:gd name="connsiteX16-113" fmla="*/ 9838 w 10611"/>
              <a:gd name="connsiteY16-114" fmla="*/ 3005 h 19433"/>
              <a:gd name="connsiteX17-115" fmla="*/ 9359 w 10611"/>
              <a:gd name="connsiteY17-116" fmla="*/ 2979 h 19433"/>
              <a:gd name="connsiteX18-117" fmla="*/ 10611 w 10611"/>
              <a:gd name="connsiteY18-118" fmla="*/ 9863 h 19433"/>
              <a:gd name="connsiteX19-119" fmla="*/ 332 w 10611"/>
              <a:gd name="connsiteY19-120" fmla="*/ 9929 h 19433"/>
              <a:gd name="connsiteX0-121" fmla="*/ 332 w 10611"/>
              <a:gd name="connsiteY0-122" fmla="*/ 9929 h 10000"/>
              <a:gd name="connsiteX1-123" fmla="*/ 460 w 10611"/>
              <a:gd name="connsiteY1-124" fmla="*/ 3112 h 10000"/>
              <a:gd name="connsiteX2-125" fmla="*/ 0 w 10611"/>
              <a:gd name="connsiteY2-126" fmla="*/ 3298 h 10000"/>
              <a:gd name="connsiteX3-127" fmla="*/ 516 w 10611"/>
              <a:gd name="connsiteY3-128" fmla="*/ 1941 h 10000"/>
              <a:gd name="connsiteX4-129" fmla="*/ 1380 w 10611"/>
              <a:gd name="connsiteY4-130" fmla="*/ 2846 h 10000"/>
              <a:gd name="connsiteX5-131" fmla="*/ 920 w 10611"/>
              <a:gd name="connsiteY5-132" fmla="*/ 2979 h 10000"/>
              <a:gd name="connsiteX6-133" fmla="*/ 3052 w 10611"/>
              <a:gd name="connsiteY6-134" fmla="*/ 5691 h 10000"/>
              <a:gd name="connsiteX7-135" fmla="*/ 4579 w 10611"/>
              <a:gd name="connsiteY7-136" fmla="*/ 1410 h 10000"/>
              <a:gd name="connsiteX8-137" fmla="*/ 4008 w 10611"/>
              <a:gd name="connsiteY8-138" fmla="*/ 1410 h 10000"/>
              <a:gd name="connsiteX9-139" fmla="*/ 4983 w 10611"/>
              <a:gd name="connsiteY9-140" fmla="*/ 0 h 10000"/>
              <a:gd name="connsiteX10-141" fmla="*/ 5904 w 10611"/>
              <a:gd name="connsiteY10-142" fmla="*/ 1463 h 10000"/>
              <a:gd name="connsiteX11-143" fmla="*/ 5371 w 10611"/>
              <a:gd name="connsiteY11-144" fmla="*/ 1436 h 10000"/>
              <a:gd name="connsiteX12-145" fmla="*/ 6860 w 10611"/>
              <a:gd name="connsiteY12-146" fmla="*/ 5771 h 10000"/>
              <a:gd name="connsiteX13-147" fmla="*/ 8882 w 10611"/>
              <a:gd name="connsiteY13-148" fmla="*/ 2899 h 10000"/>
              <a:gd name="connsiteX14-149" fmla="*/ 8366 w 10611"/>
              <a:gd name="connsiteY14-150" fmla="*/ 2846 h 10000"/>
              <a:gd name="connsiteX15-151" fmla="*/ 9233 w 10611"/>
              <a:gd name="connsiteY15-152" fmla="*/ 1862 h 10000"/>
              <a:gd name="connsiteX16-153" fmla="*/ 9838 w 10611"/>
              <a:gd name="connsiteY16-154" fmla="*/ 3005 h 10000"/>
              <a:gd name="connsiteX17-155" fmla="*/ 9359 w 10611"/>
              <a:gd name="connsiteY17-156" fmla="*/ 2979 h 10000"/>
              <a:gd name="connsiteX18-157" fmla="*/ 10611 w 10611"/>
              <a:gd name="connsiteY18-158" fmla="*/ 9863 h 10000"/>
              <a:gd name="connsiteX19-159" fmla="*/ 332 w 10611"/>
              <a:gd name="connsiteY19-160" fmla="*/ 9929 h 10000"/>
              <a:gd name="connsiteX0-161" fmla="*/ 332 w 10611"/>
              <a:gd name="connsiteY0-162" fmla="*/ 9929 h 10000"/>
              <a:gd name="connsiteX1-163" fmla="*/ 460 w 10611"/>
              <a:gd name="connsiteY1-164" fmla="*/ 3112 h 10000"/>
              <a:gd name="connsiteX2-165" fmla="*/ 0 w 10611"/>
              <a:gd name="connsiteY2-166" fmla="*/ 3298 h 10000"/>
              <a:gd name="connsiteX3-167" fmla="*/ 516 w 10611"/>
              <a:gd name="connsiteY3-168" fmla="*/ 1941 h 10000"/>
              <a:gd name="connsiteX4-169" fmla="*/ 1380 w 10611"/>
              <a:gd name="connsiteY4-170" fmla="*/ 2846 h 10000"/>
              <a:gd name="connsiteX5-171" fmla="*/ 920 w 10611"/>
              <a:gd name="connsiteY5-172" fmla="*/ 2979 h 10000"/>
              <a:gd name="connsiteX6-173" fmla="*/ 3052 w 10611"/>
              <a:gd name="connsiteY6-174" fmla="*/ 5691 h 10000"/>
              <a:gd name="connsiteX7-175" fmla="*/ 4579 w 10611"/>
              <a:gd name="connsiteY7-176" fmla="*/ 1410 h 10000"/>
              <a:gd name="connsiteX8-177" fmla="*/ 4008 w 10611"/>
              <a:gd name="connsiteY8-178" fmla="*/ 1410 h 10000"/>
              <a:gd name="connsiteX9-179" fmla="*/ 4983 w 10611"/>
              <a:gd name="connsiteY9-180" fmla="*/ 0 h 10000"/>
              <a:gd name="connsiteX10-181" fmla="*/ 5904 w 10611"/>
              <a:gd name="connsiteY10-182" fmla="*/ 1463 h 10000"/>
              <a:gd name="connsiteX11-183" fmla="*/ 5371 w 10611"/>
              <a:gd name="connsiteY11-184" fmla="*/ 1436 h 10000"/>
              <a:gd name="connsiteX12-185" fmla="*/ 6860 w 10611"/>
              <a:gd name="connsiteY12-186" fmla="*/ 5771 h 10000"/>
              <a:gd name="connsiteX13-187" fmla="*/ 8882 w 10611"/>
              <a:gd name="connsiteY13-188" fmla="*/ 2899 h 10000"/>
              <a:gd name="connsiteX14-189" fmla="*/ 8366 w 10611"/>
              <a:gd name="connsiteY14-190" fmla="*/ 2846 h 10000"/>
              <a:gd name="connsiteX15-191" fmla="*/ 9233 w 10611"/>
              <a:gd name="connsiteY15-192" fmla="*/ 1862 h 10000"/>
              <a:gd name="connsiteX16-193" fmla="*/ 9838 w 10611"/>
              <a:gd name="connsiteY16-194" fmla="*/ 3005 h 10000"/>
              <a:gd name="connsiteX17-195" fmla="*/ 9359 w 10611"/>
              <a:gd name="connsiteY17-196" fmla="*/ 2979 h 10000"/>
              <a:gd name="connsiteX18-197" fmla="*/ 10611 w 10611"/>
              <a:gd name="connsiteY18-198" fmla="*/ 9863 h 10000"/>
              <a:gd name="connsiteX19-199" fmla="*/ 332 w 10611"/>
              <a:gd name="connsiteY19-200" fmla="*/ 9929 h 10000"/>
              <a:gd name="connsiteX0-201" fmla="*/ 332 w 10611"/>
              <a:gd name="connsiteY0-202" fmla="*/ 9929 h 10000"/>
              <a:gd name="connsiteX1-203" fmla="*/ 460 w 10611"/>
              <a:gd name="connsiteY1-204" fmla="*/ 3112 h 10000"/>
              <a:gd name="connsiteX2-205" fmla="*/ 0 w 10611"/>
              <a:gd name="connsiteY2-206" fmla="*/ 3298 h 10000"/>
              <a:gd name="connsiteX3-207" fmla="*/ 516 w 10611"/>
              <a:gd name="connsiteY3-208" fmla="*/ 1941 h 10000"/>
              <a:gd name="connsiteX4-209" fmla="*/ 1380 w 10611"/>
              <a:gd name="connsiteY4-210" fmla="*/ 2846 h 10000"/>
              <a:gd name="connsiteX5-211" fmla="*/ 920 w 10611"/>
              <a:gd name="connsiteY5-212" fmla="*/ 2979 h 10000"/>
              <a:gd name="connsiteX6-213" fmla="*/ 3052 w 10611"/>
              <a:gd name="connsiteY6-214" fmla="*/ 5691 h 10000"/>
              <a:gd name="connsiteX7-215" fmla="*/ 4579 w 10611"/>
              <a:gd name="connsiteY7-216" fmla="*/ 1410 h 10000"/>
              <a:gd name="connsiteX8-217" fmla="*/ 4008 w 10611"/>
              <a:gd name="connsiteY8-218" fmla="*/ 1410 h 10000"/>
              <a:gd name="connsiteX9-219" fmla="*/ 4983 w 10611"/>
              <a:gd name="connsiteY9-220" fmla="*/ 0 h 10000"/>
              <a:gd name="connsiteX10-221" fmla="*/ 5904 w 10611"/>
              <a:gd name="connsiteY10-222" fmla="*/ 1463 h 10000"/>
              <a:gd name="connsiteX11-223" fmla="*/ 5371 w 10611"/>
              <a:gd name="connsiteY11-224" fmla="*/ 1436 h 10000"/>
              <a:gd name="connsiteX12-225" fmla="*/ 6860 w 10611"/>
              <a:gd name="connsiteY12-226" fmla="*/ 5771 h 10000"/>
              <a:gd name="connsiteX13-227" fmla="*/ 8882 w 10611"/>
              <a:gd name="connsiteY13-228" fmla="*/ 2899 h 10000"/>
              <a:gd name="connsiteX14-229" fmla="*/ 8366 w 10611"/>
              <a:gd name="connsiteY14-230" fmla="*/ 2846 h 10000"/>
              <a:gd name="connsiteX15-231" fmla="*/ 9233 w 10611"/>
              <a:gd name="connsiteY15-232" fmla="*/ 1862 h 10000"/>
              <a:gd name="connsiteX16-233" fmla="*/ 9838 w 10611"/>
              <a:gd name="connsiteY16-234" fmla="*/ 3005 h 10000"/>
              <a:gd name="connsiteX17-235" fmla="*/ 9359 w 10611"/>
              <a:gd name="connsiteY17-236" fmla="*/ 2979 h 10000"/>
              <a:gd name="connsiteX18-237" fmla="*/ 10611 w 10611"/>
              <a:gd name="connsiteY18-238" fmla="*/ 9863 h 10000"/>
              <a:gd name="connsiteX19-239" fmla="*/ 332 w 10611"/>
              <a:gd name="connsiteY19-240" fmla="*/ 9929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Lst>
            <a:rect l="l" t="t" r="r" b="b"/>
            <a:pathLst>
              <a:path w="10611" h="10000">
                <a:moveTo>
                  <a:pt x="332" y="9929"/>
                </a:moveTo>
                <a:cubicBezTo>
                  <a:pt x="769" y="5469"/>
                  <a:pt x="642" y="6534"/>
                  <a:pt x="460" y="3112"/>
                </a:cubicBezTo>
                <a:lnTo>
                  <a:pt x="0" y="3298"/>
                </a:lnTo>
                <a:cubicBezTo>
                  <a:pt x="50" y="3112"/>
                  <a:pt x="516" y="1933"/>
                  <a:pt x="516" y="1941"/>
                </a:cubicBezTo>
                <a:lnTo>
                  <a:pt x="1380" y="2846"/>
                </a:lnTo>
                <a:cubicBezTo>
                  <a:pt x="1380" y="2846"/>
                  <a:pt x="882" y="2979"/>
                  <a:pt x="920" y="2979"/>
                </a:cubicBezTo>
                <a:cubicBezTo>
                  <a:pt x="1398" y="4468"/>
                  <a:pt x="1987" y="5984"/>
                  <a:pt x="3052" y="5691"/>
                </a:cubicBezTo>
                <a:cubicBezTo>
                  <a:pt x="4119" y="5399"/>
                  <a:pt x="4560" y="2553"/>
                  <a:pt x="4579" y="1410"/>
                </a:cubicBezTo>
                <a:lnTo>
                  <a:pt x="4008" y="1410"/>
                </a:lnTo>
                <a:lnTo>
                  <a:pt x="4983" y="0"/>
                </a:lnTo>
                <a:lnTo>
                  <a:pt x="5904" y="1463"/>
                </a:lnTo>
                <a:lnTo>
                  <a:pt x="5371" y="1436"/>
                </a:lnTo>
                <a:cubicBezTo>
                  <a:pt x="5371" y="1441"/>
                  <a:pt x="5480" y="5691"/>
                  <a:pt x="6860" y="5771"/>
                </a:cubicBezTo>
                <a:cubicBezTo>
                  <a:pt x="8239" y="5851"/>
                  <a:pt x="8717" y="4043"/>
                  <a:pt x="8882" y="2899"/>
                </a:cubicBezTo>
                <a:lnTo>
                  <a:pt x="8366" y="2846"/>
                </a:lnTo>
                <a:lnTo>
                  <a:pt x="9233" y="1862"/>
                </a:lnTo>
                <a:lnTo>
                  <a:pt x="9838" y="3005"/>
                </a:lnTo>
                <a:lnTo>
                  <a:pt x="9359" y="2979"/>
                </a:lnTo>
                <a:cubicBezTo>
                  <a:pt x="9378" y="3005"/>
                  <a:pt x="9515" y="6657"/>
                  <a:pt x="10611" y="9863"/>
                </a:cubicBezTo>
                <a:cubicBezTo>
                  <a:pt x="5775" y="9894"/>
                  <a:pt x="3679" y="10000"/>
                  <a:pt x="332" y="9929"/>
                </a:cubicBezTo>
                <a:close/>
              </a:path>
            </a:pathLst>
          </a:custGeom>
          <a:gradFill rotWithShape="1">
            <a:gsLst>
              <a:gs pos="0">
                <a:schemeClr val="accent1">
                  <a:lumMod val="75000"/>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p>
            <a:pPr>
              <a:defRPr/>
            </a:pPr>
            <a:endParaRPr lang="zh-CN" altLang="en-US">
              <a:solidFill>
                <a:srgbClr val="000000"/>
              </a:solidFill>
            </a:endParaRPr>
          </a:p>
        </p:txBody>
      </p:sp>
      <p:sp>
        <p:nvSpPr>
          <p:cNvPr id="132" name="矩形 131"/>
          <p:cNvSpPr/>
          <p:nvPr/>
        </p:nvSpPr>
        <p:spPr>
          <a:xfrm>
            <a:off x="10174605" y="2713990"/>
            <a:ext cx="1396365" cy="474980"/>
          </a:xfrm>
          <a:prstGeom prst="rect">
            <a:avLst/>
          </a:prstGeom>
          <a:gradFill>
            <a:gsLst>
              <a:gs pos="50000">
                <a:srgbClr val="37B2BB"/>
              </a:gs>
              <a:gs pos="0">
                <a:srgbClr val="3BBAC5">
                  <a:alpha val="80000"/>
                </a:srgbClr>
              </a:gs>
              <a:gs pos="100000">
                <a:srgbClr val="3BBAC5">
                  <a:alpha val="8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400" b="1" dirty="0" smtClean="0">
                <a:ln w="0"/>
                <a:solidFill>
                  <a:schemeClr val="bg1"/>
                </a:solidFill>
                <a:latin typeface="微软雅黑" panose="020B0503020204020204" pitchFamily="34" charset="-122"/>
                <a:ea typeface="微软雅黑" panose="020B0503020204020204" pitchFamily="34" charset="-122"/>
                <a:sym typeface="+mn-ea"/>
              </a:rPr>
              <a:t>专题分析</a:t>
            </a:r>
            <a:endParaRPr lang="zh-CN" altLang="en-US" sz="1400" b="1" dirty="0" smtClean="0">
              <a:ln w="0"/>
              <a:solidFill>
                <a:schemeClr val="bg1"/>
              </a:solidFill>
              <a:latin typeface="微软雅黑" panose="020B0503020204020204" pitchFamily="34" charset="-122"/>
              <a:ea typeface="微软雅黑" panose="020B0503020204020204" pitchFamily="34" charset="-122"/>
              <a:sym typeface="+mn-ea"/>
            </a:endParaRPr>
          </a:p>
        </p:txBody>
      </p:sp>
      <p:sp>
        <p:nvSpPr>
          <p:cNvPr id="136" name="矩形 135"/>
          <p:cNvSpPr/>
          <p:nvPr/>
        </p:nvSpPr>
        <p:spPr>
          <a:xfrm>
            <a:off x="10174605" y="3272155"/>
            <a:ext cx="1396365" cy="474980"/>
          </a:xfrm>
          <a:prstGeom prst="rect">
            <a:avLst/>
          </a:prstGeom>
          <a:gradFill>
            <a:gsLst>
              <a:gs pos="50000">
                <a:srgbClr val="37B2BB"/>
              </a:gs>
              <a:gs pos="0">
                <a:srgbClr val="3BBAC5">
                  <a:alpha val="80000"/>
                </a:srgbClr>
              </a:gs>
              <a:gs pos="100000">
                <a:srgbClr val="3BBAC5">
                  <a:alpha val="8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400" b="1" dirty="0" smtClean="0">
                <a:ln w="0"/>
                <a:solidFill>
                  <a:schemeClr val="bg1"/>
                </a:solidFill>
                <a:latin typeface="微软雅黑" panose="020B0503020204020204" pitchFamily="34" charset="-122"/>
                <a:ea typeface="微软雅黑" panose="020B0503020204020204" pitchFamily="34" charset="-122"/>
                <a:sym typeface="+mn-ea"/>
              </a:rPr>
              <a:t>运行监测</a:t>
            </a:r>
            <a:endParaRPr lang="zh-CN" altLang="en-US" sz="1400" b="1" dirty="0" smtClean="0">
              <a:ln w="0"/>
              <a:solidFill>
                <a:schemeClr val="bg1"/>
              </a:solidFill>
              <a:latin typeface="微软雅黑" panose="020B0503020204020204" pitchFamily="34" charset="-122"/>
              <a:ea typeface="微软雅黑" panose="020B0503020204020204" pitchFamily="34" charset="-122"/>
              <a:sym typeface="+mn-ea"/>
            </a:endParaRPr>
          </a:p>
        </p:txBody>
      </p:sp>
      <p:sp>
        <p:nvSpPr>
          <p:cNvPr id="137" name="矩形 136"/>
          <p:cNvSpPr/>
          <p:nvPr/>
        </p:nvSpPr>
        <p:spPr>
          <a:xfrm>
            <a:off x="10174605" y="5215890"/>
            <a:ext cx="1396365" cy="414655"/>
          </a:xfrm>
          <a:prstGeom prst="rect">
            <a:avLst/>
          </a:prstGeom>
          <a:solidFill>
            <a:srgbClr val="ED7D3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b="1" dirty="0">
                <a:solidFill>
                  <a:schemeClr val="bg1"/>
                </a:solidFill>
                <a:latin typeface="微软雅黑" panose="020B0503020204020204" pitchFamily="34" charset="-122"/>
                <a:ea typeface="微软雅黑" panose="020B0503020204020204" pitchFamily="34" charset="-122"/>
              </a:rPr>
              <a:t>评估考核</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138" name="矩形 137"/>
          <p:cNvSpPr/>
          <p:nvPr/>
        </p:nvSpPr>
        <p:spPr>
          <a:xfrm>
            <a:off x="10174605" y="5716905"/>
            <a:ext cx="1396365" cy="414655"/>
          </a:xfrm>
          <a:prstGeom prst="rect">
            <a:avLst/>
          </a:prstGeom>
          <a:solidFill>
            <a:srgbClr val="ED7D3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b="1" dirty="0">
                <a:solidFill>
                  <a:schemeClr val="bg1"/>
                </a:solidFill>
                <a:latin typeface="微软雅黑" panose="020B0503020204020204" pitchFamily="34" charset="-122"/>
                <a:ea typeface="微软雅黑" panose="020B0503020204020204" pitchFamily="34" charset="-122"/>
              </a:rPr>
              <a:t>决策画像</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140" name="箭头: 右 91"/>
          <p:cNvSpPr/>
          <p:nvPr/>
        </p:nvSpPr>
        <p:spPr>
          <a:xfrm rot="5400000">
            <a:off x="10459720" y="3860165"/>
            <a:ext cx="340360" cy="265430"/>
          </a:xfrm>
          <a:prstGeom prst="rightArrow">
            <a:avLst/>
          </a:prstGeom>
          <a:solidFill>
            <a:srgbClr val="8EB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2" name="文本框 141"/>
          <p:cNvSpPr txBox="1"/>
          <p:nvPr/>
        </p:nvSpPr>
        <p:spPr>
          <a:xfrm>
            <a:off x="565150" y="4667885"/>
            <a:ext cx="1214120" cy="275590"/>
          </a:xfrm>
          <a:prstGeom prst="rect">
            <a:avLst/>
          </a:prstGeom>
          <a:noFill/>
        </p:spPr>
        <p:txBody>
          <a:bodyPr wrap="square" rtlCol="0">
            <a:spAutoFit/>
          </a:bodyPr>
          <a:p>
            <a:pPr algn="ctr"/>
            <a:r>
              <a:rPr lang="zh-CN" altLang="en-US" sz="1200" i="1" dirty="0">
                <a:solidFill>
                  <a:schemeClr val="tx1">
                    <a:lumMod val="75000"/>
                    <a:lumOff val="25000"/>
                  </a:schemeClr>
                </a:solidFill>
                <a:latin typeface="微软雅黑" panose="020B0503020204020204" pitchFamily="34" charset="-122"/>
                <a:ea typeface="微软雅黑" panose="020B0503020204020204" pitchFamily="34" charset="-122"/>
              </a:rPr>
              <a:t>大额资金</a:t>
            </a:r>
            <a:endParaRPr lang="zh-CN" altLang="en-US" sz="1200" i="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3" name="文本框 142"/>
          <p:cNvSpPr txBox="1"/>
          <p:nvPr/>
        </p:nvSpPr>
        <p:spPr>
          <a:xfrm>
            <a:off x="565150" y="4966335"/>
            <a:ext cx="1214120" cy="275590"/>
          </a:xfrm>
          <a:prstGeom prst="rect">
            <a:avLst/>
          </a:prstGeom>
          <a:noFill/>
        </p:spPr>
        <p:txBody>
          <a:bodyPr wrap="square" rtlCol="0">
            <a:spAutoFit/>
          </a:bodyPr>
          <a:p>
            <a:pPr algn="ctr"/>
            <a:r>
              <a:rPr lang="zh-CN" altLang="en-US" sz="1200" i="1" dirty="0">
                <a:solidFill>
                  <a:schemeClr val="tx1">
                    <a:lumMod val="75000"/>
                    <a:lumOff val="25000"/>
                  </a:schemeClr>
                </a:solidFill>
                <a:latin typeface="微软雅黑" panose="020B0503020204020204" pitchFamily="34" charset="-122"/>
                <a:ea typeface="微软雅黑" panose="020B0503020204020204" pitchFamily="34" charset="-122"/>
              </a:rPr>
              <a:t>企业压减</a:t>
            </a:r>
            <a:endParaRPr lang="zh-CN" altLang="en-US" sz="1200" i="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5" name="文本框 144"/>
          <p:cNvSpPr txBox="1"/>
          <p:nvPr/>
        </p:nvSpPr>
        <p:spPr>
          <a:xfrm>
            <a:off x="565150" y="5264785"/>
            <a:ext cx="1214120" cy="275590"/>
          </a:xfrm>
          <a:prstGeom prst="rect">
            <a:avLst/>
          </a:prstGeom>
          <a:noFill/>
        </p:spPr>
        <p:txBody>
          <a:bodyPr wrap="square" rtlCol="0">
            <a:spAutoFit/>
          </a:bodyPr>
          <a:p>
            <a:pPr algn="ctr"/>
            <a:r>
              <a:rPr lang="zh-CN" altLang="en-US" sz="1200" i="1" dirty="0">
                <a:latin typeface="微软雅黑" panose="020B0503020204020204" pitchFamily="34" charset="-122"/>
                <a:ea typeface="微软雅黑" panose="020B0503020204020204" pitchFamily="34" charset="-122"/>
              </a:rPr>
              <a:t>企业投资</a:t>
            </a:r>
            <a:endParaRPr lang="zh-CN" altLang="en-US" sz="1200" i="1" dirty="0">
              <a:latin typeface="微软雅黑" panose="020B0503020204020204" pitchFamily="34" charset="-122"/>
              <a:ea typeface="微软雅黑" panose="020B0503020204020204" pitchFamily="34" charset="-122"/>
            </a:endParaRPr>
          </a:p>
        </p:txBody>
      </p:sp>
      <p:sp>
        <p:nvSpPr>
          <p:cNvPr id="146" name="文本框 145"/>
          <p:cNvSpPr txBox="1"/>
          <p:nvPr/>
        </p:nvSpPr>
        <p:spPr>
          <a:xfrm>
            <a:off x="565150" y="5563235"/>
            <a:ext cx="1214120" cy="275590"/>
          </a:xfrm>
          <a:prstGeom prst="rect">
            <a:avLst/>
          </a:prstGeom>
          <a:noFill/>
        </p:spPr>
        <p:txBody>
          <a:bodyPr wrap="square" rtlCol="0">
            <a:spAutoFit/>
          </a:bodyPr>
          <a:p>
            <a:pPr algn="ctr"/>
            <a:r>
              <a:rPr lang="zh-CN" altLang="en-US" sz="1200" i="1" dirty="0">
                <a:latin typeface="微软雅黑" panose="020B0503020204020204" pitchFamily="34" charset="-122"/>
                <a:ea typeface="微软雅黑" panose="020B0503020204020204" pitchFamily="34" charset="-122"/>
              </a:rPr>
              <a:t>人事管理</a:t>
            </a:r>
            <a:endParaRPr lang="zh-CN" altLang="en-US" sz="1200" i="1" dirty="0">
              <a:latin typeface="微软雅黑" panose="020B0503020204020204" pitchFamily="34" charset="-122"/>
              <a:ea typeface="微软雅黑" panose="020B0503020204020204" pitchFamily="34" charset="-122"/>
            </a:endParaRPr>
          </a:p>
        </p:txBody>
      </p:sp>
      <p:sp>
        <p:nvSpPr>
          <p:cNvPr id="147" name="文本框 146"/>
          <p:cNvSpPr txBox="1"/>
          <p:nvPr/>
        </p:nvSpPr>
        <p:spPr>
          <a:xfrm>
            <a:off x="565150" y="5861685"/>
            <a:ext cx="1214120" cy="275590"/>
          </a:xfrm>
          <a:prstGeom prst="rect">
            <a:avLst/>
          </a:prstGeom>
          <a:noFill/>
        </p:spPr>
        <p:txBody>
          <a:bodyPr wrap="square" rtlCol="0">
            <a:spAutoFit/>
          </a:bodyPr>
          <a:p>
            <a:pPr algn="ctr"/>
            <a:r>
              <a:rPr lang="zh-CN" altLang="en-US" sz="1200" i="1" dirty="0">
                <a:latin typeface="微软雅黑" panose="020B0503020204020204" pitchFamily="34" charset="-122"/>
                <a:ea typeface="微软雅黑" panose="020B0503020204020204" pitchFamily="34" charset="-122"/>
              </a:rPr>
              <a:t>项目管理</a:t>
            </a:r>
            <a:endParaRPr lang="zh-CN" altLang="en-US" sz="1200" i="1" dirty="0">
              <a:latin typeface="微软雅黑" panose="020B0503020204020204" pitchFamily="34" charset="-122"/>
              <a:ea typeface="微软雅黑" panose="020B0503020204020204" pitchFamily="34" charset="-122"/>
            </a:endParaRPr>
          </a:p>
        </p:txBody>
      </p:sp>
      <p:sp>
        <p:nvSpPr>
          <p:cNvPr id="152" name="文本框 151"/>
          <p:cNvSpPr txBox="1"/>
          <p:nvPr/>
        </p:nvSpPr>
        <p:spPr>
          <a:xfrm>
            <a:off x="9573260" y="2182495"/>
            <a:ext cx="2113915" cy="398780"/>
          </a:xfrm>
          <a:prstGeom prst="rect">
            <a:avLst/>
          </a:prstGeom>
          <a:noFill/>
        </p:spPr>
        <p:txBody>
          <a:bodyPr wrap="square" rtlCol="0">
            <a:spAutoFit/>
          </a:bodyPr>
          <a:p>
            <a:pPr algn="ct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场景应用</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3" name="圆角矩形 12"/>
          <p:cNvSpPr/>
          <p:nvPr/>
        </p:nvSpPr>
        <p:spPr>
          <a:xfrm>
            <a:off x="3820795" y="6304915"/>
            <a:ext cx="1198245" cy="3238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党纪法规</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sym typeface="+mn-ea"/>
            </a:endParaRPr>
          </a:p>
        </p:txBody>
      </p:sp>
      <p:sp>
        <p:nvSpPr>
          <p:cNvPr id="154" name="圆角矩形 11"/>
          <p:cNvSpPr/>
          <p:nvPr/>
        </p:nvSpPr>
        <p:spPr>
          <a:xfrm>
            <a:off x="2434590" y="6231255"/>
            <a:ext cx="1198245" cy="469265"/>
          </a:xfrm>
          <a:prstGeom prst="rect">
            <a:avLst/>
          </a:prstGeom>
          <a:solidFill>
            <a:srgbClr val="0070C0"/>
          </a:solidFill>
          <a:ln w="12700" cap="flat" cmpd="sng" algn="ctr">
            <a:noFill/>
            <a:prstDash val="solid"/>
            <a:miter lim="800000"/>
          </a:ln>
          <a:effectLst/>
        </p:spPr>
        <p:txBody>
          <a:bodyPr rtlCol="0" anchor="ctr" anchorCtr="0"/>
          <a:p>
            <a:pPr marL="0" marR="0" lvl="0" indent="0" algn="ctr" defTabSz="914400" eaLnBrk="0" fontAlgn="base" latinLnBrk="0" hangingPunct="0">
              <a:lnSpc>
                <a:spcPct val="100000"/>
              </a:lnSpc>
              <a:spcBef>
                <a:spcPct val="0"/>
              </a:spcBef>
              <a:spcAft>
                <a:spcPct val="0"/>
              </a:spcAft>
              <a:buClrTx/>
              <a:buSzTx/>
              <a:buFontTx/>
              <a:buNone/>
              <a:defRPr/>
            </a:pPr>
            <a:r>
              <a:rPr kumimoji="0" lang="zh-CN" altLang="en-US" sz="16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识别依据</a:t>
            </a:r>
            <a:endParaRPr kumimoji="0" lang="zh-CN" altLang="en-US" sz="16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156" name="圆角矩形 12"/>
          <p:cNvSpPr/>
          <p:nvPr/>
        </p:nvSpPr>
        <p:spPr>
          <a:xfrm>
            <a:off x="6644005" y="6299200"/>
            <a:ext cx="1198245" cy="3238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监管要求</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sym typeface="+mn-ea"/>
            </a:endParaRPr>
          </a:p>
        </p:txBody>
      </p:sp>
      <p:sp>
        <p:nvSpPr>
          <p:cNvPr id="157" name="圆角矩形 12"/>
          <p:cNvSpPr/>
          <p:nvPr/>
        </p:nvSpPr>
        <p:spPr>
          <a:xfrm>
            <a:off x="5232400" y="6299200"/>
            <a:ext cx="1198245" cy="3238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政策要求</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sym typeface="+mn-ea"/>
            </a:endParaRPr>
          </a:p>
        </p:txBody>
      </p:sp>
      <p:sp>
        <p:nvSpPr>
          <p:cNvPr id="159" name="文本框 158"/>
          <p:cNvSpPr txBox="1"/>
          <p:nvPr/>
        </p:nvSpPr>
        <p:spPr>
          <a:xfrm>
            <a:off x="584835" y="6160135"/>
            <a:ext cx="1214120" cy="275590"/>
          </a:xfrm>
          <a:prstGeom prst="rect">
            <a:avLst/>
          </a:prstGeom>
          <a:noFill/>
        </p:spPr>
        <p:txBody>
          <a:bodyPr wrap="square" rtlCol="0">
            <a:spAutoFit/>
          </a:bodyPr>
          <a:p>
            <a:pPr algn="ctr"/>
            <a:r>
              <a:rPr lang="en-US" altLang="zh-CN" sz="1200" i="1" dirty="0">
                <a:latin typeface="微软雅黑" panose="020B0503020204020204" pitchFamily="34" charset="-122"/>
                <a:ea typeface="微软雅黑" panose="020B0503020204020204" pitchFamily="34" charset="-122"/>
              </a:rPr>
              <a:t>......</a:t>
            </a:r>
            <a:endParaRPr lang="en-US" altLang="zh-CN" sz="1200" i="1" dirty="0">
              <a:latin typeface="微软雅黑" panose="020B0503020204020204" pitchFamily="34" charset="-122"/>
              <a:ea typeface="微软雅黑" panose="020B0503020204020204" pitchFamily="34" charset="-122"/>
            </a:endParaRPr>
          </a:p>
        </p:txBody>
      </p:sp>
      <p:sp>
        <p:nvSpPr>
          <p:cNvPr id="160" name="圆角矩形 12"/>
          <p:cNvSpPr/>
          <p:nvPr/>
        </p:nvSpPr>
        <p:spPr>
          <a:xfrm>
            <a:off x="8055610" y="6299200"/>
            <a:ext cx="1198245" cy="3238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决策制度</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sym typeface="+mn-ea"/>
            </a:endParaRPr>
          </a:p>
        </p:txBody>
      </p:sp>
      <p:sp>
        <p:nvSpPr>
          <p:cNvPr id="161" name="文本框 160"/>
          <p:cNvSpPr txBox="1"/>
          <p:nvPr/>
        </p:nvSpPr>
        <p:spPr>
          <a:xfrm>
            <a:off x="439420" y="3303905"/>
            <a:ext cx="1464945" cy="645160"/>
          </a:xfrm>
          <a:prstGeom prst="rect">
            <a:avLst/>
          </a:prstGeom>
          <a:noFill/>
        </p:spPr>
        <p:txBody>
          <a:bodyPr wrap="square" rtlCol="0" anchor="t">
            <a:spAutoFit/>
          </a:bodyPr>
          <a:p>
            <a:pPr algn="ctr"/>
            <a:r>
              <a:rPr lang="zh-CN" altLang="en-US" sz="1200" i="1" dirty="0">
                <a:latin typeface="微软雅黑" panose="020B0503020204020204" pitchFamily="34" charset="-122"/>
                <a:ea typeface="微软雅黑" panose="020B0503020204020204" pitchFamily="34" charset="-122"/>
                <a:sym typeface="+mn-ea"/>
              </a:rPr>
              <a:t>组织、制度</a:t>
            </a:r>
            <a:endParaRPr lang="zh-CN" altLang="en-US" sz="1200" i="1" dirty="0">
              <a:latin typeface="微软雅黑" panose="020B0503020204020204" pitchFamily="34" charset="-122"/>
              <a:ea typeface="微软雅黑" panose="020B0503020204020204" pitchFamily="34" charset="-122"/>
              <a:sym typeface="+mn-ea"/>
            </a:endParaRPr>
          </a:p>
          <a:p>
            <a:pPr algn="ctr"/>
            <a:r>
              <a:rPr lang="zh-CN" altLang="en-US" sz="1200" i="1" dirty="0">
                <a:latin typeface="微软雅黑" panose="020B0503020204020204" pitchFamily="34" charset="-122"/>
                <a:ea typeface="微软雅黑" panose="020B0503020204020204" pitchFamily="34" charset="-122"/>
                <a:sym typeface="+mn-ea"/>
              </a:rPr>
              <a:t>事项、会议</a:t>
            </a:r>
            <a:endParaRPr lang="zh-CN" altLang="en-US" sz="1200" i="1" dirty="0">
              <a:latin typeface="微软雅黑" panose="020B0503020204020204" pitchFamily="34" charset="-122"/>
              <a:ea typeface="微软雅黑" panose="020B0503020204020204" pitchFamily="34" charset="-122"/>
              <a:sym typeface="+mn-ea"/>
            </a:endParaRPr>
          </a:p>
          <a:p>
            <a:pPr algn="ctr"/>
            <a:r>
              <a:rPr lang="zh-CN" altLang="en-US" sz="1200" i="1" dirty="0">
                <a:latin typeface="微软雅黑" panose="020B0503020204020204" pitchFamily="34" charset="-122"/>
                <a:ea typeface="微软雅黑" panose="020B0503020204020204" pitchFamily="34" charset="-122"/>
                <a:sym typeface="+mn-ea"/>
              </a:rPr>
              <a:t>议题、实施</a:t>
            </a:r>
            <a:endParaRPr lang="zh-CN" altLang="en-US" sz="1200" i="1" dirty="0">
              <a:latin typeface="微软雅黑" panose="020B0503020204020204" pitchFamily="34" charset="-122"/>
              <a:ea typeface="微软雅黑" panose="020B0503020204020204" pitchFamily="34" charset="-122"/>
              <a:sym typeface="+mn-ea"/>
            </a:endParaRPr>
          </a:p>
        </p:txBody>
      </p:sp>
      <p:sp>
        <p:nvSpPr>
          <p:cNvPr id="162" name="圆角矩形 11"/>
          <p:cNvSpPr/>
          <p:nvPr/>
        </p:nvSpPr>
        <p:spPr>
          <a:xfrm>
            <a:off x="2434590" y="5691505"/>
            <a:ext cx="1197610" cy="503555"/>
          </a:xfrm>
          <a:prstGeom prst="rect">
            <a:avLst/>
          </a:prstGeom>
          <a:solidFill>
            <a:srgbClr val="0070C0"/>
          </a:solidFill>
          <a:ln w="12700" cap="flat" cmpd="sng" algn="ctr">
            <a:noFill/>
            <a:prstDash val="solid"/>
            <a:miter lim="800000"/>
          </a:ln>
          <a:effectLst/>
        </p:spPr>
        <p:txBody>
          <a:bodyPr rtlCol="0" anchor="ctr" anchorCtr="0"/>
          <a:p>
            <a:pPr marL="0" marR="0" lvl="0" indent="0" algn="ctr" defTabSz="914400" eaLnBrk="0" fontAlgn="base" latinLnBrk="0" hangingPunct="0">
              <a:lnSpc>
                <a:spcPct val="100000"/>
              </a:lnSpc>
              <a:spcBef>
                <a:spcPct val="0"/>
              </a:spcBef>
              <a:spcAft>
                <a:spcPct val="0"/>
              </a:spcAft>
              <a:buClrTx/>
              <a:buSzTx/>
              <a:buFontTx/>
              <a:buNone/>
              <a:defRPr/>
            </a:pPr>
            <a:r>
              <a:rPr kumimoji="0" lang="zh-CN" altLang="en-US" sz="16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模型支撑</a:t>
            </a:r>
            <a:endParaRPr kumimoji="0" lang="zh-CN" altLang="en-US" sz="16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163" name="圆角矩形 119"/>
          <p:cNvSpPr/>
          <p:nvPr/>
        </p:nvSpPr>
        <p:spPr>
          <a:xfrm>
            <a:off x="3813810" y="5764530"/>
            <a:ext cx="1615440" cy="370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指标</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sym typeface="+mn-ea"/>
            </a:endParaRPr>
          </a:p>
        </p:txBody>
      </p:sp>
      <p:sp>
        <p:nvSpPr>
          <p:cNvPr id="165" name="矩形 164"/>
          <p:cNvSpPr/>
          <p:nvPr/>
        </p:nvSpPr>
        <p:spPr>
          <a:xfrm>
            <a:off x="3633470" y="2680970"/>
            <a:ext cx="5824220" cy="2980690"/>
          </a:xfrm>
          <a:prstGeom prst="rect">
            <a:avLst/>
          </a:prstGeom>
          <a:solidFill>
            <a:schemeClr val="accent2">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nchorCtr="0"/>
          <a:p>
            <a:pPr algn="ctr">
              <a:buClrTx/>
              <a:buSzTx/>
              <a:buFontTx/>
            </a:pPr>
            <a:endParaRPr lang="zh-CN" altLang="en-US" sz="1600" b="1">
              <a:solidFill>
                <a:schemeClr val="accent1">
                  <a:lumMod val="75000"/>
                </a:schemeClr>
              </a:solidFill>
              <a:latin typeface="微软雅黑" panose="020B0503020204020204" pitchFamily="34" charset="-122"/>
              <a:ea typeface="微软雅黑" panose="020B0503020204020204" pitchFamily="34" charset="-122"/>
              <a:sym typeface="+mn-ea"/>
            </a:endParaRPr>
          </a:p>
        </p:txBody>
      </p:sp>
      <p:sp>
        <p:nvSpPr>
          <p:cNvPr id="166" name="圆角矩形 11"/>
          <p:cNvSpPr/>
          <p:nvPr/>
        </p:nvSpPr>
        <p:spPr>
          <a:xfrm>
            <a:off x="2434590" y="2680335"/>
            <a:ext cx="1197610" cy="2981325"/>
          </a:xfrm>
          <a:prstGeom prst="rect">
            <a:avLst/>
          </a:prstGeom>
          <a:solidFill>
            <a:srgbClr val="0070C0"/>
          </a:solidFill>
          <a:ln w="12700" cap="flat" cmpd="sng" algn="ctr">
            <a:noFill/>
            <a:prstDash val="solid"/>
            <a:miter lim="800000"/>
          </a:ln>
          <a:effectLst/>
        </p:spPr>
        <p:txBody>
          <a:bodyPr rtlCol="0" anchor="ctr" anchorCtr="0">
            <a:noAutofit/>
          </a:bodyPr>
          <a:p>
            <a:pPr lvl="0" algn="ctr" eaLnBrk="0" fontAlgn="base" hangingPunct="0">
              <a:buClrTx/>
              <a:buSzTx/>
              <a:buFontTx/>
              <a:defRPr/>
            </a:pPr>
            <a:endParaRPr lang="zh-CN" altLang="en-US" sz="1600" b="1" kern="0" noProof="0" dirty="0">
              <a:ln>
                <a:noFill/>
              </a:ln>
              <a:solidFill>
                <a:schemeClr val="bg1"/>
              </a:solidFill>
              <a:effectLst/>
              <a:uLnTx/>
              <a:uFillTx/>
              <a:latin typeface="微软雅黑" panose="020B0503020204020204" pitchFamily="34" charset="-122"/>
              <a:ea typeface="微软雅黑" panose="020B0503020204020204" pitchFamily="34" charset="-122"/>
              <a:sym typeface="+mn-ea"/>
            </a:endParaRPr>
          </a:p>
          <a:p>
            <a:pPr lvl="0" algn="ctr" eaLnBrk="0" fontAlgn="base" hangingPunct="0">
              <a:buClrTx/>
              <a:buSzTx/>
              <a:buFontTx/>
              <a:defRPr/>
            </a:pPr>
            <a:endParaRPr lang="zh-CN" altLang="en-US" sz="1600" b="1" kern="0" noProof="0" dirty="0">
              <a:ln>
                <a:noFill/>
              </a:ln>
              <a:solidFill>
                <a:schemeClr val="bg1"/>
              </a:solidFill>
              <a:effectLst/>
              <a:uLnTx/>
              <a:uFillTx/>
              <a:latin typeface="微软雅黑" panose="020B0503020204020204" pitchFamily="34" charset="-122"/>
              <a:ea typeface="微软雅黑" panose="020B0503020204020204" pitchFamily="34" charset="-122"/>
              <a:sym typeface="+mn-ea"/>
            </a:endParaRPr>
          </a:p>
          <a:p>
            <a:pPr lvl="0" algn="ctr" eaLnBrk="0" fontAlgn="base" hangingPunct="0">
              <a:buClrTx/>
              <a:buSzTx/>
              <a:buFontTx/>
              <a:defRPr/>
            </a:pPr>
            <a:endParaRPr lang="zh-CN" altLang="en-US" sz="1600" b="1" kern="0" noProof="0" dirty="0">
              <a:ln>
                <a:noFill/>
              </a:ln>
              <a:solidFill>
                <a:schemeClr val="bg1"/>
              </a:solidFill>
              <a:effectLst/>
              <a:uLnTx/>
              <a:uFillTx/>
              <a:latin typeface="微软雅黑" panose="020B0503020204020204" pitchFamily="34" charset="-122"/>
              <a:ea typeface="微软雅黑" panose="020B0503020204020204" pitchFamily="34" charset="-122"/>
              <a:sym typeface="+mn-ea"/>
            </a:endParaRPr>
          </a:p>
          <a:p>
            <a:pPr lvl="0" algn="ctr" eaLnBrk="0" fontAlgn="base" hangingPunct="0">
              <a:buClrTx/>
              <a:buSzTx/>
              <a:buFontTx/>
              <a:defRPr/>
            </a:pPr>
            <a:endParaRPr lang="zh-CN" altLang="en-US" sz="1600" b="1" kern="0" noProof="0" dirty="0">
              <a:ln>
                <a:noFill/>
              </a:ln>
              <a:solidFill>
                <a:schemeClr val="bg1"/>
              </a:solidFill>
              <a:effectLst/>
              <a:uLnTx/>
              <a:uFillTx/>
              <a:latin typeface="微软雅黑" panose="020B0503020204020204" pitchFamily="34" charset="-122"/>
              <a:ea typeface="微软雅黑" panose="020B0503020204020204" pitchFamily="34" charset="-122"/>
              <a:sym typeface="+mn-ea"/>
            </a:endParaRPr>
          </a:p>
        </p:txBody>
      </p:sp>
      <p:sp>
        <p:nvSpPr>
          <p:cNvPr id="167" name="矩形 166"/>
          <p:cNvSpPr/>
          <p:nvPr/>
        </p:nvSpPr>
        <p:spPr>
          <a:xfrm>
            <a:off x="10174605" y="6217920"/>
            <a:ext cx="1396365" cy="414655"/>
          </a:xfrm>
          <a:prstGeom prst="rect">
            <a:avLst/>
          </a:prstGeom>
          <a:solidFill>
            <a:srgbClr val="ED7D3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b="1" dirty="0">
                <a:solidFill>
                  <a:schemeClr val="bg1"/>
                </a:solidFill>
                <a:latin typeface="微软雅黑" panose="020B0503020204020204" pitchFamily="34" charset="-122"/>
                <a:ea typeface="微软雅黑" panose="020B0503020204020204" pitchFamily="34" charset="-122"/>
              </a:rPr>
              <a:t>......</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168" name="矩形 167"/>
          <p:cNvSpPr/>
          <p:nvPr/>
        </p:nvSpPr>
        <p:spPr>
          <a:xfrm>
            <a:off x="10174605" y="4714875"/>
            <a:ext cx="1396365" cy="414655"/>
          </a:xfrm>
          <a:prstGeom prst="rect">
            <a:avLst/>
          </a:prstGeom>
          <a:solidFill>
            <a:srgbClr val="ED7D3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b="1" dirty="0">
                <a:solidFill>
                  <a:schemeClr val="bg1"/>
                </a:solidFill>
                <a:latin typeface="微软雅黑" panose="020B0503020204020204" pitchFamily="34" charset="-122"/>
                <a:ea typeface="微软雅黑" panose="020B0503020204020204" pitchFamily="34" charset="-122"/>
              </a:rPr>
              <a:t>反馈处置</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169" name="矩形 168"/>
          <p:cNvSpPr/>
          <p:nvPr/>
        </p:nvSpPr>
        <p:spPr>
          <a:xfrm>
            <a:off x="10174605" y="4213860"/>
            <a:ext cx="1396365" cy="414655"/>
          </a:xfrm>
          <a:prstGeom prst="rect">
            <a:avLst/>
          </a:prstGeom>
          <a:solidFill>
            <a:srgbClr val="ED7D3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b="1" dirty="0">
                <a:solidFill>
                  <a:schemeClr val="bg1"/>
                </a:solidFill>
                <a:latin typeface="微软雅黑" panose="020B0503020204020204" pitchFamily="34" charset="-122"/>
                <a:ea typeface="微软雅黑" panose="020B0503020204020204" pitchFamily="34" charset="-122"/>
              </a:rPr>
              <a:t>数智报告</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170" name="箭头: 右 91"/>
          <p:cNvSpPr/>
          <p:nvPr/>
        </p:nvSpPr>
        <p:spPr>
          <a:xfrm rot="5400000">
            <a:off x="10910570" y="3860165"/>
            <a:ext cx="340360" cy="265430"/>
          </a:xfrm>
          <a:prstGeom prst="rightArrow">
            <a:avLst/>
          </a:prstGeom>
          <a:solidFill>
            <a:srgbClr val="8EB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1" name="图片 170" descr="3505465"/>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806700" y="2812415"/>
            <a:ext cx="408940" cy="403225"/>
          </a:xfrm>
          <a:prstGeom prst="rect">
            <a:avLst/>
          </a:prstGeom>
        </p:spPr>
      </p:pic>
      <p:sp>
        <p:nvSpPr>
          <p:cNvPr id="190" name="文本框 189"/>
          <p:cNvSpPr txBox="1"/>
          <p:nvPr/>
        </p:nvSpPr>
        <p:spPr>
          <a:xfrm>
            <a:off x="2459355" y="3172460"/>
            <a:ext cx="1102995" cy="337185"/>
          </a:xfrm>
          <a:prstGeom prst="rect">
            <a:avLst/>
          </a:prstGeom>
          <a:noFill/>
        </p:spPr>
        <p:txBody>
          <a:bodyPr wrap="square" rtlCol="0">
            <a:spAutoFit/>
          </a:bodyPr>
          <a:p>
            <a:pPr algn="ctr"/>
            <a:r>
              <a:rPr lang="zh-CN" altLang="en-US" sz="1600" b="1">
                <a:solidFill>
                  <a:schemeClr val="bg1"/>
                </a:solidFill>
                <a:latin typeface="微软雅黑" panose="020B0503020204020204" pitchFamily="34" charset="-122"/>
                <a:ea typeface="微软雅黑" panose="020B0503020204020204" pitchFamily="34" charset="-122"/>
              </a:rPr>
              <a:t>模型分类</a:t>
            </a:r>
            <a:endParaRPr lang="zh-CN" altLang="en-US" sz="1600" b="1">
              <a:solidFill>
                <a:schemeClr val="bg1"/>
              </a:solidFill>
              <a:latin typeface="微软雅黑" panose="020B0503020204020204" pitchFamily="34" charset="-122"/>
              <a:ea typeface="微软雅黑" panose="020B0503020204020204" pitchFamily="34" charset="-122"/>
            </a:endParaRPr>
          </a:p>
        </p:txBody>
      </p:sp>
      <p:sp>
        <p:nvSpPr>
          <p:cNvPr id="197" name="圆角矩形 119"/>
          <p:cNvSpPr/>
          <p:nvPr/>
        </p:nvSpPr>
        <p:spPr>
          <a:xfrm>
            <a:off x="2536825" y="3592830"/>
            <a:ext cx="984885" cy="292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sym typeface="+mn-ea"/>
              </a:rPr>
              <a:t>治理结构</a:t>
            </a:r>
            <a:endPar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4" name="圆角矩形 119"/>
          <p:cNvSpPr/>
          <p:nvPr/>
        </p:nvSpPr>
        <p:spPr>
          <a:xfrm>
            <a:off x="5726430" y="5767705"/>
            <a:ext cx="1615440" cy="370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算法</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sym typeface="+mn-ea"/>
            </a:endParaRPr>
          </a:p>
        </p:txBody>
      </p:sp>
      <p:sp>
        <p:nvSpPr>
          <p:cNvPr id="7" name="圆角矩形 119"/>
          <p:cNvSpPr/>
          <p:nvPr/>
        </p:nvSpPr>
        <p:spPr>
          <a:xfrm>
            <a:off x="7639050" y="5761355"/>
            <a:ext cx="1615440" cy="370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流程</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sym typeface="+mn-ea"/>
            </a:endParaRPr>
          </a:p>
        </p:txBody>
      </p:sp>
      <p:sp>
        <p:nvSpPr>
          <p:cNvPr id="8" name="Freeform 3"/>
          <p:cNvSpPr/>
          <p:nvPr/>
        </p:nvSpPr>
        <p:spPr bwMode="gray">
          <a:xfrm rot="5400000">
            <a:off x="9340215" y="3110230"/>
            <a:ext cx="1011555" cy="399415"/>
          </a:xfrm>
          <a:custGeom>
            <a:avLst/>
            <a:gdLst>
              <a:gd name="T0" fmla="*/ 0 w 5016"/>
              <a:gd name="T1" fmla="*/ 2147483647 h 2256"/>
              <a:gd name="T2" fmla="*/ 2147483647 w 5016"/>
              <a:gd name="T3" fmla="*/ 2147483647 h 2256"/>
              <a:gd name="T4" fmla="*/ 2147483647 w 5016"/>
              <a:gd name="T5" fmla="*/ 2147483647 h 2256"/>
              <a:gd name="T6" fmla="*/ 2147483647 w 5016"/>
              <a:gd name="T7" fmla="*/ 2147483647 h 2256"/>
              <a:gd name="T8" fmla="*/ 2147483647 w 5016"/>
              <a:gd name="T9" fmla="*/ 2147483647 h 2256"/>
              <a:gd name="T10" fmla="*/ 2147483647 w 5016"/>
              <a:gd name="T11" fmla="*/ 2147483647 h 2256"/>
              <a:gd name="T12" fmla="*/ 2147483647 w 5016"/>
              <a:gd name="T13" fmla="*/ 2147483647 h 2256"/>
              <a:gd name="T14" fmla="*/ 2147483647 w 5016"/>
              <a:gd name="T15" fmla="*/ 2147483647 h 2256"/>
              <a:gd name="T16" fmla="*/ 2147483647 w 5016"/>
              <a:gd name="T17" fmla="*/ 2147483647 h 2256"/>
              <a:gd name="T18" fmla="*/ 2147483647 w 5016"/>
              <a:gd name="T19" fmla="*/ 0 h 2256"/>
              <a:gd name="T20" fmla="*/ 2147483647 w 5016"/>
              <a:gd name="T21" fmla="*/ 2147483647 h 2256"/>
              <a:gd name="T22" fmla="*/ 2147483647 w 5016"/>
              <a:gd name="T23" fmla="*/ 2147483647 h 2256"/>
              <a:gd name="T24" fmla="*/ 2147483647 w 5016"/>
              <a:gd name="T25" fmla="*/ 2147483647 h 2256"/>
              <a:gd name="T26" fmla="*/ 2147483647 w 5016"/>
              <a:gd name="T27" fmla="*/ 2147483647 h 2256"/>
              <a:gd name="T28" fmla="*/ 2147483647 w 5016"/>
              <a:gd name="T29" fmla="*/ 2147483647 h 2256"/>
              <a:gd name="T30" fmla="*/ 2147483647 w 5016"/>
              <a:gd name="T31" fmla="*/ 2147483647 h 2256"/>
              <a:gd name="T32" fmla="*/ 2147483647 w 5016"/>
              <a:gd name="T33" fmla="*/ 2147483647 h 2256"/>
              <a:gd name="T34" fmla="*/ 2147483647 w 5016"/>
              <a:gd name="T35" fmla="*/ 2147483647 h 2256"/>
              <a:gd name="T36" fmla="*/ 2147483647 w 5016"/>
              <a:gd name="T37" fmla="*/ 2147483647 h 2256"/>
              <a:gd name="T38" fmla="*/ 0 w 5016"/>
              <a:gd name="T39" fmla="*/ 2147483647 h 22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16"/>
              <a:gd name="T61" fmla="*/ 0 h 2256"/>
              <a:gd name="T62" fmla="*/ 5016 w 5016"/>
              <a:gd name="T63" fmla="*/ 2256 h 2256"/>
              <a:gd name="connsiteX0" fmla="*/ 216 w 8062"/>
              <a:gd name="connsiteY0" fmla="*/ 9929 h 10000"/>
              <a:gd name="connsiteX1" fmla="*/ 299 w 8062"/>
              <a:gd name="connsiteY1" fmla="*/ 3112 h 10000"/>
              <a:gd name="connsiteX2" fmla="*/ 0 w 8062"/>
              <a:gd name="connsiteY2" fmla="*/ 3298 h 10000"/>
              <a:gd name="connsiteX3" fmla="*/ 335 w 8062"/>
              <a:gd name="connsiteY3" fmla="*/ 1941 h 10000"/>
              <a:gd name="connsiteX4" fmla="*/ 897 w 8062"/>
              <a:gd name="connsiteY4" fmla="*/ 2846 h 10000"/>
              <a:gd name="connsiteX5" fmla="*/ 598 w 8062"/>
              <a:gd name="connsiteY5" fmla="*/ 2979 h 10000"/>
              <a:gd name="connsiteX6" fmla="*/ 1985 w 8062"/>
              <a:gd name="connsiteY6" fmla="*/ 5691 h 10000"/>
              <a:gd name="connsiteX7" fmla="*/ 2978 w 8062"/>
              <a:gd name="connsiteY7" fmla="*/ 1410 h 10000"/>
              <a:gd name="connsiteX8" fmla="*/ 2607 w 8062"/>
              <a:gd name="connsiteY8" fmla="*/ 1410 h 10000"/>
              <a:gd name="connsiteX9" fmla="*/ 3241 w 8062"/>
              <a:gd name="connsiteY9" fmla="*/ 0 h 10000"/>
              <a:gd name="connsiteX10" fmla="*/ 3840 w 8062"/>
              <a:gd name="connsiteY10" fmla="*/ 1463 h 10000"/>
              <a:gd name="connsiteX11" fmla="*/ 3493 w 8062"/>
              <a:gd name="connsiteY11" fmla="*/ 1436 h 10000"/>
              <a:gd name="connsiteX12" fmla="*/ 4462 w 8062"/>
              <a:gd name="connsiteY12" fmla="*/ 5771 h 10000"/>
              <a:gd name="connsiteX13" fmla="*/ 5777 w 8062"/>
              <a:gd name="connsiteY13" fmla="*/ 2899 h 10000"/>
              <a:gd name="connsiteX14" fmla="*/ 5442 w 8062"/>
              <a:gd name="connsiteY14" fmla="*/ 2846 h 10000"/>
              <a:gd name="connsiteX15" fmla="*/ 6005 w 8062"/>
              <a:gd name="connsiteY15" fmla="*/ 1862 h 10000"/>
              <a:gd name="connsiteX16" fmla="*/ 6399 w 8062"/>
              <a:gd name="connsiteY16" fmla="*/ 3005 h 10000"/>
              <a:gd name="connsiteX17" fmla="*/ 6088 w 8062"/>
              <a:gd name="connsiteY17" fmla="*/ 2979 h 10000"/>
              <a:gd name="connsiteX18" fmla="*/ 8062 w 8062"/>
              <a:gd name="connsiteY18" fmla="*/ 9863 h 10000"/>
              <a:gd name="connsiteX19" fmla="*/ 216 w 8062"/>
              <a:gd name="connsiteY19" fmla="*/ 9929 h 10000"/>
              <a:gd name="connsiteX0-1" fmla="*/ 268 w 8068"/>
              <a:gd name="connsiteY0-2" fmla="*/ 9929 h 10000"/>
              <a:gd name="connsiteX1-3" fmla="*/ 371 w 8068"/>
              <a:gd name="connsiteY1-4" fmla="*/ 3112 h 10000"/>
              <a:gd name="connsiteX2-5" fmla="*/ 0 w 8068"/>
              <a:gd name="connsiteY2-6" fmla="*/ 3298 h 10000"/>
              <a:gd name="connsiteX3-7" fmla="*/ 416 w 8068"/>
              <a:gd name="connsiteY3-8" fmla="*/ 1941 h 10000"/>
              <a:gd name="connsiteX4-9" fmla="*/ 1113 w 8068"/>
              <a:gd name="connsiteY4-10" fmla="*/ 2846 h 10000"/>
              <a:gd name="connsiteX5-11" fmla="*/ 742 w 8068"/>
              <a:gd name="connsiteY5-12" fmla="*/ 2979 h 10000"/>
              <a:gd name="connsiteX6-13" fmla="*/ 2462 w 8068"/>
              <a:gd name="connsiteY6-14" fmla="*/ 5691 h 10000"/>
              <a:gd name="connsiteX7-15" fmla="*/ 3694 w 8068"/>
              <a:gd name="connsiteY7-16" fmla="*/ 1410 h 10000"/>
              <a:gd name="connsiteX8-17" fmla="*/ 3234 w 8068"/>
              <a:gd name="connsiteY8-18" fmla="*/ 1410 h 10000"/>
              <a:gd name="connsiteX9-19" fmla="*/ 4020 w 8068"/>
              <a:gd name="connsiteY9-20" fmla="*/ 0 h 10000"/>
              <a:gd name="connsiteX10-21" fmla="*/ 4763 w 8068"/>
              <a:gd name="connsiteY10-22" fmla="*/ 1463 h 10000"/>
              <a:gd name="connsiteX11-23" fmla="*/ 4333 w 8068"/>
              <a:gd name="connsiteY11-24" fmla="*/ 1436 h 10000"/>
              <a:gd name="connsiteX12-25" fmla="*/ 5535 w 8068"/>
              <a:gd name="connsiteY12-26" fmla="*/ 5771 h 10000"/>
              <a:gd name="connsiteX13-27" fmla="*/ 7166 w 8068"/>
              <a:gd name="connsiteY13-28" fmla="*/ 2899 h 10000"/>
              <a:gd name="connsiteX14-29" fmla="*/ 6750 w 8068"/>
              <a:gd name="connsiteY14-30" fmla="*/ 2846 h 10000"/>
              <a:gd name="connsiteX15-31" fmla="*/ 7449 w 8068"/>
              <a:gd name="connsiteY15-32" fmla="*/ 1862 h 10000"/>
              <a:gd name="connsiteX16-33" fmla="*/ 7937 w 8068"/>
              <a:gd name="connsiteY16-34" fmla="*/ 3005 h 10000"/>
              <a:gd name="connsiteX17-35" fmla="*/ 7551 w 8068"/>
              <a:gd name="connsiteY17-36" fmla="*/ 2979 h 10000"/>
              <a:gd name="connsiteX18-37" fmla="*/ 8068 w 8068"/>
              <a:gd name="connsiteY18-38" fmla="*/ 9863 h 10000"/>
              <a:gd name="connsiteX19-39" fmla="*/ 268 w 8068"/>
              <a:gd name="connsiteY19-40" fmla="*/ 9929 h 10000"/>
              <a:gd name="connsiteX0-41" fmla="*/ 332 w 10611"/>
              <a:gd name="connsiteY0-42" fmla="*/ 9929 h 10000"/>
              <a:gd name="connsiteX1-43" fmla="*/ 460 w 10611"/>
              <a:gd name="connsiteY1-44" fmla="*/ 3112 h 10000"/>
              <a:gd name="connsiteX2-45" fmla="*/ 0 w 10611"/>
              <a:gd name="connsiteY2-46" fmla="*/ 3298 h 10000"/>
              <a:gd name="connsiteX3-47" fmla="*/ 516 w 10611"/>
              <a:gd name="connsiteY3-48" fmla="*/ 1941 h 10000"/>
              <a:gd name="connsiteX4-49" fmla="*/ 1380 w 10611"/>
              <a:gd name="connsiteY4-50" fmla="*/ 2846 h 10000"/>
              <a:gd name="connsiteX5-51" fmla="*/ 920 w 10611"/>
              <a:gd name="connsiteY5-52" fmla="*/ 2979 h 10000"/>
              <a:gd name="connsiteX6-53" fmla="*/ 3052 w 10611"/>
              <a:gd name="connsiteY6-54" fmla="*/ 5691 h 10000"/>
              <a:gd name="connsiteX7-55" fmla="*/ 4579 w 10611"/>
              <a:gd name="connsiteY7-56" fmla="*/ 1410 h 10000"/>
              <a:gd name="connsiteX8-57" fmla="*/ 4008 w 10611"/>
              <a:gd name="connsiteY8-58" fmla="*/ 1410 h 10000"/>
              <a:gd name="connsiteX9-59" fmla="*/ 4983 w 10611"/>
              <a:gd name="connsiteY9-60" fmla="*/ 0 h 10000"/>
              <a:gd name="connsiteX10-61" fmla="*/ 5904 w 10611"/>
              <a:gd name="connsiteY10-62" fmla="*/ 1463 h 10000"/>
              <a:gd name="connsiteX11-63" fmla="*/ 5371 w 10611"/>
              <a:gd name="connsiteY11-64" fmla="*/ 1436 h 10000"/>
              <a:gd name="connsiteX12-65" fmla="*/ 6860 w 10611"/>
              <a:gd name="connsiteY12-66" fmla="*/ 5771 h 10000"/>
              <a:gd name="connsiteX13-67" fmla="*/ 8882 w 10611"/>
              <a:gd name="connsiteY13-68" fmla="*/ 2899 h 10000"/>
              <a:gd name="connsiteX14-69" fmla="*/ 8366 w 10611"/>
              <a:gd name="connsiteY14-70" fmla="*/ 2846 h 10000"/>
              <a:gd name="connsiteX15-71" fmla="*/ 9233 w 10611"/>
              <a:gd name="connsiteY15-72" fmla="*/ 1862 h 10000"/>
              <a:gd name="connsiteX16-73" fmla="*/ 9838 w 10611"/>
              <a:gd name="connsiteY16-74" fmla="*/ 3005 h 10000"/>
              <a:gd name="connsiteX17-75" fmla="*/ 9359 w 10611"/>
              <a:gd name="connsiteY17-76" fmla="*/ 2979 h 10000"/>
              <a:gd name="connsiteX18-77" fmla="*/ 10611 w 10611"/>
              <a:gd name="connsiteY18-78" fmla="*/ 9863 h 10000"/>
              <a:gd name="connsiteX19-79" fmla="*/ 332 w 10611"/>
              <a:gd name="connsiteY19-80" fmla="*/ 9929 h 10000"/>
              <a:gd name="connsiteX0-81" fmla="*/ 332 w 10611"/>
              <a:gd name="connsiteY0-82" fmla="*/ 9929 h 19433"/>
              <a:gd name="connsiteX1-83" fmla="*/ 460 w 10611"/>
              <a:gd name="connsiteY1-84" fmla="*/ 3112 h 19433"/>
              <a:gd name="connsiteX2-85" fmla="*/ 0 w 10611"/>
              <a:gd name="connsiteY2-86" fmla="*/ 3298 h 19433"/>
              <a:gd name="connsiteX3-87" fmla="*/ 516 w 10611"/>
              <a:gd name="connsiteY3-88" fmla="*/ 1941 h 19433"/>
              <a:gd name="connsiteX4-89" fmla="*/ 1380 w 10611"/>
              <a:gd name="connsiteY4-90" fmla="*/ 2846 h 19433"/>
              <a:gd name="connsiteX5-91" fmla="*/ 920 w 10611"/>
              <a:gd name="connsiteY5-92" fmla="*/ 2979 h 19433"/>
              <a:gd name="connsiteX6-93" fmla="*/ 3052 w 10611"/>
              <a:gd name="connsiteY6-94" fmla="*/ 5691 h 19433"/>
              <a:gd name="connsiteX7-95" fmla="*/ 4579 w 10611"/>
              <a:gd name="connsiteY7-96" fmla="*/ 1410 h 19433"/>
              <a:gd name="connsiteX8-97" fmla="*/ 4008 w 10611"/>
              <a:gd name="connsiteY8-98" fmla="*/ 1410 h 19433"/>
              <a:gd name="connsiteX9-99" fmla="*/ 4983 w 10611"/>
              <a:gd name="connsiteY9-100" fmla="*/ 0 h 19433"/>
              <a:gd name="connsiteX10-101" fmla="*/ 5904 w 10611"/>
              <a:gd name="connsiteY10-102" fmla="*/ 1463 h 19433"/>
              <a:gd name="connsiteX11-103" fmla="*/ 5371 w 10611"/>
              <a:gd name="connsiteY11-104" fmla="*/ 1436 h 19433"/>
              <a:gd name="connsiteX12-105" fmla="*/ 6860 w 10611"/>
              <a:gd name="connsiteY12-106" fmla="*/ 5771 h 19433"/>
              <a:gd name="connsiteX13-107" fmla="*/ 8882 w 10611"/>
              <a:gd name="connsiteY13-108" fmla="*/ 2899 h 19433"/>
              <a:gd name="connsiteX14-109" fmla="*/ 8366 w 10611"/>
              <a:gd name="connsiteY14-110" fmla="*/ 2846 h 19433"/>
              <a:gd name="connsiteX15-111" fmla="*/ 9233 w 10611"/>
              <a:gd name="connsiteY15-112" fmla="*/ 1862 h 19433"/>
              <a:gd name="connsiteX16-113" fmla="*/ 9838 w 10611"/>
              <a:gd name="connsiteY16-114" fmla="*/ 3005 h 19433"/>
              <a:gd name="connsiteX17-115" fmla="*/ 9359 w 10611"/>
              <a:gd name="connsiteY17-116" fmla="*/ 2979 h 19433"/>
              <a:gd name="connsiteX18-117" fmla="*/ 10611 w 10611"/>
              <a:gd name="connsiteY18-118" fmla="*/ 9863 h 19433"/>
              <a:gd name="connsiteX19-119" fmla="*/ 332 w 10611"/>
              <a:gd name="connsiteY19-120" fmla="*/ 9929 h 19433"/>
              <a:gd name="connsiteX0-121" fmla="*/ 332 w 10611"/>
              <a:gd name="connsiteY0-122" fmla="*/ 9929 h 10000"/>
              <a:gd name="connsiteX1-123" fmla="*/ 460 w 10611"/>
              <a:gd name="connsiteY1-124" fmla="*/ 3112 h 10000"/>
              <a:gd name="connsiteX2-125" fmla="*/ 0 w 10611"/>
              <a:gd name="connsiteY2-126" fmla="*/ 3298 h 10000"/>
              <a:gd name="connsiteX3-127" fmla="*/ 516 w 10611"/>
              <a:gd name="connsiteY3-128" fmla="*/ 1941 h 10000"/>
              <a:gd name="connsiteX4-129" fmla="*/ 1380 w 10611"/>
              <a:gd name="connsiteY4-130" fmla="*/ 2846 h 10000"/>
              <a:gd name="connsiteX5-131" fmla="*/ 920 w 10611"/>
              <a:gd name="connsiteY5-132" fmla="*/ 2979 h 10000"/>
              <a:gd name="connsiteX6-133" fmla="*/ 3052 w 10611"/>
              <a:gd name="connsiteY6-134" fmla="*/ 5691 h 10000"/>
              <a:gd name="connsiteX7-135" fmla="*/ 4579 w 10611"/>
              <a:gd name="connsiteY7-136" fmla="*/ 1410 h 10000"/>
              <a:gd name="connsiteX8-137" fmla="*/ 4008 w 10611"/>
              <a:gd name="connsiteY8-138" fmla="*/ 1410 h 10000"/>
              <a:gd name="connsiteX9-139" fmla="*/ 4983 w 10611"/>
              <a:gd name="connsiteY9-140" fmla="*/ 0 h 10000"/>
              <a:gd name="connsiteX10-141" fmla="*/ 5904 w 10611"/>
              <a:gd name="connsiteY10-142" fmla="*/ 1463 h 10000"/>
              <a:gd name="connsiteX11-143" fmla="*/ 5371 w 10611"/>
              <a:gd name="connsiteY11-144" fmla="*/ 1436 h 10000"/>
              <a:gd name="connsiteX12-145" fmla="*/ 6860 w 10611"/>
              <a:gd name="connsiteY12-146" fmla="*/ 5771 h 10000"/>
              <a:gd name="connsiteX13-147" fmla="*/ 8882 w 10611"/>
              <a:gd name="connsiteY13-148" fmla="*/ 2899 h 10000"/>
              <a:gd name="connsiteX14-149" fmla="*/ 8366 w 10611"/>
              <a:gd name="connsiteY14-150" fmla="*/ 2846 h 10000"/>
              <a:gd name="connsiteX15-151" fmla="*/ 9233 w 10611"/>
              <a:gd name="connsiteY15-152" fmla="*/ 1862 h 10000"/>
              <a:gd name="connsiteX16-153" fmla="*/ 9838 w 10611"/>
              <a:gd name="connsiteY16-154" fmla="*/ 3005 h 10000"/>
              <a:gd name="connsiteX17-155" fmla="*/ 9359 w 10611"/>
              <a:gd name="connsiteY17-156" fmla="*/ 2979 h 10000"/>
              <a:gd name="connsiteX18-157" fmla="*/ 10611 w 10611"/>
              <a:gd name="connsiteY18-158" fmla="*/ 9863 h 10000"/>
              <a:gd name="connsiteX19-159" fmla="*/ 332 w 10611"/>
              <a:gd name="connsiteY19-160" fmla="*/ 9929 h 10000"/>
              <a:gd name="connsiteX0-161" fmla="*/ 332 w 10611"/>
              <a:gd name="connsiteY0-162" fmla="*/ 9929 h 10000"/>
              <a:gd name="connsiteX1-163" fmla="*/ 460 w 10611"/>
              <a:gd name="connsiteY1-164" fmla="*/ 3112 h 10000"/>
              <a:gd name="connsiteX2-165" fmla="*/ 0 w 10611"/>
              <a:gd name="connsiteY2-166" fmla="*/ 3298 h 10000"/>
              <a:gd name="connsiteX3-167" fmla="*/ 516 w 10611"/>
              <a:gd name="connsiteY3-168" fmla="*/ 1941 h 10000"/>
              <a:gd name="connsiteX4-169" fmla="*/ 1380 w 10611"/>
              <a:gd name="connsiteY4-170" fmla="*/ 2846 h 10000"/>
              <a:gd name="connsiteX5-171" fmla="*/ 920 w 10611"/>
              <a:gd name="connsiteY5-172" fmla="*/ 2979 h 10000"/>
              <a:gd name="connsiteX6-173" fmla="*/ 3052 w 10611"/>
              <a:gd name="connsiteY6-174" fmla="*/ 5691 h 10000"/>
              <a:gd name="connsiteX7-175" fmla="*/ 4579 w 10611"/>
              <a:gd name="connsiteY7-176" fmla="*/ 1410 h 10000"/>
              <a:gd name="connsiteX8-177" fmla="*/ 4008 w 10611"/>
              <a:gd name="connsiteY8-178" fmla="*/ 1410 h 10000"/>
              <a:gd name="connsiteX9-179" fmla="*/ 4983 w 10611"/>
              <a:gd name="connsiteY9-180" fmla="*/ 0 h 10000"/>
              <a:gd name="connsiteX10-181" fmla="*/ 5904 w 10611"/>
              <a:gd name="connsiteY10-182" fmla="*/ 1463 h 10000"/>
              <a:gd name="connsiteX11-183" fmla="*/ 5371 w 10611"/>
              <a:gd name="connsiteY11-184" fmla="*/ 1436 h 10000"/>
              <a:gd name="connsiteX12-185" fmla="*/ 6860 w 10611"/>
              <a:gd name="connsiteY12-186" fmla="*/ 5771 h 10000"/>
              <a:gd name="connsiteX13-187" fmla="*/ 8882 w 10611"/>
              <a:gd name="connsiteY13-188" fmla="*/ 2899 h 10000"/>
              <a:gd name="connsiteX14-189" fmla="*/ 8366 w 10611"/>
              <a:gd name="connsiteY14-190" fmla="*/ 2846 h 10000"/>
              <a:gd name="connsiteX15-191" fmla="*/ 9233 w 10611"/>
              <a:gd name="connsiteY15-192" fmla="*/ 1862 h 10000"/>
              <a:gd name="connsiteX16-193" fmla="*/ 9838 w 10611"/>
              <a:gd name="connsiteY16-194" fmla="*/ 3005 h 10000"/>
              <a:gd name="connsiteX17-195" fmla="*/ 9359 w 10611"/>
              <a:gd name="connsiteY17-196" fmla="*/ 2979 h 10000"/>
              <a:gd name="connsiteX18-197" fmla="*/ 10611 w 10611"/>
              <a:gd name="connsiteY18-198" fmla="*/ 9863 h 10000"/>
              <a:gd name="connsiteX19-199" fmla="*/ 332 w 10611"/>
              <a:gd name="connsiteY19-200" fmla="*/ 9929 h 10000"/>
              <a:gd name="connsiteX0-201" fmla="*/ 332 w 10611"/>
              <a:gd name="connsiteY0-202" fmla="*/ 9929 h 10000"/>
              <a:gd name="connsiteX1-203" fmla="*/ 460 w 10611"/>
              <a:gd name="connsiteY1-204" fmla="*/ 3112 h 10000"/>
              <a:gd name="connsiteX2-205" fmla="*/ 0 w 10611"/>
              <a:gd name="connsiteY2-206" fmla="*/ 3298 h 10000"/>
              <a:gd name="connsiteX3-207" fmla="*/ 516 w 10611"/>
              <a:gd name="connsiteY3-208" fmla="*/ 1941 h 10000"/>
              <a:gd name="connsiteX4-209" fmla="*/ 1380 w 10611"/>
              <a:gd name="connsiteY4-210" fmla="*/ 2846 h 10000"/>
              <a:gd name="connsiteX5-211" fmla="*/ 920 w 10611"/>
              <a:gd name="connsiteY5-212" fmla="*/ 2979 h 10000"/>
              <a:gd name="connsiteX6-213" fmla="*/ 3052 w 10611"/>
              <a:gd name="connsiteY6-214" fmla="*/ 5691 h 10000"/>
              <a:gd name="connsiteX7-215" fmla="*/ 4579 w 10611"/>
              <a:gd name="connsiteY7-216" fmla="*/ 1410 h 10000"/>
              <a:gd name="connsiteX8-217" fmla="*/ 4008 w 10611"/>
              <a:gd name="connsiteY8-218" fmla="*/ 1410 h 10000"/>
              <a:gd name="connsiteX9-219" fmla="*/ 4983 w 10611"/>
              <a:gd name="connsiteY9-220" fmla="*/ 0 h 10000"/>
              <a:gd name="connsiteX10-221" fmla="*/ 5904 w 10611"/>
              <a:gd name="connsiteY10-222" fmla="*/ 1463 h 10000"/>
              <a:gd name="connsiteX11-223" fmla="*/ 5371 w 10611"/>
              <a:gd name="connsiteY11-224" fmla="*/ 1436 h 10000"/>
              <a:gd name="connsiteX12-225" fmla="*/ 6860 w 10611"/>
              <a:gd name="connsiteY12-226" fmla="*/ 5771 h 10000"/>
              <a:gd name="connsiteX13-227" fmla="*/ 8882 w 10611"/>
              <a:gd name="connsiteY13-228" fmla="*/ 2899 h 10000"/>
              <a:gd name="connsiteX14-229" fmla="*/ 8366 w 10611"/>
              <a:gd name="connsiteY14-230" fmla="*/ 2846 h 10000"/>
              <a:gd name="connsiteX15-231" fmla="*/ 9233 w 10611"/>
              <a:gd name="connsiteY15-232" fmla="*/ 1862 h 10000"/>
              <a:gd name="connsiteX16-233" fmla="*/ 9838 w 10611"/>
              <a:gd name="connsiteY16-234" fmla="*/ 3005 h 10000"/>
              <a:gd name="connsiteX17-235" fmla="*/ 9359 w 10611"/>
              <a:gd name="connsiteY17-236" fmla="*/ 2979 h 10000"/>
              <a:gd name="connsiteX18-237" fmla="*/ 10611 w 10611"/>
              <a:gd name="connsiteY18-238" fmla="*/ 9863 h 10000"/>
              <a:gd name="connsiteX19-239" fmla="*/ 332 w 10611"/>
              <a:gd name="connsiteY19-240" fmla="*/ 9929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Lst>
            <a:rect l="l" t="t" r="r" b="b"/>
            <a:pathLst>
              <a:path w="10611" h="10000">
                <a:moveTo>
                  <a:pt x="332" y="9929"/>
                </a:moveTo>
                <a:cubicBezTo>
                  <a:pt x="769" y="5469"/>
                  <a:pt x="642" y="6534"/>
                  <a:pt x="460" y="3112"/>
                </a:cubicBezTo>
                <a:lnTo>
                  <a:pt x="0" y="3298"/>
                </a:lnTo>
                <a:cubicBezTo>
                  <a:pt x="50" y="3112"/>
                  <a:pt x="516" y="1933"/>
                  <a:pt x="516" y="1941"/>
                </a:cubicBezTo>
                <a:lnTo>
                  <a:pt x="1380" y="2846"/>
                </a:lnTo>
                <a:cubicBezTo>
                  <a:pt x="1380" y="2846"/>
                  <a:pt x="882" y="2979"/>
                  <a:pt x="920" y="2979"/>
                </a:cubicBezTo>
                <a:cubicBezTo>
                  <a:pt x="1398" y="4468"/>
                  <a:pt x="1987" y="5984"/>
                  <a:pt x="3052" y="5691"/>
                </a:cubicBezTo>
                <a:cubicBezTo>
                  <a:pt x="4119" y="5399"/>
                  <a:pt x="4560" y="2553"/>
                  <a:pt x="4579" y="1410"/>
                </a:cubicBezTo>
                <a:lnTo>
                  <a:pt x="4008" y="1410"/>
                </a:lnTo>
                <a:lnTo>
                  <a:pt x="4983" y="0"/>
                </a:lnTo>
                <a:lnTo>
                  <a:pt x="5904" y="1463"/>
                </a:lnTo>
                <a:lnTo>
                  <a:pt x="5371" y="1436"/>
                </a:lnTo>
                <a:cubicBezTo>
                  <a:pt x="5371" y="1441"/>
                  <a:pt x="5480" y="5691"/>
                  <a:pt x="6860" y="5771"/>
                </a:cubicBezTo>
                <a:cubicBezTo>
                  <a:pt x="8239" y="5851"/>
                  <a:pt x="8717" y="4043"/>
                  <a:pt x="8882" y="2899"/>
                </a:cubicBezTo>
                <a:lnTo>
                  <a:pt x="8366" y="2846"/>
                </a:lnTo>
                <a:lnTo>
                  <a:pt x="9233" y="1862"/>
                </a:lnTo>
                <a:lnTo>
                  <a:pt x="9838" y="3005"/>
                </a:lnTo>
                <a:lnTo>
                  <a:pt x="9359" y="2979"/>
                </a:lnTo>
                <a:cubicBezTo>
                  <a:pt x="9378" y="3005"/>
                  <a:pt x="9515" y="6657"/>
                  <a:pt x="10611" y="9863"/>
                </a:cubicBezTo>
                <a:cubicBezTo>
                  <a:pt x="5775" y="9894"/>
                  <a:pt x="3679" y="10000"/>
                  <a:pt x="332" y="9929"/>
                </a:cubicBezTo>
                <a:close/>
              </a:path>
            </a:pathLst>
          </a:custGeom>
          <a:gradFill rotWithShape="1">
            <a:gsLst>
              <a:gs pos="0">
                <a:schemeClr val="accent1">
                  <a:lumMod val="75000"/>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p>
            <a:pPr>
              <a:defRPr/>
            </a:pPr>
            <a:endParaRPr lang="zh-CN" altLang="en-US">
              <a:solidFill>
                <a:srgbClr val="000000"/>
              </a:solidFill>
            </a:endParaRPr>
          </a:p>
        </p:txBody>
      </p:sp>
      <p:sp>
        <p:nvSpPr>
          <p:cNvPr id="9" name="Freeform 3"/>
          <p:cNvSpPr/>
          <p:nvPr/>
        </p:nvSpPr>
        <p:spPr bwMode="gray">
          <a:xfrm rot="5400000">
            <a:off x="8759190" y="5163820"/>
            <a:ext cx="2173605" cy="400050"/>
          </a:xfrm>
          <a:custGeom>
            <a:avLst/>
            <a:gdLst>
              <a:gd name="T0" fmla="*/ 0 w 5016"/>
              <a:gd name="T1" fmla="*/ 2147483647 h 2256"/>
              <a:gd name="T2" fmla="*/ 2147483647 w 5016"/>
              <a:gd name="T3" fmla="*/ 2147483647 h 2256"/>
              <a:gd name="T4" fmla="*/ 2147483647 w 5016"/>
              <a:gd name="T5" fmla="*/ 2147483647 h 2256"/>
              <a:gd name="T6" fmla="*/ 2147483647 w 5016"/>
              <a:gd name="T7" fmla="*/ 2147483647 h 2256"/>
              <a:gd name="T8" fmla="*/ 2147483647 w 5016"/>
              <a:gd name="T9" fmla="*/ 2147483647 h 2256"/>
              <a:gd name="T10" fmla="*/ 2147483647 w 5016"/>
              <a:gd name="T11" fmla="*/ 2147483647 h 2256"/>
              <a:gd name="T12" fmla="*/ 2147483647 w 5016"/>
              <a:gd name="T13" fmla="*/ 2147483647 h 2256"/>
              <a:gd name="T14" fmla="*/ 2147483647 w 5016"/>
              <a:gd name="T15" fmla="*/ 2147483647 h 2256"/>
              <a:gd name="T16" fmla="*/ 2147483647 w 5016"/>
              <a:gd name="T17" fmla="*/ 2147483647 h 2256"/>
              <a:gd name="T18" fmla="*/ 2147483647 w 5016"/>
              <a:gd name="T19" fmla="*/ 0 h 2256"/>
              <a:gd name="T20" fmla="*/ 2147483647 w 5016"/>
              <a:gd name="T21" fmla="*/ 2147483647 h 2256"/>
              <a:gd name="T22" fmla="*/ 2147483647 w 5016"/>
              <a:gd name="T23" fmla="*/ 2147483647 h 2256"/>
              <a:gd name="T24" fmla="*/ 2147483647 w 5016"/>
              <a:gd name="T25" fmla="*/ 2147483647 h 2256"/>
              <a:gd name="T26" fmla="*/ 2147483647 w 5016"/>
              <a:gd name="T27" fmla="*/ 2147483647 h 2256"/>
              <a:gd name="T28" fmla="*/ 2147483647 w 5016"/>
              <a:gd name="T29" fmla="*/ 2147483647 h 2256"/>
              <a:gd name="T30" fmla="*/ 2147483647 w 5016"/>
              <a:gd name="T31" fmla="*/ 2147483647 h 2256"/>
              <a:gd name="T32" fmla="*/ 2147483647 w 5016"/>
              <a:gd name="T33" fmla="*/ 2147483647 h 2256"/>
              <a:gd name="T34" fmla="*/ 2147483647 w 5016"/>
              <a:gd name="T35" fmla="*/ 2147483647 h 2256"/>
              <a:gd name="T36" fmla="*/ 2147483647 w 5016"/>
              <a:gd name="T37" fmla="*/ 2147483647 h 2256"/>
              <a:gd name="T38" fmla="*/ 0 w 5016"/>
              <a:gd name="T39" fmla="*/ 2147483647 h 22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16"/>
              <a:gd name="T61" fmla="*/ 0 h 2256"/>
              <a:gd name="T62" fmla="*/ 5016 w 5016"/>
              <a:gd name="T63" fmla="*/ 2256 h 2256"/>
              <a:gd name="connsiteX0" fmla="*/ 216 w 8062"/>
              <a:gd name="connsiteY0" fmla="*/ 9929 h 10000"/>
              <a:gd name="connsiteX1" fmla="*/ 299 w 8062"/>
              <a:gd name="connsiteY1" fmla="*/ 3112 h 10000"/>
              <a:gd name="connsiteX2" fmla="*/ 0 w 8062"/>
              <a:gd name="connsiteY2" fmla="*/ 3298 h 10000"/>
              <a:gd name="connsiteX3" fmla="*/ 335 w 8062"/>
              <a:gd name="connsiteY3" fmla="*/ 1941 h 10000"/>
              <a:gd name="connsiteX4" fmla="*/ 897 w 8062"/>
              <a:gd name="connsiteY4" fmla="*/ 2846 h 10000"/>
              <a:gd name="connsiteX5" fmla="*/ 598 w 8062"/>
              <a:gd name="connsiteY5" fmla="*/ 2979 h 10000"/>
              <a:gd name="connsiteX6" fmla="*/ 1985 w 8062"/>
              <a:gd name="connsiteY6" fmla="*/ 5691 h 10000"/>
              <a:gd name="connsiteX7" fmla="*/ 2978 w 8062"/>
              <a:gd name="connsiteY7" fmla="*/ 1410 h 10000"/>
              <a:gd name="connsiteX8" fmla="*/ 2607 w 8062"/>
              <a:gd name="connsiteY8" fmla="*/ 1410 h 10000"/>
              <a:gd name="connsiteX9" fmla="*/ 3241 w 8062"/>
              <a:gd name="connsiteY9" fmla="*/ 0 h 10000"/>
              <a:gd name="connsiteX10" fmla="*/ 3840 w 8062"/>
              <a:gd name="connsiteY10" fmla="*/ 1463 h 10000"/>
              <a:gd name="connsiteX11" fmla="*/ 3493 w 8062"/>
              <a:gd name="connsiteY11" fmla="*/ 1436 h 10000"/>
              <a:gd name="connsiteX12" fmla="*/ 4462 w 8062"/>
              <a:gd name="connsiteY12" fmla="*/ 5771 h 10000"/>
              <a:gd name="connsiteX13" fmla="*/ 5777 w 8062"/>
              <a:gd name="connsiteY13" fmla="*/ 2899 h 10000"/>
              <a:gd name="connsiteX14" fmla="*/ 5442 w 8062"/>
              <a:gd name="connsiteY14" fmla="*/ 2846 h 10000"/>
              <a:gd name="connsiteX15" fmla="*/ 6005 w 8062"/>
              <a:gd name="connsiteY15" fmla="*/ 1862 h 10000"/>
              <a:gd name="connsiteX16" fmla="*/ 6399 w 8062"/>
              <a:gd name="connsiteY16" fmla="*/ 3005 h 10000"/>
              <a:gd name="connsiteX17" fmla="*/ 6088 w 8062"/>
              <a:gd name="connsiteY17" fmla="*/ 2979 h 10000"/>
              <a:gd name="connsiteX18" fmla="*/ 8062 w 8062"/>
              <a:gd name="connsiteY18" fmla="*/ 9863 h 10000"/>
              <a:gd name="connsiteX19" fmla="*/ 216 w 8062"/>
              <a:gd name="connsiteY19" fmla="*/ 9929 h 10000"/>
              <a:gd name="connsiteX0-1" fmla="*/ 268 w 8068"/>
              <a:gd name="connsiteY0-2" fmla="*/ 9929 h 10000"/>
              <a:gd name="connsiteX1-3" fmla="*/ 371 w 8068"/>
              <a:gd name="connsiteY1-4" fmla="*/ 3112 h 10000"/>
              <a:gd name="connsiteX2-5" fmla="*/ 0 w 8068"/>
              <a:gd name="connsiteY2-6" fmla="*/ 3298 h 10000"/>
              <a:gd name="connsiteX3-7" fmla="*/ 416 w 8068"/>
              <a:gd name="connsiteY3-8" fmla="*/ 1941 h 10000"/>
              <a:gd name="connsiteX4-9" fmla="*/ 1113 w 8068"/>
              <a:gd name="connsiteY4-10" fmla="*/ 2846 h 10000"/>
              <a:gd name="connsiteX5-11" fmla="*/ 742 w 8068"/>
              <a:gd name="connsiteY5-12" fmla="*/ 2979 h 10000"/>
              <a:gd name="connsiteX6-13" fmla="*/ 2462 w 8068"/>
              <a:gd name="connsiteY6-14" fmla="*/ 5691 h 10000"/>
              <a:gd name="connsiteX7-15" fmla="*/ 3694 w 8068"/>
              <a:gd name="connsiteY7-16" fmla="*/ 1410 h 10000"/>
              <a:gd name="connsiteX8-17" fmla="*/ 3234 w 8068"/>
              <a:gd name="connsiteY8-18" fmla="*/ 1410 h 10000"/>
              <a:gd name="connsiteX9-19" fmla="*/ 4020 w 8068"/>
              <a:gd name="connsiteY9-20" fmla="*/ 0 h 10000"/>
              <a:gd name="connsiteX10-21" fmla="*/ 4763 w 8068"/>
              <a:gd name="connsiteY10-22" fmla="*/ 1463 h 10000"/>
              <a:gd name="connsiteX11-23" fmla="*/ 4333 w 8068"/>
              <a:gd name="connsiteY11-24" fmla="*/ 1436 h 10000"/>
              <a:gd name="connsiteX12-25" fmla="*/ 5535 w 8068"/>
              <a:gd name="connsiteY12-26" fmla="*/ 5771 h 10000"/>
              <a:gd name="connsiteX13-27" fmla="*/ 7166 w 8068"/>
              <a:gd name="connsiteY13-28" fmla="*/ 2899 h 10000"/>
              <a:gd name="connsiteX14-29" fmla="*/ 6750 w 8068"/>
              <a:gd name="connsiteY14-30" fmla="*/ 2846 h 10000"/>
              <a:gd name="connsiteX15-31" fmla="*/ 7449 w 8068"/>
              <a:gd name="connsiteY15-32" fmla="*/ 1862 h 10000"/>
              <a:gd name="connsiteX16-33" fmla="*/ 7937 w 8068"/>
              <a:gd name="connsiteY16-34" fmla="*/ 3005 h 10000"/>
              <a:gd name="connsiteX17-35" fmla="*/ 7551 w 8068"/>
              <a:gd name="connsiteY17-36" fmla="*/ 2979 h 10000"/>
              <a:gd name="connsiteX18-37" fmla="*/ 8068 w 8068"/>
              <a:gd name="connsiteY18-38" fmla="*/ 9863 h 10000"/>
              <a:gd name="connsiteX19-39" fmla="*/ 268 w 8068"/>
              <a:gd name="connsiteY19-40" fmla="*/ 9929 h 10000"/>
              <a:gd name="connsiteX0-41" fmla="*/ 332 w 10611"/>
              <a:gd name="connsiteY0-42" fmla="*/ 9929 h 10000"/>
              <a:gd name="connsiteX1-43" fmla="*/ 460 w 10611"/>
              <a:gd name="connsiteY1-44" fmla="*/ 3112 h 10000"/>
              <a:gd name="connsiteX2-45" fmla="*/ 0 w 10611"/>
              <a:gd name="connsiteY2-46" fmla="*/ 3298 h 10000"/>
              <a:gd name="connsiteX3-47" fmla="*/ 516 w 10611"/>
              <a:gd name="connsiteY3-48" fmla="*/ 1941 h 10000"/>
              <a:gd name="connsiteX4-49" fmla="*/ 1380 w 10611"/>
              <a:gd name="connsiteY4-50" fmla="*/ 2846 h 10000"/>
              <a:gd name="connsiteX5-51" fmla="*/ 920 w 10611"/>
              <a:gd name="connsiteY5-52" fmla="*/ 2979 h 10000"/>
              <a:gd name="connsiteX6-53" fmla="*/ 3052 w 10611"/>
              <a:gd name="connsiteY6-54" fmla="*/ 5691 h 10000"/>
              <a:gd name="connsiteX7-55" fmla="*/ 4579 w 10611"/>
              <a:gd name="connsiteY7-56" fmla="*/ 1410 h 10000"/>
              <a:gd name="connsiteX8-57" fmla="*/ 4008 w 10611"/>
              <a:gd name="connsiteY8-58" fmla="*/ 1410 h 10000"/>
              <a:gd name="connsiteX9-59" fmla="*/ 4983 w 10611"/>
              <a:gd name="connsiteY9-60" fmla="*/ 0 h 10000"/>
              <a:gd name="connsiteX10-61" fmla="*/ 5904 w 10611"/>
              <a:gd name="connsiteY10-62" fmla="*/ 1463 h 10000"/>
              <a:gd name="connsiteX11-63" fmla="*/ 5371 w 10611"/>
              <a:gd name="connsiteY11-64" fmla="*/ 1436 h 10000"/>
              <a:gd name="connsiteX12-65" fmla="*/ 6860 w 10611"/>
              <a:gd name="connsiteY12-66" fmla="*/ 5771 h 10000"/>
              <a:gd name="connsiteX13-67" fmla="*/ 8882 w 10611"/>
              <a:gd name="connsiteY13-68" fmla="*/ 2899 h 10000"/>
              <a:gd name="connsiteX14-69" fmla="*/ 8366 w 10611"/>
              <a:gd name="connsiteY14-70" fmla="*/ 2846 h 10000"/>
              <a:gd name="connsiteX15-71" fmla="*/ 9233 w 10611"/>
              <a:gd name="connsiteY15-72" fmla="*/ 1862 h 10000"/>
              <a:gd name="connsiteX16-73" fmla="*/ 9838 w 10611"/>
              <a:gd name="connsiteY16-74" fmla="*/ 3005 h 10000"/>
              <a:gd name="connsiteX17-75" fmla="*/ 9359 w 10611"/>
              <a:gd name="connsiteY17-76" fmla="*/ 2979 h 10000"/>
              <a:gd name="connsiteX18-77" fmla="*/ 10611 w 10611"/>
              <a:gd name="connsiteY18-78" fmla="*/ 9863 h 10000"/>
              <a:gd name="connsiteX19-79" fmla="*/ 332 w 10611"/>
              <a:gd name="connsiteY19-80" fmla="*/ 9929 h 10000"/>
              <a:gd name="connsiteX0-81" fmla="*/ 332 w 10611"/>
              <a:gd name="connsiteY0-82" fmla="*/ 9929 h 19433"/>
              <a:gd name="connsiteX1-83" fmla="*/ 460 w 10611"/>
              <a:gd name="connsiteY1-84" fmla="*/ 3112 h 19433"/>
              <a:gd name="connsiteX2-85" fmla="*/ 0 w 10611"/>
              <a:gd name="connsiteY2-86" fmla="*/ 3298 h 19433"/>
              <a:gd name="connsiteX3-87" fmla="*/ 516 w 10611"/>
              <a:gd name="connsiteY3-88" fmla="*/ 1941 h 19433"/>
              <a:gd name="connsiteX4-89" fmla="*/ 1380 w 10611"/>
              <a:gd name="connsiteY4-90" fmla="*/ 2846 h 19433"/>
              <a:gd name="connsiteX5-91" fmla="*/ 920 w 10611"/>
              <a:gd name="connsiteY5-92" fmla="*/ 2979 h 19433"/>
              <a:gd name="connsiteX6-93" fmla="*/ 3052 w 10611"/>
              <a:gd name="connsiteY6-94" fmla="*/ 5691 h 19433"/>
              <a:gd name="connsiteX7-95" fmla="*/ 4579 w 10611"/>
              <a:gd name="connsiteY7-96" fmla="*/ 1410 h 19433"/>
              <a:gd name="connsiteX8-97" fmla="*/ 4008 w 10611"/>
              <a:gd name="connsiteY8-98" fmla="*/ 1410 h 19433"/>
              <a:gd name="connsiteX9-99" fmla="*/ 4983 w 10611"/>
              <a:gd name="connsiteY9-100" fmla="*/ 0 h 19433"/>
              <a:gd name="connsiteX10-101" fmla="*/ 5904 w 10611"/>
              <a:gd name="connsiteY10-102" fmla="*/ 1463 h 19433"/>
              <a:gd name="connsiteX11-103" fmla="*/ 5371 w 10611"/>
              <a:gd name="connsiteY11-104" fmla="*/ 1436 h 19433"/>
              <a:gd name="connsiteX12-105" fmla="*/ 6860 w 10611"/>
              <a:gd name="connsiteY12-106" fmla="*/ 5771 h 19433"/>
              <a:gd name="connsiteX13-107" fmla="*/ 8882 w 10611"/>
              <a:gd name="connsiteY13-108" fmla="*/ 2899 h 19433"/>
              <a:gd name="connsiteX14-109" fmla="*/ 8366 w 10611"/>
              <a:gd name="connsiteY14-110" fmla="*/ 2846 h 19433"/>
              <a:gd name="connsiteX15-111" fmla="*/ 9233 w 10611"/>
              <a:gd name="connsiteY15-112" fmla="*/ 1862 h 19433"/>
              <a:gd name="connsiteX16-113" fmla="*/ 9838 w 10611"/>
              <a:gd name="connsiteY16-114" fmla="*/ 3005 h 19433"/>
              <a:gd name="connsiteX17-115" fmla="*/ 9359 w 10611"/>
              <a:gd name="connsiteY17-116" fmla="*/ 2979 h 19433"/>
              <a:gd name="connsiteX18-117" fmla="*/ 10611 w 10611"/>
              <a:gd name="connsiteY18-118" fmla="*/ 9863 h 19433"/>
              <a:gd name="connsiteX19-119" fmla="*/ 332 w 10611"/>
              <a:gd name="connsiteY19-120" fmla="*/ 9929 h 19433"/>
              <a:gd name="connsiteX0-121" fmla="*/ 332 w 10611"/>
              <a:gd name="connsiteY0-122" fmla="*/ 9929 h 10000"/>
              <a:gd name="connsiteX1-123" fmla="*/ 460 w 10611"/>
              <a:gd name="connsiteY1-124" fmla="*/ 3112 h 10000"/>
              <a:gd name="connsiteX2-125" fmla="*/ 0 w 10611"/>
              <a:gd name="connsiteY2-126" fmla="*/ 3298 h 10000"/>
              <a:gd name="connsiteX3-127" fmla="*/ 516 w 10611"/>
              <a:gd name="connsiteY3-128" fmla="*/ 1941 h 10000"/>
              <a:gd name="connsiteX4-129" fmla="*/ 1380 w 10611"/>
              <a:gd name="connsiteY4-130" fmla="*/ 2846 h 10000"/>
              <a:gd name="connsiteX5-131" fmla="*/ 920 w 10611"/>
              <a:gd name="connsiteY5-132" fmla="*/ 2979 h 10000"/>
              <a:gd name="connsiteX6-133" fmla="*/ 3052 w 10611"/>
              <a:gd name="connsiteY6-134" fmla="*/ 5691 h 10000"/>
              <a:gd name="connsiteX7-135" fmla="*/ 4579 w 10611"/>
              <a:gd name="connsiteY7-136" fmla="*/ 1410 h 10000"/>
              <a:gd name="connsiteX8-137" fmla="*/ 4008 w 10611"/>
              <a:gd name="connsiteY8-138" fmla="*/ 1410 h 10000"/>
              <a:gd name="connsiteX9-139" fmla="*/ 4983 w 10611"/>
              <a:gd name="connsiteY9-140" fmla="*/ 0 h 10000"/>
              <a:gd name="connsiteX10-141" fmla="*/ 5904 w 10611"/>
              <a:gd name="connsiteY10-142" fmla="*/ 1463 h 10000"/>
              <a:gd name="connsiteX11-143" fmla="*/ 5371 w 10611"/>
              <a:gd name="connsiteY11-144" fmla="*/ 1436 h 10000"/>
              <a:gd name="connsiteX12-145" fmla="*/ 6860 w 10611"/>
              <a:gd name="connsiteY12-146" fmla="*/ 5771 h 10000"/>
              <a:gd name="connsiteX13-147" fmla="*/ 8882 w 10611"/>
              <a:gd name="connsiteY13-148" fmla="*/ 2899 h 10000"/>
              <a:gd name="connsiteX14-149" fmla="*/ 8366 w 10611"/>
              <a:gd name="connsiteY14-150" fmla="*/ 2846 h 10000"/>
              <a:gd name="connsiteX15-151" fmla="*/ 9233 w 10611"/>
              <a:gd name="connsiteY15-152" fmla="*/ 1862 h 10000"/>
              <a:gd name="connsiteX16-153" fmla="*/ 9838 w 10611"/>
              <a:gd name="connsiteY16-154" fmla="*/ 3005 h 10000"/>
              <a:gd name="connsiteX17-155" fmla="*/ 9359 w 10611"/>
              <a:gd name="connsiteY17-156" fmla="*/ 2979 h 10000"/>
              <a:gd name="connsiteX18-157" fmla="*/ 10611 w 10611"/>
              <a:gd name="connsiteY18-158" fmla="*/ 9863 h 10000"/>
              <a:gd name="connsiteX19-159" fmla="*/ 332 w 10611"/>
              <a:gd name="connsiteY19-160" fmla="*/ 9929 h 10000"/>
              <a:gd name="connsiteX0-161" fmla="*/ 332 w 10611"/>
              <a:gd name="connsiteY0-162" fmla="*/ 9929 h 10000"/>
              <a:gd name="connsiteX1-163" fmla="*/ 460 w 10611"/>
              <a:gd name="connsiteY1-164" fmla="*/ 3112 h 10000"/>
              <a:gd name="connsiteX2-165" fmla="*/ 0 w 10611"/>
              <a:gd name="connsiteY2-166" fmla="*/ 3298 h 10000"/>
              <a:gd name="connsiteX3-167" fmla="*/ 516 w 10611"/>
              <a:gd name="connsiteY3-168" fmla="*/ 1941 h 10000"/>
              <a:gd name="connsiteX4-169" fmla="*/ 1380 w 10611"/>
              <a:gd name="connsiteY4-170" fmla="*/ 2846 h 10000"/>
              <a:gd name="connsiteX5-171" fmla="*/ 920 w 10611"/>
              <a:gd name="connsiteY5-172" fmla="*/ 2979 h 10000"/>
              <a:gd name="connsiteX6-173" fmla="*/ 3052 w 10611"/>
              <a:gd name="connsiteY6-174" fmla="*/ 5691 h 10000"/>
              <a:gd name="connsiteX7-175" fmla="*/ 4579 w 10611"/>
              <a:gd name="connsiteY7-176" fmla="*/ 1410 h 10000"/>
              <a:gd name="connsiteX8-177" fmla="*/ 4008 w 10611"/>
              <a:gd name="connsiteY8-178" fmla="*/ 1410 h 10000"/>
              <a:gd name="connsiteX9-179" fmla="*/ 4983 w 10611"/>
              <a:gd name="connsiteY9-180" fmla="*/ 0 h 10000"/>
              <a:gd name="connsiteX10-181" fmla="*/ 5904 w 10611"/>
              <a:gd name="connsiteY10-182" fmla="*/ 1463 h 10000"/>
              <a:gd name="connsiteX11-183" fmla="*/ 5371 w 10611"/>
              <a:gd name="connsiteY11-184" fmla="*/ 1436 h 10000"/>
              <a:gd name="connsiteX12-185" fmla="*/ 6860 w 10611"/>
              <a:gd name="connsiteY12-186" fmla="*/ 5771 h 10000"/>
              <a:gd name="connsiteX13-187" fmla="*/ 8882 w 10611"/>
              <a:gd name="connsiteY13-188" fmla="*/ 2899 h 10000"/>
              <a:gd name="connsiteX14-189" fmla="*/ 8366 w 10611"/>
              <a:gd name="connsiteY14-190" fmla="*/ 2846 h 10000"/>
              <a:gd name="connsiteX15-191" fmla="*/ 9233 w 10611"/>
              <a:gd name="connsiteY15-192" fmla="*/ 1862 h 10000"/>
              <a:gd name="connsiteX16-193" fmla="*/ 9838 w 10611"/>
              <a:gd name="connsiteY16-194" fmla="*/ 3005 h 10000"/>
              <a:gd name="connsiteX17-195" fmla="*/ 9359 w 10611"/>
              <a:gd name="connsiteY17-196" fmla="*/ 2979 h 10000"/>
              <a:gd name="connsiteX18-197" fmla="*/ 10611 w 10611"/>
              <a:gd name="connsiteY18-198" fmla="*/ 9863 h 10000"/>
              <a:gd name="connsiteX19-199" fmla="*/ 332 w 10611"/>
              <a:gd name="connsiteY19-200" fmla="*/ 9929 h 10000"/>
              <a:gd name="connsiteX0-201" fmla="*/ 332 w 10611"/>
              <a:gd name="connsiteY0-202" fmla="*/ 9929 h 10000"/>
              <a:gd name="connsiteX1-203" fmla="*/ 460 w 10611"/>
              <a:gd name="connsiteY1-204" fmla="*/ 3112 h 10000"/>
              <a:gd name="connsiteX2-205" fmla="*/ 0 w 10611"/>
              <a:gd name="connsiteY2-206" fmla="*/ 3298 h 10000"/>
              <a:gd name="connsiteX3-207" fmla="*/ 516 w 10611"/>
              <a:gd name="connsiteY3-208" fmla="*/ 1941 h 10000"/>
              <a:gd name="connsiteX4-209" fmla="*/ 1380 w 10611"/>
              <a:gd name="connsiteY4-210" fmla="*/ 2846 h 10000"/>
              <a:gd name="connsiteX5-211" fmla="*/ 920 w 10611"/>
              <a:gd name="connsiteY5-212" fmla="*/ 2979 h 10000"/>
              <a:gd name="connsiteX6-213" fmla="*/ 3052 w 10611"/>
              <a:gd name="connsiteY6-214" fmla="*/ 5691 h 10000"/>
              <a:gd name="connsiteX7-215" fmla="*/ 4579 w 10611"/>
              <a:gd name="connsiteY7-216" fmla="*/ 1410 h 10000"/>
              <a:gd name="connsiteX8-217" fmla="*/ 4008 w 10611"/>
              <a:gd name="connsiteY8-218" fmla="*/ 1410 h 10000"/>
              <a:gd name="connsiteX9-219" fmla="*/ 4983 w 10611"/>
              <a:gd name="connsiteY9-220" fmla="*/ 0 h 10000"/>
              <a:gd name="connsiteX10-221" fmla="*/ 5904 w 10611"/>
              <a:gd name="connsiteY10-222" fmla="*/ 1463 h 10000"/>
              <a:gd name="connsiteX11-223" fmla="*/ 5371 w 10611"/>
              <a:gd name="connsiteY11-224" fmla="*/ 1436 h 10000"/>
              <a:gd name="connsiteX12-225" fmla="*/ 6860 w 10611"/>
              <a:gd name="connsiteY12-226" fmla="*/ 5771 h 10000"/>
              <a:gd name="connsiteX13-227" fmla="*/ 8882 w 10611"/>
              <a:gd name="connsiteY13-228" fmla="*/ 2899 h 10000"/>
              <a:gd name="connsiteX14-229" fmla="*/ 8366 w 10611"/>
              <a:gd name="connsiteY14-230" fmla="*/ 2846 h 10000"/>
              <a:gd name="connsiteX15-231" fmla="*/ 9233 w 10611"/>
              <a:gd name="connsiteY15-232" fmla="*/ 1862 h 10000"/>
              <a:gd name="connsiteX16-233" fmla="*/ 9838 w 10611"/>
              <a:gd name="connsiteY16-234" fmla="*/ 3005 h 10000"/>
              <a:gd name="connsiteX17-235" fmla="*/ 9359 w 10611"/>
              <a:gd name="connsiteY17-236" fmla="*/ 2979 h 10000"/>
              <a:gd name="connsiteX18-237" fmla="*/ 10611 w 10611"/>
              <a:gd name="connsiteY18-238" fmla="*/ 9863 h 10000"/>
              <a:gd name="connsiteX19-239" fmla="*/ 332 w 10611"/>
              <a:gd name="connsiteY19-240" fmla="*/ 9929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Lst>
            <a:rect l="l" t="t" r="r" b="b"/>
            <a:pathLst>
              <a:path w="10611" h="10000">
                <a:moveTo>
                  <a:pt x="332" y="9929"/>
                </a:moveTo>
                <a:cubicBezTo>
                  <a:pt x="769" y="5469"/>
                  <a:pt x="642" y="6534"/>
                  <a:pt x="460" y="3112"/>
                </a:cubicBezTo>
                <a:lnTo>
                  <a:pt x="0" y="3298"/>
                </a:lnTo>
                <a:cubicBezTo>
                  <a:pt x="50" y="3112"/>
                  <a:pt x="516" y="1933"/>
                  <a:pt x="516" y="1941"/>
                </a:cubicBezTo>
                <a:lnTo>
                  <a:pt x="1380" y="2846"/>
                </a:lnTo>
                <a:cubicBezTo>
                  <a:pt x="1380" y="2846"/>
                  <a:pt x="882" y="2979"/>
                  <a:pt x="920" y="2979"/>
                </a:cubicBezTo>
                <a:cubicBezTo>
                  <a:pt x="1398" y="4468"/>
                  <a:pt x="1987" y="5984"/>
                  <a:pt x="3052" y="5691"/>
                </a:cubicBezTo>
                <a:cubicBezTo>
                  <a:pt x="4119" y="5399"/>
                  <a:pt x="4560" y="2553"/>
                  <a:pt x="4579" y="1410"/>
                </a:cubicBezTo>
                <a:lnTo>
                  <a:pt x="4008" y="1410"/>
                </a:lnTo>
                <a:lnTo>
                  <a:pt x="4983" y="0"/>
                </a:lnTo>
                <a:lnTo>
                  <a:pt x="5904" y="1463"/>
                </a:lnTo>
                <a:lnTo>
                  <a:pt x="5371" y="1436"/>
                </a:lnTo>
                <a:cubicBezTo>
                  <a:pt x="5371" y="1441"/>
                  <a:pt x="5480" y="5691"/>
                  <a:pt x="6860" y="5771"/>
                </a:cubicBezTo>
                <a:cubicBezTo>
                  <a:pt x="8239" y="5851"/>
                  <a:pt x="8717" y="4043"/>
                  <a:pt x="8882" y="2899"/>
                </a:cubicBezTo>
                <a:lnTo>
                  <a:pt x="8366" y="2846"/>
                </a:lnTo>
                <a:lnTo>
                  <a:pt x="9233" y="1862"/>
                </a:lnTo>
                <a:lnTo>
                  <a:pt x="9838" y="3005"/>
                </a:lnTo>
                <a:lnTo>
                  <a:pt x="9359" y="2979"/>
                </a:lnTo>
                <a:cubicBezTo>
                  <a:pt x="9378" y="3005"/>
                  <a:pt x="9515" y="6657"/>
                  <a:pt x="10611" y="9863"/>
                </a:cubicBezTo>
                <a:cubicBezTo>
                  <a:pt x="5775" y="9894"/>
                  <a:pt x="3679" y="10000"/>
                  <a:pt x="332" y="9929"/>
                </a:cubicBezTo>
                <a:close/>
              </a:path>
            </a:pathLst>
          </a:custGeom>
          <a:gradFill rotWithShape="1">
            <a:gsLst>
              <a:gs pos="0">
                <a:schemeClr val="accent1">
                  <a:lumMod val="75000"/>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p>
            <a:pPr>
              <a:defRPr/>
            </a:pPr>
            <a:endParaRPr lang="zh-CN" altLang="en-US">
              <a:solidFill>
                <a:srgbClr val="000000"/>
              </a:solidFill>
            </a:endParaRPr>
          </a:p>
        </p:txBody>
      </p:sp>
      <p:sp>
        <p:nvSpPr>
          <p:cNvPr id="10" name="圆角矩形 119"/>
          <p:cNvSpPr/>
          <p:nvPr/>
        </p:nvSpPr>
        <p:spPr>
          <a:xfrm>
            <a:off x="2536825" y="3930650"/>
            <a:ext cx="984885" cy="292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sym typeface="+mn-ea"/>
              </a:rPr>
              <a:t>制度修订</a:t>
            </a:r>
            <a:endPar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11" name="圆角矩形 119"/>
          <p:cNvSpPr/>
          <p:nvPr/>
        </p:nvSpPr>
        <p:spPr>
          <a:xfrm>
            <a:off x="2536825" y="4268470"/>
            <a:ext cx="997585" cy="292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sym typeface="+mn-ea"/>
              </a:rPr>
              <a:t>事项清单</a:t>
            </a:r>
            <a:endPar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3" name="圆角矩形 119"/>
          <p:cNvSpPr/>
          <p:nvPr/>
        </p:nvSpPr>
        <p:spPr>
          <a:xfrm>
            <a:off x="2536825" y="4606290"/>
            <a:ext cx="997585" cy="292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sym typeface="+mn-ea"/>
              </a:rPr>
              <a:t>决策运行</a:t>
            </a:r>
            <a:endPar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13" name="圆角矩形 119"/>
          <p:cNvSpPr/>
          <p:nvPr/>
        </p:nvSpPr>
        <p:spPr>
          <a:xfrm>
            <a:off x="2536825" y="4944110"/>
            <a:ext cx="997585" cy="292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sym typeface="+mn-ea"/>
              </a:rPr>
              <a:t>组织实施</a:t>
            </a:r>
            <a:endPar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14" name="圆角矩形 119"/>
          <p:cNvSpPr/>
          <p:nvPr/>
        </p:nvSpPr>
        <p:spPr>
          <a:xfrm>
            <a:off x="2536825" y="5281930"/>
            <a:ext cx="997585" cy="292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sym typeface="+mn-ea"/>
              </a:rPr>
              <a:t>业务联动</a:t>
            </a:r>
            <a:endPar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cxnSp>
        <p:nvCxnSpPr>
          <p:cNvPr id="15" name="直接连接符 14"/>
          <p:cNvCxnSpPr/>
          <p:nvPr/>
        </p:nvCxnSpPr>
        <p:spPr>
          <a:xfrm>
            <a:off x="470535" y="2613660"/>
            <a:ext cx="11198225" cy="0"/>
          </a:xfrm>
          <a:prstGeom prst="line">
            <a:avLst/>
          </a:prstGeom>
          <a:ln w="19050">
            <a:solidFill>
              <a:srgbClr val="A81B1D"/>
            </a:solidFill>
            <a:prstDash val="dash"/>
          </a:ln>
        </p:spPr>
        <p:style>
          <a:lnRef idx="1">
            <a:schemeClr val="accent1"/>
          </a:lnRef>
          <a:fillRef idx="0">
            <a:schemeClr val="accent1"/>
          </a:fillRef>
          <a:effectRef idx="0">
            <a:schemeClr val="accent1"/>
          </a:effectRef>
          <a:fontRef idx="minor">
            <a:schemeClr val="tx1"/>
          </a:fontRef>
        </p:style>
      </p:cxnSp>
      <p:sp>
        <p:nvSpPr>
          <p:cNvPr id="26" name="圆角矩形 119"/>
          <p:cNvSpPr/>
          <p:nvPr/>
        </p:nvSpPr>
        <p:spPr bwMode="auto">
          <a:xfrm>
            <a:off x="3964940" y="5170805"/>
            <a:ext cx="2398395" cy="395605"/>
          </a:xfrm>
          <a:prstGeom prst="roundRect">
            <a:avLst/>
          </a:prstGeom>
          <a:solidFill>
            <a:srgbClr val="4A91D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400">
                <a:sym typeface="+mn-ea"/>
              </a:rPr>
              <a:t>大额资金运行风险</a:t>
            </a:r>
            <a:endParaRPr lang="zh-CN" altLang="en-US" sz="1400">
              <a:sym typeface="+mn-ea"/>
            </a:endParaRPr>
          </a:p>
        </p:txBody>
      </p:sp>
      <p:sp>
        <p:nvSpPr>
          <p:cNvPr id="28" name="圆角矩形 119"/>
          <p:cNvSpPr/>
          <p:nvPr/>
        </p:nvSpPr>
        <p:spPr bwMode="auto">
          <a:xfrm>
            <a:off x="3952240" y="4681855"/>
            <a:ext cx="2398395" cy="417195"/>
          </a:xfrm>
          <a:prstGeom prst="roundRect">
            <a:avLst/>
          </a:prstGeom>
          <a:solidFill>
            <a:srgbClr val="4A91D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400">
                <a:sym typeface="+mn-ea"/>
              </a:rPr>
              <a:t>企业压减赋能防反弹</a:t>
            </a:r>
            <a:endParaRPr lang="zh-CN" altLang="en-US" sz="1400">
              <a:sym typeface="+mn-ea"/>
            </a:endParaRPr>
          </a:p>
        </p:txBody>
      </p:sp>
      <p:sp>
        <p:nvSpPr>
          <p:cNvPr id="92" name="圆角矩形 119"/>
          <p:cNvSpPr/>
          <p:nvPr/>
        </p:nvSpPr>
        <p:spPr bwMode="auto">
          <a:xfrm>
            <a:off x="3952240" y="2822575"/>
            <a:ext cx="2411095" cy="393065"/>
          </a:xfrm>
          <a:prstGeom prst="roundRect">
            <a:avLst/>
          </a:prstGeom>
          <a:solidFill>
            <a:srgbClr val="4A91D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400"/>
              <a:t>贯彻落实党建入章</a:t>
            </a:r>
            <a:endParaRPr lang="zh-CN" altLang="en-US" sz="1400"/>
          </a:p>
        </p:txBody>
      </p:sp>
      <p:sp>
        <p:nvSpPr>
          <p:cNvPr id="93" name="圆角矩形 119"/>
          <p:cNvSpPr/>
          <p:nvPr/>
        </p:nvSpPr>
        <p:spPr bwMode="auto">
          <a:xfrm>
            <a:off x="3952240" y="3752215"/>
            <a:ext cx="2398395" cy="393065"/>
          </a:xfrm>
          <a:prstGeom prst="roundRect">
            <a:avLst/>
          </a:prstGeom>
          <a:solidFill>
            <a:srgbClr val="4A91D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400">
                <a:sym typeface="+mn-ea"/>
              </a:rPr>
              <a:t>决策运行依法合规</a:t>
            </a:r>
            <a:endParaRPr lang="zh-CN" altLang="en-US" sz="1400">
              <a:sym typeface="+mn-ea"/>
            </a:endParaRPr>
          </a:p>
        </p:txBody>
      </p:sp>
      <p:sp>
        <p:nvSpPr>
          <p:cNvPr id="94" name="圆角矩形 119"/>
          <p:cNvSpPr/>
          <p:nvPr/>
        </p:nvSpPr>
        <p:spPr bwMode="auto">
          <a:xfrm>
            <a:off x="3952240" y="4217035"/>
            <a:ext cx="2398395" cy="393065"/>
          </a:xfrm>
          <a:prstGeom prst="roundRect">
            <a:avLst/>
          </a:prstGeom>
          <a:solidFill>
            <a:srgbClr val="4A91D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400">
                <a:sym typeface="+mn-ea"/>
              </a:rPr>
              <a:t>组织实施高效运行</a:t>
            </a:r>
            <a:endParaRPr lang="zh-CN" altLang="en-US" sz="1400">
              <a:sym typeface="+mn-ea"/>
            </a:endParaRPr>
          </a:p>
        </p:txBody>
      </p:sp>
      <p:sp>
        <p:nvSpPr>
          <p:cNvPr id="95" name="圆角矩形 119"/>
          <p:cNvSpPr/>
          <p:nvPr/>
        </p:nvSpPr>
        <p:spPr bwMode="auto">
          <a:xfrm>
            <a:off x="3952240" y="3287395"/>
            <a:ext cx="2398395" cy="393065"/>
          </a:xfrm>
          <a:prstGeom prst="roundRect">
            <a:avLst/>
          </a:prstGeom>
          <a:solidFill>
            <a:srgbClr val="4A91D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400">
                <a:sym typeface="+mn-ea"/>
              </a:rPr>
              <a:t>公司章程内容齐备</a:t>
            </a:r>
            <a:endParaRPr lang="zh-CN" altLang="en-US" sz="1400">
              <a:sym typeface="+mn-ea"/>
            </a:endParaRPr>
          </a:p>
        </p:txBody>
      </p:sp>
      <p:sp>
        <p:nvSpPr>
          <p:cNvPr id="16" name="圆角矩形 119"/>
          <p:cNvSpPr/>
          <p:nvPr/>
        </p:nvSpPr>
        <p:spPr bwMode="auto">
          <a:xfrm>
            <a:off x="6704965" y="5167630"/>
            <a:ext cx="2398395" cy="395605"/>
          </a:xfrm>
          <a:prstGeom prst="roundRect">
            <a:avLst/>
          </a:prstGeom>
          <a:solidFill>
            <a:srgbClr val="4A91D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400">
                <a:sym typeface="+mn-ea"/>
              </a:rPr>
              <a:t>......</a:t>
            </a:r>
            <a:endParaRPr lang="zh-CN" altLang="en-US" sz="1400">
              <a:sym typeface="+mn-ea"/>
            </a:endParaRPr>
          </a:p>
        </p:txBody>
      </p:sp>
      <p:sp>
        <p:nvSpPr>
          <p:cNvPr id="23" name="圆角矩形 119"/>
          <p:cNvSpPr/>
          <p:nvPr/>
        </p:nvSpPr>
        <p:spPr bwMode="auto">
          <a:xfrm>
            <a:off x="6704965" y="4679315"/>
            <a:ext cx="2398395" cy="417195"/>
          </a:xfrm>
          <a:prstGeom prst="roundRect">
            <a:avLst/>
          </a:prstGeom>
          <a:solidFill>
            <a:srgbClr val="4A91D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400">
                <a:sym typeface="+mn-ea"/>
              </a:rPr>
              <a:t>激发经理层行权履职</a:t>
            </a:r>
            <a:endParaRPr lang="zh-CN" altLang="en-US" sz="1400">
              <a:sym typeface="+mn-ea"/>
            </a:endParaRPr>
          </a:p>
        </p:txBody>
      </p:sp>
      <p:sp>
        <p:nvSpPr>
          <p:cNvPr id="24" name="圆角矩形 119"/>
          <p:cNvSpPr/>
          <p:nvPr/>
        </p:nvSpPr>
        <p:spPr bwMode="auto">
          <a:xfrm>
            <a:off x="6698615" y="2822575"/>
            <a:ext cx="2411095" cy="393065"/>
          </a:xfrm>
          <a:prstGeom prst="roundRect">
            <a:avLst/>
          </a:prstGeom>
          <a:solidFill>
            <a:srgbClr val="4A91D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400">
                <a:sym typeface="+mn-ea"/>
              </a:rPr>
              <a:t>中国特色国有企业治理体系</a:t>
            </a:r>
            <a:endParaRPr lang="zh-CN" altLang="en-US" sz="1400">
              <a:sym typeface="+mn-ea"/>
            </a:endParaRPr>
          </a:p>
        </p:txBody>
      </p:sp>
      <p:sp>
        <p:nvSpPr>
          <p:cNvPr id="25" name="圆角矩形 119"/>
          <p:cNvSpPr/>
          <p:nvPr/>
        </p:nvSpPr>
        <p:spPr bwMode="auto">
          <a:xfrm>
            <a:off x="6704965" y="3750945"/>
            <a:ext cx="2398395" cy="393065"/>
          </a:xfrm>
          <a:prstGeom prst="roundRect">
            <a:avLst/>
          </a:prstGeom>
          <a:solidFill>
            <a:srgbClr val="4A91D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400">
                <a:sym typeface="+mn-ea"/>
              </a:rPr>
              <a:t>加强董事会建设</a:t>
            </a:r>
            <a:endParaRPr lang="zh-CN" altLang="en-US" sz="1400">
              <a:sym typeface="+mn-ea"/>
            </a:endParaRPr>
          </a:p>
        </p:txBody>
      </p:sp>
      <p:sp>
        <p:nvSpPr>
          <p:cNvPr id="27" name="圆角矩形 119"/>
          <p:cNvSpPr/>
          <p:nvPr/>
        </p:nvSpPr>
        <p:spPr bwMode="auto">
          <a:xfrm>
            <a:off x="6704965" y="4215130"/>
            <a:ext cx="2398395" cy="393065"/>
          </a:xfrm>
          <a:prstGeom prst="roundRect">
            <a:avLst/>
          </a:prstGeom>
          <a:solidFill>
            <a:srgbClr val="4A91D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400">
                <a:sym typeface="+mn-ea"/>
              </a:rPr>
              <a:t>积极履行股东职权</a:t>
            </a:r>
            <a:endParaRPr lang="zh-CN" altLang="en-US" sz="1400">
              <a:sym typeface="+mn-ea"/>
            </a:endParaRPr>
          </a:p>
        </p:txBody>
      </p:sp>
      <p:sp>
        <p:nvSpPr>
          <p:cNvPr id="29" name="圆角矩形 119"/>
          <p:cNvSpPr/>
          <p:nvPr/>
        </p:nvSpPr>
        <p:spPr bwMode="auto">
          <a:xfrm>
            <a:off x="6704965" y="3286760"/>
            <a:ext cx="2398395" cy="393065"/>
          </a:xfrm>
          <a:prstGeom prst="roundRect">
            <a:avLst/>
          </a:prstGeom>
          <a:solidFill>
            <a:srgbClr val="4A91D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400">
                <a:sym typeface="+mn-ea"/>
              </a:rPr>
              <a:t>党的领导融入公司治理</a:t>
            </a:r>
            <a:endParaRPr lang="zh-CN" altLang="en-US" sz="1400">
              <a:sym typeface="+mn-ea"/>
            </a:endParaRPr>
          </a:p>
        </p:txBody>
      </p:sp>
      <p:sp>
        <p:nvSpPr>
          <p:cNvPr id="6" name="文本框 24"/>
          <p:cNvSpPr txBox="1"/>
          <p:nvPr/>
        </p:nvSpPr>
        <p:spPr>
          <a:xfrm>
            <a:off x="306705" y="708025"/>
            <a:ext cx="11550015" cy="1198880"/>
          </a:xfrm>
          <a:prstGeom prst="rect">
            <a:avLst/>
          </a:prstGeom>
          <a:noFill/>
          <a:effectLst/>
        </p:spPr>
        <p:txBody>
          <a:bodyPr wrap="square" rtlCol="0">
            <a:spAutoFit/>
          </a:bodyPr>
          <a:p>
            <a:pPr indent="406400" algn="l" fontAlgn="auto">
              <a:lnSpc>
                <a:spcPct val="150000"/>
              </a:lnSpc>
              <a:extLst>
                <a:ext uri="{35155182-B16C-46BC-9424-99874614C6A1}">
                  <wpsdc:indentchars xmlns:wpsdc="http://www.wps.cn/officeDocument/2017/drawingmlCustomData" val="200" checksum="1740828767"/>
                </a:ext>
              </a:extLst>
            </a:pPr>
            <a:r>
              <a:rPr lang="zh-CN"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为有效提升企业治理能力，</a:t>
            </a:r>
            <a:r>
              <a:rPr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集团公司对子企业合理授权放权</a:t>
            </a:r>
            <a:r>
              <a:rPr sz="16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发挥集团公司指导督促、建章立制、协调服务</a:t>
            </a:r>
            <a:r>
              <a:rPr lang="zh-CN"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的</a:t>
            </a:r>
            <a:r>
              <a:rPr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作用</a:t>
            </a:r>
            <a:r>
              <a:rPr lang="zh-CN"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；在企业内也积极</a:t>
            </a:r>
            <a:r>
              <a:rPr sz="1600" dirty="0" smtClean="0">
                <a:solidFill>
                  <a:schemeClr val="tx1">
                    <a:lumMod val="75000"/>
                    <a:lumOff val="25000"/>
                  </a:schemeClr>
                </a:solidFill>
                <a:latin typeface="微软雅黑" panose="020B0503020204020204" pitchFamily="34" charset="-122"/>
                <a:ea typeface="微软雅黑" panose="020B0503020204020204" pitchFamily="34" charset="-122"/>
              </a:rPr>
              <a:t>推进董事会向经理层</a:t>
            </a:r>
            <a:r>
              <a:rPr lang="zh-CN" sz="1600" dirty="0" smtClean="0">
                <a:solidFill>
                  <a:schemeClr val="tx1">
                    <a:lumMod val="75000"/>
                    <a:lumOff val="25000"/>
                  </a:schemeClr>
                </a:solidFill>
                <a:latin typeface="微软雅黑" panose="020B0503020204020204" pitchFamily="34" charset="-122"/>
                <a:ea typeface="微软雅黑" panose="020B0503020204020204" pitchFamily="34" charset="-122"/>
              </a:rPr>
              <a:t>合理</a:t>
            </a:r>
            <a:r>
              <a:rPr sz="1600" dirty="0" smtClean="0">
                <a:solidFill>
                  <a:schemeClr val="tx1">
                    <a:lumMod val="75000"/>
                    <a:lumOff val="25000"/>
                  </a:schemeClr>
                </a:solidFill>
                <a:latin typeface="微软雅黑" panose="020B0503020204020204" pitchFamily="34" charset="-122"/>
                <a:ea typeface="微软雅黑" panose="020B0503020204020204" pitchFamily="34" charset="-122"/>
              </a:rPr>
              <a:t>授权，加强统筹沟通、完善会议机制，有效发挥党组织、董事会、经理层等各治理主体作用</a:t>
            </a:r>
            <a:r>
              <a:rPr lang="zh-CN" sz="1600" dirty="0" smtClean="0">
                <a:solidFill>
                  <a:schemeClr val="tx1">
                    <a:lumMod val="75000"/>
                    <a:lumOff val="25000"/>
                  </a:schemeClr>
                </a:solidFill>
                <a:latin typeface="微软雅黑" panose="020B0503020204020204" pitchFamily="34" charset="-122"/>
                <a:ea typeface="微软雅黑" panose="020B0503020204020204" pitchFamily="34" charset="-122"/>
              </a:rPr>
              <a:t>。构建监管模型则是有效保障了</a:t>
            </a:r>
            <a:r>
              <a:rPr sz="1600" b="1" dirty="0" smtClean="0">
                <a:solidFill>
                  <a:srgbClr val="FF0000"/>
                </a:solidFill>
                <a:latin typeface="微软雅黑" panose="020B0503020204020204" pitchFamily="34" charset="-122"/>
                <a:ea typeface="微软雅黑" panose="020B0503020204020204" pitchFamily="34" charset="-122"/>
              </a:rPr>
              <a:t>权责法定、权责透明、协调运转、有效制衡</a:t>
            </a:r>
            <a:r>
              <a:rPr sz="1600" dirty="0" smtClean="0">
                <a:solidFill>
                  <a:schemeClr val="tx1">
                    <a:lumMod val="75000"/>
                    <a:lumOff val="25000"/>
                  </a:schemeClr>
                </a:solidFill>
                <a:latin typeface="微软雅黑" panose="020B0503020204020204" pitchFamily="34" charset="-122"/>
                <a:ea typeface="微软雅黑" panose="020B0503020204020204" pitchFamily="34" charset="-122"/>
              </a:rPr>
              <a:t>的公司治理机制</a:t>
            </a:r>
            <a:r>
              <a:rPr lang="zh-CN" sz="1600" dirty="0" smtClean="0">
                <a:solidFill>
                  <a:schemeClr val="tx1">
                    <a:lumMod val="75000"/>
                    <a:lumOff val="25000"/>
                  </a:schemeClr>
                </a:solidFill>
                <a:latin typeface="微软雅黑" panose="020B0503020204020204" pitchFamily="34" charset="-122"/>
                <a:ea typeface="微软雅黑" panose="020B0503020204020204" pitchFamily="34" charset="-122"/>
              </a:rPr>
              <a:t>的运行。</a:t>
            </a:r>
            <a:endPar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rtlCol="0" anchor="ctr" anchorCtr="0">
            <a:normAutofit/>
          </a:bodyPr>
          <a:lstStyle/>
          <a:p>
            <a:pPr lvl="0" algn="l">
              <a:buClrTx/>
              <a:buSzTx/>
              <a:buFontTx/>
            </a:pPr>
            <a:r>
              <a:rPr lang="zh-CN" altLang="en-US" dirty="0" smtClean="0">
                <a:sym typeface="+mn-ea"/>
              </a:rPr>
              <a:t>问诊</a:t>
            </a:r>
            <a:r>
              <a:rPr lang="zh-CN" altLang="en-US" dirty="0" smtClean="0">
                <a:sym typeface="+mn-ea"/>
              </a:rPr>
              <a:t>——</a:t>
            </a:r>
            <a:r>
              <a:rPr lang="zh-CN" altLang="en-US" dirty="0" smtClean="0">
                <a:sym typeface="+mn-ea"/>
              </a:rPr>
              <a:t>决策风险发现预警</a:t>
            </a:r>
            <a:endParaRPr lang="zh-CN" altLang="en-US" dirty="0" smtClean="0">
              <a:sym typeface="+mn-ea"/>
            </a:endParaRPr>
          </a:p>
        </p:txBody>
      </p:sp>
      <p:sp>
        <p:nvSpPr>
          <p:cNvPr id="5" name="矩形 4"/>
          <p:cNvSpPr/>
          <p:nvPr/>
        </p:nvSpPr>
        <p:spPr>
          <a:xfrm>
            <a:off x="880110" y="1449705"/>
            <a:ext cx="615315" cy="1874520"/>
          </a:xfrm>
          <a:prstGeom prst="rect">
            <a:avLst/>
          </a:prstGeom>
          <a:solidFill>
            <a:srgbClr val="4A91D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b="1" dirty="0" smtClean="0">
                <a:ln w="0"/>
                <a:solidFill>
                  <a:schemeClr val="bg1"/>
                </a:solidFill>
                <a:latin typeface="微软雅黑" panose="020B0503020204020204" pitchFamily="34" charset="-122"/>
                <a:ea typeface="微软雅黑" panose="020B0503020204020204" pitchFamily="34" charset="-122"/>
                <a:sym typeface="+mn-ea"/>
              </a:rPr>
              <a:t>内</a:t>
            </a:r>
            <a:endParaRPr lang="zh-CN" altLang="en-US" b="1" dirty="0" smtClean="0">
              <a:ln w="0"/>
              <a:solidFill>
                <a:schemeClr val="bg1"/>
              </a:solidFill>
              <a:latin typeface="微软雅黑" panose="020B0503020204020204" pitchFamily="34" charset="-122"/>
              <a:ea typeface="微软雅黑" panose="020B0503020204020204" pitchFamily="34" charset="-122"/>
              <a:sym typeface="+mn-ea"/>
            </a:endParaRPr>
          </a:p>
          <a:p>
            <a:pPr lvl="0" algn="ctr">
              <a:buClrTx/>
              <a:buSzTx/>
              <a:buFontTx/>
            </a:pPr>
            <a:r>
              <a:rPr lang="zh-CN" altLang="en-US" b="1" dirty="0" smtClean="0">
                <a:ln w="0"/>
                <a:solidFill>
                  <a:schemeClr val="bg1"/>
                </a:solidFill>
                <a:latin typeface="微软雅黑" panose="020B0503020204020204" pitchFamily="34" charset="-122"/>
                <a:ea typeface="微软雅黑" panose="020B0503020204020204" pitchFamily="34" charset="-122"/>
                <a:sym typeface="+mn-ea"/>
              </a:rPr>
              <a:t>部</a:t>
            </a:r>
            <a:endParaRPr lang="zh-CN" altLang="en-US" b="1" dirty="0" smtClean="0">
              <a:ln w="0"/>
              <a:solidFill>
                <a:schemeClr val="bg1"/>
              </a:solidFill>
              <a:latin typeface="微软雅黑" panose="020B0503020204020204" pitchFamily="34" charset="-122"/>
              <a:ea typeface="微软雅黑" panose="020B0503020204020204" pitchFamily="34" charset="-122"/>
              <a:sym typeface="+mn-ea"/>
            </a:endParaRPr>
          </a:p>
          <a:p>
            <a:pPr lvl="0" algn="ctr">
              <a:buClrTx/>
              <a:buSzTx/>
              <a:buFontTx/>
            </a:pPr>
            <a:r>
              <a:rPr lang="zh-CN" altLang="en-US" b="1" dirty="0" smtClean="0">
                <a:ln w="0"/>
                <a:solidFill>
                  <a:schemeClr val="bg1"/>
                </a:solidFill>
                <a:latin typeface="微软雅黑" panose="020B0503020204020204" pitchFamily="34" charset="-122"/>
                <a:ea typeface="微软雅黑" panose="020B0503020204020204" pitchFamily="34" charset="-122"/>
                <a:sym typeface="+mn-ea"/>
              </a:rPr>
              <a:t>数</a:t>
            </a:r>
            <a:endParaRPr lang="zh-CN" altLang="en-US" b="1" dirty="0" smtClean="0">
              <a:ln w="0"/>
              <a:solidFill>
                <a:schemeClr val="bg1"/>
              </a:solidFill>
              <a:latin typeface="微软雅黑" panose="020B0503020204020204" pitchFamily="34" charset="-122"/>
              <a:ea typeface="微软雅黑" panose="020B0503020204020204" pitchFamily="34" charset="-122"/>
              <a:sym typeface="+mn-ea"/>
            </a:endParaRPr>
          </a:p>
          <a:p>
            <a:pPr lvl="0" algn="ctr">
              <a:buClrTx/>
              <a:buSzTx/>
              <a:buFontTx/>
            </a:pPr>
            <a:r>
              <a:rPr lang="zh-CN" altLang="en-US" b="1" dirty="0" smtClean="0">
                <a:ln w="0"/>
                <a:solidFill>
                  <a:schemeClr val="bg1"/>
                </a:solidFill>
                <a:latin typeface="微软雅黑" panose="020B0503020204020204" pitchFamily="34" charset="-122"/>
                <a:ea typeface="微软雅黑" panose="020B0503020204020204" pitchFamily="34" charset="-122"/>
                <a:sym typeface="+mn-ea"/>
              </a:rPr>
              <a:t>据</a:t>
            </a:r>
            <a:endParaRPr lang="zh-CN" altLang="en-US" b="1" dirty="0" smtClean="0">
              <a:ln w="0"/>
              <a:solidFill>
                <a:schemeClr val="bg1"/>
              </a:solidFill>
              <a:latin typeface="微软雅黑" panose="020B0503020204020204" pitchFamily="34" charset="-122"/>
              <a:ea typeface="微软雅黑" panose="020B0503020204020204" pitchFamily="34" charset="-122"/>
              <a:sym typeface="+mn-ea"/>
            </a:endParaRPr>
          </a:p>
        </p:txBody>
      </p:sp>
      <p:sp>
        <p:nvSpPr>
          <p:cNvPr id="6" name="Freeform 3"/>
          <p:cNvSpPr/>
          <p:nvPr/>
        </p:nvSpPr>
        <p:spPr bwMode="gray">
          <a:xfrm rot="5400000">
            <a:off x="3335655" y="2169160"/>
            <a:ext cx="1615440" cy="400050"/>
          </a:xfrm>
          <a:custGeom>
            <a:avLst/>
            <a:gdLst>
              <a:gd name="T0" fmla="*/ 0 w 5016"/>
              <a:gd name="T1" fmla="*/ 2147483647 h 2256"/>
              <a:gd name="T2" fmla="*/ 2147483647 w 5016"/>
              <a:gd name="T3" fmla="*/ 2147483647 h 2256"/>
              <a:gd name="T4" fmla="*/ 2147483647 w 5016"/>
              <a:gd name="T5" fmla="*/ 2147483647 h 2256"/>
              <a:gd name="T6" fmla="*/ 2147483647 w 5016"/>
              <a:gd name="T7" fmla="*/ 2147483647 h 2256"/>
              <a:gd name="T8" fmla="*/ 2147483647 w 5016"/>
              <a:gd name="T9" fmla="*/ 2147483647 h 2256"/>
              <a:gd name="T10" fmla="*/ 2147483647 w 5016"/>
              <a:gd name="T11" fmla="*/ 2147483647 h 2256"/>
              <a:gd name="T12" fmla="*/ 2147483647 w 5016"/>
              <a:gd name="T13" fmla="*/ 2147483647 h 2256"/>
              <a:gd name="T14" fmla="*/ 2147483647 w 5016"/>
              <a:gd name="T15" fmla="*/ 2147483647 h 2256"/>
              <a:gd name="T16" fmla="*/ 2147483647 w 5016"/>
              <a:gd name="T17" fmla="*/ 2147483647 h 2256"/>
              <a:gd name="T18" fmla="*/ 2147483647 w 5016"/>
              <a:gd name="T19" fmla="*/ 0 h 2256"/>
              <a:gd name="T20" fmla="*/ 2147483647 w 5016"/>
              <a:gd name="T21" fmla="*/ 2147483647 h 2256"/>
              <a:gd name="T22" fmla="*/ 2147483647 w 5016"/>
              <a:gd name="T23" fmla="*/ 2147483647 h 2256"/>
              <a:gd name="T24" fmla="*/ 2147483647 w 5016"/>
              <a:gd name="T25" fmla="*/ 2147483647 h 2256"/>
              <a:gd name="T26" fmla="*/ 2147483647 w 5016"/>
              <a:gd name="T27" fmla="*/ 2147483647 h 2256"/>
              <a:gd name="T28" fmla="*/ 2147483647 w 5016"/>
              <a:gd name="T29" fmla="*/ 2147483647 h 2256"/>
              <a:gd name="T30" fmla="*/ 2147483647 w 5016"/>
              <a:gd name="T31" fmla="*/ 2147483647 h 2256"/>
              <a:gd name="T32" fmla="*/ 2147483647 w 5016"/>
              <a:gd name="T33" fmla="*/ 2147483647 h 2256"/>
              <a:gd name="T34" fmla="*/ 2147483647 w 5016"/>
              <a:gd name="T35" fmla="*/ 2147483647 h 2256"/>
              <a:gd name="T36" fmla="*/ 2147483647 w 5016"/>
              <a:gd name="T37" fmla="*/ 2147483647 h 2256"/>
              <a:gd name="T38" fmla="*/ 0 w 5016"/>
              <a:gd name="T39" fmla="*/ 2147483647 h 22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16"/>
              <a:gd name="T61" fmla="*/ 0 h 2256"/>
              <a:gd name="T62" fmla="*/ 5016 w 5016"/>
              <a:gd name="T63" fmla="*/ 2256 h 2256"/>
              <a:gd name="connsiteX0" fmla="*/ 216 w 8062"/>
              <a:gd name="connsiteY0" fmla="*/ 9929 h 10000"/>
              <a:gd name="connsiteX1" fmla="*/ 299 w 8062"/>
              <a:gd name="connsiteY1" fmla="*/ 3112 h 10000"/>
              <a:gd name="connsiteX2" fmla="*/ 0 w 8062"/>
              <a:gd name="connsiteY2" fmla="*/ 3298 h 10000"/>
              <a:gd name="connsiteX3" fmla="*/ 335 w 8062"/>
              <a:gd name="connsiteY3" fmla="*/ 1941 h 10000"/>
              <a:gd name="connsiteX4" fmla="*/ 897 w 8062"/>
              <a:gd name="connsiteY4" fmla="*/ 2846 h 10000"/>
              <a:gd name="connsiteX5" fmla="*/ 598 w 8062"/>
              <a:gd name="connsiteY5" fmla="*/ 2979 h 10000"/>
              <a:gd name="connsiteX6" fmla="*/ 1985 w 8062"/>
              <a:gd name="connsiteY6" fmla="*/ 5691 h 10000"/>
              <a:gd name="connsiteX7" fmla="*/ 2978 w 8062"/>
              <a:gd name="connsiteY7" fmla="*/ 1410 h 10000"/>
              <a:gd name="connsiteX8" fmla="*/ 2607 w 8062"/>
              <a:gd name="connsiteY8" fmla="*/ 1410 h 10000"/>
              <a:gd name="connsiteX9" fmla="*/ 3241 w 8062"/>
              <a:gd name="connsiteY9" fmla="*/ 0 h 10000"/>
              <a:gd name="connsiteX10" fmla="*/ 3840 w 8062"/>
              <a:gd name="connsiteY10" fmla="*/ 1463 h 10000"/>
              <a:gd name="connsiteX11" fmla="*/ 3493 w 8062"/>
              <a:gd name="connsiteY11" fmla="*/ 1436 h 10000"/>
              <a:gd name="connsiteX12" fmla="*/ 4462 w 8062"/>
              <a:gd name="connsiteY12" fmla="*/ 5771 h 10000"/>
              <a:gd name="connsiteX13" fmla="*/ 5777 w 8062"/>
              <a:gd name="connsiteY13" fmla="*/ 2899 h 10000"/>
              <a:gd name="connsiteX14" fmla="*/ 5442 w 8062"/>
              <a:gd name="connsiteY14" fmla="*/ 2846 h 10000"/>
              <a:gd name="connsiteX15" fmla="*/ 6005 w 8062"/>
              <a:gd name="connsiteY15" fmla="*/ 1862 h 10000"/>
              <a:gd name="connsiteX16" fmla="*/ 6399 w 8062"/>
              <a:gd name="connsiteY16" fmla="*/ 3005 h 10000"/>
              <a:gd name="connsiteX17" fmla="*/ 6088 w 8062"/>
              <a:gd name="connsiteY17" fmla="*/ 2979 h 10000"/>
              <a:gd name="connsiteX18" fmla="*/ 8062 w 8062"/>
              <a:gd name="connsiteY18" fmla="*/ 9863 h 10000"/>
              <a:gd name="connsiteX19" fmla="*/ 216 w 8062"/>
              <a:gd name="connsiteY19" fmla="*/ 9929 h 10000"/>
              <a:gd name="connsiteX0-1" fmla="*/ 268 w 8068"/>
              <a:gd name="connsiteY0-2" fmla="*/ 9929 h 10000"/>
              <a:gd name="connsiteX1-3" fmla="*/ 371 w 8068"/>
              <a:gd name="connsiteY1-4" fmla="*/ 3112 h 10000"/>
              <a:gd name="connsiteX2-5" fmla="*/ 0 w 8068"/>
              <a:gd name="connsiteY2-6" fmla="*/ 3298 h 10000"/>
              <a:gd name="connsiteX3-7" fmla="*/ 416 w 8068"/>
              <a:gd name="connsiteY3-8" fmla="*/ 1941 h 10000"/>
              <a:gd name="connsiteX4-9" fmla="*/ 1113 w 8068"/>
              <a:gd name="connsiteY4-10" fmla="*/ 2846 h 10000"/>
              <a:gd name="connsiteX5-11" fmla="*/ 742 w 8068"/>
              <a:gd name="connsiteY5-12" fmla="*/ 2979 h 10000"/>
              <a:gd name="connsiteX6-13" fmla="*/ 2462 w 8068"/>
              <a:gd name="connsiteY6-14" fmla="*/ 5691 h 10000"/>
              <a:gd name="connsiteX7-15" fmla="*/ 3694 w 8068"/>
              <a:gd name="connsiteY7-16" fmla="*/ 1410 h 10000"/>
              <a:gd name="connsiteX8-17" fmla="*/ 3234 w 8068"/>
              <a:gd name="connsiteY8-18" fmla="*/ 1410 h 10000"/>
              <a:gd name="connsiteX9-19" fmla="*/ 4020 w 8068"/>
              <a:gd name="connsiteY9-20" fmla="*/ 0 h 10000"/>
              <a:gd name="connsiteX10-21" fmla="*/ 4763 w 8068"/>
              <a:gd name="connsiteY10-22" fmla="*/ 1463 h 10000"/>
              <a:gd name="connsiteX11-23" fmla="*/ 4333 w 8068"/>
              <a:gd name="connsiteY11-24" fmla="*/ 1436 h 10000"/>
              <a:gd name="connsiteX12-25" fmla="*/ 5535 w 8068"/>
              <a:gd name="connsiteY12-26" fmla="*/ 5771 h 10000"/>
              <a:gd name="connsiteX13-27" fmla="*/ 7166 w 8068"/>
              <a:gd name="connsiteY13-28" fmla="*/ 2899 h 10000"/>
              <a:gd name="connsiteX14-29" fmla="*/ 6750 w 8068"/>
              <a:gd name="connsiteY14-30" fmla="*/ 2846 h 10000"/>
              <a:gd name="connsiteX15-31" fmla="*/ 7449 w 8068"/>
              <a:gd name="connsiteY15-32" fmla="*/ 1862 h 10000"/>
              <a:gd name="connsiteX16-33" fmla="*/ 7937 w 8068"/>
              <a:gd name="connsiteY16-34" fmla="*/ 3005 h 10000"/>
              <a:gd name="connsiteX17-35" fmla="*/ 7551 w 8068"/>
              <a:gd name="connsiteY17-36" fmla="*/ 2979 h 10000"/>
              <a:gd name="connsiteX18-37" fmla="*/ 8068 w 8068"/>
              <a:gd name="connsiteY18-38" fmla="*/ 9863 h 10000"/>
              <a:gd name="connsiteX19-39" fmla="*/ 268 w 8068"/>
              <a:gd name="connsiteY19-40" fmla="*/ 9929 h 10000"/>
              <a:gd name="connsiteX0-41" fmla="*/ 332 w 10611"/>
              <a:gd name="connsiteY0-42" fmla="*/ 9929 h 10000"/>
              <a:gd name="connsiteX1-43" fmla="*/ 460 w 10611"/>
              <a:gd name="connsiteY1-44" fmla="*/ 3112 h 10000"/>
              <a:gd name="connsiteX2-45" fmla="*/ 0 w 10611"/>
              <a:gd name="connsiteY2-46" fmla="*/ 3298 h 10000"/>
              <a:gd name="connsiteX3-47" fmla="*/ 516 w 10611"/>
              <a:gd name="connsiteY3-48" fmla="*/ 1941 h 10000"/>
              <a:gd name="connsiteX4-49" fmla="*/ 1380 w 10611"/>
              <a:gd name="connsiteY4-50" fmla="*/ 2846 h 10000"/>
              <a:gd name="connsiteX5-51" fmla="*/ 920 w 10611"/>
              <a:gd name="connsiteY5-52" fmla="*/ 2979 h 10000"/>
              <a:gd name="connsiteX6-53" fmla="*/ 3052 w 10611"/>
              <a:gd name="connsiteY6-54" fmla="*/ 5691 h 10000"/>
              <a:gd name="connsiteX7-55" fmla="*/ 4579 w 10611"/>
              <a:gd name="connsiteY7-56" fmla="*/ 1410 h 10000"/>
              <a:gd name="connsiteX8-57" fmla="*/ 4008 w 10611"/>
              <a:gd name="connsiteY8-58" fmla="*/ 1410 h 10000"/>
              <a:gd name="connsiteX9-59" fmla="*/ 4983 w 10611"/>
              <a:gd name="connsiteY9-60" fmla="*/ 0 h 10000"/>
              <a:gd name="connsiteX10-61" fmla="*/ 5904 w 10611"/>
              <a:gd name="connsiteY10-62" fmla="*/ 1463 h 10000"/>
              <a:gd name="connsiteX11-63" fmla="*/ 5371 w 10611"/>
              <a:gd name="connsiteY11-64" fmla="*/ 1436 h 10000"/>
              <a:gd name="connsiteX12-65" fmla="*/ 6860 w 10611"/>
              <a:gd name="connsiteY12-66" fmla="*/ 5771 h 10000"/>
              <a:gd name="connsiteX13-67" fmla="*/ 8882 w 10611"/>
              <a:gd name="connsiteY13-68" fmla="*/ 2899 h 10000"/>
              <a:gd name="connsiteX14-69" fmla="*/ 8366 w 10611"/>
              <a:gd name="connsiteY14-70" fmla="*/ 2846 h 10000"/>
              <a:gd name="connsiteX15-71" fmla="*/ 9233 w 10611"/>
              <a:gd name="connsiteY15-72" fmla="*/ 1862 h 10000"/>
              <a:gd name="connsiteX16-73" fmla="*/ 9838 w 10611"/>
              <a:gd name="connsiteY16-74" fmla="*/ 3005 h 10000"/>
              <a:gd name="connsiteX17-75" fmla="*/ 9359 w 10611"/>
              <a:gd name="connsiteY17-76" fmla="*/ 2979 h 10000"/>
              <a:gd name="connsiteX18-77" fmla="*/ 10611 w 10611"/>
              <a:gd name="connsiteY18-78" fmla="*/ 9863 h 10000"/>
              <a:gd name="connsiteX19-79" fmla="*/ 332 w 10611"/>
              <a:gd name="connsiteY19-80" fmla="*/ 9929 h 10000"/>
              <a:gd name="connsiteX0-81" fmla="*/ 332 w 10611"/>
              <a:gd name="connsiteY0-82" fmla="*/ 9929 h 19433"/>
              <a:gd name="connsiteX1-83" fmla="*/ 460 w 10611"/>
              <a:gd name="connsiteY1-84" fmla="*/ 3112 h 19433"/>
              <a:gd name="connsiteX2-85" fmla="*/ 0 w 10611"/>
              <a:gd name="connsiteY2-86" fmla="*/ 3298 h 19433"/>
              <a:gd name="connsiteX3-87" fmla="*/ 516 w 10611"/>
              <a:gd name="connsiteY3-88" fmla="*/ 1941 h 19433"/>
              <a:gd name="connsiteX4-89" fmla="*/ 1380 w 10611"/>
              <a:gd name="connsiteY4-90" fmla="*/ 2846 h 19433"/>
              <a:gd name="connsiteX5-91" fmla="*/ 920 w 10611"/>
              <a:gd name="connsiteY5-92" fmla="*/ 2979 h 19433"/>
              <a:gd name="connsiteX6-93" fmla="*/ 3052 w 10611"/>
              <a:gd name="connsiteY6-94" fmla="*/ 5691 h 19433"/>
              <a:gd name="connsiteX7-95" fmla="*/ 4579 w 10611"/>
              <a:gd name="connsiteY7-96" fmla="*/ 1410 h 19433"/>
              <a:gd name="connsiteX8-97" fmla="*/ 4008 w 10611"/>
              <a:gd name="connsiteY8-98" fmla="*/ 1410 h 19433"/>
              <a:gd name="connsiteX9-99" fmla="*/ 4983 w 10611"/>
              <a:gd name="connsiteY9-100" fmla="*/ 0 h 19433"/>
              <a:gd name="connsiteX10-101" fmla="*/ 5904 w 10611"/>
              <a:gd name="connsiteY10-102" fmla="*/ 1463 h 19433"/>
              <a:gd name="connsiteX11-103" fmla="*/ 5371 w 10611"/>
              <a:gd name="connsiteY11-104" fmla="*/ 1436 h 19433"/>
              <a:gd name="connsiteX12-105" fmla="*/ 6860 w 10611"/>
              <a:gd name="connsiteY12-106" fmla="*/ 5771 h 19433"/>
              <a:gd name="connsiteX13-107" fmla="*/ 8882 w 10611"/>
              <a:gd name="connsiteY13-108" fmla="*/ 2899 h 19433"/>
              <a:gd name="connsiteX14-109" fmla="*/ 8366 w 10611"/>
              <a:gd name="connsiteY14-110" fmla="*/ 2846 h 19433"/>
              <a:gd name="connsiteX15-111" fmla="*/ 9233 w 10611"/>
              <a:gd name="connsiteY15-112" fmla="*/ 1862 h 19433"/>
              <a:gd name="connsiteX16-113" fmla="*/ 9838 w 10611"/>
              <a:gd name="connsiteY16-114" fmla="*/ 3005 h 19433"/>
              <a:gd name="connsiteX17-115" fmla="*/ 9359 w 10611"/>
              <a:gd name="connsiteY17-116" fmla="*/ 2979 h 19433"/>
              <a:gd name="connsiteX18-117" fmla="*/ 10611 w 10611"/>
              <a:gd name="connsiteY18-118" fmla="*/ 9863 h 19433"/>
              <a:gd name="connsiteX19-119" fmla="*/ 332 w 10611"/>
              <a:gd name="connsiteY19-120" fmla="*/ 9929 h 19433"/>
              <a:gd name="connsiteX0-121" fmla="*/ 332 w 10611"/>
              <a:gd name="connsiteY0-122" fmla="*/ 9929 h 10000"/>
              <a:gd name="connsiteX1-123" fmla="*/ 460 w 10611"/>
              <a:gd name="connsiteY1-124" fmla="*/ 3112 h 10000"/>
              <a:gd name="connsiteX2-125" fmla="*/ 0 w 10611"/>
              <a:gd name="connsiteY2-126" fmla="*/ 3298 h 10000"/>
              <a:gd name="connsiteX3-127" fmla="*/ 516 w 10611"/>
              <a:gd name="connsiteY3-128" fmla="*/ 1941 h 10000"/>
              <a:gd name="connsiteX4-129" fmla="*/ 1380 w 10611"/>
              <a:gd name="connsiteY4-130" fmla="*/ 2846 h 10000"/>
              <a:gd name="connsiteX5-131" fmla="*/ 920 w 10611"/>
              <a:gd name="connsiteY5-132" fmla="*/ 2979 h 10000"/>
              <a:gd name="connsiteX6-133" fmla="*/ 3052 w 10611"/>
              <a:gd name="connsiteY6-134" fmla="*/ 5691 h 10000"/>
              <a:gd name="connsiteX7-135" fmla="*/ 4579 w 10611"/>
              <a:gd name="connsiteY7-136" fmla="*/ 1410 h 10000"/>
              <a:gd name="connsiteX8-137" fmla="*/ 4008 w 10611"/>
              <a:gd name="connsiteY8-138" fmla="*/ 1410 h 10000"/>
              <a:gd name="connsiteX9-139" fmla="*/ 4983 w 10611"/>
              <a:gd name="connsiteY9-140" fmla="*/ 0 h 10000"/>
              <a:gd name="connsiteX10-141" fmla="*/ 5904 w 10611"/>
              <a:gd name="connsiteY10-142" fmla="*/ 1463 h 10000"/>
              <a:gd name="connsiteX11-143" fmla="*/ 5371 w 10611"/>
              <a:gd name="connsiteY11-144" fmla="*/ 1436 h 10000"/>
              <a:gd name="connsiteX12-145" fmla="*/ 6860 w 10611"/>
              <a:gd name="connsiteY12-146" fmla="*/ 5771 h 10000"/>
              <a:gd name="connsiteX13-147" fmla="*/ 8882 w 10611"/>
              <a:gd name="connsiteY13-148" fmla="*/ 2899 h 10000"/>
              <a:gd name="connsiteX14-149" fmla="*/ 8366 w 10611"/>
              <a:gd name="connsiteY14-150" fmla="*/ 2846 h 10000"/>
              <a:gd name="connsiteX15-151" fmla="*/ 9233 w 10611"/>
              <a:gd name="connsiteY15-152" fmla="*/ 1862 h 10000"/>
              <a:gd name="connsiteX16-153" fmla="*/ 9838 w 10611"/>
              <a:gd name="connsiteY16-154" fmla="*/ 3005 h 10000"/>
              <a:gd name="connsiteX17-155" fmla="*/ 9359 w 10611"/>
              <a:gd name="connsiteY17-156" fmla="*/ 2979 h 10000"/>
              <a:gd name="connsiteX18-157" fmla="*/ 10611 w 10611"/>
              <a:gd name="connsiteY18-158" fmla="*/ 9863 h 10000"/>
              <a:gd name="connsiteX19-159" fmla="*/ 332 w 10611"/>
              <a:gd name="connsiteY19-160" fmla="*/ 9929 h 10000"/>
              <a:gd name="connsiteX0-161" fmla="*/ 332 w 10611"/>
              <a:gd name="connsiteY0-162" fmla="*/ 9929 h 10000"/>
              <a:gd name="connsiteX1-163" fmla="*/ 460 w 10611"/>
              <a:gd name="connsiteY1-164" fmla="*/ 3112 h 10000"/>
              <a:gd name="connsiteX2-165" fmla="*/ 0 w 10611"/>
              <a:gd name="connsiteY2-166" fmla="*/ 3298 h 10000"/>
              <a:gd name="connsiteX3-167" fmla="*/ 516 w 10611"/>
              <a:gd name="connsiteY3-168" fmla="*/ 1941 h 10000"/>
              <a:gd name="connsiteX4-169" fmla="*/ 1380 w 10611"/>
              <a:gd name="connsiteY4-170" fmla="*/ 2846 h 10000"/>
              <a:gd name="connsiteX5-171" fmla="*/ 920 w 10611"/>
              <a:gd name="connsiteY5-172" fmla="*/ 2979 h 10000"/>
              <a:gd name="connsiteX6-173" fmla="*/ 3052 w 10611"/>
              <a:gd name="connsiteY6-174" fmla="*/ 5691 h 10000"/>
              <a:gd name="connsiteX7-175" fmla="*/ 4579 w 10611"/>
              <a:gd name="connsiteY7-176" fmla="*/ 1410 h 10000"/>
              <a:gd name="connsiteX8-177" fmla="*/ 4008 w 10611"/>
              <a:gd name="connsiteY8-178" fmla="*/ 1410 h 10000"/>
              <a:gd name="connsiteX9-179" fmla="*/ 4983 w 10611"/>
              <a:gd name="connsiteY9-180" fmla="*/ 0 h 10000"/>
              <a:gd name="connsiteX10-181" fmla="*/ 5904 w 10611"/>
              <a:gd name="connsiteY10-182" fmla="*/ 1463 h 10000"/>
              <a:gd name="connsiteX11-183" fmla="*/ 5371 w 10611"/>
              <a:gd name="connsiteY11-184" fmla="*/ 1436 h 10000"/>
              <a:gd name="connsiteX12-185" fmla="*/ 6860 w 10611"/>
              <a:gd name="connsiteY12-186" fmla="*/ 5771 h 10000"/>
              <a:gd name="connsiteX13-187" fmla="*/ 8882 w 10611"/>
              <a:gd name="connsiteY13-188" fmla="*/ 2899 h 10000"/>
              <a:gd name="connsiteX14-189" fmla="*/ 8366 w 10611"/>
              <a:gd name="connsiteY14-190" fmla="*/ 2846 h 10000"/>
              <a:gd name="connsiteX15-191" fmla="*/ 9233 w 10611"/>
              <a:gd name="connsiteY15-192" fmla="*/ 1862 h 10000"/>
              <a:gd name="connsiteX16-193" fmla="*/ 9838 w 10611"/>
              <a:gd name="connsiteY16-194" fmla="*/ 3005 h 10000"/>
              <a:gd name="connsiteX17-195" fmla="*/ 9359 w 10611"/>
              <a:gd name="connsiteY17-196" fmla="*/ 2979 h 10000"/>
              <a:gd name="connsiteX18-197" fmla="*/ 10611 w 10611"/>
              <a:gd name="connsiteY18-198" fmla="*/ 9863 h 10000"/>
              <a:gd name="connsiteX19-199" fmla="*/ 332 w 10611"/>
              <a:gd name="connsiteY19-200" fmla="*/ 9929 h 10000"/>
              <a:gd name="connsiteX0-201" fmla="*/ 332 w 10611"/>
              <a:gd name="connsiteY0-202" fmla="*/ 9929 h 10000"/>
              <a:gd name="connsiteX1-203" fmla="*/ 460 w 10611"/>
              <a:gd name="connsiteY1-204" fmla="*/ 3112 h 10000"/>
              <a:gd name="connsiteX2-205" fmla="*/ 0 w 10611"/>
              <a:gd name="connsiteY2-206" fmla="*/ 3298 h 10000"/>
              <a:gd name="connsiteX3-207" fmla="*/ 516 w 10611"/>
              <a:gd name="connsiteY3-208" fmla="*/ 1941 h 10000"/>
              <a:gd name="connsiteX4-209" fmla="*/ 1380 w 10611"/>
              <a:gd name="connsiteY4-210" fmla="*/ 2846 h 10000"/>
              <a:gd name="connsiteX5-211" fmla="*/ 920 w 10611"/>
              <a:gd name="connsiteY5-212" fmla="*/ 2979 h 10000"/>
              <a:gd name="connsiteX6-213" fmla="*/ 3052 w 10611"/>
              <a:gd name="connsiteY6-214" fmla="*/ 5691 h 10000"/>
              <a:gd name="connsiteX7-215" fmla="*/ 4579 w 10611"/>
              <a:gd name="connsiteY7-216" fmla="*/ 1410 h 10000"/>
              <a:gd name="connsiteX8-217" fmla="*/ 4008 w 10611"/>
              <a:gd name="connsiteY8-218" fmla="*/ 1410 h 10000"/>
              <a:gd name="connsiteX9-219" fmla="*/ 4983 w 10611"/>
              <a:gd name="connsiteY9-220" fmla="*/ 0 h 10000"/>
              <a:gd name="connsiteX10-221" fmla="*/ 5904 w 10611"/>
              <a:gd name="connsiteY10-222" fmla="*/ 1463 h 10000"/>
              <a:gd name="connsiteX11-223" fmla="*/ 5371 w 10611"/>
              <a:gd name="connsiteY11-224" fmla="*/ 1436 h 10000"/>
              <a:gd name="connsiteX12-225" fmla="*/ 6860 w 10611"/>
              <a:gd name="connsiteY12-226" fmla="*/ 5771 h 10000"/>
              <a:gd name="connsiteX13-227" fmla="*/ 8882 w 10611"/>
              <a:gd name="connsiteY13-228" fmla="*/ 2899 h 10000"/>
              <a:gd name="connsiteX14-229" fmla="*/ 8366 w 10611"/>
              <a:gd name="connsiteY14-230" fmla="*/ 2846 h 10000"/>
              <a:gd name="connsiteX15-231" fmla="*/ 9233 w 10611"/>
              <a:gd name="connsiteY15-232" fmla="*/ 1862 h 10000"/>
              <a:gd name="connsiteX16-233" fmla="*/ 9838 w 10611"/>
              <a:gd name="connsiteY16-234" fmla="*/ 3005 h 10000"/>
              <a:gd name="connsiteX17-235" fmla="*/ 9359 w 10611"/>
              <a:gd name="connsiteY17-236" fmla="*/ 2979 h 10000"/>
              <a:gd name="connsiteX18-237" fmla="*/ 10611 w 10611"/>
              <a:gd name="connsiteY18-238" fmla="*/ 9863 h 10000"/>
              <a:gd name="connsiteX19-239" fmla="*/ 332 w 10611"/>
              <a:gd name="connsiteY19-240" fmla="*/ 9929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Lst>
            <a:rect l="l" t="t" r="r" b="b"/>
            <a:pathLst>
              <a:path w="10611" h="10000">
                <a:moveTo>
                  <a:pt x="332" y="9929"/>
                </a:moveTo>
                <a:cubicBezTo>
                  <a:pt x="769" y="5469"/>
                  <a:pt x="642" y="6534"/>
                  <a:pt x="460" y="3112"/>
                </a:cubicBezTo>
                <a:lnTo>
                  <a:pt x="0" y="3298"/>
                </a:lnTo>
                <a:cubicBezTo>
                  <a:pt x="50" y="3112"/>
                  <a:pt x="516" y="1933"/>
                  <a:pt x="516" y="1941"/>
                </a:cubicBezTo>
                <a:lnTo>
                  <a:pt x="1380" y="2846"/>
                </a:lnTo>
                <a:cubicBezTo>
                  <a:pt x="1380" y="2846"/>
                  <a:pt x="882" y="2979"/>
                  <a:pt x="920" y="2979"/>
                </a:cubicBezTo>
                <a:cubicBezTo>
                  <a:pt x="1398" y="4468"/>
                  <a:pt x="1987" y="5984"/>
                  <a:pt x="3052" y="5691"/>
                </a:cubicBezTo>
                <a:cubicBezTo>
                  <a:pt x="4119" y="5399"/>
                  <a:pt x="4560" y="2553"/>
                  <a:pt x="4579" y="1410"/>
                </a:cubicBezTo>
                <a:lnTo>
                  <a:pt x="4008" y="1410"/>
                </a:lnTo>
                <a:lnTo>
                  <a:pt x="4983" y="0"/>
                </a:lnTo>
                <a:lnTo>
                  <a:pt x="5904" y="1463"/>
                </a:lnTo>
                <a:lnTo>
                  <a:pt x="5371" y="1436"/>
                </a:lnTo>
                <a:cubicBezTo>
                  <a:pt x="5371" y="1441"/>
                  <a:pt x="5480" y="5691"/>
                  <a:pt x="6860" y="5771"/>
                </a:cubicBezTo>
                <a:cubicBezTo>
                  <a:pt x="8239" y="5851"/>
                  <a:pt x="8717" y="4043"/>
                  <a:pt x="8882" y="2899"/>
                </a:cubicBezTo>
                <a:lnTo>
                  <a:pt x="8366" y="2846"/>
                </a:lnTo>
                <a:lnTo>
                  <a:pt x="9233" y="1862"/>
                </a:lnTo>
                <a:lnTo>
                  <a:pt x="9838" y="3005"/>
                </a:lnTo>
                <a:lnTo>
                  <a:pt x="9359" y="2979"/>
                </a:lnTo>
                <a:cubicBezTo>
                  <a:pt x="9378" y="3005"/>
                  <a:pt x="9515" y="6657"/>
                  <a:pt x="10611" y="9863"/>
                </a:cubicBezTo>
                <a:cubicBezTo>
                  <a:pt x="5775" y="9894"/>
                  <a:pt x="3679" y="10000"/>
                  <a:pt x="332" y="9929"/>
                </a:cubicBezTo>
                <a:close/>
              </a:path>
            </a:pathLst>
          </a:custGeom>
          <a:gradFill rotWithShape="1">
            <a:gsLst>
              <a:gs pos="0">
                <a:schemeClr val="accent1">
                  <a:lumMod val="75000"/>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p>
            <a:pPr>
              <a:defRPr/>
            </a:pPr>
            <a:endParaRPr lang="zh-CN" altLang="en-US">
              <a:solidFill>
                <a:srgbClr val="000000"/>
              </a:solidFill>
            </a:endParaRPr>
          </a:p>
        </p:txBody>
      </p:sp>
      <p:cxnSp>
        <p:nvCxnSpPr>
          <p:cNvPr id="12" name="直接连接符 11"/>
          <p:cNvCxnSpPr/>
          <p:nvPr/>
        </p:nvCxnSpPr>
        <p:spPr>
          <a:xfrm>
            <a:off x="4594107" y="1366923"/>
            <a:ext cx="0" cy="484858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1546860" y="1561465"/>
            <a:ext cx="2018030" cy="337185"/>
          </a:xfrm>
          <a:prstGeom prst="rect">
            <a:avLst/>
          </a:prstGeom>
          <a:noFill/>
        </p:spPr>
        <p:txBody>
          <a:bodyPr wrap="square" rtlCol="0">
            <a:spAutoFit/>
          </a:bodyPr>
          <a:p>
            <a:pPr algn="ctr"/>
            <a:r>
              <a:rPr lang="zh-CN" altLang="en-US" sz="1600" b="1" dirty="0">
                <a:latin typeface="微软雅黑" panose="020B0503020204020204" pitchFamily="34" charset="-122"/>
                <a:ea typeface="微软雅黑" panose="020B0503020204020204" pitchFamily="34" charset="-122"/>
              </a:rPr>
              <a:t>三重一大</a:t>
            </a:r>
            <a:endParaRPr lang="zh-CN" altLang="en-US" sz="1600" b="1" dirty="0">
              <a:latin typeface="微软雅黑" panose="020B0503020204020204" pitchFamily="34" charset="-122"/>
              <a:ea typeface="微软雅黑" panose="020B0503020204020204" pitchFamily="34" charset="-122"/>
            </a:endParaRPr>
          </a:p>
        </p:txBody>
      </p:sp>
      <p:sp>
        <p:nvSpPr>
          <p:cNvPr id="18" name="Freeform 3"/>
          <p:cNvSpPr/>
          <p:nvPr/>
        </p:nvSpPr>
        <p:spPr bwMode="gray">
          <a:xfrm rot="5400000">
            <a:off x="3131820" y="4504690"/>
            <a:ext cx="2024380" cy="400050"/>
          </a:xfrm>
          <a:custGeom>
            <a:avLst/>
            <a:gdLst>
              <a:gd name="T0" fmla="*/ 0 w 5016"/>
              <a:gd name="T1" fmla="*/ 2147483647 h 2256"/>
              <a:gd name="T2" fmla="*/ 2147483647 w 5016"/>
              <a:gd name="T3" fmla="*/ 2147483647 h 2256"/>
              <a:gd name="T4" fmla="*/ 2147483647 w 5016"/>
              <a:gd name="T5" fmla="*/ 2147483647 h 2256"/>
              <a:gd name="T6" fmla="*/ 2147483647 w 5016"/>
              <a:gd name="T7" fmla="*/ 2147483647 h 2256"/>
              <a:gd name="T8" fmla="*/ 2147483647 w 5016"/>
              <a:gd name="T9" fmla="*/ 2147483647 h 2256"/>
              <a:gd name="T10" fmla="*/ 2147483647 w 5016"/>
              <a:gd name="T11" fmla="*/ 2147483647 h 2256"/>
              <a:gd name="T12" fmla="*/ 2147483647 w 5016"/>
              <a:gd name="T13" fmla="*/ 2147483647 h 2256"/>
              <a:gd name="T14" fmla="*/ 2147483647 w 5016"/>
              <a:gd name="T15" fmla="*/ 2147483647 h 2256"/>
              <a:gd name="T16" fmla="*/ 2147483647 w 5016"/>
              <a:gd name="T17" fmla="*/ 2147483647 h 2256"/>
              <a:gd name="T18" fmla="*/ 2147483647 w 5016"/>
              <a:gd name="T19" fmla="*/ 0 h 2256"/>
              <a:gd name="T20" fmla="*/ 2147483647 w 5016"/>
              <a:gd name="T21" fmla="*/ 2147483647 h 2256"/>
              <a:gd name="T22" fmla="*/ 2147483647 w 5016"/>
              <a:gd name="T23" fmla="*/ 2147483647 h 2256"/>
              <a:gd name="T24" fmla="*/ 2147483647 w 5016"/>
              <a:gd name="T25" fmla="*/ 2147483647 h 2256"/>
              <a:gd name="T26" fmla="*/ 2147483647 w 5016"/>
              <a:gd name="T27" fmla="*/ 2147483647 h 2256"/>
              <a:gd name="T28" fmla="*/ 2147483647 w 5016"/>
              <a:gd name="T29" fmla="*/ 2147483647 h 2256"/>
              <a:gd name="T30" fmla="*/ 2147483647 w 5016"/>
              <a:gd name="T31" fmla="*/ 2147483647 h 2256"/>
              <a:gd name="T32" fmla="*/ 2147483647 w 5016"/>
              <a:gd name="T33" fmla="*/ 2147483647 h 2256"/>
              <a:gd name="T34" fmla="*/ 2147483647 w 5016"/>
              <a:gd name="T35" fmla="*/ 2147483647 h 2256"/>
              <a:gd name="T36" fmla="*/ 2147483647 w 5016"/>
              <a:gd name="T37" fmla="*/ 2147483647 h 2256"/>
              <a:gd name="T38" fmla="*/ 0 w 5016"/>
              <a:gd name="T39" fmla="*/ 2147483647 h 22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16"/>
              <a:gd name="T61" fmla="*/ 0 h 2256"/>
              <a:gd name="T62" fmla="*/ 5016 w 5016"/>
              <a:gd name="T63" fmla="*/ 2256 h 2256"/>
              <a:gd name="connsiteX0" fmla="*/ 216 w 8062"/>
              <a:gd name="connsiteY0" fmla="*/ 9929 h 10000"/>
              <a:gd name="connsiteX1" fmla="*/ 299 w 8062"/>
              <a:gd name="connsiteY1" fmla="*/ 3112 h 10000"/>
              <a:gd name="connsiteX2" fmla="*/ 0 w 8062"/>
              <a:gd name="connsiteY2" fmla="*/ 3298 h 10000"/>
              <a:gd name="connsiteX3" fmla="*/ 335 w 8062"/>
              <a:gd name="connsiteY3" fmla="*/ 1941 h 10000"/>
              <a:gd name="connsiteX4" fmla="*/ 897 w 8062"/>
              <a:gd name="connsiteY4" fmla="*/ 2846 h 10000"/>
              <a:gd name="connsiteX5" fmla="*/ 598 w 8062"/>
              <a:gd name="connsiteY5" fmla="*/ 2979 h 10000"/>
              <a:gd name="connsiteX6" fmla="*/ 1985 w 8062"/>
              <a:gd name="connsiteY6" fmla="*/ 5691 h 10000"/>
              <a:gd name="connsiteX7" fmla="*/ 2978 w 8062"/>
              <a:gd name="connsiteY7" fmla="*/ 1410 h 10000"/>
              <a:gd name="connsiteX8" fmla="*/ 2607 w 8062"/>
              <a:gd name="connsiteY8" fmla="*/ 1410 h 10000"/>
              <a:gd name="connsiteX9" fmla="*/ 3241 w 8062"/>
              <a:gd name="connsiteY9" fmla="*/ 0 h 10000"/>
              <a:gd name="connsiteX10" fmla="*/ 3840 w 8062"/>
              <a:gd name="connsiteY10" fmla="*/ 1463 h 10000"/>
              <a:gd name="connsiteX11" fmla="*/ 3493 w 8062"/>
              <a:gd name="connsiteY11" fmla="*/ 1436 h 10000"/>
              <a:gd name="connsiteX12" fmla="*/ 4462 w 8062"/>
              <a:gd name="connsiteY12" fmla="*/ 5771 h 10000"/>
              <a:gd name="connsiteX13" fmla="*/ 5777 w 8062"/>
              <a:gd name="connsiteY13" fmla="*/ 2899 h 10000"/>
              <a:gd name="connsiteX14" fmla="*/ 5442 w 8062"/>
              <a:gd name="connsiteY14" fmla="*/ 2846 h 10000"/>
              <a:gd name="connsiteX15" fmla="*/ 6005 w 8062"/>
              <a:gd name="connsiteY15" fmla="*/ 1862 h 10000"/>
              <a:gd name="connsiteX16" fmla="*/ 6399 w 8062"/>
              <a:gd name="connsiteY16" fmla="*/ 3005 h 10000"/>
              <a:gd name="connsiteX17" fmla="*/ 6088 w 8062"/>
              <a:gd name="connsiteY17" fmla="*/ 2979 h 10000"/>
              <a:gd name="connsiteX18" fmla="*/ 8062 w 8062"/>
              <a:gd name="connsiteY18" fmla="*/ 9863 h 10000"/>
              <a:gd name="connsiteX19" fmla="*/ 216 w 8062"/>
              <a:gd name="connsiteY19" fmla="*/ 9929 h 10000"/>
              <a:gd name="connsiteX0-1" fmla="*/ 268 w 8068"/>
              <a:gd name="connsiteY0-2" fmla="*/ 9929 h 10000"/>
              <a:gd name="connsiteX1-3" fmla="*/ 371 w 8068"/>
              <a:gd name="connsiteY1-4" fmla="*/ 3112 h 10000"/>
              <a:gd name="connsiteX2-5" fmla="*/ 0 w 8068"/>
              <a:gd name="connsiteY2-6" fmla="*/ 3298 h 10000"/>
              <a:gd name="connsiteX3-7" fmla="*/ 416 w 8068"/>
              <a:gd name="connsiteY3-8" fmla="*/ 1941 h 10000"/>
              <a:gd name="connsiteX4-9" fmla="*/ 1113 w 8068"/>
              <a:gd name="connsiteY4-10" fmla="*/ 2846 h 10000"/>
              <a:gd name="connsiteX5-11" fmla="*/ 742 w 8068"/>
              <a:gd name="connsiteY5-12" fmla="*/ 2979 h 10000"/>
              <a:gd name="connsiteX6-13" fmla="*/ 2462 w 8068"/>
              <a:gd name="connsiteY6-14" fmla="*/ 5691 h 10000"/>
              <a:gd name="connsiteX7-15" fmla="*/ 3694 w 8068"/>
              <a:gd name="connsiteY7-16" fmla="*/ 1410 h 10000"/>
              <a:gd name="connsiteX8-17" fmla="*/ 3234 w 8068"/>
              <a:gd name="connsiteY8-18" fmla="*/ 1410 h 10000"/>
              <a:gd name="connsiteX9-19" fmla="*/ 4020 w 8068"/>
              <a:gd name="connsiteY9-20" fmla="*/ 0 h 10000"/>
              <a:gd name="connsiteX10-21" fmla="*/ 4763 w 8068"/>
              <a:gd name="connsiteY10-22" fmla="*/ 1463 h 10000"/>
              <a:gd name="connsiteX11-23" fmla="*/ 4333 w 8068"/>
              <a:gd name="connsiteY11-24" fmla="*/ 1436 h 10000"/>
              <a:gd name="connsiteX12-25" fmla="*/ 5535 w 8068"/>
              <a:gd name="connsiteY12-26" fmla="*/ 5771 h 10000"/>
              <a:gd name="connsiteX13-27" fmla="*/ 7166 w 8068"/>
              <a:gd name="connsiteY13-28" fmla="*/ 2899 h 10000"/>
              <a:gd name="connsiteX14-29" fmla="*/ 6750 w 8068"/>
              <a:gd name="connsiteY14-30" fmla="*/ 2846 h 10000"/>
              <a:gd name="connsiteX15-31" fmla="*/ 7449 w 8068"/>
              <a:gd name="connsiteY15-32" fmla="*/ 1862 h 10000"/>
              <a:gd name="connsiteX16-33" fmla="*/ 7937 w 8068"/>
              <a:gd name="connsiteY16-34" fmla="*/ 3005 h 10000"/>
              <a:gd name="connsiteX17-35" fmla="*/ 7551 w 8068"/>
              <a:gd name="connsiteY17-36" fmla="*/ 2979 h 10000"/>
              <a:gd name="connsiteX18-37" fmla="*/ 8068 w 8068"/>
              <a:gd name="connsiteY18-38" fmla="*/ 9863 h 10000"/>
              <a:gd name="connsiteX19-39" fmla="*/ 268 w 8068"/>
              <a:gd name="connsiteY19-40" fmla="*/ 9929 h 10000"/>
              <a:gd name="connsiteX0-41" fmla="*/ 332 w 10611"/>
              <a:gd name="connsiteY0-42" fmla="*/ 9929 h 10000"/>
              <a:gd name="connsiteX1-43" fmla="*/ 460 w 10611"/>
              <a:gd name="connsiteY1-44" fmla="*/ 3112 h 10000"/>
              <a:gd name="connsiteX2-45" fmla="*/ 0 w 10611"/>
              <a:gd name="connsiteY2-46" fmla="*/ 3298 h 10000"/>
              <a:gd name="connsiteX3-47" fmla="*/ 516 w 10611"/>
              <a:gd name="connsiteY3-48" fmla="*/ 1941 h 10000"/>
              <a:gd name="connsiteX4-49" fmla="*/ 1380 w 10611"/>
              <a:gd name="connsiteY4-50" fmla="*/ 2846 h 10000"/>
              <a:gd name="connsiteX5-51" fmla="*/ 920 w 10611"/>
              <a:gd name="connsiteY5-52" fmla="*/ 2979 h 10000"/>
              <a:gd name="connsiteX6-53" fmla="*/ 3052 w 10611"/>
              <a:gd name="connsiteY6-54" fmla="*/ 5691 h 10000"/>
              <a:gd name="connsiteX7-55" fmla="*/ 4579 w 10611"/>
              <a:gd name="connsiteY7-56" fmla="*/ 1410 h 10000"/>
              <a:gd name="connsiteX8-57" fmla="*/ 4008 w 10611"/>
              <a:gd name="connsiteY8-58" fmla="*/ 1410 h 10000"/>
              <a:gd name="connsiteX9-59" fmla="*/ 4983 w 10611"/>
              <a:gd name="connsiteY9-60" fmla="*/ 0 h 10000"/>
              <a:gd name="connsiteX10-61" fmla="*/ 5904 w 10611"/>
              <a:gd name="connsiteY10-62" fmla="*/ 1463 h 10000"/>
              <a:gd name="connsiteX11-63" fmla="*/ 5371 w 10611"/>
              <a:gd name="connsiteY11-64" fmla="*/ 1436 h 10000"/>
              <a:gd name="connsiteX12-65" fmla="*/ 6860 w 10611"/>
              <a:gd name="connsiteY12-66" fmla="*/ 5771 h 10000"/>
              <a:gd name="connsiteX13-67" fmla="*/ 8882 w 10611"/>
              <a:gd name="connsiteY13-68" fmla="*/ 2899 h 10000"/>
              <a:gd name="connsiteX14-69" fmla="*/ 8366 w 10611"/>
              <a:gd name="connsiteY14-70" fmla="*/ 2846 h 10000"/>
              <a:gd name="connsiteX15-71" fmla="*/ 9233 w 10611"/>
              <a:gd name="connsiteY15-72" fmla="*/ 1862 h 10000"/>
              <a:gd name="connsiteX16-73" fmla="*/ 9838 w 10611"/>
              <a:gd name="connsiteY16-74" fmla="*/ 3005 h 10000"/>
              <a:gd name="connsiteX17-75" fmla="*/ 9359 w 10611"/>
              <a:gd name="connsiteY17-76" fmla="*/ 2979 h 10000"/>
              <a:gd name="connsiteX18-77" fmla="*/ 10611 w 10611"/>
              <a:gd name="connsiteY18-78" fmla="*/ 9863 h 10000"/>
              <a:gd name="connsiteX19-79" fmla="*/ 332 w 10611"/>
              <a:gd name="connsiteY19-80" fmla="*/ 9929 h 10000"/>
              <a:gd name="connsiteX0-81" fmla="*/ 332 w 10611"/>
              <a:gd name="connsiteY0-82" fmla="*/ 9929 h 19433"/>
              <a:gd name="connsiteX1-83" fmla="*/ 460 w 10611"/>
              <a:gd name="connsiteY1-84" fmla="*/ 3112 h 19433"/>
              <a:gd name="connsiteX2-85" fmla="*/ 0 w 10611"/>
              <a:gd name="connsiteY2-86" fmla="*/ 3298 h 19433"/>
              <a:gd name="connsiteX3-87" fmla="*/ 516 w 10611"/>
              <a:gd name="connsiteY3-88" fmla="*/ 1941 h 19433"/>
              <a:gd name="connsiteX4-89" fmla="*/ 1380 w 10611"/>
              <a:gd name="connsiteY4-90" fmla="*/ 2846 h 19433"/>
              <a:gd name="connsiteX5-91" fmla="*/ 920 w 10611"/>
              <a:gd name="connsiteY5-92" fmla="*/ 2979 h 19433"/>
              <a:gd name="connsiteX6-93" fmla="*/ 3052 w 10611"/>
              <a:gd name="connsiteY6-94" fmla="*/ 5691 h 19433"/>
              <a:gd name="connsiteX7-95" fmla="*/ 4579 w 10611"/>
              <a:gd name="connsiteY7-96" fmla="*/ 1410 h 19433"/>
              <a:gd name="connsiteX8-97" fmla="*/ 4008 w 10611"/>
              <a:gd name="connsiteY8-98" fmla="*/ 1410 h 19433"/>
              <a:gd name="connsiteX9-99" fmla="*/ 4983 w 10611"/>
              <a:gd name="connsiteY9-100" fmla="*/ 0 h 19433"/>
              <a:gd name="connsiteX10-101" fmla="*/ 5904 w 10611"/>
              <a:gd name="connsiteY10-102" fmla="*/ 1463 h 19433"/>
              <a:gd name="connsiteX11-103" fmla="*/ 5371 w 10611"/>
              <a:gd name="connsiteY11-104" fmla="*/ 1436 h 19433"/>
              <a:gd name="connsiteX12-105" fmla="*/ 6860 w 10611"/>
              <a:gd name="connsiteY12-106" fmla="*/ 5771 h 19433"/>
              <a:gd name="connsiteX13-107" fmla="*/ 8882 w 10611"/>
              <a:gd name="connsiteY13-108" fmla="*/ 2899 h 19433"/>
              <a:gd name="connsiteX14-109" fmla="*/ 8366 w 10611"/>
              <a:gd name="connsiteY14-110" fmla="*/ 2846 h 19433"/>
              <a:gd name="connsiteX15-111" fmla="*/ 9233 w 10611"/>
              <a:gd name="connsiteY15-112" fmla="*/ 1862 h 19433"/>
              <a:gd name="connsiteX16-113" fmla="*/ 9838 w 10611"/>
              <a:gd name="connsiteY16-114" fmla="*/ 3005 h 19433"/>
              <a:gd name="connsiteX17-115" fmla="*/ 9359 w 10611"/>
              <a:gd name="connsiteY17-116" fmla="*/ 2979 h 19433"/>
              <a:gd name="connsiteX18-117" fmla="*/ 10611 w 10611"/>
              <a:gd name="connsiteY18-118" fmla="*/ 9863 h 19433"/>
              <a:gd name="connsiteX19-119" fmla="*/ 332 w 10611"/>
              <a:gd name="connsiteY19-120" fmla="*/ 9929 h 19433"/>
              <a:gd name="connsiteX0-121" fmla="*/ 332 w 10611"/>
              <a:gd name="connsiteY0-122" fmla="*/ 9929 h 10000"/>
              <a:gd name="connsiteX1-123" fmla="*/ 460 w 10611"/>
              <a:gd name="connsiteY1-124" fmla="*/ 3112 h 10000"/>
              <a:gd name="connsiteX2-125" fmla="*/ 0 w 10611"/>
              <a:gd name="connsiteY2-126" fmla="*/ 3298 h 10000"/>
              <a:gd name="connsiteX3-127" fmla="*/ 516 w 10611"/>
              <a:gd name="connsiteY3-128" fmla="*/ 1941 h 10000"/>
              <a:gd name="connsiteX4-129" fmla="*/ 1380 w 10611"/>
              <a:gd name="connsiteY4-130" fmla="*/ 2846 h 10000"/>
              <a:gd name="connsiteX5-131" fmla="*/ 920 w 10611"/>
              <a:gd name="connsiteY5-132" fmla="*/ 2979 h 10000"/>
              <a:gd name="connsiteX6-133" fmla="*/ 3052 w 10611"/>
              <a:gd name="connsiteY6-134" fmla="*/ 5691 h 10000"/>
              <a:gd name="connsiteX7-135" fmla="*/ 4579 w 10611"/>
              <a:gd name="connsiteY7-136" fmla="*/ 1410 h 10000"/>
              <a:gd name="connsiteX8-137" fmla="*/ 4008 w 10611"/>
              <a:gd name="connsiteY8-138" fmla="*/ 1410 h 10000"/>
              <a:gd name="connsiteX9-139" fmla="*/ 4983 w 10611"/>
              <a:gd name="connsiteY9-140" fmla="*/ 0 h 10000"/>
              <a:gd name="connsiteX10-141" fmla="*/ 5904 w 10611"/>
              <a:gd name="connsiteY10-142" fmla="*/ 1463 h 10000"/>
              <a:gd name="connsiteX11-143" fmla="*/ 5371 w 10611"/>
              <a:gd name="connsiteY11-144" fmla="*/ 1436 h 10000"/>
              <a:gd name="connsiteX12-145" fmla="*/ 6860 w 10611"/>
              <a:gd name="connsiteY12-146" fmla="*/ 5771 h 10000"/>
              <a:gd name="connsiteX13-147" fmla="*/ 8882 w 10611"/>
              <a:gd name="connsiteY13-148" fmla="*/ 2899 h 10000"/>
              <a:gd name="connsiteX14-149" fmla="*/ 8366 w 10611"/>
              <a:gd name="connsiteY14-150" fmla="*/ 2846 h 10000"/>
              <a:gd name="connsiteX15-151" fmla="*/ 9233 w 10611"/>
              <a:gd name="connsiteY15-152" fmla="*/ 1862 h 10000"/>
              <a:gd name="connsiteX16-153" fmla="*/ 9838 w 10611"/>
              <a:gd name="connsiteY16-154" fmla="*/ 3005 h 10000"/>
              <a:gd name="connsiteX17-155" fmla="*/ 9359 w 10611"/>
              <a:gd name="connsiteY17-156" fmla="*/ 2979 h 10000"/>
              <a:gd name="connsiteX18-157" fmla="*/ 10611 w 10611"/>
              <a:gd name="connsiteY18-158" fmla="*/ 9863 h 10000"/>
              <a:gd name="connsiteX19-159" fmla="*/ 332 w 10611"/>
              <a:gd name="connsiteY19-160" fmla="*/ 9929 h 10000"/>
              <a:gd name="connsiteX0-161" fmla="*/ 332 w 10611"/>
              <a:gd name="connsiteY0-162" fmla="*/ 9929 h 10000"/>
              <a:gd name="connsiteX1-163" fmla="*/ 460 w 10611"/>
              <a:gd name="connsiteY1-164" fmla="*/ 3112 h 10000"/>
              <a:gd name="connsiteX2-165" fmla="*/ 0 w 10611"/>
              <a:gd name="connsiteY2-166" fmla="*/ 3298 h 10000"/>
              <a:gd name="connsiteX3-167" fmla="*/ 516 w 10611"/>
              <a:gd name="connsiteY3-168" fmla="*/ 1941 h 10000"/>
              <a:gd name="connsiteX4-169" fmla="*/ 1380 w 10611"/>
              <a:gd name="connsiteY4-170" fmla="*/ 2846 h 10000"/>
              <a:gd name="connsiteX5-171" fmla="*/ 920 w 10611"/>
              <a:gd name="connsiteY5-172" fmla="*/ 2979 h 10000"/>
              <a:gd name="connsiteX6-173" fmla="*/ 3052 w 10611"/>
              <a:gd name="connsiteY6-174" fmla="*/ 5691 h 10000"/>
              <a:gd name="connsiteX7-175" fmla="*/ 4579 w 10611"/>
              <a:gd name="connsiteY7-176" fmla="*/ 1410 h 10000"/>
              <a:gd name="connsiteX8-177" fmla="*/ 4008 w 10611"/>
              <a:gd name="connsiteY8-178" fmla="*/ 1410 h 10000"/>
              <a:gd name="connsiteX9-179" fmla="*/ 4983 w 10611"/>
              <a:gd name="connsiteY9-180" fmla="*/ 0 h 10000"/>
              <a:gd name="connsiteX10-181" fmla="*/ 5904 w 10611"/>
              <a:gd name="connsiteY10-182" fmla="*/ 1463 h 10000"/>
              <a:gd name="connsiteX11-183" fmla="*/ 5371 w 10611"/>
              <a:gd name="connsiteY11-184" fmla="*/ 1436 h 10000"/>
              <a:gd name="connsiteX12-185" fmla="*/ 6860 w 10611"/>
              <a:gd name="connsiteY12-186" fmla="*/ 5771 h 10000"/>
              <a:gd name="connsiteX13-187" fmla="*/ 8882 w 10611"/>
              <a:gd name="connsiteY13-188" fmla="*/ 2899 h 10000"/>
              <a:gd name="connsiteX14-189" fmla="*/ 8366 w 10611"/>
              <a:gd name="connsiteY14-190" fmla="*/ 2846 h 10000"/>
              <a:gd name="connsiteX15-191" fmla="*/ 9233 w 10611"/>
              <a:gd name="connsiteY15-192" fmla="*/ 1862 h 10000"/>
              <a:gd name="connsiteX16-193" fmla="*/ 9838 w 10611"/>
              <a:gd name="connsiteY16-194" fmla="*/ 3005 h 10000"/>
              <a:gd name="connsiteX17-195" fmla="*/ 9359 w 10611"/>
              <a:gd name="connsiteY17-196" fmla="*/ 2979 h 10000"/>
              <a:gd name="connsiteX18-197" fmla="*/ 10611 w 10611"/>
              <a:gd name="connsiteY18-198" fmla="*/ 9863 h 10000"/>
              <a:gd name="connsiteX19-199" fmla="*/ 332 w 10611"/>
              <a:gd name="connsiteY19-200" fmla="*/ 9929 h 10000"/>
              <a:gd name="connsiteX0-201" fmla="*/ 332 w 10611"/>
              <a:gd name="connsiteY0-202" fmla="*/ 9929 h 10000"/>
              <a:gd name="connsiteX1-203" fmla="*/ 460 w 10611"/>
              <a:gd name="connsiteY1-204" fmla="*/ 3112 h 10000"/>
              <a:gd name="connsiteX2-205" fmla="*/ 0 w 10611"/>
              <a:gd name="connsiteY2-206" fmla="*/ 3298 h 10000"/>
              <a:gd name="connsiteX3-207" fmla="*/ 516 w 10611"/>
              <a:gd name="connsiteY3-208" fmla="*/ 1941 h 10000"/>
              <a:gd name="connsiteX4-209" fmla="*/ 1380 w 10611"/>
              <a:gd name="connsiteY4-210" fmla="*/ 2846 h 10000"/>
              <a:gd name="connsiteX5-211" fmla="*/ 920 w 10611"/>
              <a:gd name="connsiteY5-212" fmla="*/ 2979 h 10000"/>
              <a:gd name="connsiteX6-213" fmla="*/ 3052 w 10611"/>
              <a:gd name="connsiteY6-214" fmla="*/ 5691 h 10000"/>
              <a:gd name="connsiteX7-215" fmla="*/ 4579 w 10611"/>
              <a:gd name="connsiteY7-216" fmla="*/ 1410 h 10000"/>
              <a:gd name="connsiteX8-217" fmla="*/ 4008 w 10611"/>
              <a:gd name="connsiteY8-218" fmla="*/ 1410 h 10000"/>
              <a:gd name="connsiteX9-219" fmla="*/ 4983 w 10611"/>
              <a:gd name="connsiteY9-220" fmla="*/ 0 h 10000"/>
              <a:gd name="connsiteX10-221" fmla="*/ 5904 w 10611"/>
              <a:gd name="connsiteY10-222" fmla="*/ 1463 h 10000"/>
              <a:gd name="connsiteX11-223" fmla="*/ 5371 w 10611"/>
              <a:gd name="connsiteY11-224" fmla="*/ 1436 h 10000"/>
              <a:gd name="connsiteX12-225" fmla="*/ 6860 w 10611"/>
              <a:gd name="connsiteY12-226" fmla="*/ 5771 h 10000"/>
              <a:gd name="connsiteX13-227" fmla="*/ 8882 w 10611"/>
              <a:gd name="connsiteY13-228" fmla="*/ 2899 h 10000"/>
              <a:gd name="connsiteX14-229" fmla="*/ 8366 w 10611"/>
              <a:gd name="connsiteY14-230" fmla="*/ 2846 h 10000"/>
              <a:gd name="connsiteX15-231" fmla="*/ 9233 w 10611"/>
              <a:gd name="connsiteY15-232" fmla="*/ 1862 h 10000"/>
              <a:gd name="connsiteX16-233" fmla="*/ 9838 w 10611"/>
              <a:gd name="connsiteY16-234" fmla="*/ 3005 h 10000"/>
              <a:gd name="connsiteX17-235" fmla="*/ 9359 w 10611"/>
              <a:gd name="connsiteY17-236" fmla="*/ 2979 h 10000"/>
              <a:gd name="connsiteX18-237" fmla="*/ 10611 w 10611"/>
              <a:gd name="connsiteY18-238" fmla="*/ 9863 h 10000"/>
              <a:gd name="connsiteX19-239" fmla="*/ 332 w 10611"/>
              <a:gd name="connsiteY19-240" fmla="*/ 9929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Lst>
            <a:rect l="l" t="t" r="r" b="b"/>
            <a:pathLst>
              <a:path w="10611" h="10000">
                <a:moveTo>
                  <a:pt x="332" y="9929"/>
                </a:moveTo>
                <a:cubicBezTo>
                  <a:pt x="769" y="5469"/>
                  <a:pt x="642" y="6534"/>
                  <a:pt x="460" y="3112"/>
                </a:cubicBezTo>
                <a:lnTo>
                  <a:pt x="0" y="3298"/>
                </a:lnTo>
                <a:cubicBezTo>
                  <a:pt x="50" y="3112"/>
                  <a:pt x="516" y="1933"/>
                  <a:pt x="516" y="1941"/>
                </a:cubicBezTo>
                <a:lnTo>
                  <a:pt x="1380" y="2846"/>
                </a:lnTo>
                <a:cubicBezTo>
                  <a:pt x="1380" y="2846"/>
                  <a:pt x="882" y="2979"/>
                  <a:pt x="920" y="2979"/>
                </a:cubicBezTo>
                <a:cubicBezTo>
                  <a:pt x="1398" y="4468"/>
                  <a:pt x="1987" y="5984"/>
                  <a:pt x="3052" y="5691"/>
                </a:cubicBezTo>
                <a:cubicBezTo>
                  <a:pt x="4119" y="5399"/>
                  <a:pt x="4560" y="2553"/>
                  <a:pt x="4579" y="1410"/>
                </a:cubicBezTo>
                <a:lnTo>
                  <a:pt x="4008" y="1410"/>
                </a:lnTo>
                <a:lnTo>
                  <a:pt x="4983" y="0"/>
                </a:lnTo>
                <a:lnTo>
                  <a:pt x="5904" y="1463"/>
                </a:lnTo>
                <a:lnTo>
                  <a:pt x="5371" y="1436"/>
                </a:lnTo>
                <a:cubicBezTo>
                  <a:pt x="5371" y="1441"/>
                  <a:pt x="5480" y="5691"/>
                  <a:pt x="6860" y="5771"/>
                </a:cubicBezTo>
                <a:cubicBezTo>
                  <a:pt x="8239" y="5851"/>
                  <a:pt x="8717" y="4043"/>
                  <a:pt x="8882" y="2899"/>
                </a:cubicBezTo>
                <a:lnTo>
                  <a:pt x="8366" y="2846"/>
                </a:lnTo>
                <a:lnTo>
                  <a:pt x="9233" y="1862"/>
                </a:lnTo>
                <a:lnTo>
                  <a:pt x="9838" y="3005"/>
                </a:lnTo>
                <a:lnTo>
                  <a:pt x="9359" y="2979"/>
                </a:lnTo>
                <a:cubicBezTo>
                  <a:pt x="9378" y="3005"/>
                  <a:pt x="9515" y="6657"/>
                  <a:pt x="10611" y="9863"/>
                </a:cubicBezTo>
                <a:cubicBezTo>
                  <a:pt x="5775" y="9894"/>
                  <a:pt x="3679" y="10000"/>
                  <a:pt x="332" y="9929"/>
                </a:cubicBezTo>
                <a:close/>
              </a:path>
            </a:pathLst>
          </a:custGeom>
          <a:gradFill rotWithShape="1">
            <a:gsLst>
              <a:gs pos="0">
                <a:schemeClr val="accent1">
                  <a:lumMod val="75000"/>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p>
            <a:pPr>
              <a:defRPr/>
            </a:pPr>
            <a:endParaRPr lang="zh-CN" altLang="en-US">
              <a:solidFill>
                <a:srgbClr val="000000"/>
              </a:solidFill>
            </a:endParaRPr>
          </a:p>
        </p:txBody>
      </p:sp>
      <p:sp>
        <p:nvSpPr>
          <p:cNvPr id="19" name="文本框 18"/>
          <p:cNvSpPr txBox="1"/>
          <p:nvPr/>
        </p:nvSpPr>
        <p:spPr>
          <a:xfrm>
            <a:off x="1891665" y="3844925"/>
            <a:ext cx="1214120" cy="337185"/>
          </a:xfrm>
          <a:prstGeom prst="rect">
            <a:avLst/>
          </a:prstGeom>
          <a:noFill/>
        </p:spPr>
        <p:txBody>
          <a:bodyPr wrap="square" rtlCol="0">
            <a:spAutoFit/>
          </a:bodyPr>
          <a:p>
            <a:pPr algn="ctr"/>
            <a:r>
              <a:rPr lang="zh-CN" altLang="en-US" sz="1600" i="1" dirty="0">
                <a:solidFill>
                  <a:schemeClr val="tx1">
                    <a:lumMod val="75000"/>
                    <a:lumOff val="25000"/>
                  </a:schemeClr>
                </a:solidFill>
                <a:latin typeface="微软雅黑" panose="020B0503020204020204" pitchFamily="34" charset="-122"/>
                <a:ea typeface="微软雅黑" panose="020B0503020204020204" pitchFamily="34" charset="-122"/>
              </a:rPr>
              <a:t>大额资金</a:t>
            </a:r>
            <a:endParaRPr lang="zh-CN" altLang="en-US" sz="1600" i="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1891665" y="4141470"/>
            <a:ext cx="1214120" cy="337185"/>
          </a:xfrm>
          <a:prstGeom prst="rect">
            <a:avLst/>
          </a:prstGeom>
          <a:noFill/>
        </p:spPr>
        <p:txBody>
          <a:bodyPr wrap="square" rtlCol="0">
            <a:spAutoFit/>
          </a:bodyPr>
          <a:p>
            <a:pPr algn="ctr"/>
            <a:r>
              <a:rPr lang="zh-CN" altLang="en-US" sz="1600" i="1" dirty="0">
                <a:solidFill>
                  <a:schemeClr val="tx1">
                    <a:lumMod val="75000"/>
                    <a:lumOff val="25000"/>
                  </a:schemeClr>
                </a:solidFill>
                <a:latin typeface="微软雅黑" panose="020B0503020204020204" pitchFamily="34" charset="-122"/>
                <a:ea typeface="微软雅黑" panose="020B0503020204020204" pitchFamily="34" charset="-122"/>
              </a:rPr>
              <a:t>企业压减</a:t>
            </a:r>
            <a:endParaRPr lang="zh-CN" altLang="en-US" sz="1600" i="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1891665" y="4438015"/>
            <a:ext cx="1214120" cy="337185"/>
          </a:xfrm>
          <a:prstGeom prst="rect">
            <a:avLst/>
          </a:prstGeom>
          <a:noFill/>
        </p:spPr>
        <p:txBody>
          <a:bodyPr wrap="square" rtlCol="0">
            <a:spAutoFit/>
          </a:bodyPr>
          <a:p>
            <a:pPr algn="ctr"/>
            <a:r>
              <a:rPr lang="zh-CN" altLang="en-US" sz="1600" i="1" dirty="0">
                <a:latin typeface="微软雅黑" panose="020B0503020204020204" pitchFamily="34" charset="-122"/>
                <a:ea typeface="微软雅黑" panose="020B0503020204020204" pitchFamily="34" charset="-122"/>
              </a:rPr>
              <a:t>企业投资</a:t>
            </a:r>
            <a:endParaRPr lang="zh-CN" altLang="en-US" sz="1600" i="1" dirty="0">
              <a:latin typeface="微软雅黑" panose="020B0503020204020204" pitchFamily="34" charset="-122"/>
              <a:ea typeface="微软雅黑" panose="020B0503020204020204" pitchFamily="34" charset="-122"/>
            </a:endParaRPr>
          </a:p>
        </p:txBody>
      </p:sp>
      <p:sp>
        <p:nvSpPr>
          <p:cNvPr id="22" name="文本框 21"/>
          <p:cNvSpPr txBox="1"/>
          <p:nvPr/>
        </p:nvSpPr>
        <p:spPr>
          <a:xfrm>
            <a:off x="1891665" y="4734560"/>
            <a:ext cx="1214120" cy="337185"/>
          </a:xfrm>
          <a:prstGeom prst="rect">
            <a:avLst/>
          </a:prstGeom>
          <a:noFill/>
        </p:spPr>
        <p:txBody>
          <a:bodyPr wrap="square" rtlCol="0">
            <a:spAutoFit/>
          </a:bodyPr>
          <a:p>
            <a:pPr algn="ctr"/>
            <a:r>
              <a:rPr lang="zh-CN" altLang="en-US" sz="1600" i="1" dirty="0">
                <a:latin typeface="微软雅黑" panose="020B0503020204020204" pitchFamily="34" charset="-122"/>
                <a:ea typeface="微软雅黑" panose="020B0503020204020204" pitchFamily="34" charset="-122"/>
              </a:rPr>
              <a:t>人事管理</a:t>
            </a:r>
            <a:endParaRPr lang="zh-CN" altLang="en-US" sz="1600" i="1" dirty="0">
              <a:latin typeface="微软雅黑" panose="020B0503020204020204" pitchFamily="34" charset="-122"/>
              <a:ea typeface="微软雅黑" panose="020B0503020204020204" pitchFamily="34" charset="-122"/>
            </a:endParaRPr>
          </a:p>
        </p:txBody>
      </p:sp>
      <p:sp>
        <p:nvSpPr>
          <p:cNvPr id="30" name="文本框 29"/>
          <p:cNvSpPr txBox="1"/>
          <p:nvPr/>
        </p:nvSpPr>
        <p:spPr>
          <a:xfrm>
            <a:off x="1891665" y="5031105"/>
            <a:ext cx="1214120" cy="337185"/>
          </a:xfrm>
          <a:prstGeom prst="rect">
            <a:avLst/>
          </a:prstGeom>
          <a:noFill/>
        </p:spPr>
        <p:txBody>
          <a:bodyPr wrap="square" rtlCol="0">
            <a:spAutoFit/>
          </a:bodyPr>
          <a:p>
            <a:pPr algn="ctr"/>
            <a:r>
              <a:rPr lang="zh-CN" altLang="en-US" sz="1600" i="1" dirty="0">
                <a:latin typeface="微软雅黑" panose="020B0503020204020204" pitchFamily="34" charset="-122"/>
                <a:ea typeface="微软雅黑" panose="020B0503020204020204" pitchFamily="34" charset="-122"/>
              </a:rPr>
              <a:t>项目管理</a:t>
            </a:r>
            <a:endParaRPr lang="zh-CN" altLang="en-US" sz="1600" i="1" dirty="0">
              <a:latin typeface="微软雅黑" panose="020B0503020204020204" pitchFamily="34" charset="-122"/>
              <a:ea typeface="微软雅黑" panose="020B0503020204020204" pitchFamily="34" charset="-122"/>
            </a:endParaRPr>
          </a:p>
        </p:txBody>
      </p:sp>
      <p:sp>
        <p:nvSpPr>
          <p:cNvPr id="31" name="文本框 30"/>
          <p:cNvSpPr txBox="1"/>
          <p:nvPr/>
        </p:nvSpPr>
        <p:spPr>
          <a:xfrm>
            <a:off x="1891665" y="5327650"/>
            <a:ext cx="1214120" cy="337185"/>
          </a:xfrm>
          <a:prstGeom prst="rect">
            <a:avLst/>
          </a:prstGeom>
          <a:noFill/>
        </p:spPr>
        <p:txBody>
          <a:bodyPr wrap="square" rtlCol="0">
            <a:spAutoFit/>
          </a:bodyPr>
          <a:p>
            <a:pPr algn="ctr"/>
            <a:r>
              <a:rPr lang="en-US" altLang="zh-CN" sz="1600" i="1" dirty="0">
                <a:latin typeface="微软雅黑" panose="020B0503020204020204" pitchFamily="34" charset="-122"/>
                <a:ea typeface="微软雅黑" panose="020B0503020204020204" pitchFamily="34" charset="-122"/>
              </a:rPr>
              <a:t>......</a:t>
            </a:r>
            <a:endParaRPr lang="en-US" altLang="zh-CN" sz="1600" i="1" dirty="0">
              <a:latin typeface="微软雅黑" panose="020B0503020204020204" pitchFamily="34" charset="-122"/>
              <a:ea typeface="微软雅黑" panose="020B0503020204020204" pitchFamily="34" charset="-122"/>
            </a:endParaRPr>
          </a:p>
        </p:txBody>
      </p:sp>
      <p:sp>
        <p:nvSpPr>
          <p:cNvPr id="32" name="文本框 31"/>
          <p:cNvSpPr txBox="1"/>
          <p:nvPr/>
        </p:nvSpPr>
        <p:spPr>
          <a:xfrm>
            <a:off x="1504315" y="1971040"/>
            <a:ext cx="2045970" cy="1060450"/>
          </a:xfrm>
          <a:prstGeom prst="rect">
            <a:avLst/>
          </a:prstGeom>
          <a:noFill/>
        </p:spPr>
        <p:txBody>
          <a:bodyPr wrap="square" rtlCol="0" anchor="t">
            <a:spAutoFit/>
          </a:bodyPr>
          <a:p>
            <a:pPr algn="ctr" fontAlgn="auto">
              <a:lnSpc>
                <a:spcPct val="150000"/>
              </a:lnSpc>
            </a:pPr>
            <a:r>
              <a:rPr lang="zh-CN" altLang="en-US" sz="1400" i="1" dirty="0">
                <a:latin typeface="微软雅黑" panose="020B0503020204020204" pitchFamily="34" charset="-122"/>
                <a:ea typeface="微软雅黑" panose="020B0503020204020204" pitchFamily="34" charset="-122"/>
                <a:sym typeface="+mn-ea"/>
              </a:rPr>
              <a:t>治理组织、经营制度</a:t>
            </a:r>
            <a:endParaRPr lang="zh-CN" altLang="en-US" sz="1400" i="1" dirty="0">
              <a:latin typeface="微软雅黑" panose="020B0503020204020204" pitchFamily="34" charset="-122"/>
              <a:ea typeface="微软雅黑" panose="020B0503020204020204" pitchFamily="34" charset="-122"/>
              <a:sym typeface="+mn-ea"/>
            </a:endParaRPr>
          </a:p>
          <a:p>
            <a:pPr algn="ctr" fontAlgn="auto">
              <a:lnSpc>
                <a:spcPct val="150000"/>
              </a:lnSpc>
            </a:pPr>
            <a:r>
              <a:rPr lang="zh-CN" altLang="en-US" sz="1400" i="1" dirty="0">
                <a:latin typeface="微软雅黑" panose="020B0503020204020204" pitchFamily="34" charset="-122"/>
                <a:ea typeface="微软雅黑" panose="020B0503020204020204" pitchFamily="34" charset="-122"/>
                <a:sym typeface="+mn-ea"/>
              </a:rPr>
              <a:t>决策事项、决策会议</a:t>
            </a:r>
            <a:endParaRPr lang="zh-CN" altLang="en-US" sz="1400" i="1" dirty="0">
              <a:latin typeface="微软雅黑" panose="020B0503020204020204" pitchFamily="34" charset="-122"/>
              <a:ea typeface="微软雅黑" panose="020B0503020204020204" pitchFamily="34" charset="-122"/>
              <a:sym typeface="+mn-ea"/>
            </a:endParaRPr>
          </a:p>
          <a:p>
            <a:pPr algn="ctr" fontAlgn="auto">
              <a:lnSpc>
                <a:spcPct val="150000"/>
              </a:lnSpc>
            </a:pPr>
            <a:r>
              <a:rPr lang="zh-CN" altLang="en-US" sz="1400" i="1" dirty="0">
                <a:latin typeface="微软雅黑" panose="020B0503020204020204" pitchFamily="34" charset="-122"/>
                <a:ea typeface="微软雅黑" panose="020B0503020204020204" pitchFamily="34" charset="-122"/>
                <a:sym typeface="+mn-ea"/>
              </a:rPr>
              <a:t>审议议题、组织实施</a:t>
            </a:r>
            <a:endParaRPr lang="zh-CN" altLang="en-US" sz="1400" i="1" dirty="0">
              <a:latin typeface="微软雅黑" panose="020B0503020204020204" pitchFamily="34" charset="-122"/>
              <a:ea typeface="微软雅黑" panose="020B0503020204020204" pitchFamily="34" charset="-122"/>
              <a:sym typeface="+mn-ea"/>
            </a:endParaRPr>
          </a:p>
        </p:txBody>
      </p:sp>
      <p:sp>
        <p:nvSpPr>
          <p:cNvPr id="33" name="圆角矩形 11"/>
          <p:cNvSpPr/>
          <p:nvPr/>
        </p:nvSpPr>
        <p:spPr>
          <a:xfrm>
            <a:off x="4909185" y="1419225"/>
            <a:ext cx="3004185" cy="4344670"/>
          </a:xfrm>
          <a:prstGeom prst="rect">
            <a:avLst/>
          </a:prstGeom>
          <a:gradFill>
            <a:gsLst>
              <a:gs pos="50000">
                <a:srgbClr val="37B2BB"/>
              </a:gs>
              <a:gs pos="0">
                <a:srgbClr val="3BBAC5">
                  <a:alpha val="80000"/>
                </a:srgbClr>
              </a:gs>
              <a:gs pos="100000">
                <a:srgbClr val="3BBAC5">
                  <a:alpha val="8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b="1" dirty="0" smtClean="0">
              <a:ln w="0"/>
              <a:solidFill>
                <a:schemeClr val="bg1"/>
              </a:solidFill>
              <a:latin typeface="微软雅黑" panose="020B0503020204020204" pitchFamily="34" charset="-122"/>
              <a:ea typeface="微软雅黑" panose="020B0503020204020204" pitchFamily="34" charset="-122"/>
              <a:sym typeface="+mn-ea"/>
            </a:endParaRPr>
          </a:p>
          <a:p>
            <a:pPr lvl="0" algn="ctr">
              <a:buClrTx/>
              <a:buSzTx/>
              <a:buFontTx/>
            </a:pPr>
            <a:endParaRPr lang="zh-CN" altLang="en-US" b="1" dirty="0" smtClean="0">
              <a:ln w="0"/>
              <a:solidFill>
                <a:schemeClr val="bg1"/>
              </a:solidFill>
              <a:latin typeface="微软雅黑" panose="020B0503020204020204" pitchFamily="34" charset="-122"/>
              <a:ea typeface="微软雅黑" panose="020B0503020204020204" pitchFamily="34" charset="-122"/>
              <a:sym typeface="+mn-ea"/>
            </a:endParaRPr>
          </a:p>
          <a:p>
            <a:pPr lvl="0" algn="ctr">
              <a:buClrTx/>
              <a:buSzTx/>
              <a:buFontTx/>
            </a:pPr>
            <a:endParaRPr lang="zh-CN" altLang="en-US" b="1" dirty="0" smtClean="0">
              <a:ln w="0"/>
              <a:solidFill>
                <a:schemeClr val="bg1"/>
              </a:solidFill>
              <a:latin typeface="微软雅黑" panose="020B0503020204020204" pitchFamily="34" charset="-122"/>
              <a:ea typeface="微软雅黑" panose="020B0503020204020204" pitchFamily="34" charset="-122"/>
              <a:sym typeface="+mn-ea"/>
            </a:endParaRPr>
          </a:p>
          <a:p>
            <a:pPr lvl="0" algn="ctr">
              <a:buClrTx/>
              <a:buSzTx/>
              <a:buFontTx/>
            </a:pPr>
            <a:endParaRPr lang="zh-CN" altLang="en-US" b="1" dirty="0" smtClean="0">
              <a:ln w="0"/>
              <a:solidFill>
                <a:schemeClr val="bg1"/>
              </a:solidFill>
              <a:latin typeface="微软雅黑" panose="020B0503020204020204" pitchFamily="34" charset="-122"/>
              <a:ea typeface="微软雅黑" panose="020B0503020204020204" pitchFamily="34" charset="-122"/>
              <a:sym typeface="+mn-ea"/>
            </a:endParaRPr>
          </a:p>
        </p:txBody>
      </p:sp>
      <p:pic>
        <p:nvPicPr>
          <p:cNvPr id="34" name="图片 33" descr="3505465"/>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822315" y="2011045"/>
            <a:ext cx="1178560" cy="1178560"/>
          </a:xfrm>
          <a:prstGeom prst="rect">
            <a:avLst/>
          </a:prstGeom>
        </p:spPr>
      </p:pic>
      <p:sp>
        <p:nvSpPr>
          <p:cNvPr id="35" name="文本框 34"/>
          <p:cNvSpPr txBox="1"/>
          <p:nvPr/>
        </p:nvSpPr>
        <p:spPr>
          <a:xfrm>
            <a:off x="5709890" y="3324351"/>
            <a:ext cx="1404000" cy="368300"/>
          </a:xfrm>
          <a:prstGeom prst="rect">
            <a:avLst/>
          </a:prstGeom>
          <a:noFill/>
        </p:spPr>
        <p:txBody>
          <a:bodyPr wrap="square" rtlCol="0">
            <a:spAutoFit/>
          </a:bodyPr>
          <a:p>
            <a:pPr algn="ctr"/>
            <a:r>
              <a:rPr lang="zh-CN" b="1" dirty="0">
                <a:solidFill>
                  <a:schemeClr val="bg1"/>
                </a:solidFill>
                <a:latin typeface="微软雅黑" panose="020B0503020204020204" pitchFamily="34" charset="-122"/>
                <a:ea typeface="微软雅黑" panose="020B0503020204020204" pitchFamily="34" charset="-122"/>
              </a:rPr>
              <a:t>风险模型</a:t>
            </a:r>
            <a:endParaRPr lang="zh-CN" b="1" dirty="0">
              <a:solidFill>
                <a:schemeClr val="bg1"/>
              </a:solidFill>
              <a:latin typeface="微软雅黑" panose="020B0503020204020204" pitchFamily="34" charset="-122"/>
              <a:ea typeface="微软雅黑" panose="020B0503020204020204" pitchFamily="34" charset="-122"/>
            </a:endParaRPr>
          </a:p>
        </p:txBody>
      </p:sp>
      <p:cxnSp>
        <p:nvCxnSpPr>
          <p:cNvPr id="36" name="直接连接符 35"/>
          <p:cNvCxnSpPr/>
          <p:nvPr/>
        </p:nvCxnSpPr>
        <p:spPr>
          <a:xfrm>
            <a:off x="8161537" y="1366288"/>
            <a:ext cx="0" cy="484858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7" name="Freeform 3"/>
          <p:cNvSpPr/>
          <p:nvPr/>
        </p:nvSpPr>
        <p:spPr bwMode="gray">
          <a:xfrm rot="5400000">
            <a:off x="7623175" y="2446655"/>
            <a:ext cx="2108835" cy="400050"/>
          </a:xfrm>
          <a:custGeom>
            <a:avLst/>
            <a:gdLst>
              <a:gd name="T0" fmla="*/ 0 w 5016"/>
              <a:gd name="T1" fmla="*/ 2147483647 h 2256"/>
              <a:gd name="T2" fmla="*/ 2147483647 w 5016"/>
              <a:gd name="T3" fmla="*/ 2147483647 h 2256"/>
              <a:gd name="T4" fmla="*/ 2147483647 w 5016"/>
              <a:gd name="T5" fmla="*/ 2147483647 h 2256"/>
              <a:gd name="T6" fmla="*/ 2147483647 w 5016"/>
              <a:gd name="T7" fmla="*/ 2147483647 h 2256"/>
              <a:gd name="T8" fmla="*/ 2147483647 w 5016"/>
              <a:gd name="T9" fmla="*/ 2147483647 h 2256"/>
              <a:gd name="T10" fmla="*/ 2147483647 w 5016"/>
              <a:gd name="T11" fmla="*/ 2147483647 h 2256"/>
              <a:gd name="T12" fmla="*/ 2147483647 w 5016"/>
              <a:gd name="T13" fmla="*/ 2147483647 h 2256"/>
              <a:gd name="T14" fmla="*/ 2147483647 w 5016"/>
              <a:gd name="T15" fmla="*/ 2147483647 h 2256"/>
              <a:gd name="T16" fmla="*/ 2147483647 w 5016"/>
              <a:gd name="T17" fmla="*/ 2147483647 h 2256"/>
              <a:gd name="T18" fmla="*/ 2147483647 w 5016"/>
              <a:gd name="T19" fmla="*/ 0 h 2256"/>
              <a:gd name="T20" fmla="*/ 2147483647 w 5016"/>
              <a:gd name="T21" fmla="*/ 2147483647 h 2256"/>
              <a:gd name="T22" fmla="*/ 2147483647 w 5016"/>
              <a:gd name="T23" fmla="*/ 2147483647 h 2256"/>
              <a:gd name="T24" fmla="*/ 2147483647 w 5016"/>
              <a:gd name="T25" fmla="*/ 2147483647 h 2256"/>
              <a:gd name="T26" fmla="*/ 2147483647 w 5016"/>
              <a:gd name="T27" fmla="*/ 2147483647 h 2256"/>
              <a:gd name="T28" fmla="*/ 2147483647 w 5016"/>
              <a:gd name="T29" fmla="*/ 2147483647 h 2256"/>
              <a:gd name="T30" fmla="*/ 2147483647 w 5016"/>
              <a:gd name="T31" fmla="*/ 2147483647 h 2256"/>
              <a:gd name="T32" fmla="*/ 2147483647 w 5016"/>
              <a:gd name="T33" fmla="*/ 2147483647 h 2256"/>
              <a:gd name="T34" fmla="*/ 2147483647 w 5016"/>
              <a:gd name="T35" fmla="*/ 2147483647 h 2256"/>
              <a:gd name="T36" fmla="*/ 2147483647 w 5016"/>
              <a:gd name="T37" fmla="*/ 2147483647 h 2256"/>
              <a:gd name="T38" fmla="*/ 0 w 5016"/>
              <a:gd name="T39" fmla="*/ 2147483647 h 22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16"/>
              <a:gd name="T61" fmla="*/ 0 h 2256"/>
              <a:gd name="T62" fmla="*/ 5016 w 5016"/>
              <a:gd name="T63" fmla="*/ 2256 h 2256"/>
              <a:gd name="connsiteX0" fmla="*/ 216 w 8062"/>
              <a:gd name="connsiteY0" fmla="*/ 9929 h 10000"/>
              <a:gd name="connsiteX1" fmla="*/ 299 w 8062"/>
              <a:gd name="connsiteY1" fmla="*/ 3112 h 10000"/>
              <a:gd name="connsiteX2" fmla="*/ 0 w 8062"/>
              <a:gd name="connsiteY2" fmla="*/ 3298 h 10000"/>
              <a:gd name="connsiteX3" fmla="*/ 335 w 8062"/>
              <a:gd name="connsiteY3" fmla="*/ 1941 h 10000"/>
              <a:gd name="connsiteX4" fmla="*/ 897 w 8062"/>
              <a:gd name="connsiteY4" fmla="*/ 2846 h 10000"/>
              <a:gd name="connsiteX5" fmla="*/ 598 w 8062"/>
              <a:gd name="connsiteY5" fmla="*/ 2979 h 10000"/>
              <a:gd name="connsiteX6" fmla="*/ 1985 w 8062"/>
              <a:gd name="connsiteY6" fmla="*/ 5691 h 10000"/>
              <a:gd name="connsiteX7" fmla="*/ 2978 w 8062"/>
              <a:gd name="connsiteY7" fmla="*/ 1410 h 10000"/>
              <a:gd name="connsiteX8" fmla="*/ 2607 w 8062"/>
              <a:gd name="connsiteY8" fmla="*/ 1410 h 10000"/>
              <a:gd name="connsiteX9" fmla="*/ 3241 w 8062"/>
              <a:gd name="connsiteY9" fmla="*/ 0 h 10000"/>
              <a:gd name="connsiteX10" fmla="*/ 3840 w 8062"/>
              <a:gd name="connsiteY10" fmla="*/ 1463 h 10000"/>
              <a:gd name="connsiteX11" fmla="*/ 3493 w 8062"/>
              <a:gd name="connsiteY11" fmla="*/ 1436 h 10000"/>
              <a:gd name="connsiteX12" fmla="*/ 4462 w 8062"/>
              <a:gd name="connsiteY12" fmla="*/ 5771 h 10000"/>
              <a:gd name="connsiteX13" fmla="*/ 5777 w 8062"/>
              <a:gd name="connsiteY13" fmla="*/ 2899 h 10000"/>
              <a:gd name="connsiteX14" fmla="*/ 5442 w 8062"/>
              <a:gd name="connsiteY14" fmla="*/ 2846 h 10000"/>
              <a:gd name="connsiteX15" fmla="*/ 6005 w 8062"/>
              <a:gd name="connsiteY15" fmla="*/ 1862 h 10000"/>
              <a:gd name="connsiteX16" fmla="*/ 6399 w 8062"/>
              <a:gd name="connsiteY16" fmla="*/ 3005 h 10000"/>
              <a:gd name="connsiteX17" fmla="*/ 6088 w 8062"/>
              <a:gd name="connsiteY17" fmla="*/ 2979 h 10000"/>
              <a:gd name="connsiteX18" fmla="*/ 8062 w 8062"/>
              <a:gd name="connsiteY18" fmla="*/ 9863 h 10000"/>
              <a:gd name="connsiteX19" fmla="*/ 216 w 8062"/>
              <a:gd name="connsiteY19" fmla="*/ 9929 h 10000"/>
              <a:gd name="connsiteX0-1" fmla="*/ 268 w 8068"/>
              <a:gd name="connsiteY0-2" fmla="*/ 9929 h 10000"/>
              <a:gd name="connsiteX1-3" fmla="*/ 371 w 8068"/>
              <a:gd name="connsiteY1-4" fmla="*/ 3112 h 10000"/>
              <a:gd name="connsiteX2-5" fmla="*/ 0 w 8068"/>
              <a:gd name="connsiteY2-6" fmla="*/ 3298 h 10000"/>
              <a:gd name="connsiteX3-7" fmla="*/ 416 w 8068"/>
              <a:gd name="connsiteY3-8" fmla="*/ 1941 h 10000"/>
              <a:gd name="connsiteX4-9" fmla="*/ 1113 w 8068"/>
              <a:gd name="connsiteY4-10" fmla="*/ 2846 h 10000"/>
              <a:gd name="connsiteX5-11" fmla="*/ 742 w 8068"/>
              <a:gd name="connsiteY5-12" fmla="*/ 2979 h 10000"/>
              <a:gd name="connsiteX6-13" fmla="*/ 2462 w 8068"/>
              <a:gd name="connsiteY6-14" fmla="*/ 5691 h 10000"/>
              <a:gd name="connsiteX7-15" fmla="*/ 3694 w 8068"/>
              <a:gd name="connsiteY7-16" fmla="*/ 1410 h 10000"/>
              <a:gd name="connsiteX8-17" fmla="*/ 3234 w 8068"/>
              <a:gd name="connsiteY8-18" fmla="*/ 1410 h 10000"/>
              <a:gd name="connsiteX9-19" fmla="*/ 4020 w 8068"/>
              <a:gd name="connsiteY9-20" fmla="*/ 0 h 10000"/>
              <a:gd name="connsiteX10-21" fmla="*/ 4763 w 8068"/>
              <a:gd name="connsiteY10-22" fmla="*/ 1463 h 10000"/>
              <a:gd name="connsiteX11-23" fmla="*/ 4333 w 8068"/>
              <a:gd name="connsiteY11-24" fmla="*/ 1436 h 10000"/>
              <a:gd name="connsiteX12-25" fmla="*/ 5535 w 8068"/>
              <a:gd name="connsiteY12-26" fmla="*/ 5771 h 10000"/>
              <a:gd name="connsiteX13-27" fmla="*/ 7166 w 8068"/>
              <a:gd name="connsiteY13-28" fmla="*/ 2899 h 10000"/>
              <a:gd name="connsiteX14-29" fmla="*/ 6750 w 8068"/>
              <a:gd name="connsiteY14-30" fmla="*/ 2846 h 10000"/>
              <a:gd name="connsiteX15-31" fmla="*/ 7449 w 8068"/>
              <a:gd name="connsiteY15-32" fmla="*/ 1862 h 10000"/>
              <a:gd name="connsiteX16-33" fmla="*/ 7937 w 8068"/>
              <a:gd name="connsiteY16-34" fmla="*/ 3005 h 10000"/>
              <a:gd name="connsiteX17-35" fmla="*/ 7551 w 8068"/>
              <a:gd name="connsiteY17-36" fmla="*/ 2979 h 10000"/>
              <a:gd name="connsiteX18-37" fmla="*/ 8068 w 8068"/>
              <a:gd name="connsiteY18-38" fmla="*/ 9863 h 10000"/>
              <a:gd name="connsiteX19-39" fmla="*/ 268 w 8068"/>
              <a:gd name="connsiteY19-40" fmla="*/ 9929 h 10000"/>
              <a:gd name="connsiteX0-41" fmla="*/ 332 w 10611"/>
              <a:gd name="connsiteY0-42" fmla="*/ 9929 h 10000"/>
              <a:gd name="connsiteX1-43" fmla="*/ 460 w 10611"/>
              <a:gd name="connsiteY1-44" fmla="*/ 3112 h 10000"/>
              <a:gd name="connsiteX2-45" fmla="*/ 0 w 10611"/>
              <a:gd name="connsiteY2-46" fmla="*/ 3298 h 10000"/>
              <a:gd name="connsiteX3-47" fmla="*/ 516 w 10611"/>
              <a:gd name="connsiteY3-48" fmla="*/ 1941 h 10000"/>
              <a:gd name="connsiteX4-49" fmla="*/ 1380 w 10611"/>
              <a:gd name="connsiteY4-50" fmla="*/ 2846 h 10000"/>
              <a:gd name="connsiteX5-51" fmla="*/ 920 w 10611"/>
              <a:gd name="connsiteY5-52" fmla="*/ 2979 h 10000"/>
              <a:gd name="connsiteX6-53" fmla="*/ 3052 w 10611"/>
              <a:gd name="connsiteY6-54" fmla="*/ 5691 h 10000"/>
              <a:gd name="connsiteX7-55" fmla="*/ 4579 w 10611"/>
              <a:gd name="connsiteY7-56" fmla="*/ 1410 h 10000"/>
              <a:gd name="connsiteX8-57" fmla="*/ 4008 w 10611"/>
              <a:gd name="connsiteY8-58" fmla="*/ 1410 h 10000"/>
              <a:gd name="connsiteX9-59" fmla="*/ 4983 w 10611"/>
              <a:gd name="connsiteY9-60" fmla="*/ 0 h 10000"/>
              <a:gd name="connsiteX10-61" fmla="*/ 5904 w 10611"/>
              <a:gd name="connsiteY10-62" fmla="*/ 1463 h 10000"/>
              <a:gd name="connsiteX11-63" fmla="*/ 5371 w 10611"/>
              <a:gd name="connsiteY11-64" fmla="*/ 1436 h 10000"/>
              <a:gd name="connsiteX12-65" fmla="*/ 6860 w 10611"/>
              <a:gd name="connsiteY12-66" fmla="*/ 5771 h 10000"/>
              <a:gd name="connsiteX13-67" fmla="*/ 8882 w 10611"/>
              <a:gd name="connsiteY13-68" fmla="*/ 2899 h 10000"/>
              <a:gd name="connsiteX14-69" fmla="*/ 8366 w 10611"/>
              <a:gd name="connsiteY14-70" fmla="*/ 2846 h 10000"/>
              <a:gd name="connsiteX15-71" fmla="*/ 9233 w 10611"/>
              <a:gd name="connsiteY15-72" fmla="*/ 1862 h 10000"/>
              <a:gd name="connsiteX16-73" fmla="*/ 9838 w 10611"/>
              <a:gd name="connsiteY16-74" fmla="*/ 3005 h 10000"/>
              <a:gd name="connsiteX17-75" fmla="*/ 9359 w 10611"/>
              <a:gd name="connsiteY17-76" fmla="*/ 2979 h 10000"/>
              <a:gd name="connsiteX18-77" fmla="*/ 10611 w 10611"/>
              <a:gd name="connsiteY18-78" fmla="*/ 9863 h 10000"/>
              <a:gd name="connsiteX19-79" fmla="*/ 332 w 10611"/>
              <a:gd name="connsiteY19-80" fmla="*/ 9929 h 10000"/>
              <a:gd name="connsiteX0-81" fmla="*/ 332 w 10611"/>
              <a:gd name="connsiteY0-82" fmla="*/ 9929 h 19433"/>
              <a:gd name="connsiteX1-83" fmla="*/ 460 w 10611"/>
              <a:gd name="connsiteY1-84" fmla="*/ 3112 h 19433"/>
              <a:gd name="connsiteX2-85" fmla="*/ 0 w 10611"/>
              <a:gd name="connsiteY2-86" fmla="*/ 3298 h 19433"/>
              <a:gd name="connsiteX3-87" fmla="*/ 516 w 10611"/>
              <a:gd name="connsiteY3-88" fmla="*/ 1941 h 19433"/>
              <a:gd name="connsiteX4-89" fmla="*/ 1380 w 10611"/>
              <a:gd name="connsiteY4-90" fmla="*/ 2846 h 19433"/>
              <a:gd name="connsiteX5-91" fmla="*/ 920 w 10611"/>
              <a:gd name="connsiteY5-92" fmla="*/ 2979 h 19433"/>
              <a:gd name="connsiteX6-93" fmla="*/ 3052 w 10611"/>
              <a:gd name="connsiteY6-94" fmla="*/ 5691 h 19433"/>
              <a:gd name="connsiteX7-95" fmla="*/ 4579 w 10611"/>
              <a:gd name="connsiteY7-96" fmla="*/ 1410 h 19433"/>
              <a:gd name="connsiteX8-97" fmla="*/ 4008 w 10611"/>
              <a:gd name="connsiteY8-98" fmla="*/ 1410 h 19433"/>
              <a:gd name="connsiteX9-99" fmla="*/ 4983 w 10611"/>
              <a:gd name="connsiteY9-100" fmla="*/ 0 h 19433"/>
              <a:gd name="connsiteX10-101" fmla="*/ 5904 w 10611"/>
              <a:gd name="connsiteY10-102" fmla="*/ 1463 h 19433"/>
              <a:gd name="connsiteX11-103" fmla="*/ 5371 w 10611"/>
              <a:gd name="connsiteY11-104" fmla="*/ 1436 h 19433"/>
              <a:gd name="connsiteX12-105" fmla="*/ 6860 w 10611"/>
              <a:gd name="connsiteY12-106" fmla="*/ 5771 h 19433"/>
              <a:gd name="connsiteX13-107" fmla="*/ 8882 w 10611"/>
              <a:gd name="connsiteY13-108" fmla="*/ 2899 h 19433"/>
              <a:gd name="connsiteX14-109" fmla="*/ 8366 w 10611"/>
              <a:gd name="connsiteY14-110" fmla="*/ 2846 h 19433"/>
              <a:gd name="connsiteX15-111" fmla="*/ 9233 w 10611"/>
              <a:gd name="connsiteY15-112" fmla="*/ 1862 h 19433"/>
              <a:gd name="connsiteX16-113" fmla="*/ 9838 w 10611"/>
              <a:gd name="connsiteY16-114" fmla="*/ 3005 h 19433"/>
              <a:gd name="connsiteX17-115" fmla="*/ 9359 w 10611"/>
              <a:gd name="connsiteY17-116" fmla="*/ 2979 h 19433"/>
              <a:gd name="connsiteX18-117" fmla="*/ 10611 w 10611"/>
              <a:gd name="connsiteY18-118" fmla="*/ 9863 h 19433"/>
              <a:gd name="connsiteX19-119" fmla="*/ 332 w 10611"/>
              <a:gd name="connsiteY19-120" fmla="*/ 9929 h 19433"/>
              <a:gd name="connsiteX0-121" fmla="*/ 332 w 10611"/>
              <a:gd name="connsiteY0-122" fmla="*/ 9929 h 10000"/>
              <a:gd name="connsiteX1-123" fmla="*/ 460 w 10611"/>
              <a:gd name="connsiteY1-124" fmla="*/ 3112 h 10000"/>
              <a:gd name="connsiteX2-125" fmla="*/ 0 w 10611"/>
              <a:gd name="connsiteY2-126" fmla="*/ 3298 h 10000"/>
              <a:gd name="connsiteX3-127" fmla="*/ 516 w 10611"/>
              <a:gd name="connsiteY3-128" fmla="*/ 1941 h 10000"/>
              <a:gd name="connsiteX4-129" fmla="*/ 1380 w 10611"/>
              <a:gd name="connsiteY4-130" fmla="*/ 2846 h 10000"/>
              <a:gd name="connsiteX5-131" fmla="*/ 920 w 10611"/>
              <a:gd name="connsiteY5-132" fmla="*/ 2979 h 10000"/>
              <a:gd name="connsiteX6-133" fmla="*/ 3052 w 10611"/>
              <a:gd name="connsiteY6-134" fmla="*/ 5691 h 10000"/>
              <a:gd name="connsiteX7-135" fmla="*/ 4579 w 10611"/>
              <a:gd name="connsiteY7-136" fmla="*/ 1410 h 10000"/>
              <a:gd name="connsiteX8-137" fmla="*/ 4008 w 10611"/>
              <a:gd name="connsiteY8-138" fmla="*/ 1410 h 10000"/>
              <a:gd name="connsiteX9-139" fmla="*/ 4983 w 10611"/>
              <a:gd name="connsiteY9-140" fmla="*/ 0 h 10000"/>
              <a:gd name="connsiteX10-141" fmla="*/ 5904 w 10611"/>
              <a:gd name="connsiteY10-142" fmla="*/ 1463 h 10000"/>
              <a:gd name="connsiteX11-143" fmla="*/ 5371 w 10611"/>
              <a:gd name="connsiteY11-144" fmla="*/ 1436 h 10000"/>
              <a:gd name="connsiteX12-145" fmla="*/ 6860 w 10611"/>
              <a:gd name="connsiteY12-146" fmla="*/ 5771 h 10000"/>
              <a:gd name="connsiteX13-147" fmla="*/ 8882 w 10611"/>
              <a:gd name="connsiteY13-148" fmla="*/ 2899 h 10000"/>
              <a:gd name="connsiteX14-149" fmla="*/ 8366 w 10611"/>
              <a:gd name="connsiteY14-150" fmla="*/ 2846 h 10000"/>
              <a:gd name="connsiteX15-151" fmla="*/ 9233 w 10611"/>
              <a:gd name="connsiteY15-152" fmla="*/ 1862 h 10000"/>
              <a:gd name="connsiteX16-153" fmla="*/ 9838 w 10611"/>
              <a:gd name="connsiteY16-154" fmla="*/ 3005 h 10000"/>
              <a:gd name="connsiteX17-155" fmla="*/ 9359 w 10611"/>
              <a:gd name="connsiteY17-156" fmla="*/ 2979 h 10000"/>
              <a:gd name="connsiteX18-157" fmla="*/ 10611 w 10611"/>
              <a:gd name="connsiteY18-158" fmla="*/ 9863 h 10000"/>
              <a:gd name="connsiteX19-159" fmla="*/ 332 w 10611"/>
              <a:gd name="connsiteY19-160" fmla="*/ 9929 h 10000"/>
              <a:gd name="connsiteX0-161" fmla="*/ 332 w 10611"/>
              <a:gd name="connsiteY0-162" fmla="*/ 9929 h 10000"/>
              <a:gd name="connsiteX1-163" fmla="*/ 460 w 10611"/>
              <a:gd name="connsiteY1-164" fmla="*/ 3112 h 10000"/>
              <a:gd name="connsiteX2-165" fmla="*/ 0 w 10611"/>
              <a:gd name="connsiteY2-166" fmla="*/ 3298 h 10000"/>
              <a:gd name="connsiteX3-167" fmla="*/ 516 w 10611"/>
              <a:gd name="connsiteY3-168" fmla="*/ 1941 h 10000"/>
              <a:gd name="connsiteX4-169" fmla="*/ 1380 w 10611"/>
              <a:gd name="connsiteY4-170" fmla="*/ 2846 h 10000"/>
              <a:gd name="connsiteX5-171" fmla="*/ 920 w 10611"/>
              <a:gd name="connsiteY5-172" fmla="*/ 2979 h 10000"/>
              <a:gd name="connsiteX6-173" fmla="*/ 3052 w 10611"/>
              <a:gd name="connsiteY6-174" fmla="*/ 5691 h 10000"/>
              <a:gd name="connsiteX7-175" fmla="*/ 4579 w 10611"/>
              <a:gd name="connsiteY7-176" fmla="*/ 1410 h 10000"/>
              <a:gd name="connsiteX8-177" fmla="*/ 4008 w 10611"/>
              <a:gd name="connsiteY8-178" fmla="*/ 1410 h 10000"/>
              <a:gd name="connsiteX9-179" fmla="*/ 4983 w 10611"/>
              <a:gd name="connsiteY9-180" fmla="*/ 0 h 10000"/>
              <a:gd name="connsiteX10-181" fmla="*/ 5904 w 10611"/>
              <a:gd name="connsiteY10-182" fmla="*/ 1463 h 10000"/>
              <a:gd name="connsiteX11-183" fmla="*/ 5371 w 10611"/>
              <a:gd name="connsiteY11-184" fmla="*/ 1436 h 10000"/>
              <a:gd name="connsiteX12-185" fmla="*/ 6860 w 10611"/>
              <a:gd name="connsiteY12-186" fmla="*/ 5771 h 10000"/>
              <a:gd name="connsiteX13-187" fmla="*/ 8882 w 10611"/>
              <a:gd name="connsiteY13-188" fmla="*/ 2899 h 10000"/>
              <a:gd name="connsiteX14-189" fmla="*/ 8366 w 10611"/>
              <a:gd name="connsiteY14-190" fmla="*/ 2846 h 10000"/>
              <a:gd name="connsiteX15-191" fmla="*/ 9233 w 10611"/>
              <a:gd name="connsiteY15-192" fmla="*/ 1862 h 10000"/>
              <a:gd name="connsiteX16-193" fmla="*/ 9838 w 10611"/>
              <a:gd name="connsiteY16-194" fmla="*/ 3005 h 10000"/>
              <a:gd name="connsiteX17-195" fmla="*/ 9359 w 10611"/>
              <a:gd name="connsiteY17-196" fmla="*/ 2979 h 10000"/>
              <a:gd name="connsiteX18-197" fmla="*/ 10611 w 10611"/>
              <a:gd name="connsiteY18-198" fmla="*/ 9863 h 10000"/>
              <a:gd name="connsiteX19-199" fmla="*/ 332 w 10611"/>
              <a:gd name="connsiteY19-200" fmla="*/ 9929 h 10000"/>
              <a:gd name="connsiteX0-201" fmla="*/ 332 w 10611"/>
              <a:gd name="connsiteY0-202" fmla="*/ 9929 h 10000"/>
              <a:gd name="connsiteX1-203" fmla="*/ 460 w 10611"/>
              <a:gd name="connsiteY1-204" fmla="*/ 3112 h 10000"/>
              <a:gd name="connsiteX2-205" fmla="*/ 0 w 10611"/>
              <a:gd name="connsiteY2-206" fmla="*/ 3298 h 10000"/>
              <a:gd name="connsiteX3-207" fmla="*/ 516 w 10611"/>
              <a:gd name="connsiteY3-208" fmla="*/ 1941 h 10000"/>
              <a:gd name="connsiteX4-209" fmla="*/ 1380 w 10611"/>
              <a:gd name="connsiteY4-210" fmla="*/ 2846 h 10000"/>
              <a:gd name="connsiteX5-211" fmla="*/ 920 w 10611"/>
              <a:gd name="connsiteY5-212" fmla="*/ 2979 h 10000"/>
              <a:gd name="connsiteX6-213" fmla="*/ 3052 w 10611"/>
              <a:gd name="connsiteY6-214" fmla="*/ 5691 h 10000"/>
              <a:gd name="connsiteX7-215" fmla="*/ 4579 w 10611"/>
              <a:gd name="connsiteY7-216" fmla="*/ 1410 h 10000"/>
              <a:gd name="connsiteX8-217" fmla="*/ 4008 w 10611"/>
              <a:gd name="connsiteY8-218" fmla="*/ 1410 h 10000"/>
              <a:gd name="connsiteX9-219" fmla="*/ 4983 w 10611"/>
              <a:gd name="connsiteY9-220" fmla="*/ 0 h 10000"/>
              <a:gd name="connsiteX10-221" fmla="*/ 5904 w 10611"/>
              <a:gd name="connsiteY10-222" fmla="*/ 1463 h 10000"/>
              <a:gd name="connsiteX11-223" fmla="*/ 5371 w 10611"/>
              <a:gd name="connsiteY11-224" fmla="*/ 1436 h 10000"/>
              <a:gd name="connsiteX12-225" fmla="*/ 6860 w 10611"/>
              <a:gd name="connsiteY12-226" fmla="*/ 5771 h 10000"/>
              <a:gd name="connsiteX13-227" fmla="*/ 8882 w 10611"/>
              <a:gd name="connsiteY13-228" fmla="*/ 2899 h 10000"/>
              <a:gd name="connsiteX14-229" fmla="*/ 8366 w 10611"/>
              <a:gd name="connsiteY14-230" fmla="*/ 2846 h 10000"/>
              <a:gd name="connsiteX15-231" fmla="*/ 9233 w 10611"/>
              <a:gd name="connsiteY15-232" fmla="*/ 1862 h 10000"/>
              <a:gd name="connsiteX16-233" fmla="*/ 9838 w 10611"/>
              <a:gd name="connsiteY16-234" fmla="*/ 3005 h 10000"/>
              <a:gd name="connsiteX17-235" fmla="*/ 9359 w 10611"/>
              <a:gd name="connsiteY17-236" fmla="*/ 2979 h 10000"/>
              <a:gd name="connsiteX18-237" fmla="*/ 10611 w 10611"/>
              <a:gd name="connsiteY18-238" fmla="*/ 9863 h 10000"/>
              <a:gd name="connsiteX19-239" fmla="*/ 332 w 10611"/>
              <a:gd name="connsiteY19-240" fmla="*/ 9929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Lst>
            <a:rect l="l" t="t" r="r" b="b"/>
            <a:pathLst>
              <a:path w="10611" h="10000">
                <a:moveTo>
                  <a:pt x="332" y="9929"/>
                </a:moveTo>
                <a:cubicBezTo>
                  <a:pt x="769" y="5469"/>
                  <a:pt x="642" y="6534"/>
                  <a:pt x="460" y="3112"/>
                </a:cubicBezTo>
                <a:lnTo>
                  <a:pt x="0" y="3298"/>
                </a:lnTo>
                <a:cubicBezTo>
                  <a:pt x="50" y="3112"/>
                  <a:pt x="516" y="1933"/>
                  <a:pt x="516" y="1941"/>
                </a:cubicBezTo>
                <a:lnTo>
                  <a:pt x="1380" y="2846"/>
                </a:lnTo>
                <a:cubicBezTo>
                  <a:pt x="1380" y="2846"/>
                  <a:pt x="882" y="2979"/>
                  <a:pt x="920" y="2979"/>
                </a:cubicBezTo>
                <a:cubicBezTo>
                  <a:pt x="1398" y="4468"/>
                  <a:pt x="1987" y="5984"/>
                  <a:pt x="3052" y="5691"/>
                </a:cubicBezTo>
                <a:cubicBezTo>
                  <a:pt x="4119" y="5399"/>
                  <a:pt x="4560" y="2553"/>
                  <a:pt x="4579" y="1410"/>
                </a:cubicBezTo>
                <a:lnTo>
                  <a:pt x="4008" y="1410"/>
                </a:lnTo>
                <a:lnTo>
                  <a:pt x="4983" y="0"/>
                </a:lnTo>
                <a:lnTo>
                  <a:pt x="5904" y="1463"/>
                </a:lnTo>
                <a:lnTo>
                  <a:pt x="5371" y="1436"/>
                </a:lnTo>
                <a:cubicBezTo>
                  <a:pt x="5371" y="1441"/>
                  <a:pt x="5480" y="5691"/>
                  <a:pt x="6860" y="5771"/>
                </a:cubicBezTo>
                <a:cubicBezTo>
                  <a:pt x="8239" y="5851"/>
                  <a:pt x="8717" y="4043"/>
                  <a:pt x="8882" y="2899"/>
                </a:cubicBezTo>
                <a:lnTo>
                  <a:pt x="8366" y="2846"/>
                </a:lnTo>
                <a:lnTo>
                  <a:pt x="9233" y="1862"/>
                </a:lnTo>
                <a:lnTo>
                  <a:pt x="9838" y="3005"/>
                </a:lnTo>
                <a:lnTo>
                  <a:pt x="9359" y="2979"/>
                </a:lnTo>
                <a:cubicBezTo>
                  <a:pt x="9378" y="3005"/>
                  <a:pt x="9515" y="6657"/>
                  <a:pt x="10611" y="9863"/>
                </a:cubicBezTo>
                <a:cubicBezTo>
                  <a:pt x="5775" y="9894"/>
                  <a:pt x="3679" y="10000"/>
                  <a:pt x="332" y="9929"/>
                </a:cubicBezTo>
                <a:close/>
              </a:path>
            </a:pathLst>
          </a:custGeom>
          <a:gradFill rotWithShape="1">
            <a:gsLst>
              <a:gs pos="0">
                <a:schemeClr val="accent1">
                  <a:lumMod val="75000"/>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p>
            <a:pPr>
              <a:defRPr/>
            </a:pPr>
            <a:endParaRPr lang="zh-CN" altLang="en-US">
              <a:solidFill>
                <a:srgbClr val="000000"/>
              </a:solidFill>
            </a:endParaRPr>
          </a:p>
        </p:txBody>
      </p:sp>
      <p:sp>
        <p:nvSpPr>
          <p:cNvPr id="38" name="Freeform 3"/>
          <p:cNvSpPr/>
          <p:nvPr/>
        </p:nvSpPr>
        <p:spPr bwMode="gray">
          <a:xfrm rot="5400000">
            <a:off x="7423150" y="4291965"/>
            <a:ext cx="2510155" cy="400050"/>
          </a:xfrm>
          <a:custGeom>
            <a:avLst/>
            <a:gdLst>
              <a:gd name="T0" fmla="*/ 0 w 5016"/>
              <a:gd name="T1" fmla="*/ 2147483647 h 2256"/>
              <a:gd name="T2" fmla="*/ 2147483647 w 5016"/>
              <a:gd name="T3" fmla="*/ 2147483647 h 2256"/>
              <a:gd name="T4" fmla="*/ 2147483647 w 5016"/>
              <a:gd name="T5" fmla="*/ 2147483647 h 2256"/>
              <a:gd name="T6" fmla="*/ 2147483647 w 5016"/>
              <a:gd name="T7" fmla="*/ 2147483647 h 2256"/>
              <a:gd name="T8" fmla="*/ 2147483647 w 5016"/>
              <a:gd name="T9" fmla="*/ 2147483647 h 2256"/>
              <a:gd name="T10" fmla="*/ 2147483647 w 5016"/>
              <a:gd name="T11" fmla="*/ 2147483647 h 2256"/>
              <a:gd name="T12" fmla="*/ 2147483647 w 5016"/>
              <a:gd name="T13" fmla="*/ 2147483647 h 2256"/>
              <a:gd name="T14" fmla="*/ 2147483647 w 5016"/>
              <a:gd name="T15" fmla="*/ 2147483647 h 2256"/>
              <a:gd name="T16" fmla="*/ 2147483647 w 5016"/>
              <a:gd name="T17" fmla="*/ 2147483647 h 2256"/>
              <a:gd name="T18" fmla="*/ 2147483647 w 5016"/>
              <a:gd name="T19" fmla="*/ 0 h 2256"/>
              <a:gd name="T20" fmla="*/ 2147483647 w 5016"/>
              <a:gd name="T21" fmla="*/ 2147483647 h 2256"/>
              <a:gd name="T22" fmla="*/ 2147483647 w 5016"/>
              <a:gd name="T23" fmla="*/ 2147483647 h 2256"/>
              <a:gd name="T24" fmla="*/ 2147483647 w 5016"/>
              <a:gd name="T25" fmla="*/ 2147483647 h 2256"/>
              <a:gd name="T26" fmla="*/ 2147483647 w 5016"/>
              <a:gd name="T27" fmla="*/ 2147483647 h 2256"/>
              <a:gd name="T28" fmla="*/ 2147483647 w 5016"/>
              <a:gd name="T29" fmla="*/ 2147483647 h 2256"/>
              <a:gd name="T30" fmla="*/ 2147483647 w 5016"/>
              <a:gd name="T31" fmla="*/ 2147483647 h 2256"/>
              <a:gd name="T32" fmla="*/ 2147483647 w 5016"/>
              <a:gd name="T33" fmla="*/ 2147483647 h 2256"/>
              <a:gd name="T34" fmla="*/ 2147483647 w 5016"/>
              <a:gd name="T35" fmla="*/ 2147483647 h 2256"/>
              <a:gd name="T36" fmla="*/ 2147483647 w 5016"/>
              <a:gd name="T37" fmla="*/ 2147483647 h 2256"/>
              <a:gd name="T38" fmla="*/ 0 w 5016"/>
              <a:gd name="T39" fmla="*/ 2147483647 h 22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16"/>
              <a:gd name="T61" fmla="*/ 0 h 2256"/>
              <a:gd name="T62" fmla="*/ 5016 w 5016"/>
              <a:gd name="T63" fmla="*/ 2256 h 2256"/>
              <a:gd name="connsiteX0" fmla="*/ 216 w 8062"/>
              <a:gd name="connsiteY0" fmla="*/ 9929 h 10000"/>
              <a:gd name="connsiteX1" fmla="*/ 299 w 8062"/>
              <a:gd name="connsiteY1" fmla="*/ 3112 h 10000"/>
              <a:gd name="connsiteX2" fmla="*/ 0 w 8062"/>
              <a:gd name="connsiteY2" fmla="*/ 3298 h 10000"/>
              <a:gd name="connsiteX3" fmla="*/ 335 w 8062"/>
              <a:gd name="connsiteY3" fmla="*/ 1941 h 10000"/>
              <a:gd name="connsiteX4" fmla="*/ 897 w 8062"/>
              <a:gd name="connsiteY4" fmla="*/ 2846 h 10000"/>
              <a:gd name="connsiteX5" fmla="*/ 598 w 8062"/>
              <a:gd name="connsiteY5" fmla="*/ 2979 h 10000"/>
              <a:gd name="connsiteX6" fmla="*/ 1985 w 8062"/>
              <a:gd name="connsiteY6" fmla="*/ 5691 h 10000"/>
              <a:gd name="connsiteX7" fmla="*/ 2978 w 8062"/>
              <a:gd name="connsiteY7" fmla="*/ 1410 h 10000"/>
              <a:gd name="connsiteX8" fmla="*/ 2607 w 8062"/>
              <a:gd name="connsiteY8" fmla="*/ 1410 h 10000"/>
              <a:gd name="connsiteX9" fmla="*/ 3241 w 8062"/>
              <a:gd name="connsiteY9" fmla="*/ 0 h 10000"/>
              <a:gd name="connsiteX10" fmla="*/ 3840 w 8062"/>
              <a:gd name="connsiteY10" fmla="*/ 1463 h 10000"/>
              <a:gd name="connsiteX11" fmla="*/ 3493 w 8062"/>
              <a:gd name="connsiteY11" fmla="*/ 1436 h 10000"/>
              <a:gd name="connsiteX12" fmla="*/ 4462 w 8062"/>
              <a:gd name="connsiteY12" fmla="*/ 5771 h 10000"/>
              <a:gd name="connsiteX13" fmla="*/ 5777 w 8062"/>
              <a:gd name="connsiteY13" fmla="*/ 2899 h 10000"/>
              <a:gd name="connsiteX14" fmla="*/ 5442 w 8062"/>
              <a:gd name="connsiteY14" fmla="*/ 2846 h 10000"/>
              <a:gd name="connsiteX15" fmla="*/ 6005 w 8062"/>
              <a:gd name="connsiteY15" fmla="*/ 1862 h 10000"/>
              <a:gd name="connsiteX16" fmla="*/ 6399 w 8062"/>
              <a:gd name="connsiteY16" fmla="*/ 3005 h 10000"/>
              <a:gd name="connsiteX17" fmla="*/ 6088 w 8062"/>
              <a:gd name="connsiteY17" fmla="*/ 2979 h 10000"/>
              <a:gd name="connsiteX18" fmla="*/ 8062 w 8062"/>
              <a:gd name="connsiteY18" fmla="*/ 9863 h 10000"/>
              <a:gd name="connsiteX19" fmla="*/ 216 w 8062"/>
              <a:gd name="connsiteY19" fmla="*/ 9929 h 10000"/>
              <a:gd name="connsiteX0-1" fmla="*/ 268 w 8068"/>
              <a:gd name="connsiteY0-2" fmla="*/ 9929 h 10000"/>
              <a:gd name="connsiteX1-3" fmla="*/ 371 w 8068"/>
              <a:gd name="connsiteY1-4" fmla="*/ 3112 h 10000"/>
              <a:gd name="connsiteX2-5" fmla="*/ 0 w 8068"/>
              <a:gd name="connsiteY2-6" fmla="*/ 3298 h 10000"/>
              <a:gd name="connsiteX3-7" fmla="*/ 416 w 8068"/>
              <a:gd name="connsiteY3-8" fmla="*/ 1941 h 10000"/>
              <a:gd name="connsiteX4-9" fmla="*/ 1113 w 8068"/>
              <a:gd name="connsiteY4-10" fmla="*/ 2846 h 10000"/>
              <a:gd name="connsiteX5-11" fmla="*/ 742 w 8068"/>
              <a:gd name="connsiteY5-12" fmla="*/ 2979 h 10000"/>
              <a:gd name="connsiteX6-13" fmla="*/ 2462 w 8068"/>
              <a:gd name="connsiteY6-14" fmla="*/ 5691 h 10000"/>
              <a:gd name="connsiteX7-15" fmla="*/ 3694 w 8068"/>
              <a:gd name="connsiteY7-16" fmla="*/ 1410 h 10000"/>
              <a:gd name="connsiteX8-17" fmla="*/ 3234 w 8068"/>
              <a:gd name="connsiteY8-18" fmla="*/ 1410 h 10000"/>
              <a:gd name="connsiteX9-19" fmla="*/ 4020 w 8068"/>
              <a:gd name="connsiteY9-20" fmla="*/ 0 h 10000"/>
              <a:gd name="connsiteX10-21" fmla="*/ 4763 w 8068"/>
              <a:gd name="connsiteY10-22" fmla="*/ 1463 h 10000"/>
              <a:gd name="connsiteX11-23" fmla="*/ 4333 w 8068"/>
              <a:gd name="connsiteY11-24" fmla="*/ 1436 h 10000"/>
              <a:gd name="connsiteX12-25" fmla="*/ 5535 w 8068"/>
              <a:gd name="connsiteY12-26" fmla="*/ 5771 h 10000"/>
              <a:gd name="connsiteX13-27" fmla="*/ 7166 w 8068"/>
              <a:gd name="connsiteY13-28" fmla="*/ 2899 h 10000"/>
              <a:gd name="connsiteX14-29" fmla="*/ 6750 w 8068"/>
              <a:gd name="connsiteY14-30" fmla="*/ 2846 h 10000"/>
              <a:gd name="connsiteX15-31" fmla="*/ 7449 w 8068"/>
              <a:gd name="connsiteY15-32" fmla="*/ 1862 h 10000"/>
              <a:gd name="connsiteX16-33" fmla="*/ 7937 w 8068"/>
              <a:gd name="connsiteY16-34" fmla="*/ 3005 h 10000"/>
              <a:gd name="connsiteX17-35" fmla="*/ 7551 w 8068"/>
              <a:gd name="connsiteY17-36" fmla="*/ 2979 h 10000"/>
              <a:gd name="connsiteX18-37" fmla="*/ 8068 w 8068"/>
              <a:gd name="connsiteY18-38" fmla="*/ 9863 h 10000"/>
              <a:gd name="connsiteX19-39" fmla="*/ 268 w 8068"/>
              <a:gd name="connsiteY19-40" fmla="*/ 9929 h 10000"/>
              <a:gd name="connsiteX0-41" fmla="*/ 332 w 10611"/>
              <a:gd name="connsiteY0-42" fmla="*/ 9929 h 10000"/>
              <a:gd name="connsiteX1-43" fmla="*/ 460 w 10611"/>
              <a:gd name="connsiteY1-44" fmla="*/ 3112 h 10000"/>
              <a:gd name="connsiteX2-45" fmla="*/ 0 w 10611"/>
              <a:gd name="connsiteY2-46" fmla="*/ 3298 h 10000"/>
              <a:gd name="connsiteX3-47" fmla="*/ 516 w 10611"/>
              <a:gd name="connsiteY3-48" fmla="*/ 1941 h 10000"/>
              <a:gd name="connsiteX4-49" fmla="*/ 1380 w 10611"/>
              <a:gd name="connsiteY4-50" fmla="*/ 2846 h 10000"/>
              <a:gd name="connsiteX5-51" fmla="*/ 920 w 10611"/>
              <a:gd name="connsiteY5-52" fmla="*/ 2979 h 10000"/>
              <a:gd name="connsiteX6-53" fmla="*/ 3052 w 10611"/>
              <a:gd name="connsiteY6-54" fmla="*/ 5691 h 10000"/>
              <a:gd name="connsiteX7-55" fmla="*/ 4579 w 10611"/>
              <a:gd name="connsiteY7-56" fmla="*/ 1410 h 10000"/>
              <a:gd name="connsiteX8-57" fmla="*/ 4008 w 10611"/>
              <a:gd name="connsiteY8-58" fmla="*/ 1410 h 10000"/>
              <a:gd name="connsiteX9-59" fmla="*/ 4983 w 10611"/>
              <a:gd name="connsiteY9-60" fmla="*/ 0 h 10000"/>
              <a:gd name="connsiteX10-61" fmla="*/ 5904 w 10611"/>
              <a:gd name="connsiteY10-62" fmla="*/ 1463 h 10000"/>
              <a:gd name="connsiteX11-63" fmla="*/ 5371 w 10611"/>
              <a:gd name="connsiteY11-64" fmla="*/ 1436 h 10000"/>
              <a:gd name="connsiteX12-65" fmla="*/ 6860 w 10611"/>
              <a:gd name="connsiteY12-66" fmla="*/ 5771 h 10000"/>
              <a:gd name="connsiteX13-67" fmla="*/ 8882 w 10611"/>
              <a:gd name="connsiteY13-68" fmla="*/ 2899 h 10000"/>
              <a:gd name="connsiteX14-69" fmla="*/ 8366 w 10611"/>
              <a:gd name="connsiteY14-70" fmla="*/ 2846 h 10000"/>
              <a:gd name="connsiteX15-71" fmla="*/ 9233 w 10611"/>
              <a:gd name="connsiteY15-72" fmla="*/ 1862 h 10000"/>
              <a:gd name="connsiteX16-73" fmla="*/ 9838 w 10611"/>
              <a:gd name="connsiteY16-74" fmla="*/ 3005 h 10000"/>
              <a:gd name="connsiteX17-75" fmla="*/ 9359 w 10611"/>
              <a:gd name="connsiteY17-76" fmla="*/ 2979 h 10000"/>
              <a:gd name="connsiteX18-77" fmla="*/ 10611 w 10611"/>
              <a:gd name="connsiteY18-78" fmla="*/ 9863 h 10000"/>
              <a:gd name="connsiteX19-79" fmla="*/ 332 w 10611"/>
              <a:gd name="connsiteY19-80" fmla="*/ 9929 h 10000"/>
              <a:gd name="connsiteX0-81" fmla="*/ 332 w 10611"/>
              <a:gd name="connsiteY0-82" fmla="*/ 9929 h 19433"/>
              <a:gd name="connsiteX1-83" fmla="*/ 460 w 10611"/>
              <a:gd name="connsiteY1-84" fmla="*/ 3112 h 19433"/>
              <a:gd name="connsiteX2-85" fmla="*/ 0 w 10611"/>
              <a:gd name="connsiteY2-86" fmla="*/ 3298 h 19433"/>
              <a:gd name="connsiteX3-87" fmla="*/ 516 w 10611"/>
              <a:gd name="connsiteY3-88" fmla="*/ 1941 h 19433"/>
              <a:gd name="connsiteX4-89" fmla="*/ 1380 w 10611"/>
              <a:gd name="connsiteY4-90" fmla="*/ 2846 h 19433"/>
              <a:gd name="connsiteX5-91" fmla="*/ 920 w 10611"/>
              <a:gd name="connsiteY5-92" fmla="*/ 2979 h 19433"/>
              <a:gd name="connsiteX6-93" fmla="*/ 3052 w 10611"/>
              <a:gd name="connsiteY6-94" fmla="*/ 5691 h 19433"/>
              <a:gd name="connsiteX7-95" fmla="*/ 4579 w 10611"/>
              <a:gd name="connsiteY7-96" fmla="*/ 1410 h 19433"/>
              <a:gd name="connsiteX8-97" fmla="*/ 4008 w 10611"/>
              <a:gd name="connsiteY8-98" fmla="*/ 1410 h 19433"/>
              <a:gd name="connsiteX9-99" fmla="*/ 4983 w 10611"/>
              <a:gd name="connsiteY9-100" fmla="*/ 0 h 19433"/>
              <a:gd name="connsiteX10-101" fmla="*/ 5904 w 10611"/>
              <a:gd name="connsiteY10-102" fmla="*/ 1463 h 19433"/>
              <a:gd name="connsiteX11-103" fmla="*/ 5371 w 10611"/>
              <a:gd name="connsiteY11-104" fmla="*/ 1436 h 19433"/>
              <a:gd name="connsiteX12-105" fmla="*/ 6860 w 10611"/>
              <a:gd name="connsiteY12-106" fmla="*/ 5771 h 19433"/>
              <a:gd name="connsiteX13-107" fmla="*/ 8882 w 10611"/>
              <a:gd name="connsiteY13-108" fmla="*/ 2899 h 19433"/>
              <a:gd name="connsiteX14-109" fmla="*/ 8366 w 10611"/>
              <a:gd name="connsiteY14-110" fmla="*/ 2846 h 19433"/>
              <a:gd name="connsiteX15-111" fmla="*/ 9233 w 10611"/>
              <a:gd name="connsiteY15-112" fmla="*/ 1862 h 19433"/>
              <a:gd name="connsiteX16-113" fmla="*/ 9838 w 10611"/>
              <a:gd name="connsiteY16-114" fmla="*/ 3005 h 19433"/>
              <a:gd name="connsiteX17-115" fmla="*/ 9359 w 10611"/>
              <a:gd name="connsiteY17-116" fmla="*/ 2979 h 19433"/>
              <a:gd name="connsiteX18-117" fmla="*/ 10611 w 10611"/>
              <a:gd name="connsiteY18-118" fmla="*/ 9863 h 19433"/>
              <a:gd name="connsiteX19-119" fmla="*/ 332 w 10611"/>
              <a:gd name="connsiteY19-120" fmla="*/ 9929 h 19433"/>
              <a:gd name="connsiteX0-121" fmla="*/ 332 w 10611"/>
              <a:gd name="connsiteY0-122" fmla="*/ 9929 h 10000"/>
              <a:gd name="connsiteX1-123" fmla="*/ 460 w 10611"/>
              <a:gd name="connsiteY1-124" fmla="*/ 3112 h 10000"/>
              <a:gd name="connsiteX2-125" fmla="*/ 0 w 10611"/>
              <a:gd name="connsiteY2-126" fmla="*/ 3298 h 10000"/>
              <a:gd name="connsiteX3-127" fmla="*/ 516 w 10611"/>
              <a:gd name="connsiteY3-128" fmla="*/ 1941 h 10000"/>
              <a:gd name="connsiteX4-129" fmla="*/ 1380 w 10611"/>
              <a:gd name="connsiteY4-130" fmla="*/ 2846 h 10000"/>
              <a:gd name="connsiteX5-131" fmla="*/ 920 w 10611"/>
              <a:gd name="connsiteY5-132" fmla="*/ 2979 h 10000"/>
              <a:gd name="connsiteX6-133" fmla="*/ 3052 w 10611"/>
              <a:gd name="connsiteY6-134" fmla="*/ 5691 h 10000"/>
              <a:gd name="connsiteX7-135" fmla="*/ 4579 w 10611"/>
              <a:gd name="connsiteY7-136" fmla="*/ 1410 h 10000"/>
              <a:gd name="connsiteX8-137" fmla="*/ 4008 w 10611"/>
              <a:gd name="connsiteY8-138" fmla="*/ 1410 h 10000"/>
              <a:gd name="connsiteX9-139" fmla="*/ 4983 w 10611"/>
              <a:gd name="connsiteY9-140" fmla="*/ 0 h 10000"/>
              <a:gd name="connsiteX10-141" fmla="*/ 5904 w 10611"/>
              <a:gd name="connsiteY10-142" fmla="*/ 1463 h 10000"/>
              <a:gd name="connsiteX11-143" fmla="*/ 5371 w 10611"/>
              <a:gd name="connsiteY11-144" fmla="*/ 1436 h 10000"/>
              <a:gd name="connsiteX12-145" fmla="*/ 6860 w 10611"/>
              <a:gd name="connsiteY12-146" fmla="*/ 5771 h 10000"/>
              <a:gd name="connsiteX13-147" fmla="*/ 8882 w 10611"/>
              <a:gd name="connsiteY13-148" fmla="*/ 2899 h 10000"/>
              <a:gd name="connsiteX14-149" fmla="*/ 8366 w 10611"/>
              <a:gd name="connsiteY14-150" fmla="*/ 2846 h 10000"/>
              <a:gd name="connsiteX15-151" fmla="*/ 9233 w 10611"/>
              <a:gd name="connsiteY15-152" fmla="*/ 1862 h 10000"/>
              <a:gd name="connsiteX16-153" fmla="*/ 9838 w 10611"/>
              <a:gd name="connsiteY16-154" fmla="*/ 3005 h 10000"/>
              <a:gd name="connsiteX17-155" fmla="*/ 9359 w 10611"/>
              <a:gd name="connsiteY17-156" fmla="*/ 2979 h 10000"/>
              <a:gd name="connsiteX18-157" fmla="*/ 10611 w 10611"/>
              <a:gd name="connsiteY18-158" fmla="*/ 9863 h 10000"/>
              <a:gd name="connsiteX19-159" fmla="*/ 332 w 10611"/>
              <a:gd name="connsiteY19-160" fmla="*/ 9929 h 10000"/>
              <a:gd name="connsiteX0-161" fmla="*/ 332 w 10611"/>
              <a:gd name="connsiteY0-162" fmla="*/ 9929 h 10000"/>
              <a:gd name="connsiteX1-163" fmla="*/ 460 w 10611"/>
              <a:gd name="connsiteY1-164" fmla="*/ 3112 h 10000"/>
              <a:gd name="connsiteX2-165" fmla="*/ 0 w 10611"/>
              <a:gd name="connsiteY2-166" fmla="*/ 3298 h 10000"/>
              <a:gd name="connsiteX3-167" fmla="*/ 516 w 10611"/>
              <a:gd name="connsiteY3-168" fmla="*/ 1941 h 10000"/>
              <a:gd name="connsiteX4-169" fmla="*/ 1380 w 10611"/>
              <a:gd name="connsiteY4-170" fmla="*/ 2846 h 10000"/>
              <a:gd name="connsiteX5-171" fmla="*/ 920 w 10611"/>
              <a:gd name="connsiteY5-172" fmla="*/ 2979 h 10000"/>
              <a:gd name="connsiteX6-173" fmla="*/ 3052 w 10611"/>
              <a:gd name="connsiteY6-174" fmla="*/ 5691 h 10000"/>
              <a:gd name="connsiteX7-175" fmla="*/ 4579 w 10611"/>
              <a:gd name="connsiteY7-176" fmla="*/ 1410 h 10000"/>
              <a:gd name="connsiteX8-177" fmla="*/ 4008 w 10611"/>
              <a:gd name="connsiteY8-178" fmla="*/ 1410 h 10000"/>
              <a:gd name="connsiteX9-179" fmla="*/ 4983 w 10611"/>
              <a:gd name="connsiteY9-180" fmla="*/ 0 h 10000"/>
              <a:gd name="connsiteX10-181" fmla="*/ 5904 w 10611"/>
              <a:gd name="connsiteY10-182" fmla="*/ 1463 h 10000"/>
              <a:gd name="connsiteX11-183" fmla="*/ 5371 w 10611"/>
              <a:gd name="connsiteY11-184" fmla="*/ 1436 h 10000"/>
              <a:gd name="connsiteX12-185" fmla="*/ 6860 w 10611"/>
              <a:gd name="connsiteY12-186" fmla="*/ 5771 h 10000"/>
              <a:gd name="connsiteX13-187" fmla="*/ 8882 w 10611"/>
              <a:gd name="connsiteY13-188" fmla="*/ 2899 h 10000"/>
              <a:gd name="connsiteX14-189" fmla="*/ 8366 w 10611"/>
              <a:gd name="connsiteY14-190" fmla="*/ 2846 h 10000"/>
              <a:gd name="connsiteX15-191" fmla="*/ 9233 w 10611"/>
              <a:gd name="connsiteY15-192" fmla="*/ 1862 h 10000"/>
              <a:gd name="connsiteX16-193" fmla="*/ 9838 w 10611"/>
              <a:gd name="connsiteY16-194" fmla="*/ 3005 h 10000"/>
              <a:gd name="connsiteX17-195" fmla="*/ 9359 w 10611"/>
              <a:gd name="connsiteY17-196" fmla="*/ 2979 h 10000"/>
              <a:gd name="connsiteX18-197" fmla="*/ 10611 w 10611"/>
              <a:gd name="connsiteY18-198" fmla="*/ 9863 h 10000"/>
              <a:gd name="connsiteX19-199" fmla="*/ 332 w 10611"/>
              <a:gd name="connsiteY19-200" fmla="*/ 9929 h 10000"/>
              <a:gd name="connsiteX0-201" fmla="*/ 332 w 10611"/>
              <a:gd name="connsiteY0-202" fmla="*/ 9929 h 10000"/>
              <a:gd name="connsiteX1-203" fmla="*/ 460 w 10611"/>
              <a:gd name="connsiteY1-204" fmla="*/ 3112 h 10000"/>
              <a:gd name="connsiteX2-205" fmla="*/ 0 w 10611"/>
              <a:gd name="connsiteY2-206" fmla="*/ 3298 h 10000"/>
              <a:gd name="connsiteX3-207" fmla="*/ 516 w 10611"/>
              <a:gd name="connsiteY3-208" fmla="*/ 1941 h 10000"/>
              <a:gd name="connsiteX4-209" fmla="*/ 1380 w 10611"/>
              <a:gd name="connsiteY4-210" fmla="*/ 2846 h 10000"/>
              <a:gd name="connsiteX5-211" fmla="*/ 920 w 10611"/>
              <a:gd name="connsiteY5-212" fmla="*/ 2979 h 10000"/>
              <a:gd name="connsiteX6-213" fmla="*/ 3052 w 10611"/>
              <a:gd name="connsiteY6-214" fmla="*/ 5691 h 10000"/>
              <a:gd name="connsiteX7-215" fmla="*/ 4579 w 10611"/>
              <a:gd name="connsiteY7-216" fmla="*/ 1410 h 10000"/>
              <a:gd name="connsiteX8-217" fmla="*/ 4008 w 10611"/>
              <a:gd name="connsiteY8-218" fmla="*/ 1410 h 10000"/>
              <a:gd name="connsiteX9-219" fmla="*/ 4983 w 10611"/>
              <a:gd name="connsiteY9-220" fmla="*/ 0 h 10000"/>
              <a:gd name="connsiteX10-221" fmla="*/ 5904 w 10611"/>
              <a:gd name="connsiteY10-222" fmla="*/ 1463 h 10000"/>
              <a:gd name="connsiteX11-223" fmla="*/ 5371 w 10611"/>
              <a:gd name="connsiteY11-224" fmla="*/ 1436 h 10000"/>
              <a:gd name="connsiteX12-225" fmla="*/ 6860 w 10611"/>
              <a:gd name="connsiteY12-226" fmla="*/ 5771 h 10000"/>
              <a:gd name="connsiteX13-227" fmla="*/ 8882 w 10611"/>
              <a:gd name="connsiteY13-228" fmla="*/ 2899 h 10000"/>
              <a:gd name="connsiteX14-229" fmla="*/ 8366 w 10611"/>
              <a:gd name="connsiteY14-230" fmla="*/ 2846 h 10000"/>
              <a:gd name="connsiteX15-231" fmla="*/ 9233 w 10611"/>
              <a:gd name="connsiteY15-232" fmla="*/ 1862 h 10000"/>
              <a:gd name="connsiteX16-233" fmla="*/ 9838 w 10611"/>
              <a:gd name="connsiteY16-234" fmla="*/ 3005 h 10000"/>
              <a:gd name="connsiteX17-235" fmla="*/ 9359 w 10611"/>
              <a:gd name="connsiteY17-236" fmla="*/ 2979 h 10000"/>
              <a:gd name="connsiteX18-237" fmla="*/ 10611 w 10611"/>
              <a:gd name="connsiteY18-238" fmla="*/ 9863 h 10000"/>
              <a:gd name="connsiteX19-239" fmla="*/ 332 w 10611"/>
              <a:gd name="connsiteY19-240" fmla="*/ 9929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Lst>
            <a:rect l="l" t="t" r="r" b="b"/>
            <a:pathLst>
              <a:path w="10611" h="10000">
                <a:moveTo>
                  <a:pt x="332" y="9929"/>
                </a:moveTo>
                <a:cubicBezTo>
                  <a:pt x="769" y="5469"/>
                  <a:pt x="642" y="6534"/>
                  <a:pt x="460" y="3112"/>
                </a:cubicBezTo>
                <a:lnTo>
                  <a:pt x="0" y="3298"/>
                </a:lnTo>
                <a:cubicBezTo>
                  <a:pt x="50" y="3112"/>
                  <a:pt x="516" y="1933"/>
                  <a:pt x="516" y="1941"/>
                </a:cubicBezTo>
                <a:lnTo>
                  <a:pt x="1380" y="2846"/>
                </a:lnTo>
                <a:cubicBezTo>
                  <a:pt x="1380" y="2846"/>
                  <a:pt x="882" y="2979"/>
                  <a:pt x="920" y="2979"/>
                </a:cubicBezTo>
                <a:cubicBezTo>
                  <a:pt x="1398" y="4468"/>
                  <a:pt x="1987" y="5984"/>
                  <a:pt x="3052" y="5691"/>
                </a:cubicBezTo>
                <a:cubicBezTo>
                  <a:pt x="4119" y="5399"/>
                  <a:pt x="4560" y="2553"/>
                  <a:pt x="4579" y="1410"/>
                </a:cubicBezTo>
                <a:lnTo>
                  <a:pt x="4008" y="1410"/>
                </a:lnTo>
                <a:lnTo>
                  <a:pt x="4983" y="0"/>
                </a:lnTo>
                <a:lnTo>
                  <a:pt x="5904" y="1463"/>
                </a:lnTo>
                <a:lnTo>
                  <a:pt x="5371" y="1436"/>
                </a:lnTo>
                <a:cubicBezTo>
                  <a:pt x="5371" y="1441"/>
                  <a:pt x="5480" y="5691"/>
                  <a:pt x="6860" y="5771"/>
                </a:cubicBezTo>
                <a:cubicBezTo>
                  <a:pt x="8239" y="5851"/>
                  <a:pt x="8717" y="4043"/>
                  <a:pt x="8882" y="2899"/>
                </a:cubicBezTo>
                <a:lnTo>
                  <a:pt x="8366" y="2846"/>
                </a:lnTo>
                <a:lnTo>
                  <a:pt x="9233" y="1862"/>
                </a:lnTo>
                <a:lnTo>
                  <a:pt x="9838" y="3005"/>
                </a:lnTo>
                <a:lnTo>
                  <a:pt x="9359" y="2979"/>
                </a:lnTo>
                <a:cubicBezTo>
                  <a:pt x="9378" y="3005"/>
                  <a:pt x="9515" y="6657"/>
                  <a:pt x="10611" y="9863"/>
                </a:cubicBezTo>
                <a:cubicBezTo>
                  <a:pt x="5775" y="9894"/>
                  <a:pt x="3679" y="10000"/>
                  <a:pt x="332" y="9929"/>
                </a:cubicBezTo>
                <a:close/>
              </a:path>
            </a:pathLst>
          </a:custGeom>
          <a:gradFill rotWithShape="1">
            <a:gsLst>
              <a:gs pos="0">
                <a:schemeClr val="accent1">
                  <a:lumMod val="75000"/>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p>
            <a:pPr>
              <a:defRPr/>
            </a:pPr>
            <a:endParaRPr lang="zh-CN" altLang="en-US">
              <a:solidFill>
                <a:srgbClr val="000000"/>
              </a:solidFill>
            </a:endParaRPr>
          </a:p>
        </p:txBody>
      </p:sp>
      <p:grpSp>
        <p:nvGrpSpPr>
          <p:cNvPr id="39" name="组合 38"/>
          <p:cNvGrpSpPr/>
          <p:nvPr/>
        </p:nvGrpSpPr>
        <p:grpSpPr>
          <a:xfrm>
            <a:off x="5331460" y="4236085"/>
            <a:ext cx="925220" cy="920750"/>
            <a:chOff x="14384" y="9071"/>
            <a:chExt cx="2606" cy="1450"/>
          </a:xfrm>
        </p:grpSpPr>
        <p:sp>
          <p:nvSpPr>
            <p:cNvPr id="40" name="矩形 39"/>
            <p:cNvSpPr/>
            <p:nvPr/>
          </p:nvSpPr>
          <p:spPr>
            <a:xfrm>
              <a:off x="14384" y="9071"/>
              <a:ext cx="2606" cy="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solidFill>
                  <a:schemeClr val="tx1">
                    <a:lumMod val="75000"/>
                    <a:lumOff val="25000"/>
                  </a:schemeClr>
                </a:solidFill>
                <a:latin typeface="+mn-ea"/>
              </a:endParaRPr>
            </a:p>
          </p:txBody>
        </p:sp>
        <p:sp>
          <p:nvSpPr>
            <p:cNvPr id="41" name="文本框 40"/>
            <p:cNvSpPr txBox="1"/>
            <p:nvPr/>
          </p:nvSpPr>
          <p:spPr>
            <a:xfrm>
              <a:off x="14606" y="9220"/>
              <a:ext cx="2152" cy="1151"/>
            </a:xfrm>
            <a:prstGeom prst="rect">
              <a:avLst/>
            </a:prstGeom>
            <a:noFill/>
          </p:spPr>
          <p:txBody>
            <a:bodyPr wrap="square" rtlCol="0" anchor="t">
              <a:spAutoFit/>
            </a:bodyPr>
            <a:p>
              <a:pPr algn="dist">
                <a:lnSpc>
                  <a:spcPct val="130000"/>
                </a:lnSpc>
              </a:pPr>
              <a:r>
                <a:rPr lang="zh-CN" altLang="en-US" sz="1600" b="1" dirty="0">
                  <a:solidFill>
                    <a:schemeClr val="tx1">
                      <a:lumMod val="75000"/>
                      <a:lumOff val="25000"/>
                    </a:schemeClr>
                  </a:solidFill>
                  <a:latin typeface="+mn-ea"/>
                  <a:sym typeface="+mn-ea"/>
                </a:rPr>
                <a:t>规则</a:t>
              </a:r>
              <a:endParaRPr lang="zh-CN" altLang="en-US" sz="1600" b="1" dirty="0">
                <a:solidFill>
                  <a:schemeClr val="tx1">
                    <a:lumMod val="75000"/>
                    <a:lumOff val="25000"/>
                  </a:schemeClr>
                </a:solidFill>
                <a:latin typeface="+mn-ea"/>
                <a:sym typeface="+mn-ea"/>
              </a:endParaRPr>
            </a:p>
            <a:p>
              <a:pPr algn="dist">
                <a:lnSpc>
                  <a:spcPct val="130000"/>
                </a:lnSpc>
              </a:pPr>
              <a:r>
                <a:rPr lang="zh-CN" altLang="en-US" sz="1600" b="1" dirty="0">
                  <a:solidFill>
                    <a:schemeClr val="tx1">
                      <a:lumMod val="75000"/>
                      <a:lumOff val="25000"/>
                    </a:schemeClr>
                  </a:solidFill>
                  <a:latin typeface="+mn-ea"/>
                  <a:sym typeface="+mn-ea"/>
                </a:rPr>
                <a:t>校验</a:t>
              </a:r>
              <a:endParaRPr lang="zh-CN" altLang="en-US" sz="1600" b="1" dirty="0">
                <a:solidFill>
                  <a:schemeClr val="tx1">
                    <a:lumMod val="75000"/>
                    <a:lumOff val="25000"/>
                  </a:schemeClr>
                </a:solidFill>
                <a:latin typeface="+mn-ea"/>
                <a:sym typeface="+mn-ea"/>
              </a:endParaRPr>
            </a:p>
          </p:txBody>
        </p:sp>
      </p:grpSp>
      <p:sp>
        <p:nvSpPr>
          <p:cNvPr id="43" name="矩形 42"/>
          <p:cNvSpPr/>
          <p:nvPr/>
        </p:nvSpPr>
        <p:spPr>
          <a:xfrm>
            <a:off x="6611620" y="4237355"/>
            <a:ext cx="925195" cy="920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solidFill>
                <a:schemeClr val="tx1">
                  <a:lumMod val="75000"/>
                  <a:lumOff val="25000"/>
                </a:schemeClr>
              </a:solidFill>
              <a:latin typeface="+mn-ea"/>
            </a:endParaRPr>
          </a:p>
        </p:txBody>
      </p:sp>
      <p:sp>
        <p:nvSpPr>
          <p:cNvPr id="45" name="圆角矩形 44"/>
          <p:cNvSpPr/>
          <p:nvPr/>
        </p:nvSpPr>
        <p:spPr>
          <a:xfrm>
            <a:off x="9339580" y="1449705"/>
            <a:ext cx="1885315" cy="582295"/>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600" b="1">
                <a:solidFill>
                  <a:schemeClr val="bg1"/>
                </a:solidFill>
                <a:latin typeface="微软雅黑" panose="020B0503020204020204" pitchFamily="34" charset="-122"/>
                <a:ea typeface="微软雅黑" panose="020B0503020204020204" pitchFamily="34" charset="-122"/>
              </a:rPr>
              <a:t>运行风险监控</a:t>
            </a:r>
            <a:endParaRPr lang="en-US" altLang="zh-CN" sz="1600" b="1">
              <a:solidFill>
                <a:schemeClr val="bg1"/>
              </a:solidFill>
              <a:latin typeface="微软雅黑" panose="020B0503020204020204" pitchFamily="34" charset="-122"/>
              <a:ea typeface="微软雅黑" panose="020B0503020204020204" pitchFamily="34" charset="-122"/>
            </a:endParaRPr>
          </a:p>
        </p:txBody>
      </p:sp>
      <p:sp>
        <p:nvSpPr>
          <p:cNvPr id="46" name="矩形 45"/>
          <p:cNvSpPr/>
          <p:nvPr/>
        </p:nvSpPr>
        <p:spPr>
          <a:xfrm>
            <a:off x="880110" y="3810635"/>
            <a:ext cx="615315" cy="188150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b="1" dirty="0" smtClean="0">
                <a:ln w="0"/>
                <a:solidFill>
                  <a:schemeClr val="bg1"/>
                </a:solidFill>
                <a:latin typeface="微软雅黑" panose="020B0503020204020204" pitchFamily="34" charset="-122"/>
                <a:ea typeface="微软雅黑" panose="020B0503020204020204" pitchFamily="34" charset="-122"/>
                <a:sym typeface="+mn-ea"/>
              </a:rPr>
              <a:t>外部</a:t>
            </a:r>
            <a:endParaRPr lang="zh-CN" altLang="en-US" b="1" dirty="0" smtClean="0">
              <a:ln w="0"/>
              <a:solidFill>
                <a:schemeClr val="bg1"/>
              </a:solidFill>
              <a:latin typeface="微软雅黑" panose="020B0503020204020204" pitchFamily="34" charset="-122"/>
              <a:ea typeface="微软雅黑" panose="020B0503020204020204" pitchFamily="34" charset="-122"/>
              <a:sym typeface="+mn-ea"/>
            </a:endParaRPr>
          </a:p>
          <a:p>
            <a:pPr lvl="0" algn="ctr">
              <a:buClrTx/>
              <a:buSzTx/>
              <a:buFontTx/>
            </a:pPr>
            <a:r>
              <a:rPr lang="zh-CN" altLang="en-US" b="1" dirty="0" smtClean="0">
                <a:ln w="0"/>
                <a:solidFill>
                  <a:schemeClr val="bg1"/>
                </a:solidFill>
                <a:latin typeface="微软雅黑" panose="020B0503020204020204" pitchFamily="34" charset="-122"/>
                <a:ea typeface="微软雅黑" panose="020B0503020204020204" pitchFamily="34" charset="-122"/>
                <a:sym typeface="+mn-ea"/>
              </a:rPr>
              <a:t>数</a:t>
            </a:r>
            <a:endParaRPr lang="zh-CN" altLang="en-US" b="1" dirty="0" smtClean="0">
              <a:ln w="0"/>
              <a:solidFill>
                <a:schemeClr val="bg1"/>
              </a:solidFill>
              <a:latin typeface="微软雅黑" panose="020B0503020204020204" pitchFamily="34" charset="-122"/>
              <a:ea typeface="微软雅黑" panose="020B0503020204020204" pitchFamily="34" charset="-122"/>
              <a:sym typeface="+mn-ea"/>
            </a:endParaRPr>
          </a:p>
          <a:p>
            <a:pPr lvl="0" algn="ctr">
              <a:buClrTx/>
              <a:buSzTx/>
              <a:buFontTx/>
            </a:pPr>
            <a:r>
              <a:rPr lang="zh-CN" altLang="en-US" b="1" dirty="0" smtClean="0">
                <a:ln w="0"/>
                <a:solidFill>
                  <a:schemeClr val="bg1"/>
                </a:solidFill>
                <a:latin typeface="微软雅黑" panose="020B0503020204020204" pitchFamily="34" charset="-122"/>
                <a:ea typeface="微软雅黑" panose="020B0503020204020204" pitchFamily="34" charset="-122"/>
                <a:sym typeface="+mn-ea"/>
              </a:rPr>
              <a:t>据</a:t>
            </a:r>
            <a:endParaRPr lang="zh-CN" altLang="en-US" b="1" dirty="0" smtClean="0">
              <a:ln w="0"/>
              <a:solidFill>
                <a:schemeClr val="bg1"/>
              </a:solidFill>
              <a:latin typeface="微软雅黑" panose="020B0503020204020204" pitchFamily="34" charset="-122"/>
              <a:ea typeface="微软雅黑" panose="020B0503020204020204" pitchFamily="34" charset="-122"/>
              <a:sym typeface="+mn-ea"/>
            </a:endParaRPr>
          </a:p>
        </p:txBody>
      </p:sp>
      <p:sp>
        <p:nvSpPr>
          <p:cNvPr id="47" name="圆角矩形 46"/>
          <p:cNvSpPr/>
          <p:nvPr/>
        </p:nvSpPr>
        <p:spPr>
          <a:xfrm>
            <a:off x="9331960" y="2339340"/>
            <a:ext cx="1885315" cy="582295"/>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600" b="1">
                <a:solidFill>
                  <a:schemeClr val="bg1"/>
                </a:solidFill>
                <a:latin typeface="微软雅黑" panose="020B0503020204020204" pitchFamily="34" charset="-122"/>
                <a:ea typeface="微软雅黑" panose="020B0503020204020204" pitchFamily="34" charset="-122"/>
              </a:rPr>
              <a:t>治理风险监控</a:t>
            </a:r>
            <a:endParaRPr lang="en-US" altLang="zh-CN" sz="1600" b="1">
              <a:solidFill>
                <a:schemeClr val="bg1"/>
              </a:solidFill>
              <a:latin typeface="微软雅黑" panose="020B0503020204020204" pitchFamily="34" charset="-122"/>
              <a:ea typeface="微软雅黑" panose="020B0503020204020204" pitchFamily="34" charset="-122"/>
            </a:endParaRPr>
          </a:p>
        </p:txBody>
      </p:sp>
      <p:sp>
        <p:nvSpPr>
          <p:cNvPr id="48" name="圆角矩形 47"/>
          <p:cNvSpPr/>
          <p:nvPr/>
        </p:nvSpPr>
        <p:spPr>
          <a:xfrm>
            <a:off x="9322435" y="3207385"/>
            <a:ext cx="1885315" cy="582295"/>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600" b="1">
                <a:solidFill>
                  <a:schemeClr val="bg1"/>
                </a:solidFill>
                <a:latin typeface="微软雅黑" panose="020B0503020204020204" pitchFamily="34" charset="-122"/>
                <a:ea typeface="微软雅黑" panose="020B0503020204020204" pitchFamily="34" charset="-122"/>
              </a:rPr>
              <a:t>主体责权报告</a:t>
            </a:r>
            <a:endParaRPr lang="en-US" altLang="zh-CN" sz="1600" b="1">
              <a:solidFill>
                <a:schemeClr val="bg1"/>
              </a:solidFill>
              <a:latin typeface="微软雅黑" panose="020B0503020204020204" pitchFamily="34" charset="-122"/>
              <a:ea typeface="微软雅黑" panose="020B0503020204020204" pitchFamily="34" charset="-122"/>
            </a:endParaRPr>
          </a:p>
        </p:txBody>
      </p:sp>
      <p:sp>
        <p:nvSpPr>
          <p:cNvPr id="49" name="圆角矩形 48"/>
          <p:cNvSpPr/>
          <p:nvPr/>
        </p:nvSpPr>
        <p:spPr>
          <a:xfrm>
            <a:off x="9331960" y="4130675"/>
            <a:ext cx="1885315" cy="582295"/>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600" b="1">
                <a:solidFill>
                  <a:schemeClr val="bg1"/>
                </a:solidFill>
                <a:latin typeface="微软雅黑" panose="020B0503020204020204" pitchFamily="34" charset="-122"/>
                <a:ea typeface="微软雅黑" panose="020B0503020204020204" pitchFamily="34" charset="-122"/>
              </a:rPr>
              <a:t>业务专题报告</a:t>
            </a:r>
            <a:endParaRPr lang="en-US" altLang="zh-CN" sz="1600" b="1">
              <a:solidFill>
                <a:schemeClr val="bg1"/>
              </a:solidFill>
              <a:latin typeface="微软雅黑" panose="020B0503020204020204" pitchFamily="34" charset="-122"/>
              <a:ea typeface="微软雅黑" panose="020B0503020204020204" pitchFamily="34" charset="-122"/>
            </a:endParaRPr>
          </a:p>
        </p:txBody>
      </p:sp>
      <p:sp>
        <p:nvSpPr>
          <p:cNvPr id="50" name="圆角矩形 49"/>
          <p:cNvSpPr/>
          <p:nvPr/>
        </p:nvSpPr>
        <p:spPr>
          <a:xfrm>
            <a:off x="9338945" y="5109845"/>
            <a:ext cx="1885315" cy="582295"/>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a:solidFill>
                  <a:schemeClr val="bg1"/>
                </a:solidFill>
                <a:latin typeface="微软雅黑" panose="020B0503020204020204" pitchFamily="34" charset="-122"/>
                <a:ea typeface="微软雅黑" panose="020B0503020204020204" pitchFamily="34" charset="-122"/>
              </a:rPr>
              <a:t>全文检索</a:t>
            </a:r>
            <a:endParaRPr lang="zh-CN" altLang="en-US" sz="1600" b="1">
              <a:solidFill>
                <a:schemeClr val="bg1"/>
              </a:solidFill>
              <a:latin typeface="微软雅黑" panose="020B0503020204020204" pitchFamily="34" charset="-122"/>
              <a:ea typeface="微软雅黑" panose="020B0503020204020204" pitchFamily="34" charset="-122"/>
            </a:endParaRPr>
          </a:p>
        </p:txBody>
      </p:sp>
      <p:sp>
        <p:nvSpPr>
          <p:cNvPr id="51" name="矩形 50"/>
          <p:cNvSpPr/>
          <p:nvPr/>
        </p:nvSpPr>
        <p:spPr>
          <a:xfrm>
            <a:off x="1495425" y="1449705"/>
            <a:ext cx="2090420" cy="1874520"/>
          </a:xfrm>
          <a:prstGeom prst="rect">
            <a:avLst/>
          </a:prstGeom>
          <a:noFill/>
          <a:ln>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2" name="矩形 51"/>
          <p:cNvSpPr/>
          <p:nvPr/>
        </p:nvSpPr>
        <p:spPr>
          <a:xfrm>
            <a:off x="1514475" y="3817620"/>
            <a:ext cx="2090420" cy="1874520"/>
          </a:xfrm>
          <a:prstGeom prst="rect">
            <a:avLst/>
          </a:prstGeom>
          <a:noFill/>
          <a:ln>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6692213" y="4330700"/>
            <a:ext cx="764034" cy="730885"/>
          </a:xfrm>
          <a:prstGeom prst="rect">
            <a:avLst/>
          </a:prstGeom>
          <a:noFill/>
        </p:spPr>
        <p:txBody>
          <a:bodyPr wrap="square" rtlCol="0" anchor="t">
            <a:spAutoFit/>
          </a:bodyPr>
          <a:p>
            <a:pPr algn="dist">
              <a:lnSpc>
                <a:spcPct val="130000"/>
              </a:lnSpc>
            </a:pPr>
            <a:r>
              <a:rPr lang="zh-CN" altLang="en-US" sz="1600" b="1" dirty="0">
                <a:solidFill>
                  <a:schemeClr val="tx1">
                    <a:lumMod val="75000"/>
                    <a:lumOff val="25000"/>
                  </a:schemeClr>
                </a:solidFill>
                <a:latin typeface="+mn-ea"/>
                <a:sym typeface="+mn-ea"/>
              </a:rPr>
              <a:t>风险</a:t>
            </a:r>
            <a:endParaRPr lang="zh-CN" altLang="en-US" sz="1600" b="1" dirty="0">
              <a:solidFill>
                <a:schemeClr val="tx1">
                  <a:lumMod val="75000"/>
                  <a:lumOff val="25000"/>
                </a:schemeClr>
              </a:solidFill>
              <a:latin typeface="+mn-ea"/>
              <a:sym typeface="+mn-ea"/>
            </a:endParaRPr>
          </a:p>
          <a:p>
            <a:pPr algn="dist">
              <a:lnSpc>
                <a:spcPct val="130000"/>
              </a:lnSpc>
            </a:pPr>
            <a:r>
              <a:rPr lang="zh-CN" altLang="en-US" sz="1600" b="1" dirty="0">
                <a:solidFill>
                  <a:schemeClr val="tx1">
                    <a:lumMod val="75000"/>
                    <a:lumOff val="25000"/>
                  </a:schemeClr>
                </a:solidFill>
                <a:latin typeface="+mn-ea"/>
                <a:sym typeface="+mn-ea"/>
              </a:rPr>
              <a:t>发现</a:t>
            </a:r>
            <a:endParaRPr lang="zh-CN" altLang="en-US" sz="1600" b="1" dirty="0">
              <a:solidFill>
                <a:schemeClr val="tx1">
                  <a:lumMod val="75000"/>
                  <a:lumOff val="25000"/>
                </a:schemeClr>
              </a:solidFill>
              <a:latin typeface="+mn-ea"/>
              <a:sym typeface="+mn-ea"/>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rtlCol="0" anchor="ctr" anchorCtr="0">
            <a:normAutofit/>
          </a:bodyPr>
          <a:lstStyle/>
          <a:p>
            <a:pPr lvl="0" algn="l">
              <a:buClrTx/>
              <a:buSzTx/>
              <a:buFontTx/>
            </a:pPr>
            <a:r>
              <a:rPr lang="zh-CN" altLang="en-US" dirty="0" smtClean="0">
                <a:sym typeface="+mn-ea"/>
              </a:rPr>
              <a:t>诊疗</a:t>
            </a:r>
            <a:r>
              <a:rPr lang="zh-CN" altLang="en-US" dirty="0" smtClean="0">
                <a:sym typeface="+mn-ea"/>
              </a:rPr>
              <a:t>——</a:t>
            </a:r>
            <a:r>
              <a:rPr lang="zh-CN" altLang="en-US" dirty="0" smtClean="0">
                <a:sym typeface="+mn-ea"/>
              </a:rPr>
              <a:t>决策风险处置反馈</a:t>
            </a:r>
            <a:endParaRPr lang="zh-CN" altLang="en-US" dirty="0" smtClean="0">
              <a:sym typeface="+mn-ea"/>
            </a:endParaRPr>
          </a:p>
        </p:txBody>
      </p:sp>
      <p:grpSp>
        <p:nvGrpSpPr>
          <p:cNvPr id="28" name="组合 27"/>
          <p:cNvGrpSpPr/>
          <p:nvPr/>
        </p:nvGrpSpPr>
        <p:grpSpPr>
          <a:xfrm>
            <a:off x="782955" y="3444875"/>
            <a:ext cx="925220" cy="920750"/>
            <a:chOff x="14384" y="9071"/>
            <a:chExt cx="2606" cy="1450"/>
          </a:xfrm>
          <a:solidFill>
            <a:srgbClr val="C3695D"/>
          </a:solidFill>
        </p:grpSpPr>
        <p:sp>
          <p:nvSpPr>
            <p:cNvPr id="3" name="矩形 2"/>
            <p:cNvSpPr/>
            <p:nvPr/>
          </p:nvSpPr>
          <p:spPr>
            <a:xfrm>
              <a:off x="14384" y="9071"/>
              <a:ext cx="2606" cy="1450"/>
            </a:xfrm>
            <a:prstGeom prst="rect">
              <a:avLst/>
            </a:prstGeom>
            <a:solidFill>
              <a:srgbClr val="4A91D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b="1" dirty="0" smtClean="0">
                <a:ln w="0"/>
                <a:solidFill>
                  <a:schemeClr val="bg1"/>
                </a:solidFill>
                <a:latin typeface="微软雅黑" panose="020B0503020204020204" pitchFamily="34" charset="-122"/>
                <a:ea typeface="微软雅黑" panose="020B0503020204020204" pitchFamily="34" charset="-122"/>
                <a:sym typeface="+mn-ea"/>
              </a:endParaRPr>
            </a:p>
          </p:txBody>
        </p:sp>
        <p:sp>
          <p:nvSpPr>
            <p:cNvPr id="4" name="矩形 3"/>
            <p:cNvSpPr/>
            <p:nvPr/>
          </p:nvSpPr>
          <p:spPr>
            <a:xfrm>
              <a:off x="14611" y="9312"/>
              <a:ext cx="2152" cy="1016"/>
            </a:xfrm>
            <a:prstGeom prst="rect">
              <a:avLst/>
            </a:prstGeom>
            <a:solidFill>
              <a:srgbClr val="4A91D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b="1" dirty="0" smtClean="0">
                  <a:ln w="0"/>
                  <a:solidFill>
                    <a:schemeClr val="bg1"/>
                  </a:solidFill>
                  <a:latin typeface="微软雅黑" panose="020B0503020204020204" pitchFamily="34" charset="-122"/>
                  <a:ea typeface="微软雅黑" panose="020B0503020204020204" pitchFamily="34" charset="-122"/>
                  <a:sym typeface="+mn-ea"/>
                </a:rPr>
                <a:t>处置结果</a:t>
              </a:r>
              <a:endParaRPr lang="zh-CN" altLang="en-US" b="1" dirty="0" smtClean="0">
                <a:ln w="0"/>
                <a:solidFill>
                  <a:schemeClr val="bg1"/>
                </a:solidFill>
                <a:latin typeface="微软雅黑" panose="020B0503020204020204" pitchFamily="34" charset="-122"/>
                <a:ea typeface="微软雅黑" panose="020B0503020204020204" pitchFamily="34" charset="-122"/>
                <a:sym typeface="+mn-ea"/>
              </a:endParaRPr>
            </a:p>
          </p:txBody>
        </p:sp>
      </p:grpSp>
      <p:cxnSp>
        <p:nvCxnSpPr>
          <p:cNvPr id="7" name="直接连接符 6"/>
          <p:cNvCxnSpPr/>
          <p:nvPr/>
        </p:nvCxnSpPr>
        <p:spPr>
          <a:xfrm>
            <a:off x="2558415" y="2108200"/>
            <a:ext cx="0" cy="3915410"/>
          </a:xfrm>
          <a:prstGeom prst="line">
            <a:avLst/>
          </a:prstGeom>
        </p:spPr>
        <p:style>
          <a:lnRef idx="2">
            <a:schemeClr val="accent4"/>
          </a:lnRef>
          <a:fillRef idx="0">
            <a:schemeClr val="accent4"/>
          </a:fillRef>
          <a:effectRef idx="1">
            <a:schemeClr val="accent4"/>
          </a:effectRef>
          <a:fontRef idx="minor">
            <a:schemeClr val="tx1"/>
          </a:fontRef>
        </p:style>
      </p:cxnSp>
      <p:sp>
        <p:nvSpPr>
          <p:cNvPr id="8" name="Freeform 3"/>
          <p:cNvSpPr/>
          <p:nvPr/>
        </p:nvSpPr>
        <p:spPr bwMode="gray">
          <a:xfrm rot="5400000">
            <a:off x="1743710" y="2407920"/>
            <a:ext cx="958215" cy="298450"/>
          </a:xfrm>
          <a:custGeom>
            <a:avLst/>
            <a:gdLst>
              <a:gd name="T0" fmla="*/ 0 w 5016"/>
              <a:gd name="T1" fmla="*/ 2147483647 h 2256"/>
              <a:gd name="T2" fmla="*/ 2147483647 w 5016"/>
              <a:gd name="T3" fmla="*/ 2147483647 h 2256"/>
              <a:gd name="T4" fmla="*/ 2147483647 w 5016"/>
              <a:gd name="T5" fmla="*/ 2147483647 h 2256"/>
              <a:gd name="T6" fmla="*/ 2147483647 w 5016"/>
              <a:gd name="T7" fmla="*/ 2147483647 h 2256"/>
              <a:gd name="T8" fmla="*/ 2147483647 w 5016"/>
              <a:gd name="T9" fmla="*/ 2147483647 h 2256"/>
              <a:gd name="T10" fmla="*/ 2147483647 w 5016"/>
              <a:gd name="T11" fmla="*/ 2147483647 h 2256"/>
              <a:gd name="T12" fmla="*/ 2147483647 w 5016"/>
              <a:gd name="T13" fmla="*/ 2147483647 h 2256"/>
              <a:gd name="T14" fmla="*/ 2147483647 w 5016"/>
              <a:gd name="T15" fmla="*/ 2147483647 h 2256"/>
              <a:gd name="T16" fmla="*/ 2147483647 w 5016"/>
              <a:gd name="T17" fmla="*/ 2147483647 h 2256"/>
              <a:gd name="T18" fmla="*/ 2147483647 w 5016"/>
              <a:gd name="T19" fmla="*/ 0 h 2256"/>
              <a:gd name="T20" fmla="*/ 2147483647 w 5016"/>
              <a:gd name="T21" fmla="*/ 2147483647 h 2256"/>
              <a:gd name="T22" fmla="*/ 2147483647 w 5016"/>
              <a:gd name="T23" fmla="*/ 2147483647 h 2256"/>
              <a:gd name="T24" fmla="*/ 2147483647 w 5016"/>
              <a:gd name="T25" fmla="*/ 2147483647 h 2256"/>
              <a:gd name="T26" fmla="*/ 2147483647 w 5016"/>
              <a:gd name="T27" fmla="*/ 2147483647 h 2256"/>
              <a:gd name="T28" fmla="*/ 2147483647 w 5016"/>
              <a:gd name="T29" fmla="*/ 2147483647 h 2256"/>
              <a:gd name="T30" fmla="*/ 2147483647 w 5016"/>
              <a:gd name="T31" fmla="*/ 2147483647 h 2256"/>
              <a:gd name="T32" fmla="*/ 2147483647 w 5016"/>
              <a:gd name="T33" fmla="*/ 2147483647 h 2256"/>
              <a:gd name="T34" fmla="*/ 2147483647 w 5016"/>
              <a:gd name="T35" fmla="*/ 2147483647 h 2256"/>
              <a:gd name="T36" fmla="*/ 2147483647 w 5016"/>
              <a:gd name="T37" fmla="*/ 2147483647 h 2256"/>
              <a:gd name="T38" fmla="*/ 0 w 5016"/>
              <a:gd name="T39" fmla="*/ 2147483647 h 22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16"/>
              <a:gd name="T61" fmla="*/ 0 h 2256"/>
              <a:gd name="T62" fmla="*/ 5016 w 5016"/>
              <a:gd name="T63" fmla="*/ 2256 h 2256"/>
              <a:gd name="connsiteX0" fmla="*/ 216 w 8062"/>
              <a:gd name="connsiteY0" fmla="*/ 9929 h 10000"/>
              <a:gd name="connsiteX1" fmla="*/ 299 w 8062"/>
              <a:gd name="connsiteY1" fmla="*/ 3112 h 10000"/>
              <a:gd name="connsiteX2" fmla="*/ 0 w 8062"/>
              <a:gd name="connsiteY2" fmla="*/ 3298 h 10000"/>
              <a:gd name="connsiteX3" fmla="*/ 335 w 8062"/>
              <a:gd name="connsiteY3" fmla="*/ 1941 h 10000"/>
              <a:gd name="connsiteX4" fmla="*/ 897 w 8062"/>
              <a:gd name="connsiteY4" fmla="*/ 2846 h 10000"/>
              <a:gd name="connsiteX5" fmla="*/ 598 w 8062"/>
              <a:gd name="connsiteY5" fmla="*/ 2979 h 10000"/>
              <a:gd name="connsiteX6" fmla="*/ 1985 w 8062"/>
              <a:gd name="connsiteY6" fmla="*/ 5691 h 10000"/>
              <a:gd name="connsiteX7" fmla="*/ 2978 w 8062"/>
              <a:gd name="connsiteY7" fmla="*/ 1410 h 10000"/>
              <a:gd name="connsiteX8" fmla="*/ 2607 w 8062"/>
              <a:gd name="connsiteY8" fmla="*/ 1410 h 10000"/>
              <a:gd name="connsiteX9" fmla="*/ 3241 w 8062"/>
              <a:gd name="connsiteY9" fmla="*/ 0 h 10000"/>
              <a:gd name="connsiteX10" fmla="*/ 3840 w 8062"/>
              <a:gd name="connsiteY10" fmla="*/ 1463 h 10000"/>
              <a:gd name="connsiteX11" fmla="*/ 3493 w 8062"/>
              <a:gd name="connsiteY11" fmla="*/ 1436 h 10000"/>
              <a:gd name="connsiteX12" fmla="*/ 4462 w 8062"/>
              <a:gd name="connsiteY12" fmla="*/ 5771 h 10000"/>
              <a:gd name="connsiteX13" fmla="*/ 5777 w 8062"/>
              <a:gd name="connsiteY13" fmla="*/ 2899 h 10000"/>
              <a:gd name="connsiteX14" fmla="*/ 5442 w 8062"/>
              <a:gd name="connsiteY14" fmla="*/ 2846 h 10000"/>
              <a:gd name="connsiteX15" fmla="*/ 6005 w 8062"/>
              <a:gd name="connsiteY15" fmla="*/ 1862 h 10000"/>
              <a:gd name="connsiteX16" fmla="*/ 6399 w 8062"/>
              <a:gd name="connsiteY16" fmla="*/ 3005 h 10000"/>
              <a:gd name="connsiteX17" fmla="*/ 6088 w 8062"/>
              <a:gd name="connsiteY17" fmla="*/ 2979 h 10000"/>
              <a:gd name="connsiteX18" fmla="*/ 8062 w 8062"/>
              <a:gd name="connsiteY18" fmla="*/ 9863 h 10000"/>
              <a:gd name="connsiteX19" fmla="*/ 216 w 8062"/>
              <a:gd name="connsiteY19" fmla="*/ 9929 h 10000"/>
              <a:gd name="connsiteX0-1" fmla="*/ 268 w 8068"/>
              <a:gd name="connsiteY0-2" fmla="*/ 9929 h 10000"/>
              <a:gd name="connsiteX1-3" fmla="*/ 371 w 8068"/>
              <a:gd name="connsiteY1-4" fmla="*/ 3112 h 10000"/>
              <a:gd name="connsiteX2-5" fmla="*/ 0 w 8068"/>
              <a:gd name="connsiteY2-6" fmla="*/ 3298 h 10000"/>
              <a:gd name="connsiteX3-7" fmla="*/ 416 w 8068"/>
              <a:gd name="connsiteY3-8" fmla="*/ 1941 h 10000"/>
              <a:gd name="connsiteX4-9" fmla="*/ 1113 w 8068"/>
              <a:gd name="connsiteY4-10" fmla="*/ 2846 h 10000"/>
              <a:gd name="connsiteX5-11" fmla="*/ 742 w 8068"/>
              <a:gd name="connsiteY5-12" fmla="*/ 2979 h 10000"/>
              <a:gd name="connsiteX6-13" fmla="*/ 2462 w 8068"/>
              <a:gd name="connsiteY6-14" fmla="*/ 5691 h 10000"/>
              <a:gd name="connsiteX7-15" fmla="*/ 3694 w 8068"/>
              <a:gd name="connsiteY7-16" fmla="*/ 1410 h 10000"/>
              <a:gd name="connsiteX8-17" fmla="*/ 3234 w 8068"/>
              <a:gd name="connsiteY8-18" fmla="*/ 1410 h 10000"/>
              <a:gd name="connsiteX9-19" fmla="*/ 4020 w 8068"/>
              <a:gd name="connsiteY9-20" fmla="*/ 0 h 10000"/>
              <a:gd name="connsiteX10-21" fmla="*/ 4763 w 8068"/>
              <a:gd name="connsiteY10-22" fmla="*/ 1463 h 10000"/>
              <a:gd name="connsiteX11-23" fmla="*/ 4333 w 8068"/>
              <a:gd name="connsiteY11-24" fmla="*/ 1436 h 10000"/>
              <a:gd name="connsiteX12-25" fmla="*/ 5535 w 8068"/>
              <a:gd name="connsiteY12-26" fmla="*/ 5771 h 10000"/>
              <a:gd name="connsiteX13-27" fmla="*/ 7166 w 8068"/>
              <a:gd name="connsiteY13-28" fmla="*/ 2899 h 10000"/>
              <a:gd name="connsiteX14-29" fmla="*/ 6750 w 8068"/>
              <a:gd name="connsiteY14-30" fmla="*/ 2846 h 10000"/>
              <a:gd name="connsiteX15-31" fmla="*/ 7449 w 8068"/>
              <a:gd name="connsiteY15-32" fmla="*/ 1862 h 10000"/>
              <a:gd name="connsiteX16-33" fmla="*/ 7937 w 8068"/>
              <a:gd name="connsiteY16-34" fmla="*/ 3005 h 10000"/>
              <a:gd name="connsiteX17-35" fmla="*/ 7551 w 8068"/>
              <a:gd name="connsiteY17-36" fmla="*/ 2979 h 10000"/>
              <a:gd name="connsiteX18-37" fmla="*/ 8068 w 8068"/>
              <a:gd name="connsiteY18-38" fmla="*/ 9863 h 10000"/>
              <a:gd name="connsiteX19-39" fmla="*/ 268 w 8068"/>
              <a:gd name="connsiteY19-40" fmla="*/ 9929 h 10000"/>
              <a:gd name="connsiteX0-41" fmla="*/ 332 w 10611"/>
              <a:gd name="connsiteY0-42" fmla="*/ 9929 h 10000"/>
              <a:gd name="connsiteX1-43" fmla="*/ 460 w 10611"/>
              <a:gd name="connsiteY1-44" fmla="*/ 3112 h 10000"/>
              <a:gd name="connsiteX2-45" fmla="*/ 0 w 10611"/>
              <a:gd name="connsiteY2-46" fmla="*/ 3298 h 10000"/>
              <a:gd name="connsiteX3-47" fmla="*/ 516 w 10611"/>
              <a:gd name="connsiteY3-48" fmla="*/ 1941 h 10000"/>
              <a:gd name="connsiteX4-49" fmla="*/ 1380 w 10611"/>
              <a:gd name="connsiteY4-50" fmla="*/ 2846 h 10000"/>
              <a:gd name="connsiteX5-51" fmla="*/ 920 w 10611"/>
              <a:gd name="connsiteY5-52" fmla="*/ 2979 h 10000"/>
              <a:gd name="connsiteX6-53" fmla="*/ 3052 w 10611"/>
              <a:gd name="connsiteY6-54" fmla="*/ 5691 h 10000"/>
              <a:gd name="connsiteX7-55" fmla="*/ 4579 w 10611"/>
              <a:gd name="connsiteY7-56" fmla="*/ 1410 h 10000"/>
              <a:gd name="connsiteX8-57" fmla="*/ 4008 w 10611"/>
              <a:gd name="connsiteY8-58" fmla="*/ 1410 h 10000"/>
              <a:gd name="connsiteX9-59" fmla="*/ 4983 w 10611"/>
              <a:gd name="connsiteY9-60" fmla="*/ 0 h 10000"/>
              <a:gd name="connsiteX10-61" fmla="*/ 5904 w 10611"/>
              <a:gd name="connsiteY10-62" fmla="*/ 1463 h 10000"/>
              <a:gd name="connsiteX11-63" fmla="*/ 5371 w 10611"/>
              <a:gd name="connsiteY11-64" fmla="*/ 1436 h 10000"/>
              <a:gd name="connsiteX12-65" fmla="*/ 6860 w 10611"/>
              <a:gd name="connsiteY12-66" fmla="*/ 5771 h 10000"/>
              <a:gd name="connsiteX13-67" fmla="*/ 8882 w 10611"/>
              <a:gd name="connsiteY13-68" fmla="*/ 2899 h 10000"/>
              <a:gd name="connsiteX14-69" fmla="*/ 8366 w 10611"/>
              <a:gd name="connsiteY14-70" fmla="*/ 2846 h 10000"/>
              <a:gd name="connsiteX15-71" fmla="*/ 9233 w 10611"/>
              <a:gd name="connsiteY15-72" fmla="*/ 1862 h 10000"/>
              <a:gd name="connsiteX16-73" fmla="*/ 9838 w 10611"/>
              <a:gd name="connsiteY16-74" fmla="*/ 3005 h 10000"/>
              <a:gd name="connsiteX17-75" fmla="*/ 9359 w 10611"/>
              <a:gd name="connsiteY17-76" fmla="*/ 2979 h 10000"/>
              <a:gd name="connsiteX18-77" fmla="*/ 10611 w 10611"/>
              <a:gd name="connsiteY18-78" fmla="*/ 9863 h 10000"/>
              <a:gd name="connsiteX19-79" fmla="*/ 332 w 10611"/>
              <a:gd name="connsiteY19-80" fmla="*/ 9929 h 10000"/>
              <a:gd name="connsiteX0-81" fmla="*/ 332 w 10611"/>
              <a:gd name="connsiteY0-82" fmla="*/ 9929 h 19433"/>
              <a:gd name="connsiteX1-83" fmla="*/ 460 w 10611"/>
              <a:gd name="connsiteY1-84" fmla="*/ 3112 h 19433"/>
              <a:gd name="connsiteX2-85" fmla="*/ 0 w 10611"/>
              <a:gd name="connsiteY2-86" fmla="*/ 3298 h 19433"/>
              <a:gd name="connsiteX3-87" fmla="*/ 516 w 10611"/>
              <a:gd name="connsiteY3-88" fmla="*/ 1941 h 19433"/>
              <a:gd name="connsiteX4-89" fmla="*/ 1380 w 10611"/>
              <a:gd name="connsiteY4-90" fmla="*/ 2846 h 19433"/>
              <a:gd name="connsiteX5-91" fmla="*/ 920 w 10611"/>
              <a:gd name="connsiteY5-92" fmla="*/ 2979 h 19433"/>
              <a:gd name="connsiteX6-93" fmla="*/ 3052 w 10611"/>
              <a:gd name="connsiteY6-94" fmla="*/ 5691 h 19433"/>
              <a:gd name="connsiteX7-95" fmla="*/ 4579 w 10611"/>
              <a:gd name="connsiteY7-96" fmla="*/ 1410 h 19433"/>
              <a:gd name="connsiteX8-97" fmla="*/ 4008 w 10611"/>
              <a:gd name="connsiteY8-98" fmla="*/ 1410 h 19433"/>
              <a:gd name="connsiteX9-99" fmla="*/ 4983 w 10611"/>
              <a:gd name="connsiteY9-100" fmla="*/ 0 h 19433"/>
              <a:gd name="connsiteX10-101" fmla="*/ 5904 w 10611"/>
              <a:gd name="connsiteY10-102" fmla="*/ 1463 h 19433"/>
              <a:gd name="connsiteX11-103" fmla="*/ 5371 w 10611"/>
              <a:gd name="connsiteY11-104" fmla="*/ 1436 h 19433"/>
              <a:gd name="connsiteX12-105" fmla="*/ 6860 w 10611"/>
              <a:gd name="connsiteY12-106" fmla="*/ 5771 h 19433"/>
              <a:gd name="connsiteX13-107" fmla="*/ 8882 w 10611"/>
              <a:gd name="connsiteY13-108" fmla="*/ 2899 h 19433"/>
              <a:gd name="connsiteX14-109" fmla="*/ 8366 w 10611"/>
              <a:gd name="connsiteY14-110" fmla="*/ 2846 h 19433"/>
              <a:gd name="connsiteX15-111" fmla="*/ 9233 w 10611"/>
              <a:gd name="connsiteY15-112" fmla="*/ 1862 h 19433"/>
              <a:gd name="connsiteX16-113" fmla="*/ 9838 w 10611"/>
              <a:gd name="connsiteY16-114" fmla="*/ 3005 h 19433"/>
              <a:gd name="connsiteX17-115" fmla="*/ 9359 w 10611"/>
              <a:gd name="connsiteY17-116" fmla="*/ 2979 h 19433"/>
              <a:gd name="connsiteX18-117" fmla="*/ 10611 w 10611"/>
              <a:gd name="connsiteY18-118" fmla="*/ 9863 h 19433"/>
              <a:gd name="connsiteX19-119" fmla="*/ 332 w 10611"/>
              <a:gd name="connsiteY19-120" fmla="*/ 9929 h 19433"/>
              <a:gd name="connsiteX0-121" fmla="*/ 332 w 10611"/>
              <a:gd name="connsiteY0-122" fmla="*/ 9929 h 10000"/>
              <a:gd name="connsiteX1-123" fmla="*/ 460 w 10611"/>
              <a:gd name="connsiteY1-124" fmla="*/ 3112 h 10000"/>
              <a:gd name="connsiteX2-125" fmla="*/ 0 w 10611"/>
              <a:gd name="connsiteY2-126" fmla="*/ 3298 h 10000"/>
              <a:gd name="connsiteX3-127" fmla="*/ 516 w 10611"/>
              <a:gd name="connsiteY3-128" fmla="*/ 1941 h 10000"/>
              <a:gd name="connsiteX4-129" fmla="*/ 1380 w 10611"/>
              <a:gd name="connsiteY4-130" fmla="*/ 2846 h 10000"/>
              <a:gd name="connsiteX5-131" fmla="*/ 920 w 10611"/>
              <a:gd name="connsiteY5-132" fmla="*/ 2979 h 10000"/>
              <a:gd name="connsiteX6-133" fmla="*/ 3052 w 10611"/>
              <a:gd name="connsiteY6-134" fmla="*/ 5691 h 10000"/>
              <a:gd name="connsiteX7-135" fmla="*/ 4579 w 10611"/>
              <a:gd name="connsiteY7-136" fmla="*/ 1410 h 10000"/>
              <a:gd name="connsiteX8-137" fmla="*/ 4008 w 10611"/>
              <a:gd name="connsiteY8-138" fmla="*/ 1410 h 10000"/>
              <a:gd name="connsiteX9-139" fmla="*/ 4983 w 10611"/>
              <a:gd name="connsiteY9-140" fmla="*/ 0 h 10000"/>
              <a:gd name="connsiteX10-141" fmla="*/ 5904 w 10611"/>
              <a:gd name="connsiteY10-142" fmla="*/ 1463 h 10000"/>
              <a:gd name="connsiteX11-143" fmla="*/ 5371 w 10611"/>
              <a:gd name="connsiteY11-144" fmla="*/ 1436 h 10000"/>
              <a:gd name="connsiteX12-145" fmla="*/ 6860 w 10611"/>
              <a:gd name="connsiteY12-146" fmla="*/ 5771 h 10000"/>
              <a:gd name="connsiteX13-147" fmla="*/ 8882 w 10611"/>
              <a:gd name="connsiteY13-148" fmla="*/ 2899 h 10000"/>
              <a:gd name="connsiteX14-149" fmla="*/ 8366 w 10611"/>
              <a:gd name="connsiteY14-150" fmla="*/ 2846 h 10000"/>
              <a:gd name="connsiteX15-151" fmla="*/ 9233 w 10611"/>
              <a:gd name="connsiteY15-152" fmla="*/ 1862 h 10000"/>
              <a:gd name="connsiteX16-153" fmla="*/ 9838 w 10611"/>
              <a:gd name="connsiteY16-154" fmla="*/ 3005 h 10000"/>
              <a:gd name="connsiteX17-155" fmla="*/ 9359 w 10611"/>
              <a:gd name="connsiteY17-156" fmla="*/ 2979 h 10000"/>
              <a:gd name="connsiteX18-157" fmla="*/ 10611 w 10611"/>
              <a:gd name="connsiteY18-158" fmla="*/ 9863 h 10000"/>
              <a:gd name="connsiteX19-159" fmla="*/ 332 w 10611"/>
              <a:gd name="connsiteY19-160" fmla="*/ 9929 h 10000"/>
              <a:gd name="connsiteX0-161" fmla="*/ 332 w 10611"/>
              <a:gd name="connsiteY0-162" fmla="*/ 9929 h 10000"/>
              <a:gd name="connsiteX1-163" fmla="*/ 460 w 10611"/>
              <a:gd name="connsiteY1-164" fmla="*/ 3112 h 10000"/>
              <a:gd name="connsiteX2-165" fmla="*/ 0 w 10611"/>
              <a:gd name="connsiteY2-166" fmla="*/ 3298 h 10000"/>
              <a:gd name="connsiteX3-167" fmla="*/ 516 w 10611"/>
              <a:gd name="connsiteY3-168" fmla="*/ 1941 h 10000"/>
              <a:gd name="connsiteX4-169" fmla="*/ 1380 w 10611"/>
              <a:gd name="connsiteY4-170" fmla="*/ 2846 h 10000"/>
              <a:gd name="connsiteX5-171" fmla="*/ 920 w 10611"/>
              <a:gd name="connsiteY5-172" fmla="*/ 2979 h 10000"/>
              <a:gd name="connsiteX6-173" fmla="*/ 3052 w 10611"/>
              <a:gd name="connsiteY6-174" fmla="*/ 5691 h 10000"/>
              <a:gd name="connsiteX7-175" fmla="*/ 4579 w 10611"/>
              <a:gd name="connsiteY7-176" fmla="*/ 1410 h 10000"/>
              <a:gd name="connsiteX8-177" fmla="*/ 4008 w 10611"/>
              <a:gd name="connsiteY8-178" fmla="*/ 1410 h 10000"/>
              <a:gd name="connsiteX9-179" fmla="*/ 4983 w 10611"/>
              <a:gd name="connsiteY9-180" fmla="*/ 0 h 10000"/>
              <a:gd name="connsiteX10-181" fmla="*/ 5904 w 10611"/>
              <a:gd name="connsiteY10-182" fmla="*/ 1463 h 10000"/>
              <a:gd name="connsiteX11-183" fmla="*/ 5371 w 10611"/>
              <a:gd name="connsiteY11-184" fmla="*/ 1436 h 10000"/>
              <a:gd name="connsiteX12-185" fmla="*/ 6860 w 10611"/>
              <a:gd name="connsiteY12-186" fmla="*/ 5771 h 10000"/>
              <a:gd name="connsiteX13-187" fmla="*/ 8882 w 10611"/>
              <a:gd name="connsiteY13-188" fmla="*/ 2899 h 10000"/>
              <a:gd name="connsiteX14-189" fmla="*/ 8366 w 10611"/>
              <a:gd name="connsiteY14-190" fmla="*/ 2846 h 10000"/>
              <a:gd name="connsiteX15-191" fmla="*/ 9233 w 10611"/>
              <a:gd name="connsiteY15-192" fmla="*/ 1862 h 10000"/>
              <a:gd name="connsiteX16-193" fmla="*/ 9838 w 10611"/>
              <a:gd name="connsiteY16-194" fmla="*/ 3005 h 10000"/>
              <a:gd name="connsiteX17-195" fmla="*/ 9359 w 10611"/>
              <a:gd name="connsiteY17-196" fmla="*/ 2979 h 10000"/>
              <a:gd name="connsiteX18-197" fmla="*/ 10611 w 10611"/>
              <a:gd name="connsiteY18-198" fmla="*/ 9863 h 10000"/>
              <a:gd name="connsiteX19-199" fmla="*/ 332 w 10611"/>
              <a:gd name="connsiteY19-200" fmla="*/ 9929 h 10000"/>
              <a:gd name="connsiteX0-201" fmla="*/ 332 w 10611"/>
              <a:gd name="connsiteY0-202" fmla="*/ 9929 h 10000"/>
              <a:gd name="connsiteX1-203" fmla="*/ 460 w 10611"/>
              <a:gd name="connsiteY1-204" fmla="*/ 3112 h 10000"/>
              <a:gd name="connsiteX2-205" fmla="*/ 0 w 10611"/>
              <a:gd name="connsiteY2-206" fmla="*/ 3298 h 10000"/>
              <a:gd name="connsiteX3-207" fmla="*/ 516 w 10611"/>
              <a:gd name="connsiteY3-208" fmla="*/ 1941 h 10000"/>
              <a:gd name="connsiteX4-209" fmla="*/ 1380 w 10611"/>
              <a:gd name="connsiteY4-210" fmla="*/ 2846 h 10000"/>
              <a:gd name="connsiteX5-211" fmla="*/ 920 w 10611"/>
              <a:gd name="connsiteY5-212" fmla="*/ 2979 h 10000"/>
              <a:gd name="connsiteX6-213" fmla="*/ 3052 w 10611"/>
              <a:gd name="connsiteY6-214" fmla="*/ 5691 h 10000"/>
              <a:gd name="connsiteX7-215" fmla="*/ 4579 w 10611"/>
              <a:gd name="connsiteY7-216" fmla="*/ 1410 h 10000"/>
              <a:gd name="connsiteX8-217" fmla="*/ 4008 w 10611"/>
              <a:gd name="connsiteY8-218" fmla="*/ 1410 h 10000"/>
              <a:gd name="connsiteX9-219" fmla="*/ 4983 w 10611"/>
              <a:gd name="connsiteY9-220" fmla="*/ 0 h 10000"/>
              <a:gd name="connsiteX10-221" fmla="*/ 5904 w 10611"/>
              <a:gd name="connsiteY10-222" fmla="*/ 1463 h 10000"/>
              <a:gd name="connsiteX11-223" fmla="*/ 5371 w 10611"/>
              <a:gd name="connsiteY11-224" fmla="*/ 1436 h 10000"/>
              <a:gd name="connsiteX12-225" fmla="*/ 6860 w 10611"/>
              <a:gd name="connsiteY12-226" fmla="*/ 5771 h 10000"/>
              <a:gd name="connsiteX13-227" fmla="*/ 8882 w 10611"/>
              <a:gd name="connsiteY13-228" fmla="*/ 2899 h 10000"/>
              <a:gd name="connsiteX14-229" fmla="*/ 8366 w 10611"/>
              <a:gd name="connsiteY14-230" fmla="*/ 2846 h 10000"/>
              <a:gd name="connsiteX15-231" fmla="*/ 9233 w 10611"/>
              <a:gd name="connsiteY15-232" fmla="*/ 1862 h 10000"/>
              <a:gd name="connsiteX16-233" fmla="*/ 9838 w 10611"/>
              <a:gd name="connsiteY16-234" fmla="*/ 3005 h 10000"/>
              <a:gd name="connsiteX17-235" fmla="*/ 9359 w 10611"/>
              <a:gd name="connsiteY17-236" fmla="*/ 2979 h 10000"/>
              <a:gd name="connsiteX18-237" fmla="*/ 10611 w 10611"/>
              <a:gd name="connsiteY18-238" fmla="*/ 9863 h 10000"/>
              <a:gd name="connsiteX19-239" fmla="*/ 332 w 10611"/>
              <a:gd name="connsiteY19-240" fmla="*/ 9929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Lst>
            <a:rect l="l" t="t" r="r" b="b"/>
            <a:pathLst>
              <a:path w="10611" h="10000">
                <a:moveTo>
                  <a:pt x="332" y="9929"/>
                </a:moveTo>
                <a:cubicBezTo>
                  <a:pt x="769" y="5469"/>
                  <a:pt x="642" y="6534"/>
                  <a:pt x="460" y="3112"/>
                </a:cubicBezTo>
                <a:lnTo>
                  <a:pt x="0" y="3298"/>
                </a:lnTo>
                <a:cubicBezTo>
                  <a:pt x="50" y="3112"/>
                  <a:pt x="516" y="1933"/>
                  <a:pt x="516" y="1941"/>
                </a:cubicBezTo>
                <a:lnTo>
                  <a:pt x="1380" y="2846"/>
                </a:lnTo>
                <a:cubicBezTo>
                  <a:pt x="1380" y="2846"/>
                  <a:pt x="882" y="2979"/>
                  <a:pt x="920" y="2979"/>
                </a:cubicBezTo>
                <a:cubicBezTo>
                  <a:pt x="1398" y="4468"/>
                  <a:pt x="1987" y="5984"/>
                  <a:pt x="3052" y="5691"/>
                </a:cubicBezTo>
                <a:cubicBezTo>
                  <a:pt x="4119" y="5399"/>
                  <a:pt x="4560" y="2553"/>
                  <a:pt x="4579" y="1410"/>
                </a:cubicBezTo>
                <a:lnTo>
                  <a:pt x="4008" y="1410"/>
                </a:lnTo>
                <a:lnTo>
                  <a:pt x="4983" y="0"/>
                </a:lnTo>
                <a:lnTo>
                  <a:pt x="5904" y="1463"/>
                </a:lnTo>
                <a:lnTo>
                  <a:pt x="5371" y="1436"/>
                </a:lnTo>
                <a:cubicBezTo>
                  <a:pt x="5371" y="1441"/>
                  <a:pt x="5480" y="5691"/>
                  <a:pt x="6860" y="5771"/>
                </a:cubicBezTo>
                <a:cubicBezTo>
                  <a:pt x="8239" y="5851"/>
                  <a:pt x="8717" y="4043"/>
                  <a:pt x="8882" y="2899"/>
                </a:cubicBezTo>
                <a:lnTo>
                  <a:pt x="8366" y="2846"/>
                </a:lnTo>
                <a:lnTo>
                  <a:pt x="9233" y="1862"/>
                </a:lnTo>
                <a:lnTo>
                  <a:pt x="9838" y="3005"/>
                </a:lnTo>
                <a:lnTo>
                  <a:pt x="9359" y="2979"/>
                </a:lnTo>
                <a:cubicBezTo>
                  <a:pt x="9378" y="3005"/>
                  <a:pt x="9515" y="6657"/>
                  <a:pt x="10611" y="9863"/>
                </a:cubicBezTo>
                <a:cubicBezTo>
                  <a:pt x="5775" y="9894"/>
                  <a:pt x="3679" y="10000"/>
                  <a:pt x="332" y="9929"/>
                </a:cubicBezTo>
                <a:close/>
              </a:path>
            </a:pathLst>
          </a:custGeom>
          <a:gradFill rotWithShape="1">
            <a:gsLst>
              <a:gs pos="0">
                <a:schemeClr val="accent1">
                  <a:lumMod val="75000"/>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p>
            <a:pPr>
              <a:defRPr/>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9" name="Freeform 3"/>
          <p:cNvSpPr/>
          <p:nvPr/>
        </p:nvSpPr>
        <p:spPr bwMode="gray">
          <a:xfrm rot="5400000">
            <a:off x="1743710" y="3754755"/>
            <a:ext cx="958215" cy="298450"/>
          </a:xfrm>
          <a:custGeom>
            <a:avLst/>
            <a:gdLst>
              <a:gd name="T0" fmla="*/ 0 w 5016"/>
              <a:gd name="T1" fmla="*/ 2147483647 h 2256"/>
              <a:gd name="T2" fmla="*/ 2147483647 w 5016"/>
              <a:gd name="T3" fmla="*/ 2147483647 h 2256"/>
              <a:gd name="T4" fmla="*/ 2147483647 w 5016"/>
              <a:gd name="T5" fmla="*/ 2147483647 h 2256"/>
              <a:gd name="T6" fmla="*/ 2147483647 w 5016"/>
              <a:gd name="T7" fmla="*/ 2147483647 h 2256"/>
              <a:gd name="T8" fmla="*/ 2147483647 w 5016"/>
              <a:gd name="T9" fmla="*/ 2147483647 h 2256"/>
              <a:gd name="T10" fmla="*/ 2147483647 w 5016"/>
              <a:gd name="T11" fmla="*/ 2147483647 h 2256"/>
              <a:gd name="T12" fmla="*/ 2147483647 w 5016"/>
              <a:gd name="T13" fmla="*/ 2147483647 h 2256"/>
              <a:gd name="T14" fmla="*/ 2147483647 w 5016"/>
              <a:gd name="T15" fmla="*/ 2147483647 h 2256"/>
              <a:gd name="T16" fmla="*/ 2147483647 w 5016"/>
              <a:gd name="T17" fmla="*/ 2147483647 h 2256"/>
              <a:gd name="T18" fmla="*/ 2147483647 w 5016"/>
              <a:gd name="T19" fmla="*/ 0 h 2256"/>
              <a:gd name="T20" fmla="*/ 2147483647 w 5016"/>
              <a:gd name="T21" fmla="*/ 2147483647 h 2256"/>
              <a:gd name="T22" fmla="*/ 2147483647 w 5016"/>
              <a:gd name="T23" fmla="*/ 2147483647 h 2256"/>
              <a:gd name="T24" fmla="*/ 2147483647 w 5016"/>
              <a:gd name="T25" fmla="*/ 2147483647 h 2256"/>
              <a:gd name="T26" fmla="*/ 2147483647 w 5016"/>
              <a:gd name="T27" fmla="*/ 2147483647 h 2256"/>
              <a:gd name="T28" fmla="*/ 2147483647 w 5016"/>
              <a:gd name="T29" fmla="*/ 2147483647 h 2256"/>
              <a:gd name="T30" fmla="*/ 2147483647 w 5016"/>
              <a:gd name="T31" fmla="*/ 2147483647 h 2256"/>
              <a:gd name="T32" fmla="*/ 2147483647 w 5016"/>
              <a:gd name="T33" fmla="*/ 2147483647 h 2256"/>
              <a:gd name="T34" fmla="*/ 2147483647 w 5016"/>
              <a:gd name="T35" fmla="*/ 2147483647 h 2256"/>
              <a:gd name="T36" fmla="*/ 2147483647 w 5016"/>
              <a:gd name="T37" fmla="*/ 2147483647 h 2256"/>
              <a:gd name="T38" fmla="*/ 0 w 5016"/>
              <a:gd name="T39" fmla="*/ 2147483647 h 22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16"/>
              <a:gd name="T61" fmla="*/ 0 h 2256"/>
              <a:gd name="T62" fmla="*/ 5016 w 5016"/>
              <a:gd name="T63" fmla="*/ 2256 h 2256"/>
              <a:gd name="connsiteX0" fmla="*/ 216 w 8062"/>
              <a:gd name="connsiteY0" fmla="*/ 9929 h 10000"/>
              <a:gd name="connsiteX1" fmla="*/ 299 w 8062"/>
              <a:gd name="connsiteY1" fmla="*/ 3112 h 10000"/>
              <a:gd name="connsiteX2" fmla="*/ 0 w 8062"/>
              <a:gd name="connsiteY2" fmla="*/ 3298 h 10000"/>
              <a:gd name="connsiteX3" fmla="*/ 335 w 8062"/>
              <a:gd name="connsiteY3" fmla="*/ 1941 h 10000"/>
              <a:gd name="connsiteX4" fmla="*/ 897 w 8062"/>
              <a:gd name="connsiteY4" fmla="*/ 2846 h 10000"/>
              <a:gd name="connsiteX5" fmla="*/ 598 w 8062"/>
              <a:gd name="connsiteY5" fmla="*/ 2979 h 10000"/>
              <a:gd name="connsiteX6" fmla="*/ 1985 w 8062"/>
              <a:gd name="connsiteY6" fmla="*/ 5691 h 10000"/>
              <a:gd name="connsiteX7" fmla="*/ 2978 w 8062"/>
              <a:gd name="connsiteY7" fmla="*/ 1410 h 10000"/>
              <a:gd name="connsiteX8" fmla="*/ 2607 w 8062"/>
              <a:gd name="connsiteY8" fmla="*/ 1410 h 10000"/>
              <a:gd name="connsiteX9" fmla="*/ 3241 w 8062"/>
              <a:gd name="connsiteY9" fmla="*/ 0 h 10000"/>
              <a:gd name="connsiteX10" fmla="*/ 3840 w 8062"/>
              <a:gd name="connsiteY10" fmla="*/ 1463 h 10000"/>
              <a:gd name="connsiteX11" fmla="*/ 3493 w 8062"/>
              <a:gd name="connsiteY11" fmla="*/ 1436 h 10000"/>
              <a:gd name="connsiteX12" fmla="*/ 4462 w 8062"/>
              <a:gd name="connsiteY12" fmla="*/ 5771 h 10000"/>
              <a:gd name="connsiteX13" fmla="*/ 5777 w 8062"/>
              <a:gd name="connsiteY13" fmla="*/ 2899 h 10000"/>
              <a:gd name="connsiteX14" fmla="*/ 5442 w 8062"/>
              <a:gd name="connsiteY14" fmla="*/ 2846 h 10000"/>
              <a:gd name="connsiteX15" fmla="*/ 6005 w 8062"/>
              <a:gd name="connsiteY15" fmla="*/ 1862 h 10000"/>
              <a:gd name="connsiteX16" fmla="*/ 6399 w 8062"/>
              <a:gd name="connsiteY16" fmla="*/ 3005 h 10000"/>
              <a:gd name="connsiteX17" fmla="*/ 6088 w 8062"/>
              <a:gd name="connsiteY17" fmla="*/ 2979 h 10000"/>
              <a:gd name="connsiteX18" fmla="*/ 8062 w 8062"/>
              <a:gd name="connsiteY18" fmla="*/ 9863 h 10000"/>
              <a:gd name="connsiteX19" fmla="*/ 216 w 8062"/>
              <a:gd name="connsiteY19" fmla="*/ 9929 h 10000"/>
              <a:gd name="connsiteX0-1" fmla="*/ 268 w 8068"/>
              <a:gd name="connsiteY0-2" fmla="*/ 9929 h 10000"/>
              <a:gd name="connsiteX1-3" fmla="*/ 371 w 8068"/>
              <a:gd name="connsiteY1-4" fmla="*/ 3112 h 10000"/>
              <a:gd name="connsiteX2-5" fmla="*/ 0 w 8068"/>
              <a:gd name="connsiteY2-6" fmla="*/ 3298 h 10000"/>
              <a:gd name="connsiteX3-7" fmla="*/ 416 w 8068"/>
              <a:gd name="connsiteY3-8" fmla="*/ 1941 h 10000"/>
              <a:gd name="connsiteX4-9" fmla="*/ 1113 w 8068"/>
              <a:gd name="connsiteY4-10" fmla="*/ 2846 h 10000"/>
              <a:gd name="connsiteX5-11" fmla="*/ 742 w 8068"/>
              <a:gd name="connsiteY5-12" fmla="*/ 2979 h 10000"/>
              <a:gd name="connsiteX6-13" fmla="*/ 2462 w 8068"/>
              <a:gd name="connsiteY6-14" fmla="*/ 5691 h 10000"/>
              <a:gd name="connsiteX7-15" fmla="*/ 3694 w 8068"/>
              <a:gd name="connsiteY7-16" fmla="*/ 1410 h 10000"/>
              <a:gd name="connsiteX8-17" fmla="*/ 3234 w 8068"/>
              <a:gd name="connsiteY8-18" fmla="*/ 1410 h 10000"/>
              <a:gd name="connsiteX9-19" fmla="*/ 4020 w 8068"/>
              <a:gd name="connsiteY9-20" fmla="*/ 0 h 10000"/>
              <a:gd name="connsiteX10-21" fmla="*/ 4763 w 8068"/>
              <a:gd name="connsiteY10-22" fmla="*/ 1463 h 10000"/>
              <a:gd name="connsiteX11-23" fmla="*/ 4333 w 8068"/>
              <a:gd name="connsiteY11-24" fmla="*/ 1436 h 10000"/>
              <a:gd name="connsiteX12-25" fmla="*/ 5535 w 8068"/>
              <a:gd name="connsiteY12-26" fmla="*/ 5771 h 10000"/>
              <a:gd name="connsiteX13-27" fmla="*/ 7166 w 8068"/>
              <a:gd name="connsiteY13-28" fmla="*/ 2899 h 10000"/>
              <a:gd name="connsiteX14-29" fmla="*/ 6750 w 8068"/>
              <a:gd name="connsiteY14-30" fmla="*/ 2846 h 10000"/>
              <a:gd name="connsiteX15-31" fmla="*/ 7449 w 8068"/>
              <a:gd name="connsiteY15-32" fmla="*/ 1862 h 10000"/>
              <a:gd name="connsiteX16-33" fmla="*/ 7937 w 8068"/>
              <a:gd name="connsiteY16-34" fmla="*/ 3005 h 10000"/>
              <a:gd name="connsiteX17-35" fmla="*/ 7551 w 8068"/>
              <a:gd name="connsiteY17-36" fmla="*/ 2979 h 10000"/>
              <a:gd name="connsiteX18-37" fmla="*/ 8068 w 8068"/>
              <a:gd name="connsiteY18-38" fmla="*/ 9863 h 10000"/>
              <a:gd name="connsiteX19-39" fmla="*/ 268 w 8068"/>
              <a:gd name="connsiteY19-40" fmla="*/ 9929 h 10000"/>
              <a:gd name="connsiteX0-41" fmla="*/ 332 w 10611"/>
              <a:gd name="connsiteY0-42" fmla="*/ 9929 h 10000"/>
              <a:gd name="connsiteX1-43" fmla="*/ 460 w 10611"/>
              <a:gd name="connsiteY1-44" fmla="*/ 3112 h 10000"/>
              <a:gd name="connsiteX2-45" fmla="*/ 0 w 10611"/>
              <a:gd name="connsiteY2-46" fmla="*/ 3298 h 10000"/>
              <a:gd name="connsiteX3-47" fmla="*/ 516 w 10611"/>
              <a:gd name="connsiteY3-48" fmla="*/ 1941 h 10000"/>
              <a:gd name="connsiteX4-49" fmla="*/ 1380 w 10611"/>
              <a:gd name="connsiteY4-50" fmla="*/ 2846 h 10000"/>
              <a:gd name="connsiteX5-51" fmla="*/ 920 w 10611"/>
              <a:gd name="connsiteY5-52" fmla="*/ 2979 h 10000"/>
              <a:gd name="connsiteX6-53" fmla="*/ 3052 w 10611"/>
              <a:gd name="connsiteY6-54" fmla="*/ 5691 h 10000"/>
              <a:gd name="connsiteX7-55" fmla="*/ 4579 w 10611"/>
              <a:gd name="connsiteY7-56" fmla="*/ 1410 h 10000"/>
              <a:gd name="connsiteX8-57" fmla="*/ 4008 w 10611"/>
              <a:gd name="connsiteY8-58" fmla="*/ 1410 h 10000"/>
              <a:gd name="connsiteX9-59" fmla="*/ 4983 w 10611"/>
              <a:gd name="connsiteY9-60" fmla="*/ 0 h 10000"/>
              <a:gd name="connsiteX10-61" fmla="*/ 5904 w 10611"/>
              <a:gd name="connsiteY10-62" fmla="*/ 1463 h 10000"/>
              <a:gd name="connsiteX11-63" fmla="*/ 5371 w 10611"/>
              <a:gd name="connsiteY11-64" fmla="*/ 1436 h 10000"/>
              <a:gd name="connsiteX12-65" fmla="*/ 6860 w 10611"/>
              <a:gd name="connsiteY12-66" fmla="*/ 5771 h 10000"/>
              <a:gd name="connsiteX13-67" fmla="*/ 8882 w 10611"/>
              <a:gd name="connsiteY13-68" fmla="*/ 2899 h 10000"/>
              <a:gd name="connsiteX14-69" fmla="*/ 8366 w 10611"/>
              <a:gd name="connsiteY14-70" fmla="*/ 2846 h 10000"/>
              <a:gd name="connsiteX15-71" fmla="*/ 9233 w 10611"/>
              <a:gd name="connsiteY15-72" fmla="*/ 1862 h 10000"/>
              <a:gd name="connsiteX16-73" fmla="*/ 9838 w 10611"/>
              <a:gd name="connsiteY16-74" fmla="*/ 3005 h 10000"/>
              <a:gd name="connsiteX17-75" fmla="*/ 9359 w 10611"/>
              <a:gd name="connsiteY17-76" fmla="*/ 2979 h 10000"/>
              <a:gd name="connsiteX18-77" fmla="*/ 10611 w 10611"/>
              <a:gd name="connsiteY18-78" fmla="*/ 9863 h 10000"/>
              <a:gd name="connsiteX19-79" fmla="*/ 332 w 10611"/>
              <a:gd name="connsiteY19-80" fmla="*/ 9929 h 10000"/>
              <a:gd name="connsiteX0-81" fmla="*/ 332 w 10611"/>
              <a:gd name="connsiteY0-82" fmla="*/ 9929 h 19433"/>
              <a:gd name="connsiteX1-83" fmla="*/ 460 w 10611"/>
              <a:gd name="connsiteY1-84" fmla="*/ 3112 h 19433"/>
              <a:gd name="connsiteX2-85" fmla="*/ 0 w 10611"/>
              <a:gd name="connsiteY2-86" fmla="*/ 3298 h 19433"/>
              <a:gd name="connsiteX3-87" fmla="*/ 516 w 10611"/>
              <a:gd name="connsiteY3-88" fmla="*/ 1941 h 19433"/>
              <a:gd name="connsiteX4-89" fmla="*/ 1380 w 10611"/>
              <a:gd name="connsiteY4-90" fmla="*/ 2846 h 19433"/>
              <a:gd name="connsiteX5-91" fmla="*/ 920 w 10611"/>
              <a:gd name="connsiteY5-92" fmla="*/ 2979 h 19433"/>
              <a:gd name="connsiteX6-93" fmla="*/ 3052 w 10611"/>
              <a:gd name="connsiteY6-94" fmla="*/ 5691 h 19433"/>
              <a:gd name="connsiteX7-95" fmla="*/ 4579 w 10611"/>
              <a:gd name="connsiteY7-96" fmla="*/ 1410 h 19433"/>
              <a:gd name="connsiteX8-97" fmla="*/ 4008 w 10611"/>
              <a:gd name="connsiteY8-98" fmla="*/ 1410 h 19433"/>
              <a:gd name="connsiteX9-99" fmla="*/ 4983 w 10611"/>
              <a:gd name="connsiteY9-100" fmla="*/ 0 h 19433"/>
              <a:gd name="connsiteX10-101" fmla="*/ 5904 w 10611"/>
              <a:gd name="connsiteY10-102" fmla="*/ 1463 h 19433"/>
              <a:gd name="connsiteX11-103" fmla="*/ 5371 w 10611"/>
              <a:gd name="connsiteY11-104" fmla="*/ 1436 h 19433"/>
              <a:gd name="connsiteX12-105" fmla="*/ 6860 w 10611"/>
              <a:gd name="connsiteY12-106" fmla="*/ 5771 h 19433"/>
              <a:gd name="connsiteX13-107" fmla="*/ 8882 w 10611"/>
              <a:gd name="connsiteY13-108" fmla="*/ 2899 h 19433"/>
              <a:gd name="connsiteX14-109" fmla="*/ 8366 w 10611"/>
              <a:gd name="connsiteY14-110" fmla="*/ 2846 h 19433"/>
              <a:gd name="connsiteX15-111" fmla="*/ 9233 w 10611"/>
              <a:gd name="connsiteY15-112" fmla="*/ 1862 h 19433"/>
              <a:gd name="connsiteX16-113" fmla="*/ 9838 w 10611"/>
              <a:gd name="connsiteY16-114" fmla="*/ 3005 h 19433"/>
              <a:gd name="connsiteX17-115" fmla="*/ 9359 w 10611"/>
              <a:gd name="connsiteY17-116" fmla="*/ 2979 h 19433"/>
              <a:gd name="connsiteX18-117" fmla="*/ 10611 w 10611"/>
              <a:gd name="connsiteY18-118" fmla="*/ 9863 h 19433"/>
              <a:gd name="connsiteX19-119" fmla="*/ 332 w 10611"/>
              <a:gd name="connsiteY19-120" fmla="*/ 9929 h 19433"/>
              <a:gd name="connsiteX0-121" fmla="*/ 332 w 10611"/>
              <a:gd name="connsiteY0-122" fmla="*/ 9929 h 10000"/>
              <a:gd name="connsiteX1-123" fmla="*/ 460 w 10611"/>
              <a:gd name="connsiteY1-124" fmla="*/ 3112 h 10000"/>
              <a:gd name="connsiteX2-125" fmla="*/ 0 w 10611"/>
              <a:gd name="connsiteY2-126" fmla="*/ 3298 h 10000"/>
              <a:gd name="connsiteX3-127" fmla="*/ 516 w 10611"/>
              <a:gd name="connsiteY3-128" fmla="*/ 1941 h 10000"/>
              <a:gd name="connsiteX4-129" fmla="*/ 1380 w 10611"/>
              <a:gd name="connsiteY4-130" fmla="*/ 2846 h 10000"/>
              <a:gd name="connsiteX5-131" fmla="*/ 920 w 10611"/>
              <a:gd name="connsiteY5-132" fmla="*/ 2979 h 10000"/>
              <a:gd name="connsiteX6-133" fmla="*/ 3052 w 10611"/>
              <a:gd name="connsiteY6-134" fmla="*/ 5691 h 10000"/>
              <a:gd name="connsiteX7-135" fmla="*/ 4579 w 10611"/>
              <a:gd name="connsiteY7-136" fmla="*/ 1410 h 10000"/>
              <a:gd name="connsiteX8-137" fmla="*/ 4008 w 10611"/>
              <a:gd name="connsiteY8-138" fmla="*/ 1410 h 10000"/>
              <a:gd name="connsiteX9-139" fmla="*/ 4983 w 10611"/>
              <a:gd name="connsiteY9-140" fmla="*/ 0 h 10000"/>
              <a:gd name="connsiteX10-141" fmla="*/ 5904 w 10611"/>
              <a:gd name="connsiteY10-142" fmla="*/ 1463 h 10000"/>
              <a:gd name="connsiteX11-143" fmla="*/ 5371 w 10611"/>
              <a:gd name="connsiteY11-144" fmla="*/ 1436 h 10000"/>
              <a:gd name="connsiteX12-145" fmla="*/ 6860 w 10611"/>
              <a:gd name="connsiteY12-146" fmla="*/ 5771 h 10000"/>
              <a:gd name="connsiteX13-147" fmla="*/ 8882 w 10611"/>
              <a:gd name="connsiteY13-148" fmla="*/ 2899 h 10000"/>
              <a:gd name="connsiteX14-149" fmla="*/ 8366 w 10611"/>
              <a:gd name="connsiteY14-150" fmla="*/ 2846 h 10000"/>
              <a:gd name="connsiteX15-151" fmla="*/ 9233 w 10611"/>
              <a:gd name="connsiteY15-152" fmla="*/ 1862 h 10000"/>
              <a:gd name="connsiteX16-153" fmla="*/ 9838 w 10611"/>
              <a:gd name="connsiteY16-154" fmla="*/ 3005 h 10000"/>
              <a:gd name="connsiteX17-155" fmla="*/ 9359 w 10611"/>
              <a:gd name="connsiteY17-156" fmla="*/ 2979 h 10000"/>
              <a:gd name="connsiteX18-157" fmla="*/ 10611 w 10611"/>
              <a:gd name="connsiteY18-158" fmla="*/ 9863 h 10000"/>
              <a:gd name="connsiteX19-159" fmla="*/ 332 w 10611"/>
              <a:gd name="connsiteY19-160" fmla="*/ 9929 h 10000"/>
              <a:gd name="connsiteX0-161" fmla="*/ 332 w 10611"/>
              <a:gd name="connsiteY0-162" fmla="*/ 9929 h 10000"/>
              <a:gd name="connsiteX1-163" fmla="*/ 460 w 10611"/>
              <a:gd name="connsiteY1-164" fmla="*/ 3112 h 10000"/>
              <a:gd name="connsiteX2-165" fmla="*/ 0 w 10611"/>
              <a:gd name="connsiteY2-166" fmla="*/ 3298 h 10000"/>
              <a:gd name="connsiteX3-167" fmla="*/ 516 w 10611"/>
              <a:gd name="connsiteY3-168" fmla="*/ 1941 h 10000"/>
              <a:gd name="connsiteX4-169" fmla="*/ 1380 w 10611"/>
              <a:gd name="connsiteY4-170" fmla="*/ 2846 h 10000"/>
              <a:gd name="connsiteX5-171" fmla="*/ 920 w 10611"/>
              <a:gd name="connsiteY5-172" fmla="*/ 2979 h 10000"/>
              <a:gd name="connsiteX6-173" fmla="*/ 3052 w 10611"/>
              <a:gd name="connsiteY6-174" fmla="*/ 5691 h 10000"/>
              <a:gd name="connsiteX7-175" fmla="*/ 4579 w 10611"/>
              <a:gd name="connsiteY7-176" fmla="*/ 1410 h 10000"/>
              <a:gd name="connsiteX8-177" fmla="*/ 4008 w 10611"/>
              <a:gd name="connsiteY8-178" fmla="*/ 1410 h 10000"/>
              <a:gd name="connsiteX9-179" fmla="*/ 4983 w 10611"/>
              <a:gd name="connsiteY9-180" fmla="*/ 0 h 10000"/>
              <a:gd name="connsiteX10-181" fmla="*/ 5904 w 10611"/>
              <a:gd name="connsiteY10-182" fmla="*/ 1463 h 10000"/>
              <a:gd name="connsiteX11-183" fmla="*/ 5371 w 10611"/>
              <a:gd name="connsiteY11-184" fmla="*/ 1436 h 10000"/>
              <a:gd name="connsiteX12-185" fmla="*/ 6860 w 10611"/>
              <a:gd name="connsiteY12-186" fmla="*/ 5771 h 10000"/>
              <a:gd name="connsiteX13-187" fmla="*/ 8882 w 10611"/>
              <a:gd name="connsiteY13-188" fmla="*/ 2899 h 10000"/>
              <a:gd name="connsiteX14-189" fmla="*/ 8366 w 10611"/>
              <a:gd name="connsiteY14-190" fmla="*/ 2846 h 10000"/>
              <a:gd name="connsiteX15-191" fmla="*/ 9233 w 10611"/>
              <a:gd name="connsiteY15-192" fmla="*/ 1862 h 10000"/>
              <a:gd name="connsiteX16-193" fmla="*/ 9838 w 10611"/>
              <a:gd name="connsiteY16-194" fmla="*/ 3005 h 10000"/>
              <a:gd name="connsiteX17-195" fmla="*/ 9359 w 10611"/>
              <a:gd name="connsiteY17-196" fmla="*/ 2979 h 10000"/>
              <a:gd name="connsiteX18-197" fmla="*/ 10611 w 10611"/>
              <a:gd name="connsiteY18-198" fmla="*/ 9863 h 10000"/>
              <a:gd name="connsiteX19-199" fmla="*/ 332 w 10611"/>
              <a:gd name="connsiteY19-200" fmla="*/ 9929 h 10000"/>
              <a:gd name="connsiteX0-201" fmla="*/ 332 w 10611"/>
              <a:gd name="connsiteY0-202" fmla="*/ 9929 h 10000"/>
              <a:gd name="connsiteX1-203" fmla="*/ 460 w 10611"/>
              <a:gd name="connsiteY1-204" fmla="*/ 3112 h 10000"/>
              <a:gd name="connsiteX2-205" fmla="*/ 0 w 10611"/>
              <a:gd name="connsiteY2-206" fmla="*/ 3298 h 10000"/>
              <a:gd name="connsiteX3-207" fmla="*/ 516 w 10611"/>
              <a:gd name="connsiteY3-208" fmla="*/ 1941 h 10000"/>
              <a:gd name="connsiteX4-209" fmla="*/ 1380 w 10611"/>
              <a:gd name="connsiteY4-210" fmla="*/ 2846 h 10000"/>
              <a:gd name="connsiteX5-211" fmla="*/ 920 w 10611"/>
              <a:gd name="connsiteY5-212" fmla="*/ 2979 h 10000"/>
              <a:gd name="connsiteX6-213" fmla="*/ 3052 w 10611"/>
              <a:gd name="connsiteY6-214" fmla="*/ 5691 h 10000"/>
              <a:gd name="connsiteX7-215" fmla="*/ 4579 w 10611"/>
              <a:gd name="connsiteY7-216" fmla="*/ 1410 h 10000"/>
              <a:gd name="connsiteX8-217" fmla="*/ 4008 w 10611"/>
              <a:gd name="connsiteY8-218" fmla="*/ 1410 h 10000"/>
              <a:gd name="connsiteX9-219" fmla="*/ 4983 w 10611"/>
              <a:gd name="connsiteY9-220" fmla="*/ 0 h 10000"/>
              <a:gd name="connsiteX10-221" fmla="*/ 5904 w 10611"/>
              <a:gd name="connsiteY10-222" fmla="*/ 1463 h 10000"/>
              <a:gd name="connsiteX11-223" fmla="*/ 5371 w 10611"/>
              <a:gd name="connsiteY11-224" fmla="*/ 1436 h 10000"/>
              <a:gd name="connsiteX12-225" fmla="*/ 6860 w 10611"/>
              <a:gd name="connsiteY12-226" fmla="*/ 5771 h 10000"/>
              <a:gd name="connsiteX13-227" fmla="*/ 8882 w 10611"/>
              <a:gd name="connsiteY13-228" fmla="*/ 2899 h 10000"/>
              <a:gd name="connsiteX14-229" fmla="*/ 8366 w 10611"/>
              <a:gd name="connsiteY14-230" fmla="*/ 2846 h 10000"/>
              <a:gd name="connsiteX15-231" fmla="*/ 9233 w 10611"/>
              <a:gd name="connsiteY15-232" fmla="*/ 1862 h 10000"/>
              <a:gd name="connsiteX16-233" fmla="*/ 9838 w 10611"/>
              <a:gd name="connsiteY16-234" fmla="*/ 3005 h 10000"/>
              <a:gd name="connsiteX17-235" fmla="*/ 9359 w 10611"/>
              <a:gd name="connsiteY17-236" fmla="*/ 2979 h 10000"/>
              <a:gd name="connsiteX18-237" fmla="*/ 10611 w 10611"/>
              <a:gd name="connsiteY18-238" fmla="*/ 9863 h 10000"/>
              <a:gd name="connsiteX19-239" fmla="*/ 332 w 10611"/>
              <a:gd name="connsiteY19-240" fmla="*/ 9929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Lst>
            <a:rect l="l" t="t" r="r" b="b"/>
            <a:pathLst>
              <a:path w="10611" h="10000">
                <a:moveTo>
                  <a:pt x="332" y="9929"/>
                </a:moveTo>
                <a:cubicBezTo>
                  <a:pt x="769" y="5469"/>
                  <a:pt x="642" y="6534"/>
                  <a:pt x="460" y="3112"/>
                </a:cubicBezTo>
                <a:lnTo>
                  <a:pt x="0" y="3298"/>
                </a:lnTo>
                <a:cubicBezTo>
                  <a:pt x="50" y="3112"/>
                  <a:pt x="516" y="1933"/>
                  <a:pt x="516" y="1941"/>
                </a:cubicBezTo>
                <a:lnTo>
                  <a:pt x="1380" y="2846"/>
                </a:lnTo>
                <a:cubicBezTo>
                  <a:pt x="1380" y="2846"/>
                  <a:pt x="882" y="2979"/>
                  <a:pt x="920" y="2979"/>
                </a:cubicBezTo>
                <a:cubicBezTo>
                  <a:pt x="1398" y="4468"/>
                  <a:pt x="1987" y="5984"/>
                  <a:pt x="3052" y="5691"/>
                </a:cubicBezTo>
                <a:cubicBezTo>
                  <a:pt x="4119" y="5399"/>
                  <a:pt x="4560" y="2553"/>
                  <a:pt x="4579" y="1410"/>
                </a:cubicBezTo>
                <a:lnTo>
                  <a:pt x="4008" y="1410"/>
                </a:lnTo>
                <a:lnTo>
                  <a:pt x="4983" y="0"/>
                </a:lnTo>
                <a:lnTo>
                  <a:pt x="5904" y="1463"/>
                </a:lnTo>
                <a:lnTo>
                  <a:pt x="5371" y="1436"/>
                </a:lnTo>
                <a:cubicBezTo>
                  <a:pt x="5371" y="1441"/>
                  <a:pt x="5480" y="5691"/>
                  <a:pt x="6860" y="5771"/>
                </a:cubicBezTo>
                <a:cubicBezTo>
                  <a:pt x="8239" y="5851"/>
                  <a:pt x="8717" y="4043"/>
                  <a:pt x="8882" y="2899"/>
                </a:cubicBezTo>
                <a:lnTo>
                  <a:pt x="8366" y="2846"/>
                </a:lnTo>
                <a:lnTo>
                  <a:pt x="9233" y="1862"/>
                </a:lnTo>
                <a:lnTo>
                  <a:pt x="9838" y="3005"/>
                </a:lnTo>
                <a:lnTo>
                  <a:pt x="9359" y="2979"/>
                </a:lnTo>
                <a:cubicBezTo>
                  <a:pt x="9378" y="3005"/>
                  <a:pt x="9515" y="6657"/>
                  <a:pt x="10611" y="9863"/>
                </a:cubicBezTo>
                <a:cubicBezTo>
                  <a:pt x="5775" y="9894"/>
                  <a:pt x="3679" y="10000"/>
                  <a:pt x="332" y="9929"/>
                </a:cubicBezTo>
                <a:close/>
              </a:path>
            </a:pathLst>
          </a:custGeom>
          <a:gradFill rotWithShape="1">
            <a:gsLst>
              <a:gs pos="0">
                <a:schemeClr val="accent1">
                  <a:lumMod val="75000"/>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p>
            <a:pPr>
              <a:defRPr/>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0" name="Freeform 3"/>
          <p:cNvSpPr/>
          <p:nvPr/>
        </p:nvSpPr>
        <p:spPr bwMode="gray">
          <a:xfrm rot="5400000">
            <a:off x="1743710" y="5101590"/>
            <a:ext cx="958215" cy="298450"/>
          </a:xfrm>
          <a:custGeom>
            <a:avLst/>
            <a:gdLst>
              <a:gd name="T0" fmla="*/ 0 w 5016"/>
              <a:gd name="T1" fmla="*/ 2147483647 h 2256"/>
              <a:gd name="T2" fmla="*/ 2147483647 w 5016"/>
              <a:gd name="T3" fmla="*/ 2147483647 h 2256"/>
              <a:gd name="T4" fmla="*/ 2147483647 w 5016"/>
              <a:gd name="T5" fmla="*/ 2147483647 h 2256"/>
              <a:gd name="T6" fmla="*/ 2147483647 w 5016"/>
              <a:gd name="T7" fmla="*/ 2147483647 h 2256"/>
              <a:gd name="T8" fmla="*/ 2147483647 w 5016"/>
              <a:gd name="T9" fmla="*/ 2147483647 h 2256"/>
              <a:gd name="T10" fmla="*/ 2147483647 w 5016"/>
              <a:gd name="T11" fmla="*/ 2147483647 h 2256"/>
              <a:gd name="T12" fmla="*/ 2147483647 w 5016"/>
              <a:gd name="T13" fmla="*/ 2147483647 h 2256"/>
              <a:gd name="T14" fmla="*/ 2147483647 w 5016"/>
              <a:gd name="T15" fmla="*/ 2147483647 h 2256"/>
              <a:gd name="T16" fmla="*/ 2147483647 w 5016"/>
              <a:gd name="T17" fmla="*/ 2147483647 h 2256"/>
              <a:gd name="T18" fmla="*/ 2147483647 w 5016"/>
              <a:gd name="T19" fmla="*/ 0 h 2256"/>
              <a:gd name="T20" fmla="*/ 2147483647 w 5016"/>
              <a:gd name="T21" fmla="*/ 2147483647 h 2256"/>
              <a:gd name="T22" fmla="*/ 2147483647 w 5016"/>
              <a:gd name="T23" fmla="*/ 2147483647 h 2256"/>
              <a:gd name="T24" fmla="*/ 2147483647 w 5016"/>
              <a:gd name="T25" fmla="*/ 2147483647 h 2256"/>
              <a:gd name="T26" fmla="*/ 2147483647 w 5016"/>
              <a:gd name="T27" fmla="*/ 2147483647 h 2256"/>
              <a:gd name="T28" fmla="*/ 2147483647 w 5016"/>
              <a:gd name="T29" fmla="*/ 2147483647 h 2256"/>
              <a:gd name="T30" fmla="*/ 2147483647 w 5016"/>
              <a:gd name="T31" fmla="*/ 2147483647 h 2256"/>
              <a:gd name="T32" fmla="*/ 2147483647 w 5016"/>
              <a:gd name="T33" fmla="*/ 2147483647 h 2256"/>
              <a:gd name="T34" fmla="*/ 2147483647 w 5016"/>
              <a:gd name="T35" fmla="*/ 2147483647 h 2256"/>
              <a:gd name="T36" fmla="*/ 2147483647 w 5016"/>
              <a:gd name="T37" fmla="*/ 2147483647 h 2256"/>
              <a:gd name="T38" fmla="*/ 0 w 5016"/>
              <a:gd name="T39" fmla="*/ 2147483647 h 22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16"/>
              <a:gd name="T61" fmla="*/ 0 h 2256"/>
              <a:gd name="T62" fmla="*/ 5016 w 5016"/>
              <a:gd name="T63" fmla="*/ 2256 h 2256"/>
              <a:gd name="connsiteX0" fmla="*/ 216 w 8062"/>
              <a:gd name="connsiteY0" fmla="*/ 9929 h 10000"/>
              <a:gd name="connsiteX1" fmla="*/ 299 w 8062"/>
              <a:gd name="connsiteY1" fmla="*/ 3112 h 10000"/>
              <a:gd name="connsiteX2" fmla="*/ 0 w 8062"/>
              <a:gd name="connsiteY2" fmla="*/ 3298 h 10000"/>
              <a:gd name="connsiteX3" fmla="*/ 335 w 8062"/>
              <a:gd name="connsiteY3" fmla="*/ 1941 h 10000"/>
              <a:gd name="connsiteX4" fmla="*/ 897 w 8062"/>
              <a:gd name="connsiteY4" fmla="*/ 2846 h 10000"/>
              <a:gd name="connsiteX5" fmla="*/ 598 w 8062"/>
              <a:gd name="connsiteY5" fmla="*/ 2979 h 10000"/>
              <a:gd name="connsiteX6" fmla="*/ 1985 w 8062"/>
              <a:gd name="connsiteY6" fmla="*/ 5691 h 10000"/>
              <a:gd name="connsiteX7" fmla="*/ 2978 w 8062"/>
              <a:gd name="connsiteY7" fmla="*/ 1410 h 10000"/>
              <a:gd name="connsiteX8" fmla="*/ 2607 w 8062"/>
              <a:gd name="connsiteY8" fmla="*/ 1410 h 10000"/>
              <a:gd name="connsiteX9" fmla="*/ 3241 w 8062"/>
              <a:gd name="connsiteY9" fmla="*/ 0 h 10000"/>
              <a:gd name="connsiteX10" fmla="*/ 3840 w 8062"/>
              <a:gd name="connsiteY10" fmla="*/ 1463 h 10000"/>
              <a:gd name="connsiteX11" fmla="*/ 3493 w 8062"/>
              <a:gd name="connsiteY11" fmla="*/ 1436 h 10000"/>
              <a:gd name="connsiteX12" fmla="*/ 4462 w 8062"/>
              <a:gd name="connsiteY12" fmla="*/ 5771 h 10000"/>
              <a:gd name="connsiteX13" fmla="*/ 5777 w 8062"/>
              <a:gd name="connsiteY13" fmla="*/ 2899 h 10000"/>
              <a:gd name="connsiteX14" fmla="*/ 5442 w 8062"/>
              <a:gd name="connsiteY14" fmla="*/ 2846 h 10000"/>
              <a:gd name="connsiteX15" fmla="*/ 6005 w 8062"/>
              <a:gd name="connsiteY15" fmla="*/ 1862 h 10000"/>
              <a:gd name="connsiteX16" fmla="*/ 6399 w 8062"/>
              <a:gd name="connsiteY16" fmla="*/ 3005 h 10000"/>
              <a:gd name="connsiteX17" fmla="*/ 6088 w 8062"/>
              <a:gd name="connsiteY17" fmla="*/ 2979 h 10000"/>
              <a:gd name="connsiteX18" fmla="*/ 8062 w 8062"/>
              <a:gd name="connsiteY18" fmla="*/ 9863 h 10000"/>
              <a:gd name="connsiteX19" fmla="*/ 216 w 8062"/>
              <a:gd name="connsiteY19" fmla="*/ 9929 h 10000"/>
              <a:gd name="connsiteX0-1" fmla="*/ 268 w 8068"/>
              <a:gd name="connsiteY0-2" fmla="*/ 9929 h 10000"/>
              <a:gd name="connsiteX1-3" fmla="*/ 371 w 8068"/>
              <a:gd name="connsiteY1-4" fmla="*/ 3112 h 10000"/>
              <a:gd name="connsiteX2-5" fmla="*/ 0 w 8068"/>
              <a:gd name="connsiteY2-6" fmla="*/ 3298 h 10000"/>
              <a:gd name="connsiteX3-7" fmla="*/ 416 w 8068"/>
              <a:gd name="connsiteY3-8" fmla="*/ 1941 h 10000"/>
              <a:gd name="connsiteX4-9" fmla="*/ 1113 w 8068"/>
              <a:gd name="connsiteY4-10" fmla="*/ 2846 h 10000"/>
              <a:gd name="connsiteX5-11" fmla="*/ 742 w 8068"/>
              <a:gd name="connsiteY5-12" fmla="*/ 2979 h 10000"/>
              <a:gd name="connsiteX6-13" fmla="*/ 2462 w 8068"/>
              <a:gd name="connsiteY6-14" fmla="*/ 5691 h 10000"/>
              <a:gd name="connsiteX7-15" fmla="*/ 3694 w 8068"/>
              <a:gd name="connsiteY7-16" fmla="*/ 1410 h 10000"/>
              <a:gd name="connsiteX8-17" fmla="*/ 3234 w 8068"/>
              <a:gd name="connsiteY8-18" fmla="*/ 1410 h 10000"/>
              <a:gd name="connsiteX9-19" fmla="*/ 4020 w 8068"/>
              <a:gd name="connsiteY9-20" fmla="*/ 0 h 10000"/>
              <a:gd name="connsiteX10-21" fmla="*/ 4763 w 8068"/>
              <a:gd name="connsiteY10-22" fmla="*/ 1463 h 10000"/>
              <a:gd name="connsiteX11-23" fmla="*/ 4333 w 8068"/>
              <a:gd name="connsiteY11-24" fmla="*/ 1436 h 10000"/>
              <a:gd name="connsiteX12-25" fmla="*/ 5535 w 8068"/>
              <a:gd name="connsiteY12-26" fmla="*/ 5771 h 10000"/>
              <a:gd name="connsiteX13-27" fmla="*/ 7166 w 8068"/>
              <a:gd name="connsiteY13-28" fmla="*/ 2899 h 10000"/>
              <a:gd name="connsiteX14-29" fmla="*/ 6750 w 8068"/>
              <a:gd name="connsiteY14-30" fmla="*/ 2846 h 10000"/>
              <a:gd name="connsiteX15-31" fmla="*/ 7449 w 8068"/>
              <a:gd name="connsiteY15-32" fmla="*/ 1862 h 10000"/>
              <a:gd name="connsiteX16-33" fmla="*/ 7937 w 8068"/>
              <a:gd name="connsiteY16-34" fmla="*/ 3005 h 10000"/>
              <a:gd name="connsiteX17-35" fmla="*/ 7551 w 8068"/>
              <a:gd name="connsiteY17-36" fmla="*/ 2979 h 10000"/>
              <a:gd name="connsiteX18-37" fmla="*/ 8068 w 8068"/>
              <a:gd name="connsiteY18-38" fmla="*/ 9863 h 10000"/>
              <a:gd name="connsiteX19-39" fmla="*/ 268 w 8068"/>
              <a:gd name="connsiteY19-40" fmla="*/ 9929 h 10000"/>
              <a:gd name="connsiteX0-41" fmla="*/ 332 w 10611"/>
              <a:gd name="connsiteY0-42" fmla="*/ 9929 h 10000"/>
              <a:gd name="connsiteX1-43" fmla="*/ 460 w 10611"/>
              <a:gd name="connsiteY1-44" fmla="*/ 3112 h 10000"/>
              <a:gd name="connsiteX2-45" fmla="*/ 0 w 10611"/>
              <a:gd name="connsiteY2-46" fmla="*/ 3298 h 10000"/>
              <a:gd name="connsiteX3-47" fmla="*/ 516 w 10611"/>
              <a:gd name="connsiteY3-48" fmla="*/ 1941 h 10000"/>
              <a:gd name="connsiteX4-49" fmla="*/ 1380 w 10611"/>
              <a:gd name="connsiteY4-50" fmla="*/ 2846 h 10000"/>
              <a:gd name="connsiteX5-51" fmla="*/ 920 w 10611"/>
              <a:gd name="connsiteY5-52" fmla="*/ 2979 h 10000"/>
              <a:gd name="connsiteX6-53" fmla="*/ 3052 w 10611"/>
              <a:gd name="connsiteY6-54" fmla="*/ 5691 h 10000"/>
              <a:gd name="connsiteX7-55" fmla="*/ 4579 w 10611"/>
              <a:gd name="connsiteY7-56" fmla="*/ 1410 h 10000"/>
              <a:gd name="connsiteX8-57" fmla="*/ 4008 w 10611"/>
              <a:gd name="connsiteY8-58" fmla="*/ 1410 h 10000"/>
              <a:gd name="connsiteX9-59" fmla="*/ 4983 w 10611"/>
              <a:gd name="connsiteY9-60" fmla="*/ 0 h 10000"/>
              <a:gd name="connsiteX10-61" fmla="*/ 5904 w 10611"/>
              <a:gd name="connsiteY10-62" fmla="*/ 1463 h 10000"/>
              <a:gd name="connsiteX11-63" fmla="*/ 5371 w 10611"/>
              <a:gd name="connsiteY11-64" fmla="*/ 1436 h 10000"/>
              <a:gd name="connsiteX12-65" fmla="*/ 6860 w 10611"/>
              <a:gd name="connsiteY12-66" fmla="*/ 5771 h 10000"/>
              <a:gd name="connsiteX13-67" fmla="*/ 8882 w 10611"/>
              <a:gd name="connsiteY13-68" fmla="*/ 2899 h 10000"/>
              <a:gd name="connsiteX14-69" fmla="*/ 8366 w 10611"/>
              <a:gd name="connsiteY14-70" fmla="*/ 2846 h 10000"/>
              <a:gd name="connsiteX15-71" fmla="*/ 9233 w 10611"/>
              <a:gd name="connsiteY15-72" fmla="*/ 1862 h 10000"/>
              <a:gd name="connsiteX16-73" fmla="*/ 9838 w 10611"/>
              <a:gd name="connsiteY16-74" fmla="*/ 3005 h 10000"/>
              <a:gd name="connsiteX17-75" fmla="*/ 9359 w 10611"/>
              <a:gd name="connsiteY17-76" fmla="*/ 2979 h 10000"/>
              <a:gd name="connsiteX18-77" fmla="*/ 10611 w 10611"/>
              <a:gd name="connsiteY18-78" fmla="*/ 9863 h 10000"/>
              <a:gd name="connsiteX19-79" fmla="*/ 332 w 10611"/>
              <a:gd name="connsiteY19-80" fmla="*/ 9929 h 10000"/>
              <a:gd name="connsiteX0-81" fmla="*/ 332 w 10611"/>
              <a:gd name="connsiteY0-82" fmla="*/ 9929 h 19433"/>
              <a:gd name="connsiteX1-83" fmla="*/ 460 w 10611"/>
              <a:gd name="connsiteY1-84" fmla="*/ 3112 h 19433"/>
              <a:gd name="connsiteX2-85" fmla="*/ 0 w 10611"/>
              <a:gd name="connsiteY2-86" fmla="*/ 3298 h 19433"/>
              <a:gd name="connsiteX3-87" fmla="*/ 516 w 10611"/>
              <a:gd name="connsiteY3-88" fmla="*/ 1941 h 19433"/>
              <a:gd name="connsiteX4-89" fmla="*/ 1380 w 10611"/>
              <a:gd name="connsiteY4-90" fmla="*/ 2846 h 19433"/>
              <a:gd name="connsiteX5-91" fmla="*/ 920 w 10611"/>
              <a:gd name="connsiteY5-92" fmla="*/ 2979 h 19433"/>
              <a:gd name="connsiteX6-93" fmla="*/ 3052 w 10611"/>
              <a:gd name="connsiteY6-94" fmla="*/ 5691 h 19433"/>
              <a:gd name="connsiteX7-95" fmla="*/ 4579 w 10611"/>
              <a:gd name="connsiteY7-96" fmla="*/ 1410 h 19433"/>
              <a:gd name="connsiteX8-97" fmla="*/ 4008 w 10611"/>
              <a:gd name="connsiteY8-98" fmla="*/ 1410 h 19433"/>
              <a:gd name="connsiteX9-99" fmla="*/ 4983 w 10611"/>
              <a:gd name="connsiteY9-100" fmla="*/ 0 h 19433"/>
              <a:gd name="connsiteX10-101" fmla="*/ 5904 w 10611"/>
              <a:gd name="connsiteY10-102" fmla="*/ 1463 h 19433"/>
              <a:gd name="connsiteX11-103" fmla="*/ 5371 w 10611"/>
              <a:gd name="connsiteY11-104" fmla="*/ 1436 h 19433"/>
              <a:gd name="connsiteX12-105" fmla="*/ 6860 w 10611"/>
              <a:gd name="connsiteY12-106" fmla="*/ 5771 h 19433"/>
              <a:gd name="connsiteX13-107" fmla="*/ 8882 w 10611"/>
              <a:gd name="connsiteY13-108" fmla="*/ 2899 h 19433"/>
              <a:gd name="connsiteX14-109" fmla="*/ 8366 w 10611"/>
              <a:gd name="connsiteY14-110" fmla="*/ 2846 h 19433"/>
              <a:gd name="connsiteX15-111" fmla="*/ 9233 w 10611"/>
              <a:gd name="connsiteY15-112" fmla="*/ 1862 h 19433"/>
              <a:gd name="connsiteX16-113" fmla="*/ 9838 w 10611"/>
              <a:gd name="connsiteY16-114" fmla="*/ 3005 h 19433"/>
              <a:gd name="connsiteX17-115" fmla="*/ 9359 w 10611"/>
              <a:gd name="connsiteY17-116" fmla="*/ 2979 h 19433"/>
              <a:gd name="connsiteX18-117" fmla="*/ 10611 w 10611"/>
              <a:gd name="connsiteY18-118" fmla="*/ 9863 h 19433"/>
              <a:gd name="connsiteX19-119" fmla="*/ 332 w 10611"/>
              <a:gd name="connsiteY19-120" fmla="*/ 9929 h 19433"/>
              <a:gd name="connsiteX0-121" fmla="*/ 332 w 10611"/>
              <a:gd name="connsiteY0-122" fmla="*/ 9929 h 10000"/>
              <a:gd name="connsiteX1-123" fmla="*/ 460 w 10611"/>
              <a:gd name="connsiteY1-124" fmla="*/ 3112 h 10000"/>
              <a:gd name="connsiteX2-125" fmla="*/ 0 w 10611"/>
              <a:gd name="connsiteY2-126" fmla="*/ 3298 h 10000"/>
              <a:gd name="connsiteX3-127" fmla="*/ 516 w 10611"/>
              <a:gd name="connsiteY3-128" fmla="*/ 1941 h 10000"/>
              <a:gd name="connsiteX4-129" fmla="*/ 1380 w 10611"/>
              <a:gd name="connsiteY4-130" fmla="*/ 2846 h 10000"/>
              <a:gd name="connsiteX5-131" fmla="*/ 920 w 10611"/>
              <a:gd name="connsiteY5-132" fmla="*/ 2979 h 10000"/>
              <a:gd name="connsiteX6-133" fmla="*/ 3052 w 10611"/>
              <a:gd name="connsiteY6-134" fmla="*/ 5691 h 10000"/>
              <a:gd name="connsiteX7-135" fmla="*/ 4579 w 10611"/>
              <a:gd name="connsiteY7-136" fmla="*/ 1410 h 10000"/>
              <a:gd name="connsiteX8-137" fmla="*/ 4008 w 10611"/>
              <a:gd name="connsiteY8-138" fmla="*/ 1410 h 10000"/>
              <a:gd name="connsiteX9-139" fmla="*/ 4983 w 10611"/>
              <a:gd name="connsiteY9-140" fmla="*/ 0 h 10000"/>
              <a:gd name="connsiteX10-141" fmla="*/ 5904 w 10611"/>
              <a:gd name="connsiteY10-142" fmla="*/ 1463 h 10000"/>
              <a:gd name="connsiteX11-143" fmla="*/ 5371 w 10611"/>
              <a:gd name="connsiteY11-144" fmla="*/ 1436 h 10000"/>
              <a:gd name="connsiteX12-145" fmla="*/ 6860 w 10611"/>
              <a:gd name="connsiteY12-146" fmla="*/ 5771 h 10000"/>
              <a:gd name="connsiteX13-147" fmla="*/ 8882 w 10611"/>
              <a:gd name="connsiteY13-148" fmla="*/ 2899 h 10000"/>
              <a:gd name="connsiteX14-149" fmla="*/ 8366 w 10611"/>
              <a:gd name="connsiteY14-150" fmla="*/ 2846 h 10000"/>
              <a:gd name="connsiteX15-151" fmla="*/ 9233 w 10611"/>
              <a:gd name="connsiteY15-152" fmla="*/ 1862 h 10000"/>
              <a:gd name="connsiteX16-153" fmla="*/ 9838 w 10611"/>
              <a:gd name="connsiteY16-154" fmla="*/ 3005 h 10000"/>
              <a:gd name="connsiteX17-155" fmla="*/ 9359 w 10611"/>
              <a:gd name="connsiteY17-156" fmla="*/ 2979 h 10000"/>
              <a:gd name="connsiteX18-157" fmla="*/ 10611 w 10611"/>
              <a:gd name="connsiteY18-158" fmla="*/ 9863 h 10000"/>
              <a:gd name="connsiteX19-159" fmla="*/ 332 w 10611"/>
              <a:gd name="connsiteY19-160" fmla="*/ 9929 h 10000"/>
              <a:gd name="connsiteX0-161" fmla="*/ 332 w 10611"/>
              <a:gd name="connsiteY0-162" fmla="*/ 9929 h 10000"/>
              <a:gd name="connsiteX1-163" fmla="*/ 460 w 10611"/>
              <a:gd name="connsiteY1-164" fmla="*/ 3112 h 10000"/>
              <a:gd name="connsiteX2-165" fmla="*/ 0 w 10611"/>
              <a:gd name="connsiteY2-166" fmla="*/ 3298 h 10000"/>
              <a:gd name="connsiteX3-167" fmla="*/ 516 w 10611"/>
              <a:gd name="connsiteY3-168" fmla="*/ 1941 h 10000"/>
              <a:gd name="connsiteX4-169" fmla="*/ 1380 w 10611"/>
              <a:gd name="connsiteY4-170" fmla="*/ 2846 h 10000"/>
              <a:gd name="connsiteX5-171" fmla="*/ 920 w 10611"/>
              <a:gd name="connsiteY5-172" fmla="*/ 2979 h 10000"/>
              <a:gd name="connsiteX6-173" fmla="*/ 3052 w 10611"/>
              <a:gd name="connsiteY6-174" fmla="*/ 5691 h 10000"/>
              <a:gd name="connsiteX7-175" fmla="*/ 4579 w 10611"/>
              <a:gd name="connsiteY7-176" fmla="*/ 1410 h 10000"/>
              <a:gd name="connsiteX8-177" fmla="*/ 4008 w 10611"/>
              <a:gd name="connsiteY8-178" fmla="*/ 1410 h 10000"/>
              <a:gd name="connsiteX9-179" fmla="*/ 4983 w 10611"/>
              <a:gd name="connsiteY9-180" fmla="*/ 0 h 10000"/>
              <a:gd name="connsiteX10-181" fmla="*/ 5904 w 10611"/>
              <a:gd name="connsiteY10-182" fmla="*/ 1463 h 10000"/>
              <a:gd name="connsiteX11-183" fmla="*/ 5371 w 10611"/>
              <a:gd name="connsiteY11-184" fmla="*/ 1436 h 10000"/>
              <a:gd name="connsiteX12-185" fmla="*/ 6860 w 10611"/>
              <a:gd name="connsiteY12-186" fmla="*/ 5771 h 10000"/>
              <a:gd name="connsiteX13-187" fmla="*/ 8882 w 10611"/>
              <a:gd name="connsiteY13-188" fmla="*/ 2899 h 10000"/>
              <a:gd name="connsiteX14-189" fmla="*/ 8366 w 10611"/>
              <a:gd name="connsiteY14-190" fmla="*/ 2846 h 10000"/>
              <a:gd name="connsiteX15-191" fmla="*/ 9233 w 10611"/>
              <a:gd name="connsiteY15-192" fmla="*/ 1862 h 10000"/>
              <a:gd name="connsiteX16-193" fmla="*/ 9838 w 10611"/>
              <a:gd name="connsiteY16-194" fmla="*/ 3005 h 10000"/>
              <a:gd name="connsiteX17-195" fmla="*/ 9359 w 10611"/>
              <a:gd name="connsiteY17-196" fmla="*/ 2979 h 10000"/>
              <a:gd name="connsiteX18-197" fmla="*/ 10611 w 10611"/>
              <a:gd name="connsiteY18-198" fmla="*/ 9863 h 10000"/>
              <a:gd name="connsiteX19-199" fmla="*/ 332 w 10611"/>
              <a:gd name="connsiteY19-200" fmla="*/ 9929 h 10000"/>
              <a:gd name="connsiteX0-201" fmla="*/ 332 w 10611"/>
              <a:gd name="connsiteY0-202" fmla="*/ 9929 h 10000"/>
              <a:gd name="connsiteX1-203" fmla="*/ 460 w 10611"/>
              <a:gd name="connsiteY1-204" fmla="*/ 3112 h 10000"/>
              <a:gd name="connsiteX2-205" fmla="*/ 0 w 10611"/>
              <a:gd name="connsiteY2-206" fmla="*/ 3298 h 10000"/>
              <a:gd name="connsiteX3-207" fmla="*/ 516 w 10611"/>
              <a:gd name="connsiteY3-208" fmla="*/ 1941 h 10000"/>
              <a:gd name="connsiteX4-209" fmla="*/ 1380 w 10611"/>
              <a:gd name="connsiteY4-210" fmla="*/ 2846 h 10000"/>
              <a:gd name="connsiteX5-211" fmla="*/ 920 w 10611"/>
              <a:gd name="connsiteY5-212" fmla="*/ 2979 h 10000"/>
              <a:gd name="connsiteX6-213" fmla="*/ 3052 w 10611"/>
              <a:gd name="connsiteY6-214" fmla="*/ 5691 h 10000"/>
              <a:gd name="connsiteX7-215" fmla="*/ 4579 w 10611"/>
              <a:gd name="connsiteY7-216" fmla="*/ 1410 h 10000"/>
              <a:gd name="connsiteX8-217" fmla="*/ 4008 w 10611"/>
              <a:gd name="connsiteY8-218" fmla="*/ 1410 h 10000"/>
              <a:gd name="connsiteX9-219" fmla="*/ 4983 w 10611"/>
              <a:gd name="connsiteY9-220" fmla="*/ 0 h 10000"/>
              <a:gd name="connsiteX10-221" fmla="*/ 5904 w 10611"/>
              <a:gd name="connsiteY10-222" fmla="*/ 1463 h 10000"/>
              <a:gd name="connsiteX11-223" fmla="*/ 5371 w 10611"/>
              <a:gd name="connsiteY11-224" fmla="*/ 1436 h 10000"/>
              <a:gd name="connsiteX12-225" fmla="*/ 6860 w 10611"/>
              <a:gd name="connsiteY12-226" fmla="*/ 5771 h 10000"/>
              <a:gd name="connsiteX13-227" fmla="*/ 8882 w 10611"/>
              <a:gd name="connsiteY13-228" fmla="*/ 2899 h 10000"/>
              <a:gd name="connsiteX14-229" fmla="*/ 8366 w 10611"/>
              <a:gd name="connsiteY14-230" fmla="*/ 2846 h 10000"/>
              <a:gd name="connsiteX15-231" fmla="*/ 9233 w 10611"/>
              <a:gd name="connsiteY15-232" fmla="*/ 1862 h 10000"/>
              <a:gd name="connsiteX16-233" fmla="*/ 9838 w 10611"/>
              <a:gd name="connsiteY16-234" fmla="*/ 3005 h 10000"/>
              <a:gd name="connsiteX17-235" fmla="*/ 9359 w 10611"/>
              <a:gd name="connsiteY17-236" fmla="*/ 2979 h 10000"/>
              <a:gd name="connsiteX18-237" fmla="*/ 10611 w 10611"/>
              <a:gd name="connsiteY18-238" fmla="*/ 9863 h 10000"/>
              <a:gd name="connsiteX19-239" fmla="*/ 332 w 10611"/>
              <a:gd name="connsiteY19-240" fmla="*/ 9929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Lst>
            <a:rect l="l" t="t" r="r" b="b"/>
            <a:pathLst>
              <a:path w="10611" h="10000">
                <a:moveTo>
                  <a:pt x="332" y="9929"/>
                </a:moveTo>
                <a:cubicBezTo>
                  <a:pt x="769" y="5469"/>
                  <a:pt x="642" y="6534"/>
                  <a:pt x="460" y="3112"/>
                </a:cubicBezTo>
                <a:lnTo>
                  <a:pt x="0" y="3298"/>
                </a:lnTo>
                <a:cubicBezTo>
                  <a:pt x="50" y="3112"/>
                  <a:pt x="516" y="1933"/>
                  <a:pt x="516" y="1941"/>
                </a:cubicBezTo>
                <a:lnTo>
                  <a:pt x="1380" y="2846"/>
                </a:lnTo>
                <a:cubicBezTo>
                  <a:pt x="1380" y="2846"/>
                  <a:pt x="882" y="2979"/>
                  <a:pt x="920" y="2979"/>
                </a:cubicBezTo>
                <a:cubicBezTo>
                  <a:pt x="1398" y="4468"/>
                  <a:pt x="1987" y="5984"/>
                  <a:pt x="3052" y="5691"/>
                </a:cubicBezTo>
                <a:cubicBezTo>
                  <a:pt x="4119" y="5399"/>
                  <a:pt x="4560" y="2553"/>
                  <a:pt x="4579" y="1410"/>
                </a:cubicBezTo>
                <a:lnTo>
                  <a:pt x="4008" y="1410"/>
                </a:lnTo>
                <a:lnTo>
                  <a:pt x="4983" y="0"/>
                </a:lnTo>
                <a:lnTo>
                  <a:pt x="5904" y="1463"/>
                </a:lnTo>
                <a:lnTo>
                  <a:pt x="5371" y="1436"/>
                </a:lnTo>
                <a:cubicBezTo>
                  <a:pt x="5371" y="1441"/>
                  <a:pt x="5480" y="5691"/>
                  <a:pt x="6860" y="5771"/>
                </a:cubicBezTo>
                <a:cubicBezTo>
                  <a:pt x="8239" y="5851"/>
                  <a:pt x="8717" y="4043"/>
                  <a:pt x="8882" y="2899"/>
                </a:cubicBezTo>
                <a:lnTo>
                  <a:pt x="8366" y="2846"/>
                </a:lnTo>
                <a:lnTo>
                  <a:pt x="9233" y="1862"/>
                </a:lnTo>
                <a:lnTo>
                  <a:pt x="9838" y="3005"/>
                </a:lnTo>
                <a:lnTo>
                  <a:pt x="9359" y="2979"/>
                </a:lnTo>
                <a:cubicBezTo>
                  <a:pt x="9378" y="3005"/>
                  <a:pt x="9515" y="6657"/>
                  <a:pt x="10611" y="9863"/>
                </a:cubicBezTo>
                <a:cubicBezTo>
                  <a:pt x="5775" y="9894"/>
                  <a:pt x="3679" y="10000"/>
                  <a:pt x="332" y="9929"/>
                </a:cubicBezTo>
                <a:close/>
              </a:path>
            </a:pathLst>
          </a:custGeom>
          <a:gradFill rotWithShape="1">
            <a:gsLst>
              <a:gs pos="0">
                <a:schemeClr val="accent1">
                  <a:lumMod val="75000"/>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p>
            <a:pPr>
              <a:defRPr/>
            </a:pPr>
            <a:endParaRPr lang="zh-CN" altLang="en-US">
              <a:solidFill>
                <a:srgbClr val="000000"/>
              </a:solidFill>
              <a:latin typeface="微软雅黑" panose="020B0503020204020204" pitchFamily="34" charset="-122"/>
              <a:ea typeface="微软雅黑" panose="020B0503020204020204" pitchFamily="34" charset="-122"/>
            </a:endParaRPr>
          </a:p>
        </p:txBody>
      </p:sp>
      <p:grpSp>
        <p:nvGrpSpPr>
          <p:cNvPr id="11" name="组合 10"/>
          <p:cNvGrpSpPr/>
          <p:nvPr/>
        </p:nvGrpSpPr>
        <p:grpSpPr>
          <a:xfrm>
            <a:off x="782955" y="4852035"/>
            <a:ext cx="925220" cy="920750"/>
            <a:chOff x="14384" y="9071"/>
            <a:chExt cx="2606" cy="1450"/>
          </a:xfrm>
          <a:solidFill>
            <a:srgbClr val="BF0000"/>
          </a:solidFill>
        </p:grpSpPr>
        <p:sp>
          <p:nvSpPr>
            <p:cNvPr id="13" name="矩形 12"/>
            <p:cNvSpPr/>
            <p:nvPr/>
          </p:nvSpPr>
          <p:spPr>
            <a:xfrm>
              <a:off x="14384" y="9071"/>
              <a:ext cx="2606" cy="1450"/>
            </a:xfrm>
            <a:prstGeom prst="rect">
              <a:avLst/>
            </a:prstGeom>
            <a:solidFill>
              <a:srgbClr val="4A91D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b="1" dirty="0" smtClean="0">
                <a:ln w="0"/>
                <a:solidFill>
                  <a:schemeClr val="bg1"/>
                </a:solidFill>
                <a:latin typeface="微软雅黑" panose="020B0503020204020204" pitchFamily="34" charset="-122"/>
                <a:ea typeface="微软雅黑" panose="020B0503020204020204" pitchFamily="34" charset="-122"/>
                <a:sym typeface="+mn-ea"/>
              </a:endParaRPr>
            </a:p>
          </p:txBody>
        </p:sp>
        <p:sp>
          <p:nvSpPr>
            <p:cNvPr id="14" name="矩形 13"/>
            <p:cNvSpPr/>
            <p:nvPr/>
          </p:nvSpPr>
          <p:spPr>
            <a:xfrm>
              <a:off x="14611" y="9186"/>
              <a:ext cx="2152" cy="1266"/>
            </a:xfrm>
            <a:prstGeom prst="rect">
              <a:avLst/>
            </a:prstGeom>
            <a:solidFill>
              <a:srgbClr val="4A91D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b="1" dirty="0" smtClean="0">
                  <a:ln w="0"/>
                  <a:solidFill>
                    <a:schemeClr val="bg1"/>
                  </a:solidFill>
                  <a:latin typeface="微软雅黑" panose="020B0503020204020204" pitchFamily="34" charset="-122"/>
                  <a:ea typeface="微软雅黑" panose="020B0503020204020204" pitchFamily="34" charset="-122"/>
                  <a:sym typeface="+mn-ea"/>
                </a:rPr>
                <a:t>人工反馈</a:t>
              </a:r>
              <a:endParaRPr lang="zh-CN" altLang="en-US" b="1" dirty="0" smtClean="0">
                <a:ln w="0"/>
                <a:solidFill>
                  <a:schemeClr val="bg1"/>
                </a:solidFill>
                <a:latin typeface="微软雅黑" panose="020B0503020204020204" pitchFamily="34" charset="-122"/>
                <a:ea typeface="微软雅黑" panose="020B0503020204020204" pitchFamily="34" charset="-122"/>
                <a:sym typeface="+mn-ea"/>
              </a:endParaRPr>
            </a:p>
          </p:txBody>
        </p:sp>
      </p:grpSp>
      <p:cxnSp>
        <p:nvCxnSpPr>
          <p:cNvPr id="68" name="直接连接符 67"/>
          <p:cNvCxnSpPr/>
          <p:nvPr/>
        </p:nvCxnSpPr>
        <p:spPr>
          <a:xfrm>
            <a:off x="7381240" y="2108200"/>
            <a:ext cx="0" cy="3789045"/>
          </a:xfrm>
          <a:prstGeom prst="line">
            <a:avLst/>
          </a:prstGeom>
        </p:spPr>
        <p:style>
          <a:lnRef idx="2">
            <a:schemeClr val="accent4"/>
          </a:lnRef>
          <a:fillRef idx="0">
            <a:schemeClr val="accent4"/>
          </a:fillRef>
          <a:effectRef idx="1">
            <a:schemeClr val="accent4"/>
          </a:effectRef>
          <a:fontRef idx="minor">
            <a:schemeClr val="tx1"/>
          </a:fontRef>
        </p:style>
      </p:cxnSp>
      <p:sp>
        <p:nvSpPr>
          <p:cNvPr id="74" name="文本框 73"/>
          <p:cNvSpPr txBox="1"/>
          <p:nvPr/>
        </p:nvSpPr>
        <p:spPr>
          <a:xfrm>
            <a:off x="383540" y="969010"/>
            <a:ext cx="11283315" cy="506730"/>
          </a:xfrm>
          <a:prstGeom prst="rect">
            <a:avLst/>
          </a:prstGeom>
          <a:noFill/>
        </p:spPr>
        <p:txBody>
          <a:bodyPr wrap="square" rtlCol="0" anchor="t">
            <a:spAutoFit/>
          </a:bodyPr>
          <a:p>
            <a:pPr indent="457200" algn="l" fontAlgn="auto">
              <a:lnSpc>
                <a:spcPct val="150000"/>
              </a:lnSpc>
              <a:spcBef>
                <a:spcPts val="0"/>
              </a:spcBef>
              <a:spcAft>
                <a:spcPts val="0"/>
              </a:spcAft>
              <a:extLst>
                <a:ext uri="{35155182-B16C-46BC-9424-99874614C6A1}">
                  <wpsdc:indentchars xmlns:wpsdc="http://www.wps.cn/officeDocument/2017/drawingmlCustomData" val="200" checksum="59296752"/>
                </a:ext>
              </a:extLst>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通过处置过程、处置结果以及人工反馈说明的情况，经过</a:t>
            </a:r>
            <a:r>
              <a:rPr lang="zh-CN" sz="1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评估规则</a:t>
            </a: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将各结果综合评分并自动形成评估报告。</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15" name="组合 14"/>
          <p:cNvGrpSpPr/>
          <p:nvPr/>
        </p:nvGrpSpPr>
        <p:grpSpPr>
          <a:xfrm>
            <a:off x="784225" y="2108200"/>
            <a:ext cx="925220" cy="920750"/>
            <a:chOff x="14384" y="9071"/>
            <a:chExt cx="2606" cy="1450"/>
          </a:xfrm>
          <a:solidFill>
            <a:srgbClr val="92D050"/>
          </a:solidFill>
        </p:grpSpPr>
        <p:sp>
          <p:nvSpPr>
            <p:cNvPr id="16" name="矩形 15"/>
            <p:cNvSpPr/>
            <p:nvPr/>
          </p:nvSpPr>
          <p:spPr>
            <a:xfrm>
              <a:off x="14384" y="9071"/>
              <a:ext cx="2606" cy="1450"/>
            </a:xfrm>
            <a:prstGeom prst="rect">
              <a:avLst/>
            </a:prstGeom>
            <a:solidFill>
              <a:srgbClr val="4A91D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b="1" dirty="0" smtClean="0">
                <a:ln w="0"/>
                <a:solidFill>
                  <a:schemeClr val="bg1"/>
                </a:solidFill>
                <a:latin typeface="微软雅黑" panose="020B0503020204020204" pitchFamily="34" charset="-122"/>
                <a:ea typeface="微软雅黑" panose="020B0503020204020204" pitchFamily="34" charset="-122"/>
                <a:sym typeface="+mn-ea"/>
              </a:endParaRPr>
            </a:p>
          </p:txBody>
        </p:sp>
        <p:sp>
          <p:nvSpPr>
            <p:cNvPr id="23" name="矩形 22"/>
            <p:cNvSpPr/>
            <p:nvPr/>
          </p:nvSpPr>
          <p:spPr>
            <a:xfrm>
              <a:off x="14611" y="9312"/>
              <a:ext cx="2152" cy="1016"/>
            </a:xfrm>
            <a:prstGeom prst="rect">
              <a:avLst/>
            </a:prstGeom>
            <a:solidFill>
              <a:srgbClr val="4A91D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b="1" dirty="0" smtClean="0">
                  <a:ln w="0"/>
                  <a:solidFill>
                    <a:schemeClr val="bg1"/>
                  </a:solidFill>
                  <a:latin typeface="微软雅黑" panose="020B0503020204020204" pitchFamily="34" charset="-122"/>
                  <a:ea typeface="微软雅黑" panose="020B0503020204020204" pitchFamily="34" charset="-122"/>
                  <a:sym typeface="+mn-ea"/>
                </a:rPr>
                <a:t>处置过程</a:t>
              </a:r>
              <a:endParaRPr lang="zh-CN" altLang="en-US" b="1" dirty="0" smtClean="0">
                <a:ln w="0"/>
                <a:solidFill>
                  <a:schemeClr val="bg1"/>
                </a:solidFill>
                <a:latin typeface="微软雅黑" panose="020B0503020204020204" pitchFamily="34" charset="-122"/>
                <a:ea typeface="微软雅黑" panose="020B0503020204020204" pitchFamily="34" charset="-122"/>
                <a:sym typeface="+mn-ea"/>
              </a:endParaRPr>
            </a:p>
          </p:txBody>
        </p:sp>
      </p:grpSp>
      <p:sp>
        <p:nvSpPr>
          <p:cNvPr id="24" name="圆角矩形 23"/>
          <p:cNvSpPr/>
          <p:nvPr/>
        </p:nvSpPr>
        <p:spPr>
          <a:xfrm>
            <a:off x="2856865" y="1972945"/>
            <a:ext cx="4243705" cy="1337945"/>
          </a:xfrm>
          <a:prstGeom prst="roundRect">
            <a:avLst/>
          </a:prstGeom>
          <a:solidFill>
            <a:srgbClr val="E9F6FC"/>
          </a:solidFill>
          <a:ln w="12700" cap="flat" cmpd="sng" algn="ctr">
            <a:noFill/>
            <a:prstDash val="solid"/>
            <a:miter lim="800000"/>
          </a:ln>
          <a:effectLst/>
        </p:spPr>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lnSpc>
                <a:spcPts val="1700"/>
              </a:lnSpc>
              <a:buClrTx/>
              <a:buSzTx/>
              <a:buFontTx/>
              <a:defRPr/>
            </a:pPr>
            <a:endParaRPr lang="zh-CN" altLang="en-US" sz="1300" noProof="0" dirty="0">
              <a:ln>
                <a:noFill/>
              </a:ln>
              <a:solidFill>
                <a:srgbClr val="000000"/>
              </a:solidFill>
              <a:effectLst/>
              <a:uLnTx/>
              <a:uFillTx/>
              <a:latin typeface="微软雅黑" panose="020B0503020204020204" pitchFamily="34" charset="-122"/>
              <a:ea typeface="微软雅黑" panose="020B0503020204020204" pitchFamily="34" charset="-122"/>
              <a:sym typeface="+mn-ea"/>
            </a:endParaRPr>
          </a:p>
        </p:txBody>
      </p:sp>
      <p:sp>
        <p:nvSpPr>
          <p:cNvPr id="25" name="圆角矩形 24"/>
          <p:cNvSpPr/>
          <p:nvPr/>
        </p:nvSpPr>
        <p:spPr>
          <a:xfrm>
            <a:off x="2856865" y="3473450"/>
            <a:ext cx="4243705" cy="920750"/>
          </a:xfrm>
          <a:prstGeom prst="roundRect">
            <a:avLst/>
          </a:prstGeom>
          <a:solidFill>
            <a:srgbClr val="E9F6FC"/>
          </a:solidFill>
          <a:ln w="12700" cap="flat" cmpd="sng" algn="ctr">
            <a:noFill/>
            <a:prstDash val="solid"/>
            <a:miter lim="800000"/>
          </a:ln>
          <a:effectLst/>
        </p:spPr>
        <p:txBody>
          <a:bodyPr vert="horz" wrap="square" numCol="1" spcCol="0" rtlCol="0" fromWordArt="0" anchor="ctr" anchorCtr="0" forceAA="0" compatLnSpc="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lnSpc>
                <a:spcPts val="1700"/>
              </a:lnSpc>
              <a:buClrTx/>
              <a:buSzTx/>
              <a:buFontTx/>
              <a:defRPr/>
            </a:pPr>
            <a:endParaRPr lang="zh-CN" altLang="en-US" sz="1300" noProof="0" dirty="0">
              <a:ln>
                <a:noFill/>
              </a:ln>
              <a:solidFill>
                <a:srgbClr val="000000"/>
              </a:solidFill>
              <a:effectLst/>
              <a:uLnTx/>
              <a:uFillTx/>
              <a:latin typeface="微软雅黑" panose="020B0503020204020204" pitchFamily="34" charset="-122"/>
              <a:ea typeface="微软雅黑" panose="020B0503020204020204" pitchFamily="34" charset="-122"/>
              <a:sym typeface="+mn-ea"/>
            </a:endParaRPr>
          </a:p>
        </p:txBody>
      </p:sp>
      <p:sp>
        <p:nvSpPr>
          <p:cNvPr id="26" name="圆角矩形 25"/>
          <p:cNvSpPr/>
          <p:nvPr/>
        </p:nvSpPr>
        <p:spPr>
          <a:xfrm>
            <a:off x="2857500" y="4513580"/>
            <a:ext cx="4243070" cy="1510030"/>
          </a:xfrm>
          <a:prstGeom prst="roundRect">
            <a:avLst/>
          </a:prstGeom>
          <a:solidFill>
            <a:srgbClr val="E9F6FC"/>
          </a:solidFill>
          <a:ln w="12700" cap="flat" cmpd="sng" algn="ctr">
            <a:noFill/>
            <a:prstDash val="solid"/>
            <a:miter lim="800000"/>
          </a:ln>
          <a:effectLst/>
        </p:spPr>
        <p:txBody>
          <a:bodyPr vert="horz" wrap="square" numCol="1" spcCol="0" rtlCol="0" fromWordArt="0" anchor="ctr" anchorCtr="0" forceAA="0" compatLnSpc="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lnSpc>
                <a:spcPts val="1700"/>
              </a:lnSpc>
              <a:buClrTx/>
              <a:buSzTx/>
              <a:buFontTx/>
              <a:defRPr/>
            </a:pPr>
            <a:endParaRPr lang="zh-CN" altLang="en-US" sz="1300" noProof="0" dirty="0">
              <a:ln>
                <a:noFill/>
              </a:ln>
              <a:solidFill>
                <a:srgbClr val="000000"/>
              </a:solidFill>
              <a:effectLst/>
              <a:uLnTx/>
              <a:uFillTx/>
              <a:latin typeface="微软雅黑" panose="020B0503020204020204" pitchFamily="34" charset="-122"/>
              <a:ea typeface="微软雅黑" panose="020B0503020204020204" pitchFamily="34" charset="-122"/>
              <a:sym typeface="+mn-ea"/>
            </a:endParaRPr>
          </a:p>
        </p:txBody>
      </p:sp>
      <p:sp>
        <p:nvSpPr>
          <p:cNvPr id="27" name="Freeform 3"/>
          <p:cNvSpPr/>
          <p:nvPr/>
        </p:nvSpPr>
        <p:spPr bwMode="gray">
          <a:xfrm rot="5400000">
            <a:off x="5994400" y="3667760"/>
            <a:ext cx="3530600" cy="411480"/>
          </a:xfrm>
          <a:custGeom>
            <a:avLst/>
            <a:gdLst>
              <a:gd name="T0" fmla="*/ 0 w 5016"/>
              <a:gd name="T1" fmla="*/ 2147483647 h 2256"/>
              <a:gd name="T2" fmla="*/ 2147483647 w 5016"/>
              <a:gd name="T3" fmla="*/ 2147483647 h 2256"/>
              <a:gd name="T4" fmla="*/ 2147483647 w 5016"/>
              <a:gd name="T5" fmla="*/ 2147483647 h 2256"/>
              <a:gd name="T6" fmla="*/ 2147483647 w 5016"/>
              <a:gd name="T7" fmla="*/ 2147483647 h 2256"/>
              <a:gd name="T8" fmla="*/ 2147483647 w 5016"/>
              <a:gd name="T9" fmla="*/ 2147483647 h 2256"/>
              <a:gd name="T10" fmla="*/ 2147483647 w 5016"/>
              <a:gd name="T11" fmla="*/ 2147483647 h 2256"/>
              <a:gd name="T12" fmla="*/ 2147483647 w 5016"/>
              <a:gd name="T13" fmla="*/ 2147483647 h 2256"/>
              <a:gd name="T14" fmla="*/ 2147483647 w 5016"/>
              <a:gd name="T15" fmla="*/ 2147483647 h 2256"/>
              <a:gd name="T16" fmla="*/ 2147483647 w 5016"/>
              <a:gd name="T17" fmla="*/ 2147483647 h 2256"/>
              <a:gd name="T18" fmla="*/ 2147483647 w 5016"/>
              <a:gd name="T19" fmla="*/ 0 h 2256"/>
              <a:gd name="T20" fmla="*/ 2147483647 w 5016"/>
              <a:gd name="T21" fmla="*/ 2147483647 h 2256"/>
              <a:gd name="T22" fmla="*/ 2147483647 w 5016"/>
              <a:gd name="T23" fmla="*/ 2147483647 h 2256"/>
              <a:gd name="T24" fmla="*/ 2147483647 w 5016"/>
              <a:gd name="T25" fmla="*/ 2147483647 h 2256"/>
              <a:gd name="T26" fmla="*/ 2147483647 w 5016"/>
              <a:gd name="T27" fmla="*/ 2147483647 h 2256"/>
              <a:gd name="T28" fmla="*/ 2147483647 w 5016"/>
              <a:gd name="T29" fmla="*/ 2147483647 h 2256"/>
              <a:gd name="T30" fmla="*/ 2147483647 w 5016"/>
              <a:gd name="T31" fmla="*/ 2147483647 h 2256"/>
              <a:gd name="T32" fmla="*/ 2147483647 w 5016"/>
              <a:gd name="T33" fmla="*/ 2147483647 h 2256"/>
              <a:gd name="T34" fmla="*/ 2147483647 w 5016"/>
              <a:gd name="T35" fmla="*/ 2147483647 h 2256"/>
              <a:gd name="T36" fmla="*/ 2147483647 w 5016"/>
              <a:gd name="T37" fmla="*/ 2147483647 h 2256"/>
              <a:gd name="T38" fmla="*/ 0 w 5016"/>
              <a:gd name="T39" fmla="*/ 2147483647 h 22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16"/>
              <a:gd name="T61" fmla="*/ 0 h 2256"/>
              <a:gd name="T62" fmla="*/ 5016 w 5016"/>
              <a:gd name="T63" fmla="*/ 2256 h 2256"/>
              <a:gd name="connsiteX0" fmla="*/ 216 w 8062"/>
              <a:gd name="connsiteY0" fmla="*/ 9929 h 10000"/>
              <a:gd name="connsiteX1" fmla="*/ 299 w 8062"/>
              <a:gd name="connsiteY1" fmla="*/ 3112 h 10000"/>
              <a:gd name="connsiteX2" fmla="*/ 0 w 8062"/>
              <a:gd name="connsiteY2" fmla="*/ 3298 h 10000"/>
              <a:gd name="connsiteX3" fmla="*/ 335 w 8062"/>
              <a:gd name="connsiteY3" fmla="*/ 1941 h 10000"/>
              <a:gd name="connsiteX4" fmla="*/ 897 w 8062"/>
              <a:gd name="connsiteY4" fmla="*/ 2846 h 10000"/>
              <a:gd name="connsiteX5" fmla="*/ 598 w 8062"/>
              <a:gd name="connsiteY5" fmla="*/ 2979 h 10000"/>
              <a:gd name="connsiteX6" fmla="*/ 1985 w 8062"/>
              <a:gd name="connsiteY6" fmla="*/ 5691 h 10000"/>
              <a:gd name="connsiteX7" fmla="*/ 2978 w 8062"/>
              <a:gd name="connsiteY7" fmla="*/ 1410 h 10000"/>
              <a:gd name="connsiteX8" fmla="*/ 2607 w 8062"/>
              <a:gd name="connsiteY8" fmla="*/ 1410 h 10000"/>
              <a:gd name="connsiteX9" fmla="*/ 3241 w 8062"/>
              <a:gd name="connsiteY9" fmla="*/ 0 h 10000"/>
              <a:gd name="connsiteX10" fmla="*/ 3840 w 8062"/>
              <a:gd name="connsiteY10" fmla="*/ 1463 h 10000"/>
              <a:gd name="connsiteX11" fmla="*/ 3493 w 8062"/>
              <a:gd name="connsiteY11" fmla="*/ 1436 h 10000"/>
              <a:gd name="connsiteX12" fmla="*/ 4462 w 8062"/>
              <a:gd name="connsiteY12" fmla="*/ 5771 h 10000"/>
              <a:gd name="connsiteX13" fmla="*/ 5777 w 8062"/>
              <a:gd name="connsiteY13" fmla="*/ 2899 h 10000"/>
              <a:gd name="connsiteX14" fmla="*/ 5442 w 8062"/>
              <a:gd name="connsiteY14" fmla="*/ 2846 h 10000"/>
              <a:gd name="connsiteX15" fmla="*/ 6005 w 8062"/>
              <a:gd name="connsiteY15" fmla="*/ 1862 h 10000"/>
              <a:gd name="connsiteX16" fmla="*/ 6399 w 8062"/>
              <a:gd name="connsiteY16" fmla="*/ 3005 h 10000"/>
              <a:gd name="connsiteX17" fmla="*/ 6088 w 8062"/>
              <a:gd name="connsiteY17" fmla="*/ 2979 h 10000"/>
              <a:gd name="connsiteX18" fmla="*/ 8062 w 8062"/>
              <a:gd name="connsiteY18" fmla="*/ 9863 h 10000"/>
              <a:gd name="connsiteX19" fmla="*/ 216 w 8062"/>
              <a:gd name="connsiteY19" fmla="*/ 9929 h 10000"/>
              <a:gd name="connsiteX0-1" fmla="*/ 268 w 8068"/>
              <a:gd name="connsiteY0-2" fmla="*/ 9929 h 10000"/>
              <a:gd name="connsiteX1-3" fmla="*/ 371 w 8068"/>
              <a:gd name="connsiteY1-4" fmla="*/ 3112 h 10000"/>
              <a:gd name="connsiteX2-5" fmla="*/ 0 w 8068"/>
              <a:gd name="connsiteY2-6" fmla="*/ 3298 h 10000"/>
              <a:gd name="connsiteX3-7" fmla="*/ 416 w 8068"/>
              <a:gd name="connsiteY3-8" fmla="*/ 1941 h 10000"/>
              <a:gd name="connsiteX4-9" fmla="*/ 1113 w 8068"/>
              <a:gd name="connsiteY4-10" fmla="*/ 2846 h 10000"/>
              <a:gd name="connsiteX5-11" fmla="*/ 742 w 8068"/>
              <a:gd name="connsiteY5-12" fmla="*/ 2979 h 10000"/>
              <a:gd name="connsiteX6-13" fmla="*/ 2462 w 8068"/>
              <a:gd name="connsiteY6-14" fmla="*/ 5691 h 10000"/>
              <a:gd name="connsiteX7-15" fmla="*/ 3694 w 8068"/>
              <a:gd name="connsiteY7-16" fmla="*/ 1410 h 10000"/>
              <a:gd name="connsiteX8-17" fmla="*/ 3234 w 8068"/>
              <a:gd name="connsiteY8-18" fmla="*/ 1410 h 10000"/>
              <a:gd name="connsiteX9-19" fmla="*/ 4020 w 8068"/>
              <a:gd name="connsiteY9-20" fmla="*/ 0 h 10000"/>
              <a:gd name="connsiteX10-21" fmla="*/ 4763 w 8068"/>
              <a:gd name="connsiteY10-22" fmla="*/ 1463 h 10000"/>
              <a:gd name="connsiteX11-23" fmla="*/ 4333 w 8068"/>
              <a:gd name="connsiteY11-24" fmla="*/ 1436 h 10000"/>
              <a:gd name="connsiteX12-25" fmla="*/ 5535 w 8068"/>
              <a:gd name="connsiteY12-26" fmla="*/ 5771 h 10000"/>
              <a:gd name="connsiteX13-27" fmla="*/ 7166 w 8068"/>
              <a:gd name="connsiteY13-28" fmla="*/ 2899 h 10000"/>
              <a:gd name="connsiteX14-29" fmla="*/ 6750 w 8068"/>
              <a:gd name="connsiteY14-30" fmla="*/ 2846 h 10000"/>
              <a:gd name="connsiteX15-31" fmla="*/ 7449 w 8068"/>
              <a:gd name="connsiteY15-32" fmla="*/ 1862 h 10000"/>
              <a:gd name="connsiteX16-33" fmla="*/ 7937 w 8068"/>
              <a:gd name="connsiteY16-34" fmla="*/ 3005 h 10000"/>
              <a:gd name="connsiteX17-35" fmla="*/ 7551 w 8068"/>
              <a:gd name="connsiteY17-36" fmla="*/ 2979 h 10000"/>
              <a:gd name="connsiteX18-37" fmla="*/ 8068 w 8068"/>
              <a:gd name="connsiteY18-38" fmla="*/ 9863 h 10000"/>
              <a:gd name="connsiteX19-39" fmla="*/ 268 w 8068"/>
              <a:gd name="connsiteY19-40" fmla="*/ 9929 h 10000"/>
              <a:gd name="connsiteX0-41" fmla="*/ 332 w 10611"/>
              <a:gd name="connsiteY0-42" fmla="*/ 9929 h 10000"/>
              <a:gd name="connsiteX1-43" fmla="*/ 460 w 10611"/>
              <a:gd name="connsiteY1-44" fmla="*/ 3112 h 10000"/>
              <a:gd name="connsiteX2-45" fmla="*/ 0 w 10611"/>
              <a:gd name="connsiteY2-46" fmla="*/ 3298 h 10000"/>
              <a:gd name="connsiteX3-47" fmla="*/ 516 w 10611"/>
              <a:gd name="connsiteY3-48" fmla="*/ 1941 h 10000"/>
              <a:gd name="connsiteX4-49" fmla="*/ 1380 w 10611"/>
              <a:gd name="connsiteY4-50" fmla="*/ 2846 h 10000"/>
              <a:gd name="connsiteX5-51" fmla="*/ 920 w 10611"/>
              <a:gd name="connsiteY5-52" fmla="*/ 2979 h 10000"/>
              <a:gd name="connsiteX6-53" fmla="*/ 3052 w 10611"/>
              <a:gd name="connsiteY6-54" fmla="*/ 5691 h 10000"/>
              <a:gd name="connsiteX7-55" fmla="*/ 4579 w 10611"/>
              <a:gd name="connsiteY7-56" fmla="*/ 1410 h 10000"/>
              <a:gd name="connsiteX8-57" fmla="*/ 4008 w 10611"/>
              <a:gd name="connsiteY8-58" fmla="*/ 1410 h 10000"/>
              <a:gd name="connsiteX9-59" fmla="*/ 4983 w 10611"/>
              <a:gd name="connsiteY9-60" fmla="*/ 0 h 10000"/>
              <a:gd name="connsiteX10-61" fmla="*/ 5904 w 10611"/>
              <a:gd name="connsiteY10-62" fmla="*/ 1463 h 10000"/>
              <a:gd name="connsiteX11-63" fmla="*/ 5371 w 10611"/>
              <a:gd name="connsiteY11-64" fmla="*/ 1436 h 10000"/>
              <a:gd name="connsiteX12-65" fmla="*/ 6860 w 10611"/>
              <a:gd name="connsiteY12-66" fmla="*/ 5771 h 10000"/>
              <a:gd name="connsiteX13-67" fmla="*/ 8882 w 10611"/>
              <a:gd name="connsiteY13-68" fmla="*/ 2899 h 10000"/>
              <a:gd name="connsiteX14-69" fmla="*/ 8366 w 10611"/>
              <a:gd name="connsiteY14-70" fmla="*/ 2846 h 10000"/>
              <a:gd name="connsiteX15-71" fmla="*/ 9233 w 10611"/>
              <a:gd name="connsiteY15-72" fmla="*/ 1862 h 10000"/>
              <a:gd name="connsiteX16-73" fmla="*/ 9838 w 10611"/>
              <a:gd name="connsiteY16-74" fmla="*/ 3005 h 10000"/>
              <a:gd name="connsiteX17-75" fmla="*/ 9359 w 10611"/>
              <a:gd name="connsiteY17-76" fmla="*/ 2979 h 10000"/>
              <a:gd name="connsiteX18-77" fmla="*/ 10611 w 10611"/>
              <a:gd name="connsiteY18-78" fmla="*/ 9863 h 10000"/>
              <a:gd name="connsiteX19-79" fmla="*/ 332 w 10611"/>
              <a:gd name="connsiteY19-80" fmla="*/ 9929 h 10000"/>
              <a:gd name="connsiteX0-81" fmla="*/ 332 w 10611"/>
              <a:gd name="connsiteY0-82" fmla="*/ 9929 h 19433"/>
              <a:gd name="connsiteX1-83" fmla="*/ 460 w 10611"/>
              <a:gd name="connsiteY1-84" fmla="*/ 3112 h 19433"/>
              <a:gd name="connsiteX2-85" fmla="*/ 0 w 10611"/>
              <a:gd name="connsiteY2-86" fmla="*/ 3298 h 19433"/>
              <a:gd name="connsiteX3-87" fmla="*/ 516 w 10611"/>
              <a:gd name="connsiteY3-88" fmla="*/ 1941 h 19433"/>
              <a:gd name="connsiteX4-89" fmla="*/ 1380 w 10611"/>
              <a:gd name="connsiteY4-90" fmla="*/ 2846 h 19433"/>
              <a:gd name="connsiteX5-91" fmla="*/ 920 w 10611"/>
              <a:gd name="connsiteY5-92" fmla="*/ 2979 h 19433"/>
              <a:gd name="connsiteX6-93" fmla="*/ 3052 w 10611"/>
              <a:gd name="connsiteY6-94" fmla="*/ 5691 h 19433"/>
              <a:gd name="connsiteX7-95" fmla="*/ 4579 w 10611"/>
              <a:gd name="connsiteY7-96" fmla="*/ 1410 h 19433"/>
              <a:gd name="connsiteX8-97" fmla="*/ 4008 w 10611"/>
              <a:gd name="connsiteY8-98" fmla="*/ 1410 h 19433"/>
              <a:gd name="connsiteX9-99" fmla="*/ 4983 w 10611"/>
              <a:gd name="connsiteY9-100" fmla="*/ 0 h 19433"/>
              <a:gd name="connsiteX10-101" fmla="*/ 5904 w 10611"/>
              <a:gd name="connsiteY10-102" fmla="*/ 1463 h 19433"/>
              <a:gd name="connsiteX11-103" fmla="*/ 5371 w 10611"/>
              <a:gd name="connsiteY11-104" fmla="*/ 1436 h 19433"/>
              <a:gd name="connsiteX12-105" fmla="*/ 6860 w 10611"/>
              <a:gd name="connsiteY12-106" fmla="*/ 5771 h 19433"/>
              <a:gd name="connsiteX13-107" fmla="*/ 8882 w 10611"/>
              <a:gd name="connsiteY13-108" fmla="*/ 2899 h 19433"/>
              <a:gd name="connsiteX14-109" fmla="*/ 8366 w 10611"/>
              <a:gd name="connsiteY14-110" fmla="*/ 2846 h 19433"/>
              <a:gd name="connsiteX15-111" fmla="*/ 9233 w 10611"/>
              <a:gd name="connsiteY15-112" fmla="*/ 1862 h 19433"/>
              <a:gd name="connsiteX16-113" fmla="*/ 9838 w 10611"/>
              <a:gd name="connsiteY16-114" fmla="*/ 3005 h 19433"/>
              <a:gd name="connsiteX17-115" fmla="*/ 9359 w 10611"/>
              <a:gd name="connsiteY17-116" fmla="*/ 2979 h 19433"/>
              <a:gd name="connsiteX18-117" fmla="*/ 10611 w 10611"/>
              <a:gd name="connsiteY18-118" fmla="*/ 9863 h 19433"/>
              <a:gd name="connsiteX19-119" fmla="*/ 332 w 10611"/>
              <a:gd name="connsiteY19-120" fmla="*/ 9929 h 19433"/>
              <a:gd name="connsiteX0-121" fmla="*/ 332 w 10611"/>
              <a:gd name="connsiteY0-122" fmla="*/ 9929 h 10000"/>
              <a:gd name="connsiteX1-123" fmla="*/ 460 w 10611"/>
              <a:gd name="connsiteY1-124" fmla="*/ 3112 h 10000"/>
              <a:gd name="connsiteX2-125" fmla="*/ 0 w 10611"/>
              <a:gd name="connsiteY2-126" fmla="*/ 3298 h 10000"/>
              <a:gd name="connsiteX3-127" fmla="*/ 516 w 10611"/>
              <a:gd name="connsiteY3-128" fmla="*/ 1941 h 10000"/>
              <a:gd name="connsiteX4-129" fmla="*/ 1380 w 10611"/>
              <a:gd name="connsiteY4-130" fmla="*/ 2846 h 10000"/>
              <a:gd name="connsiteX5-131" fmla="*/ 920 w 10611"/>
              <a:gd name="connsiteY5-132" fmla="*/ 2979 h 10000"/>
              <a:gd name="connsiteX6-133" fmla="*/ 3052 w 10611"/>
              <a:gd name="connsiteY6-134" fmla="*/ 5691 h 10000"/>
              <a:gd name="connsiteX7-135" fmla="*/ 4579 w 10611"/>
              <a:gd name="connsiteY7-136" fmla="*/ 1410 h 10000"/>
              <a:gd name="connsiteX8-137" fmla="*/ 4008 w 10611"/>
              <a:gd name="connsiteY8-138" fmla="*/ 1410 h 10000"/>
              <a:gd name="connsiteX9-139" fmla="*/ 4983 w 10611"/>
              <a:gd name="connsiteY9-140" fmla="*/ 0 h 10000"/>
              <a:gd name="connsiteX10-141" fmla="*/ 5904 w 10611"/>
              <a:gd name="connsiteY10-142" fmla="*/ 1463 h 10000"/>
              <a:gd name="connsiteX11-143" fmla="*/ 5371 w 10611"/>
              <a:gd name="connsiteY11-144" fmla="*/ 1436 h 10000"/>
              <a:gd name="connsiteX12-145" fmla="*/ 6860 w 10611"/>
              <a:gd name="connsiteY12-146" fmla="*/ 5771 h 10000"/>
              <a:gd name="connsiteX13-147" fmla="*/ 8882 w 10611"/>
              <a:gd name="connsiteY13-148" fmla="*/ 2899 h 10000"/>
              <a:gd name="connsiteX14-149" fmla="*/ 8366 w 10611"/>
              <a:gd name="connsiteY14-150" fmla="*/ 2846 h 10000"/>
              <a:gd name="connsiteX15-151" fmla="*/ 9233 w 10611"/>
              <a:gd name="connsiteY15-152" fmla="*/ 1862 h 10000"/>
              <a:gd name="connsiteX16-153" fmla="*/ 9838 w 10611"/>
              <a:gd name="connsiteY16-154" fmla="*/ 3005 h 10000"/>
              <a:gd name="connsiteX17-155" fmla="*/ 9359 w 10611"/>
              <a:gd name="connsiteY17-156" fmla="*/ 2979 h 10000"/>
              <a:gd name="connsiteX18-157" fmla="*/ 10611 w 10611"/>
              <a:gd name="connsiteY18-158" fmla="*/ 9863 h 10000"/>
              <a:gd name="connsiteX19-159" fmla="*/ 332 w 10611"/>
              <a:gd name="connsiteY19-160" fmla="*/ 9929 h 10000"/>
              <a:gd name="connsiteX0-161" fmla="*/ 332 w 10611"/>
              <a:gd name="connsiteY0-162" fmla="*/ 9929 h 10000"/>
              <a:gd name="connsiteX1-163" fmla="*/ 460 w 10611"/>
              <a:gd name="connsiteY1-164" fmla="*/ 3112 h 10000"/>
              <a:gd name="connsiteX2-165" fmla="*/ 0 w 10611"/>
              <a:gd name="connsiteY2-166" fmla="*/ 3298 h 10000"/>
              <a:gd name="connsiteX3-167" fmla="*/ 516 w 10611"/>
              <a:gd name="connsiteY3-168" fmla="*/ 1941 h 10000"/>
              <a:gd name="connsiteX4-169" fmla="*/ 1380 w 10611"/>
              <a:gd name="connsiteY4-170" fmla="*/ 2846 h 10000"/>
              <a:gd name="connsiteX5-171" fmla="*/ 920 w 10611"/>
              <a:gd name="connsiteY5-172" fmla="*/ 2979 h 10000"/>
              <a:gd name="connsiteX6-173" fmla="*/ 3052 w 10611"/>
              <a:gd name="connsiteY6-174" fmla="*/ 5691 h 10000"/>
              <a:gd name="connsiteX7-175" fmla="*/ 4579 w 10611"/>
              <a:gd name="connsiteY7-176" fmla="*/ 1410 h 10000"/>
              <a:gd name="connsiteX8-177" fmla="*/ 4008 w 10611"/>
              <a:gd name="connsiteY8-178" fmla="*/ 1410 h 10000"/>
              <a:gd name="connsiteX9-179" fmla="*/ 4983 w 10611"/>
              <a:gd name="connsiteY9-180" fmla="*/ 0 h 10000"/>
              <a:gd name="connsiteX10-181" fmla="*/ 5904 w 10611"/>
              <a:gd name="connsiteY10-182" fmla="*/ 1463 h 10000"/>
              <a:gd name="connsiteX11-183" fmla="*/ 5371 w 10611"/>
              <a:gd name="connsiteY11-184" fmla="*/ 1436 h 10000"/>
              <a:gd name="connsiteX12-185" fmla="*/ 6860 w 10611"/>
              <a:gd name="connsiteY12-186" fmla="*/ 5771 h 10000"/>
              <a:gd name="connsiteX13-187" fmla="*/ 8882 w 10611"/>
              <a:gd name="connsiteY13-188" fmla="*/ 2899 h 10000"/>
              <a:gd name="connsiteX14-189" fmla="*/ 8366 w 10611"/>
              <a:gd name="connsiteY14-190" fmla="*/ 2846 h 10000"/>
              <a:gd name="connsiteX15-191" fmla="*/ 9233 w 10611"/>
              <a:gd name="connsiteY15-192" fmla="*/ 1862 h 10000"/>
              <a:gd name="connsiteX16-193" fmla="*/ 9838 w 10611"/>
              <a:gd name="connsiteY16-194" fmla="*/ 3005 h 10000"/>
              <a:gd name="connsiteX17-195" fmla="*/ 9359 w 10611"/>
              <a:gd name="connsiteY17-196" fmla="*/ 2979 h 10000"/>
              <a:gd name="connsiteX18-197" fmla="*/ 10611 w 10611"/>
              <a:gd name="connsiteY18-198" fmla="*/ 9863 h 10000"/>
              <a:gd name="connsiteX19-199" fmla="*/ 332 w 10611"/>
              <a:gd name="connsiteY19-200" fmla="*/ 9929 h 10000"/>
              <a:gd name="connsiteX0-201" fmla="*/ 332 w 10611"/>
              <a:gd name="connsiteY0-202" fmla="*/ 9929 h 10000"/>
              <a:gd name="connsiteX1-203" fmla="*/ 460 w 10611"/>
              <a:gd name="connsiteY1-204" fmla="*/ 3112 h 10000"/>
              <a:gd name="connsiteX2-205" fmla="*/ 0 w 10611"/>
              <a:gd name="connsiteY2-206" fmla="*/ 3298 h 10000"/>
              <a:gd name="connsiteX3-207" fmla="*/ 516 w 10611"/>
              <a:gd name="connsiteY3-208" fmla="*/ 1941 h 10000"/>
              <a:gd name="connsiteX4-209" fmla="*/ 1380 w 10611"/>
              <a:gd name="connsiteY4-210" fmla="*/ 2846 h 10000"/>
              <a:gd name="connsiteX5-211" fmla="*/ 920 w 10611"/>
              <a:gd name="connsiteY5-212" fmla="*/ 2979 h 10000"/>
              <a:gd name="connsiteX6-213" fmla="*/ 3052 w 10611"/>
              <a:gd name="connsiteY6-214" fmla="*/ 5691 h 10000"/>
              <a:gd name="connsiteX7-215" fmla="*/ 4579 w 10611"/>
              <a:gd name="connsiteY7-216" fmla="*/ 1410 h 10000"/>
              <a:gd name="connsiteX8-217" fmla="*/ 4008 w 10611"/>
              <a:gd name="connsiteY8-218" fmla="*/ 1410 h 10000"/>
              <a:gd name="connsiteX9-219" fmla="*/ 4983 w 10611"/>
              <a:gd name="connsiteY9-220" fmla="*/ 0 h 10000"/>
              <a:gd name="connsiteX10-221" fmla="*/ 5904 w 10611"/>
              <a:gd name="connsiteY10-222" fmla="*/ 1463 h 10000"/>
              <a:gd name="connsiteX11-223" fmla="*/ 5371 w 10611"/>
              <a:gd name="connsiteY11-224" fmla="*/ 1436 h 10000"/>
              <a:gd name="connsiteX12-225" fmla="*/ 6860 w 10611"/>
              <a:gd name="connsiteY12-226" fmla="*/ 5771 h 10000"/>
              <a:gd name="connsiteX13-227" fmla="*/ 8882 w 10611"/>
              <a:gd name="connsiteY13-228" fmla="*/ 2899 h 10000"/>
              <a:gd name="connsiteX14-229" fmla="*/ 8366 w 10611"/>
              <a:gd name="connsiteY14-230" fmla="*/ 2846 h 10000"/>
              <a:gd name="connsiteX15-231" fmla="*/ 9233 w 10611"/>
              <a:gd name="connsiteY15-232" fmla="*/ 1862 h 10000"/>
              <a:gd name="connsiteX16-233" fmla="*/ 9838 w 10611"/>
              <a:gd name="connsiteY16-234" fmla="*/ 3005 h 10000"/>
              <a:gd name="connsiteX17-235" fmla="*/ 9359 w 10611"/>
              <a:gd name="connsiteY17-236" fmla="*/ 2979 h 10000"/>
              <a:gd name="connsiteX18-237" fmla="*/ 10611 w 10611"/>
              <a:gd name="connsiteY18-238" fmla="*/ 9863 h 10000"/>
              <a:gd name="connsiteX19-239" fmla="*/ 332 w 10611"/>
              <a:gd name="connsiteY19-240" fmla="*/ 9929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Lst>
            <a:rect l="l" t="t" r="r" b="b"/>
            <a:pathLst>
              <a:path w="10611" h="10000">
                <a:moveTo>
                  <a:pt x="332" y="9929"/>
                </a:moveTo>
                <a:cubicBezTo>
                  <a:pt x="769" y="5469"/>
                  <a:pt x="642" y="6534"/>
                  <a:pt x="460" y="3112"/>
                </a:cubicBezTo>
                <a:lnTo>
                  <a:pt x="0" y="3298"/>
                </a:lnTo>
                <a:cubicBezTo>
                  <a:pt x="50" y="3112"/>
                  <a:pt x="516" y="1933"/>
                  <a:pt x="516" y="1941"/>
                </a:cubicBezTo>
                <a:lnTo>
                  <a:pt x="1380" y="2846"/>
                </a:lnTo>
                <a:cubicBezTo>
                  <a:pt x="1380" y="2846"/>
                  <a:pt x="882" y="2979"/>
                  <a:pt x="920" y="2979"/>
                </a:cubicBezTo>
                <a:cubicBezTo>
                  <a:pt x="1398" y="4468"/>
                  <a:pt x="1987" y="5984"/>
                  <a:pt x="3052" y="5691"/>
                </a:cubicBezTo>
                <a:cubicBezTo>
                  <a:pt x="4119" y="5399"/>
                  <a:pt x="4560" y="2553"/>
                  <a:pt x="4579" y="1410"/>
                </a:cubicBezTo>
                <a:lnTo>
                  <a:pt x="4008" y="1410"/>
                </a:lnTo>
                <a:lnTo>
                  <a:pt x="4983" y="0"/>
                </a:lnTo>
                <a:lnTo>
                  <a:pt x="5904" y="1463"/>
                </a:lnTo>
                <a:lnTo>
                  <a:pt x="5371" y="1436"/>
                </a:lnTo>
                <a:cubicBezTo>
                  <a:pt x="5371" y="1441"/>
                  <a:pt x="5480" y="5691"/>
                  <a:pt x="6860" y="5771"/>
                </a:cubicBezTo>
                <a:cubicBezTo>
                  <a:pt x="8239" y="5851"/>
                  <a:pt x="8717" y="4043"/>
                  <a:pt x="8882" y="2899"/>
                </a:cubicBezTo>
                <a:lnTo>
                  <a:pt x="8366" y="2846"/>
                </a:lnTo>
                <a:lnTo>
                  <a:pt x="9233" y="1862"/>
                </a:lnTo>
                <a:lnTo>
                  <a:pt x="9838" y="3005"/>
                </a:lnTo>
                <a:lnTo>
                  <a:pt x="9359" y="2979"/>
                </a:lnTo>
                <a:cubicBezTo>
                  <a:pt x="9378" y="3005"/>
                  <a:pt x="9515" y="6657"/>
                  <a:pt x="10611" y="9863"/>
                </a:cubicBezTo>
                <a:cubicBezTo>
                  <a:pt x="5775" y="9894"/>
                  <a:pt x="3679" y="10000"/>
                  <a:pt x="332" y="9929"/>
                </a:cubicBezTo>
                <a:close/>
              </a:path>
            </a:pathLst>
          </a:custGeom>
          <a:gradFill rotWithShape="1">
            <a:gsLst>
              <a:gs pos="0">
                <a:schemeClr val="accent1">
                  <a:lumMod val="75000"/>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p>
            <a:pPr>
              <a:defRPr/>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70" name="Freeform 3"/>
          <p:cNvSpPr/>
          <p:nvPr/>
        </p:nvSpPr>
        <p:spPr bwMode="gray">
          <a:xfrm rot="5400000">
            <a:off x="8670925" y="3712845"/>
            <a:ext cx="1000760" cy="400050"/>
          </a:xfrm>
          <a:custGeom>
            <a:avLst/>
            <a:gdLst>
              <a:gd name="T0" fmla="*/ 0 w 5016"/>
              <a:gd name="T1" fmla="*/ 2147483647 h 2256"/>
              <a:gd name="T2" fmla="*/ 2147483647 w 5016"/>
              <a:gd name="T3" fmla="*/ 2147483647 h 2256"/>
              <a:gd name="T4" fmla="*/ 2147483647 w 5016"/>
              <a:gd name="T5" fmla="*/ 2147483647 h 2256"/>
              <a:gd name="T6" fmla="*/ 2147483647 w 5016"/>
              <a:gd name="T7" fmla="*/ 2147483647 h 2256"/>
              <a:gd name="T8" fmla="*/ 2147483647 w 5016"/>
              <a:gd name="T9" fmla="*/ 2147483647 h 2256"/>
              <a:gd name="T10" fmla="*/ 2147483647 w 5016"/>
              <a:gd name="T11" fmla="*/ 2147483647 h 2256"/>
              <a:gd name="T12" fmla="*/ 2147483647 w 5016"/>
              <a:gd name="T13" fmla="*/ 2147483647 h 2256"/>
              <a:gd name="T14" fmla="*/ 2147483647 w 5016"/>
              <a:gd name="T15" fmla="*/ 2147483647 h 2256"/>
              <a:gd name="T16" fmla="*/ 2147483647 w 5016"/>
              <a:gd name="T17" fmla="*/ 2147483647 h 2256"/>
              <a:gd name="T18" fmla="*/ 2147483647 w 5016"/>
              <a:gd name="T19" fmla="*/ 0 h 2256"/>
              <a:gd name="T20" fmla="*/ 2147483647 w 5016"/>
              <a:gd name="T21" fmla="*/ 2147483647 h 2256"/>
              <a:gd name="T22" fmla="*/ 2147483647 w 5016"/>
              <a:gd name="T23" fmla="*/ 2147483647 h 2256"/>
              <a:gd name="T24" fmla="*/ 2147483647 w 5016"/>
              <a:gd name="T25" fmla="*/ 2147483647 h 2256"/>
              <a:gd name="T26" fmla="*/ 2147483647 w 5016"/>
              <a:gd name="T27" fmla="*/ 2147483647 h 2256"/>
              <a:gd name="T28" fmla="*/ 2147483647 w 5016"/>
              <a:gd name="T29" fmla="*/ 2147483647 h 2256"/>
              <a:gd name="T30" fmla="*/ 2147483647 w 5016"/>
              <a:gd name="T31" fmla="*/ 2147483647 h 2256"/>
              <a:gd name="T32" fmla="*/ 2147483647 w 5016"/>
              <a:gd name="T33" fmla="*/ 2147483647 h 2256"/>
              <a:gd name="T34" fmla="*/ 2147483647 w 5016"/>
              <a:gd name="T35" fmla="*/ 2147483647 h 2256"/>
              <a:gd name="T36" fmla="*/ 2147483647 w 5016"/>
              <a:gd name="T37" fmla="*/ 2147483647 h 2256"/>
              <a:gd name="T38" fmla="*/ 0 w 5016"/>
              <a:gd name="T39" fmla="*/ 2147483647 h 22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16"/>
              <a:gd name="T61" fmla="*/ 0 h 2256"/>
              <a:gd name="T62" fmla="*/ 5016 w 5016"/>
              <a:gd name="T63" fmla="*/ 2256 h 2256"/>
              <a:gd name="connsiteX0" fmla="*/ 216 w 8062"/>
              <a:gd name="connsiteY0" fmla="*/ 9929 h 10000"/>
              <a:gd name="connsiteX1" fmla="*/ 299 w 8062"/>
              <a:gd name="connsiteY1" fmla="*/ 3112 h 10000"/>
              <a:gd name="connsiteX2" fmla="*/ 0 w 8062"/>
              <a:gd name="connsiteY2" fmla="*/ 3298 h 10000"/>
              <a:gd name="connsiteX3" fmla="*/ 335 w 8062"/>
              <a:gd name="connsiteY3" fmla="*/ 1941 h 10000"/>
              <a:gd name="connsiteX4" fmla="*/ 897 w 8062"/>
              <a:gd name="connsiteY4" fmla="*/ 2846 h 10000"/>
              <a:gd name="connsiteX5" fmla="*/ 598 w 8062"/>
              <a:gd name="connsiteY5" fmla="*/ 2979 h 10000"/>
              <a:gd name="connsiteX6" fmla="*/ 1985 w 8062"/>
              <a:gd name="connsiteY6" fmla="*/ 5691 h 10000"/>
              <a:gd name="connsiteX7" fmla="*/ 2978 w 8062"/>
              <a:gd name="connsiteY7" fmla="*/ 1410 h 10000"/>
              <a:gd name="connsiteX8" fmla="*/ 2607 w 8062"/>
              <a:gd name="connsiteY8" fmla="*/ 1410 h 10000"/>
              <a:gd name="connsiteX9" fmla="*/ 3241 w 8062"/>
              <a:gd name="connsiteY9" fmla="*/ 0 h 10000"/>
              <a:gd name="connsiteX10" fmla="*/ 3840 w 8062"/>
              <a:gd name="connsiteY10" fmla="*/ 1463 h 10000"/>
              <a:gd name="connsiteX11" fmla="*/ 3493 w 8062"/>
              <a:gd name="connsiteY11" fmla="*/ 1436 h 10000"/>
              <a:gd name="connsiteX12" fmla="*/ 4462 w 8062"/>
              <a:gd name="connsiteY12" fmla="*/ 5771 h 10000"/>
              <a:gd name="connsiteX13" fmla="*/ 5777 w 8062"/>
              <a:gd name="connsiteY13" fmla="*/ 2899 h 10000"/>
              <a:gd name="connsiteX14" fmla="*/ 5442 w 8062"/>
              <a:gd name="connsiteY14" fmla="*/ 2846 h 10000"/>
              <a:gd name="connsiteX15" fmla="*/ 6005 w 8062"/>
              <a:gd name="connsiteY15" fmla="*/ 1862 h 10000"/>
              <a:gd name="connsiteX16" fmla="*/ 6399 w 8062"/>
              <a:gd name="connsiteY16" fmla="*/ 3005 h 10000"/>
              <a:gd name="connsiteX17" fmla="*/ 6088 w 8062"/>
              <a:gd name="connsiteY17" fmla="*/ 2979 h 10000"/>
              <a:gd name="connsiteX18" fmla="*/ 8062 w 8062"/>
              <a:gd name="connsiteY18" fmla="*/ 9863 h 10000"/>
              <a:gd name="connsiteX19" fmla="*/ 216 w 8062"/>
              <a:gd name="connsiteY19" fmla="*/ 9929 h 10000"/>
              <a:gd name="connsiteX0-1" fmla="*/ 268 w 8068"/>
              <a:gd name="connsiteY0-2" fmla="*/ 9929 h 10000"/>
              <a:gd name="connsiteX1-3" fmla="*/ 371 w 8068"/>
              <a:gd name="connsiteY1-4" fmla="*/ 3112 h 10000"/>
              <a:gd name="connsiteX2-5" fmla="*/ 0 w 8068"/>
              <a:gd name="connsiteY2-6" fmla="*/ 3298 h 10000"/>
              <a:gd name="connsiteX3-7" fmla="*/ 416 w 8068"/>
              <a:gd name="connsiteY3-8" fmla="*/ 1941 h 10000"/>
              <a:gd name="connsiteX4-9" fmla="*/ 1113 w 8068"/>
              <a:gd name="connsiteY4-10" fmla="*/ 2846 h 10000"/>
              <a:gd name="connsiteX5-11" fmla="*/ 742 w 8068"/>
              <a:gd name="connsiteY5-12" fmla="*/ 2979 h 10000"/>
              <a:gd name="connsiteX6-13" fmla="*/ 2462 w 8068"/>
              <a:gd name="connsiteY6-14" fmla="*/ 5691 h 10000"/>
              <a:gd name="connsiteX7-15" fmla="*/ 3694 w 8068"/>
              <a:gd name="connsiteY7-16" fmla="*/ 1410 h 10000"/>
              <a:gd name="connsiteX8-17" fmla="*/ 3234 w 8068"/>
              <a:gd name="connsiteY8-18" fmla="*/ 1410 h 10000"/>
              <a:gd name="connsiteX9-19" fmla="*/ 4020 w 8068"/>
              <a:gd name="connsiteY9-20" fmla="*/ 0 h 10000"/>
              <a:gd name="connsiteX10-21" fmla="*/ 4763 w 8068"/>
              <a:gd name="connsiteY10-22" fmla="*/ 1463 h 10000"/>
              <a:gd name="connsiteX11-23" fmla="*/ 4333 w 8068"/>
              <a:gd name="connsiteY11-24" fmla="*/ 1436 h 10000"/>
              <a:gd name="connsiteX12-25" fmla="*/ 5535 w 8068"/>
              <a:gd name="connsiteY12-26" fmla="*/ 5771 h 10000"/>
              <a:gd name="connsiteX13-27" fmla="*/ 7166 w 8068"/>
              <a:gd name="connsiteY13-28" fmla="*/ 2899 h 10000"/>
              <a:gd name="connsiteX14-29" fmla="*/ 6750 w 8068"/>
              <a:gd name="connsiteY14-30" fmla="*/ 2846 h 10000"/>
              <a:gd name="connsiteX15-31" fmla="*/ 7449 w 8068"/>
              <a:gd name="connsiteY15-32" fmla="*/ 1862 h 10000"/>
              <a:gd name="connsiteX16-33" fmla="*/ 7937 w 8068"/>
              <a:gd name="connsiteY16-34" fmla="*/ 3005 h 10000"/>
              <a:gd name="connsiteX17-35" fmla="*/ 7551 w 8068"/>
              <a:gd name="connsiteY17-36" fmla="*/ 2979 h 10000"/>
              <a:gd name="connsiteX18-37" fmla="*/ 8068 w 8068"/>
              <a:gd name="connsiteY18-38" fmla="*/ 9863 h 10000"/>
              <a:gd name="connsiteX19-39" fmla="*/ 268 w 8068"/>
              <a:gd name="connsiteY19-40" fmla="*/ 9929 h 10000"/>
              <a:gd name="connsiteX0-41" fmla="*/ 332 w 10611"/>
              <a:gd name="connsiteY0-42" fmla="*/ 9929 h 10000"/>
              <a:gd name="connsiteX1-43" fmla="*/ 460 w 10611"/>
              <a:gd name="connsiteY1-44" fmla="*/ 3112 h 10000"/>
              <a:gd name="connsiteX2-45" fmla="*/ 0 w 10611"/>
              <a:gd name="connsiteY2-46" fmla="*/ 3298 h 10000"/>
              <a:gd name="connsiteX3-47" fmla="*/ 516 w 10611"/>
              <a:gd name="connsiteY3-48" fmla="*/ 1941 h 10000"/>
              <a:gd name="connsiteX4-49" fmla="*/ 1380 w 10611"/>
              <a:gd name="connsiteY4-50" fmla="*/ 2846 h 10000"/>
              <a:gd name="connsiteX5-51" fmla="*/ 920 w 10611"/>
              <a:gd name="connsiteY5-52" fmla="*/ 2979 h 10000"/>
              <a:gd name="connsiteX6-53" fmla="*/ 3052 w 10611"/>
              <a:gd name="connsiteY6-54" fmla="*/ 5691 h 10000"/>
              <a:gd name="connsiteX7-55" fmla="*/ 4579 w 10611"/>
              <a:gd name="connsiteY7-56" fmla="*/ 1410 h 10000"/>
              <a:gd name="connsiteX8-57" fmla="*/ 4008 w 10611"/>
              <a:gd name="connsiteY8-58" fmla="*/ 1410 h 10000"/>
              <a:gd name="connsiteX9-59" fmla="*/ 4983 w 10611"/>
              <a:gd name="connsiteY9-60" fmla="*/ 0 h 10000"/>
              <a:gd name="connsiteX10-61" fmla="*/ 5904 w 10611"/>
              <a:gd name="connsiteY10-62" fmla="*/ 1463 h 10000"/>
              <a:gd name="connsiteX11-63" fmla="*/ 5371 w 10611"/>
              <a:gd name="connsiteY11-64" fmla="*/ 1436 h 10000"/>
              <a:gd name="connsiteX12-65" fmla="*/ 6860 w 10611"/>
              <a:gd name="connsiteY12-66" fmla="*/ 5771 h 10000"/>
              <a:gd name="connsiteX13-67" fmla="*/ 8882 w 10611"/>
              <a:gd name="connsiteY13-68" fmla="*/ 2899 h 10000"/>
              <a:gd name="connsiteX14-69" fmla="*/ 8366 w 10611"/>
              <a:gd name="connsiteY14-70" fmla="*/ 2846 h 10000"/>
              <a:gd name="connsiteX15-71" fmla="*/ 9233 w 10611"/>
              <a:gd name="connsiteY15-72" fmla="*/ 1862 h 10000"/>
              <a:gd name="connsiteX16-73" fmla="*/ 9838 w 10611"/>
              <a:gd name="connsiteY16-74" fmla="*/ 3005 h 10000"/>
              <a:gd name="connsiteX17-75" fmla="*/ 9359 w 10611"/>
              <a:gd name="connsiteY17-76" fmla="*/ 2979 h 10000"/>
              <a:gd name="connsiteX18-77" fmla="*/ 10611 w 10611"/>
              <a:gd name="connsiteY18-78" fmla="*/ 9863 h 10000"/>
              <a:gd name="connsiteX19-79" fmla="*/ 332 w 10611"/>
              <a:gd name="connsiteY19-80" fmla="*/ 9929 h 10000"/>
              <a:gd name="connsiteX0-81" fmla="*/ 332 w 10611"/>
              <a:gd name="connsiteY0-82" fmla="*/ 9929 h 19433"/>
              <a:gd name="connsiteX1-83" fmla="*/ 460 w 10611"/>
              <a:gd name="connsiteY1-84" fmla="*/ 3112 h 19433"/>
              <a:gd name="connsiteX2-85" fmla="*/ 0 w 10611"/>
              <a:gd name="connsiteY2-86" fmla="*/ 3298 h 19433"/>
              <a:gd name="connsiteX3-87" fmla="*/ 516 w 10611"/>
              <a:gd name="connsiteY3-88" fmla="*/ 1941 h 19433"/>
              <a:gd name="connsiteX4-89" fmla="*/ 1380 w 10611"/>
              <a:gd name="connsiteY4-90" fmla="*/ 2846 h 19433"/>
              <a:gd name="connsiteX5-91" fmla="*/ 920 w 10611"/>
              <a:gd name="connsiteY5-92" fmla="*/ 2979 h 19433"/>
              <a:gd name="connsiteX6-93" fmla="*/ 3052 w 10611"/>
              <a:gd name="connsiteY6-94" fmla="*/ 5691 h 19433"/>
              <a:gd name="connsiteX7-95" fmla="*/ 4579 w 10611"/>
              <a:gd name="connsiteY7-96" fmla="*/ 1410 h 19433"/>
              <a:gd name="connsiteX8-97" fmla="*/ 4008 w 10611"/>
              <a:gd name="connsiteY8-98" fmla="*/ 1410 h 19433"/>
              <a:gd name="connsiteX9-99" fmla="*/ 4983 w 10611"/>
              <a:gd name="connsiteY9-100" fmla="*/ 0 h 19433"/>
              <a:gd name="connsiteX10-101" fmla="*/ 5904 w 10611"/>
              <a:gd name="connsiteY10-102" fmla="*/ 1463 h 19433"/>
              <a:gd name="connsiteX11-103" fmla="*/ 5371 w 10611"/>
              <a:gd name="connsiteY11-104" fmla="*/ 1436 h 19433"/>
              <a:gd name="connsiteX12-105" fmla="*/ 6860 w 10611"/>
              <a:gd name="connsiteY12-106" fmla="*/ 5771 h 19433"/>
              <a:gd name="connsiteX13-107" fmla="*/ 8882 w 10611"/>
              <a:gd name="connsiteY13-108" fmla="*/ 2899 h 19433"/>
              <a:gd name="connsiteX14-109" fmla="*/ 8366 w 10611"/>
              <a:gd name="connsiteY14-110" fmla="*/ 2846 h 19433"/>
              <a:gd name="connsiteX15-111" fmla="*/ 9233 w 10611"/>
              <a:gd name="connsiteY15-112" fmla="*/ 1862 h 19433"/>
              <a:gd name="connsiteX16-113" fmla="*/ 9838 w 10611"/>
              <a:gd name="connsiteY16-114" fmla="*/ 3005 h 19433"/>
              <a:gd name="connsiteX17-115" fmla="*/ 9359 w 10611"/>
              <a:gd name="connsiteY17-116" fmla="*/ 2979 h 19433"/>
              <a:gd name="connsiteX18-117" fmla="*/ 10611 w 10611"/>
              <a:gd name="connsiteY18-118" fmla="*/ 9863 h 19433"/>
              <a:gd name="connsiteX19-119" fmla="*/ 332 w 10611"/>
              <a:gd name="connsiteY19-120" fmla="*/ 9929 h 19433"/>
              <a:gd name="connsiteX0-121" fmla="*/ 332 w 10611"/>
              <a:gd name="connsiteY0-122" fmla="*/ 9929 h 10000"/>
              <a:gd name="connsiteX1-123" fmla="*/ 460 w 10611"/>
              <a:gd name="connsiteY1-124" fmla="*/ 3112 h 10000"/>
              <a:gd name="connsiteX2-125" fmla="*/ 0 w 10611"/>
              <a:gd name="connsiteY2-126" fmla="*/ 3298 h 10000"/>
              <a:gd name="connsiteX3-127" fmla="*/ 516 w 10611"/>
              <a:gd name="connsiteY3-128" fmla="*/ 1941 h 10000"/>
              <a:gd name="connsiteX4-129" fmla="*/ 1380 w 10611"/>
              <a:gd name="connsiteY4-130" fmla="*/ 2846 h 10000"/>
              <a:gd name="connsiteX5-131" fmla="*/ 920 w 10611"/>
              <a:gd name="connsiteY5-132" fmla="*/ 2979 h 10000"/>
              <a:gd name="connsiteX6-133" fmla="*/ 3052 w 10611"/>
              <a:gd name="connsiteY6-134" fmla="*/ 5691 h 10000"/>
              <a:gd name="connsiteX7-135" fmla="*/ 4579 w 10611"/>
              <a:gd name="connsiteY7-136" fmla="*/ 1410 h 10000"/>
              <a:gd name="connsiteX8-137" fmla="*/ 4008 w 10611"/>
              <a:gd name="connsiteY8-138" fmla="*/ 1410 h 10000"/>
              <a:gd name="connsiteX9-139" fmla="*/ 4983 w 10611"/>
              <a:gd name="connsiteY9-140" fmla="*/ 0 h 10000"/>
              <a:gd name="connsiteX10-141" fmla="*/ 5904 w 10611"/>
              <a:gd name="connsiteY10-142" fmla="*/ 1463 h 10000"/>
              <a:gd name="connsiteX11-143" fmla="*/ 5371 w 10611"/>
              <a:gd name="connsiteY11-144" fmla="*/ 1436 h 10000"/>
              <a:gd name="connsiteX12-145" fmla="*/ 6860 w 10611"/>
              <a:gd name="connsiteY12-146" fmla="*/ 5771 h 10000"/>
              <a:gd name="connsiteX13-147" fmla="*/ 8882 w 10611"/>
              <a:gd name="connsiteY13-148" fmla="*/ 2899 h 10000"/>
              <a:gd name="connsiteX14-149" fmla="*/ 8366 w 10611"/>
              <a:gd name="connsiteY14-150" fmla="*/ 2846 h 10000"/>
              <a:gd name="connsiteX15-151" fmla="*/ 9233 w 10611"/>
              <a:gd name="connsiteY15-152" fmla="*/ 1862 h 10000"/>
              <a:gd name="connsiteX16-153" fmla="*/ 9838 w 10611"/>
              <a:gd name="connsiteY16-154" fmla="*/ 3005 h 10000"/>
              <a:gd name="connsiteX17-155" fmla="*/ 9359 w 10611"/>
              <a:gd name="connsiteY17-156" fmla="*/ 2979 h 10000"/>
              <a:gd name="connsiteX18-157" fmla="*/ 10611 w 10611"/>
              <a:gd name="connsiteY18-158" fmla="*/ 9863 h 10000"/>
              <a:gd name="connsiteX19-159" fmla="*/ 332 w 10611"/>
              <a:gd name="connsiteY19-160" fmla="*/ 9929 h 10000"/>
              <a:gd name="connsiteX0-161" fmla="*/ 332 w 10611"/>
              <a:gd name="connsiteY0-162" fmla="*/ 9929 h 10000"/>
              <a:gd name="connsiteX1-163" fmla="*/ 460 w 10611"/>
              <a:gd name="connsiteY1-164" fmla="*/ 3112 h 10000"/>
              <a:gd name="connsiteX2-165" fmla="*/ 0 w 10611"/>
              <a:gd name="connsiteY2-166" fmla="*/ 3298 h 10000"/>
              <a:gd name="connsiteX3-167" fmla="*/ 516 w 10611"/>
              <a:gd name="connsiteY3-168" fmla="*/ 1941 h 10000"/>
              <a:gd name="connsiteX4-169" fmla="*/ 1380 w 10611"/>
              <a:gd name="connsiteY4-170" fmla="*/ 2846 h 10000"/>
              <a:gd name="connsiteX5-171" fmla="*/ 920 w 10611"/>
              <a:gd name="connsiteY5-172" fmla="*/ 2979 h 10000"/>
              <a:gd name="connsiteX6-173" fmla="*/ 3052 w 10611"/>
              <a:gd name="connsiteY6-174" fmla="*/ 5691 h 10000"/>
              <a:gd name="connsiteX7-175" fmla="*/ 4579 w 10611"/>
              <a:gd name="connsiteY7-176" fmla="*/ 1410 h 10000"/>
              <a:gd name="connsiteX8-177" fmla="*/ 4008 w 10611"/>
              <a:gd name="connsiteY8-178" fmla="*/ 1410 h 10000"/>
              <a:gd name="connsiteX9-179" fmla="*/ 4983 w 10611"/>
              <a:gd name="connsiteY9-180" fmla="*/ 0 h 10000"/>
              <a:gd name="connsiteX10-181" fmla="*/ 5904 w 10611"/>
              <a:gd name="connsiteY10-182" fmla="*/ 1463 h 10000"/>
              <a:gd name="connsiteX11-183" fmla="*/ 5371 w 10611"/>
              <a:gd name="connsiteY11-184" fmla="*/ 1436 h 10000"/>
              <a:gd name="connsiteX12-185" fmla="*/ 6860 w 10611"/>
              <a:gd name="connsiteY12-186" fmla="*/ 5771 h 10000"/>
              <a:gd name="connsiteX13-187" fmla="*/ 8882 w 10611"/>
              <a:gd name="connsiteY13-188" fmla="*/ 2899 h 10000"/>
              <a:gd name="connsiteX14-189" fmla="*/ 8366 w 10611"/>
              <a:gd name="connsiteY14-190" fmla="*/ 2846 h 10000"/>
              <a:gd name="connsiteX15-191" fmla="*/ 9233 w 10611"/>
              <a:gd name="connsiteY15-192" fmla="*/ 1862 h 10000"/>
              <a:gd name="connsiteX16-193" fmla="*/ 9838 w 10611"/>
              <a:gd name="connsiteY16-194" fmla="*/ 3005 h 10000"/>
              <a:gd name="connsiteX17-195" fmla="*/ 9359 w 10611"/>
              <a:gd name="connsiteY17-196" fmla="*/ 2979 h 10000"/>
              <a:gd name="connsiteX18-197" fmla="*/ 10611 w 10611"/>
              <a:gd name="connsiteY18-198" fmla="*/ 9863 h 10000"/>
              <a:gd name="connsiteX19-199" fmla="*/ 332 w 10611"/>
              <a:gd name="connsiteY19-200" fmla="*/ 9929 h 10000"/>
              <a:gd name="connsiteX0-201" fmla="*/ 332 w 10611"/>
              <a:gd name="connsiteY0-202" fmla="*/ 9929 h 10000"/>
              <a:gd name="connsiteX1-203" fmla="*/ 460 w 10611"/>
              <a:gd name="connsiteY1-204" fmla="*/ 3112 h 10000"/>
              <a:gd name="connsiteX2-205" fmla="*/ 0 w 10611"/>
              <a:gd name="connsiteY2-206" fmla="*/ 3298 h 10000"/>
              <a:gd name="connsiteX3-207" fmla="*/ 516 w 10611"/>
              <a:gd name="connsiteY3-208" fmla="*/ 1941 h 10000"/>
              <a:gd name="connsiteX4-209" fmla="*/ 1380 w 10611"/>
              <a:gd name="connsiteY4-210" fmla="*/ 2846 h 10000"/>
              <a:gd name="connsiteX5-211" fmla="*/ 920 w 10611"/>
              <a:gd name="connsiteY5-212" fmla="*/ 2979 h 10000"/>
              <a:gd name="connsiteX6-213" fmla="*/ 3052 w 10611"/>
              <a:gd name="connsiteY6-214" fmla="*/ 5691 h 10000"/>
              <a:gd name="connsiteX7-215" fmla="*/ 4579 w 10611"/>
              <a:gd name="connsiteY7-216" fmla="*/ 1410 h 10000"/>
              <a:gd name="connsiteX8-217" fmla="*/ 4008 w 10611"/>
              <a:gd name="connsiteY8-218" fmla="*/ 1410 h 10000"/>
              <a:gd name="connsiteX9-219" fmla="*/ 4983 w 10611"/>
              <a:gd name="connsiteY9-220" fmla="*/ 0 h 10000"/>
              <a:gd name="connsiteX10-221" fmla="*/ 5904 w 10611"/>
              <a:gd name="connsiteY10-222" fmla="*/ 1463 h 10000"/>
              <a:gd name="connsiteX11-223" fmla="*/ 5371 w 10611"/>
              <a:gd name="connsiteY11-224" fmla="*/ 1436 h 10000"/>
              <a:gd name="connsiteX12-225" fmla="*/ 6860 w 10611"/>
              <a:gd name="connsiteY12-226" fmla="*/ 5771 h 10000"/>
              <a:gd name="connsiteX13-227" fmla="*/ 8882 w 10611"/>
              <a:gd name="connsiteY13-228" fmla="*/ 2899 h 10000"/>
              <a:gd name="connsiteX14-229" fmla="*/ 8366 w 10611"/>
              <a:gd name="connsiteY14-230" fmla="*/ 2846 h 10000"/>
              <a:gd name="connsiteX15-231" fmla="*/ 9233 w 10611"/>
              <a:gd name="connsiteY15-232" fmla="*/ 1862 h 10000"/>
              <a:gd name="connsiteX16-233" fmla="*/ 9838 w 10611"/>
              <a:gd name="connsiteY16-234" fmla="*/ 3005 h 10000"/>
              <a:gd name="connsiteX17-235" fmla="*/ 9359 w 10611"/>
              <a:gd name="connsiteY17-236" fmla="*/ 2979 h 10000"/>
              <a:gd name="connsiteX18-237" fmla="*/ 10611 w 10611"/>
              <a:gd name="connsiteY18-238" fmla="*/ 9863 h 10000"/>
              <a:gd name="connsiteX19-239" fmla="*/ 332 w 10611"/>
              <a:gd name="connsiteY19-240" fmla="*/ 9929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Lst>
            <a:rect l="l" t="t" r="r" b="b"/>
            <a:pathLst>
              <a:path w="10611" h="10000">
                <a:moveTo>
                  <a:pt x="332" y="9929"/>
                </a:moveTo>
                <a:cubicBezTo>
                  <a:pt x="769" y="5469"/>
                  <a:pt x="642" y="6534"/>
                  <a:pt x="460" y="3112"/>
                </a:cubicBezTo>
                <a:lnTo>
                  <a:pt x="0" y="3298"/>
                </a:lnTo>
                <a:cubicBezTo>
                  <a:pt x="50" y="3112"/>
                  <a:pt x="516" y="1933"/>
                  <a:pt x="516" y="1941"/>
                </a:cubicBezTo>
                <a:lnTo>
                  <a:pt x="1380" y="2846"/>
                </a:lnTo>
                <a:cubicBezTo>
                  <a:pt x="1380" y="2846"/>
                  <a:pt x="882" y="2979"/>
                  <a:pt x="920" y="2979"/>
                </a:cubicBezTo>
                <a:cubicBezTo>
                  <a:pt x="1398" y="4468"/>
                  <a:pt x="1987" y="5984"/>
                  <a:pt x="3052" y="5691"/>
                </a:cubicBezTo>
                <a:cubicBezTo>
                  <a:pt x="4119" y="5399"/>
                  <a:pt x="4560" y="2553"/>
                  <a:pt x="4579" y="1410"/>
                </a:cubicBezTo>
                <a:lnTo>
                  <a:pt x="4008" y="1410"/>
                </a:lnTo>
                <a:lnTo>
                  <a:pt x="4983" y="0"/>
                </a:lnTo>
                <a:lnTo>
                  <a:pt x="5904" y="1463"/>
                </a:lnTo>
                <a:lnTo>
                  <a:pt x="5371" y="1436"/>
                </a:lnTo>
                <a:cubicBezTo>
                  <a:pt x="5371" y="1441"/>
                  <a:pt x="5480" y="5691"/>
                  <a:pt x="6860" y="5771"/>
                </a:cubicBezTo>
                <a:cubicBezTo>
                  <a:pt x="8239" y="5851"/>
                  <a:pt x="8717" y="4043"/>
                  <a:pt x="8882" y="2899"/>
                </a:cubicBezTo>
                <a:lnTo>
                  <a:pt x="8366" y="2846"/>
                </a:lnTo>
                <a:lnTo>
                  <a:pt x="9233" y="1862"/>
                </a:lnTo>
                <a:lnTo>
                  <a:pt x="9838" y="3005"/>
                </a:lnTo>
                <a:lnTo>
                  <a:pt x="9359" y="2979"/>
                </a:lnTo>
                <a:cubicBezTo>
                  <a:pt x="9378" y="3005"/>
                  <a:pt x="9515" y="6657"/>
                  <a:pt x="10611" y="9863"/>
                </a:cubicBezTo>
                <a:cubicBezTo>
                  <a:pt x="5775" y="9894"/>
                  <a:pt x="3679" y="10000"/>
                  <a:pt x="332" y="9929"/>
                </a:cubicBezTo>
                <a:close/>
              </a:path>
            </a:pathLst>
          </a:custGeom>
          <a:gradFill rotWithShape="1">
            <a:gsLst>
              <a:gs pos="0">
                <a:schemeClr val="accent1">
                  <a:lumMod val="75000"/>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p>
            <a:pPr>
              <a:defRPr/>
            </a:pPr>
            <a:endParaRPr lang="zh-CN" altLang="en-US">
              <a:solidFill>
                <a:srgbClr val="000000"/>
              </a:solidFill>
              <a:latin typeface="微软雅黑" panose="020B0503020204020204" pitchFamily="34" charset="-122"/>
              <a:ea typeface="微软雅黑" panose="020B0503020204020204" pitchFamily="34" charset="-122"/>
            </a:endParaRPr>
          </a:p>
        </p:txBody>
      </p:sp>
      <p:pic>
        <p:nvPicPr>
          <p:cNvPr id="29" name="图片 28"/>
          <p:cNvPicPr>
            <a:picLocks noChangeAspect="1"/>
          </p:cNvPicPr>
          <p:nvPr/>
        </p:nvPicPr>
        <p:blipFill>
          <a:blip r:embed="rId1"/>
          <a:stretch>
            <a:fillRect/>
          </a:stretch>
        </p:blipFill>
        <p:spPr>
          <a:xfrm>
            <a:off x="9541510" y="3423920"/>
            <a:ext cx="1035050" cy="863600"/>
          </a:xfrm>
          <a:prstGeom prst="rect">
            <a:avLst/>
          </a:prstGeom>
        </p:spPr>
      </p:pic>
      <p:sp>
        <p:nvSpPr>
          <p:cNvPr id="75" name="文本框 74"/>
          <p:cNvSpPr txBox="1"/>
          <p:nvPr/>
        </p:nvSpPr>
        <p:spPr>
          <a:xfrm>
            <a:off x="10222230" y="4413250"/>
            <a:ext cx="1149985" cy="306705"/>
          </a:xfrm>
          <a:prstGeom prst="rect">
            <a:avLst/>
          </a:prstGeom>
          <a:noFill/>
        </p:spPr>
        <p:txBody>
          <a:bodyPr wrap="square" rtlCol="0">
            <a:spAutoFit/>
          </a:bodyPr>
          <a:p>
            <a:pPr algn="l"/>
            <a:r>
              <a:rPr lang="zh-CN" altLang="en-US" sz="1400" b="1">
                <a:solidFill>
                  <a:schemeClr val="tx1">
                    <a:lumMod val="75000"/>
                    <a:lumOff val="25000"/>
                  </a:schemeClr>
                </a:solidFill>
                <a:latin typeface="微软雅黑" panose="020B0503020204020204" pitchFamily="34" charset="-122"/>
                <a:ea typeface="微软雅黑" panose="020B0503020204020204" pitchFamily="34" charset="-122"/>
              </a:rPr>
              <a:t>优化模型</a:t>
            </a:r>
            <a:endParaRPr lang="zh-CN" altLang="en-US" sz="1400" b="1">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77" name="组合 76"/>
          <p:cNvGrpSpPr/>
          <p:nvPr/>
        </p:nvGrpSpPr>
        <p:grpSpPr>
          <a:xfrm>
            <a:off x="9636633" y="1972945"/>
            <a:ext cx="845337" cy="814070"/>
            <a:chOff x="14609" y="9239"/>
            <a:chExt cx="2381" cy="1282"/>
          </a:xfrm>
          <a:solidFill>
            <a:schemeClr val="accent4">
              <a:lumMod val="75000"/>
            </a:schemeClr>
          </a:solidFill>
        </p:grpSpPr>
        <p:sp>
          <p:nvSpPr>
            <p:cNvPr id="78" name="矩形 77"/>
            <p:cNvSpPr/>
            <p:nvPr/>
          </p:nvSpPr>
          <p:spPr>
            <a:xfrm>
              <a:off x="14609" y="9239"/>
              <a:ext cx="2381" cy="12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79" name="文本框 78"/>
            <p:cNvSpPr txBox="1"/>
            <p:nvPr/>
          </p:nvSpPr>
          <p:spPr>
            <a:xfrm>
              <a:off x="14724" y="9421"/>
              <a:ext cx="2152" cy="919"/>
            </a:xfrm>
            <a:prstGeom prst="rect">
              <a:avLst/>
            </a:prstGeom>
            <a:grpFill/>
            <a:extLst>
              <a:ext uri="{909E8E84-426E-40DD-AFC4-6F175D3DCCD1}">
                <a14:hiddenFill xmlns:a14="http://schemas.microsoft.com/office/drawing/2010/main">
                  <a:solidFill>
                    <a:srgbClr val="9DC3E6"/>
                  </a:solidFill>
                </a14:hiddenFill>
              </a:ext>
            </a:extLst>
          </p:spPr>
          <p:txBody>
            <a:bodyPr wrap="square" rtlCol="0" anchor="t">
              <a:spAutoFit/>
            </a:bodyPr>
            <a:p>
              <a:pPr algn="ctr"/>
              <a:r>
                <a:rPr lang="zh-CN" altLang="en-US" sz="1600" b="1" dirty="0">
                  <a:solidFill>
                    <a:schemeClr val="bg1"/>
                  </a:solidFill>
                  <a:latin typeface="微软雅黑" panose="020B0503020204020204" pitchFamily="34" charset="-122"/>
                  <a:ea typeface="微软雅黑" panose="020B0503020204020204" pitchFamily="34" charset="-122"/>
                  <a:sym typeface="+mn-ea"/>
                </a:rPr>
                <a:t>评估报告</a:t>
              </a:r>
              <a:endParaRPr lang="zh-CN" altLang="en-US" sz="1600" b="1" dirty="0">
                <a:solidFill>
                  <a:schemeClr val="bg1"/>
                </a:solidFill>
                <a:latin typeface="微软雅黑" panose="020B0503020204020204" pitchFamily="34" charset="-122"/>
                <a:ea typeface="微软雅黑" panose="020B0503020204020204" pitchFamily="34" charset="-122"/>
                <a:sym typeface="+mn-ea"/>
              </a:endParaRPr>
            </a:p>
          </p:txBody>
        </p:sp>
      </p:grpSp>
      <p:grpSp>
        <p:nvGrpSpPr>
          <p:cNvPr id="53" name="组合 52"/>
          <p:cNvGrpSpPr/>
          <p:nvPr/>
        </p:nvGrpSpPr>
        <p:grpSpPr>
          <a:xfrm>
            <a:off x="3114040" y="2081530"/>
            <a:ext cx="1094105" cy="299085"/>
            <a:chOff x="4943" y="3530"/>
            <a:chExt cx="1867" cy="500"/>
          </a:xfrm>
          <a:solidFill>
            <a:schemeClr val="accent4">
              <a:lumMod val="60000"/>
              <a:lumOff val="40000"/>
            </a:schemeClr>
          </a:solidFill>
        </p:grpSpPr>
        <p:sp>
          <p:nvSpPr>
            <p:cNvPr id="54" name="矩形 53"/>
            <p:cNvSpPr/>
            <p:nvPr/>
          </p:nvSpPr>
          <p:spPr>
            <a:xfrm>
              <a:off x="4943" y="3530"/>
              <a:ext cx="1867" cy="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55" name="文本框 54"/>
            <p:cNvSpPr txBox="1"/>
            <p:nvPr/>
          </p:nvSpPr>
          <p:spPr>
            <a:xfrm>
              <a:off x="5054" y="3552"/>
              <a:ext cx="1756" cy="461"/>
            </a:xfrm>
            <a:prstGeom prst="rect">
              <a:avLst/>
            </a:prstGeom>
            <a:grpFill/>
            <a:ln>
              <a:noFill/>
            </a:ln>
          </p:spPr>
          <p:txBody>
            <a:bodyPr wrap="square" rtlCol="0">
              <a:spAutoFit/>
            </a:bodyPr>
            <a:p>
              <a:pPr algn="ctr"/>
              <a:r>
                <a:rPr lang="zh-CN" altLang="en-US" sz="1200">
                  <a:latin typeface="微软雅黑" panose="020B0503020204020204" pitchFamily="34" charset="-122"/>
                  <a:ea typeface="微软雅黑" panose="020B0503020204020204" pitchFamily="34" charset="-122"/>
                  <a:sym typeface="+mn-ea"/>
                </a:rPr>
                <a:t>响应时间</a:t>
              </a:r>
              <a:endParaRPr lang="zh-CN" altLang="en-US" sz="1200">
                <a:latin typeface="微软雅黑" panose="020B0503020204020204" pitchFamily="34" charset="-122"/>
                <a:ea typeface="微软雅黑" panose="020B0503020204020204" pitchFamily="34" charset="-122"/>
                <a:sym typeface="+mn-ea"/>
              </a:endParaRPr>
            </a:p>
          </p:txBody>
        </p:sp>
      </p:grpSp>
      <p:grpSp>
        <p:nvGrpSpPr>
          <p:cNvPr id="56" name="组合 55"/>
          <p:cNvGrpSpPr/>
          <p:nvPr/>
        </p:nvGrpSpPr>
        <p:grpSpPr>
          <a:xfrm>
            <a:off x="4431665" y="2078355"/>
            <a:ext cx="1092835" cy="299085"/>
            <a:chOff x="4943" y="3530"/>
            <a:chExt cx="1867" cy="500"/>
          </a:xfrm>
          <a:solidFill>
            <a:schemeClr val="accent4">
              <a:lumMod val="60000"/>
              <a:lumOff val="40000"/>
            </a:schemeClr>
          </a:solidFill>
        </p:grpSpPr>
        <p:sp>
          <p:nvSpPr>
            <p:cNvPr id="57" name="矩形 56"/>
            <p:cNvSpPr/>
            <p:nvPr/>
          </p:nvSpPr>
          <p:spPr>
            <a:xfrm>
              <a:off x="4943" y="3530"/>
              <a:ext cx="1867" cy="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58" name="文本框 57"/>
            <p:cNvSpPr txBox="1"/>
            <p:nvPr/>
          </p:nvSpPr>
          <p:spPr>
            <a:xfrm>
              <a:off x="5054" y="3552"/>
              <a:ext cx="1756" cy="461"/>
            </a:xfrm>
            <a:prstGeom prst="rect">
              <a:avLst/>
            </a:prstGeom>
            <a:grpFill/>
            <a:ln>
              <a:noFill/>
            </a:ln>
          </p:spPr>
          <p:txBody>
            <a:bodyPr wrap="square" rtlCol="0">
              <a:spAutoFit/>
            </a:bodyPr>
            <a:p>
              <a:pPr algn="ctr"/>
              <a:r>
                <a:rPr lang="zh-CN" altLang="en-US" sz="1200">
                  <a:latin typeface="微软雅黑" panose="020B0503020204020204" pitchFamily="34" charset="-122"/>
                  <a:ea typeface="微软雅黑" panose="020B0503020204020204" pitchFamily="34" charset="-122"/>
                  <a:sym typeface="+mn-ea"/>
                </a:rPr>
                <a:t>整改效率</a:t>
              </a:r>
              <a:endParaRPr lang="zh-CN" altLang="en-US" sz="1200">
                <a:latin typeface="微软雅黑" panose="020B0503020204020204" pitchFamily="34" charset="-122"/>
                <a:ea typeface="微软雅黑" panose="020B0503020204020204" pitchFamily="34" charset="-122"/>
                <a:sym typeface="+mn-ea"/>
              </a:endParaRPr>
            </a:p>
          </p:txBody>
        </p:sp>
      </p:grpSp>
      <p:grpSp>
        <p:nvGrpSpPr>
          <p:cNvPr id="59" name="组合 58"/>
          <p:cNvGrpSpPr/>
          <p:nvPr/>
        </p:nvGrpSpPr>
        <p:grpSpPr>
          <a:xfrm>
            <a:off x="5778500" y="2094865"/>
            <a:ext cx="1092835" cy="299085"/>
            <a:chOff x="4943" y="3530"/>
            <a:chExt cx="1867" cy="500"/>
          </a:xfrm>
          <a:solidFill>
            <a:schemeClr val="accent4">
              <a:lumMod val="60000"/>
              <a:lumOff val="40000"/>
            </a:schemeClr>
          </a:solidFill>
        </p:grpSpPr>
        <p:sp>
          <p:nvSpPr>
            <p:cNvPr id="61" name="矩形 60"/>
            <p:cNvSpPr/>
            <p:nvPr/>
          </p:nvSpPr>
          <p:spPr>
            <a:xfrm>
              <a:off x="4943" y="3530"/>
              <a:ext cx="1867" cy="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64" name="文本框 63"/>
            <p:cNvSpPr txBox="1"/>
            <p:nvPr/>
          </p:nvSpPr>
          <p:spPr>
            <a:xfrm>
              <a:off x="5182" y="3552"/>
              <a:ext cx="1505" cy="461"/>
            </a:xfrm>
            <a:prstGeom prst="rect">
              <a:avLst/>
            </a:prstGeom>
            <a:grpFill/>
            <a:ln>
              <a:noFill/>
            </a:ln>
          </p:spPr>
          <p:txBody>
            <a:bodyPr wrap="square" rtlCol="0">
              <a:spAutoFit/>
            </a:bodyPr>
            <a:p>
              <a:pPr algn="ctr"/>
              <a:r>
                <a:rPr lang="zh-CN" altLang="en-US" sz="1200">
                  <a:latin typeface="微软雅黑" panose="020B0503020204020204" pitchFamily="34" charset="-122"/>
                  <a:ea typeface="微软雅黑" panose="020B0503020204020204" pitchFamily="34" charset="-122"/>
                  <a:sym typeface="+mn-ea"/>
                </a:rPr>
                <a:t>闭环率</a:t>
              </a:r>
              <a:endParaRPr lang="zh-CN" altLang="en-US" sz="1200">
                <a:latin typeface="微软雅黑" panose="020B0503020204020204" pitchFamily="34" charset="-122"/>
                <a:ea typeface="微软雅黑" panose="020B0503020204020204" pitchFamily="34" charset="-122"/>
                <a:sym typeface="+mn-ea"/>
              </a:endParaRPr>
            </a:p>
          </p:txBody>
        </p:sp>
      </p:grpSp>
      <p:grpSp>
        <p:nvGrpSpPr>
          <p:cNvPr id="66" name="组合 65"/>
          <p:cNvGrpSpPr/>
          <p:nvPr/>
        </p:nvGrpSpPr>
        <p:grpSpPr>
          <a:xfrm>
            <a:off x="5777865" y="2475865"/>
            <a:ext cx="1082675" cy="299085"/>
            <a:chOff x="4943" y="3530"/>
            <a:chExt cx="1867" cy="500"/>
          </a:xfrm>
          <a:solidFill>
            <a:schemeClr val="accent4">
              <a:lumMod val="60000"/>
              <a:lumOff val="40000"/>
            </a:schemeClr>
          </a:solidFill>
        </p:grpSpPr>
        <p:sp>
          <p:nvSpPr>
            <p:cNvPr id="67" name="矩形 66"/>
            <p:cNvSpPr/>
            <p:nvPr/>
          </p:nvSpPr>
          <p:spPr>
            <a:xfrm>
              <a:off x="4943" y="3530"/>
              <a:ext cx="1867" cy="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69" name="文本框 68"/>
            <p:cNvSpPr txBox="1"/>
            <p:nvPr/>
          </p:nvSpPr>
          <p:spPr>
            <a:xfrm>
              <a:off x="5054" y="3552"/>
              <a:ext cx="1756" cy="461"/>
            </a:xfrm>
            <a:prstGeom prst="rect">
              <a:avLst/>
            </a:prstGeom>
            <a:grpFill/>
            <a:ln>
              <a:noFill/>
            </a:ln>
          </p:spPr>
          <p:txBody>
            <a:bodyPr wrap="square" rtlCol="0">
              <a:spAutoFit/>
            </a:bodyPr>
            <a:p>
              <a:pPr algn="ctr"/>
              <a:r>
                <a:rPr lang="zh-CN" altLang="en-US" sz="1200">
                  <a:latin typeface="微软雅黑" panose="020B0503020204020204" pitchFamily="34" charset="-122"/>
                  <a:ea typeface="微软雅黑" panose="020B0503020204020204" pitchFamily="34" charset="-122"/>
                  <a:sym typeface="+mn-ea"/>
                </a:rPr>
                <a:t>延期次数</a:t>
              </a:r>
              <a:endParaRPr lang="zh-CN" altLang="en-US" sz="1200">
                <a:latin typeface="微软雅黑" panose="020B0503020204020204" pitchFamily="34" charset="-122"/>
                <a:ea typeface="微软雅黑" panose="020B0503020204020204" pitchFamily="34" charset="-122"/>
                <a:sym typeface="+mn-ea"/>
              </a:endParaRPr>
            </a:p>
          </p:txBody>
        </p:sp>
      </p:grpSp>
      <p:grpSp>
        <p:nvGrpSpPr>
          <p:cNvPr id="76" name="组合 75"/>
          <p:cNvGrpSpPr/>
          <p:nvPr/>
        </p:nvGrpSpPr>
        <p:grpSpPr>
          <a:xfrm>
            <a:off x="3114040" y="2475865"/>
            <a:ext cx="1083310" cy="299085"/>
            <a:chOff x="4943" y="3530"/>
            <a:chExt cx="1867" cy="500"/>
          </a:xfrm>
          <a:solidFill>
            <a:schemeClr val="accent4">
              <a:lumMod val="60000"/>
              <a:lumOff val="40000"/>
            </a:schemeClr>
          </a:solidFill>
        </p:grpSpPr>
        <p:sp>
          <p:nvSpPr>
            <p:cNvPr id="83" name="矩形 82"/>
            <p:cNvSpPr/>
            <p:nvPr/>
          </p:nvSpPr>
          <p:spPr>
            <a:xfrm>
              <a:off x="4943" y="3530"/>
              <a:ext cx="1867" cy="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84" name="文本框 83"/>
            <p:cNvSpPr txBox="1"/>
            <p:nvPr/>
          </p:nvSpPr>
          <p:spPr>
            <a:xfrm>
              <a:off x="5054" y="3552"/>
              <a:ext cx="1756" cy="461"/>
            </a:xfrm>
            <a:prstGeom prst="rect">
              <a:avLst/>
            </a:prstGeom>
            <a:grpFill/>
            <a:ln>
              <a:noFill/>
            </a:ln>
          </p:spPr>
          <p:txBody>
            <a:bodyPr wrap="square" rtlCol="0">
              <a:spAutoFit/>
            </a:bodyPr>
            <a:p>
              <a:pPr algn="ctr"/>
              <a:r>
                <a:rPr lang="zh-CN" altLang="en-US" sz="1200">
                  <a:latin typeface="微软雅黑" panose="020B0503020204020204" pitchFamily="34" charset="-122"/>
                  <a:ea typeface="微软雅黑" panose="020B0503020204020204" pitchFamily="34" charset="-122"/>
                  <a:sym typeface="+mn-ea"/>
                </a:rPr>
                <a:t>超时时长</a:t>
              </a:r>
              <a:endParaRPr lang="zh-CN" altLang="en-US" sz="1200">
                <a:latin typeface="微软雅黑" panose="020B0503020204020204" pitchFamily="34" charset="-122"/>
                <a:ea typeface="微软雅黑" panose="020B0503020204020204" pitchFamily="34" charset="-122"/>
                <a:sym typeface="+mn-ea"/>
              </a:endParaRPr>
            </a:p>
          </p:txBody>
        </p:sp>
      </p:grpSp>
      <p:grpSp>
        <p:nvGrpSpPr>
          <p:cNvPr id="85" name="组合 84"/>
          <p:cNvGrpSpPr/>
          <p:nvPr/>
        </p:nvGrpSpPr>
        <p:grpSpPr>
          <a:xfrm>
            <a:off x="5236210" y="2862580"/>
            <a:ext cx="1630045" cy="299085"/>
            <a:chOff x="4943" y="3530"/>
            <a:chExt cx="1867" cy="500"/>
          </a:xfrm>
          <a:solidFill>
            <a:schemeClr val="accent4">
              <a:lumMod val="60000"/>
              <a:lumOff val="40000"/>
            </a:schemeClr>
          </a:solidFill>
        </p:grpSpPr>
        <p:sp>
          <p:nvSpPr>
            <p:cNvPr id="86" name="矩形 85"/>
            <p:cNvSpPr/>
            <p:nvPr/>
          </p:nvSpPr>
          <p:spPr>
            <a:xfrm>
              <a:off x="4943" y="3530"/>
              <a:ext cx="1867" cy="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87" name="文本框 86"/>
            <p:cNvSpPr txBox="1"/>
            <p:nvPr/>
          </p:nvSpPr>
          <p:spPr>
            <a:xfrm>
              <a:off x="5048" y="3552"/>
              <a:ext cx="1673" cy="461"/>
            </a:xfrm>
            <a:prstGeom prst="rect">
              <a:avLst/>
            </a:prstGeom>
            <a:grpFill/>
            <a:ln>
              <a:noFill/>
            </a:ln>
          </p:spPr>
          <p:txBody>
            <a:bodyPr wrap="square" rtlCol="0">
              <a:spAutoFit/>
            </a:bodyPr>
            <a:p>
              <a:pPr algn="ctr"/>
              <a:r>
                <a:rPr lang="zh-CN" altLang="en-US" sz="1200">
                  <a:latin typeface="微软雅黑" panose="020B0503020204020204" pitchFamily="34" charset="-122"/>
                  <a:ea typeface="微软雅黑" panose="020B0503020204020204" pitchFamily="34" charset="-122"/>
                  <a:sym typeface="+mn-ea"/>
                </a:rPr>
                <a:t>风险出现次数</a:t>
              </a:r>
              <a:endParaRPr lang="zh-CN" altLang="en-US" sz="1200">
                <a:latin typeface="微软雅黑" panose="020B0503020204020204" pitchFamily="34" charset="-122"/>
                <a:ea typeface="微软雅黑" panose="020B0503020204020204" pitchFamily="34" charset="-122"/>
                <a:sym typeface="+mn-ea"/>
              </a:endParaRPr>
            </a:p>
          </p:txBody>
        </p:sp>
      </p:grpSp>
      <p:grpSp>
        <p:nvGrpSpPr>
          <p:cNvPr id="88" name="组合 87"/>
          <p:cNvGrpSpPr/>
          <p:nvPr/>
        </p:nvGrpSpPr>
        <p:grpSpPr>
          <a:xfrm>
            <a:off x="4431030" y="2475865"/>
            <a:ext cx="1082675" cy="299085"/>
            <a:chOff x="4943" y="3530"/>
            <a:chExt cx="1867" cy="500"/>
          </a:xfrm>
          <a:solidFill>
            <a:schemeClr val="accent4">
              <a:lumMod val="60000"/>
              <a:lumOff val="40000"/>
            </a:schemeClr>
          </a:solidFill>
        </p:grpSpPr>
        <p:sp>
          <p:nvSpPr>
            <p:cNvPr id="89" name="矩形 88"/>
            <p:cNvSpPr/>
            <p:nvPr/>
          </p:nvSpPr>
          <p:spPr>
            <a:xfrm>
              <a:off x="4943" y="3530"/>
              <a:ext cx="1867" cy="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90" name="文本框 89"/>
            <p:cNvSpPr txBox="1"/>
            <p:nvPr/>
          </p:nvSpPr>
          <p:spPr>
            <a:xfrm>
              <a:off x="5054" y="3552"/>
              <a:ext cx="1756" cy="461"/>
            </a:xfrm>
            <a:prstGeom prst="rect">
              <a:avLst/>
            </a:prstGeom>
            <a:grpFill/>
            <a:ln>
              <a:noFill/>
            </a:ln>
          </p:spPr>
          <p:txBody>
            <a:bodyPr wrap="square" rtlCol="0">
              <a:spAutoFit/>
            </a:bodyPr>
            <a:p>
              <a:pPr algn="ctr"/>
              <a:r>
                <a:rPr lang="zh-CN" altLang="en-US" sz="1200">
                  <a:latin typeface="微软雅黑" panose="020B0503020204020204" pitchFamily="34" charset="-122"/>
                  <a:ea typeface="微软雅黑" panose="020B0503020204020204" pitchFamily="34" charset="-122"/>
                  <a:sym typeface="+mn-ea"/>
                </a:rPr>
                <a:t>应落未落</a:t>
              </a:r>
              <a:endParaRPr lang="zh-CN" altLang="en-US" sz="1200">
                <a:latin typeface="微软雅黑" panose="020B0503020204020204" pitchFamily="34" charset="-122"/>
                <a:ea typeface="微软雅黑" panose="020B0503020204020204" pitchFamily="34" charset="-122"/>
                <a:sym typeface="+mn-ea"/>
              </a:endParaRPr>
            </a:p>
          </p:txBody>
        </p:sp>
      </p:grpSp>
      <p:grpSp>
        <p:nvGrpSpPr>
          <p:cNvPr id="91" name="组合 90"/>
          <p:cNvGrpSpPr/>
          <p:nvPr/>
        </p:nvGrpSpPr>
        <p:grpSpPr>
          <a:xfrm>
            <a:off x="3114040" y="2862580"/>
            <a:ext cx="1621155" cy="299085"/>
            <a:chOff x="4943" y="3530"/>
            <a:chExt cx="1867" cy="500"/>
          </a:xfrm>
          <a:solidFill>
            <a:schemeClr val="accent4">
              <a:lumMod val="60000"/>
              <a:lumOff val="40000"/>
            </a:schemeClr>
          </a:solidFill>
        </p:grpSpPr>
        <p:sp>
          <p:nvSpPr>
            <p:cNvPr id="92" name="矩形 91"/>
            <p:cNvSpPr/>
            <p:nvPr/>
          </p:nvSpPr>
          <p:spPr>
            <a:xfrm>
              <a:off x="4943" y="3530"/>
              <a:ext cx="1867" cy="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93" name="文本框 92"/>
            <p:cNvSpPr txBox="1"/>
            <p:nvPr/>
          </p:nvSpPr>
          <p:spPr>
            <a:xfrm>
              <a:off x="5050" y="3552"/>
              <a:ext cx="1756" cy="461"/>
            </a:xfrm>
            <a:prstGeom prst="rect">
              <a:avLst/>
            </a:prstGeom>
            <a:grpFill/>
            <a:ln>
              <a:noFill/>
            </a:ln>
          </p:spPr>
          <p:txBody>
            <a:bodyPr wrap="square" rtlCol="0">
              <a:spAutoFit/>
            </a:bodyPr>
            <a:p>
              <a:pPr algn="ctr"/>
              <a:r>
                <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rPr>
                <a:t>迟报</a:t>
              </a:r>
              <a:r>
                <a:rPr lang="en-US" altLang="zh-CN" sz="12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rPr>
                <a:t>漏报</a:t>
              </a:r>
              <a:r>
                <a:rPr lang="en-US" altLang="zh-CN" sz="12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rPr>
                <a:t>瞒报</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94" name="组合 93"/>
          <p:cNvGrpSpPr/>
          <p:nvPr/>
        </p:nvGrpSpPr>
        <p:grpSpPr>
          <a:xfrm>
            <a:off x="3206750" y="3715385"/>
            <a:ext cx="1432560" cy="408940"/>
            <a:chOff x="4943" y="3530"/>
            <a:chExt cx="1867" cy="500"/>
          </a:xfrm>
          <a:solidFill>
            <a:schemeClr val="accent4">
              <a:lumMod val="60000"/>
              <a:lumOff val="40000"/>
            </a:schemeClr>
          </a:solidFill>
        </p:grpSpPr>
        <p:sp>
          <p:nvSpPr>
            <p:cNvPr id="95" name="矩形 94"/>
            <p:cNvSpPr/>
            <p:nvPr/>
          </p:nvSpPr>
          <p:spPr>
            <a:xfrm>
              <a:off x="4943" y="3530"/>
              <a:ext cx="1867" cy="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ctr">
                <a:lnSpc>
                  <a:spcPct val="100000"/>
                </a:lnSpc>
              </a:pPr>
              <a:endParaRPr lang="zh-CN" altLang="en-US">
                <a:latin typeface="微软雅黑" panose="020B0503020204020204" pitchFamily="34" charset="-122"/>
                <a:ea typeface="微软雅黑" panose="020B0503020204020204" pitchFamily="34" charset="-122"/>
              </a:endParaRPr>
            </a:p>
          </p:txBody>
        </p:sp>
        <p:sp>
          <p:nvSpPr>
            <p:cNvPr id="96" name="文本框 95"/>
            <p:cNvSpPr txBox="1"/>
            <p:nvPr/>
          </p:nvSpPr>
          <p:spPr>
            <a:xfrm>
              <a:off x="4999" y="3612"/>
              <a:ext cx="1756" cy="337"/>
            </a:xfrm>
            <a:prstGeom prst="rect">
              <a:avLst/>
            </a:prstGeom>
            <a:grpFill/>
            <a:ln>
              <a:noFill/>
            </a:ln>
          </p:spPr>
          <p:txBody>
            <a:bodyPr wrap="square" rtlCol="0" anchor="ctr" anchorCtr="0">
              <a:spAutoFit/>
            </a:bodyPr>
            <a:p>
              <a:pPr algn="ctr">
                <a:lnSpc>
                  <a:spcPct val="100000"/>
                </a:lnSpc>
              </a:pPr>
              <a:r>
                <a:rPr lang="zh-CN" altLang="en-US" sz="1200">
                  <a:latin typeface="微软雅黑" panose="020B0503020204020204" pitchFamily="34" charset="-122"/>
                  <a:ea typeface="微软雅黑" panose="020B0503020204020204" pitchFamily="34" charset="-122"/>
                  <a:sym typeface="+mn-ea"/>
                </a:rPr>
                <a:t>处置结果满意度</a:t>
              </a:r>
              <a:endParaRPr lang="zh-CN" altLang="en-US" sz="1200">
                <a:latin typeface="微软雅黑" panose="020B0503020204020204" pitchFamily="34" charset="-122"/>
                <a:ea typeface="微软雅黑" panose="020B0503020204020204" pitchFamily="34" charset="-122"/>
                <a:sym typeface="+mn-ea"/>
              </a:endParaRPr>
            </a:p>
          </p:txBody>
        </p:sp>
      </p:grpSp>
      <p:grpSp>
        <p:nvGrpSpPr>
          <p:cNvPr id="97" name="组合 96"/>
          <p:cNvGrpSpPr/>
          <p:nvPr/>
        </p:nvGrpSpPr>
        <p:grpSpPr>
          <a:xfrm>
            <a:off x="5231765" y="3724910"/>
            <a:ext cx="1432560" cy="399415"/>
            <a:chOff x="4943" y="3530"/>
            <a:chExt cx="1867" cy="500"/>
          </a:xfrm>
          <a:solidFill>
            <a:schemeClr val="accent4">
              <a:lumMod val="60000"/>
              <a:lumOff val="40000"/>
            </a:schemeClr>
          </a:solidFill>
        </p:grpSpPr>
        <p:sp>
          <p:nvSpPr>
            <p:cNvPr id="98" name="矩形 97"/>
            <p:cNvSpPr/>
            <p:nvPr/>
          </p:nvSpPr>
          <p:spPr>
            <a:xfrm>
              <a:off x="4943" y="3530"/>
              <a:ext cx="1867" cy="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p>
              <a:pPr algn="ctr">
                <a:lnSpc>
                  <a:spcPct val="100000"/>
                </a:lnSpc>
              </a:pPr>
              <a:endParaRPr lang="zh-CN" altLang="en-US">
                <a:latin typeface="微软雅黑" panose="020B0503020204020204" pitchFamily="34" charset="-122"/>
                <a:ea typeface="微软雅黑" panose="020B0503020204020204" pitchFamily="34" charset="-122"/>
              </a:endParaRPr>
            </a:p>
          </p:txBody>
        </p:sp>
        <p:sp>
          <p:nvSpPr>
            <p:cNvPr id="99" name="文本框 98"/>
            <p:cNvSpPr txBox="1"/>
            <p:nvPr/>
          </p:nvSpPr>
          <p:spPr>
            <a:xfrm>
              <a:off x="4998" y="3602"/>
              <a:ext cx="1756" cy="345"/>
            </a:xfrm>
            <a:prstGeom prst="rect">
              <a:avLst/>
            </a:prstGeom>
            <a:grpFill/>
            <a:ln>
              <a:noFill/>
            </a:ln>
          </p:spPr>
          <p:txBody>
            <a:bodyPr wrap="square" rtlCol="0" anchor="ctr" anchorCtr="0">
              <a:spAutoFit/>
            </a:bodyPr>
            <a:p>
              <a:pPr algn="ctr">
                <a:lnSpc>
                  <a:spcPct val="100000"/>
                </a:lnSpc>
              </a:pPr>
              <a:r>
                <a:rPr lang="zh-CN" altLang="en-US" sz="1200">
                  <a:latin typeface="微软雅黑" panose="020B0503020204020204" pitchFamily="34" charset="-122"/>
                  <a:ea typeface="微软雅黑" panose="020B0503020204020204" pitchFamily="34" charset="-122"/>
                  <a:sym typeface="+mn-ea"/>
                </a:rPr>
                <a:t>风险出现重复率</a:t>
              </a:r>
              <a:endParaRPr lang="zh-CN" altLang="en-US" sz="1200">
                <a:latin typeface="微软雅黑" panose="020B0503020204020204" pitchFamily="34" charset="-122"/>
                <a:ea typeface="微软雅黑" panose="020B0503020204020204" pitchFamily="34" charset="-122"/>
                <a:sym typeface="+mn-ea"/>
              </a:endParaRPr>
            </a:p>
          </p:txBody>
        </p:sp>
      </p:grpSp>
      <p:grpSp>
        <p:nvGrpSpPr>
          <p:cNvPr id="100" name="组合 99"/>
          <p:cNvGrpSpPr/>
          <p:nvPr/>
        </p:nvGrpSpPr>
        <p:grpSpPr>
          <a:xfrm>
            <a:off x="3183890" y="4702175"/>
            <a:ext cx="1564676" cy="299146"/>
            <a:chOff x="4943" y="3530"/>
            <a:chExt cx="1867" cy="500"/>
          </a:xfrm>
          <a:solidFill>
            <a:schemeClr val="accent4">
              <a:lumMod val="60000"/>
              <a:lumOff val="40000"/>
            </a:schemeClr>
          </a:solidFill>
        </p:grpSpPr>
        <p:sp>
          <p:nvSpPr>
            <p:cNvPr id="101" name="矩形 100"/>
            <p:cNvSpPr/>
            <p:nvPr/>
          </p:nvSpPr>
          <p:spPr>
            <a:xfrm>
              <a:off x="4943" y="3530"/>
              <a:ext cx="1867" cy="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102" name="文本框 101"/>
            <p:cNvSpPr txBox="1"/>
            <p:nvPr/>
          </p:nvSpPr>
          <p:spPr>
            <a:xfrm>
              <a:off x="5034" y="3552"/>
              <a:ext cx="1756" cy="461"/>
            </a:xfrm>
            <a:prstGeom prst="rect">
              <a:avLst/>
            </a:prstGeom>
            <a:grpFill/>
            <a:ln>
              <a:noFill/>
            </a:ln>
          </p:spPr>
          <p:txBody>
            <a:bodyPr wrap="square" rtlCol="0">
              <a:spAutoFit/>
            </a:bodyPr>
            <a:p>
              <a:pPr algn="ctr"/>
              <a:r>
                <a:rPr lang="zh-CN" altLang="en-US" sz="1200">
                  <a:solidFill>
                    <a:schemeClr val="tx1"/>
                  </a:solidFill>
                  <a:latin typeface="微软雅黑" panose="020B0503020204020204" pitchFamily="34" charset="-122"/>
                  <a:ea typeface="微软雅黑" panose="020B0503020204020204" pitchFamily="34" charset="-122"/>
                  <a:sym typeface="+mn-ea"/>
                </a:rPr>
                <a:t>出现违规行为次数</a:t>
              </a:r>
              <a:endParaRPr lang="zh-CN" altLang="en-US" sz="1200">
                <a:solidFill>
                  <a:schemeClr val="tx1"/>
                </a:solidFill>
                <a:latin typeface="微软雅黑" panose="020B0503020204020204" pitchFamily="34" charset="-122"/>
                <a:ea typeface="微软雅黑" panose="020B0503020204020204" pitchFamily="34" charset="-122"/>
                <a:sym typeface="+mn-ea"/>
              </a:endParaRPr>
            </a:p>
          </p:txBody>
        </p:sp>
      </p:grpSp>
      <p:grpSp>
        <p:nvGrpSpPr>
          <p:cNvPr id="103" name="组合 102"/>
          <p:cNvGrpSpPr/>
          <p:nvPr/>
        </p:nvGrpSpPr>
        <p:grpSpPr>
          <a:xfrm>
            <a:off x="5099685" y="4712335"/>
            <a:ext cx="1564676" cy="299146"/>
            <a:chOff x="4943" y="3530"/>
            <a:chExt cx="1867" cy="500"/>
          </a:xfrm>
          <a:solidFill>
            <a:schemeClr val="accent4">
              <a:lumMod val="60000"/>
              <a:lumOff val="40000"/>
            </a:schemeClr>
          </a:solidFill>
        </p:grpSpPr>
        <p:sp>
          <p:nvSpPr>
            <p:cNvPr id="104" name="矩形 103"/>
            <p:cNvSpPr/>
            <p:nvPr/>
          </p:nvSpPr>
          <p:spPr>
            <a:xfrm>
              <a:off x="4943" y="3530"/>
              <a:ext cx="1867" cy="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105" name="文本框 104"/>
            <p:cNvSpPr txBox="1"/>
            <p:nvPr/>
          </p:nvSpPr>
          <p:spPr>
            <a:xfrm>
              <a:off x="5026" y="3552"/>
              <a:ext cx="1756" cy="461"/>
            </a:xfrm>
            <a:prstGeom prst="rect">
              <a:avLst/>
            </a:prstGeom>
            <a:grpFill/>
            <a:ln>
              <a:noFill/>
            </a:ln>
          </p:spPr>
          <p:txBody>
            <a:bodyPr wrap="square" rtlCol="0">
              <a:spAutoFit/>
            </a:bodyPr>
            <a:p>
              <a:pPr lvl="0" algn="ctr">
                <a:buClrTx/>
                <a:buSzTx/>
                <a:buFontTx/>
              </a:pPr>
              <a:r>
                <a:rPr lang="zh-CN" altLang="en-US" sz="1200">
                  <a:latin typeface="微软雅黑" panose="020B0503020204020204" pitchFamily="34" charset="-122"/>
                  <a:ea typeface="微软雅黑" panose="020B0503020204020204" pitchFamily="34" charset="-122"/>
                  <a:sym typeface="+mn-ea"/>
                </a:rPr>
                <a:t>长时间无违规行为</a:t>
              </a:r>
              <a:endParaRPr lang="zh-CN" altLang="en-US" sz="1200">
                <a:latin typeface="微软雅黑" panose="020B0503020204020204" pitchFamily="34" charset="-122"/>
                <a:ea typeface="微软雅黑" panose="020B0503020204020204" pitchFamily="34" charset="-122"/>
                <a:sym typeface="+mn-ea"/>
              </a:endParaRPr>
            </a:p>
          </p:txBody>
        </p:sp>
      </p:grpSp>
      <p:grpSp>
        <p:nvGrpSpPr>
          <p:cNvPr id="106" name="组合 105"/>
          <p:cNvGrpSpPr/>
          <p:nvPr/>
        </p:nvGrpSpPr>
        <p:grpSpPr>
          <a:xfrm>
            <a:off x="3163570" y="5511800"/>
            <a:ext cx="2068830" cy="299146"/>
            <a:chOff x="4943" y="3530"/>
            <a:chExt cx="1867" cy="500"/>
          </a:xfrm>
          <a:solidFill>
            <a:schemeClr val="accent4">
              <a:lumMod val="60000"/>
              <a:lumOff val="40000"/>
            </a:schemeClr>
          </a:solidFill>
        </p:grpSpPr>
        <p:sp>
          <p:nvSpPr>
            <p:cNvPr id="107" name="矩形 106"/>
            <p:cNvSpPr/>
            <p:nvPr/>
          </p:nvSpPr>
          <p:spPr>
            <a:xfrm>
              <a:off x="4943" y="3530"/>
              <a:ext cx="1867" cy="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108" name="文本框 107"/>
            <p:cNvSpPr txBox="1"/>
            <p:nvPr/>
          </p:nvSpPr>
          <p:spPr>
            <a:xfrm>
              <a:off x="5030" y="3552"/>
              <a:ext cx="1756" cy="461"/>
            </a:xfrm>
            <a:prstGeom prst="rect">
              <a:avLst/>
            </a:prstGeom>
            <a:grpFill/>
            <a:ln>
              <a:noFill/>
            </a:ln>
          </p:spPr>
          <p:txBody>
            <a:bodyPr wrap="square" rtlCol="0">
              <a:spAutoFit/>
            </a:bodyPr>
            <a:p>
              <a:pPr algn="ctr"/>
              <a:r>
                <a:rPr lang="zh-CN" altLang="en-US" sz="1200">
                  <a:latin typeface="微软雅黑" panose="020B0503020204020204" pitchFamily="34" charset="-122"/>
                  <a:ea typeface="微软雅黑" panose="020B0503020204020204" pitchFamily="34" charset="-122"/>
                  <a:sym typeface="+mn-ea"/>
                </a:rPr>
                <a:t>对三重一大改革做出贡献</a:t>
              </a:r>
              <a:endParaRPr lang="zh-CN" altLang="en-US" sz="1200">
                <a:latin typeface="微软雅黑" panose="020B0503020204020204" pitchFamily="34" charset="-122"/>
                <a:ea typeface="微软雅黑" panose="020B0503020204020204" pitchFamily="34" charset="-122"/>
                <a:sym typeface="+mn-ea"/>
              </a:endParaRPr>
            </a:p>
          </p:txBody>
        </p:sp>
      </p:grpSp>
      <p:grpSp>
        <p:nvGrpSpPr>
          <p:cNvPr id="109" name="组合 108"/>
          <p:cNvGrpSpPr/>
          <p:nvPr/>
        </p:nvGrpSpPr>
        <p:grpSpPr>
          <a:xfrm>
            <a:off x="3183890" y="5119370"/>
            <a:ext cx="1564676" cy="299146"/>
            <a:chOff x="4943" y="3530"/>
            <a:chExt cx="1867" cy="500"/>
          </a:xfrm>
          <a:solidFill>
            <a:schemeClr val="accent4">
              <a:lumMod val="60000"/>
              <a:lumOff val="40000"/>
            </a:schemeClr>
          </a:solidFill>
        </p:grpSpPr>
        <p:sp>
          <p:nvSpPr>
            <p:cNvPr id="110" name="矩形 109"/>
            <p:cNvSpPr/>
            <p:nvPr/>
          </p:nvSpPr>
          <p:spPr>
            <a:xfrm>
              <a:off x="4943" y="3530"/>
              <a:ext cx="1867" cy="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111" name="文本框 110"/>
            <p:cNvSpPr txBox="1"/>
            <p:nvPr/>
          </p:nvSpPr>
          <p:spPr>
            <a:xfrm>
              <a:off x="5194" y="3550"/>
              <a:ext cx="1453" cy="461"/>
            </a:xfrm>
            <a:prstGeom prst="rect">
              <a:avLst/>
            </a:prstGeom>
            <a:grpFill/>
            <a:ln>
              <a:noFill/>
            </a:ln>
          </p:spPr>
          <p:txBody>
            <a:bodyPr wrap="square" rtlCol="0">
              <a:spAutoFit/>
            </a:bodyPr>
            <a:p>
              <a:pPr algn="ctr"/>
              <a:r>
                <a:rPr lang="zh-CN" altLang="en-US" sz="1200">
                  <a:latin typeface="微软雅黑" panose="020B0503020204020204" pitchFamily="34" charset="-122"/>
                  <a:ea typeface="微软雅黑" panose="020B0503020204020204" pitchFamily="34" charset="-122"/>
                  <a:sym typeface="+mn-ea"/>
                </a:rPr>
                <a:t>主动上报风险</a:t>
              </a:r>
              <a:endParaRPr lang="zh-CN" altLang="en-US" sz="1200">
                <a:latin typeface="微软雅黑" panose="020B0503020204020204" pitchFamily="34" charset="-122"/>
                <a:ea typeface="微软雅黑" panose="020B0503020204020204" pitchFamily="34" charset="-122"/>
                <a:sym typeface="+mn-ea"/>
              </a:endParaRPr>
            </a:p>
          </p:txBody>
        </p:sp>
      </p:grpSp>
      <p:grpSp>
        <p:nvGrpSpPr>
          <p:cNvPr id="112" name="组合 111"/>
          <p:cNvGrpSpPr/>
          <p:nvPr/>
        </p:nvGrpSpPr>
        <p:grpSpPr>
          <a:xfrm>
            <a:off x="5099685" y="5129530"/>
            <a:ext cx="1564676" cy="299146"/>
            <a:chOff x="4943" y="3530"/>
            <a:chExt cx="1867" cy="500"/>
          </a:xfrm>
          <a:solidFill>
            <a:schemeClr val="accent4">
              <a:lumMod val="60000"/>
              <a:lumOff val="40000"/>
            </a:schemeClr>
          </a:solidFill>
        </p:grpSpPr>
        <p:sp>
          <p:nvSpPr>
            <p:cNvPr id="113" name="矩形 112"/>
            <p:cNvSpPr/>
            <p:nvPr/>
          </p:nvSpPr>
          <p:spPr>
            <a:xfrm>
              <a:off x="4943" y="3530"/>
              <a:ext cx="1867" cy="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114" name="文本框 113"/>
            <p:cNvSpPr txBox="1"/>
            <p:nvPr/>
          </p:nvSpPr>
          <p:spPr>
            <a:xfrm>
              <a:off x="5010" y="3552"/>
              <a:ext cx="1756" cy="461"/>
            </a:xfrm>
            <a:prstGeom prst="rect">
              <a:avLst/>
            </a:prstGeom>
            <a:grpFill/>
            <a:ln>
              <a:noFill/>
            </a:ln>
          </p:spPr>
          <p:txBody>
            <a:bodyPr wrap="square" rtlCol="0">
              <a:spAutoFit/>
            </a:bodyPr>
            <a:p>
              <a:pPr algn="ctr"/>
              <a:r>
                <a:rPr lang="zh-CN" altLang="en-US" sz="1200">
                  <a:latin typeface="微软雅黑" panose="020B0503020204020204" pitchFamily="34" charset="-122"/>
                  <a:ea typeface="微软雅黑" panose="020B0503020204020204" pitchFamily="34" charset="-122"/>
                  <a:sym typeface="+mn-ea"/>
                </a:rPr>
                <a:t>三重一大学习情况</a:t>
              </a:r>
              <a:endParaRPr lang="zh-CN" altLang="en-US" sz="1200">
                <a:latin typeface="微软雅黑" panose="020B0503020204020204" pitchFamily="34" charset="-122"/>
                <a:ea typeface="微软雅黑" panose="020B0503020204020204" pitchFamily="34" charset="-122"/>
                <a:sym typeface="+mn-ea"/>
              </a:endParaRPr>
            </a:p>
          </p:txBody>
        </p:sp>
      </p:grpSp>
      <p:sp>
        <p:nvSpPr>
          <p:cNvPr id="115" name="矩形 114"/>
          <p:cNvSpPr/>
          <p:nvPr/>
        </p:nvSpPr>
        <p:spPr>
          <a:xfrm>
            <a:off x="8250555" y="1964055"/>
            <a:ext cx="589915" cy="392112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b="1" dirty="0" smtClean="0">
              <a:ln w="0"/>
              <a:solidFill>
                <a:schemeClr val="bg1"/>
              </a:solidFill>
              <a:latin typeface="微软雅黑" panose="020B0503020204020204" pitchFamily="34" charset="-122"/>
              <a:ea typeface="微软雅黑" panose="020B0503020204020204" pitchFamily="34" charset="-122"/>
              <a:sym typeface="+mn-ea"/>
            </a:endParaRPr>
          </a:p>
        </p:txBody>
      </p:sp>
      <p:sp>
        <p:nvSpPr>
          <p:cNvPr id="116" name="文本框 115"/>
          <p:cNvSpPr txBox="1"/>
          <p:nvPr/>
        </p:nvSpPr>
        <p:spPr>
          <a:xfrm>
            <a:off x="8314055" y="2503170"/>
            <a:ext cx="462915" cy="2861310"/>
          </a:xfrm>
          <a:prstGeom prst="rect">
            <a:avLst/>
          </a:prstGeom>
          <a:noFill/>
        </p:spPr>
        <p:txBody>
          <a:bodyPr wrap="square" rtlCol="0">
            <a:spAutoFit/>
          </a:bodyPr>
          <a:p>
            <a:pPr algn="ctr">
              <a:lnSpc>
                <a:spcPct val="125000"/>
              </a:lnSpc>
              <a:spcBef>
                <a:spcPts val="0"/>
              </a:spcBef>
              <a:spcAft>
                <a:spcPts val="0"/>
              </a:spcAft>
            </a:pPr>
            <a:r>
              <a:rPr lang="zh-CN" altLang="en-US" sz="2400" b="1">
                <a:solidFill>
                  <a:schemeClr val="bg1"/>
                </a:solidFill>
                <a:latin typeface="微软雅黑" panose="020B0503020204020204" pitchFamily="34" charset="-122"/>
                <a:ea typeface="微软雅黑" panose="020B0503020204020204" pitchFamily="34" charset="-122"/>
              </a:rPr>
              <a:t>评估结果申诉</a:t>
            </a:r>
            <a:endParaRPr lang="zh-CN" altLang="en-US" sz="2400" b="1">
              <a:solidFill>
                <a:schemeClr val="bg1"/>
              </a:solidFill>
              <a:latin typeface="微软雅黑" panose="020B0503020204020204" pitchFamily="34" charset="-122"/>
              <a:ea typeface="微软雅黑" panose="020B0503020204020204" pitchFamily="34" charset="-122"/>
            </a:endParaRPr>
          </a:p>
        </p:txBody>
      </p:sp>
      <p:pic>
        <p:nvPicPr>
          <p:cNvPr id="131" name="图片 130" descr="3505465"/>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57715" y="4924425"/>
            <a:ext cx="804545" cy="804545"/>
          </a:xfrm>
          <a:prstGeom prst="rect">
            <a:avLst/>
          </a:prstGeom>
        </p:spPr>
      </p:pic>
      <p:sp>
        <p:nvSpPr>
          <p:cNvPr id="117" name="上箭头 116"/>
          <p:cNvSpPr/>
          <p:nvPr/>
        </p:nvSpPr>
        <p:spPr>
          <a:xfrm>
            <a:off x="9897110" y="2901950"/>
            <a:ext cx="325120" cy="408940"/>
          </a:xfrm>
          <a:prstGeom prst="up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8" name="文本框 117"/>
          <p:cNvSpPr txBox="1"/>
          <p:nvPr/>
        </p:nvSpPr>
        <p:spPr>
          <a:xfrm>
            <a:off x="10222230" y="2953385"/>
            <a:ext cx="894080" cy="306705"/>
          </a:xfrm>
          <a:prstGeom prst="rect">
            <a:avLst/>
          </a:prstGeom>
          <a:noFill/>
        </p:spPr>
        <p:txBody>
          <a:bodyPr wrap="none" rtlCol="0" anchor="t">
            <a:spAutoFit/>
          </a:bodyPr>
          <a:p>
            <a:pPr algn="l"/>
            <a:r>
              <a:rPr lang="zh-CN" altLang="en-US" sz="1400" b="1">
                <a:solidFill>
                  <a:schemeClr val="tx1">
                    <a:lumMod val="75000"/>
                    <a:lumOff val="25000"/>
                  </a:schemeClr>
                </a:solidFill>
                <a:latin typeface="微软雅黑" panose="020B0503020204020204" pitchFamily="34" charset="-122"/>
                <a:ea typeface="微软雅黑" panose="020B0503020204020204" pitchFamily="34" charset="-122"/>
                <a:sym typeface="+mn-ea"/>
              </a:rPr>
              <a:t>智能评估</a:t>
            </a:r>
            <a:endParaRPr lang="zh-CN" altLang="en-US" sz="1400" b="1">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119" name="上箭头 118"/>
          <p:cNvSpPr/>
          <p:nvPr/>
        </p:nvSpPr>
        <p:spPr>
          <a:xfrm rot="10800000">
            <a:off x="9895840" y="4382135"/>
            <a:ext cx="325120" cy="408940"/>
          </a:xfrm>
          <a:prstGeom prst="up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rtlCol="0" anchor="ctr" anchorCtr="0">
            <a:normAutofit/>
          </a:bodyPr>
          <a:lstStyle/>
          <a:p>
            <a:pPr lvl="0" algn="l">
              <a:buClrTx/>
              <a:buSzTx/>
              <a:buFontTx/>
            </a:pPr>
            <a:r>
              <a:rPr lang="zh-CN" altLang="en-US" dirty="0" smtClean="0">
                <a:sym typeface="+mn-ea"/>
              </a:rPr>
              <a:t>全级次风险处置流程</a:t>
            </a:r>
            <a:endParaRPr lang="zh-CN" altLang="en-US" dirty="0" smtClean="0">
              <a:sym typeface="+mn-ea"/>
            </a:endParaRPr>
          </a:p>
        </p:txBody>
      </p:sp>
      <p:sp>
        <p:nvSpPr>
          <p:cNvPr id="60" name="矩形 59"/>
          <p:cNvSpPr/>
          <p:nvPr/>
        </p:nvSpPr>
        <p:spPr>
          <a:xfrm>
            <a:off x="1852295" y="3757930"/>
            <a:ext cx="8486140" cy="2473960"/>
          </a:xfrm>
          <a:prstGeom prst="rect">
            <a:avLst/>
          </a:prstGeom>
          <a:solidFill>
            <a:srgbClr val="E9F6FC"/>
          </a:solidFill>
          <a:ln w="12700">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grpSp>
        <p:nvGrpSpPr>
          <p:cNvPr id="5" name="组合 4"/>
          <p:cNvGrpSpPr/>
          <p:nvPr/>
        </p:nvGrpSpPr>
        <p:grpSpPr>
          <a:xfrm>
            <a:off x="3519805" y="2555875"/>
            <a:ext cx="2519680" cy="697230"/>
            <a:chOff x="3666731" y="1984470"/>
            <a:chExt cx="2636520" cy="1447800"/>
          </a:xfrm>
          <a:solidFill>
            <a:schemeClr val="accent2">
              <a:lumMod val="60000"/>
              <a:lumOff val="40000"/>
            </a:schemeClr>
          </a:solidFill>
          <a:effectLst>
            <a:outerShdw blurRad="50800" dist="38100" dir="5400000" algn="t" rotWithShape="0">
              <a:prstClr val="black">
                <a:alpha val="40000"/>
              </a:prstClr>
            </a:outerShdw>
          </a:effectLst>
        </p:grpSpPr>
        <p:sp>
          <p:nvSpPr>
            <p:cNvPr id="6" name="任意多边形 5"/>
            <p:cNvSpPr/>
            <p:nvPr/>
          </p:nvSpPr>
          <p:spPr>
            <a:xfrm>
              <a:off x="3666731"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字魂105号-简雅黑" panose="00000500000000000000" pitchFamily="2" charset="-122"/>
              </a:endParaRPr>
            </a:p>
          </p:txBody>
        </p:sp>
        <p:sp>
          <p:nvSpPr>
            <p:cNvPr id="12" name="文本框 35"/>
            <p:cNvSpPr txBox="1"/>
            <p:nvPr/>
          </p:nvSpPr>
          <p:spPr>
            <a:xfrm>
              <a:off x="4311243" y="2325982"/>
              <a:ext cx="1578723" cy="764776"/>
            </a:xfrm>
            <a:prstGeom prst="rect">
              <a:avLst/>
            </a:prstGeom>
            <a:grpFill/>
            <a:ln>
              <a:noFill/>
            </a:ln>
          </p:spPr>
          <p:txBody>
            <a:bodyPr wrap="square" rtlCol="0" anchor="ctr">
              <a:spAutoFit/>
            </a:bodyPr>
            <a:p>
              <a:pPr algn="ctr"/>
              <a:r>
                <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字魂105号-简雅黑" panose="00000500000000000000" pitchFamily="2" charset="-122"/>
                </a:rPr>
                <a:t>立项下发</a:t>
              </a:r>
              <a:endPar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字魂105号-简雅黑" panose="00000500000000000000" pitchFamily="2" charset="-122"/>
              </a:endParaRPr>
            </a:p>
          </p:txBody>
        </p:sp>
      </p:grpSp>
      <p:grpSp>
        <p:nvGrpSpPr>
          <p:cNvPr id="17" name="组合 16"/>
          <p:cNvGrpSpPr/>
          <p:nvPr/>
        </p:nvGrpSpPr>
        <p:grpSpPr>
          <a:xfrm>
            <a:off x="8921115" y="2555875"/>
            <a:ext cx="2519680" cy="697230"/>
            <a:chOff x="8127453" y="1984470"/>
            <a:chExt cx="2636520" cy="1447800"/>
          </a:xfrm>
          <a:solidFill>
            <a:srgbClr val="ED7D31"/>
          </a:solidFill>
          <a:effectLst>
            <a:outerShdw blurRad="50800" dist="38100" dir="5400000" algn="t" rotWithShape="0">
              <a:prstClr val="black">
                <a:alpha val="40000"/>
              </a:prstClr>
            </a:outerShdw>
          </a:effectLst>
        </p:grpSpPr>
        <p:sp>
          <p:nvSpPr>
            <p:cNvPr id="18" name="任意多边形 17"/>
            <p:cNvSpPr/>
            <p:nvPr/>
          </p:nvSpPr>
          <p:spPr>
            <a:xfrm>
              <a:off x="8127453"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dirty="0">
                <a:solidFill>
                  <a:schemeClr val="tx2">
                    <a:lumMod val="75000"/>
                  </a:schemeClr>
                </a:solidFill>
                <a:latin typeface="微软雅黑" panose="020B0503020204020204" pitchFamily="34" charset="-122"/>
                <a:ea typeface="微软雅黑" panose="020B0503020204020204" pitchFamily="34" charset="-122"/>
                <a:cs typeface="Arial" panose="020B0604020202020204" pitchFamily="34" charset="0"/>
                <a:sym typeface="字魂105号-简雅黑" panose="00000500000000000000" pitchFamily="2" charset="-122"/>
              </a:endParaRPr>
            </a:p>
          </p:txBody>
        </p:sp>
        <p:sp>
          <p:nvSpPr>
            <p:cNvPr id="19" name="文本框 46"/>
            <p:cNvSpPr txBox="1"/>
            <p:nvPr/>
          </p:nvSpPr>
          <p:spPr>
            <a:xfrm>
              <a:off x="8729441" y="2001546"/>
              <a:ext cx="1640516" cy="1414836"/>
            </a:xfrm>
            <a:prstGeom prst="rect">
              <a:avLst/>
            </a:prstGeom>
            <a:noFill/>
            <a:extLst>
              <a:ext uri="{909E8E84-426E-40DD-AFC4-6F175D3DCCD1}">
                <a14:hiddenFill xmlns:a14="http://schemas.microsoft.com/office/drawing/2010/main">
                  <a:grpFill/>
                </a14:hiddenFill>
              </a:ext>
            </a:extLst>
          </p:spPr>
          <p:txBody>
            <a:bodyPr wrap="square" rtlCol="0" anchor="ctr">
              <a:spAutoFit/>
            </a:bodyPr>
            <a:p>
              <a:pPr algn="ctr">
                <a:lnSpc>
                  <a:spcPct val="120000"/>
                </a:lnSpc>
              </a:pP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字魂105号-简雅黑" panose="00000500000000000000" pitchFamily="2" charset="-122"/>
                </a:rPr>
                <a:t>风险</a:t>
              </a:r>
              <a:r>
                <a:rPr lang="en-US" altLang="zh-CN"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字魂105号-简雅黑" panose="00000500000000000000" pitchFamily="2" charset="-122"/>
                </a:rPr>
                <a:t>/</a:t>
              </a: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字魂105号-简雅黑" panose="00000500000000000000" pitchFamily="2" charset="-122"/>
                </a:rPr>
                <a:t>专题</a:t>
              </a:r>
              <a:endPar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字魂105号-简雅黑" panose="00000500000000000000" pitchFamily="2" charset="-122"/>
              </a:endParaRPr>
            </a:p>
            <a:p>
              <a:pPr algn="ctr">
                <a:lnSpc>
                  <a:spcPct val="120000"/>
                </a:lnSpc>
              </a:pP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字魂105号-简雅黑" panose="00000500000000000000" pitchFamily="2" charset="-122"/>
                </a:rPr>
                <a:t>数智报告</a:t>
              </a:r>
              <a:endPar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字魂105号-简雅黑" panose="00000500000000000000" pitchFamily="2" charset="-122"/>
              </a:endParaRPr>
            </a:p>
          </p:txBody>
        </p:sp>
      </p:grpSp>
      <p:grpSp>
        <p:nvGrpSpPr>
          <p:cNvPr id="20" name="组合 19"/>
          <p:cNvGrpSpPr/>
          <p:nvPr/>
        </p:nvGrpSpPr>
        <p:grpSpPr>
          <a:xfrm>
            <a:off x="6183630" y="2555875"/>
            <a:ext cx="2519680" cy="697230"/>
            <a:chOff x="5897092" y="1984470"/>
            <a:chExt cx="2636520" cy="1447800"/>
          </a:xfrm>
          <a:solidFill>
            <a:srgbClr val="4A91D1"/>
          </a:solidFill>
          <a:effectLst>
            <a:outerShdw blurRad="50800" dist="38100" dir="5400000" algn="t" rotWithShape="0">
              <a:prstClr val="black">
                <a:alpha val="40000"/>
              </a:prstClr>
            </a:outerShdw>
          </a:effectLst>
        </p:grpSpPr>
        <p:sp>
          <p:nvSpPr>
            <p:cNvPr id="21" name="任意多边形 20"/>
            <p:cNvSpPr/>
            <p:nvPr/>
          </p:nvSpPr>
          <p:spPr>
            <a:xfrm>
              <a:off x="5897092"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字魂105号-简雅黑" panose="00000500000000000000" pitchFamily="2" charset="-122"/>
              </a:endParaRPr>
            </a:p>
          </p:txBody>
        </p:sp>
        <p:sp>
          <p:nvSpPr>
            <p:cNvPr id="22" name="文本框 49"/>
            <p:cNvSpPr txBox="1"/>
            <p:nvPr/>
          </p:nvSpPr>
          <p:spPr>
            <a:xfrm>
              <a:off x="6340278" y="2211199"/>
              <a:ext cx="1918254" cy="879492"/>
            </a:xfrm>
            <a:prstGeom prst="rect">
              <a:avLst/>
            </a:prstGeom>
            <a:noFill/>
            <a:extLst>
              <a:ext uri="{909E8E84-426E-40DD-AFC4-6F175D3DCCD1}">
                <a14:hiddenFill xmlns:a14="http://schemas.microsoft.com/office/drawing/2010/main">
                  <a:grpFill/>
                </a14:hiddenFill>
              </a:ext>
            </a:extLst>
          </p:spPr>
          <p:txBody>
            <a:bodyPr wrap="square" rtlCol="0" anchor="ctr">
              <a:spAutoFit/>
            </a:bodyPr>
            <a:p>
              <a:pPr algn="ctr">
                <a:lnSpc>
                  <a:spcPct val="120000"/>
                </a:lnSpc>
              </a:pPr>
              <a:r>
                <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字魂105号-简雅黑" panose="00000500000000000000" pitchFamily="2" charset="-122"/>
                </a:rPr>
                <a:t>处置反馈核销</a:t>
              </a:r>
              <a:endPar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字魂105号-简雅黑" panose="00000500000000000000" pitchFamily="2" charset="-122"/>
              </a:endParaRPr>
            </a:p>
          </p:txBody>
        </p:sp>
      </p:grpSp>
      <p:sp>
        <p:nvSpPr>
          <p:cNvPr id="30" name="五边形 29"/>
          <p:cNvSpPr/>
          <p:nvPr/>
        </p:nvSpPr>
        <p:spPr>
          <a:xfrm>
            <a:off x="819150" y="2555875"/>
            <a:ext cx="2520315" cy="697230"/>
          </a:xfrm>
          <a:prstGeom prst="homePlate">
            <a:avLst/>
          </a:prstGeom>
          <a:solidFill>
            <a:schemeClr val="accent1">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r>
              <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字魂105号-简雅黑" panose="00000500000000000000" pitchFamily="2" charset="-122"/>
              </a:rPr>
              <a:t>发现识别</a:t>
            </a:r>
            <a:endPar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字魂105号-简雅黑" panose="00000500000000000000" pitchFamily="2" charset="-122"/>
            </a:endParaRPr>
          </a:p>
          <a:p>
            <a:pPr lvl="0" algn="ctr"/>
            <a:r>
              <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字魂105号-简雅黑" panose="00000500000000000000" pitchFamily="2" charset="-122"/>
              </a:rPr>
              <a:t>基于监管模型</a:t>
            </a:r>
            <a:endPar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字魂105号-简雅黑" panose="00000500000000000000" pitchFamily="2" charset="-122"/>
            </a:endParaRPr>
          </a:p>
        </p:txBody>
      </p:sp>
      <p:sp>
        <p:nvSpPr>
          <p:cNvPr id="31" name="矩形 30"/>
          <p:cNvSpPr/>
          <p:nvPr/>
        </p:nvSpPr>
        <p:spPr>
          <a:xfrm>
            <a:off x="641985" y="3756025"/>
            <a:ext cx="1209675" cy="2473960"/>
          </a:xfrm>
          <a:prstGeom prst="rect">
            <a:avLst/>
          </a:prstGeom>
          <a:solidFill>
            <a:schemeClr val="accent3">
              <a:lumMod val="60000"/>
              <a:lumOff val="40000"/>
            </a:schemeClr>
          </a:solidFill>
          <a:ln w="19050">
            <a:solidFill>
              <a:srgbClr val="2169D3"/>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b="1" dirty="0" smtClean="0">
              <a:ln w="0"/>
              <a:solidFill>
                <a:schemeClr val="bg1"/>
              </a:solidFill>
              <a:latin typeface="微软雅黑" panose="020B0503020204020204" pitchFamily="34" charset="-122"/>
              <a:ea typeface="微软雅黑" panose="020B0503020204020204" pitchFamily="34" charset="-122"/>
              <a:sym typeface="+mn-ea"/>
            </a:endParaRPr>
          </a:p>
        </p:txBody>
      </p:sp>
      <p:sp>
        <p:nvSpPr>
          <p:cNvPr id="32" name="圆角矩形 31"/>
          <p:cNvSpPr/>
          <p:nvPr/>
        </p:nvSpPr>
        <p:spPr>
          <a:xfrm>
            <a:off x="7085330" y="4084955"/>
            <a:ext cx="1221740" cy="504190"/>
          </a:xfrm>
          <a:prstGeom prst="roundRect">
            <a:avLst/>
          </a:prstGeom>
          <a:solidFill>
            <a:schemeClr val="bg1"/>
          </a:solidFill>
          <a:ln>
            <a:solidFill>
              <a:srgbClr val="FF000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rPr>
              <a:t>风险核销</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endParaRPr>
          </a:p>
          <a:p>
            <a:pPr algn="ct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rPr>
              <a:t>管理</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3" name="圆角矩形 32"/>
          <p:cNvSpPr/>
          <p:nvPr/>
        </p:nvSpPr>
        <p:spPr>
          <a:xfrm>
            <a:off x="8885555" y="4084955"/>
            <a:ext cx="1221740" cy="504190"/>
          </a:xfrm>
          <a:prstGeom prst="roundRect">
            <a:avLst/>
          </a:prstGeom>
          <a:solidFill>
            <a:schemeClr val="bg1"/>
          </a:solidFill>
          <a:ln>
            <a:solidFill>
              <a:srgbClr val="FF000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rPr>
              <a:t>评估考核</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4" name="圆角矩形 33"/>
          <p:cNvSpPr/>
          <p:nvPr/>
        </p:nvSpPr>
        <p:spPr>
          <a:xfrm>
            <a:off x="5466080" y="5449570"/>
            <a:ext cx="1221740" cy="50419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sym typeface="+mn-ea"/>
              </a:rPr>
              <a:t>风险</a:t>
            </a: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rPr>
              <a:t>处置办理与反馈</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5" name="圆角矩形 34"/>
          <p:cNvSpPr/>
          <p:nvPr/>
        </p:nvSpPr>
        <p:spPr>
          <a:xfrm>
            <a:off x="3846195" y="5449570"/>
            <a:ext cx="1221740" cy="50419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p>
            <a:pPr algn="ct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rPr>
              <a:t>处置单</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endParaRPr>
          </a:p>
          <a:p>
            <a:pPr algn="ct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rPr>
              <a:t>签收立项</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36" name="直接箭头连接符 35"/>
          <p:cNvCxnSpPr>
            <a:stCxn id="63" idx="2"/>
            <a:endCxn id="35" idx="0"/>
          </p:cNvCxnSpPr>
          <p:nvPr/>
        </p:nvCxnSpPr>
        <p:spPr>
          <a:xfrm>
            <a:off x="4457192" y="4589145"/>
            <a:ext cx="0" cy="860425"/>
          </a:xfrm>
          <a:prstGeom prst="straightConnector1">
            <a:avLst/>
          </a:prstGeom>
          <a:ln>
            <a:tailEnd type="arrow" w="med" len="med"/>
          </a:ln>
        </p:spPr>
        <p:style>
          <a:lnRef idx="3">
            <a:schemeClr val="accent5"/>
          </a:lnRef>
          <a:fillRef idx="0">
            <a:schemeClr val="accent5"/>
          </a:fillRef>
          <a:effectRef idx="2">
            <a:schemeClr val="accent5"/>
          </a:effectRef>
          <a:fontRef idx="minor">
            <a:schemeClr val="tx1"/>
          </a:fontRef>
        </p:style>
      </p:cxnSp>
      <p:sp>
        <p:nvSpPr>
          <p:cNvPr id="37" name="圆角矩形 36"/>
          <p:cNvSpPr/>
          <p:nvPr/>
        </p:nvSpPr>
        <p:spPr>
          <a:xfrm>
            <a:off x="7085965" y="5449570"/>
            <a:ext cx="1221740" cy="50419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sym typeface="+mn-ea"/>
              </a:rPr>
              <a:t>风险处置</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pPr algn="ct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sym typeface="+mn-ea"/>
              </a:rPr>
              <a:t>核销</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38" name="圆角矩形 37"/>
          <p:cNvSpPr/>
          <p:nvPr/>
        </p:nvSpPr>
        <p:spPr>
          <a:xfrm>
            <a:off x="2117725" y="4084955"/>
            <a:ext cx="1221740" cy="504190"/>
          </a:xfrm>
          <a:prstGeom prst="roundRect">
            <a:avLst/>
          </a:prstGeom>
          <a:solidFill>
            <a:schemeClr val="bg1"/>
          </a:solidFill>
          <a:ln>
            <a:solidFill>
              <a:srgbClr val="FF000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rPr>
              <a:t>监管风险</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endParaRPr>
          </a:p>
          <a:p>
            <a:pPr algn="ct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rPr>
              <a:t>告警</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3" name="圆角矩形 62"/>
          <p:cNvSpPr/>
          <p:nvPr/>
        </p:nvSpPr>
        <p:spPr>
          <a:xfrm>
            <a:off x="3846195" y="4084955"/>
            <a:ext cx="1221740" cy="504190"/>
          </a:xfrm>
          <a:prstGeom prst="roundRect">
            <a:avLst/>
          </a:prstGeom>
          <a:solidFill>
            <a:schemeClr val="bg1"/>
          </a:solidFill>
          <a:ln>
            <a:solidFill>
              <a:srgbClr val="FF000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rPr>
              <a:t>风险处置</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endParaRPr>
          </a:p>
          <a:p>
            <a:pPr algn="ct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rPr>
              <a:t>立项</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39" name="直接箭头连接符 38"/>
          <p:cNvCxnSpPr>
            <a:stCxn id="38" idx="3"/>
            <a:endCxn id="63" idx="1"/>
          </p:cNvCxnSpPr>
          <p:nvPr/>
        </p:nvCxnSpPr>
        <p:spPr>
          <a:xfrm>
            <a:off x="3339465" y="4328160"/>
            <a:ext cx="506730" cy="0"/>
          </a:xfrm>
          <a:prstGeom prst="straightConnector1">
            <a:avLst/>
          </a:prstGeom>
          <a:solidFill>
            <a:schemeClr val="accent4">
              <a:lumMod val="20000"/>
              <a:lumOff val="80000"/>
            </a:schemeClr>
          </a:solidFill>
          <a:ln w="19050" cmpd="sng">
            <a:solidFill>
              <a:srgbClr val="2F5597"/>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71" name="直接箭头连接符 70"/>
          <p:cNvCxnSpPr>
            <a:endCxn id="37" idx="0"/>
          </p:cNvCxnSpPr>
          <p:nvPr/>
        </p:nvCxnSpPr>
        <p:spPr>
          <a:xfrm>
            <a:off x="7696963" y="4601845"/>
            <a:ext cx="0" cy="838835"/>
          </a:xfrm>
          <a:prstGeom prst="straightConnector1">
            <a:avLst/>
          </a:prstGeom>
          <a:ln>
            <a:headEnd type="arrow" w="med" len="med"/>
            <a:tailEnd type="arrow" w="med" len="med"/>
          </a:ln>
        </p:spPr>
        <p:style>
          <a:lnRef idx="3">
            <a:schemeClr val="accent5"/>
          </a:lnRef>
          <a:fillRef idx="0">
            <a:schemeClr val="accent5"/>
          </a:fillRef>
          <a:effectRef idx="2">
            <a:schemeClr val="accent5"/>
          </a:effectRef>
          <a:fontRef idx="minor">
            <a:schemeClr val="tx1"/>
          </a:fontRef>
        </p:style>
      </p:cxnSp>
      <p:sp>
        <p:nvSpPr>
          <p:cNvPr id="40" name="文本框 39"/>
          <p:cNvSpPr txBox="1"/>
          <p:nvPr/>
        </p:nvSpPr>
        <p:spPr>
          <a:xfrm>
            <a:off x="532765" y="853440"/>
            <a:ext cx="11125835" cy="1198880"/>
          </a:xfrm>
          <a:prstGeom prst="rect">
            <a:avLst/>
          </a:prstGeom>
          <a:noFill/>
        </p:spPr>
        <p:txBody>
          <a:bodyPr wrap="square" rtlCol="0" anchor="t">
            <a:spAutoFit/>
          </a:bodyPr>
          <a:p>
            <a:pPr indent="406400" algn="l" fontAlgn="auto">
              <a:lnSpc>
                <a:spcPct val="150000"/>
              </a:lnSpc>
              <a:spcBef>
                <a:spcPts val="0"/>
              </a:spcBef>
              <a:spcAft>
                <a:spcPts val="0"/>
              </a:spcAft>
              <a:extLst>
                <a:ext uri="{35155182-B16C-46BC-9424-99874614C6A1}">
                  <wpsdc:indentchars xmlns:wpsdc="http://www.wps.cn/officeDocument/2017/drawingmlCustomData" val="200" checksum="1740828767"/>
                </a:ext>
              </a:extLst>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风险模型监测到问题后自动告警，通过风险预案模板形成处置单并下发至对应单位；下级单位签收处置单后执行核查、反馈、处理等操作，处置单任务处理完毕方可提交核销申请；结项后可对系统中处置过的下级单位异常处置情况进行评估考核、形成专项报告。有效保障对所有监管异常事件跟踪到底，形成上下联动的常态闭环工作机制。</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41" name="直接箭头连接符 40"/>
          <p:cNvCxnSpPr>
            <a:stCxn id="35" idx="3"/>
            <a:endCxn id="34" idx="1"/>
          </p:cNvCxnSpPr>
          <p:nvPr/>
        </p:nvCxnSpPr>
        <p:spPr>
          <a:xfrm>
            <a:off x="5067935" y="5692775"/>
            <a:ext cx="398145" cy="0"/>
          </a:xfrm>
          <a:prstGeom prst="straightConnector1">
            <a:avLst/>
          </a:prstGeom>
          <a:solidFill>
            <a:schemeClr val="tx2">
              <a:lumMod val="20000"/>
              <a:lumOff val="80000"/>
            </a:schemeClr>
          </a:solidFill>
          <a:ln>
            <a:tailEnd type="arrow" w="med" len="med"/>
          </a:ln>
        </p:spPr>
        <p:style>
          <a:lnRef idx="3">
            <a:schemeClr val="accent5"/>
          </a:lnRef>
          <a:fillRef idx="0">
            <a:schemeClr val="accent5"/>
          </a:fillRef>
          <a:effectRef idx="2">
            <a:schemeClr val="accent5"/>
          </a:effectRef>
          <a:fontRef idx="minor">
            <a:schemeClr val="tx1"/>
          </a:fontRef>
        </p:style>
      </p:cxnSp>
      <p:cxnSp>
        <p:nvCxnSpPr>
          <p:cNvPr id="42" name="直接箭头连接符 41"/>
          <p:cNvCxnSpPr>
            <a:stCxn id="34" idx="3"/>
            <a:endCxn id="37" idx="1"/>
          </p:cNvCxnSpPr>
          <p:nvPr/>
        </p:nvCxnSpPr>
        <p:spPr>
          <a:xfrm>
            <a:off x="6687820" y="5692775"/>
            <a:ext cx="398145" cy="0"/>
          </a:xfrm>
          <a:prstGeom prst="straightConnector1">
            <a:avLst/>
          </a:prstGeom>
          <a:solidFill>
            <a:schemeClr val="tx2">
              <a:lumMod val="20000"/>
              <a:lumOff val="80000"/>
            </a:schemeClr>
          </a:solidFill>
          <a:ln>
            <a:tailEnd type="arrow" w="med" len="med"/>
          </a:ln>
        </p:spPr>
        <p:style>
          <a:lnRef idx="3">
            <a:schemeClr val="accent5"/>
          </a:lnRef>
          <a:fillRef idx="0">
            <a:schemeClr val="accent5"/>
          </a:fillRef>
          <a:effectRef idx="2">
            <a:schemeClr val="accent5"/>
          </a:effectRef>
          <a:fontRef idx="minor">
            <a:schemeClr val="tx1"/>
          </a:fontRef>
        </p:style>
      </p:cxnSp>
      <p:cxnSp>
        <p:nvCxnSpPr>
          <p:cNvPr id="43" name="直接箭头连接符 42"/>
          <p:cNvCxnSpPr>
            <a:stCxn id="32" idx="3"/>
            <a:endCxn id="33" idx="1"/>
          </p:cNvCxnSpPr>
          <p:nvPr/>
        </p:nvCxnSpPr>
        <p:spPr>
          <a:xfrm>
            <a:off x="8307070" y="4328160"/>
            <a:ext cx="578485" cy="0"/>
          </a:xfrm>
          <a:prstGeom prst="straightConnector1">
            <a:avLst/>
          </a:prstGeom>
          <a:solidFill>
            <a:schemeClr val="accent4">
              <a:lumMod val="20000"/>
              <a:lumOff val="80000"/>
            </a:schemeClr>
          </a:solidFill>
          <a:ln w="19050" cmpd="sng">
            <a:solidFill>
              <a:srgbClr val="2F5597"/>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44" name="文本框 43"/>
          <p:cNvSpPr txBox="1"/>
          <p:nvPr/>
        </p:nvSpPr>
        <p:spPr>
          <a:xfrm>
            <a:off x="642620" y="4453890"/>
            <a:ext cx="1189990" cy="368300"/>
          </a:xfrm>
          <a:prstGeom prst="rect">
            <a:avLst/>
          </a:prstGeom>
          <a:noFill/>
        </p:spPr>
        <p:txBody>
          <a:bodyPr wrap="square" rtlCol="0" anchor="t">
            <a:spAutoFit/>
          </a:bodyPr>
          <a:p>
            <a:pPr lvl="0" algn="ctr" defTabSz="685800">
              <a:lnSpc>
                <a:spcPct val="120000"/>
              </a:lnSpc>
              <a:spcBef>
                <a:spcPts val="0"/>
              </a:spcBef>
              <a:spcAft>
                <a:spcPts val="0"/>
              </a:spcAft>
              <a:buClr>
                <a:srgbClr val="C00000"/>
              </a:buClr>
              <a:buSzTx/>
              <a:buFontTx/>
            </a:pPr>
            <a:r>
              <a:rPr lang="zh-CN" altLang="en-US" sz="15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Source Han Sans CN Normal" panose="020B0A00000000000000" charset="-122"/>
                <a:sym typeface="+mn-ea"/>
              </a:rPr>
              <a:t>国资委</a:t>
            </a:r>
            <a:endParaRPr lang="zh-CN" altLang="en-US" sz="15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Source Han Sans CN Normal" panose="020B0A00000000000000" charset="-122"/>
              <a:sym typeface="+mn-ea"/>
            </a:endParaRPr>
          </a:p>
        </p:txBody>
      </p:sp>
      <p:sp>
        <p:nvSpPr>
          <p:cNvPr id="45" name="文本框 44"/>
          <p:cNvSpPr txBox="1"/>
          <p:nvPr/>
        </p:nvSpPr>
        <p:spPr>
          <a:xfrm>
            <a:off x="642620" y="5761355"/>
            <a:ext cx="1209040" cy="368300"/>
          </a:xfrm>
          <a:prstGeom prst="rect">
            <a:avLst/>
          </a:prstGeom>
          <a:noFill/>
        </p:spPr>
        <p:txBody>
          <a:bodyPr wrap="square" rtlCol="0" anchor="t">
            <a:spAutoFit/>
          </a:bodyPr>
          <a:p>
            <a:pPr lvl="0" algn="ctr" defTabSz="685800">
              <a:lnSpc>
                <a:spcPct val="120000"/>
              </a:lnSpc>
              <a:spcBef>
                <a:spcPts val="0"/>
              </a:spcBef>
              <a:spcAft>
                <a:spcPts val="0"/>
              </a:spcAft>
              <a:buClr>
                <a:srgbClr val="C00000"/>
              </a:buClr>
              <a:buSzTx/>
              <a:buFontTx/>
            </a:pPr>
            <a:r>
              <a:rPr lang="zh-CN" altLang="en-US" sz="15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Source Han Sans CN Normal" panose="020B0A00000000000000" charset="-122"/>
                <a:sym typeface="+mn-ea"/>
              </a:rPr>
              <a:t>集团企业</a:t>
            </a:r>
            <a:endParaRPr lang="zh-CN" altLang="en-US" sz="15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Source Han Sans CN Normal" panose="020B0A00000000000000" charset="-122"/>
              <a:sym typeface="+mn-ea"/>
            </a:endParaRPr>
          </a:p>
        </p:txBody>
      </p:sp>
      <p:sp>
        <p:nvSpPr>
          <p:cNvPr id="46" name="图形 14"/>
          <p:cNvSpPr>
            <a:spLocks noChangeAspect="1"/>
          </p:cNvSpPr>
          <p:nvPr/>
        </p:nvSpPr>
        <p:spPr>
          <a:xfrm>
            <a:off x="1001395" y="5242560"/>
            <a:ext cx="489585" cy="461010"/>
          </a:xfrm>
          <a:custGeom>
            <a:avLst/>
            <a:gdLst>
              <a:gd name="connsiteX0" fmla="*/ 278894 w 288393"/>
              <a:gd name="connsiteY0" fmla="*/ 257385 h 271810"/>
              <a:gd name="connsiteX1" fmla="*/ 278894 w 288393"/>
              <a:gd name="connsiteY1" fmla="*/ 257385 h 271810"/>
              <a:gd name="connsiteX2" fmla="*/ 278894 w 288393"/>
              <a:gd name="connsiteY2" fmla="*/ 257385 h 271810"/>
              <a:gd name="connsiteX3" fmla="*/ 287443 w 288393"/>
              <a:gd name="connsiteY3" fmla="*/ 88967 h 271810"/>
              <a:gd name="connsiteX4" fmla="*/ 281744 w 288393"/>
              <a:gd name="connsiteY4" fmla="*/ 82306 h 271810"/>
              <a:gd name="connsiteX5" fmla="*/ 148755 w 288393"/>
              <a:gd name="connsiteY5" fmla="*/ 1427 h 271810"/>
              <a:gd name="connsiteX6" fmla="*/ 140206 w 288393"/>
              <a:gd name="connsiteY6" fmla="*/ 1427 h 271810"/>
              <a:gd name="connsiteX7" fmla="*/ 135456 w 288393"/>
              <a:gd name="connsiteY7" fmla="*/ 4282 h 271810"/>
              <a:gd name="connsiteX8" fmla="*/ 6268 w 288393"/>
              <a:gd name="connsiteY8" fmla="*/ 82306 h 271810"/>
              <a:gd name="connsiteX9" fmla="*/ 568 w 288393"/>
              <a:gd name="connsiteY9" fmla="*/ 88967 h 271810"/>
              <a:gd name="connsiteX10" fmla="*/ 2468 w 288393"/>
              <a:gd name="connsiteY10" fmla="*/ 100385 h 271810"/>
              <a:gd name="connsiteX11" fmla="*/ 12917 w 288393"/>
              <a:gd name="connsiteY11" fmla="*/ 105143 h 271810"/>
              <a:gd name="connsiteX12" fmla="*/ 30016 w 288393"/>
              <a:gd name="connsiteY12" fmla="*/ 105143 h 271810"/>
              <a:gd name="connsiteX13" fmla="*/ 30016 w 288393"/>
              <a:gd name="connsiteY13" fmla="*/ 248822 h 271810"/>
              <a:gd name="connsiteX14" fmla="*/ 29066 w 288393"/>
              <a:gd name="connsiteY14" fmla="*/ 248822 h 271810"/>
              <a:gd name="connsiteX15" fmla="*/ 19566 w 288393"/>
              <a:gd name="connsiteY15" fmla="*/ 249773 h 271810"/>
              <a:gd name="connsiteX16" fmla="*/ 11967 w 288393"/>
              <a:gd name="connsiteY16" fmla="*/ 258337 h 271810"/>
              <a:gd name="connsiteX17" fmla="*/ 11017 w 288393"/>
              <a:gd name="connsiteY17" fmla="*/ 259288 h 271810"/>
              <a:gd name="connsiteX18" fmla="*/ 11017 w 288393"/>
              <a:gd name="connsiteY18" fmla="*/ 260240 h 271810"/>
              <a:gd name="connsiteX19" fmla="*/ 15767 w 288393"/>
              <a:gd name="connsiteY19" fmla="*/ 269755 h 271810"/>
              <a:gd name="connsiteX20" fmla="*/ 29066 w 288393"/>
              <a:gd name="connsiteY20" fmla="*/ 271658 h 271810"/>
              <a:gd name="connsiteX21" fmla="*/ 260846 w 288393"/>
              <a:gd name="connsiteY21" fmla="*/ 271658 h 271810"/>
              <a:gd name="connsiteX22" fmla="*/ 275095 w 288393"/>
              <a:gd name="connsiteY22" fmla="*/ 267852 h 271810"/>
              <a:gd name="connsiteX23" fmla="*/ 277944 w 288393"/>
              <a:gd name="connsiteY23" fmla="*/ 258337 h 271810"/>
              <a:gd name="connsiteX24" fmla="*/ 277944 w 288393"/>
              <a:gd name="connsiteY24" fmla="*/ 258337 h 271810"/>
              <a:gd name="connsiteX25" fmla="*/ 267495 w 288393"/>
              <a:gd name="connsiteY25" fmla="*/ 249773 h 271810"/>
              <a:gd name="connsiteX26" fmla="*/ 258946 w 288393"/>
              <a:gd name="connsiteY26" fmla="*/ 249773 h 271810"/>
              <a:gd name="connsiteX27" fmla="*/ 257996 w 288393"/>
              <a:gd name="connsiteY27" fmla="*/ 249773 h 271810"/>
              <a:gd name="connsiteX28" fmla="*/ 257996 w 288393"/>
              <a:gd name="connsiteY28" fmla="*/ 106094 h 271810"/>
              <a:gd name="connsiteX29" fmla="*/ 276045 w 288393"/>
              <a:gd name="connsiteY29" fmla="*/ 106094 h 271810"/>
              <a:gd name="connsiteX30" fmla="*/ 284594 w 288393"/>
              <a:gd name="connsiteY30" fmla="*/ 101337 h 271810"/>
              <a:gd name="connsiteX31" fmla="*/ 287443 w 288393"/>
              <a:gd name="connsiteY31" fmla="*/ 88967 h 271810"/>
              <a:gd name="connsiteX32" fmla="*/ 95560 w 288393"/>
              <a:gd name="connsiteY32" fmla="*/ 100385 h 271810"/>
              <a:gd name="connsiteX33" fmla="*/ 101260 w 288393"/>
              <a:gd name="connsiteY33" fmla="*/ 95628 h 271810"/>
              <a:gd name="connsiteX34" fmla="*/ 127857 w 288393"/>
              <a:gd name="connsiteY34" fmla="*/ 91821 h 271810"/>
              <a:gd name="connsiteX35" fmla="*/ 139256 w 288393"/>
              <a:gd name="connsiteY35" fmla="*/ 68033 h 271810"/>
              <a:gd name="connsiteX36" fmla="*/ 142106 w 288393"/>
              <a:gd name="connsiteY36" fmla="*/ 64227 h 271810"/>
              <a:gd name="connsiteX37" fmla="*/ 149705 w 288393"/>
              <a:gd name="connsiteY37" fmla="*/ 63276 h 271810"/>
              <a:gd name="connsiteX38" fmla="*/ 152555 w 288393"/>
              <a:gd name="connsiteY38" fmla="*/ 67082 h 271810"/>
              <a:gd name="connsiteX39" fmla="*/ 163954 w 288393"/>
              <a:gd name="connsiteY39" fmla="*/ 91821 h 271810"/>
              <a:gd name="connsiteX40" fmla="*/ 188652 w 288393"/>
              <a:gd name="connsiteY40" fmla="*/ 95628 h 271810"/>
              <a:gd name="connsiteX41" fmla="*/ 192452 w 288393"/>
              <a:gd name="connsiteY41" fmla="*/ 96579 h 271810"/>
              <a:gd name="connsiteX42" fmla="*/ 196251 w 288393"/>
              <a:gd name="connsiteY42" fmla="*/ 103240 h 271810"/>
              <a:gd name="connsiteX43" fmla="*/ 194352 w 288393"/>
              <a:gd name="connsiteY43" fmla="*/ 108949 h 271810"/>
              <a:gd name="connsiteX44" fmla="*/ 175353 w 288393"/>
              <a:gd name="connsiteY44" fmla="*/ 128931 h 271810"/>
              <a:gd name="connsiteX45" fmla="*/ 180103 w 288393"/>
              <a:gd name="connsiteY45" fmla="*/ 156525 h 271810"/>
              <a:gd name="connsiteX46" fmla="*/ 177253 w 288393"/>
              <a:gd name="connsiteY46" fmla="*/ 164137 h 271810"/>
              <a:gd name="connsiteX47" fmla="*/ 170604 w 288393"/>
              <a:gd name="connsiteY47" fmla="*/ 164137 h 271810"/>
              <a:gd name="connsiteX48" fmla="*/ 145906 w 288393"/>
              <a:gd name="connsiteY48" fmla="*/ 150816 h 271810"/>
              <a:gd name="connsiteX49" fmla="*/ 122158 w 288393"/>
              <a:gd name="connsiteY49" fmla="*/ 164137 h 271810"/>
              <a:gd name="connsiteX50" fmla="*/ 117408 w 288393"/>
              <a:gd name="connsiteY50" fmla="*/ 165088 h 271810"/>
              <a:gd name="connsiteX51" fmla="*/ 112659 w 288393"/>
              <a:gd name="connsiteY51" fmla="*/ 159379 h 271810"/>
              <a:gd name="connsiteX52" fmla="*/ 112659 w 288393"/>
              <a:gd name="connsiteY52" fmla="*/ 154622 h 271810"/>
              <a:gd name="connsiteX53" fmla="*/ 117408 w 288393"/>
              <a:gd name="connsiteY53" fmla="*/ 128931 h 271810"/>
              <a:gd name="connsiteX54" fmla="*/ 98410 w 288393"/>
              <a:gd name="connsiteY54" fmla="*/ 108949 h 271810"/>
              <a:gd name="connsiteX55" fmla="*/ 95560 w 288393"/>
              <a:gd name="connsiteY55" fmla="*/ 100385 h 271810"/>
              <a:gd name="connsiteX56" fmla="*/ 30016 w 288393"/>
              <a:gd name="connsiteY56" fmla="*/ 248822 h 271810"/>
              <a:gd name="connsiteX57" fmla="*/ 30016 w 288393"/>
              <a:gd name="connsiteY57" fmla="*/ 248822 h 271810"/>
              <a:gd name="connsiteX58" fmla="*/ 30965 w 288393"/>
              <a:gd name="connsiteY58" fmla="*/ 248822 h 271810"/>
              <a:gd name="connsiteX59" fmla="*/ 30016 w 288393"/>
              <a:gd name="connsiteY59" fmla="*/ 248822 h 271810"/>
              <a:gd name="connsiteX60" fmla="*/ 212400 w 288393"/>
              <a:gd name="connsiteY60" fmla="*/ 229791 h 271810"/>
              <a:gd name="connsiteX61" fmla="*/ 207650 w 288393"/>
              <a:gd name="connsiteY61" fmla="*/ 233598 h 271810"/>
              <a:gd name="connsiteX62" fmla="*/ 204801 w 288393"/>
              <a:gd name="connsiteY62" fmla="*/ 233598 h 271810"/>
              <a:gd name="connsiteX63" fmla="*/ 86061 w 288393"/>
              <a:gd name="connsiteY63" fmla="*/ 233598 h 271810"/>
              <a:gd name="connsiteX64" fmla="*/ 80361 w 288393"/>
              <a:gd name="connsiteY64" fmla="*/ 229791 h 271810"/>
              <a:gd name="connsiteX65" fmla="*/ 79411 w 288393"/>
              <a:gd name="connsiteY65" fmla="*/ 224082 h 271810"/>
              <a:gd name="connsiteX66" fmla="*/ 84161 w 288393"/>
              <a:gd name="connsiteY66" fmla="*/ 218373 h 271810"/>
              <a:gd name="connsiteX67" fmla="*/ 87961 w 288393"/>
              <a:gd name="connsiteY67" fmla="*/ 218373 h 271810"/>
              <a:gd name="connsiteX68" fmla="*/ 204801 w 288393"/>
              <a:gd name="connsiteY68" fmla="*/ 218373 h 271810"/>
              <a:gd name="connsiteX69" fmla="*/ 209550 w 288393"/>
              <a:gd name="connsiteY69" fmla="*/ 219325 h 271810"/>
              <a:gd name="connsiteX70" fmla="*/ 213350 w 288393"/>
              <a:gd name="connsiteY70" fmla="*/ 225034 h 271810"/>
              <a:gd name="connsiteX71" fmla="*/ 212400 w 288393"/>
              <a:gd name="connsiteY71" fmla="*/ 229791 h 271810"/>
              <a:gd name="connsiteX72" fmla="*/ 212400 w 288393"/>
              <a:gd name="connsiteY72" fmla="*/ 198391 h 271810"/>
              <a:gd name="connsiteX73" fmla="*/ 207650 w 288393"/>
              <a:gd name="connsiteY73" fmla="*/ 202197 h 271810"/>
              <a:gd name="connsiteX74" fmla="*/ 204801 w 288393"/>
              <a:gd name="connsiteY74" fmla="*/ 202197 h 271810"/>
              <a:gd name="connsiteX75" fmla="*/ 86061 w 288393"/>
              <a:gd name="connsiteY75" fmla="*/ 202197 h 271810"/>
              <a:gd name="connsiteX76" fmla="*/ 80361 w 288393"/>
              <a:gd name="connsiteY76" fmla="*/ 198391 h 271810"/>
              <a:gd name="connsiteX77" fmla="*/ 79411 w 288393"/>
              <a:gd name="connsiteY77" fmla="*/ 192682 h 271810"/>
              <a:gd name="connsiteX78" fmla="*/ 84161 w 288393"/>
              <a:gd name="connsiteY78" fmla="*/ 186973 h 271810"/>
              <a:gd name="connsiteX79" fmla="*/ 87961 w 288393"/>
              <a:gd name="connsiteY79" fmla="*/ 186973 h 271810"/>
              <a:gd name="connsiteX80" fmla="*/ 204801 w 288393"/>
              <a:gd name="connsiteY80" fmla="*/ 186973 h 271810"/>
              <a:gd name="connsiteX81" fmla="*/ 209550 w 288393"/>
              <a:gd name="connsiteY81" fmla="*/ 187925 h 271810"/>
              <a:gd name="connsiteX82" fmla="*/ 213350 w 288393"/>
              <a:gd name="connsiteY82" fmla="*/ 193634 h 271810"/>
              <a:gd name="connsiteX83" fmla="*/ 212400 w 288393"/>
              <a:gd name="connsiteY83" fmla="*/ 198391 h 271810"/>
              <a:gd name="connsiteX84" fmla="*/ 259896 w 288393"/>
              <a:gd name="connsiteY84" fmla="*/ 248822 h 271810"/>
              <a:gd name="connsiteX85" fmla="*/ 259896 w 288393"/>
              <a:gd name="connsiteY85" fmla="*/ 248822 h 271810"/>
              <a:gd name="connsiteX86" fmla="*/ 259896 w 288393"/>
              <a:gd name="connsiteY86" fmla="*/ 248822 h 27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88393" h="271810">
                <a:moveTo>
                  <a:pt x="278894" y="257385"/>
                </a:moveTo>
                <a:cubicBezTo>
                  <a:pt x="278894" y="257385"/>
                  <a:pt x="278894" y="257385"/>
                  <a:pt x="278894" y="257385"/>
                </a:cubicBezTo>
                <a:cubicBezTo>
                  <a:pt x="279844" y="260240"/>
                  <a:pt x="278894" y="254531"/>
                  <a:pt x="278894" y="257385"/>
                </a:cubicBezTo>
                <a:close/>
                <a:moveTo>
                  <a:pt x="287443" y="88967"/>
                </a:moveTo>
                <a:cubicBezTo>
                  <a:pt x="286494" y="86112"/>
                  <a:pt x="284594" y="83258"/>
                  <a:pt x="281744" y="82306"/>
                </a:cubicBezTo>
                <a:cubicBezTo>
                  <a:pt x="237098" y="55664"/>
                  <a:pt x="193402" y="28070"/>
                  <a:pt x="148755" y="1427"/>
                </a:cubicBezTo>
                <a:cubicBezTo>
                  <a:pt x="145906" y="-476"/>
                  <a:pt x="142106" y="-476"/>
                  <a:pt x="140206" y="1427"/>
                </a:cubicBezTo>
                <a:cubicBezTo>
                  <a:pt x="138306" y="2379"/>
                  <a:pt x="137356" y="3330"/>
                  <a:pt x="135456" y="4282"/>
                </a:cubicBezTo>
                <a:lnTo>
                  <a:pt x="6268" y="82306"/>
                </a:lnTo>
                <a:cubicBezTo>
                  <a:pt x="3418" y="84209"/>
                  <a:pt x="1518" y="86112"/>
                  <a:pt x="568" y="88967"/>
                </a:cubicBezTo>
                <a:cubicBezTo>
                  <a:pt x="-382" y="92773"/>
                  <a:pt x="-382" y="96579"/>
                  <a:pt x="2468" y="100385"/>
                </a:cubicBezTo>
                <a:cubicBezTo>
                  <a:pt x="4368" y="104191"/>
                  <a:pt x="9117" y="106094"/>
                  <a:pt x="12917" y="105143"/>
                </a:cubicBezTo>
                <a:cubicBezTo>
                  <a:pt x="18617" y="105143"/>
                  <a:pt x="24316" y="105143"/>
                  <a:pt x="30016" y="105143"/>
                </a:cubicBezTo>
                <a:cubicBezTo>
                  <a:pt x="30016" y="152719"/>
                  <a:pt x="30016" y="201246"/>
                  <a:pt x="30016" y="248822"/>
                </a:cubicBezTo>
                <a:cubicBezTo>
                  <a:pt x="30016" y="248822"/>
                  <a:pt x="30016" y="248822"/>
                  <a:pt x="29066" y="248822"/>
                </a:cubicBezTo>
                <a:cubicBezTo>
                  <a:pt x="26216" y="248822"/>
                  <a:pt x="22416" y="247870"/>
                  <a:pt x="19566" y="249773"/>
                </a:cubicBezTo>
                <a:cubicBezTo>
                  <a:pt x="14817" y="252628"/>
                  <a:pt x="12917" y="252628"/>
                  <a:pt x="11967" y="258337"/>
                </a:cubicBezTo>
                <a:cubicBezTo>
                  <a:pt x="11967" y="259288"/>
                  <a:pt x="11967" y="259288"/>
                  <a:pt x="11017" y="259288"/>
                </a:cubicBezTo>
                <a:cubicBezTo>
                  <a:pt x="11017" y="259288"/>
                  <a:pt x="11017" y="259288"/>
                  <a:pt x="11017" y="260240"/>
                </a:cubicBezTo>
                <a:cubicBezTo>
                  <a:pt x="11017" y="264998"/>
                  <a:pt x="11967" y="266901"/>
                  <a:pt x="15767" y="269755"/>
                </a:cubicBezTo>
                <a:cubicBezTo>
                  <a:pt x="18617" y="272610"/>
                  <a:pt x="25266" y="271658"/>
                  <a:pt x="29066" y="271658"/>
                </a:cubicBezTo>
                <a:cubicBezTo>
                  <a:pt x="112659" y="271658"/>
                  <a:pt x="177253" y="271658"/>
                  <a:pt x="260846" y="271658"/>
                </a:cubicBezTo>
                <a:cubicBezTo>
                  <a:pt x="265595" y="271658"/>
                  <a:pt x="271295" y="271658"/>
                  <a:pt x="275095" y="267852"/>
                </a:cubicBezTo>
                <a:cubicBezTo>
                  <a:pt x="277944" y="264046"/>
                  <a:pt x="277944" y="262143"/>
                  <a:pt x="277944" y="258337"/>
                </a:cubicBezTo>
                <a:cubicBezTo>
                  <a:pt x="277944" y="258337"/>
                  <a:pt x="277944" y="258337"/>
                  <a:pt x="277944" y="258337"/>
                </a:cubicBezTo>
                <a:cubicBezTo>
                  <a:pt x="276045" y="251676"/>
                  <a:pt x="273195" y="251676"/>
                  <a:pt x="267495" y="249773"/>
                </a:cubicBezTo>
                <a:cubicBezTo>
                  <a:pt x="264646" y="248822"/>
                  <a:pt x="261796" y="249773"/>
                  <a:pt x="258946" y="249773"/>
                </a:cubicBezTo>
                <a:cubicBezTo>
                  <a:pt x="258946" y="249773"/>
                  <a:pt x="258946" y="249773"/>
                  <a:pt x="257996" y="249773"/>
                </a:cubicBezTo>
                <a:cubicBezTo>
                  <a:pt x="257996" y="202197"/>
                  <a:pt x="257996" y="154622"/>
                  <a:pt x="257996" y="106094"/>
                </a:cubicBezTo>
                <a:cubicBezTo>
                  <a:pt x="263696" y="106094"/>
                  <a:pt x="270345" y="106094"/>
                  <a:pt x="276045" y="106094"/>
                </a:cubicBezTo>
                <a:cubicBezTo>
                  <a:pt x="279844" y="106094"/>
                  <a:pt x="282694" y="104191"/>
                  <a:pt x="284594" y="101337"/>
                </a:cubicBezTo>
                <a:cubicBezTo>
                  <a:pt x="288393" y="97531"/>
                  <a:pt x="289343" y="92773"/>
                  <a:pt x="287443" y="88967"/>
                </a:cubicBezTo>
                <a:close/>
                <a:moveTo>
                  <a:pt x="95560" y="100385"/>
                </a:moveTo>
                <a:cubicBezTo>
                  <a:pt x="96510" y="97531"/>
                  <a:pt x="98410" y="95628"/>
                  <a:pt x="101260" y="95628"/>
                </a:cubicBezTo>
                <a:cubicBezTo>
                  <a:pt x="109809" y="94676"/>
                  <a:pt x="119308" y="92773"/>
                  <a:pt x="127857" y="91821"/>
                </a:cubicBezTo>
                <a:cubicBezTo>
                  <a:pt x="131657" y="84209"/>
                  <a:pt x="135456" y="75646"/>
                  <a:pt x="139256" y="68033"/>
                </a:cubicBezTo>
                <a:cubicBezTo>
                  <a:pt x="140206" y="66130"/>
                  <a:pt x="140206" y="65179"/>
                  <a:pt x="142106" y="64227"/>
                </a:cubicBezTo>
                <a:cubicBezTo>
                  <a:pt x="144006" y="62324"/>
                  <a:pt x="147805" y="62324"/>
                  <a:pt x="149705" y="63276"/>
                </a:cubicBezTo>
                <a:cubicBezTo>
                  <a:pt x="150655" y="64227"/>
                  <a:pt x="151605" y="65179"/>
                  <a:pt x="152555" y="67082"/>
                </a:cubicBezTo>
                <a:cubicBezTo>
                  <a:pt x="156355" y="75646"/>
                  <a:pt x="160154" y="83258"/>
                  <a:pt x="163954" y="91821"/>
                </a:cubicBezTo>
                <a:cubicBezTo>
                  <a:pt x="172503" y="92773"/>
                  <a:pt x="181053" y="94676"/>
                  <a:pt x="188652" y="95628"/>
                </a:cubicBezTo>
                <a:cubicBezTo>
                  <a:pt x="189602" y="95628"/>
                  <a:pt x="191502" y="95628"/>
                  <a:pt x="192452" y="96579"/>
                </a:cubicBezTo>
                <a:cubicBezTo>
                  <a:pt x="195301" y="97531"/>
                  <a:pt x="196251" y="100385"/>
                  <a:pt x="196251" y="103240"/>
                </a:cubicBezTo>
                <a:cubicBezTo>
                  <a:pt x="196251" y="105143"/>
                  <a:pt x="195301" y="107046"/>
                  <a:pt x="194352" y="108949"/>
                </a:cubicBezTo>
                <a:cubicBezTo>
                  <a:pt x="187702" y="115609"/>
                  <a:pt x="181053" y="122270"/>
                  <a:pt x="175353" y="128931"/>
                </a:cubicBezTo>
                <a:cubicBezTo>
                  <a:pt x="177253" y="138446"/>
                  <a:pt x="178203" y="147009"/>
                  <a:pt x="180103" y="156525"/>
                </a:cubicBezTo>
                <a:cubicBezTo>
                  <a:pt x="181053" y="159379"/>
                  <a:pt x="179153" y="162234"/>
                  <a:pt x="177253" y="164137"/>
                </a:cubicBezTo>
                <a:cubicBezTo>
                  <a:pt x="175353" y="166040"/>
                  <a:pt x="172503" y="166040"/>
                  <a:pt x="170604" y="164137"/>
                </a:cubicBezTo>
                <a:cubicBezTo>
                  <a:pt x="162054" y="159379"/>
                  <a:pt x="154455" y="155573"/>
                  <a:pt x="145906" y="150816"/>
                </a:cubicBezTo>
                <a:cubicBezTo>
                  <a:pt x="138306" y="155573"/>
                  <a:pt x="129757" y="159379"/>
                  <a:pt x="122158" y="164137"/>
                </a:cubicBezTo>
                <a:cubicBezTo>
                  <a:pt x="120258" y="165088"/>
                  <a:pt x="118358" y="165088"/>
                  <a:pt x="117408" y="165088"/>
                </a:cubicBezTo>
                <a:cubicBezTo>
                  <a:pt x="114558" y="164137"/>
                  <a:pt x="112659" y="162234"/>
                  <a:pt x="112659" y="159379"/>
                </a:cubicBezTo>
                <a:cubicBezTo>
                  <a:pt x="112659" y="157476"/>
                  <a:pt x="112659" y="156525"/>
                  <a:pt x="112659" y="154622"/>
                </a:cubicBezTo>
                <a:cubicBezTo>
                  <a:pt x="114558" y="146058"/>
                  <a:pt x="115508" y="137494"/>
                  <a:pt x="117408" y="128931"/>
                </a:cubicBezTo>
                <a:cubicBezTo>
                  <a:pt x="110759" y="122270"/>
                  <a:pt x="104109" y="115609"/>
                  <a:pt x="98410" y="108949"/>
                </a:cubicBezTo>
                <a:cubicBezTo>
                  <a:pt x="95560" y="107046"/>
                  <a:pt x="94610" y="103240"/>
                  <a:pt x="95560" y="100385"/>
                </a:cubicBezTo>
                <a:close/>
                <a:moveTo>
                  <a:pt x="30016" y="248822"/>
                </a:moveTo>
                <a:cubicBezTo>
                  <a:pt x="30016" y="248822"/>
                  <a:pt x="30016" y="248822"/>
                  <a:pt x="30016" y="248822"/>
                </a:cubicBezTo>
                <a:cubicBezTo>
                  <a:pt x="30016" y="248822"/>
                  <a:pt x="30965" y="248822"/>
                  <a:pt x="30965" y="248822"/>
                </a:cubicBezTo>
                <a:cubicBezTo>
                  <a:pt x="30965" y="248822"/>
                  <a:pt x="30965" y="248822"/>
                  <a:pt x="30016" y="248822"/>
                </a:cubicBezTo>
                <a:close/>
                <a:moveTo>
                  <a:pt x="212400" y="229791"/>
                </a:moveTo>
                <a:cubicBezTo>
                  <a:pt x="211450" y="231694"/>
                  <a:pt x="209550" y="233598"/>
                  <a:pt x="207650" y="233598"/>
                </a:cubicBezTo>
                <a:cubicBezTo>
                  <a:pt x="206700" y="233598"/>
                  <a:pt x="205751" y="233598"/>
                  <a:pt x="204801" y="233598"/>
                </a:cubicBezTo>
                <a:cubicBezTo>
                  <a:pt x="158255" y="233598"/>
                  <a:pt x="132607" y="233598"/>
                  <a:pt x="86061" y="233598"/>
                </a:cubicBezTo>
                <a:cubicBezTo>
                  <a:pt x="83211" y="233598"/>
                  <a:pt x="81311" y="231694"/>
                  <a:pt x="80361" y="229791"/>
                </a:cubicBezTo>
                <a:cubicBezTo>
                  <a:pt x="79411" y="227888"/>
                  <a:pt x="79411" y="225985"/>
                  <a:pt x="79411" y="224082"/>
                </a:cubicBezTo>
                <a:cubicBezTo>
                  <a:pt x="79411" y="221228"/>
                  <a:pt x="81311" y="219325"/>
                  <a:pt x="84161" y="218373"/>
                </a:cubicBezTo>
                <a:cubicBezTo>
                  <a:pt x="85111" y="218373"/>
                  <a:pt x="87011" y="218373"/>
                  <a:pt x="87961" y="218373"/>
                </a:cubicBezTo>
                <a:lnTo>
                  <a:pt x="204801" y="218373"/>
                </a:lnTo>
                <a:cubicBezTo>
                  <a:pt x="206700" y="218373"/>
                  <a:pt x="207650" y="218373"/>
                  <a:pt x="209550" y="219325"/>
                </a:cubicBezTo>
                <a:cubicBezTo>
                  <a:pt x="211450" y="220276"/>
                  <a:pt x="213350" y="223131"/>
                  <a:pt x="213350" y="225034"/>
                </a:cubicBezTo>
                <a:cubicBezTo>
                  <a:pt x="213350" y="226937"/>
                  <a:pt x="213350" y="228840"/>
                  <a:pt x="212400" y="229791"/>
                </a:cubicBezTo>
                <a:close/>
                <a:moveTo>
                  <a:pt x="212400" y="198391"/>
                </a:moveTo>
                <a:cubicBezTo>
                  <a:pt x="211450" y="200294"/>
                  <a:pt x="209550" y="202197"/>
                  <a:pt x="207650" y="202197"/>
                </a:cubicBezTo>
                <a:cubicBezTo>
                  <a:pt x="206700" y="202197"/>
                  <a:pt x="205751" y="202197"/>
                  <a:pt x="204801" y="202197"/>
                </a:cubicBezTo>
                <a:cubicBezTo>
                  <a:pt x="158255" y="202197"/>
                  <a:pt x="132607" y="202197"/>
                  <a:pt x="86061" y="202197"/>
                </a:cubicBezTo>
                <a:cubicBezTo>
                  <a:pt x="83211" y="202197"/>
                  <a:pt x="81311" y="200294"/>
                  <a:pt x="80361" y="198391"/>
                </a:cubicBezTo>
                <a:cubicBezTo>
                  <a:pt x="79411" y="196488"/>
                  <a:pt x="79411" y="194585"/>
                  <a:pt x="79411" y="192682"/>
                </a:cubicBezTo>
                <a:cubicBezTo>
                  <a:pt x="79411" y="189828"/>
                  <a:pt x="81311" y="187925"/>
                  <a:pt x="84161" y="186973"/>
                </a:cubicBezTo>
                <a:cubicBezTo>
                  <a:pt x="85111" y="186973"/>
                  <a:pt x="87011" y="186973"/>
                  <a:pt x="87961" y="186973"/>
                </a:cubicBezTo>
                <a:lnTo>
                  <a:pt x="204801" y="186973"/>
                </a:lnTo>
                <a:cubicBezTo>
                  <a:pt x="206700" y="186973"/>
                  <a:pt x="207650" y="186973"/>
                  <a:pt x="209550" y="187925"/>
                </a:cubicBezTo>
                <a:cubicBezTo>
                  <a:pt x="211450" y="188876"/>
                  <a:pt x="213350" y="191731"/>
                  <a:pt x="213350" y="193634"/>
                </a:cubicBezTo>
                <a:cubicBezTo>
                  <a:pt x="213350" y="195537"/>
                  <a:pt x="213350" y="196488"/>
                  <a:pt x="212400" y="198391"/>
                </a:cubicBezTo>
                <a:close/>
                <a:moveTo>
                  <a:pt x="259896" y="248822"/>
                </a:moveTo>
                <a:cubicBezTo>
                  <a:pt x="259896" y="248822"/>
                  <a:pt x="259896" y="248822"/>
                  <a:pt x="259896" y="248822"/>
                </a:cubicBezTo>
                <a:cubicBezTo>
                  <a:pt x="257996" y="248822"/>
                  <a:pt x="258946" y="248822"/>
                  <a:pt x="259896" y="248822"/>
                </a:cubicBezTo>
                <a:close/>
              </a:path>
            </a:pathLst>
          </a:custGeom>
          <a:solidFill>
            <a:srgbClr val="599CD4"/>
          </a:solidFill>
          <a:ln w="9499" cap="flat">
            <a:noFill/>
            <a:prstDash val="solid"/>
            <a:miter/>
          </a:ln>
        </p:spPr>
        <p:txBody>
          <a:bodyPr rtlCol="0" anchor="ctr"/>
          <a:p>
            <a:endParaRPr lang="zh-CN" altLang="en-US"/>
          </a:p>
        </p:txBody>
      </p:sp>
      <p:sp>
        <p:nvSpPr>
          <p:cNvPr id="47" name="图形 8"/>
          <p:cNvSpPr>
            <a:spLocks noChangeAspect="1"/>
          </p:cNvSpPr>
          <p:nvPr/>
        </p:nvSpPr>
        <p:spPr>
          <a:xfrm>
            <a:off x="991235" y="3970655"/>
            <a:ext cx="506095" cy="483235"/>
          </a:xfrm>
          <a:custGeom>
            <a:avLst/>
            <a:gdLst>
              <a:gd name="connsiteX0" fmla="*/ 282126 w 283075"/>
              <a:gd name="connsiteY0" fmla="*/ 59946 h 270230"/>
              <a:gd name="connsiteX1" fmla="*/ 282126 w 283075"/>
              <a:gd name="connsiteY1" fmla="*/ 79928 h 270230"/>
              <a:gd name="connsiteX2" fmla="*/ 276426 w 283075"/>
              <a:gd name="connsiteY2" fmla="*/ 79928 h 270230"/>
              <a:gd name="connsiteX3" fmla="*/ 260278 w 283075"/>
              <a:gd name="connsiteY3" fmla="*/ 86588 h 270230"/>
              <a:gd name="connsiteX4" fmla="*/ 260278 w 283075"/>
              <a:gd name="connsiteY4" fmla="*/ 86588 h 270230"/>
              <a:gd name="connsiteX5" fmla="*/ 252678 w 283075"/>
              <a:gd name="connsiteY5" fmla="*/ 89443 h 270230"/>
              <a:gd name="connsiteX6" fmla="*/ 28498 w 283075"/>
              <a:gd name="connsiteY6" fmla="*/ 89443 h 270230"/>
              <a:gd name="connsiteX7" fmla="*/ 21848 w 283075"/>
              <a:gd name="connsiteY7" fmla="*/ 86588 h 270230"/>
              <a:gd name="connsiteX8" fmla="*/ 21848 w 283075"/>
              <a:gd name="connsiteY8" fmla="*/ 86588 h 270230"/>
              <a:gd name="connsiteX9" fmla="*/ 5699 w 283075"/>
              <a:gd name="connsiteY9" fmla="*/ 79928 h 270230"/>
              <a:gd name="connsiteX10" fmla="*/ 0 w 283075"/>
              <a:gd name="connsiteY10" fmla="*/ 79928 h 270230"/>
              <a:gd name="connsiteX11" fmla="*/ 0 w 283075"/>
              <a:gd name="connsiteY11" fmla="*/ 59946 h 270230"/>
              <a:gd name="connsiteX12" fmla="*/ 141538 w 283075"/>
              <a:gd name="connsiteY12" fmla="*/ 0 h 270230"/>
              <a:gd name="connsiteX13" fmla="*/ 282126 w 283075"/>
              <a:gd name="connsiteY13" fmla="*/ 59946 h 270230"/>
              <a:gd name="connsiteX14" fmla="*/ 282126 w 283075"/>
              <a:gd name="connsiteY14" fmla="*/ 59946 h 270230"/>
              <a:gd name="connsiteX15" fmla="*/ 282126 w 283075"/>
              <a:gd name="connsiteY15" fmla="*/ 59946 h 270230"/>
              <a:gd name="connsiteX16" fmla="*/ 271677 w 283075"/>
              <a:gd name="connsiteY16" fmla="*/ 249297 h 270230"/>
              <a:gd name="connsiteX17" fmla="*/ 10449 w 283075"/>
              <a:gd name="connsiteY17" fmla="*/ 249297 h 270230"/>
              <a:gd name="connsiteX18" fmla="*/ 3800 w 283075"/>
              <a:gd name="connsiteY18" fmla="*/ 252152 h 270230"/>
              <a:gd name="connsiteX19" fmla="*/ 950 w 283075"/>
              <a:gd name="connsiteY19" fmla="*/ 258813 h 270230"/>
              <a:gd name="connsiteX20" fmla="*/ 950 w 283075"/>
              <a:gd name="connsiteY20" fmla="*/ 270231 h 270230"/>
              <a:gd name="connsiteX21" fmla="*/ 283076 w 283075"/>
              <a:gd name="connsiteY21" fmla="*/ 270231 h 270230"/>
              <a:gd name="connsiteX22" fmla="*/ 283076 w 283075"/>
              <a:gd name="connsiteY22" fmla="*/ 258813 h 270230"/>
              <a:gd name="connsiteX23" fmla="*/ 280226 w 283075"/>
              <a:gd name="connsiteY23" fmla="*/ 252152 h 270230"/>
              <a:gd name="connsiteX24" fmla="*/ 271677 w 283075"/>
              <a:gd name="connsiteY24" fmla="*/ 249297 h 270230"/>
              <a:gd name="connsiteX25" fmla="*/ 271677 w 283075"/>
              <a:gd name="connsiteY25" fmla="*/ 249297 h 270230"/>
              <a:gd name="connsiteX26" fmla="*/ 263128 w 283075"/>
              <a:gd name="connsiteY26" fmla="*/ 229316 h 270230"/>
              <a:gd name="connsiteX27" fmla="*/ 263128 w 283075"/>
              <a:gd name="connsiteY27" fmla="*/ 238831 h 270230"/>
              <a:gd name="connsiteX28" fmla="*/ 18998 w 283075"/>
              <a:gd name="connsiteY28" fmla="*/ 238831 h 270230"/>
              <a:gd name="connsiteX29" fmla="*/ 18998 w 283075"/>
              <a:gd name="connsiteY29" fmla="*/ 229316 h 270230"/>
              <a:gd name="connsiteX30" fmla="*/ 21848 w 283075"/>
              <a:gd name="connsiteY30" fmla="*/ 222655 h 270230"/>
              <a:gd name="connsiteX31" fmla="*/ 28498 w 283075"/>
              <a:gd name="connsiteY31" fmla="*/ 219800 h 270230"/>
              <a:gd name="connsiteX32" fmla="*/ 37047 w 283075"/>
              <a:gd name="connsiteY32" fmla="*/ 219800 h 270230"/>
              <a:gd name="connsiteX33" fmla="*/ 37047 w 283075"/>
              <a:gd name="connsiteY33" fmla="*/ 99909 h 270230"/>
              <a:gd name="connsiteX34" fmla="*/ 75044 w 283075"/>
              <a:gd name="connsiteY34" fmla="*/ 99909 h 270230"/>
              <a:gd name="connsiteX35" fmla="*/ 75044 w 283075"/>
              <a:gd name="connsiteY35" fmla="*/ 219800 h 270230"/>
              <a:gd name="connsiteX36" fmla="*/ 94042 w 283075"/>
              <a:gd name="connsiteY36" fmla="*/ 219800 h 270230"/>
              <a:gd name="connsiteX37" fmla="*/ 94042 w 283075"/>
              <a:gd name="connsiteY37" fmla="*/ 99909 h 270230"/>
              <a:gd name="connsiteX38" fmla="*/ 132039 w 283075"/>
              <a:gd name="connsiteY38" fmla="*/ 99909 h 270230"/>
              <a:gd name="connsiteX39" fmla="*/ 132039 w 283075"/>
              <a:gd name="connsiteY39" fmla="*/ 219800 h 270230"/>
              <a:gd name="connsiteX40" fmla="*/ 151037 w 283075"/>
              <a:gd name="connsiteY40" fmla="*/ 219800 h 270230"/>
              <a:gd name="connsiteX41" fmla="*/ 151037 w 283075"/>
              <a:gd name="connsiteY41" fmla="*/ 99909 h 270230"/>
              <a:gd name="connsiteX42" fmla="*/ 189034 w 283075"/>
              <a:gd name="connsiteY42" fmla="*/ 99909 h 270230"/>
              <a:gd name="connsiteX43" fmla="*/ 189034 w 283075"/>
              <a:gd name="connsiteY43" fmla="*/ 219800 h 270230"/>
              <a:gd name="connsiteX44" fmla="*/ 208032 w 283075"/>
              <a:gd name="connsiteY44" fmla="*/ 219800 h 270230"/>
              <a:gd name="connsiteX45" fmla="*/ 208032 w 283075"/>
              <a:gd name="connsiteY45" fmla="*/ 99909 h 270230"/>
              <a:gd name="connsiteX46" fmla="*/ 246029 w 283075"/>
              <a:gd name="connsiteY46" fmla="*/ 99909 h 270230"/>
              <a:gd name="connsiteX47" fmla="*/ 246029 w 283075"/>
              <a:gd name="connsiteY47" fmla="*/ 219800 h 270230"/>
              <a:gd name="connsiteX48" fmla="*/ 254578 w 283075"/>
              <a:gd name="connsiteY48" fmla="*/ 219800 h 270230"/>
              <a:gd name="connsiteX49" fmla="*/ 261228 w 283075"/>
              <a:gd name="connsiteY49" fmla="*/ 222655 h 270230"/>
              <a:gd name="connsiteX50" fmla="*/ 263128 w 283075"/>
              <a:gd name="connsiteY50" fmla="*/ 229316 h 270230"/>
              <a:gd name="connsiteX51" fmla="*/ 263128 w 283075"/>
              <a:gd name="connsiteY51" fmla="*/ 229316 h 270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83075" h="270230">
                <a:moveTo>
                  <a:pt x="282126" y="59946"/>
                </a:moveTo>
                <a:lnTo>
                  <a:pt x="282126" y="79928"/>
                </a:lnTo>
                <a:lnTo>
                  <a:pt x="276426" y="79928"/>
                </a:lnTo>
                <a:cubicBezTo>
                  <a:pt x="270727" y="79928"/>
                  <a:pt x="265027" y="82782"/>
                  <a:pt x="260278" y="86588"/>
                </a:cubicBezTo>
                <a:lnTo>
                  <a:pt x="260278" y="86588"/>
                </a:lnTo>
                <a:cubicBezTo>
                  <a:pt x="258378" y="88491"/>
                  <a:pt x="255528" y="89443"/>
                  <a:pt x="252678" y="89443"/>
                </a:cubicBezTo>
                <a:lnTo>
                  <a:pt x="28498" y="89443"/>
                </a:lnTo>
                <a:cubicBezTo>
                  <a:pt x="25648" y="89443"/>
                  <a:pt x="23748" y="88491"/>
                  <a:pt x="21848" y="86588"/>
                </a:cubicBezTo>
                <a:cubicBezTo>
                  <a:pt x="21848" y="86588"/>
                  <a:pt x="21848" y="86588"/>
                  <a:pt x="21848" y="86588"/>
                </a:cubicBezTo>
                <a:cubicBezTo>
                  <a:pt x="17099" y="81831"/>
                  <a:pt x="11399" y="79928"/>
                  <a:pt x="5699" y="79928"/>
                </a:cubicBezTo>
                <a:lnTo>
                  <a:pt x="0" y="79928"/>
                </a:lnTo>
                <a:lnTo>
                  <a:pt x="0" y="59946"/>
                </a:lnTo>
                <a:lnTo>
                  <a:pt x="141538" y="0"/>
                </a:lnTo>
                <a:lnTo>
                  <a:pt x="282126" y="59946"/>
                </a:lnTo>
                <a:lnTo>
                  <a:pt x="282126" y="59946"/>
                </a:lnTo>
                <a:lnTo>
                  <a:pt x="282126" y="59946"/>
                </a:lnTo>
                <a:close/>
                <a:moveTo>
                  <a:pt x="271677" y="249297"/>
                </a:moveTo>
                <a:lnTo>
                  <a:pt x="10449" y="249297"/>
                </a:lnTo>
                <a:cubicBezTo>
                  <a:pt x="7599" y="249297"/>
                  <a:pt x="5699" y="250249"/>
                  <a:pt x="3800" y="252152"/>
                </a:cubicBezTo>
                <a:cubicBezTo>
                  <a:pt x="1900" y="254055"/>
                  <a:pt x="950" y="256910"/>
                  <a:pt x="950" y="258813"/>
                </a:cubicBezTo>
                <a:lnTo>
                  <a:pt x="950" y="270231"/>
                </a:lnTo>
                <a:lnTo>
                  <a:pt x="283076" y="270231"/>
                </a:lnTo>
                <a:lnTo>
                  <a:pt x="283076" y="258813"/>
                </a:lnTo>
                <a:cubicBezTo>
                  <a:pt x="283076" y="255958"/>
                  <a:pt x="282126" y="254055"/>
                  <a:pt x="280226" y="252152"/>
                </a:cubicBezTo>
                <a:cubicBezTo>
                  <a:pt x="277376" y="250249"/>
                  <a:pt x="274527" y="249297"/>
                  <a:pt x="271677" y="249297"/>
                </a:cubicBezTo>
                <a:lnTo>
                  <a:pt x="271677" y="249297"/>
                </a:lnTo>
                <a:close/>
                <a:moveTo>
                  <a:pt x="263128" y="229316"/>
                </a:moveTo>
                <a:lnTo>
                  <a:pt x="263128" y="238831"/>
                </a:lnTo>
                <a:lnTo>
                  <a:pt x="18998" y="238831"/>
                </a:lnTo>
                <a:lnTo>
                  <a:pt x="18998" y="229316"/>
                </a:lnTo>
                <a:cubicBezTo>
                  <a:pt x="18998" y="226461"/>
                  <a:pt x="19948" y="224558"/>
                  <a:pt x="21848" y="222655"/>
                </a:cubicBezTo>
                <a:cubicBezTo>
                  <a:pt x="23748" y="220752"/>
                  <a:pt x="26598" y="219800"/>
                  <a:pt x="28498" y="219800"/>
                </a:cubicBezTo>
                <a:lnTo>
                  <a:pt x="37047" y="219800"/>
                </a:lnTo>
                <a:lnTo>
                  <a:pt x="37047" y="99909"/>
                </a:lnTo>
                <a:lnTo>
                  <a:pt x="75044" y="99909"/>
                </a:lnTo>
                <a:lnTo>
                  <a:pt x="75044" y="219800"/>
                </a:lnTo>
                <a:lnTo>
                  <a:pt x="94042" y="219800"/>
                </a:lnTo>
                <a:lnTo>
                  <a:pt x="94042" y="99909"/>
                </a:lnTo>
                <a:lnTo>
                  <a:pt x="132039" y="99909"/>
                </a:lnTo>
                <a:lnTo>
                  <a:pt x="132039" y="219800"/>
                </a:lnTo>
                <a:lnTo>
                  <a:pt x="151037" y="219800"/>
                </a:lnTo>
                <a:lnTo>
                  <a:pt x="151037" y="99909"/>
                </a:lnTo>
                <a:lnTo>
                  <a:pt x="189034" y="99909"/>
                </a:lnTo>
                <a:lnTo>
                  <a:pt x="189034" y="219800"/>
                </a:lnTo>
                <a:lnTo>
                  <a:pt x="208032" y="219800"/>
                </a:lnTo>
                <a:lnTo>
                  <a:pt x="208032" y="99909"/>
                </a:lnTo>
                <a:lnTo>
                  <a:pt x="246029" y="99909"/>
                </a:lnTo>
                <a:lnTo>
                  <a:pt x="246029" y="219800"/>
                </a:lnTo>
                <a:lnTo>
                  <a:pt x="254578" y="219800"/>
                </a:lnTo>
                <a:cubicBezTo>
                  <a:pt x="257428" y="219800"/>
                  <a:pt x="259328" y="220752"/>
                  <a:pt x="261228" y="222655"/>
                </a:cubicBezTo>
                <a:cubicBezTo>
                  <a:pt x="262178" y="224558"/>
                  <a:pt x="263128" y="226461"/>
                  <a:pt x="263128" y="229316"/>
                </a:cubicBezTo>
                <a:lnTo>
                  <a:pt x="263128" y="229316"/>
                </a:lnTo>
                <a:close/>
              </a:path>
            </a:pathLst>
          </a:custGeom>
          <a:solidFill>
            <a:srgbClr val="599CD4"/>
          </a:solidFill>
          <a:ln w="9499" cap="flat">
            <a:noFill/>
            <a:prstDash val="solid"/>
            <a:miter/>
          </a:ln>
        </p:spPr>
        <p:txBody>
          <a:bodyPr rtlCol="0" anchor="ctr"/>
          <a:p>
            <a:endParaRPr lang="zh-CN" altLang="en-US"/>
          </a:p>
        </p:txBody>
      </p:sp>
      <p:sp>
        <p:nvSpPr>
          <p:cNvPr id="48" name="矩形 47"/>
          <p:cNvSpPr/>
          <p:nvPr/>
        </p:nvSpPr>
        <p:spPr>
          <a:xfrm>
            <a:off x="10334625" y="3749040"/>
            <a:ext cx="1209675" cy="2473960"/>
          </a:xfrm>
          <a:prstGeom prst="rect">
            <a:avLst/>
          </a:prstGeom>
          <a:solidFill>
            <a:schemeClr val="accent3">
              <a:lumMod val="60000"/>
              <a:lumOff val="40000"/>
            </a:schemeClr>
          </a:solidFill>
          <a:ln w="19050">
            <a:solidFill>
              <a:srgbClr val="2169D3"/>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b="1" dirty="0" smtClean="0">
              <a:ln w="0"/>
              <a:solidFill>
                <a:schemeClr val="bg1"/>
              </a:solidFill>
              <a:latin typeface="微软雅黑" panose="020B0503020204020204" pitchFamily="34" charset="-122"/>
              <a:ea typeface="微软雅黑" panose="020B0503020204020204" pitchFamily="34" charset="-122"/>
              <a:sym typeface="+mn-ea"/>
            </a:endParaRPr>
          </a:p>
        </p:txBody>
      </p:sp>
      <p:sp>
        <p:nvSpPr>
          <p:cNvPr id="49" name="文本框 48"/>
          <p:cNvSpPr txBox="1"/>
          <p:nvPr/>
        </p:nvSpPr>
        <p:spPr>
          <a:xfrm>
            <a:off x="10346690" y="4463415"/>
            <a:ext cx="1189990" cy="368300"/>
          </a:xfrm>
          <a:prstGeom prst="rect">
            <a:avLst/>
          </a:prstGeom>
          <a:noFill/>
        </p:spPr>
        <p:txBody>
          <a:bodyPr wrap="square" rtlCol="0" anchor="t">
            <a:spAutoFit/>
          </a:bodyPr>
          <a:p>
            <a:pPr lvl="0" algn="ctr" defTabSz="685800">
              <a:lnSpc>
                <a:spcPct val="120000"/>
              </a:lnSpc>
              <a:spcBef>
                <a:spcPts val="0"/>
              </a:spcBef>
              <a:spcAft>
                <a:spcPts val="0"/>
              </a:spcAft>
              <a:buClr>
                <a:srgbClr val="C00000"/>
              </a:buClr>
              <a:buSzTx/>
              <a:buFontTx/>
            </a:pPr>
            <a:r>
              <a:rPr lang="zh-CN" altLang="en-US" sz="15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Source Han Sans CN Normal" panose="020B0A00000000000000" charset="-122"/>
                <a:sym typeface="+mn-ea"/>
              </a:rPr>
              <a:t>集团企业</a:t>
            </a:r>
            <a:endParaRPr lang="zh-CN" altLang="en-US" sz="15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Source Han Sans CN Normal" panose="020B0A00000000000000" charset="-122"/>
              <a:sym typeface="+mn-ea"/>
            </a:endParaRPr>
          </a:p>
        </p:txBody>
      </p:sp>
      <p:sp>
        <p:nvSpPr>
          <p:cNvPr id="50" name="文本框 49"/>
          <p:cNvSpPr txBox="1"/>
          <p:nvPr/>
        </p:nvSpPr>
        <p:spPr>
          <a:xfrm>
            <a:off x="10346690" y="5770880"/>
            <a:ext cx="1209040" cy="368300"/>
          </a:xfrm>
          <a:prstGeom prst="rect">
            <a:avLst/>
          </a:prstGeom>
          <a:noFill/>
        </p:spPr>
        <p:txBody>
          <a:bodyPr wrap="square" rtlCol="0" anchor="t">
            <a:spAutoFit/>
          </a:bodyPr>
          <a:p>
            <a:pPr marL="0" marR="0" lvl="0" indent="0" algn="ctr" defTabSz="685800" rtl="0" eaLnBrk="1" fontAlgn="auto" latinLnBrk="0" hangingPunct="1">
              <a:lnSpc>
                <a:spcPct val="120000"/>
              </a:lnSpc>
              <a:spcBef>
                <a:spcPts val="0"/>
              </a:spcBef>
              <a:spcAft>
                <a:spcPts val="0"/>
              </a:spcAft>
              <a:buClr>
                <a:srgbClr val="C00000"/>
              </a:buClr>
              <a:buSzTx/>
              <a:buFontTx/>
              <a:buNone/>
            </a:pPr>
            <a:r>
              <a:rPr lang="zh-CN" altLang="en-US" sz="15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Source Han Sans CN Normal" panose="020B0A00000000000000" charset="-122"/>
                <a:sym typeface="+mn-ea"/>
              </a:rPr>
              <a:t>集团子企业</a:t>
            </a:r>
            <a:endParaRPr lang="zh-CN" altLang="en-US" sz="15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Source Han Sans CN Normal" panose="020B0A00000000000000" charset="-122"/>
              <a:sym typeface="+mn-ea"/>
            </a:endParaRPr>
          </a:p>
        </p:txBody>
      </p:sp>
      <p:sp>
        <p:nvSpPr>
          <p:cNvPr id="73" name="图形 12"/>
          <p:cNvSpPr>
            <a:spLocks noChangeAspect="1"/>
          </p:cNvSpPr>
          <p:nvPr/>
        </p:nvSpPr>
        <p:spPr>
          <a:xfrm>
            <a:off x="10719621" y="5225014"/>
            <a:ext cx="434463" cy="468000"/>
          </a:xfrm>
          <a:custGeom>
            <a:avLst/>
            <a:gdLst>
              <a:gd name="connsiteX0" fmla="*/ 228930 w 240329"/>
              <a:gd name="connsiteY0" fmla="*/ 261667 h 278794"/>
              <a:gd name="connsiteX1" fmla="*/ 228930 w 240329"/>
              <a:gd name="connsiteY1" fmla="*/ 22836 h 278794"/>
              <a:gd name="connsiteX2" fmla="*/ 195683 w 240329"/>
              <a:gd name="connsiteY2" fmla="*/ 0 h 278794"/>
              <a:gd name="connsiteX3" fmla="*/ 74094 w 240329"/>
              <a:gd name="connsiteY3" fmla="*/ 54237 h 278794"/>
              <a:gd name="connsiteX4" fmla="*/ 74094 w 240329"/>
              <a:gd name="connsiteY4" fmla="*/ 96103 h 278794"/>
              <a:gd name="connsiteX5" fmla="*/ 6649 w 240329"/>
              <a:gd name="connsiteY5" fmla="*/ 119891 h 278794"/>
              <a:gd name="connsiteX6" fmla="*/ 6649 w 240329"/>
              <a:gd name="connsiteY6" fmla="*/ 261667 h 278794"/>
              <a:gd name="connsiteX7" fmla="*/ 0 w 240329"/>
              <a:gd name="connsiteY7" fmla="*/ 261667 h 278794"/>
              <a:gd name="connsiteX8" fmla="*/ 0 w 240329"/>
              <a:gd name="connsiteY8" fmla="*/ 278795 h 278794"/>
              <a:gd name="connsiteX9" fmla="*/ 21848 w 240329"/>
              <a:gd name="connsiteY9" fmla="*/ 278795 h 278794"/>
              <a:gd name="connsiteX10" fmla="*/ 21848 w 240329"/>
              <a:gd name="connsiteY10" fmla="*/ 130358 h 278794"/>
              <a:gd name="connsiteX11" fmla="*/ 111140 w 240329"/>
              <a:gd name="connsiteY11" fmla="*/ 100861 h 278794"/>
              <a:gd name="connsiteX12" fmla="*/ 111140 w 240329"/>
              <a:gd name="connsiteY12" fmla="*/ 278795 h 278794"/>
              <a:gd name="connsiteX13" fmla="*/ 172885 w 240329"/>
              <a:gd name="connsiteY13" fmla="*/ 278795 h 278794"/>
              <a:gd name="connsiteX14" fmla="*/ 172885 w 240329"/>
              <a:gd name="connsiteY14" fmla="*/ 260716 h 278794"/>
              <a:gd name="connsiteX15" fmla="*/ 158636 w 240329"/>
              <a:gd name="connsiteY15" fmla="*/ 260716 h 278794"/>
              <a:gd name="connsiteX16" fmla="*/ 158636 w 240329"/>
              <a:gd name="connsiteY16" fmla="*/ 98958 h 278794"/>
              <a:gd name="connsiteX17" fmla="*/ 126339 w 240329"/>
              <a:gd name="connsiteY17" fmla="*/ 78976 h 278794"/>
              <a:gd name="connsiteX18" fmla="*/ 90242 w 240329"/>
              <a:gd name="connsiteY18" fmla="*/ 91346 h 278794"/>
              <a:gd name="connsiteX19" fmla="*/ 90242 w 240329"/>
              <a:gd name="connsiteY19" fmla="*/ 64703 h 278794"/>
              <a:gd name="connsiteX20" fmla="*/ 178585 w 240329"/>
              <a:gd name="connsiteY20" fmla="*/ 25691 h 278794"/>
              <a:gd name="connsiteX21" fmla="*/ 178585 w 240329"/>
              <a:gd name="connsiteY21" fmla="*/ 278795 h 278794"/>
              <a:gd name="connsiteX22" fmla="*/ 240329 w 240329"/>
              <a:gd name="connsiteY22" fmla="*/ 278795 h 278794"/>
              <a:gd name="connsiteX23" fmla="*/ 240329 w 240329"/>
              <a:gd name="connsiteY23" fmla="*/ 261667 h 278794"/>
              <a:gd name="connsiteX24" fmla="*/ 228930 w 240329"/>
              <a:gd name="connsiteY24" fmla="*/ 261667 h 278794"/>
              <a:gd name="connsiteX25" fmla="*/ 31347 w 240329"/>
              <a:gd name="connsiteY25" fmla="*/ 168419 h 278794"/>
              <a:gd name="connsiteX26" fmla="*/ 95942 w 240329"/>
              <a:gd name="connsiteY26" fmla="*/ 147485 h 278794"/>
              <a:gd name="connsiteX27" fmla="*/ 95942 w 240329"/>
              <a:gd name="connsiteY27" fmla="*/ 118940 h 278794"/>
              <a:gd name="connsiteX28" fmla="*/ 31347 w 240329"/>
              <a:gd name="connsiteY28" fmla="*/ 141776 h 278794"/>
              <a:gd name="connsiteX29" fmla="*/ 31347 w 240329"/>
              <a:gd name="connsiteY29" fmla="*/ 168419 h 278794"/>
              <a:gd name="connsiteX30" fmla="*/ 31347 w 240329"/>
              <a:gd name="connsiteY30" fmla="*/ 204576 h 278794"/>
              <a:gd name="connsiteX31" fmla="*/ 95942 w 240329"/>
              <a:gd name="connsiteY31" fmla="*/ 190303 h 278794"/>
              <a:gd name="connsiteX32" fmla="*/ 95942 w 240329"/>
              <a:gd name="connsiteY32" fmla="*/ 161758 h 278794"/>
              <a:gd name="connsiteX33" fmla="*/ 31347 w 240329"/>
              <a:gd name="connsiteY33" fmla="*/ 178885 h 278794"/>
              <a:gd name="connsiteX34" fmla="*/ 31347 w 240329"/>
              <a:gd name="connsiteY34" fmla="*/ 204576 h 278794"/>
              <a:gd name="connsiteX35" fmla="*/ 31347 w 240329"/>
              <a:gd name="connsiteY35" fmla="*/ 242637 h 278794"/>
              <a:gd name="connsiteX36" fmla="*/ 95942 w 240329"/>
              <a:gd name="connsiteY36" fmla="*/ 234073 h 278794"/>
              <a:gd name="connsiteX37" fmla="*/ 95942 w 240329"/>
              <a:gd name="connsiteY37" fmla="*/ 205528 h 278794"/>
              <a:gd name="connsiteX38" fmla="*/ 31347 w 240329"/>
              <a:gd name="connsiteY38" fmla="*/ 215043 h 278794"/>
              <a:gd name="connsiteX39" fmla="*/ 31347 w 240329"/>
              <a:gd name="connsiteY39" fmla="*/ 242637 h 278794"/>
              <a:gd name="connsiteX40" fmla="*/ 31347 w 240329"/>
              <a:gd name="connsiteY40" fmla="*/ 278795 h 278794"/>
              <a:gd name="connsiteX41" fmla="*/ 95942 w 240329"/>
              <a:gd name="connsiteY41" fmla="*/ 276892 h 278794"/>
              <a:gd name="connsiteX42" fmla="*/ 95942 w 240329"/>
              <a:gd name="connsiteY42" fmla="*/ 249298 h 278794"/>
              <a:gd name="connsiteX43" fmla="*/ 31347 w 240329"/>
              <a:gd name="connsiteY43" fmla="*/ 252152 h 278794"/>
              <a:gd name="connsiteX44" fmla="*/ 31347 w 240329"/>
              <a:gd name="connsiteY44" fmla="*/ 278795 h 278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0329" h="278794">
                <a:moveTo>
                  <a:pt x="228930" y="261667"/>
                </a:moveTo>
                <a:lnTo>
                  <a:pt x="228930" y="22836"/>
                </a:lnTo>
                <a:lnTo>
                  <a:pt x="195683" y="0"/>
                </a:lnTo>
                <a:lnTo>
                  <a:pt x="74094" y="54237"/>
                </a:lnTo>
                <a:lnTo>
                  <a:pt x="74094" y="96103"/>
                </a:lnTo>
                <a:lnTo>
                  <a:pt x="6649" y="119891"/>
                </a:lnTo>
                <a:lnTo>
                  <a:pt x="6649" y="261667"/>
                </a:lnTo>
                <a:lnTo>
                  <a:pt x="0" y="261667"/>
                </a:lnTo>
                <a:lnTo>
                  <a:pt x="0" y="278795"/>
                </a:lnTo>
                <a:lnTo>
                  <a:pt x="21848" y="278795"/>
                </a:lnTo>
                <a:lnTo>
                  <a:pt x="21848" y="130358"/>
                </a:lnTo>
                <a:lnTo>
                  <a:pt x="111140" y="100861"/>
                </a:lnTo>
                <a:lnTo>
                  <a:pt x="111140" y="278795"/>
                </a:lnTo>
                <a:lnTo>
                  <a:pt x="172885" y="278795"/>
                </a:lnTo>
                <a:lnTo>
                  <a:pt x="172885" y="260716"/>
                </a:lnTo>
                <a:lnTo>
                  <a:pt x="158636" y="260716"/>
                </a:lnTo>
                <a:lnTo>
                  <a:pt x="158636" y="98958"/>
                </a:lnTo>
                <a:lnTo>
                  <a:pt x="126339" y="78976"/>
                </a:lnTo>
                <a:lnTo>
                  <a:pt x="90242" y="91346"/>
                </a:lnTo>
                <a:lnTo>
                  <a:pt x="90242" y="64703"/>
                </a:lnTo>
                <a:lnTo>
                  <a:pt x="178585" y="25691"/>
                </a:lnTo>
                <a:lnTo>
                  <a:pt x="178585" y="278795"/>
                </a:lnTo>
                <a:lnTo>
                  <a:pt x="240329" y="278795"/>
                </a:lnTo>
                <a:lnTo>
                  <a:pt x="240329" y="261667"/>
                </a:lnTo>
                <a:lnTo>
                  <a:pt x="228930" y="261667"/>
                </a:lnTo>
                <a:close/>
                <a:moveTo>
                  <a:pt x="31347" y="168419"/>
                </a:moveTo>
                <a:lnTo>
                  <a:pt x="95942" y="147485"/>
                </a:lnTo>
                <a:lnTo>
                  <a:pt x="95942" y="118940"/>
                </a:lnTo>
                <a:lnTo>
                  <a:pt x="31347" y="141776"/>
                </a:lnTo>
                <a:lnTo>
                  <a:pt x="31347" y="168419"/>
                </a:lnTo>
                <a:close/>
                <a:moveTo>
                  <a:pt x="31347" y="204576"/>
                </a:moveTo>
                <a:lnTo>
                  <a:pt x="95942" y="190303"/>
                </a:lnTo>
                <a:lnTo>
                  <a:pt x="95942" y="161758"/>
                </a:lnTo>
                <a:lnTo>
                  <a:pt x="31347" y="178885"/>
                </a:lnTo>
                <a:lnTo>
                  <a:pt x="31347" y="204576"/>
                </a:lnTo>
                <a:close/>
                <a:moveTo>
                  <a:pt x="31347" y="242637"/>
                </a:moveTo>
                <a:lnTo>
                  <a:pt x="95942" y="234073"/>
                </a:lnTo>
                <a:lnTo>
                  <a:pt x="95942" y="205528"/>
                </a:lnTo>
                <a:lnTo>
                  <a:pt x="31347" y="215043"/>
                </a:lnTo>
                <a:lnTo>
                  <a:pt x="31347" y="242637"/>
                </a:lnTo>
                <a:close/>
                <a:moveTo>
                  <a:pt x="31347" y="278795"/>
                </a:moveTo>
                <a:lnTo>
                  <a:pt x="95942" y="276892"/>
                </a:lnTo>
                <a:lnTo>
                  <a:pt x="95942" y="249298"/>
                </a:lnTo>
                <a:lnTo>
                  <a:pt x="31347" y="252152"/>
                </a:lnTo>
                <a:lnTo>
                  <a:pt x="31347" y="278795"/>
                </a:lnTo>
                <a:close/>
              </a:path>
            </a:pathLst>
          </a:custGeom>
          <a:solidFill>
            <a:srgbClr val="599CD4"/>
          </a:solidFill>
          <a:ln w="9499" cap="flat">
            <a:noFill/>
            <a:prstDash val="solid"/>
            <a:miter/>
          </a:ln>
        </p:spPr>
        <p:txBody>
          <a:bodyPr rtlCol="0" anchor="ctr"/>
          <a:p>
            <a:endParaRPr lang="zh-CN" altLang="en-US"/>
          </a:p>
        </p:txBody>
      </p:sp>
      <p:sp>
        <p:nvSpPr>
          <p:cNvPr id="51" name="图形 14"/>
          <p:cNvSpPr>
            <a:spLocks noChangeAspect="1"/>
          </p:cNvSpPr>
          <p:nvPr/>
        </p:nvSpPr>
        <p:spPr>
          <a:xfrm>
            <a:off x="10694035" y="3963035"/>
            <a:ext cx="489585" cy="461010"/>
          </a:xfrm>
          <a:custGeom>
            <a:avLst/>
            <a:gdLst>
              <a:gd name="connsiteX0" fmla="*/ 278894 w 288393"/>
              <a:gd name="connsiteY0" fmla="*/ 257385 h 271810"/>
              <a:gd name="connsiteX1" fmla="*/ 278894 w 288393"/>
              <a:gd name="connsiteY1" fmla="*/ 257385 h 271810"/>
              <a:gd name="connsiteX2" fmla="*/ 278894 w 288393"/>
              <a:gd name="connsiteY2" fmla="*/ 257385 h 271810"/>
              <a:gd name="connsiteX3" fmla="*/ 287443 w 288393"/>
              <a:gd name="connsiteY3" fmla="*/ 88967 h 271810"/>
              <a:gd name="connsiteX4" fmla="*/ 281744 w 288393"/>
              <a:gd name="connsiteY4" fmla="*/ 82306 h 271810"/>
              <a:gd name="connsiteX5" fmla="*/ 148755 w 288393"/>
              <a:gd name="connsiteY5" fmla="*/ 1427 h 271810"/>
              <a:gd name="connsiteX6" fmla="*/ 140206 w 288393"/>
              <a:gd name="connsiteY6" fmla="*/ 1427 h 271810"/>
              <a:gd name="connsiteX7" fmla="*/ 135456 w 288393"/>
              <a:gd name="connsiteY7" fmla="*/ 4282 h 271810"/>
              <a:gd name="connsiteX8" fmla="*/ 6268 w 288393"/>
              <a:gd name="connsiteY8" fmla="*/ 82306 h 271810"/>
              <a:gd name="connsiteX9" fmla="*/ 568 w 288393"/>
              <a:gd name="connsiteY9" fmla="*/ 88967 h 271810"/>
              <a:gd name="connsiteX10" fmla="*/ 2468 w 288393"/>
              <a:gd name="connsiteY10" fmla="*/ 100385 h 271810"/>
              <a:gd name="connsiteX11" fmla="*/ 12917 w 288393"/>
              <a:gd name="connsiteY11" fmla="*/ 105143 h 271810"/>
              <a:gd name="connsiteX12" fmla="*/ 30016 w 288393"/>
              <a:gd name="connsiteY12" fmla="*/ 105143 h 271810"/>
              <a:gd name="connsiteX13" fmla="*/ 30016 w 288393"/>
              <a:gd name="connsiteY13" fmla="*/ 248822 h 271810"/>
              <a:gd name="connsiteX14" fmla="*/ 29066 w 288393"/>
              <a:gd name="connsiteY14" fmla="*/ 248822 h 271810"/>
              <a:gd name="connsiteX15" fmla="*/ 19566 w 288393"/>
              <a:gd name="connsiteY15" fmla="*/ 249773 h 271810"/>
              <a:gd name="connsiteX16" fmla="*/ 11967 w 288393"/>
              <a:gd name="connsiteY16" fmla="*/ 258337 h 271810"/>
              <a:gd name="connsiteX17" fmla="*/ 11017 w 288393"/>
              <a:gd name="connsiteY17" fmla="*/ 259288 h 271810"/>
              <a:gd name="connsiteX18" fmla="*/ 11017 w 288393"/>
              <a:gd name="connsiteY18" fmla="*/ 260240 h 271810"/>
              <a:gd name="connsiteX19" fmla="*/ 15767 w 288393"/>
              <a:gd name="connsiteY19" fmla="*/ 269755 h 271810"/>
              <a:gd name="connsiteX20" fmla="*/ 29066 w 288393"/>
              <a:gd name="connsiteY20" fmla="*/ 271658 h 271810"/>
              <a:gd name="connsiteX21" fmla="*/ 260846 w 288393"/>
              <a:gd name="connsiteY21" fmla="*/ 271658 h 271810"/>
              <a:gd name="connsiteX22" fmla="*/ 275095 w 288393"/>
              <a:gd name="connsiteY22" fmla="*/ 267852 h 271810"/>
              <a:gd name="connsiteX23" fmla="*/ 277944 w 288393"/>
              <a:gd name="connsiteY23" fmla="*/ 258337 h 271810"/>
              <a:gd name="connsiteX24" fmla="*/ 277944 w 288393"/>
              <a:gd name="connsiteY24" fmla="*/ 258337 h 271810"/>
              <a:gd name="connsiteX25" fmla="*/ 267495 w 288393"/>
              <a:gd name="connsiteY25" fmla="*/ 249773 h 271810"/>
              <a:gd name="connsiteX26" fmla="*/ 258946 w 288393"/>
              <a:gd name="connsiteY26" fmla="*/ 249773 h 271810"/>
              <a:gd name="connsiteX27" fmla="*/ 257996 w 288393"/>
              <a:gd name="connsiteY27" fmla="*/ 249773 h 271810"/>
              <a:gd name="connsiteX28" fmla="*/ 257996 w 288393"/>
              <a:gd name="connsiteY28" fmla="*/ 106094 h 271810"/>
              <a:gd name="connsiteX29" fmla="*/ 276045 w 288393"/>
              <a:gd name="connsiteY29" fmla="*/ 106094 h 271810"/>
              <a:gd name="connsiteX30" fmla="*/ 284594 w 288393"/>
              <a:gd name="connsiteY30" fmla="*/ 101337 h 271810"/>
              <a:gd name="connsiteX31" fmla="*/ 287443 w 288393"/>
              <a:gd name="connsiteY31" fmla="*/ 88967 h 271810"/>
              <a:gd name="connsiteX32" fmla="*/ 95560 w 288393"/>
              <a:gd name="connsiteY32" fmla="*/ 100385 h 271810"/>
              <a:gd name="connsiteX33" fmla="*/ 101260 w 288393"/>
              <a:gd name="connsiteY33" fmla="*/ 95628 h 271810"/>
              <a:gd name="connsiteX34" fmla="*/ 127857 w 288393"/>
              <a:gd name="connsiteY34" fmla="*/ 91821 h 271810"/>
              <a:gd name="connsiteX35" fmla="*/ 139256 w 288393"/>
              <a:gd name="connsiteY35" fmla="*/ 68033 h 271810"/>
              <a:gd name="connsiteX36" fmla="*/ 142106 w 288393"/>
              <a:gd name="connsiteY36" fmla="*/ 64227 h 271810"/>
              <a:gd name="connsiteX37" fmla="*/ 149705 w 288393"/>
              <a:gd name="connsiteY37" fmla="*/ 63276 h 271810"/>
              <a:gd name="connsiteX38" fmla="*/ 152555 w 288393"/>
              <a:gd name="connsiteY38" fmla="*/ 67082 h 271810"/>
              <a:gd name="connsiteX39" fmla="*/ 163954 w 288393"/>
              <a:gd name="connsiteY39" fmla="*/ 91821 h 271810"/>
              <a:gd name="connsiteX40" fmla="*/ 188652 w 288393"/>
              <a:gd name="connsiteY40" fmla="*/ 95628 h 271810"/>
              <a:gd name="connsiteX41" fmla="*/ 192452 w 288393"/>
              <a:gd name="connsiteY41" fmla="*/ 96579 h 271810"/>
              <a:gd name="connsiteX42" fmla="*/ 196251 w 288393"/>
              <a:gd name="connsiteY42" fmla="*/ 103240 h 271810"/>
              <a:gd name="connsiteX43" fmla="*/ 194352 w 288393"/>
              <a:gd name="connsiteY43" fmla="*/ 108949 h 271810"/>
              <a:gd name="connsiteX44" fmla="*/ 175353 w 288393"/>
              <a:gd name="connsiteY44" fmla="*/ 128931 h 271810"/>
              <a:gd name="connsiteX45" fmla="*/ 180103 w 288393"/>
              <a:gd name="connsiteY45" fmla="*/ 156525 h 271810"/>
              <a:gd name="connsiteX46" fmla="*/ 177253 w 288393"/>
              <a:gd name="connsiteY46" fmla="*/ 164137 h 271810"/>
              <a:gd name="connsiteX47" fmla="*/ 170604 w 288393"/>
              <a:gd name="connsiteY47" fmla="*/ 164137 h 271810"/>
              <a:gd name="connsiteX48" fmla="*/ 145906 w 288393"/>
              <a:gd name="connsiteY48" fmla="*/ 150816 h 271810"/>
              <a:gd name="connsiteX49" fmla="*/ 122158 w 288393"/>
              <a:gd name="connsiteY49" fmla="*/ 164137 h 271810"/>
              <a:gd name="connsiteX50" fmla="*/ 117408 w 288393"/>
              <a:gd name="connsiteY50" fmla="*/ 165088 h 271810"/>
              <a:gd name="connsiteX51" fmla="*/ 112659 w 288393"/>
              <a:gd name="connsiteY51" fmla="*/ 159379 h 271810"/>
              <a:gd name="connsiteX52" fmla="*/ 112659 w 288393"/>
              <a:gd name="connsiteY52" fmla="*/ 154622 h 271810"/>
              <a:gd name="connsiteX53" fmla="*/ 117408 w 288393"/>
              <a:gd name="connsiteY53" fmla="*/ 128931 h 271810"/>
              <a:gd name="connsiteX54" fmla="*/ 98410 w 288393"/>
              <a:gd name="connsiteY54" fmla="*/ 108949 h 271810"/>
              <a:gd name="connsiteX55" fmla="*/ 95560 w 288393"/>
              <a:gd name="connsiteY55" fmla="*/ 100385 h 271810"/>
              <a:gd name="connsiteX56" fmla="*/ 30016 w 288393"/>
              <a:gd name="connsiteY56" fmla="*/ 248822 h 271810"/>
              <a:gd name="connsiteX57" fmla="*/ 30016 w 288393"/>
              <a:gd name="connsiteY57" fmla="*/ 248822 h 271810"/>
              <a:gd name="connsiteX58" fmla="*/ 30965 w 288393"/>
              <a:gd name="connsiteY58" fmla="*/ 248822 h 271810"/>
              <a:gd name="connsiteX59" fmla="*/ 30016 w 288393"/>
              <a:gd name="connsiteY59" fmla="*/ 248822 h 271810"/>
              <a:gd name="connsiteX60" fmla="*/ 212400 w 288393"/>
              <a:gd name="connsiteY60" fmla="*/ 229791 h 271810"/>
              <a:gd name="connsiteX61" fmla="*/ 207650 w 288393"/>
              <a:gd name="connsiteY61" fmla="*/ 233598 h 271810"/>
              <a:gd name="connsiteX62" fmla="*/ 204801 w 288393"/>
              <a:gd name="connsiteY62" fmla="*/ 233598 h 271810"/>
              <a:gd name="connsiteX63" fmla="*/ 86061 w 288393"/>
              <a:gd name="connsiteY63" fmla="*/ 233598 h 271810"/>
              <a:gd name="connsiteX64" fmla="*/ 80361 w 288393"/>
              <a:gd name="connsiteY64" fmla="*/ 229791 h 271810"/>
              <a:gd name="connsiteX65" fmla="*/ 79411 w 288393"/>
              <a:gd name="connsiteY65" fmla="*/ 224082 h 271810"/>
              <a:gd name="connsiteX66" fmla="*/ 84161 w 288393"/>
              <a:gd name="connsiteY66" fmla="*/ 218373 h 271810"/>
              <a:gd name="connsiteX67" fmla="*/ 87961 w 288393"/>
              <a:gd name="connsiteY67" fmla="*/ 218373 h 271810"/>
              <a:gd name="connsiteX68" fmla="*/ 204801 w 288393"/>
              <a:gd name="connsiteY68" fmla="*/ 218373 h 271810"/>
              <a:gd name="connsiteX69" fmla="*/ 209550 w 288393"/>
              <a:gd name="connsiteY69" fmla="*/ 219325 h 271810"/>
              <a:gd name="connsiteX70" fmla="*/ 213350 w 288393"/>
              <a:gd name="connsiteY70" fmla="*/ 225034 h 271810"/>
              <a:gd name="connsiteX71" fmla="*/ 212400 w 288393"/>
              <a:gd name="connsiteY71" fmla="*/ 229791 h 271810"/>
              <a:gd name="connsiteX72" fmla="*/ 212400 w 288393"/>
              <a:gd name="connsiteY72" fmla="*/ 198391 h 271810"/>
              <a:gd name="connsiteX73" fmla="*/ 207650 w 288393"/>
              <a:gd name="connsiteY73" fmla="*/ 202197 h 271810"/>
              <a:gd name="connsiteX74" fmla="*/ 204801 w 288393"/>
              <a:gd name="connsiteY74" fmla="*/ 202197 h 271810"/>
              <a:gd name="connsiteX75" fmla="*/ 86061 w 288393"/>
              <a:gd name="connsiteY75" fmla="*/ 202197 h 271810"/>
              <a:gd name="connsiteX76" fmla="*/ 80361 w 288393"/>
              <a:gd name="connsiteY76" fmla="*/ 198391 h 271810"/>
              <a:gd name="connsiteX77" fmla="*/ 79411 w 288393"/>
              <a:gd name="connsiteY77" fmla="*/ 192682 h 271810"/>
              <a:gd name="connsiteX78" fmla="*/ 84161 w 288393"/>
              <a:gd name="connsiteY78" fmla="*/ 186973 h 271810"/>
              <a:gd name="connsiteX79" fmla="*/ 87961 w 288393"/>
              <a:gd name="connsiteY79" fmla="*/ 186973 h 271810"/>
              <a:gd name="connsiteX80" fmla="*/ 204801 w 288393"/>
              <a:gd name="connsiteY80" fmla="*/ 186973 h 271810"/>
              <a:gd name="connsiteX81" fmla="*/ 209550 w 288393"/>
              <a:gd name="connsiteY81" fmla="*/ 187925 h 271810"/>
              <a:gd name="connsiteX82" fmla="*/ 213350 w 288393"/>
              <a:gd name="connsiteY82" fmla="*/ 193634 h 271810"/>
              <a:gd name="connsiteX83" fmla="*/ 212400 w 288393"/>
              <a:gd name="connsiteY83" fmla="*/ 198391 h 271810"/>
              <a:gd name="connsiteX84" fmla="*/ 259896 w 288393"/>
              <a:gd name="connsiteY84" fmla="*/ 248822 h 271810"/>
              <a:gd name="connsiteX85" fmla="*/ 259896 w 288393"/>
              <a:gd name="connsiteY85" fmla="*/ 248822 h 271810"/>
              <a:gd name="connsiteX86" fmla="*/ 259896 w 288393"/>
              <a:gd name="connsiteY86" fmla="*/ 248822 h 27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88393" h="271810">
                <a:moveTo>
                  <a:pt x="278894" y="257385"/>
                </a:moveTo>
                <a:cubicBezTo>
                  <a:pt x="278894" y="257385"/>
                  <a:pt x="278894" y="257385"/>
                  <a:pt x="278894" y="257385"/>
                </a:cubicBezTo>
                <a:cubicBezTo>
                  <a:pt x="279844" y="260240"/>
                  <a:pt x="278894" y="254531"/>
                  <a:pt x="278894" y="257385"/>
                </a:cubicBezTo>
                <a:close/>
                <a:moveTo>
                  <a:pt x="287443" y="88967"/>
                </a:moveTo>
                <a:cubicBezTo>
                  <a:pt x="286494" y="86112"/>
                  <a:pt x="284594" y="83258"/>
                  <a:pt x="281744" y="82306"/>
                </a:cubicBezTo>
                <a:cubicBezTo>
                  <a:pt x="237098" y="55664"/>
                  <a:pt x="193402" y="28070"/>
                  <a:pt x="148755" y="1427"/>
                </a:cubicBezTo>
                <a:cubicBezTo>
                  <a:pt x="145906" y="-476"/>
                  <a:pt x="142106" y="-476"/>
                  <a:pt x="140206" y="1427"/>
                </a:cubicBezTo>
                <a:cubicBezTo>
                  <a:pt x="138306" y="2379"/>
                  <a:pt x="137356" y="3330"/>
                  <a:pt x="135456" y="4282"/>
                </a:cubicBezTo>
                <a:lnTo>
                  <a:pt x="6268" y="82306"/>
                </a:lnTo>
                <a:cubicBezTo>
                  <a:pt x="3418" y="84209"/>
                  <a:pt x="1518" y="86112"/>
                  <a:pt x="568" y="88967"/>
                </a:cubicBezTo>
                <a:cubicBezTo>
                  <a:pt x="-382" y="92773"/>
                  <a:pt x="-382" y="96579"/>
                  <a:pt x="2468" y="100385"/>
                </a:cubicBezTo>
                <a:cubicBezTo>
                  <a:pt x="4368" y="104191"/>
                  <a:pt x="9117" y="106094"/>
                  <a:pt x="12917" y="105143"/>
                </a:cubicBezTo>
                <a:cubicBezTo>
                  <a:pt x="18617" y="105143"/>
                  <a:pt x="24316" y="105143"/>
                  <a:pt x="30016" y="105143"/>
                </a:cubicBezTo>
                <a:cubicBezTo>
                  <a:pt x="30016" y="152719"/>
                  <a:pt x="30016" y="201246"/>
                  <a:pt x="30016" y="248822"/>
                </a:cubicBezTo>
                <a:cubicBezTo>
                  <a:pt x="30016" y="248822"/>
                  <a:pt x="30016" y="248822"/>
                  <a:pt x="29066" y="248822"/>
                </a:cubicBezTo>
                <a:cubicBezTo>
                  <a:pt x="26216" y="248822"/>
                  <a:pt x="22416" y="247870"/>
                  <a:pt x="19566" y="249773"/>
                </a:cubicBezTo>
                <a:cubicBezTo>
                  <a:pt x="14817" y="252628"/>
                  <a:pt x="12917" y="252628"/>
                  <a:pt x="11967" y="258337"/>
                </a:cubicBezTo>
                <a:cubicBezTo>
                  <a:pt x="11967" y="259288"/>
                  <a:pt x="11967" y="259288"/>
                  <a:pt x="11017" y="259288"/>
                </a:cubicBezTo>
                <a:cubicBezTo>
                  <a:pt x="11017" y="259288"/>
                  <a:pt x="11017" y="259288"/>
                  <a:pt x="11017" y="260240"/>
                </a:cubicBezTo>
                <a:cubicBezTo>
                  <a:pt x="11017" y="264998"/>
                  <a:pt x="11967" y="266901"/>
                  <a:pt x="15767" y="269755"/>
                </a:cubicBezTo>
                <a:cubicBezTo>
                  <a:pt x="18617" y="272610"/>
                  <a:pt x="25266" y="271658"/>
                  <a:pt x="29066" y="271658"/>
                </a:cubicBezTo>
                <a:cubicBezTo>
                  <a:pt x="112659" y="271658"/>
                  <a:pt x="177253" y="271658"/>
                  <a:pt x="260846" y="271658"/>
                </a:cubicBezTo>
                <a:cubicBezTo>
                  <a:pt x="265595" y="271658"/>
                  <a:pt x="271295" y="271658"/>
                  <a:pt x="275095" y="267852"/>
                </a:cubicBezTo>
                <a:cubicBezTo>
                  <a:pt x="277944" y="264046"/>
                  <a:pt x="277944" y="262143"/>
                  <a:pt x="277944" y="258337"/>
                </a:cubicBezTo>
                <a:cubicBezTo>
                  <a:pt x="277944" y="258337"/>
                  <a:pt x="277944" y="258337"/>
                  <a:pt x="277944" y="258337"/>
                </a:cubicBezTo>
                <a:cubicBezTo>
                  <a:pt x="276045" y="251676"/>
                  <a:pt x="273195" y="251676"/>
                  <a:pt x="267495" y="249773"/>
                </a:cubicBezTo>
                <a:cubicBezTo>
                  <a:pt x="264646" y="248822"/>
                  <a:pt x="261796" y="249773"/>
                  <a:pt x="258946" y="249773"/>
                </a:cubicBezTo>
                <a:cubicBezTo>
                  <a:pt x="258946" y="249773"/>
                  <a:pt x="258946" y="249773"/>
                  <a:pt x="257996" y="249773"/>
                </a:cubicBezTo>
                <a:cubicBezTo>
                  <a:pt x="257996" y="202197"/>
                  <a:pt x="257996" y="154622"/>
                  <a:pt x="257996" y="106094"/>
                </a:cubicBezTo>
                <a:cubicBezTo>
                  <a:pt x="263696" y="106094"/>
                  <a:pt x="270345" y="106094"/>
                  <a:pt x="276045" y="106094"/>
                </a:cubicBezTo>
                <a:cubicBezTo>
                  <a:pt x="279844" y="106094"/>
                  <a:pt x="282694" y="104191"/>
                  <a:pt x="284594" y="101337"/>
                </a:cubicBezTo>
                <a:cubicBezTo>
                  <a:pt x="288393" y="97531"/>
                  <a:pt x="289343" y="92773"/>
                  <a:pt x="287443" y="88967"/>
                </a:cubicBezTo>
                <a:close/>
                <a:moveTo>
                  <a:pt x="95560" y="100385"/>
                </a:moveTo>
                <a:cubicBezTo>
                  <a:pt x="96510" y="97531"/>
                  <a:pt x="98410" y="95628"/>
                  <a:pt x="101260" y="95628"/>
                </a:cubicBezTo>
                <a:cubicBezTo>
                  <a:pt x="109809" y="94676"/>
                  <a:pt x="119308" y="92773"/>
                  <a:pt x="127857" y="91821"/>
                </a:cubicBezTo>
                <a:cubicBezTo>
                  <a:pt x="131657" y="84209"/>
                  <a:pt x="135456" y="75646"/>
                  <a:pt x="139256" y="68033"/>
                </a:cubicBezTo>
                <a:cubicBezTo>
                  <a:pt x="140206" y="66130"/>
                  <a:pt x="140206" y="65179"/>
                  <a:pt x="142106" y="64227"/>
                </a:cubicBezTo>
                <a:cubicBezTo>
                  <a:pt x="144006" y="62324"/>
                  <a:pt x="147805" y="62324"/>
                  <a:pt x="149705" y="63276"/>
                </a:cubicBezTo>
                <a:cubicBezTo>
                  <a:pt x="150655" y="64227"/>
                  <a:pt x="151605" y="65179"/>
                  <a:pt x="152555" y="67082"/>
                </a:cubicBezTo>
                <a:cubicBezTo>
                  <a:pt x="156355" y="75646"/>
                  <a:pt x="160154" y="83258"/>
                  <a:pt x="163954" y="91821"/>
                </a:cubicBezTo>
                <a:cubicBezTo>
                  <a:pt x="172503" y="92773"/>
                  <a:pt x="181053" y="94676"/>
                  <a:pt x="188652" y="95628"/>
                </a:cubicBezTo>
                <a:cubicBezTo>
                  <a:pt x="189602" y="95628"/>
                  <a:pt x="191502" y="95628"/>
                  <a:pt x="192452" y="96579"/>
                </a:cubicBezTo>
                <a:cubicBezTo>
                  <a:pt x="195301" y="97531"/>
                  <a:pt x="196251" y="100385"/>
                  <a:pt x="196251" y="103240"/>
                </a:cubicBezTo>
                <a:cubicBezTo>
                  <a:pt x="196251" y="105143"/>
                  <a:pt x="195301" y="107046"/>
                  <a:pt x="194352" y="108949"/>
                </a:cubicBezTo>
                <a:cubicBezTo>
                  <a:pt x="187702" y="115609"/>
                  <a:pt x="181053" y="122270"/>
                  <a:pt x="175353" y="128931"/>
                </a:cubicBezTo>
                <a:cubicBezTo>
                  <a:pt x="177253" y="138446"/>
                  <a:pt x="178203" y="147009"/>
                  <a:pt x="180103" y="156525"/>
                </a:cubicBezTo>
                <a:cubicBezTo>
                  <a:pt x="181053" y="159379"/>
                  <a:pt x="179153" y="162234"/>
                  <a:pt x="177253" y="164137"/>
                </a:cubicBezTo>
                <a:cubicBezTo>
                  <a:pt x="175353" y="166040"/>
                  <a:pt x="172503" y="166040"/>
                  <a:pt x="170604" y="164137"/>
                </a:cubicBezTo>
                <a:cubicBezTo>
                  <a:pt x="162054" y="159379"/>
                  <a:pt x="154455" y="155573"/>
                  <a:pt x="145906" y="150816"/>
                </a:cubicBezTo>
                <a:cubicBezTo>
                  <a:pt x="138306" y="155573"/>
                  <a:pt x="129757" y="159379"/>
                  <a:pt x="122158" y="164137"/>
                </a:cubicBezTo>
                <a:cubicBezTo>
                  <a:pt x="120258" y="165088"/>
                  <a:pt x="118358" y="165088"/>
                  <a:pt x="117408" y="165088"/>
                </a:cubicBezTo>
                <a:cubicBezTo>
                  <a:pt x="114558" y="164137"/>
                  <a:pt x="112659" y="162234"/>
                  <a:pt x="112659" y="159379"/>
                </a:cubicBezTo>
                <a:cubicBezTo>
                  <a:pt x="112659" y="157476"/>
                  <a:pt x="112659" y="156525"/>
                  <a:pt x="112659" y="154622"/>
                </a:cubicBezTo>
                <a:cubicBezTo>
                  <a:pt x="114558" y="146058"/>
                  <a:pt x="115508" y="137494"/>
                  <a:pt x="117408" y="128931"/>
                </a:cubicBezTo>
                <a:cubicBezTo>
                  <a:pt x="110759" y="122270"/>
                  <a:pt x="104109" y="115609"/>
                  <a:pt x="98410" y="108949"/>
                </a:cubicBezTo>
                <a:cubicBezTo>
                  <a:pt x="95560" y="107046"/>
                  <a:pt x="94610" y="103240"/>
                  <a:pt x="95560" y="100385"/>
                </a:cubicBezTo>
                <a:close/>
                <a:moveTo>
                  <a:pt x="30016" y="248822"/>
                </a:moveTo>
                <a:cubicBezTo>
                  <a:pt x="30016" y="248822"/>
                  <a:pt x="30016" y="248822"/>
                  <a:pt x="30016" y="248822"/>
                </a:cubicBezTo>
                <a:cubicBezTo>
                  <a:pt x="30016" y="248822"/>
                  <a:pt x="30965" y="248822"/>
                  <a:pt x="30965" y="248822"/>
                </a:cubicBezTo>
                <a:cubicBezTo>
                  <a:pt x="30965" y="248822"/>
                  <a:pt x="30965" y="248822"/>
                  <a:pt x="30016" y="248822"/>
                </a:cubicBezTo>
                <a:close/>
                <a:moveTo>
                  <a:pt x="212400" y="229791"/>
                </a:moveTo>
                <a:cubicBezTo>
                  <a:pt x="211450" y="231694"/>
                  <a:pt x="209550" y="233598"/>
                  <a:pt x="207650" y="233598"/>
                </a:cubicBezTo>
                <a:cubicBezTo>
                  <a:pt x="206700" y="233598"/>
                  <a:pt x="205751" y="233598"/>
                  <a:pt x="204801" y="233598"/>
                </a:cubicBezTo>
                <a:cubicBezTo>
                  <a:pt x="158255" y="233598"/>
                  <a:pt x="132607" y="233598"/>
                  <a:pt x="86061" y="233598"/>
                </a:cubicBezTo>
                <a:cubicBezTo>
                  <a:pt x="83211" y="233598"/>
                  <a:pt x="81311" y="231694"/>
                  <a:pt x="80361" y="229791"/>
                </a:cubicBezTo>
                <a:cubicBezTo>
                  <a:pt x="79411" y="227888"/>
                  <a:pt x="79411" y="225985"/>
                  <a:pt x="79411" y="224082"/>
                </a:cubicBezTo>
                <a:cubicBezTo>
                  <a:pt x="79411" y="221228"/>
                  <a:pt x="81311" y="219325"/>
                  <a:pt x="84161" y="218373"/>
                </a:cubicBezTo>
                <a:cubicBezTo>
                  <a:pt x="85111" y="218373"/>
                  <a:pt x="87011" y="218373"/>
                  <a:pt x="87961" y="218373"/>
                </a:cubicBezTo>
                <a:lnTo>
                  <a:pt x="204801" y="218373"/>
                </a:lnTo>
                <a:cubicBezTo>
                  <a:pt x="206700" y="218373"/>
                  <a:pt x="207650" y="218373"/>
                  <a:pt x="209550" y="219325"/>
                </a:cubicBezTo>
                <a:cubicBezTo>
                  <a:pt x="211450" y="220276"/>
                  <a:pt x="213350" y="223131"/>
                  <a:pt x="213350" y="225034"/>
                </a:cubicBezTo>
                <a:cubicBezTo>
                  <a:pt x="213350" y="226937"/>
                  <a:pt x="213350" y="228840"/>
                  <a:pt x="212400" y="229791"/>
                </a:cubicBezTo>
                <a:close/>
                <a:moveTo>
                  <a:pt x="212400" y="198391"/>
                </a:moveTo>
                <a:cubicBezTo>
                  <a:pt x="211450" y="200294"/>
                  <a:pt x="209550" y="202197"/>
                  <a:pt x="207650" y="202197"/>
                </a:cubicBezTo>
                <a:cubicBezTo>
                  <a:pt x="206700" y="202197"/>
                  <a:pt x="205751" y="202197"/>
                  <a:pt x="204801" y="202197"/>
                </a:cubicBezTo>
                <a:cubicBezTo>
                  <a:pt x="158255" y="202197"/>
                  <a:pt x="132607" y="202197"/>
                  <a:pt x="86061" y="202197"/>
                </a:cubicBezTo>
                <a:cubicBezTo>
                  <a:pt x="83211" y="202197"/>
                  <a:pt x="81311" y="200294"/>
                  <a:pt x="80361" y="198391"/>
                </a:cubicBezTo>
                <a:cubicBezTo>
                  <a:pt x="79411" y="196488"/>
                  <a:pt x="79411" y="194585"/>
                  <a:pt x="79411" y="192682"/>
                </a:cubicBezTo>
                <a:cubicBezTo>
                  <a:pt x="79411" y="189828"/>
                  <a:pt x="81311" y="187925"/>
                  <a:pt x="84161" y="186973"/>
                </a:cubicBezTo>
                <a:cubicBezTo>
                  <a:pt x="85111" y="186973"/>
                  <a:pt x="87011" y="186973"/>
                  <a:pt x="87961" y="186973"/>
                </a:cubicBezTo>
                <a:lnTo>
                  <a:pt x="204801" y="186973"/>
                </a:lnTo>
                <a:cubicBezTo>
                  <a:pt x="206700" y="186973"/>
                  <a:pt x="207650" y="186973"/>
                  <a:pt x="209550" y="187925"/>
                </a:cubicBezTo>
                <a:cubicBezTo>
                  <a:pt x="211450" y="188876"/>
                  <a:pt x="213350" y="191731"/>
                  <a:pt x="213350" y="193634"/>
                </a:cubicBezTo>
                <a:cubicBezTo>
                  <a:pt x="213350" y="195537"/>
                  <a:pt x="213350" y="196488"/>
                  <a:pt x="212400" y="198391"/>
                </a:cubicBezTo>
                <a:close/>
                <a:moveTo>
                  <a:pt x="259896" y="248822"/>
                </a:moveTo>
                <a:cubicBezTo>
                  <a:pt x="259896" y="248822"/>
                  <a:pt x="259896" y="248822"/>
                  <a:pt x="259896" y="248822"/>
                </a:cubicBezTo>
                <a:cubicBezTo>
                  <a:pt x="257996" y="248822"/>
                  <a:pt x="258946" y="248822"/>
                  <a:pt x="259896" y="248822"/>
                </a:cubicBezTo>
                <a:close/>
              </a:path>
            </a:pathLst>
          </a:custGeom>
          <a:solidFill>
            <a:srgbClr val="599CD4"/>
          </a:solidFill>
          <a:ln w="9499" cap="flat">
            <a:noFill/>
            <a:prstDash val="solid"/>
            <a:miter/>
          </a:ln>
        </p:spPr>
        <p:txBody>
          <a:bodyPr rtlCol="0" anchor="ctr"/>
          <a:p>
            <a:endParaRPr lang="zh-CN" altLang="en-US"/>
          </a:p>
        </p:txBody>
      </p:sp>
      <p:cxnSp>
        <p:nvCxnSpPr>
          <p:cNvPr id="52" name="直接连接符 51"/>
          <p:cNvCxnSpPr/>
          <p:nvPr/>
        </p:nvCxnSpPr>
        <p:spPr>
          <a:xfrm>
            <a:off x="665480" y="4958715"/>
            <a:ext cx="10878820" cy="635"/>
          </a:xfrm>
          <a:prstGeom prst="line">
            <a:avLst/>
          </a:prstGeom>
          <a:ln w="1905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62" name="文本框 61"/>
          <p:cNvSpPr txBox="1"/>
          <p:nvPr/>
        </p:nvSpPr>
        <p:spPr>
          <a:xfrm>
            <a:off x="7769225" y="4820920"/>
            <a:ext cx="538480" cy="306705"/>
          </a:xfrm>
          <a:prstGeom prst="rect">
            <a:avLst/>
          </a:prstGeom>
          <a:solidFill>
            <a:srgbClr val="ED7D31"/>
          </a:solidFill>
        </p:spPr>
        <p:txBody>
          <a:bodyPr wrap="none" rtlCol="0">
            <a:spAutoFit/>
          </a:bodyPr>
          <a:p>
            <a:r>
              <a:rPr lang="zh-CN" altLang="en-US" sz="1400">
                <a:solidFill>
                  <a:schemeClr val="bg1"/>
                </a:solidFill>
                <a:latin typeface="微软雅黑" panose="020B0503020204020204" pitchFamily="34" charset="-122"/>
                <a:ea typeface="微软雅黑" panose="020B0503020204020204" pitchFamily="34" charset="-122"/>
              </a:rPr>
              <a:t>反馈</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65" name="文本框 64"/>
          <p:cNvSpPr txBox="1"/>
          <p:nvPr/>
        </p:nvSpPr>
        <p:spPr>
          <a:xfrm>
            <a:off x="4638040" y="4830445"/>
            <a:ext cx="538480" cy="306705"/>
          </a:xfrm>
          <a:prstGeom prst="rect">
            <a:avLst/>
          </a:prstGeom>
          <a:solidFill>
            <a:srgbClr val="ED7D31"/>
          </a:solidFill>
        </p:spPr>
        <p:txBody>
          <a:bodyPr wrap="none" rtlCol="0">
            <a:spAutoFit/>
          </a:bodyPr>
          <a:p>
            <a:r>
              <a:rPr lang="zh-CN" altLang="en-US" sz="1400">
                <a:solidFill>
                  <a:schemeClr val="bg1"/>
                </a:solidFill>
                <a:latin typeface="微软雅黑" panose="020B0503020204020204" pitchFamily="34" charset="-122"/>
                <a:ea typeface="微软雅黑" panose="020B0503020204020204" pitchFamily="34" charset="-122"/>
              </a:rPr>
              <a:t>下发</a:t>
            </a:r>
            <a:endParaRPr lang="zh-CN" altLang="en-US" sz="140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400"/>
                                        <p:tgtEl>
                                          <p:spTgt spid="5"/>
                                        </p:tgtEl>
                                        <p:attrNameLst>
                                          <p:attrName>ppt_x</p:attrName>
                                        </p:attrNameLst>
                                      </p:cBhvr>
                                      <p:tavLst>
                                        <p:tav tm="0">
                                          <p:val>
                                            <p:strVal val="#ppt_x-#ppt_w*1.125000"/>
                                          </p:val>
                                        </p:tav>
                                        <p:tav tm="100000">
                                          <p:val>
                                            <p:strVal val="#ppt_x"/>
                                          </p:val>
                                        </p:tav>
                                      </p:tavLst>
                                    </p:anim>
                                    <p:animEffect transition="in" filter="wipe(right)">
                                      <p:cBhvr>
                                        <p:cTn id="8" dur="400"/>
                                        <p:tgtEl>
                                          <p:spTgt spid="5"/>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400"/>
                                        <p:tgtEl>
                                          <p:spTgt spid="20"/>
                                        </p:tgtEl>
                                        <p:attrNameLst>
                                          <p:attrName>ppt_x</p:attrName>
                                        </p:attrNameLst>
                                      </p:cBhvr>
                                      <p:tavLst>
                                        <p:tav tm="0">
                                          <p:val>
                                            <p:strVal val="#ppt_x-#ppt_w*1.125000"/>
                                          </p:val>
                                        </p:tav>
                                        <p:tav tm="100000">
                                          <p:val>
                                            <p:strVal val="#ppt_x"/>
                                          </p:val>
                                        </p:tav>
                                      </p:tavLst>
                                    </p:anim>
                                    <p:animEffect transition="in" filter="wipe(right)">
                                      <p:cBhvr>
                                        <p:cTn id="13" dur="400"/>
                                        <p:tgtEl>
                                          <p:spTgt spid="20"/>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400"/>
                                        <p:tgtEl>
                                          <p:spTgt spid="17"/>
                                        </p:tgtEl>
                                        <p:attrNameLst>
                                          <p:attrName>ppt_x</p:attrName>
                                        </p:attrNameLst>
                                      </p:cBhvr>
                                      <p:tavLst>
                                        <p:tav tm="0">
                                          <p:val>
                                            <p:strVal val="#ppt_x-#ppt_w*1.125000"/>
                                          </p:val>
                                        </p:tav>
                                        <p:tav tm="100000">
                                          <p:val>
                                            <p:strVal val="#ppt_x"/>
                                          </p:val>
                                        </p:tav>
                                      </p:tavLst>
                                    </p:anim>
                                    <p:animEffect transition="in" filter="wipe(right)">
                                      <p:cBhvr>
                                        <p:cTn id="18" dur="4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rtlCol="0" anchor="ctr" anchorCtr="0">
            <a:normAutofit/>
          </a:bodyPr>
          <a:lstStyle/>
          <a:p>
            <a:pPr lvl="0" algn="l">
              <a:buClrTx/>
              <a:buSzTx/>
              <a:buFontTx/>
            </a:pPr>
            <a:r>
              <a:rPr lang="zh-CN" altLang="en-US" dirty="0" smtClean="0">
                <a:sym typeface="+mn-ea"/>
              </a:rPr>
              <a:t>合规内控风险一体化</a:t>
            </a:r>
            <a:r>
              <a:rPr lang="zh-CN" altLang="en-US" dirty="0" smtClean="0">
                <a:sym typeface="+mn-ea"/>
              </a:rPr>
              <a:t>管理功能清单</a:t>
            </a:r>
            <a:endParaRPr lang="zh-CN" altLang="en-US" dirty="0" smtClean="0">
              <a:sym typeface="+mn-ea"/>
            </a:endParaRPr>
          </a:p>
        </p:txBody>
      </p:sp>
      <p:sp>
        <p:nvSpPr>
          <p:cNvPr id="26" name="矩形: 圆角 24"/>
          <p:cNvSpPr/>
          <p:nvPr/>
        </p:nvSpPr>
        <p:spPr>
          <a:xfrm>
            <a:off x="313055" y="3675380"/>
            <a:ext cx="7041515" cy="2718435"/>
          </a:xfrm>
          <a:prstGeom prst="roundRect">
            <a:avLst>
              <a:gd name="adj" fmla="val 4211"/>
            </a:avLst>
          </a:prstGeom>
          <a:solidFill>
            <a:srgbClr val="E9F6F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lnSpc>
                <a:spcPts val="1700"/>
              </a:lnSpc>
              <a:defRPr/>
            </a:pPr>
            <a:endParaRPr kumimoji="0" lang="zh-CN" altLang="en-US" sz="13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36" name="矩形: 圆角 24"/>
          <p:cNvSpPr/>
          <p:nvPr/>
        </p:nvSpPr>
        <p:spPr>
          <a:xfrm>
            <a:off x="7659370" y="3484245"/>
            <a:ext cx="4159885" cy="2909570"/>
          </a:xfrm>
          <a:prstGeom prst="roundRect">
            <a:avLst>
              <a:gd name="adj" fmla="val 4211"/>
            </a:avLst>
          </a:prstGeom>
          <a:solidFill>
            <a:srgbClr val="E9F6F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lnSpc>
                <a:spcPts val="1700"/>
              </a:lnSpc>
              <a:defRPr/>
            </a:pPr>
            <a:endParaRPr kumimoji="0" lang="zh-CN" altLang="en-US" sz="13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21" name="同侧圆角矩形 20"/>
          <p:cNvSpPr/>
          <p:nvPr/>
        </p:nvSpPr>
        <p:spPr>
          <a:xfrm rot="10800000">
            <a:off x="462280" y="4196715"/>
            <a:ext cx="2169795" cy="1975485"/>
          </a:xfrm>
          <a:prstGeom prst="round2SameRect">
            <a:avLst>
              <a:gd name="adj1" fmla="val 4484"/>
              <a:gd name="adj2" fmla="val 0"/>
            </a:avLst>
          </a:prstGeom>
          <a:solidFill>
            <a:schemeClr val="bg1"/>
          </a:solidFill>
          <a:ln>
            <a:solidFill>
              <a:srgbClr val="47C0C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n w="0"/>
              <a:solidFill>
                <a:schemeClr val="tx1"/>
              </a:solidFill>
              <a:latin typeface="微软雅黑" panose="020B0503020204020204" pitchFamily="34" charset="-122"/>
              <a:ea typeface="微软雅黑" panose="020B0503020204020204" pitchFamily="34" charset="-122"/>
            </a:endParaRPr>
          </a:p>
        </p:txBody>
      </p:sp>
      <p:sp>
        <p:nvSpPr>
          <p:cNvPr id="22" name="同侧圆角矩形 21"/>
          <p:cNvSpPr/>
          <p:nvPr/>
        </p:nvSpPr>
        <p:spPr>
          <a:xfrm>
            <a:off x="461645" y="3872865"/>
            <a:ext cx="2171065" cy="323850"/>
          </a:xfrm>
          <a:prstGeom prst="round2SameRect">
            <a:avLst/>
          </a:prstGeom>
          <a:solidFill>
            <a:srgbClr val="4A91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dirty="0" smtClean="0">
                <a:ln w="0"/>
                <a:solidFill>
                  <a:schemeClr val="bg1"/>
                </a:solidFill>
                <a:latin typeface="微软雅黑" panose="020B0503020204020204" pitchFamily="34" charset="-122"/>
                <a:ea typeface="微软雅黑" panose="020B0503020204020204" pitchFamily="34" charset="-122"/>
                <a:sym typeface="+mn-ea"/>
              </a:rPr>
              <a:t>决策主体报告</a:t>
            </a:r>
            <a:endParaRPr lang="zh-CN" altLang="en-US" sz="1600" b="1" dirty="0" smtClean="0">
              <a:ln w="0"/>
              <a:solidFill>
                <a:schemeClr val="bg1"/>
              </a:solidFill>
              <a:latin typeface="微软雅黑" panose="020B0503020204020204" pitchFamily="34" charset="-122"/>
              <a:ea typeface="微软雅黑" panose="020B0503020204020204" pitchFamily="34" charset="-122"/>
              <a:sym typeface="+mn-ea"/>
            </a:endParaRPr>
          </a:p>
        </p:txBody>
      </p:sp>
      <p:sp>
        <p:nvSpPr>
          <p:cNvPr id="27" name="矩形: 圆角 107"/>
          <p:cNvSpPr/>
          <p:nvPr/>
        </p:nvSpPr>
        <p:spPr>
          <a:xfrm>
            <a:off x="666750" y="4293870"/>
            <a:ext cx="1788795" cy="288000"/>
          </a:xfrm>
          <a:prstGeom prst="roundRect">
            <a:avLst/>
          </a:prstGeom>
          <a:solidFill>
            <a:srgbClr val="DDEFFA"/>
          </a:solidFill>
          <a:ln w="12700" cap="flat" cmpd="sng" algn="ctr">
            <a:noFill/>
            <a:prstDash val="solid"/>
          </a:ln>
          <a:effectLst/>
        </p:spPr>
        <p:txBody>
          <a:bodyPr lIns="46800" rIns="46800" rtlCol="0" anchor="ctr"/>
          <a:p>
            <a:pPr lvl="0" algn="ctr" defTabSz="685800">
              <a:defRPr/>
            </a:pPr>
            <a:r>
              <a:rPr sz="1000" b="1" noProof="0" dirty="0" smtClean="0">
                <a:ln>
                  <a:noFill/>
                </a:ln>
                <a:solidFill>
                  <a:srgbClr val="ED7D31"/>
                </a:solidFill>
                <a:effectLst/>
                <a:uLnTx/>
                <a:uFillTx/>
                <a:latin typeface="微软雅黑" panose="020B0503020204020204" pitchFamily="34" charset="-122"/>
                <a:ea typeface="微软雅黑" panose="020B0503020204020204" pitchFamily="34" charset="-122"/>
                <a:sym typeface="+mn-ea"/>
              </a:rPr>
              <a:t>中国特色国有企业治理体系</a:t>
            </a:r>
            <a:endParaRPr sz="1000" b="1" noProof="0" dirty="0" smtClean="0">
              <a:ln>
                <a:noFill/>
              </a:ln>
              <a:solidFill>
                <a:srgbClr val="ED7D31"/>
              </a:solidFill>
              <a:effectLst/>
              <a:uLnTx/>
              <a:uFillTx/>
              <a:latin typeface="微软雅黑" panose="020B0503020204020204" pitchFamily="34" charset="-122"/>
              <a:ea typeface="微软雅黑" panose="020B0503020204020204" pitchFamily="34" charset="-122"/>
              <a:sym typeface="+mn-ea"/>
            </a:endParaRPr>
          </a:p>
        </p:txBody>
      </p:sp>
      <p:sp>
        <p:nvSpPr>
          <p:cNvPr id="41" name="矩形: 圆角 107"/>
          <p:cNvSpPr/>
          <p:nvPr/>
        </p:nvSpPr>
        <p:spPr>
          <a:xfrm>
            <a:off x="666750" y="4666960"/>
            <a:ext cx="1788795" cy="287655"/>
          </a:xfrm>
          <a:prstGeom prst="roundRect">
            <a:avLst/>
          </a:prstGeom>
          <a:solidFill>
            <a:srgbClr val="DDEFFA"/>
          </a:solidFill>
          <a:ln w="12700" cap="flat" cmpd="sng" algn="ctr">
            <a:noFill/>
            <a:prstDash val="solid"/>
          </a:ln>
          <a:effectLst/>
        </p:spPr>
        <p:txBody>
          <a:bodyPr lIns="46800" rIns="46800" rtlCol="0" anchor="ctr"/>
          <a:p>
            <a:pPr lvl="0" algn="ctr" defTabSz="685800">
              <a:defRPr/>
            </a:pPr>
            <a:r>
              <a:rPr sz="1000" b="1" noProof="0" dirty="0" smtClean="0">
                <a:ln>
                  <a:noFill/>
                </a:ln>
                <a:solidFill>
                  <a:srgbClr val="ED7D3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加强董事会建设</a:t>
            </a:r>
            <a:endParaRPr sz="1000" b="1" noProof="0" dirty="0" smtClean="0">
              <a:ln>
                <a:noFill/>
              </a:ln>
              <a:solidFill>
                <a:srgbClr val="ED7D3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2" name="矩形: 圆角 107"/>
          <p:cNvSpPr/>
          <p:nvPr/>
        </p:nvSpPr>
        <p:spPr>
          <a:xfrm>
            <a:off x="666750" y="5785195"/>
            <a:ext cx="1788795" cy="287655"/>
          </a:xfrm>
          <a:prstGeom prst="roundRect">
            <a:avLst/>
          </a:prstGeom>
          <a:solidFill>
            <a:srgbClr val="DDEFFA"/>
          </a:solidFill>
          <a:ln w="12700" cap="flat" cmpd="sng" algn="ctr">
            <a:noFill/>
            <a:prstDash val="solid"/>
          </a:ln>
          <a:effectLst/>
        </p:spPr>
        <p:txBody>
          <a:bodyPr lIns="46800" rIns="46800" rtlCol="0" anchor="ctr"/>
          <a:p>
            <a:pPr lvl="0" algn="ctr" defTabSz="685800">
              <a:defRPr/>
            </a:pPr>
            <a:r>
              <a:rPr sz="1000" b="1" dirty="0" smtClean="0">
                <a:solidFill>
                  <a:srgbClr val="ED7D31"/>
                </a:solidFill>
                <a:latin typeface="微软雅黑" panose="020B0503020204020204" pitchFamily="34" charset="-122"/>
                <a:ea typeface="微软雅黑" panose="020B0503020204020204" pitchFamily="34" charset="-122"/>
                <a:sym typeface="+mn-ea"/>
              </a:rPr>
              <a:t>党的领导融入公司治理</a:t>
            </a:r>
            <a:endParaRPr sz="1000" b="1" dirty="0" smtClean="0">
              <a:solidFill>
                <a:srgbClr val="ED7D31"/>
              </a:solidFill>
              <a:latin typeface="微软雅黑" panose="020B0503020204020204" pitchFamily="34" charset="-122"/>
              <a:ea typeface="微软雅黑" panose="020B0503020204020204" pitchFamily="34" charset="-122"/>
              <a:sym typeface="+mn-ea"/>
            </a:endParaRPr>
          </a:p>
        </p:txBody>
      </p:sp>
      <p:sp>
        <p:nvSpPr>
          <p:cNvPr id="43" name="矩形: 圆角 107"/>
          <p:cNvSpPr/>
          <p:nvPr/>
        </p:nvSpPr>
        <p:spPr>
          <a:xfrm>
            <a:off x="666750" y="5412450"/>
            <a:ext cx="1788795" cy="287655"/>
          </a:xfrm>
          <a:prstGeom prst="roundRect">
            <a:avLst/>
          </a:prstGeom>
          <a:solidFill>
            <a:srgbClr val="DDEFFA"/>
          </a:solidFill>
          <a:ln w="12700" cap="flat" cmpd="sng" algn="ctr">
            <a:noFill/>
            <a:prstDash val="solid"/>
          </a:ln>
          <a:effectLst/>
        </p:spPr>
        <p:txBody>
          <a:bodyPr lIns="46800" rIns="46800" rtlCol="0" anchor="ctr"/>
          <a:p>
            <a:pPr lvl="0" algn="ctr" defTabSz="685800">
              <a:defRPr/>
            </a:pPr>
            <a:r>
              <a:rPr sz="1000" b="1" dirty="0" smtClean="0">
                <a:solidFill>
                  <a:srgbClr val="ED7D31"/>
                </a:solidFill>
                <a:latin typeface="微软雅黑" panose="020B0503020204020204" pitchFamily="34" charset="-122"/>
                <a:ea typeface="微软雅黑" panose="020B0503020204020204" pitchFamily="34" charset="-122"/>
                <a:cs typeface="微软雅黑" panose="020B0503020204020204" pitchFamily="34" charset="-122"/>
                <a:sym typeface="+mn-ea"/>
              </a:rPr>
              <a:t>积极履行股东职权</a:t>
            </a:r>
            <a:endParaRPr sz="1000" b="1" dirty="0" smtClean="0">
              <a:solidFill>
                <a:srgbClr val="ED7D3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4" name="矩形: 圆角 107"/>
          <p:cNvSpPr/>
          <p:nvPr/>
        </p:nvSpPr>
        <p:spPr>
          <a:xfrm>
            <a:off x="666750" y="5039705"/>
            <a:ext cx="1788795" cy="287655"/>
          </a:xfrm>
          <a:prstGeom prst="roundRect">
            <a:avLst/>
          </a:prstGeom>
          <a:solidFill>
            <a:srgbClr val="DDEFFA"/>
          </a:solidFill>
          <a:ln w="12700" cap="flat" cmpd="sng" algn="ctr">
            <a:noFill/>
            <a:prstDash val="solid"/>
          </a:ln>
          <a:effectLst/>
        </p:spPr>
        <p:txBody>
          <a:bodyPr lIns="46800" rIns="46800" rtlCol="0" anchor="ctr"/>
          <a:p>
            <a:pPr lvl="0" algn="ctr" defTabSz="685800">
              <a:defRPr/>
            </a:pPr>
            <a:r>
              <a:rPr sz="1000" b="1" noProof="0" dirty="0" smtClean="0">
                <a:ln>
                  <a:noFill/>
                </a:ln>
                <a:solidFill>
                  <a:srgbClr val="ED7D3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激发经理层行权履职</a:t>
            </a:r>
            <a:endParaRPr sz="1000" b="1" noProof="0" dirty="0" smtClean="0">
              <a:ln>
                <a:noFill/>
              </a:ln>
              <a:solidFill>
                <a:srgbClr val="ED7D3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6" name="同侧圆角矩形 45"/>
          <p:cNvSpPr/>
          <p:nvPr/>
        </p:nvSpPr>
        <p:spPr>
          <a:xfrm rot="10800000">
            <a:off x="2782570" y="4196715"/>
            <a:ext cx="2110105" cy="1976120"/>
          </a:xfrm>
          <a:prstGeom prst="round2SameRect">
            <a:avLst>
              <a:gd name="adj1" fmla="val 4484"/>
              <a:gd name="adj2" fmla="val 0"/>
            </a:avLst>
          </a:prstGeom>
          <a:solidFill>
            <a:schemeClr val="bg1"/>
          </a:solidFill>
          <a:ln>
            <a:solidFill>
              <a:srgbClr val="47C0C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n w="0"/>
              <a:solidFill>
                <a:schemeClr val="tx1"/>
              </a:solidFill>
              <a:latin typeface="微软雅黑" panose="020B0503020204020204" pitchFamily="34" charset="-122"/>
              <a:ea typeface="微软雅黑" panose="020B0503020204020204" pitchFamily="34" charset="-122"/>
            </a:endParaRPr>
          </a:p>
        </p:txBody>
      </p:sp>
      <p:sp>
        <p:nvSpPr>
          <p:cNvPr id="47" name="同侧圆角矩形 46"/>
          <p:cNvSpPr/>
          <p:nvPr/>
        </p:nvSpPr>
        <p:spPr>
          <a:xfrm>
            <a:off x="2782570" y="3872865"/>
            <a:ext cx="2110740" cy="323850"/>
          </a:xfrm>
          <a:prstGeom prst="round2SameRect">
            <a:avLst/>
          </a:prstGeom>
          <a:solidFill>
            <a:srgbClr val="4A91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dirty="0" smtClean="0">
                <a:ln w="0"/>
                <a:solidFill>
                  <a:schemeClr val="bg1"/>
                </a:solidFill>
                <a:latin typeface="微软雅黑" panose="020B0503020204020204" pitchFamily="34" charset="-122"/>
                <a:ea typeface="微软雅黑" panose="020B0503020204020204" pitchFamily="34" charset="-122"/>
                <a:sym typeface="+mn-ea"/>
              </a:rPr>
              <a:t>决策专题报告</a:t>
            </a:r>
            <a:endParaRPr lang="zh-CN" altLang="en-US" sz="1600" b="1" dirty="0" smtClean="0">
              <a:ln w="0"/>
              <a:solidFill>
                <a:schemeClr val="bg1"/>
              </a:solidFill>
              <a:latin typeface="微软雅黑" panose="020B0503020204020204" pitchFamily="34" charset="-122"/>
              <a:ea typeface="微软雅黑" panose="020B0503020204020204" pitchFamily="34" charset="-122"/>
              <a:sym typeface="+mn-ea"/>
            </a:endParaRPr>
          </a:p>
        </p:txBody>
      </p:sp>
      <p:sp>
        <p:nvSpPr>
          <p:cNvPr id="49" name="矩形: 圆角 107"/>
          <p:cNvSpPr/>
          <p:nvPr/>
        </p:nvSpPr>
        <p:spPr>
          <a:xfrm>
            <a:off x="2950210" y="4311650"/>
            <a:ext cx="1788795" cy="288000"/>
          </a:xfrm>
          <a:prstGeom prst="roundRect">
            <a:avLst/>
          </a:prstGeom>
          <a:solidFill>
            <a:srgbClr val="DDEFFA"/>
          </a:solidFill>
          <a:ln w="12700" cap="flat" cmpd="sng" algn="ctr">
            <a:noFill/>
            <a:prstDash val="solid"/>
          </a:ln>
          <a:effectLst/>
        </p:spPr>
        <p:txBody>
          <a:bodyPr lIns="46800" rIns="46800" rtlCol="0" anchor="ct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00" b="1" noProof="0" dirty="0">
                <a:ln>
                  <a:noFill/>
                </a:ln>
                <a:solidFill>
                  <a:srgbClr val="ED7D31"/>
                </a:solidFill>
                <a:effectLst/>
                <a:uLnTx/>
                <a:uFillTx/>
                <a:latin typeface="微软雅黑" panose="020B0503020204020204" pitchFamily="34" charset="-122"/>
                <a:ea typeface="微软雅黑" panose="020B0503020204020204" pitchFamily="34" charset="-122"/>
                <a:cs typeface="Calibri" panose="020F0502020204030204"/>
                <a:sym typeface="+mn-ea"/>
              </a:rPr>
              <a:t>贯彻落实党建入章</a:t>
            </a:r>
            <a:endParaRPr lang="zh-CN" altLang="en-US" sz="1000" b="1" noProof="0" dirty="0" smtClean="0">
              <a:ln>
                <a:noFill/>
              </a:ln>
              <a:solidFill>
                <a:srgbClr val="ED7D31"/>
              </a:solidFill>
              <a:effectLst/>
              <a:uLnTx/>
              <a:uFillTx/>
              <a:latin typeface="微软雅黑" panose="020B0503020204020204" pitchFamily="34" charset="-122"/>
              <a:ea typeface="微软雅黑" panose="020B0503020204020204" pitchFamily="34" charset="-122"/>
              <a:cs typeface="Calibri" panose="020F0502020204030204"/>
              <a:sym typeface="+mn-ea"/>
            </a:endParaRPr>
          </a:p>
        </p:txBody>
      </p:sp>
      <p:sp>
        <p:nvSpPr>
          <p:cNvPr id="50" name="矩形: 圆角 107"/>
          <p:cNvSpPr/>
          <p:nvPr/>
        </p:nvSpPr>
        <p:spPr>
          <a:xfrm>
            <a:off x="2950210" y="4680295"/>
            <a:ext cx="1788795" cy="287655"/>
          </a:xfrm>
          <a:prstGeom prst="roundRect">
            <a:avLst/>
          </a:prstGeom>
          <a:solidFill>
            <a:srgbClr val="DDEFFA"/>
          </a:solidFill>
          <a:ln w="12700" cap="flat" cmpd="sng" algn="ctr">
            <a:noFill/>
            <a:prstDash val="solid"/>
          </a:ln>
          <a:effectLst/>
        </p:spPr>
        <p:txBody>
          <a:bodyPr lIns="46800" rIns="46800" rtlCol="0" anchor="ctr"/>
          <a:p>
            <a:pPr lvl="0" algn="ctr">
              <a:lnSpc>
                <a:spcPct val="100000"/>
              </a:lnSpc>
              <a:spcBef>
                <a:spcPts val="0"/>
              </a:spcBef>
              <a:spcAft>
                <a:spcPts val="0"/>
              </a:spcAft>
              <a:buClrTx/>
              <a:buSzTx/>
              <a:buFontTx/>
              <a:defRPr/>
            </a:pPr>
            <a:r>
              <a:rPr lang="zh-CN" altLang="en-US" sz="1000" b="1" noProof="0" dirty="0">
                <a:ln>
                  <a:noFill/>
                </a:ln>
                <a:solidFill>
                  <a:srgbClr val="ED7D31"/>
                </a:solidFill>
                <a:effectLst/>
                <a:uLnTx/>
                <a:uFillTx/>
                <a:latin typeface="微软雅黑" panose="020B0503020204020204" pitchFamily="34" charset="-122"/>
                <a:ea typeface="微软雅黑" panose="020B0503020204020204" pitchFamily="34" charset="-122"/>
                <a:cs typeface="Calibri" panose="020F0502020204030204"/>
                <a:sym typeface="+mn-ea"/>
              </a:rPr>
              <a:t>三重一大运行分析</a:t>
            </a:r>
            <a:endParaRPr lang="zh-CN" altLang="en-US" sz="1000" b="1" noProof="0" dirty="0" smtClean="0">
              <a:ln>
                <a:noFill/>
              </a:ln>
              <a:solidFill>
                <a:srgbClr val="ED7D31"/>
              </a:solidFill>
              <a:effectLst/>
              <a:uLnTx/>
              <a:uFillTx/>
              <a:latin typeface="微软雅黑" panose="020B0503020204020204" pitchFamily="34" charset="-122"/>
              <a:ea typeface="微软雅黑" panose="020B0503020204020204" pitchFamily="34" charset="-122"/>
              <a:cs typeface="Calibri" panose="020F0502020204030204"/>
              <a:sym typeface="+mn-ea"/>
            </a:endParaRPr>
          </a:p>
        </p:txBody>
      </p:sp>
      <p:sp>
        <p:nvSpPr>
          <p:cNvPr id="32" name="矩形: 圆角 107"/>
          <p:cNvSpPr/>
          <p:nvPr/>
        </p:nvSpPr>
        <p:spPr>
          <a:xfrm>
            <a:off x="2950210" y="5416895"/>
            <a:ext cx="1788795" cy="287655"/>
          </a:xfrm>
          <a:prstGeom prst="roundRect">
            <a:avLst/>
          </a:prstGeom>
          <a:solidFill>
            <a:srgbClr val="DDEFFA"/>
          </a:solidFill>
          <a:ln w="12700" cap="flat" cmpd="sng" algn="ctr">
            <a:noFill/>
            <a:prstDash val="solid"/>
          </a:ln>
          <a:effectLst/>
        </p:spPr>
        <p:txBody>
          <a:bodyPr lIns="46800" rIns="46800" rtlCol="0" anchor="ct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00" b="1" noProof="0" dirty="0">
                <a:ln>
                  <a:noFill/>
                </a:ln>
                <a:solidFill>
                  <a:srgbClr val="ED7D31"/>
                </a:solidFill>
                <a:effectLst/>
                <a:uLnTx/>
                <a:uFillTx/>
                <a:latin typeface="微软雅黑" panose="020B0503020204020204" pitchFamily="34" charset="-122"/>
                <a:ea typeface="微软雅黑" panose="020B0503020204020204" pitchFamily="34" charset="-122"/>
                <a:cs typeface="Calibri" panose="020F0502020204030204"/>
                <a:sym typeface="+mn-ea"/>
              </a:rPr>
              <a:t>公司章程内容齐备</a:t>
            </a:r>
            <a:endParaRPr lang="zh-CN" altLang="en-US" sz="1000" b="1" noProof="0" dirty="0" smtClean="0">
              <a:ln>
                <a:noFill/>
              </a:ln>
              <a:solidFill>
                <a:srgbClr val="ED7D31"/>
              </a:solidFill>
              <a:effectLst/>
              <a:uLnTx/>
              <a:uFillTx/>
              <a:latin typeface="微软雅黑" panose="020B0503020204020204" pitchFamily="34" charset="-122"/>
              <a:ea typeface="微软雅黑" panose="020B0503020204020204" pitchFamily="34" charset="-122"/>
              <a:cs typeface="Calibri" panose="020F0502020204030204"/>
              <a:sym typeface="+mn-ea"/>
            </a:endParaRPr>
          </a:p>
        </p:txBody>
      </p:sp>
      <p:sp>
        <p:nvSpPr>
          <p:cNvPr id="52" name="矩形: 圆角 107"/>
          <p:cNvSpPr/>
          <p:nvPr/>
        </p:nvSpPr>
        <p:spPr>
          <a:xfrm>
            <a:off x="2939415" y="5785195"/>
            <a:ext cx="1788795" cy="287655"/>
          </a:xfrm>
          <a:prstGeom prst="roundRect">
            <a:avLst/>
          </a:prstGeom>
          <a:solidFill>
            <a:srgbClr val="DDEFFA"/>
          </a:solidFill>
          <a:ln w="12700" cap="flat" cmpd="sng" algn="ctr">
            <a:noFill/>
            <a:prstDash val="solid"/>
          </a:ln>
          <a:effectLst/>
        </p:spPr>
        <p:txBody>
          <a:bodyPr lIns="46800" rIns="46800" rtlCol="0" anchor="ctr"/>
          <a:p>
            <a:pPr lvl="0" algn="ctr" defTabSz="685800">
              <a:defRPr/>
            </a:pPr>
            <a:r>
              <a:rPr sz="1000" b="1" dirty="0" smtClean="0">
                <a:solidFill>
                  <a:srgbClr val="ED7D31"/>
                </a:solidFill>
                <a:latin typeface="微软雅黑" panose="020B0503020204020204" pitchFamily="34" charset="-122"/>
                <a:ea typeface="微软雅黑" panose="020B0503020204020204" pitchFamily="34" charset="-122"/>
                <a:cs typeface="微软雅黑" panose="020B0503020204020204" pitchFamily="34" charset="-122"/>
                <a:sym typeface="+mn-ea"/>
              </a:rPr>
              <a:t>决策运行依法合规</a:t>
            </a:r>
            <a:endParaRPr sz="1000" b="1" dirty="0" smtClean="0">
              <a:solidFill>
                <a:srgbClr val="ED7D3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3" name="矩形: 圆角 107"/>
          <p:cNvSpPr/>
          <p:nvPr/>
        </p:nvSpPr>
        <p:spPr>
          <a:xfrm>
            <a:off x="2950210" y="5048595"/>
            <a:ext cx="1788795" cy="287655"/>
          </a:xfrm>
          <a:prstGeom prst="roundRect">
            <a:avLst/>
          </a:prstGeom>
          <a:solidFill>
            <a:srgbClr val="DDEFFA"/>
          </a:solidFill>
          <a:ln w="12700" cap="flat" cmpd="sng" algn="ctr">
            <a:noFill/>
            <a:prstDash val="solid"/>
          </a:ln>
          <a:effectLst/>
        </p:spPr>
        <p:txBody>
          <a:bodyPr lIns="46800" rIns="46800" rtlCol="0" anchor="ctr"/>
          <a:p>
            <a:pPr lvl="0" algn="ctr" defTabSz="685800">
              <a:defRPr/>
            </a:pPr>
            <a:r>
              <a:rPr sz="1000" b="1" noProof="0" dirty="0" smtClean="0">
                <a:ln>
                  <a:noFill/>
                </a:ln>
                <a:solidFill>
                  <a:srgbClr val="ED7D3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组织实施运行分析</a:t>
            </a:r>
            <a:endParaRPr sz="1000" b="1" noProof="0" dirty="0" smtClean="0">
              <a:ln>
                <a:noFill/>
              </a:ln>
              <a:solidFill>
                <a:srgbClr val="ED7D3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3" name="同侧圆角矩形 32"/>
          <p:cNvSpPr/>
          <p:nvPr/>
        </p:nvSpPr>
        <p:spPr>
          <a:xfrm rot="10800000">
            <a:off x="7839075" y="3932555"/>
            <a:ext cx="1802765" cy="2359660"/>
          </a:xfrm>
          <a:prstGeom prst="round2SameRect">
            <a:avLst>
              <a:gd name="adj1" fmla="val 4484"/>
              <a:gd name="adj2" fmla="val 0"/>
            </a:avLst>
          </a:prstGeom>
          <a:solidFill>
            <a:schemeClr val="bg1"/>
          </a:solidFill>
          <a:ln>
            <a:solidFill>
              <a:srgbClr val="47C0C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n w="0"/>
              <a:solidFill>
                <a:schemeClr val="tx1"/>
              </a:solidFill>
              <a:latin typeface="微软雅黑" panose="020B0503020204020204" pitchFamily="34" charset="-122"/>
              <a:ea typeface="微软雅黑" panose="020B0503020204020204" pitchFamily="34" charset="-122"/>
            </a:endParaRPr>
          </a:p>
        </p:txBody>
      </p:sp>
      <p:sp>
        <p:nvSpPr>
          <p:cNvPr id="34" name="同侧圆角矩形 33"/>
          <p:cNvSpPr/>
          <p:nvPr/>
        </p:nvSpPr>
        <p:spPr>
          <a:xfrm>
            <a:off x="7839710" y="3608705"/>
            <a:ext cx="1802765" cy="323850"/>
          </a:xfrm>
          <a:prstGeom prst="round2Same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dirty="0" smtClean="0">
                <a:ln w="0"/>
                <a:solidFill>
                  <a:schemeClr val="bg1"/>
                </a:solidFill>
                <a:latin typeface="微软雅黑" panose="020B0503020204020204" pitchFamily="34" charset="-122"/>
                <a:ea typeface="微软雅黑" panose="020B0503020204020204" pitchFamily="34" charset="-122"/>
              </a:rPr>
              <a:t>风险处置</a:t>
            </a:r>
            <a:r>
              <a:rPr lang="zh-CN" altLang="en-US" sz="1600" b="1" dirty="0" smtClean="0">
                <a:ln w="0"/>
                <a:solidFill>
                  <a:schemeClr val="bg1"/>
                </a:solidFill>
                <a:latin typeface="微软雅黑" panose="020B0503020204020204" pitchFamily="34" charset="-122"/>
                <a:ea typeface="微软雅黑" panose="020B0503020204020204" pitchFamily="34" charset="-122"/>
              </a:rPr>
              <a:t>管理</a:t>
            </a:r>
            <a:endParaRPr lang="zh-CN" altLang="en-US" sz="1600" b="1" dirty="0" smtClean="0">
              <a:ln w="0"/>
              <a:solidFill>
                <a:schemeClr val="bg1"/>
              </a:solidFill>
              <a:latin typeface="微软雅黑" panose="020B0503020204020204" pitchFamily="34" charset="-122"/>
              <a:ea typeface="微软雅黑" panose="020B0503020204020204" pitchFamily="34" charset="-122"/>
            </a:endParaRPr>
          </a:p>
        </p:txBody>
      </p:sp>
      <p:sp>
        <p:nvSpPr>
          <p:cNvPr id="45" name="矩形: 圆角 107"/>
          <p:cNvSpPr/>
          <p:nvPr/>
        </p:nvSpPr>
        <p:spPr>
          <a:xfrm>
            <a:off x="8103870" y="4055745"/>
            <a:ext cx="1273810" cy="270000"/>
          </a:xfrm>
          <a:prstGeom prst="roundRect">
            <a:avLst/>
          </a:prstGeom>
          <a:solidFill>
            <a:srgbClr val="DDEFFA"/>
          </a:solidFill>
          <a:ln w="12700" cap="flat" cmpd="sng" algn="ctr">
            <a:noFill/>
            <a:prstDash val="solid"/>
          </a:ln>
          <a:effectLst/>
        </p:spPr>
        <p:txBody>
          <a:bodyPr lIns="46800" rIns="46800" rtlCol="0" anchor="ctr"/>
          <a:p>
            <a:pPr lvl="0" algn="ctr" defTabSz="685800">
              <a:defRPr/>
            </a:pPr>
            <a:r>
              <a:rPr lang="zh-CN" sz="1000" noProof="0" dirty="0" smtClean="0">
                <a:ln>
                  <a:noFill/>
                </a:ln>
                <a:solidFill>
                  <a:schemeClr val="accent1">
                    <a:lumMod val="5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风险异常台账</a:t>
            </a:r>
            <a:endParaRPr lang="zh-CN" altLang="en-US" sz="1000" noProof="0" dirty="0" smtClean="0">
              <a:ln>
                <a:noFill/>
              </a:ln>
              <a:solidFill>
                <a:schemeClr val="accent1">
                  <a:lumMod val="5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9" name="矩形: 圆角 107"/>
          <p:cNvSpPr/>
          <p:nvPr/>
        </p:nvSpPr>
        <p:spPr>
          <a:xfrm>
            <a:off x="8103870" y="4360670"/>
            <a:ext cx="1273810" cy="269875"/>
          </a:xfrm>
          <a:prstGeom prst="roundRect">
            <a:avLst/>
          </a:prstGeom>
          <a:solidFill>
            <a:srgbClr val="DDEFFA"/>
          </a:solidFill>
          <a:ln w="12700" cap="flat" cmpd="sng" algn="ctr">
            <a:noFill/>
            <a:prstDash val="solid"/>
          </a:ln>
          <a:effectLst/>
        </p:spPr>
        <p:txBody>
          <a:bodyPr lIns="46800" rIns="46800" rtlCol="0" anchor="ct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00" noProof="0" dirty="0">
                <a:ln>
                  <a:noFill/>
                </a:ln>
                <a:solidFill>
                  <a:schemeClr val="accent1">
                    <a:lumMod val="50000"/>
                  </a:schemeClr>
                </a:solidFill>
                <a:effectLst/>
                <a:uLnTx/>
                <a:uFillTx/>
                <a:latin typeface="微软雅黑" panose="020B0503020204020204" pitchFamily="34" charset="-122"/>
                <a:ea typeface="微软雅黑" panose="020B0503020204020204" pitchFamily="34" charset="-122"/>
                <a:cs typeface="Calibri" panose="020F0502020204030204"/>
                <a:sym typeface="+mn-ea"/>
              </a:rPr>
              <a:t>处置事项立项</a:t>
            </a:r>
            <a:endParaRPr lang="zh-CN" altLang="en-US" sz="1000" noProof="0" dirty="0">
              <a:ln>
                <a:noFill/>
              </a:ln>
              <a:solidFill>
                <a:schemeClr val="accent1">
                  <a:lumMod val="50000"/>
                </a:schemeClr>
              </a:solidFill>
              <a:effectLst/>
              <a:uLnTx/>
              <a:uFillTx/>
              <a:latin typeface="微软雅黑" panose="020B0503020204020204" pitchFamily="34" charset="-122"/>
              <a:ea typeface="微软雅黑" panose="020B0503020204020204" pitchFamily="34" charset="-122"/>
              <a:cs typeface="Calibri" panose="020F0502020204030204"/>
              <a:sym typeface="+mn-ea"/>
            </a:endParaRPr>
          </a:p>
        </p:txBody>
      </p:sp>
      <p:sp>
        <p:nvSpPr>
          <p:cNvPr id="55" name="矩形: 圆角 107"/>
          <p:cNvSpPr/>
          <p:nvPr/>
        </p:nvSpPr>
        <p:spPr>
          <a:xfrm>
            <a:off x="8103870" y="4665470"/>
            <a:ext cx="1273810" cy="269875"/>
          </a:xfrm>
          <a:prstGeom prst="roundRect">
            <a:avLst/>
          </a:prstGeom>
          <a:solidFill>
            <a:srgbClr val="DDEFFA"/>
          </a:solidFill>
          <a:ln w="12700" cap="flat" cmpd="sng" algn="ctr">
            <a:noFill/>
            <a:prstDash val="solid"/>
          </a:ln>
          <a:effectLst/>
        </p:spPr>
        <p:txBody>
          <a:bodyPr lIns="46800" rIns="46800" rtlCol="0" anchor="ctr"/>
          <a:p>
            <a:pPr lvl="0" algn="ctr">
              <a:lnSpc>
                <a:spcPct val="100000"/>
              </a:lnSpc>
              <a:spcBef>
                <a:spcPts val="0"/>
              </a:spcBef>
              <a:spcAft>
                <a:spcPts val="0"/>
              </a:spcAft>
              <a:buClrTx/>
              <a:buSzTx/>
              <a:buFontTx/>
              <a:defRPr/>
            </a:pPr>
            <a:r>
              <a:rPr lang="zh-CN" altLang="en-US" sz="1000" noProof="0" dirty="0">
                <a:ln>
                  <a:noFill/>
                </a:ln>
                <a:solidFill>
                  <a:schemeClr val="accent1">
                    <a:lumMod val="50000"/>
                  </a:schemeClr>
                </a:solidFill>
                <a:effectLst/>
                <a:uLnTx/>
                <a:uFillTx/>
                <a:latin typeface="微软雅黑" panose="020B0503020204020204" pitchFamily="34" charset="-122"/>
                <a:ea typeface="微软雅黑" panose="020B0503020204020204" pitchFamily="34" charset="-122"/>
                <a:cs typeface="Calibri" panose="020F0502020204030204"/>
                <a:sym typeface="+mn-ea"/>
              </a:rPr>
              <a:t>我的跟踪事项</a:t>
            </a:r>
            <a:endParaRPr lang="zh-CN" altLang="en-US" sz="1000" noProof="0" dirty="0" smtClean="0">
              <a:ln>
                <a:noFill/>
              </a:ln>
              <a:solidFill>
                <a:schemeClr val="accent1">
                  <a:lumMod val="50000"/>
                </a:schemeClr>
              </a:solidFill>
              <a:effectLst/>
              <a:uLnTx/>
              <a:uFillTx/>
              <a:latin typeface="微软雅黑" panose="020B0503020204020204" pitchFamily="34" charset="-122"/>
              <a:ea typeface="微软雅黑" panose="020B0503020204020204" pitchFamily="34" charset="-122"/>
              <a:cs typeface="Calibri" panose="020F0502020204030204"/>
              <a:sym typeface="+mn-ea"/>
            </a:endParaRPr>
          </a:p>
        </p:txBody>
      </p:sp>
      <p:sp>
        <p:nvSpPr>
          <p:cNvPr id="74" name="矩形: 圆角 107"/>
          <p:cNvSpPr/>
          <p:nvPr/>
        </p:nvSpPr>
        <p:spPr>
          <a:xfrm>
            <a:off x="8103870" y="4970270"/>
            <a:ext cx="1273810" cy="269875"/>
          </a:xfrm>
          <a:prstGeom prst="roundRect">
            <a:avLst/>
          </a:prstGeom>
          <a:solidFill>
            <a:srgbClr val="DDEFFA"/>
          </a:solidFill>
          <a:ln w="12700" cap="flat" cmpd="sng" algn="ctr">
            <a:noFill/>
            <a:prstDash val="solid"/>
          </a:ln>
          <a:effectLst/>
        </p:spPr>
        <p:txBody>
          <a:bodyPr lIns="46800" rIns="46800" rtlCol="0" anchor="ctr"/>
          <a:p>
            <a:pPr lvl="0" algn="ctr" defTabSz="685800">
              <a:defRPr/>
            </a:pPr>
            <a:r>
              <a:rPr sz="1000" noProof="0" dirty="0" smtClean="0">
                <a:ln>
                  <a:noFill/>
                </a:ln>
                <a:solidFill>
                  <a:schemeClr val="accent1">
                    <a:lumMod val="5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我的处置事项</a:t>
            </a:r>
            <a:endParaRPr lang="zh-CN" altLang="en-US" sz="1000" noProof="0" dirty="0" smtClean="0">
              <a:ln>
                <a:noFill/>
              </a:ln>
              <a:solidFill>
                <a:schemeClr val="accent1">
                  <a:lumMod val="5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5" name="矩形: 圆角 107"/>
          <p:cNvSpPr/>
          <p:nvPr/>
        </p:nvSpPr>
        <p:spPr>
          <a:xfrm>
            <a:off x="8103235" y="5275070"/>
            <a:ext cx="1273810" cy="269875"/>
          </a:xfrm>
          <a:prstGeom prst="roundRect">
            <a:avLst/>
          </a:prstGeom>
          <a:solidFill>
            <a:srgbClr val="DDEFFA"/>
          </a:solidFill>
          <a:ln w="12700" cap="flat" cmpd="sng" algn="ctr">
            <a:noFill/>
            <a:prstDash val="solid"/>
          </a:ln>
          <a:effectLst/>
        </p:spPr>
        <p:txBody>
          <a:bodyPr lIns="46800" rIns="46800" rtlCol="0" anchor="ct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00" noProof="0" dirty="0">
                <a:ln>
                  <a:noFill/>
                </a:ln>
                <a:solidFill>
                  <a:schemeClr val="accent1">
                    <a:lumMod val="50000"/>
                  </a:schemeClr>
                </a:solidFill>
                <a:effectLst/>
                <a:uLnTx/>
                <a:uFillTx/>
                <a:latin typeface="微软雅黑" panose="020B0503020204020204" pitchFamily="34" charset="-122"/>
                <a:ea typeface="微软雅黑" panose="020B0503020204020204" pitchFamily="34" charset="-122"/>
                <a:cs typeface="Calibri" panose="020F0502020204030204"/>
                <a:sym typeface="+mn-ea"/>
              </a:rPr>
              <a:t>单位接收人</a:t>
            </a:r>
            <a:endParaRPr lang="zh-CN" altLang="en-US" sz="1000" noProof="0" dirty="0">
              <a:ln>
                <a:noFill/>
              </a:ln>
              <a:solidFill>
                <a:schemeClr val="accent1">
                  <a:lumMod val="50000"/>
                </a:schemeClr>
              </a:solidFill>
              <a:effectLst/>
              <a:uLnTx/>
              <a:uFillTx/>
              <a:latin typeface="微软雅黑" panose="020B0503020204020204" pitchFamily="34" charset="-122"/>
              <a:ea typeface="微软雅黑" panose="020B0503020204020204" pitchFamily="34" charset="-122"/>
              <a:cs typeface="Calibri" panose="020F0502020204030204"/>
              <a:sym typeface="+mn-ea"/>
            </a:endParaRPr>
          </a:p>
        </p:txBody>
      </p:sp>
      <p:sp>
        <p:nvSpPr>
          <p:cNvPr id="76" name="矩形: 圆角 107"/>
          <p:cNvSpPr/>
          <p:nvPr/>
        </p:nvSpPr>
        <p:spPr>
          <a:xfrm>
            <a:off x="8103235" y="5579870"/>
            <a:ext cx="1273810" cy="269875"/>
          </a:xfrm>
          <a:prstGeom prst="roundRect">
            <a:avLst/>
          </a:prstGeom>
          <a:solidFill>
            <a:srgbClr val="DDEFFA"/>
          </a:solidFill>
          <a:ln w="12700" cap="flat" cmpd="sng" algn="ctr">
            <a:noFill/>
            <a:prstDash val="solid"/>
          </a:ln>
          <a:effectLst/>
        </p:spPr>
        <p:txBody>
          <a:bodyPr lIns="46800" rIns="46800" rtlCol="0" anchor="ctr"/>
          <a:p>
            <a:pPr lvl="0" algn="ctr">
              <a:lnSpc>
                <a:spcPct val="100000"/>
              </a:lnSpc>
              <a:spcBef>
                <a:spcPts val="0"/>
              </a:spcBef>
              <a:spcAft>
                <a:spcPts val="0"/>
              </a:spcAft>
              <a:buClrTx/>
              <a:buSzTx/>
              <a:buFontTx/>
              <a:defRPr/>
            </a:pPr>
            <a:r>
              <a:rPr lang="zh-CN" altLang="en-US" sz="1000" noProof="0" dirty="0">
                <a:ln>
                  <a:noFill/>
                </a:ln>
                <a:solidFill>
                  <a:schemeClr val="accent1">
                    <a:lumMod val="50000"/>
                  </a:schemeClr>
                </a:solidFill>
                <a:effectLst/>
                <a:uLnTx/>
                <a:uFillTx/>
                <a:latin typeface="微软雅黑" panose="020B0503020204020204" pitchFamily="34" charset="-122"/>
                <a:ea typeface="微软雅黑" panose="020B0503020204020204" pitchFamily="34" charset="-122"/>
                <a:cs typeface="Calibri" panose="020F0502020204030204"/>
                <a:sym typeface="+mn-ea"/>
              </a:rPr>
              <a:t>处置效能评估</a:t>
            </a:r>
            <a:endParaRPr lang="zh-CN" altLang="en-US" sz="1000" noProof="0" dirty="0">
              <a:ln>
                <a:noFill/>
              </a:ln>
              <a:solidFill>
                <a:schemeClr val="accent1">
                  <a:lumMod val="50000"/>
                </a:schemeClr>
              </a:solidFill>
              <a:effectLst/>
              <a:uLnTx/>
              <a:uFillTx/>
              <a:latin typeface="微软雅黑" panose="020B0503020204020204" pitchFamily="34" charset="-122"/>
              <a:ea typeface="微软雅黑" panose="020B0503020204020204" pitchFamily="34" charset="-122"/>
              <a:cs typeface="Calibri" panose="020F0502020204030204"/>
              <a:sym typeface="+mn-ea"/>
            </a:endParaRPr>
          </a:p>
        </p:txBody>
      </p:sp>
      <p:sp>
        <p:nvSpPr>
          <p:cNvPr id="77" name="矩形: 圆角 107"/>
          <p:cNvSpPr/>
          <p:nvPr/>
        </p:nvSpPr>
        <p:spPr>
          <a:xfrm>
            <a:off x="8103235" y="5884670"/>
            <a:ext cx="1273810" cy="269875"/>
          </a:xfrm>
          <a:prstGeom prst="roundRect">
            <a:avLst/>
          </a:prstGeom>
          <a:solidFill>
            <a:srgbClr val="DDEFFA"/>
          </a:solidFill>
          <a:ln w="12700" cap="flat" cmpd="sng" algn="ctr">
            <a:noFill/>
            <a:prstDash val="solid"/>
          </a:ln>
          <a:effectLst/>
        </p:spPr>
        <p:txBody>
          <a:bodyPr lIns="46800" rIns="46800" rtlCol="0" anchor="ctr"/>
          <a:p>
            <a:pPr lvl="0" algn="ctr" defTabSz="685800">
              <a:defRPr/>
            </a:pPr>
            <a:r>
              <a:rPr lang="zh-CN" sz="1000" noProof="0" dirty="0" smtClean="0">
                <a:ln>
                  <a:noFill/>
                </a:ln>
                <a:solidFill>
                  <a:schemeClr val="accent1">
                    <a:lumMod val="5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处置事项统计</a:t>
            </a:r>
            <a:endParaRPr lang="zh-CN" sz="1000" noProof="0" dirty="0" smtClean="0">
              <a:ln>
                <a:noFill/>
              </a:ln>
              <a:solidFill>
                <a:schemeClr val="accent1">
                  <a:lumMod val="5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3" name="同侧圆角矩形 12"/>
          <p:cNvSpPr/>
          <p:nvPr/>
        </p:nvSpPr>
        <p:spPr>
          <a:xfrm rot="10800000">
            <a:off x="5062220" y="4196715"/>
            <a:ext cx="2110105" cy="452755"/>
          </a:xfrm>
          <a:prstGeom prst="round2SameRect">
            <a:avLst>
              <a:gd name="adj1" fmla="val 4484"/>
              <a:gd name="adj2" fmla="val 0"/>
            </a:avLst>
          </a:prstGeom>
          <a:solidFill>
            <a:schemeClr val="bg1"/>
          </a:solidFill>
          <a:ln>
            <a:solidFill>
              <a:srgbClr val="47C0C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n w="0"/>
              <a:solidFill>
                <a:schemeClr val="tx1"/>
              </a:solidFill>
              <a:latin typeface="微软雅黑" panose="020B0503020204020204" pitchFamily="34" charset="-122"/>
              <a:ea typeface="微软雅黑" panose="020B0503020204020204" pitchFamily="34" charset="-122"/>
            </a:endParaRPr>
          </a:p>
        </p:txBody>
      </p:sp>
      <p:sp>
        <p:nvSpPr>
          <p:cNvPr id="14" name="同侧圆角矩形 13"/>
          <p:cNvSpPr/>
          <p:nvPr/>
        </p:nvSpPr>
        <p:spPr>
          <a:xfrm>
            <a:off x="5062855" y="3872865"/>
            <a:ext cx="2110740" cy="323850"/>
          </a:xfrm>
          <a:prstGeom prst="round2SameRect">
            <a:avLst/>
          </a:prstGeom>
          <a:solidFill>
            <a:srgbClr val="4A91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dirty="0" smtClean="0">
                <a:ln w="0"/>
                <a:solidFill>
                  <a:schemeClr val="bg1"/>
                </a:solidFill>
                <a:latin typeface="微软雅黑" panose="020B0503020204020204" pitchFamily="34" charset="-122"/>
                <a:ea typeface="微软雅黑" panose="020B0503020204020204" pitchFamily="34" charset="-122"/>
                <a:sym typeface="+mn-ea"/>
              </a:rPr>
              <a:t>风险处置</a:t>
            </a:r>
            <a:r>
              <a:rPr lang="zh-CN" altLang="en-US" sz="1600" b="1" dirty="0" smtClean="0">
                <a:ln w="0"/>
                <a:solidFill>
                  <a:schemeClr val="bg1"/>
                </a:solidFill>
                <a:latin typeface="微软雅黑" panose="020B0503020204020204" pitchFamily="34" charset="-122"/>
                <a:ea typeface="微软雅黑" panose="020B0503020204020204" pitchFamily="34" charset="-122"/>
                <a:sym typeface="+mn-ea"/>
              </a:rPr>
              <a:t>报告</a:t>
            </a:r>
            <a:endParaRPr lang="zh-CN" altLang="en-US" sz="1600" b="1" dirty="0" smtClean="0">
              <a:ln w="0"/>
              <a:solidFill>
                <a:schemeClr val="bg1"/>
              </a:solidFill>
              <a:latin typeface="微软雅黑" panose="020B0503020204020204" pitchFamily="34" charset="-122"/>
              <a:ea typeface="微软雅黑" panose="020B0503020204020204" pitchFamily="34" charset="-122"/>
              <a:sym typeface="+mn-ea"/>
            </a:endParaRPr>
          </a:p>
        </p:txBody>
      </p:sp>
      <p:sp>
        <p:nvSpPr>
          <p:cNvPr id="25" name="矩形: 圆角 107"/>
          <p:cNvSpPr/>
          <p:nvPr/>
        </p:nvSpPr>
        <p:spPr>
          <a:xfrm>
            <a:off x="5199380" y="4278630"/>
            <a:ext cx="1788795" cy="288000"/>
          </a:xfrm>
          <a:prstGeom prst="roundRect">
            <a:avLst/>
          </a:prstGeom>
          <a:solidFill>
            <a:srgbClr val="DDEFFA"/>
          </a:solidFill>
          <a:ln w="12700" cap="flat" cmpd="sng" algn="ctr">
            <a:noFill/>
            <a:prstDash val="solid"/>
          </a:ln>
          <a:effectLst/>
        </p:spPr>
        <p:txBody>
          <a:bodyPr lIns="46800" rIns="46800" rtlCol="0" anchor="ct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00" b="1" noProof="0" dirty="0">
                <a:ln>
                  <a:noFill/>
                </a:ln>
                <a:solidFill>
                  <a:srgbClr val="ED7D31"/>
                </a:solidFill>
                <a:effectLst/>
                <a:uLnTx/>
                <a:uFillTx/>
                <a:latin typeface="微软雅黑" panose="020B0503020204020204" pitchFamily="34" charset="-122"/>
                <a:ea typeface="微软雅黑" panose="020B0503020204020204" pitchFamily="34" charset="-122"/>
                <a:cs typeface="Calibri" panose="020F0502020204030204"/>
                <a:sym typeface="+mn-ea"/>
              </a:rPr>
              <a:t>风险处置评估</a:t>
            </a:r>
            <a:r>
              <a:rPr lang="zh-CN" altLang="en-US" sz="1000" b="1" noProof="0" dirty="0">
                <a:ln>
                  <a:noFill/>
                </a:ln>
                <a:solidFill>
                  <a:srgbClr val="ED7D31"/>
                </a:solidFill>
                <a:effectLst/>
                <a:uLnTx/>
                <a:uFillTx/>
                <a:latin typeface="微软雅黑" panose="020B0503020204020204" pitchFamily="34" charset="-122"/>
                <a:ea typeface="微软雅黑" panose="020B0503020204020204" pitchFamily="34" charset="-122"/>
                <a:cs typeface="Calibri" panose="020F0502020204030204"/>
                <a:sym typeface="+mn-ea"/>
              </a:rPr>
              <a:t>报告</a:t>
            </a:r>
            <a:endParaRPr lang="zh-CN" altLang="en-US" sz="1000" b="1" noProof="0" dirty="0">
              <a:ln>
                <a:noFill/>
              </a:ln>
              <a:solidFill>
                <a:srgbClr val="ED7D31"/>
              </a:solidFill>
              <a:effectLst/>
              <a:uLnTx/>
              <a:uFillTx/>
              <a:latin typeface="微软雅黑" panose="020B0503020204020204" pitchFamily="34" charset="-122"/>
              <a:ea typeface="微软雅黑" panose="020B0503020204020204" pitchFamily="34" charset="-122"/>
              <a:cs typeface="Calibri" panose="020F0502020204030204"/>
              <a:sym typeface="+mn-ea"/>
            </a:endParaRPr>
          </a:p>
        </p:txBody>
      </p:sp>
      <p:sp>
        <p:nvSpPr>
          <p:cNvPr id="40" name="圆角矩形 39"/>
          <p:cNvSpPr/>
          <p:nvPr/>
        </p:nvSpPr>
        <p:spPr>
          <a:xfrm>
            <a:off x="5038090" y="5339715"/>
            <a:ext cx="2110740" cy="323850"/>
          </a:xfrm>
          <a:prstGeom prst="roundRect">
            <a:avLst/>
          </a:prstGeom>
          <a:solidFill>
            <a:srgbClr val="4A91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dirty="0" smtClean="0">
                <a:ln w="0"/>
                <a:solidFill>
                  <a:schemeClr val="bg1"/>
                </a:solidFill>
                <a:latin typeface="微软雅黑" panose="020B0503020204020204" pitchFamily="34" charset="-122"/>
                <a:ea typeface="微软雅黑" panose="020B0503020204020204" pitchFamily="34" charset="-122"/>
                <a:sym typeface="+mn-ea"/>
              </a:rPr>
              <a:t>大屏综合</a:t>
            </a:r>
            <a:r>
              <a:rPr lang="zh-CN" altLang="en-US" sz="1600" b="1" dirty="0" smtClean="0">
                <a:ln w="0"/>
                <a:solidFill>
                  <a:schemeClr val="bg1"/>
                </a:solidFill>
                <a:latin typeface="微软雅黑" panose="020B0503020204020204" pitchFamily="34" charset="-122"/>
                <a:ea typeface="微软雅黑" panose="020B0503020204020204" pitchFamily="34" charset="-122"/>
                <a:sym typeface="+mn-ea"/>
              </a:rPr>
              <a:t>展示</a:t>
            </a:r>
            <a:endParaRPr lang="zh-CN" altLang="en-US" sz="1600" b="1" dirty="0" smtClean="0">
              <a:ln w="0"/>
              <a:solidFill>
                <a:schemeClr val="bg1"/>
              </a:solidFill>
              <a:latin typeface="微软雅黑" panose="020B0503020204020204" pitchFamily="34" charset="-122"/>
              <a:ea typeface="微软雅黑" panose="020B0503020204020204" pitchFamily="34" charset="-122"/>
              <a:sym typeface="+mn-ea"/>
            </a:endParaRPr>
          </a:p>
        </p:txBody>
      </p:sp>
      <p:sp>
        <p:nvSpPr>
          <p:cNvPr id="51" name="圆角矩形 50"/>
          <p:cNvSpPr/>
          <p:nvPr/>
        </p:nvSpPr>
        <p:spPr>
          <a:xfrm>
            <a:off x="5038090" y="4841875"/>
            <a:ext cx="2110740" cy="323850"/>
          </a:xfrm>
          <a:prstGeom prst="roundRect">
            <a:avLst/>
          </a:prstGeom>
          <a:solidFill>
            <a:srgbClr val="4A91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dirty="0" smtClean="0">
                <a:ln w="0"/>
                <a:solidFill>
                  <a:schemeClr val="bg1"/>
                </a:solidFill>
                <a:latin typeface="微软雅黑" panose="020B0503020204020204" pitchFamily="34" charset="-122"/>
                <a:ea typeface="微软雅黑" panose="020B0503020204020204" pitchFamily="34" charset="-122"/>
                <a:sym typeface="+mn-ea"/>
              </a:rPr>
              <a:t>全文</a:t>
            </a:r>
            <a:r>
              <a:rPr lang="zh-CN" altLang="en-US" sz="1600" b="1" dirty="0" smtClean="0">
                <a:ln w="0"/>
                <a:solidFill>
                  <a:schemeClr val="bg1"/>
                </a:solidFill>
                <a:latin typeface="微软雅黑" panose="020B0503020204020204" pitchFamily="34" charset="-122"/>
                <a:ea typeface="微软雅黑" panose="020B0503020204020204" pitchFamily="34" charset="-122"/>
                <a:sym typeface="+mn-ea"/>
              </a:rPr>
              <a:t>检索</a:t>
            </a:r>
            <a:endParaRPr lang="zh-CN" altLang="en-US" sz="1600" b="1" dirty="0" smtClean="0">
              <a:ln w="0"/>
              <a:solidFill>
                <a:schemeClr val="bg1"/>
              </a:solidFill>
              <a:latin typeface="微软雅黑" panose="020B0503020204020204" pitchFamily="34" charset="-122"/>
              <a:ea typeface="微软雅黑" panose="020B0503020204020204" pitchFamily="34" charset="-122"/>
              <a:sym typeface="+mn-ea"/>
            </a:endParaRPr>
          </a:p>
        </p:txBody>
      </p:sp>
      <p:sp>
        <p:nvSpPr>
          <p:cNvPr id="89" name="同侧圆角矩形 88"/>
          <p:cNvSpPr/>
          <p:nvPr/>
        </p:nvSpPr>
        <p:spPr>
          <a:xfrm rot="10800000">
            <a:off x="9813290" y="3932555"/>
            <a:ext cx="1802765" cy="1037590"/>
          </a:xfrm>
          <a:prstGeom prst="round2SameRect">
            <a:avLst>
              <a:gd name="adj1" fmla="val 4484"/>
              <a:gd name="adj2" fmla="val 0"/>
            </a:avLst>
          </a:prstGeom>
          <a:solidFill>
            <a:schemeClr val="bg1"/>
          </a:solidFill>
          <a:ln>
            <a:solidFill>
              <a:srgbClr val="47C0C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n w="0"/>
              <a:solidFill>
                <a:schemeClr val="tx1"/>
              </a:solidFill>
              <a:latin typeface="微软雅黑" panose="020B0503020204020204" pitchFamily="34" charset="-122"/>
              <a:ea typeface="微软雅黑" panose="020B0503020204020204" pitchFamily="34" charset="-122"/>
            </a:endParaRPr>
          </a:p>
        </p:txBody>
      </p:sp>
      <p:sp>
        <p:nvSpPr>
          <p:cNvPr id="90" name="同侧圆角矩形 89"/>
          <p:cNvSpPr/>
          <p:nvPr/>
        </p:nvSpPr>
        <p:spPr>
          <a:xfrm>
            <a:off x="9813290" y="3609340"/>
            <a:ext cx="1802765" cy="323850"/>
          </a:xfrm>
          <a:prstGeom prst="round2Same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dirty="0" smtClean="0">
                <a:ln w="0"/>
                <a:solidFill>
                  <a:schemeClr val="bg1"/>
                </a:solidFill>
                <a:latin typeface="微软雅黑" panose="020B0503020204020204" pitchFamily="34" charset="-122"/>
                <a:ea typeface="微软雅黑" panose="020B0503020204020204" pitchFamily="34" charset="-122"/>
              </a:rPr>
              <a:t>风险处置配置</a:t>
            </a:r>
            <a:endParaRPr lang="zh-CN" altLang="en-US" sz="1600" b="1" dirty="0" smtClean="0">
              <a:ln w="0"/>
              <a:solidFill>
                <a:schemeClr val="bg1"/>
              </a:solidFill>
              <a:latin typeface="微软雅黑" panose="020B0503020204020204" pitchFamily="34" charset="-122"/>
              <a:ea typeface="微软雅黑" panose="020B0503020204020204" pitchFamily="34" charset="-122"/>
            </a:endParaRPr>
          </a:p>
        </p:txBody>
      </p:sp>
      <p:sp>
        <p:nvSpPr>
          <p:cNvPr id="91" name="矩形: 圆角 107"/>
          <p:cNvSpPr/>
          <p:nvPr/>
        </p:nvSpPr>
        <p:spPr>
          <a:xfrm>
            <a:off x="10078085" y="3994785"/>
            <a:ext cx="1273810" cy="270000"/>
          </a:xfrm>
          <a:prstGeom prst="roundRect">
            <a:avLst/>
          </a:prstGeom>
          <a:solidFill>
            <a:srgbClr val="DDEFFA"/>
          </a:solidFill>
          <a:ln w="12700" cap="flat" cmpd="sng" algn="ctr">
            <a:noFill/>
            <a:prstDash val="solid"/>
          </a:ln>
          <a:effectLst/>
        </p:spPr>
        <p:txBody>
          <a:bodyPr lIns="46800" rIns="46800" rtlCol="0" anchor="ctr"/>
          <a:p>
            <a:pPr lvl="0" algn="ctr" defTabSz="685800">
              <a:defRPr/>
            </a:pPr>
            <a:r>
              <a:rPr lang="zh-CN" sz="1000" noProof="0" dirty="0" smtClean="0">
                <a:ln>
                  <a:noFill/>
                </a:ln>
                <a:solidFill>
                  <a:schemeClr val="accent1">
                    <a:lumMod val="5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报告样式设计</a:t>
            </a:r>
            <a:endParaRPr lang="zh-CN" sz="1000" noProof="0" dirty="0" smtClean="0">
              <a:ln>
                <a:noFill/>
              </a:ln>
              <a:solidFill>
                <a:schemeClr val="accent1">
                  <a:lumMod val="5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2" name="矩形: 圆角 107"/>
          <p:cNvSpPr/>
          <p:nvPr/>
        </p:nvSpPr>
        <p:spPr>
          <a:xfrm>
            <a:off x="10078085" y="4289550"/>
            <a:ext cx="1273810" cy="269875"/>
          </a:xfrm>
          <a:prstGeom prst="roundRect">
            <a:avLst/>
          </a:prstGeom>
          <a:solidFill>
            <a:srgbClr val="DDEFFA"/>
          </a:solidFill>
          <a:ln w="12700" cap="flat" cmpd="sng" algn="ctr">
            <a:noFill/>
            <a:prstDash val="solid"/>
          </a:ln>
          <a:effectLst/>
        </p:spPr>
        <p:txBody>
          <a:bodyPr lIns="46800" rIns="46800" rtlCol="0" anchor="ct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00" noProof="0" dirty="0">
                <a:ln>
                  <a:noFill/>
                </a:ln>
                <a:solidFill>
                  <a:schemeClr val="accent1">
                    <a:lumMod val="50000"/>
                  </a:schemeClr>
                </a:solidFill>
                <a:effectLst/>
                <a:uLnTx/>
                <a:uFillTx/>
                <a:latin typeface="微软雅黑" panose="020B0503020204020204" pitchFamily="34" charset="-122"/>
                <a:ea typeface="微软雅黑" panose="020B0503020204020204" pitchFamily="34" charset="-122"/>
                <a:cs typeface="Calibri" panose="020F0502020204030204"/>
                <a:sym typeface="+mn-ea"/>
              </a:rPr>
              <a:t>页面表单设计</a:t>
            </a:r>
            <a:endParaRPr lang="zh-CN" altLang="en-US" sz="1000" noProof="0" dirty="0">
              <a:ln>
                <a:noFill/>
              </a:ln>
              <a:solidFill>
                <a:schemeClr val="accent1">
                  <a:lumMod val="50000"/>
                </a:schemeClr>
              </a:solidFill>
              <a:effectLst/>
              <a:uLnTx/>
              <a:uFillTx/>
              <a:latin typeface="微软雅黑" panose="020B0503020204020204" pitchFamily="34" charset="-122"/>
              <a:ea typeface="微软雅黑" panose="020B0503020204020204" pitchFamily="34" charset="-122"/>
              <a:cs typeface="Calibri" panose="020F0502020204030204"/>
              <a:sym typeface="+mn-ea"/>
            </a:endParaRPr>
          </a:p>
        </p:txBody>
      </p:sp>
      <p:sp>
        <p:nvSpPr>
          <p:cNvPr id="93" name="矩形: 圆角 107"/>
          <p:cNvSpPr/>
          <p:nvPr/>
        </p:nvSpPr>
        <p:spPr>
          <a:xfrm>
            <a:off x="10078085" y="4584190"/>
            <a:ext cx="1273810" cy="269875"/>
          </a:xfrm>
          <a:prstGeom prst="roundRect">
            <a:avLst/>
          </a:prstGeom>
          <a:solidFill>
            <a:srgbClr val="DDEFFA"/>
          </a:solidFill>
          <a:ln w="12700" cap="flat" cmpd="sng" algn="ctr">
            <a:noFill/>
            <a:prstDash val="solid"/>
          </a:ln>
          <a:effectLst/>
        </p:spPr>
        <p:txBody>
          <a:bodyPr lIns="46800" rIns="46800" rtlCol="0" anchor="ctr"/>
          <a:p>
            <a:pPr lvl="0" algn="ctr">
              <a:lnSpc>
                <a:spcPct val="100000"/>
              </a:lnSpc>
              <a:spcBef>
                <a:spcPts val="0"/>
              </a:spcBef>
              <a:spcAft>
                <a:spcPts val="0"/>
              </a:spcAft>
              <a:buClrTx/>
              <a:buSzTx/>
              <a:buFontTx/>
              <a:defRPr/>
            </a:pPr>
            <a:r>
              <a:rPr lang="zh-CN" altLang="en-US" sz="1000" noProof="0" dirty="0">
                <a:ln>
                  <a:noFill/>
                </a:ln>
                <a:solidFill>
                  <a:schemeClr val="accent1">
                    <a:lumMod val="50000"/>
                  </a:schemeClr>
                </a:solidFill>
                <a:effectLst/>
                <a:uLnTx/>
                <a:uFillTx/>
                <a:latin typeface="微软雅黑" panose="020B0503020204020204" pitchFamily="34" charset="-122"/>
                <a:ea typeface="微软雅黑" panose="020B0503020204020204" pitchFamily="34" charset="-122"/>
                <a:cs typeface="Calibri" panose="020F0502020204030204"/>
                <a:sym typeface="+mn-ea"/>
              </a:rPr>
              <a:t>流程引擎配置</a:t>
            </a:r>
            <a:endParaRPr lang="zh-CN" altLang="en-US" sz="1000" noProof="0" dirty="0">
              <a:ln>
                <a:noFill/>
              </a:ln>
              <a:solidFill>
                <a:schemeClr val="accent1">
                  <a:lumMod val="50000"/>
                </a:schemeClr>
              </a:solidFill>
              <a:effectLst/>
              <a:uLnTx/>
              <a:uFillTx/>
              <a:latin typeface="微软雅黑" panose="020B0503020204020204" pitchFamily="34" charset="-122"/>
              <a:ea typeface="微软雅黑" panose="020B0503020204020204" pitchFamily="34" charset="-122"/>
              <a:cs typeface="Calibri" panose="020F0502020204030204"/>
              <a:sym typeface="+mn-ea"/>
            </a:endParaRPr>
          </a:p>
        </p:txBody>
      </p:sp>
      <p:sp>
        <p:nvSpPr>
          <p:cNvPr id="98" name="同侧圆角矩形 97"/>
          <p:cNvSpPr/>
          <p:nvPr/>
        </p:nvSpPr>
        <p:spPr>
          <a:xfrm rot="10800000">
            <a:off x="9836150" y="5370195"/>
            <a:ext cx="1802765" cy="473710"/>
          </a:xfrm>
          <a:prstGeom prst="round2SameRect">
            <a:avLst>
              <a:gd name="adj1" fmla="val 4484"/>
              <a:gd name="adj2" fmla="val 0"/>
            </a:avLst>
          </a:prstGeom>
          <a:solidFill>
            <a:schemeClr val="bg1"/>
          </a:solidFill>
          <a:ln>
            <a:solidFill>
              <a:srgbClr val="47C0C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n w="0"/>
              <a:solidFill>
                <a:schemeClr val="tx1"/>
              </a:solidFill>
              <a:latin typeface="微软雅黑" panose="020B0503020204020204" pitchFamily="34" charset="-122"/>
              <a:ea typeface="微软雅黑" panose="020B0503020204020204" pitchFamily="34" charset="-122"/>
            </a:endParaRPr>
          </a:p>
        </p:txBody>
      </p:sp>
      <p:sp>
        <p:nvSpPr>
          <p:cNvPr id="99" name="同侧圆角矩形 98"/>
          <p:cNvSpPr/>
          <p:nvPr/>
        </p:nvSpPr>
        <p:spPr>
          <a:xfrm>
            <a:off x="9836150" y="5045710"/>
            <a:ext cx="1802765" cy="323850"/>
          </a:xfrm>
          <a:prstGeom prst="round2Same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600" b="1" dirty="0" smtClean="0">
                <a:ln w="0"/>
                <a:solidFill>
                  <a:schemeClr val="bg1"/>
                </a:solidFill>
                <a:latin typeface="微软雅黑" panose="020B0503020204020204" pitchFamily="34" charset="-122"/>
                <a:ea typeface="微软雅黑" panose="020B0503020204020204" pitchFamily="34" charset="-122"/>
                <a:sym typeface="+mn-ea"/>
              </a:rPr>
              <a:t>风险数据</a:t>
            </a:r>
            <a:r>
              <a:rPr lang="zh-CN" altLang="en-US" sz="1600" b="1" dirty="0" smtClean="0">
                <a:ln w="0"/>
                <a:solidFill>
                  <a:schemeClr val="bg1"/>
                </a:solidFill>
                <a:latin typeface="微软雅黑" panose="020B0503020204020204" pitchFamily="34" charset="-122"/>
                <a:ea typeface="微软雅黑" panose="020B0503020204020204" pitchFamily="34" charset="-122"/>
                <a:sym typeface="+mn-ea"/>
              </a:rPr>
              <a:t>管理</a:t>
            </a:r>
            <a:endParaRPr lang="zh-CN" altLang="en-US" sz="1600" b="1" dirty="0" smtClean="0">
              <a:ln w="0"/>
              <a:solidFill>
                <a:schemeClr val="bg1"/>
              </a:solidFill>
              <a:latin typeface="微软雅黑" panose="020B0503020204020204" pitchFamily="34" charset="-122"/>
              <a:ea typeface="微软雅黑" panose="020B0503020204020204" pitchFamily="34" charset="-122"/>
              <a:sym typeface="+mn-ea"/>
            </a:endParaRPr>
          </a:p>
        </p:txBody>
      </p:sp>
      <p:sp>
        <p:nvSpPr>
          <p:cNvPr id="100" name="矩形: 圆角 107"/>
          <p:cNvSpPr/>
          <p:nvPr/>
        </p:nvSpPr>
        <p:spPr>
          <a:xfrm>
            <a:off x="10127615" y="5452110"/>
            <a:ext cx="1273810" cy="270000"/>
          </a:xfrm>
          <a:prstGeom prst="roundRect">
            <a:avLst/>
          </a:prstGeom>
          <a:solidFill>
            <a:srgbClr val="DDEFFA"/>
          </a:solidFill>
          <a:ln w="12700" cap="flat" cmpd="sng" algn="ctr">
            <a:noFill/>
            <a:prstDash val="solid"/>
          </a:ln>
          <a:effectLst/>
        </p:spPr>
        <p:txBody>
          <a:bodyPr lIns="46800" rIns="46800" rtlCol="0" anchor="ctr"/>
          <a:p>
            <a:pPr lvl="0" algn="ctr" defTabSz="685800">
              <a:defRPr/>
            </a:pPr>
            <a:r>
              <a:rPr lang="zh-CN" sz="1000" noProof="0" dirty="0" smtClean="0">
                <a:ln>
                  <a:noFill/>
                </a:ln>
                <a:solidFill>
                  <a:schemeClr val="accent1">
                    <a:lumMod val="5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企业压减数据</a:t>
            </a:r>
            <a:endParaRPr lang="zh-CN" sz="1000" noProof="0" dirty="0" smtClean="0">
              <a:ln>
                <a:noFill/>
              </a:ln>
              <a:solidFill>
                <a:schemeClr val="accent1">
                  <a:lumMod val="5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4" name="圆角矩形 103"/>
          <p:cNvSpPr/>
          <p:nvPr/>
        </p:nvSpPr>
        <p:spPr>
          <a:xfrm>
            <a:off x="9836150" y="5922010"/>
            <a:ext cx="1802130" cy="32385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dirty="0" smtClean="0">
                <a:ln w="0"/>
                <a:solidFill>
                  <a:schemeClr val="bg1"/>
                </a:solidFill>
                <a:latin typeface="微软雅黑" panose="020B0503020204020204" pitchFamily="34" charset="-122"/>
                <a:ea typeface="微软雅黑" panose="020B0503020204020204" pitchFamily="34" charset="-122"/>
                <a:sym typeface="+mn-ea"/>
              </a:rPr>
              <a:t>风险处置</a:t>
            </a:r>
            <a:r>
              <a:rPr lang="zh-CN" altLang="en-US" sz="1600" b="1" dirty="0" smtClean="0">
                <a:ln w="0"/>
                <a:solidFill>
                  <a:schemeClr val="bg1"/>
                </a:solidFill>
                <a:latin typeface="微软雅黑" panose="020B0503020204020204" pitchFamily="34" charset="-122"/>
                <a:ea typeface="微软雅黑" panose="020B0503020204020204" pitchFamily="34" charset="-122"/>
                <a:sym typeface="+mn-ea"/>
              </a:rPr>
              <a:t>启动</a:t>
            </a:r>
            <a:endParaRPr lang="zh-CN" altLang="en-US" sz="1600" b="1" dirty="0" smtClean="0">
              <a:ln w="0"/>
              <a:solidFill>
                <a:schemeClr val="bg1"/>
              </a:solidFill>
              <a:latin typeface="微软雅黑" panose="020B0503020204020204" pitchFamily="34" charset="-122"/>
              <a:ea typeface="微软雅黑" panose="020B0503020204020204" pitchFamily="34" charset="-122"/>
              <a:sym typeface="+mn-ea"/>
            </a:endParaRPr>
          </a:p>
        </p:txBody>
      </p:sp>
      <p:grpSp>
        <p:nvGrpSpPr>
          <p:cNvPr id="64" name="组合 63"/>
          <p:cNvGrpSpPr/>
          <p:nvPr/>
        </p:nvGrpSpPr>
        <p:grpSpPr>
          <a:xfrm>
            <a:off x="7659370" y="789305"/>
            <a:ext cx="4088130" cy="2518410"/>
            <a:chOff x="12062" y="1781"/>
            <a:chExt cx="6550" cy="3446"/>
          </a:xfrm>
        </p:grpSpPr>
        <p:sp>
          <p:nvSpPr>
            <p:cNvPr id="106" name="矩形: 圆角 24"/>
            <p:cNvSpPr/>
            <p:nvPr/>
          </p:nvSpPr>
          <p:spPr>
            <a:xfrm>
              <a:off x="12062" y="1781"/>
              <a:ext cx="6551" cy="3447"/>
            </a:xfrm>
            <a:prstGeom prst="roundRect">
              <a:avLst>
                <a:gd name="adj" fmla="val 4211"/>
              </a:avLst>
            </a:prstGeom>
            <a:solidFill>
              <a:srgbClr val="E9F6F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lnSpc>
                  <a:spcPts val="1700"/>
                </a:lnSpc>
                <a:defRPr/>
              </a:pPr>
              <a:endParaRPr kumimoji="0" lang="zh-CN" altLang="en-US" sz="13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17" name="同侧圆角矩形 116"/>
            <p:cNvSpPr/>
            <p:nvPr/>
          </p:nvSpPr>
          <p:spPr>
            <a:xfrm rot="10800000">
              <a:off x="12345" y="2561"/>
              <a:ext cx="5985" cy="2414"/>
            </a:xfrm>
            <a:prstGeom prst="round2SameRect">
              <a:avLst>
                <a:gd name="adj1" fmla="val 4484"/>
                <a:gd name="adj2" fmla="val 0"/>
              </a:avLst>
            </a:prstGeom>
            <a:solidFill>
              <a:schemeClr val="bg1"/>
            </a:solidFill>
            <a:ln>
              <a:solidFill>
                <a:srgbClr val="47C0C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n w="0"/>
                <a:solidFill>
                  <a:srgbClr val="ED7D31"/>
                </a:solidFill>
                <a:latin typeface="微软雅黑" panose="020B0503020204020204" pitchFamily="34" charset="-122"/>
                <a:ea typeface="微软雅黑" panose="020B0503020204020204" pitchFamily="34" charset="-122"/>
              </a:endParaRPr>
            </a:p>
          </p:txBody>
        </p:sp>
        <p:sp>
          <p:nvSpPr>
            <p:cNvPr id="105" name="同侧圆角矩形 104"/>
            <p:cNvSpPr/>
            <p:nvPr/>
          </p:nvSpPr>
          <p:spPr>
            <a:xfrm>
              <a:off x="12345" y="2056"/>
              <a:ext cx="5983" cy="511"/>
            </a:xfrm>
            <a:prstGeom prst="round2SameRect">
              <a:avLst/>
            </a:prstGeom>
            <a:gradFill>
              <a:gsLst>
                <a:gs pos="50000">
                  <a:srgbClr val="37B2BB"/>
                </a:gs>
                <a:gs pos="0">
                  <a:srgbClr val="3BBAC5">
                    <a:alpha val="80000"/>
                  </a:srgbClr>
                </a:gs>
                <a:gs pos="100000">
                  <a:srgbClr val="3BBAC5">
                    <a:alpha val="8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dirty="0" smtClean="0">
                  <a:ln w="0"/>
                  <a:solidFill>
                    <a:schemeClr val="bg1"/>
                  </a:solidFill>
                  <a:latin typeface="微软雅黑" panose="020B0503020204020204" pitchFamily="34" charset="-122"/>
                  <a:ea typeface="微软雅黑" panose="020B0503020204020204" pitchFamily="34" charset="-122"/>
                </a:rPr>
                <a:t>风险模型</a:t>
              </a:r>
              <a:r>
                <a:rPr lang="zh-CN" altLang="en-US" sz="1600" b="1" dirty="0" smtClean="0">
                  <a:ln w="0"/>
                  <a:solidFill>
                    <a:schemeClr val="bg1"/>
                  </a:solidFill>
                  <a:latin typeface="微软雅黑" panose="020B0503020204020204" pitchFamily="34" charset="-122"/>
                  <a:ea typeface="微软雅黑" panose="020B0503020204020204" pitchFamily="34" charset="-122"/>
                </a:rPr>
                <a:t>管理</a:t>
              </a:r>
              <a:endParaRPr lang="zh-CN" altLang="en-US" sz="1600" b="1" dirty="0" smtClean="0">
                <a:ln w="0"/>
                <a:solidFill>
                  <a:schemeClr val="bg1"/>
                </a:solidFill>
                <a:latin typeface="微软雅黑" panose="020B0503020204020204" pitchFamily="34" charset="-122"/>
                <a:ea typeface="微软雅黑" panose="020B0503020204020204" pitchFamily="34" charset="-122"/>
              </a:endParaRPr>
            </a:p>
          </p:txBody>
        </p:sp>
        <p:sp>
          <p:nvSpPr>
            <p:cNvPr id="107" name="矩形: 圆角 107"/>
            <p:cNvSpPr/>
            <p:nvPr/>
          </p:nvSpPr>
          <p:spPr>
            <a:xfrm>
              <a:off x="12814" y="2711"/>
              <a:ext cx="2268" cy="425"/>
            </a:xfrm>
            <a:prstGeom prst="roundRect">
              <a:avLst/>
            </a:prstGeom>
            <a:solidFill>
              <a:srgbClr val="DDEFFA"/>
            </a:solidFill>
            <a:ln w="12700" cap="flat" cmpd="sng" algn="ctr">
              <a:noFill/>
              <a:prstDash val="solid"/>
            </a:ln>
            <a:effectLst/>
          </p:spPr>
          <p:txBody>
            <a:bodyPr lIns="46800" rIns="46800" rtlCol="0" anchor="ctr"/>
            <a:p>
              <a:pPr lvl="0" algn="ctr" defTabSz="685800">
                <a:defRPr/>
              </a:pPr>
              <a:r>
                <a:rPr lang="zh-CN" sz="1000" noProof="0" dirty="0" smtClean="0">
                  <a:ln>
                    <a:noFill/>
                  </a:ln>
                  <a:solidFill>
                    <a:schemeClr val="accent1">
                      <a:lumMod val="5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报告配置</a:t>
              </a:r>
              <a:r>
                <a:rPr lang="zh-CN" sz="1000" noProof="0" dirty="0" smtClean="0">
                  <a:ln>
                    <a:noFill/>
                  </a:ln>
                  <a:solidFill>
                    <a:schemeClr val="accent1">
                      <a:lumMod val="5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管理</a:t>
              </a:r>
              <a:endParaRPr lang="zh-CN" sz="1000" noProof="0" dirty="0" smtClean="0">
                <a:ln>
                  <a:noFill/>
                </a:ln>
                <a:solidFill>
                  <a:schemeClr val="accent1">
                    <a:lumMod val="5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8" name="矩形: 圆角 107"/>
            <p:cNvSpPr/>
            <p:nvPr/>
          </p:nvSpPr>
          <p:spPr>
            <a:xfrm>
              <a:off x="12814" y="3256"/>
              <a:ext cx="2268" cy="425"/>
            </a:xfrm>
            <a:prstGeom prst="roundRect">
              <a:avLst/>
            </a:prstGeom>
            <a:solidFill>
              <a:srgbClr val="DDEFFA"/>
            </a:solidFill>
            <a:ln w="12700" cap="flat" cmpd="sng" algn="ctr">
              <a:noFill/>
              <a:prstDash val="solid"/>
            </a:ln>
            <a:effectLst/>
          </p:spPr>
          <p:txBody>
            <a:bodyPr lIns="46800" rIns="46800" rtlCol="0" anchor="ct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00" noProof="0" dirty="0">
                  <a:ln>
                    <a:noFill/>
                  </a:ln>
                  <a:solidFill>
                    <a:schemeClr val="accent1">
                      <a:lumMod val="50000"/>
                    </a:schemeClr>
                  </a:solidFill>
                  <a:effectLst/>
                  <a:uLnTx/>
                  <a:uFillTx/>
                  <a:latin typeface="微软雅黑" panose="020B0503020204020204" pitchFamily="34" charset="-122"/>
                  <a:ea typeface="微软雅黑" panose="020B0503020204020204" pitchFamily="34" charset="-122"/>
                  <a:cs typeface="Calibri" panose="020F0502020204030204"/>
                  <a:sym typeface="+mn-ea"/>
                </a:rPr>
                <a:t>风险监测</a:t>
              </a:r>
              <a:r>
                <a:rPr lang="zh-CN" altLang="en-US" sz="1000" noProof="0" dirty="0">
                  <a:ln>
                    <a:noFill/>
                  </a:ln>
                  <a:solidFill>
                    <a:schemeClr val="accent1">
                      <a:lumMod val="50000"/>
                    </a:schemeClr>
                  </a:solidFill>
                  <a:effectLst/>
                  <a:uLnTx/>
                  <a:uFillTx/>
                  <a:latin typeface="微软雅黑" panose="020B0503020204020204" pitchFamily="34" charset="-122"/>
                  <a:ea typeface="微软雅黑" panose="020B0503020204020204" pitchFamily="34" charset="-122"/>
                  <a:cs typeface="Calibri" panose="020F0502020204030204"/>
                  <a:sym typeface="+mn-ea"/>
                </a:rPr>
                <a:t>管理</a:t>
              </a:r>
              <a:endParaRPr lang="zh-CN" altLang="en-US" sz="1000" noProof="0" dirty="0">
                <a:ln>
                  <a:noFill/>
                </a:ln>
                <a:solidFill>
                  <a:schemeClr val="accent1">
                    <a:lumMod val="50000"/>
                  </a:schemeClr>
                </a:solidFill>
                <a:effectLst/>
                <a:uLnTx/>
                <a:uFillTx/>
                <a:latin typeface="微软雅黑" panose="020B0503020204020204" pitchFamily="34" charset="-122"/>
                <a:ea typeface="微软雅黑" panose="020B0503020204020204" pitchFamily="34" charset="-122"/>
                <a:cs typeface="Calibri" panose="020F0502020204030204"/>
                <a:sym typeface="+mn-ea"/>
              </a:endParaRPr>
            </a:p>
          </p:txBody>
        </p:sp>
        <p:sp>
          <p:nvSpPr>
            <p:cNvPr id="109" name="矩形: 圆角 107"/>
            <p:cNvSpPr/>
            <p:nvPr/>
          </p:nvSpPr>
          <p:spPr>
            <a:xfrm>
              <a:off x="12814" y="3801"/>
              <a:ext cx="2268" cy="425"/>
            </a:xfrm>
            <a:prstGeom prst="roundRect">
              <a:avLst/>
            </a:prstGeom>
            <a:solidFill>
              <a:srgbClr val="DDEFFA"/>
            </a:solidFill>
            <a:ln w="12700" cap="flat" cmpd="sng" algn="ctr">
              <a:noFill/>
              <a:prstDash val="solid"/>
            </a:ln>
            <a:effectLst/>
          </p:spPr>
          <p:txBody>
            <a:bodyPr lIns="46800" rIns="46800" rtlCol="0" anchor="ctr"/>
            <a:p>
              <a:pPr lvl="0" algn="ctr">
                <a:lnSpc>
                  <a:spcPct val="100000"/>
                </a:lnSpc>
                <a:spcBef>
                  <a:spcPts val="0"/>
                </a:spcBef>
                <a:spcAft>
                  <a:spcPts val="0"/>
                </a:spcAft>
                <a:buClrTx/>
                <a:buSzTx/>
                <a:buFontTx/>
                <a:defRPr/>
              </a:pPr>
              <a:r>
                <a:rPr lang="zh-CN" altLang="en-US" sz="1000" noProof="0" dirty="0">
                  <a:ln>
                    <a:noFill/>
                  </a:ln>
                  <a:solidFill>
                    <a:schemeClr val="accent1">
                      <a:lumMod val="50000"/>
                    </a:schemeClr>
                  </a:solidFill>
                  <a:effectLst/>
                  <a:uLnTx/>
                  <a:uFillTx/>
                  <a:latin typeface="微软雅黑" panose="020B0503020204020204" pitchFamily="34" charset="-122"/>
                  <a:ea typeface="微软雅黑" panose="020B0503020204020204" pitchFamily="34" charset="-122"/>
                  <a:cs typeface="Calibri" panose="020F0502020204030204"/>
                  <a:sym typeface="+mn-ea"/>
                </a:rPr>
                <a:t>企业章程</a:t>
              </a:r>
              <a:r>
                <a:rPr lang="zh-CN" altLang="en-US" sz="1000" noProof="0" dirty="0">
                  <a:ln>
                    <a:noFill/>
                  </a:ln>
                  <a:solidFill>
                    <a:schemeClr val="accent1">
                      <a:lumMod val="50000"/>
                    </a:schemeClr>
                  </a:solidFill>
                  <a:effectLst/>
                  <a:uLnTx/>
                  <a:uFillTx/>
                  <a:latin typeface="微软雅黑" panose="020B0503020204020204" pitchFamily="34" charset="-122"/>
                  <a:ea typeface="微软雅黑" panose="020B0503020204020204" pitchFamily="34" charset="-122"/>
                  <a:cs typeface="Calibri" panose="020F0502020204030204"/>
                  <a:sym typeface="+mn-ea"/>
                </a:rPr>
                <a:t>检查</a:t>
              </a:r>
              <a:endParaRPr lang="zh-CN" altLang="en-US" sz="1000" noProof="0" dirty="0">
                <a:ln>
                  <a:noFill/>
                </a:ln>
                <a:solidFill>
                  <a:schemeClr val="accent1">
                    <a:lumMod val="50000"/>
                  </a:schemeClr>
                </a:solidFill>
                <a:effectLst/>
                <a:uLnTx/>
                <a:uFillTx/>
                <a:latin typeface="微软雅黑" panose="020B0503020204020204" pitchFamily="34" charset="-122"/>
                <a:ea typeface="微软雅黑" panose="020B0503020204020204" pitchFamily="34" charset="-122"/>
                <a:cs typeface="Calibri" panose="020F0502020204030204"/>
                <a:sym typeface="+mn-ea"/>
              </a:endParaRPr>
            </a:p>
          </p:txBody>
        </p:sp>
        <p:sp>
          <p:nvSpPr>
            <p:cNvPr id="110" name="矩形: 圆角 107"/>
            <p:cNvSpPr/>
            <p:nvPr/>
          </p:nvSpPr>
          <p:spPr>
            <a:xfrm>
              <a:off x="15715" y="2711"/>
              <a:ext cx="2268" cy="425"/>
            </a:xfrm>
            <a:prstGeom prst="roundRect">
              <a:avLst/>
            </a:prstGeom>
            <a:solidFill>
              <a:srgbClr val="DDEFFA"/>
            </a:solidFill>
            <a:ln w="12700" cap="flat" cmpd="sng" algn="ctr">
              <a:noFill/>
              <a:prstDash val="solid"/>
            </a:ln>
            <a:effectLst/>
          </p:spPr>
          <p:txBody>
            <a:bodyPr lIns="46800" rIns="46800" rtlCol="0" anchor="ctr"/>
            <a:p>
              <a:pPr lvl="0" algn="ctr" defTabSz="685800">
                <a:defRPr/>
              </a:pPr>
              <a:r>
                <a:rPr lang="zh-CN" sz="1000" noProof="0" dirty="0" smtClean="0">
                  <a:ln>
                    <a:noFill/>
                  </a:ln>
                  <a:solidFill>
                    <a:schemeClr val="accent1">
                      <a:lumMod val="5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标签</a:t>
              </a:r>
              <a:r>
                <a:rPr lang="zh-CN" sz="1000" noProof="0" dirty="0" smtClean="0">
                  <a:ln>
                    <a:noFill/>
                  </a:ln>
                  <a:solidFill>
                    <a:schemeClr val="accent1">
                      <a:lumMod val="5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管理</a:t>
              </a:r>
              <a:endParaRPr lang="zh-CN" sz="1000" noProof="0" dirty="0" smtClean="0">
                <a:ln>
                  <a:noFill/>
                </a:ln>
                <a:solidFill>
                  <a:schemeClr val="accent1">
                    <a:lumMod val="5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1" name="矩形: 圆角 107"/>
            <p:cNvSpPr/>
            <p:nvPr/>
          </p:nvSpPr>
          <p:spPr>
            <a:xfrm>
              <a:off x="15715" y="3256"/>
              <a:ext cx="2268" cy="425"/>
            </a:xfrm>
            <a:prstGeom prst="roundRect">
              <a:avLst/>
            </a:prstGeom>
            <a:solidFill>
              <a:srgbClr val="DDEFFA"/>
            </a:solidFill>
            <a:ln w="12700" cap="flat" cmpd="sng" algn="ctr">
              <a:noFill/>
              <a:prstDash val="solid"/>
            </a:ln>
            <a:effectLst/>
          </p:spPr>
          <p:txBody>
            <a:bodyPr lIns="46800" rIns="46800" rtlCol="0" anchor="ct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00" noProof="0" dirty="0">
                  <a:ln>
                    <a:noFill/>
                  </a:ln>
                  <a:solidFill>
                    <a:schemeClr val="accent1">
                      <a:lumMod val="50000"/>
                    </a:schemeClr>
                  </a:solidFill>
                  <a:effectLst/>
                  <a:uLnTx/>
                  <a:uFillTx/>
                  <a:latin typeface="微软雅黑" panose="020B0503020204020204" pitchFamily="34" charset="-122"/>
                  <a:ea typeface="微软雅黑" panose="020B0503020204020204" pitchFamily="34" charset="-122"/>
                  <a:cs typeface="Calibri" panose="020F0502020204030204"/>
                  <a:sym typeface="+mn-ea"/>
                </a:rPr>
                <a:t>企业</a:t>
              </a:r>
              <a:r>
                <a:rPr lang="zh-CN" altLang="en-US" sz="1000" noProof="0" dirty="0">
                  <a:ln>
                    <a:noFill/>
                  </a:ln>
                  <a:solidFill>
                    <a:schemeClr val="accent1">
                      <a:lumMod val="50000"/>
                    </a:schemeClr>
                  </a:solidFill>
                  <a:effectLst/>
                  <a:uLnTx/>
                  <a:uFillTx/>
                  <a:latin typeface="微软雅黑" panose="020B0503020204020204" pitchFamily="34" charset="-122"/>
                  <a:ea typeface="微软雅黑" panose="020B0503020204020204" pitchFamily="34" charset="-122"/>
                  <a:cs typeface="Calibri" panose="020F0502020204030204"/>
                  <a:sym typeface="+mn-ea"/>
                </a:rPr>
                <a:t>标签</a:t>
              </a:r>
              <a:endParaRPr lang="zh-CN" altLang="en-US" sz="1000" noProof="0" dirty="0">
                <a:ln>
                  <a:noFill/>
                </a:ln>
                <a:solidFill>
                  <a:schemeClr val="accent1">
                    <a:lumMod val="50000"/>
                  </a:schemeClr>
                </a:solidFill>
                <a:effectLst/>
                <a:uLnTx/>
                <a:uFillTx/>
                <a:latin typeface="微软雅黑" panose="020B0503020204020204" pitchFamily="34" charset="-122"/>
                <a:ea typeface="微软雅黑" panose="020B0503020204020204" pitchFamily="34" charset="-122"/>
                <a:cs typeface="Calibri" panose="020F0502020204030204"/>
                <a:sym typeface="+mn-ea"/>
              </a:endParaRPr>
            </a:p>
          </p:txBody>
        </p:sp>
        <p:sp>
          <p:nvSpPr>
            <p:cNvPr id="113" name="矩形: 圆角 107"/>
            <p:cNvSpPr/>
            <p:nvPr/>
          </p:nvSpPr>
          <p:spPr>
            <a:xfrm>
              <a:off x="15715" y="3801"/>
              <a:ext cx="2268" cy="425"/>
            </a:xfrm>
            <a:prstGeom prst="roundRect">
              <a:avLst/>
            </a:prstGeom>
            <a:solidFill>
              <a:srgbClr val="DDEFFA"/>
            </a:solidFill>
            <a:ln w="12700" cap="flat" cmpd="sng" algn="ctr">
              <a:noFill/>
              <a:prstDash val="solid"/>
            </a:ln>
            <a:effectLst/>
          </p:spPr>
          <p:txBody>
            <a:bodyPr lIns="46800" rIns="46800" rtlCol="0" anchor="ctr"/>
            <a:p>
              <a:pPr lvl="0" algn="ctr">
                <a:lnSpc>
                  <a:spcPct val="100000"/>
                </a:lnSpc>
                <a:spcBef>
                  <a:spcPts val="0"/>
                </a:spcBef>
                <a:spcAft>
                  <a:spcPts val="0"/>
                </a:spcAft>
                <a:buClrTx/>
                <a:buSzTx/>
                <a:buFontTx/>
                <a:defRPr/>
              </a:pPr>
              <a:r>
                <a:rPr lang="zh-CN" altLang="en-US" sz="1000" noProof="0" dirty="0">
                  <a:ln>
                    <a:noFill/>
                  </a:ln>
                  <a:solidFill>
                    <a:schemeClr val="accent1">
                      <a:lumMod val="50000"/>
                    </a:schemeClr>
                  </a:solidFill>
                  <a:effectLst/>
                  <a:uLnTx/>
                  <a:uFillTx/>
                  <a:latin typeface="微软雅黑" panose="020B0503020204020204" pitchFamily="34" charset="-122"/>
                  <a:ea typeface="微软雅黑" panose="020B0503020204020204" pitchFamily="34" charset="-122"/>
                  <a:cs typeface="Calibri" panose="020F0502020204030204"/>
                  <a:sym typeface="+mn-ea"/>
                </a:rPr>
                <a:t>企业</a:t>
              </a:r>
              <a:r>
                <a:rPr lang="zh-CN" altLang="en-US" sz="1000" noProof="0" dirty="0">
                  <a:ln>
                    <a:noFill/>
                  </a:ln>
                  <a:solidFill>
                    <a:schemeClr val="accent1">
                      <a:lumMod val="50000"/>
                    </a:schemeClr>
                  </a:solidFill>
                  <a:effectLst/>
                  <a:uLnTx/>
                  <a:uFillTx/>
                  <a:latin typeface="微软雅黑" panose="020B0503020204020204" pitchFamily="34" charset="-122"/>
                  <a:ea typeface="微软雅黑" panose="020B0503020204020204" pitchFamily="34" charset="-122"/>
                  <a:cs typeface="Calibri" panose="020F0502020204030204"/>
                  <a:sym typeface="+mn-ea"/>
                </a:rPr>
                <a:t>提级</a:t>
              </a:r>
              <a:endParaRPr lang="zh-CN" altLang="en-US" sz="1000" noProof="0" dirty="0">
                <a:ln>
                  <a:noFill/>
                </a:ln>
                <a:solidFill>
                  <a:schemeClr val="accent1">
                    <a:lumMod val="50000"/>
                  </a:schemeClr>
                </a:solidFill>
                <a:effectLst/>
                <a:uLnTx/>
                <a:uFillTx/>
                <a:latin typeface="微软雅黑" panose="020B0503020204020204" pitchFamily="34" charset="-122"/>
                <a:ea typeface="微软雅黑" panose="020B0503020204020204" pitchFamily="34" charset="-122"/>
                <a:cs typeface="Calibri" panose="020F0502020204030204"/>
                <a:sym typeface="+mn-ea"/>
              </a:endParaRPr>
            </a:p>
          </p:txBody>
        </p:sp>
        <p:sp>
          <p:nvSpPr>
            <p:cNvPr id="115" name="矩形: 圆角 107"/>
            <p:cNvSpPr/>
            <p:nvPr/>
          </p:nvSpPr>
          <p:spPr>
            <a:xfrm>
              <a:off x="12814" y="4346"/>
              <a:ext cx="2268" cy="425"/>
            </a:xfrm>
            <a:prstGeom prst="roundRect">
              <a:avLst/>
            </a:prstGeom>
            <a:solidFill>
              <a:srgbClr val="DDEFFA"/>
            </a:solidFill>
            <a:ln w="12700" cap="flat" cmpd="sng" algn="ctr">
              <a:noFill/>
              <a:prstDash val="solid"/>
            </a:ln>
            <a:effectLst/>
          </p:spPr>
          <p:txBody>
            <a:bodyPr lIns="46800" rIns="46800" rtlCol="0" anchor="ctr"/>
            <a:p>
              <a:pPr lvl="0" algn="ctr" defTabSz="685800">
                <a:defRPr/>
              </a:pPr>
              <a:r>
                <a:rPr lang="zh-CN" sz="1000" noProof="0" dirty="0" smtClean="0">
                  <a:ln>
                    <a:noFill/>
                  </a:ln>
                  <a:solidFill>
                    <a:schemeClr val="accent1">
                      <a:lumMod val="5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事项目录</a:t>
              </a:r>
              <a:r>
                <a:rPr lang="zh-CN" sz="1000" noProof="0" dirty="0" smtClean="0">
                  <a:ln>
                    <a:noFill/>
                  </a:ln>
                  <a:solidFill>
                    <a:schemeClr val="accent1">
                      <a:lumMod val="5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管理</a:t>
              </a:r>
              <a:endParaRPr lang="zh-CN" sz="1000" noProof="0" dirty="0" smtClean="0">
                <a:ln>
                  <a:noFill/>
                </a:ln>
                <a:solidFill>
                  <a:schemeClr val="accent1">
                    <a:lumMod val="5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6" name="矩形: 圆角 107"/>
            <p:cNvSpPr/>
            <p:nvPr/>
          </p:nvSpPr>
          <p:spPr>
            <a:xfrm>
              <a:off x="15715" y="4346"/>
              <a:ext cx="2268" cy="425"/>
            </a:xfrm>
            <a:prstGeom prst="roundRect">
              <a:avLst/>
            </a:prstGeom>
            <a:solidFill>
              <a:srgbClr val="DDEFFA"/>
            </a:solidFill>
            <a:ln w="12700" cap="flat" cmpd="sng" algn="ctr">
              <a:noFill/>
              <a:prstDash val="solid"/>
            </a:ln>
            <a:effectLst/>
          </p:spPr>
          <p:txBody>
            <a:bodyPr lIns="46800" rIns="46800" rtlCol="0" anchor="ctr"/>
            <a:p>
              <a:pPr lvl="0" algn="ctr" defTabSz="685800">
                <a:defRPr/>
              </a:pPr>
              <a:r>
                <a:rPr lang="zh-CN" sz="1000" noProof="0" dirty="0" smtClean="0">
                  <a:ln>
                    <a:noFill/>
                  </a:ln>
                  <a:solidFill>
                    <a:schemeClr val="accent1">
                      <a:lumMod val="5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检测解析日志</a:t>
              </a:r>
              <a:r>
                <a:rPr lang="zh-CN" sz="1000" noProof="0" dirty="0" smtClean="0">
                  <a:ln>
                    <a:noFill/>
                  </a:ln>
                  <a:solidFill>
                    <a:schemeClr val="accent1">
                      <a:lumMod val="5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表</a:t>
              </a:r>
              <a:endParaRPr lang="zh-CN" sz="1000" noProof="0" dirty="0" smtClean="0">
                <a:ln>
                  <a:noFill/>
                </a:ln>
                <a:solidFill>
                  <a:schemeClr val="accent1">
                    <a:lumMod val="5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12" name="矩形: 圆角 24"/>
          <p:cNvSpPr/>
          <p:nvPr/>
        </p:nvSpPr>
        <p:spPr>
          <a:xfrm>
            <a:off x="313055" y="800100"/>
            <a:ext cx="7041515" cy="2809240"/>
          </a:xfrm>
          <a:prstGeom prst="roundRect">
            <a:avLst>
              <a:gd name="adj" fmla="val 4211"/>
            </a:avLst>
          </a:prstGeom>
          <a:solidFill>
            <a:srgbClr val="E9F6F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lnSpc>
                <a:spcPts val="1700"/>
              </a:lnSpc>
              <a:defRPr/>
            </a:pPr>
            <a:endParaRPr kumimoji="0" lang="zh-CN" altLang="en-US" sz="13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grpSp>
        <p:nvGrpSpPr>
          <p:cNvPr id="63" name="组合 62"/>
          <p:cNvGrpSpPr/>
          <p:nvPr/>
        </p:nvGrpSpPr>
        <p:grpSpPr>
          <a:xfrm rot="0">
            <a:off x="4566285" y="886460"/>
            <a:ext cx="2606040" cy="2613660"/>
            <a:chOff x="7191" y="1502"/>
            <a:chExt cx="6436" cy="4100"/>
          </a:xfrm>
        </p:grpSpPr>
        <p:sp>
          <p:nvSpPr>
            <p:cNvPr id="16" name="同侧圆角矩形 15"/>
            <p:cNvSpPr/>
            <p:nvPr/>
          </p:nvSpPr>
          <p:spPr>
            <a:xfrm rot="10800000">
              <a:off x="7213" y="2168"/>
              <a:ext cx="6384" cy="3435"/>
            </a:xfrm>
            <a:prstGeom prst="round2SameRect">
              <a:avLst>
                <a:gd name="adj1" fmla="val 4484"/>
                <a:gd name="adj2" fmla="val 0"/>
              </a:avLst>
            </a:prstGeom>
            <a:solidFill>
              <a:schemeClr val="bg1"/>
            </a:solidFill>
            <a:ln>
              <a:solidFill>
                <a:srgbClr val="47C0C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n w="0"/>
                <a:solidFill>
                  <a:srgbClr val="ED7D31"/>
                </a:solidFill>
                <a:latin typeface="微软雅黑" panose="020B0503020204020204" pitchFamily="34" charset="-122"/>
                <a:ea typeface="微软雅黑" panose="020B0503020204020204" pitchFamily="34" charset="-122"/>
              </a:endParaRPr>
            </a:p>
          </p:txBody>
        </p:sp>
        <p:sp>
          <p:nvSpPr>
            <p:cNvPr id="18" name="同侧圆角矩形 17"/>
            <p:cNvSpPr/>
            <p:nvPr/>
          </p:nvSpPr>
          <p:spPr>
            <a:xfrm>
              <a:off x="7191" y="1502"/>
              <a:ext cx="6437" cy="680"/>
            </a:xfrm>
            <a:prstGeom prst="round2SameRect">
              <a:avLst/>
            </a:prstGeom>
            <a:gradFill>
              <a:gsLst>
                <a:gs pos="50000">
                  <a:srgbClr val="37B2BB"/>
                </a:gs>
                <a:gs pos="0">
                  <a:srgbClr val="3BBAC5">
                    <a:alpha val="80000"/>
                  </a:srgbClr>
                </a:gs>
                <a:gs pos="100000">
                  <a:srgbClr val="3BBAC5">
                    <a:alpha val="8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dirty="0" smtClean="0">
                  <a:ln w="0"/>
                  <a:solidFill>
                    <a:schemeClr val="bg1"/>
                  </a:solidFill>
                  <a:latin typeface="微软雅黑" panose="020B0503020204020204" pitchFamily="34" charset="-122"/>
                  <a:ea typeface="微软雅黑" panose="020B0503020204020204" pitchFamily="34" charset="-122"/>
                </a:rPr>
                <a:t>治理机制风险监控</a:t>
              </a:r>
              <a:endParaRPr lang="zh-CN" altLang="en-US" sz="1600" b="1" dirty="0" smtClean="0">
                <a:ln w="0"/>
                <a:solidFill>
                  <a:schemeClr val="bg1"/>
                </a:solidFill>
                <a:latin typeface="微软雅黑" panose="020B0503020204020204" pitchFamily="34" charset="-122"/>
                <a:ea typeface="微软雅黑" panose="020B0503020204020204" pitchFamily="34" charset="-122"/>
              </a:endParaRPr>
            </a:p>
          </p:txBody>
        </p:sp>
        <p:sp>
          <p:nvSpPr>
            <p:cNvPr id="28" name="矩形: 圆角 107"/>
            <p:cNvSpPr/>
            <p:nvPr/>
          </p:nvSpPr>
          <p:spPr>
            <a:xfrm>
              <a:off x="7442" y="2409"/>
              <a:ext cx="2818" cy="680"/>
            </a:xfrm>
            <a:prstGeom prst="roundRect">
              <a:avLst/>
            </a:prstGeom>
            <a:solidFill>
              <a:srgbClr val="DDEFFA"/>
            </a:solidFill>
            <a:ln w="12700" cap="flat" cmpd="sng" algn="ctr">
              <a:noFill/>
              <a:prstDash val="solid"/>
            </a:ln>
            <a:effectLst/>
          </p:spPr>
          <p:txBody>
            <a:bodyPr lIns="46800" rIns="46800" rtlCol="0" anchor="ctr"/>
            <a:p>
              <a:pPr lvl="0" algn="ctr" defTabSz="685800">
                <a:defRPr/>
              </a:pPr>
              <a:r>
                <a:rPr kumimoji="0" lang="zh-CN" sz="1200" u="none" strike="noStrike" kern="1200" cap="none" spc="0" normalizeH="0" baseline="0" noProof="0" dirty="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公司</a:t>
              </a:r>
              <a:r>
                <a:rPr kumimoji="0" sz="1200" u="none" strike="noStrike" kern="1200" cap="none" spc="0" normalizeH="0" baseline="0" noProof="0" dirty="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章程章节</a:t>
              </a:r>
              <a:r>
                <a:rPr kumimoji="0" lang="zh-CN" sz="1200" u="none" strike="noStrike" kern="1200" cap="none" spc="0" normalizeH="0" baseline="0" noProof="0" dirty="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不</a:t>
              </a:r>
              <a:r>
                <a:rPr kumimoji="0" sz="1200" u="none" strike="noStrike" kern="1200" cap="none" spc="0" normalizeH="0" baseline="0" noProof="0" dirty="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完备</a:t>
              </a:r>
              <a:endParaRPr kumimoji="0" sz="1200" u="none" strike="noStrike" kern="1200" cap="none" spc="0" normalizeH="0" baseline="0" noProof="0" dirty="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p:txBody>
        </p:sp>
        <p:sp>
          <p:nvSpPr>
            <p:cNvPr id="30" name="矩形: 圆角 107"/>
            <p:cNvSpPr/>
            <p:nvPr/>
          </p:nvSpPr>
          <p:spPr>
            <a:xfrm>
              <a:off x="7442" y="3569"/>
              <a:ext cx="2818" cy="680"/>
            </a:xfrm>
            <a:prstGeom prst="roundRect">
              <a:avLst/>
            </a:prstGeom>
            <a:solidFill>
              <a:srgbClr val="DDEFFA"/>
            </a:solidFill>
            <a:ln w="12700" cap="flat" cmpd="sng" algn="ctr">
              <a:noFill/>
              <a:prstDash val="solid"/>
            </a:ln>
            <a:effectLst/>
          </p:spPr>
          <p:txBody>
            <a:bodyPr lIns="46800" rIns="46800" rtlCol="0" anchor="ctr"/>
            <a:p>
              <a:pPr lvl="0" algn="ctr" defTabSz="685800">
                <a:defRPr/>
              </a:pPr>
              <a:r>
                <a:rPr kumimoji="0" sz="1200" u="none" strike="noStrike" kern="1200" cap="none" spc="0" normalizeH="0" baseline="0" noProof="0" dirty="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制度文件未盖章监控</a:t>
              </a:r>
              <a:endParaRPr kumimoji="0" sz="1200" u="none" strike="noStrike" kern="1200" cap="none" spc="0" normalizeH="0" baseline="0" noProof="0" dirty="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矩形: 圆角 107"/>
            <p:cNvSpPr/>
            <p:nvPr/>
          </p:nvSpPr>
          <p:spPr>
            <a:xfrm>
              <a:off x="10613" y="2393"/>
              <a:ext cx="2818" cy="680"/>
            </a:xfrm>
            <a:prstGeom prst="roundRect">
              <a:avLst/>
            </a:prstGeom>
            <a:solidFill>
              <a:srgbClr val="DDEFFA"/>
            </a:solidFill>
            <a:ln w="12700" cap="flat" cmpd="sng" algn="ctr">
              <a:noFill/>
              <a:prstDash val="solid"/>
            </a:ln>
            <a:effectLst/>
          </p:spPr>
          <p:txBody>
            <a:bodyPr lIns="46800" rIns="46800" rtlCol="0" anchor="ctr"/>
            <a:p>
              <a:pPr lvl="0" algn="ctr" defTabSz="685800">
                <a:defRPr/>
              </a:pPr>
              <a:r>
                <a:rPr sz="1200" dirty="0" smtClean="0">
                  <a:solidFill>
                    <a:schemeClr val="tx1">
                      <a:lumMod val="85000"/>
                      <a:lumOff val="15000"/>
                    </a:schemeClr>
                  </a:solidFill>
                  <a:latin typeface="微软雅黑" panose="020B0503020204020204" pitchFamily="34" charset="-122"/>
                  <a:ea typeface="微软雅黑" panose="020B0503020204020204" pitchFamily="34" charset="-122"/>
                </a:rPr>
                <a:t>章程决策主体责权分析</a:t>
              </a:r>
              <a:endParaRPr sz="1200"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5" name="矩形: 圆角 107"/>
            <p:cNvSpPr/>
            <p:nvPr/>
          </p:nvSpPr>
          <p:spPr>
            <a:xfrm>
              <a:off x="7442" y="4713"/>
              <a:ext cx="5989" cy="680"/>
            </a:xfrm>
            <a:prstGeom prst="roundRect">
              <a:avLst/>
            </a:prstGeom>
            <a:solidFill>
              <a:srgbClr val="DDEFFA"/>
            </a:solidFill>
            <a:ln w="12700" cap="flat" cmpd="sng" algn="ctr">
              <a:noFill/>
              <a:prstDash val="solid"/>
            </a:ln>
            <a:effectLst/>
          </p:spPr>
          <p:txBody>
            <a:bodyPr lIns="46800" rIns="46800" rtlCol="0" anchor="ctr"/>
            <a:p>
              <a:pPr lvl="0" algn="ctr" defTabSz="685800">
                <a:defRPr/>
              </a:pPr>
              <a:r>
                <a:rPr sz="1200" dirty="0" smtClean="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书记董事长“双向任职”未落实</a:t>
              </a:r>
              <a:endParaRPr sz="1200" dirty="0" smtClean="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7" name="矩形: 圆角 107"/>
            <p:cNvSpPr/>
            <p:nvPr/>
          </p:nvSpPr>
          <p:spPr>
            <a:xfrm>
              <a:off x="10613" y="3569"/>
              <a:ext cx="2818" cy="680"/>
            </a:xfrm>
            <a:prstGeom prst="roundRect">
              <a:avLst/>
            </a:prstGeom>
            <a:solidFill>
              <a:srgbClr val="DDEFFA"/>
            </a:solidFill>
            <a:ln w="12700" cap="flat" cmpd="sng" algn="ctr">
              <a:noFill/>
              <a:prstDash val="solid"/>
            </a:ln>
            <a:effectLst/>
          </p:spPr>
          <p:txBody>
            <a:bodyPr lIns="46800" rIns="46800" rtlCol="0" anchor="ctr"/>
            <a:p>
              <a:pPr lvl="0" algn="ctr" defTabSz="685800">
                <a:defRPr/>
              </a:pPr>
              <a:r>
                <a:rPr kumimoji="0" sz="1200" u="none" strike="noStrike" kern="1200" cap="none" spc="0" normalizeH="0" baseline="0" noProof="0" dirty="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专职副书记</a:t>
              </a:r>
              <a:r>
                <a:rPr kumimoji="0" lang="zh-CN" sz="1200" u="none" strike="noStrike" kern="1200" cap="none" spc="0" normalizeH="0" baseline="0" noProof="0" dirty="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应设</a:t>
              </a:r>
              <a:r>
                <a:rPr kumimoji="0" sz="1200" u="none" strike="noStrike" kern="1200" cap="none" spc="0" normalizeH="0" baseline="0" noProof="0" dirty="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未设</a:t>
              </a:r>
              <a:endParaRPr kumimoji="0" sz="1200" u="none" strike="noStrike" kern="1200" cap="none" spc="0" normalizeH="0" baseline="0" noProof="0" dirty="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38" name="同侧圆角矩形 37"/>
          <p:cNvSpPr/>
          <p:nvPr/>
        </p:nvSpPr>
        <p:spPr>
          <a:xfrm rot="10800000">
            <a:off x="471805" y="1309370"/>
            <a:ext cx="4008120" cy="2181225"/>
          </a:xfrm>
          <a:prstGeom prst="round2SameRect">
            <a:avLst>
              <a:gd name="adj1" fmla="val 4484"/>
              <a:gd name="adj2" fmla="val 0"/>
            </a:avLst>
          </a:prstGeom>
          <a:solidFill>
            <a:schemeClr val="bg1"/>
          </a:solidFill>
          <a:ln>
            <a:solidFill>
              <a:srgbClr val="47C0C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n w="0"/>
              <a:solidFill>
                <a:srgbClr val="ED7D31"/>
              </a:solidFill>
              <a:latin typeface="微软雅黑" panose="020B0503020204020204" pitchFamily="34" charset="-122"/>
              <a:ea typeface="微软雅黑" panose="020B0503020204020204" pitchFamily="34" charset="-122"/>
            </a:endParaRPr>
          </a:p>
        </p:txBody>
      </p:sp>
      <p:sp>
        <p:nvSpPr>
          <p:cNvPr id="39" name="同侧圆角矩形 38"/>
          <p:cNvSpPr/>
          <p:nvPr/>
        </p:nvSpPr>
        <p:spPr>
          <a:xfrm>
            <a:off x="471805" y="886460"/>
            <a:ext cx="4008755" cy="431800"/>
          </a:xfrm>
          <a:prstGeom prst="round2SameRect">
            <a:avLst/>
          </a:prstGeom>
          <a:gradFill>
            <a:gsLst>
              <a:gs pos="50000">
                <a:srgbClr val="37B2BB"/>
              </a:gs>
              <a:gs pos="0">
                <a:srgbClr val="3BBAC5">
                  <a:alpha val="80000"/>
                </a:srgbClr>
              </a:gs>
              <a:gs pos="100000">
                <a:srgbClr val="3BBAC5">
                  <a:alpha val="8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dirty="0" smtClean="0">
                <a:ln w="0"/>
                <a:solidFill>
                  <a:schemeClr val="bg1"/>
                </a:solidFill>
                <a:latin typeface="微软雅黑" panose="020B0503020204020204" pitchFamily="34" charset="-122"/>
                <a:ea typeface="微软雅黑" panose="020B0503020204020204" pitchFamily="34" charset="-122"/>
                <a:sym typeface="+mn-ea"/>
              </a:rPr>
              <a:t>决策运行风险监控</a:t>
            </a:r>
            <a:endParaRPr lang="zh-CN" altLang="en-US" sz="1600" b="1" dirty="0" smtClean="0">
              <a:ln w="0"/>
              <a:solidFill>
                <a:schemeClr val="bg1"/>
              </a:solidFill>
              <a:latin typeface="微软雅黑" panose="020B0503020204020204" pitchFamily="34" charset="-122"/>
              <a:ea typeface="微软雅黑" panose="020B0503020204020204" pitchFamily="34" charset="-122"/>
              <a:sym typeface="+mn-ea"/>
            </a:endParaRPr>
          </a:p>
        </p:txBody>
      </p:sp>
      <p:sp>
        <p:nvSpPr>
          <p:cNvPr id="48" name="矩形: 圆角 107"/>
          <p:cNvSpPr/>
          <p:nvPr/>
        </p:nvSpPr>
        <p:spPr>
          <a:xfrm>
            <a:off x="492760" y="1405255"/>
            <a:ext cx="1871980" cy="269875"/>
          </a:xfrm>
          <a:prstGeom prst="roundRect">
            <a:avLst/>
          </a:prstGeom>
          <a:solidFill>
            <a:srgbClr val="DDEFFA"/>
          </a:solidFill>
          <a:ln w="12700" cap="flat" cmpd="sng" algn="ctr">
            <a:noFill/>
            <a:prstDash val="solid"/>
          </a:ln>
          <a:effectLst/>
        </p:spPr>
        <p:txBody>
          <a:bodyPr lIns="46800" rIns="46800" rtlCol="0" anchor="ctr"/>
          <a:p>
            <a:pPr lvl="0" algn="ctr" defTabSz="685800">
              <a:defRPr/>
            </a:pPr>
            <a:r>
              <a:rPr sz="1200" noProof="0" dirty="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sym typeface="+mn-ea"/>
              </a:rPr>
              <a:t>参会成员合规监控</a:t>
            </a:r>
            <a:endParaRPr kumimoji="0" sz="1200" u="none" strike="noStrike" kern="1200" cap="none" spc="0" normalizeH="0" baseline="0" noProof="0" dirty="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sym typeface="+mn-ea"/>
            </a:endParaRPr>
          </a:p>
        </p:txBody>
      </p:sp>
      <p:sp>
        <p:nvSpPr>
          <p:cNvPr id="54" name="矩形: 圆角 107"/>
          <p:cNvSpPr/>
          <p:nvPr/>
        </p:nvSpPr>
        <p:spPr>
          <a:xfrm>
            <a:off x="2562860" y="1405255"/>
            <a:ext cx="1871980" cy="269875"/>
          </a:xfrm>
          <a:prstGeom prst="roundRect">
            <a:avLst/>
          </a:prstGeom>
          <a:solidFill>
            <a:srgbClr val="DDEFFA"/>
          </a:solidFill>
          <a:ln w="12700" cap="flat" cmpd="sng" algn="ctr">
            <a:noFill/>
            <a:prstDash val="solid"/>
          </a:ln>
          <a:effectLst/>
        </p:spPr>
        <p:txBody>
          <a:bodyPr lIns="46800" rIns="46800" rtlCol="0" anchor="ctr"/>
          <a:p>
            <a:pPr lvl="0" algn="ctr" defTabSz="685800">
              <a:defRPr/>
            </a:pPr>
            <a:r>
              <a:rPr sz="1200" noProof="0" dirty="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压减未决策</a:t>
            </a:r>
            <a:endParaRPr kumimoji="0" sz="1200" u="none" strike="noStrike" kern="1200" cap="none" spc="0" normalizeH="0" baseline="0" noProof="0" dirty="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6" name="矩形: 圆角 107"/>
          <p:cNvSpPr/>
          <p:nvPr/>
        </p:nvSpPr>
        <p:spPr>
          <a:xfrm>
            <a:off x="492760" y="2068195"/>
            <a:ext cx="3942080" cy="269875"/>
          </a:xfrm>
          <a:prstGeom prst="roundRect">
            <a:avLst/>
          </a:prstGeom>
          <a:solidFill>
            <a:srgbClr val="DDEFFA"/>
          </a:solidFill>
          <a:ln w="12700" cap="flat" cmpd="sng" algn="ctr">
            <a:noFill/>
            <a:prstDash val="solid"/>
          </a:ln>
          <a:effectLst/>
        </p:spPr>
        <p:txBody>
          <a:bodyPr lIns="46800" rIns="46800" rtlCol="0" anchor="ctr"/>
          <a:p>
            <a:pPr lvl="0" algn="ctr" defTabSz="685800">
              <a:defRPr/>
            </a:pPr>
            <a:r>
              <a:rPr sz="12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党委（党组）会前置审议后被缓议或否决等决策异常</a:t>
            </a:r>
            <a:endParaRPr sz="12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sp>
        <p:nvSpPr>
          <p:cNvPr id="57" name="矩形: 圆角 107"/>
          <p:cNvSpPr/>
          <p:nvPr/>
        </p:nvSpPr>
        <p:spPr>
          <a:xfrm>
            <a:off x="2562860" y="1752600"/>
            <a:ext cx="1871980" cy="269875"/>
          </a:xfrm>
          <a:prstGeom prst="roundRect">
            <a:avLst/>
          </a:prstGeom>
          <a:solidFill>
            <a:srgbClr val="DDEFFA"/>
          </a:solidFill>
          <a:ln w="12700" cap="flat" cmpd="sng" algn="ctr">
            <a:noFill/>
            <a:prstDash val="solid"/>
          </a:ln>
          <a:effectLst/>
        </p:spPr>
        <p:txBody>
          <a:bodyPr lIns="46800" rIns="46800" rtlCol="0" anchor="ctr"/>
          <a:p>
            <a:pPr lvl="0" algn="ctr" defTabSz="685800">
              <a:defRPr/>
            </a:pPr>
            <a:r>
              <a:rPr sz="1200" dirty="0" smtClean="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新设企业非集团主业风险</a:t>
            </a:r>
            <a:endParaRPr sz="1200" dirty="0" smtClean="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9" name="矩形: 圆角 107"/>
          <p:cNvSpPr/>
          <p:nvPr/>
        </p:nvSpPr>
        <p:spPr>
          <a:xfrm>
            <a:off x="492760" y="1760855"/>
            <a:ext cx="1871980" cy="269875"/>
          </a:xfrm>
          <a:prstGeom prst="roundRect">
            <a:avLst/>
          </a:prstGeom>
          <a:solidFill>
            <a:srgbClr val="DDEFFA"/>
          </a:solidFill>
          <a:ln w="12700" cap="flat" cmpd="sng" algn="ctr">
            <a:noFill/>
            <a:prstDash val="solid"/>
          </a:ln>
          <a:effectLst/>
        </p:spPr>
        <p:txBody>
          <a:bodyPr lIns="46800" rIns="46800" rtlCol="0" anchor="ctr"/>
          <a:p>
            <a:pPr lvl="0" algn="ctr" defTabSz="685800">
              <a:defRPr/>
            </a:pPr>
            <a:r>
              <a:rPr sz="1200" noProof="0" dirty="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组织实施运行风险</a:t>
            </a:r>
            <a:endParaRPr kumimoji="0" sz="1200" u="none" strike="noStrike" kern="1200" cap="none" spc="0" normalizeH="0" baseline="0" noProof="0" dirty="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0" name="矩形: 圆角 107"/>
          <p:cNvSpPr/>
          <p:nvPr/>
        </p:nvSpPr>
        <p:spPr>
          <a:xfrm>
            <a:off x="492760" y="2420620"/>
            <a:ext cx="3942080" cy="269875"/>
          </a:xfrm>
          <a:prstGeom prst="roundRect">
            <a:avLst/>
          </a:prstGeom>
          <a:solidFill>
            <a:srgbClr val="DDEFFA"/>
          </a:solidFill>
          <a:ln w="12700" cap="flat" cmpd="sng" algn="ctr">
            <a:noFill/>
            <a:prstDash val="solid"/>
          </a:ln>
          <a:effectLst/>
        </p:spPr>
        <p:txBody>
          <a:bodyPr lIns="46800" rIns="46800" rtlCol="0" anchor="ctr"/>
          <a:p>
            <a:pPr lvl="0" algn="ctr" defTabSz="685800">
              <a:defRPr/>
            </a:pPr>
            <a:r>
              <a:rPr sz="12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大额资金支出信息存在资金用途大量标识为“其他”异常</a:t>
            </a:r>
            <a:endParaRPr sz="12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sp>
        <p:nvSpPr>
          <p:cNvPr id="61" name="矩形: 圆角 107"/>
          <p:cNvSpPr/>
          <p:nvPr/>
        </p:nvSpPr>
        <p:spPr>
          <a:xfrm>
            <a:off x="492760" y="2773045"/>
            <a:ext cx="3942080" cy="269875"/>
          </a:xfrm>
          <a:prstGeom prst="roundRect">
            <a:avLst/>
          </a:prstGeom>
          <a:solidFill>
            <a:srgbClr val="DDEFFA"/>
          </a:solidFill>
          <a:ln w="12700" cap="flat" cmpd="sng" algn="ctr">
            <a:noFill/>
            <a:prstDash val="solid"/>
          </a:ln>
          <a:effectLst/>
        </p:spPr>
        <p:txBody>
          <a:bodyPr lIns="46800" rIns="46800" rtlCol="0" anchor="ctr"/>
          <a:p>
            <a:pPr lvl="0" algn="ctr" defTabSz="685800">
              <a:defRPr/>
            </a:pPr>
            <a:r>
              <a:rPr sz="12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大额资金支出信息存在未决策风险</a:t>
            </a:r>
            <a:endParaRPr sz="12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sp>
        <p:nvSpPr>
          <p:cNvPr id="62" name="矩形: 圆角 107"/>
          <p:cNvSpPr/>
          <p:nvPr/>
        </p:nvSpPr>
        <p:spPr>
          <a:xfrm>
            <a:off x="492760" y="3125470"/>
            <a:ext cx="3942080" cy="269875"/>
          </a:xfrm>
          <a:prstGeom prst="roundRect">
            <a:avLst/>
          </a:prstGeom>
          <a:solidFill>
            <a:srgbClr val="DDEFFA"/>
          </a:solidFill>
          <a:ln w="12700" cap="flat" cmpd="sng" algn="ctr">
            <a:noFill/>
            <a:prstDash val="solid"/>
          </a:ln>
          <a:effectLst/>
        </p:spPr>
        <p:txBody>
          <a:bodyPr lIns="46800" rIns="46800" rtlCol="0" anchor="ctr"/>
          <a:p>
            <a:pPr lvl="0" algn="ctr" defTabSz="685800">
              <a:defRPr/>
            </a:pPr>
            <a:r>
              <a:rPr sz="12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大额资金支出存在决策未结束异常</a:t>
            </a:r>
            <a:endParaRPr sz="12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sp>
        <p:nvSpPr>
          <p:cNvPr id="114" name="右箭头 113"/>
          <p:cNvSpPr>
            <a:spLocks noChangeAspect="1"/>
          </p:cNvSpPr>
          <p:nvPr/>
        </p:nvSpPr>
        <p:spPr>
          <a:xfrm rot="5400000">
            <a:off x="1926296" y="3335257"/>
            <a:ext cx="360000" cy="304364"/>
          </a:xfrm>
          <a:prstGeom prst="rightArrow">
            <a:avLst>
              <a:gd name="adj1" fmla="val 50000"/>
              <a:gd name="adj2" fmla="val 62542"/>
            </a:avLst>
          </a:prstGeom>
          <a:gradFill>
            <a:gsLst>
              <a:gs pos="0">
                <a:srgbClr val="61D124">
                  <a:alpha val="0"/>
                </a:srgbClr>
              </a:gs>
              <a:gs pos="100000">
                <a:srgbClr val="61D12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右箭头 28"/>
          <p:cNvSpPr>
            <a:spLocks noChangeAspect="1"/>
          </p:cNvSpPr>
          <p:nvPr/>
        </p:nvSpPr>
        <p:spPr>
          <a:xfrm rot="5400000">
            <a:off x="5034621" y="3342877"/>
            <a:ext cx="360000" cy="304364"/>
          </a:xfrm>
          <a:prstGeom prst="rightArrow">
            <a:avLst>
              <a:gd name="adj1" fmla="val 50000"/>
              <a:gd name="adj2" fmla="val 62542"/>
            </a:avLst>
          </a:prstGeom>
          <a:gradFill>
            <a:gsLst>
              <a:gs pos="0">
                <a:srgbClr val="61D124">
                  <a:alpha val="0"/>
                </a:srgbClr>
              </a:gs>
              <a:gs pos="100000">
                <a:srgbClr val="61D12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rtlCol="0" anchor="ctr" anchorCtr="0">
            <a:normAutofit/>
          </a:bodyPr>
          <a:lstStyle/>
          <a:p>
            <a:pPr lvl="0" algn="l">
              <a:buClrTx/>
              <a:buSzTx/>
              <a:buFontTx/>
            </a:pPr>
            <a:r>
              <a:rPr lang="zh-CN" altLang="en-US" dirty="0" smtClean="0">
                <a:sym typeface="+mn-ea"/>
              </a:rPr>
              <a:t>专题数智</a:t>
            </a:r>
            <a:r>
              <a:rPr lang="zh-CN" altLang="en-US" dirty="0" smtClean="0">
                <a:sym typeface="+mn-ea"/>
              </a:rPr>
              <a:t>分析</a:t>
            </a:r>
            <a:endParaRPr lang="zh-CN" altLang="en-US" dirty="0" smtClean="0">
              <a:sym typeface="+mn-ea"/>
            </a:endParaRPr>
          </a:p>
        </p:txBody>
      </p:sp>
      <p:sp>
        <p:nvSpPr>
          <p:cNvPr id="3" name="矩形 2"/>
          <p:cNvSpPr/>
          <p:nvPr>
            <p:custDataLst>
              <p:tags r:id="rId1"/>
            </p:custDataLst>
          </p:nvPr>
        </p:nvSpPr>
        <p:spPr>
          <a:xfrm rot="16200000">
            <a:off x="10013317" y="2041514"/>
            <a:ext cx="1145757" cy="2155535"/>
          </a:xfrm>
          <a:prstGeom prst="rect">
            <a:avLst/>
          </a:prstGeom>
          <a:solidFill>
            <a:schemeClr val="accent5">
              <a:lumMod val="75000"/>
              <a:alpha val="78000"/>
            </a:schemeClr>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3600">
              <a:solidFill>
                <a:srgbClr val="FFFFFF"/>
              </a:solidFill>
              <a:latin typeface="微软雅黑" panose="020B0503020204020204" pitchFamily="34" charset="-122"/>
              <a:ea typeface="微软雅黑" panose="020B0503020204020204" pitchFamily="34" charset="-122"/>
            </a:endParaRPr>
          </a:p>
        </p:txBody>
      </p:sp>
      <p:sp>
        <p:nvSpPr>
          <p:cNvPr id="4" name="任意形状 20"/>
          <p:cNvSpPr/>
          <p:nvPr>
            <p:custDataLst>
              <p:tags r:id="rId2"/>
            </p:custDataLst>
          </p:nvPr>
        </p:nvSpPr>
        <p:spPr>
          <a:xfrm rot="16200000">
            <a:off x="7870045" y="1953809"/>
            <a:ext cx="1145757" cy="2330945"/>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chemeClr val="accent2"/>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3600" dirty="0">
              <a:solidFill>
                <a:srgbClr val="FFFFFF"/>
              </a:solidFill>
              <a:latin typeface="微软雅黑" panose="020B0503020204020204" pitchFamily="34" charset="-122"/>
              <a:ea typeface="微软雅黑" panose="020B0503020204020204" pitchFamily="34" charset="-122"/>
            </a:endParaRPr>
          </a:p>
        </p:txBody>
      </p:sp>
      <p:sp>
        <p:nvSpPr>
          <p:cNvPr id="20" name="任意形状 19"/>
          <p:cNvSpPr/>
          <p:nvPr>
            <p:custDataLst>
              <p:tags r:id="rId3"/>
            </p:custDataLst>
          </p:nvPr>
        </p:nvSpPr>
        <p:spPr>
          <a:xfrm rot="16200000">
            <a:off x="5639066" y="1953809"/>
            <a:ext cx="1145757" cy="2330945"/>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chemeClr val="accent1">
              <a:lumMod val="75000"/>
              <a:alpha val="84000"/>
            </a:schemeClr>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3600">
              <a:solidFill>
                <a:srgbClr val="FFFFFF"/>
              </a:solidFill>
              <a:latin typeface="微软雅黑" panose="020B0503020204020204" pitchFamily="34" charset="-122"/>
              <a:ea typeface="微软雅黑" panose="020B0503020204020204" pitchFamily="34" charset="-122"/>
            </a:endParaRPr>
          </a:p>
        </p:txBody>
      </p:sp>
      <p:sp>
        <p:nvSpPr>
          <p:cNvPr id="19" name="任意形状 18"/>
          <p:cNvSpPr/>
          <p:nvPr>
            <p:custDataLst>
              <p:tags r:id="rId4"/>
            </p:custDataLst>
          </p:nvPr>
        </p:nvSpPr>
        <p:spPr>
          <a:xfrm rot="16200000">
            <a:off x="3408086" y="1953810"/>
            <a:ext cx="1145757" cy="2330944"/>
          </a:xfrm>
          <a:custGeom>
            <a:avLst/>
            <a:gdLst>
              <a:gd name="connsiteX0" fmla="*/ 1440001 w 1440001"/>
              <a:gd name="connsiteY0" fmla="*/ 0 h 2239361"/>
              <a:gd name="connsiteX1" fmla="*/ 1440001 w 1440001"/>
              <a:gd name="connsiteY1" fmla="*/ 2070844 h 2239361"/>
              <a:gd name="connsiteX2" fmla="*/ 825324 w 1440001"/>
              <a:gd name="connsiteY2" fmla="*/ 2070844 h 2239361"/>
              <a:gd name="connsiteX3" fmla="*/ 720000 w 1440001"/>
              <a:gd name="connsiteY3" fmla="*/ 2239361 h 2239361"/>
              <a:gd name="connsiteX4" fmla="*/ 614677 w 1440001"/>
              <a:gd name="connsiteY4" fmla="*/ 2070844 h 2239361"/>
              <a:gd name="connsiteX5" fmla="*/ 0 w 1440001"/>
              <a:gd name="connsiteY5" fmla="*/ 2070844 h 2239361"/>
              <a:gd name="connsiteX6" fmla="*/ 0 w 1440001"/>
              <a:gd name="connsiteY6" fmla="*/ 0 h 223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1">
                <a:moveTo>
                  <a:pt x="1440001" y="0"/>
                </a:moveTo>
                <a:lnTo>
                  <a:pt x="1440001" y="2070844"/>
                </a:lnTo>
                <a:lnTo>
                  <a:pt x="825324" y="2070844"/>
                </a:lnTo>
                <a:lnTo>
                  <a:pt x="720000" y="2239361"/>
                </a:lnTo>
                <a:lnTo>
                  <a:pt x="614677" y="2070844"/>
                </a:lnTo>
                <a:lnTo>
                  <a:pt x="0" y="2070844"/>
                </a:lnTo>
                <a:lnTo>
                  <a:pt x="0" y="0"/>
                </a:lnTo>
                <a:close/>
              </a:path>
            </a:pathLst>
          </a:custGeom>
          <a:solidFill>
            <a:srgbClr val="BF0000">
              <a:alpha val="75000"/>
            </a:srgbClr>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3600">
              <a:solidFill>
                <a:srgbClr val="FFFFFF"/>
              </a:solidFill>
              <a:latin typeface="微软雅黑" panose="020B0503020204020204" pitchFamily="34" charset="-122"/>
              <a:ea typeface="微软雅黑" panose="020B0503020204020204" pitchFamily="34" charset="-122"/>
            </a:endParaRPr>
          </a:p>
        </p:txBody>
      </p:sp>
      <p:sp>
        <p:nvSpPr>
          <p:cNvPr id="5" name="任意形状 17"/>
          <p:cNvSpPr/>
          <p:nvPr>
            <p:custDataLst>
              <p:tags r:id="rId5"/>
            </p:custDataLst>
          </p:nvPr>
        </p:nvSpPr>
        <p:spPr>
          <a:xfrm rot="16200000">
            <a:off x="1177107" y="1953809"/>
            <a:ext cx="1145757" cy="2330945"/>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chemeClr val="accent5">
              <a:lumMod val="60000"/>
              <a:lumOff val="40000"/>
            </a:schemeClr>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3600">
              <a:solidFill>
                <a:srgbClr val="FFFFFF"/>
              </a:solidFill>
              <a:latin typeface="微软雅黑" panose="020B0503020204020204" pitchFamily="34" charset="-122"/>
              <a:ea typeface="微软雅黑" panose="020B0503020204020204" pitchFamily="34" charset="-122"/>
            </a:endParaRPr>
          </a:p>
        </p:txBody>
      </p:sp>
      <p:sp>
        <p:nvSpPr>
          <p:cNvPr id="24" name="文本框 23"/>
          <p:cNvSpPr txBox="1"/>
          <p:nvPr>
            <p:custDataLst>
              <p:tags r:id="rId6"/>
            </p:custDataLst>
          </p:nvPr>
        </p:nvSpPr>
        <p:spPr>
          <a:xfrm>
            <a:off x="601053" y="2689741"/>
            <a:ext cx="2121772" cy="848709"/>
          </a:xfrm>
          <a:prstGeom prst="rect">
            <a:avLst/>
          </a:prstGeom>
          <a:noFill/>
        </p:spPr>
        <p:txBody>
          <a:bodyPr wrap="square" bIns="0" rtlCol="0" anchor="ctr">
            <a:noAutofit/>
          </a:bodyPr>
          <a:p>
            <a:pPr algn="ctr" defTabSz="457200"/>
            <a:r>
              <a:rPr lang="zh-CN" sz="1600" b="1" dirty="0">
                <a:solidFill>
                  <a:schemeClr val="bg1"/>
                </a:solidFill>
                <a:latin typeface="微软雅黑" panose="020B0503020204020204" pitchFamily="34" charset="-122"/>
                <a:ea typeface="微软雅黑" panose="020B0503020204020204" pitchFamily="34" charset="-122"/>
                <a:sym typeface="+mn-ea"/>
              </a:rPr>
              <a:t>党建引领</a:t>
            </a:r>
            <a:endParaRPr lang="zh-CN" sz="1600" b="1" dirty="0">
              <a:solidFill>
                <a:schemeClr val="bg1"/>
              </a:solidFill>
              <a:latin typeface="微软雅黑" panose="020B0503020204020204" pitchFamily="34" charset="-122"/>
              <a:ea typeface="微软雅黑" panose="020B0503020204020204" pitchFamily="34" charset="-122"/>
              <a:sym typeface="+mn-ea"/>
            </a:endParaRPr>
          </a:p>
          <a:p>
            <a:pPr algn="ctr" defTabSz="457200"/>
            <a:r>
              <a:rPr lang="zh-CN" sz="1600" b="1" dirty="0">
                <a:solidFill>
                  <a:schemeClr val="bg1"/>
                </a:solidFill>
                <a:latin typeface="微软雅黑" panose="020B0503020204020204" pitchFamily="34" charset="-122"/>
                <a:ea typeface="微软雅黑" panose="020B0503020204020204" pitchFamily="34" charset="-122"/>
                <a:sym typeface="+mn-ea"/>
              </a:rPr>
              <a:t>企业决策</a:t>
            </a:r>
            <a:endParaRPr kumimoji="0" lang="zh-CN" altLang="en-US" sz="1600" b="1"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sym typeface="+mn-ea"/>
            </a:endParaRPr>
          </a:p>
        </p:txBody>
      </p:sp>
      <p:sp>
        <p:nvSpPr>
          <p:cNvPr id="6" name="文本框 5"/>
          <p:cNvSpPr txBox="1"/>
          <p:nvPr>
            <p:custDataLst>
              <p:tags r:id="rId7"/>
            </p:custDataLst>
          </p:nvPr>
        </p:nvSpPr>
        <p:spPr>
          <a:xfrm>
            <a:off x="2852209" y="2832150"/>
            <a:ext cx="2121772" cy="884072"/>
          </a:xfrm>
          <a:prstGeom prst="rect">
            <a:avLst/>
          </a:prstGeom>
          <a:noFill/>
        </p:spPr>
        <p:txBody>
          <a:bodyPr wrap="square" bIns="0" rtlCol="0" anchor="ctr">
            <a:normAutofit/>
          </a:bodyPr>
          <a:p>
            <a:pPr algn="ctr" defTabSz="457200"/>
            <a:r>
              <a:rPr lang="zh-CN" sz="1600" b="1" dirty="0">
                <a:solidFill>
                  <a:schemeClr val="bg1"/>
                </a:solidFill>
                <a:latin typeface="微软雅黑" panose="020B0503020204020204" pitchFamily="34" charset="-122"/>
                <a:ea typeface="微软雅黑" panose="020B0503020204020204" pitchFamily="34" charset="-122"/>
                <a:sym typeface="+mn-ea"/>
              </a:rPr>
              <a:t>董事会运行</a:t>
            </a:r>
            <a:endParaRPr lang="zh-CN" sz="1600" b="1" dirty="0">
              <a:solidFill>
                <a:schemeClr val="bg1"/>
              </a:solidFill>
              <a:latin typeface="微软雅黑" panose="020B0503020204020204" pitchFamily="34" charset="-122"/>
              <a:ea typeface="微软雅黑" panose="020B0503020204020204" pitchFamily="34" charset="-122"/>
              <a:sym typeface="+mn-ea"/>
            </a:endParaRPr>
          </a:p>
          <a:p>
            <a:pPr algn="ctr" defTabSz="457200"/>
            <a:endParaRPr lang="zh-CN" altLang="en-US" b="1" spc="300" dirty="0">
              <a:solidFill>
                <a:srgbClr val="FFFFFF"/>
              </a:solidFill>
              <a:latin typeface="微软雅黑" panose="020B0503020204020204" pitchFamily="34" charset="-122"/>
              <a:ea typeface="微软雅黑" panose="020B0503020204020204" pitchFamily="34" charset="-122"/>
            </a:endParaRPr>
          </a:p>
        </p:txBody>
      </p:sp>
      <p:sp>
        <p:nvSpPr>
          <p:cNvPr id="7" name="文本框 6"/>
          <p:cNvSpPr txBox="1"/>
          <p:nvPr>
            <p:custDataLst>
              <p:tags r:id="rId8"/>
            </p:custDataLst>
          </p:nvPr>
        </p:nvSpPr>
        <p:spPr>
          <a:xfrm>
            <a:off x="5079038" y="2654378"/>
            <a:ext cx="2121772" cy="884072"/>
          </a:xfrm>
          <a:prstGeom prst="rect">
            <a:avLst/>
          </a:prstGeom>
          <a:noFill/>
        </p:spPr>
        <p:txBody>
          <a:bodyPr wrap="square" bIns="0" rtlCol="0" anchor="ctr">
            <a:normAutofit/>
          </a:bodyPr>
          <a:p>
            <a:pPr algn="ctr" defTabSz="457200">
              <a:buClrTx/>
              <a:buSzTx/>
              <a:buNone/>
            </a:pPr>
            <a:r>
              <a:rPr lang="zh-CN" sz="1600" b="1" dirty="0">
                <a:solidFill>
                  <a:schemeClr val="bg1"/>
                </a:solidFill>
                <a:latin typeface="微软雅黑" panose="020B0503020204020204" pitchFamily="34" charset="-122"/>
                <a:ea typeface="微软雅黑" panose="020B0503020204020204" pitchFamily="34" charset="-122"/>
                <a:sym typeface="+mn-ea"/>
              </a:rPr>
              <a:t>法审程序</a:t>
            </a:r>
            <a:endParaRPr lang="zh-CN" altLang="en-US" sz="1600" b="1" dirty="0" smtClean="0">
              <a:solidFill>
                <a:schemeClr val="bg1"/>
              </a:solidFill>
              <a:latin typeface="微软雅黑" panose="020B0503020204020204" pitchFamily="34" charset="-122"/>
              <a:ea typeface="微软雅黑" panose="020B0503020204020204" pitchFamily="34" charset="-122"/>
            </a:endParaRPr>
          </a:p>
        </p:txBody>
      </p:sp>
      <p:sp>
        <p:nvSpPr>
          <p:cNvPr id="8" name="文本框 7"/>
          <p:cNvSpPr txBox="1"/>
          <p:nvPr>
            <p:custDataLst>
              <p:tags r:id="rId9"/>
            </p:custDataLst>
          </p:nvPr>
        </p:nvSpPr>
        <p:spPr>
          <a:xfrm>
            <a:off x="7316471" y="2907001"/>
            <a:ext cx="2122037" cy="630623"/>
          </a:xfrm>
          <a:prstGeom prst="rect">
            <a:avLst/>
          </a:prstGeom>
          <a:noFill/>
        </p:spPr>
        <p:txBody>
          <a:bodyPr wrap="square" bIns="0" rtlCol="0" anchor="ctr">
            <a:normAutofit/>
          </a:bodyPr>
          <a:p>
            <a:pPr lvl="0" algn="ctr">
              <a:lnSpc>
                <a:spcPct val="100000"/>
              </a:lnSpc>
              <a:buClrTx/>
              <a:buSzTx/>
              <a:buNone/>
            </a:pPr>
            <a:r>
              <a:rPr lang="zh-CN" sz="1600" b="1" dirty="0">
                <a:solidFill>
                  <a:schemeClr val="bg1"/>
                </a:solidFill>
                <a:latin typeface="微软雅黑" panose="020B0503020204020204" pitchFamily="34" charset="-122"/>
                <a:ea typeface="微软雅黑" panose="020B0503020204020204" pitchFamily="34" charset="-122"/>
                <a:sym typeface="+mn-ea"/>
              </a:rPr>
              <a:t>各级主体</a:t>
            </a:r>
            <a:endParaRPr lang="zh-CN" sz="1600" b="1" dirty="0">
              <a:solidFill>
                <a:schemeClr val="bg1"/>
              </a:solidFill>
              <a:latin typeface="微软雅黑" panose="020B0503020204020204" pitchFamily="34" charset="-122"/>
              <a:ea typeface="微软雅黑" panose="020B0503020204020204" pitchFamily="34" charset="-122"/>
              <a:sym typeface="+mn-ea"/>
            </a:endParaRPr>
          </a:p>
          <a:p>
            <a:pPr lvl="0" algn="ctr">
              <a:lnSpc>
                <a:spcPct val="100000"/>
              </a:lnSpc>
              <a:buClrTx/>
              <a:buSzTx/>
              <a:buNone/>
            </a:pPr>
            <a:r>
              <a:rPr lang="zh-CN" sz="1600" b="1" dirty="0">
                <a:solidFill>
                  <a:schemeClr val="bg1"/>
                </a:solidFill>
                <a:latin typeface="微软雅黑" panose="020B0503020204020204" pitchFamily="34" charset="-122"/>
                <a:ea typeface="微软雅黑" panose="020B0503020204020204" pitchFamily="34" charset="-122"/>
                <a:sym typeface="+mn-ea"/>
              </a:rPr>
              <a:t>决策程序</a:t>
            </a:r>
            <a:endParaRPr lang="zh-CN" sz="1600" b="1" dirty="0">
              <a:solidFill>
                <a:schemeClr val="bg1"/>
              </a:solidFill>
              <a:latin typeface="微软雅黑" panose="020B0503020204020204" pitchFamily="34" charset="-122"/>
              <a:ea typeface="微软雅黑" panose="020B0503020204020204" pitchFamily="34" charset="-122"/>
            </a:endParaRPr>
          </a:p>
          <a:p>
            <a:pPr algn="ctr" defTabSz="457200"/>
            <a:endParaRPr lang="zh-CN" altLang="en-US" b="1" spc="300" dirty="0">
              <a:solidFill>
                <a:srgbClr val="FFFFFF"/>
              </a:solidFill>
              <a:latin typeface="微软雅黑" panose="020B0503020204020204" pitchFamily="34" charset="-122"/>
              <a:ea typeface="微软雅黑" panose="020B0503020204020204" pitchFamily="34" charset="-122"/>
            </a:endParaRPr>
          </a:p>
        </p:txBody>
      </p:sp>
      <p:sp>
        <p:nvSpPr>
          <p:cNvPr id="9" name="文本框 8"/>
          <p:cNvSpPr txBox="1"/>
          <p:nvPr>
            <p:custDataLst>
              <p:tags r:id="rId10"/>
            </p:custDataLst>
          </p:nvPr>
        </p:nvSpPr>
        <p:spPr>
          <a:xfrm>
            <a:off x="9533944" y="2654378"/>
            <a:ext cx="2121772" cy="884072"/>
          </a:xfrm>
          <a:prstGeom prst="rect">
            <a:avLst/>
          </a:prstGeom>
          <a:noFill/>
        </p:spPr>
        <p:txBody>
          <a:bodyPr wrap="square" bIns="0" rtlCol="0" anchor="ctr">
            <a:normAutofit/>
          </a:bodyPr>
          <a:p>
            <a:pPr lvl="0" algn="ctr">
              <a:lnSpc>
                <a:spcPct val="100000"/>
              </a:lnSpc>
              <a:buClrTx/>
              <a:buSzTx/>
              <a:buNone/>
            </a:pPr>
            <a:r>
              <a:rPr lang="zh-CN" sz="1600" b="1">
                <a:solidFill>
                  <a:schemeClr val="bg1"/>
                </a:solidFill>
                <a:latin typeface="微软雅黑" panose="020B0503020204020204" pitchFamily="34" charset="-122"/>
                <a:ea typeface="微软雅黑" panose="020B0503020204020204" pitchFamily="34" charset="-122"/>
                <a:sym typeface="+mn-ea"/>
              </a:rPr>
              <a:t>公司治理机</a:t>
            </a:r>
            <a:endParaRPr lang="zh-CN" sz="1600" b="1">
              <a:solidFill>
                <a:schemeClr val="bg1"/>
              </a:solidFill>
              <a:latin typeface="微软雅黑" panose="020B0503020204020204" pitchFamily="34" charset="-122"/>
              <a:ea typeface="微软雅黑" panose="020B0503020204020204" pitchFamily="34" charset="-122"/>
              <a:sym typeface="+mn-ea"/>
            </a:endParaRPr>
          </a:p>
          <a:p>
            <a:pPr lvl="0" algn="ctr">
              <a:lnSpc>
                <a:spcPct val="100000"/>
              </a:lnSpc>
              <a:buClrTx/>
              <a:buSzTx/>
              <a:buNone/>
            </a:pPr>
            <a:r>
              <a:rPr lang="zh-CN" sz="1600" b="1">
                <a:solidFill>
                  <a:schemeClr val="bg1"/>
                </a:solidFill>
                <a:latin typeface="微软雅黑" panose="020B0503020204020204" pitchFamily="34" charset="-122"/>
                <a:ea typeface="微软雅黑" panose="020B0503020204020204" pitchFamily="34" charset="-122"/>
                <a:sym typeface="+mn-ea"/>
              </a:rPr>
              <a:t>制分析应用</a:t>
            </a:r>
            <a:endParaRPr lang="zh-CN" altLang="en-US" b="1" spc="300" dirty="0">
              <a:solidFill>
                <a:srgbClr val="FFFFFF"/>
              </a:solidFill>
              <a:latin typeface="微软雅黑" panose="020B0503020204020204" pitchFamily="34" charset="-122"/>
              <a:ea typeface="微软雅黑" panose="020B0503020204020204" pitchFamily="34" charset="-122"/>
            </a:endParaRPr>
          </a:p>
        </p:txBody>
      </p:sp>
      <p:sp>
        <p:nvSpPr>
          <p:cNvPr id="11" name="矩形 10"/>
          <p:cNvSpPr/>
          <p:nvPr/>
        </p:nvSpPr>
        <p:spPr>
          <a:xfrm>
            <a:off x="394335" y="1127125"/>
            <a:ext cx="11330305" cy="1245235"/>
          </a:xfrm>
          <a:prstGeom prst="rect">
            <a:avLst/>
          </a:prstGeom>
        </p:spPr>
        <p:txBody>
          <a:bodyPr wrap="square">
            <a:spAutoFit/>
          </a:bodyPr>
          <a:p>
            <a:pPr indent="457200">
              <a:lnSpc>
                <a:spcPts val="3000"/>
              </a:lnSpc>
            </a:pPr>
            <a:r>
              <a:rPr>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结合“三重一大”决策系统增设的监管业务范围</a:t>
            </a:r>
            <a:r>
              <a:rPr lang="zh-CN">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及各类监管政策规定，</a:t>
            </a:r>
            <a:r>
              <a:rPr>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建设围绕监管业务的</a:t>
            </a:r>
            <a:r>
              <a:rPr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统计模块、异常分析模块、报表生成</a:t>
            </a:r>
            <a:r>
              <a:rPr>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功能，</a:t>
            </a:r>
            <a:r>
              <a:rPr lang="zh-CN">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扩大异常监督范围及深度，</a:t>
            </a:r>
            <a:r>
              <a:rPr>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提高</a:t>
            </a:r>
            <a:r>
              <a:rPr lang="zh-CN">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企业异常预警能力及</a:t>
            </a:r>
            <a:r>
              <a:rPr>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业务监管的效率</a:t>
            </a:r>
            <a:r>
              <a:rPr lang="zh-CN">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，主要包括以下</a:t>
            </a:r>
            <a:r>
              <a:rPr>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5</a:t>
            </a:r>
            <a:r>
              <a:rPr>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个维度的数据图形分析统计</a:t>
            </a:r>
            <a:r>
              <a:rPr lang="zh-CN">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文本框 9"/>
          <p:cNvSpPr txBox="1"/>
          <p:nvPr/>
        </p:nvSpPr>
        <p:spPr>
          <a:xfrm>
            <a:off x="9530080" y="3703955"/>
            <a:ext cx="2134235" cy="2609215"/>
          </a:xfrm>
          <a:prstGeom prst="rect">
            <a:avLst/>
          </a:prstGeom>
          <a:noFill/>
          <a:ln w="19050">
            <a:solidFill>
              <a:srgbClr val="0070C0"/>
            </a:solidFill>
            <a:prstDash val="dash"/>
          </a:ln>
        </p:spPr>
        <p:txBody>
          <a:bodyPr wrap="square" rtlCol="0" anchor="ctr" anchorCtr="0">
            <a:noAutofit/>
          </a:bodyPr>
          <a:p>
            <a:pPr marL="285750" indent="-285750" algn="l">
              <a:lnSpc>
                <a:spcPct val="200000"/>
              </a:lnSpc>
              <a:spcBef>
                <a:spcPts val="0"/>
              </a:spcBef>
              <a:spcAft>
                <a:spcPts val="0"/>
              </a:spcAft>
              <a:buClrTx/>
              <a:buSzTx/>
              <a:buFont typeface="Wingdings" panose="05000000000000000000" charset="0"/>
              <a:buChar char="n"/>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公司制度完备程度</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l">
              <a:lnSpc>
                <a:spcPct val="200000"/>
              </a:lnSpc>
              <a:spcBef>
                <a:spcPts val="0"/>
              </a:spcBef>
              <a:spcAft>
                <a:spcPts val="0"/>
              </a:spcAft>
              <a:buClrTx/>
              <a:buSzTx/>
              <a:buFont typeface="Wingdings" panose="05000000000000000000" charset="0"/>
              <a:buChar char="n"/>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企业层级合理情况</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l">
              <a:lnSpc>
                <a:spcPct val="200000"/>
              </a:lnSpc>
              <a:spcBef>
                <a:spcPts val="0"/>
              </a:spcBef>
              <a:spcAft>
                <a:spcPts val="0"/>
              </a:spcAft>
              <a:buClrTx/>
              <a:buSzTx/>
              <a:buFont typeface="Wingdings" panose="05000000000000000000" charset="0"/>
              <a:buChar char="n"/>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组织机构完备程度</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171450" indent="-171450" algn="l">
              <a:lnSpc>
                <a:spcPct val="200000"/>
              </a:lnSpc>
              <a:spcBef>
                <a:spcPts val="0"/>
              </a:spcBef>
              <a:spcAft>
                <a:spcPts val="0"/>
              </a:spcAft>
              <a:buClrTx/>
              <a:buSzTx/>
              <a:buFont typeface="Wingdings" panose="05000000000000000000" charset="0"/>
              <a:buChar char="n"/>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5" name="文本框 14"/>
          <p:cNvSpPr txBox="1"/>
          <p:nvPr/>
        </p:nvSpPr>
        <p:spPr>
          <a:xfrm>
            <a:off x="7303135" y="3703955"/>
            <a:ext cx="2134235" cy="2609215"/>
          </a:xfrm>
          <a:prstGeom prst="rect">
            <a:avLst/>
          </a:prstGeom>
          <a:noFill/>
          <a:ln w="19050">
            <a:solidFill>
              <a:srgbClr val="0070C0"/>
            </a:solidFill>
            <a:prstDash val="dash"/>
          </a:ln>
        </p:spPr>
        <p:txBody>
          <a:bodyPr wrap="square" rtlCol="0" anchor="ctr" anchorCtr="0">
            <a:noAutofit/>
          </a:bodyPr>
          <a:p>
            <a:pPr marL="285750" indent="-285750" algn="l">
              <a:lnSpc>
                <a:spcPct val="200000"/>
              </a:lnSpc>
              <a:spcBef>
                <a:spcPts val="0"/>
              </a:spcBef>
              <a:spcAft>
                <a:spcPts val="0"/>
              </a:spcAft>
              <a:buClrTx/>
              <a:buSzTx/>
              <a:buFont typeface="Wingdings" panose="05000000000000000000" charset="0"/>
              <a:buChar char="n"/>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字魂35号-经典雅黑" panose="02000000000000000000" charset="-122"/>
              </a:rPr>
              <a:t>决策程序制度异常</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字魂35号-经典雅黑" panose="02000000000000000000" charset="-122"/>
            </a:endParaRPr>
          </a:p>
          <a:p>
            <a:pPr marL="285750" indent="-285750" algn="l">
              <a:lnSpc>
                <a:spcPct val="200000"/>
              </a:lnSpc>
              <a:spcBef>
                <a:spcPts val="0"/>
              </a:spcBef>
              <a:spcAft>
                <a:spcPts val="0"/>
              </a:spcAft>
              <a:buClrTx/>
              <a:buSzTx/>
              <a:buFont typeface="Wingdings" panose="05000000000000000000" charset="0"/>
              <a:buChar char="n"/>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字魂35号-经典雅黑" panose="02000000000000000000" charset="-122"/>
              </a:rPr>
              <a:t>决策程序异常</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字魂35号-经典雅黑" panose="02000000000000000000" charset="-122"/>
            </a:endParaRPr>
          </a:p>
          <a:p>
            <a:pPr marL="285750" indent="-285750" algn="l">
              <a:lnSpc>
                <a:spcPct val="200000"/>
              </a:lnSpc>
              <a:spcBef>
                <a:spcPts val="0"/>
              </a:spcBef>
              <a:spcAft>
                <a:spcPts val="0"/>
              </a:spcAft>
              <a:buClrTx/>
              <a:buSzTx/>
              <a:buFont typeface="Wingdings" panose="05000000000000000000" charset="0"/>
              <a:buChar char="n"/>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程序异常整改情况</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171450" indent="-171450" algn="l">
              <a:lnSpc>
                <a:spcPct val="200000"/>
              </a:lnSpc>
              <a:spcBef>
                <a:spcPts val="0"/>
              </a:spcBef>
              <a:spcAft>
                <a:spcPts val="0"/>
              </a:spcAft>
              <a:buClrTx/>
              <a:buSzTx/>
              <a:buFont typeface="Wingdings" panose="05000000000000000000" charset="0"/>
              <a:buChar char="n"/>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5076190" y="3703955"/>
            <a:ext cx="2134235" cy="2609215"/>
          </a:xfrm>
          <a:prstGeom prst="rect">
            <a:avLst/>
          </a:prstGeom>
          <a:noFill/>
          <a:ln w="19050">
            <a:solidFill>
              <a:srgbClr val="0070C0"/>
            </a:solidFill>
            <a:prstDash val="dash"/>
          </a:ln>
        </p:spPr>
        <p:txBody>
          <a:bodyPr wrap="square" rIns="0" rtlCol="0" anchor="ctr" anchorCtr="0">
            <a:noAutofit/>
          </a:bodyPr>
          <a:p>
            <a:pPr marL="285750" indent="-285750" algn="l">
              <a:lnSpc>
                <a:spcPct val="150000"/>
              </a:lnSpc>
              <a:spcBef>
                <a:spcPts val="0"/>
              </a:spcBef>
              <a:spcAft>
                <a:spcPts val="0"/>
              </a:spcAft>
              <a:buClrTx/>
              <a:buSzTx/>
              <a:buFont typeface="Wingdings" panose="05000000000000000000" charset="0"/>
              <a:buChar char="n"/>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议题经法审比率</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marL="285750" indent="-285750" algn="l">
              <a:lnSpc>
                <a:spcPct val="150000"/>
              </a:lnSpc>
              <a:spcBef>
                <a:spcPts val="0"/>
              </a:spcBef>
              <a:spcAft>
                <a:spcPts val="0"/>
              </a:spcAft>
              <a:buClrTx/>
              <a:buSzTx/>
              <a:buFont typeface="Wingdings" panose="05000000000000000000" charset="0"/>
              <a:buChar char="n"/>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决策法审前置异常</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marL="285750" indent="-285750" algn="l">
              <a:lnSpc>
                <a:spcPct val="150000"/>
              </a:lnSpc>
              <a:spcBef>
                <a:spcPts val="0"/>
              </a:spcBef>
              <a:spcAft>
                <a:spcPts val="0"/>
              </a:spcAft>
              <a:buClrTx/>
              <a:buSzTx/>
              <a:buFont typeface="Wingdings" panose="05000000000000000000" charset="0"/>
              <a:buChar char="n"/>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会议法务参与率</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marL="285750" indent="-285750" algn="l">
              <a:lnSpc>
                <a:spcPct val="150000"/>
              </a:lnSpc>
              <a:spcBef>
                <a:spcPts val="0"/>
              </a:spcBef>
              <a:spcAft>
                <a:spcPts val="0"/>
              </a:spcAft>
              <a:buClrTx/>
              <a:buSzTx/>
              <a:buFont typeface="Wingdings" panose="05000000000000000000" charset="0"/>
              <a:buChar char="n"/>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法律顾问列席会议率</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marL="285750" indent="-285750" algn="l">
              <a:lnSpc>
                <a:spcPct val="150000"/>
              </a:lnSpc>
              <a:buClrTx/>
              <a:buSzTx/>
              <a:buFont typeface="Wingdings" panose="05000000000000000000" charset="0"/>
              <a:buChar char="n"/>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制度经法律审核但未附佐证材料风险</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l">
              <a:lnSpc>
                <a:spcPct val="150000"/>
              </a:lnSpc>
              <a:buClrTx/>
              <a:buSzTx/>
              <a:buFont typeface="Wingdings" panose="05000000000000000000" charset="0"/>
              <a:buChar char="n"/>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3" name="文本框 22"/>
          <p:cNvSpPr txBox="1"/>
          <p:nvPr/>
        </p:nvSpPr>
        <p:spPr>
          <a:xfrm>
            <a:off x="2844165" y="3703955"/>
            <a:ext cx="2139315" cy="2609215"/>
          </a:xfrm>
          <a:prstGeom prst="rect">
            <a:avLst/>
          </a:prstGeom>
          <a:noFill/>
          <a:ln w="19050">
            <a:solidFill>
              <a:srgbClr val="0070C0"/>
            </a:solidFill>
            <a:prstDash val="dash"/>
          </a:ln>
        </p:spPr>
        <p:txBody>
          <a:bodyPr wrap="square" rIns="179705" rtlCol="0" anchor="ctr" anchorCtr="0">
            <a:noAutofit/>
          </a:bodyPr>
          <a:p>
            <a:pPr marL="285750" indent="-285750" algn="l" defTabSz="457200">
              <a:lnSpc>
                <a:spcPct val="120000"/>
              </a:lnSpc>
              <a:spcBef>
                <a:spcPts val="0"/>
              </a:spcBef>
              <a:spcAft>
                <a:spcPts val="0"/>
              </a:spcAft>
              <a:buFont typeface="Wingdings" panose="05000000000000000000" charset="0"/>
              <a:buChar char="n"/>
            </a:pPr>
            <a:r>
              <a:rPr lang="zh-CN" altLang="en-US" sz="1400" spc="150" dirty="0">
                <a:solidFill>
                  <a:schemeClr val="tx1">
                    <a:lumMod val="75000"/>
                    <a:lumOff val="25000"/>
                  </a:schemeClr>
                </a:solidFill>
                <a:latin typeface="微软雅黑" panose="020B0503020204020204" pitchFamily="34" charset="-122"/>
                <a:ea typeface="微软雅黑" panose="020B0503020204020204" pitchFamily="34" charset="-122"/>
                <a:sym typeface="+mn-ea"/>
              </a:rPr>
              <a:t>议题决策未经董事会决定异常</a:t>
            </a:r>
            <a:endParaRPr lang="zh-CN" altLang="en-US" sz="1400" spc="15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gn="l" defTabSz="457200">
              <a:lnSpc>
                <a:spcPct val="120000"/>
              </a:lnSpc>
              <a:spcBef>
                <a:spcPts val="0"/>
              </a:spcBef>
              <a:spcAft>
                <a:spcPts val="0"/>
              </a:spcAft>
              <a:buFont typeface="Wingdings" panose="05000000000000000000" charset="0"/>
              <a:buChar char="n"/>
            </a:pPr>
            <a:r>
              <a:rPr lang="zh-CN" altLang="en-US" sz="1400" spc="150" dirty="0">
                <a:solidFill>
                  <a:schemeClr val="tx1">
                    <a:lumMod val="75000"/>
                    <a:lumOff val="25000"/>
                  </a:schemeClr>
                </a:solidFill>
                <a:latin typeface="微软雅黑" panose="020B0503020204020204" pitchFamily="34" charset="-122"/>
                <a:ea typeface="微软雅黑" panose="020B0503020204020204" pitchFamily="34" charset="-122"/>
                <a:sym typeface="+mn-ea"/>
              </a:rPr>
              <a:t>议题决策非董事会最终决定异常</a:t>
            </a:r>
            <a:endParaRPr lang="zh-CN" altLang="en-US" sz="1400" spc="15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gn="l" defTabSz="457200">
              <a:lnSpc>
                <a:spcPct val="120000"/>
              </a:lnSpc>
              <a:spcBef>
                <a:spcPts val="0"/>
              </a:spcBef>
              <a:spcAft>
                <a:spcPts val="0"/>
              </a:spcAft>
              <a:buFont typeface="Wingdings" panose="05000000000000000000" charset="0"/>
              <a:buChar char="n"/>
            </a:pPr>
            <a:r>
              <a:rPr lang="zh-CN" altLang="en-US" sz="1400" spc="150" dirty="0">
                <a:solidFill>
                  <a:schemeClr val="tx1">
                    <a:lumMod val="75000"/>
                    <a:lumOff val="25000"/>
                  </a:schemeClr>
                </a:solidFill>
                <a:latin typeface="微软雅黑" panose="020B0503020204020204" pitchFamily="34" charset="-122"/>
                <a:ea typeface="微软雅黑" panose="020B0503020204020204" pitchFamily="34" charset="-122"/>
                <a:sym typeface="+mn-ea"/>
              </a:rPr>
              <a:t>董事会班子成员构成异常</a:t>
            </a:r>
            <a:endParaRPr lang="zh-CN" altLang="en-US" sz="1400" spc="15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gn="l" defTabSz="457200">
              <a:lnSpc>
                <a:spcPct val="120000"/>
              </a:lnSpc>
              <a:spcBef>
                <a:spcPts val="0"/>
              </a:spcBef>
              <a:spcAft>
                <a:spcPts val="0"/>
              </a:spcAft>
              <a:buFont typeface="Wingdings" panose="05000000000000000000" charset="0"/>
              <a:buChar char="n"/>
            </a:pPr>
            <a:r>
              <a:rPr lang="zh-CN" altLang="en-US" sz="1400" spc="150" dirty="0">
                <a:solidFill>
                  <a:schemeClr val="tx1">
                    <a:lumMod val="75000"/>
                    <a:lumOff val="25000"/>
                  </a:schemeClr>
                </a:solidFill>
                <a:latin typeface="微软雅黑" panose="020B0503020204020204" pitchFamily="34" charset="-122"/>
                <a:ea typeface="微软雅黑" panose="020B0503020204020204" pitchFamily="34" charset="-122"/>
                <a:sym typeface="+mn-ea"/>
              </a:rPr>
              <a:t>董事全年履职异常</a:t>
            </a:r>
            <a:endParaRPr lang="zh-CN" altLang="en-US" sz="1400" spc="15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pPr marL="285750" indent="-285750" algn="l" defTabSz="457200">
              <a:lnSpc>
                <a:spcPct val="120000"/>
              </a:lnSpc>
              <a:spcBef>
                <a:spcPts val="0"/>
              </a:spcBef>
              <a:spcAft>
                <a:spcPts val="0"/>
              </a:spcAft>
              <a:buFont typeface="Wingdings" panose="05000000000000000000" charset="0"/>
              <a:buChar char="n"/>
            </a:pPr>
            <a:r>
              <a:rPr lang="en-US" altLang="zh-CN" sz="1400" spc="150" dirty="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400" spc="15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8" name="文本框 57"/>
          <p:cNvSpPr txBox="1"/>
          <p:nvPr/>
        </p:nvSpPr>
        <p:spPr>
          <a:xfrm>
            <a:off x="593725" y="3703955"/>
            <a:ext cx="2138680" cy="2609215"/>
          </a:xfrm>
          <a:prstGeom prst="rect">
            <a:avLst/>
          </a:prstGeom>
          <a:noFill/>
          <a:ln w="19050">
            <a:solidFill>
              <a:srgbClr val="0070C0"/>
            </a:solidFill>
            <a:prstDash val="dash"/>
          </a:ln>
        </p:spPr>
        <p:txBody>
          <a:bodyPr wrap="square" rtlCol="0" anchor="ctr" anchorCtr="0">
            <a:noAutofit/>
          </a:bodyPr>
          <a:p>
            <a:pPr marL="285750" indent="-285750" algn="l">
              <a:lnSpc>
                <a:spcPct val="150000"/>
              </a:lnSpc>
              <a:spcBef>
                <a:spcPts val="0"/>
              </a:spcBef>
              <a:spcAft>
                <a:spcPts val="0"/>
              </a:spcAft>
              <a:buClrTx/>
              <a:buSzTx/>
              <a:buFont typeface="Wingdings" panose="05000000000000000000" charset="0"/>
              <a:buChar char="n"/>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党建入章情况</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l">
              <a:lnSpc>
                <a:spcPct val="150000"/>
              </a:lnSpc>
              <a:spcBef>
                <a:spcPts val="0"/>
              </a:spcBef>
              <a:spcAft>
                <a:spcPts val="0"/>
              </a:spcAft>
              <a:buClrTx/>
              <a:buSzTx/>
              <a:buFont typeface="Wingdings" panose="05000000000000000000" charset="0"/>
              <a:buChar char="n"/>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党委会前置研究情况</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l">
              <a:lnSpc>
                <a:spcPct val="150000"/>
              </a:lnSpc>
              <a:spcBef>
                <a:spcPts val="0"/>
              </a:spcBef>
              <a:spcAft>
                <a:spcPts val="0"/>
              </a:spcAft>
              <a:buClrTx/>
              <a:buSzTx/>
              <a:buFont typeface="Wingdings" panose="05000000000000000000" charset="0"/>
              <a:buChar char="n"/>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“双向进入、交叉任职”情况</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l">
              <a:lnSpc>
                <a:spcPct val="150000"/>
              </a:lnSpc>
              <a:spcBef>
                <a:spcPts val="0"/>
              </a:spcBef>
              <a:spcAft>
                <a:spcPts val="0"/>
              </a:spcAft>
              <a:buClrTx/>
              <a:buSzTx/>
              <a:buFont typeface="Wingdings" panose="05000000000000000000" charset="0"/>
              <a:buChar char="n"/>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政策背景</a:t>
            </a:r>
            <a:r>
              <a:rPr lang="zh-CN" dirty="0" smtClean="0"/>
              <a:t>（</a:t>
            </a:r>
            <a:r>
              <a:rPr lang="zh-CN" altLang="en-US" dirty="0" smtClean="0"/>
              <a:t>国资监管</a:t>
            </a:r>
            <a:r>
              <a:rPr lang="zh-CN" dirty="0" smtClean="0"/>
              <a:t>）</a:t>
            </a:r>
            <a:endParaRPr lang="zh-CN" dirty="0" smtClean="0"/>
          </a:p>
        </p:txBody>
      </p:sp>
      <p:sp>
        <p:nvSpPr>
          <p:cNvPr id="5" name="文本框 4"/>
          <p:cNvSpPr txBox="1"/>
          <p:nvPr/>
        </p:nvSpPr>
        <p:spPr>
          <a:xfrm>
            <a:off x="313690" y="808990"/>
            <a:ext cx="11565255" cy="1568450"/>
          </a:xfrm>
          <a:prstGeom prst="rect">
            <a:avLst/>
          </a:prstGeom>
          <a:noFill/>
        </p:spPr>
        <p:txBody>
          <a:bodyPr wrap="square" rtlCol="0" anchor="t">
            <a:spAutoFit/>
          </a:bodyPr>
          <a:p>
            <a:pPr>
              <a:lnSpc>
                <a:spcPct val="150000"/>
              </a:lnSpc>
              <a:spcBef>
                <a:spcPts val="0"/>
              </a:spcBef>
              <a:spcAft>
                <a:spcPts val="0"/>
              </a:spcAft>
            </a:pP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党中央、国务院及国资委高度重视国有企业的高质量发展，印发了一系列相关文件，逐步优化治理组织结构、明晰经营主体责权边界、完善经营管理决策制度；形成了</a:t>
            </a:r>
            <a:r>
              <a:rPr lang="zh-CN" altLang="en-US" sz="16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以加强党对企业的领导、积极发挥董事会核心作用、规范法人治理、坚持民主集中制决策、强化决策过程监管和资本监管</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等方面的要求，</a:t>
            </a: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以保障国有企业依法合规经营、有效防止国有企业资产流失，推动国有企业的高质量发展。</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7010400" y="5786120"/>
            <a:ext cx="4069080" cy="368300"/>
          </a:xfrm>
          <a:prstGeom prst="rect">
            <a:avLst/>
          </a:prstGeom>
          <a:noFill/>
        </p:spPr>
        <p:txBody>
          <a:bodyPr wrap="none" rtlCol="0" anchor="t">
            <a:spAutoFit/>
          </a:bodyPr>
          <a:p>
            <a:r>
              <a:rPr lang="zh-CN" altLang="en-US" b="1">
                <a:solidFill>
                  <a:srgbClr val="C00000"/>
                </a:solidFill>
                <a:latin typeface="微软雅黑" panose="020B0503020204020204" pitchFamily="34" charset="-122"/>
                <a:ea typeface="微软雅黑" panose="020B0503020204020204" pitchFamily="34" charset="-122"/>
                <a:sym typeface="+mn-ea"/>
              </a:rPr>
              <a:t>为国有企业经营决策提供了指引和遵循</a:t>
            </a:r>
            <a:endParaRPr lang="zh-CN" altLang="en-US" b="1">
              <a:solidFill>
                <a:srgbClr val="C00000"/>
              </a:solidFill>
              <a:latin typeface="微软雅黑" panose="020B0503020204020204" pitchFamily="34" charset="-122"/>
              <a:ea typeface="微软雅黑" panose="020B0503020204020204" pitchFamily="34" charset="-122"/>
              <a:sym typeface="+mn-ea"/>
            </a:endParaRPr>
          </a:p>
        </p:txBody>
      </p:sp>
      <p:pic>
        <p:nvPicPr>
          <p:cNvPr id="15" name="图片 14"/>
          <p:cNvPicPr>
            <a:picLocks noChangeAspect="1"/>
          </p:cNvPicPr>
          <p:nvPr>
            <p:custDataLst>
              <p:tags r:id="rId1"/>
            </p:custDataLst>
          </p:nvPr>
        </p:nvPicPr>
        <p:blipFill>
          <a:blip r:embed="rId2"/>
          <a:stretch>
            <a:fillRect/>
          </a:stretch>
        </p:blipFill>
        <p:spPr>
          <a:xfrm>
            <a:off x="9790430" y="2763520"/>
            <a:ext cx="1771650" cy="2494915"/>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custDataLst>
              <p:tags r:id="rId3"/>
            </p:custDataLst>
          </p:nvPr>
        </p:nvPicPr>
        <p:blipFill>
          <a:blip r:embed="rId4"/>
          <a:stretch>
            <a:fillRect/>
          </a:stretch>
        </p:blipFill>
        <p:spPr>
          <a:xfrm>
            <a:off x="6195060" y="2763520"/>
            <a:ext cx="1850390" cy="2475865"/>
          </a:xfrm>
          <a:prstGeom prst="rect">
            <a:avLst/>
          </a:prstGeom>
          <a:ln>
            <a:noFill/>
          </a:ln>
          <a:effectLst>
            <a:outerShdw blurRad="292100" dist="139700" dir="2700000" algn="tl" rotWithShape="0">
              <a:srgbClr val="333333">
                <a:alpha val="65000"/>
              </a:srgbClr>
            </a:outerShdw>
          </a:effectLst>
        </p:spPr>
      </p:pic>
      <p:pic>
        <p:nvPicPr>
          <p:cNvPr id="8" name="图片 7"/>
          <p:cNvPicPr>
            <a:picLocks noChangeAspect="1"/>
          </p:cNvPicPr>
          <p:nvPr>
            <p:custDataLst>
              <p:tags r:id="rId5"/>
            </p:custDataLst>
          </p:nvPr>
        </p:nvPicPr>
        <p:blipFill>
          <a:blip r:embed="rId6"/>
          <a:stretch>
            <a:fillRect/>
          </a:stretch>
        </p:blipFill>
        <p:spPr>
          <a:xfrm>
            <a:off x="6881495" y="2998470"/>
            <a:ext cx="1771650" cy="2496820"/>
          </a:xfrm>
          <a:prstGeom prst="rect">
            <a:avLst/>
          </a:prstGeom>
          <a:effectLst>
            <a:outerShdw blurRad="190500" dist="38100" dir="2700000" sx="105000" sy="105000" algn="tl" rotWithShape="0">
              <a:prstClr val="black">
                <a:alpha val="25000"/>
              </a:prstClr>
            </a:outerShdw>
          </a:effectLst>
        </p:spPr>
      </p:pic>
      <p:pic>
        <p:nvPicPr>
          <p:cNvPr id="12" name="Picture 3"/>
          <p:cNvPicPr>
            <a:picLocks noChangeAspect="1" noChangeArrowheads="1"/>
          </p:cNvPicPr>
          <p:nvPr>
            <p:custDataLst>
              <p:tags r:id="rId7"/>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9088755" y="2998470"/>
            <a:ext cx="1819910" cy="24936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图片 10"/>
          <p:cNvPicPr>
            <a:picLocks noChangeAspect="1"/>
          </p:cNvPicPr>
          <p:nvPr>
            <p:custDataLst>
              <p:tags r:id="rId9"/>
            </p:custDataLst>
          </p:nvPr>
        </p:nvPicPr>
        <p:blipFill>
          <a:blip r:embed="rId10"/>
          <a:stretch>
            <a:fillRect/>
          </a:stretch>
        </p:blipFill>
        <p:spPr>
          <a:xfrm>
            <a:off x="7994650" y="3216910"/>
            <a:ext cx="1840230" cy="2470785"/>
          </a:xfrm>
          <a:prstGeom prst="rect">
            <a:avLst/>
          </a:prstGeom>
          <a:ln>
            <a:noFill/>
          </a:ln>
          <a:effectLst>
            <a:outerShdw blurRad="292100" dist="139700" dir="2700000" algn="tl" rotWithShape="0">
              <a:srgbClr val="333333">
                <a:alpha val="65000"/>
              </a:srgbClr>
            </a:outerShdw>
          </a:effectLst>
        </p:spPr>
      </p:pic>
      <p:sp>
        <p:nvSpPr>
          <p:cNvPr id="9" name="文本框 8"/>
          <p:cNvSpPr txBox="1"/>
          <p:nvPr/>
        </p:nvSpPr>
        <p:spPr>
          <a:xfrm>
            <a:off x="702310" y="2708275"/>
            <a:ext cx="5041900" cy="3446145"/>
          </a:xfrm>
          <a:prstGeom prst="rect">
            <a:avLst/>
          </a:prstGeom>
          <a:noFill/>
        </p:spPr>
        <p:txBody>
          <a:bodyPr wrap="square" rtlCol="0" anchor="t">
            <a:spAutoFit/>
          </a:bodyPr>
          <a:p>
            <a:pPr marL="285750" indent="-285750">
              <a:lnSpc>
                <a:spcPct val="130000"/>
              </a:lnSpc>
              <a:spcBef>
                <a:spcPts val="0"/>
              </a:spcBef>
              <a:spcAft>
                <a:spcPts val="0"/>
              </a:spcAft>
              <a:buFont typeface="Wingdings" panose="05000000000000000000" charset="0"/>
              <a:buChar char="n"/>
            </a:pP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国务院办公厅关于进一步完善国有企业法人治理结构的指导意见</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30000"/>
              </a:lnSpc>
              <a:spcBef>
                <a:spcPts val="0"/>
              </a:spcBef>
              <a:spcAft>
                <a:spcPts val="0"/>
              </a:spcAft>
              <a:buFont typeface="Wingdings" panose="05000000000000000000" charset="0"/>
              <a:buChar char="n"/>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关于印发《关于进一步深化法治央企建设的意见》的通知</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30000"/>
              </a:lnSpc>
              <a:spcBef>
                <a:spcPts val="0"/>
              </a:spcBef>
              <a:spcAft>
                <a:spcPts val="0"/>
              </a:spcAft>
              <a:buFont typeface="Wingdings" panose="05000000000000000000" charset="0"/>
              <a:buChar char="n"/>
            </a:pP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中共中央关于加强对“一把手”和领导班子监督的意见 </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30000"/>
              </a:lnSpc>
              <a:spcBef>
                <a:spcPts val="0"/>
              </a:spcBef>
              <a:spcAft>
                <a:spcPts val="0"/>
              </a:spcAft>
              <a:buFont typeface="Wingdings" panose="05000000000000000000" charset="0"/>
              <a:buChar char="n"/>
            </a:pP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关于中央企业在完善公司治理中加强党的领导的意见</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30000"/>
              </a:lnSpc>
              <a:spcBef>
                <a:spcPts val="0"/>
              </a:spcBef>
              <a:spcAft>
                <a:spcPts val="0"/>
              </a:spcAft>
              <a:buFont typeface="Wingdings" panose="05000000000000000000" charset="0"/>
              <a:buChar char="n"/>
            </a:pP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党组织前置研究讨论重大经营管理事项清单示范文本</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30000"/>
              </a:lnSpc>
              <a:spcBef>
                <a:spcPts val="0"/>
              </a:spcBef>
              <a:spcAft>
                <a:spcPts val="0"/>
              </a:spcAft>
              <a:buFont typeface="Wingdings" panose="05000000000000000000" charset="0"/>
              <a:buChar char="n"/>
            </a:pP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国有企业公司章程制定管理办法</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30000"/>
              </a:lnSpc>
              <a:spcBef>
                <a:spcPts val="0"/>
              </a:spcBef>
              <a:spcAft>
                <a:spcPts val="0"/>
              </a:spcAft>
              <a:buFont typeface="Wingdings" panose="05000000000000000000" charset="0"/>
              <a:buChar char="n"/>
            </a:pP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关于印发《中央企业合规管理指引（试行）》的通知</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30000"/>
              </a:lnSpc>
              <a:spcBef>
                <a:spcPts val="0"/>
              </a:spcBef>
              <a:spcAft>
                <a:spcPts val="0"/>
              </a:spcAft>
              <a:buFont typeface="Wingdings" panose="05000000000000000000" charset="0"/>
              <a:buChar char="n"/>
            </a:pP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中央企业董事会工作规则（试行）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nSpc>
                <a:spcPct val="130000"/>
              </a:lnSpc>
              <a:spcBef>
                <a:spcPts val="0"/>
              </a:spcBef>
              <a:spcAft>
                <a:spcPts val="0"/>
              </a:spcAft>
              <a:buFont typeface="Wingdings" panose="05000000000000000000" charset="0"/>
              <a:buChar char="n"/>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国务院国资委：推动央企管理对标世界一流水平</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nSpc>
                <a:spcPct val="130000"/>
              </a:lnSpc>
              <a:spcBef>
                <a:spcPts val="0"/>
              </a:spcBef>
              <a:spcAft>
                <a:spcPts val="0"/>
              </a:spcAft>
              <a:buFont typeface="Wingdings" panose="05000000000000000000" charset="0"/>
              <a:buChar char="n"/>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关于推行法律顾问制度和公职律师公司律师制度的意见</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nSpc>
                <a:spcPct val="130000"/>
              </a:lnSpc>
              <a:spcBef>
                <a:spcPts val="0"/>
              </a:spcBef>
              <a:spcAft>
                <a:spcPts val="0"/>
              </a:spcAft>
              <a:buFont typeface="Wingdings" panose="05000000000000000000" charset="0"/>
              <a:buChar char="n"/>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rtlCol="0" anchor="ctr" anchorCtr="0">
            <a:normAutofit/>
          </a:bodyPr>
          <a:lstStyle/>
          <a:p>
            <a:pPr lvl="0" algn="l">
              <a:buClrTx/>
              <a:buSzTx/>
              <a:buFontTx/>
            </a:pPr>
            <a:r>
              <a:rPr lang="zh-CN" altLang="en-US" dirty="0" smtClean="0">
                <a:sym typeface="+mn-ea"/>
              </a:rPr>
              <a:t>决策主体报告页面展示</a:t>
            </a:r>
            <a:endParaRPr lang="zh-CN" altLang="en-US" dirty="0" smtClean="0">
              <a:sym typeface="+mn-ea"/>
            </a:endParaRPr>
          </a:p>
        </p:txBody>
      </p:sp>
      <p:pic>
        <p:nvPicPr>
          <p:cNvPr id="25" name="图片 24"/>
          <p:cNvPicPr>
            <a:picLocks noChangeAspect="1"/>
          </p:cNvPicPr>
          <p:nvPr/>
        </p:nvPicPr>
        <p:blipFill>
          <a:blip r:embed="rId1"/>
          <a:stretch>
            <a:fillRect/>
          </a:stretch>
        </p:blipFill>
        <p:spPr>
          <a:xfrm>
            <a:off x="406400" y="969645"/>
            <a:ext cx="11539855" cy="544576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rtlCol="0" anchor="ctr" anchorCtr="0">
            <a:normAutofit/>
          </a:bodyPr>
          <a:lstStyle/>
          <a:p>
            <a:pPr lvl="0" algn="l">
              <a:buClrTx/>
              <a:buSzTx/>
              <a:buFontTx/>
            </a:pPr>
            <a:r>
              <a:rPr lang="zh-CN" altLang="en-US" dirty="0" smtClean="0">
                <a:sym typeface="+mn-ea"/>
              </a:rPr>
              <a:t>决策主体报告文档展示</a:t>
            </a:r>
            <a:endParaRPr lang="zh-CN" altLang="en-US" dirty="0" smtClean="0">
              <a:sym typeface="+mn-ea"/>
            </a:endParaRPr>
          </a:p>
        </p:txBody>
      </p:sp>
      <p:pic>
        <p:nvPicPr>
          <p:cNvPr id="3" name="图片 2"/>
          <p:cNvPicPr>
            <a:picLocks noChangeAspect="1"/>
          </p:cNvPicPr>
          <p:nvPr/>
        </p:nvPicPr>
        <p:blipFill>
          <a:blip r:embed="rId1"/>
          <a:stretch>
            <a:fillRect/>
          </a:stretch>
        </p:blipFill>
        <p:spPr>
          <a:xfrm>
            <a:off x="438150" y="1006475"/>
            <a:ext cx="11315065" cy="5346065"/>
          </a:xfrm>
          <a:prstGeom prst="rect">
            <a:avLst/>
          </a:prstGeom>
          <a:ln>
            <a:solidFill>
              <a:schemeClr val="tx1">
                <a:lumMod val="75000"/>
                <a:lumOff val="25000"/>
              </a:schemeClr>
            </a:solid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rtlCol="0" anchor="ctr" anchorCtr="0">
            <a:normAutofit/>
          </a:bodyPr>
          <a:lstStyle/>
          <a:p>
            <a:pPr lvl="0" algn="l">
              <a:buClrTx/>
              <a:buSzTx/>
              <a:buFontTx/>
            </a:pPr>
            <a:r>
              <a:rPr lang="zh-CN" altLang="en-US" dirty="0" smtClean="0">
                <a:sym typeface="+mn-ea"/>
              </a:rPr>
              <a:t>构建重大决策监管</a:t>
            </a:r>
            <a:r>
              <a:rPr lang="zh-CN" altLang="en-US" dirty="0" smtClean="0">
                <a:sym typeface="+mn-ea"/>
              </a:rPr>
              <a:t>图谱</a:t>
            </a:r>
            <a:endParaRPr lang="zh-CN" altLang="en-US" dirty="0" smtClean="0">
              <a:sym typeface="+mn-ea"/>
            </a:endParaRPr>
          </a:p>
        </p:txBody>
      </p:sp>
      <p:sp>
        <p:nvSpPr>
          <p:cNvPr id="15" name="矩形 14"/>
          <p:cNvSpPr/>
          <p:nvPr/>
        </p:nvSpPr>
        <p:spPr>
          <a:xfrm>
            <a:off x="386080" y="1082040"/>
            <a:ext cx="11288395" cy="922020"/>
          </a:xfrm>
          <a:prstGeom prst="rect">
            <a:avLst/>
          </a:prstGeom>
        </p:spPr>
        <p:txBody>
          <a:bodyPr wrap="square">
            <a:spAutoFit/>
          </a:bodyPr>
          <a:p>
            <a:pPr indent="457200" algn="just" fontAlgn="base">
              <a:lnSpc>
                <a:spcPct val="150000"/>
              </a:lnSpc>
            </a:pPr>
            <a:r>
              <a:rPr lang="zh-CN" altLang="en-US"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通过对监管数据的持续挖掘和分析模型建立，持续优化智能化分析联动，结合可视化地图、议题标签检索形成“三重一大”决策</a:t>
            </a:r>
            <a:r>
              <a:rPr lang="zh-CN" altLang="en-US"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全国一张图</a:t>
            </a:r>
            <a:r>
              <a:rPr lang="zh-CN" altLang="en-US"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的综合展示，以中央企业维度描述</a:t>
            </a:r>
            <a:r>
              <a:rPr lang="zh-CN" altLang="en-US"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企业决策画像</a:t>
            </a:r>
            <a:r>
              <a:rPr lang="zh-CN" altLang="en-US"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6" name="矩形 15"/>
          <p:cNvSpPr/>
          <p:nvPr/>
        </p:nvSpPr>
        <p:spPr>
          <a:xfrm>
            <a:off x="8361045" y="2642235"/>
            <a:ext cx="2915920" cy="690880"/>
          </a:xfrm>
          <a:prstGeom prst="rect">
            <a:avLst/>
          </a:prstGeom>
          <a:solidFill>
            <a:srgbClr val="004C84"/>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b="1">
                <a:latin typeface="微软雅黑" panose="020B0503020204020204" pitchFamily="34" charset="-122"/>
                <a:ea typeface="微软雅黑" panose="020B0503020204020204" pitchFamily="34" charset="-122"/>
                <a:cs typeface="微软雅黑" panose="020B0503020204020204" pitchFamily="34" charset="-122"/>
              </a:rPr>
              <a:t>热点事件</a:t>
            </a:r>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 name="矩形 17"/>
          <p:cNvSpPr/>
          <p:nvPr/>
        </p:nvSpPr>
        <p:spPr>
          <a:xfrm>
            <a:off x="8361045" y="3978910"/>
            <a:ext cx="2915920" cy="690880"/>
          </a:xfrm>
          <a:prstGeom prst="rect">
            <a:avLst/>
          </a:prstGeom>
          <a:solidFill>
            <a:srgbClr val="004C84"/>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b="1">
                <a:latin typeface="微软雅黑" panose="020B0503020204020204" pitchFamily="34" charset="-122"/>
                <a:ea typeface="微软雅黑" panose="020B0503020204020204" pitchFamily="34" charset="-122"/>
                <a:cs typeface="微软雅黑" panose="020B0503020204020204" pitchFamily="34" charset="-122"/>
              </a:rPr>
              <a:t>重点事件</a:t>
            </a:r>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 name="矩形 18"/>
          <p:cNvSpPr/>
          <p:nvPr/>
        </p:nvSpPr>
        <p:spPr>
          <a:xfrm>
            <a:off x="8361045" y="5230495"/>
            <a:ext cx="2915920" cy="690880"/>
          </a:xfrm>
          <a:prstGeom prst="rect">
            <a:avLst/>
          </a:prstGeom>
          <a:solidFill>
            <a:srgbClr val="004C84"/>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b="1">
                <a:latin typeface="微软雅黑" panose="020B0503020204020204" pitchFamily="34" charset="-122"/>
                <a:ea typeface="微软雅黑" panose="020B0503020204020204" pitchFamily="34" charset="-122"/>
                <a:cs typeface="微软雅黑" panose="020B0503020204020204" pitchFamily="34" charset="-122"/>
              </a:rPr>
              <a:t>企业决策画像</a:t>
            </a:r>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 name="椭圆 19"/>
          <p:cNvSpPr/>
          <p:nvPr/>
        </p:nvSpPr>
        <p:spPr>
          <a:xfrm>
            <a:off x="10636885" y="2804795"/>
            <a:ext cx="365760" cy="36576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b="1">
                <a:latin typeface="微软雅黑" panose="020B0503020204020204" pitchFamily="34" charset="-122"/>
                <a:ea typeface="微软雅黑" panose="020B0503020204020204" pitchFamily="34" charset="-122"/>
              </a:rPr>
              <a:t>               </a:t>
            </a:r>
            <a:endParaRPr lang="en-US" altLang="zh-CN" b="1">
              <a:latin typeface="微软雅黑" panose="020B0503020204020204" pitchFamily="34" charset="-122"/>
              <a:ea typeface="微软雅黑" panose="020B0503020204020204" pitchFamily="34" charset="-122"/>
            </a:endParaRPr>
          </a:p>
        </p:txBody>
      </p:sp>
      <p:sp>
        <p:nvSpPr>
          <p:cNvPr id="21" name="椭圆 20"/>
          <p:cNvSpPr/>
          <p:nvPr/>
        </p:nvSpPr>
        <p:spPr>
          <a:xfrm>
            <a:off x="10636885" y="4141470"/>
            <a:ext cx="365760" cy="36576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b="1">
                <a:latin typeface="微软雅黑" panose="020B0503020204020204" pitchFamily="34" charset="-122"/>
                <a:ea typeface="微软雅黑" panose="020B0503020204020204" pitchFamily="34" charset="-122"/>
              </a:rPr>
              <a:t>               </a:t>
            </a:r>
            <a:endParaRPr lang="en-US" altLang="zh-CN" b="1">
              <a:latin typeface="微软雅黑" panose="020B0503020204020204" pitchFamily="34" charset="-122"/>
              <a:ea typeface="微软雅黑" panose="020B0503020204020204" pitchFamily="34" charset="-122"/>
            </a:endParaRPr>
          </a:p>
        </p:txBody>
      </p:sp>
      <p:sp>
        <p:nvSpPr>
          <p:cNvPr id="22" name="椭圆 21"/>
          <p:cNvSpPr/>
          <p:nvPr/>
        </p:nvSpPr>
        <p:spPr>
          <a:xfrm>
            <a:off x="10636885" y="5393055"/>
            <a:ext cx="365760" cy="36576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b="1">
                <a:latin typeface="微软雅黑" panose="020B0503020204020204" pitchFamily="34" charset="-122"/>
                <a:ea typeface="微软雅黑" panose="020B0503020204020204" pitchFamily="34" charset="-122"/>
              </a:rPr>
              <a:t>               </a:t>
            </a:r>
            <a:endParaRPr lang="en-US" altLang="zh-CN" b="1">
              <a:latin typeface="微软雅黑" panose="020B0503020204020204" pitchFamily="34" charset="-122"/>
              <a:ea typeface="微软雅黑" panose="020B0503020204020204" pitchFamily="34" charset="-122"/>
            </a:endParaRPr>
          </a:p>
        </p:txBody>
      </p:sp>
      <p:grpSp>
        <p:nvGrpSpPr>
          <p:cNvPr id="7" name="组合 6"/>
          <p:cNvGrpSpPr/>
          <p:nvPr/>
        </p:nvGrpSpPr>
        <p:grpSpPr>
          <a:xfrm>
            <a:off x="767080" y="2270760"/>
            <a:ext cx="7193280" cy="4176395"/>
            <a:chOff x="1162" y="3736"/>
            <a:chExt cx="10110" cy="6488"/>
          </a:xfrm>
        </p:grpSpPr>
        <p:pic>
          <p:nvPicPr>
            <p:cNvPr id="100" name="图片 99"/>
            <p:cNvPicPr/>
            <p:nvPr/>
          </p:nvPicPr>
          <p:blipFill>
            <a:blip r:embed="rId1"/>
            <a:stretch>
              <a:fillRect/>
            </a:stretch>
          </p:blipFill>
          <p:spPr>
            <a:xfrm>
              <a:off x="1162" y="3736"/>
              <a:ext cx="10110" cy="6488"/>
            </a:xfrm>
            <a:prstGeom prst="rect">
              <a:avLst/>
            </a:prstGeom>
            <a:noFill/>
            <a:ln w="9525">
              <a:noFill/>
            </a:ln>
          </p:spPr>
        </p:pic>
        <p:sp>
          <p:nvSpPr>
            <p:cNvPr id="6" name="矩形 5"/>
            <p:cNvSpPr/>
            <p:nvPr/>
          </p:nvSpPr>
          <p:spPr>
            <a:xfrm>
              <a:off x="5279" y="3736"/>
              <a:ext cx="1850" cy="459"/>
            </a:xfrm>
            <a:prstGeom prst="rect">
              <a:avLst/>
            </a:prstGeom>
            <a:solidFill>
              <a:srgbClr val="272C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8" name="文本框 7"/>
          <p:cNvSpPr txBox="1"/>
          <p:nvPr/>
        </p:nvSpPr>
        <p:spPr>
          <a:xfrm>
            <a:off x="5339715" y="2458085"/>
            <a:ext cx="2360930" cy="583565"/>
          </a:xfrm>
          <a:prstGeom prst="rect">
            <a:avLst/>
          </a:prstGeom>
          <a:solidFill>
            <a:srgbClr val="FFFFFF">
              <a:alpha val="70000"/>
            </a:srgbClr>
          </a:solidFill>
        </p:spPr>
        <p:txBody>
          <a:bodyPr wrap="square" rtlCol="0">
            <a:spAutoFit/>
          </a:bodyPr>
          <a:p>
            <a:pPr algn="ctr"/>
            <a:r>
              <a:rPr lang="zh-CN" altLang="en-US" sz="3200" b="1">
                <a:solidFill>
                  <a:schemeClr val="bg1"/>
                </a:solidFill>
                <a:latin typeface="微软雅黑" panose="020B0503020204020204" pitchFamily="34" charset="-122"/>
                <a:ea typeface="微软雅黑" panose="020B0503020204020204" pitchFamily="34" charset="-122"/>
              </a:rPr>
              <a:t>示例图</a:t>
            </a:r>
            <a:endParaRPr lang="zh-CN" altLang="en-US" sz="32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265" y="0"/>
            <a:ext cx="12192000" cy="6858000"/>
          </a:xfrm>
          <a:prstGeom prst="rect">
            <a:avLst/>
          </a:prstGeom>
          <a:gradFill flip="none" rotWithShape="1">
            <a:gsLst>
              <a:gs pos="0">
                <a:schemeClr val="accent1">
                  <a:tint val="66000"/>
                  <a:satMod val="160000"/>
                  <a:alpha val="43000"/>
                </a:schemeClr>
              </a:gs>
              <a:gs pos="54000">
                <a:schemeClr val="accent1">
                  <a:tint val="44500"/>
                  <a:satMod val="160000"/>
                  <a:alpha val="31000"/>
                </a:schemeClr>
              </a:gs>
              <a:gs pos="100000">
                <a:schemeClr val="accent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677" y="-17780"/>
            <a:ext cx="12194677" cy="6875811"/>
          </a:xfrm>
          <a:prstGeom prst="rect">
            <a:avLst/>
          </a:prstGeom>
        </p:spPr>
      </p:pic>
      <p:grpSp>
        <p:nvGrpSpPr>
          <p:cNvPr id="14" name="图形 4"/>
          <p:cNvGrpSpPr/>
          <p:nvPr/>
        </p:nvGrpSpPr>
        <p:grpSpPr>
          <a:xfrm>
            <a:off x="10418438" y="315936"/>
            <a:ext cx="1421106" cy="317081"/>
            <a:chOff x="3026537" y="1769312"/>
            <a:chExt cx="5852211" cy="1305762"/>
          </a:xfrm>
          <a:solidFill>
            <a:srgbClr val="2277C3"/>
          </a:solidFill>
          <a:effectLst/>
        </p:grpSpPr>
        <p:grpSp>
          <p:nvGrpSpPr>
            <p:cNvPr id="15" name="图形 4"/>
            <p:cNvGrpSpPr/>
            <p:nvPr/>
          </p:nvGrpSpPr>
          <p:grpSpPr>
            <a:xfrm>
              <a:off x="5805209" y="1769312"/>
              <a:ext cx="3046119" cy="736361"/>
              <a:chOff x="5805209" y="1769312"/>
              <a:chExt cx="3046119" cy="736361"/>
            </a:xfrm>
            <a:grpFill/>
          </p:grpSpPr>
          <p:sp>
            <p:nvSpPr>
              <p:cNvPr id="29" name="任意形状 7"/>
              <p:cNvSpPr/>
              <p:nvPr/>
            </p:nvSpPr>
            <p:spPr>
              <a:xfrm>
                <a:off x="5805209" y="1885054"/>
                <a:ext cx="646709" cy="528581"/>
              </a:xfrm>
              <a:custGeom>
                <a:avLst/>
                <a:gdLst>
                  <a:gd name="connsiteX0" fmla="*/ 339823 w 646709"/>
                  <a:gd name="connsiteY0" fmla="*/ 17192 h 528581"/>
                  <a:gd name="connsiteX1" fmla="*/ 490535 w 646709"/>
                  <a:gd name="connsiteY1" fmla="*/ 1363 h 528581"/>
                  <a:gd name="connsiteX2" fmla="*/ 490535 w 646709"/>
                  <a:gd name="connsiteY2" fmla="*/ 39302 h 528581"/>
                  <a:gd name="connsiteX3" fmla="*/ 405803 w 646709"/>
                  <a:gd name="connsiteY3" fmla="*/ 96167 h 528581"/>
                  <a:gd name="connsiteX4" fmla="*/ 386964 w 646709"/>
                  <a:gd name="connsiteY4" fmla="*/ 194153 h 528581"/>
                  <a:gd name="connsiteX5" fmla="*/ 468600 w 646709"/>
                  <a:gd name="connsiteY5" fmla="*/ 172044 h 528581"/>
                  <a:gd name="connsiteX6" fmla="*/ 487439 w 646709"/>
                  <a:gd name="connsiteY6" fmla="*/ 235275 h 528581"/>
                  <a:gd name="connsiteX7" fmla="*/ 456040 w 646709"/>
                  <a:gd name="connsiteY7" fmla="*/ 247921 h 528581"/>
                  <a:gd name="connsiteX8" fmla="*/ 386964 w 646709"/>
                  <a:gd name="connsiteY8" fmla="*/ 282677 h 528581"/>
                  <a:gd name="connsiteX9" fmla="*/ 377587 w 646709"/>
                  <a:gd name="connsiteY9" fmla="*/ 307970 h 528581"/>
                  <a:gd name="connsiteX10" fmla="*/ 377587 w 646709"/>
                  <a:gd name="connsiteY10" fmla="*/ 368018 h 528581"/>
                  <a:gd name="connsiteX11" fmla="*/ 418362 w 646709"/>
                  <a:gd name="connsiteY11" fmla="*/ 396493 h 528581"/>
                  <a:gd name="connsiteX12" fmla="*/ 493718 w 646709"/>
                  <a:gd name="connsiteY12" fmla="*/ 396493 h 528581"/>
                  <a:gd name="connsiteX13" fmla="*/ 572171 w 646709"/>
                  <a:gd name="connsiteY13" fmla="*/ 390213 h 528581"/>
                  <a:gd name="connsiteX14" fmla="*/ 625505 w 646709"/>
                  <a:gd name="connsiteY14" fmla="*/ 402859 h 528581"/>
                  <a:gd name="connsiteX15" fmla="*/ 628688 w 646709"/>
                  <a:gd name="connsiteY15" fmla="*/ 491297 h 528581"/>
                  <a:gd name="connsiteX16" fmla="*/ 333630 w 646709"/>
                  <a:gd name="connsiteY16" fmla="*/ 469187 h 528581"/>
                  <a:gd name="connsiteX17" fmla="*/ 302231 w 646709"/>
                  <a:gd name="connsiteY17" fmla="*/ 472370 h 528581"/>
                  <a:gd name="connsiteX18" fmla="*/ 286576 w 646709"/>
                  <a:gd name="connsiteY18" fmla="*/ 472370 h 528581"/>
                  <a:gd name="connsiteX19" fmla="*/ 60594 w 646709"/>
                  <a:gd name="connsiteY19" fmla="*/ 510309 h 528581"/>
                  <a:gd name="connsiteX20" fmla="*/ 48034 w 646709"/>
                  <a:gd name="connsiteY20" fmla="*/ 519772 h 528581"/>
                  <a:gd name="connsiteX21" fmla="*/ 29195 w 646709"/>
                  <a:gd name="connsiteY21" fmla="*/ 522955 h 528581"/>
                  <a:gd name="connsiteX22" fmla="*/ 980 w 646709"/>
                  <a:gd name="connsiteY22" fmla="*/ 462907 h 528581"/>
                  <a:gd name="connsiteX23" fmla="*/ 145412 w 646709"/>
                  <a:gd name="connsiteY23" fmla="*/ 431335 h 528581"/>
                  <a:gd name="connsiteX24" fmla="*/ 148509 w 646709"/>
                  <a:gd name="connsiteY24" fmla="*/ 276483 h 528581"/>
                  <a:gd name="connsiteX25" fmla="*/ 145412 w 646709"/>
                  <a:gd name="connsiteY25" fmla="*/ 229081 h 528581"/>
                  <a:gd name="connsiteX26" fmla="*/ 164251 w 646709"/>
                  <a:gd name="connsiteY26" fmla="*/ 210155 h 528581"/>
                  <a:gd name="connsiteX27" fmla="*/ 239607 w 646709"/>
                  <a:gd name="connsiteY27" fmla="*/ 241727 h 528581"/>
                  <a:gd name="connsiteX28" fmla="*/ 220768 w 646709"/>
                  <a:gd name="connsiteY28" fmla="*/ 371287 h 528581"/>
                  <a:gd name="connsiteX29" fmla="*/ 227048 w 646709"/>
                  <a:gd name="connsiteY29" fmla="*/ 406042 h 528581"/>
                  <a:gd name="connsiteX30" fmla="*/ 248983 w 646709"/>
                  <a:gd name="connsiteY30" fmla="*/ 412323 h 528581"/>
                  <a:gd name="connsiteX31" fmla="*/ 292941 w 646709"/>
                  <a:gd name="connsiteY31" fmla="*/ 399676 h 528581"/>
                  <a:gd name="connsiteX32" fmla="*/ 302317 w 646709"/>
                  <a:gd name="connsiteY32" fmla="*/ 371201 h 528581"/>
                  <a:gd name="connsiteX33" fmla="*/ 299221 w 646709"/>
                  <a:gd name="connsiteY33" fmla="*/ 203703 h 528581"/>
                  <a:gd name="connsiteX34" fmla="*/ 299221 w 646709"/>
                  <a:gd name="connsiteY34" fmla="*/ 140471 h 528581"/>
                  <a:gd name="connsiteX35" fmla="*/ 277285 w 646709"/>
                  <a:gd name="connsiteY35" fmla="*/ 111996 h 528581"/>
                  <a:gd name="connsiteX36" fmla="*/ 223951 w 646709"/>
                  <a:gd name="connsiteY36" fmla="*/ 124642 h 528581"/>
                  <a:gd name="connsiteX37" fmla="*/ 176897 w 646709"/>
                  <a:gd name="connsiteY37" fmla="*/ 58314 h 528581"/>
                  <a:gd name="connsiteX38" fmla="*/ 176897 w 646709"/>
                  <a:gd name="connsiteY38" fmla="*/ 48851 h 528581"/>
                  <a:gd name="connsiteX39" fmla="*/ 208295 w 646709"/>
                  <a:gd name="connsiteY39" fmla="*/ 29924 h 528581"/>
                  <a:gd name="connsiteX40" fmla="*/ 339823 w 646709"/>
                  <a:gd name="connsiteY40" fmla="*/ 17192 h 52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6709" h="528581">
                    <a:moveTo>
                      <a:pt x="339823" y="17192"/>
                    </a:moveTo>
                    <a:cubicBezTo>
                      <a:pt x="392125" y="2481"/>
                      <a:pt x="442363" y="-2766"/>
                      <a:pt x="490535" y="1363"/>
                    </a:cubicBezTo>
                    <a:cubicBezTo>
                      <a:pt x="486320" y="14009"/>
                      <a:pt x="486320" y="26655"/>
                      <a:pt x="490535" y="39302"/>
                    </a:cubicBezTo>
                    <a:cubicBezTo>
                      <a:pt x="496815" y="49883"/>
                      <a:pt x="468600" y="68810"/>
                      <a:pt x="405803" y="96167"/>
                    </a:cubicBezTo>
                    <a:cubicBezTo>
                      <a:pt x="393244" y="108813"/>
                      <a:pt x="386964" y="141504"/>
                      <a:pt x="386964" y="194153"/>
                    </a:cubicBezTo>
                    <a:cubicBezTo>
                      <a:pt x="426706" y="183658"/>
                      <a:pt x="453890" y="176259"/>
                      <a:pt x="468600" y="172044"/>
                    </a:cubicBezTo>
                    <a:cubicBezTo>
                      <a:pt x="481159" y="178324"/>
                      <a:pt x="487439" y="199401"/>
                      <a:pt x="487439" y="235275"/>
                    </a:cubicBezTo>
                    <a:cubicBezTo>
                      <a:pt x="481159" y="239491"/>
                      <a:pt x="470664" y="243706"/>
                      <a:pt x="456040" y="247921"/>
                    </a:cubicBezTo>
                    <a:cubicBezTo>
                      <a:pt x="435136" y="256352"/>
                      <a:pt x="412083" y="267966"/>
                      <a:pt x="386964" y="282677"/>
                    </a:cubicBezTo>
                    <a:cubicBezTo>
                      <a:pt x="382749" y="286893"/>
                      <a:pt x="379566" y="295323"/>
                      <a:pt x="377587" y="307970"/>
                    </a:cubicBezTo>
                    <a:cubicBezTo>
                      <a:pt x="375437" y="322766"/>
                      <a:pt x="375437" y="342725"/>
                      <a:pt x="377587" y="368018"/>
                    </a:cubicBezTo>
                    <a:cubicBezTo>
                      <a:pt x="377587" y="389095"/>
                      <a:pt x="391179" y="398558"/>
                      <a:pt x="418362" y="396493"/>
                    </a:cubicBezTo>
                    <a:cubicBezTo>
                      <a:pt x="435051" y="396493"/>
                      <a:pt x="460169" y="396493"/>
                      <a:pt x="493718" y="396493"/>
                    </a:cubicBezTo>
                    <a:cubicBezTo>
                      <a:pt x="531396" y="394429"/>
                      <a:pt x="557547" y="392278"/>
                      <a:pt x="572171" y="390213"/>
                    </a:cubicBezTo>
                    <a:cubicBezTo>
                      <a:pt x="599354" y="385998"/>
                      <a:pt x="617161" y="390213"/>
                      <a:pt x="625505" y="402859"/>
                    </a:cubicBezTo>
                    <a:cubicBezTo>
                      <a:pt x="652688" y="455509"/>
                      <a:pt x="653720" y="485017"/>
                      <a:pt x="628688" y="491297"/>
                    </a:cubicBezTo>
                    <a:cubicBezTo>
                      <a:pt x="547052" y="459724"/>
                      <a:pt x="448642" y="452326"/>
                      <a:pt x="333630" y="469187"/>
                    </a:cubicBezTo>
                    <a:cubicBezTo>
                      <a:pt x="316855" y="471338"/>
                      <a:pt x="306447" y="472370"/>
                      <a:pt x="302231" y="472370"/>
                    </a:cubicBezTo>
                    <a:cubicBezTo>
                      <a:pt x="298016" y="472370"/>
                      <a:pt x="292855" y="472370"/>
                      <a:pt x="286576" y="472370"/>
                    </a:cubicBezTo>
                    <a:cubicBezTo>
                      <a:pt x="207004" y="463940"/>
                      <a:pt x="131649" y="476586"/>
                      <a:pt x="60594" y="510309"/>
                    </a:cubicBezTo>
                    <a:cubicBezTo>
                      <a:pt x="56379" y="512460"/>
                      <a:pt x="52164" y="515557"/>
                      <a:pt x="48034" y="519772"/>
                    </a:cubicBezTo>
                    <a:cubicBezTo>
                      <a:pt x="39604" y="530354"/>
                      <a:pt x="33410" y="531386"/>
                      <a:pt x="29195" y="522955"/>
                    </a:cubicBezTo>
                    <a:cubicBezTo>
                      <a:pt x="6141" y="493448"/>
                      <a:pt x="-3235" y="473489"/>
                      <a:pt x="980" y="462907"/>
                    </a:cubicBezTo>
                    <a:cubicBezTo>
                      <a:pt x="82616" y="450261"/>
                      <a:pt x="130702" y="439766"/>
                      <a:pt x="145412" y="431335"/>
                    </a:cubicBezTo>
                    <a:cubicBezTo>
                      <a:pt x="155821" y="422904"/>
                      <a:pt x="156853" y="371287"/>
                      <a:pt x="148509" y="276483"/>
                    </a:cubicBezTo>
                    <a:cubicBezTo>
                      <a:pt x="146358" y="257557"/>
                      <a:pt x="145412" y="241727"/>
                      <a:pt x="145412" y="229081"/>
                    </a:cubicBezTo>
                    <a:cubicBezTo>
                      <a:pt x="145412" y="218586"/>
                      <a:pt x="151692" y="212219"/>
                      <a:pt x="164251" y="210155"/>
                    </a:cubicBezTo>
                    <a:cubicBezTo>
                      <a:pt x="216553" y="218586"/>
                      <a:pt x="241671" y="229081"/>
                      <a:pt x="239607" y="241727"/>
                    </a:cubicBezTo>
                    <a:cubicBezTo>
                      <a:pt x="216553" y="269085"/>
                      <a:pt x="210273" y="312357"/>
                      <a:pt x="220768" y="371287"/>
                    </a:cubicBezTo>
                    <a:cubicBezTo>
                      <a:pt x="222833" y="386084"/>
                      <a:pt x="224897" y="397612"/>
                      <a:pt x="227048" y="406042"/>
                    </a:cubicBezTo>
                    <a:cubicBezTo>
                      <a:pt x="227048" y="410258"/>
                      <a:pt x="234360" y="412323"/>
                      <a:pt x="248983" y="412323"/>
                    </a:cubicBezTo>
                    <a:cubicBezTo>
                      <a:pt x="265672" y="410258"/>
                      <a:pt x="280382" y="406042"/>
                      <a:pt x="292941" y="399676"/>
                    </a:cubicBezTo>
                    <a:cubicBezTo>
                      <a:pt x="299221" y="395461"/>
                      <a:pt x="302317" y="385998"/>
                      <a:pt x="302317" y="371201"/>
                    </a:cubicBezTo>
                    <a:cubicBezTo>
                      <a:pt x="302317" y="280699"/>
                      <a:pt x="301199" y="224866"/>
                      <a:pt x="299221" y="203703"/>
                    </a:cubicBezTo>
                    <a:cubicBezTo>
                      <a:pt x="299221" y="172130"/>
                      <a:pt x="299221" y="151053"/>
                      <a:pt x="299221" y="140471"/>
                    </a:cubicBezTo>
                    <a:cubicBezTo>
                      <a:pt x="297070" y="123610"/>
                      <a:pt x="289844" y="114147"/>
                      <a:pt x="277285" y="111996"/>
                    </a:cubicBezTo>
                    <a:cubicBezTo>
                      <a:pt x="264726" y="111996"/>
                      <a:pt x="246919" y="116211"/>
                      <a:pt x="223951" y="124642"/>
                    </a:cubicBezTo>
                    <a:cubicBezTo>
                      <a:pt x="209327" y="133073"/>
                      <a:pt x="193585" y="110964"/>
                      <a:pt x="176897" y="58314"/>
                    </a:cubicBezTo>
                    <a:cubicBezTo>
                      <a:pt x="176897" y="54099"/>
                      <a:pt x="176897" y="50916"/>
                      <a:pt x="176897" y="48851"/>
                    </a:cubicBezTo>
                    <a:cubicBezTo>
                      <a:pt x="172682" y="36205"/>
                      <a:pt x="183176" y="29924"/>
                      <a:pt x="208295" y="29924"/>
                    </a:cubicBezTo>
                    <a:cubicBezTo>
                      <a:pt x="260252" y="31903"/>
                      <a:pt x="304210" y="27774"/>
                      <a:pt x="339823" y="17192"/>
                    </a:cubicBezTo>
                    <a:close/>
                  </a:path>
                </a:pathLst>
              </a:custGeom>
              <a:grpFill/>
              <a:ln w="860" cap="flat">
                <a:noFill/>
                <a:prstDash val="solid"/>
                <a:miter/>
              </a:ln>
            </p:spPr>
            <p:txBody>
              <a:bodyPr rtlCol="0" anchor="ctr"/>
              <a:lstStyle/>
              <a:p>
                <a:endParaRPr lang="zh-CN" altLang="en-US"/>
              </a:p>
            </p:txBody>
          </p:sp>
          <p:sp>
            <p:nvSpPr>
              <p:cNvPr id="30" name="任意形状 8"/>
              <p:cNvSpPr/>
              <p:nvPr/>
            </p:nvSpPr>
            <p:spPr>
              <a:xfrm>
                <a:off x="6627623" y="1792353"/>
                <a:ext cx="612994" cy="688006"/>
              </a:xfrm>
              <a:custGeom>
                <a:avLst/>
                <a:gdLst>
                  <a:gd name="connsiteX0" fmla="*/ 139010 w 612994"/>
                  <a:gd name="connsiteY0" fmla="*/ 315243 h 688006"/>
                  <a:gd name="connsiteX1" fmla="*/ 214366 w 612994"/>
                  <a:gd name="connsiteY1" fmla="*/ 283671 h 688006"/>
                  <a:gd name="connsiteX2" fmla="*/ 270882 w 612994"/>
                  <a:gd name="connsiteY2" fmla="*/ 261561 h 688006"/>
                  <a:gd name="connsiteX3" fmla="*/ 302281 w 612994"/>
                  <a:gd name="connsiteY3" fmla="*/ 248915 h 688006"/>
                  <a:gd name="connsiteX4" fmla="*/ 368174 w 612994"/>
                  <a:gd name="connsiteY4" fmla="*/ 204696 h 688006"/>
                  <a:gd name="connsiteX5" fmla="*/ 449810 w 612994"/>
                  <a:gd name="connsiteY5" fmla="*/ 106710 h 688006"/>
                  <a:gd name="connsiteX6" fmla="*/ 471746 w 612994"/>
                  <a:gd name="connsiteY6" fmla="*/ 97246 h 688006"/>
                  <a:gd name="connsiteX7" fmla="*/ 474842 w 612994"/>
                  <a:gd name="connsiteY7" fmla="*/ 100429 h 688006"/>
                  <a:gd name="connsiteX8" fmla="*/ 484305 w 612994"/>
                  <a:gd name="connsiteY8" fmla="*/ 103613 h 688006"/>
                  <a:gd name="connsiteX9" fmla="*/ 487401 w 612994"/>
                  <a:gd name="connsiteY9" fmla="*/ 125722 h 688006"/>
                  <a:gd name="connsiteX10" fmla="*/ 440348 w 612994"/>
                  <a:gd name="connsiteY10" fmla="*/ 173124 h 688006"/>
                  <a:gd name="connsiteX11" fmla="*/ 396389 w 612994"/>
                  <a:gd name="connsiteY11" fmla="*/ 220526 h 688006"/>
                  <a:gd name="connsiteX12" fmla="*/ 387013 w 612994"/>
                  <a:gd name="connsiteY12" fmla="*/ 233172 h 688006"/>
                  <a:gd name="connsiteX13" fmla="*/ 399572 w 612994"/>
                  <a:gd name="connsiteY13" fmla="*/ 239452 h 688006"/>
                  <a:gd name="connsiteX14" fmla="*/ 459186 w 612994"/>
                  <a:gd name="connsiteY14" fmla="*/ 274208 h 688006"/>
                  <a:gd name="connsiteX15" fmla="*/ 449810 w 612994"/>
                  <a:gd name="connsiteY15" fmla="*/ 296317 h 688006"/>
                  <a:gd name="connsiteX16" fmla="*/ 355615 w 612994"/>
                  <a:gd name="connsiteY16" fmla="*/ 353182 h 688006"/>
                  <a:gd name="connsiteX17" fmla="*/ 361895 w 612994"/>
                  <a:gd name="connsiteY17" fmla="*/ 381658 h 688006"/>
                  <a:gd name="connsiteX18" fmla="*/ 383830 w 612994"/>
                  <a:gd name="connsiteY18" fmla="*/ 387938 h 688006"/>
                  <a:gd name="connsiteX19" fmla="*/ 446627 w 612994"/>
                  <a:gd name="connsiteY19" fmla="*/ 384755 h 688006"/>
                  <a:gd name="connsiteX20" fmla="*/ 565941 w 612994"/>
                  <a:gd name="connsiteY20" fmla="*/ 368925 h 688006"/>
                  <a:gd name="connsiteX21" fmla="*/ 612994 w 612994"/>
                  <a:gd name="connsiteY21" fmla="*/ 441620 h 688006"/>
                  <a:gd name="connsiteX22" fmla="*/ 606715 w 612994"/>
                  <a:gd name="connsiteY22" fmla="*/ 463729 h 688006"/>
                  <a:gd name="connsiteX23" fmla="*/ 587876 w 612994"/>
                  <a:gd name="connsiteY23" fmla="*/ 460546 h 688006"/>
                  <a:gd name="connsiteX24" fmla="*/ 390110 w 612994"/>
                  <a:gd name="connsiteY24" fmla="*/ 438437 h 688006"/>
                  <a:gd name="connsiteX25" fmla="*/ 374454 w 612994"/>
                  <a:gd name="connsiteY25" fmla="*/ 457363 h 688006"/>
                  <a:gd name="connsiteX26" fmla="*/ 365077 w 612994"/>
                  <a:gd name="connsiteY26" fmla="*/ 618495 h 688006"/>
                  <a:gd name="connsiteX27" fmla="*/ 361895 w 612994"/>
                  <a:gd name="connsiteY27" fmla="*/ 675360 h 688006"/>
                  <a:gd name="connsiteX28" fmla="*/ 355615 w 612994"/>
                  <a:gd name="connsiteY28" fmla="*/ 688006 h 688006"/>
                  <a:gd name="connsiteX29" fmla="*/ 343055 w 612994"/>
                  <a:gd name="connsiteY29" fmla="*/ 688006 h 688006"/>
                  <a:gd name="connsiteX30" fmla="*/ 157849 w 612994"/>
                  <a:gd name="connsiteY30" fmla="*/ 618495 h 688006"/>
                  <a:gd name="connsiteX31" fmla="*/ 148472 w 612994"/>
                  <a:gd name="connsiteY31" fmla="*/ 605849 h 688006"/>
                  <a:gd name="connsiteX32" fmla="*/ 164128 w 612994"/>
                  <a:gd name="connsiteY32" fmla="*/ 605849 h 688006"/>
                  <a:gd name="connsiteX33" fmla="*/ 280259 w 612994"/>
                  <a:gd name="connsiteY33" fmla="*/ 624775 h 688006"/>
                  <a:gd name="connsiteX34" fmla="*/ 305378 w 612994"/>
                  <a:gd name="connsiteY34" fmla="*/ 596299 h 688006"/>
                  <a:gd name="connsiteX35" fmla="*/ 305378 w 612994"/>
                  <a:gd name="connsiteY35" fmla="*/ 542618 h 688006"/>
                  <a:gd name="connsiteX36" fmla="*/ 308561 w 612994"/>
                  <a:gd name="connsiteY36" fmla="*/ 463643 h 688006"/>
                  <a:gd name="connsiteX37" fmla="*/ 299184 w 612994"/>
                  <a:gd name="connsiteY37" fmla="*/ 454180 h 688006"/>
                  <a:gd name="connsiteX38" fmla="*/ 41804 w 612994"/>
                  <a:gd name="connsiteY38" fmla="*/ 504765 h 688006"/>
                  <a:gd name="connsiteX39" fmla="*/ 13588 w 612994"/>
                  <a:gd name="connsiteY39" fmla="*/ 501582 h 688006"/>
                  <a:gd name="connsiteX40" fmla="*/ 4212 w 612994"/>
                  <a:gd name="connsiteY40" fmla="*/ 479472 h 688006"/>
                  <a:gd name="connsiteX41" fmla="*/ 1029 w 612994"/>
                  <a:gd name="connsiteY41" fmla="*/ 470009 h 688006"/>
                  <a:gd name="connsiteX42" fmla="*/ 13588 w 612994"/>
                  <a:gd name="connsiteY42" fmla="*/ 466826 h 688006"/>
                  <a:gd name="connsiteX43" fmla="*/ 70105 w 612994"/>
                  <a:gd name="connsiteY43" fmla="*/ 454180 h 688006"/>
                  <a:gd name="connsiteX44" fmla="*/ 148558 w 612994"/>
                  <a:gd name="connsiteY44" fmla="*/ 438351 h 688006"/>
                  <a:gd name="connsiteX45" fmla="*/ 283528 w 612994"/>
                  <a:gd name="connsiteY45" fmla="*/ 409875 h 688006"/>
                  <a:gd name="connsiteX46" fmla="*/ 292904 w 612994"/>
                  <a:gd name="connsiteY46" fmla="*/ 406692 h 688006"/>
                  <a:gd name="connsiteX47" fmla="*/ 283528 w 612994"/>
                  <a:gd name="connsiteY47" fmla="*/ 390863 h 688006"/>
                  <a:gd name="connsiteX48" fmla="*/ 255312 w 612994"/>
                  <a:gd name="connsiteY48" fmla="*/ 371936 h 688006"/>
                  <a:gd name="connsiteX49" fmla="*/ 252130 w 612994"/>
                  <a:gd name="connsiteY49" fmla="*/ 353010 h 688006"/>
                  <a:gd name="connsiteX50" fmla="*/ 277248 w 612994"/>
                  <a:gd name="connsiteY50" fmla="*/ 343547 h 688006"/>
                  <a:gd name="connsiteX51" fmla="*/ 305464 w 612994"/>
                  <a:gd name="connsiteY51" fmla="*/ 343547 h 688006"/>
                  <a:gd name="connsiteX52" fmla="*/ 346238 w 612994"/>
                  <a:gd name="connsiteY52" fmla="*/ 315071 h 688006"/>
                  <a:gd name="connsiteX53" fmla="*/ 333679 w 612994"/>
                  <a:gd name="connsiteY53" fmla="*/ 277133 h 688006"/>
                  <a:gd name="connsiteX54" fmla="*/ 164128 w 612994"/>
                  <a:gd name="connsiteY54" fmla="*/ 346644 h 688006"/>
                  <a:gd name="connsiteX55" fmla="*/ 142192 w 612994"/>
                  <a:gd name="connsiteY55" fmla="*/ 346644 h 688006"/>
                  <a:gd name="connsiteX56" fmla="*/ 129633 w 612994"/>
                  <a:gd name="connsiteY56" fmla="*/ 333998 h 688006"/>
                  <a:gd name="connsiteX57" fmla="*/ 123353 w 612994"/>
                  <a:gd name="connsiteY57" fmla="*/ 324535 h 688006"/>
                  <a:gd name="connsiteX58" fmla="*/ 139010 w 612994"/>
                  <a:gd name="connsiteY58" fmla="*/ 315243 h 688006"/>
                  <a:gd name="connsiteX59" fmla="*/ 120171 w 612994"/>
                  <a:gd name="connsiteY59" fmla="*/ 122539 h 688006"/>
                  <a:gd name="connsiteX60" fmla="*/ 233205 w 612994"/>
                  <a:gd name="connsiteY60" fmla="*/ 59308 h 688006"/>
                  <a:gd name="connsiteX61" fmla="*/ 252043 w 612994"/>
                  <a:gd name="connsiteY61" fmla="*/ 53028 h 688006"/>
                  <a:gd name="connsiteX62" fmla="*/ 377637 w 612994"/>
                  <a:gd name="connsiteY62" fmla="*/ 5626 h 688006"/>
                  <a:gd name="connsiteX63" fmla="*/ 409035 w 612994"/>
                  <a:gd name="connsiteY63" fmla="*/ 8809 h 688006"/>
                  <a:gd name="connsiteX64" fmla="*/ 430971 w 612994"/>
                  <a:gd name="connsiteY64" fmla="*/ 30918 h 688006"/>
                  <a:gd name="connsiteX65" fmla="*/ 434154 w 612994"/>
                  <a:gd name="connsiteY65" fmla="*/ 46748 h 688006"/>
                  <a:gd name="connsiteX66" fmla="*/ 415314 w 612994"/>
                  <a:gd name="connsiteY66" fmla="*/ 53028 h 688006"/>
                  <a:gd name="connsiteX67" fmla="*/ 255226 w 612994"/>
                  <a:gd name="connsiteY67" fmla="*/ 106710 h 688006"/>
                  <a:gd name="connsiteX68" fmla="*/ 227011 w 612994"/>
                  <a:gd name="connsiteY68" fmla="*/ 125636 h 688006"/>
                  <a:gd name="connsiteX69" fmla="*/ 189333 w 612994"/>
                  <a:gd name="connsiteY69" fmla="*/ 131916 h 688006"/>
                  <a:gd name="connsiteX70" fmla="*/ 123439 w 612994"/>
                  <a:gd name="connsiteY70" fmla="*/ 138196 h 688006"/>
                  <a:gd name="connsiteX71" fmla="*/ 107783 w 612994"/>
                  <a:gd name="connsiteY71" fmla="*/ 135013 h 688006"/>
                  <a:gd name="connsiteX72" fmla="*/ 120171 w 612994"/>
                  <a:gd name="connsiteY72" fmla="*/ 122539 h 688006"/>
                  <a:gd name="connsiteX73" fmla="*/ 170322 w 612994"/>
                  <a:gd name="connsiteY73" fmla="*/ 248915 h 688006"/>
                  <a:gd name="connsiteX74" fmla="*/ 148386 w 612994"/>
                  <a:gd name="connsiteY74" fmla="*/ 233086 h 688006"/>
                  <a:gd name="connsiteX75" fmla="*/ 129547 w 612994"/>
                  <a:gd name="connsiteY75" fmla="*/ 217257 h 688006"/>
                  <a:gd name="connsiteX76" fmla="*/ 120171 w 612994"/>
                  <a:gd name="connsiteY76" fmla="*/ 207793 h 688006"/>
                  <a:gd name="connsiteX77" fmla="*/ 135827 w 612994"/>
                  <a:gd name="connsiteY77" fmla="*/ 195147 h 688006"/>
                  <a:gd name="connsiteX78" fmla="*/ 236301 w 612994"/>
                  <a:gd name="connsiteY78" fmla="*/ 169855 h 688006"/>
                  <a:gd name="connsiteX79" fmla="*/ 245764 w 612994"/>
                  <a:gd name="connsiteY79" fmla="*/ 173038 h 688006"/>
                  <a:gd name="connsiteX80" fmla="*/ 239484 w 612994"/>
                  <a:gd name="connsiteY80" fmla="*/ 182501 h 688006"/>
                  <a:gd name="connsiteX81" fmla="*/ 198709 w 612994"/>
                  <a:gd name="connsiteY81" fmla="*/ 239366 h 688006"/>
                  <a:gd name="connsiteX82" fmla="*/ 170322 w 612994"/>
                  <a:gd name="connsiteY82" fmla="*/ 248915 h 688006"/>
                  <a:gd name="connsiteX83" fmla="*/ 295915 w 612994"/>
                  <a:gd name="connsiteY83" fmla="*/ 182501 h 688006"/>
                  <a:gd name="connsiteX84" fmla="*/ 286539 w 612994"/>
                  <a:gd name="connsiteY84" fmla="*/ 154025 h 688006"/>
                  <a:gd name="connsiteX85" fmla="*/ 295915 w 612994"/>
                  <a:gd name="connsiteY85" fmla="*/ 135099 h 688006"/>
                  <a:gd name="connsiteX86" fmla="*/ 336690 w 612994"/>
                  <a:gd name="connsiteY86" fmla="*/ 125636 h 688006"/>
                  <a:gd name="connsiteX87" fmla="*/ 364905 w 612994"/>
                  <a:gd name="connsiteY87" fmla="*/ 119356 h 688006"/>
                  <a:gd name="connsiteX88" fmla="*/ 371185 w 612994"/>
                  <a:gd name="connsiteY88" fmla="*/ 122539 h 688006"/>
                  <a:gd name="connsiteX89" fmla="*/ 368088 w 612994"/>
                  <a:gd name="connsiteY89" fmla="*/ 128819 h 688006"/>
                  <a:gd name="connsiteX90" fmla="*/ 324130 w 612994"/>
                  <a:gd name="connsiteY90" fmla="*/ 182501 h 688006"/>
                  <a:gd name="connsiteX91" fmla="*/ 308474 w 612994"/>
                  <a:gd name="connsiteY91" fmla="*/ 195147 h 688006"/>
                  <a:gd name="connsiteX92" fmla="*/ 295915 w 612994"/>
                  <a:gd name="connsiteY92" fmla="*/ 182501 h 68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12994" h="688006">
                    <a:moveTo>
                      <a:pt x="139010" y="315243"/>
                    </a:moveTo>
                    <a:cubicBezTo>
                      <a:pt x="161977" y="308963"/>
                      <a:pt x="187096" y="298382"/>
                      <a:pt x="214366" y="283671"/>
                    </a:cubicBezTo>
                    <a:cubicBezTo>
                      <a:pt x="226925" y="279455"/>
                      <a:pt x="245764" y="272143"/>
                      <a:pt x="270882" y="261561"/>
                    </a:cubicBezTo>
                    <a:cubicBezTo>
                      <a:pt x="279227" y="259497"/>
                      <a:pt x="289721" y="255281"/>
                      <a:pt x="302281" y="248915"/>
                    </a:cubicBezTo>
                    <a:cubicBezTo>
                      <a:pt x="321120" y="244700"/>
                      <a:pt x="343055" y="229989"/>
                      <a:pt x="368174" y="204696"/>
                    </a:cubicBezTo>
                    <a:cubicBezTo>
                      <a:pt x="387013" y="187835"/>
                      <a:pt x="414196" y="155230"/>
                      <a:pt x="449810" y="106710"/>
                    </a:cubicBezTo>
                    <a:cubicBezTo>
                      <a:pt x="453939" y="98279"/>
                      <a:pt x="461251" y="95182"/>
                      <a:pt x="471746" y="97246"/>
                    </a:cubicBezTo>
                    <a:cubicBezTo>
                      <a:pt x="471746" y="99397"/>
                      <a:pt x="472777" y="100429"/>
                      <a:pt x="474842" y="100429"/>
                    </a:cubicBezTo>
                    <a:cubicBezTo>
                      <a:pt x="478971" y="102580"/>
                      <a:pt x="482154" y="103613"/>
                      <a:pt x="484305" y="103613"/>
                    </a:cubicBezTo>
                    <a:cubicBezTo>
                      <a:pt x="494713" y="107828"/>
                      <a:pt x="495746" y="115226"/>
                      <a:pt x="487401" y="125722"/>
                    </a:cubicBezTo>
                    <a:cubicBezTo>
                      <a:pt x="474842" y="138368"/>
                      <a:pt x="459186" y="154197"/>
                      <a:pt x="440348" y="173124"/>
                    </a:cubicBezTo>
                    <a:cubicBezTo>
                      <a:pt x="421508" y="194201"/>
                      <a:pt x="406884" y="210030"/>
                      <a:pt x="396389" y="220526"/>
                    </a:cubicBezTo>
                    <a:cubicBezTo>
                      <a:pt x="390110" y="226806"/>
                      <a:pt x="387013" y="231107"/>
                      <a:pt x="387013" y="233172"/>
                    </a:cubicBezTo>
                    <a:cubicBezTo>
                      <a:pt x="387013" y="237387"/>
                      <a:pt x="391142" y="239452"/>
                      <a:pt x="399572" y="239452"/>
                    </a:cubicBezTo>
                    <a:cubicBezTo>
                      <a:pt x="428820" y="247883"/>
                      <a:pt x="448691" y="259497"/>
                      <a:pt x="459186" y="274208"/>
                    </a:cubicBezTo>
                    <a:cubicBezTo>
                      <a:pt x="465465" y="284789"/>
                      <a:pt x="462283" y="292102"/>
                      <a:pt x="449810" y="296317"/>
                    </a:cubicBezTo>
                    <a:cubicBezTo>
                      <a:pt x="414196" y="319545"/>
                      <a:pt x="382798" y="338471"/>
                      <a:pt x="355615" y="353182"/>
                    </a:cubicBezTo>
                    <a:cubicBezTo>
                      <a:pt x="345120" y="359462"/>
                      <a:pt x="347185" y="369011"/>
                      <a:pt x="361895" y="381658"/>
                    </a:cubicBezTo>
                    <a:cubicBezTo>
                      <a:pt x="366024" y="387938"/>
                      <a:pt x="373335" y="390088"/>
                      <a:pt x="383830" y="387938"/>
                    </a:cubicBezTo>
                    <a:cubicBezTo>
                      <a:pt x="400519" y="387938"/>
                      <a:pt x="421508" y="386905"/>
                      <a:pt x="446627" y="384755"/>
                    </a:cubicBezTo>
                    <a:cubicBezTo>
                      <a:pt x="498929" y="380539"/>
                      <a:pt x="538671" y="375291"/>
                      <a:pt x="565941" y="368925"/>
                    </a:cubicBezTo>
                    <a:cubicBezTo>
                      <a:pt x="582629" y="377356"/>
                      <a:pt x="598371" y="401616"/>
                      <a:pt x="612994" y="441620"/>
                    </a:cubicBezTo>
                    <a:cubicBezTo>
                      <a:pt x="612994" y="454266"/>
                      <a:pt x="610930" y="461664"/>
                      <a:pt x="606715" y="463729"/>
                    </a:cubicBezTo>
                    <a:cubicBezTo>
                      <a:pt x="602500" y="465880"/>
                      <a:pt x="596220" y="464847"/>
                      <a:pt x="587876" y="460546"/>
                    </a:cubicBezTo>
                    <a:cubicBezTo>
                      <a:pt x="533423" y="437404"/>
                      <a:pt x="467530" y="430006"/>
                      <a:pt x="390110" y="438437"/>
                    </a:cubicBezTo>
                    <a:cubicBezTo>
                      <a:pt x="379615" y="438437"/>
                      <a:pt x="374454" y="444717"/>
                      <a:pt x="374454" y="457363"/>
                    </a:cubicBezTo>
                    <a:cubicBezTo>
                      <a:pt x="372303" y="529025"/>
                      <a:pt x="369207" y="582707"/>
                      <a:pt x="365077" y="618495"/>
                    </a:cubicBezTo>
                    <a:cubicBezTo>
                      <a:pt x="358798" y="639486"/>
                      <a:pt x="357679" y="658498"/>
                      <a:pt x="361895" y="675360"/>
                    </a:cubicBezTo>
                    <a:cubicBezTo>
                      <a:pt x="361895" y="681640"/>
                      <a:pt x="359744" y="685855"/>
                      <a:pt x="355615" y="688006"/>
                    </a:cubicBezTo>
                    <a:lnTo>
                      <a:pt x="343055" y="688006"/>
                    </a:lnTo>
                    <a:cubicBezTo>
                      <a:pt x="261420" y="671144"/>
                      <a:pt x="199656" y="648003"/>
                      <a:pt x="157849" y="618495"/>
                    </a:cubicBezTo>
                    <a:cubicBezTo>
                      <a:pt x="149419" y="612215"/>
                      <a:pt x="146322" y="607999"/>
                      <a:pt x="148472" y="605849"/>
                    </a:cubicBezTo>
                    <a:cubicBezTo>
                      <a:pt x="148472" y="603784"/>
                      <a:pt x="153634" y="603784"/>
                      <a:pt x="164128" y="605849"/>
                    </a:cubicBezTo>
                    <a:cubicBezTo>
                      <a:pt x="208086" y="620646"/>
                      <a:pt x="246796" y="626926"/>
                      <a:pt x="280259" y="624775"/>
                    </a:cubicBezTo>
                    <a:cubicBezTo>
                      <a:pt x="294883" y="624775"/>
                      <a:pt x="303227" y="615312"/>
                      <a:pt x="305378" y="596299"/>
                    </a:cubicBezTo>
                    <a:cubicBezTo>
                      <a:pt x="305378" y="585804"/>
                      <a:pt x="305378" y="567824"/>
                      <a:pt x="305378" y="542618"/>
                    </a:cubicBezTo>
                    <a:cubicBezTo>
                      <a:pt x="307442" y="508980"/>
                      <a:pt x="308561" y="482569"/>
                      <a:pt x="308561" y="463643"/>
                    </a:cubicBezTo>
                    <a:cubicBezTo>
                      <a:pt x="308561" y="457363"/>
                      <a:pt x="305378" y="454180"/>
                      <a:pt x="299184" y="454180"/>
                    </a:cubicBezTo>
                    <a:cubicBezTo>
                      <a:pt x="156816" y="464761"/>
                      <a:pt x="71052" y="481537"/>
                      <a:pt x="41804" y="504765"/>
                    </a:cubicBezTo>
                    <a:cubicBezTo>
                      <a:pt x="27180" y="513196"/>
                      <a:pt x="17718" y="512163"/>
                      <a:pt x="13588" y="501582"/>
                    </a:cubicBezTo>
                    <a:cubicBezTo>
                      <a:pt x="9373" y="497366"/>
                      <a:pt x="6191" y="490054"/>
                      <a:pt x="4212" y="479472"/>
                    </a:cubicBezTo>
                    <a:cubicBezTo>
                      <a:pt x="-3" y="475257"/>
                      <a:pt x="-1036" y="472074"/>
                      <a:pt x="1029" y="470009"/>
                    </a:cubicBezTo>
                    <a:cubicBezTo>
                      <a:pt x="1029" y="467944"/>
                      <a:pt x="5158" y="466826"/>
                      <a:pt x="13588" y="466826"/>
                    </a:cubicBezTo>
                    <a:cubicBezTo>
                      <a:pt x="26148" y="468977"/>
                      <a:pt x="44987" y="464761"/>
                      <a:pt x="70105" y="454180"/>
                    </a:cubicBezTo>
                    <a:cubicBezTo>
                      <a:pt x="88944" y="447900"/>
                      <a:pt x="115095" y="442652"/>
                      <a:pt x="148558" y="438351"/>
                    </a:cubicBezTo>
                    <a:cubicBezTo>
                      <a:pt x="225979" y="425704"/>
                      <a:pt x="270968" y="416241"/>
                      <a:pt x="283528" y="409875"/>
                    </a:cubicBezTo>
                    <a:cubicBezTo>
                      <a:pt x="289807" y="409875"/>
                      <a:pt x="292904" y="408843"/>
                      <a:pt x="292904" y="406692"/>
                    </a:cubicBezTo>
                    <a:cubicBezTo>
                      <a:pt x="292904" y="404627"/>
                      <a:pt x="289807" y="399293"/>
                      <a:pt x="283528" y="390863"/>
                    </a:cubicBezTo>
                    <a:cubicBezTo>
                      <a:pt x="270968" y="382432"/>
                      <a:pt x="261592" y="376152"/>
                      <a:pt x="255312" y="371936"/>
                    </a:cubicBezTo>
                    <a:cubicBezTo>
                      <a:pt x="246882" y="367721"/>
                      <a:pt x="245936" y="361441"/>
                      <a:pt x="252130" y="353010"/>
                    </a:cubicBezTo>
                    <a:cubicBezTo>
                      <a:pt x="258409" y="344579"/>
                      <a:pt x="266753" y="341482"/>
                      <a:pt x="277248" y="343547"/>
                    </a:cubicBezTo>
                    <a:cubicBezTo>
                      <a:pt x="283528" y="347762"/>
                      <a:pt x="292904" y="347762"/>
                      <a:pt x="305464" y="343547"/>
                    </a:cubicBezTo>
                    <a:cubicBezTo>
                      <a:pt x="311743" y="343547"/>
                      <a:pt x="325335" y="334084"/>
                      <a:pt x="346238" y="315071"/>
                    </a:cubicBezTo>
                    <a:cubicBezTo>
                      <a:pt x="358798" y="298210"/>
                      <a:pt x="354583" y="285563"/>
                      <a:pt x="333679" y="277133"/>
                    </a:cubicBezTo>
                    <a:cubicBezTo>
                      <a:pt x="306496" y="277133"/>
                      <a:pt x="249979" y="300360"/>
                      <a:pt x="164128" y="346644"/>
                    </a:cubicBezTo>
                    <a:cubicBezTo>
                      <a:pt x="153634" y="352924"/>
                      <a:pt x="146322" y="352924"/>
                      <a:pt x="142192" y="346644"/>
                    </a:cubicBezTo>
                    <a:cubicBezTo>
                      <a:pt x="135913" y="342429"/>
                      <a:pt x="131698" y="338213"/>
                      <a:pt x="129633" y="333998"/>
                    </a:cubicBezTo>
                    <a:cubicBezTo>
                      <a:pt x="123353" y="329782"/>
                      <a:pt x="121203" y="326599"/>
                      <a:pt x="123353" y="324535"/>
                    </a:cubicBezTo>
                    <a:cubicBezTo>
                      <a:pt x="123267" y="320491"/>
                      <a:pt x="128429" y="317394"/>
                      <a:pt x="139010" y="315243"/>
                    </a:cubicBezTo>
                    <a:close/>
                    <a:moveTo>
                      <a:pt x="120171" y="122539"/>
                    </a:moveTo>
                    <a:cubicBezTo>
                      <a:pt x="159913" y="97246"/>
                      <a:pt x="197591" y="76255"/>
                      <a:pt x="233205" y="59308"/>
                    </a:cubicBezTo>
                    <a:cubicBezTo>
                      <a:pt x="237333" y="59308"/>
                      <a:pt x="243613" y="57243"/>
                      <a:pt x="252043" y="53028"/>
                    </a:cubicBezTo>
                    <a:cubicBezTo>
                      <a:pt x="296001" y="38317"/>
                      <a:pt x="337808" y="22487"/>
                      <a:pt x="377637" y="5626"/>
                    </a:cubicBezTo>
                    <a:cubicBezTo>
                      <a:pt x="392260" y="-2805"/>
                      <a:pt x="402755" y="-1773"/>
                      <a:pt x="409035" y="8809"/>
                    </a:cubicBezTo>
                    <a:cubicBezTo>
                      <a:pt x="411099" y="15089"/>
                      <a:pt x="418411" y="22573"/>
                      <a:pt x="430971" y="30918"/>
                    </a:cubicBezTo>
                    <a:cubicBezTo>
                      <a:pt x="435100" y="37198"/>
                      <a:pt x="436132" y="42532"/>
                      <a:pt x="434154" y="46748"/>
                    </a:cubicBezTo>
                    <a:cubicBezTo>
                      <a:pt x="429938" y="50963"/>
                      <a:pt x="423659" y="53028"/>
                      <a:pt x="415314" y="53028"/>
                    </a:cubicBezTo>
                    <a:cubicBezTo>
                      <a:pt x="325335" y="67825"/>
                      <a:pt x="271915" y="85718"/>
                      <a:pt x="255226" y="106710"/>
                    </a:cubicBezTo>
                    <a:cubicBezTo>
                      <a:pt x="248947" y="119356"/>
                      <a:pt x="239570" y="125636"/>
                      <a:pt x="227011" y="125636"/>
                    </a:cubicBezTo>
                    <a:cubicBezTo>
                      <a:pt x="218581" y="127787"/>
                      <a:pt x="206107" y="129851"/>
                      <a:pt x="189333" y="131916"/>
                    </a:cubicBezTo>
                    <a:cubicBezTo>
                      <a:pt x="162150" y="136131"/>
                      <a:pt x="140128" y="138196"/>
                      <a:pt x="123439" y="138196"/>
                    </a:cubicBezTo>
                    <a:cubicBezTo>
                      <a:pt x="115009" y="138196"/>
                      <a:pt x="109762" y="137164"/>
                      <a:pt x="107783" y="135013"/>
                    </a:cubicBezTo>
                    <a:cubicBezTo>
                      <a:pt x="107611" y="133034"/>
                      <a:pt x="111740" y="128819"/>
                      <a:pt x="120171" y="122539"/>
                    </a:cubicBezTo>
                    <a:close/>
                    <a:moveTo>
                      <a:pt x="170322" y="248915"/>
                    </a:moveTo>
                    <a:cubicBezTo>
                      <a:pt x="164042" y="246850"/>
                      <a:pt x="156644" y="241517"/>
                      <a:pt x="148386" y="233086"/>
                    </a:cubicBezTo>
                    <a:cubicBezTo>
                      <a:pt x="139956" y="226806"/>
                      <a:pt x="133762" y="221558"/>
                      <a:pt x="129547" y="217257"/>
                    </a:cubicBezTo>
                    <a:cubicBezTo>
                      <a:pt x="121117" y="213041"/>
                      <a:pt x="118020" y="209944"/>
                      <a:pt x="120171" y="207793"/>
                    </a:cubicBezTo>
                    <a:cubicBezTo>
                      <a:pt x="120171" y="203578"/>
                      <a:pt x="125332" y="199363"/>
                      <a:pt x="135827" y="195147"/>
                    </a:cubicBezTo>
                    <a:cubicBezTo>
                      <a:pt x="169289" y="182501"/>
                      <a:pt x="202753" y="174156"/>
                      <a:pt x="236301" y="169855"/>
                    </a:cubicBezTo>
                    <a:cubicBezTo>
                      <a:pt x="242581" y="169855"/>
                      <a:pt x="245764" y="170973"/>
                      <a:pt x="245764" y="173038"/>
                    </a:cubicBezTo>
                    <a:cubicBezTo>
                      <a:pt x="245764" y="175188"/>
                      <a:pt x="243613" y="178286"/>
                      <a:pt x="239484" y="182501"/>
                    </a:cubicBezTo>
                    <a:cubicBezTo>
                      <a:pt x="220645" y="199363"/>
                      <a:pt x="207054" y="218375"/>
                      <a:pt x="198709" y="239366"/>
                    </a:cubicBezTo>
                    <a:cubicBezTo>
                      <a:pt x="192344" y="256314"/>
                      <a:pt x="182881" y="259497"/>
                      <a:pt x="170322" y="248915"/>
                    </a:cubicBezTo>
                    <a:close/>
                    <a:moveTo>
                      <a:pt x="295915" y="182501"/>
                    </a:moveTo>
                    <a:cubicBezTo>
                      <a:pt x="289636" y="169855"/>
                      <a:pt x="286539" y="160392"/>
                      <a:pt x="286539" y="154025"/>
                    </a:cubicBezTo>
                    <a:cubicBezTo>
                      <a:pt x="280259" y="143530"/>
                      <a:pt x="283356" y="137164"/>
                      <a:pt x="295915" y="135099"/>
                    </a:cubicBezTo>
                    <a:cubicBezTo>
                      <a:pt x="302195" y="133034"/>
                      <a:pt x="315786" y="129851"/>
                      <a:pt x="336690" y="125636"/>
                    </a:cubicBezTo>
                    <a:cubicBezTo>
                      <a:pt x="345034" y="123571"/>
                      <a:pt x="354410" y="121420"/>
                      <a:pt x="364905" y="119356"/>
                    </a:cubicBezTo>
                    <a:cubicBezTo>
                      <a:pt x="369034" y="119356"/>
                      <a:pt x="371185" y="120474"/>
                      <a:pt x="371185" y="122539"/>
                    </a:cubicBezTo>
                    <a:cubicBezTo>
                      <a:pt x="373249" y="122539"/>
                      <a:pt x="372217" y="124690"/>
                      <a:pt x="368088" y="128819"/>
                    </a:cubicBezTo>
                    <a:cubicBezTo>
                      <a:pt x="349249" y="145681"/>
                      <a:pt x="334625" y="163575"/>
                      <a:pt x="324130" y="182501"/>
                    </a:cubicBezTo>
                    <a:cubicBezTo>
                      <a:pt x="317851" y="190932"/>
                      <a:pt x="312603" y="195147"/>
                      <a:pt x="308474" y="195147"/>
                    </a:cubicBezTo>
                    <a:cubicBezTo>
                      <a:pt x="306410" y="195147"/>
                      <a:pt x="302195" y="191018"/>
                      <a:pt x="295915" y="182501"/>
                    </a:cubicBezTo>
                    <a:close/>
                  </a:path>
                </a:pathLst>
              </a:custGeom>
              <a:grpFill/>
              <a:ln w="860" cap="flat">
                <a:noFill/>
                <a:prstDash val="solid"/>
                <a:miter/>
              </a:ln>
            </p:spPr>
            <p:txBody>
              <a:bodyPr rtlCol="0" anchor="ctr"/>
              <a:lstStyle/>
              <a:p>
                <a:endParaRPr lang="zh-CN" altLang="en-US"/>
              </a:p>
            </p:txBody>
          </p:sp>
          <p:sp>
            <p:nvSpPr>
              <p:cNvPr id="31" name="任意形状 9"/>
              <p:cNvSpPr/>
              <p:nvPr/>
            </p:nvSpPr>
            <p:spPr>
              <a:xfrm>
                <a:off x="7368828" y="1806122"/>
                <a:ext cx="707063" cy="661591"/>
              </a:xfrm>
              <a:custGeom>
                <a:avLst/>
                <a:gdLst>
                  <a:gd name="connsiteX0" fmla="*/ 314376 w 707063"/>
                  <a:gd name="connsiteY0" fmla="*/ 345693 h 661591"/>
                  <a:gd name="connsiteX1" fmla="*/ 301817 w 707063"/>
                  <a:gd name="connsiteY1" fmla="*/ 345693 h 661591"/>
                  <a:gd name="connsiteX2" fmla="*/ 282978 w 707063"/>
                  <a:gd name="connsiteY2" fmla="*/ 367803 h 661591"/>
                  <a:gd name="connsiteX3" fmla="*/ 264139 w 707063"/>
                  <a:gd name="connsiteY3" fmla="*/ 377266 h 661591"/>
                  <a:gd name="connsiteX4" fmla="*/ 251579 w 707063"/>
                  <a:gd name="connsiteY4" fmla="*/ 393095 h 661591"/>
                  <a:gd name="connsiteX5" fmla="*/ 251579 w 707063"/>
                  <a:gd name="connsiteY5" fmla="*/ 399375 h 661591"/>
                  <a:gd name="connsiteX6" fmla="*/ 248397 w 707063"/>
                  <a:gd name="connsiteY6" fmla="*/ 430948 h 661591"/>
                  <a:gd name="connsiteX7" fmla="*/ 314290 w 707063"/>
                  <a:gd name="connsiteY7" fmla="*/ 408839 h 661591"/>
                  <a:gd name="connsiteX8" fmla="*/ 329947 w 707063"/>
                  <a:gd name="connsiteY8" fmla="*/ 415119 h 661591"/>
                  <a:gd name="connsiteX9" fmla="*/ 345603 w 707063"/>
                  <a:gd name="connsiteY9" fmla="*/ 462520 h 661591"/>
                  <a:gd name="connsiteX10" fmla="*/ 336226 w 707063"/>
                  <a:gd name="connsiteY10" fmla="*/ 471984 h 661591"/>
                  <a:gd name="connsiteX11" fmla="*/ 264053 w 707063"/>
                  <a:gd name="connsiteY11" fmla="*/ 487813 h 661591"/>
                  <a:gd name="connsiteX12" fmla="*/ 242117 w 707063"/>
                  <a:gd name="connsiteY12" fmla="*/ 506739 h 661591"/>
                  <a:gd name="connsiteX13" fmla="*/ 232741 w 707063"/>
                  <a:gd name="connsiteY13" fmla="*/ 588897 h 661591"/>
                  <a:gd name="connsiteX14" fmla="*/ 235837 w 707063"/>
                  <a:gd name="connsiteY14" fmla="*/ 636299 h 661591"/>
                  <a:gd name="connsiteX15" fmla="*/ 235837 w 707063"/>
                  <a:gd name="connsiteY15" fmla="*/ 652128 h 661591"/>
                  <a:gd name="connsiteX16" fmla="*/ 213902 w 707063"/>
                  <a:gd name="connsiteY16" fmla="*/ 661591 h 661591"/>
                  <a:gd name="connsiteX17" fmla="*/ 188783 w 707063"/>
                  <a:gd name="connsiteY17" fmla="*/ 633116 h 661591"/>
                  <a:gd name="connsiteX18" fmla="*/ 188783 w 707063"/>
                  <a:gd name="connsiteY18" fmla="*/ 576250 h 661591"/>
                  <a:gd name="connsiteX19" fmla="*/ 195063 w 707063"/>
                  <a:gd name="connsiteY19" fmla="*/ 535215 h 661591"/>
                  <a:gd name="connsiteX20" fmla="*/ 179407 w 707063"/>
                  <a:gd name="connsiteY20" fmla="*/ 519386 h 661591"/>
                  <a:gd name="connsiteX21" fmla="*/ 141729 w 707063"/>
                  <a:gd name="connsiteY21" fmla="*/ 528849 h 661591"/>
                  <a:gd name="connsiteX22" fmla="*/ 116610 w 707063"/>
                  <a:gd name="connsiteY22" fmla="*/ 535129 h 661591"/>
                  <a:gd name="connsiteX23" fmla="*/ 100954 w 707063"/>
                  <a:gd name="connsiteY23" fmla="*/ 538312 h 661591"/>
                  <a:gd name="connsiteX24" fmla="*/ 56997 w 707063"/>
                  <a:gd name="connsiteY24" fmla="*/ 547775 h 661591"/>
                  <a:gd name="connsiteX25" fmla="*/ 44437 w 707063"/>
                  <a:gd name="connsiteY25" fmla="*/ 554055 h 661591"/>
                  <a:gd name="connsiteX26" fmla="*/ 35061 w 707063"/>
                  <a:gd name="connsiteY26" fmla="*/ 560335 h 661591"/>
                  <a:gd name="connsiteX27" fmla="*/ 19405 w 707063"/>
                  <a:gd name="connsiteY27" fmla="*/ 557152 h 661591"/>
                  <a:gd name="connsiteX28" fmla="*/ 10028 w 707063"/>
                  <a:gd name="connsiteY28" fmla="*/ 538226 h 661591"/>
                  <a:gd name="connsiteX29" fmla="*/ 652 w 707063"/>
                  <a:gd name="connsiteY29" fmla="*/ 519299 h 661591"/>
                  <a:gd name="connsiteX30" fmla="*/ 10028 w 707063"/>
                  <a:gd name="connsiteY30" fmla="*/ 503470 h 661591"/>
                  <a:gd name="connsiteX31" fmla="*/ 198418 w 707063"/>
                  <a:gd name="connsiteY31" fmla="*/ 446605 h 661591"/>
                  <a:gd name="connsiteX32" fmla="*/ 198418 w 707063"/>
                  <a:gd name="connsiteY32" fmla="*/ 408667 h 661591"/>
                  <a:gd name="connsiteX33" fmla="*/ 188955 w 707063"/>
                  <a:gd name="connsiteY33" fmla="*/ 402386 h 661591"/>
                  <a:gd name="connsiteX34" fmla="*/ 101040 w 707063"/>
                  <a:gd name="connsiteY34" fmla="*/ 437142 h 661591"/>
                  <a:gd name="connsiteX35" fmla="*/ 75922 w 707063"/>
                  <a:gd name="connsiteY35" fmla="*/ 433959 h 661591"/>
                  <a:gd name="connsiteX36" fmla="*/ 72824 w 707063"/>
                  <a:gd name="connsiteY36" fmla="*/ 430776 h 661591"/>
                  <a:gd name="connsiteX37" fmla="*/ 47706 w 707063"/>
                  <a:gd name="connsiteY37" fmla="*/ 396020 h 661591"/>
                  <a:gd name="connsiteX38" fmla="*/ 57082 w 707063"/>
                  <a:gd name="connsiteY38" fmla="*/ 370728 h 661591"/>
                  <a:gd name="connsiteX39" fmla="*/ 66459 w 707063"/>
                  <a:gd name="connsiteY39" fmla="*/ 370728 h 661591"/>
                  <a:gd name="connsiteX40" fmla="*/ 79018 w 707063"/>
                  <a:gd name="connsiteY40" fmla="*/ 367545 h 661591"/>
                  <a:gd name="connsiteX41" fmla="*/ 110417 w 707063"/>
                  <a:gd name="connsiteY41" fmla="*/ 332789 h 661591"/>
                  <a:gd name="connsiteX42" fmla="*/ 116696 w 707063"/>
                  <a:gd name="connsiteY42" fmla="*/ 320143 h 661591"/>
                  <a:gd name="connsiteX43" fmla="*/ 122975 w 707063"/>
                  <a:gd name="connsiteY43" fmla="*/ 310680 h 661591"/>
                  <a:gd name="connsiteX44" fmla="*/ 141815 w 707063"/>
                  <a:gd name="connsiteY44" fmla="*/ 266461 h 661591"/>
                  <a:gd name="connsiteX45" fmla="*/ 126159 w 707063"/>
                  <a:gd name="connsiteY45" fmla="*/ 256998 h 661591"/>
                  <a:gd name="connsiteX46" fmla="*/ 116783 w 707063"/>
                  <a:gd name="connsiteY46" fmla="*/ 260181 h 661591"/>
                  <a:gd name="connsiteX47" fmla="*/ 101126 w 707063"/>
                  <a:gd name="connsiteY47" fmla="*/ 250718 h 661591"/>
                  <a:gd name="connsiteX48" fmla="*/ 94847 w 707063"/>
                  <a:gd name="connsiteY48" fmla="*/ 193853 h 661591"/>
                  <a:gd name="connsiteX49" fmla="*/ 113685 w 707063"/>
                  <a:gd name="connsiteY49" fmla="*/ 174926 h 661591"/>
                  <a:gd name="connsiteX50" fmla="*/ 163923 w 707063"/>
                  <a:gd name="connsiteY50" fmla="*/ 178109 h 661591"/>
                  <a:gd name="connsiteX51" fmla="*/ 195321 w 707063"/>
                  <a:gd name="connsiteY51" fmla="*/ 149634 h 661591"/>
                  <a:gd name="connsiteX52" fmla="*/ 207880 w 707063"/>
                  <a:gd name="connsiteY52" fmla="*/ 111695 h 661591"/>
                  <a:gd name="connsiteX53" fmla="*/ 236095 w 707063"/>
                  <a:gd name="connsiteY53" fmla="*/ 45367 h 661591"/>
                  <a:gd name="connsiteX54" fmla="*/ 248655 w 707063"/>
                  <a:gd name="connsiteY54" fmla="*/ 39087 h 661591"/>
                  <a:gd name="connsiteX55" fmla="*/ 301989 w 707063"/>
                  <a:gd name="connsiteY55" fmla="*/ 54916 h 661591"/>
                  <a:gd name="connsiteX56" fmla="*/ 305086 w 707063"/>
                  <a:gd name="connsiteY56" fmla="*/ 80209 h 661591"/>
                  <a:gd name="connsiteX57" fmla="*/ 298806 w 707063"/>
                  <a:gd name="connsiteY57" fmla="*/ 86489 h 661591"/>
                  <a:gd name="connsiteX58" fmla="*/ 264312 w 707063"/>
                  <a:gd name="connsiteY58" fmla="*/ 140171 h 661591"/>
                  <a:gd name="connsiteX59" fmla="*/ 261128 w 707063"/>
                  <a:gd name="connsiteY59" fmla="*/ 152817 h 661591"/>
                  <a:gd name="connsiteX60" fmla="*/ 276785 w 707063"/>
                  <a:gd name="connsiteY60" fmla="*/ 149634 h 661591"/>
                  <a:gd name="connsiteX61" fmla="*/ 317559 w 707063"/>
                  <a:gd name="connsiteY61" fmla="*/ 149634 h 661591"/>
                  <a:gd name="connsiteX62" fmla="*/ 317559 w 707063"/>
                  <a:gd name="connsiteY62" fmla="*/ 190669 h 661591"/>
                  <a:gd name="connsiteX63" fmla="*/ 279881 w 707063"/>
                  <a:gd name="connsiteY63" fmla="*/ 222242 h 661591"/>
                  <a:gd name="connsiteX64" fmla="*/ 217085 w 707063"/>
                  <a:gd name="connsiteY64" fmla="*/ 244351 h 661591"/>
                  <a:gd name="connsiteX65" fmla="*/ 176310 w 707063"/>
                  <a:gd name="connsiteY65" fmla="*/ 317046 h 661591"/>
                  <a:gd name="connsiteX66" fmla="*/ 173127 w 707063"/>
                  <a:gd name="connsiteY66" fmla="*/ 332875 h 661591"/>
                  <a:gd name="connsiteX67" fmla="*/ 185686 w 707063"/>
                  <a:gd name="connsiteY67" fmla="*/ 332875 h 661591"/>
                  <a:gd name="connsiteX68" fmla="*/ 201343 w 707063"/>
                  <a:gd name="connsiteY68" fmla="*/ 329692 h 661591"/>
                  <a:gd name="connsiteX69" fmla="*/ 210719 w 707063"/>
                  <a:gd name="connsiteY69" fmla="*/ 320229 h 661591"/>
                  <a:gd name="connsiteX70" fmla="*/ 210719 w 707063"/>
                  <a:gd name="connsiteY70" fmla="*/ 285473 h 661591"/>
                  <a:gd name="connsiteX71" fmla="*/ 220095 w 707063"/>
                  <a:gd name="connsiteY71" fmla="*/ 269644 h 661591"/>
                  <a:gd name="connsiteX72" fmla="*/ 257773 w 707063"/>
                  <a:gd name="connsiteY72" fmla="*/ 272827 h 661591"/>
                  <a:gd name="connsiteX73" fmla="*/ 260871 w 707063"/>
                  <a:gd name="connsiteY73" fmla="*/ 288656 h 661591"/>
                  <a:gd name="connsiteX74" fmla="*/ 257773 w 707063"/>
                  <a:gd name="connsiteY74" fmla="*/ 298120 h 661591"/>
                  <a:gd name="connsiteX75" fmla="*/ 254677 w 707063"/>
                  <a:gd name="connsiteY75" fmla="*/ 307583 h 661591"/>
                  <a:gd name="connsiteX76" fmla="*/ 254677 w 707063"/>
                  <a:gd name="connsiteY76" fmla="*/ 320229 h 661591"/>
                  <a:gd name="connsiteX77" fmla="*/ 270333 w 707063"/>
                  <a:gd name="connsiteY77" fmla="*/ 317046 h 661591"/>
                  <a:gd name="connsiteX78" fmla="*/ 301731 w 707063"/>
                  <a:gd name="connsiteY78" fmla="*/ 320229 h 661591"/>
                  <a:gd name="connsiteX79" fmla="*/ 317387 w 707063"/>
                  <a:gd name="connsiteY79" fmla="*/ 301303 h 661591"/>
                  <a:gd name="connsiteX80" fmla="*/ 345603 w 707063"/>
                  <a:gd name="connsiteY80" fmla="*/ 269730 h 661591"/>
                  <a:gd name="connsiteX81" fmla="*/ 439798 w 707063"/>
                  <a:gd name="connsiteY81" fmla="*/ 23257 h 661591"/>
                  <a:gd name="connsiteX82" fmla="*/ 458636 w 707063"/>
                  <a:gd name="connsiteY82" fmla="*/ 1148 h 661591"/>
                  <a:gd name="connsiteX83" fmla="*/ 464916 w 707063"/>
                  <a:gd name="connsiteY83" fmla="*/ 4331 h 661591"/>
                  <a:gd name="connsiteX84" fmla="*/ 499411 w 707063"/>
                  <a:gd name="connsiteY84" fmla="*/ 20160 h 661591"/>
                  <a:gd name="connsiteX85" fmla="*/ 496314 w 707063"/>
                  <a:gd name="connsiteY85" fmla="*/ 35990 h 661591"/>
                  <a:gd name="connsiteX86" fmla="*/ 420959 w 707063"/>
                  <a:gd name="connsiteY86" fmla="*/ 225597 h 661591"/>
                  <a:gd name="connsiteX87" fmla="*/ 420959 w 707063"/>
                  <a:gd name="connsiteY87" fmla="*/ 238243 h 661591"/>
                  <a:gd name="connsiteX88" fmla="*/ 433518 w 707063"/>
                  <a:gd name="connsiteY88" fmla="*/ 235060 h 661591"/>
                  <a:gd name="connsiteX89" fmla="*/ 518250 w 707063"/>
                  <a:gd name="connsiteY89" fmla="*/ 219231 h 661591"/>
                  <a:gd name="connsiteX90" fmla="*/ 565305 w 707063"/>
                  <a:gd name="connsiteY90" fmla="*/ 228694 h 661591"/>
                  <a:gd name="connsiteX91" fmla="*/ 618639 w 707063"/>
                  <a:gd name="connsiteY91" fmla="*/ 272913 h 661591"/>
                  <a:gd name="connsiteX92" fmla="*/ 637478 w 707063"/>
                  <a:gd name="connsiteY92" fmla="*/ 291839 h 661591"/>
                  <a:gd name="connsiteX93" fmla="*/ 643757 w 707063"/>
                  <a:gd name="connsiteY93" fmla="*/ 298120 h 661591"/>
                  <a:gd name="connsiteX94" fmla="*/ 643757 w 707063"/>
                  <a:gd name="connsiteY94" fmla="*/ 320229 h 661591"/>
                  <a:gd name="connsiteX95" fmla="*/ 618639 w 707063"/>
                  <a:gd name="connsiteY95" fmla="*/ 329692 h 661591"/>
                  <a:gd name="connsiteX96" fmla="*/ 580961 w 707063"/>
                  <a:gd name="connsiteY96" fmla="*/ 342338 h 661591"/>
                  <a:gd name="connsiteX97" fmla="*/ 499325 w 707063"/>
                  <a:gd name="connsiteY97" fmla="*/ 354984 h 661591"/>
                  <a:gd name="connsiteX98" fmla="*/ 464830 w 707063"/>
                  <a:gd name="connsiteY98" fmla="*/ 351801 h 661591"/>
                  <a:gd name="connsiteX99" fmla="*/ 452271 w 707063"/>
                  <a:gd name="connsiteY99" fmla="*/ 399203 h 661591"/>
                  <a:gd name="connsiteX100" fmla="*/ 461734 w 707063"/>
                  <a:gd name="connsiteY100" fmla="*/ 437142 h 661591"/>
                  <a:gd name="connsiteX101" fmla="*/ 511970 w 707063"/>
                  <a:gd name="connsiteY101" fmla="*/ 494007 h 661591"/>
                  <a:gd name="connsiteX102" fmla="*/ 518250 w 707063"/>
                  <a:gd name="connsiteY102" fmla="*/ 497190 h 661591"/>
                  <a:gd name="connsiteX103" fmla="*/ 587327 w 707063"/>
                  <a:gd name="connsiteY103" fmla="*/ 554055 h 661591"/>
                  <a:gd name="connsiteX104" fmla="*/ 599886 w 707063"/>
                  <a:gd name="connsiteY104" fmla="*/ 560335 h 661591"/>
                  <a:gd name="connsiteX105" fmla="*/ 621822 w 707063"/>
                  <a:gd name="connsiteY105" fmla="*/ 576165 h 661591"/>
                  <a:gd name="connsiteX106" fmla="*/ 693995 w 707063"/>
                  <a:gd name="connsiteY106" fmla="*/ 614103 h 661591"/>
                  <a:gd name="connsiteX107" fmla="*/ 706554 w 707063"/>
                  <a:gd name="connsiteY107" fmla="*/ 629933 h 661591"/>
                  <a:gd name="connsiteX108" fmla="*/ 678339 w 707063"/>
                  <a:gd name="connsiteY108" fmla="*/ 642579 h 661591"/>
                  <a:gd name="connsiteX109" fmla="*/ 549648 w 707063"/>
                  <a:gd name="connsiteY109" fmla="*/ 629933 h 661591"/>
                  <a:gd name="connsiteX110" fmla="*/ 521433 w 707063"/>
                  <a:gd name="connsiteY110" fmla="*/ 604640 h 661591"/>
                  <a:gd name="connsiteX111" fmla="*/ 490035 w 707063"/>
                  <a:gd name="connsiteY111" fmla="*/ 516203 h 661591"/>
                  <a:gd name="connsiteX112" fmla="*/ 439798 w 707063"/>
                  <a:gd name="connsiteY112" fmla="*/ 497276 h 661591"/>
                  <a:gd name="connsiteX113" fmla="*/ 408400 w 707063"/>
                  <a:gd name="connsiteY113" fmla="*/ 519386 h 661591"/>
                  <a:gd name="connsiteX114" fmla="*/ 402119 w 707063"/>
                  <a:gd name="connsiteY114" fmla="*/ 525666 h 661591"/>
                  <a:gd name="connsiteX115" fmla="*/ 339323 w 707063"/>
                  <a:gd name="connsiteY115" fmla="*/ 591994 h 661591"/>
                  <a:gd name="connsiteX116" fmla="*/ 289086 w 707063"/>
                  <a:gd name="connsiteY116" fmla="*/ 610920 h 661591"/>
                  <a:gd name="connsiteX117" fmla="*/ 279709 w 707063"/>
                  <a:gd name="connsiteY117" fmla="*/ 610920 h 661591"/>
                  <a:gd name="connsiteX118" fmla="*/ 267150 w 707063"/>
                  <a:gd name="connsiteY118" fmla="*/ 607737 h 661591"/>
                  <a:gd name="connsiteX119" fmla="*/ 273430 w 707063"/>
                  <a:gd name="connsiteY119" fmla="*/ 598274 h 661591"/>
                  <a:gd name="connsiteX120" fmla="*/ 405302 w 707063"/>
                  <a:gd name="connsiteY120" fmla="*/ 323412 h 661591"/>
                  <a:gd name="connsiteX121" fmla="*/ 424142 w 707063"/>
                  <a:gd name="connsiteY121" fmla="*/ 310766 h 661591"/>
                  <a:gd name="connsiteX122" fmla="*/ 474378 w 707063"/>
                  <a:gd name="connsiteY122" fmla="*/ 332875 h 661591"/>
                  <a:gd name="connsiteX123" fmla="*/ 490035 w 707063"/>
                  <a:gd name="connsiteY123" fmla="*/ 336058 h 661591"/>
                  <a:gd name="connsiteX124" fmla="*/ 537089 w 707063"/>
                  <a:gd name="connsiteY124" fmla="*/ 285473 h 661591"/>
                  <a:gd name="connsiteX125" fmla="*/ 471196 w 707063"/>
                  <a:gd name="connsiteY125" fmla="*/ 253901 h 661591"/>
                  <a:gd name="connsiteX126" fmla="*/ 461819 w 707063"/>
                  <a:gd name="connsiteY126" fmla="*/ 260181 h 661591"/>
                  <a:gd name="connsiteX127" fmla="*/ 389646 w 707063"/>
                  <a:gd name="connsiteY127" fmla="*/ 301216 h 661591"/>
                  <a:gd name="connsiteX128" fmla="*/ 380270 w 707063"/>
                  <a:gd name="connsiteY128" fmla="*/ 310680 h 661591"/>
                  <a:gd name="connsiteX129" fmla="*/ 314376 w 707063"/>
                  <a:gd name="connsiteY129" fmla="*/ 345693 h 66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707063" h="661591">
                    <a:moveTo>
                      <a:pt x="314376" y="345693"/>
                    </a:moveTo>
                    <a:lnTo>
                      <a:pt x="301817" y="345693"/>
                    </a:lnTo>
                    <a:cubicBezTo>
                      <a:pt x="301817" y="356275"/>
                      <a:pt x="295538" y="363587"/>
                      <a:pt x="282978" y="367803"/>
                    </a:cubicBezTo>
                    <a:cubicBezTo>
                      <a:pt x="276698" y="372018"/>
                      <a:pt x="270419" y="375201"/>
                      <a:pt x="264139" y="377266"/>
                    </a:cubicBezTo>
                    <a:cubicBezTo>
                      <a:pt x="253644" y="381481"/>
                      <a:pt x="249515" y="386729"/>
                      <a:pt x="251579" y="393095"/>
                    </a:cubicBezTo>
                    <a:cubicBezTo>
                      <a:pt x="251579" y="395246"/>
                      <a:pt x="251579" y="397311"/>
                      <a:pt x="251579" y="399375"/>
                    </a:cubicBezTo>
                    <a:cubicBezTo>
                      <a:pt x="251579" y="416237"/>
                      <a:pt x="250461" y="426733"/>
                      <a:pt x="248397" y="430948"/>
                    </a:cubicBezTo>
                    <a:cubicBezTo>
                      <a:pt x="260956" y="433099"/>
                      <a:pt x="282892" y="425700"/>
                      <a:pt x="314290" y="408839"/>
                    </a:cubicBezTo>
                    <a:cubicBezTo>
                      <a:pt x="318419" y="406774"/>
                      <a:pt x="323753" y="408839"/>
                      <a:pt x="329947" y="415119"/>
                    </a:cubicBezTo>
                    <a:cubicBezTo>
                      <a:pt x="342506" y="434045"/>
                      <a:pt x="347667" y="449874"/>
                      <a:pt x="345603" y="462520"/>
                    </a:cubicBezTo>
                    <a:cubicBezTo>
                      <a:pt x="345603" y="470951"/>
                      <a:pt x="342506" y="474134"/>
                      <a:pt x="336226" y="471984"/>
                    </a:cubicBezTo>
                    <a:cubicBezTo>
                      <a:pt x="338291" y="471984"/>
                      <a:pt x="314290" y="477231"/>
                      <a:pt x="264053" y="487813"/>
                    </a:cubicBezTo>
                    <a:cubicBezTo>
                      <a:pt x="249429" y="492028"/>
                      <a:pt x="242117" y="498394"/>
                      <a:pt x="242117" y="506739"/>
                    </a:cubicBezTo>
                    <a:cubicBezTo>
                      <a:pt x="235837" y="527816"/>
                      <a:pt x="232741" y="555260"/>
                      <a:pt x="232741" y="588897"/>
                    </a:cubicBezTo>
                    <a:cubicBezTo>
                      <a:pt x="230590" y="616254"/>
                      <a:pt x="231623" y="632083"/>
                      <a:pt x="235837" y="636299"/>
                    </a:cubicBezTo>
                    <a:cubicBezTo>
                      <a:pt x="242117" y="642579"/>
                      <a:pt x="242117" y="647827"/>
                      <a:pt x="235837" y="652128"/>
                    </a:cubicBezTo>
                    <a:cubicBezTo>
                      <a:pt x="227407" y="658408"/>
                      <a:pt x="220181" y="661591"/>
                      <a:pt x="213902" y="661591"/>
                    </a:cubicBezTo>
                    <a:cubicBezTo>
                      <a:pt x="192998" y="655311"/>
                      <a:pt x="184568" y="645762"/>
                      <a:pt x="188783" y="633116"/>
                    </a:cubicBezTo>
                    <a:cubicBezTo>
                      <a:pt x="188783" y="622620"/>
                      <a:pt x="188783" y="603608"/>
                      <a:pt x="188783" y="576250"/>
                    </a:cubicBezTo>
                    <a:cubicBezTo>
                      <a:pt x="190848" y="557324"/>
                      <a:pt x="192913" y="543646"/>
                      <a:pt x="195063" y="535215"/>
                    </a:cubicBezTo>
                    <a:cubicBezTo>
                      <a:pt x="195063" y="526784"/>
                      <a:pt x="189815" y="521536"/>
                      <a:pt x="179407" y="519386"/>
                    </a:cubicBezTo>
                    <a:cubicBezTo>
                      <a:pt x="170977" y="521536"/>
                      <a:pt x="158504" y="524633"/>
                      <a:pt x="141729" y="528849"/>
                    </a:cubicBezTo>
                    <a:cubicBezTo>
                      <a:pt x="129169" y="533064"/>
                      <a:pt x="120825" y="535129"/>
                      <a:pt x="116610" y="535129"/>
                    </a:cubicBezTo>
                    <a:cubicBezTo>
                      <a:pt x="110331" y="537280"/>
                      <a:pt x="105083" y="538312"/>
                      <a:pt x="100954" y="538312"/>
                    </a:cubicBezTo>
                    <a:cubicBezTo>
                      <a:pt x="77900" y="540463"/>
                      <a:pt x="63276" y="543560"/>
                      <a:pt x="56997" y="547775"/>
                    </a:cubicBezTo>
                    <a:cubicBezTo>
                      <a:pt x="52781" y="549926"/>
                      <a:pt x="48566" y="551990"/>
                      <a:pt x="44437" y="554055"/>
                    </a:cubicBezTo>
                    <a:cubicBezTo>
                      <a:pt x="40222" y="558271"/>
                      <a:pt x="37039" y="560335"/>
                      <a:pt x="35061" y="560335"/>
                    </a:cubicBezTo>
                    <a:cubicBezTo>
                      <a:pt x="28781" y="564551"/>
                      <a:pt x="23534" y="563518"/>
                      <a:pt x="19405" y="557152"/>
                    </a:cubicBezTo>
                    <a:cubicBezTo>
                      <a:pt x="17254" y="555087"/>
                      <a:pt x="14157" y="548721"/>
                      <a:pt x="10028" y="538226"/>
                    </a:cubicBezTo>
                    <a:cubicBezTo>
                      <a:pt x="3748" y="529795"/>
                      <a:pt x="652" y="523515"/>
                      <a:pt x="652" y="519299"/>
                    </a:cubicBezTo>
                    <a:cubicBezTo>
                      <a:pt x="-1499" y="510869"/>
                      <a:pt x="1683" y="505621"/>
                      <a:pt x="10028" y="503470"/>
                    </a:cubicBezTo>
                    <a:cubicBezTo>
                      <a:pt x="83234" y="484544"/>
                      <a:pt x="146030" y="465531"/>
                      <a:pt x="198418" y="446605"/>
                    </a:cubicBezTo>
                    <a:lnTo>
                      <a:pt x="198418" y="408667"/>
                    </a:lnTo>
                    <a:cubicBezTo>
                      <a:pt x="198418" y="404451"/>
                      <a:pt x="195235" y="402386"/>
                      <a:pt x="188955" y="402386"/>
                    </a:cubicBezTo>
                    <a:cubicBezTo>
                      <a:pt x="170117" y="400322"/>
                      <a:pt x="140782" y="411850"/>
                      <a:pt x="101040" y="437142"/>
                    </a:cubicBezTo>
                    <a:cubicBezTo>
                      <a:pt x="88481" y="445573"/>
                      <a:pt x="80136" y="444540"/>
                      <a:pt x="75922" y="433959"/>
                    </a:cubicBezTo>
                    <a:cubicBezTo>
                      <a:pt x="73771" y="433959"/>
                      <a:pt x="72824" y="432927"/>
                      <a:pt x="72824" y="430776"/>
                    </a:cubicBezTo>
                    <a:cubicBezTo>
                      <a:pt x="64394" y="418130"/>
                      <a:pt x="56050" y="406602"/>
                      <a:pt x="47706" y="396020"/>
                    </a:cubicBezTo>
                    <a:cubicBezTo>
                      <a:pt x="37212" y="383374"/>
                      <a:pt x="40308" y="375029"/>
                      <a:pt x="57082" y="370728"/>
                    </a:cubicBezTo>
                    <a:cubicBezTo>
                      <a:pt x="59147" y="372878"/>
                      <a:pt x="62244" y="372878"/>
                      <a:pt x="66459" y="370728"/>
                    </a:cubicBezTo>
                    <a:cubicBezTo>
                      <a:pt x="70588" y="368663"/>
                      <a:pt x="74803" y="367545"/>
                      <a:pt x="79018" y="367545"/>
                    </a:cubicBezTo>
                    <a:cubicBezTo>
                      <a:pt x="87363" y="367545"/>
                      <a:pt x="97858" y="356017"/>
                      <a:pt x="110417" y="332789"/>
                    </a:cubicBezTo>
                    <a:cubicBezTo>
                      <a:pt x="112481" y="326509"/>
                      <a:pt x="114545" y="322293"/>
                      <a:pt x="116696" y="320143"/>
                    </a:cubicBezTo>
                    <a:cubicBezTo>
                      <a:pt x="116696" y="318078"/>
                      <a:pt x="118761" y="314895"/>
                      <a:pt x="122975" y="310680"/>
                    </a:cubicBezTo>
                    <a:cubicBezTo>
                      <a:pt x="133385" y="291753"/>
                      <a:pt x="139664" y="277042"/>
                      <a:pt x="141815" y="266461"/>
                    </a:cubicBezTo>
                    <a:cubicBezTo>
                      <a:pt x="141815" y="255965"/>
                      <a:pt x="136568" y="252782"/>
                      <a:pt x="126159" y="256998"/>
                    </a:cubicBezTo>
                    <a:cubicBezTo>
                      <a:pt x="121944" y="256998"/>
                      <a:pt x="118761" y="258116"/>
                      <a:pt x="116783" y="260181"/>
                    </a:cubicBezTo>
                    <a:cubicBezTo>
                      <a:pt x="104223" y="266461"/>
                      <a:pt x="98976" y="263364"/>
                      <a:pt x="101126" y="250718"/>
                    </a:cubicBezTo>
                    <a:cubicBezTo>
                      <a:pt x="96911" y="238071"/>
                      <a:pt x="94847" y="219145"/>
                      <a:pt x="94847" y="193853"/>
                    </a:cubicBezTo>
                    <a:cubicBezTo>
                      <a:pt x="90631" y="179142"/>
                      <a:pt x="96911" y="172862"/>
                      <a:pt x="113685" y="174926"/>
                    </a:cubicBezTo>
                    <a:cubicBezTo>
                      <a:pt x="132525" y="174926"/>
                      <a:pt x="149212" y="176045"/>
                      <a:pt x="163923" y="178109"/>
                    </a:cubicBezTo>
                    <a:cubicBezTo>
                      <a:pt x="176482" y="180260"/>
                      <a:pt x="186891" y="170711"/>
                      <a:pt x="195321" y="149634"/>
                    </a:cubicBezTo>
                    <a:cubicBezTo>
                      <a:pt x="197385" y="143354"/>
                      <a:pt x="201601" y="130707"/>
                      <a:pt x="207880" y="111695"/>
                    </a:cubicBezTo>
                    <a:cubicBezTo>
                      <a:pt x="218289" y="84338"/>
                      <a:pt x="227752" y="62228"/>
                      <a:pt x="236095" y="45367"/>
                    </a:cubicBezTo>
                    <a:cubicBezTo>
                      <a:pt x="236095" y="41151"/>
                      <a:pt x="240225" y="39087"/>
                      <a:pt x="248655" y="39087"/>
                    </a:cubicBezTo>
                    <a:cubicBezTo>
                      <a:pt x="265343" y="41237"/>
                      <a:pt x="283150" y="46485"/>
                      <a:pt x="301989" y="54916"/>
                    </a:cubicBezTo>
                    <a:cubicBezTo>
                      <a:pt x="312398" y="61196"/>
                      <a:pt x="313430" y="69713"/>
                      <a:pt x="305086" y="80209"/>
                    </a:cubicBezTo>
                    <a:cubicBezTo>
                      <a:pt x="302935" y="82359"/>
                      <a:pt x="300871" y="84424"/>
                      <a:pt x="298806" y="86489"/>
                    </a:cubicBezTo>
                    <a:cubicBezTo>
                      <a:pt x="279967" y="111781"/>
                      <a:pt x="268440" y="129675"/>
                      <a:pt x="264312" y="140171"/>
                    </a:cubicBezTo>
                    <a:cubicBezTo>
                      <a:pt x="262161" y="146451"/>
                      <a:pt x="261128" y="150752"/>
                      <a:pt x="261128" y="152817"/>
                    </a:cubicBezTo>
                    <a:cubicBezTo>
                      <a:pt x="263193" y="152817"/>
                      <a:pt x="268440" y="151784"/>
                      <a:pt x="276785" y="149634"/>
                    </a:cubicBezTo>
                    <a:cubicBezTo>
                      <a:pt x="297688" y="149634"/>
                      <a:pt x="311280" y="149634"/>
                      <a:pt x="317559" y="149634"/>
                    </a:cubicBezTo>
                    <a:cubicBezTo>
                      <a:pt x="332183" y="149634"/>
                      <a:pt x="332183" y="163398"/>
                      <a:pt x="317559" y="190669"/>
                    </a:cubicBezTo>
                    <a:cubicBezTo>
                      <a:pt x="305000" y="211746"/>
                      <a:pt x="292440" y="222242"/>
                      <a:pt x="279881" y="222242"/>
                    </a:cubicBezTo>
                    <a:cubicBezTo>
                      <a:pt x="246418" y="228522"/>
                      <a:pt x="225429" y="236007"/>
                      <a:pt x="217085" y="244351"/>
                    </a:cubicBezTo>
                    <a:cubicBezTo>
                      <a:pt x="202461" y="256998"/>
                      <a:pt x="188869" y="281258"/>
                      <a:pt x="176310" y="317046"/>
                    </a:cubicBezTo>
                    <a:cubicBezTo>
                      <a:pt x="172095" y="323326"/>
                      <a:pt x="171063" y="328660"/>
                      <a:pt x="173127" y="332875"/>
                    </a:cubicBezTo>
                    <a:cubicBezTo>
                      <a:pt x="175191" y="335026"/>
                      <a:pt x="179407" y="335026"/>
                      <a:pt x="185686" y="332875"/>
                    </a:cubicBezTo>
                    <a:cubicBezTo>
                      <a:pt x="194031" y="335026"/>
                      <a:pt x="199278" y="333993"/>
                      <a:pt x="201343" y="329692"/>
                    </a:cubicBezTo>
                    <a:cubicBezTo>
                      <a:pt x="207622" y="329692"/>
                      <a:pt x="210719" y="326509"/>
                      <a:pt x="210719" y="320229"/>
                    </a:cubicBezTo>
                    <a:cubicBezTo>
                      <a:pt x="210719" y="311798"/>
                      <a:pt x="210719" y="300270"/>
                      <a:pt x="210719" y="285473"/>
                    </a:cubicBezTo>
                    <a:cubicBezTo>
                      <a:pt x="208568" y="277042"/>
                      <a:pt x="211751" y="271795"/>
                      <a:pt x="220095" y="269644"/>
                    </a:cubicBezTo>
                    <a:cubicBezTo>
                      <a:pt x="230504" y="267579"/>
                      <a:pt x="243064" y="268612"/>
                      <a:pt x="257773" y="272827"/>
                    </a:cubicBezTo>
                    <a:cubicBezTo>
                      <a:pt x="261902" y="277042"/>
                      <a:pt x="262935" y="282290"/>
                      <a:pt x="260871" y="288656"/>
                    </a:cubicBezTo>
                    <a:cubicBezTo>
                      <a:pt x="258720" y="292872"/>
                      <a:pt x="257773" y="296055"/>
                      <a:pt x="257773" y="298120"/>
                    </a:cubicBezTo>
                    <a:cubicBezTo>
                      <a:pt x="255623" y="302335"/>
                      <a:pt x="254677" y="305518"/>
                      <a:pt x="254677" y="307583"/>
                    </a:cubicBezTo>
                    <a:cubicBezTo>
                      <a:pt x="252526" y="313863"/>
                      <a:pt x="252526" y="318164"/>
                      <a:pt x="254677" y="320229"/>
                    </a:cubicBezTo>
                    <a:cubicBezTo>
                      <a:pt x="256741" y="320229"/>
                      <a:pt x="261989" y="319197"/>
                      <a:pt x="270333" y="317046"/>
                    </a:cubicBezTo>
                    <a:cubicBezTo>
                      <a:pt x="280742" y="310766"/>
                      <a:pt x="291236" y="311798"/>
                      <a:pt x="301731" y="320229"/>
                    </a:cubicBezTo>
                    <a:cubicBezTo>
                      <a:pt x="305860" y="313949"/>
                      <a:pt x="311107" y="307583"/>
                      <a:pt x="317387" y="301303"/>
                    </a:cubicBezTo>
                    <a:cubicBezTo>
                      <a:pt x="329947" y="288656"/>
                      <a:pt x="339323" y="278161"/>
                      <a:pt x="345603" y="269730"/>
                    </a:cubicBezTo>
                    <a:cubicBezTo>
                      <a:pt x="381130" y="212865"/>
                      <a:pt x="412528" y="130707"/>
                      <a:pt x="439798" y="23257"/>
                    </a:cubicBezTo>
                    <a:cubicBezTo>
                      <a:pt x="443927" y="4331"/>
                      <a:pt x="450206" y="-3067"/>
                      <a:pt x="458636" y="1148"/>
                    </a:cubicBezTo>
                    <a:cubicBezTo>
                      <a:pt x="464916" y="5363"/>
                      <a:pt x="466981" y="6396"/>
                      <a:pt x="464916" y="4331"/>
                    </a:cubicBezTo>
                    <a:cubicBezTo>
                      <a:pt x="481605" y="10611"/>
                      <a:pt x="493132" y="15945"/>
                      <a:pt x="499411" y="20160"/>
                    </a:cubicBezTo>
                    <a:cubicBezTo>
                      <a:pt x="503540" y="28591"/>
                      <a:pt x="502594" y="33925"/>
                      <a:pt x="496314" y="35990"/>
                    </a:cubicBezTo>
                    <a:cubicBezTo>
                      <a:pt x="475411" y="57067"/>
                      <a:pt x="450292" y="120298"/>
                      <a:pt x="420959" y="225597"/>
                    </a:cubicBezTo>
                    <a:cubicBezTo>
                      <a:pt x="418808" y="231877"/>
                      <a:pt x="418808" y="236179"/>
                      <a:pt x="420959" y="238243"/>
                    </a:cubicBezTo>
                    <a:cubicBezTo>
                      <a:pt x="423023" y="238243"/>
                      <a:pt x="427238" y="237211"/>
                      <a:pt x="433518" y="235060"/>
                    </a:cubicBezTo>
                    <a:cubicBezTo>
                      <a:pt x="458636" y="226630"/>
                      <a:pt x="486852" y="221382"/>
                      <a:pt x="518250" y="219231"/>
                    </a:cubicBezTo>
                    <a:cubicBezTo>
                      <a:pt x="539154" y="219231"/>
                      <a:pt x="554810" y="222414"/>
                      <a:pt x="565305" y="228694"/>
                    </a:cubicBezTo>
                    <a:cubicBezTo>
                      <a:pt x="577864" y="234974"/>
                      <a:pt x="595585" y="249771"/>
                      <a:pt x="618639" y="272913"/>
                    </a:cubicBezTo>
                    <a:cubicBezTo>
                      <a:pt x="622768" y="279193"/>
                      <a:pt x="629048" y="285559"/>
                      <a:pt x="637478" y="291839"/>
                    </a:cubicBezTo>
                    <a:cubicBezTo>
                      <a:pt x="639542" y="296055"/>
                      <a:pt x="641607" y="298120"/>
                      <a:pt x="643757" y="298120"/>
                    </a:cubicBezTo>
                    <a:cubicBezTo>
                      <a:pt x="652102" y="308701"/>
                      <a:pt x="652102" y="316013"/>
                      <a:pt x="643757" y="320229"/>
                    </a:cubicBezTo>
                    <a:cubicBezTo>
                      <a:pt x="639542" y="322380"/>
                      <a:pt x="631198" y="325477"/>
                      <a:pt x="618639" y="329692"/>
                    </a:cubicBezTo>
                    <a:cubicBezTo>
                      <a:pt x="601864" y="333907"/>
                      <a:pt x="589305" y="338123"/>
                      <a:pt x="580961" y="342338"/>
                    </a:cubicBezTo>
                    <a:cubicBezTo>
                      <a:pt x="562122" y="352920"/>
                      <a:pt x="534939" y="357135"/>
                      <a:pt x="499325" y="354984"/>
                    </a:cubicBezTo>
                    <a:cubicBezTo>
                      <a:pt x="488831" y="348704"/>
                      <a:pt x="477389" y="347586"/>
                      <a:pt x="464830" y="351801"/>
                    </a:cubicBezTo>
                    <a:cubicBezTo>
                      <a:pt x="454335" y="356017"/>
                      <a:pt x="450206" y="371846"/>
                      <a:pt x="452271" y="399203"/>
                    </a:cubicBezTo>
                    <a:cubicBezTo>
                      <a:pt x="452271" y="416065"/>
                      <a:pt x="455368" y="428711"/>
                      <a:pt x="461734" y="437142"/>
                    </a:cubicBezTo>
                    <a:cubicBezTo>
                      <a:pt x="474293" y="449788"/>
                      <a:pt x="490981" y="468714"/>
                      <a:pt x="511970" y="494007"/>
                    </a:cubicBezTo>
                    <a:cubicBezTo>
                      <a:pt x="514035" y="496158"/>
                      <a:pt x="516099" y="497190"/>
                      <a:pt x="518250" y="497190"/>
                    </a:cubicBezTo>
                    <a:cubicBezTo>
                      <a:pt x="530810" y="511987"/>
                      <a:pt x="553778" y="530913"/>
                      <a:pt x="587327" y="554055"/>
                    </a:cubicBezTo>
                    <a:cubicBezTo>
                      <a:pt x="591456" y="558271"/>
                      <a:pt x="595670" y="560335"/>
                      <a:pt x="599886" y="560335"/>
                    </a:cubicBezTo>
                    <a:cubicBezTo>
                      <a:pt x="604015" y="564551"/>
                      <a:pt x="611327" y="569798"/>
                      <a:pt x="621822" y="576165"/>
                    </a:cubicBezTo>
                    <a:cubicBezTo>
                      <a:pt x="657349" y="595091"/>
                      <a:pt x="681435" y="607737"/>
                      <a:pt x="693995" y="614103"/>
                    </a:cubicBezTo>
                    <a:cubicBezTo>
                      <a:pt x="704403" y="620383"/>
                      <a:pt x="708619" y="625631"/>
                      <a:pt x="706554" y="629933"/>
                    </a:cubicBezTo>
                    <a:cubicBezTo>
                      <a:pt x="702339" y="636213"/>
                      <a:pt x="692876" y="640428"/>
                      <a:pt x="678339" y="642579"/>
                    </a:cubicBezTo>
                    <a:cubicBezTo>
                      <a:pt x="621822" y="638363"/>
                      <a:pt x="578896" y="634148"/>
                      <a:pt x="549648" y="629933"/>
                    </a:cubicBezTo>
                    <a:cubicBezTo>
                      <a:pt x="530810" y="625717"/>
                      <a:pt x="521433" y="617286"/>
                      <a:pt x="521433" y="604640"/>
                    </a:cubicBezTo>
                    <a:cubicBezTo>
                      <a:pt x="519282" y="575132"/>
                      <a:pt x="508874" y="545710"/>
                      <a:pt x="490035" y="516203"/>
                    </a:cubicBezTo>
                    <a:cubicBezTo>
                      <a:pt x="479540" y="503556"/>
                      <a:pt x="462852" y="497276"/>
                      <a:pt x="439798" y="497276"/>
                    </a:cubicBezTo>
                    <a:cubicBezTo>
                      <a:pt x="431453" y="497276"/>
                      <a:pt x="420959" y="504675"/>
                      <a:pt x="408400" y="519386"/>
                    </a:cubicBezTo>
                    <a:cubicBezTo>
                      <a:pt x="406249" y="521536"/>
                      <a:pt x="404184" y="523601"/>
                      <a:pt x="402119" y="525666"/>
                    </a:cubicBezTo>
                    <a:cubicBezTo>
                      <a:pt x="381216" y="548893"/>
                      <a:pt x="360227" y="571003"/>
                      <a:pt x="339323" y="591994"/>
                    </a:cubicBezTo>
                    <a:cubicBezTo>
                      <a:pt x="330893" y="600425"/>
                      <a:pt x="314205" y="606791"/>
                      <a:pt x="289086" y="610920"/>
                    </a:cubicBezTo>
                    <a:lnTo>
                      <a:pt x="279709" y="610920"/>
                    </a:lnTo>
                    <a:cubicBezTo>
                      <a:pt x="273430" y="610920"/>
                      <a:pt x="269214" y="609888"/>
                      <a:pt x="267150" y="607737"/>
                    </a:cubicBezTo>
                    <a:cubicBezTo>
                      <a:pt x="265000" y="605672"/>
                      <a:pt x="267150" y="602489"/>
                      <a:pt x="273430" y="598274"/>
                    </a:cubicBezTo>
                    <a:cubicBezTo>
                      <a:pt x="363409" y="537193"/>
                      <a:pt x="407367" y="445573"/>
                      <a:pt x="405302" y="323412"/>
                    </a:cubicBezTo>
                    <a:cubicBezTo>
                      <a:pt x="403152" y="310766"/>
                      <a:pt x="409431" y="306550"/>
                      <a:pt x="424142" y="310766"/>
                    </a:cubicBezTo>
                    <a:cubicBezTo>
                      <a:pt x="445045" y="319197"/>
                      <a:pt x="461819" y="326595"/>
                      <a:pt x="474378" y="332875"/>
                    </a:cubicBezTo>
                    <a:cubicBezTo>
                      <a:pt x="476443" y="337090"/>
                      <a:pt x="481690" y="338123"/>
                      <a:pt x="490035" y="336058"/>
                    </a:cubicBezTo>
                    <a:cubicBezTo>
                      <a:pt x="515153" y="329778"/>
                      <a:pt x="530810" y="312916"/>
                      <a:pt x="537089" y="285473"/>
                    </a:cubicBezTo>
                    <a:cubicBezTo>
                      <a:pt x="532874" y="255965"/>
                      <a:pt x="510938" y="245470"/>
                      <a:pt x="471196" y="253901"/>
                    </a:cubicBezTo>
                    <a:cubicBezTo>
                      <a:pt x="469046" y="256051"/>
                      <a:pt x="465948" y="258116"/>
                      <a:pt x="461819" y="260181"/>
                    </a:cubicBezTo>
                    <a:cubicBezTo>
                      <a:pt x="430421" y="272827"/>
                      <a:pt x="406335" y="286506"/>
                      <a:pt x="389646" y="301216"/>
                    </a:cubicBezTo>
                    <a:cubicBezTo>
                      <a:pt x="387495" y="303367"/>
                      <a:pt x="384399" y="306464"/>
                      <a:pt x="380270" y="310680"/>
                    </a:cubicBezTo>
                    <a:cubicBezTo>
                      <a:pt x="353086" y="336230"/>
                      <a:pt x="331150" y="347844"/>
                      <a:pt x="314376" y="345693"/>
                    </a:cubicBezTo>
                    <a:close/>
                  </a:path>
                </a:pathLst>
              </a:custGeom>
              <a:grpFill/>
              <a:ln w="860" cap="flat">
                <a:noFill/>
                <a:prstDash val="solid"/>
                <a:miter/>
              </a:ln>
            </p:spPr>
            <p:txBody>
              <a:bodyPr rtlCol="0" anchor="ctr"/>
              <a:lstStyle/>
              <a:p>
                <a:endParaRPr lang="zh-CN" altLang="en-US"/>
              </a:p>
            </p:txBody>
          </p:sp>
          <p:sp>
            <p:nvSpPr>
              <p:cNvPr id="32" name="任意形状 10"/>
              <p:cNvSpPr/>
              <p:nvPr/>
            </p:nvSpPr>
            <p:spPr>
              <a:xfrm>
                <a:off x="8176287" y="1769312"/>
                <a:ext cx="675041" cy="736361"/>
              </a:xfrm>
              <a:custGeom>
                <a:avLst/>
                <a:gdLst>
                  <a:gd name="connsiteX0" fmla="*/ 87743 w 675041"/>
                  <a:gd name="connsiteY0" fmla="*/ 316175 h 736361"/>
                  <a:gd name="connsiteX1" fmla="*/ 156819 w 675041"/>
                  <a:gd name="connsiteY1" fmla="*/ 186616 h 736361"/>
                  <a:gd name="connsiteX2" fmla="*/ 225896 w 675041"/>
                  <a:gd name="connsiteY2" fmla="*/ 63422 h 736361"/>
                  <a:gd name="connsiteX3" fmla="*/ 301252 w 675041"/>
                  <a:gd name="connsiteY3" fmla="*/ 110824 h 736361"/>
                  <a:gd name="connsiteX4" fmla="*/ 282412 w 675041"/>
                  <a:gd name="connsiteY4" fmla="*/ 139300 h 736361"/>
                  <a:gd name="connsiteX5" fmla="*/ 241638 w 675041"/>
                  <a:gd name="connsiteY5" fmla="*/ 211994 h 736361"/>
                  <a:gd name="connsiteX6" fmla="*/ 216519 w 675041"/>
                  <a:gd name="connsiteY6" fmla="*/ 243567 h 736361"/>
                  <a:gd name="connsiteX7" fmla="*/ 175744 w 675041"/>
                  <a:gd name="connsiteY7" fmla="*/ 319358 h 736361"/>
                  <a:gd name="connsiteX8" fmla="*/ 188304 w 675041"/>
                  <a:gd name="connsiteY8" fmla="*/ 328821 h 736361"/>
                  <a:gd name="connsiteX9" fmla="*/ 219702 w 675041"/>
                  <a:gd name="connsiteY9" fmla="*/ 357297 h 736361"/>
                  <a:gd name="connsiteX10" fmla="*/ 213423 w 675041"/>
                  <a:gd name="connsiteY10" fmla="*/ 385772 h 736361"/>
                  <a:gd name="connsiteX11" fmla="*/ 188304 w 675041"/>
                  <a:gd name="connsiteY11" fmla="*/ 559550 h 736361"/>
                  <a:gd name="connsiteX12" fmla="*/ 191401 w 675041"/>
                  <a:gd name="connsiteY12" fmla="*/ 581660 h 736361"/>
                  <a:gd name="connsiteX13" fmla="*/ 194584 w 675041"/>
                  <a:gd name="connsiteY13" fmla="*/ 594306 h 736361"/>
                  <a:gd name="connsiteX14" fmla="*/ 134970 w 675041"/>
                  <a:gd name="connsiteY14" fmla="*/ 600586 h 736361"/>
                  <a:gd name="connsiteX15" fmla="*/ 144432 w 675041"/>
                  <a:gd name="connsiteY15" fmla="*/ 483673 h 736361"/>
                  <a:gd name="connsiteX16" fmla="*/ 134970 w 675041"/>
                  <a:gd name="connsiteY16" fmla="*/ 366760 h 736361"/>
                  <a:gd name="connsiteX17" fmla="*/ 103572 w 675041"/>
                  <a:gd name="connsiteY17" fmla="*/ 385686 h 736361"/>
                  <a:gd name="connsiteX18" fmla="*/ 0 w 675041"/>
                  <a:gd name="connsiteY18" fmla="*/ 429905 h 736361"/>
                  <a:gd name="connsiteX19" fmla="*/ 78453 w 675041"/>
                  <a:gd name="connsiteY19" fmla="*/ 325638 h 736361"/>
                  <a:gd name="connsiteX20" fmla="*/ 87743 w 675041"/>
                  <a:gd name="connsiteY20" fmla="*/ 316175 h 736361"/>
                  <a:gd name="connsiteX21" fmla="*/ 404823 w 675041"/>
                  <a:gd name="connsiteY21" fmla="*/ 218188 h 736361"/>
                  <a:gd name="connsiteX22" fmla="*/ 451877 w 675041"/>
                  <a:gd name="connsiteY22" fmla="*/ 199262 h 736361"/>
                  <a:gd name="connsiteX23" fmla="*/ 451877 w 675041"/>
                  <a:gd name="connsiteY23" fmla="*/ 196079 h 736361"/>
                  <a:gd name="connsiteX24" fmla="*/ 454975 w 675041"/>
                  <a:gd name="connsiteY24" fmla="*/ 85532 h 736361"/>
                  <a:gd name="connsiteX25" fmla="*/ 451877 w 675041"/>
                  <a:gd name="connsiteY25" fmla="*/ 9740 h 736361"/>
                  <a:gd name="connsiteX26" fmla="*/ 451877 w 675041"/>
                  <a:gd name="connsiteY26" fmla="*/ 277 h 736361"/>
                  <a:gd name="connsiteX27" fmla="*/ 536610 w 675041"/>
                  <a:gd name="connsiteY27" fmla="*/ 28753 h 736361"/>
                  <a:gd name="connsiteX28" fmla="*/ 530330 w 675041"/>
                  <a:gd name="connsiteY28" fmla="*/ 60325 h 736361"/>
                  <a:gd name="connsiteX29" fmla="*/ 524051 w 675041"/>
                  <a:gd name="connsiteY29" fmla="*/ 91898 h 736361"/>
                  <a:gd name="connsiteX30" fmla="*/ 514674 w 675041"/>
                  <a:gd name="connsiteY30" fmla="*/ 155129 h 736361"/>
                  <a:gd name="connsiteX31" fmla="*/ 520954 w 675041"/>
                  <a:gd name="connsiteY31" fmla="*/ 189885 h 736361"/>
                  <a:gd name="connsiteX32" fmla="*/ 533513 w 675041"/>
                  <a:gd name="connsiteY32" fmla="*/ 186702 h 736361"/>
                  <a:gd name="connsiteX33" fmla="*/ 571191 w 675041"/>
                  <a:gd name="connsiteY33" fmla="*/ 186702 h 736361"/>
                  <a:gd name="connsiteX34" fmla="*/ 596310 w 675041"/>
                  <a:gd name="connsiteY34" fmla="*/ 253030 h 736361"/>
                  <a:gd name="connsiteX35" fmla="*/ 574374 w 675041"/>
                  <a:gd name="connsiteY35" fmla="*/ 256213 h 736361"/>
                  <a:gd name="connsiteX36" fmla="*/ 514760 w 675041"/>
                  <a:gd name="connsiteY36" fmla="*/ 265676 h 736361"/>
                  <a:gd name="connsiteX37" fmla="*/ 511577 w 675041"/>
                  <a:gd name="connsiteY37" fmla="*/ 332004 h 736361"/>
                  <a:gd name="connsiteX38" fmla="*/ 605772 w 675041"/>
                  <a:gd name="connsiteY38" fmla="*/ 328821 h 736361"/>
                  <a:gd name="connsiteX39" fmla="*/ 646547 w 675041"/>
                  <a:gd name="connsiteY39" fmla="*/ 322541 h 736361"/>
                  <a:gd name="connsiteX40" fmla="*/ 674763 w 675041"/>
                  <a:gd name="connsiteY40" fmla="*/ 404699 h 736361"/>
                  <a:gd name="connsiteX41" fmla="*/ 649644 w 675041"/>
                  <a:gd name="connsiteY41" fmla="*/ 404699 h 736361"/>
                  <a:gd name="connsiteX42" fmla="*/ 571191 w 675041"/>
                  <a:gd name="connsiteY42" fmla="*/ 401516 h 736361"/>
                  <a:gd name="connsiteX43" fmla="*/ 505298 w 675041"/>
                  <a:gd name="connsiteY43" fmla="*/ 410979 h 736361"/>
                  <a:gd name="connsiteX44" fmla="*/ 492738 w 675041"/>
                  <a:gd name="connsiteY44" fmla="*/ 638439 h 736361"/>
                  <a:gd name="connsiteX45" fmla="*/ 492738 w 675041"/>
                  <a:gd name="connsiteY45" fmla="*/ 660548 h 736361"/>
                  <a:gd name="connsiteX46" fmla="*/ 495921 w 675041"/>
                  <a:gd name="connsiteY46" fmla="*/ 726876 h 736361"/>
                  <a:gd name="connsiteX47" fmla="*/ 430028 w 675041"/>
                  <a:gd name="connsiteY47" fmla="*/ 726876 h 736361"/>
                  <a:gd name="connsiteX48" fmla="*/ 433124 w 675041"/>
                  <a:gd name="connsiteY48" fmla="*/ 717413 h 736361"/>
                  <a:gd name="connsiteX49" fmla="*/ 445684 w 675041"/>
                  <a:gd name="connsiteY49" fmla="*/ 695304 h 736361"/>
                  <a:gd name="connsiteX50" fmla="*/ 442501 w 675041"/>
                  <a:gd name="connsiteY50" fmla="*/ 537355 h 736361"/>
                  <a:gd name="connsiteX51" fmla="*/ 436222 w 675041"/>
                  <a:gd name="connsiteY51" fmla="*/ 420442 h 736361"/>
                  <a:gd name="connsiteX52" fmla="*/ 401726 w 675041"/>
                  <a:gd name="connsiteY52" fmla="*/ 423625 h 736361"/>
                  <a:gd name="connsiteX53" fmla="*/ 338930 w 675041"/>
                  <a:gd name="connsiteY53" fmla="*/ 433088 h 736361"/>
                  <a:gd name="connsiteX54" fmla="*/ 276133 w 675041"/>
                  <a:gd name="connsiteY54" fmla="*/ 458381 h 736361"/>
                  <a:gd name="connsiteX55" fmla="*/ 269853 w 675041"/>
                  <a:gd name="connsiteY55" fmla="*/ 461564 h 736361"/>
                  <a:gd name="connsiteX56" fmla="*/ 244735 w 675041"/>
                  <a:gd name="connsiteY56" fmla="*/ 429991 h 736361"/>
                  <a:gd name="connsiteX57" fmla="*/ 247832 w 675041"/>
                  <a:gd name="connsiteY57" fmla="*/ 398418 h 736361"/>
                  <a:gd name="connsiteX58" fmla="*/ 304348 w 675041"/>
                  <a:gd name="connsiteY58" fmla="*/ 398418 h 736361"/>
                  <a:gd name="connsiteX59" fmla="*/ 442501 w 675041"/>
                  <a:gd name="connsiteY59" fmla="*/ 344737 h 736361"/>
                  <a:gd name="connsiteX60" fmla="*/ 433124 w 675041"/>
                  <a:gd name="connsiteY60" fmla="*/ 287872 h 736361"/>
                  <a:gd name="connsiteX61" fmla="*/ 411189 w 675041"/>
                  <a:gd name="connsiteY61" fmla="*/ 294152 h 736361"/>
                  <a:gd name="connsiteX62" fmla="*/ 395532 w 675041"/>
                  <a:gd name="connsiteY62" fmla="*/ 297335 h 736361"/>
                  <a:gd name="connsiteX63" fmla="*/ 376694 w 675041"/>
                  <a:gd name="connsiteY63" fmla="*/ 281505 h 736361"/>
                  <a:gd name="connsiteX64" fmla="*/ 373511 w 675041"/>
                  <a:gd name="connsiteY64" fmla="*/ 272042 h 736361"/>
                  <a:gd name="connsiteX65" fmla="*/ 260477 w 675041"/>
                  <a:gd name="connsiteY65" fmla="*/ 344737 h 736361"/>
                  <a:gd name="connsiteX66" fmla="*/ 285595 w 675041"/>
                  <a:gd name="connsiteY66" fmla="*/ 284688 h 736361"/>
                  <a:gd name="connsiteX67" fmla="*/ 323273 w 675041"/>
                  <a:gd name="connsiteY67" fmla="*/ 208897 h 736361"/>
                  <a:gd name="connsiteX68" fmla="*/ 323273 w 675041"/>
                  <a:gd name="connsiteY68" fmla="*/ 202617 h 736361"/>
                  <a:gd name="connsiteX69" fmla="*/ 345209 w 675041"/>
                  <a:gd name="connsiteY69" fmla="*/ 164678 h 736361"/>
                  <a:gd name="connsiteX70" fmla="*/ 404823 w 675041"/>
                  <a:gd name="connsiteY70" fmla="*/ 218188 h 73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75041" h="736361">
                    <a:moveTo>
                      <a:pt x="87743" y="316175"/>
                    </a:moveTo>
                    <a:cubicBezTo>
                      <a:pt x="100303" y="297249"/>
                      <a:pt x="123270" y="254062"/>
                      <a:pt x="156819" y="186616"/>
                    </a:cubicBezTo>
                    <a:cubicBezTo>
                      <a:pt x="192347" y="117104"/>
                      <a:pt x="215401" y="76069"/>
                      <a:pt x="225896" y="63422"/>
                    </a:cubicBezTo>
                    <a:cubicBezTo>
                      <a:pt x="261423" y="71853"/>
                      <a:pt x="286542" y="87683"/>
                      <a:pt x="301252" y="110824"/>
                    </a:cubicBezTo>
                    <a:cubicBezTo>
                      <a:pt x="299101" y="115040"/>
                      <a:pt x="292822" y="124589"/>
                      <a:pt x="282412" y="139300"/>
                    </a:cubicBezTo>
                    <a:cubicBezTo>
                      <a:pt x="261509" y="173023"/>
                      <a:pt x="247918" y="197283"/>
                      <a:pt x="241638" y="211994"/>
                    </a:cubicBezTo>
                    <a:cubicBezTo>
                      <a:pt x="239488" y="216210"/>
                      <a:pt x="231143" y="226791"/>
                      <a:pt x="216519" y="243567"/>
                    </a:cubicBezTo>
                    <a:cubicBezTo>
                      <a:pt x="178842" y="289936"/>
                      <a:pt x="165250" y="315229"/>
                      <a:pt x="175744" y="319358"/>
                    </a:cubicBezTo>
                    <a:cubicBezTo>
                      <a:pt x="177809" y="323573"/>
                      <a:pt x="182025" y="326757"/>
                      <a:pt x="188304" y="328821"/>
                    </a:cubicBezTo>
                    <a:cubicBezTo>
                      <a:pt x="209207" y="337252"/>
                      <a:pt x="219702" y="346715"/>
                      <a:pt x="219702" y="357297"/>
                    </a:cubicBezTo>
                    <a:cubicBezTo>
                      <a:pt x="217552" y="359448"/>
                      <a:pt x="215487" y="368911"/>
                      <a:pt x="213423" y="385772"/>
                    </a:cubicBezTo>
                    <a:cubicBezTo>
                      <a:pt x="194584" y="467930"/>
                      <a:pt x="186239" y="525913"/>
                      <a:pt x="188304" y="559550"/>
                    </a:cubicBezTo>
                    <a:cubicBezTo>
                      <a:pt x="188304" y="565831"/>
                      <a:pt x="189337" y="573315"/>
                      <a:pt x="191401" y="581660"/>
                    </a:cubicBezTo>
                    <a:cubicBezTo>
                      <a:pt x="193465" y="587940"/>
                      <a:pt x="194584" y="592241"/>
                      <a:pt x="194584" y="594306"/>
                    </a:cubicBezTo>
                    <a:cubicBezTo>
                      <a:pt x="165250" y="619599"/>
                      <a:pt x="145378" y="621663"/>
                      <a:pt x="134970" y="600586"/>
                    </a:cubicBezTo>
                    <a:cubicBezTo>
                      <a:pt x="141249" y="571078"/>
                      <a:pt x="144432" y="532193"/>
                      <a:pt x="144432" y="483673"/>
                    </a:cubicBezTo>
                    <a:cubicBezTo>
                      <a:pt x="142282" y="418377"/>
                      <a:pt x="139185" y="379406"/>
                      <a:pt x="134970" y="366760"/>
                    </a:cubicBezTo>
                    <a:cubicBezTo>
                      <a:pt x="128690" y="370975"/>
                      <a:pt x="118196" y="377341"/>
                      <a:pt x="103572" y="385686"/>
                    </a:cubicBezTo>
                    <a:cubicBezTo>
                      <a:pt x="34496" y="427841"/>
                      <a:pt x="0" y="442551"/>
                      <a:pt x="0" y="429905"/>
                    </a:cubicBezTo>
                    <a:cubicBezTo>
                      <a:pt x="0" y="421474"/>
                      <a:pt x="26151" y="386719"/>
                      <a:pt x="78453" y="325638"/>
                    </a:cubicBezTo>
                    <a:cubicBezTo>
                      <a:pt x="82496" y="321423"/>
                      <a:pt x="85593" y="318326"/>
                      <a:pt x="87743" y="316175"/>
                    </a:cubicBezTo>
                    <a:close/>
                    <a:moveTo>
                      <a:pt x="404823" y="218188"/>
                    </a:moveTo>
                    <a:cubicBezTo>
                      <a:pt x="429941" y="218188"/>
                      <a:pt x="445598" y="211908"/>
                      <a:pt x="451877" y="199262"/>
                    </a:cubicBezTo>
                    <a:lnTo>
                      <a:pt x="451877" y="196079"/>
                    </a:lnTo>
                    <a:cubicBezTo>
                      <a:pt x="453942" y="154011"/>
                      <a:pt x="454975" y="117104"/>
                      <a:pt x="454975" y="85532"/>
                    </a:cubicBezTo>
                    <a:cubicBezTo>
                      <a:pt x="454975" y="62390"/>
                      <a:pt x="453856" y="37098"/>
                      <a:pt x="451877" y="9740"/>
                    </a:cubicBezTo>
                    <a:cubicBezTo>
                      <a:pt x="451877" y="5525"/>
                      <a:pt x="451877" y="2342"/>
                      <a:pt x="451877" y="277"/>
                    </a:cubicBezTo>
                    <a:cubicBezTo>
                      <a:pt x="487405" y="-1787"/>
                      <a:pt x="515706" y="7676"/>
                      <a:pt x="536610" y="28753"/>
                    </a:cubicBezTo>
                    <a:cubicBezTo>
                      <a:pt x="536610" y="32968"/>
                      <a:pt x="534459" y="43550"/>
                      <a:pt x="530330" y="60325"/>
                    </a:cubicBezTo>
                    <a:cubicBezTo>
                      <a:pt x="524051" y="79252"/>
                      <a:pt x="521900" y="89833"/>
                      <a:pt x="524051" y="91898"/>
                    </a:cubicBezTo>
                    <a:cubicBezTo>
                      <a:pt x="517771" y="110824"/>
                      <a:pt x="514674" y="131901"/>
                      <a:pt x="514674" y="155129"/>
                    </a:cubicBezTo>
                    <a:cubicBezTo>
                      <a:pt x="512523" y="178357"/>
                      <a:pt x="514674" y="189885"/>
                      <a:pt x="520954" y="189885"/>
                    </a:cubicBezTo>
                    <a:cubicBezTo>
                      <a:pt x="523018" y="189885"/>
                      <a:pt x="527234" y="188852"/>
                      <a:pt x="533513" y="186702"/>
                    </a:cubicBezTo>
                    <a:cubicBezTo>
                      <a:pt x="552352" y="180422"/>
                      <a:pt x="564911" y="180422"/>
                      <a:pt x="571191" y="186702"/>
                    </a:cubicBezTo>
                    <a:cubicBezTo>
                      <a:pt x="594159" y="224640"/>
                      <a:pt x="602589" y="246750"/>
                      <a:pt x="596310" y="253030"/>
                    </a:cubicBezTo>
                    <a:cubicBezTo>
                      <a:pt x="590030" y="255181"/>
                      <a:pt x="582632" y="256213"/>
                      <a:pt x="574374" y="256213"/>
                    </a:cubicBezTo>
                    <a:cubicBezTo>
                      <a:pt x="547191" y="260428"/>
                      <a:pt x="527319" y="263611"/>
                      <a:pt x="514760" y="265676"/>
                    </a:cubicBezTo>
                    <a:cubicBezTo>
                      <a:pt x="510545" y="288904"/>
                      <a:pt x="509512" y="311013"/>
                      <a:pt x="511577" y="332004"/>
                    </a:cubicBezTo>
                    <a:cubicBezTo>
                      <a:pt x="532481" y="334155"/>
                      <a:pt x="563879" y="333123"/>
                      <a:pt x="605772" y="328821"/>
                    </a:cubicBezTo>
                    <a:cubicBezTo>
                      <a:pt x="624611" y="326757"/>
                      <a:pt x="638203" y="324606"/>
                      <a:pt x="646547" y="322541"/>
                    </a:cubicBezTo>
                    <a:cubicBezTo>
                      <a:pt x="667451" y="343618"/>
                      <a:pt x="676827" y="371061"/>
                      <a:pt x="674763" y="404699"/>
                    </a:cubicBezTo>
                    <a:cubicBezTo>
                      <a:pt x="672612" y="406849"/>
                      <a:pt x="664268" y="406849"/>
                      <a:pt x="649644" y="404699"/>
                    </a:cubicBezTo>
                    <a:cubicBezTo>
                      <a:pt x="618245" y="402634"/>
                      <a:pt x="592094" y="401516"/>
                      <a:pt x="571191" y="401516"/>
                    </a:cubicBezTo>
                    <a:cubicBezTo>
                      <a:pt x="529298" y="403666"/>
                      <a:pt x="507362" y="406763"/>
                      <a:pt x="505298" y="410979"/>
                    </a:cubicBezTo>
                    <a:cubicBezTo>
                      <a:pt x="501082" y="463628"/>
                      <a:pt x="496868" y="539506"/>
                      <a:pt x="492738" y="638439"/>
                    </a:cubicBezTo>
                    <a:cubicBezTo>
                      <a:pt x="492738" y="649020"/>
                      <a:pt x="492738" y="656333"/>
                      <a:pt x="492738" y="660548"/>
                    </a:cubicBezTo>
                    <a:cubicBezTo>
                      <a:pt x="492738" y="700552"/>
                      <a:pt x="493770" y="722661"/>
                      <a:pt x="495921" y="726876"/>
                    </a:cubicBezTo>
                    <a:cubicBezTo>
                      <a:pt x="466588" y="739523"/>
                      <a:pt x="444652" y="739523"/>
                      <a:pt x="430028" y="726876"/>
                    </a:cubicBezTo>
                    <a:cubicBezTo>
                      <a:pt x="430028" y="724726"/>
                      <a:pt x="431060" y="721629"/>
                      <a:pt x="433124" y="717413"/>
                    </a:cubicBezTo>
                    <a:cubicBezTo>
                      <a:pt x="441469" y="706832"/>
                      <a:pt x="445684" y="699519"/>
                      <a:pt x="445684" y="695304"/>
                    </a:cubicBezTo>
                    <a:cubicBezTo>
                      <a:pt x="445684" y="627943"/>
                      <a:pt x="444565" y="575208"/>
                      <a:pt x="442501" y="537355"/>
                    </a:cubicBezTo>
                    <a:cubicBezTo>
                      <a:pt x="440351" y="493136"/>
                      <a:pt x="438286" y="454165"/>
                      <a:pt x="436222" y="420442"/>
                    </a:cubicBezTo>
                    <a:cubicBezTo>
                      <a:pt x="434071" y="420442"/>
                      <a:pt x="422544" y="421560"/>
                      <a:pt x="401726" y="423625"/>
                    </a:cubicBezTo>
                    <a:cubicBezTo>
                      <a:pt x="380823" y="425776"/>
                      <a:pt x="359833" y="428873"/>
                      <a:pt x="338930" y="433088"/>
                    </a:cubicBezTo>
                    <a:cubicBezTo>
                      <a:pt x="320091" y="437304"/>
                      <a:pt x="299187" y="445734"/>
                      <a:pt x="276133" y="458381"/>
                    </a:cubicBezTo>
                    <a:lnTo>
                      <a:pt x="269853" y="461564"/>
                    </a:lnTo>
                    <a:cubicBezTo>
                      <a:pt x="261423" y="459499"/>
                      <a:pt x="253079" y="448918"/>
                      <a:pt x="244735" y="429991"/>
                    </a:cubicBezTo>
                    <a:cubicBezTo>
                      <a:pt x="238455" y="411065"/>
                      <a:pt x="239488" y="400483"/>
                      <a:pt x="247832" y="398418"/>
                    </a:cubicBezTo>
                    <a:cubicBezTo>
                      <a:pt x="277080" y="400569"/>
                      <a:pt x="295918" y="400569"/>
                      <a:pt x="304348" y="398418"/>
                    </a:cubicBezTo>
                    <a:cubicBezTo>
                      <a:pt x="356651" y="385772"/>
                      <a:pt x="402673" y="367878"/>
                      <a:pt x="442501" y="344737"/>
                    </a:cubicBezTo>
                    <a:cubicBezTo>
                      <a:pt x="440351" y="308949"/>
                      <a:pt x="437253" y="290022"/>
                      <a:pt x="433124" y="287872"/>
                    </a:cubicBezTo>
                    <a:cubicBezTo>
                      <a:pt x="428910" y="287872"/>
                      <a:pt x="421598" y="290022"/>
                      <a:pt x="411189" y="294152"/>
                    </a:cubicBezTo>
                    <a:cubicBezTo>
                      <a:pt x="402759" y="296302"/>
                      <a:pt x="397512" y="297335"/>
                      <a:pt x="395532" y="297335"/>
                    </a:cubicBezTo>
                    <a:cubicBezTo>
                      <a:pt x="389253" y="297335"/>
                      <a:pt x="382973" y="292087"/>
                      <a:pt x="376694" y="281505"/>
                    </a:cubicBezTo>
                    <a:lnTo>
                      <a:pt x="373511" y="272042"/>
                    </a:lnTo>
                    <a:cubicBezTo>
                      <a:pt x="325338" y="335273"/>
                      <a:pt x="287660" y="359448"/>
                      <a:pt x="260477" y="344737"/>
                    </a:cubicBezTo>
                    <a:cubicBezTo>
                      <a:pt x="254197" y="342672"/>
                      <a:pt x="262542" y="322627"/>
                      <a:pt x="285595" y="284688"/>
                    </a:cubicBezTo>
                    <a:cubicBezTo>
                      <a:pt x="304435" y="248901"/>
                      <a:pt x="316994" y="223608"/>
                      <a:pt x="323273" y="208897"/>
                    </a:cubicBezTo>
                    <a:lnTo>
                      <a:pt x="323273" y="202617"/>
                    </a:lnTo>
                    <a:cubicBezTo>
                      <a:pt x="327403" y="175260"/>
                      <a:pt x="334715" y="162614"/>
                      <a:pt x="345209" y="164678"/>
                    </a:cubicBezTo>
                    <a:cubicBezTo>
                      <a:pt x="370242" y="168722"/>
                      <a:pt x="390113" y="186616"/>
                      <a:pt x="404823" y="218188"/>
                    </a:cubicBezTo>
                    <a:close/>
                  </a:path>
                </a:pathLst>
              </a:custGeom>
              <a:grpFill/>
              <a:ln w="860" cap="flat">
                <a:noFill/>
                <a:prstDash val="solid"/>
                <a:miter/>
              </a:ln>
            </p:spPr>
            <p:txBody>
              <a:bodyPr rtlCol="0" anchor="ctr"/>
              <a:lstStyle/>
              <a:p>
                <a:endParaRPr lang="zh-CN" altLang="en-US"/>
              </a:p>
            </p:txBody>
          </p:sp>
        </p:grpSp>
        <p:sp>
          <p:nvSpPr>
            <p:cNvPr id="16" name="任意形状 11"/>
            <p:cNvSpPr/>
            <p:nvPr/>
          </p:nvSpPr>
          <p:spPr>
            <a:xfrm>
              <a:off x="3053892" y="1820519"/>
              <a:ext cx="2572423" cy="650807"/>
            </a:xfrm>
            <a:custGeom>
              <a:avLst/>
              <a:gdLst>
                <a:gd name="connsiteX0" fmla="*/ 5935 w 2572423"/>
                <a:gd name="connsiteY0" fmla="*/ 89556 h 650807"/>
                <a:gd name="connsiteX1" fmla="*/ 349682 w 2572423"/>
                <a:gd name="connsiteY1" fmla="*/ 89556 h 650807"/>
                <a:gd name="connsiteX2" fmla="*/ 0 w 2572423"/>
                <a:gd name="connsiteY2" fmla="*/ 561252 h 650807"/>
                <a:gd name="connsiteX3" fmla="*/ 0 w 2572423"/>
                <a:gd name="connsiteY3" fmla="*/ 650808 h 650807"/>
                <a:gd name="connsiteX4" fmla="*/ 598632 w 2572423"/>
                <a:gd name="connsiteY4" fmla="*/ 650808 h 650807"/>
                <a:gd name="connsiteX5" fmla="*/ 598632 w 2572423"/>
                <a:gd name="connsiteY5" fmla="*/ 561252 h 650807"/>
                <a:gd name="connsiteX6" fmla="*/ 254885 w 2572423"/>
                <a:gd name="connsiteY6" fmla="*/ 561252 h 650807"/>
                <a:gd name="connsiteX7" fmla="*/ 598632 w 2572423"/>
                <a:gd name="connsiteY7" fmla="*/ 89556 h 650807"/>
                <a:gd name="connsiteX8" fmla="*/ 598632 w 2572423"/>
                <a:gd name="connsiteY8" fmla="*/ 0 h 650807"/>
                <a:gd name="connsiteX9" fmla="*/ 5935 w 2572423"/>
                <a:gd name="connsiteY9" fmla="*/ 0 h 650807"/>
                <a:gd name="connsiteX10" fmla="*/ 5935 w 2572423"/>
                <a:gd name="connsiteY10" fmla="*/ 89556 h 650807"/>
                <a:gd name="connsiteX11" fmla="*/ 663923 w 2572423"/>
                <a:gd name="connsiteY11" fmla="*/ 650808 h 650807"/>
                <a:gd name="connsiteX12" fmla="*/ 1256620 w 2572423"/>
                <a:gd name="connsiteY12" fmla="*/ 650808 h 650807"/>
                <a:gd name="connsiteX13" fmla="*/ 1256620 w 2572423"/>
                <a:gd name="connsiteY13" fmla="*/ 561252 h 650807"/>
                <a:gd name="connsiteX14" fmla="*/ 871324 w 2572423"/>
                <a:gd name="connsiteY14" fmla="*/ 561252 h 650807"/>
                <a:gd name="connsiteX15" fmla="*/ 871324 w 2572423"/>
                <a:gd name="connsiteY15" fmla="*/ 364246 h 650807"/>
                <a:gd name="connsiteX16" fmla="*/ 1221006 w 2572423"/>
                <a:gd name="connsiteY16" fmla="*/ 364246 h 650807"/>
                <a:gd name="connsiteX17" fmla="*/ 1221006 w 2572423"/>
                <a:gd name="connsiteY17" fmla="*/ 280626 h 650807"/>
                <a:gd name="connsiteX18" fmla="*/ 871324 w 2572423"/>
                <a:gd name="connsiteY18" fmla="*/ 280626 h 650807"/>
                <a:gd name="connsiteX19" fmla="*/ 871324 w 2572423"/>
                <a:gd name="connsiteY19" fmla="*/ 89556 h 650807"/>
                <a:gd name="connsiteX20" fmla="*/ 1256620 w 2572423"/>
                <a:gd name="connsiteY20" fmla="*/ 89556 h 650807"/>
                <a:gd name="connsiteX21" fmla="*/ 1256620 w 2572423"/>
                <a:gd name="connsiteY21" fmla="*/ 0 h 650807"/>
                <a:gd name="connsiteX22" fmla="*/ 663923 w 2572423"/>
                <a:gd name="connsiteY22" fmla="*/ 0 h 650807"/>
                <a:gd name="connsiteX23" fmla="*/ 663923 w 2572423"/>
                <a:gd name="connsiteY23" fmla="*/ 650808 h 650807"/>
                <a:gd name="connsiteX24" fmla="*/ 1321825 w 2572423"/>
                <a:gd name="connsiteY24" fmla="*/ 650808 h 650807"/>
                <a:gd name="connsiteX25" fmla="*/ 1529312 w 2572423"/>
                <a:gd name="connsiteY25" fmla="*/ 650808 h 650807"/>
                <a:gd name="connsiteX26" fmla="*/ 1529312 w 2572423"/>
                <a:gd name="connsiteY26" fmla="*/ 364246 h 650807"/>
                <a:gd name="connsiteX27" fmla="*/ 1884930 w 2572423"/>
                <a:gd name="connsiteY27" fmla="*/ 364246 h 650807"/>
                <a:gd name="connsiteX28" fmla="*/ 1884930 w 2572423"/>
                <a:gd name="connsiteY28" fmla="*/ 280626 h 650807"/>
                <a:gd name="connsiteX29" fmla="*/ 1529312 w 2572423"/>
                <a:gd name="connsiteY29" fmla="*/ 280626 h 650807"/>
                <a:gd name="connsiteX30" fmla="*/ 1529312 w 2572423"/>
                <a:gd name="connsiteY30" fmla="*/ 83620 h 650807"/>
                <a:gd name="connsiteX31" fmla="*/ 1914607 w 2572423"/>
                <a:gd name="connsiteY31" fmla="*/ 83620 h 650807"/>
                <a:gd name="connsiteX32" fmla="*/ 1914607 w 2572423"/>
                <a:gd name="connsiteY32" fmla="*/ 0 h 650807"/>
                <a:gd name="connsiteX33" fmla="*/ 1321911 w 2572423"/>
                <a:gd name="connsiteY33" fmla="*/ 0 h 650807"/>
                <a:gd name="connsiteX34" fmla="*/ 1321911 w 2572423"/>
                <a:gd name="connsiteY34" fmla="*/ 650808 h 650807"/>
                <a:gd name="connsiteX35" fmla="*/ 2572423 w 2572423"/>
                <a:gd name="connsiteY35" fmla="*/ 0 h 650807"/>
                <a:gd name="connsiteX36" fmla="*/ 2364936 w 2572423"/>
                <a:gd name="connsiteY36" fmla="*/ 0 h 650807"/>
                <a:gd name="connsiteX37" fmla="*/ 2364936 w 2572423"/>
                <a:gd name="connsiteY37" fmla="*/ 405970 h 650807"/>
                <a:gd name="connsiteX38" fmla="*/ 2275989 w 2572423"/>
                <a:gd name="connsiteY38" fmla="*/ 555230 h 650807"/>
                <a:gd name="connsiteX39" fmla="*/ 2187042 w 2572423"/>
                <a:gd name="connsiteY39" fmla="*/ 405970 h 650807"/>
                <a:gd name="connsiteX40" fmla="*/ 2187042 w 2572423"/>
                <a:gd name="connsiteY40" fmla="*/ 0 h 650807"/>
                <a:gd name="connsiteX41" fmla="*/ 1979555 w 2572423"/>
                <a:gd name="connsiteY41" fmla="*/ 0 h 650807"/>
                <a:gd name="connsiteX42" fmla="*/ 1979555 w 2572423"/>
                <a:gd name="connsiteY42" fmla="*/ 400034 h 650807"/>
                <a:gd name="connsiteX43" fmla="*/ 2222569 w 2572423"/>
                <a:gd name="connsiteY43" fmla="*/ 644872 h 650807"/>
                <a:gd name="connsiteX44" fmla="*/ 2352979 w 2572423"/>
                <a:gd name="connsiteY44" fmla="*/ 644872 h 650807"/>
                <a:gd name="connsiteX45" fmla="*/ 2572251 w 2572423"/>
                <a:gd name="connsiteY45" fmla="*/ 406056 h 650807"/>
                <a:gd name="connsiteX46" fmla="*/ 2572423 w 2572423"/>
                <a:gd name="connsiteY46" fmla="*/ 0 h 65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72423" h="650807">
                  <a:moveTo>
                    <a:pt x="5935" y="89556"/>
                  </a:moveTo>
                  <a:lnTo>
                    <a:pt x="349682" y="89556"/>
                  </a:lnTo>
                  <a:lnTo>
                    <a:pt x="0" y="561252"/>
                  </a:lnTo>
                  <a:lnTo>
                    <a:pt x="0" y="650808"/>
                  </a:lnTo>
                  <a:lnTo>
                    <a:pt x="598632" y="650808"/>
                  </a:lnTo>
                  <a:lnTo>
                    <a:pt x="598632" y="561252"/>
                  </a:lnTo>
                  <a:lnTo>
                    <a:pt x="254885" y="561252"/>
                  </a:lnTo>
                  <a:lnTo>
                    <a:pt x="598632" y="89556"/>
                  </a:lnTo>
                  <a:lnTo>
                    <a:pt x="598632" y="0"/>
                  </a:lnTo>
                  <a:lnTo>
                    <a:pt x="5935" y="0"/>
                  </a:lnTo>
                  <a:lnTo>
                    <a:pt x="5935" y="89556"/>
                  </a:lnTo>
                  <a:close/>
                  <a:moveTo>
                    <a:pt x="663923" y="650808"/>
                  </a:moveTo>
                  <a:lnTo>
                    <a:pt x="1256620" y="650808"/>
                  </a:lnTo>
                  <a:lnTo>
                    <a:pt x="1256620" y="561252"/>
                  </a:lnTo>
                  <a:lnTo>
                    <a:pt x="871324" y="561252"/>
                  </a:lnTo>
                  <a:lnTo>
                    <a:pt x="871324" y="364246"/>
                  </a:lnTo>
                  <a:lnTo>
                    <a:pt x="1221006" y="364246"/>
                  </a:lnTo>
                  <a:lnTo>
                    <a:pt x="1221006" y="280626"/>
                  </a:lnTo>
                  <a:lnTo>
                    <a:pt x="871324" y="280626"/>
                  </a:lnTo>
                  <a:lnTo>
                    <a:pt x="871324" y="89556"/>
                  </a:lnTo>
                  <a:lnTo>
                    <a:pt x="1256620" y="89556"/>
                  </a:lnTo>
                  <a:lnTo>
                    <a:pt x="1256620" y="0"/>
                  </a:lnTo>
                  <a:lnTo>
                    <a:pt x="663923" y="0"/>
                  </a:lnTo>
                  <a:lnTo>
                    <a:pt x="663923" y="650808"/>
                  </a:lnTo>
                  <a:close/>
                  <a:moveTo>
                    <a:pt x="1321825" y="650808"/>
                  </a:moveTo>
                  <a:lnTo>
                    <a:pt x="1529312" y="650808"/>
                  </a:lnTo>
                  <a:lnTo>
                    <a:pt x="1529312" y="364246"/>
                  </a:lnTo>
                  <a:lnTo>
                    <a:pt x="1884930" y="364246"/>
                  </a:lnTo>
                  <a:lnTo>
                    <a:pt x="1884930" y="280626"/>
                  </a:lnTo>
                  <a:lnTo>
                    <a:pt x="1529312" y="280626"/>
                  </a:lnTo>
                  <a:lnTo>
                    <a:pt x="1529312" y="83620"/>
                  </a:lnTo>
                  <a:lnTo>
                    <a:pt x="1914607" y="83620"/>
                  </a:lnTo>
                  <a:lnTo>
                    <a:pt x="1914607" y="0"/>
                  </a:lnTo>
                  <a:lnTo>
                    <a:pt x="1321911" y="0"/>
                  </a:lnTo>
                  <a:lnTo>
                    <a:pt x="1321911" y="650808"/>
                  </a:lnTo>
                  <a:close/>
                  <a:moveTo>
                    <a:pt x="2572423" y="0"/>
                  </a:moveTo>
                  <a:lnTo>
                    <a:pt x="2364936" y="0"/>
                  </a:lnTo>
                  <a:cubicBezTo>
                    <a:pt x="2364936" y="0"/>
                    <a:pt x="2364765" y="356761"/>
                    <a:pt x="2364936" y="405970"/>
                  </a:cubicBezTo>
                  <a:cubicBezTo>
                    <a:pt x="2367947" y="471094"/>
                    <a:pt x="2343861" y="554197"/>
                    <a:pt x="2275989" y="555230"/>
                  </a:cubicBezTo>
                  <a:cubicBezTo>
                    <a:pt x="2215429" y="544992"/>
                    <a:pt x="2194784" y="531142"/>
                    <a:pt x="2187042" y="405970"/>
                  </a:cubicBezTo>
                  <a:cubicBezTo>
                    <a:pt x="2187730" y="337577"/>
                    <a:pt x="2187042" y="0"/>
                    <a:pt x="2187042" y="0"/>
                  </a:cubicBezTo>
                  <a:lnTo>
                    <a:pt x="1979555" y="0"/>
                  </a:lnTo>
                  <a:lnTo>
                    <a:pt x="1979555" y="400034"/>
                  </a:lnTo>
                  <a:cubicBezTo>
                    <a:pt x="1979555" y="400034"/>
                    <a:pt x="1997448" y="627580"/>
                    <a:pt x="2222569" y="644872"/>
                  </a:cubicBezTo>
                  <a:cubicBezTo>
                    <a:pt x="2348162" y="651066"/>
                    <a:pt x="2352979" y="644872"/>
                    <a:pt x="2352979" y="644872"/>
                  </a:cubicBezTo>
                  <a:cubicBezTo>
                    <a:pt x="2352979" y="644872"/>
                    <a:pt x="2532595" y="634376"/>
                    <a:pt x="2572251" y="406056"/>
                  </a:cubicBezTo>
                  <a:cubicBezTo>
                    <a:pt x="2571735" y="219631"/>
                    <a:pt x="2572423" y="0"/>
                    <a:pt x="2572423" y="0"/>
                  </a:cubicBezTo>
                  <a:close/>
                </a:path>
              </a:pathLst>
            </a:custGeom>
            <a:grpFill/>
            <a:ln w="860" cap="flat">
              <a:noFill/>
              <a:prstDash val="solid"/>
              <a:miter/>
            </a:ln>
          </p:spPr>
          <p:txBody>
            <a:bodyPr rtlCol="0" anchor="ctr"/>
            <a:lstStyle/>
            <a:p>
              <a:endParaRPr lang="zh-CN" altLang="en-US"/>
            </a:p>
          </p:txBody>
        </p:sp>
        <p:sp>
          <p:nvSpPr>
            <p:cNvPr id="17" name="任意形状 12"/>
            <p:cNvSpPr/>
            <p:nvPr/>
          </p:nvSpPr>
          <p:spPr>
            <a:xfrm>
              <a:off x="3026537" y="2626522"/>
              <a:ext cx="5852211" cy="31314"/>
            </a:xfrm>
            <a:custGeom>
              <a:avLst/>
              <a:gdLst>
                <a:gd name="connsiteX0" fmla="*/ 0 w 5852211"/>
                <a:gd name="connsiteY0" fmla="*/ 0 h 31314"/>
                <a:gd name="connsiteX1" fmla="*/ 5852212 w 5852211"/>
                <a:gd name="connsiteY1" fmla="*/ 0 h 31314"/>
                <a:gd name="connsiteX2" fmla="*/ 5852212 w 5852211"/>
                <a:gd name="connsiteY2" fmla="*/ 31314 h 31314"/>
                <a:gd name="connsiteX3" fmla="*/ 0 w 5852211"/>
                <a:gd name="connsiteY3" fmla="*/ 31314 h 31314"/>
              </a:gdLst>
              <a:ahLst/>
              <a:cxnLst>
                <a:cxn ang="0">
                  <a:pos x="connsiteX0" y="connsiteY0"/>
                </a:cxn>
                <a:cxn ang="0">
                  <a:pos x="connsiteX1" y="connsiteY1"/>
                </a:cxn>
                <a:cxn ang="0">
                  <a:pos x="connsiteX2" y="connsiteY2"/>
                </a:cxn>
                <a:cxn ang="0">
                  <a:pos x="connsiteX3" y="connsiteY3"/>
                </a:cxn>
              </a:cxnLst>
              <a:rect l="l" t="t" r="r" b="b"/>
              <a:pathLst>
                <a:path w="5852211" h="31314">
                  <a:moveTo>
                    <a:pt x="0" y="0"/>
                  </a:moveTo>
                  <a:lnTo>
                    <a:pt x="5852212" y="0"/>
                  </a:lnTo>
                  <a:lnTo>
                    <a:pt x="5852212" y="31314"/>
                  </a:lnTo>
                  <a:lnTo>
                    <a:pt x="0" y="31314"/>
                  </a:lnTo>
                  <a:close/>
                </a:path>
              </a:pathLst>
            </a:custGeom>
            <a:grpFill/>
            <a:ln w="860" cap="flat">
              <a:noFill/>
              <a:prstDash val="solid"/>
              <a:miter/>
            </a:ln>
          </p:spPr>
          <p:txBody>
            <a:bodyPr rtlCol="0" anchor="ctr"/>
            <a:lstStyle/>
            <a:p>
              <a:endParaRPr lang="zh-CN" altLang="en-US"/>
            </a:p>
          </p:txBody>
        </p:sp>
        <p:grpSp>
          <p:nvGrpSpPr>
            <p:cNvPr id="18" name="图形 4"/>
            <p:cNvGrpSpPr/>
            <p:nvPr/>
          </p:nvGrpSpPr>
          <p:grpSpPr>
            <a:xfrm>
              <a:off x="3476608" y="2737331"/>
              <a:ext cx="4951983" cy="337743"/>
              <a:chOff x="3476608" y="2737331"/>
              <a:chExt cx="4951983" cy="337743"/>
            </a:xfrm>
            <a:grpFill/>
          </p:grpSpPr>
          <p:grpSp>
            <p:nvGrpSpPr>
              <p:cNvPr id="19" name="图形 4"/>
              <p:cNvGrpSpPr/>
              <p:nvPr/>
            </p:nvGrpSpPr>
            <p:grpSpPr>
              <a:xfrm>
                <a:off x="3476608" y="2751071"/>
                <a:ext cx="1941052" cy="324003"/>
                <a:chOff x="3476608" y="2751071"/>
                <a:chExt cx="1941052" cy="324003"/>
              </a:xfrm>
              <a:grpFill/>
            </p:grpSpPr>
            <p:sp>
              <p:nvSpPr>
                <p:cNvPr id="25" name="任意形状 15"/>
                <p:cNvSpPr/>
                <p:nvPr/>
              </p:nvSpPr>
              <p:spPr>
                <a:xfrm>
                  <a:off x="3476608" y="2769502"/>
                  <a:ext cx="288606" cy="294384"/>
                </a:xfrm>
                <a:custGeom>
                  <a:avLst/>
                  <a:gdLst>
                    <a:gd name="connsiteX0" fmla="*/ 19011 w 288606"/>
                    <a:gd name="connsiteY0" fmla="*/ 102030 h 294384"/>
                    <a:gd name="connsiteX1" fmla="*/ 36646 w 288606"/>
                    <a:gd name="connsiteY1" fmla="*/ 99277 h 294384"/>
                    <a:gd name="connsiteX2" fmla="*/ 52904 w 288606"/>
                    <a:gd name="connsiteY2" fmla="*/ 96524 h 294384"/>
                    <a:gd name="connsiteX3" fmla="*/ 67786 w 288606"/>
                    <a:gd name="connsiteY3" fmla="*/ 89728 h 294384"/>
                    <a:gd name="connsiteX4" fmla="*/ 69162 w 288606"/>
                    <a:gd name="connsiteY4" fmla="*/ 40606 h 294384"/>
                    <a:gd name="connsiteX5" fmla="*/ 69162 w 288606"/>
                    <a:gd name="connsiteY5" fmla="*/ 35186 h 294384"/>
                    <a:gd name="connsiteX6" fmla="*/ 74582 w 288606"/>
                    <a:gd name="connsiteY6" fmla="*/ 16088 h 294384"/>
                    <a:gd name="connsiteX7" fmla="*/ 96259 w 288606"/>
                    <a:gd name="connsiteY7" fmla="*/ 28390 h 294384"/>
                    <a:gd name="connsiteX8" fmla="*/ 93507 w 288606"/>
                    <a:gd name="connsiteY8" fmla="*/ 33809 h 294384"/>
                    <a:gd name="connsiteX9" fmla="*/ 86711 w 288606"/>
                    <a:gd name="connsiteY9" fmla="*/ 65210 h 294384"/>
                    <a:gd name="connsiteX10" fmla="*/ 86711 w 288606"/>
                    <a:gd name="connsiteY10" fmla="*/ 78889 h 294384"/>
                    <a:gd name="connsiteX11" fmla="*/ 89378 w 288606"/>
                    <a:gd name="connsiteY11" fmla="*/ 83018 h 294384"/>
                    <a:gd name="connsiteX12" fmla="*/ 104260 w 288606"/>
                    <a:gd name="connsiteY12" fmla="*/ 83018 h 294384"/>
                    <a:gd name="connsiteX13" fmla="*/ 113722 w 288606"/>
                    <a:gd name="connsiteY13" fmla="*/ 100740 h 294384"/>
                    <a:gd name="connsiteX14" fmla="*/ 101507 w 288606"/>
                    <a:gd name="connsiteY14" fmla="*/ 111665 h 294384"/>
                    <a:gd name="connsiteX15" fmla="*/ 85249 w 288606"/>
                    <a:gd name="connsiteY15" fmla="*/ 122591 h 294384"/>
                    <a:gd name="connsiteX16" fmla="*/ 83872 w 288606"/>
                    <a:gd name="connsiteY16" fmla="*/ 133517 h 294384"/>
                    <a:gd name="connsiteX17" fmla="*/ 83872 w 288606"/>
                    <a:gd name="connsiteY17" fmla="*/ 140313 h 294384"/>
                    <a:gd name="connsiteX18" fmla="*/ 93335 w 288606"/>
                    <a:gd name="connsiteY18" fmla="*/ 136184 h 294384"/>
                    <a:gd name="connsiteX19" fmla="*/ 98754 w 288606"/>
                    <a:gd name="connsiteY19" fmla="*/ 132054 h 294384"/>
                    <a:gd name="connsiteX20" fmla="*/ 105550 w 288606"/>
                    <a:gd name="connsiteY20" fmla="*/ 136184 h 294384"/>
                    <a:gd name="connsiteX21" fmla="*/ 94711 w 288606"/>
                    <a:gd name="connsiteY21" fmla="*/ 149862 h 294384"/>
                    <a:gd name="connsiteX22" fmla="*/ 83872 w 288606"/>
                    <a:gd name="connsiteY22" fmla="*/ 163541 h 294384"/>
                    <a:gd name="connsiteX23" fmla="*/ 83872 w 288606"/>
                    <a:gd name="connsiteY23" fmla="*/ 174466 h 294384"/>
                    <a:gd name="connsiteX24" fmla="*/ 85249 w 288606"/>
                    <a:gd name="connsiteY24" fmla="*/ 272711 h 294384"/>
                    <a:gd name="connsiteX25" fmla="*/ 33807 w 288606"/>
                    <a:gd name="connsiteY25" fmla="*/ 244064 h 294384"/>
                    <a:gd name="connsiteX26" fmla="*/ 39226 w 288606"/>
                    <a:gd name="connsiteY26" fmla="*/ 245440 h 294384"/>
                    <a:gd name="connsiteX27" fmla="*/ 67700 w 288606"/>
                    <a:gd name="connsiteY27" fmla="*/ 227718 h 294384"/>
                    <a:gd name="connsiteX28" fmla="*/ 67700 w 288606"/>
                    <a:gd name="connsiteY28" fmla="*/ 179972 h 294384"/>
                    <a:gd name="connsiteX29" fmla="*/ 27097 w 288606"/>
                    <a:gd name="connsiteY29" fmla="*/ 222299 h 294384"/>
                    <a:gd name="connsiteX30" fmla="*/ 25721 w 288606"/>
                    <a:gd name="connsiteY30" fmla="*/ 225051 h 294384"/>
                    <a:gd name="connsiteX31" fmla="*/ 21678 w 288606"/>
                    <a:gd name="connsiteY31" fmla="*/ 230471 h 294384"/>
                    <a:gd name="connsiteX32" fmla="*/ 6796 w 288606"/>
                    <a:gd name="connsiteY32" fmla="*/ 219546 h 294384"/>
                    <a:gd name="connsiteX33" fmla="*/ 0 w 288606"/>
                    <a:gd name="connsiteY33" fmla="*/ 205867 h 294384"/>
                    <a:gd name="connsiteX34" fmla="*/ 4043 w 288606"/>
                    <a:gd name="connsiteY34" fmla="*/ 203114 h 294384"/>
                    <a:gd name="connsiteX35" fmla="*/ 20301 w 288606"/>
                    <a:gd name="connsiteY35" fmla="*/ 190812 h 294384"/>
                    <a:gd name="connsiteX36" fmla="*/ 37936 w 288606"/>
                    <a:gd name="connsiteY36" fmla="*/ 175843 h 294384"/>
                    <a:gd name="connsiteX37" fmla="*/ 66410 w 288606"/>
                    <a:gd name="connsiteY37" fmla="*/ 151325 h 294384"/>
                    <a:gd name="connsiteX38" fmla="*/ 66410 w 288606"/>
                    <a:gd name="connsiteY38" fmla="*/ 128097 h 294384"/>
                    <a:gd name="connsiteX39" fmla="*/ 62366 w 288606"/>
                    <a:gd name="connsiteY39" fmla="*/ 123968 h 294384"/>
                    <a:gd name="connsiteX40" fmla="*/ 55571 w 288606"/>
                    <a:gd name="connsiteY40" fmla="*/ 123968 h 294384"/>
                    <a:gd name="connsiteX41" fmla="*/ 36646 w 288606"/>
                    <a:gd name="connsiteY41" fmla="*/ 133517 h 294384"/>
                    <a:gd name="connsiteX42" fmla="*/ 31226 w 288606"/>
                    <a:gd name="connsiteY42" fmla="*/ 136270 h 294384"/>
                    <a:gd name="connsiteX43" fmla="*/ 20387 w 288606"/>
                    <a:gd name="connsiteY43" fmla="*/ 117171 h 294384"/>
                    <a:gd name="connsiteX44" fmla="*/ 19011 w 288606"/>
                    <a:gd name="connsiteY44" fmla="*/ 102030 h 294384"/>
                    <a:gd name="connsiteX45" fmla="*/ 193809 w 288606"/>
                    <a:gd name="connsiteY45" fmla="*/ 100740 h 294384"/>
                    <a:gd name="connsiteX46" fmla="*/ 193809 w 288606"/>
                    <a:gd name="connsiteY46" fmla="*/ 107536 h 294384"/>
                    <a:gd name="connsiteX47" fmla="*/ 197852 w 288606"/>
                    <a:gd name="connsiteY47" fmla="*/ 111665 h 294384"/>
                    <a:gd name="connsiteX48" fmla="*/ 234412 w 288606"/>
                    <a:gd name="connsiteY48" fmla="*/ 108913 h 294384"/>
                    <a:gd name="connsiteX49" fmla="*/ 262886 w 288606"/>
                    <a:gd name="connsiteY49" fmla="*/ 104783 h 294384"/>
                    <a:gd name="connsiteX50" fmla="*/ 270972 w 288606"/>
                    <a:gd name="connsiteY50" fmla="*/ 103407 h 294384"/>
                    <a:gd name="connsiteX51" fmla="*/ 288606 w 288606"/>
                    <a:gd name="connsiteY51" fmla="*/ 125258 h 294384"/>
                    <a:gd name="connsiteX52" fmla="*/ 283187 w 288606"/>
                    <a:gd name="connsiteY52" fmla="*/ 133431 h 294384"/>
                    <a:gd name="connsiteX53" fmla="*/ 279144 w 288606"/>
                    <a:gd name="connsiteY53" fmla="*/ 133431 h 294384"/>
                    <a:gd name="connsiteX54" fmla="*/ 245251 w 288606"/>
                    <a:gd name="connsiteY54" fmla="*/ 128011 h 294384"/>
                    <a:gd name="connsiteX55" fmla="*/ 228993 w 288606"/>
                    <a:gd name="connsiteY55" fmla="*/ 128011 h 294384"/>
                    <a:gd name="connsiteX56" fmla="*/ 222197 w 288606"/>
                    <a:gd name="connsiteY56" fmla="*/ 137560 h 294384"/>
                    <a:gd name="connsiteX57" fmla="*/ 222197 w 288606"/>
                    <a:gd name="connsiteY57" fmla="*/ 151239 h 294384"/>
                    <a:gd name="connsiteX58" fmla="*/ 237079 w 288606"/>
                    <a:gd name="connsiteY58" fmla="*/ 149862 h 294384"/>
                    <a:gd name="connsiteX59" fmla="*/ 256004 w 288606"/>
                    <a:gd name="connsiteY59" fmla="*/ 148486 h 294384"/>
                    <a:gd name="connsiteX60" fmla="*/ 264176 w 288606"/>
                    <a:gd name="connsiteY60" fmla="*/ 171714 h 294384"/>
                    <a:gd name="connsiteX61" fmla="*/ 260133 w 288606"/>
                    <a:gd name="connsiteY61" fmla="*/ 177133 h 294384"/>
                    <a:gd name="connsiteX62" fmla="*/ 254713 w 288606"/>
                    <a:gd name="connsiteY62" fmla="*/ 177133 h 294384"/>
                    <a:gd name="connsiteX63" fmla="*/ 230369 w 288606"/>
                    <a:gd name="connsiteY63" fmla="*/ 174381 h 294384"/>
                    <a:gd name="connsiteX64" fmla="*/ 219530 w 288606"/>
                    <a:gd name="connsiteY64" fmla="*/ 183930 h 294384"/>
                    <a:gd name="connsiteX65" fmla="*/ 218154 w 288606"/>
                    <a:gd name="connsiteY65" fmla="*/ 207157 h 294384"/>
                    <a:gd name="connsiteX66" fmla="*/ 226240 w 288606"/>
                    <a:gd name="connsiteY66" fmla="*/ 279508 h 294384"/>
                    <a:gd name="connsiteX67" fmla="*/ 227616 w 288606"/>
                    <a:gd name="connsiteY67" fmla="*/ 293186 h 294384"/>
                    <a:gd name="connsiteX68" fmla="*/ 173422 w 288606"/>
                    <a:gd name="connsiteY68" fmla="*/ 279508 h 294384"/>
                    <a:gd name="connsiteX69" fmla="*/ 142282 w 288606"/>
                    <a:gd name="connsiteY69" fmla="*/ 256280 h 294384"/>
                    <a:gd name="connsiteX70" fmla="*/ 154497 w 288606"/>
                    <a:gd name="connsiteY70" fmla="*/ 259033 h 294384"/>
                    <a:gd name="connsiteX71" fmla="*/ 196476 w 288606"/>
                    <a:gd name="connsiteY71" fmla="*/ 260409 h 294384"/>
                    <a:gd name="connsiteX72" fmla="*/ 200519 w 288606"/>
                    <a:gd name="connsiteY72" fmla="*/ 234515 h 294384"/>
                    <a:gd name="connsiteX73" fmla="*/ 200519 w 288606"/>
                    <a:gd name="connsiteY73" fmla="*/ 227718 h 294384"/>
                    <a:gd name="connsiteX74" fmla="*/ 199143 w 288606"/>
                    <a:gd name="connsiteY74" fmla="*/ 193565 h 294384"/>
                    <a:gd name="connsiteX75" fmla="*/ 199143 w 288606"/>
                    <a:gd name="connsiteY75" fmla="*/ 178596 h 294384"/>
                    <a:gd name="connsiteX76" fmla="*/ 144948 w 288606"/>
                    <a:gd name="connsiteY76" fmla="*/ 186769 h 294384"/>
                    <a:gd name="connsiteX77" fmla="*/ 155787 w 288606"/>
                    <a:gd name="connsiteY77" fmla="*/ 193565 h 294384"/>
                    <a:gd name="connsiteX78" fmla="*/ 173422 w 288606"/>
                    <a:gd name="connsiteY78" fmla="*/ 201738 h 294384"/>
                    <a:gd name="connsiteX79" fmla="*/ 159916 w 288606"/>
                    <a:gd name="connsiteY79" fmla="*/ 235891 h 294384"/>
                    <a:gd name="connsiteX80" fmla="*/ 147701 w 288606"/>
                    <a:gd name="connsiteY80" fmla="*/ 220922 h 294384"/>
                    <a:gd name="connsiteX81" fmla="*/ 130067 w 288606"/>
                    <a:gd name="connsiteY81" fmla="*/ 190898 h 294384"/>
                    <a:gd name="connsiteX82" fmla="*/ 123270 w 288606"/>
                    <a:gd name="connsiteY82" fmla="*/ 196318 h 294384"/>
                    <a:gd name="connsiteX83" fmla="*/ 116475 w 288606"/>
                    <a:gd name="connsiteY83" fmla="*/ 189521 h 294384"/>
                    <a:gd name="connsiteX84" fmla="*/ 116475 w 288606"/>
                    <a:gd name="connsiteY84" fmla="*/ 186769 h 294384"/>
                    <a:gd name="connsiteX85" fmla="*/ 113808 w 288606"/>
                    <a:gd name="connsiteY85" fmla="*/ 171800 h 294384"/>
                    <a:gd name="connsiteX86" fmla="*/ 123270 w 288606"/>
                    <a:gd name="connsiteY86" fmla="*/ 170423 h 294384"/>
                    <a:gd name="connsiteX87" fmla="*/ 134109 w 288606"/>
                    <a:gd name="connsiteY87" fmla="*/ 169047 h 294384"/>
                    <a:gd name="connsiteX88" fmla="*/ 197766 w 288606"/>
                    <a:gd name="connsiteY88" fmla="*/ 155368 h 294384"/>
                    <a:gd name="connsiteX89" fmla="*/ 196390 w 288606"/>
                    <a:gd name="connsiteY89" fmla="*/ 147195 h 294384"/>
                    <a:gd name="connsiteX90" fmla="*/ 195014 w 288606"/>
                    <a:gd name="connsiteY90" fmla="*/ 139023 h 294384"/>
                    <a:gd name="connsiteX91" fmla="*/ 180131 w 288606"/>
                    <a:gd name="connsiteY91" fmla="*/ 132226 h 294384"/>
                    <a:gd name="connsiteX92" fmla="*/ 166540 w 288606"/>
                    <a:gd name="connsiteY92" fmla="*/ 136356 h 294384"/>
                    <a:gd name="connsiteX93" fmla="*/ 112346 w 288606"/>
                    <a:gd name="connsiteY93" fmla="*/ 150034 h 294384"/>
                    <a:gd name="connsiteX94" fmla="*/ 106926 w 288606"/>
                    <a:gd name="connsiteY94" fmla="*/ 130936 h 294384"/>
                    <a:gd name="connsiteX95" fmla="*/ 109593 w 288606"/>
                    <a:gd name="connsiteY95" fmla="*/ 130936 h 294384"/>
                    <a:gd name="connsiteX96" fmla="*/ 143486 w 288606"/>
                    <a:gd name="connsiteY96" fmla="*/ 124140 h 294384"/>
                    <a:gd name="connsiteX97" fmla="*/ 150282 w 288606"/>
                    <a:gd name="connsiteY97" fmla="*/ 122763 h 294384"/>
                    <a:gd name="connsiteX98" fmla="*/ 163873 w 288606"/>
                    <a:gd name="connsiteY98" fmla="*/ 114591 h 294384"/>
                    <a:gd name="connsiteX99" fmla="*/ 158454 w 288606"/>
                    <a:gd name="connsiteY99" fmla="*/ 103665 h 294384"/>
                    <a:gd name="connsiteX100" fmla="*/ 142195 w 288606"/>
                    <a:gd name="connsiteY100" fmla="*/ 105041 h 294384"/>
                    <a:gd name="connsiteX101" fmla="*/ 135400 w 288606"/>
                    <a:gd name="connsiteY101" fmla="*/ 94116 h 294384"/>
                    <a:gd name="connsiteX102" fmla="*/ 132647 w 288606"/>
                    <a:gd name="connsiteY102" fmla="*/ 76394 h 294384"/>
                    <a:gd name="connsiteX103" fmla="*/ 143486 w 288606"/>
                    <a:gd name="connsiteY103" fmla="*/ 75017 h 294384"/>
                    <a:gd name="connsiteX104" fmla="*/ 159744 w 288606"/>
                    <a:gd name="connsiteY104" fmla="*/ 72264 h 294384"/>
                    <a:gd name="connsiteX105" fmla="*/ 165164 w 288606"/>
                    <a:gd name="connsiteY105" fmla="*/ 64091 h 294384"/>
                    <a:gd name="connsiteX106" fmla="*/ 167830 w 288606"/>
                    <a:gd name="connsiteY106" fmla="*/ 5420 h 294384"/>
                    <a:gd name="connsiteX107" fmla="*/ 178669 w 288606"/>
                    <a:gd name="connsiteY107" fmla="*/ 0 h 294384"/>
                    <a:gd name="connsiteX108" fmla="*/ 201723 w 288606"/>
                    <a:gd name="connsiteY108" fmla="*/ 9549 h 294384"/>
                    <a:gd name="connsiteX109" fmla="*/ 196304 w 288606"/>
                    <a:gd name="connsiteY109" fmla="*/ 19099 h 294384"/>
                    <a:gd name="connsiteX110" fmla="*/ 193551 w 288606"/>
                    <a:gd name="connsiteY110" fmla="*/ 25895 h 294384"/>
                    <a:gd name="connsiteX111" fmla="*/ 192175 w 288606"/>
                    <a:gd name="connsiteY111" fmla="*/ 54542 h 294384"/>
                    <a:gd name="connsiteX112" fmla="*/ 196218 w 288606"/>
                    <a:gd name="connsiteY112" fmla="*/ 61339 h 294384"/>
                    <a:gd name="connsiteX113" fmla="*/ 225982 w 288606"/>
                    <a:gd name="connsiteY113" fmla="*/ 58586 h 294384"/>
                    <a:gd name="connsiteX114" fmla="*/ 230025 w 288606"/>
                    <a:gd name="connsiteY114" fmla="*/ 70888 h 294384"/>
                    <a:gd name="connsiteX115" fmla="*/ 219186 w 288606"/>
                    <a:gd name="connsiteY115" fmla="*/ 84566 h 294384"/>
                    <a:gd name="connsiteX116" fmla="*/ 200261 w 288606"/>
                    <a:gd name="connsiteY116" fmla="*/ 91363 h 294384"/>
                    <a:gd name="connsiteX117" fmla="*/ 193809 w 288606"/>
                    <a:gd name="connsiteY117" fmla="*/ 100740 h 29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88606" h="294384">
                      <a:moveTo>
                        <a:pt x="19011" y="102030"/>
                      </a:moveTo>
                      <a:cubicBezTo>
                        <a:pt x="19871" y="101170"/>
                        <a:pt x="25807" y="100224"/>
                        <a:pt x="36646" y="99277"/>
                      </a:cubicBezTo>
                      <a:cubicBezTo>
                        <a:pt x="41119" y="98417"/>
                        <a:pt x="46538" y="97471"/>
                        <a:pt x="52904" y="96524"/>
                      </a:cubicBezTo>
                      <a:cubicBezTo>
                        <a:pt x="62797" y="95664"/>
                        <a:pt x="67786" y="93341"/>
                        <a:pt x="67786" y="89728"/>
                      </a:cubicBezTo>
                      <a:cubicBezTo>
                        <a:pt x="67786" y="63317"/>
                        <a:pt x="68216" y="46972"/>
                        <a:pt x="69162" y="40606"/>
                      </a:cubicBezTo>
                      <a:cubicBezTo>
                        <a:pt x="69162" y="39745"/>
                        <a:pt x="69162" y="37853"/>
                        <a:pt x="69162" y="35186"/>
                      </a:cubicBezTo>
                      <a:cubicBezTo>
                        <a:pt x="70969" y="24260"/>
                        <a:pt x="72775" y="17894"/>
                        <a:pt x="74582" y="16088"/>
                      </a:cubicBezTo>
                      <a:cubicBezTo>
                        <a:pt x="83614" y="16088"/>
                        <a:pt x="90840" y="20217"/>
                        <a:pt x="96259" y="28390"/>
                      </a:cubicBezTo>
                      <a:cubicBezTo>
                        <a:pt x="96259" y="30196"/>
                        <a:pt x="95313" y="32003"/>
                        <a:pt x="93507" y="33809"/>
                      </a:cubicBezTo>
                      <a:cubicBezTo>
                        <a:pt x="88087" y="41122"/>
                        <a:pt x="85851" y="51531"/>
                        <a:pt x="86711" y="65210"/>
                      </a:cubicBezTo>
                      <a:cubicBezTo>
                        <a:pt x="86711" y="70630"/>
                        <a:pt x="86711" y="75189"/>
                        <a:pt x="86711" y="78889"/>
                      </a:cubicBezTo>
                      <a:cubicBezTo>
                        <a:pt x="86711" y="81641"/>
                        <a:pt x="87571" y="83018"/>
                        <a:pt x="89378" y="83018"/>
                      </a:cubicBezTo>
                      <a:cubicBezTo>
                        <a:pt x="96603" y="80265"/>
                        <a:pt x="101593" y="80265"/>
                        <a:pt x="104260" y="83018"/>
                      </a:cubicBezTo>
                      <a:cubicBezTo>
                        <a:pt x="110539" y="89384"/>
                        <a:pt x="113722" y="95320"/>
                        <a:pt x="113722" y="100740"/>
                      </a:cubicBezTo>
                      <a:cubicBezTo>
                        <a:pt x="112776" y="105299"/>
                        <a:pt x="108733" y="108913"/>
                        <a:pt x="101507" y="111665"/>
                      </a:cubicBezTo>
                      <a:cubicBezTo>
                        <a:pt x="91528" y="115279"/>
                        <a:pt x="86109" y="118978"/>
                        <a:pt x="85249" y="122591"/>
                      </a:cubicBezTo>
                      <a:cubicBezTo>
                        <a:pt x="84302" y="124398"/>
                        <a:pt x="83872" y="128011"/>
                        <a:pt x="83872" y="133517"/>
                      </a:cubicBezTo>
                      <a:lnTo>
                        <a:pt x="83872" y="140313"/>
                      </a:lnTo>
                      <a:cubicBezTo>
                        <a:pt x="86625" y="140313"/>
                        <a:pt x="89722" y="138937"/>
                        <a:pt x="93335" y="136184"/>
                      </a:cubicBezTo>
                      <a:cubicBezTo>
                        <a:pt x="95141" y="134377"/>
                        <a:pt x="96948" y="133001"/>
                        <a:pt x="98754" y="132054"/>
                      </a:cubicBezTo>
                      <a:cubicBezTo>
                        <a:pt x="102367" y="131194"/>
                        <a:pt x="104604" y="132484"/>
                        <a:pt x="105550" y="136184"/>
                      </a:cubicBezTo>
                      <a:cubicBezTo>
                        <a:pt x="105550" y="137130"/>
                        <a:pt x="101937" y="141603"/>
                        <a:pt x="94711" y="149862"/>
                      </a:cubicBezTo>
                      <a:cubicBezTo>
                        <a:pt x="86625" y="158981"/>
                        <a:pt x="82926" y="163541"/>
                        <a:pt x="83872" y="163541"/>
                      </a:cubicBezTo>
                      <a:cubicBezTo>
                        <a:pt x="83872" y="164487"/>
                        <a:pt x="83872" y="168100"/>
                        <a:pt x="83872" y="174466"/>
                      </a:cubicBezTo>
                      <a:cubicBezTo>
                        <a:pt x="86625" y="239934"/>
                        <a:pt x="87055" y="272711"/>
                        <a:pt x="85249" y="272711"/>
                      </a:cubicBezTo>
                      <a:cubicBezTo>
                        <a:pt x="68044" y="269958"/>
                        <a:pt x="50926" y="260409"/>
                        <a:pt x="33807" y="244064"/>
                      </a:cubicBezTo>
                      <a:lnTo>
                        <a:pt x="39226" y="245440"/>
                      </a:lnTo>
                      <a:cubicBezTo>
                        <a:pt x="58151" y="248193"/>
                        <a:pt x="67700" y="242257"/>
                        <a:pt x="67700" y="227718"/>
                      </a:cubicBezTo>
                      <a:cubicBezTo>
                        <a:pt x="69506" y="198641"/>
                        <a:pt x="69506" y="182725"/>
                        <a:pt x="67700" y="179972"/>
                      </a:cubicBezTo>
                      <a:cubicBezTo>
                        <a:pt x="53248" y="190898"/>
                        <a:pt x="39657" y="205007"/>
                        <a:pt x="27097" y="222299"/>
                      </a:cubicBezTo>
                      <a:cubicBezTo>
                        <a:pt x="26151" y="223245"/>
                        <a:pt x="25721" y="224105"/>
                        <a:pt x="25721" y="225051"/>
                      </a:cubicBezTo>
                      <a:cubicBezTo>
                        <a:pt x="24775" y="229611"/>
                        <a:pt x="23484" y="231417"/>
                        <a:pt x="21678" y="230471"/>
                      </a:cubicBezTo>
                      <a:cubicBezTo>
                        <a:pt x="17118" y="230471"/>
                        <a:pt x="12215" y="226858"/>
                        <a:pt x="6796" y="219546"/>
                      </a:cubicBezTo>
                      <a:cubicBezTo>
                        <a:pt x="2237" y="213179"/>
                        <a:pt x="0" y="208620"/>
                        <a:pt x="0" y="205867"/>
                      </a:cubicBezTo>
                      <a:lnTo>
                        <a:pt x="4043" y="203114"/>
                      </a:lnTo>
                      <a:cubicBezTo>
                        <a:pt x="6710" y="201307"/>
                        <a:pt x="12129" y="197178"/>
                        <a:pt x="20301" y="190812"/>
                      </a:cubicBezTo>
                      <a:cubicBezTo>
                        <a:pt x="22968" y="189005"/>
                        <a:pt x="28904" y="184016"/>
                        <a:pt x="37936" y="175843"/>
                      </a:cubicBezTo>
                      <a:cubicBezTo>
                        <a:pt x="52388" y="161304"/>
                        <a:pt x="61850" y="153131"/>
                        <a:pt x="66410" y="151325"/>
                      </a:cubicBezTo>
                      <a:cubicBezTo>
                        <a:pt x="66410" y="150464"/>
                        <a:pt x="66410" y="142722"/>
                        <a:pt x="66410" y="128097"/>
                      </a:cubicBezTo>
                      <a:cubicBezTo>
                        <a:pt x="66410" y="125344"/>
                        <a:pt x="65033" y="123968"/>
                        <a:pt x="62366" y="123968"/>
                      </a:cubicBezTo>
                      <a:cubicBezTo>
                        <a:pt x="60560" y="123968"/>
                        <a:pt x="58323" y="123968"/>
                        <a:pt x="55571" y="123968"/>
                      </a:cubicBezTo>
                      <a:cubicBezTo>
                        <a:pt x="51011" y="123968"/>
                        <a:pt x="44732" y="127151"/>
                        <a:pt x="36646" y="133517"/>
                      </a:cubicBezTo>
                      <a:cubicBezTo>
                        <a:pt x="33893" y="135323"/>
                        <a:pt x="32087" y="136270"/>
                        <a:pt x="31226" y="136270"/>
                      </a:cubicBezTo>
                      <a:cubicBezTo>
                        <a:pt x="28560" y="137216"/>
                        <a:pt x="24860" y="130850"/>
                        <a:pt x="20387" y="117171"/>
                      </a:cubicBezTo>
                      <a:cubicBezTo>
                        <a:pt x="17635" y="108913"/>
                        <a:pt x="17205" y="103923"/>
                        <a:pt x="19011" y="102030"/>
                      </a:cubicBezTo>
                      <a:close/>
                      <a:moveTo>
                        <a:pt x="193809" y="100740"/>
                      </a:moveTo>
                      <a:lnTo>
                        <a:pt x="193809" y="107536"/>
                      </a:lnTo>
                      <a:cubicBezTo>
                        <a:pt x="193809" y="110289"/>
                        <a:pt x="195185" y="111665"/>
                        <a:pt x="197852" y="111665"/>
                      </a:cubicBezTo>
                      <a:cubicBezTo>
                        <a:pt x="215917" y="110805"/>
                        <a:pt x="228132" y="109859"/>
                        <a:pt x="234412" y="108913"/>
                      </a:cubicBezTo>
                      <a:cubicBezTo>
                        <a:pt x="243444" y="108052"/>
                        <a:pt x="252907" y="106676"/>
                        <a:pt x="262886" y="104783"/>
                      </a:cubicBezTo>
                      <a:cubicBezTo>
                        <a:pt x="266498" y="103923"/>
                        <a:pt x="269165" y="103407"/>
                        <a:pt x="270972" y="103407"/>
                      </a:cubicBezTo>
                      <a:cubicBezTo>
                        <a:pt x="277251" y="104353"/>
                        <a:pt x="283187" y="111580"/>
                        <a:pt x="288606" y="125258"/>
                      </a:cubicBezTo>
                      <a:cubicBezTo>
                        <a:pt x="288606" y="129818"/>
                        <a:pt x="286800" y="132570"/>
                        <a:pt x="283187" y="133431"/>
                      </a:cubicBezTo>
                      <a:cubicBezTo>
                        <a:pt x="282241" y="133431"/>
                        <a:pt x="280950" y="133431"/>
                        <a:pt x="279144" y="133431"/>
                      </a:cubicBezTo>
                      <a:cubicBezTo>
                        <a:pt x="264692" y="129818"/>
                        <a:pt x="253423" y="128011"/>
                        <a:pt x="245251" y="128011"/>
                      </a:cubicBezTo>
                      <a:lnTo>
                        <a:pt x="228993" y="128011"/>
                      </a:lnTo>
                      <a:cubicBezTo>
                        <a:pt x="224433" y="128011"/>
                        <a:pt x="222197" y="131194"/>
                        <a:pt x="222197" y="137560"/>
                      </a:cubicBezTo>
                      <a:lnTo>
                        <a:pt x="222197" y="151239"/>
                      </a:lnTo>
                      <a:cubicBezTo>
                        <a:pt x="228476" y="151239"/>
                        <a:pt x="233466" y="150809"/>
                        <a:pt x="237079" y="149862"/>
                      </a:cubicBezTo>
                      <a:cubicBezTo>
                        <a:pt x="247918" y="148056"/>
                        <a:pt x="254197" y="147625"/>
                        <a:pt x="256004" y="148486"/>
                      </a:cubicBezTo>
                      <a:cubicBezTo>
                        <a:pt x="259616" y="153906"/>
                        <a:pt x="262283" y="161648"/>
                        <a:pt x="264176" y="171714"/>
                      </a:cubicBezTo>
                      <a:cubicBezTo>
                        <a:pt x="263230" y="175327"/>
                        <a:pt x="261939" y="177133"/>
                        <a:pt x="260133" y="177133"/>
                      </a:cubicBezTo>
                      <a:cubicBezTo>
                        <a:pt x="258326" y="177133"/>
                        <a:pt x="256520" y="177133"/>
                        <a:pt x="254713" y="177133"/>
                      </a:cubicBezTo>
                      <a:cubicBezTo>
                        <a:pt x="246627" y="175327"/>
                        <a:pt x="238455" y="174381"/>
                        <a:pt x="230369" y="174381"/>
                      </a:cubicBezTo>
                      <a:cubicBezTo>
                        <a:pt x="223143" y="173520"/>
                        <a:pt x="219530" y="176703"/>
                        <a:pt x="219530" y="183930"/>
                      </a:cubicBezTo>
                      <a:cubicBezTo>
                        <a:pt x="218584" y="193909"/>
                        <a:pt x="218154" y="201652"/>
                        <a:pt x="218154" y="207157"/>
                      </a:cubicBezTo>
                      <a:cubicBezTo>
                        <a:pt x="219014" y="232622"/>
                        <a:pt x="221766" y="256710"/>
                        <a:pt x="226240" y="279508"/>
                      </a:cubicBezTo>
                      <a:cubicBezTo>
                        <a:pt x="227100" y="287680"/>
                        <a:pt x="227616" y="292240"/>
                        <a:pt x="227616" y="293186"/>
                      </a:cubicBezTo>
                      <a:cubicBezTo>
                        <a:pt x="214971" y="296799"/>
                        <a:pt x="196906" y="292240"/>
                        <a:pt x="173422" y="279508"/>
                      </a:cubicBezTo>
                      <a:cubicBezTo>
                        <a:pt x="155357" y="270389"/>
                        <a:pt x="144948" y="262646"/>
                        <a:pt x="142282" y="256280"/>
                      </a:cubicBezTo>
                      <a:cubicBezTo>
                        <a:pt x="142282" y="255420"/>
                        <a:pt x="146325" y="256280"/>
                        <a:pt x="154497" y="259033"/>
                      </a:cubicBezTo>
                      <a:cubicBezTo>
                        <a:pt x="174368" y="265399"/>
                        <a:pt x="188390" y="265829"/>
                        <a:pt x="196476" y="260409"/>
                      </a:cubicBezTo>
                      <a:cubicBezTo>
                        <a:pt x="200089" y="257656"/>
                        <a:pt x="201465" y="249053"/>
                        <a:pt x="200519" y="234515"/>
                      </a:cubicBezTo>
                      <a:cubicBezTo>
                        <a:pt x="200519" y="232708"/>
                        <a:pt x="200519" y="230385"/>
                        <a:pt x="200519" y="227718"/>
                      </a:cubicBezTo>
                      <a:cubicBezTo>
                        <a:pt x="199573" y="214986"/>
                        <a:pt x="199143" y="203630"/>
                        <a:pt x="199143" y="193565"/>
                      </a:cubicBezTo>
                      <a:cubicBezTo>
                        <a:pt x="199143" y="184446"/>
                        <a:pt x="199143" y="179456"/>
                        <a:pt x="199143" y="178596"/>
                      </a:cubicBezTo>
                      <a:cubicBezTo>
                        <a:pt x="175659" y="180403"/>
                        <a:pt x="157594" y="183155"/>
                        <a:pt x="144948" y="186769"/>
                      </a:cubicBezTo>
                      <a:cubicBezTo>
                        <a:pt x="144002" y="187715"/>
                        <a:pt x="147615" y="189952"/>
                        <a:pt x="155787" y="193565"/>
                      </a:cubicBezTo>
                      <a:cubicBezTo>
                        <a:pt x="165680" y="197178"/>
                        <a:pt x="171615" y="199931"/>
                        <a:pt x="173422" y="201738"/>
                      </a:cubicBezTo>
                      <a:cubicBezTo>
                        <a:pt x="171615" y="219976"/>
                        <a:pt x="167056" y="231332"/>
                        <a:pt x="159916" y="235891"/>
                      </a:cubicBezTo>
                      <a:cubicBezTo>
                        <a:pt x="157249" y="236837"/>
                        <a:pt x="153120" y="231762"/>
                        <a:pt x="147701" y="220922"/>
                      </a:cubicBezTo>
                      <a:cubicBezTo>
                        <a:pt x="140475" y="207243"/>
                        <a:pt x="134626" y="197264"/>
                        <a:pt x="130067" y="190898"/>
                      </a:cubicBezTo>
                      <a:lnTo>
                        <a:pt x="123270" y="196318"/>
                      </a:lnTo>
                      <a:cubicBezTo>
                        <a:pt x="120604" y="196318"/>
                        <a:pt x="118281" y="194081"/>
                        <a:pt x="116475" y="189521"/>
                      </a:cubicBezTo>
                      <a:cubicBezTo>
                        <a:pt x="116475" y="188661"/>
                        <a:pt x="116475" y="187715"/>
                        <a:pt x="116475" y="186769"/>
                      </a:cubicBezTo>
                      <a:cubicBezTo>
                        <a:pt x="112862" y="179456"/>
                        <a:pt x="111916" y="174466"/>
                        <a:pt x="113808" y="171800"/>
                      </a:cubicBezTo>
                      <a:lnTo>
                        <a:pt x="123270" y="170423"/>
                      </a:lnTo>
                      <a:cubicBezTo>
                        <a:pt x="125937" y="170423"/>
                        <a:pt x="129550" y="169993"/>
                        <a:pt x="134109" y="169047"/>
                      </a:cubicBezTo>
                      <a:cubicBezTo>
                        <a:pt x="153981" y="167240"/>
                        <a:pt x="175228" y="162681"/>
                        <a:pt x="197766" y="155368"/>
                      </a:cubicBezTo>
                      <a:lnTo>
                        <a:pt x="196390" y="147195"/>
                      </a:lnTo>
                      <a:cubicBezTo>
                        <a:pt x="195444" y="143582"/>
                        <a:pt x="195014" y="140829"/>
                        <a:pt x="195014" y="139023"/>
                      </a:cubicBezTo>
                      <a:cubicBezTo>
                        <a:pt x="194067" y="132657"/>
                        <a:pt x="189164" y="130420"/>
                        <a:pt x="180131" y="132226"/>
                      </a:cubicBezTo>
                      <a:cubicBezTo>
                        <a:pt x="176519" y="133173"/>
                        <a:pt x="171959" y="134549"/>
                        <a:pt x="166540" y="136356"/>
                      </a:cubicBezTo>
                      <a:cubicBezTo>
                        <a:pt x="135830" y="145475"/>
                        <a:pt x="117765" y="150034"/>
                        <a:pt x="112346" y="150034"/>
                      </a:cubicBezTo>
                      <a:cubicBezTo>
                        <a:pt x="107786" y="143668"/>
                        <a:pt x="105980" y="137302"/>
                        <a:pt x="106926" y="130936"/>
                      </a:cubicBezTo>
                      <a:lnTo>
                        <a:pt x="109593" y="130936"/>
                      </a:lnTo>
                      <a:cubicBezTo>
                        <a:pt x="120432" y="131882"/>
                        <a:pt x="131701" y="129559"/>
                        <a:pt x="143486" y="124140"/>
                      </a:cubicBezTo>
                      <a:cubicBezTo>
                        <a:pt x="144346" y="124140"/>
                        <a:pt x="146669" y="123709"/>
                        <a:pt x="150282" y="122763"/>
                      </a:cubicBezTo>
                      <a:cubicBezTo>
                        <a:pt x="159314" y="120957"/>
                        <a:pt x="163873" y="118204"/>
                        <a:pt x="163873" y="114591"/>
                      </a:cubicBezTo>
                      <a:cubicBezTo>
                        <a:pt x="163873" y="109171"/>
                        <a:pt x="162067" y="105471"/>
                        <a:pt x="158454" y="103665"/>
                      </a:cubicBezTo>
                      <a:cubicBezTo>
                        <a:pt x="151228" y="103665"/>
                        <a:pt x="145809" y="104095"/>
                        <a:pt x="142195" y="105041"/>
                      </a:cubicBezTo>
                      <a:cubicBezTo>
                        <a:pt x="140389" y="105988"/>
                        <a:pt x="138153" y="102288"/>
                        <a:pt x="135400" y="94116"/>
                      </a:cubicBezTo>
                      <a:cubicBezTo>
                        <a:pt x="131787" y="84136"/>
                        <a:pt x="130841" y="78200"/>
                        <a:pt x="132647" y="76394"/>
                      </a:cubicBezTo>
                      <a:cubicBezTo>
                        <a:pt x="133507" y="75533"/>
                        <a:pt x="137120" y="75017"/>
                        <a:pt x="143486" y="75017"/>
                      </a:cubicBezTo>
                      <a:cubicBezTo>
                        <a:pt x="150712" y="74157"/>
                        <a:pt x="156131" y="73211"/>
                        <a:pt x="159744" y="72264"/>
                      </a:cubicBezTo>
                      <a:cubicBezTo>
                        <a:pt x="163357" y="73211"/>
                        <a:pt x="165164" y="70458"/>
                        <a:pt x="165164" y="64091"/>
                      </a:cubicBezTo>
                      <a:cubicBezTo>
                        <a:pt x="166024" y="28648"/>
                        <a:pt x="166970" y="9033"/>
                        <a:pt x="167830" y="5420"/>
                      </a:cubicBezTo>
                      <a:cubicBezTo>
                        <a:pt x="168691" y="2667"/>
                        <a:pt x="172303" y="860"/>
                        <a:pt x="178669" y="0"/>
                      </a:cubicBezTo>
                      <a:cubicBezTo>
                        <a:pt x="189508" y="1807"/>
                        <a:pt x="197164" y="4990"/>
                        <a:pt x="201723" y="9549"/>
                      </a:cubicBezTo>
                      <a:cubicBezTo>
                        <a:pt x="201723" y="12302"/>
                        <a:pt x="199917" y="15485"/>
                        <a:pt x="196304" y="19099"/>
                      </a:cubicBezTo>
                      <a:cubicBezTo>
                        <a:pt x="194497" y="22712"/>
                        <a:pt x="193551" y="25034"/>
                        <a:pt x="193551" y="25895"/>
                      </a:cubicBezTo>
                      <a:cubicBezTo>
                        <a:pt x="192605" y="29508"/>
                        <a:pt x="192175" y="39057"/>
                        <a:pt x="192175" y="54542"/>
                      </a:cubicBezTo>
                      <a:cubicBezTo>
                        <a:pt x="192175" y="59962"/>
                        <a:pt x="193551" y="62285"/>
                        <a:pt x="196218" y="61339"/>
                      </a:cubicBezTo>
                      <a:cubicBezTo>
                        <a:pt x="210670" y="57725"/>
                        <a:pt x="220562" y="56779"/>
                        <a:pt x="225982" y="58586"/>
                      </a:cubicBezTo>
                      <a:cubicBezTo>
                        <a:pt x="227788" y="59532"/>
                        <a:pt x="229164" y="63575"/>
                        <a:pt x="230025" y="70888"/>
                      </a:cubicBezTo>
                      <a:cubicBezTo>
                        <a:pt x="230885" y="77254"/>
                        <a:pt x="227358" y="81813"/>
                        <a:pt x="219186" y="84566"/>
                      </a:cubicBezTo>
                      <a:cubicBezTo>
                        <a:pt x="211014" y="87319"/>
                        <a:pt x="204734" y="89556"/>
                        <a:pt x="200261" y="91363"/>
                      </a:cubicBezTo>
                      <a:cubicBezTo>
                        <a:pt x="195099" y="93857"/>
                        <a:pt x="192863" y="97041"/>
                        <a:pt x="193809" y="100740"/>
                      </a:cubicBezTo>
                      <a:close/>
                    </a:path>
                  </a:pathLst>
                </a:custGeom>
                <a:grpFill/>
                <a:ln w="860" cap="flat">
                  <a:noFill/>
                  <a:prstDash val="solid"/>
                  <a:miter/>
                </a:ln>
              </p:spPr>
              <p:txBody>
                <a:bodyPr rtlCol="0" anchor="ctr"/>
                <a:lstStyle/>
                <a:p>
                  <a:endParaRPr lang="zh-CN" altLang="en-US"/>
                </a:p>
              </p:txBody>
            </p:sp>
            <p:sp>
              <p:nvSpPr>
                <p:cNvPr id="26" name="任意形状 16"/>
                <p:cNvSpPr/>
                <p:nvPr/>
              </p:nvSpPr>
              <p:spPr>
                <a:xfrm>
                  <a:off x="4052576" y="2752007"/>
                  <a:ext cx="236394" cy="322645"/>
                </a:xfrm>
                <a:custGeom>
                  <a:avLst/>
                  <a:gdLst>
                    <a:gd name="connsiteX0" fmla="*/ 6061 w 236394"/>
                    <a:gd name="connsiteY0" fmla="*/ 86835 h 322645"/>
                    <a:gd name="connsiteX1" fmla="*/ 27739 w 236394"/>
                    <a:gd name="connsiteY1" fmla="*/ 85458 h 322645"/>
                    <a:gd name="connsiteX2" fmla="*/ 88729 w 236394"/>
                    <a:gd name="connsiteY2" fmla="*/ 69113 h 322645"/>
                    <a:gd name="connsiteX3" fmla="*/ 90105 w 236394"/>
                    <a:gd name="connsiteY3" fmla="*/ 29540 h 322645"/>
                    <a:gd name="connsiteX4" fmla="*/ 90105 w 236394"/>
                    <a:gd name="connsiteY4" fmla="*/ 3645 h 322645"/>
                    <a:gd name="connsiteX5" fmla="*/ 110407 w 236394"/>
                    <a:gd name="connsiteY5" fmla="*/ 892 h 322645"/>
                    <a:gd name="connsiteX6" fmla="*/ 136127 w 236394"/>
                    <a:gd name="connsiteY6" fmla="*/ 13194 h 322645"/>
                    <a:gd name="connsiteX7" fmla="*/ 130708 w 236394"/>
                    <a:gd name="connsiteY7" fmla="*/ 21367 h 322645"/>
                    <a:gd name="connsiteX8" fmla="*/ 126665 w 236394"/>
                    <a:gd name="connsiteY8" fmla="*/ 28163 h 322645"/>
                    <a:gd name="connsiteX9" fmla="*/ 123912 w 236394"/>
                    <a:gd name="connsiteY9" fmla="*/ 51391 h 322645"/>
                    <a:gd name="connsiteX10" fmla="*/ 126665 w 236394"/>
                    <a:gd name="connsiteY10" fmla="*/ 60940 h 322645"/>
                    <a:gd name="connsiteX11" fmla="*/ 199784 w 236394"/>
                    <a:gd name="connsiteY11" fmla="*/ 63693 h 322645"/>
                    <a:gd name="connsiteX12" fmla="*/ 236344 w 236394"/>
                    <a:gd name="connsiteY12" fmla="*/ 96470 h 322645"/>
                    <a:gd name="connsiteX13" fmla="*/ 197032 w 236394"/>
                    <a:gd name="connsiteY13" fmla="*/ 136043 h 322645"/>
                    <a:gd name="connsiteX14" fmla="*/ 192988 w 236394"/>
                    <a:gd name="connsiteY14" fmla="*/ 156518 h 322645"/>
                    <a:gd name="connsiteX15" fmla="*/ 191612 w 236394"/>
                    <a:gd name="connsiteY15" fmla="*/ 163314 h 322645"/>
                    <a:gd name="connsiteX16" fmla="*/ 152300 w 236394"/>
                    <a:gd name="connsiteY16" fmla="*/ 164691 h 322645"/>
                    <a:gd name="connsiteX17" fmla="*/ 125203 w 236394"/>
                    <a:gd name="connsiteY17" fmla="*/ 167444 h 322645"/>
                    <a:gd name="connsiteX18" fmla="*/ 117117 w 236394"/>
                    <a:gd name="connsiteY18" fmla="*/ 284787 h 322645"/>
                    <a:gd name="connsiteX19" fmla="*/ 119869 w 236394"/>
                    <a:gd name="connsiteY19" fmla="*/ 301133 h 322645"/>
                    <a:gd name="connsiteX20" fmla="*/ 122536 w 236394"/>
                    <a:gd name="connsiteY20" fmla="*/ 314811 h 322645"/>
                    <a:gd name="connsiteX21" fmla="*/ 96815 w 236394"/>
                    <a:gd name="connsiteY21" fmla="*/ 316188 h 322645"/>
                    <a:gd name="connsiteX22" fmla="*/ 96815 w 236394"/>
                    <a:gd name="connsiteY22" fmla="*/ 284787 h 322645"/>
                    <a:gd name="connsiteX23" fmla="*/ 99568 w 236394"/>
                    <a:gd name="connsiteY23" fmla="*/ 249343 h 322645"/>
                    <a:gd name="connsiteX24" fmla="*/ 94148 w 236394"/>
                    <a:gd name="connsiteY24" fmla="*/ 200221 h 322645"/>
                    <a:gd name="connsiteX25" fmla="*/ 92772 w 236394"/>
                    <a:gd name="connsiteY25" fmla="*/ 170197 h 322645"/>
                    <a:gd name="connsiteX26" fmla="*/ 48040 w 236394"/>
                    <a:gd name="connsiteY26" fmla="*/ 182499 h 322645"/>
                    <a:gd name="connsiteX27" fmla="*/ 34535 w 236394"/>
                    <a:gd name="connsiteY27" fmla="*/ 171573 h 322645"/>
                    <a:gd name="connsiteX28" fmla="*/ 14233 w 236394"/>
                    <a:gd name="connsiteY28" fmla="*/ 138796 h 322645"/>
                    <a:gd name="connsiteX29" fmla="*/ 728 w 236394"/>
                    <a:gd name="connsiteY29" fmla="*/ 108772 h 322645"/>
                    <a:gd name="connsiteX30" fmla="*/ 6061 w 236394"/>
                    <a:gd name="connsiteY30" fmla="*/ 86835 h 322645"/>
                    <a:gd name="connsiteX31" fmla="*/ 54836 w 236394"/>
                    <a:gd name="connsiteY31" fmla="*/ 152303 h 322645"/>
                    <a:gd name="connsiteX32" fmla="*/ 92772 w 236394"/>
                    <a:gd name="connsiteY32" fmla="*/ 141377 h 322645"/>
                    <a:gd name="connsiteX33" fmla="*/ 91395 w 236394"/>
                    <a:gd name="connsiteY33" fmla="*/ 114106 h 322645"/>
                    <a:gd name="connsiteX34" fmla="*/ 90019 w 236394"/>
                    <a:gd name="connsiteY34" fmla="*/ 92255 h 322645"/>
                    <a:gd name="connsiteX35" fmla="*/ 54836 w 236394"/>
                    <a:gd name="connsiteY35" fmla="*/ 101804 h 322645"/>
                    <a:gd name="connsiteX36" fmla="*/ 54836 w 236394"/>
                    <a:gd name="connsiteY36" fmla="*/ 152303 h 322645"/>
                    <a:gd name="connsiteX37" fmla="*/ 125289 w 236394"/>
                    <a:gd name="connsiteY37" fmla="*/ 137334 h 322645"/>
                    <a:gd name="connsiteX38" fmla="*/ 151009 w 236394"/>
                    <a:gd name="connsiteY38" fmla="*/ 133204 h 322645"/>
                    <a:gd name="connsiteX39" fmla="*/ 171311 w 236394"/>
                    <a:gd name="connsiteY39" fmla="*/ 127785 h 322645"/>
                    <a:gd name="connsiteX40" fmla="*/ 178107 w 236394"/>
                    <a:gd name="connsiteY40" fmla="*/ 84082 h 322645"/>
                    <a:gd name="connsiteX41" fmla="*/ 126665 w 236394"/>
                    <a:gd name="connsiteY41" fmla="*/ 84082 h 322645"/>
                    <a:gd name="connsiteX42" fmla="*/ 122622 w 236394"/>
                    <a:gd name="connsiteY42" fmla="*/ 114106 h 322645"/>
                    <a:gd name="connsiteX43" fmla="*/ 125289 w 236394"/>
                    <a:gd name="connsiteY43" fmla="*/ 137334 h 32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6394" h="322645">
                      <a:moveTo>
                        <a:pt x="6061" y="86835"/>
                      </a:moveTo>
                      <a:cubicBezTo>
                        <a:pt x="6921" y="86835"/>
                        <a:pt x="14147" y="86405"/>
                        <a:pt x="27739" y="85458"/>
                      </a:cubicBezTo>
                      <a:cubicBezTo>
                        <a:pt x="42191" y="84598"/>
                        <a:pt x="62492" y="79092"/>
                        <a:pt x="88729" y="69113"/>
                      </a:cubicBezTo>
                      <a:cubicBezTo>
                        <a:pt x="90535" y="68253"/>
                        <a:pt x="90965" y="55004"/>
                        <a:pt x="90105" y="29540"/>
                      </a:cubicBezTo>
                      <a:cubicBezTo>
                        <a:pt x="89159" y="15861"/>
                        <a:pt x="89159" y="7258"/>
                        <a:pt x="90105" y="3645"/>
                      </a:cubicBezTo>
                      <a:cubicBezTo>
                        <a:pt x="90965" y="32"/>
                        <a:pt x="97761" y="-914"/>
                        <a:pt x="110407" y="892"/>
                      </a:cubicBezTo>
                      <a:cubicBezTo>
                        <a:pt x="125719" y="4505"/>
                        <a:pt x="134321" y="8635"/>
                        <a:pt x="136127" y="13194"/>
                      </a:cubicBezTo>
                      <a:cubicBezTo>
                        <a:pt x="136127" y="15001"/>
                        <a:pt x="134321" y="17754"/>
                        <a:pt x="130708" y="21367"/>
                      </a:cubicBezTo>
                      <a:cubicBezTo>
                        <a:pt x="128041" y="24120"/>
                        <a:pt x="126665" y="26357"/>
                        <a:pt x="126665" y="28163"/>
                      </a:cubicBezTo>
                      <a:cubicBezTo>
                        <a:pt x="124859" y="35476"/>
                        <a:pt x="123912" y="43132"/>
                        <a:pt x="123912" y="51391"/>
                      </a:cubicBezTo>
                      <a:cubicBezTo>
                        <a:pt x="123912" y="57757"/>
                        <a:pt x="124772" y="60940"/>
                        <a:pt x="126665" y="60940"/>
                      </a:cubicBezTo>
                      <a:cubicBezTo>
                        <a:pt x="154622" y="56381"/>
                        <a:pt x="179053" y="57327"/>
                        <a:pt x="199784" y="63693"/>
                      </a:cubicBezTo>
                      <a:cubicBezTo>
                        <a:pt x="225075" y="73673"/>
                        <a:pt x="237290" y="84598"/>
                        <a:pt x="236344" y="96470"/>
                      </a:cubicBezTo>
                      <a:cubicBezTo>
                        <a:pt x="219139" y="107396"/>
                        <a:pt x="206064" y="120558"/>
                        <a:pt x="197032" y="136043"/>
                      </a:cubicBezTo>
                      <a:cubicBezTo>
                        <a:pt x="194365" y="140603"/>
                        <a:pt x="192988" y="147399"/>
                        <a:pt x="192988" y="156518"/>
                      </a:cubicBezTo>
                      <a:lnTo>
                        <a:pt x="191612" y="163314"/>
                      </a:lnTo>
                      <a:cubicBezTo>
                        <a:pt x="174407" y="163314"/>
                        <a:pt x="161332" y="163745"/>
                        <a:pt x="152300" y="164691"/>
                      </a:cubicBezTo>
                      <a:cubicBezTo>
                        <a:pt x="142321" y="165637"/>
                        <a:pt x="133375" y="166498"/>
                        <a:pt x="125203" y="167444"/>
                      </a:cubicBezTo>
                      <a:cubicBezTo>
                        <a:pt x="119783" y="187489"/>
                        <a:pt x="117117" y="226546"/>
                        <a:pt x="117117" y="284787"/>
                      </a:cubicBezTo>
                      <a:cubicBezTo>
                        <a:pt x="117117" y="287540"/>
                        <a:pt x="117977" y="292960"/>
                        <a:pt x="119869" y="301133"/>
                      </a:cubicBezTo>
                      <a:cubicBezTo>
                        <a:pt x="120729" y="307499"/>
                        <a:pt x="121676" y="312058"/>
                        <a:pt x="122536" y="314811"/>
                      </a:cubicBezTo>
                      <a:cubicBezTo>
                        <a:pt x="113503" y="324791"/>
                        <a:pt x="104901" y="325221"/>
                        <a:pt x="96815" y="316188"/>
                      </a:cubicBezTo>
                      <a:cubicBezTo>
                        <a:pt x="96815" y="308875"/>
                        <a:pt x="96815" y="298466"/>
                        <a:pt x="96815" y="284787"/>
                      </a:cubicBezTo>
                      <a:cubicBezTo>
                        <a:pt x="98622" y="269302"/>
                        <a:pt x="99568" y="257516"/>
                        <a:pt x="99568" y="249343"/>
                      </a:cubicBezTo>
                      <a:cubicBezTo>
                        <a:pt x="98622" y="233858"/>
                        <a:pt x="96815" y="217513"/>
                        <a:pt x="94148" y="200221"/>
                      </a:cubicBezTo>
                      <a:cubicBezTo>
                        <a:pt x="93202" y="187489"/>
                        <a:pt x="92772" y="177509"/>
                        <a:pt x="92772" y="170197"/>
                      </a:cubicBezTo>
                      <a:cubicBezTo>
                        <a:pt x="84600" y="168390"/>
                        <a:pt x="69718" y="172520"/>
                        <a:pt x="48040" y="182499"/>
                      </a:cubicBezTo>
                      <a:cubicBezTo>
                        <a:pt x="44427" y="184306"/>
                        <a:pt x="39954" y="180692"/>
                        <a:pt x="34535" y="171573"/>
                      </a:cubicBezTo>
                      <a:cubicBezTo>
                        <a:pt x="30922" y="164261"/>
                        <a:pt x="24126" y="153421"/>
                        <a:pt x="14233" y="138796"/>
                      </a:cubicBezTo>
                      <a:cubicBezTo>
                        <a:pt x="7007" y="131484"/>
                        <a:pt x="2448" y="121505"/>
                        <a:pt x="728" y="108772"/>
                      </a:cubicBezTo>
                      <a:cubicBezTo>
                        <a:pt x="-1165" y="95008"/>
                        <a:pt x="641" y="87695"/>
                        <a:pt x="6061" y="86835"/>
                      </a:cubicBezTo>
                      <a:close/>
                      <a:moveTo>
                        <a:pt x="54836" y="152303"/>
                      </a:moveTo>
                      <a:cubicBezTo>
                        <a:pt x="72901" y="149550"/>
                        <a:pt x="85546" y="145937"/>
                        <a:pt x="92772" y="141377"/>
                      </a:cubicBezTo>
                      <a:cubicBezTo>
                        <a:pt x="92772" y="140517"/>
                        <a:pt x="92342" y="131398"/>
                        <a:pt x="91395" y="114106"/>
                      </a:cubicBezTo>
                      <a:cubicBezTo>
                        <a:pt x="90449" y="107740"/>
                        <a:pt x="90019" y="100428"/>
                        <a:pt x="90019" y="92255"/>
                      </a:cubicBezTo>
                      <a:cubicBezTo>
                        <a:pt x="87353" y="91395"/>
                        <a:pt x="75567" y="94578"/>
                        <a:pt x="54836" y="101804"/>
                      </a:cubicBezTo>
                      <a:cubicBezTo>
                        <a:pt x="37717" y="119096"/>
                        <a:pt x="37717" y="135957"/>
                        <a:pt x="54836" y="152303"/>
                      </a:cubicBezTo>
                      <a:close/>
                      <a:moveTo>
                        <a:pt x="125289" y="137334"/>
                      </a:moveTo>
                      <a:cubicBezTo>
                        <a:pt x="133375" y="135527"/>
                        <a:pt x="141977" y="134151"/>
                        <a:pt x="151009" y="133204"/>
                      </a:cubicBezTo>
                      <a:cubicBezTo>
                        <a:pt x="162709" y="131398"/>
                        <a:pt x="169504" y="129591"/>
                        <a:pt x="171311" y="127785"/>
                      </a:cubicBezTo>
                      <a:cubicBezTo>
                        <a:pt x="178537" y="118666"/>
                        <a:pt x="180773" y="104127"/>
                        <a:pt x="178107" y="84082"/>
                      </a:cubicBezTo>
                      <a:cubicBezTo>
                        <a:pt x="155482" y="78662"/>
                        <a:pt x="138364" y="78662"/>
                        <a:pt x="126665" y="84082"/>
                      </a:cubicBezTo>
                      <a:cubicBezTo>
                        <a:pt x="123912" y="87695"/>
                        <a:pt x="122622" y="97761"/>
                        <a:pt x="122622" y="114106"/>
                      </a:cubicBezTo>
                      <a:cubicBezTo>
                        <a:pt x="121676" y="129591"/>
                        <a:pt x="122622" y="137334"/>
                        <a:pt x="125289" y="137334"/>
                      </a:cubicBezTo>
                      <a:close/>
                    </a:path>
                  </a:pathLst>
                </a:custGeom>
                <a:grpFill/>
                <a:ln w="860" cap="flat">
                  <a:noFill/>
                  <a:prstDash val="solid"/>
                  <a:miter/>
                </a:ln>
              </p:spPr>
              <p:txBody>
                <a:bodyPr rtlCol="0" anchor="ctr"/>
                <a:lstStyle/>
                <a:p>
                  <a:endParaRPr lang="zh-CN" altLang="en-US"/>
                </a:p>
              </p:txBody>
            </p:sp>
            <p:sp>
              <p:nvSpPr>
                <p:cNvPr id="27" name="任意形状 17"/>
                <p:cNvSpPr/>
                <p:nvPr/>
              </p:nvSpPr>
              <p:spPr>
                <a:xfrm>
                  <a:off x="4588823" y="2751071"/>
                  <a:ext cx="272058" cy="324003"/>
                </a:xfrm>
                <a:custGeom>
                  <a:avLst/>
                  <a:gdLst>
                    <a:gd name="connsiteX0" fmla="*/ 1779 w 272058"/>
                    <a:gd name="connsiteY0" fmla="*/ 188768 h 324003"/>
                    <a:gd name="connsiteX1" fmla="*/ 4446 w 272058"/>
                    <a:gd name="connsiteY1" fmla="*/ 188768 h 324003"/>
                    <a:gd name="connsiteX2" fmla="*/ 46424 w 272058"/>
                    <a:gd name="connsiteY2" fmla="*/ 179219 h 324003"/>
                    <a:gd name="connsiteX3" fmla="*/ 139931 w 272058"/>
                    <a:gd name="connsiteY3" fmla="*/ 158744 h 324003"/>
                    <a:gd name="connsiteX4" fmla="*/ 150770 w 272058"/>
                    <a:gd name="connsiteY4" fmla="*/ 155991 h 324003"/>
                    <a:gd name="connsiteX5" fmla="*/ 153437 w 272058"/>
                    <a:gd name="connsiteY5" fmla="*/ 151862 h 324003"/>
                    <a:gd name="connsiteX6" fmla="*/ 148017 w 272058"/>
                    <a:gd name="connsiteY6" fmla="*/ 109536 h 324003"/>
                    <a:gd name="connsiteX7" fmla="*/ 148017 w 272058"/>
                    <a:gd name="connsiteY7" fmla="*/ 102739 h 324003"/>
                    <a:gd name="connsiteX8" fmla="*/ 184577 w 272058"/>
                    <a:gd name="connsiteY8" fmla="*/ 109536 h 324003"/>
                    <a:gd name="connsiteX9" fmla="*/ 183201 w 272058"/>
                    <a:gd name="connsiteY9" fmla="*/ 113665 h 324003"/>
                    <a:gd name="connsiteX10" fmla="*/ 179158 w 272058"/>
                    <a:gd name="connsiteY10" fmla="*/ 132764 h 324003"/>
                    <a:gd name="connsiteX11" fmla="*/ 179158 w 272058"/>
                    <a:gd name="connsiteY11" fmla="*/ 140936 h 324003"/>
                    <a:gd name="connsiteX12" fmla="*/ 183201 w 272058"/>
                    <a:gd name="connsiteY12" fmla="*/ 151862 h 324003"/>
                    <a:gd name="connsiteX13" fmla="*/ 215717 w 272058"/>
                    <a:gd name="connsiteY13" fmla="*/ 150485 h 324003"/>
                    <a:gd name="connsiteX14" fmla="*/ 244191 w 272058"/>
                    <a:gd name="connsiteY14" fmla="*/ 150485 h 324003"/>
                    <a:gd name="connsiteX15" fmla="*/ 250987 w 272058"/>
                    <a:gd name="connsiteY15" fmla="*/ 149109 h 324003"/>
                    <a:gd name="connsiteX16" fmla="*/ 267245 w 272058"/>
                    <a:gd name="connsiteY16" fmla="*/ 172337 h 324003"/>
                    <a:gd name="connsiteX17" fmla="*/ 271288 w 272058"/>
                    <a:gd name="connsiteY17" fmla="*/ 191435 h 324003"/>
                    <a:gd name="connsiteX18" fmla="*/ 259073 w 272058"/>
                    <a:gd name="connsiteY18" fmla="*/ 190059 h 324003"/>
                    <a:gd name="connsiteX19" fmla="*/ 219760 w 272058"/>
                    <a:gd name="connsiteY19" fmla="*/ 179133 h 324003"/>
                    <a:gd name="connsiteX20" fmla="*/ 185867 w 272058"/>
                    <a:gd name="connsiteY20" fmla="*/ 181886 h 324003"/>
                    <a:gd name="connsiteX21" fmla="*/ 181824 w 272058"/>
                    <a:gd name="connsiteY21" fmla="*/ 192812 h 324003"/>
                    <a:gd name="connsiteX22" fmla="*/ 179158 w 272058"/>
                    <a:gd name="connsiteY22" fmla="*/ 251483 h 324003"/>
                    <a:gd name="connsiteX23" fmla="*/ 179158 w 272058"/>
                    <a:gd name="connsiteY23" fmla="*/ 281507 h 324003"/>
                    <a:gd name="connsiteX24" fmla="*/ 180534 w 272058"/>
                    <a:gd name="connsiteY24" fmla="*/ 297853 h 324003"/>
                    <a:gd name="connsiteX25" fmla="*/ 183201 w 272058"/>
                    <a:gd name="connsiteY25" fmla="*/ 323748 h 324003"/>
                    <a:gd name="connsiteX26" fmla="*/ 160147 w 272058"/>
                    <a:gd name="connsiteY26" fmla="*/ 319618 h 324003"/>
                    <a:gd name="connsiteX27" fmla="*/ 153351 w 272058"/>
                    <a:gd name="connsiteY27" fmla="*/ 318242 h 324003"/>
                    <a:gd name="connsiteX28" fmla="*/ 74812 w 272058"/>
                    <a:gd name="connsiteY28" fmla="*/ 290970 h 324003"/>
                    <a:gd name="connsiteX29" fmla="*/ 65349 w 272058"/>
                    <a:gd name="connsiteY29" fmla="*/ 285551 h 324003"/>
                    <a:gd name="connsiteX30" fmla="*/ 78855 w 272058"/>
                    <a:gd name="connsiteY30" fmla="*/ 284174 h 324003"/>
                    <a:gd name="connsiteX31" fmla="*/ 107329 w 272058"/>
                    <a:gd name="connsiteY31" fmla="*/ 286927 h 324003"/>
                    <a:gd name="connsiteX32" fmla="*/ 135802 w 272058"/>
                    <a:gd name="connsiteY32" fmla="*/ 289680 h 324003"/>
                    <a:gd name="connsiteX33" fmla="*/ 156103 w 272058"/>
                    <a:gd name="connsiteY33" fmla="*/ 261032 h 324003"/>
                    <a:gd name="connsiteX34" fmla="*/ 153437 w 272058"/>
                    <a:gd name="connsiteY34" fmla="*/ 196941 h 324003"/>
                    <a:gd name="connsiteX35" fmla="*/ 153437 w 272058"/>
                    <a:gd name="connsiteY35" fmla="*/ 186015 h 324003"/>
                    <a:gd name="connsiteX36" fmla="*/ 107415 w 272058"/>
                    <a:gd name="connsiteY36" fmla="*/ 192812 h 324003"/>
                    <a:gd name="connsiteX37" fmla="*/ 97952 w 272058"/>
                    <a:gd name="connsiteY37" fmla="*/ 194188 h 324003"/>
                    <a:gd name="connsiteX38" fmla="*/ 108791 w 272058"/>
                    <a:gd name="connsiteY38" fmla="*/ 210534 h 324003"/>
                    <a:gd name="connsiteX39" fmla="*/ 114211 w 272058"/>
                    <a:gd name="connsiteY39" fmla="*/ 214663 h 324003"/>
                    <a:gd name="connsiteX40" fmla="*/ 100705 w 272058"/>
                    <a:gd name="connsiteY40" fmla="*/ 246063 h 324003"/>
                    <a:gd name="connsiteX41" fmla="*/ 93909 w 272058"/>
                    <a:gd name="connsiteY41" fmla="*/ 237891 h 324003"/>
                    <a:gd name="connsiteX42" fmla="*/ 61392 w 272058"/>
                    <a:gd name="connsiteY42" fmla="*/ 199694 h 324003"/>
                    <a:gd name="connsiteX43" fmla="*/ 18037 w 272058"/>
                    <a:gd name="connsiteY43" fmla="*/ 216040 h 324003"/>
                    <a:gd name="connsiteX44" fmla="*/ 16661 w 272058"/>
                    <a:gd name="connsiteY44" fmla="*/ 217416 h 324003"/>
                    <a:gd name="connsiteX45" fmla="*/ 3155 w 272058"/>
                    <a:gd name="connsiteY45" fmla="*/ 202447 h 324003"/>
                    <a:gd name="connsiteX46" fmla="*/ 1779 w 272058"/>
                    <a:gd name="connsiteY46" fmla="*/ 188768 h 324003"/>
                    <a:gd name="connsiteX47" fmla="*/ 28876 w 272058"/>
                    <a:gd name="connsiteY47" fmla="*/ 130097 h 324003"/>
                    <a:gd name="connsiteX48" fmla="*/ 69479 w 272058"/>
                    <a:gd name="connsiteY48" fmla="*/ 102826 h 324003"/>
                    <a:gd name="connsiteX49" fmla="*/ 68102 w 272058"/>
                    <a:gd name="connsiteY49" fmla="*/ 112375 h 324003"/>
                    <a:gd name="connsiteX50" fmla="*/ 66726 w 272058"/>
                    <a:gd name="connsiteY50" fmla="*/ 132850 h 324003"/>
                    <a:gd name="connsiteX51" fmla="*/ 69479 w 272058"/>
                    <a:gd name="connsiteY51" fmla="*/ 147819 h 324003"/>
                    <a:gd name="connsiteX52" fmla="*/ 55887 w 272058"/>
                    <a:gd name="connsiteY52" fmla="*/ 149195 h 324003"/>
                    <a:gd name="connsiteX53" fmla="*/ 28876 w 272058"/>
                    <a:gd name="connsiteY53" fmla="*/ 130097 h 324003"/>
                    <a:gd name="connsiteX54" fmla="*/ 89780 w 272058"/>
                    <a:gd name="connsiteY54" fmla="*/ 109622 h 324003"/>
                    <a:gd name="connsiteX55" fmla="*/ 84361 w 272058"/>
                    <a:gd name="connsiteY55" fmla="*/ 89147 h 324003"/>
                    <a:gd name="connsiteX56" fmla="*/ 88404 w 272058"/>
                    <a:gd name="connsiteY56" fmla="*/ 89147 h 324003"/>
                    <a:gd name="connsiteX57" fmla="*/ 142598 w 272058"/>
                    <a:gd name="connsiteY57" fmla="*/ 75468 h 324003"/>
                    <a:gd name="connsiteX58" fmla="*/ 148017 w 272058"/>
                    <a:gd name="connsiteY58" fmla="*/ 72715 h 324003"/>
                    <a:gd name="connsiteX59" fmla="*/ 195416 w 272058"/>
                    <a:gd name="connsiteY59" fmla="*/ 61790 h 324003"/>
                    <a:gd name="connsiteX60" fmla="*/ 223890 w 272058"/>
                    <a:gd name="connsiteY60" fmla="*/ 75468 h 324003"/>
                    <a:gd name="connsiteX61" fmla="*/ 257782 w 272058"/>
                    <a:gd name="connsiteY61" fmla="*/ 127344 h 324003"/>
                    <a:gd name="connsiteX62" fmla="*/ 252363 w 272058"/>
                    <a:gd name="connsiteY62" fmla="*/ 130097 h 324003"/>
                    <a:gd name="connsiteX63" fmla="*/ 241524 w 272058"/>
                    <a:gd name="connsiteY63" fmla="*/ 131473 h 324003"/>
                    <a:gd name="connsiteX64" fmla="*/ 200921 w 272058"/>
                    <a:gd name="connsiteY64" fmla="*/ 134226 h 324003"/>
                    <a:gd name="connsiteX65" fmla="*/ 186040 w 272058"/>
                    <a:gd name="connsiteY65" fmla="*/ 128806 h 324003"/>
                    <a:gd name="connsiteX66" fmla="*/ 198255 w 272058"/>
                    <a:gd name="connsiteY66" fmla="*/ 123386 h 324003"/>
                    <a:gd name="connsiteX67" fmla="*/ 222599 w 272058"/>
                    <a:gd name="connsiteY67" fmla="*/ 104288 h 324003"/>
                    <a:gd name="connsiteX68" fmla="*/ 207717 w 272058"/>
                    <a:gd name="connsiteY68" fmla="*/ 82437 h 324003"/>
                    <a:gd name="connsiteX69" fmla="*/ 191459 w 272058"/>
                    <a:gd name="connsiteY69" fmla="*/ 79684 h 324003"/>
                    <a:gd name="connsiteX70" fmla="*/ 188792 w 272058"/>
                    <a:gd name="connsiteY70" fmla="*/ 79684 h 324003"/>
                    <a:gd name="connsiteX71" fmla="*/ 149480 w 272058"/>
                    <a:gd name="connsiteY71" fmla="*/ 91986 h 324003"/>
                    <a:gd name="connsiteX72" fmla="*/ 110167 w 272058"/>
                    <a:gd name="connsiteY72" fmla="*/ 106955 h 324003"/>
                    <a:gd name="connsiteX73" fmla="*/ 89780 w 272058"/>
                    <a:gd name="connsiteY73" fmla="*/ 109622 h 324003"/>
                    <a:gd name="connsiteX74" fmla="*/ 119630 w 272058"/>
                    <a:gd name="connsiteY74" fmla="*/ 46821 h 324003"/>
                    <a:gd name="connsiteX75" fmla="*/ 123673 w 272058"/>
                    <a:gd name="connsiteY75" fmla="*/ 11377 h 324003"/>
                    <a:gd name="connsiteX76" fmla="*/ 137178 w 272058"/>
                    <a:gd name="connsiteY76" fmla="*/ 451 h 324003"/>
                    <a:gd name="connsiteX77" fmla="*/ 141222 w 272058"/>
                    <a:gd name="connsiteY77" fmla="*/ 8624 h 324003"/>
                    <a:gd name="connsiteX78" fmla="*/ 158856 w 272058"/>
                    <a:gd name="connsiteY78" fmla="*/ 34519 h 324003"/>
                    <a:gd name="connsiteX79" fmla="*/ 164276 w 272058"/>
                    <a:gd name="connsiteY79" fmla="*/ 49488 h 324003"/>
                    <a:gd name="connsiteX80" fmla="*/ 152061 w 272058"/>
                    <a:gd name="connsiteY80" fmla="*/ 54908 h 324003"/>
                    <a:gd name="connsiteX81" fmla="*/ 119630 w 272058"/>
                    <a:gd name="connsiteY81" fmla="*/ 46821 h 3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2058" h="324003">
                      <a:moveTo>
                        <a:pt x="1779" y="188768"/>
                      </a:moveTo>
                      <a:lnTo>
                        <a:pt x="4446" y="188768"/>
                      </a:lnTo>
                      <a:cubicBezTo>
                        <a:pt x="15285" y="188768"/>
                        <a:pt x="29306" y="185585"/>
                        <a:pt x="46424" y="179219"/>
                      </a:cubicBezTo>
                      <a:cubicBezTo>
                        <a:pt x="66296" y="171907"/>
                        <a:pt x="97436" y="165110"/>
                        <a:pt x="139931" y="158744"/>
                      </a:cubicBezTo>
                      <a:cubicBezTo>
                        <a:pt x="143544" y="157884"/>
                        <a:pt x="147157" y="156938"/>
                        <a:pt x="150770" y="155991"/>
                      </a:cubicBezTo>
                      <a:cubicBezTo>
                        <a:pt x="151631" y="155131"/>
                        <a:pt x="152576" y="153755"/>
                        <a:pt x="153437" y="151862"/>
                      </a:cubicBezTo>
                      <a:cubicBezTo>
                        <a:pt x="153437" y="134570"/>
                        <a:pt x="151631" y="120461"/>
                        <a:pt x="148017" y="109536"/>
                      </a:cubicBezTo>
                      <a:cubicBezTo>
                        <a:pt x="147071" y="106783"/>
                        <a:pt x="147071" y="104546"/>
                        <a:pt x="148017" y="102739"/>
                      </a:cubicBezTo>
                      <a:cubicBezTo>
                        <a:pt x="159717" y="99126"/>
                        <a:pt x="171932" y="101363"/>
                        <a:pt x="184577" y="109536"/>
                      </a:cubicBezTo>
                      <a:cubicBezTo>
                        <a:pt x="184577" y="110482"/>
                        <a:pt x="184147" y="111859"/>
                        <a:pt x="183201" y="113665"/>
                      </a:cubicBezTo>
                      <a:cubicBezTo>
                        <a:pt x="179588" y="120031"/>
                        <a:pt x="178211" y="126397"/>
                        <a:pt x="179158" y="132764"/>
                      </a:cubicBezTo>
                      <a:cubicBezTo>
                        <a:pt x="179158" y="134570"/>
                        <a:pt x="179158" y="137323"/>
                        <a:pt x="179158" y="140936"/>
                      </a:cubicBezTo>
                      <a:cubicBezTo>
                        <a:pt x="180018" y="145496"/>
                        <a:pt x="181394" y="149109"/>
                        <a:pt x="183201" y="151862"/>
                      </a:cubicBezTo>
                      <a:cubicBezTo>
                        <a:pt x="192233" y="150055"/>
                        <a:pt x="203072" y="149625"/>
                        <a:pt x="215717" y="150485"/>
                      </a:cubicBezTo>
                      <a:cubicBezTo>
                        <a:pt x="231029" y="151432"/>
                        <a:pt x="240578" y="151432"/>
                        <a:pt x="244191" y="150485"/>
                      </a:cubicBezTo>
                      <a:cubicBezTo>
                        <a:pt x="246857" y="149625"/>
                        <a:pt x="249180" y="149109"/>
                        <a:pt x="250987" y="149109"/>
                      </a:cubicBezTo>
                      <a:cubicBezTo>
                        <a:pt x="254599" y="150916"/>
                        <a:pt x="260019" y="158658"/>
                        <a:pt x="267245" y="172337"/>
                      </a:cubicBezTo>
                      <a:cubicBezTo>
                        <a:pt x="271718" y="183262"/>
                        <a:pt x="273094" y="189629"/>
                        <a:pt x="271288" y="191435"/>
                      </a:cubicBezTo>
                      <a:cubicBezTo>
                        <a:pt x="269482" y="192382"/>
                        <a:pt x="265438" y="191865"/>
                        <a:pt x="259073" y="190059"/>
                      </a:cubicBezTo>
                      <a:cubicBezTo>
                        <a:pt x="250987" y="185499"/>
                        <a:pt x="237825" y="181886"/>
                        <a:pt x="219760" y="179133"/>
                      </a:cubicBezTo>
                      <a:cubicBezTo>
                        <a:pt x="210728" y="178273"/>
                        <a:pt x="199459" y="179133"/>
                        <a:pt x="185867" y="181886"/>
                      </a:cubicBezTo>
                      <a:cubicBezTo>
                        <a:pt x="183115" y="182832"/>
                        <a:pt x="181824" y="186445"/>
                        <a:pt x="181824" y="192812"/>
                      </a:cubicBezTo>
                      <a:cubicBezTo>
                        <a:pt x="181824" y="212856"/>
                        <a:pt x="180878" y="232385"/>
                        <a:pt x="179158" y="251483"/>
                      </a:cubicBezTo>
                      <a:cubicBezTo>
                        <a:pt x="179158" y="263355"/>
                        <a:pt x="179158" y="273335"/>
                        <a:pt x="179158" y="281507"/>
                      </a:cubicBezTo>
                      <a:cubicBezTo>
                        <a:pt x="179158" y="284260"/>
                        <a:pt x="179588" y="289680"/>
                        <a:pt x="180534" y="297853"/>
                      </a:cubicBezTo>
                      <a:cubicBezTo>
                        <a:pt x="183201" y="313338"/>
                        <a:pt x="184147" y="321941"/>
                        <a:pt x="183201" y="323748"/>
                      </a:cubicBezTo>
                      <a:cubicBezTo>
                        <a:pt x="182254" y="324608"/>
                        <a:pt x="174598" y="323317"/>
                        <a:pt x="160147" y="319618"/>
                      </a:cubicBezTo>
                      <a:cubicBezTo>
                        <a:pt x="157480" y="318672"/>
                        <a:pt x="155157" y="318242"/>
                        <a:pt x="153351" y="318242"/>
                      </a:cubicBezTo>
                      <a:cubicBezTo>
                        <a:pt x="120834" y="311876"/>
                        <a:pt x="94597" y="302756"/>
                        <a:pt x="74812" y="290970"/>
                      </a:cubicBezTo>
                      <a:cubicBezTo>
                        <a:pt x="68446" y="288218"/>
                        <a:pt x="65349" y="286411"/>
                        <a:pt x="65349" y="285551"/>
                      </a:cubicBezTo>
                      <a:cubicBezTo>
                        <a:pt x="67156" y="283744"/>
                        <a:pt x="71629" y="283314"/>
                        <a:pt x="78855" y="284174"/>
                      </a:cubicBezTo>
                      <a:cubicBezTo>
                        <a:pt x="90554" y="285981"/>
                        <a:pt x="100103" y="286927"/>
                        <a:pt x="107329" y="286927"/>
                      </a:cubicBezTo>
                      <a:cubicBezTo>
                        <a:pt x="115415" y="287787"/>
                        <a:pt x="124963" y="288734"/>
                        <a:pt x="135802" y="289680"/>
                      </a:cubicBezTo>
                      <a:cubicBezTo>
                        <a:pt x="152061" y="292433"/>
                        <a:pt x="158856" y="282884"/>
                        <a:pt x="156103" y="261032"/>
                      </a:cubicBezTo>
                      <a:cubicBezTo>
                        <a:pt x="156103" y="241934"/>
                        <a:pt x="155157" y="220599"/>
                        <a:pt x="153437" y="196941"/>
                      </a:cubicBezTo>
                      <a:cubicBezTo>
                        <a:pt x="153437" y="192382"/>
                        <a:pt x="153437" y="188768"/>
                        <a:pt x="153437" y="186015"/>
                      </a:cubicBezTo>
                      <a:cubicBezTo>
                        <a:pt x="142598" y="186015"/>
                        <a:pt x="127200" y="188338"/>
                        <a:pt x="107415" y="192812"/>
                      </a:cubicBezTo>
                      <a:cubicBezTo>
                        <a:pt x="103802" y="193758"/>
                        <a:pt x="100619" y="194188"/>
                        <a:pt x="97952" y="194188"/>
                      </a:cubicBezTo>
                      <a:cubicBezTo>
                        <a:pt x="99759" y="199608"/>
                        <a:pt x="103372" y="205114"/>
                        <a:pt x="108791" y="210534"/>
                      </a:cubicBezTo>
                      <a:cubicBezTo>
                        <a:pt x="111458" y="213286"/>
                        <a:pt x="113264" y="214663"/>
                        <a:pt x="114211" y="214663"/>
                      </a:cubicBezTo>
                      <a:cubicBezTo>
                        <a:pt x="113264" y="229202"/>
                        <a:pt x="108791" y="239697"/>
                        <a:pt x="100705" y="246063"/>
                      </a:cubicBezTo>
                      <a:cubicBezTo>
                        <a:pt x="98898" y="247010"/>
                        <a:pt x="96662" y="244257"/>
                        <a:pt x="93909" y="237891"/>
                      </a:cubicBezTo>
                      <a:cubicBezTo>
                        <a:pt x="84877" y="218792"/>
                        <a:pt x="74038" y="206060"/>
                        <a:pt x="61392" y="199694"/>
                      </a:cubicBezTo>
                      <a:cubicBezTo>
                        <a:pt x="40575" y="201501"/>
                        <a:pt x="26209" y="207006"/>
                        <a:pt x="18037" y="216040"/>
                      </a:cubicBezTo>
                      <a:lnTo>
                        <a:pt x="16661" y="217416"/>
                      </a:lnTo>
                      <a:cubicBezTo>
                        <a:pt x="13048" y="216556"/>
                        <a:pt x="8574" y="211480"/>
                        <a:pt x="3155" y="202447"/>
                      </a:cubicBezTo>
                      <a:cubicBezTo>
                        <a:pt x="-544" y="194188"/>
                        <a:pt x="-974" y="189629"/>
                        <a:pt x="1779" y="188768"/>
                      </a:cubicBezTo>
                      <a:close/>
                      <a:moveTo>
                        <a:pt x="28876" y="130097"/>
                      </a:moveTo>
                      <a:cubicBezTo>
                        <a:pt x="40575" y="114611"/>
                        <a:pt x="54167" y="105578"/>
                        <a:pt x="69479" y="102826"/>
                      </a:cubicBezTo>
                      <a:cubicBezTo>
                        <a:pt x="70339" y="102826"/>
                        <a:pt x="69909" y="106009"/>
                        <a:pt x="68102" y="112375"/>
                      </a:cubicBezTo>
                      <a:cubicBezTo>
                        <a:pt x="65436" y="122354"/>
                        <a:pt x="64919" y="129236"/>
                        <a:pt x="66726" y="132850"/>
                      </a:cubicBezTo>
                      <a:cubicBezTo>
                        <a:pt x="70339" y="141022"/>
                        <a:pt x="71199" y="146012"/>
                        <a:pt x="69479" y="147819"/>
                      </a:cubicBezTo>
                      <a:cubicBezTo>
                        <a:pt x="69479" y="149625"/>
                        <a:pt x="64919" y="150141"/>
                        <a:pt x="55887" y="149195"/>
                      </a:cubicBezTo>
                      <a:cubicBezTo>
                        <a:pt x="35155" y="147302"/>
                        <a:pt x="26123" y="140936"/>
                        <a:pt x="28876" y="130097"/>
                      </a:cubicBezTo>
                      <a:close/>
                      <a:moveTo>
                        <a:pt x="89780" y="109622"/>
                      </a:moveTo>
                      <a:cubicBezTo>
                        <a:pt x="84361" y="101449"/>
                        <a:pt x="82554" y="94653"/>
                        <a:pt x="84361" y="89147"/>
                      </a:cubicBezTo>
                      <a:lnTo>
                        <a:pt x="88404" y="89147"/>
                      </a:lnTo>
                      <a:cubicBezTo>
                        <a:pt x="101049" y="88287"/>
                        <a:pt x="119114" y="83727"/>
                        <a:pt x="142598" y="75468"/>
                      </a:cubicBezTo>
                      <a:cubicBezTo>
                        <a:pt x="143458" y="75468"/>
                        <a:pt x="145265" y="74608"/>
                        <a:pt x="148017" y="72715"/>
                      </a:cubicBezTo>
                      <a:cubicBezTo>
                        <a:pt x="167029" y="64543"/>
                        <a:pt x="182770" y="60930"/>
                        <a:pt x="195416" y="61790"/>
                      </a:cubicBezTo>
                      <a:cubicBezTo>
                        <a:pt x="206255" y="62736"/>
                        <a:pt x="215717" y="67210"/>
                        <a:pt x="223890" y="75468"/>
                      </a:cubicBezTo>
                      <a:cubicBezTo>
                        <a:pt x="250987" y="102739"/>
                        <a:pt x="262255" y="120031"/>
                        <a:pt x="257782" y="127344"/>
                      </a:cubicBezTo>
                      <a:cubicBezTo>
                        <a:pt x="256836" y="128290"/>
                        <a:pt x="255116" y="129150"/>
                        <a:pt x="252363" y="130097"/>
                      </a:cubicBezTo>
                      <a:cubicBezTo>
                        <a:pt x="246944" y="130097"/>
                        <a:pt x="243330" y="130527"/>
                        <a:pt x="241524" y="131473"/>
                      </a:cubicBezTo>
                      <a:cubicBezTo>
                        <a:pt x="227932" y="136893"/>
                        <a:pt x="214427" y="137839"/>
                        <a:pt x="200921" y="134226"/>
                      </a:cubicBezTo>
                      <a:cubicBezTo>
                        <a:pt x="190943" y="132419"/>
                        <a:pt x="186040" y="130613"/>
                        <a:pt x="186040" y="128806"/>
                      </a:cubicBezTo>
                      <a:cubicBezTo>
                        <a:pt x="185093" y="127000"/>
                        <a:pt x="189222" y="125193"/>
                        <a:pt x="198255" y="123386"/>
                      </a:cubicBezTo>
                      <a:cubicBezTo>
                        <a:pt x="214513" y="115214"/>
                        <a:pt x="222599" y="108848"/>
                        <a:pt x="222599" y="104288"/>
                      </a:cubicBezTo>
                      <a:cubicBezTo>
                        <a:pt x="219846" y="94309"/>
                        <a:pt x="214943" y="86996"/>
                        <a:pt x="207717" y="82437"/>
                      </a:cubicBezTo>
                      <a:cubicBezTo>
                        <a:pt x="204104" y="80630"/>
                        <a:pt x="198685" y="79684"/>
                        <a:pt x="191459" y="79684"/>
                      </a:cubicBezTo>
                      <a:cubicBezTo>
                        <a:pt x="190513" y="79684"/>
                        <a:pt x="189652" y="79684"/>
                        <a:pt x="188792" y="79684"/>
                      </a:cubicBezTo>
                      <a:cubicBezTo>
                        <a:pt x="176147" y="79684"/>
                        <a:pt x="163071" y="83813"/>
                        <a:pt x="149480" y="91986"/>
                      </a:cubicBezTo>
                      <a:cubicBezTo>
                        <a:pt x="137695" y="98352"/>
                        <a:pt x="124619" y="103342"/>
                        <a:pt x="110167" y="106955"/>
                      </a:cubicBezTo>
                      <a:cubicBezTo>
                        <a:pt x="99328" y="110482"/>
                        <a:pt x="92533" y="111428"/>
                        <a:pt x="89780" y="109622"/>
                      </a:cubicBezTo>
                      <a:close/>
                      <a:moveTo>
                        <a:pt x="119630" y="46821"/>
                      </a:moveTo>
                      <a:cubicBezTo>
                        <a:pt x="115071" y="36841"/>
                        <a:pt x="116447" y="24969"/>
                        <a:pt x="123673" y="11377"/>
                      </a:cubicBezTo>
                      <a:cubicBezTo>
                        <a:pt x="129092" y="2258"/>
                        <a:pt x="133566" y="-1355"/>
                        <a:pt x="137178" y="451"/>
                      </a:cubicBezTo>
                      <a:cubicBezTo>
                        <a:pt x="138039" y="1398"/>
                        <a:pt x="139415" y="4064"/>
                        <a:pt x="141222" y="8624"/>
                      </a:cubicBezTo>
                      <a:cubicBezTo>
                        <a:pt x="145695" y="18603"/>
                        <a:pt x="151631" y="27292"/>
                        <a:pt x="158856" y="34519"/>
                      </a:cubicBezTo>
                      <a:cubicBezTo>
                        <a:pt x="164276" y="40885"/>
                        <a:pt x="166082" y="45875"/>
                        <a:pt x="164276" y="49488"/>
                      </a:cubicBezTo>
                      <a:cubicBezTo>
                        <a:pt x="163329" y="53101"/>
                        <a:pt x="159286" y="54908"/>
                        <a:pt x="152061" y="54908"/>
                      </a:cubicBezTo>
                      <a:cubicBezTo>
                        <a:pt x="135888" y="55940"/>
                        <a:pt x="125049" y="53187"/>
                        <a:pt x="119630" y="46821"/>
                      </a:cubicBezTo>
                      <a:close/>
                    </a:path>
                  </a:pathLst>
                </a:custGeom>
                <a:grpFill/>
                <a:ln w="860" cap="flat">
                  <a:noFill/>
                  <a:prstDash val="solid"/>
                  <a:miter/>
                </a:ln>
              </p:spPr>
              <p:txBody>
                <a:bodyPr rtlCol="0" anchor="ctr"/>
                <a:lstStyle/>
                <a:p>
                  <a:endParaRPr lang="zh-CN" altLang="en-US"/>
                </a:p>
              </p:txBody>
            </p:sp>
            <p:sp>
              <p:nvSpPr>
                <p:cNvPr id="28" name="任意形状 18"/>
                <p:cNvSpPr/>
                <p:nvPr/>
              </p:nvSpPr>
              <p:spPr>
                <a:xfrm>
                  <a:off x="5138493" y="2802793"/>
                  <a:ext cx="279168" cy="227983"/>
                </a:xfrm>
                <a:custGeom>
                  <a:avLst/>
                  <a:gdLst>
                    <a:gd name="connsiteX0" fmla="*/ 146571 w 279168"/>
                    <a:gd name="connsiteY0" fmla="*/ 7401 h 227983"/>
                    <a:gd name="connsiteX1" fmla="*/ 211604 w 279168"/>
                    <a:gd name="connsiteY1" fmla="*/ 604 h 227983"/>
                    <a:gd name="connsiteX2" fmla="*/ 211604 w 279168"/>
                    <a:gd name="connsiteY2" fmla="*/ 16950 h 227983"/>
                    <a:gd name="connsiteX3" fmla="*/ 175044 w 279168"/>
                    <a:gd name="connsiteY3" fmla="*/ 41468 h 227983"/>
                    <a:gd name="connsiteX4" fmla="*/ 166958 w 279168"/>
                    <a:gd name="connsiteY4" fmla="*/ 83794 h 227983"/>
                    <a:gd name="connsiteX5" fmla="*/ 202141 w 279168"/>
                    <a:gd name="connsiteY5" fmla="*/ 74245 h 227983"/>
                    <a:gd name="connsiteX6" fmla="*/ 210227 w 279168"/>
                    <a:gd name="connsiteY6" fmla="*/ 101516 h 227983"/>
                    <a:gd name="connsiteX7" fmla="*/ 196722 w 279168"/>
                    <a:gd name="connsiteY7" fmla="*/ 106936 h 227983"/>
                    <a:gd name="connsiteX8" fmla="*/ 166958 w 279168"/>
                    <a:gd name="connsiteY8" fmla="*/ 121905 h 227983"/>
                    <a:gd name="connsiteX9" fmla="*/ 162915 w 279168"/>
                    <a:gd name="connsiteY9" fmla="*/ 132831 h 227983"/>
                    <a:gd name="connsiteX10" fmla="*/ 162915 w 279168"/>
                    <a:gd name="connsiteY10" fmla="*/ 158725 h 227983"/>
                    <a:gd name="connsiteX11" fmla="*/ 180550 w 279168"/>
                    <a:gd name="connsiteY11" fmla="*/ 171027 h 227983"/>
                    <a:gd name="connsiteX12" fmla="*/ 213066 w 279168"/>
                    <a:gd name="connsiteY12" fmla="*/ 171027 h 227983"/>
                    <a:gd name="connsiteX13" fmla="*/ 246959 w 279168"/>
                    <a:gd name="connsiteY13" fmla="*/ 168275 h 227983"/>
                    <a:gd name="connsiteX14" fmla="*/ 270013 w 279168"/>
                    <a:gd name="connsiteY14" fmla="*/ 173694 h 227983"/>
                    <a:gd name="connsiteX15" fmla="*/ 271390 w 279168"/>
                    <a:gd name="connsiteY15" fmla="*/ 211891 h 227983"/>
                    <a:gd name="connsiteX16" fmla="*/ 144076 w 279168"/>
                    <a:gd name="connsiteY16" fmla="*/ 202342 h 227983"/>
                    <a:gd name="connsiteX17" fmla="*/ 130571 w 279168"/>
                    <a:gd name="connsiteY17" fmla="*/ 203718 h 227983"/>
                    <a:gd name="connsiteX18" fmla="*/ 123775 w 279168"/>
                    <a:gd name="connsiteY18" fmla="*/ 203718 h 227983"/>
                    <a:gd name="connsiteX19" fmla="*/ 26225 w 279168"/>
                    <a:gd name="connsiteY19" fmla="*/ 220064 h 227983"/>
                    <a:gd name="connsiteX20" fmla="*/ 20806 w 279168"/>
                    <a:gd name="connsiteY20" fmla="*/ 224193 h 227983"/>
                    <a:gd name="connsiteX21" fmla="*/ 12634 w 279168"/>
                    <a:gd name="connsiteY21" fmla="*/ 225570 h 227983"/>
                    <a:gd name="connsiteX22" fmla="*/ 418 w 279168"/>
                    <a:gd name="connsiteY22" fmla="*/ 199675 h 227983"/>
                    <a:gd name="connsiteX23" fmla="*/ 62698 w 279168"/>
                    <a:gd name="connsiteY23" fmla="*/ 185997 h 227983"/>
                    <a:gd name="connsiteX24" fmla="*/ 64075 w 279168"/>
                    <a:gd name="connsiteY24" fmla="*/ 119152 h 227983"/>
                    <a:gd name="connsiteX25" fmla="*/ 62698 w 279168"/>
                    <a:gd name="connsiteY25" fmla="*/ 98677 h 227983"/>
                    <a:gd name="connsiteX26" fmla="*/ 70785 w 279168"/>
                    <a:gd name="connsiteY26" fmla="*/ 90505 h 227983"/>
                    <a:gd name="connsiteX27" fmla="*/ 103301 w 279168"/>
                    <a:gd name="connsiteY27" fmla="*/ 104183 h 227983"/>
                    <a:gd name="connsiteX28" fmla="*/ 95215 w 279168"/>
                    <a:gd name="connsiteY28" fmla="*/ 160102 h 227983"/>
                    <a:gd name="connsiteX29" fmla="*/ 97882 w 279168"/>
                    <a:gd name="connsiteY29" fmla="*/ 175071 h 227983"/>
                    <a:gd name="connsiteX30" fmla="*/ 107345 w 279168"/>
                    <a:gd name="connsiteY30" fmla="*/ 177824 h 227983"/>
                    <a:gd name="connsiteX31" fmla="*/ 126270 w 279168"/>
                    <a:gd name="connsiteY31" fmla="*/ 172404 h 227983"/>
                    <a:gd name="connsiteX32" fmla="*/ 130312 w 279168"/>
                    <a:gd name="connsiteY32" fmla="*/ 160102 h 227983"/>
                    <a:gd name="connsiteX33" fmla="*/ 128936 w 279168"/>
                    <a:gd name="connsiteY33" fmla="*/ 87752 h 227983"/>
                    <a:gd name="connsiteX34" fmla="*/ 128936 w 279168"/>
                    <a:gd name="connsiteY34" fmla="*/ 60480 h 227983"/>
                    <a:gd name="connsiteX35" fmla="*/ 119473 w 279168"/>
                    <a:gd name="connsiteY35" fmla="*/ 48178 h 227983"/>
                    <a:gd name="connsiteX36" fmla="*/ 96420 w 279168"/>
                    <a:gd name="connsiteY36" fmla="*/ 53598 h 227983"/>
                    <a:gd name="connsiteX37" fmla="*/ 76118 w 279168"/>
                    <a:gd name="connsiteY37" fmla="*/ 24951 h 227983"/>
                    <a:gd name="connsiteX38" fmla="*/ 76118 w 279168"/>
                    <a:gd name="connsiteY38" fmla="*/ 20821 h 227983"/>
                    <a:gd name="connsiteX39" fmla="*/ 89710 w 279168"/>
                    <a:gd name="connsiteY39" fmla="*/ 12649 h 227983"/>
                    <a:gd name="connsiteX40" fmla="*/ 146571 w 279168"/>
                    <a:gd name="connsiteY40" fmla="*/ 7401 h 2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9168" h="227983">
                      <a:moveTo>
                        <a:pt x="146571" y="7401"/>
                      </a:moveTo>
                      <a:cubicBezTo>
                        <a:pt x="169109" y="1035"/>
                        <a:pt x="190787" y="-1202"/>
                        <a:pt x="211604" y="604"/>
                      </a:cubicBezTo>
                      <a:cubicBezTo>
                        <a:pt x="209797" y="6024"/>
                        <a:pt x="209797" y="11530"/>
                        <a:pt x="211604" y="16950"/>
                      </a:cubicBezTo>
                      <a:cubicBezTo>
                        <a:pt x="214271" y="21510"/>
                        <a:pt x="202141" y="29682"/>
                        <a:pt x="175044" y="41468"/>
                      </a:cubicBezTo>
                      <a:cubicBezTo>
                        <a:pt x="169625" y="46888"/>
                        <a:pt x="166958" y="61083"/>
                        <a:pt x="166958" y="83794"/>
                      </a:cubicBezTo>
                      <a:cubicBezTo>
                        <a:pt x="184077" y="79235"/>
                        <a:pt x="195862" y="76052"/>
                        <a:pt x="202141" y="74245"/>
                      </a:cubicBezTo>
                      <a:cubicBezTo>
                        <a:pt x="207561" y="76998"/>
                        <a:pt x="210227" y="86117"/>
                        <a:pt x="210227" y="101516"/>
                      </a:cubicBezTo>
                      <a:cubicBezTo>
                        <a:pt x="207561" y="103323"/>
                        <a:pt x="203002" y="105129"/>
                        <a:pt x="196722" y="106936"/>
                      </a:cubicBezTo>
                      <a:cubicBezTo>
                        <a:pt x="187690" y="110549"/>
                        <a:pt x="177797" y="115625"/>
                        <a:pt x="166958" y="121905"/>
                      </a:cubicBezTo>
                      <a:cubicBezTo>
                        <a:pt x="165152" y="123712"/>
                        <a:pt x="163775" y="127325"/>
                        <a:pt x="162915" y="132831"/>
                      </a:cubicBezTo>
                      <a:cubicBezTo>
                        <a:pt x="161969" y="139197"/>
                        <a:pt x="161969" y="147800"/>
                        <a:pt x="162915" y="158725"/>
                      </a:cubicBezTo>
                      <a:cubicBezTo>
                        <a:pt x="162915" y="167844"/>
                        <a:pt x="168765" y="171888"/>
                        <a:pt x="180550" y="171027"/>
                      </a:cubicBezTo>
                      <a:cubicBezTo>
                        <a:pt x="187776" y="171027"/>
                        <a:pt x="198614" y="171027"/>
                        <a:pt x="213066" y="171027"/>
                      </a:cubicBezTo>
                      <a:cubicBezTo>
                        <a:pt x="229325" y="170167"/>
                        <a:pt x="240594" y="169221"/>
                        <a:pt x="246959" y="168275"/>
                      </a:cubicBezTo>
                      <a:cubicBezTo>
                        <a:pt x="258658" y="166468"/>
                        <a:pt x="266401" y="168275"/>
                        <a:pt x="270013" y="173694"/>
                      </a:cubicBezTo>
                      <a:cubicBezTo>
                        <a:pt x="281712" y="196406"/>
                        <a:pt x="282229" y="209138"/>
                        <a:pt x="271390" y="211891"/>
                      </a:cubicBezTo>
                      <a:cubicBezTo>
                        <a:pt x="236206" y="198213"/>
                        <a:pt x="193711" y="195030"/>
                        <a:pt x="144076" y="202342"/>
                      </a:cubicBezTo>
                      <a:cubicBezTo>
                        <a:pt x="136850" y="203288"/>
                        <a:pt x="132291" y="203718"/>
                        <a:pt x="130571" y="203718"/>
                      </a:cubicBezTo>
                      <a:cubicBezTo>
                        <a:pt x="128764" y="203718"/>
                        <a:pt x="126528" y="203718"/>
                        <a:pt x="123775" y="203718"/>
                      </a:cubicBezTo>
                      <a:cubicBezTo>
                        <a:pt x="89452" y="200105"/>
                        <a:pt x="56935" y="205525"/>
                        <a:pt x="26225" y="220064"/>
                      </a:cubicBezTo>
                      <a:cubicBezTo>
                        <a:pt x="24418" y="221010"/>
                        <a:pt x="22612" y="222387"/>
                        <a:pt x="20806" y="224193"/>
                      </a:cubicBezTo>
                      <a:cubicBezTo>
                        <a:pt x="17193" y="228753"/>
                        <a:pt x="14440" y="229183"/>
                        <a:pt x="12634" y="225570"/>
                      </a:cubicBezTo>
                      <a:cubicBezTo>
                        <a:pt x="2655" y="212837"/>
                        <a:pt x="-1388" y="204235"/>
                        <a:pt x="418" y="199675"/>
                      </a:cubicBezTo>
                      <a:cubicBezTo>
                        <a:pt x="35601" y="194255"/>
                        <a:pt x="56419" y="189696"/>
                        <a:pt x="62698" y="185997"/>
                      </a:cubicBezTo>
                      <a:cubicBezTo>
                        <a:pt x="67172" y="182383"/>
                        <a:pt x="67688" y="160102"/>
                        <a:pt x="64075" y="119152"/>
                      </a:cubicBezTo>
                      <a:cubicBezTo>
                        <a:pt x="63129" y="110979"/>
                        <a:pt x="62698" y="104183"/>
                        <a:pt x="62698" y="98677"/>
                      </a:cubicBezTo>
                      <a:cubicBezTo>
                        <a:pt x="62698" y="94118"/>
                        <a:pt x="65365" y="91365"/>
                        <a:pt x="70785" y="90505"/>
                      </a:cubicBezTo>
                      <a:cubicBezTo>
                        <a:pt x="93323" y="94118"/>
                        <a:pt x="104162" y="98677"/>
                        <a:pt x="103301" y="104183"/>
                      </a:cubicBezTo>
                      <a:cubicBezTo>
                        <a:pt x="93323" y="116055"/>
                        <a:pt x="90656" y="134637"/>
                        <a:pt x="95215" y="160102"/>
                      </a:cubicBezTo>
                      <a:cubicBezTo>
                        <a:pt x="96076" y="166468"/>
                        <a:pt x="97022" y="171458"/>
                        <a:pt x="97882" y="175071"/>
                      </a:cubicBezTo>
                      <a:cubicBezTo>
                        <a:pt x="97882" y="176877"/>
                        <a:pt x="101065" y="177824"/>
                        <a:pt x="107345" y="177824"/>
                      </a:cubicBezTo>
                      <a:cubicBezTo>
                        <a:pt x="114570" y="176964"/>
                        <a:pt x="120850" y="175071"/>
                        <a:pt x="126270" y="172404"/>
                      </a:cubicBezTo>
                      <a:cubicBezTo>
                        <a:pt x="128936" y="170597"/>
                        <a:pt x="130312" y="166468"/>
                        <a:pt x="130312" y="160102"/>
                      </a:cubicBezTo>
                      <a:cubicBezTo>
                        <a:pt x="130312" y="121045"/>
                        <a:pt x="129882" y="96871"/>
                        <a:pt x="128936" y="87752"/>
                      </a:cubicBezTo>
                      <a:cubicBezTo>
                        <a:pt x="128936" y="74073"/>
                        <a:pt x="128936" y="65040"/>
                        <a:pt x="128936" y="60480"/>
                      </a:cubicBezTo>
                      <a:cubicBezTo>
                        <a:pt x="127990" y="53168"/>
                        <a:pt x="124893" y="49125"/>
                        <a:pt x="119473" y="48178"/>
                      </a:cubicBezTo>
                      <a:cubicBezTo>
                        <a:pt x="114054" y="48178"/>
                        <a:pt x="106398" y="49985"/>
                        <a:pt x="96420" y="53598"/>
                      </a:cubicBezTo>
                      <a:cubicBezTo>
                        <a:pt x="90054" y="57211"/>
                        <a:pt x="83344" y="47662"/>
                        <a:pt x="76118" y="24951"/>
                      </a:cubicBezTo>
                      <a:cubicBezTo>
                        <a:pt x="76118" y="23144"/>
                        <a:pt x="76118" y="21767"/>
                        <a:pt x="76118" y="20821"/>
                      </a:cubicBezTo>
                      <a:cubicBezTo>
                        <a:pt x="74312" y="15401"/>
                        <a:pt x="78871" y="12649"/>
                        <a:pt x="89710" y="12649"/>
                      </a:cubicBezTo>
                      <a:cubicBezTo>
                        <a:pt x="112248" y="13767"/>
                        <a:pt x="131173" y="11960"/>
                        <a:pt x="146571" y="7401"/>
                      </a:cubicBezTo>
                      <a:close/>
                    </a:path>
                  </a:pathLst>
                </a:custGeom>
                <a:grpFill/>
                <a:ln w="860" cap="flat">
                  <a:noFill/>
                  <a:prstDash val="solid"/>
                  <a:miter/>
                </a:ln>
              </p:spPr>
              <p:txBody>
                <a:bodyPr rtlCol="0" anchor="ctr"/>
                <a:lstStyle/>
                <a:p>
                  <a:endParaRPr lang="zh-CN" altLang="en-US"/>
                </a:p>
              </p:txBody>
            </p:sp>
          </p:grpSp>
          <p:grpSp>
            <p:nvGrpSpPr>
              <p:cNvPr id="20" name="图形 4"/>
              <p:cNvGrpSpPr/>
              <p:nvPr/>
            </p:nvGrpSpPr>
            <p:grpSpPr>
              <a:xfrm>
                <a:off x="6477534" y="2737331"/>
                <a:ext cx="1951056" cy="319813"/>
                <a:chOff x="6477534" y="2737331"/>
                <a:chExt cx="1951056" cy="319813"/>
              </a:xfrm>
              <a:grpFill/>
            </p:grpSpPr>
            <p:sp>
              <p:nvSpPr>
                <p:cNvPr id="21" name="任意形状 20"/>
                <p:cNvSpPr/>
                <p:nvPr/>
              </p:nvSpPr>
              <p:spPr>
                <a:xfrm>
                  <a:off x="6477534" y="2776851"/>
                  <a:ext cx="298388" cy="236118"/>
                </a:xfrm>
                <a:custGeom>
                  <a:avLst/>
                  <a:gdLst>
                    <a:gd name="connsiteX0" fmla="*/ 160322 w 298388"/>
                    <a:gd name="connsiteY0" fmla="*/ 151805 h 236118"/>
                    <a:gd name="connsiteX1" fmla="*/ 164365 w 298388"/>
                    <a:gd name="connsiteY1" fmla="*/ 113608 h 236118"/>
                    <a:gd name="connsiteX2" fmla="*/ 171161 w 298388"/>
                    <a:gd name="connsiteY2" fmla="*/ 61733 h 236118"/>
                    <a:gd name="connsiteX3" fmla="*/ 182000 w 298388"/>
                    <a:gd name="connsiteY3" fmla="*/ 7190 h 236118"/>
                    <a:gd name="connsiteX4" fmla="*/ 207721 w 298388"/>
                    <a:gd name="connsiteY4" fmla="*/ 5814 h 236118"/>
                    <a:gd name="connsiteX5" fmla="*/ 210474 w 298388"/>
                    <a:gd name="connsiteY5" fmla="*/ 20783 h 236118"/>
                    <a:gd name="connsiteX6" fmla="*/ 196882 w 298388"/>
                    <a:gd name="connsiteY6" fmla="*/ 69905 h 236118"/>
                    <a:gd name="connsiteX7" fmla="*/ 190086 w 298388"/>
                    <a:gd name="connsiteY7" fmla="*/ 116275 h 236118"/>
                    <a:gd name="connsiteX8" fmla="*/ 188710 w 298388"/>
                    <a:gd name="connsiteY8" fmla="*/ 124448 h 236118"/>
                    <a:gd name="connsiteX9" fmla="*/ 195505 w 298388"/>
                    <a:gd name="connsiteY9" fmla="*/ 119028 h 236118"/>
                    <a:gd name="connsiteX10" fmla="*/ 233442 w 298388"/>
                    <a:gd name="connsiteY10" fmla="*/ 75325 h 236118"/>
                    <a:gd name="connsiteX11" fmla="*/ 257786 w 298388"/>
                    <a:gd name="connsiteY11" fmla="*/ 89004 h 236118"/>
                    <a:gd name="connsiteX12" fmla="*/ 255119 w 298388"/>
                    <a:gd name="connsiteY12" fmla="*/ 102682 h 236118"/>
                    <a:gd name="connsiteX13" fmla="*/ 195505 w 298388"/>
                    <a:gd name="connsiteY13" fmla="*/ 147675 h 236118"/>
                    <a:gd name="connsiteX14" fmla="*/ 184667 w 298388"/>
                    <a:gd name="connsiteY14" fmla="*/ 155848 h 236118"/>
                    <a:gd name="connsiteX15" fmla="*/ 182000 w 298388"/>
                    <a:gd name="connsiteY15" fmla="*/ 176323 h 236118"/>
                    <a:gd name="connsiteX16" fmla="*/ 211764 w 298388"/>
                    <a:gd name="connsiteY16" fmla="*/ 176323 h 236118"/>
                    <a:gd name="connsiteX17" fmla="*/ 274044 w 298388"/>
                    <a:gd name="connsiteY17" fmla="*/ 172194 h 236118"/>
                    <a:gd name="connsiteX18" fmla="*/ 288926 w 298388"/>
                    <a:gd name="connsiteY18" fmla="*/ 180366 h 236118"/>
                    <a:gd name="connsiteX19" fmla="*/ 298389 w 298388"/>
                    <a:gd name="connsiteY19" fmla="*/ 214520 h 236118"/>
                    <a:gd name="connsiteX20" fmla="*/ 295722 w 298388"/>
                    <a:gd name="connsiteY20" fmla="*/ 225445 h 236118"/>
                    <a:gd name="connsiteX21" fmla="*/ 284883 w 298388"/>
                    <a:gd name="connsiteY21" fmla="*/ 224069 h 236118"/>
                    <a:gd name="connsiteX22" fmla="*/ 217183 w 298388"/>
                    <a:gd name="connsiteY22" fmla="*/ 207723 h 236118"/>
                    <a:gd name="connsiteX23" fmla="*/ 172451 w 298388"/>
                    <a:gd name="connsiteY23" fmla="*/ 209100 h 236118"/>
                    <a:gd name="connsiteX24" fmla="*/ 156193 w 298388"/>
                    <a:gd name="connsiteY24" fmla="*/ 210477 h 236118"/>
                    <a:gd name="connsiteX25" fmla="*/ 134515 w 298388"/>
                    <a:gd name="connsiteY25" fmla="*/ 213229 h 236118"/>
                    <a:gd name="connsiteX26" fmla="*/ 106042 w 298388"/>
                    <a:gd name="connsiteY26" fmla="*/ 214606 h 236118"/>
                    <a:gd name="connsiteX27" fmla="*/ 19331 w 298388"/>
                    <a:gd name="connsiteY27" fmla="*/ 233704 h 236118"/>
                    <a:gd name="connsiteX28" fmla="*/ 9869 w 298388"/>
                    <a:gd name="connsiteY28" fmla="*/ 232328 h 236118"/>
                    <a:gd name="connsiteX29" fmla="*/ 3073 w 298388"/>
                    <a:gd name="connsiteY29" fmla="*/ 218649 h 236118"/>
                    <a:gd name="connsiteX30" fmla="*/ 320 w 298388"/>
                    <a:gd name="connsiteY30" fmla="*/ 211853 h 236118"/>
                    <a:gd name="connsiteX31" fmla="*/ 7116 w 298388"/>
                    <a:gd name="connsiteY31" fmla="*/ 209100 h 236118"/>
                    <a:gd name="connsiteX32" fmla="*/ 76192 w 298388"/>
                    <a:gd name="connsiteY32" fmla="*/ 198174 h 236118"/>
                    <a:gd name="connsiteX33" fmla="*/ 89697 w 298388"/>
                    <a:gd name="connsiteY33" fmla="*/ 194045 h 236118"/>
                    <a:gd name="connsiteX34" fmla="*/ 104580 w 298388"/>
                    <a:gd name="connsiteY34" fmla="*/ 179076 h 236118"/>
                    <a:gd name="connsiteX35" fmla="*/ 104580 w 298388"/>
                    <a:gd name="connsiteY35" fmla="*/ 150428 h 236118"/>
                    <a:gd name="connsiteX36" fmla="*/ 100536 w 298388"/>
                    <a:gd name="connsiteY36" fmla="*/ 145009 h 236118"/>
                    <a:gd name="connsiteX37" fmla="*/ 96494 w 298388"/>
                    <a:gd name="connsiteY37" fmla="*/ 147761 h 236118"/>
                    <a:gd name="connsiteX38" fmla="*/ 80235 w 298388"/>
                    <a:gd name="connsiteY38" fmla="*/ 165483 h 236118"/>
                    <a:gd name="connsiteX39" fmla="*/ 66644 w 298388"/>
                    <a:gd name="connsiteY39" fmla="*/ 164107 h 236118"/>
                    <a:gd name="connsiteX40" fmla="*/ 49009 w 298388"/>
                    <a:gd name="connsiteY40" fmla="*/ 140879 h 236118"/>
                    <a:gd name="connsiteX41" fmla="*/ 47632 w 298388"/>
                    <a:gd name="connsiteY41" fmla="*/ 131330 h 236118"/>
                    <a:gd name="connsiteX42" fmla="*/ 54428 w 298388"/>
                    <a:gd name="connsiteY42" fmla="*/ 129953 h 236118"/>
                    <a:gd name="connsiteX43" fmla="*/ 99160 w 298388"/>
                    <a:gd name="connsiteY43" fmla="*/ 117651 h 236118"/>
                    <a:gd name="connsiteX44" fmla="*/ 100536 w 298388"/>
                    <a:gd name="connsiteY44" fmla="*/ 108102 h 236118"/>
                    <a:gd name="connsiteX45" fmla="*/ 101913 w 298388"/>
                    <a:gd name="connsiteY45" fmla="*/ 53560 h 236118"/>
                    <a:gd name="connsiteX46" fmla="*/ 137096 w 298388"/>
                    <a:gd name="connsiteY46" fmla="*/ 50807 h 236118"/>
                    <a:gd name="connsiteX47" fmla="*/ 141139 w 298388"/>
                    <a:gd name="connsiteY47" fmla="*/ 65776 h 236118"/>
                    <a:gd name="connsiteX48" fmla="*/ 134344 w 298388"/>
                    <a:gd name="connsiteY48" fmla="*/ 173570 h 236118"/>
                    <a:gd name="connsiteX49" fmla="*/ 146559 w 298388"/>
                    <a:gd name="connsiteY49" fmla="*/ 174947 h 236118"/>
                    <a:gd name="connsiteX50" fmla="*/ 160322 w 298388"/>
                    <a:gd name="connsiteY50" fmla="*/ 151805 h 23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98388" h="236118">
                      <a:moveTo>
                        <a:pt x="160322" y="151805"/>
                      </a:moveTo>
                      <a:cubicBezTo>
                        <a:pt x="161182" y="143632"/>
                        <a:pt x="162559" y="130900"/>
                        <a:pt x="164365" y="113608"/>
                      </a:cubicBezTo>
                      <a:cubicBezTo>
                        <a:pt x="166172" y="94510"/>
                        <a:pt x="168408" y="77218"/>
                        <a:pt x="171161" y="61733"/>
                      </a:cubicBezTo>
                      <a:cubicBezTo>
                        <a:pt x="173828" y="35322"/>
                        <a:pt x="177441" y="17170"/>
                        <a:pt x="182000" y="7190"/>
                      </a:cubicBezTo>
                      <a:cubicBezTo>
                        <a:pt x="186473" y="-1929"/>
                        <a:pt x="195075" y="-2359"/>
                        <a:pt x="207721" y="5814"/>
                      </a:cubicBezTo>
                      <a:cubicBezTo>
                        <a:pt x="214000" y="10373"/>
                        <a:pt x="214947" y="15363"/>
                        <a:pt x="210474" y="20783"/>
                      </a:cubicBezTo>
                      <a:cubicBezTo>
                        <a:pt x="204108" y="28956"/>
                        <a:pt x="199635" y="45301"/>
                        <a:pt x="196882" y="69905"/>
                      </a:cubicBezTo>
                      <a:cubicBezTo>
                        <a:pt x="194129" y="89004"/>
                        <a:pt x="191893" y="104489"/>
                        <a:pt x="190086" y="116275"/>
                      </a:cubicBezTo>
                      <a:lnTo>
                        <a:pt x="188710" y="124448"/>
                      </a:lnTo>
                      <a:cubicBezTo>
                        <a:pt x="189570" y="124448"/>
                        <a:pt x="191893" y="122641"/>
                        <a:pt x="195505" y="119028"/>
                      </a:cubicBezTo>
                      <a:cubicBezTo>
                        <a:pt x="219850" y="94510"/>
                        <a:pt x="232495" y="79885"/>
                        <a:pt x="233442" y="75325"/>
                      </a:cubicBezTo>
                      <a:cubicBezTo>
                        <a:pt x="238861" y="69905"/>
                        <a:pt x="247033" y="74465"/>
                        <a:pt x="257786" y="89004"/>
                      </a:cubicBezTo>
                      <a:cubicBezTo>
                        <a:pt x="262259" y="98123"/>
                        <a:pt x="261399" y="102682"/>
                        <a:pt x="255119" y="102682"/>
                      </a:cubicBezTo>
                      <a:cubicBezTo>
                        <a:pt x="252367" y="102682"/>
                        <a:pt x="232495" y="117651"/>
                        <a:pt x="195505" y="147675"/>
                      </a:cubicBezTo>
                      <a:cubicBezTo>
                        <a:pt x="190946" y="152235"/>
                        <a:pt x="187333" y="154988"/>
                        <a:pt x="184667" y="155848"/>
                      </a:cubicBezTo>
                      <a:cubicBezTo>
                        <a:pt x="178301" y="162214"/>
                        <a:pt x="177441" y="169010"/>
                        <a:pt x="182000" y="176323"/>
                      </a:cubicBezTo>
                      <a:cubicBezTo>
                        <a:pt x="189226" y="176323"/>
                        <a:pt x="199119" y="176323"/>
                        <a:pt x="211764" y="176323"/>
                      </a:cubicBezTo>
                      <a:cubicBezTo>
                        <a:pt x="250560" y="175463"/>
                        <a:pt x="271378" y="174086"/>
                        <a:pt x="274044" y="172194"/>
                      </a:cubicBezTo>
                      <a:cubicBezTo>
                        <a:pt x="282130" y="170387"/>
                        <a:pt x="287120" y="173140"/>
                        <a:pt x="288926" y="180366"/>
                      </a:cubicBezTo>
                      <a:cubicBezTo>
                        <a:pt x="292539" y="192238"/>
                        <a:pt x="295722" y="203594"/>
                        <a:pt x="298389" y="214520"/>
                      </a:cubicBezTo>
                      <a:cubicBezTo>
                        <a:pt x="298389" y="220886"/>
                        <a:pt x="297442" y="224499"/>
                        <a:pt x="295722" y="225445"/>
                      </a:cubicBezTo>
                      <a:cubicBezTo>
                        <a:pt x="292969" y="227252"/>
                        <a:pt x="289356" y="226822"/>
                        <a:pt x="284883" y="224069"/>
                      </a:cubicBezTo>
                      <a:cubicBezTo>
                        <a:pt x="257786" y="213143"/>
                        <a:pt x="235162" y="207723"/>
                        <a:pt x="217183" y="207723"/>
                      </a:cubicBezTo>
                      <a:cubicBezTo>
                        <a:pt x="192839" y="207723"/>
                        <a:pt x="177871" y="208154"/>
                        <a:pt x="172451" y="209100"/>
                      </a:cubicBezTo>
                      <a:cubicBezTo>
                        <a:pt x="165226" y="209100"/>
                        <a:pt x="159806" y="209530"/>
                        <a:pt x="156193" y="210477"/>
                      </a:cubicBezTo>
                      <a:cubicBezTo>
                        <a:pt x="153440" y="211423"/>
                        <a:pt x="146215" y="212283"/>
                        <a:pt x="134515" y="213229"/>
                      </a:cubicBezTo>
                      <a:cubicBezTo>
                        <a:pt x="120924" y="214176"/>
                        <a:pt x="111461" y="214606"/>
                        <a:pt x="106042" y="214606"/>
                      </a:cubicBezTo>
                      <a:cubicBezTo>
                        <a:pt x="71719" y="214606"/>
                        <a:pt x="42815" y="220972"/>
                        <a:pt x="19331" y="233704"/>
                      </a:cubicBezTo>
                      <a:cubicBezTo>
                        <a:pt x="12965" y="237317"/>
                        <a:pt x="9869" y="236887"/>
                        <a:pt x="9869" y="232328"/>
                      </a:cubicBezTo>
                      <a:cubicBezTo>
                        <a:pt x="7116" y="225962"/>
                        <a:pt x="4879" y="221402"/>
                        <a:pt x="3073" y="218649"/>
                      </a:cubicBezTo>
                      <a:cubicBezTo>
                        <a:pt x="320" y="215896"/>
                        <a:pt x="-540" y="213660"/>
                        <a:pt x="320" y="211853"/>
                      </a:cubicBezTo>
                      <a:cubicBezTo>
                        <a:pt x="1180" y="210046"/>
                        <a:pt x="3503" y="209100"/>
                        <a:pt x="7116" y="209100"/>
                      </a:cubicBezTo>
                      <a:cubicBezTo>
                        <a:pt x="18815" y="209100"/>
                        <a:pt x="41869" y="205487"/>
                        <a:pt x="76192" y="198174"/>
                      </a:cubicBezTo>
                      <a:cubicBezTo>
                        <a:pt x="81611" y="196368"/>
                        <a:pt x="86085" y="194991"/>
                        <a:pt x="89697" y="194045"/>
                      </a:cubicBezTo>
                      <a:cubicBezTo>
                        <a:pt x="97870" y="191292"/>
                        <a:pt x="102773" y="186302"/>
                        <a:pt x="104580" y="179076"/>
                      </a:cubicBezTo>
                      <a:cubicBezTo>
                        <a:pt x="104580" y="169957"/>
                        <a:pt x="104580" y="160408"/>
                        <a:pt x="104580" y="150428"/>
                      </a:cubicBezTo>
                      <a:cubicBezTo>
                        <a:pt x="103633" y="146815"/>
                        <a:pt x="102343" y="145009"/>
                        <a:pt x="100536" y="145009"/>
                      </a:cubicBezTo>
                      <a:cubicBezTo>
                        <a:pt x="99590" y="144148"/>
                        <a:pt x="98300" y="145009"/>
                        <a:pt x="96494" y="147761"/>
                      </a:cubicBezTo>
                      <a:cubicBezTo>
                        <a:pt x="90128" y="155934"/>
                        <a:pt x="84708" y="161870"/>
                        <a:pt x="80235" y="165483"/>
                      </a:cubicBezTo>
                      <a:cubicBezTo>
                        <a:pt x="75676" y="171849"/>
                        <a:pt x="71203" y="171419"/>
                        <a:pt x="66644" y="164107"/>
                      </a:cubicBezTo>
                      <a:cubicBezTo>
                        <a:pt x="56665" y="154988"/>
                        <a:pt x="50815" y="147245"/>
                        <a:pt x="49009" y="140879"/>
                      </a:cubicBezTo>
                      <a:cubicBezTo>
                        <a:pt x="46256" y="137266"/>
                        <a:pt x="45826" y="134083"/>
                        <a:pt x="47632" y="131330"/>
                      </a:cubicBezTo>
                      <a:cubicBezTo>
                        <a:pt x="48493" y="129523"/>
                        <a:pt x="50815" y="129093"/>
                        <a:pt x="54428" y="129953"/>
                      </a:cubicBezTo>
                      <a:cubicBezTo>
                        <a:pt x="67934" y="132706"/>
                        <a:pt x="82902" y="128577"/>
                        <a:pt x="99160" y="117651"/>
                      </a:cubicBezTo>
                      <a:cubicBezTo>
                        <a:pt x="100020" y="117651"/>
                        <a:pt x="100536" y="114468"/>
                        <a:pt x="100536" y="108102"/>
                      </a:cubicBezTo>
                      <a:cubicBezTo>
                        <a:pt x="101397" y="104489"/>
                        <a:pt x="101913" y="86251"/>
                        <a:pt x="101913" y="53560"/>
                      </a:cubicBezTo>
                      <a:cubicBezTo>
                        <a:pt x="105526" y="39881"/>
                        <a:pt x="117225" y="39021"/>
                        <a:pt x="137096" y="50807"/>
                      </a:cubicBezTo>
                      <a:cubicBezTo>
                        <a:pt x="141569" y="54420"/>
                        <a:pt x="142946" y="59496"/>
                        <a:pt x="141139" y="65776"/>
                      </a:cubicBezTo>
                      <a:cubicBezTo>
                        <a:pt x="133913" y="86681"/>
                        <a:pt x="131677" y="122641"/>
                        <a:pt x="134344" y="173570"/>
                      </a:cubicBezTo>
                      <a:cubicBezTo>
                        <a:pt x="133397" y="176323"/>
                        <a:pt x="137526" y="176753"/>
                        <a:pt x="146559" y="174947"/>
                      </a:cubicBezTo>
                      <a:cubicBezTo>
                        <a:pt x="154903" y="174947"/>
                        <a:pt x="159376" y="167290"/>
                        <a:pt x="160322" y="151805"/>
                      </a:cubicBezTo>
                      <a:close/>
                    </a:path>
                  </a:pathLst>
                </a:custGeom>
                <a:grpFill/>
                <a:ln w="860" cap="flat">
                  <a:noFill/>
                  <a:prstDash val="solid"/>
                  <a:miter/>
                </a:ln>
              </p:spPr>
              <p:txBody>
                <a:bodyPr rtlCol="0" anchor="ctr"/>
                <a:lstStyle/>
                <a:p>
                  <a:endParaRPr lang="zh-CN" altLang="en-US"/>
                </a:p>
              </p:txBody>
            </p:sp>
            <p:sp>
              <p:nvSpPr>
                <p:cNvPr id="22" name="任意形状 21"/>
                <p:cNvSpPr/>
                <p:nvPr/>
              </p:nvSpPr>
              <p:spPr>
                <a:xfrm>
                  <a:off x="7027539" y="2737331"/>
                  <a:ext cx="312864" cy="319813"/>
                </a:xfrm>
                <a:custGeom>
                  <a:avLst/>
                  <a:gdLst>
                    <a:gd name="connsiteX0" fmla="*/ 86625 w 312864"/>
                    <a:gd name="connsiteY0" fmla="*/ 148999 h 319813"/>
                    <a:gd name="connsiteX1" fmla="*/ 86625 w 312864"/>
                    <a:gd name="connsiteY1" fmla="*/ 162677 h 319813"/>
                    <a:gd name="connsiteX2" fmla="*/ 129980 w 312864"/>
                    <a:gd name="connsiteY2" fmla="*/ 155881 h 319813"/>
                    <a:gd name="connsiteX3" fmla="*/ 158454 w 312864"/>
                    <a:gd name="connsiteY3" fmla="*/ 168183 h 319813"/>
                    <a:gd name="connsiteX4" fmla="*/ 155787 w 312864"/>
                    <a:gd name="connsiteY4" fmla="*/ 172313 h 319813"/>
                    <a:gd name="connsiteX5" fmla="*/ 140905 w 312864"/>
                    <a:gd name="connsiteY5" fmla="*/ 217306 h 319813"/>
                    <a:gd name="connsiteX6" fmla="*/ 126024 w 312864"/>
                    <a:gd name="connsiteY6" fmla="*/ 250083 h 319813"/>
                    <a:gd name="connsiteX7" fmla="*/ 109765 w 312864"/>
                    <a:gd name="connsiteY7" fmla="*/ 267805 h 319813"/>
                    <a:gd name="connsiteX8" fmla="*/ 93506 w 312864"/>
                    <a:gd name="connsiteY8" fmla="*/ 251459 h 319813"/>
                    <a:gd name="connsiteX9" fmla="*/ 67786 w 312864"/>
                    <a:gd name="connsiteY9" fmla="*/ 225564 h 319813"/>
                    <a:gd name="connsiteX10" fmla="*/ 65033 w 312864"/>
                    <a:gd name="connsiteY10" fmla="*/ 228317 h 319813"/>
                    <a:gd name="connsiteX11" fmla="*/ 44732 w 312864"/>
                    <a:gd name="connsiteY11" fmla="*/ 244663 h 319813"/>
                    <a:gd name="connsiteX12" fmla="*/ 0 w 312864"/>
                    <a:gd name="connsiteY12" fmla="*/ 252835 h 319813"/>
                    <a:gd name="connsiteX13" fmla="*/ 8172 w 312864"/>
                    <a:gd name="connsiteY13" fmla="*/ 247416 h 319813"/>
                    <a:gd name="connsiteX14" fmla="*/ 50151 w 312864"/>
                    <a:gd name="connsiteY14" fmla="*/ 206466 h 319813"/>
                    <a:gd name="connsiteX15" fmla="*/ 63657 w 312864"/>
                    <a:gd name="connsiteY15" fmla="*/ 154591 h 319813"/>
                    <a:gd name="connsiteX16" fmla="*/ 60904 w 312864"/>
                    <a:gd name="connsiteY16" fmla="*/ 124567 h 319813"/>
                    <a:gd name="connsiteX17" fmla="*/ 60904 w 312864"/>
                    <a:gd name="connsiteY17" fmla="*/ 116394 h 319813"/>
                    <a:gd name="connsiteX18" fmla="*/ 70367 w 312864"/>
                    <a:gd name="connsiteY18" fmla="*/ 115017 h 319813"/>
                    <a:gd name="connsiteX19" fmla="*/ 79829 w 312864"/>
                    <a:gd name="connsiteY19" fmla="*/ 115017 h 319813"/>
                    <a:gd name="connsiteX20" fmla="*/ 158368 w 312864"/>
                    <a:gd name="connsiteY20" fmla="*/ 101339 h 319813"/>
                    <a:gd name="connsiteX21" fmla="*/ 148905 w 312864"/>
                    <a:gd name="connsiteY21" fmla="*/ 56346 h 319813"/>
                    <a:gd name="connsiteX22" fmla="*/ 146153 w 312864"/>
                    <a:gd name="connsiteY22" fmla="*/ 40000 h 319813"/>
                    <a:gd name="connsiteX23" fmla="*/ 142109 w 312864"/>
                    <a:gd name="connsiteY23" fmla="*/ 11353 h 319813"/>
                    <a:gd name="connsiteX24" fmla="*/ 148905 w 312864"/>
                    <a:gd name="connsiteY24" fmla="*/ 1804 h 319813"/>
                    <a:gd name="connsiteX25" fmla="*/ 169206 w 312864"/>
                    <a:gd name="connsiteY25" fmla="*/ 427 h 319813"/>
                    <a:gd name="connsiteX26" fmla="*/ 166454 w 312864"/>
                    <a:gd name="connsiteY26" fmla="*/ 7223 h 319813"/>
                    <a:gd name="connsiteX27" fmla="*/ 163787 w 312864"/>
                    <a:gd name="connsiteY27" fmla="*/ 15396 h 319813"/>
                    <a:gd name="connsiteX28" fmla="*/ 180046 w 312864"/>
                    <a:gd name="connsiteY28" fmla="*/ 91790 h 319813"/>
                    <a:gd name="connsiteX29" fmla="*/ 185465 w 312864"/>
                    <a:gd name="connsiteY29" fmla="*/ 94542 h 319813"/>
                    <a:gd name="connsiteX30" fmla="*/ 197680 w 312864"/>
                    <a:gd name="connsiteY30" fmla="*/ 97296 h 319813"/>
                    <a:gd name="connsiteX31" fmla="*/ 203100 w 312864"/>
                    <a:gd name="connsiteY31" fmla="*/ 112264 h 319813"/>
                    <a:gd name="connsiteX32" fmla="*/ 196304 w 312864"/>
                    <a:gd name="connsiteY32" fmla="*/ 116394 h 319813"/>
                    <a:gd name="connsiteX33" fmla="*/ 193637 w 312864"/>
                    <a:gd name="connsiteY33" fmla="*/ 116394 h 319813"/>
                    <a:gd name="connsiteX34" fmla="*/ 186841 w 312864"/>
                    <a:gd name="connsiteY34" fmla="*/ 127319 h 319813"/>
                    <a:gd name="connsiteX35" fmla="*/ 189508 w 312864"/>
                    <a:gd name="connsiteY35" fmla="*/ 140998 h 319813"/>
                    <a:gd name="connsiteX36" fmla="*/ 193552 w 312864"/>
                    <a:gd name="connsiteY36" fmla="*/ 154677 h 319813"/>
                    <a:gd name="connsiteX37" fmla="*/ 197594 w 312864"/>
                    <a:gd name="connsiteY37" fmla="*/ 173775 h 319813"/>
                    <a:gd name="connsiteX38" fmla="*/ 204390 w 312864"/>
                    <a:gd name="connsiteY38" fmla="*/ 190120 h 319813"/>
                    <a:gd name="connsiteX39" fmla="*/ 224691 w 312864"/>
                    <a:gd name="connsiteY39" fmla="*/ 160097 h 319813"/>
                    <a:gd name="connsiteX40" fmla="*/ 231487 w 312864"/>
                    <a:gd name="connsiteY40" fmla="*/ 142375 h 319813"/>
                    <a:gd name="connsiteX41" fmla="*/ 234240 w 312864"/>
                    <a:gd name="connsiteY41" fmla="*/ 136955 h 319813"/>
                    <a:gd name="connsiteX42" fmla="*/ 253165 w 312864"/>
                    <a:gd name="connsiteY42" fmla="*/ 156053 h 319813"/>
                    <a:gd name="connsiteX43" fmla="*/ 235530 w 312864"/>
                    <a:gd name="connsiteY43" fmla="*/ 194250 h 319813"/>
                    <a:gd name="connsiteX44" fmla="*/ 224691 w 312864"/>
                    <a:gd name="connsiteY44" fmla="*/ 210595 h 319813"/>
                    <a:gd name="connsiteX45" fmla="*/ 217896 w 312864"/>
                    <a:gd name="connsiteY45" fmla="*/ 220144 h 319813"/>
                    <a:gd name="connsiteX46" fmla="*/ 235530 w 312864"/>
                    <a:gd name="connsiteY46" fmla="*/ 256965 h 319813"/>
                    <a:gd name="connsiteX47" fmla="*/ 236906 w 312864"/>
                    <a:gd name="connsiteY47" fmla="*/ 258341 h 319813"/>
                    <a:gd name="connsiteX48" fmla="*/ 276219 w 312864"/>
                    <a:gd name="connsiteY48" fmla="*/ 286989 h 319813"/>
                    <a:gd name="connsiteX49" fmla="*/ 292478 w 312864"/>
                    <a:gd name="connsiteY49" fmla="*/ 247416 h 319813"/>
                    <a:gd name="connsiteX50" fmla="*/ 293854 w 312864"/>
                    <a:gd name="connsiteY50" fmla="*/ 205089 h 319813"/>
                    <a:gd name="connsiteX51" fmla="*/ 295230 w 312864"/>
                    <a:gd name="connsiteY51" fmla="*/ 185991 h 319813"/>
                    <a:gd name="connsiteX52" fmla="*/ 312864 w 312864"/>
                    <a:gd name="connsiteY52" fmla="*/ 267890 h 319813"/>
                    <a:gd name="connsiteX53" fmla="*/ 304692 w 312864"/>
                    <a:gd name="connsiteY53" fmla="*/ 319766 h 319813"/>
                    <a:gd name="connsiteX54" fmla="*/ 234240 w 312864"/>
                    <a:gd name="connsiteY54" fmla="*/ 286989 h 319813"/>
                    <a:gd name="connsiteX55" fmla="*/ 207143 w 312864"/>
                    <a:gd name="connsiteY55" fmla="*/ 254212 h 319813"/>
                    <a:gd name="connsiteX56" fmla="*/ 199056 w 312864"/>
                    <a:gd name="connsiteY56" fmla="*/ 241910 h 319813"/>
                    <a:gd name="connsiteX57" fmla="*/ 195013 w 312864"/>
                    <a:gd name="connsiteY57" fmla="*/ 244663 h 319813"/>
                    <a:gd name="connsiteX58" fmla="*/ 185551 w 312864"/>
                    <a:gd name="connsiteY58" fmla="*/ 248792 h 319813"/>
                    <a:gd name="connsiteX59" fmla="*/ 176088 w 312864"/>
                    <a:gd name="connsiteY59" fmla="*/ 248792 h 319813"/>
                    <a:gd name="connsiteX60" fmla="*/ 166626 w 312864"/>
                    <a:gd name="connsiteY60" fmla="*/ 247416 h 319813"/>
                    <a:gd name="connsiteX61" fmla="*/ 159830 w 312864"/>
                    <a:gd name="connsiteY61" fmla="*/ 248792 h 319813"/>
                    <a:gd name="connsiteX62" fmla="*/ 143572 w 312864"/>
                    <a:gd name="connsiteY62" fmla="*/ 246039 h 319813"/>
                    <a:gd name="connsiteX63" fmla="*/ 165250 w 312864"/>
                    <a:gd name="connsiteY63" fmla="*/ 229694 h 319813"/>
                    <a:gd name="connsiteX64" fmla="*/ 177465 w 312864"/>
                    <a:gd name="connsiteY64" fmla="*/ 221521 h 319813"/>
                    <a:gd name="connsiteX65" fmla="*/ 186928 w 312864"/>
                    <a:gd name="connsiteY65" fmla="*/ 210595 h 319813"/>
                    <a:gd name="connsiteX66" fmla="*/ 181508 w 312864"/>
                    <a:gd name="connsiteY66" fmla="*/ 196917 h 319813"/>
                    <a:gd name="connsiteX67" fmla="*/ 170669 w 312864"/>
                    <a:gd name="connsiteY67" fmla="*/ 158720 h 319813"/>
                    <a:gd name="connsiteX68" fmla="*/ 163874 w 312864"/>
                    <a:gd name="connsiteY68" fmla="*/ 132825 h 319813"/>
                    <a:gd name="connsiteX69" fmla="*/ 162497 w 312864"/>
                    <a:gd name="connsiteY69" fmla="*/ 124653 h 319813"/>
                    <a:gd name="connsiteX70" fmla="*/ 146239 w 312864"/>
                    <a:gd name="connsiteY70" fmla="*/ 128782 h 319813"/>
                    <a:gd name="connsiteX71" fmla="*/ 92045 w 312864"/>
                    <a:gd name="connsiteY71" fmla="*/ 139708 h 319813"/>
                    <a:gd name="connsiteX72" fmla="*/ 86625 w 312864"/>
                    <a:gd name="connsiteY72" fmla="*/ 148999 h 319813"/>
                    <a:gd name="connsiteX73" fmla="*/ 93421 w 312864"/>
                    <a:gd name="connsiteY73" fmla="*/ 230898 h 319813"/>
                    <a:gd name="connsiteX74" fmla="*/ 113722 w 312864"/>
                    <a:gd name="connsiteY74" fmla="*/ 218596 h 319813"/>
                    <a:gd name="connsiteX75" fmla="*/ 123184 w 312864"/>
                    <a:gd name="connsiteY75" fmla="*/ 185819 h 319813"/>
                    <a:gd name="connsiteX76" fmla="*/ 113722 w 312864"/>
                    <a:gd name="connsiteY76" fmla="*/ 174893 h 319813"/>
                    <a:gd name="connsiteX77" fmla="*/ 83958 w 312864"/>
                    <a:gd name="connsiteY77" fmla="*/ 183066 h 319813"/>
                    <a:gd name="connsiteX78" fmla="*/ 69076 w 312864"/>
                    <a:gd name="connsiteY78" fmla="*/ 219887 h 319813"/>
                    <a:gd name="connsiteX79" fmla="*/ 93421 w 312864"/>
                    <a:gd name="connsiteY79" fmla="*/ 230898 h 319813"/>
                    <a:gd name="connsiteX80" fmla="*/ 224778 w 312864"/>
                    <a:gd name="connsiteY80" fmla="*/ 101253 h 319813"/>
                    <a:gd name="connsiteX81" fmla="*/ 222025 w 312864"/>
                    <a:gd name="connsiteY81" fmla="*/ 101253 h 319813"/>
                    <a:gd name="connsiteX82" fmla="*/ 211186 w 312864"/>
                    <a:gd name="connsiteY82" fmla="*/ 94457 h 319813"/>
                    <a:gd name="connsiteX83" fmla="*/ 215229 w 312864"/>
                    <a:gd name="connsiteY83" fmla="*/ 61679 h 319813"/>
                    <a:gd name="connsiteX84" fmla="*/ 236906 w 312864"/>
                    <a:gd name="connsiteY84" fmla="*/ 56260 h 319813"/>
                    <a:gd name="connsiteX85" fmla="*/ 240950 w 312864"/>
                    <a:gd name="connsiteY85" fmla="*/ 67185 h 319813"/>
                    <a:gd name="connsiteX86" fmla="*/ 246369 w 312864"/>
                    <a:gd name="connsiteY86" fmla="*/ 76735 h 319813"/>
                    <a:gd name="connsiteX87" fmla="*/ 255831 w 312864"/>
                    <a:gd name="connsiteY87" fmla="*/ 101253 h 319813"/>
                    <a:gd name="connsiteX88" fmla="*/ 231487 w 312864"/>
                    <a:gd name="connsiteY88" fmla="*/ 102629 h 319813"/>
                    <a:gd name="connsiteX89" fmla="*/ 224778 w 312864"/>
                    <a:gd name="connsiteY89" fmla="*/ 101253 h 31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2864" h="319813">
                      <a:moveTo>
                        <a:pt x="86625" y="148999"/>
                      </a:moveTo>
                      <a:lnTo>
                        <a:pt x="86625" y="162677"/>
                      </a:lnTo>
                      <a:cubicBezTo>
                        <a:pt x="96517" y="159924"/>
                        <a:pt x="110970" y="157688"/>
                        <a:pt x="129980" y="155881"/>
                      </a:cubicBezTo>
                      <a:cubicBezTo>
                        <a:pt x="144432" y="155881"/>
                        <a:pt x="153895" y="160010"/>
                        <a:pt x="158454" y="168183"/>
                      </a:cubicBezTo>
                      <a:cubicBezTo>
                        <a:pt x="158454" y="169130"/>
                        <a:pt x="157508" y="170506"/>
                        <a:pt x="155787" y="172313"/>
                      </a:cubicBezTo>
                      <a:cubicBezTo>
                        <a:pt x="149421" y="185045"/>
                        <a:pt x="144519" y="200100"/>
                        <a:pt x="140905" y="217306"/>
                      </a:cubicBezTo>
                      <a:cubicBezTo>
                        <a:pt x="139959" y="222725"/>
                        <a:pt x="135056" y="233651"/>
                        <a:pt x="126024" y="250083"/>
                      </a:cubicBezTo>
                      <a:cubicBezTo>
                        <a:pt x="121464" y="261008"/>
                        <a:pt x="116045" y="266944"/>
                        <a:pt x="109765" y="267805"/>
                      </a:cubicBezTo>
                      <a:cubicBezTo>
                        <a:pt x="107959" y="267805"/>
                        <a:pt x="102539" y="262385"/>
                        <a:pt x="93506" y="251459"/>
                      </a:cubicBezTo>
                      <a:cubicBezTo>
                        <a:pt x="78109" y="233307"/>
                        <a:pt x="69592" y="224618"/>
                        <a:pt x="67786" y="225564"/>
                      </a:cubicBezTo>
                      <a:cubicBezTo>
                        <a:pt x="66839" y="225564"/>
                        <a:pt x="65979" y="226511"/>
                        <a:pt x="65033" y="228317"/>
                      </a:cubicBezTo>
                      <a:cubicBezTo>
                        <a:pt x="58667" y="235630"/>
                        <a:pt x="51958" y="241050"/>
                        <a:pt x="44732" y="244663"/>
                      </a:cubicBezTo>
                      <a:cubicBezTo>
                        <a:pt x="26667" y="253782"/>
                        <a:pt x="11785" y="256535"/>
                        <a:pt x="0" y="252835"/>
                      </a:cubicBezTo>
                      <a:lnTo>
                        <a:pt x="8172" y="247416"/>
                      </a:lnTo>
                      <a:cubicBezTo>
                        <a:pt x="28043" y="233737"/>
                        <a:pt x="42065" y="220144"/>
                        <a:pt x="50151" y="206466"/>
                      </a:cubicBezTo>
                      <a:cubicBezTo>
                        <a:pt x="58324" y="192787"/>
                        <a:pt x="62797" y="175582"/>
                        <a:pt x="63657" y="154591"/>
                      </a:cubicBezTo>
                      <a:cubicBezTo>
                        <a:pt x="62710" y="143665"/>
                        <a:pt x="61850" y="133686"/>
                        <a:pt x="60904" y="124567"/>
                      </a:cubicBezTo>
                      <a:cubicBezTo>
                        <a:pt x="59958" y="120007"/>
                        <a:pt x="59958" y="117254"/>
                        <a:pt x="60904" y="116394"/>
                      </a:cubicBezTo>
                      <a:cubicBezTo>
                        <a:pt x="60904" y="115534"/>
                        <a:pt x="64087" y="115017"/>
                        <a:pt x="70367" y="115017"/>
                      </a:cubicBezTo>
                      <a:cubicBezTo>
                        <a:pt x="73120" y="115017"/>
                        <a:pt x="76216" y="115017"/>
                        <a:pt x="79829" y="115017"/>
                      </a:cubicBezTo>
                      <a:cubicBezTo>
                        <a:pt x="101507" y="113211"/>
                        <a:pt x="127658" y="108651"/>
                        <a:pt x="158368" y="101339"/>
                      </a:cubicBezTo>
                      <a:cubicBezTo>
                        <a:pt x="159228" y="102285"/>
                        <a:pt x="156132" y="87230"/>
                        <a:pt x="148905" y="56346"/>
                      </a:cubicBezTo>
                      <a:cubicBezTo>
                        <a:pt x="147960" y="49980"/>
                        <a:pt x="147099" y="44560"/>
                        <a:pt x="146153" y="40000"/>
                      </a:cubicBezTo>
                      <a:cubicBezTo>
                        <a:pt x="142539" y="24515"/>
                        <a:pt x="141163" y="14966"/>
                        <a:pt x="142109" y="11353"/>
                      </a:cubicBezTo>
                      <a:cubicBezTo>
                        <a:pt x="141163" y="6793"/>
                        <a:pt x="143486" y="3610"/>
                        <a:pt x="148905" y="1804"/>
                      </a:cubicBezTo>
                      <a:cubicBezTo>
                        <a:pt x="157938" y="-3"/>
                        <a:pt x="164734" y="-433"/>
                        <a:pt x="169206" y="427"/>
                      </a:cubicBezTo>
                      <a:cubicBezTo>
                        <a:pt x="169206" y="1373"/>
                        <a:pt x="168261" y="3610"/>
                        <a:pt x="166454" y="7223"/>
                      </a:cubicBezTo>
                      <a:cubicBezTo>
                        <a:pt x="164647" y="11783"/>
                        <a:pt x="163787" y="14536"/>
                        <a:pt x="163787" y="15396"/>
                      </a:cubicBezTo>
                      <a:cubicBezTo>
                        <a:pt x="164647" y="33634"/>
                        <a:pt x="170067" y="59099"/>
                        <a:pt x="180046" y="91790"/>
                      </a:cubicBezTo>
                      <a:cubicBezTo>
                        <a:pt x="180046" y="93596"/>
                        <a:pt x="181852" y="94542"/>
                        <a:pt x="185465" y="94542"/>
                      </a:cubicBezTo>
                      <a:cubicBezTo>
                        <a:pt x="190884" y="94542"/>
                        <a:pt x="194928" y="95489"/>
                        <a:pt x="197680" y="97296"/>
                      </a:cubicBezTo>
                      <a:cubicBezTo>
                        <a:pt x="202154" y="101855"/>
                        <a:pt x="203960" y="106845"/>
                        <a:pt x="203100" y="112264"/>
                      </a:cubicBezTo>
                      <a:cubicBezTo>
                        <a:pt x="203100" y="114071"/>
                        <a:pt x="200863" y="115447"/>
                        <a:pt x="196304" y="116394"/>
                      </a:cubicBezTo>
                      <a:lnTo>
                        <a:pt x="193637" y="116394"/>
                      </a:lnTo>
                      <a:cubicBezTo>
                        <a:pt x="187271" y="117340"/>
                        <a:pt x="185035" y="120953"/>
                        <a:pt x="186841" y="127319"/>
                      </a:cubicBezTo>
                      <a:cubicBezTo>
                        <a:pt x="187701" y="130933"/>
                        <a:pt x="188648" y="135492"/>
                        <a:pt x="189508" y="140998"/>
                      </a:cubicBezTo>
                      <a:cubicBezTo>
                        <a:pt x="190369" y="147364"/>
                        <a:pt x="191745" y="151924"/>
                        <a:pt x="193552" y="154677"/>
                      </a:cubicBezTo>
                      <a:cubicBezTo>
                        <a:pt x="194412" y="158290"/>
                        <a:pt x="195788" y="164656"/>
                        <a:pt x="197594" y="173775"/>
                      </a:cubicBezTo>
                      <a:cubicBezTo>
                        <a:pt x="200347" y="183754"/>
                        <a:pt x="202584" y="189260"/>
                        <a:pt x="204390" y="190120"/>
                      </a:cubicBezTo>
                      <a:cubicBezTo>
                        <a:pt x="208003" y="188314"/>
                        <a:pt x="214798" y="178335"/>
                        <a:pt x="224691" y="160097"/>
                      </a:cubicBezTo>
                      <a:cubicBezTo>
                        <a:pt x="227444" y="155537"/>
                        <a:pt x="229681" y="149687"/>
                        <a:pt x="231487" y="142375"/>
                      </a:cubicBezTo>
                      <a:cubicBezTo>
                        <a:pt x="232347" y="139622"/>
                        <a:pt x="233293" y="137815"/>
                        <a:pt x="234240" y="136955"/>
                      </a:cubicBezTo>
                      <a:cubicBezTo>
                        <a:pt x="244133" y="141514"/>
                        <a:pt x="250498" y="147880"/>
                        <a:pt x="253165" y="156053"/>
                      </a:cubicBezTo>
                      <a:cubicBezTo>
                        <a:pt x="252218" y="161473"/>
                        <a:pt x="246369" y="174291"/>
                        <a:pt x="235530" y="194250"/>
                      </a:cubicBezTo>
                      <a:cubicBezTo>
                        <a:pt x="233723" y="197863"/>
                        <a:pt x="230111" y="203369"/>
                        <a:pt x="224691" y="210595"/>
                      </a:cubicBezTo>
                      <a:cubicBezTo>
                        <a:pt x="221079" y="215155"/>
                        <a:pt x="218842" y="218338"/>
                        <a:pt x="217896" y="220144"/>
                      </a:cubicBezTo>
                      <a:cubicBezTo>
                        <a:pt x="215229" y="222898"/>
                        <a:pt x="221079" y="235114"/>
                        <a:pt x="235530" y="256965"/>
                      </a:cubicBezTo>
                      <a:cubicBezTo>
                        <a:pt x="235530" y="257911"/>
                        <a:pt x="235961" y="258341"/>
                        <a:pt x="236906" y="258341"/>
                      </a:cubicBezTo>
                      <a:cubicBezTo>
                        <a:pt x="252218" y="274687"/>
                        <a:pt x="265381" y="284236"/>
                        <a:pt x="276219" y="286989"/>
                      </a:cubicBezTo>
                      <a:cubicBezTo>
                        <a:pt x="283445" y="286043"/>
                        <a:pt x="288865" y="272880"/>
                        <a:pt x="292478" y="247416"/>
                      </a:cubicBezTo>
                      <a:cubicBezTo>
                        <a:pt x="293338" y="234683"/>
                        <a:pt x="293854" y="220575"/>
                        <a:pt x="293854" y="205089"/>
                      </a:cubicBezTo>
                      <a:cubicBezTo>
                        <a:pt x="293854" y="192357"/>
                        <a:pt x="294284" y="185991"/>
                        <a:pt x="295230" y="185991"/>
                      </a:cubicBezTo>
                      <a:cubicBezTo>
                        <a:pt x="305122" y="198723"/>
                        <a:pt x="311058" y="225994"/>
                        <a:pt x="312864" y="267890"/>
                      </a:cubicBezTo>
                      <a:cubicBezTo>
                        <a:pt x="311058" y="293355"/>
                        <a:pt x="308305" y="310647"/>
                        <a:pt x="304692" y="319766"/>
                      </a:cubicBezTo>
                      <a:cubicBezTo>
                        <a:pt x="280348" y="320626"/>
                        <a:pt x="256778" y="309787"/>
                        <a:pt x="234240" y="286989"/>
                      </a:cubicBezTo>
                      <a:cubicBezTo>
                        <a:pt x="222455" y="274257"/>
                        <a:pt x="213422" y="263331"/>
                        <a:pt x="207143" y="254212"/>
                      </a:cubicBezTo>
                      <a:lnTo>
                        <a:pt x="199056" y="241910"/>
                      </a:lnTo>
                      <a:cubicBezTo>
                        <a:pt x="198111" y="241910"/>
                        <a:pt x="196820" y="242856"/>
                        <a:pt x="195013" y="244663"/>
                      </a:cubicBezTo>
                      <a:cubicBezTo>
                        <a:pt x="190454" y="247416"/>
                        <a:pt x="187358" y="248792"/>
                        <a:pt x="185551" y="248792"/>
                      </a:cubicBezTo>
                      <a:cubicBezTo>
                        <a:pt x="182884" y="249738"/>
                        <a:pt x="179701" y="249738"/>
                        <a:pt x="176088" y="248792"/>
                      </a:cubicBezTo>
                      <a:cubicBezTo>
                        <a:pt x="171529" y="247932"/>
                        <a:pt x="168433" y="247416"/>
                        <a:pt x="166626" y="247416"/>
                      </a:cubicBezTo>
                      <a:cubicBezTo>
                        <a:pt x="164820" y="247416"/>
                        <a:pt x="162583" y="247846"/>
                        <a:pt x="159830" y="248792"/>
                      </a:cubicBezTo>
                      <a:cubicBezTo>
                        <a:pt x="148045" y="248792"/>
                        <a:pt x="142626" y="247932"/>
                        <a:pt x="143572" y="246039"/>
                      </a:cubicBezTo>
                      <a:cubicBezTo>
                        <a:pt x="143572" y="245179"/>
                        <a:pt x="150798" y="239673"/>
                        <a:pt x="165250" y="229694"/>
                      </a:cubicBezTo>
                      <a:cubicBezTo>
                        <a:pt x="170669" y="226081"/>
                        <a:pt x="174712" y="223328"/>
                        <a:pt x="177465" y="221521"/>
                      </a:cubicBezTo>
                      <a:cubicBezTo>
                        <a:pt x="183745" y="217908"/>
                        <a:pt x="186928" y="214209"/>
                        <a:pt x="186928" y="210595"/>
                      </a:cubicBezTo>
                      <a:lnTo>
                        <a:pt x="181508" y="196917"/>
                      </a:lnTo>
                      <a:cubicBezTo>
                        <a:pt x="177895" y="185991"/>
                        <a:pt x="174282" y="173259"/>
                        <a:pt x="170669" y="158720"/>
                      </a:cubicBezTo>
                      <a:cubicBezTo>
                        <a:pt x="167916" y="153300"/>
                        <a:pt x="165680" y="144611"/>
                        <a:pt x="163874" y="132825"/>
                      </a:cubicBezTo>
                      <a:lnTo>
                        <a:pt x="162497" y="124653"/>
                      </a:lnTo>
                      <a:cubicBezTo>
                        <a:pt x="161551" y="124653"/>
                        <a:pt x="156132" y="126029"/>
                        <a:pt x="146239" y="128782"/>
                      </a:cubicBezTo>
                      <a:cubicBezTo>
                        <a:pt x="135400" y="131535"/>
                        <a:pt x="117335" y="135148"/>
                        <a:pt x="92045" y="139708"/>
                      </a:cubicBezTo>
                      <a:cubicBezTo>
                        <a:pt x="88432" y="140396"/>
                        <a:pt x="86625" y="143579"/>
                        <a:pt x="86625" y="148999"/>
                      </a:cubicBezTo>
                      <a:close/>
                      <a:moveTo>
                        <a:pt x="93421" y="230898"/>
                      </a:moveTo>
                      <a:cubicBezTo>
                        <a:pt x="102453" y="230898"/>
                        <a:pt x="109249" y="226769"/>
                        <a:pt x="113722" y="218596"/>
                      </a:cubicBezTo>
                      <a:cubicBezTo>
                        <a:pt x="120002" y="204057"/>
                        <a:pt x="123184" y="193132"/>
                        <a:pt x="123184" y="185819"/>
                      </a:cubicBezTo>
                      <a:cubicBezTo>
                        <a:pt x="121378" y="178507"/>
                        <a:pt x="118195" y="174893"/>
                        <a:pt x="113722" y="174893"/>
                      </a:cubicBezTo>
                      <a:cubicBezTo>
                        <a:pt x="101077" y="174893"/>
                        <a:pt x="91098" y="177646"/>
                        <a:pt x="83958" y="183066"/>
                      </a:cubicBezTo>
                      <a:cubicBezTo>
                        <a:pt x="76732" y="188486"/>
                        <a:pt x="71743" y="200788"/>
                        <a:pt x="69076" y="219887"/>
                      </a:cubicBezTo>
                      <a:cubicBezTo>
                        <a:pt x="78969" y="227285"/>
                        <a:pt x="87055" y="230898"/>
                        <a:pt x="93421" y="230898"/>
                      </a:cubicBezTo>
                      <a:close/>
                      <a:moveTo>
                        <a:pt x="224778" y="101253"/>
                      </a:moveTo>
                      <a:cubicBezTo>
                        <a:pt x="223831" y="101253"/>
                        <a:pt x="222971" y="101253"/>
                        <a:pt x="222025" y="101253"/>
                      </a:cubicBezTo>
                      <a:cubicBezTo>
                        <a:pt x="215659" y="99446"/>
                        <a:pt x="212046" y="97123"/>
                        <a:pt x="211186" y="94457"/>
                      </a:cubicBezTo>
                      <a:cubicBezTo>
                        <a:pt x="208519" y="84477"/>
                        <a:pt x="209809" y="73551"/>
                        <a:pt x="215229" y="61679"/>
                      </a:cubicBezTo>
                      <a:cubicBezTo>
                        <a:pt x="222455" y="52561"/>
                        <a:pt x="229681" y="50754"/>
                        <a:pt x="236906" y="56260"/>
                      </a:cubicBezTo>
                      <a:cubicBezTo>
                        <a:pt x="237767" y="59013"/>
                        <a:pt x="239144" y="62626"/>
                        <a:pt x="240950" y="67185"/>
                      </a:cubicBezTo>
                      <a:cubicBezTo>
                        <a:pt x="242756" y="71745"/>
                        <a:pt x="244563" y="74928"/>
                        <a:pt x="246369" y="76735"/>
                      </a:cubicBezTo>
                      <a:cubicBezTo>
                        <a:pt x="253595" y="88607"/>
                        <a:pt x="256778" y="96779"/>
                        <a:pt x="255831" y="101253"/>
                      </a:cubicBezTo>
                      <a:cubicBezTo>
                        <a:pt x="254886" y="103059"/>
                        <a:pt x="246799" y="103575"/>
                        <a:pt x="231487" y="102629"/>
                      </a:cubicBezTo>
                      <a:cubicBezTo>
                        <a:pt x="227961" y="101683"/>
                        <a:pt x="225724" y="101253"/>
                        <a:pt x="224778" y="101253"/>
                      </a:cubicBezTo>
                      <a:close/>
                    </a:path>
                  </a:pathLst>
                </a:custGeom>
                <a:grpFill/>
                <a:ln w="860" cap="flat">
                  <a:noFill/>
                  <a:prstDash val="solid"/>
                  <a:miter/>
                </a:ln>
              </p:spPr>
              <p:txBody>
                <a:bodyPr rtlCol="0" anchor="ctr"/>
                <a:lstStyle/>
                <a:p>
                  <a:endParaRPr lang="zh-CN" altLang="en-US"/>
                </a:p>
              </p:txBody>
            </p:sp>
            <p:sp>
              <p:nvSpPr>
                <p:cNvPr id="23" name="任意形状 22"/>
                <p:cNvSpPr/>
                <p:nvPr/>
              </p:nvSpPr>
              <p:spPr>
                <a:xfrm>
                  <a:off x="7622896" y="2756598"/>
                  <a:ext cx="240010" cy="274750"/>
                </a:xfrm>
                <a:custGeom>
                  <a:avLst/>
                  <a:gdLst>
                    <a:gd name="connsiteX0" fmla="*/ 150547 w 240010"/>
                    <a:gd name="connsiteY0" fmla="*/ 47832 h 274750"/>
                    <a:gd name="connsiteX1" fmla="*/ 150547 w 240010"/>
                    <a:gd name="connsiteY1" fmla="*/ 76480 h 274750"/>
                    <a:gd name="connsiteX2" fmla="*/ 157343 w 240010"/>
                    <a:gd name="connsiteY2" fmla="*/ 84652 h 274750"/>
                    <a:gd name="connsiteX3" fmla="*/ 226419 w 240010"/>
                    <a:gd name="connsiteY3" fmla="*/ 73727 h 274750"/>
                    <a:gd name="connsiteX4" fmla="*/ 240010 w 240010"/>
                    <a:gd name="connsiteY4" fmla="*/ 110547 h 274750"/>
                    <a:gd name="connsiteX5" fmla="*/ 233214 w 240010"/>
                    <a:gd name="connsiteY5" fmla="*/ 110547 h 274750"/>
                    <a:gd name="connsiteX6" fmla="*/ 211537 w 240010"/>
                    <a:gd name="connsiteY6" fmla="*/ 106418 h 274750"/>
                    <a:gd name="connsiteX7" fmla="*/ 184440 w 240010"/>
                    <a:gd name="connsiteY7" fmla="*/ 109171 h 274750"/>
                    <a:gd name="connsiteX8" fmla="*/ 160009 w 240010"/>
                    <a:gd name="connsiteY8" fmla="*/ 111924 h 274750"/>
                    <a:gd name="connsiteX9" fmla="*/ 151923 w 240010"/>
                    <a:gd name="connsiteY9" fmla="*/ 121473 h 274750"/>
                    <a:gd name="connsiteX10" fmla="*/ 150547 w 240010"/>
                    <a:gd name="connsiteY10" fmla="*/ 195113 h 274750"/>
                    <a:gd name="connsiteX11" fmla="*/ 147794 w 240010"/>
                    <a:gd name="connsiteY11" fmla="*/ 240106 h 274750"/>
                    <a:gd name="connsiteX12" fmla="*/ 145127 w 240010"/>
                    <a:gd name="connsiteY12" fmla="*/ 253785 h 274750"/>
                    <a:gd name="connsiteX13" fmla="*/ 141084 w 240010"/>
                    <a:gd name="connsiteY13" fmla="*/ 274260 h 274750"/>
                    <a:gd name="connsiteX14" fmla="*/ 96352 w 240010"/>
                    <a:gd name="connsiteY14" fmla="*/ 264711 h 274750"/>
                    <a:gd name="connsiteX15" fmla="*/ 50330 w 240010"/>
                    <a:gd name="connsiteY15" fmla="*/ 241483 h 274750"/>
                    <a:gd name="connsiteX16" fmla="*/ 67965 w 240010"/>
                    <a:gd name="connsiteY16" fmla="*/ 241483 h 274750"/>
                    <a:gd name="connsiteX17" fmla="*/ 115363 w 240010"/>
                    <a:gd name="connsiteY17" fmla="*/ 237354 h 274750"/>
                    <a:gd name="connsiteX18" fmla="*/ 127578 w 240010"/>
                    <a:gd name="connsiteY18" fmla="*/ 156831 h 274750"/>
                    <a:gd name="connsiteX19" fmla="*/ 126202 w 240010"/>
                    <a:gd name="connsiteY19" fmla="*/ 132312 h 274750"/>
                    <a:gd name="connsiteX20" fmla="*/ 126202 w 240010"/>
                    <a:gd name="connsiteY20" fmla="*/ 128183 h 274750"/>
                    <a:gd name="connsiteX21" fmla="*/ 118116 w 240010"/>
                    <a:gd name="connsiteY21" fmla="*/ 120010 h 274750"/>
                    <a:gd name="connsiteX22" fmla="*/ 36824 w 240010"/>
                    <a:gd name="connsiteY22" fmla="*/ 133689 h 274750"/>
                    <a:gd name="connsiteX23" fmla="*/ 9727 w 240010"/>
                    <a:gd name="connsiteY23" fmla="*/ 144614 h 274750"/>
                    <a:gd name="connsiteX24" fmla="*/ 6974 w 240010"/>
                    <a:gd name="connsiteY24" fmla="*/ 144614 h 274750"/>
                    <a:gd name="connsiteX25" fmla="*/ 179 w 240010"/>
                    <a:gd name="connsiteY25" fmla="*/ 120096 h 274750"/>
                    <a:gd name="connsiteX26" fmla="*/ 8351 w 240010"/>
                    <a:gd name="connsiteY26" fmla="*/ 120096 h 274750"/>
                    <a:gd name="connsiteX27" fmla="*/ 27276 w 240010"/>
                    <a:gd name="connsiteY27" fmla="*/ 115967 h 274750"/>
                    <a:gd name="connsiteX28" fmla="*/ 116653 w 240010"/>
                    <a:gd name="connsiteY28" fmla="*/ 94116 h 274750"/>
                    <a:gd name="connsiteX29" fmla="*/ 122073 w 240010"/>
                    <a:gd name="connsiteY29" fmla="*/ 87319 h 274750"/>
                    <a:gd name="connsiteX30" fmla="*/ 119320 w 240010"/>
                    <a:gd name="connsiteY30" fmla="*/ 76394 h 274750"/>
                    <a:gd name="connsiteX31" fmla="*/ 115277 w 240010"/>
                    <a:gd name="connsiteY31" fmla="*/ 57295 h 274750"/>
                    <a:gd name="connsiteX32" fmla="*/ 104439 w 240010"/>
                    <a:gd name="connsiteY32" fmla="*/ 47746 h 274750"/>
                    <a:gd name="connsiteX33" fmla="*/ 77342 w 240010"/>
                    <a:gd name="connsiteY33" fmla="*/ 54542 h 274750"/>
                    <a:gd name="connsiteX34" fmla="*/ 70545 w 240010"/>
                    <a:gd name="connsiteY34" fmla="*/ 57295 h 274750"/>
                    <a:gd name="connsiteX35" fmla="*/ 61083 w 240010"/>
                    <a:gd name="connsiteY35" fmla="*/ 60048 h 274750"/>
                    <a:gd name="connsiteX36" fmla="*/ 52996 w 240010"/>
                    <a:gd name="connsiteY36" fmla="*/ 31401 h 274750"/>
                    <a:gd name="connsiteX37" fmla="*/ 73298 w 240010"/>
                    <a:gd name="connsiteY37" fmla="*/ 27271 h 274750"/>
                    <a:gd name="connsiteX38" fmla="*/ 100395 w 240010"/>
                    <a:gd name="connsiteY38" fmla="*/ 20475 h 274750"/>
                    <a:gd name="connsiteX39" fmla="*/ 127493 w 240010"/>
                    <a:gd name="connsiteY39" fmla="*/ 13679 h 274750"/>
                    <a:gd name="connsiteX40" fmla="*/ 185730 w 240010"/>
                    <a:gd name="connsiteY40" fmla="*/ 0 h 274750"/>
                    <a:gd name="connsiteX41" fmla="*/ 199235 w 240010"/>
                    <a:gd name="connsiteY41" fmla="*/ 32777 h 274750"/>
                    <a:gd name="connsiteX42" fmla="*/ 193816 w 240010"/>
                    <a:gd name="connsiteY42" fmla="*/ 34154 h 274750"/>
                    <a:gd name="connsiteX43" fmla="*/ 164052 w 240010"/>
                    <a:gd name="connsiteY43" fmla="*/ 35530 h 274750"/>
                    <a:gd name="connsiteX44" fmla="*/ 150547 w 240010"/>
                    <a:gd name="connsiteY44" fmla="*/ 47832 h 27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0010" h="274750">
                      <a:moveTo>
                        <a:pt x="150547" y="47832"/>
                      </a:moveTo>
                      <a:lnTo>
                        <a:pt x="150547" y="76480"/>
                      </a:lnTo>
                      <a:cubicBezTo>
                        <a:pt x="150547" y="83792"/>
                        <a:pt x="152783" y="86459"/>
                        <a:pt x="157343" y="84652"/>
                      </a:cubicBezTo>
                      <a:cubicBezTo>
                        <a:pt x="188052" y="78286"/>
                        <a:pt x="211107" y="74673"/>
                        <a:pt x="226419" y="73727"/>
                      </a:cubicBezTo>
                      <a:cubicBezTo>
                        <a:pt x="235451" y="84652"/>
                        <a:pt x="240010" y="96955"/>
                        <a:pt x="240010" y="110547"/>
                      </a:cubicBezTo>
                      <a:cubicBezTo>
                        <a:pt x="239064" y="111493"/>
                        <a:pt x="236827" y="111493"/>
                        <a:pt x="233214" y="110547"/>
                      </a:cubicBezTo>
                      <a:cubicBezTo>
                        <a:pt x="224182" y="107794"/>
                        <a:pt x="216956" y="106418"/>
                        <a:pt x="211537" y="106418"/>
                      </a:cubicBezTo>
                      <a:cubicBezTo>
                        <a:pt x="206117" y="106418"/>
                        <a:pt x="197085" y="107364"/>
                        <a:pt x="184440" y="109171"/>
                      </a:cubicBezTo>
                      <a:cubicBezTo>
                        <a:pt x="173600" y="110977"/>
                        <a:pt x="165515" y="111924"/>
                        <a:pt x="160009" y="111924"/>
                      </a:cubicBezTo>
                      <a:cubicBezTo>
                        <a:pt x="154590" y="113730"/>
                        <a:pt x="151923" y="116913"/>
                        <a:pt x="151923" y="121473"/>
                      </a:cubicBezTo>
                      <a:cubicBezTo>
                        <a:pt x="151923" y="159670"/>
                        <a:pt x="151492" y="184274"/>
                        <a:pt x="150547" y="195113"/>
                      </a:cubicBezTo>
                      <a:cubicBezTo>
                        <a:pt x="149601" y="210599"/>
                        <a:pt x="148740" y="225568"/>
                        <a:pt x="147794" y="240106"/>
                      </a:cubicBezTo>
                      <a:cubicBezTo>
                        <a:pt x="146848" y="245526"/>
                        <a:pt x="145988" y="250086"/>
                        <a:pt x="145127" y="253785"/>
                      </a:cubicBezTo>
                      <a:cubicBezTo>
                        <a:pt x="144181" y="266517"/>
                        <a:pt x="142890" y="273314"/>
                        <a:pt x="141084" y="274260"/>
                      </a:cubicBezTo>
                      <a:cubicBezTo>
                        <a:pt x="132998" y="276067"/>
                        <a:pt x="118030" y="272884"/>
                        <a:pt x="96352" y="264711"/>
                      </a:cubicBezTo>
                      <a:cubicBezTo>
                        <a:pt x="69255" y="256538"/>
                        <a:pt x="53857" y="248795"/>
                        <a:pt x="50330" y="241483"/>
                      </a:cubicBezTo>
                      <a:lnTo>
                        <a:pt x="67965" y="241483"/>
                      </a:lnTo>
                      <a:cubicBezTo>
                        <a:pt x="95922" y="242429"/>
                        <a:pt x="111751" y="241053"/>
                        <a:pt x="115363" y="237354"/>
                      </a:cubicBezTo>
                      <a:cubicBezTo>
                        <a:pt x="124395" y="230041"/>
                        <a:pt x="128439" y="203200"/>
                        <a:pt x="127578" y="156831"/>
                      </a:cubicBezTo>
                      <a:cubicBezTo>
                        <a:pt x="126632" y="146851"/>
                        <a:pt x="126202" y="138679"/>
                        <a:pt x="126202" y="132312"/>
                      </a:cubicBezTo>
                      <a:cubicBezTo>
                        <a:pt x="126202" y="130506"/>
                        <a:pt x="126202" y="129129"/>
                        <a:pt x="126202" y="128183"/>
                      </a:cubicBezTo>
                      <a:cubicBezTo>
                        <a:pt x="126202" y="122763"/>
                        <a:pt x="123535" y="120010"/>
                        <a:pt x="118116" y="120010"/>
                      </a:cubicBezTo>
                      <a:cubicBezTo>
                        <a:pt x="84653" y="123624"/>
                        <a:pt x="57556" y="128183"/>
                        <a:pt x="36824" y="133689"/>
                      </a:cubicBezTo>
                      <a:cubicBezTo>
                        <a:pt x="22373" y="138248"/>
                        <a:pt x="13340" y="141862"/>
                        <a:pt x="9727" y="144614"/>
                      </a:cubicBezTo>
                      <a:lnTo>
                        <a:pt x="6974" y="144614"/>
                      </a:lnTo>
                      <a:cubicBezTo>
                        <a:pt x="1555" y="136442"/>
                        <a:pt x="-681" y="128269"/>
                        <a:pt x="179" y="120096"/>
                      </a:cubicBezTo>
                      <a:lnTo>
                        <a:pt x="8351" y="120096"/>
                      </a:lnTo>
                      <a:cubicBezTo>
                        <a:pt x="14631" y="119236"/>
                        <a:pt x="20997" y="117859"/>
                        <a:pt x="27276" y="115967"/>
                      </a:cubicBezTo>
                      <a:cubicBezTo>
                        <a:pt x="67019" y="105988"/>
                        <a:pt x="96782" y="98675"/>
                        <a:pt x="116653" y="94116"/>
                      </a:cubicBezTo>
                      <a:cubicBezTo>
                        <a:pt x="120266" y="94116"/>
                        <a:pt x="122073" y="91879"/>
                        <a:pt x="122073" y="87319"/>
                      </a:cubicBezTo>
                      <a:cubicBezTo>
                        <a:pt x="121127" y="83706"/>
                        <a:pt x="120266" y="80007"/>
                        <a:pt x="119320" y="76394"/>
                      </a:cubicBezTo>
                      <a:cubicBezTo>
                        <a:pt x="117513" y="68221"/>
                        <a:pt x="116137" y="61855"/>
                        <a:pt x="115277" y="57295"/>
                      </a:cubicBezTo>
                      <a:cubicBezTo>
                        <a:pt x="112611" y="49123"/>
                        <a:pt x="108911" y="45940"/>
                        <a:pt x="104439" y="47746"/>
                      </a:cubicBezTo>
                      <a:cubicBezTo>
                        <a:pt x="93599" y="49553"/>
                        <a:pt x="84567" y="51875"/>
                        <a:pt x="77342" y="54542"/>
                      </a:cubicBezTo>
                      <a:cubicBezTo>
                        <a:pt x="75535" y="55489"/>
                        <a:pt x="73298" y="56349"/>
                        <a:pt x="70545" y="57295"/>
                      </a:cubicBezTo>
                      <a:cubicBezTo>
                        <a:pt x="65986" y="60048"/>
                        <a:pt x="62889" y="60908"/>
                        <a:pt x="61083" y="60048"/>
                      </a:cubicBezTo>
                      <a:cubicBezTo>
                        <a:pt x="56524" y="54628"/>
                        <a:pt x="53857" y="45079"/>
                        <a:pt x="52996" y="31401"/>
                      </a:cubicBezTo>
                      <a:cubicBezTo>
                        <a:pt x="52051" y="30540"/>
                        <a:pt x="58847" y="29164"/>
                        <a:pt x="73298" y="27271"/>
                      </a:cubicBezTo>
                      <a:cubicBezTo>
                        <a:pt x="78718" y="26411"/>
                        <a:pt x="87750" y="24088"/>
                        <a:pt x="100395" y="20475"/>
                      </a:cubicBezTo>
                      <a:cubicBezTo>
                        <a:pt x="112094" y="17722"/>
                        <a:pt x="121127" y="15485"/>
                        <a:pt x="127493" y="13679"/>
                      </a:cubicBezTo>
                      <a:cubicBezTo>
                        <a:pt x="152783" y="6366"/>
                        <a:pt x="172224" y="1893"/>
                        <a:pt x="185730" y="0"/>
                      </a:cubicBezTo>
                      <a:cubicBezTo>
                        <a:pt x="195623" y="9979"/>
                        <a:pt x="200182" y="20905"/>
                        <a:pt x="199235" y="32777"/>
                      </a:cubicBezTo>
                      <a:cubicBezTo>
                        <a:pt x="198289" y="33723"/>
                        <a:pt x="196483" y="34154"/>
                        <a:pt x="193816" y="34154"/>
                      </a:cubicBezTo>
                      <a:cubicBezTo>
                        <a:pt x="189257" y="32347"/>
                        <a:pt x="179364" y="32777"/>
                        <a:pt x="164052" y="35530"/>
                      </a:cubicBezTo>
                      <a:cubicBezTo>
                        <a:pt x="155020" y="37423"/>
                        <a:pt x="150547" y="41552"/>
                        <a:pt x="150547" y="47832"/>
                      </a:cubicBezTo>
                      <a:close/>
                    </a:path>
                  </a:pathLst>
                </a:custGeom>
                <a:grpFill/>
                <a:ln w="860" cap="flat">
                  <a:noFill/>
                  <a:prstDash val="solid"/>
                  <a:miter/>
                </a:ln>
              </p:spPr>
              <p:txBody>
                <a:bodyPr rtlCol="0" anchor="ctr"/>
                <a:lstStyle/>
                <a:p>
                  <a:endParaRPr lang="zh-CN" altLang="en-US"/>
                </a:p>
              </p:txBody>
            </p:sp>
            <p:sp>
              <p:nvSpPr>
                <p:cNvPr id="24" name="任意形状 23"/>
                <p:cNvSpPr/>
                <p:nvPr/>
              </p:nvSpPr>
              <p:spPr>
                <a:xfrm>
                  <a:off x="8164075" y="2743344"/>
                  <a:ext cx="264516" cy="297062"/>
                </a:xfrm>
                <a:custGeom>
                  <a:avLst/>
                  <a:gdLst>
                    <a:gd name="connsiteX0" fmla="*/ 59955 w 264516"/>
                    <a:gd name="connsiteY0" fmla="*/ 136189 h 297062"/>
                    <a:gd name="connsiteX1" fmla="*/ 92471 w 264516"/>
                    <a:gd name="connsiteY1" fmla="*/ 122510 h 297062"/>
                    <a:gd name="connsiteX2" fmla="*/ 116902 w 264516"/>
                    <a:gd name="connsiteY2" fmla="*/ 112961 h 297062"/>
                    <a:gd name="connsiteX3" fmla="*/ 130408 w 264516"/>
                    <a:gd name="connsiteY3" fmla="*/ 107541 h 297062"/>
                    <a:gd name="connsiteX4" fmla="*/ 158881 w 264516"/>
                    <a:gd name="connsiteY4" fmla="*/ 88443 h 297062"/>
                    <a:gd name="connsiteX5" fmla="*/ 194065 w 264516"/>
                    <a:gd name="connsiteY5" fmla="*/ 46117 h 297062"/>
                    <a:gd name="connsiteX6" fmla="*/ 203527 w 264516"/>
                    <a:gd name="connsiteY6" fmla="*/ 41987 h 297062"/>
                    <a:gd name="connsiteX7" fmla="*/ 204903 w 264516"/>
                    <a:gd name="connsiteY7" fmla="*/ 43364 h 297062"/>
                    <a:gd name="connsiteX8" fmla="*/ 208946 w 264516"/>
                    <a:gd name="connsiteY8" fmla="*/ 44740 h 297062"/>
                    <a:gd name="connsiteX9" fmla="*/ 210322 w 264516"/>
                    <a:gd name="connsiteY9" fmla="*/ 54289 h 297062"/>
                    <a:gd name="connsiteX10" fmla="*/ 190021 w 264516"/>
                    <a:gd name="connsiteY10" fmla="*/ 74764 h 297062"/>
                    <a:gd name="connsiteX11" fmla="*/ 171096 w 264516"/>
                    <a:gd name="connsiteY11" fmla="*/ 95239 h 297062"/>
                    <a:gd name="connsiteX12" fmla="*/ 167053 w 264516"/>
                    <a:gd name="connsiteY12" fmla="*/ 100659 h 297062"/>
                    <a:gd name="connsiteX13" fmla="*/ 172472 w 264516"/>
                    <a:gd name="connsiteY13" fmla="*/ 103412 h 297062"/>
                    <a:gd name="connsiteX14" fmla="*/ 198194 w 264516"/>
                    <a:gd name="connsiteY14" fmla="*/ 118381 h 297062"/>
                    <a:gd name="connsiteX15" fmla="*/ 194150 w 264516"/>
                    <a:gd name="connsiteY15" fmla="*/ 127930 h 297062"/>
                    <a:gd name="connsiteX16" fmla="*/ 153547 w 264516"/>
                    <a:gd name="connsiteY16" fmla="*/ 152448 h 297062"/>
                    <a:gd name="connsiteX17" fmla="*/ 156215 w 264516"/>
                    <a:gd name="connsiteY17" fmla="*/ 164750 h 297062"/>
                    <a:gd name="connsiteX18" fmla="*/ 165677 w 264516"/>
                    <a:gd name="connsiteY18" fmla="*/ 167503 h 297062"/>
                    <a:gd name="connsiteX19" fmla="*/ 192774 w 264516"/>
                    <a:gd name="connsiteY19" fmla="*/ 166127 h 297062"/>
                    <a:gd name="connsiteX20" fmla="*/ 244216 w 264516"/>
                    <a:gd name="connsiteY20" fmla="*/ 159330 h 297062"/>
                    <a:gd name="connsiteX21" fmla="*/ 264517 w 264516"/>
                    <a:gd name="connsiteY21" fmla="*/ 190731 h 297062"/>
                    <a:gd name="connsiteX22" fmla="*/ 261765 w 264516"/>
                    <a:gd name="connsiteY22" fmla="*/ 200280 h 297062"/>
                    <a:gd name="connsiteX23" fmla="*/ 253593 w 264516"/>
                    <a:gd name="connsiteY23" fmla="*/ 198904 h 297062"/>
                    <a:gd name="connsiteX24" fmla="*/ 168258 w 264516"/>
                    <a:gd name="connsiteY24" fmla="*/ 189355 h 297062"/>
                    <a:gd name="connsiteX25" fmla="*/ 161462 w 264516"/>
                    <a:gd name="connsiteY25" fmla="*/ 197527 h 297062"/>
                    <a:gd name="connsiteX26" fmla="*/ 157418 w 264516"/>
                    <a:gd name="connsiteY26" fmla="*/ 267125 h 297062"/>
                    <a:gd name="connsiteX27" fmla="*/ 156042 w 264516"/>
                    <a:gd name="connsiteY27" fmla="*/ 291643 h 297062"/>
                    <a:gd name="connsiteX28" fmla="*/ 153376 w 264516"/>
                    <a:gd name="connsiteY28" fmla="*/ 297063 h 297062"/>
                    <a:gd name="connsiteX29" fmla="*/ 147956 w 264516"/>
                    <a:gd name="connsiteY29" fmla="*/ 297063 h 297062"/>
                    <a:gd name="connsiteX30" fmla="*/ 68041 w 264516"/>
                    <a:gd name="connsiteY30" fmla="*/ 267038 h 297062"/>
                    <a:gd name="connsiteX31" fmla="*/ 63998 w 264516"/>
                    <a:gd name="connsiteY31" fmla="*/ 261619 h 297062"/>
                    <a:gd name="connsiteX32" fmla="*/ 70794 w 264516"/>
                    <a:gd name="connsiteY32" fmla="*/ 261619 h 297062"/>
                    <a:gd name="connsiteX33" fmla="*/ 120945 w 264516"/>
                    <a:gd name="connsiteY33" fmla="*/ 269792 h 297062"/>
                    <a:gd name="connsiteX34" fmla="*/ 131784 w 264516"/>
                    <a:gd name="connsiteY34" fmla="*/ 257489 h 297062"/>
                    <a:gd name="connsiteX35" fmla="*/ 131784 w 264516"/>
                    <a:gd name="connsiteY35" fmla="*/ 234262 h 297062"/>
                    <a:gd name="connsiteX36" fmla="*/ 133161 w 264516"/>
                    <a:gd name="connsiteY36" fmla="*/ 200108 h 297062"/>
                    <a:gd name="connsiteX37" fmla="*/ 129117 w 264516"/>
                    <a:gd name="connsiteY37" fmla="*/ 195979 h 297062"/>
                    <a:gd name="connsiteX38" fmla="*/ 18062 w 264516"/>
                    <a:gd name="connsiteY38" fmla="*/ 217830 h 297062"/>
                    <a:gd name="connsiteX39" fmla="*/ 5847 w 264516"/>
                    <a:gd name="connsiteY39" fmla="*/ 216454 h 297062"/>
                    <a:gd name="connsiteX40" fmla="*/ 1804 w 264516"/>
                    <a:gd name="connsiteY40" fmla="*/ 206904 h 297062"/>
                    <a:gd name="connsiteX41" fmla="*/ 427 w 264516"/>
                    <a:gd name="connsiteY41" fmla="*/ 202775 h 297062"/>
                    <a:gd name="connsiteX42" fmla="*/ 5847 w 264516"/>
                    <a:gd name="connsiteY42" fmla="*/ 201399 h 297062"/>
                    <a:gd name="connsiteX43" fmla="*/ 30191 w 264516"/>
                    <a:gd name="connsiteY43" fmla="*/ 195979 h 297062"/>
                    <a:gd name="connsiteX44" fmla="*/ 64084 w 264516"/>
                    <a:gd name="connsiteY44" fmla="*/ 189182 h 297062"/>
                    <a:gd name="connsiteX45" fmla="*/ 122321 w 264516"/>
                    <a:gd name="connsiteY45" fmla="*/ 176880 h 297062"/>
                    <a:gd name="connsiteX46" fmla="*/ 126365 w 264516"/>
                    <a:gd name="connsiteY46" fmla="*/ 175504 h 297062"/>
                    <a:gd name="connsiteX47" fmla="*/ 122321 w 264516"/>
                    <a:gd name="connsiteY47" fmla="*/ 168708 h 297062"/>
                    <a:gd name="connsiteX48" fmla="*/ 110106 w 264516"/>
                    <a:gd name="connsiteY48" fmla="*/ 160535 h 297062"/>
                    <a:gd name="connsiteX49" fmla="*/ 108730 w 264516"/>
                    <a:gd name="connsiteY49" fmla="*/ 152362 h 297062"/>
                    <a:gd name="connsiteX50" fmla="*/ 119568 w 264516"/>
                    <a:gd name="connsiteY50" fmla="*/ 148233 h 297062"/>
                    <a:gd name="connsiteX51" fmla="*/ 131784 w 264516"/>
                    <a:gd name="connsiteY51" fmla="*/ 148233 h 297062"/>
                    <a:gd name="connsiteX52" fmla="*/ 149418 w 264516"/>
                    <a:gd name="connsiteY52" fmla="*/ 135931 h 297062"/>
                    <a:gd name="connsiteX53" fmla="*/ 143999 w 264516"/>
                    <a:gd name="connsiteY53" fmla="*/ 119585 h 297062"/>
                    <a:gd name="connsiteX54" fmla="*/ 70880 w 264516"/>
                    <a:gd name="connsiteY54" fmla="*/ 149609 h 297062"/>
                    <a:gd name="connsiteX55" fmla="*/ 61417 w 264516"/>
                    <a:gd name="connsiteY55" fmla="*/ 149609 h 297062"/>
                    <a:gd name="connsiteX56" fmla="*/ 55998 w 264516"/>
                    <a:gd name="connsiteY56" fmla="*/ 144189 h 297062"/>
                    <a:gd name="connsiteX57" fmla="*/ 53245 w 264516"/>
                    <a:gd name="connsiteY57" fmla="*/ 140060 h 297062"/>
                    <a:gd name="connsiteX58" fmla="*/ 59955 w 264516"/>
                    <a:gd name="connsiteY58" fmla="*/ 136189 h 297062"/>
                    <a:gd name="connsiteX59" fmla="*/ 51869 w 264516"/>
                    <a:gd name="connsiteY59" fmla="*/ 52913 h 297062"/>
                    <a:gd name="connsiteX60" fmla="*/ 100643 w 264516"/>
                    <a:gd name="connsiteY60" fmla="*/ 25642 h 297062"/>
                    <a:gd name="connsiteX61" fmla="*/ 108730 w 264516"/>
                    <a:gd name="connsiteY61" fmla="*/ 22889 h 297062"/>
                    <a:gd name="connsiteX62" fmla="*/ 162924 w 264516"/>
                    <a:gd name="connsiteY62" fmla="*/ 2414 h 297062"/>
                    <a:gd name="connsiteX63" fmla="*/ 176430 w 264516"/>
                    <a:gd name="connsiteY63" fmla="*/ 3790 h 297062"/>
                    <a:gd name="connsiteX64" fmla="*/ 185892 w 264516"/>
                    <a:gd name="connsiteY64" fmla="*/ 13340 h 297062"/>
                    <a:gd name="connsiteX65" fmla="*/ 187268 w 264516"/>
                    <a:gd name="connsiteY65" fmla="*/ 20136 h 297062"/>
                    <a:gd name="connsiteX66" fmla="*/ 179183 w 264516"/>
                    <a:gd name="connsiteY66" fmla="*/ 22889 h 297062"/>
                    <a:gd name="connsiteX67" fmla="*/ 110106 w 264516"/>
                    <a:gd name="connsiteY67" fmla="*/ 46117 h 297062"/>
                    <a:gd name="connsiteX68" fmla="*/ 97891 w 264516"/>
                    <a:gd name="connsiteY68" fmla="*/ 54289 h 297062"/>
                    <a:gd name="connsiteX69" fmla="*/ 81633 w 264516"/>
                    <a:gd name="connsiteY69" fmla="*/ 57042 h 297062"/>
                    <a:gd name="connsiteX70" fmla="*/ 53160 w 264516"/>
                    <a:gd name="connsiteY70" fmla="*/ 59795 h 297062"/>
                    <a:gd name="connsiteX71" fmla="*/ 46363 w 264516"/>
                    <a:gd name="connsiteY71" fmla="*/ 58419 h 297062"/>
                    <a:gd name="connsiteX72" fmla="*/ 51869 w 264516"/>
                    <a:gd name="connsiteY72" fmla="*/ 52913 h 297062"/>
                    <a:gd name="connsiteX73" fmla="*/ 73546 w 264516"/>
                    <a:gd name="connsiteY73" fmla="*/ 107541 h 297062"/>
                    <a:gd name="connsiteX74" fmla="*/ 64084 w 264516"/>
                    <a:gd name="connsiteY74" fmla="*/ 100745 h 297062"/>
                    <a:gd name="connsiteX75" fmla="*/ 55998 w 264516"/>
                    <a:gd name="connsiteY75" fmla="*/ 93949 h 297062"/>
                    <a:gd name="connsiteX76" fmla="*/ 51955 w 264516"/>
                    <a:gd name="connsiteY76" fmla="*/ 89819 h 297062"/>
                    <a:gd name="connsiteX77" fmla="*/ 58751 w 264516"/>
                    <a:gd name="connsiteY77" fmla="*/ 84399 h 297062"/>
                    <a:gd name="connsiteX78" fmla="*/ 102106 w 264516"/>
                    <a:gd name="connsiteY78" fmla="*/ 73474 h 297062"/>
                    <a:gd name="connsiteX79" fmla="*/ 106149 w 264516"/>
                    <a:gd name="connsiteY79" fmla="*/ 74850 h 297062"/>
                    <a:gd name="connsiteX80" fmla="*/ 103396 w 264516"/>
                    <a:gd name="connsiteY80" fmla="*/ 78980 h 297062"/>
                    <a:gd name="connsiteX81" fmla="*/ 85762 w 264516"/>
                    <a:gd name="connsiteY81" fmla="*/ 103498 h 297062"/>
                    <a:gd name="connsiteX82" fmla="*/ 73546 w 264516"/>
                    <a:gd name="connsiteY82" fmla="*/ 107541 h 297062"/>
                    <a:gd name="connsiteX83" fmla="*/ 127655 w 264516"/>
                    <a:gd name="connsiteY83" fmla="*/ 78893 h 297062"/>
                    <a:gd name="connsiteX84" fmla="*/ 123612 w 264516"/>
                    <a:gd name="connsiteY84" fmla="*/ 66591 h 297062"/>
                    <a:gd name="connsiteX85" fmla="*/ 127655 w 264516"/>
                    <a:gd name="connsiteY85" fmla="*/ 58419 h 297062"/>
                    <a:gd name="connsiteX86" fmla="*/ 145290 w 264516"/>
                    <a:gd name="connsiteY86" fmla="*/ 54289 h 297062"/>
                    <a:gd name="connsiteX87" fmla="*/ 157505 w 264516"/>
                    <a:gd name="connsiteY87" fmla="*/ 51536 h 297062"/>
                    <a:gd name="connsiteX88" fmla="*/ 160258 w 264516"/>
                    <a:gd name="connsiteY88" fmla="*/ 52913 h 297062"/>
                    <a:gd name="connsiteX89" fmla="*/ 158881 w 264516"/>
                    <a:gd name="connsiteY89" fmla="*/ 55666 h 297062"/>
                    <a:gd name="connsiteX90" fmla="*/ 139956 w 264516"/>
                    <a:gd name="connsiteY90" fmla="*/ 78893 h 297062"/>
                    <a:gd name="connsiteX91" fmla="*/ 133161 w 264516"/>
                    <a:gd name="connsiteY91" fmla="*/ 84313 h 297062"/>
                    <a:gd name="connsiteX92" fmla="*/ 127655 w 264516"/>
                    <a:gd name="connsiteY92" fmla="*/ 78893 h 29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64516" h="297062">
                      <a:moveTo>
                        <a:pt x="59955" y="136189"/>
                      </a:moveTo>
                      <a:cubicBezTo>
                        <a:pt x="69847" y="133436"/>
                        <a:pt x="80687" y="128876"/>
                        <a:pt x="92471" y="122510"/>
                      </a:cubicBezTo>
                      <a:cubicBezTo>
                        <a:pt x="97891" y="120704"/>
                        <a:pt x="106064" y="117521"/>
                        <a:pt x="116902" y="112961"/>
                      </a:cubicBezTo>
                      <a:cubicBezTo>
                        <a:pt x="120515" y="112101"/>
                        <a:pt x="124989" y="110208"/>
                        <a:pt x="130408" y="107541"/>
                      </a:cubicBezTo>
                      <a:cubicBezTo>
                        <a:pt x="138493" y="105734"/>
                        <a:pt x="148042" y="99368"/>
                        <a:pt x="158881" y="88443"/>
                      </a:cubicBezTo>
                      <a:cubicBezTo>
                        <a:pt x="167053" y="81130"/>
                        <a:pt x="178753" y="67108"/>
                        <a:pt x="194065" y="46117"/>
                      </a:cubicBezTo>
                      <a:cubicBezTo>
                        <a:pt x="195871" y="42503"/>
                        <a:pt x="199054" y="41127"/>
                        <a:pt x="203527" y="41987"/>
                      </a:cubicBezTo>
                      <a:cubicBezTo>
                        <a:pt x="203527" y="42933"/>
                        <a:pt x="203957" y="43364"/>
                        <a:pt x="204903" y="43364"/>
                      </a:cubicBezTo>
                      <a:cubicBezTo>
                        <a:pt x="206710" y="44310"/>
                        <a:pt x="208086" y="44740"/>
                        <a:pt x="208946" y="44740"/>
                      </a:cubicBezTo>
                      <a:cubicBezTo>
                        <a:pt x="213420" y="46547"/>
                        <a:pt x="213936" y="49730"/>
                        <a:pt x="210322" y="54289"/>
                      </a:cubicBezTo>
                      <a:cubicBezTo>
                        <a:pt x="204903" y="59709"/>
                        <a:pt x="198108" y="66591"/>
                        <a:pt x="190021" y="74764"/>
                      </a:cubicBezTo>
                      <a:cubicBezTo>
                        <a:pt x="181935" y="83883"/>
                        <a:pt x="175570" y="90679"/>
                        <a:pt x="171096" y="95239"/>
                      </a:cubicBezTo>
                      <a:cubicBezTo>
                        <a:pt x="168430" y="97992"/>
                        <a:pt x="167053" y="99799"/>
                        <a:pt x="167053" y="100659"/>
                      </a:cubicBezTo>
                      <a:cubicBezTo>
                        <a:pt x="167053" y="102466"/>
                        <a:pt x="168860" y="103412"/>
                        <a:pt x="172472" y="103412"/>
                      </a:cubicBezTo>
                      <a:cubicBezTo>
                        <a:pt x="185118" y="107025"/>
                        <a:pt x="193720" y="112101"/>
                        <a:pt x="198194" y="118381"/>
                      </a:cubicBezTo>
                      <a:cubicBezTo>
                        <a:pt x="200860" y="122940"/>
                        <a:pt x="199570" y="126123"/>
                        <a:pt x="194150" y="127930"/>
                      </a:cubicBezTo>
                      <a:cubicBezTo>
                        <a:pt x="178753" y="137909"/>
                        <a:pt x="165247" y="146168"/>
                        <a:pt x="153547" y="152448"/>
                      </a:cubicBezTo>
                      <a:cubicBezTo>
                        <a:pt x="148988" y="155201"/>
                        <a:pt x="149935" y="159245"/>
                        <a:pt x="156215" y="164750"/>
                      </a:cubicBezTo>
                      <a:cubicBezTo>
                        <a:pt x="158021" y="167503"/>
                        <a:pt x="161204" y="168363"/>
                        <a:pt x="165677" y="167503"/>
                      </a:cubicBezTo>
                      <a:cubicBezTo>
                        <a:pt x="172903" y="167503"/>
                        <a:pt x="181935" y="167073"/>
                        <a:pt x="192774" y="166127"/>
                      </a:cubicBezTo>
                      <a:cubicBezTo>
                        <a:pt x="215312" y="164320"/>
                        <a:pt x="232517" y="161997"/>
                        <a:pt x="244216" y="159330"/>
                      </a:cubicBezTo>
                      <a:cubicBezTo>
                        <a:pt x="251442" y="162944"/>
                        <a:pt x="258237" y="173439"/>
                        <a:pt x="264517" y="190731"/>
                      </a:cubicBezTo>
                      <a:cubicBezTo>
                        <a:pt x="264517" y="196151"/>
                        <a:pt x="263571" y="199420"/>
                        <a:pt x="261765" y="200280"/>
                      </a:cubicBezTo>
                      <a:cubicBezTo>
                        <a:pt x="259958" y="201226"/>
                        <a:pt x="257205" y="200710"/>
                        <a:pt x="253593" y="198904"/>
                      </a:cubicBezTo>
                      <a:cubicBezTo>
                        <a:pt x="230108" y="188924"/>
                        <a:pt x="201634" y="185741"/>
                        <a:pt x="168258" y="189355"/>
                      </a:cubicBezTo>
                      <a:cubicBezTo>
                        <a:pt x="163699" y="189355"/>
                        <a:pt x="161462" y="192107"/>
                        <a:pt x="161462" y="197527"/>
                      </a:cubicBezTo>
                      <a:cubicBezTo>
                        <a:pt x="160516" y="228498"/>
                        <a:pt x="159225" y="251639"/>
                        <a:pt x="157418" y="267125"/>
                      </a:cubicBezTo>
                      <a:cubicBezTo>
                        <a:pt x="154666" y="276244"/>
                        <a:pt x="154236" y="284416"/>
                        <a:pt x="156042" y="291643"/>
                      </a:cubicBezTo>
                      <a:cubicBezTo>
                        <a:pt x="156042" y="294396"/>
                        <a:pt x="155096" y="296202"/>
                        <a:pt x="153376" y="297063"/>
                      </a:cubicBezTo>
                      <a:lnTo>
                        <a:pt x="147956" y="297063"/>
                      </a:lnTo>
                      <a:cubicBezTo>
                        <a:pt x="112773" y="289750"/>
                        <a:pt x="86106" y="279771"/>
                        <a:pt x="68041" y="267038"/>
                      </a:cubicBezTo>
                      <a:cubicBezTo>
                        <a:pt x="64428" y="264286"/>
                        <a:pt x="63052" y="262479"/>
                        <a:pt x="63998" y="261619"/>
                      </a:cubicBezTo>
                      <a:cubicBezTo>
                        <a:pt x="63998" y="260758"/>
                        <a:pt x="66234" y="260758"/>
                        <a:pt x="70794" y="261619"/>
                      </a:cubicBezTo>
                      <a:cubicBezTo>
                        <a:pt x="89805" y="267985"/>
                        <a:pt x="106494" y="270738"/>
                        <a:pt x="120945" y="269792"/>
                      </a:cubicBezTo>
                      <a:cubicBezTo>
                        <a:pt x="127225" y="269792"/>
                        <a:pt x="130838" y="265662"/>
                        <a:pt x="131784" y="257489"/>
                      </a:cubicBezTo>
                      <a:cubicBezTo>
                        <a:pt x="131784" y="252930"/>
                        <a:pt x="131784" y="245187"/>
                        <a:pt x="131784" y="234262"/>
                      </a:cubicBezTo>
                      <a:cubicBezTo>
                        <a:pt x="132644" y="219723"/>
                        <a:pt x="133161" y="208367"/>
                        <a:pt x="133161" y="200108"/>
                      </a:cubicBezTo>
                      <a:cubicBezTo>
                        <a:pt x="133161" y="197355"/>
                        <a:pt x="131784" y="195979"/>
                        <a:pt x="129117" y="195979"/>
                      </a:cubicBezTo>
                      <a:cubicBezTo>
                        <a:pt x="67697" y="200538"/>
                        <a:pt x="30621" y="207851"/>
                        <a:pt x="18062" y="217830"/>
                      </a:cubicBezTo>
                      <a:cubicBezTo>
                        <a:pt x="11696" y="221443"/>
                        <a:pt x="7653" y="221013"/>
                        <a:pt x="5847" y="216454"/>
                      </a:cubicBezTo>
                      <a:cubicBezTo>
                        <a:pt x="4040" y="214647"/>
                        <a:pt x="2664" y="211464"/>
                        <a:pt x="1804" y="206904"/>
                      </a:cubicBezTo>
                      <a:cubicBezTo>
                        <a:pt x="-3" y="205098"/>
                        <a:pt x="-433" y="203721"/>
                        <a:pt x="427" y="202775"/>
                      </a:cubicBezTo>
                      <a:cubicBezTo>
                        <a:pt x="427" y="201915"/>
                        <a:pt x="2234" y="201399"/>
                        <a:pt x="5847" y="201399"/>
                      </a:cubicBezTo>
                      <a:cubicBezTo>
                        <a:pt x="11266" y="202345"/>
                        <a:pt x="19352" y="200538"/>
                        <a:pt x="30191" y="195979"/>
                      </a:cubicBezTo>
                      <a:cubicBezTo>
                        <a:pt x="38363" y="193226"/>
                        <a:pt x="49632" y="190989"/>
                        <a:pt x="64084" y="189182"/>
                      </a:cubicBezTo>
                      <a:cubicBezTo>
                        <a:pt x="97461" y="183763"/>
                        <a:pt x="116902" y="179633"/>
                        <a:pt x="122321" y="176880"/>
                      </a:cubicBezTo>
                      <a:cubicBezTo>
                        <a:pt x="124989" y="176880"/>
                        <a:pt x="126365" y="176450"/>
                        <a:pt x="126365" y="175504"/>
                      </a:cubicBezTo>
                      <a:cubicBezTo>
                        <a:pt x="126365" y="174644"/>
                        <a:pt x="124989" y="172321"/>
                        <a:pt x="122321" y="168708"/>
                      </a:cubicBezTo>
                      <a:cubicBezTo>
                        <a:pt x="116902" y="165094"/>
                        <a:pt x="112859" y="162341"/>
                        <a:pt x="110106" y="160535"/>
                      </a:cubicBezTo>
                      <a:cubicBezTo>
                        <a:pt x="106494" y="158728"/>
                        <a:pt x="106064" y="155975"/>
                        <a:pt x="108730" y="152362"/>
                      </a:cubicBezTo>
                      <a:cubicBezTo>
                        <a:pt x="111483" y="148749"/>
                        <a:pt x="115009" y="147372"/>
                        <a:pt x="119568" y="148233"/>
                      </a:cubicBezTo>
                      <a:cubicBezTo>
                        <a:pt x="122321" y="150039"/>
                        <a:pt x="126365" y="150039"/>
                        <a:pt x="131784" y="148233"/>
                      </a:cubicBezTo>
                      <a:cubicBezTo>
                        <a:pt x="134537" y="148233"/>
                        <a:pt x="140386" y="144103"/>
                        <a:pt x="149418" y="135931"/>
                      </a:cubicBezTo>
                      <a:cubicBezTo>
                        <a:pt x="154838" y="128618"/>
                        <a:pt x="153032" y="123198"/>
                        <a:pt x="143999" y="119585"/>
                      </a:cubicBezTo>
                      <a:cubicBezTo>
                        <a:pt x="132214" y="119585"/>
                        <a:pt x="107870" y="129565"/>
                        <a:pt x="70880" y="149609"/>
                      </a:cubicBezTo>
                      <a:cubicBezTo>
                        <a:pt x="66321" y="152362"/>
                        <a:pt x="63224" y="152362"/>
                        <a:pt x="61417" y="149609"/>
                      </a:cubicBezTo>
                      <a:cubicBezTo>
                        <a:pt x="58665" y="147803"/>
                        <a:pt x="56858" y="145996"/>
                        <a:pt x="55998" y="144189"/>
                      </a:cubicBezTo>
                      <a:cubicBezTo>
                        <a:pt x="53245" y="142383"/>
                        <a:pt x="52385" y="141006"/>
                        <a:pt x="53245" y="140060"/>
                      </a:cubicBezTo>
                      <a:cubicBezTo>
                        <a:pt x="53160" y="138425"/>
                        <a:pt x="55396" y="137049"/>
                        <a:pt x="59955" y="136189"/>
                      </a:cubicBezTo>
                      <a:close/>
                      <a:moveTo>
                        <a:pt x="51869" y="52913"/>
                      </a:moveTo>
                      <a:cubicBezTo>
                        <a:pt x="68987" y="41987"/>
                        <a:pt x="85246" y="32954"/>
                        <a:pt x="100643" y="25642"/>
                      </a:cubicBezTo>
                      <a:cubicBezTo>
                        <a:pt x="102450" y="25642"/>
                        <a:pt x="105117" y="24781"/>
                        <a:pt x="108730" y="22889"/>
                      </a:cubicBezTo>
                      <a:cubicBezTo>
                        <a:pt x="127741" y="16523"/>
                        <a:pt x="145720" y="9726"/>
                        <a:pt x="162924" y="2414"/>
                      </a:cubicBezTo>
                      <a:cubicBezTo>
                        <a:pt x="169204" y="-1199"/>
                        <a:pt x="173763" y="-769"/>
                        <a:pt x="176430" y="3790"/>
                      </a:cubicBezTo>
                      <a:cubicBezTo>
                        <a:pt x="177290" y="6543"/>
                        <a:pt x="180473" y="9726"/>
                        <a:pt x="185892" y="13340"/>
                      </a:cubicBezTo>
                      <a:cubicBezTo>
                        <a:pt x="187699" y="16092"/>
                        <a:pt x="188129" y="18329"/>
                        <a:pt x="187268" y="20136"/>
                      </a:cubicBezTo>
                      <a:cubicBezTo>
                        <a:pt x="185462" y="21942"/>
                        <a:pt x="182709" y="22889"/>
                        <a:pt x="179183" y="22889"/>
                      </a:cubicBezTo>
                      <a:cubicBezTo>
                        <a:pt x="140300" y="29255"/>
                        <a:pt x="117332" y="36998"/>
                        <a:pt x="110106" y="46117"/>
                      </a:cubicBezTo>
                      <a:cubicBezTo>
                        <a:pt x="107440" y="51536"/>
                        <a:pt x="103311" y="54289"/>
                        <a:pt x="97891" y="54289"/>
                      </a:cubicBezTo>
                      <a:cubicBezTo>
                        <a:pt x="94278" y="55236"/>
                        <a:pt x="88859" y="56096"/>
                        <a:pt x="81633" y="57042"/>
                      </a:cubicBezTo>
                      <a:cubicBezTo>
                        <a:pt x="69847" y="58849"/>
                        <a:pt x="60385" y="59795"/>
                        <a:pt x="53160" y="59795"/>
                      </a:cubicBezTo>
                      <a:cubicBezTo>
                        <a:pt x="49546" y="59795"/>
                        <a:pt x="47309" y="59365"/>
                        <a:pt x="46363" y="58419"/>
                      </a:cubicBezTo>
                      <a:cubicBezTo>
                        <a:pt x="46449" y="57472"/>
                        <a:pt x="48170" y="55666"/>
                        <a:pt x="51869" y="52913"/>
                      </a:cubicBezTo>
                      <a:close/>
                      <a:moveTo>
                        <a:pt x="73546" y="107541"/>
                      </a:moveTo>
                      <a:cubicBezTo>
                        <a:pt x="70794" y="106681"/>
                        <a:pt x="67697" y="104358"/>
                        <a:pt x="64084" y="100745"/>
                      </a:cubicBezTo>
                      <a:cubicBezTo>
                        <a:pt x="60471" y="97992"/>
                        <a:pt x="57719" y="95755"/>
                        <a:pt x="55998" y="93949"/>
                      </a:cubicBezTo>
                      <a:cubicBezTo>
                        <a:pt x="52385" y="92142"/>
                        <a:pt x="51009" y="90766"/>
                        <a:pt x="51955" y="89819"/>
                      </a:cubicBezTo>
                      <a:cubicBezTo>
                        <a:pt x="51955" y="88013"/>
                        <a:pt x="54191" y="86206"/>
                        <a:pt x="58751" y="84399"/>
                      </a:cubicBezTo>
                      <a:cubicBezTo>
                        <a:pt x="73203" y="78980"/>
                        <a:pt x="87654" y="75280"/>
                        <a:pt x="102106" y="73474"/>
                      </a:cubicBezTo>
                      <a:cubicBezTo>
                        <a:pt x="104859" y="73474"/>
                        <a:pt x="106149" y="73904"/>
                        <a:pt x="106149" y="74850"/>
                      </a:cubicBezTo>
                      <a:cubicBezTo>
                        <a:pt x="106149" y="75797"/>
                        <a:pt x="105203" y="77173"/>
                        <a:pt x="103396" y="78980"/>
                      </a:cubicBezTo>
                      <a:cubicBezTo>
                        <a:pt x="95311" y="86292"/>
                        <a:pt x="89375" y="94465"/>
                        <a:pt x="85762" y="103498"/>
                      </a:cubicBezTo>
                      <a:cubicBezTo>
                        <a:pt x="83009" y="110724"/>
                        <a:pt x="78880" y="112101"/>
                        <a:pt x="73546" y="107541"/>
                      </a:cubicBezTo>
                      <a:close/>
                      <a:moveTo>
                        <a:pt x="127655" y="78893"/>
                      </a:moveTo>
                      <a:cubicBezTo>
                        <a:pt x="124902" y="73474"/>
                        <a:pt x="123612" y="69344"/>
                        <a:pt x="123612" y="66591"/>
                      </a:cubicBezTo>
                      <a:cubicBezTo>
                        <a:pt x="120945" y="62032"/>
                        <a:pt x="122236" y="59279"/>
                        <a:pt x="127655" y="58419"/>
                      </a:cubicBezTo>
                      <a:cubicBezTo>
                        <a:pt x="130321" y="57558"/>
                        <a:pt x="136257" y="56182"/>
                        <a:pt x="145290" y="54289"/>
                      </a:cubicBezTo>
                      <a:cubicBezTo>
                        <a:pt x="148903" y="53429"/>
                        <a:pt x="152946" y="52483"/>
                        <a:pt x="157505" y="51536"/>
                      </a:cubicBezTo>
                      <a:cubicBezTo>
                        <a:pt x="159311" y="51536"/>
                        <a:pt x="160258" y="51966"/>
                        <a:pt x="160258" y="52913"/>
                      </a:cubicBezTo>
                      <a:cubicBezTo>
                        <a:pt x="161118" y="52913"/>
                        <a:pt x="160688" y="53859"/>
                        <a:pt x="158881" y="55666"/>
                      </a:cubicBezTo>
                      <a:cubicBezTo>
                        <a:pt x="150795" y="62978"/>
                        <a:pt x="144429" y="70635"/>
                        <a:pt x="139956" y="78893"/>
                      </a:cubicBezTo>
                      <a:cubicBezTo>
                        <a:pt x="137290" y="82507"/>
                        <a:pt x="134967" y="84313"/>
                        <a:pt x="133161" y="84313"/>
                      </a:cubicBezTo>
                      <a:cubicBezTo>
                        <a:pt x="132214" y="84313"/>
                        <a:pt x="130408" y="82507"/>
                        <a:pt x="127655" y="78893"/>
                      </a:cubicBezTo>
                      <a:close/>
                    </a:path>
                  </a:pathLst>
                </a:custGeom>
                <a:grpFill/>
                <a:ln w="860" cap="flat">
                  <a:noFill/>
                  <a:prstDash val="solid"/>
                  <a:miter/>
                </a:ln>
              </p:spPr>
              <p:txBody>
                <a:bodyPr rtlCol="0" anchor="ctr"/>
                <a:lstStyle/>
                <a:p>
                  <a:endParaRPr lang="zh-CN" altLang="en-US"/>
                </a:p>
              </p:txBody>
            </p:sp>
          </p:grpSp>
        </p:grpSp>
      </p:grpSp>
      <p:sp>
        <p:nvSpPr>
          <p:cNvPr id="46" name="任意多边形: 形状 5"/>
          <p:cNvSpPr/>
          <p:nvPr/>
        </p:nvSpPr>
        <p:spPr>
          <a:xfrm>
            <a:off x="6679664" y="1613056"/>
            <a:ext cx="5512336" cy="5244945"/>
          </a:xfrm>
          <a:custGeom>
            <a:avLst/>
            <a:gdLst>
              <a:gd name="connsiteX0" fmla="*/ 4651643 w 5512336"/>
              <a:gd name="connsiteY0" fmla="*/ 0 h 5244945"/>
              <a:gd name="connsiteX1" fmla="*/ 5360042 w 5512336"/>
              <a:gd name="connsiteY1" fmla="*/ 53597 h 5244945"/>
              <a:gd name="connsiteX2" fmla="*/ 5512336 w 5512336"/>
              <a:gd name="connsiteY2" fmla="*/ 80794 h 5244945"/>
              <a:gd name="connsiteX3" fmla="*/ 5512336 w 5512336"/>
              <a:gd name="connsiteY3" fmla="*/ 3207990 h 5244945"/>
              <a:gd name="connsiteX4" fmla="*/ 5453578 w 5512336"/>
              <a:gd name="connsiteY4" fmla="*/ 3172294 h 5244945"/>
              <a:gd name="connsiteX5" fmla="*/ 4651643 w 5512336"/>
              <a:gd name="connsiteY5" fmla="*/ 2969236 h 5244945"/>
              <a:gd name="connsiteX6" fmla="*/ 2969237 w 5512336"/>
              <a:gd name="connsiteY6" fmla="*/ 4651642 h 5244945"/>
              <a:gd name="connsiteX7" fmla="*/ 3044875 w 5512336"/>
              <a:gd name="connsiteY7" fmla="*/ 5151938 h 5244945"/>
              <a:gd name="connsiteX8" fmla="*/ 3078916 w 5512336"/>
              <a:gd name="connsiteY8" fmla="*/ 5244945 h 5244945"/>
              <a:gd name="connsiteX9" fmla="*/ 38972 w 5512336"/>
              <a:gd name="connsiteY9" fmla="*/ 5244945 h 5244945"/>
              <a:gd name="connsiteX10" fmla="*/ 24016 w 5512336"/>
              <a:gd name="connsiteY10" fmla="*/ 5127246 h 5244945"/>
              <a:gd name="connsiteX11" fmla="*/ 0 w 5512336"/>
              <a:gd name="connsiteY11" fmla="*/ 4651642 h 5244945"/>
              <a:gd name="connsiteX12" fmla="*/ 4651643 w 5512336"/>
              <a:gd name="connsiteY12" fmla="*/ 0 h 5244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12336" h="5244945">
                <a:moveTo>
                  <a:pt x="4651643" y="0"/>
                </a:moveTo>
                <a:cubicBezTo>
                  <a:pt x="4892490" y="0"/>
                  <a:pt x="5129061" y="18304"/>
                  <a:pt x="5360042" y="53597"/>
                </a:cubicBezTo>
                <a:lnTo>
                  <a:pt x="5512336" y="80794"/>
                </a:lnTo>
                <a:lnTo>
                  <a:pt x="5512336" y="3207990"/>
                </a:lnTo>
                <a:lnTo>
                  <a:pt x="5453578" y="3172294"/>
                </a:lnTo>
                <a:cubicBezTo>
                  <a:pt x="5215192" y="3042795"/>
                  <a:pt x="4942008" y="2969236"/>
                  <a:pt x="4651643" y="2969236"/>
                </a:cubicBezTo>
                <a:cubicBezTo>
                  <a:pt x="3722476" y="2969236"/>
                  <a:pt x="2969237" y="3722475"/>
                  <a:pt x="2969237" y="4651642"/>
                </a:cubicBezTo>
                <a:cubicBezTo>
                  <a:pt x="2969237" y="4825861"/>
                  <a:pt x="2995718" y="4993895"/>
                  <a:pt x="3044875" y="5151938"/>
                </a:cubicBezTo>
                <a:lnTo>
                  <a:pt x="3078916" y="5244945"/>
                </a:lnTo>
                <a:lnTo>
                  <a:pt x="38972" y="5244945"/>
                </a:lnTo>
                <a:lnTo>
                  <a:pt x="24016" y="5127246"/>
                </a:lnTo>
                <a:cubicBezTo>
                  <a:pt x="8136" y="4970871"/>
                  <a:pt x="0" y="4812207"/>
                  <a:pt x="0" y="4651642"/>
                </a:cubicBezTo>
                <a:cubicBezTo>
                  <a:pt x="0" y="2082611"/>
                  <a:pt x="2082612" y="0"/>
                  <a:pt x="4651643" y="0"/>
                </a:cubicBezTo>
                <a:close/>
              </a:path>
            </a:pathLst>
          </a:custGeom>
          <a:blipFill>
            <a:blip r:embed="rId2">
              <a:grayscl/>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sp>
        <p:nvSpPr>
          <p:cNvPr id="47" name="任意多边形: 形状 4"/>
          <p:cNvSpPr/>
          <p:nvPr/>
        </p:nvSpPr>
        <p:spPr>
          <a:xfrm>
            <a:off x="6679664" y="1613056"/>
            <a:ext cx="5512336" cy="5244945"/>
          </a:xfrm>
          <a:custGeom>
            <a:avLst/>
            <a:gdLst>
              <a:gd name="connsiteX0" fmla="*/ 4651643 w 5512336"/>
              <a:gd name="connsiteY0" fmla="*/ 0 h 5244945"/>
              <a:gd name="connsiteX1" fmla="*/ 5360042 w 5512336"/>
              <a:gd name="connsiteY1" fmla="*/ 53597 h 5244945"/>
              <a:gd name="connsiteX2" fmla="*/ 5512336 w 5512336"/>
              <a:gd name="connsiteY2" fmla="*/ 80794 h 5244945"/>
              <a:gd name="connsiteX3" fmla="*/ 5512336 w 5512336"/>
              <a:gd name="connsiteY3" fmla="*/ 3207990 h 5244945"/>
              <a:gd name="connsiteX4" fmla="*/ 5453578 w 5512336"/>
              <a:gd name="connsiteY4" fmla="*/ 3172294 h 5244945"/>
              <a:gd name="connsiteX5" fmla="*/ 4651643 w 5512336"/>
              <a:gd name="connsiteY5" fmla="*/ 2969236 h 5244945"/>
              <a:gd name="connsiteX6" fmla="*/ 2969237 w 5512336"/>
              <a:gd name="connsiteY6" fmla="*/ 4651642 h 5244945"/>
              <a:gd name="connsiteX7" fmla="*/ 3044875 w 5512336"/>
              <a:gd name="connsiteY7" fmla="*/ 5151938 h 5244945"/>
              <a:gd name="connsiteX8" fmla="*/ 3078916 w 5512336"/>
              <a:gd name="connsiteY8" fmla="*/ 5244945 h 5244945"/>
              <a:gd name="connsiteX9" fmla="*/ 38972 w 5512336"/>
              <a:gd name="connsiteY9" fmla="*/ 5244945 h 5244945"/>
              <a:gd name="connsiteX10" fmla="*/ 24016 w 5512336"/>
              <a:gd name="connsiteY10" fmla="*/ 5127246 h 5244945"/>
              <a:gd name="connsiteX11" fmla="*/ 0 w 5512336"/>
              <a:gd name="connsiteY11" fmla="*/ 4651642 h 5244945"/>
              <a:gd name="connsiteX12" fmla="*/ 4651643 w 5512336"/>
              <a:gd name="connsiteY12" fmla="*/ 0 h 5244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12336" h="5244945">
                <a:moveTo>
                  <a:pt x="4651643" y="0"/>
                </a:moveTo>
                <a:cubicBezTo>
                  <a:pt x="4892490" y="0"/>
                  <a:pt x="5129061" y="18304"/>
                  <a:pt x="5360042" y="53597"/>
                </a:cubicBezTo>
                <a:lnTo>
                  <a:pt x="5512336" y="80794"/>
                </a:lnTo>
                <a:lnTo>
                  <a:pt x="5512336" y="3207990"/>
                </a:lnTo>
                <a:lnTo>
                  <a:pt x="5453578" y="3172294"/>
                </a:lnTo>
                <a:cubicBezTo>
                  <a:pt x="5215192" y="3042795"/>
                  <a:pt x="4942008" y="2969236"/>
                  <a:pt x="4651643" y="2969236"/>
                </a:cubicBezTo>
                <a:cubicBezTo>
                  <a:pt x="3722476" y="2969236"/>
                  <a:pt x="2969237" y="3722475"/>
                  <a:pt x="2969237" y="4651642"/>
                </a:cubicBezTo>
                <a:cubicBezTo>
                  <a:pt x="2969237" y="4825861"/>
                  <a:pt x="2995718" y="4993895"/>
                  <a:pt x="3044875" y="5151938"/>
                </a:cubicBezTo>
                <a:lnTo>
                  <a:pt x="3078916" y="5244945"/>
                </a:lnTo>
                <a:lnTo>
                  <a:pt x="38972" y="5244945"/>
                </a:lnTo>
                <a:lnTo>
                  <a:pt x="24016" y="5127246"/>
                </a:lnTo>
                <a:cubicBezTo>
                  <a:pt x="8136" y="4970871"/>
                  <a:pt x="0" y="4812207"/>
                  <a:pt x="0" y="4651642"/>
                </a:cubicBezTo>
                <a:cubicBezTo>
                  <a:pt x="0" y="2082611"/>
                  <a:pt x="2082612" y="0"/>
                  <a:pt x="4651643" y="0"/>
                </a:cubicBezTo>
                <a:close/>
              </a:path>
            </a:pathLst>
          </a:custGeom>
          <a:solidFill>
            <a:srgbClr val="0075F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49" name="图片 48"/>
          <p:cNvPicPr>
            <a:picLocks noChangeAspect="1"/>
          </p:cNvPicPr>
          <p:nvPr/>
        </p:nvPicPr>
        <p:blipFill rotWithShape="1">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brightnessContrast contrast="50000"/>
                    </a14:imgEffect>
                    <a14:imgEffect>
                      <a14:colorTemperature colorTemp="10159"/>
                    </a14:imgEffect>
                    <a14:imgEffect>
                      <a14:saturation sat="400000"/>
                    </a14:imgEffect>
                  </a14:imgLayer>
                </a14:imgProps>
              </a:ext>
              <a:ext uri="{28A0092B-C50C-407E-A947-70E740481C1C}">
                <a14:useLocalDpi xmlns:a14="http://schemas.microsoft.com/office/drawing/2010/main" val="0"/>
              </a:ext>
            </a:extLst>
          </a:blip>
          <a:srcRect l="529" t="61" r="11290" b="-223"/>
          <a:stretch>
            <a:fillRect/>
          </a:stretch>
        </p:blipFill>
        <p:spPr>
          <a:xfrm>
            <a:off x="7109381" y="3028135"/>
            <a:ext cx="5082619" cy="3847758"/>
          </a:xfrm>
          <a:prstGeom prst="rect">
            <a:avLst/>
          </a:prstGeom>
        </p:spPr>
      </p:pic>
      <p:sp>
        <p:nvSpPr>
          <p:cNvPr id="2" name="矩形 1"/>
          <p:cNvSpPr/>
          <p:nvPr/>
        </p:nvSpPr>
        <p:spPr>
          <a:xfrm>
            <a:off x="7341" y="855052"/>
            <a:ext cx="6942734" cy="3526940"/>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5" name="图形"/>
          <p:cNvGrpSpPr/>
          <p:nvPr/>
        </p:nvGrpSpPr>
        <p:grpSpPr>
          <a:xfrm>
            <a:off x="541398" y="1411304"/>
            <a:ext cx="1999615" cy="466725"/>
            <a:chOff x="1761" y="8206"/>
            <a:chExt cx="3149" cy="735"/>
          </a:xfrm>
          <a:gradFill>
            <a:gsLst>
              <a:gs pos="0">
                <a:srgbClr val="2870BF"/>
              </a:gs>
              <a:gs pos="100000">
                <a:schemeClr val="bg1">
                  <a:alpha val="80000"/>
                </a:schemeClr>
              </a:gs>
            </a:gsLst>
            <a:lin ang="0" scaled="0"/>
          </a:gradFill>
        </p:grpSpPr>
        <p:sp>
          <p:nvSpPr>
            <p:cNvPr id="86" name="图形"/>
            <p:cNvSpPr/>
            <p:nvPr/>
          </p:nvSpPr>
          <p:spPr>
            <a:xfrm flipV="1">
              <a:off x="1761"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87" name="图形"/>
            <p:cNvSpPr/>
            <p:nvPr/>
          </p:nvSpPr>
          <p:spPr>
            <a:xfrm flipV="1">
              <a:off x="1966"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88" name="图形"/>
            <p:cNvSpPr/>
            <p:nvPr/>
          </p:nvSpPr>
          <p:spPr>
            <a:xfrm flipV="1">
              <a:off x="2172"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89" name="图形"/>
            <p:cNvSpPr/>
            <p:nvPr/>
          </p:nvSpPr>
          <p:spPr>
            <a:xfrm flipV="1">
              <a:off x="2377"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90" name="图形"/>
            <p:cNvSpPr/>
            <p:nvPr/>
          </p:nvSpPr>
          <p:spPr>
            <a:xfrm flipV="1">
              <a:off x="2582"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91" name="图形"/>
            <p:cNvSpPr/>
            <p:nvPr/>
          </p:nvSpPr>
          <p:spPr>
            <a:xfrm flipV="1">
              <a:off x="2787"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92" name="图形"/>
            <p:cNvSpPr/>
            <p:nvPr/>
          </p:nvSpPr>
          <p:spPr>
            <a:xfrm flipV="1">
              <a:off x="2993"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93" name="图形"/>
            <p:cNvSpPr/>
            <p:nvPr/>
          </p:nvSpPr>
          <p:spPr>
            <a:xfrm flipV="1">
              <a:off x="3198"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94" name="图形"/>
            <p:cNvSpPr/>
            <p:nvPr/>
          </p:nvSpPr>
          <p:spPr>
            <a:xfrm flipV="1">
              <a:off x="3403"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95" name="图形"/>
            <p:cNvSpPr/>
            <p:nvPr/>
          </p:nvSpPr>
          <p:spPr>
            <a:xfrm flipV="1">
              <a:off x="3608"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96" name="图形"/>
            <p:cNvSpPr/>
            <p:nvPr/>
          </p:nvSpPr>
          <p:spPr>
            <a:xfrm flipV="1">
              <a:off x="3814"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97" name="图形"/>
            <p:cNvSpPr/>
            <p:nvPr/>
          </p:nvSpPr>
          <p:spPr>
            <a:xfrm flipV="1">
              <a:off x="4019"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98" name="图形"/>
            <p:cNvSpPr/>
            <p:nvPr/>
          </p:nvSpPr>
          <p:spPr>
            <a:xfrm flipV="1">
              <a:off x="4224"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99" name="图形"/>
            <p:cNvSpPr/>
            <p:nvPr/>
          </p:nvSpPr>
          <p:spPr>
            <a:xfrm flipV="1">
              <a:off x="4429"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00" name="图形"/>
            <p:cNvSpPr/>
            <p:nvPr/>
          </p:nvSpPr>
          <p:spPr>
            <a:xfrm flipV="1">
              <a:off x="4635"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01" name="图形"/>
            <p:cNvSpPr/>
            <p:nvPr/>
          </p:nvSpPr>
          <p:spPr>
            <a:xfrm flipV="1">
              <a:off x="4840"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02" name="图形"/>
            <p:cNvSpPr/>
            <p:nvPr/>
          </p:nvSpPr>
          <p:spPr>
            <a:xfrm flipV="1">
              <a:off x="1761" y="8428"/>
              <a:ext cx="70" cy="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03" name="图形"/>
            <p:cNvSpPr/>
            <p:nvPr/>
          </p:nvSpPr>
          <p:spPr>
            <a:xfrm flipV="1">
              <a:off x="1966"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04" name="图形"/>
            <p:cNvSpPr/>
            <p:nvPr/>
          </p:nvSpPr>
          <p:spPr>
            <a:xfrm flipV="1">
              <a:off x="2172"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05" name="图形"/>
            <p:cNvSpPr/>
            <p:nvPr/>
          </p:nvSpPr>
          <p:spPr>
            <a:xfrm flipV="1">
              <a:off x="2377"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06" name="图形"/>
            <p:cNvSpPr/>
            <p:nvPr/>
          </p:nvSpPr>
          <p:spPr>
            <a:xfrm flipV="1">
              <a:off x="2582"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07" name="图形"/>
            <p:cNvSpPr/>
            <p:nvPr/>
          </p:nvSpPr>
          <p:spPr>
            <a:xfrm flipV="1">
              <a:off x="2787"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08" name="图形"/>
            <p:cNvSpPr/>
            <p:nvPr/>
          </p:nvSpPr>
          <p:spPr>
            <a:xfrm flipV="1">
              <a:off x="2993"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09" name="图形"/>
            <p:cNvSpPr/>
            <p:nvPr/>
          </p:nvSpPr>
          <p:spPr>
            <a:xfrm flipV="1">
              <a:off x="3198"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10" name="图形"/>
            <p:cNvSpPr/>
            <p:nvPr/>
          </p:nvSpPr>
          <p:spPr>
            <a:xfrm flipV="1">
              <a:off x="3403"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11" name="图形"/>
            <p:cNvSpPr/>
            <p:nvPr/>
          </p:nvSpPr>
          <p:spPr>
            <a:xfrm flipV="1">
              <a:off x="3608"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12" name="图形"/>
            <p:cNvSpPr/>
            <p:nvPr/>
          </p:nvSpPr>
          <p:spPr>
            <a:xfrm flipV="1">
              <a:off x="3814"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13" name="图形"/>
            <p:cNvSpPr/>
            <p:nvPr/>
          </p:nvSpPr>
          <p:spPr>
            <a:xfrm flipV="1">
              <a:off x="4019"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14" name="图形"/>
            <p:cNvSpPr/>
            <p:nvPr/>
          </p:nvSpPr>
          <p:spPr>
            <a:xfrm flipV="1">
              <a:off x="4224"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15" name="图形"/>
            <p:cNvSpPr/>
            <p:nvPr/>
          </p:nvSpPr>
          <p:spPr>
            <a:xfrm flipV="1">
              <a:off x="4429"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16" name="图形"/>
            <p:cNvSpPr/>
            <p:nvPr/>
          </p:nvSpPr>
          <p:spPr>
            <a:xfrm flipV="1">
              <a:off x="4635"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17" name="图形"/>
            <p:cNvSpPr/>
            <p:nvPr/>
          </p:nvSpPr>
          <p:spPr>
            <a:xfrm flipV="1">
              <a:off x="4840" y="8428"/>
              <a:ext cx="70" cy="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18" name="图形"/>
            <p:cNvSpPr/>
            <p:nvPr/>
          </p:nvSpPr>
          <p:spPr>
            <a:xfrm flipV="1">
              <a:off x="1761"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19" name="图形"/>
            <p:cNvSpPr/>
            <p:nvPr/>
          </p:nvSpPr>
          <p:spPr>
            <a:xfrm flipV="1">
              <a:off x="1966"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20" name="图形"/>
            <p:cNvSpPr/>
            <p:nvPr/>
          </p:nvSpPr>
          <p:spPr>
            <a:xfrm flipV="1">
              <a:off x="2172"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21" name="图形"/>
            <p:cNvSpPr/>
            <p:nvPr/>
          </p:nvSpPr>
          <p:spPr>
            <a:xfrm flipV="1">
              <a:off x="2377"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22" name="图形"/>
            <p:cNvSpPr/>
            <p:nvPr/>
          </p:nvSpPr>
          <p:spPr>
            <a:xfrm flipV="1">
              <a:off x="2582"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23" name="图形"/>
            <p:cNvSpPr/>
            <p:nvPr/>
          </p:nvSpPr>
          <p:spPr>
            <a:xfrm flipV="1">
              <a:off x="2787"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24" name="图形"/>
            <p:cNvSpPr/>
            <p:nvPr/>
          </p:nvSpPr>
          <p:spPr>
            <a:xfrm flipV="1">
              <a:off x="2993"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25" name="图形"/>
            <p:cNvSpPr/>
            <p:nvPr/>
          </p:nvSpPr>
          <p:spPr>
            <a:xfrm flipV="1">
              <a:off x="3198"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26" name="图形"/>
            <p:cNvSpPr/>
            <p:nvPr/>
          </p:nvSpPr>
          <p:spPr>
            <a:xfrm flipV="1">
              <a:off x="3403"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27" name="图形"/>
            <p:cNvSpPr/>
            <p:nvPr/>
          </p:nvSpPr>
          <p:spPr>
            <a:xfrm flipV="1">
              <a:off x="3608"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28" name="图形"/>
            <p:cNvSpPr/>
            <p:nvPr/>
          </p:nvSpPr>
          <p:spPr>
            <a:xfrm flipV="1">
              <a:off x="3814"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29" name="图形"/>
            <p:cNvSpPr/>
            <p:nvPr/>
          </p:nvSpPr>
          <p:spPr>
            <a:xfrm flipV="1">
              <a:off x="4019"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30" name="图形"/>
            <p:cNvSpPr/>
            <p:nvPr/>
          </p:nvSpPr>
          <p:spPr>
            <a:xfrm flipV="1">
              <a:off x="4224"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31" name="图形"/>
            <p:cNvSpPr/>
            <p:nvPr/>
          </p:nvSpPr>
          <p:spPr>
            <a:xfrm flipV="1">
              <a:off x="4429"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32" name="图形"/>
            <p:cNvSpPr/>
            <p:nvPr/>
          </p:nvSpPr>
          <p:spPr>
            <a:xfrm flipV="1">
              <a:off x="4635"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33" name="图形"/>
            <p:cNvSpPr/>
            <p:nvPr/>
          </p:nvSpPr>
          <p:spPr>
            <a:xfrm flipV="1">
              <a:off x="4840"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34" name="图形"/>
            <p:cNvSpPr/>
            <p:nvPr/>
          </p:nvSpPr>
          <p:spPr>
            <a:xfrm flipV="1">
              <a:off x="1761" y="8871"/>
              <a:ext cx="70" cy="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35" name="图形"/>
            <p:cNvSpPr/>
            <p:nvPr/>
          </p:nvSpPr>
          <p:spPr>
            <a:xfrm flipV="1">
              <a:off x="1966"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36" name="图形"/>
            <p:cNvSpPr/>
            <p:nvPr/>
          </p:nvSpPr>
          <p:spPr>
            <a:xfrm flipV="1">
              <a:off x="2172"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37" name="图形"/>
            <p:cNvSpPr/>
            <p:nvPr/>
          </p:nvSpPr>
          <p:spPr>
            <a:xfrm flipV="1">
              <a:off x="2377"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38" name="图形"/>
            <p:cNvSpPr/>
            <p:nvPr/>
          </p:nvSpPr>
          <p:spPr>
            <a:xfrm flipV="1">
              <a:off x="2582"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39" name="图形"/>
            <p:cNvSpPr/>
            <p:nvPr/>
          </p:nvSpPr>
          <p:spPr>
            <a:xfrm flipV="1">
              <a:off x="2787"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40" name="图形"/>
            <p:cNvSpPr/>
            <p:nvPr/>
          </p:nvSpPr>
          <p:spPr>
            <a:xfrm flipV="1">
              <a:off x="2993"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41" name="图形"/>
            <p:cNvSpPr/>
            <p:nvPr/>
          </p:nvSpPr>
          <p:spPr>
            <a:xfrm flipV="1">
              <a:off x="3198"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42" name="图形"/>
            <p:cNvSpPr/>
            <p:nvPr/>
          </p:nvSpPr>
          <p:spPr>
            <a:xfrm flipV="1">
              <a:off x="3403"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43" name="图形"/>
            <p:cNvSpPr/>
            <p:nvPr/>
          </p:nvSpPr>
          <p:spPr>
            <a:xfrm flipV="1">
              <a:off x="3608"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44" name="图形"/>
            <p:cNvSpPr/>
            <p:nvPr/>
          </p:nvSpPr>
          <p:spPr>
            <a:xfrm flipV="1">
              <a:off x="3814"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45" name="图形"/>
            <p:cNvSpPr/>
            <p:nvPr/>
          </p:nvSpPr>
          <p:spPr>
            <a:xfrm flipV="1">
              <a:off x="4019"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46" name="图形"/>
            <p:cNvSpPr/>
            <p:nvPr/>
          </p:nvSpPr>
          <p:spPr>
            <a:xfrm flipV="1">
              <a:off x="4224"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47" name="图形"/>
            <p:cNvSpPr/>
            <p:nvPr/>
          </p:nvSpPr>
          <p:spPr>
            <a:xfrm flipV="1">
              <a:off x="4429"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48" name="图形"/>
            <p:cNvSpPr/>
            <p:nvPr/>
          </p:nvSpPr>
          <p:spPr>
            <a:xfrm flipV="1">
              <a:off x="4635"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49" name="图形"/>
            <p:cNvSpPr/>
            <p:nvPr/>
          </p:nvSpPr>
          <p:spPr>
            <a:xfrm flipV="1">
              <a:off x="4840" y="8871"/>
              <a:ext cx="70" cy="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grpSp>
      <p:sp>
        <p:nvSpPr>
          <p:cNvPr id="4" name="直角三角形 3"/>
          <p:cNvSpPr/>
          <p:nvPr/>
        </p:nvSpPr>
        <p:spPr>
          <a:xfrm rot="5400000">
            <a:off x="-950" y="611564"/>
            <a:ext cx="969252" cy="96925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5" name="图形"/>
          <p:cNvGrpSpPr/>
          <p:nvPr/>
        </p:nvGrpSpPr>
        <p:grpSpPr>
          <a:xfrm rot="10800000">
            <a:off x="5708784" y="3028600"/>
            <a:ext cx="1999615" cy="466725"/>
            <a:chOff x="1761" y="8206"/>
            <a:chExt cx="3149" cy="735"/>
          </a:xfrm>
          <a:gradFill>
            <a:gsLst>
              <a:gs pos="0">
                <a:srgbClr val="2870BF"/>
              </a:gs>
              <a:gs pos="100000">
                <a:schemeClr val="bg1">
                  <a:alpha val="80000"/>
                </a:schemeClr>
              </a:gs>
            </a:gsLst>
            <a:lin ang="0" scaled="0"/>
          </a:gradFill>
        </p:grpSpPr>
        <p:sp>
          <p:nvSpPr>
            <p:cNvPr id="166" name="图形"/>
            <p:cNvSpPr/>
            <p:nvPr/>
          </p:nvSpPr>
          <p:spPr>
            <a:xfrm flipV="1">
              <a:off x="1761"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67" name="图形"/>
            <p:cNvSpPr/>
            <p:nvPr/>
          </p:nvSpPr>
          <p:spPr>
            <a:xfrm flipV="1">
              <a:off x="1966"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68" name="图形"/>
            <p:cNvSpPr/>
            <p:nvPr/>
          </p:nvSpPr>
          <p:spPr>
            <a:xfrm flipV="1">
              <a:off x="2172"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69" name="图形"/>
            <p:cNvSpPr/>
            <p:nvPr/>
          </p:nvSpPr>
          <p:spPr>
            <a:xfrm flipV="1">
              <a:off x="2377"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70" name="图形"/>
            <p:cNvSpPr/>
            <p:nvPr/>
          </p:nvSpPr>
          <p:spPr>
            <a:xfrm flipV="1">
              <a:off x="2582"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71" name="图形"/>
            <p:cNvSpPr/>
            <p:nvPr/>
          </p:nvSpPr>
          <p:spPr>
            <a:xfrm flipV="1">
              <a:off x="2787"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72" name="图形"/>
            <p:cNvSpPr/>
            <p:nvPr/>
          </p:nvSpPr>
          <p:spPr>
            <a:xfrm flipV="1">
              <a:off x="2993"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73" name="图形"/>
            <p:cNvSpPr/>
            <p:nvPr/>
          </p:nvSpPr>
          <p:spPr>
            <a:xfrm flipV="1">
              <a:off x="3198"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74" name="图形"/>
            <p:cNvSpPr/>
            <p:nvPr/>
          </p:nvSpPr>
          <p:spPr>
            <a:xfrm flipV="1">
              <a:off x="3403"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75" name="图形"/>
            <p:cNvSpPr/>
            <p:nvPr/>
          </p:nvSpPr>
          <p:spPr>
            <a:xfrm flipV="1">
              <a:off x="3608"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76" name="图形"/>
            <p:cNvSpPr/>
            <p:nvPr/>
          </p:nvSpPr>
          <p:spPr>
            <a:xfrm flipV="1">
              <a:off x="3814"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77" name="图形"/>
            <p:cNvSpPr/>
            <p:nvPr/>
          </p:nvSpPr>
          <p:spPr>
            <a:xfrm flipV="1">
              <a:off x="4019"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78" name="图形"/>
            <p:cNvSpPr/>
            <p:nvPr/>
          </p:nvSpPr>
          <p:spPr>
            <a:xfrm flipV="1">
              <a:off x="4224"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79" name="图形"/>
            <p:cNvSpPr/>
            <p:nvPr/>
          </p:nvSpPr>
          <p:spPr>
            <a:xfrm flipV="1">
              <a:off x="4429"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80" name="图形"/>
            <p:cNvSpPr/>
            <p:nvPr/>
          </p:nvSpPr>
          <p:spPr>
            <a:xfrm flipV="1">
              <a:off x="4635"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81" name="图形"/>
            <p:cNvSpPr/>
            <p:nvPr/>
          </p:nvSpPr>
          <p:spPr>
            <a:xfrm flipV="1">
              <a:off x="4840" y="8206"/>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82" name="图形"/>
            <p:cNvSpPr/>
            <p:nvPr/>
          </p:nvSpPr>
          <p:spPr>
            <a:xfrm flipV="1">
              <a:off x="1761" y="8428"/>
              <a:ext cx="70" cy="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83" name="图形"/>
            <p:cNvSpPr/>
            <p:nvPr/>
          </p:nvSpPr>
          <p:spPr>
            <a:xfrm flipV="1">
              <a:off x="1966"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84" name="图形"/>
            <p:cNvSpPr/>
            <p:nvPr/>
          </p:nvSpPr>
          <p:spPr>
            <a:xfrm flipV="1">
              <a:off x="2172"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85" name="图形"/>
            <p:cNvSpPr/>
            <p:nvPr/>
          </p:nvSpPr>
          <p:spPr>
            <a:xfrm flipV="1">
              <a:off x="2377"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86" name="图形"/>
            <p:cNvSpPr/>
            <p:nvPr/>
          </p:nvSpPr>
          <p:spPr>
            <a:xfrm flipV="1">
              <a:off x="2582"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87" name="图形"/>
            <p:cNvSpPr/>
            <p:nvPr/>
          </p:nvSpPr>
          <p:spPr>
            <a:xfrm flipV="1">
              <a:off x="2787"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88" name="图形"/>
            <p:cNvSpPr/>
            <p:nvPr/>
          </p:nvSpPr>
          <p:spPr>
            <a:xfrm flipV="1">
              <a:off x="2993"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89" name="图形"/>
            <p:cNvSpPr/>
            <p:nvPr/>
          </p:nvSpPr>
          <p:spPr>
            <a:xfrm flipV="1">
              <a:off x="3198"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90" name="图形"/>
            <p:cNvSpPr/>
            <p:nvPr/>
          </p:nvSpPr>
          <p:spPr>
            <a:xfrm flipV="1">
              <a:off x="3403"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91" name="图形"/>
            <p:cNvSpPr/>
            <p:nvPr/>
          </p:nvSpPr>
          <p:spPr>
            <a:xfrm flipV="1">
              <a:off x="3608"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92" name="图形"/>
            <p:cNvSpPr/>
            <p:nvPr/>
          </p:nvSpPr>
          <p:spPr>
            <a:xfrm flipV="1">
              <a:off x="3814"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93" name="图形"/>
            <p:cNvSpPr/>
            <p:nvPr/>
          </p:nvSpPr>
          <p:spPr>
            <a:xfrm flipV="1">
              <a:off x="4019"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94" name="图形"/>
            <p:cNvSpPr/>
            <p:nvPr/>
          </p:nvSpPr>
          <p:spPr>
            <a:xfrm flipV="1">
              <a:off x="4224"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95" name="图形"/>
            <p:cNvSpPr/>
            <p:nvPr/>
          </p:nvSpPr>
          <p:spPr>
            <a:xfrm flipV="1">
              <a:off x="4429"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96" name="图形"/>
            <p:cNvSpPr/>
            <p:nvPr/>
          </p:nvSpPr>
          <p:spPr>
            <a:xfrm flipV="1">
              <a:off x="4635" y="8428"/>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97" name="图形"/>
            <p:cNvSpPr/>
            <p:nvPr/>
          </p:nvSpPr>
          <p:spPr>
            <a:xfrm flipV="1">
              <a:off x="4840" y="8428"/>
              <a:ext cx="70" cy="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98" name="图形"/>
            <p:cNvSpPr/>
            <p:nvPr/>
          </p:nvSpPr>
          <p:spPr>
            <a:xfrm flipV="1">
              <a:off x="1761"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199" name="图形"/>
            <p:cNvSpPr/>
            <p:nvPr/>
          </p:nvSpPr>
          <p:spPr>
            <a:xfrm flipV="1">
              <a:off x="1966"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00" name="图形"/>
            <p:cNvSpPr/>
            <p:nvPr/>
          </p:nvSpPr>
          <p:spPr>
            <a:xfrm flipV="1">
              <a:off x="2172"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01" name="图形"/>
            <p:cNvSpPr/>
            <p:nvPr/>
          </p:nvSpPr>
          <p:spPr>
            <a:xfrm flipV="1">
              <a:off x="2377"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02" name="图形"/>
            <p:cNvSpPr/>
            <p:nvPr/>
          </p:nvSpPr>
          <p:spPr>
            <a:xfrm flipV="1">
              <a:off x="2582"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03" name="图形"/>
            <p:cNvSpPr/>
            <p:nvPr/>
          </p:nvSpPr>
          <p:spPr>
            <a:xfrm flipV="1">
              <a:off x="2787"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04" name="图形"/>
            <p:cNvSpPr/>
            <p:nvPr/>
          </p:nvSpPr>
          <p:spPr>
            <a:xfrm flipV="1">
              <a:off x="2993"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05" name="图形"/>
            <p:cNvSpPr/>
            <p:nvPr/>
          </p:nvSpPr>
          <p:spPr>
            <a:xfrm flipV="1">
              <a:off x="3198"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06" name="图形"/>
            <p:cNvSpPr/>
            <p:nvPr/>
          </p:nvSpPr>
          <p:spPr>
            <a:xfrm flipV="1">
              <a:off x="3403"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07" name="图形"/>
            <p:cNvSpPr/>
            <p:nvPr/>
          </p:nvSpPr>
          <p:spPr>
            <a:xfrm flipV="1">
              <a:off x="3608"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08" name="图形"/>
            <p:cNvSpPr/>
            <p:nvPr/>
          </p:nvSpPr>
          <p:spPr>
            <a:xfrm flipV="1">
              <a:off x="3814"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09" name="图形"/>
            <p:cNvSpPr/>
            <p:nvPr/>
          </p:nvSpPr>
          <p:spPr>
            <a:xfrm flipV="1">
              <a:off x="4019"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10" name="图形"/>
            <p:cNvSpPr/>
            <p:nvPr/>
          </p:nvSpPr>
          <p:spPr>
            <a:xfrm flipV="1">
              <a:off x="4224"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11" name="图形"/>
            <p:cNvSpPr/>
            <p:nvPr/>
          </p:nvSpPr>
          <p:spPr>
            <a:xfrm flipV="1">
              <a:off x="4429"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12" name="图形"/>
            <p:cNvSpPr/>
            <p:nvPr/>
          </p:nvSpPr>
          <p:spPr>
            <a:xfrm flipV="1">
              <a:off x="4635"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13" name="图形"/>
            <p:cNvSpPr/>
            <p:nvPr/>
          </p:nvSpPr>
          <p:spPr>
            <a:xfrm flipV="1">
              <a:off x="4840" y="8650"/>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14" name="图形"/>
            <p:cNvSpPr/>
            <p:nvPr/>
          </p:nvSpPr>
          <p:spPr>
            <a:xfrm flipV="1">
              <a:off x="1761" y="8871"/>
              <a:ext cx="70" cy="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15" name="图形"/>
            <p:cNvSpPr/>
            <p:nvPr/>
          </p:nvSpPr>
          <p:spPr>
            <a:xfrm flipV="1">
              <a:off x="1966"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16" name="图形"/>
            <p:cNvSpPr/>
            <p:nvPr/>
          </p:nvSpPr>
          <p:spPr>
            <a:xfrm flipV="1">
              <a:off x="2172"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17" name="图形"/>
            <p:cNvSpPr/>
            <p:nvPr/>
          </p:nvSpPr>
          <p:spPr>
            <a:xfrm flipV="1">
              <a:off x="2377"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18" name="图形"/>
            <p:cNvSpPr/>
            <p:nvPr/>
          </p:nvSpPr>
          <p:spPr>
            <a:xfrm flipV="1">
              <a:off x="2582"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19" name="图形"/>
            <p:cNvSpPr/>
            <p:nvPr/>
          </p:nvSpPr>
          <p:spPr>
            <a:xfrm flipV="1">
              <a:off x="2787"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20" name="图形"/>
            <p:cNvSpPr/>
            <p:nvPr/>
          </p:nvSpPr>
          <p:spPr>
            <a:xfrm flipV="1">
              <a:off x="2993"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21" name="图形"/>
            <p:cNvSpPr/>
            <p:nvPr/>
          </p:nvSpPr>
          <p:spPr>
            <a:xfrm flipV="1">
              <a:off x="3198"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22" name="图形"/>
            <p:cNvSpPr/>
            <p:nvPr/>
          </p:nvSpPr>
          <p:spPr>
            <a:xfrm flipV="1">
              <a:off x="3403"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23" name="图形"/>
            <p:cNvSpPr/>
            <p:nvPr/>
          </p:nvSpPr>
          <p:spPr>
            <a:xfrm flipV="1">
              <a:off x="3608"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24" name="图形"/>
            <p:cNvSpPr/>
            <p:nvPr/>
          </p:nvSpPr>
          <p:spPr>
            <a:xfrm flipV="1">
              <a:off x="3814"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25" name="图形"/>
            <p:cNvSpPr/>
            <p:nvPr/>
          </p:nvSpPr>
          <p:spPr>
            <a:xfrm flipV="1">
              <a:off x="4019"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26" name="图形"/>
            <p:cNvSpPr/>
            <p:nvPr/>
          </p:nvSpPr>
          <p:spPr>
            <a:xfrm flipV="1">
              <a:off x="4224"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27" name="图形"/>
            <p:cNvSpPr/>
            <p:nvPr/>
          </p:nvSpPr>
          <p:spPr>
            <a:xfrm flipV="1">
              <a:off x="4429"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28" name="图形"/>
            <p:cNvSpPr/>
            <p:nvPr/>
          </p:nvSpPr>
          <p:spPr>
            <a:xfrm flipV="1">
              <a:off x="4635" y="8871"/>
              <a:ext cx="70" cy="7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lumMod val="100000"/>
                  </a:prstClr>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229" name="图形"/>
            <p:cNvSpPr/>
            <p:nvPr/>
          </p:nvSpPr>
          <p:spPr>
            <a:xfrm flipV="1">
              <a:off x="4840" y="8871"/>
              <a:ext cx="70" cy="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grpSp>
      <p:sp>
        <p:nvSpPr>
          <p:cNvPr id="7" name="直角三角形 6"/>
          <p:cNvSpPr>
            <a:spLocks noChangeAspect="1"/>
          </p:cNvSpPr>
          <p:nvPr/>
        </p:nvSpPr>
        <p:spPr>
          <a:xfrm rot="8100000">
            <a:off x="780639" y="688439"/>
            <a:ext cx="367200" cy="367200"/>
          </a:xfrm>
          <a:prstGeom prst="rtTriangle">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图形"/>
          <p:cNvSpPr txBox="1"/>
          <p:nvPr/>
        </p:nvSpPr>
        <p:spPr>
          <a:xfrm>
            <a:off x="586105" y="2119630"/>
            <a:ext cx="6943090" cy="796290"/>
          </a:xfrm>
          <a:prstGeom prst="rect">
            <a:avLst/>
          </a:prstGeom>
          <a:noFill/>
          <a:effectLst>
            <a:outerShdw blurRad="50800" dist="38100" dir="2700000" algn="tl" rotWithShape="0">
              <a:schemeClr val="bg1">
                <a:alpha val="80000"/>
              </a:schemeClr>
            </a:outerShdw>
          </a:effectLst>
        </p:spPr>
        <p:txBody>
          <a:bodyPr wrap="square" rtlCol="0">
            <a:spAutoFit/>
          </a:bodyPr>
          <a:lstStyle/>
          <a:p>
            <a:pPr algn="l">
              <a:lnSpc>
                <a:spcPts val="5500"/>
              </a:lnSpc>
            </a:pPr>
            <a:r>
              <a:rPr lang="zh-CN" altLang="en-US" sz="4000" b="1" dirty="0" smtClean="0">
                <a:latin typeface="微软雅黑" panose="020B0503020204020204" pitchFamily="34" charset="-122"/>
                <a:ea typeface="微软雅黑" panose="020B0503020204020204" pitchFamily="34" charset="-122"/>
                <a:cs typeface="思源黑体 CN Bold" panose="020B0800000000000000" charset="-122"/>
                <a:sym typeface="+mn-ea"/>
              </a:rPr>
              <a:t>“三重一大”引领</a:t>
            </a:r>
            <a:r>
              <a:rPr lang="zh-CN" altLang="en-US" sz="4000" b="1" dirty="0" smtClean="0">
                <a:latin typeface="微软雅黑" panose="020B0503020204020204" pitchFamily="34" charset="-122"/>
                <a:ea typeface="微软雅黑" panose="020B0503020204020204" pitchFamily="34" charset="-122"/>
                <a:cs typeface="思源黑体 CN Bold" panose="020B0800000000000000" charset="-122"/>
                <a:sym typeface="+mn-ea"/>
              </a:rPr>
              <a:t>国资上云</a:t>
            </a:r>
            <a:endParaRPr lang="zh-CN" altLang="en-US" sz="4000" b="1" dirty="0" smtClean="0">
              <a:latin typeface="微软雅黑" panose="020B0503020204020204" pitchFamily="34" charset="-122"/>
              <a:ea typeface="微软雅黑" panose="020B0503020204020204" pitchFamily="34" charset="-122"/>
              <a:cs typeface="思源黑体 CN Bold" panose="020B0800000000000000" charset="-122"/>
              <a:sym typeface="+mn-ea"/>
            </a:endParaRPr>
          </a:p>
        </p:txBody>
      </p:sp>
      <p:sp>
        <p:nvSpPr>
          <p:cNvPr id="161" name="矩形: 圆角 101"/>
          <p:cNvSpPr/>
          <p:nvPr/>
        </p:nvSpPr>
        <p:spPr>
          <a:xfrm>
            <a:off x="886422" y="1251972"/>
            <a:ext cx="1654591" cy="485081"/>
          </a:xfrm>
          <a:prstGeom prst="roundRect">
            <a:avLst>
              <a:gd name="adj" fmla="val 0"/>
            </a:avLst>
          </a:prstGeom>
          <a:solidFill>
            <a:srgbClr val="2277C3"/>
          </a:solidFill>
          <a:ln w="25400" cap="flat" cmpd="sng" algn="ctr">
            <a:noFill/>
            <a:prstDash val="solid"/>
          </a:ln>
          <a:effectLst/>
        </p:spPr>
        <p:txBody>
          <a:bodyPr rtlCol="0" anchor="ctr"/>
          <a:lstStyle/>
          <a:p>
            <a:pPr lvl="0" algn="ctr" defTabSz="685800">
              <a:lnSpc>
                <a:spcPts val="1900"/>
              </a:lnSpc>
              <a:defRPr/>
            </a:pPr>
            <a:endParaRPr kumimoji="0" lang="zh-CN" altLang="en-US" sz="13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62" name="文本框 24"/>
          <p:cNvSpPr txBox="1"/>
          <p:nvPr/>
        </p:nvSpPr>
        <p:spPr>
          <a:xfrm>
            <a:off x="984708" y="1275388"/>
            <a:ext cx="1512000" cy="460375"/>
          </a:xfrm>
          <a:prstGeom prst="rect">
            <a:avLst/>
          </a:prstGeom>
          <a:noFill/>
          <a:effectLst/>
        </p:spPr>
        <p:txBody>
          <a:bodyPr wrap="square" rtlCol="0">
            <a:spAutoFit/>
          </a:bodyPr>
          <a:lstStyle/>
          <a:p>
            <a:r>
              <a:rPr lang="zh-CN" altLang="en-US" sz="2400" b="1" spc="200" dirty="0" smtClean="0">
                <a:solidFill>
                  <a:schemeClr val="bg1"/>
                </a:solidFill>
                <a:latin typeface="微软雅黑" panose="020B0503020204020204" pitchFamily="34" charset="-122"/>
                <a:ea typeface="微软雅黑" panose="020B0503020204020204" pitchFamily="34" charset="-122"/>
              </a:rPr>
              <a:t>正企</a:t>
            </a:r>
            <a:r>
              <a:rPr lang="zh-CN" altLang="en-US" sz="2400" b="1" spc="200" dirty="0" smtClean="0">
                <a:solidFill>
                  <a:schemeClr val="bg1"/>
                </a:solidFill>
                <a:latin typeface="微软雅黑" panose="020B0503020204020204" pitchFamily="34" charset="-122"/>
                <a:ea typeface="微软雅黑" panose="020B0503020204020204" pitchFamily="34" charset="-122"/>
              </a:rPr>
              <a:t>治理</a:t>
            </a:r>
            <a:endParaRPr lang="zh-CN" altLang="en-US" sz="2400" b="1" spc="200" dirty="0" smtClean="0">
              <a:solidFill>
                <a:schemeClr val="bg1"/>
              </a:solidFill>
              <a:latin typeface="微软雅黑" panose="020B0503020204020204" pitchFamily="34" charset="-122"/>
              <a:ea typeface="微软雅黑" panose="020B0503020204020204" pitchFamily="34" charset="-122"/>
            </a:endParaRPr>
          </a:p>
        </p:txBody>
      </p:sp>
      <p:sp>
        <p:nvSpPr>
          <p:cNvPr id="159" name="文本框 24"/>
          <p:cNvSpPr txBox="1"/>
          <p:nvPr/>
        </p:nvSpPr>
        <p:spPr>
          <a:xfrm>
            <a:off x="703580" y="3159125"/>
            <a:ext cx="5570855" cy="521970"/>
          </a:xfrm>
          <a:prstGeom prst="rect">
            <a:avLst/>
          </a:prstGeom>
          <a:noFill/>
          <a:effectLst/>
        </p:spPr>
        <p:txBody>
          <a:bodyPr wrap="square" rtlCol="0">
            <a:spAutoFit/>
          </a:bodyPr>
          <a:lstStyle/>
          <a:p>
            <a:r>
              <a:rPr lang="zh-CN" altLang="en-US" sz="2800" b="1" dirty="0" smtClean="0">
                <a:solidFill>
                  <a:srgbClr val="2277C3"/>
                </a:solidFill>
                <a:latin typeface="微软雅黑" panose="020B0503020204020204" pitchFamily="34" charset="-122"/>
                <a:ea typeface="微软雅黑" panose="020B0503020204020204" pitchFamily="34" charset="-122"/>
                <a:sym typeface="+mn-ea"/>
              </a:rPr>
              <a:t>借力国云生态，提升企业治理</a:t>
            </a:r>
            <a:r>
              <a:rPr lang="zh-CN" altLang="en-US" sz="2800" b="1" dirty="0" smtClean="0">
                <a:solidFill>
                  <a:srgbClr val="2277C3"/>
                </a:solidFill>
                <a:latin typeface="微软雅黑" panose="020B0503020204020204" pitchFamily="34" charset="-122"/>
                <a:ea typeface="微软雅黑" panose="020B0503020204020204" pitchFamily="34" charset="-122"/>
                <a:sym typeface="+mn-ea"/>
              </a:rPr>
              <a:t>能力</a:t>
            </a:r>
            <a:endParaRPr lang="zh-CN" altLang="en-US" sz="2800" b="1" dirty="0" smtClean="0">
              <a:solidFill>
                <a:srgbClr val="2277C3"/>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rtlCol="0" anchor="ctr" anchorCtr="0">
            <a:normAutofit/>
          </a:bodyPr>
          <a:lstStyle/>
          <a:p>
            <a:pPr lvl="0" algn="l">
              <a:buClrTx/>
              <a:buSzTx/>
              <a:buFontTx/>
            </a:pPr>
            <a:r>
              <a:rPr lang="zh-CN" altLang="en-US" dirty="0" smtClean="0">
                <a:latin typeface="微软雅黑" charset="0"/>
                <a:ea typeface="微软雅黑" charset="0"/>
                <a:sym typeface="+mn-ea"/>
              </a:rPr>
              <a:t>云上架构、自主</a:t>
            </a:r>
            <a:r>
              <a:rPr lang="zh-CN" altLang="en-US" dirty="0" smtClean="0">
                <a:latin typeface="微软雅黑" charset="0"/>
                <a:ea typeface="微软雅黑" charset="0"/>
                <a:sym typeface="+mn-ea"/>
              </a:rPr>
              <a:t>可控</a:t>
            </a:r>
            <a:endParaRPr lang="zh-CN" altLang="en-US" dirty="0" smtClean="0">
              <a:latin typeface="微软雅黑" charset="0"/>
              <a:ea typeface="微软雅黑" charset="0"/>
              <a:sym typeface="+mn-ea"/>
            </a:endParaRPr>
          </a:p>
        </p:txBody>
      </p:sp>
      <p:sp>
        <p:nvSpPr>
          <p:cNvPr id="3" name="11"/>
          <p:cNvSpPr/>
          <p:nvPr/>
        </p:nvSpPr>
        <p:spPr bwMode="auto">
          <a:xfrm rot="5400000">
            <a:off x="8100695" y="2858135"/>
            <a:ext cx="5145405" cy="1900555"/>
          </a:xfrm>
          <a:custGeom>
            <a:avLst/>
            <a:gdLst>
              <a:gd name="connsiteX0" fmla="*/ 6100513 w 12192000"/>
              <a:gd name="connsiteY0" fmla="*/ 65 h 5266033"/>
              <a:gd name="connsiteX1" fmla="*/ 12185886 w 12192000"/>
              <a:gd name="connsiteY1" fmla="*/ 2644790 h 5266033"/>
              <a:gd name="connsiteX2" fmla="*/ 12192000 w 12192000"/>
              <a:gd name="connsiteY2" fmla="*/ 2651338 h 5266033"/>
              <a:gd name="connsiteX3" fmla="*/ 12192000 w 12192000"/>
              <a:gd name="connsiteY3" fmla="*/ 5266033 h 5266033"/>
              <a:gd name="connsiteX4" fmla="*/ 0 w 12192000"/>
              <a:gd name="connsiteY4" fmla="*/ 5266033 h 5266033"/>
              <a:gd name="connsiteX5" fmla="*/ 0 w 12192000"/>
              <a:gd name="connsiteY5" fmla="*/ 2594379 h 5266033"/>
              <a:gd name="connsiteX6" fmla="*/ 269306 w 12192000"/>
              <a:gd name="connsiteY6" fmla="*/ 2332469 h 5266033"/>
              <a:gd name="connsiteX7" fmla="*/ 6100513 w 12192000"/>
              <a:gd name="connsiteY7" fmla="*/ 65 h 526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266033">
                <a:moveTo>
                  <a:pt x="6100513" y="65"/>
                </a:moveTo>
                <a:cubicBezTo>
                  <a:pt x="8454195" y="9342"/>
                  <a:pt x="10597144" y="1011405"/>
                  <a:pt x="12185886" y="2644790"/>
                </a:cubicBezTo>
                <a:lnTo>
                  <a:pt x="12192000" y="2651338"/>
                </a:lnTo>
                <a:lnTo>
                  <a:pt x="12192000" y="5266033"/>
                </a:lnTo>
                <a:lnTo>
                  <a:pt x="0" y="5266033"/>
                </a:lnTo>
                <a:lnTo>
                  <a:pt x="0" y="2594379"/>
                </a:lnTo>
                <a:lnTo>
                  <a:pt x="269306" y="2332469"/>
                </a:lnTo>
                <a:cubicBezTo>
                  <a:pt x="1836778" y="869501"/>
                  <a:pt x="3877638" y="-8699"/>
                  <a:pt x="6100513" y="65"/>
                </a:cubicBezTo>
                <a:close/>
              </a:path>
            </a:pathLst>
          </a:custGeom>
          <a:gradFill>
            <a:gsLst>
              <a:gs pos="0">
                <a:srgbClr val="1344CC">
                  <a:alpha val="0"/>
                </a:srgbClr>
              </a:gs>
              <a:gs pos="100000">
                <a:schemeClr val="accent1">
                  <a:alpha val="15000"/>
                </a:schemeClr>
              </a:gs>
            </a:gsLst>
            <a:lin ang="16200000" scaled="0"/>
          </a:gradFill>
          <a:ln w="12700" cap="flat">
            <a:gradFill>
              <a:gsLst>
                <a:gs pos="0">
                  <a:schemeClr val="bg1">
                    <a:alpha val="67000"/>
                  </a:schemeClr>
                </a:gs>
                <a:gs pos="32000">
                  <a:srgbClr val="050C50">
                    <a:alpha val="0"/>
                  </a:srgbClr>
                </a:gs>
              </a:gsLst>
              <a:lin ang="5400000" scaled="0"/>
            </a:gradFill>
            <a:prstDash val="solid"/>
            <a:miter lim="800000"/>
          </a:ln>
        </p:spPr>
        <p:txBody>
          <a:bodyPr wrap="square" anchor="ctr">
            <a:noAutofit/>
          </a:bodyPr>
          <a:p>
            <a:pPr marL="0" marR="0" lvl="0" indent="0" algn="ctr" defTabSz="457200" rtl="0" eaLnBrk="1" fontAlgn="auto" latinLnBrk="0" hangingPunct="1">
              <a:lnSpc>
                <a:spcPct val="130000"/>
              </a:lnSpc>
              <a:spcBef>
                <a:spcPts val="0"/>
              </a:spcBef>
              <a:spcAft>
                <a:spcPts val="0"/>
              </a:spcAft>
              <a:buClrTx/>
              <a:buSzTx/>
              <a:buFontTx/>
              <a:buNone/>
              <a:defRPr/>
            </a:pPr>
            <a:endParaRPr kumimoji="0" sz="1800" b="0" i="0" u="none" strike="noStrike" kern="1200" cap="none" spc="0" normalizeH="0" baseline="0" noProof="0" dirty="0">
              <a:ln>
                <a:noFill/>
              </a:ln>
              <a:solidFill>
                <a:srgbClr val="FFFFFF"/>
              </a:solidFill>
              <a:effectLst/>
              <a:uLnTx/>
              <a:uFillTx/>
              <a:latin typeface="字魂59号-创粗黑" panose="00000500000000000000" pitchFamily="2" charset="-122"/>
              <a:ea typeface="字魂35号-经典雅黑" panose="02000000000000000000" charset="-122"/>
              <a:cs typeface="Calibri" panose="020F0502020204030204"/>
              <a:sym typeface="字魂59号-创粗黑" panose="00000500000000000000" pitchFamily="2" charset="-122"/>
            </a:endParaRPr>
          </a:p>
        </p:txBody>
      </p:sp>
      <p:sp>
        <p:nvSpPr>
          <p:cNvPr id="4" name="11"/>
          <p:cNvSpPr/>
          <p:nvPr/>
        </p:nvSpPr>
        <p:spPr bwMode="auto">
          <a:xfrm rot="16200000">
            <a:off x="-1038860" y="2859405"/>
            <a:ext cx="5123180" cy="1875155"/>
          </a:xfrm>
          <a:custGeom>
            <a:avLst/>
            <a:gdLst>
              <a:gd name="connsiteX0" fmla="*/ 6100513 w 12192000"/>
              <a:gd name="connsiteY0" fmla="*/ 65 h 5266033"/>
              <a:gd name="connsiteX1" fmla="*/ 12185886 w 12192000"/>
              <a:gd name="connsiteY1" fmla="*/ 2644790 h 5266033"/>
              <a:gd name="connsiteX2" fmla="*/ 12192000 w 12192000"/>
              <a:gd name="connsiteY2" fmla="*/ 2651338 h 5266033"/>
              <a:gd name="connsiteX3" fmla="*/ 12192000 w 12192000"/>
              <a:gd name="connsiteY3" fmla="*/ 5266033 h 5266033"/>
              <a:gd name="connsiteX4" fmla="*/ 0 w 12192000"/>
              <a:gd name="connsiteY4" fmla="*/ 5266033 h 5266033"/>
              <a:gd name="connsiteX5" fmla="*/ 0 w 12192000"/>
              <a:gd name="connsiteY5" fmla="*/ 2594379 h 5266033"/>
              <a:gd name="connsiteX6" fmla="*/ 269306 w 12192000"/>
              <a:gd name="connsiteY6" fmla="*/ 2332469 h 5266033"/>
              <a:gd name="connsiteX7" fmla="*/ 6100513 w 12192000"/>
              <a:gd name="connsiteY7" fmla="*/ 65 h 526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266033">
                <a:moveTo>
                  <a:pt x="6100513" y="65"/>
                </a:moveTo>
                <a:cubicBezTo>
                  <a:pt x="8454195" y="9342"/>
                  <a:pt x="10597144" y="1011405"/>
                  <a:pt x="12185886" y="2644790"/>
                </a:cubicBezTo>
                <a:lnTo>
                  <a:pt x="12192000" y="2651338"/>
                </a:lnTo>
                <a:lnTo>
                  <a:pt x="12192000" y="5266033"/>
                </a:lnTo>
                <a:lnTo>
                  <a:pt x="0" y="5266033"/>
                </a:lnTo>
                <a:lnTo>
                  <a:pt x="0" y="2594379"/>
                </a:lnTo>
                <a:lnTo>
                  <a:pt x="269306" y="2332469"/>
                </a:lnTo>
                <a:cubicBezTo>
                  <a:pt x="1836778" y="869501"/>
                  <a:pt x="3877638" y="-8699"/>
                  <a:pt x="6100513" y="65"/>
                </a:cubicBezTo>
                <a:close/>
              </a:path>
            </a:pathLst>
          </a:custGeom>
          <a:gradFill>
            <a:gsLst>
              <a:gs pos="0">
                <a:srgbClr val="1344CC">
                  <a:alpha val="0"/>
                </a:srgbClr>
              </a:gs>
              <a:gs pos="100000">
                <a:schemeClr val="accent1">
                  <a:alpha val="15000"/>
                </a:schemeClr>
              </a:gs>
            </a:gsLst>
            <a:lin ang="16200000" scaled="0"/>
          </a:gradFill>
          <a:ln w="12700" cap="flat">
            <a:gradFill>
              <a:gsLst>
                <a:gs pos="0">
                  <a:schemeClr val="bg1">
                    <a:alpha val="67000"/>
                  </a:schemeClr>
                </a:gs>
                <a:gs pos="32000">
                  <a:srgbClr val="050C50">
                    <a:alpha val="0"/>
                  </a:srgbClr>
                </a:gs>
              </a:gsLst>
              <a:lin ang="5400000" scaled="0"/>
            </a:gradFill>
            <a:prstDash val="solid"/>
            <a:miter lim="800000"/>
          </a:ln>
        </p:spPr>
        <p:txBody>
          <a:bodyPr wrap="square" anchor="ctr">
            <a:noAutofit/>
          </a:bodyPr>
          <a:p>
            <a:pPr marL="0" marR="0" lvl="0" indent="0" algn="ctr" defTabSz="457200" rtl="0" eaLnBrk="1" fontAlgn="auto" latinLnBrk="0" hangingPunct="1">
              <a:lnSpc>
                <a:spcPct val="130000"/>
              </a:lnSpc>
              <a:spcBef>
                <a:spcPts val="0"/>
              </a:spcBef>
              <a:spcAft>
                <a:spcPts val="0"/>
              </a:spcAft>
              <a:buClrTx/>
              <a:buSzTx/>
              <a:buFontTx/>
              <a:buNone/>
              <a:defRPr/>
            </a:pPr>
            <a:endParaRPr kumimoji="0" sz="1800" b="0" i="0" u="none" strike="noStrike" kern="1200" cap="none" spc="0" normalizeH="0" baseline="0" noProof="0" dirty="0">
              <a:ln>
                <a:noFill/>
              </a:ln>
              <a:solidFill>
                <a:srgbClr val="FFFFFF"/>
              </a:solidFill>
              <a:effectLst/>
              <a:uLnTx/>
              <a:uFillTx/>
              <a:latin typeface="字魂59号-创粗黑" panose="00000500000000000000" pitchFamily="2" charset="-122"/>
              <a:ea typeface="字魂35号-经典雅黑" panose="02000000000000000000" charset="-122"/>
              <a:cs typeface="Calibri" panose="020F0502020204030204"/>
              <a:sym typeface="字魂59号-创粗黑" panose="00000500000000000000" pitchFamily="2" charset="-122"/>
            </a:endParaRPr>
          </a:p>
        </p:txBody>
      </p:sp>
      <p:sp>
        <p:nvSpPr>
          <p:cNvPr id="99" name="同侧圆角矩形 98"/>
          <p:cNvSpPr/>
          <p:nvPr/>
        </p:nvSpPr>
        <p:spPr>
          <a:xfrm>
            <a:off x="1590072" y="1463012"/>
            <a:ext cx="9061200" cy="752183"/>
          </a:xfrm>
          <a:prstGeom prst="round2SameRect">
            <a:avLst>
              <a:gd name="adj1" fmla="val 10792"/>
              <a:gd name="adj2" fmla="val 0"/>
            </a:avLst>
          </a:prstGeom>
          <a:solidFill>
            <a:schemeClr val="bg1"/>
          </a:solidFill>
          <a:ln w="12700">
            <a:solidFill>
              <a:srgbClr val="BAD9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101" name="同侧圆角矩形 100"/>
          <p:cNvSpPr/>
          <p:nvPr/>
        </p:nvSpPr>
        <p:spPr>
          <a:xfrm rot="10800000">
            <a:off x="1582622" y="2214624"/>
            <a:ext cx="9074627" cy="432000"/>
          </a:xfrm>
          <a:prstGeom prst="round2SameRect">
            <a:avLst/>
          </a:prstGeom>
          <a:gradFill>
            <a:gsLst>
              <a:gs pos="50000">
                <a:srgbClr val="408BCE"/>
              </a:gs>
              <a:gs pos="0">
                <a:srgbClr val="408BCE">
                  <a:alpha val="80000"/>
                </a:srgbClr>
              </a:gs>
              <a:gs pos="100000">
                <a:srgbClr val="408BCE">
                  <a:alpha val="8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n w="0"/>
              <a:solidFill>
                <a:schemeClr val="tx1"/>
              </a:solidFill>
            </a:endParaRPr>
          </a:p>
        </p:txBody>
      </p:sp>
      <p:sp>
        <p:nvSpPr>
          <p:cNvPr id="102" name="文本框 101"/>
          <p:cNvSpPr txBox="1"/>
          <p:nvPr/>
        </p:nvSpPr>
        <p:spPr>
          <a:xfrm>
            <a:off x="5076780" y="2252422"/>
            <a:ext cx="2151843" cy="361637"/>
          </a:xfrm>
          <a:prstGeom prst="rect">
            <a:avLst/>
          </a:prstGeom>
          <a:noFill/>
        </p:spPr>
        <p:txBody>
          <a:bodyPr wrap="none" rtlCol="0">
            <a:spAutoFit/>
          </a:bodyPr>
          <a:p>
            <a:pPr algn="ctr"/>
            <a:r>
              <a:rPr lang="zh-CN" altLang="en-US" sz="1750" b="1" dirty="0" smtClean="0">
                <a:solidFill>
                  <a:schemeClr val="bg1"/>
                </a:solidFill>
                <a:latin typeface="微软雅黑" panose="020B0503020204020204" pitchFamily="34" charset="-122"/>
                <a:ea typeface="微软雅黑" panose="020B0503020204020204" pitchFamily="34" charset="-122"/>
              </a:rPr>
              <a:t>云应用</a:t>
            </a:r>
            <a:endParaRPr lang="zh-CN" altLang="en-US" sz="1750" b="1" dirty="0">
              <a:solidFill>
                <a:schemeClr val="bg1"/>
              </a:solidFill>
              <a:latin typeface="微软雅黑" panose="020B0503020204020204" pitchFamily="34" charset="-122"/>
              <a:ea typeface="微软雅黑" panose="020B0503020204020204" pitchFamily="34" charset="-122"/>
            </a:endParaRPr>
          </a:p>
        </p:txBody>
      </p:sp>
      <p:sp>
        <p:nvSpPr>
          <p:cNvPr id="87" name="圆角矩形 86"/>
          <p:cNvSpPr/>
          <p:nvPr/>
        </p:nvSpPr>
        <p:spPr>
          <a:xfrm>
            <a:off x="4045585" y="1636050"/>
            <a:ext cx="1885315" cy="427990"/>
          </a:xfrm>
          <a:prstGeom prst="roundRect">
            <a:avLst/>
          </a:prstGeom>
          <a:solidFill>
            <a:srgbClr val="CBE0F6"/>
          </a:solidFill>
          <a:ln w="12700" cap="flat" cmpd="sng" algn="ctr">
            <a:noFill/>
            <a:prstDash val="solid"/>
          </a:ln>
          <a:effectLst/>
        </p:spPr>
        <p:txBody>
          <a:bodyPr lIns="46800" rIns="46800" rtlCol="0" anchor="ctr"/>
          <a:p>
            <a:pPr algn="ctr" defTabSz="685800" rtl="0"/>
            <a:r>
              <a:rPr lang="zh-CN" altLang="en-US" sz="1500">
                <a:solidFill>
                  <a:schemeClr val="tx1">
                    <a:lumMod val="85000"/>
                    <a:lumOff val="15000"/>
                  </a:schemeClr>
                </a:solidFill>
                <a:latin typeface="Arial" panose="020B0604020202020204"/>
                <a:ea typeface="微软雅黑" panose="020B0503020204020204" pitchFamily="34" charset="-122"/>
                <a:sym typeface="+mn-ea"/>
              </a:rPr>
              <a:t>综合办公</a:t>
            </a:r>
            <a:endParaRPr lang="zh-CN" altLang="en-US" sz="1500">
              <a:solidFill>
                <a:schemeClr val="tx1">
                  <a:lumMod val="85000"/>
                  <a:lumOff val="15000"/>
                </a:schemeClr>
              </a:solidFill>
              <a:latin typeface="Arial" panose="020B0604020202020204"/>
              <a:ea typeface="微软雅黑" panose="020B0503020204020204" pitchFamily="34" charset="-122"/>
              <a:sym typeface="+mn-ea"/>
            </a:endParaRPr>
          </a:p>
        </p:txBody>
      </p:sp>
      <p:sp>
        <p:nvSpPr>
          <p:cNvPr id="88" name="圆角矩形 87"/>
          <p:cNvSpPr/>
          <p:nvPr/>
        </p:nvSpPr>
        <p:spPr>
          <a:xfrm>
            <a:off x="6319520" y="1636050"/>
            <a:ext cx="1885315" cy="427990"/>
          </a:xfrm>
          <a:prstGeom prst="roundRect">
            <a:avLst/>
          </a:prstGeom>
          <a:solidFill>
            <a:srgbClr val="CBE0F6"/>
          </a:solidFill>
          <a:ln w="12700" cap="flat" cmpd="sng" algn="ctr">
            <a:noFill/>
            <a:prstDash val="solid"/>
          </a:ln>
          <a:effectLst/>
        </p:spPr>
        <p:txBody>
          <a:bodyPr lIns="46800" rIns="46800" rtlCol="0" anchor="ctr"/>
          <a:p>
            <a:pPr algn="ctr" defTabSz="685800" rtl="0"/>
            <a:r>
              <a:rPr lang="zh-CN" altLang="en-US" sz="1500">
                <a:solidFill>
                  <a:schemeClr val="tx1">
                    <a:lumMod val="85000"/>
                    <a:lumOff val="15000"/>
                  </a:schemeClr>
                </a:solidFill>
                <a:latin typeface="Arial" panose="020B0604020202020204"/>
                <a:ea typeface="微软雅黑" panose="020B0503020204020204" pitchFamily="34" charset="-122"/>
                <a:sym typeface="+mn-ea"/>
              </a:rPr>
              <a:t>经营管理</a:t>
            </a:r>
            <a:endParaRPr lang="zh-CN" altLang="en-US" sz="1500">
              <a:solidFill>
                <a:schemeClr val="tx1">
                  <a:lumMod val="85000"/>
                  <a:lumOff val="15000"/>
                </a:schemeClr>
              </a:solidFill>
              <a:latin typeface="Arial" panose="020B0604020202020204"/>
              <a:ea typeface="微软雅黑" panose="020B0503020204020204" pitchFamily="34" charset="-122"/>
              <a:sym typeface="+mn-ea"/>
            </a:endParaRPr>
          </a:p>
        </p:txBody>
      </p:sp>
      <p:sp>
        <p:nvSpPr>
          <p:cNvPr id="89" name="圆角矩形 88"/>
          <p:cNvSpPr/>
          <p:nvPr/>
        </p:nvSpPr>
        <p:spPr>
          <a:xfrm>
            <a:off x="8593455" y="1636050"/>
            <a:ext cx="1885315" cy="427990"/>
          </a:xfrm>
          <a:prstGeom prst="roundRect">
            <a:avLst/>
          </a:prstGeom>
          <a:solidFill>
            <a:srgbClr val="CBE0F6"/>
          </a:solidFill>
          <a:ln w="12700" cap="flat" cmpd="sng" algn="ctr">
            <a:noFill/>
            <a:prstDash val="solid"/>
          </a:ln>
          <a:effectLst/>
        </p:spPr>
        <p:txBody>
          <a:bodyPr lIns="46800" rIns="46800" rtlCol="0" anchor="ctr"/>
          <a:p>
            <a:pPr algn="ctr" defTabSz="685800" rtl="0"/>
            <a:r>
              <a:rPr lang="zh-CN" altLang="en-US" sz="1500" dirty="0">
                <a:solidFill>
                  <a:schemeClr val="tx1">
                    <a:lumMod val="85000"/>
                    <a:lumOff val="15000"/>
                  </a:schemeClr>
                </a:solidFill>
                <a:latin typeface="Arial" panose="020B0604020202020204"/>
                <a:ea typeface="微软雅黑" panose="020B0503020204020204" pitchFamily="34" charset="-122"/>
                <a:sym typeface="+mn-ea"/>
              </a:rPr>
              <a:t>生产运营</a:t>
            </a:r>
            <a:endParaRPr lang="zh-CN" altLang="en-US" sz="1500" dirty="0">
              <a:solidFill>
                <a:schemeClr val="tx1">
                  <a:lumMod val="85000"/>
                  <a:lumOff val="15000"/>
                </a:schemeClr>
              </a:solidFill>
              <a:latin typeface="Arial" panose="020B0604020202020204"/>
              <a:ea typeface="微软雅黑" panose="020B0503020204020204" pitchFamily="34" charset="-122"/>
              <a:sym typeface="+mn-ea"/>
            </a:endParaRPr>
          </a:p>
        </p:txBody>
      </p:sp>
      <p:sp>
        <p:nvSpPr>
          <p:cNvPr id="86" name="圆角矩形 85"/>
          <p:cNvSpPr/>
          <p:nvPr/>
        </p:nvSpPr>
        <p:spPr>
          <a:xfrm>
            <a:off x="1778665" y="1636050"/>
            <a:ext cx="1885315" cy="427990"/>
          </a:xfrm>
          <a:prstGeom prst="roundRect">
            <a:avLst/>
          </a:prstGeom>
          <a:solidFill>
            <a:srgbClr val="CBE0F6"/>
          </a:solidFill>
          <a:ln w="12700" cap="flat" cmpd="sng" algn="ctr">
            <a:noFill/>
            <a:prstDash val="solid"/>
          </a:ln>
          <a:effectLst/>
        </p:spPr>
        <p:txBody>
          <a:bodyPr lIns="46800" rIns="46800" rtlCol="0" anchor="ctr"/>
          <a:p>
            <a:pPr algn="ctr" defTabSz="685800" rtl="0"/>
            <a:r>
              <a:rPr lang="zh-CN" altLang="en-US" sz="1500" dirty="0">
                <a:solidFill>
                  <a:schemeClr val="tx1">
                    <a:lumMod val="85000"/>
                    <a:lumOff val="15000"/>
                  </a:schemeClr>
                </a:solidFill>
                <a:latin typeface="Arial" panose="020B0604020202020204"/>
                <a:ea typeface="微软雅黑" panose="020B0503020204020204" pitchFamily="34" charset="-122"/>
                <a:sym typeface="+mn-ea"/>
              </a:rPr>
              <a:t>国资应用</a:t>
            </a:r>
            <a:endParaRPr lang="zh-CN" altLang="en-US" sz="1500" dirty="0">
              <a:solidFill>
                <a:schemeClr val="tx1">
                  <a:lumMod val="85000"/>
                  <a:lumOff val="15000"/>
                </a:schemeClr>
              </a:solidFill>
              <a:latin typeface="Arial" panose="020B0604020202020204"/>
              <a:ea typeface="微软雅黑" panose="020B0503020204020204" pitchFamily="34" charset="-122"/>
              <a:sym typeface="+mn-ea"/>
            </a:endParaRPr>
          </a:p>
        </p:txBody>
      </p:sp>
      <p:sp>
        <p:nvSpPr>
          <p:cNvPr id="105" name="同侧圆角矩形 104"/>
          <p:cNvSpPr/>
          <p:nvPr/>
        </p:nvSpPr>
        <p:spPr>
          <a:xfrm>
            <a:off x="1581107" y="3008340"/>
            <a:ext cx="3826800" cy="2583165"/>
          </a:xfrm>
          <a:prstGeom prst="round2SameRect">
            <a:avLst>
              <a:gd name="adj1" fmla="val 3948"/>
              <a:gd name="adj2" fmla="val 0"/>
            </a:avLst>
          </a:prstGeom>
          <a:solidFill>
            <a:schemeClr val="bg1"/>
          </a:solidFill>
          <a:ln w="12700">
            <a:solidFill>
              <a:srgbClr val="BAD9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107" name="同侧圆角矩形 106"/>
          <p:cNvSpPr/>
          <p:nvPr/>
        </p:nvSpPr>
        <p:spPr>
          <a:xfrm rot="10800000">
            <a:off x="1582589" y="5592492"/>
            <a:ext cx="3832795" cy="432000"/>
          </a:xfrm>
          <a:prstGeom prst="round2SameRect">
            <a:avLst/>
          </a:prstGeom>
          <a:gradFill>
            <a:gsLst>
              <a:gs pos="50000">
                <a:srgbClr val="408BCE"/>
              </a:gs>
              <a:gs pos="0">
                <a:srgbClr val="408BCE">
                  <a:alpha val="80000"/>
                </a:srgbClr>
              </a:gs>
              <a:gs pos="100000">
                <a:srgbClr val="408BCE">
                  <a:alpha val="8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n w="0"/>
              <a:solidFill>
                <a:schemeClr val="tx1"/>
              </a:solidFill>
            </a:endParaRPr>
          </a:p>
        </p:txBody>
      </p:sp>
      <p:grpSp>
        <p:nvGrpSpPr>
          <p:cNvPr id="6" name="组合 5"/>
          <p:cNvGrpSpPr/>
          <p:nvPr/>
        </p:nvGrpSpPr>
        <p:grpSpPr>
          <a:xfrm>
            <a:off x="2893810" y="5626401"/>
            <a:ext cx="1210352" cy="361637"/>
            <a:chOff x="2811565" y="5658151"/>
            <a:chExt cx="1210352" cy="361637"/>
          </a:xfrm>
        </p:grpSpPr>
        <p:sp>
          <p:nvSpPr>
            <p:cNvPr id="108" name="文本框 107"/>
            <p:cNvSpPr txBox="1"/>
            <p:nvPr/>
          </p:nvSpPr>
          <p:spPr>
            <a:xfrm>
              <a:off x="3163990" y="5658151"/>
              <a:ext cx="857927" cy="361637"/>
            </a:xfrm>
            <a:prstGeom prst="rect">
              <a:avLst/>
            </a:prstGeom>
            <a:noFill/>
          </p:spPr>
          <p:txBody>
            <a:bodyPr wrap="none" rtlCol="0">
              <a:spAutoFit/>
            </a:bodyPr>
            <a:p>
              <a:pPr algn="ctr"/>
              <a:r>
                <a:rPr lang="zh-CN" altLang="en-US" sz="1750" b="1" dirty="0" smtClean="0">
                  <a:solidFill>
                    <a:schemeClr val="bg1"/>
                  </a:solidFill>
                  <a:latin typeface="微软雅黑" panose="020B0503020204020204" pitchFamily="34" charset="-122"/>
                  <a:ea typeface="微软雅黑" panose="020B0503020204020204" pitchFamily="34" charset="-122"/>
                </a:rPr>
                <a:t>云底座</a:t>
              </a:r>
              <a:endParaRPr lang="zh-CN" altLang="en-US" sz="1750" b="1" dirty="0">
                <a:solidFill>
                  <a:schemeClr val="bg1"/>
                </a:solidFill>
                <a:latin typeface="微软雅黑" panose="020B0503020204020204" pitchFamily="34" charset="-122"/>
                <a:ea typeface="微软雅黑" panose="020B0503020204020204" pitchFamily="34" charset="-122"/>
              </a:endParaRPr>
            </a:p>
          </p:txBody>
        </p:sp>
        <p:sp>
          <p:nvSpPr>
            <p:cNvPr id="109" name="图形 4"/>
            <p:cNvSpPr>
              <a:spLocks noChangeAspect="1"/>
            </p:cNvSpPr>
            <p:nvPr/>
          </p:nvSpPr>
          <p:spPr>
            <a:xfrm>
              <a:off x="2811565" y="5709884"/>
              <a:ext cx="360000" cy="232141"/>
            </a:xfrm>
            <a:custGeom>
              <a:avLst/>
              <a:gdLst>
                <a:gd name="connsiteX0" fmla="*/ 231319 w 271226"/>
                <a:gd name="connsiteY0" fmla="*/ 86757 h 174896"/>
                <a:gd name="connsiteX1" fmla="*/ 220891 w 271226"/>
                <a:gd name="connsiteY1" fmla="*/ 41089 h 174896"/>
                <a:gd name="connsiteX2" fmla="*/ 175385 w 271226"/>
                <a:gd name="connsiteY2" fmla="*/ 34429 h 174896"/>
                <a:gd name="connsiteX3" fmla="*/ 120400 w 271226"/>
                <a:gd name="connsiteY3" fmla="*/ 178 h 174896"/>
                <a:gd name="connsiteX4" fmla="*/ 64466 w 271226"/>
                <a:gd name="connsiteY4" fmla="*/ 23964 h 174896"/>
                <a:gd name="connsiteX5" fmla="*/ 51194 w 271226"/>
                <a:gd name="connsiteY5" fmla="*/ 72486 h 174896"/>
                <a:gd name="connsiteX6" fmla="*/ 0 w 271226"/>
                <a:gd name="connsiteY6" fmla="*/ 127669 h 174896"/>
                <a:gd name="connsiteX7" fmla="*/ 16116 w 271226"/>
                <a:gd name="connsiteY7" fmla="*/ 162871 h 174896"/>
                <a:gd name="connsiteX8" fmla="*/ 29389 w 271226"/>
                <a:gd name="connsiteY8" fmla="*/ 170483 h 174896"/>
                <a:gd name="connsiteX9" fmla="*/ 66362 w 271226"/>
                <a:gd name="connsiteY9" fmla="*/ 174289 h 174896"/>
                <a:gd name="connsiteX10" fmla="*/ 217099 w 271226"/>
                <a:gd name="connsiteY10" fmla="*/ 174289 h 174896"/>
                <a:gd name="connsiteX11" fmla="*/ 257864 w 271226"/>
                <a:gd name="connsiteY11" fmla="*/ 160017 h 174896"/>
                <a:gd name="connsiteX12" fmla="*/ 271136 w 271226"/>
                <a:gd name="connsiteY12" fmla="*/ 127669 h 174896"/>
                <a:gd name="connsiteX13" fmla="*/ 231319 w 271226"/>
                <a:gd name="connsiteY13" fmla="*/ 86757 h 174896"/>
                <a:gd name="connsiteX14" fmla="*/ 231319 w 271226"/>
                <a:gd name="connsiteY14" fmla="*/ 86757 h 17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226" h="174896">
                  <a:moveTo>
                    <a:pt x="231319" y="86757"/>
                  </a:moveTo>
                  <a:cubicBezTo>
                    <a:pt x="231319" y="86757"/>
                    <a:pt x="242695" y="59166"/>
                    <a:pt x="220891" y="41089"/>
                  </a:cubicBezTo>
                  <a:cubicBezTo>
                    <a:pt x="200034" y="25866"/>
                    <a:pt x="175385" y="34429"/>
                    <a:pt x="175385" y="34429"/>
                  </a:cubicBezTo>
                  <a:cubicBezTo>
                    <a:pt x="161165" y="8741"/>
                    <a:pt x="138412" y="2081"/>
                    <a:pt x="120400" y="178"/>
                  </a:cubicBezTo>
                  <a:cubicBezTo>
                    <a:pt x="120400" y="178"/>
                    <a:pt x="86271" y="-3628"/>
                    <a:pt x="64466" y="23964"/>
                  </a:cubicBezTo>
                  <a:cubicBezTo>
                    <a:pt x="47401" y="44895"/>
                    <a:pt x="51194" y="72486"/>
                    <a:pt x="51194" y="72486"/>
                  </a:cubicBezTo>
                  <a:cubicBezTo>
                    <a:pt x="51194" y="72486"/>
                    <a:pt x="0" y="82000"/>
                    <a:pt x="0" y="127669"/>
                  </a:cubicBezTo>
                  <a:cubicBezTo>
                    <a:pt x="0" y="144794"/>
                    <a:pt x="6636" y="156211"/>
                    <a:pt x="16116" y="162871"/>
                  </a:cubicBezTo>
                  <a:cubicBezTo>
                    <a:pt x="21805" y="166677"/>
                    <a:pt x="25597" y="169531"/>
                    <a:pt x="29389" y="170483"/>
                  </a:cubicBezTo>
                  <a:cubicBezTo>
                    <a:pt x="42661" y="177143"/>
                    <a:pt x="66362" y="174289"/>
                    <a:pt x="66362" y="174289"/>
                  </a:cubicBezTo>
                  <a:cubicBezTo>
                    <a:pt x="66362" y="174289"/>
                    <a:pt x="201930" y="174289"/>
                    <a:pt x="217099" y="174289"/>
                  </a:cubicBezTo>
                  <a:cubicBezTo>
                    <a:pt x="234163" y="174289"/>
                    <a:pt x="248383" y="169531"/>
                    <a:pt x="257864" y="160017"/>
                  </a:cubicBezTo>
                  <a:cubicBezTo>
                    <a:pt x="265448" y="152406"/>
                    <a:pt x="272084" y="141940"/>
                    <a:pt x="271136" y="127669"/>
                  </a:cubicBezTo>
                  <a:cubicBezTo>
                    <a:pt x="270188" y="94369"/>
                    <a:pt x="231319" y="86757"/>
                    <a:pt x="231319" y="86757"/>
                  </a:cubicBezTo>
                  <a:lnTo>
                    <a:pt x="231319" y="86757"/>
                  </a:lnTo>
                  <a:close/>
                </a:path>
              </a:pathLst>
            </a:custGeom>
            <a:solidFill>
              <a:schemeClr val="bg1"/>
            </a:solidFill>
            <a:ln w="9480" cap="flat">
              <a:noFill/>
              <a:prstDash val="solid"/>
              <a:miter/>
            </a:ln>
          </p:spPr>
          <p:txBody>
            <a:bodyPr rtlCol="0" anchor="ctr"/>
            <a:p>
              <a:endParaRPr lang="zh-CN" altLang="en-US"/>
            </a:p>
          </p:txBody>
        </p:sp>
      </p:grpSp>
      <p:sp>
        <p:nvSpPr>
          <p:cNvPr id="7" name="文本框 6"/>
          <p:cNvSpPr txBox="1"/>
          <p:nvPr/>
        </p:nvSpPr>
        <p:spPr>
          <a:xfrm>
            <a:off x="1680210" y="3150235"/>
            <a:ext cx="716280" cy="306705"/>
          </a:xfrm>
          <a:prstGeom prst="rect">
            <a:avLst/>
          </a:prstGeom>
          <a:noFill/>
        </p:spPr>
        <p:txBody>
          <a:bodyPr wrap="none" rtlCol="0">
            <a:spAutoFit/>
          </a:bodyPr>
          <a:p>
            <a:r>
              <a:rPr lang="zh-CN" altLang="en-US" sz="1400" b="1" dirty="0">
                <a:solidFill>
                  <a:srgbClr val="F97B1A"/>
                </a:solidFill>
                <a:latin typeface="微软雅黑" panose="020B0503020204020204" pitchFamily="34" charset="-122"/>
                <a:ea typeface="微软雅黑" panose="020B0503020204020204" pitchFamily="34" charset="-122"/>
              </a:rPr>
              <a:t>数据库</a:t>
            </a:r>
            <a:endParaRPr lang="zh-CN" altLang="en-US" sz="1400" b="1" dirty="0">
              <a:solidFill>
                <a:srgbClr val="F97B1A"/>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680210" y="3660775"/>
            <a:ext cx="716280" cy="306705"/>
          </a:xfrm>
          <a:prstGeom prst="rect">
            <a:avLst/>
          </a:prstGeom>
          <a:noFill/>
        </p:spPr>
        <p:txBody>
          <a:bodyPr wrap="none" rtlCol="0">
            <a:spAutoFit/>
          </a:bodyPr>
          <a:p>
            <a:r>
              <a:rPr lang="zh-CN" altLang="en-US" sz="1400" b="1">
                <a:solidFill>
                  <a:srgbClr val="F97B1A"/>
                </a:solidFill>
                <a:latin typeface="微软雅黑" panose="020B0503020204020204" pitchFamily="34" charset="-122"/>
                <a:ea typeface="微软雅黑" panose="020B0503020204020204" pitchFamily="34" charset="-122"/>
              </a:rPr>
              <a:t>中间件</a:t>
            </a:r>
            <a:endParaRPr lang="zh-CN" altLang="en-US" sz="1400" b="1">
              <a:solidFill>
                <a:srgbClr val="F97B1A"/>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1680210" y="4171315"/>
            <a:ext cx="894080" cy="306705"/>
          </a:xfrm>
          <a:prstGeom prst="rect">
            <a:avLst/>
          </a:prstGeom>
          <a:noFill/>
        </p:spPr>
        <p:txBody>
          <a:bodyPr wrap="none" rtlCol="0">
            <a:spAutoFit/>
          </a:bodyPr>
          <a:p>
            <a:r>
              <a:rPr lang="zh-CN" altLang="en-US" sz="1400" b="1">
                <a:solidFill>
                  <a:srgbClr val="F97B1A"/>
                </a:solidFill>
                <a:latin typeface="微软雅黑" panose="020B0503020204020204" pitchFamily="34" charset="-122"/>
                <a:ea typeface="微软雅黑" panose="020B0503020204020204" pitchFamily="34" charset="-122"/>
              </a:rPr>
              <a:t>办公软件</a:t>
            </a:r>
            <a:endParaRPr lang="zh-CN" altLang="en-US" sz="1400" b="1">
              <a:solidFill>
                <a:srgbClr val="F97B1A"/>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1680210" y="4681855"/>
            <a:ext cx="894080" cy="306705"/>
          </a:xfrm>
          <a:prstGeom prst="rect">
            <a:avLst/>
          </a:prstGeom>
          <a:noFill/>
        </p:spPr>
        <p:txBody>
          <a:bodyPr wrap="none" rtlCol="0">
            <a:spAutoFit/>
          </a:bodyPr>
          <a:p>
            <a:r>
              <a:rPr lang="zh-CN" altLang="en-US" sz="1400" b="1">
                <a:solidFill>
                  <a:srgbClr val="F97B1A"/>
                </a:solidFill>
                <a:latin typeface="微软雅黑" panose="020B0503020204020204" pitchFamily="34" charset="-122"/>
                <a:ea typeface="微软雅黑" panose="020B0503020204020204" pitchFamily="34" charset="-122"/>
              </a:rPr>
              <a:t>签章系统</a:t>
            </a:r>
            <a:endParaRPr lang="zh-CN" altLang="en-US" sz="1400" b="1">
              <a:solidFill>
                <a:srgbClr val="F97B1A"/>
              </a:solidFill>
              <a:latin typeface="微软雅黑" panose="020B0503020204020204" pitchFamily="34" charset="-122"/>
              <a:ea typeface="微软雅黑" panose="020B0503020204020204" pitchFamily="34" charset="-122"/>
            </a:endParaRPr>
          </a:p>
        </p:txBody>
      </p:sp>
      <p:sp>
        <p:nvSpPr>
          <p:cNvPr id="69" name="文本框 68"/>
          <p:cNvSpPr txBox="1"/>
          <p:nvPr/>
        </p:nvSpPr>
        <p:spPr>
          <a:xfrm>
            <a:off x="4629150" y="3150235"/>
            <a:ext cx="716280" cy="306705"/>
          </a:xfrm>
          <a:prstGeom prst="rect">
            <a:avLst/>
          </a:prstGeom>
          <a:noFill/>
        </p:spPr>
        <p:txBody>
          <a:bodyPr wrap="none" rtlCol="0">
            <a:spAutoFit/>
          </a:bodyPr>
          <a:p>
            <a:r>
              <a:rPr lang="zh-CN" altLang="en-US" sz="1400" b="1">
                <a:solidFill>
                  <a:srgbClr val="F97B1A"/>
                </a:solidFill>
                <a:latin typeface="微软雅黑" panose="020B0503020204020204" pitchFamily="34" charset="-122"/>
                <a:ea typeface="微软雅黑" panose="020B0503020204020204" pitchFamily="34" charset="-122"/>
              </a:rPr>
              <a:t>服务器</a:t>
            </a:r>
            <a:endParaRPr lang="zh-CN" altLang="en-US" sz="1400" b="1">
              <a:solidFill>
                <a:srgbClr val="F97B1A"/>
              </a:solidFill>
              <a:latin typeface="微软雅黑" panose="020B0503020204020204" pitchFamily="34" charset="-122"/>
              <a:ea typeface="微软雅黑" panose="020B0503020204020204" pitchFamily="34" charset="-122"/>
            </a:endParaRPr>
          </a:p>
        </p:txBody>
      </p:sp>
      <p:sp>
        <p:nvSpPr>
          <p:cNvPr id="70" name="文本框 69"/>
          <p:cNvSpPr txBox="1"/>
          <p:nvPr/>
        </p:nvSpPr>
        <p:spPr>
          <a:xfrm>
            <a:off x="4629150" y="3644265"/>
            <a:ext cx="716280" cy="306705"/>
          </a:xfrm>
          <a:prstGeom prst="rect">
            <a:avLst/>
          </a:prstGeom>
          <a:noFill/>
        </p:spPr>
        <p:txBody>
          <a:bodyPr wrap="none" rtlCol="0">
            <a:spAutoFit/>
          </a:bodyPr>
          <a:p>
            <a:r>
              <a:rPr lang="zh-CN" altLang="en-US" sz="1400" b="1">
                <a:solidFill>
                  <a:srgbClr val="F97B1A"/>
                </a:solidFill>
                <a:latin typeface="微软雅黑" panose="020B0503020204020204" pitchFamily="34" charset="-122"/>
                <a:ea typeface="微软雅黑" panose="020B0503020204020204" pitchFamily="34" charset="-122"/>
              </a:rPr>
              <a:t>浏览器</a:t>
            </a:r>
            <a:endParaRPr lang="zh-CN" altLang="en-US" sz="1400" b="1">
              <a:solidFill>
                <a:srgbClr val="F97B1A"/>
              </a:solidFill>
              <a:latin typeface="微软雅黑" panose="020B0503020204020204" pitchFamily="34" charset="-122"/>
              <a:ea typeface="微软雅黑" panose="020B0503020204020204" pitchFamily="34" charset="-122"/>
            </a:endParaRPr>
          </a:p>
        </p:txBody>
      </p:sp>
      <p:sp>
        <p:nvSpPr>
          <p:cNvPr id="71" name="文本框 70"/>
          <p:cNvSpPr txBox="1"/>
          <p:nvPr/>
        </p:nvSpPr>
        <p:spPr>
          <a:xfrm>
            <a:off x="4451350" y="4138295"/>
            <a:ext cx="894080" cy="306705"/>
          </a:xfrm>
          <a:prstGeom prst="rect">
            <a:avLst/>
          </a:prstGeom>
          <a:noFill/>
        </p:spPr>
        <p:txBody>
          <a:bodyPr wrap="none" rtlCol="0">
            <a:spAutoFit/>
          </a:bodyPr>
          <a:p>
            <a:r>
              <a:rPr lang="zh-CN" altLang="en-US" sz="1400" b="1">
                <a:solidFill>
                  <a:srgbClr val="F97B1A"/>
                </a:solidFill>
                <a:latin typeface="微软雅黑" panose="020B0503020204020204" pitchFamily="34" charset="-122"/>
                <a:ea typeface="微软雅黑" panose="020B0503020204020204" pitchFamily="34" charset="-122"/>
              </a:rPr>
              <a:t>操作系统</a:t>
            </a:r>
            <a:endParaRPr lang="zh-CN" altLang="en-US" sz="1400" b="1">
              <a:solidFill>
                <a:srgbClr val="F97B1A"/>
              </a:solidFill>
              <a:latin typeface="微软雅黑" panose="020B0503020204020204" pitchFamily="34" charset="-122"/>
              <a:ea typeface="微软雅黑" panose="020B0503020204020204" pitchFamily="34" charset="-122"/>
            </a:endParaRPr>
          </a:p>
        </p:txBody>
      </p:sp>
      <p:sp>
        <p:nvSpPr>
          <p:cNvPr id="74" name="文本框 73"/>
          <p:cNvSpPr txBox="1"/>
          <p:nvPr/>
        </p:nvSpPr>
        <p:spPr>
          <a:xfrm>
            <a:off x="4787900" y="4632325"/>
            <a:ext cx="557530" cy="306705"/>
          </a:xfrm>
          <a:prstGeom prst="rect">
            <a:avLst/>
          </a:prstGeom>
          <a:noFill/>
        </p:spPr>
        <p:txBody>
          <a:bodyPr wrap="none" rtlCol="0">
            <a:spAutoFit/>
          </a:bodyPr>
          <a:p>
            <a:r>
              <a:rPr lang="en-US" altLang="zh-CN" sz="1400" b="1" dirty="0">
                <a:solidFill>
                  <a:srgbClr val="F97B1A"/>
                </a:solidFill>
                <a:latin typeface="微软雅黑" panose="020B0503020204020204" pitchFamily="34" charset="-122"/>
                <a:ea typeface="微软雅黑" panose="020B0503020204020204" pitchFamily="34" charset="-122"/>
              </a:rPr>
              <a:t>CPU</a:t>
            </a:r>
            <a:endParaRPr lang="en-US" altLang="zh-CN" sz="1400" b="1" dirty="0">
              <a:solidFill>
                <a:srgbClr val="F97B1A"/>
              </a:solidFill>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586371" y="3134226"/>
            <a:ext cx="1911551" cy="1899057"/>
          </a:xfrm>
          <a:prstGeom prst="rect">
            <a:avLst/>
          </a:prstGeom>
        </p:spPr>
      </p:pic>
      <p:sp>
        <p:nvSpPr>
          <p:cNvPr id="79" name="圆角矩形 78"/>
          <p:cNvSpPr/>
          <p:nvPr/>
        </p:nvSpPr>
        <p:spPr>
          <a:xfrm>
            <a:off x="1678305" y="5099685"/>
            <a:ext cx="1152000" cy="396000"/>
          </a:xfrm>
          <a:prstGeom prst="roundRect">
            <a:avLst/>
          </a:prstGeom>
          <a:solidFill>
            <a:srgbClr val="CBE0F6"/>
          </a:solidFill>
          <a:ln w="12700" cap="flat" cmpd="sng" algn="ctr">
            <a:noFill/>
            <a:prstDash val="solid"/>
          </a:ln>
          <a:effectLst/>
        </p:spPr>
        <p:txBody>
          <a:bodyPr lIns="46800" rIns="46800" rtlCol="0" anchor="ctr"/>
          <a:p>
            <a:pPr algn="ctr" defTabSz="685800" rtl="0"/>
            <a:r>
              <a:rPr lang="zh-CN" altLang="en-US" sz="1500" dirty="0">
                <a:solidFill>
                  <a:schemeClr val="tx1">
                    <a:lumMod val="85000"/>
                    <a:lumOff val="15000"/>
                  </a:schemeClr>
                </a:solidFill>
                <a:latin typeface="Arial" panose="020B0604020202020204"/>
                <a:ea typeface="微软雅黑" panose="020B0503020204020204" pitchFamily="34" charset="-122"/>
              </a:rPr>
              <a:t>公有云</a:t>
            </a:r>
            <a:endParaRPr lang="zh-CN" altLang="en-US" sz="1500" dirty="0">
              <a:solidFill>
                <a:schemeClr val="tx1">
                  <a:lumMod val="85000"/>
                  <a:lumOff val="15000"/>
                </a:schemeClr>
              </a:solidFill>
              <a:latin typeface="Arial" panose="020B0604020202020204"/>
              <a:ea typeface="微软雅黑" panose="020B0503020204020204" pitchFamily="34" charset="-122"/>
            </a:endParaRPr>
          </a:p>
        </p:txBody>
      </p:sp>
      <p:sp>
        <p:nvSpPr>
          <p:cNvPr id="80" name="圆角矩形 79"/>
          <p:cNvSpPr/>
          <p:nvPr/>
        </p:nvSpPr>
        <p:spPr>
          <a:xfrm>
            <a:off x="2930635" y="5099685"/>
            <a:ext cx="1151890" cy="396000"/>
          </a:xfrm>
          <a:prstGeom prst="roundRect">
            <a:avLst/>
          </a:prstGeom>
          <a:solidFill>
            <a:srgbClr val="CBE0F6"/>
          </a:solidFill>
          <a:ln w="12700" cap="flat" cmpd="sng" algn="ctr">
            <a:noFill/>
            <a:prstDash val="solid"/>
          </a:ln>
          <a:effectLst/>
        </p:spPr>
        <p:txBody>
          <a:bodyPr lIns="46800" rIns="46800" rtlCol="0" anchor="ctr"/>
          <a:p>
            <a:pPr algn="ctr" defTabSz="685800" rtl="0"/>
            <a:r>
              <a:rPr lang="zh-CN" altLang="en-US" sz="1500" dirty="0">
                <a:solidFill>
                  <a:schemeClr val="tx1">
                    <a:lumMod val="85000"/>
                    <a:lumOff val="15000"/>
                  </a:schemeClr>
                </a:solidFill>
                <a:latin typeface="Arial" panose="020B0604020202020204"/>
                <a:ea typeface="微软雅黑" panose="020B0503020204020204" pitchFamily="34" charset="-122"/>
              </a:rPr>
              <a:t>私有云</a:t>
            </a:r>
            <a:endParaRPr lang="zh-CN" altLang="en-US" sz="1500" dirty="0">
              <a:solidFill>
                <a:schemeClr val="tx1">
                  <a:lumMod val="85000"/>
                  <a:lumOff val="15000"/>
                </a:schemeClr>
              </a:solidFill>
              <a:latin typeface="Arial" panose="020B0604020202020204"/>
              <a:ea typeface="微软雅黑" panose="020B0503020204020204" pitchFamily="34" charset="-122"/>
            </a:endParaRPr>
          </a:p>
        </p:txBody>
      </p:sp>
      <p:sp>
        <p:nvSpPr>
          <p:cNvPr id="81" name="圆角矩形 80"/>
          <p:cNvSpPr/>
          <p:nvPr/>
        </p:nvSpPr>
        <p:spPr>
          <a:xfrm>
            <a:off x="4182855" y="5099685"/>
            <a:ext cx="1151890" cy="396000"/>
          </a:xfrm>
          <a:prstGeom prst="roundRect">
            <a:avLst/>
          </a:prstGeom>
          <a:solidFill>
            <a:srgbClr val="CBE0F6"/>
          </a:solidFill>
          <a:ln w="12700" cap="flat" cmpd="sng" algn="ctr">
            <a:noFill/>
            <a:prstDash val="solid"/>
          </a:ln>
          <a:effectLst/>
        </p:spPr>
        <p:txBody>
          <a:bodyPr lIns="46800" rIns="46800" rtlCol="0" anchor="ctr"/>
          <a:p>
            <a:pPr algn="ctr" defTabSz="685800" rtl="0"/>
            <a:r>
              <a:rPr lang="zh-CN" altLang="en-US" sz="1500" dirty="0">
                <a:solidFill>
                  <a:schemeClr val="tx1">
                    <a:lumMod val="85000"/>
                    <a:lumOff val="15000"/>
                  </a:schemeClr>
                </a:solidFill>
                <a:latin typeface="Arial" panose="020B0604020202020204"/>
                <a:ea typeface="微软雅黑" panose="020B0503020204020204" pitchFamily="34" charset="-122"/>
              </a:rPr>
              <a:t>行业云</a:t>
            </a:r>
            <a:endParaRPr lang="zh-CN" altLang="en-US" sz="1500" dirty="0">
              <a:solidFill>
                <a:schemeClr val="tx1">
                  <a:lumMod val="85000"/>
                  <a:lumOff val="15000"/>
                </a:schemeClr>
              </a:solidFill>
              <a:latin typeface="Arial" panose="020B0604020202020204"/>
              <a:ea typeface="微软雅黑" panose="020B0503020204020204" pitchFamily="34" charset="-122"/>
            </a:endParaRPr>
          </a:p>
        </p:txBody>
      </p:sp>
      <p:sp>
        <p:nvSpPr>
          <p:cNvPr id="13" name="圆角矩形 12"/>
          <p:cNvSpPr/>
          <p:nvPr/>
        </p:nvSpPr>
        <p:spPr>
          <a:xfrm>
            <a:off x="5546725" y="2994660"/>
            <a:ext cx="946895" cy="3028274"/>
          </a:xfrm>
          <a:prstGeom prst="roundRect">
            <a:avLst>
              <a:gd name="adj" fmla="val 7960"/>
            </a:avLst>
          </a:prstGeom>
          <a:solidFill>
            <a:srgbClr val="FFA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dirty="0">
                <a:solidFill>
                  <a:schemeClr val="bg1"/>
                </a:solidFill>
                <a:latin typeface="+mn-ea"/>
              </a:rPr>
              <a:t>信 </a:t>
            </a:r>
            <a:r>
              <a:rPr lang="zh-CN" altLang="en-US" sz="1600" b="1" dirty="0" smtClean="0">
                <a:solidFill>
                  <a:schemeClr val="bg1"/>
                </a:solidFill>
                <a:latin typeface="+mn-ea"/>
              </a:rPr>
              <a:t>创</a:t>
            </a:r>
            <a:endParaRPr lang="en-US" altLang="zh-CN" sz="1600" b="1" dirty="0" smtClean="0">
              <a:solidFill>
                <a:schemeClr val="bg1"/>
              </a:solidFill>
              <a:latin typeface="+mn-ea"/>
            </a:endParaRPr>
          </a:p>
          <a:p>
            <a:pPr algn="dist"/>
            <a:r>
              <a:rPr lang="en-US" altLang="zh-CN" sz="1400" b="1" dirty="0" smtClean="0">
                <a:solidFill>
                  <a:schemeClr val="bg1"/>
                </a:solidFill>
                <a:latin typeface="+mn-ea"/>
              </a:rPr>
              <a:t>CDSA</a:t>
            </a:r>
            <a:endParaRPr lang="en-US" altLang="zh-CN" sz="1400" b="1" dirty="0">
              <a:solidFill>
                <a:schemeClr val="bg1"/>
              </a:solidFill>
              <a:latin typeface="+mn-ea"/>
            </a:endParaRPr>
          </a:p>
          <a:p>
            <a:pPr algn="dist"/>
            <a:r>
              <a:rPr lang="en-US" altLang="zh-CN" sz="1400" b="1" dirty="0">
                <a:solidFill>
                  <a:schemeClr val="bg1"/>
                </a:solidFill>
                <a:latin typeface="+mn-ea"/>
              </a:rPr>
              <a:t>2001</a:t>
            </a:r>
            <a:endParaRPr lang="en-US" altLang="zh-CN" sz="1400" b="1" dirty="0">
              <a:solidFill>
                <a:schemeClr val="bg1"/>
              </a:solidFill>
              <a:latin typeface="+mn-ea"/>
            </a:endParaRPr>
          </a:p>
          <a:p>
            <a:pPr algn="dist"/>
            <a:endParaRPr lang="en-US" altLang="zh-CN" sz="1400" b="1" dirty="0">
              <a:solidFill>
                <a:schemeClr val="bg1"/>
              </a:solidFill>
              <a:latin typeface="+mn-ea"/>
            </a:endParaRPr>
          </a:p>
          <a:p>
            <a:pPr algn="dist"/>
            <a:endParaRPr lang="en-US" altLang="zh-CN" sz="1400" b="1" dirty="0">
              <a:solidFill>
                <a:schemeClr val="bg1"/>
              </a:solidFill>
              <a:latin typeface="+mn-ea"/>
            </a:endParaRPr>
          </a:p>
          <a:p>
            <a:pPr algn="dist">
              <a:lnSpc>
                <a:spcPct val="150000"/>
              </a:lnSpc>
            </a:pPr>
            <a:r>
              <a:rPr lang="zh-CN" altLang="en-US" sz="1400" b="1" dirty="0">
                <a:solidFill>
                  <a:schemeClr val="bg1"/>
                </a:solidFill>
                <a:latin typeface="+mn-ea"/>
              </a:rPr>
              <a:t>云网互联</a:t>
            </a:r>
            <a:endParaRPr lang="zh-CN" altLang="en-US" sz="1400" b="1" dirty="0">
              <a:solidFill>
                <a:schemeClr val="bg1"/>
              </a:solidFill>
              <a:latin typeface="+mn-ea"/>
            </a:endParaRPr>
          </a:p>
          <a:p>
            <a:pPr algn="dist">
              <a:lnSpc>
                <a:spcPct val="150000"/>
              </a:lnSpc>
            </a:pPr>
            <a:r>
              <a:rPr lang="zh-CN" altLang="en-US" sz="1400" b="1" dirty="0">
                <a:solidFill>
                  <a:schemeClr val="bg1"/>
                </a:solidFill>
                <a:latin typeface="+mn-ea"/>
              </a:rPr>
              <a:t>网络隔离</a:t>
            </a:r>
            <a:endParaRPr lang="zh-CN" altLang="en-US" sz="1400" b="1" dirty="0">
              <a:solidFill>
                <a:schemeClr val="bg1"/>
              </a:solidFill>
              <a:latin typeface="+mn-ea"/>
            </a:endParaRPr>
          </a:p>
          <a:p>
            <a:pPr algn="dist">
              <a:lnSpc>
                <a:spcPct val="150000"/>
              </a:lnSpc>
            </a:pPr>
            <a:r>
              <a:rPr lang="zh-CN" altLang="en-US" sz="1400" b="1" dirty="0">
                <a:solidFill>
                  <a:schemeClr val="bg1"/>
                </a:solidFill>
                <a:latin typeface="+mn-ea"/>
              </a:rPr>
              <a:t>加密传输</a:t>
            </a:r>
            <a:endParaRPr lang="zh-CN" altLang="en-US" sz="1400" b="1" dirty="0">
              <a:solidFill>
                <a:schemeClr val="bg1"/>
              </a:solidFill>
              <a:latin typeface="+mn-ea"/>
            </a:endParaRPr>
          </a:p>
        </p:txBody>
      </p:sp>
      <p:sp>
        <p:nvSpPr>
          <p:cNvPr id="112" name="图形 4"/>
          <p:cNvSpPr/>
          <p:nvPr/>
        </p:nvSpPr>
        <p:spPr>
          <a:xfrm>
            <a:off x="5401310" y="2298411"/>
            <a:ext cx="321665" cy="270112"/>
          </a:xfrm>
          <a:custGeom>
            <a:avLst/>
            <a:gdLst>
              <a:gd name="connsiteX0" fmla="*/ 140308 w 232266"/>
              <a:gd name="connsiteY0" fmla="*/ 180771 h 195041"/>
              <a:gd name="connsiteX1" fmla="*/ 164957 w 232266"/>
              <a:gd name="connsiteY1" fmla="*/ 180771 h 195041"/>
              <a:gd name="connsiteX2" fmla="*/ 169697 w 232266"/>
              <a:gd name="connsiteY2" fmla="*/ 185528 h 195041"/>
              <a:gd name="connsiteX3" fmla="*/ 169697 w 232266"/>
              <a:gd name="connsiteY3" fmla="*/ 190285 h 195041"/>
              <a:gd name="connsiteX4" fmla="*/ 164957 w 232266"/>
              <a:gd name="connsiteY4" fmla="*/ 195042 h 195041"/>
              <a:gd name="connsiteX5" fmla="*/ 67310 w 232266"/>
              <a:gd name="connsiteY5" fmla="*/ 195042 h 195041"/>
              <a:gd name="connsiteX6" fmla="*/ 62570 w 232266"/>
              <a:gd name="connsiteY6" fmla="*/ 190285 h 195041"/>
              <a:gd name="connsiteX7" fmla="*/ 62570 w 232266"/>
              <a:gd name="connsiteY7" fmla="*/ 185528 h 195041"/>
              <a:gd name="connsiteX8" fmla="*/ 67310 w 232266"/>
              <a:gd name="connsiteY8" fmla="*/ 180771 h 195041"/>
              <a:gd name="connsiteX9" fmla="*/ 93855 w 232266"/>
              <a:gd name="connsiteY9" fmla="*/ 180771 h 195041"/>
              <a:gd name="connsiteX10" fmla="*/ 98595 w 232266"/>
              <a:gd name="connsiteY10" fmla="*/ 156985 h 195041"/>
              <a:gd name="connsiteX11" fmla="*/ 17064 w 232266"/>
              <a:gd name="connsiteY11" fmla="*/ 156985 h 195041"/>
              <a:gd name="connsiteX12" fmla="*/ 0 w 232266"/>
              <a:gd name="connsiteY12" fmla="*/ 137956 h 195041"/>
              <a:gd name="connsiteX13" fmla="*/ 0 w 232266"/>
              <a:gd name="connsiteY13" fmla="*/ 19028 h 195041"/>
              <a:gd name="connsiteX14" fmla="*/ 17064 w 232266"/>
              <a:gd name="connsiteY14" fmla="*/ 0 h 195041"/>
              <a:gd name="connsiteX15" fmla="*/ 215202 w 232266"/>
              <a:gd name="connsiteY15" fmla="*/ 0 h 195041"/>
              <a:gd name="connsiteX16" fmla="*/ 232267 w 232266"/>
              <a:gd name="connsiteY16" fmla="*/ 19028 h 195041"/>
              <a:gd name="connsiteX17" fmla="*/ 232267 w 232266"/>
              <a:gd name="connsiteY17" fmla="*/ 137956 h 195041"/>
              <a:gd name="connsiteX18" fmla="*/ 215202 w 232266"/>
              <a:gd name="connsiteY18" fmla="*/ 156985 h 195041"/>
              <a:gd name="connsiteX19" fmla="*/ 135568 w 232266"/>
              <a:gd name="connsiteY19" fmla="*/ 156985 h 195041"/>
              <a:gd name="connsiteX20" fmla="*/ 140308 w 232266"/>
              <a:gd name="connsiteY20" fmla="*/ 180771 h 195041"/>
              <a:gd name="connsiteX21" fmla="*/ 168749 w 232266"/>
              <a:gd name="connsiteY21" fmla="*/ 87531 h 195041"/>
              <a:gd name="connsiteX22" fmla="*/ 159269 w 232266"/>
              <a:gd name="connsiteY22" fmla="*/ 68502 h 195041"/>
              <a:gd name="connsiteX23" fmla="*/ 138412 w 232266"/>
              <a:gd name="connsiteY23" fmla="*/ 63745 h 195041"/>
              <a:gd name="connsiteX24" fmla="*/ 127984 w 232266"/>
              <a:gd name="connsiteY24" fmla="*/ 69454 h 195041"/>
              <a:gd name="connsiteX25" fmla="*/ 118504 w 232266"/>
              <a:gd name="connsiteY25" fmla="*/ 78968 h 195041"/>
              <a:gd name="connsiteX26" fmla="*/ 92907 w 232266"/>
              <a:gd name="connsiteY26" fmla="*/ 103705 h 195041"/>
              <a:gd name="connsiteX27" fmla="*/ 92907 w 232266"/>
              <a:gd name="connsiteY27" fmla="*/ 103705 h 195041"/>
              <a:gd name="connsiteX28" fmla="*/ 80582 w 232266"/>
              <a:gd name="connsiteY28" fmla="*/ 101802 h 195041"/>
              <a:gd name="connsiteX29" fmla="*/ 72050 w 232266"/>
              <a:gd name="connsiteY29" fmla="*/ 87531 h 195041"/>
              <a:gd name="connsiteX30" fmla="*/ 75842 w 232266"/>
              <a:gd name="connsiteY30" fmla="*/ 78017 h 195041"/>
              <a:gd name="connsiteX31" fmla="*/ 86270 w 232266"/>
              <a:gd name="connsiteY31" fmla="*/ 73260 h 195041"/>
              <a:gd name="connsiteX32" fmla="*/ 94803 w 232266"/>
              <a:gd name="connsiteY32" fmla="*/ 75162 h 195041"/>
              <a:gd name="connsiteX33" fmla="*/ 99543 w 232266"/>
              <a:gd name="connsiteY33" fmla="*/ 78968 h 195041"/>
              <a:gd name="connsiteX34" fmla="*/ 105231 w 232266"/>
              <a:gd name="connsiteY34" fmla="*/ 84677 h 195041"/>
              <a:gd name="connsiteX35" fmla="*/ 111867 w 232266"/>
              <a:gd name="connsiteY35" fmla="*/ 78017 h 195041"/>
              <a:gd name="connsiteX36" fmla="*/ 105231 w 232266"/>
              <a:gd name="connsiteY36" fmla="*/ 72308 h 195041"/>
              <a:gd name="connsiteX37" fmla="*/ 98595 w 232266"/>
              <a:gd name="connsiteY37" fmla="*/ 67551 h 195041"/>
              <a:gd name="connsiteX38" fmla="*/ 91959 w 232266"/>
              <a:gd name="connsiteY38" fmla="*/ 64697 h 195041"/>
              <a:gd name="connsiteX39" fmla="*/ 92907 w 232266"/>
              <a:gd name="connsiteY39" fmla="*/ 64697 h 195041"/>
              <a:gd name="connsiteX40" fmla="*/ 96699 w 232266"/>
              <a:gd name="connsiteY40" fmla="*/ 56134 h 195041"/>
              <a:gd name="connsiteX41" fmla="*/ 109971 w 232266"/>
              <a:gd name="connsiteY41" fmla="*/ 47571 h 195041"/>
              <a:gd name="connsiteX42" fmla="*/ 125140 w 232266"/>
              <a:gd name="connsiteY42" fmla="*/ 48523 h 195041"/>
              <a:gd name="connsiteX43" fmla="*/ 136516 w 232266"/>
              <a:gd name="connsiteY43" fmla="*/ 59940 h 195041"/>
              <a:gd name="connsiteX44" fmla="*/ 145996 w 232266"/>
              <a:gd name="connsiteY44" fmla="*/ 58988 h 195041"/>
              <a:gd name="connsiteX45" fmla="*/ 145048 w 232266"/>
              <a:gd name="connsiteY45" fmla="*/ 56134 h 195041"/>
              <a:gd name="connsiteX46" fmla="*/ 128932 w 232266"/>
              <a:gd name="connsiteY46" fmla="*/ 39960 h 195041"/>
              <a:gd name="connsiteX47" fmla="*/ 107127 w 232266"/>
              <a:gd name="connsiteY47" fmla="*/ 38057 h 195041"/>
              <a:gd name="connsiteX48" fmla="*/ 91011 w 232266"/>
              <a:gd name="connsiteY48" fmla="*/ 46620 h 195041"/>
              <a:gd name="connsiteX49" fmla="*/ 81530 w 232266"/>
              <a:gd name="connsiteY49" fmla="*/ 65648 h 195041"/>
              <a:gd name="connsiteX50" fmla="*/ 66362 w 232266"/>
              <a:gd name="connsiteY50" fmla="*/ 74211 h 195041"/>
              <a:gd name="connsiteX51" fmla="*/ 60674 w 232266"/>
              <a:gd name="connsiteY51" fmla="*/ 90385 h 195041"/>
              <a:gd name="connsiteX52" fmla="*/ 67310 w 232266"/>
              <a:gd name="connsiteY52" fmla="*/ 107511 h 195041"/>
              <a:gd name="connsiteX53" fmla="*/ 81530 w 232266"/>
              <a:gd name="connsiteY53" fmla="*/ 115122 h 195041"/>
              <a:gd name="connsiteX54" fmla="*/ 98595 w 232266"/>
              <a:gd name="connsiteY54" fmla="*/ 115122 h 195041"/>
              <a:gd name="connsiteX55" fmla="*/ 136516 w 232266"/>
              <a:gd name="connsiteY55" fmla="*/ 115122 h 195041"/>
              <a:gd name="connsiteX56" fmla="*/ 148840 w 232266"/>
              <a:gd name="connsiteY56" fmla="*/ 114171 h 195041"/>
              <a:gd name="connsiteX57" fmla="*/ 159269 w 232266"/>
              <a:gd name="connsiteY57" fmla="*/ 108462 h 195041"/>
              <a:gd name="connsiteX58" fmla="*/ 168749 w 232266"/>
              <a:gd name="connsiteY58" fmla="*/ 87531 h 195041"/>
              <a:gd name="connsiteX59" fmla="*/ 159269 w 232266"/>
              <a:gd name="connsiteY59" fmla="*/ 90385 h 195041"/>
              <a:gd name="connsiteX60" fmla="*/ 153581 w 232266"/>
              <a:gd name="connsiteY60" fmla="*/ 99899 h 195041"/>
              <a:gd name="connsiteX61" fmla="*/ 144100 w 232266"/>
              <a:gd name="connsiteY61" fmla="*/ 102754 h 195041"/>
              <a:gd name="connsiteX62" fmla="*/ 127984 w 232266"/>
              <a:gd name="connsiteY62" fmla="*/ 102754 h 195041"/>
              <a:gd name="connsiteX63" fmla="*/ 107127 w 232266"/>
              <a:gd name="connsiteY63" fmla="*/ 102754 h 195041"/>
              <a:gd name="connsiteX64" fmla="*/ 125140 w 232266"/>
              <a:gd name="connsiteY64" fmla="*/ 84677 h 195041"/>
              <a:gd name="connsiteX65" fmla="*/ 133672 w 232266"/>
              <a:gd name="connsiteY65" fmla="*/ 76114 h 195041"/>
              <a:gd name="connsiteX66" fmla="*/ 142204 w 232266"/>
              <a:gd name="connsiteY66" fmla="*/ 72308 h 195041"/>
              <a:gd name="connsiteX67" fmla="*/ 152632 w 232266"/>
              <a:gd name="connsiteY67" fmla="*/ 75162 h 195041"/>
              <a:gd name="connsiteX68" fmla="*/ 159269 w 232266"/>
              <a:gd name="connsiteY68" fmla="*/ 90385 h 19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32266" h="195041">
                <a:moveTo>
                  <a:pt x="140308" y="180771"/>
                </a:moveTo>
                <a:lnTo>
                  <a:pt x="164957" y="180771"/>
                </a:lnTo>
                <a:cubicBezTo>
                  <a:pt x="167801" y="180771"/>
                  <a:pt x="169697" y="182673"/>
                  <a:pt x="169697" y="185528"/>
                </a:cubicBezTo>
                <a:lnTo>
                  <a:pt x="169697" y="190285"/>
                </a:lnTo>
                <a:cubicBezTo>
                  <a:pt x="169697" y="193139"/>
                  <a:pt x="167801" y="195042"/>
                  <a:pt x="164957" y="195042"/>
                </a:cubicBezTo>
                <a:lnTo>
                  <a:pt x="67310" y="195042"/>
                </a:lnTo>
                <a:cubicBezTo>
                  <a:pt x="64466" y="195042"/>
                  <a:pt x="62570" y="193139"/>
                  <a:pt x="62570" y="190285"/>
                </a:cubicBezTo>
                <a:lnTo>
                  <a:pt x="62570" y="185528"/>
                </a:lnTo>
                <a:cubicBezTo>
                  <a:pt x="62570" y="182673"/>
                  <a:pt x="64466" y="180771"/>
                  <a:pt x="67310" y="180771"/>
                </a:cubicBezTo>
                <a:lnTo>
                  <a:pt x="93855" y="180771"/>
                </a:lnTo>
                <a:lnTo>
                  <a:pt x="98595" y="156985"/>
                </a:lnTo>
                <a:lnTo>
                  <a:pt x="17064" y="156985"/>
                </a:lnTo>
                <a:cubicBezTo>
                  <a:pt x="7584" y="156985"/>
                  <a:pt x="0" y="148422"/>
                  <a:pt x="0" y="137956"/>
                </a:cubicBezTo>
                <a:lnTo>
                  <a:pt x="0" y="19028"/>
                </a:lnTo>
                <a:cubicBezTo>
                  <a:pt x="0" y="8563"/>
                  <a:pt x="7584" y="0"/>
                  <a:pt x="17064" y="0"/>
                </a:cubicBezTo>
                <a:lnTo>
                  <a:pt x="215202" y="0"/>
                </a:lnTo>
                <a:cubicBezTo>
                  <a:pt x="224683" y="0"/>
                  <a:pt x="232267" y="8563"/>
                  <a:pt x="232267" y="19028"/>
                </a:cubicBezTo>
                <a:lnTo>
                  <a:pt x="232267" y="137956"/>
                </a:lnTo>
                <a:cubicBezTo>
                  <a:pt x="232267" y="148422"/>
                  <a:pt x="224683" y="156985"/>
                  <a:pt x="215202" y="156985"/>
                </a:cubicBezTo>
                <a:lnTo>
                  <a:pt x="135568" y="156985"/>
                </a:lnTo>
                <a:lnTo>
                  <a:pt x="140308" y="180771"/>
                </a:lnTo>
                <a:moveTo>
                  <a:pt x="168749" y="87531"/>
                </a:moveTo>
                <a:cubicBezTo>
                  <a:pt x="168749" y="79920"/>
                  <a:pt x="164957" y="73260"/>
                  <a:pt x="159269" y="68502"/>
                </a:cubicBezTo>
                <a:cubicBezTo>
                  <a:pt x="153581" y="63745"/>
                  <a:pt x="145996" y="61843"/>
                  <a:pt x="138412" y="63745"/>
                </a:cubicBezTo>
                <a:cubicBezTo>
                  <a:pt x="134620" y="64697"/>
                  <a:pt x="130828" y="66600"/>
                  <a:pt x="127984" y="69454"/>
                </a:cubicBezTo>
                <a:cubicBezTo>
                  <a:pt x="124192" y="72308"/>
                  <a:pt x="121347" y="75162"/>
                  <a:pt x="118504" y="78968"/>
                </a:cubicBezTo>
                <a:cubicBezTo>
                  <a:pt x="109971" y="87531"/>
                  <a:pt x="101439" y="96094"/>
                  <a:pt x="92907" y="103705"/>
                </a:cubicBezTo>
                <a:lnTo>
                  <a:pt x="92907" y="103705"/>
                </a:lnTo>
                <a:cubicBezTo>
                  <a:pt x="89115" y="103705"/>
                  <a:pt x="84374" y="103705"/>
                  <a:pt x="80582" y="101802"/>
                </a:cubicBezTo>
                <a:cubicBezTo>
                  <a:pt x="74894" y="99899"/>
                  <a:pt x="71102" y="93240"/>
                  <a:pt x="72050" y="87531"/>
                </a:cubicBezTo>
                <a:cubicBezTo>
                  <a:pt x="72050" y="83725"/>
                  <a:pt x="72998" y="80871"/>
                  <a:pt x="75842" y="78017"/>
                </a:cubicBezTo>
                <a:cubicBezTo>
                  <a:pt x="78686" y="75162"/>
                  <a:pt x="82478" y="73260"/>
                  <a:pt x="86270" y="73260"/>
                </a:cubicBezTo>
                <a:cubicBezTo>
                  <a:pt x="89115" y="73260"/>
                  <a:pt x="91959" y="74211"/>
                  <a:pt x="94803" y="75162"/>
                </a:cubicBezTo>
                <a:cubicBezTo>
                  <a:pt x="96699" y="76114"/>
                  <a:pt x="97647" y="78017"/>
                  <a:pt x="99543" y="78968"/>
                </a:cubicBezTo>
                <a:cubicBezTo>
                  <a:pt x="101439" y="80871"/>
                  <a:pt x="103335" y="82774"/>
                  <a:pt x="105231" y="84677"/>
                </a:cubicBezTo>
                <a:cubicBezTo>
                  <a:pt x="107127" y="82774"/>
                  <a:pt x="109971" y="79920"/>
                  <a:pt x="111867" y="78017"/>
                </a:cubicBezTo>
                <a:cubicBezTo>
                  <a:pt x="109971" y="76114"/>
                  <a:pt x="107127" y="74211"/>
                  <a:pt x="105231" y="72308"/>
                </a:cubicBezTo>
                <a:cubicBezTo>
                  <a:pt x="103335" y="70405"/>
                  <a:pt x="100491" y="68502"/>
                  <a:pt x="98595" y="67551"/>
                </a:cubicBezTo>
                <a:cubicBezTo>
                  <a:pt x="96699" y="66600"/>
                  <a:pt x="94803" y="65648"/>
                  <a:pt x="91959" y="64697"/>
                </a:cubicBezTo>
                <a:cubicBezTo>
                  <a:pt x="91959" y="64697"/>
                  <a:pt x="91959" y="64697"/>
                  <a:pt x="92907" y="64697"/>
                </a:cubicBezTo>
                <a:cubicBezTo>
                  <a:pt x="93855" y="61843"/>
                  <a:pt x="94803" y="58037"/>
                  <a:pt x="96699" y="56134"/>
                </a:cubicBezTo>
                <a:cubicBezTo>
                  <a:pt x="99543" y="51377"/>
                  <a:pt x="104283" y="48523"/>
                  <a:pt x="109971" y="47571"/>
                </a:cubicBezTo>
                <a:cubicBezTo>
                  <a:pt x="114711" y="46620"/>
                  <a:pt x="120400" y="46620"/>
                  <a:pt x="125140" y="48523"/>
                </a:cubicBezTo>
                <a:cubicBezTo>
                  <a:pt x="129880" y="50425"/>
                  <a:pt x="134620" y="55183"/>
                  <a:pt x="136516" y="59940"/>
                </a:cubicBezTo>
                <a:cubicBezTo>
                  <a:pt x="139360" y="58988"/>
                  <a:pt x="143152" y="58988"/>
                  <a:pt x="145996" y="58988"/>
                </a:cubicBezTo>
                <a:cubicBezTo>
                  <a:pt x="145996" y="58037"/>
                  <a:pt x="145048" y="57085"/>
                  <a:pt x="145048" y="56134"/>
                </a:cubicBezTo>
                <a:cubicBezTo>
                  <a:pt x="142204" y="48523"/>
                  <a:pt x="135568" y="42814"/>
                  <a:pt x="128932" y="39960"/>
                </a:cubicBezTo>
                <a:cubicBezTo>
                  <a:pt x="122296" y="37105"/>
                  <a:pt x="114711" y="36154"/>
                  <a:pt x="107127" y="38057"/>
                </a:cubicBezTo>
                <a:cubicBezTo>
                  <a:pt x="101439" y="39008"/>
                  <a:pt x="95751" y="42814"/>
                  <a:pt x="91011" y="46620"/>
                </a:cubicBezTo>
                <a:cubicBezTo>
                  <a:pt x="85323" y="51377"/>
                  <a:pt x="82478" y="58037"/>
                  <a:pt x="81530" y="65648"/>
                </a:cubicBezTo>
                <a:cubicBezTo>
                  <a:pt x="75842" y="66600"/>
                  <a:pt x="70154" y="70405"/>
                  <a:pt x="66362" y="74211"/>
                </a:cubicBezTo>
                <a:cubicBezTo>
                  <a:pt x="62570" y="78968"/>
                  <a:pt x="60674" y="84677"/>
                  <a:pt x="60674" y="90385"/>
                </a:cubicBezTo>
                <a:cubicBezTo>
                  <a:pt x="60674" y="96094"/>
                  <a:pt x="63518" y="102754"/>
                  <a:pt x="67310" y="107511"/>
                </a:cubicBezTo>
                <a:cubicBezTo>
                  <a:pt x="71102" y="111317"/>
                  <a:pt x="76790" y="114171"/>
                  <a:pt x="81530" y="115122"/>
                </a:cubicBezTo>
                <a:cubicBezTo>
                  <a:pt x="87219" y="116074"/>
                  <a:pt x="92907" y="115122"/>
                  <a:pt x="98595" y="115122"/>
                </a:cubicBezTo>
                <a:cubicBezTo>
                  <a:pt x="110919" y="115122"/>
                  <a:pt x="124192" y="115122"/>
                  <a:pt x="136516" y="115122"/>
                </a:cubicBezTo>
                <a:cubicBezTo>
                  <a:pt x="140308" y="115122"/>
                  <a:pt x="145048" y="115122"/>
                  <a:pt x="148840" y="114171"/>
                </a:cubicBezTo>
                <a:cubicBezTo>
                  <a:pt x="152632" y="113219"/>
                  <a:pt x="156425" y="111317"/>
                  <a:pt x="159269" y="108462"/>
                </a:cubicBezTo>
                <a:cubicBezTo>
                  <a:pt x="166853" y="100851"/>
                  <a:pt x="169697" y="94191"/>
                  <a:pt x="168749" y="87531"/>
                </a:cubicBezTo>
                <a:moveTo>
                  <a:pt x="159269" y="90385"/>
                </a:moveTo>
                <a:cubicBezTo>
                  <a:pt x="158321" y="94191"/>
                  <a:pt x="156425" y="97997"/>
                  <a:pt x="153581" y="99899"/>
                </a:cubicBezTo>
                <a:cubicBezTo>
                  <a:pt x="150736" y="101802"/>
                  <a:pt x="146944" y="102754"/>
                  <a:pt x="144100" y="102754"/>
                </a:cubicBezTo>
                <a:cubicBezTo>
                  <a:pt x="138412" y="102754"/>
                  <a:pt x="132724" y="102754"/>
                  <a:pt x="127984" y="102754"/>
                </a:cubicBezTo>
                <a:lnTo>
                  <a:pt x="107127" y="102754"/>
                </a:lnTo>
                <a:cubicBezTo>
                  <a:pt x="112815" y="97045"/>
                  <a:pt x="119451" y="91337"/>
                  <a:pt x="125140" y="84677"/>
                </a:cubicBezTo>
                <a:cubicBezTo>
                  <a:pt x="127984" y="81822"/>
                  <a:pt x="130828" y="78968"/>
                  <a:pt x="133672" y="76114"/>
                </a:cubicBezTo>
                <a:cubicBezTo>
                  <a:pt x="136516" y="74211"/>
                  <a:pt x="139360" y="72308"/>
                  <a:pt x="142204" y="72308"/>
                </a:cubicBezTo>
                <a:cubicBezTo>
                  <a:pt x="145996" y="71357"/>
                  <a:pt x="149788" y="73260"/>
                  <a:pt x="152632" y="75162"/>
                </a:cubicBezTo>
                <a:cubicBezTo>
                  <a:pt x="157373" y="78968"/>
                  <a:pt x="160217" y="84677"/>
                  <a:pt x="159269" y="90385"/>
                </a:cubicBezTo>
              </a:path>
            </a:pathLst>
          </a:custGeom>
          <a:solidFill>
            <a:schemeClr val="bg1"/>
          </a:solidFill>
          <a:ln w="9480" cap="flat">
            <a:noFill/>
            <a:prstDash val="solid"/>
            <a:miter/>
          </a:ln>
        </p:spPr>
        <p:txBody>
          <a:bodyPr rtlCol="0" anchor="ctr"/>
          <a:p>
            <a:endParaRPr lang="zh-CN" altLang="en-US"/>
          </a:p>
        </p:txBody>
      </p:sp>
      <p:grpSp>
        <p:nvGrpSpPr>
          <p:cNvPr id="14" name="组合 13"/>
          <p:cNvGrpSpPr/>
          <p:nvPr/>
        </p:nvGrpSpPr>
        <p:grpSpPr>
          <a:xfrm>
            <a:off x="6704226" y="2994660"/>
            <a:ext cx="3911795" cy="3029833"/>
            <a:chOff x="10749914" y="3026410"/>
            <a:chExt cx="3911795" cy="3029833"/>
          </a:xfrm>
        </p:grpSpPr>
        <p:sp>
          <p:nvSpPr>
            <p:cNvPr id="113" name="同侧圆角矩形 112"/>
            <p:cNvSpPr/>
            <p:nvPr/>
          </p:nvSpPr>
          <p:spPr>
            <a:xfrm>
              <a:off x="10749914" y="3026410"/>
              <a:ext cx="3898800" cy="2584800"/>
            </a:xfrm>
            <a:prstGeom prst="round2SameRect">
              <a:avLst>
                <a:gd name="adj1" fmla="val 3948"/>
                <a:gd name="adj2" fmla="val 0"/>
              </a:avLst>
            </a:prstGeom>
            <a:solidFill>
              <a:schemeClr val="bg1"/>
            </a:solidFill>
            <a:ln w="12700">
              <a:solidFill>
                <a:srgbClr val="BAD9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nvGrpSpPr>
            <p:cNvPr id="15" name="组合 14"/>
            <p:cNvGrpSpPr/>
            <p:nvPr/>
          </p:nvGrpSpPr>
          <p:grpSpPr>
            <a:xfrm>
              <a:off x="10751396" y="5624242"/>
              <a:ext cx="3910313" cy="432001"/>
              <a:chOff x="10751396" y="5624242"/>
              <a:chExt cx="3910313" cy="432001"/>
            </a:xfrm>
          </p:grpSpPr>
          <p:sp>
            <p:nvSpPr>
              <p:cNvPr id="114" name="同侧圆角矩形 113"/>
              <p:cNvSpPr/>
              <p:nvPr/>
            </p:nvSpPr>
            <p:spPr>
              <a:xfrm rot="10800000">
                <a:off x="10751396" y="5624243"/>
                <a:ext cx="3910313" cy="432000"/>
              </a:xfrm>
              <a:prstGeom prst="round2SameRect">
                <a:avLst/>
              </a:prstGeom>
              <a:gradFill>
                <a:gsLst>
                  <a:gs pos="50000">
                    <a:srgbClr val="408BCE"/>
                  </a:gs>
                  <a:gs pos="0">
                    <a:srgbClr val="408BCE">
                      <a:alpha val="80000"/>
                    </a:srgbClr>
                  </a:gs>
                  <a:gs pos="100000">
                    <a:srgbClr val="408BCE">
                      <a:alpha val="8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n w="0"/>
                  <a:solidFill>
                    <a:schemeClr val="tx1"/>
                  </a:solidFill>
                </a:endParaRPr>
              </a:p>
            </p:txBody>
          </p:sp>
          <p:sp>
            <p:nvSpPr>
              <p:cNvPr id="116" name="文本框 115"/>
              <p:cNvSpPr txBox="1"/>
              <p:nvPr/>
            </p:nvSpPr>
            <p:spPr>
              <a:xfrm>
                <a:off x="12415043" y="5659711"/>
                <a:ext cx="857927" cy="361637"/>
              </a:xfrm>
              <a:prstGeom prst="rect">
                <a:avLst/>
              </a:prstGeom>
              <a:noFill/>
            </p:spPr>
            <p:txBody>
              <a:bodyPr wrap="none" rtlCol="0">
                <a:spAutoFit/>
              </a:bodyPr>
              <a:p>
                <a:pPr algn="ctr"/>
                <a:r>
                  <a:rPr lang="zh-CN" altLang="en-US" sz="1750" b="1" dirty="0" smtClean="0">
                    <a:solidFill>
                      <a:schemeClr val="bg1"/>
                    </a:solidFill>
                    <a:latin typeface="微软雅黑" panose="020B0503020204020204" pitchFamily="34" charset="-122"/>
                    <a:ea typeface="微软雅黑" panose="020B0503020204020204" pitchFamily="34" charset="-122"/>
                  </a:rPr>
                  <a:t>云中台</a:t>
                </a:r>
                <a:endParaRPr lang="zh-CN" altLang="en-US" sz="1750" b="1" dirty="0">
                  <a:solidFill>
                    <a:schemeClr val="bg1"/>
                  </a:solidFill>
                  <a:latin typeface="微软雅黑" panose="020B0503020204020204" pitchFamily="34" charset="-122"/>
                  <a:ea typeface="微软雅黑" panose="020B0503020204020204" pitchFamily="34" charset="-122"/>
                </a:endParaRPr>
              </a:p>
            </p:txBody>
          </p:sp>
          <p:pic>
            <p:nvPicPr>
              <p:cNvPr id="16" name="图片 15" descr="3505448"/>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009704" y="5624242"/>
                <a:ext cx="428625" cy="407670"/>
              </a:xfrm>
              <a:prstGeom prst="rect">
                <a:avLst/>
              </a:prstGeom>
            </p:spPr>
          </p:pic>
        </p:grpSp>
        <p:sp>
          <p:nvSpPr>
            <p:cNvPr id="118" name="圆角矩形 117"/>
            <p:cNvSpPr/>
            <p:nvPr/>
          </p:nvSpPr>
          <p:spPr>
            <a:xfrm>
              <a:off x="10881983" y="3145155"/>
              <a:ext cx="3639525" cy="360000"/>
            </a:xfrm>
            <a:prstGeom prst="roundRect">
              <a:avLst/>
            </a:prstGeom>
            <a:solidFill>
              <a:srgbClr val="5AC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550" b="1" dirty="0" smtClean="0"/>
                <a:t>数据中台</a:t>
              </a:r>
              <a:endParaRPr lang="zh-CN" altLang="en-US" sz="1550" b="1" dirty="0"/>
            </a:p>
          </p:txBody>
        </p:sp>
        <p:sp>
          <p:nvSpPr>
            <p:cNvPr id="120" name="圆角矩形 119"/>
            <p:cNvSpPr/>
            <p:nvPr/>
          </p:nvSpPr>
          <p:spPr>
            <a:xfrm>
              <a:off x="10881983" y="3543334"/>
              <a:ext cx="1656000" cy="360000"/>
            </a:xfrm>
            <a:prstGeom prst="roundRect">
              <a:avLst/>
            </a:prstGeom>
            <a:solidFill>
              <a:srgbClr val="CBE0F6"/>
            </a:solidFill>
            <a:ln w="12700" cap="flat" cmpd="sng" algn="ctr">
              <a:noFill/>
              <a:prstDash val="solid"/>
            </a:ln>
            <a:effectLst/>
          </p:spPr>
          <p:txBody>
            <a:bodyPr lIns="46800" rIns="46800" rtlCol="0" anchor="ctr"/>
            <a:p>
              <a:pPr algn="ctr" defTabSz="685800" rtl="0"/>
              <a:r>
                <a:rPr lang="zh-CN" altLang="en-US" sz="1300" dirty="0" smtClean="0">
                  <a:solidFill>
                    <a:schemeClr val="tx1">
                      <a:lumMod val="85000"/>
                      <a:lumOff val="15000"/>
                    </a:schemeClr>
                  </a:solidFill>
                  <a:latin typeface="Arial" panose="020B0604020202020204"/>
                  <a:ea typeface="微软雅黑" panose="020B0503020204020204" pitchFamily="34" charset="-122"/>
                  <a:sym typeface="+mn-ea"/>
                </a:rPr>
                <a:t>数据共享交换平台</a:t>
              </a:r>
              <a:endParaRPr lang="zh-CN" altLang="en-US" sz="1300" dirty="0">
                <a:solidFill>
                  <a:schemeClr val="tx1">
                    <a:lumMod val="85000"/>
                    <a:lumOff val="15000"/>
                  </a:schemeClr>
                </a:solidFill>
                <a:latin typeface="Arial" panose="020B0604020202020204"/>
                <a:ea typeface="微软雅黑" panose="020B0503020204020204" pitchFamily="34" charset="-122"/>
                <a:sym typeface="+mn-ea"/>
              </a:endParaRPr>
            </a:p>
          </p:txBody>
        </p:sp>
        <p:sp>
          <p:nvSpPr>
            <p:cNvPr id="121" name="圆角矩形 120"/>
            <p:cNvSpPr/>
            <p:nvPr/>
          </p:nvSpPr>
          <p:spPr>
            <a:xfrm>
              <a:off x="12629770" y="3543334"/>
              <a:ext cx="1296000" cy="360000"/>
            </a:xfrm>
            <a:prstGeom prst="roundRect">
              <a:avLst/>
            </a:prstGeom>
            <a:solidFill>
              <a:srgbClr val="CBE0F6"/>
            </a:solidFill>
            <a:ln w="12700" cap="flat" cmpd="sng" algn="ctr">
              <a:noFill/>
              <a:prstDash val="solid"/>
            </a:ln>
            <a:effectLst/>
          </p:spPr>
          <p:txBody>
            <a:bodyPr lIns="46800" rIns="46800" rtlCol="0" anchor="ctr"/>
            <a:p>
              <a:pPr algn="ctr" defTabSz="685800" rtl="0"/>
              <a:r>
                <a:rPr lang="zh-CN" altLang="en-US" sz="1300" dirty="0" smtClean="0">
                  <a:solidFill>
                    <a:schemeClr val="tx1">
                      <a:lumMod val="85000"/>
                      <a:lumOff val="15000"/>
                    </a:schemeClr>
                  </a:solidFill>
                  <a:latin typeface="Arial" panose="020B0604020202020204"/>
                  <a:ea typeface="微软雅黑" panose="020B0503020204020204" pitchFamily="34" charset="-122"/>
                  <a:sym typeface="+mn-ea"/>
                </a:rPr>
                <a:t>虚拟数据中心</a:t>
              </a:r>
              <a:endParaRPr lang="zh-CN" altLang="en-US" sz="1300" dirty="0">
                <a:solidFill>
                  <a:schemeClr val="tx1">
                    <a:lumMod val="85000"/>
                    <a:lumOff val="15000"/>
                  </a:schemeClr>
                </a:solidFill>
                <a:latin typeface="Arial" panose="020B0604020202020204"/>
                <a:ea typeface="微软雅黑" panose="020B0503020204020204" pitchFamily="34" charset="-122"/>
                <a:sym typeface="+mn-ea"/>
              </a:endParaRPr>
            </a:p>
          </p:txBody>
        </p:sp>
        <p:sp>
          <p:nvSpPr>
            <p:cNvPr id="122" name="圆角矩形 121"/>
            <p:cNvSpPr/>
            <p:nvPr/>
          </p:nvSpPr>
          <p:spPr>
            <a:xfrm>
              <a:off x="13976920" y="3543334"/>
              <a:ext cx="544588" cy="360000"/>
            </a:xfrm>
            <a:prstGeom prst="roundRect">
              <a:avLst/>
            </a:prstGeom>
            <a:solidFill>
              <a:srgbClr val="CBE0F6"/>
            </a:solidFill>
            <a:ln w="12700" cap="flat" cmpd="sng" algn="ctr">
              <a:noFill/>
              <a:prstDash val="solid"/>
            </a:ln>
            <a:effectLst/>
          </p:spPr>
          <p:txBody>
            <a:bodyPr lIns="46800" rIns="46800" rtlCol="0" anchor="ctr"/>
            <a:p>
              <a:pPr algn="ctr" defTabSz="685800" rtl="0">
                <a:lnSpc>
                  <a:spcPts val="500"/>
                </a:lnSpc>
              </a:pPr>
              <a:r>
                <a:rPr lang="en-US" altLang="zh-CN" sz="1400" b="1" dirty="0" smtClean="0">
                  <a:solidFill>
                    <a:schemeClr val="tx1">
                      <a:lumMod val="85000"/>
                      <a:lumOff val="15000"/>
                    </a:schemeClr>
                  </a:solidFill>
                  <a:latin typeface="Arial" panose="020B0604020202020204"/>
                  <a:ea typeface="微软雅黑" panose="020B0503020204020204" pitchFamily="34" charset="-122"/>
                  <a:sym typeface="+mn-ea"/>
                </a:rPr>
                <a:t>……</a:t>
              </a:r>
              <a:endParaRPr lang="zh-CN" altLang="en-US" sz="1400" b="1" dirty="0">
                <a:solidFill>
                  <a:schemeClr val="tx1">
                    <a:lumMod val="85000"/>
                    <a:lumOff val="15000"/>
                  </a:schemeClr>
                </a:solidFill>
                <a:latin typeface="Arial" panose="020B0604020202020204"/>
                <a:ea typeface="微软雅黑" panose="020B0503020204020204" pitchFamily="34" charset="-122"/>
                <a:sym typeface="+mn-ea"/>
              </a:endParaRPr>
            </a:p>
          </p:txBody>
        </p:sp>
        <p:sp>
          <p:nvSpPr>
            <p:cNvPr id="124" name="圆角矩形 123"/>
            <p:cNvSpPr/>
            <p:nvPr/>
          </p:nvSpPr>
          <p:spPr>
            <a:xfrm>
              <a:off x="10881983" y="3956685"/>
              <a:ext cx="3639525" cy="360000"/>
            </a:xfrm>
            <a:prstGeom prst="roundRect">
              <a:avLst/>
            </a:prstGeom>
            <a:solidFill>
              <a:srgbClr val="5AC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550" b="1" dirty="0" smtClean="0"/>
                <a:t>技术中台</a:t>
              </a:r>
              <a:endParaRPr lang="zh-CN" altLang="en-US" sz="1550" b="1" dirty="0"/>
            </a:p>
          </p:txBody>
        </p:sp>
        <p:sp>
          <p:nvSpPr>
            <p:cNvPr id="125" name="圆角矩形 124"/>
            <p:cNvSpPr/>
            <p:nvPr/>
          </p:nvSpPr>
          <p:spPr>
            <a:xfrm>
              <a:off x="10881982" y="4354864"/>
              <a:ext cx="1871357" cy="360000"/>
            </a:xfrm>
            <a:prstGeom prst="roundRect">
              <a:avLst/>
            </a:prstGeom>
            <a:solidFill>
              <a:srgbClr val="CBE0F6"/>
            </a:solidFill>
            <a:ln w="12700" cap="flat" cmpd="sng" algn="ctr">
              <a:noFill/>
              <a:prstDash val="solid"/>
            </a:ln>
            <a:effectLst/>
          </p:spPr>
          <p:txBody>
            <a:bodyPr lIns="46800" rIns="46800" rtlCol="0" anchor="ctr"/>
            <a:p>
              <a:pPr algn="ctr" defTabSz="685800" rtl="0"/>
              <a:r>
                <a:rPr lang="zh-CN" altLang="en-US" sz="1300" dirty="0" smtClean="0">
                  <a:solidFill>
                    <a:schemeClr val="tx1">
                      <a:lumMod val="85000"/>
                      <a:lumOff val="15000"/>
                    </a:schemeClr>
                  </a:solidFill>
                  <a:latin typeface="Arial" panose="020B0604020202020204"/>
                  <a:ea typeface="微软雅黑" panose="020B0503020204020204" pitchFamily="34" charset="-122"/>
                  <a:sym typeface="+mn-ea"/>
                </a:rPr>
                <a:t>低代码平台</a:t>
              </a:r>
              <a:endParaRPr lang="zh-CN" altLang="en-US" sz="1300" dirty="0">
                <a:solidFill>
                  <a:schemeClr val="tx1">
                    <a:lumMod val="85000"/>
                    <a:lumOff val="15000"/>
                  </a:schemeClr>
                </a:solidFill>
                <a:latin typeface="Arial" panose="020B0604020202020204"/>
                <a:ea typeface="微软雅黑" panose="020B0503020204020204" pitchFamily="34" charset="-122"/>
                <a:sym typeface="+mn-ea"/>
              </a:endParaRPr>
            </a:p>
          </p:txBody>
        </p:sp>
        <p:sp>
          <p:nvSpPr>
            <p:cNvPr id="126" name="圆角矩形 125"/>
            <p:cNvSpPr/>
            <p:nvPr/>
          </p:nvSpPr>
          <p:spPr>
            <a:xfrm>
              <a:off x="12850443" y="4354864"/>
              <a:ext cx="1671065" cy="360000"/>
            </a:xfrm>
            <a:prstGeom prst="roundRect">
              <a:avLst/>
            </a:prstGeom>
            <a:solidFill>
              <a:srgbClr val="CBE0F6"/>
            </a:solidFill>
            <a:ln w="12700" cap="flat" cmpd="sng" algn="ctr">
              <a:noFill/>
              <a:prstDash val="solid"/>
            </a:ln>
            <a:effectLst/>
          </p:spPr>
          <p:txBody>
            <a:bodyPr lIns="46800" rIns="46800" rtlCol="0" anchor="ctr"/>
            <a:p>
              <a:pPr algn="ctr" defTabSz="685800" rtl="0">
                <a:lnSpc>
                  <a:spcPts val="900"/>
                </a:lnSpc>
              </a:pPr>
              <a:r>
                <a:rPr lang="en-US" altLang="zh-CN" sz="1400" b="1" dirty="0" smtClean="0">
                  <a:solidFill>
                    <a:schemeClr val="tx1">
                      <a:lumMod val="85000"/>
                      <a:lumOff val="15000"/>
                    </a:schemeClr>
                  </a:solidFill>
                  <a:latin typeface="Arial" panose="020B0604020202020204"/>
                  <a:ea typeface="微软雅黑" panose="020B0503020204020204" pitchFamily="34" charset="-122"/>
                  <a:sym typeface="+mn-ea"/>
                </a:rPr>
                <a:t>……</a:t>
              </a:r>
              <a:endParaRPr lang="zh-CN" altLang="en-US" sz="1400" b="1" dirty="0">
                <a:solidFill>
                  <a:schemeClr val="tx1">
                    <a:lumMod val="85000"/>
                    <a:lumOff val="15000"/>
                  </a:schemeClr>
                </a:solidFill>
                <a:latin typeface="Arial" panose="020B0604020202020204"/>
                <a:ea typeface="微软雅黑" panose="020B0503020204020204" pitchFamily="34" charset="-122"/>
                <a:sym typeface="+mn-ea"/>
              </a:endParaRPr>
            </a:p>
          </p:txBody>
        </p:sp>
        <p:sp>
          <p:nvSpPr>
            <p:cNvPr id="128" name="圆角矩形 127"/>
            <p:cNvSpPr/>
            <p:nvPr/>
          </p:nvSpPr>
          <p:spPr>
            <a:xfrm>
              <a:off x="10881983" y="4774736"/>
              <a:ext cx="3639525" cy="360000"/>
            </a:xfrm>
            <a:prstGeom prst="roundRect">
              <a:avLst/>
            </a:prstGeom>
            <a:solidFill>
              <a:srgbClr val="5AC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550" b="1" dirty="0" smtClean="0"/>
                <a:t>微服务平台</a:t>
              </a:r>
              <a:endParaRPr lang="zh-CN" altLang="en-US" sz="1550" b="1" dirty="0"/>
            </a:p>
          </p:txBody>
        </p:sp>
        <p:sp>
          <p:nvSpPr>
            <p:cNvPr id="129" name="圆角矩形 128"/>
            <p:cNvSpPr/>
            <p:nvPr/>
          </p:nvSpPr>
          <p:spPr>
            <a:xfrm>
              <a:off x="10881983" y="5196874"/>
              <a:ext cx="3639525" cy="360000"/>
            </a:xfrm>
            <a:prstGeom prst="roundRect">
              <a:avLst/>
            </a:prstGeom>
            <a:solidFill>
              <a:srgbClr val="5AC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550" b="1" dirty="0" smtClean="0"/>
                <a:t>云安全中台</a:t>
              </a:r>
              <a:endParaRPr lang="zh-CN" altLang="en-US" sz="1550" b="1" dirty="0"/>
            </a:p>
          </p:txBody>
        </p:sp>
      </p:grpSp>
      <p:sp>
        <p:nvSpPr>
          <p:cNvPr id="132" name="右箭头 131"/>
          <p:cNvSpPr/>
          <p:nvPr/>
        </p:nvSpPr>
        <p:spPr>
          <a:xfrm rot="-5400000">
            <a:off x="2355923" y="2639300"/>
            <a:ext cx="396000" cy="334800"/>
          </a:xfrm>
          <a:prstGeom prst="rightArrow">
            <a:avLst>
              <a:gd name="adj1" fmla="val 50000"/>
              <a:gd name="adj2" fmla="val 62542"/>
            </a:avLst>
          </a:prstGeom>
          <a:gradFill>
            <a:gsLst>
              <a:gs pos="0">
                <a:srgbClr val="F39800">
                  <a:alpha val="0"/>
                </a:srgbClr>
              </a:gs>
              <a:gs pos="100000">
                <a:srgbClr val="F398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3" name="右箭头 132"/>
          <p:cNvSpPr/>
          <p:nvPr/>
        </p:nvSpPr>
        <p:spPr>
          <a:xfrm rot="-5400000">
            <a:off x="5822172" y="2639300"/>
            <a:ext cx="396000" cy="334800"/>
          </a:xfrm>
          <a:prstGeom prst="rightArrow">
            <a:avLst>
              <a:gd name="adj1" fmla="val 50000"/>
              <a:gd name="adj2" fmla="val 62542"/>
            </a:avLst>
          </a:prstGeom>
          <a:gradFill>
            <a:gsLst>
              <a:gs pos="0">
                <a:srgbClr val="F39800">
                  <a:alpha val="0"/>
                </a:srgbClr>
              </a:gs>
              <a:gs pos="100000">
                <a:srgbClr val="F398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4" name="右箭头 133"/>
          <p:cNvSpPr/>
          <p:nvPr/>
        </p:nvSpPr>
        <p:spPr>
          <a:xfrm rot="-5400000">
            <a:off x="9501789" y="2639300"/>
            <a:ext cx="396000" cy="334800"/>
          </a:xfrm>
          <a:prstGeom prst="rightArrow">
            <a:avLst>
              <a:gd name="adj1" fmla="val 50000"/>
              <a:gd name="adj2" fmla="val 62542"/>
            </a:avLst>
          </a:prstGeom>
          <a:gradFill>
            <a:gsLst>
              <a:gs pos="0">
                <a:srgbClr val="F39800">
                  <a:alpha val="0"/>
                </a:srgbClr>
              </a:gs>
              <a:gs pos="100000">
                <a:srgbClr val="F398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rtlCol="0" anchor="ctr" anchorCtr="0">
            <a:normAutofit/>
          </a:bodyPr>
          <a:lstStyle/>
          <a:p>
            <a:pPr lvl="0" algn="l">
              <a:buClrTx/>
              <a:buSzTx/>
              <a:buFontTx/>
            </a:pPr>
            <a:r>
              <a:rPr lang="zh-CN" altLang="en-US" dirty="0" smtClean="0">
                <a:latin typeface="微软雅黑" charset="0"/>
                <a:ea typeface="微软雅黑" charset="0"/>
                <a:sym typeface="+mn-ea"/>
              </a:rPr>
              <a:t>应用互联、数智</a:t>
            </a:r>
            <a:r>
              <a:rPr lang="zh-CN" altLang="en-US" dirty="0" smtClean="0">
                <a:latin typeface="微软雅黑" charset="0"/>
                <a:ea typeface="微软雅黑" charset="0"/>
                <a:sym typeface="+mn-ea"/>
              </a:rPr>
              <a:t>赋能</a:t>
            </a:r>
            <a:endParaRPr lang="zh-CN" altLang="en-US" dirty="0" smtClean="0">
              <a:latin typeface="微软雅黑" charset="0"/>
              <a:ea typeface="微软雅黑" charset="0"/>
              <a:sym typeface="+mn-ea"/>
            </a:endParaRPr>
          </a:p>
        </p:txBody>
      </p:sp>
      <p:sp>
        <p:nvSpPr>
          <p:cNvPr id="3" name="圆角矩形 2"/>
          <p:cNvSpPr/>
          <p:nvPr/>
        </p:nvSpPr>
        <p:spPr>
          <a:xfrm>
            <a:off x="1977390" y="5900420"/>
            <a:ext cx="9440545" cy="591820"/>
          </a:xfrm>
          <a:prstGeom prst="roundRect">
            <a:avLst/>
          </a:prstGeom>
          <a:solidFill>
            <a:srgbClr val="E9F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圆角矩形 3"/>
          <p:cNvSpPr/>
          <p:nvPr/>
        </p:nvSpPr>
        <p:spPr>
          <a:xfrm>
            <a:off x="1977390" y="5384800"/>
            <a:ext cx="2115185" cy="427990"/>
          </a:xfrm>
          <a:prstGeom prst="roundRect">
            <a:avLst/>
          </a:prstGeom>
          <a:solidFill>
            <a:srgbClr val="5AC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500" dirty="0">
                <a:solidFill>
                  <a:schemeClr val="bg1"/>
                </a:solidFill>
              </a:rPr>
              <a:t>微服务平台</a:t>
            </a:r>
            <a:endParaRPr lang="zh-CN" altLang="en-US" sz="1500" dirty="0">
              <a:solidFill>
                <a:schemeClr val="bg1"/>
              </a:solidFill>
            </a:endParaRPr>
          </a:p>
        </p:txBody>
      </p:sp>
      <p:sp>
        <p:nvSpPr>
          <p:cNvPr id="6" name="圆角矩形 5"/>
          <p:cNvSpPr/>
          <p:nvPr/>
        </p:nvSpPr>
        <p:spPr>
          <a:xfrm>
            <a:off x="4419177" y="5384800"/>
            <a:ext cx="2115185" cy="427990"/>
          </a:xfrm>
          <a:prstGeom prst="roundRect">
            <a:avLst/>
          </a:prstGeom>
          <a:solidFill>
            <a:srgbClr val="5AC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500">
                <a:solidFill>
                  <a:schemeClr val="bg1"/>
                </a:solidFill>
              </a:rPr>
              <a:t>数据中台</a:t>
            </a:r>
            <a:endParaRPr lang="zh-CN" altLang="en-US" sz="1500">
              <a:solidFill>
                <a:schemeClr val="bg1"/>
              </a:solidFill>
            </a:endParaRPr>
          </a:p>
        </p:txBody>
      </p:sp>
      <p:sp>
        <p:nvSpPr>
          <p:cNvPr id="7" name="圆角矩形 6"/>
          <p:cNvSpPr/>
          <p:nvPr/>
        </p:nvSpPr>
        <p:spPr>
          <a:xfrm>
            <a:off x="6860964" y="5384800"/>
            <a:ext cx="2115185" cy="427990"/>
          </a:xfrm>
          <a:prstGeom prst="roundRect">
            <a:avLst/>
          </a:prstGeom>
          <a:solidFill>
            <a:srgbClr val="5AC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500">
                <a:solidFill>
                  <a:schemeClr val="bg1"/>
                </a:solidFill>
              </a:rPr>
              <a:t>技术中台</a:t>
            </a:r>
            <a:endParaRPr lang="zh-CN" altLang="en-US" sz="1500">
              <a:solidFill>
                <a:schemeClr val="bg1"/>
              </a:solidFill>
            </a:endParaRPr>
          </a:p>
        </p:txBody>
      </p:sp>
      <p:sp>
        <p:nvSpPr>
          <p:cNvPr id="8" name="圆角矩形 7"/>
          <p:cNvSpPr/>
          <p:nvPr/>
        </p:nvSpPr>
        <p:spPr>
          <a:xfrm>
            <a:off x="1977390" y="1263015"/>
            <a:ext cx="9440545" cy="4032885"/>
          </a:xfrm>
          <a:prstGeom prst="roundRect">
            <a:avLst>
              <a:gd name="adj" fmla="val 4320"/>
            </a:avLst>
          </a:prstGeom>
          <a:solidFill>
            <a:srgbClr val="E9F6FC"/>
          </a:solidFill>
          <a:ln w="19050" cmpd="sng">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圆角矩形 8"/>
          <p:cNvSpPr/>
          <p:nvPr/>
        </p:nvSpPr>
        <p:spPr>
          <a:xfrm>
            <a:off x="2115820" y="3999865"/>
            <a:ext cx="9153525" cy="1130300"/>
          </a:xfrm>
          <a:prstGeom prst="roundRect">
            <a:avLst>
              <a:gd name="adj" fmla="val 7228"/>
            </a:avLst>
          </a:prstGeom>
          <a:solidFill>
            <a:schemeClr val="bg1"/>
          </a:solidFill>
          <a:ln w="12700" cap="flat" cmpd="sng" algn="ctr">
            <a:solidFill>
              <a:srgbClr val="7AB5DF"/>
            </a:solidFill>
            <a:prstDash val="dash"/>
            <a:miter lim="800000"/>
          </a:ln>
          <a:effectLst/>
        </p:spPr>
        <p:txBody>
          <a:bodyPr rtlCol="0" anchor="ctr"/>
          <a:p>
            <a:pPr algn="ctr" rtl="0">
              <a:lnSpc>
                <a:spcPts val="1700"/>
              </a:lnSpc>
            </a:pPr>
            <a:endParaRPr lang="en-US" altLang="zh-CN" sz="1300" dirty="0">
              <a:solidFill>
                <a:srgbClr val="000000"/>
              </a:solidFill>
              <a:latin typeface="微软雅黑" panose="020B0503020204020204" pitchFamily="34" charset="-122"/>
              <a:ea typeface="微软雅黑" panose="020B0503020204020204" pitchFamily="34" charset="-122"/>
            </a:endParaRPr>
          </a:p>
        </p:txBody>
      </p:sp>
      <p:sp>
        <p:nvSpPr>
          <p:cNvPr id="75" name="圆角矩形 74"/>
          <p:cNvSpPr/>
          <p:nvPr/>
        </p:nvSpPr>
        <p:spPr>
          <a:xfrm>
            <a:off x="2120265" y="2759710"/>
            <a:ext cx="9149715" cy="1130300"/>
          </a:xfrm>
          <a:prstGeom prst="roundRect">
            <a:avLst>
              <a:gd name="adj" fmla="val 7229"/>
            </a:avLst>
          </a:prstGeom>
          <a:solidFill>
            <a:schemeClr val="bg1"/>
          </a:solidFill>
          <a:ln w="12700" cap="flat" cmpd="sng" algn="ctr">
            <a:solidFill>
              <a:srgbClr val="7AB5DF"/>
            </a:solidFill>
            <a:prstDash val="dash"/>
            <a:miter lim="800000"/>
          </a:ln>
          <a:effectLst/>
        </p:spPr>
        <p:txBody>
          <a:bodyPr rtlCol="0" anchor="ctr"/>
          <a:p>
            <a:pPr algn="ctr" rtl="0">
              <a:lnSpc>
                <a:spcPts val="1700"/>
              </a:lnSpc>
            </a:pPr>
            <a:endParaRPr lang="en-US" altLang="zh-CN" sz="1300" dirty="0">
              <a:solidFill>
                <a:srgbClr val="000000"/>
              </a:solidFill>
              <a:latin typeface="微软雅黑" panose="020B0503020204020204" pitchFamily="34" charset="-122"/>
              <a:ea typeface="微软雅黑" panose="020B0503020204020204" pitchFamily="34" charset="-122"/>
            </a:endParaRPr>
          </a:p>
        </p:txBody>
      </p:sp>
      <p:sp>
        <p:nvSpPr>
          <p:cNvPr id="76" name="圆角矩形 75"/>
          <p:cNvSpPr/>
          <p:nvPr/>
        </p:nvSpPr>
        <p:spPr>
          <a:xfrm>
            <a:off x="2115820" y="1304290"/>
            <a:ext cx="9150350" cy="1130300"/>
          </a:xfrm>
          <a:prstGeom prst="roundRect">
            <a:avLst>
              <a:gd name="adj" fmla="val 8577"/>
            </a:avLst>
          </a:prstGeom>
          <a:solidFill>
            <a:schemeClr val="bg1"/>
          </a:solidFill>
          <a:ln w="12700" cap="flat" cmpd="sng" algn="ctr">
            <a:solidFill>
              <a:srgbClr val="7AB5DF"/>
            </a:solidFill>
            <a:prstDash val="dash"/>
            <a:miter lim="800000"/>
          </a:ln>
          <a:effectLst/>
        </p:spPr>
        <p:txBody>
          <a:bodyPr rtlCol="0" anchor="ctr"/>
          <a:p>
            <a:pPr algn="ctr" rtl="0">
              <a:lnSpc>
                <a:spcPts val="1700"/>
              </a:lnSpc>
            </a:pPr>
            <a:endParaRPr lang="en-US" altLang="zh-CN" sz="1300" dirty="0">
              <a:solidFill>
                <a:srgbClr val="000000"/>
              </a:solidFill>
              <a:latin typeface="微软雅黑" panose="020B0503020204020204" pitchFamily="34" charset="-122"/>
              <a:ea typeface="微软雅黑" panose="020B0503020204020204" pitchFamily="34" charset="-122"/>
            </a:endParaRPr>
          </a:p>
        </p:txBody>
      </p:sp>
      <p:sp>
        <p:nvSpPr>
          <p:cNvPr id="93" name="左大括号 92"/>
          <p:cNvSpPr/>
          <p:nvPr/>
        </p:nvSpPr>
        <p:spPr>
          <a:xfrm>
            <a:off x="1774190" y="1304290"/>
            <a:ext cx="76200" cy="3853180"/>
          </a:xfrm>
          <a:prstGeom prst="leftBrace">
            <a:avLst>
              <a:gd name="adj1" fmla="val 411764"/>
              <a:gd name="adj2" fmla="val 50000"/>
            </a:avLst>
          </a:prstGeom>
          <a:noFill/>
          <a:ln w="19050">
            <a:solidFill>
              <a:srgbClr val="FFAD33"/>
            </a:solidFill>
          </a:ln>
          <a:extLst>
            <a:ext uri="{909E8E84-426E-40DD-AFC4-6F175D3DCCD1}">
              <a14:hiddenFill xmlns:a14="http://schemas.microsoft.com/office/drawing/2010/main">
                <a:solidFill>
                  <a:srgbClr val="ED7D31"/>
                </a:solidFill>
              </a14:hiddenFill>
            </a:ext>
          </a:ex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94" name="左大括号 93"/>
          <p:cNvSpPr/>
          <p:nvPr/>
        </p:nvSpPr>
        <p:spPr>
          <a:xfrm>
            <a:off x="1774825" y="5414645"/>
            <a:ext cx="76200" cy="368300"/>
          </a:xfrm>
          <a:prstGeom prst="leftBrace">
            <a:avLst>
              <a:gd name="adj1" fmla="val 411764"/>
              <a:gd name="adj2" fmla="val 50000"/>
            </a:avLst>
          </a:prstGeom>
          <a:noFill/>
          <a:ln w="19050">
            <a:solidFill>
              <a:srgbClr val="FFAD33"/>
            </a:solidFill>
          </a:ln>
          <a:extLst>
            <a:ext uri="{909E8E84-426E-40DD-AFC4-6F175D3DCCD1}">
              <a14:hiddenFill xmlns:a14="http://schemas.microsoft.com/office/drawing/2010/main">
                <a:solidFill>
                  <a:srgbClr val="ED7D31"/>
                </a:solidFill>
              </a14:hiddenFill>
            </a:ext>
          </a:ex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95" name="左大括号 94"/>
          <p:cNvSpPr/>
          <p:nvPr/>
        </p:nvSpPr>
        <p:spPr>
          <a:xfrm>
            <a:off x="1774825" y="6012180"/>
            <a:ext cx="76200" cy="368300"/>
          </a:xfrm>
          <a:prstGeom prst="leftBrace">
            <a:avLst>
              <a:gd name="adj1" fmla="val 411764"/>
              <a:gd name="adj2" fmla="val 50000"/>
            </a:avLst>
          </a:prstGeom>
          <a:noFill/>
          <a:ln w="19050">
            <a:solidFill>
              <a:srgbClr val="FFAD33"/>
            </a:solidFill>
          </a:ln>
          <a:extLst>
            <a:ext uri="{909E8E84-426E-40DD-AFC4-6F175D3DCCD1}">
              <a14:hiddenFill xmlns:a14="http://schemas.microsoft.com/office/drawing/2010/main">
                <a:solidFill>
                  <a:srgbClr val="ED7D31"/>
                </a:solidFill>
              </a14:hiddenFill>
            </a:ext>
          </a:ex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96" name="圆角矩形 95"/>
          <p:cNvSpPr/>
          <p:nvPr/>
        </p:nvSpPr>
        <p:spPr>
          <a:xfrm>
            <a:off x="9302750" y="5384800"/>
            <a:ext cx="2115185" cy="427990"/>
          </a:xfrm>
          <a:prstGeom prst="roundRect">
            <a:avLst/>
          </a:prstGeom>
          <a:solidFill>
            <a:srgbClr val="5AC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500" dirty="0">
                <a:solidFill>
                  <a:schemeClr val="bg1"/>
                </a:solidFill>
              </a:rPr>
              <a:t>安全中台</a:t>
            </a:r>
            <a:endParaRPr lang="zh-CN" altLang="en-US" sz="1500" dirty="0">
              <a:solidFill>
                <a:schemeClr val="bg1"/>
              </a:solidFill>
            </a:endParaRPr>
          </a:p>
        </p:txBody>
      </p:sp>
      <p:sp>
        <p:nvSpPr>
          <p:cNvPr id="99" name="圆角矩形 98"/>
          <p:cNvSpPr/>
          <p:nvPr/>
        </p:nvSpPr>
        <p:spPr>
          <a:xfrm>
            <a:off x="654256" y="3020658"/>
            <a:ext cx="994092" cy="361315"/>
          </a:xfrm>
          <a:prstGeom prst="roundRect">
            <a:avLst/>
          </a:prstGeom>
          <a:solidFill>
            <a:srgbClr val="2277C3"/>
          </a:solidFill>
          <a:ln w="25400" cap="flat" cmpd="sng" algn="ctr">
            <a:noFill/>
            <a:prstDash val="solid"/>
          </a:ln>
          <a:effectLst/>
        </p:spPr>
        <p:txBody>
          <a:bodyPr rtlCol="0" anchor="ctr"/>
          <a:p>
            <a:pPr algn="ctr" defTabSz="685800">
              <a:lnSpc>
                <a:spcPts val="2000"/>
              </a:lnSpc>
            </a:pPr>
            <a:r>
              <a:rPr lang="zh-CN" altLang="en-US" sz="1700" b="1" dirty="0" smtClean="0">
                <a:solidFill>
                  <a:schemeClr val="bg1"/>
                </a:solidFill>
                <a:latin typeface="微软雅黑" panose="020B0503020204020204" pitchFamily="34" charset="-122"/>
                <a:ea typeface="微软雅黑" panose="020B0503020204020204" pitchFamily="34" charset="-122"/>
              </a:rPr>
              <a:t>云应用</a:t>
            </a:r>
            <a:endParaRPr lang="zh-CN" altLang="en-US" sz="1700" b="1" dirty="0">
              <a:solidFill>
                <a:schemeClr val="bg1"/>
              </a:solidFill>
              <a:latin typeface="微软雅黑" panose="020B0503020204020204" pitchFamily="34" charset="-122"/>
              <a:ea typeface="微软雅黑" panose="020B0503020204020204" pitchFamily="34" charset="-122"/>
            </a:endParaRPr>
          </a:p>
        </p:txBody>
      </p:sp>
      <p:sp>
        <p:nvSpPr>
          <p:cNvPr id="100" name="圆角矩形 99"/>
          <p:cNvSpPr/>
          <p:nvPr/>
        </p:nvSpPr>
        <p:spPr>
          <a:xfrm>
            <a:off x="654256" y="5421630"/>
            <a:ext cx="994092" cy="361315"/>
          </a:xfrm>
          <a:prstGeom prst="roundRect">
            <a:avLst/>
          </a:prstGeom>
          <a:solidFill>
            <a:srgbClr val="2277C3"/>
          </a:solidFill>
          <a:ln w="25400" cap="flat" cmpd="sng" algn="ctr">
            <a:noFill/>
            <a:prstDash val="solid"/>
          </a:ln>
          <a:effectLst/>
        </p:spPr>
        <p:txBody>
          <a:bodyPr rtlCol="0" anchor="ctr"/>
          <a:p>
            <a:pPr algn="ctr" defTabSz="685800">
              <a:lnSpc>
                <a:spcPts val="2000"/>
              </a:lnSpc>
            </a:pPr>
            <a:r>
              <a:rPr lang="zh-CN" altLang="en-US" sz="1700" b="1" dirty="0" smtClean="0">
                <a:solidFill>
                  <a:schemeClr val="bg1"/>
                </a:solidFill>
                <a:latin typeface="微软雅黑" panose="020B0503020204020204" pitchFamily="34" charset="-122"/>
                <a:ea typeface="微软雅黑" panose="020B0503020204020204" pitchFamily="34" charset="-122"/>
              </a:rPr>
              <a:t>云中台</a:t>
            </a:r>
            <a:endParaRPr lang="zh-CN" altLang="en-US" sz="1700" b="1" dirty="0">
              <a:solidFill>
                <a:schemeClr val="bg1"/>
              </a:solidFill>
              <a:latin typeface="微软雅黑" panose="020B0503020204020204" pitchFamily="34" charset="-122"/>
              <a:ea typeface="微软雅黑" panose="020B0503020204020204" pitchFamily="34" charset="-122"/>
            </a:endParaRPr>
          </a:p>
        </p:txBody>
      </p:sp>
      <p:sp>
        <p:nvSpPr>
          <p:cNvPr id="101" name="圆角矩形 100"/>
          <p:cNvSpPr/>
          <p:nvPr/>
        </p:nvSpPr>
        <p:spPr>
          <a:xfrm>
            <a:off x="654256" y="6015673"/>
            <a:ext cx="994092" cy="361315"/>
          </a:xfrm>
          <a:prstGeom prst="roundRect">
            <a:avLst/>
          </a:prstGeom>
          <a:solidFill>
            <a:srgbClr val="2277C3"/>
          </a:solidFill>
          <a:ln w="25400" cap="flat" cmpd="sng" algn="ctr">
            <a:noFill/>
            <a:prstDash val="solid"/>
          </a:ln>
          <a:effectLst/>
        </p:spPr>
        <p:txBody>
          <a:bodyPr rtlCol="0" anchor="ctr"/>
          <a:p>
            <a:pPr algn="ctr" defTabSz="685800">
              <a:lnSpc>
                <a:spcPts val="2000"/>
              </a:lnSpc>
            </a:pPr>
            <a:r>
              <a:rPr lang="zh-CN" altLang="en-US" sz="1700" b="1" dirty="0" smtClean="0">
                <a:solidFill>
                  <a:schemeClr val="bg1"/>
                </a:solidFill>
                <a:latin typeface="微软雅黑" panose="020B0503020204020204" pitchFamily="34" charset="-122"/>
                <a:ea typeface="微软雅黑" panose="020B0503020204020204" pitchFamily="34" charset="-122"/>
              </a:rPr>
              <a:t>云底座</a:t>
            </a:r>
            <a:endParaRPr lang="zh-CN" altLang="en-US" sz="1700" b="1" dirty="0">
              <a:solidFill>
                <a:schemeClr val="bg1"/>
              </a:solidFill>
              <a:latin typeface="微软雅黑" panose="020B0503020204020204" pitchFamily="34" charset="-122"/>
              <a:ea typeface="微软雅黑" panose="020B0503020204020204" pitchFamily="34" charset="-122"/>
            </a:endParaRPr>
          </a:p>
        </p:txBody>
      </p:sp>
      <p:sp>
        <p:nvSpPr>
          <p:cNvPr id="89" name="圆角矩形 88"/>
          <p:cNvSpPr/>
          <p:nvPr/>
        </p:nvSpPr>
        <p:spPr>
          <a:xfrm>
            <a:off x="2316996" y="1933643"/>
            <a:ext cx="1943735" cy="396000"/>
          </a:xfrm>
          <a:prstGeom prst="roundRect">
            <a:avLst/>
          </a:prstGeom>
          <a:solidFill>
            <a:srgbClr val="FFA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治理机制风控模型</a:t>
            </a:r>
            <a:endParaRPr lang="zh-CN" altLang="en-US"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 name="圆角矩形 9"/>
          <p:cNvSpPr/>
          <p:nvPr/>
        </p:nvSpPr>
        <p:spPr>
          <a:xfrm>
            <a:off x="4948576" y="1933643"/>
            <a:ext cx="1732280" cy="396000"/>
          </a:xfrm>
          <a:prstGeom prst="roundRect">
            <a:avLst/>
          </a:prstGeom>
          <a:solidFill>
            <a:srgbClr val="FFA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决策风控模型</a:t>
            </a:r>
            <a:endParaRPr lang="zh-CN" altLang="en-US"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1" name="圆角矩形 90"/>
          <p:cNvSpPr/>
          <p:nvPr/>
        </p:nvSpPr>
        <p:spPr>
          <a:xfrm>
            <a:off x="9840995" y="1933643"/>
            <a:ext cx="1224000" cy="396000"/>
          </a:xfrm>
          <a:prstGeom prst="roundRect">
            <a:avLst/>
          </a:prstGeom>
          <a:solidFill>
            <a:srgbClr val="FFA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2" name="圆角矩形 91"/>
          <p:cNvSpPr/>
          <p:nvPr/>
        </p:nvSpPr>
        <p:spPr>
          <a:xfrm>
            <a:off x="7378086" y="1933643"/>
            <a:ext cx="1732280" cy="396000"/>
          </a:xfrm>
          <a:prstGeom prst="roundRect">
            <a:avLst/>
          </a:prstGeom>
          <a:solidFill>
            <a:srgbClr val="FFA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资金风控模型</a:t>
            </a:r>
            <a:endPar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3" name="圆角矩形 102"/>
          <p:cNvSpPr/>
          <p:nvPr/>
        </p:nvSpPr>
        <p:spPr>
          <a:xfrm>
            <a:off x="2316995" y="1421129"/>
            <a:ext cx="8748000" cy="432000"/>
          </a:xfrm>
          <a:prstGeom prst="roundRect">
            <a:avLst/>
          </a:prstGeom>
          <a:gradFill>
            <a:gsLst>
              <a:gs pos="50000">
                <a:srgbClr val="408BCE">
                  <a:alpha val="89804"/>
                </a:srgbClr>
              </a:gs>
              <a:gs pos="0">
                <a:srgbClr val="408BCE">
                  <a:alpha val="60000"/>
                </a:srgbClr>
              </a:gs>
              <a:gs pos="100000">
                <a:srgbClr val="408BCE">
                  <a:alpha val="6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550" b="1" dirty="0">
                <a:latin typeface="微软雅黑" panose="020B0503020204020204" pitchFamily="34" charset="-122"/>
              </a:rPr>
              <a:t>合规内控风险一体化</a:t>
            </a:r>
            <a:endParaRPr lang="zh-CN" altLang="en-US" sz="1550" b="1" dirty="0">
              <a:latin typeface="微软雅黑" panose="020B0503020204020204" pitchFamily="34" charset="-122"/>
              <a:ea typeface="微软雅黑" panose="020B0503020204020204" pitchFamily="34" charset="-122"/>
            </a:endParaRPr>
          </a:p>
        </p:txBody>
      </p:sp>
      <p:sp>
        <p:nvSpPr>
          <p:cNvPr id="79" name="圆角矩形 78"/>
          <p:cNvSpPr/>
          <p:nvPr/>
        </p:nvSpPr>
        <p:spPr>
          <a:xfrm>
            <a:off x="2316995" y="3382010"/>
            <a:ext cx="1660525" cy="427990"/>
          </a:xfrm>
          <a:prstGeom prst="roundRect">
            <a:avLst/>
          </a:prstGeom>
          <a:solidFill>
            <a:srgbClr val="609FD6"/>
          </a:solidFill>
          <a:ln w="25400" cap="flat" cmpd="sng" algn="ctr">
            <a:noFill/>
            <a:prstDash val="solid"/>
          </a:ln>
          <a:effectLst/>
        </p:spPr>
        <p:txBody>
          <a:bodyPr rtlCol="0" anchor="ctr"/>
          <a:p>
            <a:pPr algn="ctr" defTabSz="685800" rtl="0">
              <a:lnSpc>
                <a:spcPts val="1900"/>
              </a:lnSpc>
            </a:pPr>
            <a:r>
              <a:rPr lang="zh-CN" altLang="en-US" sz="1400" b="1" dirty="0">
                <a:solidFill>
                  <a:sysClr val="window" lastClr="FFFFFF"/>
                </a:solidFill>
                <a:latin typeface="Arial" panose="020B0604020202020204"/>
                <a:ea typeface="微软雅黑" panose="020B0503020204020204" pitchFamily="34" charset="-122"/>
                <a:sym typeface="+mn-ea"/>
              </a:rPr>
              <a:t>决策办公应用生态</a:t>
            </a:r>
            <a:endParaRPr lang="zh-CN" altLang="en-US" sz="1400" b="1" dirty="0">
              <a:solidFill>
                <a:sysClr val="window" lastClr="FFFFFF"/>
              </a:solidFill>
              <a:latin typeface="Arial" panose="020B0604020202020204"/>
              <a:ea typeface="微软雅黑" panose="020B0503020204020204" pitchFamily="34" charset="-122"/>
              <a:sym typeface="+mn-ea"/>
            </a:endParaRPr>
          </a:p>
        </p:txBody>
      </p:sp>
      <p:grpSp>
        <p:nvGrpSpPr>
          <p:cNvPr id="11" name="组合 10"/>
          <p:cNvGrpSpPr/>
          <p:nvPr/>
        </p:nvGrpSpPr>
        <p:grpSpPr>
          <a:xfrm>
            <a:off x="4593795" y="3382010"/>
            <a:ext cx="6471200" cy="427990"/>
            <a:chOff x="4577715" y="3321050"/>
            <a:chExt cx="6471200" cy="427990"/>
          </a:xfrm>
        </p:grpSpPr>
        <p:sp>
          <p:nvSpPr>
            <p:cNvPr id="81" name="圆角矩形 80"/>
            <p:cNvSpPr/>
            <p:nvPr/>
          </p:nvSpPr>
          <p:spPr>
            <a:xfrm>
              <a:off x="4577715" y="3321050"/>
              <a:ext cx="1376680" cy="427990"/>
            </a:xfrm>
            <a:prstGeom prst="roundRect">
              <a:avLst/>
            </a:prstGeom>
            <a:solidFill>
              <a:srgbClr val="DDE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sym typeface="+mn-ea"/>
                </a:rPr>
                <a:t>大额资金管理</a:t>
              </a:r>
              <a:endParaRPr lang="zh-CN" altLang="en-US" sz="14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2" name="圆角矩形 81"/>
            <p:cNvSpPr/>
            <p:nvPr/>
          </p:nvSpPr>
          <p:spPr>
            <a:xfrm>
              <a:off x="6038850" y="3321050"/>
              <a:ext cx="1096010" cy="427990"/>
            </a:xfrm>
            <a:prstGeom prst="roundRect">
              <a:avLst/>
            </a:prstGeom>
            <a:solidFill>
              <a:srgbClr val="DDE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sym typeface="+mn-ea"/>
                </a:rPr>
                <a:t>合同管理</a:t>
              </a:r>
              <a:endParaRPr lang="zh-CN" altLang="en-US" sz="14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3" name="圆角矩形 82"/>
            <p:cNvSpPr/>
            <p:nvPr/>
          </p:nvSpPr>
          <p:spPr>
            <a:xfrm>
              <a:off x="7219315" y="3321050"/>
              <a:ext cx="1096010" cy="427990"/>
            </a:xfrm>
            <a:prstGeom prst="roundRect">
              <a:avLst/>
            </a:prstGeom>
            <a:solidFill>
              <a:srgbClr val="DDE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solidFill>
                    <a:srgbClr val="262626"/>
                  </a:solidFill>
                  <a:latin typeface="微软雅黑" panose="020B0503020204020204" pitchFamily="34" charset="-122"/>
                  <a:ea typeface="微软雅黑" panose="020B0503020204020204" pitchFamily="34" charset="-122"/>
                  <a:cs typeface="微软雅黑" panose="020B0503020204020204" pitchFamily="34" charset="-122"/>
                  <a:sym typeface="+mn-ea"/>
                </a:rPr>
                <a:t>财务管理</a:t>
              </a:r>
              <a:endParaRPr lang="zh-CN" altLang="en-US" sz="1400">
                <a:solidFill>
                  <a:srgbClr val="26262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4" name="圆角矩形 83"/>
            <p:cNvSpPr/>
            <p:nvPr/>
          </p:nvSpPr>
          <p:spPr>
            <a:xfrm>
              <a:off x="8399780" y="3321050"/>
              <a:ext cx="1376680" cy="427990"/>
            </a:xfrm>
            <a:prstGeom prst="roundRect">
              <a:avLst/>
            </a:prstGeom>
            <a:solidFill>
              <a:srgbClr val="DDE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solidFill>
                    <a:srgbClr val="262626"/>
                  </a:solidFill>
                  <a:latin typeface="微软雅黑" panose="020B0503020204020204" pitchFamily="34" charset="-122"/>
                  <a:ea typeface="微软雅黑" panose="020B0503020204020204" pitchFamily="34" charset="-122"/>
                  <a:cs typeface="微软雅黑" panose="020B0503020204020204" pitchFamily="34" charset="-122"/>
                  <a:sym typeface="+mn-ea"/>
                </a:rPr>
                <a:t>生产管理系统</a:t>
              </a:r>
              <a:endParaRPr lang="zh-CN" altLang="en-US" sz="1400">
                <a:solidFill>
                  <a:srgbClr val="26262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8" name="圆角矩形 87"/>
            <p:cNvSpPr/>
            <p:nvPr/>
          </p:nvSpPr>
          <p:spPr>
            <a:xfrm>
              <a:off x="9860915" y="3321050"/>
              <a:ext cx="1188000" cy="427990"/>
            </a:xfrm>
            <a:prstGeom prst="roundRect">
              <a:avLst/>
            </a:prstGeom>
            <a:solidFill>
              <a:srgbClr val="DDE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ts val="600"/>
                </a:lnSpc>
              </a:pPr>
              <a:r>
                <a:rPr lang="en-US" altLang="zh-CN" sz="14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14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108" name="圆角矩形 107"/>
          <p:cNvSpPr/>
          <p:nvPr/>
        </p:nvSpPr>
        <p:spPr>
          <a:xfrm>
            <a:off x="2316995" y="2868830"/>
            <a:ext cx="8748000" cy="432000"/>
          </a:xfrm>
          <a:prstGeom prst="roundRect">
            <a:avLst/>
          </a:prstGeom>
          <a:gradFill>
            <a:gsLst>
              <a:gs pos="50000">
                <a:srgbClr val="408BCE">
                  <a:alpha val="89804"/>
                </a:srgbClr>
              </a:gs>
              <a:gs pos="0">
                <a:srgbClr val="408BCE">
                  <a:alpha val="60000"/>
                </a:srgbClr>
              </a:gs>
              <a:gs pos="100000">
                <a:srgbClr val="408BCE">
                  <a:alpha val="6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550" b="1" dirty="0">
                <a:latin typeface="微软雅黑" panose="020B0503020204020204" pitchFamily="34" charset="-122"/>
              </a:rPr>
              <a:t>企业经营治理生态</a:t>
            </a:r>
            <a:endParaRPr lang="zh-CN" altLang="en-US" sz="1550" b="1" dirty="0">
              <a:latin typeface="微软雅黑" panose="020B0503020204020204" pitchFamily="34" charset="-122"/>
              <a:ea typeface="微软雅黑" panose="020B0503020204020204" pitchFamily="34" charset="-122"/>
            </a:endParaRPr>
          </a:p>
        </p:txBody>
      </p:sp>
      <p:sp>
        <p:nvSpPr>
          <p:cNvPr id="112" name="右箭头 111"/>
          <p:cNvSpPr>
            <a:spLocks noChangeAspect="1"/>
          </p:cNvSpPr>
          <p:nvPr/>
        </p:nvSpPr>
        <p:spPr>
          <a:xfrm>
            <a:off x="3989455" y="3382010"/>
            <a:ext cx="540000" cy="388448"/>
          </a:xfrm>
          <a:prstGeom prst="rightArrow">
            <a:avLst>
              <a:gd name="adj1" fmla="val 50000"/>
              <a:gd name="adj2" fmla="val 62542"/>
            </a:avLst>
          </a:prstGeom>
          <a:gradFill>
            <a:gsLst>
              <a:gs pos="0">
                <a:srgbClr val="F39800">
                  <a:alpha val="0"/>
                </a:srgbClr>
              </a:gs>
              <a:gs pos="100000">
                <a:srgbClr val="F398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9" name="右箭头 118"/>
          <p:cNvSpPr/>
          <p:nvPr/>
        </p:nvSpPr>
        <p:spPr>
          <a:xfrm rot="-5400000">
            <a:off x="2983851" y="2407545"/>
            <a:ext cx="396000" cy="334800"/>
          </a:xfrm>
          <a:prstGeom prst="rightArrow">
            <a:avLst>
              <a:gd name="adj1" fmla="val 50000"/>
              <a:gd name="adj2" fmla="val 62542"/>
            </a:avLst>
          </a:prstGeom>
          <a:gradFill>
            <a:gsLst>
              <a:gs pos="0">
                <a:srgbClr val="F39800">
                  <a:alpha val="0"/>
                </a:srgbClr>
              </a:gs>
              <a:gs pos="100000">
                <a:srgbClr val="F398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6" name="右箭头 135"/>
          <p:cNvSpPr/>
          <p:nvPr/>
        </p:nvSpPr>
        <p:spPr>
          <a:xfrm rot="-5400000">
            <a:off x="6556784" y="2407545"/>
            <a:ext cx="396000" cy="334800"/>
          </a:xfrm>
          <a:prstGeom prst="rightArrow">
            <a:avLst>
              <a:gd name="adj1" fmla="val 50000"/>
              <a:gd name="adj2" fmla="val 62542"/>
            </a:avLst>
          </a:prstGeom>
          <a:gradFill>
            <a:gsLst>
              <a:gs pos="0">
                <a:srgbClr val="F39800">
                  <a:alpha val="0"/>
                </a:srgbClr>
              </a:gs>
              <a:gs pos="100000">
                <a:srgbClr val="F398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9" name="右箭头 138"/>
          <p:cNvSpPr/>
          <p:nvPr/>
        </p:nvSpPr>
        <p:spPr>
          <a:xfrm rot="-5400000">
            <a:off x="10129717" y="2407545"/>
            <a:ext cx="396000" cy="334800"/>
          </a:xfrm>
          <a:prstGeom prst="rightArrow">
            <a:avLst>
              <a:gd name="adj1" fmla="val 50000"/>
              <a:gd name="adj2" fmla="val 62542"/>
            </a:avLst>
          </a:prstGeom>
          <a:gradFill>
            <a:gsLst>
              <a:gs pos="0">
                <a:srgbClr val="F39800">
                  <a:alpha val="0"/>
                </a:srgbClr>
              </a:gs>
              <a:gs pos="100000">
                <a:srgbClr val="F398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3" name="组合 12"/>
          <p:cNvGrpSpPr/>
          <p:nvPr/>
        </p:nvGrpSpPr>
        <p:grpSpPr>
          <a:xfrm>
            <a:off x="2318582" y="4131745"/>
            <a:ext cx="8748000" cy="876500"/>
            <a:chOff x="2316995" y="4086025"/>
            <a:chExt cx="8748000" cy="876500"/>
          </a:xfrm>
        </p:grpSpPr>
        <p:sp>
          <p:nvSpPr>
            <p:cNvPr id="14" name="圆角矩形 13"/>
            <p:cNvSpPr/>
            <p:nvPr/>
          </p:nvSpPr>
          <p:spPr>
            <a:xfrm>
              <a:off x="2316995" y="4585335"/>
              <a:ext cx="1789430" cy="377190"/>
            </a:xfrm>
            <a:prstGeom prst="roundRect">
              <a:avLst/>
            </a:prstGeom>
            <a:solidFill>
              <a:srgbClr val="DDE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sym typeface="+mn-ea"/>
                </a:rPr>
                <a:t>“三重一大”决策</a:t>
              </a:r>
              <a:endParaRPr lang="zh-CN" altLang="en-US" sz="14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9" name="圆角矩形 68"/>
            <p:cNvSpPr/>
            <p:nvPr/>
          </p:nvSpPr>
          <p:spPr>
            <a:xfrm>
              <a:off x="4192508" y="4585335"/>
              <a:ext cx="1376045" cy="377190"/>
            </a:xfrm>
            <a:prstGeom prst="roundRect">
              <a:avLst/>
            </a:prstGeom>
            <a:solidFill>
              <a:srgbClr val="DDE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solidFill>
                    <a:srgbClr val="262626"/>
                  </a:solidFill>
                  <a:latin typeface="微软雅黑" panose="020B0503020204020204" pitchFamily="34" charset="-122"/>
                  <a:ea typeface="微软雅黑" panose="020B0503020204020204" pitchFamily="34" charset="-122"/>
                  <a:sym typeface="+mn-ea"/>
                </a:rPr>
                <a:t>协同办公平台</a:t>
              </a:r>
              <a:endParaRPr lang="zh-CN" altLang="en-US" sz="1400">
                <a:solidFill>
                  <a:srgbClr val="262626"/>
                </a:solidFill>
                <a:latin typeface="微软雅黑" panose="020B0503020204020204" pitchFamily="34" charset="-122"/>
                <a:ea typeface="微软雅黑" panose="020B0503020204020204" pitchFamily="34" charset="-122"/>
                <a:sym typeface="+mn-ea"/>
              </a:endParaRPr>
            </a:p>
          </p:txBody>
        </p:sp>
        <p:sp>
          <p:nvSpPr>
            <p:cNvPr id="70" name="圆角矩形 69"/>
            <p:cNvSpPr/>
            <p:nvPr/>
          </p:nvSpPr>
          <p:spPr>
            <a:xfrm>
              <a:off x="5654636" y="4585335"/>
              <a:ext cx="1309370" cy="377190"/>
            </a:xfrm>
            <a:prstGeom prst="roundRect">
              <a:avLst/>
            </a:prstGeom>
            <a:solidFill>
              <a:srgbClr val="DDE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solidFill>
                    <a:srgbClr val="262626"/>
                  </a:solidFill>
                  <a:latin typeface="微软雅黑" panose="020B0503020204020204" pitchFamily="34" charset="-122"/>
                  <a:ea typeface="微软雅黑" panose="020B0503020204020204" pitchFamily="34" charset="-122"/>
                  <a:sym typeface="+mn-ea"/>
                </a:rPr>
                <a:t>会议管理</a:t>
              </a:r>
              <a:endParaRPr lang="zh-CN" altLang="en-US" sz="1400">
                <a:solidFill>
                  <a:srgbClr val="262626"/>
                </a:solidFill>
                <a:latin typeface="微软雅黑" panose="020B0503020204020204" pitchFamily="34" charset="-122"/>
                <a:ea typeface="微软雅黑" panose="020B0503020204020204" pitchFamily="34" charset="-122"/>
                <a:sym typeface="+mn-ea"/>
              </a:endParaRPr>
            </a:p>
          </p:txBody>
        </p:sp>
        <p:sp>
          <p:nvSpPr>
            <p:cNvPr id="71" name="圆角矩形 70"/>
            <p:cNvSpPr/>
            <p:nvPr/>
          </p:nvSpPr>
          <p:spPr>
            <a:xfrm>
              <a:off x="7050089" y="4585335"/>
              <a:ext cx="1309370" cy="377190"/>
            </a:xfrm>
            <a:prstGeom prst="roundRect">
              <a:avLst/>
            </a:prstGeom>
            <a:solidFill>
              <a:srgbClr val="DDE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solidFill>
                    <a:srgbClr val="262626"/>
                  </a:solidFill>
                  <a:latin typeface="微软雅黑" panose="020B0503020204020204" pitchFamily="34" charset="-122"/>
                  <a:ea typeface="微软雅黑" panose="020B0503020204020204" pitchFamily="34" charset="-122"/>
                  <a:sym typeface="+mn-ea"/>
                </a:rPr>
                <a:t>督办管理</a:t>
              </a:r>
              <a:endParaRPr lang="zh-CN" altLang="en-US" sz="1400">
                <a:solidFill>
                  <a:srgbClr val="262626"/>
                </a:solidFill>
                <a:latin typeface="微软雅黑" panose="020B0503020204020204" pitchFamily="34" charset="-122"/>
                <a:ea typeface="微软雅黑" panose="020B0503020204020204" pitchFamily="34" charset="-122"/>
                <a:sym typeface="+mn-ea"/>
              </a:endParaRPr>
            </a:p>
          </p:txBody>
        </p:sp>
        <p:sp>
          <p:nvSpPr>
            <p:cNvPr id="73" name="圆角矩形 72"/>
            <p:cNvSpPr/>
            <p:nvPr/>
          </p:nvSpPr>
          <p:spPr>
            <a:xfrm>
              <a:off x="9840995" y="4585335"/>
              <a:ext cx="1224000" cy="377190"/>
            </a:xfrm>
            <a:prstGeom prst="roundRect">
              <a:avLst/>
            </a:prstGeom>
            <a:solidFill>
              <a:srgbClr val="DDE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dirty="0">
                  <a:solidFill>
                    <a:srgbClr val="262626"/>
                  </a:solidFill>
                  <a:latin typeface="微软雅黑" panose="020B0503020204020204" pitchFamily="34" charset="-122"/>
                  <a:ea typeface="微软雅黑" panose="020B0503020204020204" pitchFamily="34" charset="-122"/>
                  <a:sym typeface="+mn-ea"/>
                </a:rPr>
                <a:t>.....</a:t>
              </a:r>
              <a:endParaRPr lang="en-US" altLang="zh-CN" sz="1400" dirty="0">
                <a:solidFill>
                  <a:srgbClr val="262626"/>
                </a:solidFill>
                <a:latin typeface="微软雅黑" panose="020B0503020204020204" pitchFamily="34" charset="-122"/>
                <a:ea typeface="微软雅黑" panose="020B0503020204020204" pitchFamily="34" charset="-122"/>
                <a:sym typeface="+mn-ea"/>
              </a:endParaRPr>
            </a:p>
          </p:txBody>
        </p:sp>
        <p:sp>
          <p:nvSpPr>
            <p:cNvPr id="98" name="圆角矩形 97"/>
            <p:cNvSpPr/>
            <p:nvPr/>
          </p:nvSpPr>
          <p:spPr>
            <a:xfrm>
              <a:off x="8445542" y="4585335"/>
              <a:ext cx="1309370" cy="377190"/>
            </a:xfrm>
            <a:prstGeom prst="roundRect">
              <a:avLst/>
            </a:prstGeom>
            <a:solidFill>
              <a:srgbClr val="DDE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solidFill>
                    <a:srgbClr val="262626"/>
                  </a:solidFill>
                  <a:latin typeface="微软雅黑" panose="020B0503020204020204" pitchFamily="34" charset="-122"/>
                  <a:ea typeface="微软雅黑" panose="020B0503020204020204" pitchFamily="34" charset="-122"/>
                  <a:sym typeface="+mn-ea"/>
                </a:rPr>
                <a:t>档案管理</a:t>
              </a:r>
              <a:endParaRPr lang="zh-CN" altLang="en-US" sz="1400">
                <a:solidFill>
                  <a:srgbClr val="262626"/>
                </a:solidFill>
                <a:latin typeface="微软雅黑" panose="020B0503020204020204" pitchFamily="34" charset="-122"/>
                <a:ea typeface="微软雅黑" panose="020B0503020204020204" pitchFamily="34" charset="-122"/>
                <a:sym typeface="+mn-ea"/>
              </a:endParaRPr>
            </a:p>
          </p:txBody>
        </p:sp>
        <p:sp>
          <p:nvSpPr>
            <p:cNvPr id="142" name="圆角矩形 141"/>
            <p:cNvSpPr/>
            <p:nvPr/>
          </p:nvSpPr>
          <p:spPr>
            <a:xfrm>
              <a:off x="2316995" y="4086025"/>
              <a:ext cx="8748000" cy="432000"/>
            </a:xfrm>
            <a:prstGeom prst="roundRect">
              <a:avLst/>
            </a:prstGeom>
            <a:gradFill>
              <a:gsLst>
                <a:gs pos="50000">
                  <a:srgbClr val="408BCE">
                    <a:alpha val="89804"/>
                  </a:srgbClr>
                </a:gs>
                <a:gs pos="0">
                  <a:srgbClr val="408BCE">
                    <a:alpha val="60000"/>
                  </a:srgbClr>
                </a:gs>
                <a:gs pos="100000">
                  <a:srgbClr val="408BCE">
                    <a:alpha val="6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550" b="1" dirty="0">
                  <a:latin typeface="微软雅黑" panose="020B0503020204020204" pitchFamily="34" charset="-122"/>
                </a:rPr>
                <a:t>决策办公应用生态</a:t>
              </a:r>
              <a:endParaRPr lang="zh-CN" altLang="en-US" sz="1550" b="1" dirty="0">
                <a:latin typeface="微软雅黑" panose="020B0503020204020204" pitchFamily="34" charset="-122"/>
                <a:ea typeface="微软雅黑" panose="020B0503020204020204" pitchFamily="34" charset="-122"/>
              </a:endParaRPr>
            </a:p>
          </p:txBody>
        </p:sp>
      </p:grpSp>
      <p:sp>
        <p:nvSpPr>
          <p:cNvPr id="143" name="图形 4"/>
          <p:cNvSpPr/>
          <p:nvPr/>
        </p:nvSpPr>
        <p:spPr>
          <a:xfrm>
            <a:off x="2803043" y="5961660"/>
            <a:ext cx="1391052" cy="468000"/>
          </a:xfrm>
          <a:custGeom>
            <a:avLst/>
            <a:gdLst>
              <a:gd name="connsiteX0" fmla="*/ 329298 w 2409590"/>
              <a:gd name="connsiteY0" fmla="*/ 455953 h 945268"/>
              <a:gd name="connsiteX1" fmla="*/ 414151 w 2409590"/>
              <a:gd name="connsiteY1" fmla="*/ 242914 h 945268"/>
              <a:gd name="connsiteX2" fmla="*/ 890174 w 2409590"/>
              <a:gd name="connsiteY2" fmla="*/ 238670 h 945268"/>
              <a:gd name="connsiteX3" fmla="*/ 1205825 w 2409590"/>
              <a:gd name="connsiteY3" fmla="*/ 167 h 945268"/>
              <a:gd name="connsiteX4" fmla="*/ 1528264 w 2409590"/>
              <a:gd name="connsiteY4" fmla="*/ 248855 h 945268"/>
              <a:gd name="connsiteX5" fmla="*/ 1824399 w 2409590"/>
              <a:gd name="connsiteY5" fmla="*/ 132574 h 945268"/>
              <a:gd name="connsiteX6" fmla="*/ 2169749 w 2409590"/>
              <a:gd name="connsiteY6" fmla="*/ 460197 h 945268"/>
              <a:gd name="connsiteX7" fmla="*/ 2314847 w 2409590"/>
              <a:gd name="connsiteY7" fmla="*/ 517912 h 945268"/>
              <a:gd name="connsiteX8" fmla="*/ 2409033 w 2409590"/>
              <a:gd name="connsiteY8" fmla="*/ 693606 h 945268"/>
              <a:gd name="connsiteX9" fmla="*/ 2408184 w 2409590"/>
              <a:gd name="connsiteY9" fmla="*/ 716523 h 945268"/>
              <a:gd name="connsiteX10" fmla="*/ 2066229 w 2409590"/>
              <a:gd name="connsiteY10" fmla="*/ 943991 h 945268"/>
              <a:gd name="connsiteX11" fmla="*/ 312328 w 2409590"/>
              <a:gd name="connsiteY11" fmla="*/ 944840 h 945268"/>
              <a:gd name="connsiteX12" fmla="*/ 124804 w 2409590"/>
              <a:gd name="connsiteY12" fmla="*/ 903251 h 945268"/>
              <a:gd name="connsiteX13" fmla="*/ 71 w 2409590"/>
              <a:gd name="connsiteY13" fmla="*/ 703792 h 945268"/>
              <a:gd name="connsiteX14" fmla="*/ 329298 w 2409590"/>
              <a:gd name="connsiteY14" fmla="*/ 455953 h 94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9590" h="945268">
                <a:moveTo>
                  <a:pt x="329298" y="455953"/>
                </a:moveTo>
                <a:cubicBezTo>
                  <a:pt x="329298" y="455953"/>
                  <a:pt x="314025" y="350706"/>
                  <a:pt x="414151" y="242914"/>
                </a:cubicBezTo>
                <a:cubicBezTo>
                  <a:pt x="529551" y="118994"/>
                  <a:pt x="765440" y="107960"/>
                  <a:pt x="890174" y="238670"/>
                </a:cubicBezTo>
                <a:cubicBezTo>
                  <a:pt x="890174" y="238670"/>
                  <a:pt x="946176" y="6958"/>
                  <a:pt x="1205825" y="167"/>
                </a:cubicBezTo>
                <a:cubicBezTo>
                  <a:pt x="1465473" y="-7471"/>
                  <a:pt x="1528264" y="248855"/>
                  <a:pt x="1528264" y="248855"/>
                </a:cubicBezTo>
                <a:cubicBezTo>
                  <a:pt x="1528264" y="248855"/>
                  <a:pt x="1616511" y="118146"/>
                  <a:pt x="1824399" y="132574"/>
                </a:cubicBezTo>
                <a:cubicBezTo>
                  <a:pt x="2140051" y="154642"/>
                  <a:pt x="2169749" y="460197"/>
                  <a:pt x="2169749" y="460197"/>
                </a:cubicBezTo>
                <a:cubicBezTo>
                  <a:pt x="2169749" y="460197"/>
                  <a:pt x="2248662" y="469533"/>
                  <a:pt x="2314847" y="517912"/>
                </a:cubicBezTo>
                <a:cubicBezTo>
                  <a:pt x="2363213" y="552712"/>
                  <a:pt x="2403942" y="607881"/>
                  <a:pt x="2409033" y="693606"/>
                </a:cubicBezTo>
                <a:cubicBezTo>
                  <a:pt x="2409881" y="708884"/>
                  <a:pt x="2409881" y="699548"/>
                  <a:pt x="2408184" y="716523"/>
                </a:cubicBezTo>
                <a:cubicBezTo>
                  <a:pt x="2398851" y="796307"/>
                  <a:pt x="2343697" y="943991"/>
                  <a:pt x="2066229" y="943991"/>
                </a:cubicBezTo>
                <a:cubicBezTo>
                  <a:pt x="1961860" y="943991"/>
                  <a:pt x="312328" y="944840"/>
                  <a:pt x="312328" y="944840"/>
                </a:cubicBezTo>
                <a:cubicBezTo>
                  <a:pt x="312328" y="944840"/>
                  <a:pt x="209657" y="952479"/>
                  <a:pt x="124804" y="903251"/>
                </a:cubicBezTo>
                <a:cubicBezTo>
                  <a:pt x="38254" y="853174"/>
                  <a:pt x="6011" y="792912"/>
                  <a:pt x="71" y="703792"/>
                </a:cubicBezTo>
                <a:cubicBezTo>
                  <a:pt x="-3323" y="579023"/>
                  <a:pt x="115470" y="428792"/>
                  <a:pt x="329298" y="455953"/>
                </a:cubicBezTo>
                <a:close/>
              </a:path>
            </a:pathLst>
          </a:custGeom>
          <a:solidFill>
            <a:srgbClr val="609FD6"/>
          </a:solidFill>
          <a:ln w="25400" cap="flat" cmpd="sng" algn="ctr">
            <a:noFill/>
            <a:prstDash val="solid"/>
          </a:ln>
          <a:effectLst/>
        </p:spPr>
        <p:txBody>
          <a:bodyPr rtlCol="0" anchor="ctr"/>
          <a:p>
            <a:pPr algn="ctr" defTabSz="685800" rtl="0">
              <a:lnSpc>
                <a:spcPts val="3200"/>
              </a:lnSpc>
            </a:pPr>
            <a:r>
              <a:rPr lang="zh-CN" altLang="en-US" sz="1400" dirty="0">
                <a:solidFill>
                  <a:sysClr val="window" lastClr="FFFFFF"/>
                </a:solidFill>
                <a:latin typeface="Arial" panose="020B0604020202020204"/>
                <a:ea typeface="微软雅黑" panose="020B0503020204020204" pitchFamily="34" charset="-122"/>
              </a:rPr>
              <a:t>私有云</a:t>
            </a:r>
            <a:endParaRPr lang="zh-CN" altLang="en-US" sz="1400" dirty="0">
              <a:solidFill>
                <a:sysClr val="window" lastClr="FFFFFF"/>
              </a:solidFill>
              <a:latin typeface="Arial" panose="020B0604020202020204"/>
              <a:ea typeface="微软雅黑" panose="020B0503020204020204" pitchFamily="34" charset="-122"/>
            </a:endParaRPr>
          </a:p>
        </p:txBody>
      </p:sp>
      <p:sp>
        <p:nvSpPr>
          <p:cNvPr id="145" name="图形 4"/>
          <p:cNvSpPr/>
          <p:nvPr/>
        </p:nvSpPr>
        <p:spPr>
          <a:xfrm>
            <a:off x="5992256" y="5961660"/>
            <a:ext cx="1391052" cy="468000"/>
          </a:xfrm>
          <a:custGeom>
            <a:avLst/>
            <a:gdLst>
              <a:gd name="connsiteX0" fmla="*/ 329298 w 2409590"/>
              <a:gd name="connsiteY0" fmla="*/ 455953 h 945268"/>
              <a:gd name="connsiteX1" fmla="*/ 414151 w 2409590"/>
              <a:gd name="connsiteY1" fmla="*/ 242914 h 945268"/>
              <a:gd name="connsiteX2" fmla="*/ 890174 w 2409590"/>
              <a:gd name="connsiteY2" fmla="*/ 238670 h 945268"/>
              <a:gd name="connsiteX3" fmla="*/ 1205825 w 2409590"/>
              <a:gd name="connsiteY3" fmla="*/ 167 h 945268"/>
              <a:gd name="connsiteX4" fmla="*/ 1528264 w 2409590"/>
              <a:gd name="connsiteY4" fmla="*/ 248855 h 945268"/>
              <a:gd name="connsiteX5" fmla="*/ 1824399 w 2409590"/>
              <a:gd name="connsiteY5" fmla="*/ 132574 h 945268"/>
              <a:gd name="connsiteX6" fmla="*/ 2169749 w 2409590"/>
              <a:gd name="connsiteY6" fmla="*/ 460197 h 945268"/>
              <a:gd name="connsiteX7" fmla="*/ 2314847 w 2409590"/>
              <a:gd name="connsiteY7" fmla="*/ 517912 h 945268"/>
              <a:gd name="connsiteX8" fmla="*/ 2409033 w 2409590"/>
              <a:gd name="connsiteY8" fmla="*/ 693606 h 945268"/>
              <a:gd name="connsiteX9" fmla="*/ 2408184 w 2409590"/>
              <a:gd name="connsiteY9" fmla="*/ 716523 h 945268"/>
              <a:gd name="connsiteX10" fmla="*/ 2066229 w 2409590"/>
              <a:gd name="connsiteY10" fmla="*/ 943991 h 945268"/>
              <a:gd name="connsiteX11" fmla="*/ 312328 w 2409590"/>
              <a:gd name="connsiteY11" fmla="*/ 944840 h 945268"/>
              <a:gd name="connsiteX12" fmla="*/ 124804 w 2409590"/>
              <a:gd name="connsiteY12" fmla="*/ 903251 h 945268"/>
              <a:gd name="connsiteX13" fmla="*/ 71 w 2409590"/>
              <a:gd name="connsiteY13" fmla="*/ 703792 h 945268"/>
              <a:gd name="connsiteX14" fmla="*/ 329298 w 2409590"/>
              <a:gd name="connsiteY14" fmla="*/ 455953 h 94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9590" h="945268">
                <a:moveTo>
                  <a:pt x="329298" y="455953"/>
                </a:moveTo>
                <a:cubicBezTo>
                  <a:pt x="329298" y="455953"/>
                  <a:pt x="314025" y="350706"/>
                  <a:pt x="414151" y="242914"/>
                </a:cubicBezTo>
                <a:cubicBezTo>
                  <a:pt x="529551" y="118994"/>
                  <a:pt x="765440" y="107960"/>
                  <a:pt x="890174" y="238670"/>
                </a:cubicBezTo>
                <a:cubicBezTo>
                  <a:pt x="890174" y="238670"/>
                  <a:pt x="946176" y="6958"/>
                  <a:pt x="1205825" y="167"/>
                </a:cubicBezTo>
                <a:cubicBezTo>
                  <a:pt x="1465473" y="-7471"/>
                  <a:pt x="1528264" y="248855"/>
                  <a:pt x="1528264" y="248855"/>
                </a:cubicBezTo>
                <a:cubicBezTo>
                  <a:pt x="1528264" y="248855"/>
                  <a:pt x="1616511" y="118146"/>
                  <a:pt x="1824399" y="132574"/>
                </a:cubicBezTo>
                <a:cubicBezTo>
                  <a:pt x="2140051" y="154642"/>
                  <a:pt x="2169749" y="460197"/>
                  <a:pt x="2169749" y="460197"/>
                </a:cubicBezTo>
                <a:cubicBezTo>
                  <a:pt x="2169749" y="460197"/>
                  <a:pt x="2248662" y="469533"/>
                  <a:pt x="2314847" y="517912"/>
                </a:cubicBezTo>
                <a:cubicBezTo>
                  <a:pt x="2363213" y="552712"/>
                  <a:pt x="2403942" y="607881"/>
                  <a:pt x="2409033" y="693606"/>
                </a:cubicBezTo>
                <a:cubicBezTo>
                  <a:pt x="2409881" y="708884"/>
                  <a:pt x="2409881" y="699548"/>
                  <a:pt x="2408184" y="716523"/>
                </a:cubicBezTo>
                <a:cubicBezTo>
                  <a:pt x="2398851" y="796307"/>
                  <a:pt x="2343697" y="943991"/>
                  <a:pt x="2066229" y="943991"/>
                </a:cubicBezTo>
                <a:cubicBezTo>
                  <a:pt x="1961860" y="943991"/>
                  <a:pt x="312328" y="944840"/>
                  <a:pt x="312328" y="944840"/>
                </a:cubicBezTo>
                <a:cubicBezTo>
                  <a:pt x="312328" y="944840"/>
                  <a:pt x="209657" y="952479"/>
                  <a:pt x="124804" y="903251"/>
                </a:cubicBezTo>
                <a:cubicBezTo>
                  <a:pt x="38254" y="853174"/>
                  <a:pt x="6011" y="792912"/>
                  <a:pt x="71" y="703792"/>
                </a:cubicBezTo>
                <a:cubicBezTo>
                  <a:pt x="-3323" y="579023"/>
                  <a:pt x="115470" y="428792"/>
                  <a:pt x="329298" y="455953"/>
                </a:cubicBezTo>
                <a:close/>
              </a:path>
            </a:pathLst>
          </a:custGeom>
          <a:solidFill>
            <a:srgbClr val="609FD6"/>
          </a:solidFill>
          <a:ln w="25400" cap="flat" cmpd="sng" algn="ctr">
            <a:noFill/>
            <a:prstDash val="solid"/>
          </a:ln>
          <a:effectLst/>
        </p:spPr>
        <p:txBody>
          <a:bodyPr rtlCol="0" anchor="ctr"/>
          <a:p>
            <a:pPr algn="ctr" defTabSz="685800" rtl="0">
              <a:lnSpc>
                <a:spcPts val="3200"/>
              </a:lnSpc>
            </a:pPr>
            <a:r>
              <a:rPr lang="zh-CN" altLang="en-US" sz="1400" dirty="0">
                <a:solidFill>
                  <a:sysClr val="window" lastClr="FFFFFF"/>
                </a:solidFill>
                <a:latin typeface="Arial" panose="020B0604020202020204"/>
                <a:ea typeface="微软雅黑" panose="020B0503020204020204" pitchFamily="34" charset="-122"/>
              </a:rPr>
              <a:t>公有云</a:t>
            </a:r>
            <a:endParaRPr lang="zh-CN" altLang="en-US" sz="1400" dirty="0">
              <a:solidFill>
                <a:sysClr val="window" lastClr="FFFFFF"/>
              </a:solidFill>
              <a:latin typeface="Arial" panose="020B0604020202020204"/>
              <a:ea typeface="微软雅黑" panose="020B0503020204020204" pitchFamily="34" charset="-122"/>
            </a:endParaRPr>
          </a:p>
        </p:txBody>
      </p:sp>
      <p:sp>
        <p:nvSpPr>
          <p:cNvPr id="146" name="图形 4"/>
          <p:cNvSpPr/>
          <p:nvPr/>
        </p:nvSpPr>
        <p:spPr>
          <a:xfrm>
            <a:off x="9181469" y="5961660"/>
            <a:ext cx="1391052" cy="468000"/>
          </a:xfrm>
          <a:custGeom>
            <a:avLst/>
            <a:gdLst>
              <a:gd name="connsiteX0" fmla="*/ 329298 w 2409590"/>
              <a:gd name="connsiteY0" fmla="*/ 455953 h 945268"/>
              <a:gd name="connsiteX1" fmla="*/ 414151 w 2409590"/>
              <a:gd name="connsiteY1" fmla="*/ 242914 h 945268"/>
              <a:gd name="connsiteX2" fmla="*/ 890174 w 2409590"/>
              <a:gd name="connsiteY2" fmla="*/ 238670 h 945268"/>
              <a:gd name="connsiteX3" fmla="*/ 1205825 w 2409590"/>
              <a:gd name="connsiteY3" fmla="*/ 167 h 945268"/>
              <a:gd name="connsiteX4" fmla="*/ 1528264 w 2409590"/>
              <a:gd name="connsiteY4" fmla="*/ 248855 h 945268"/>
              <a:gd name="connsiteX5" fmla="*/ 1824399 w 2409590"/>
              <a:gd name="connsiteY5" fmla="*/ 132574 h 945268"/>
              <a:gd name="connsiteX6" fmla="*/ 2169749 w 2409590"/>
              <a:gd name="connsiteY6" fmla="*/ 460197 h 945268"/>
              <a:gd name="connsiteX7" fmla="*/ 2314847 w 2409590"/>
              <a:gd name="connsiteY7" fmla="*/ 517912 h 945268"/>
              <a:gd name="connsiteX8" fmla="*/ 2409033 w 2409590"/>
              <a:gd name="connsiteY8" fmla="*/ 693606 h 945268"/>
              <a:gd name="connsiteX9" fmla="*/ 2408184 w 2409590"/>
              <a:gd name="connsiteY9" fmla="*/ 716523 h 945268"/>
              <a:gd name="connsiteX10" fmla="*/ 2066229 w 2409590"/>
              <a:gd name="connsiteY10" fmla="*/ 943991 h 945268"/>
              <a:gd name="connsiteX11" fmla="*/ 312328 w 2409590"/>
              <a:gd name="connsiteY11" fmla="*/ 944840 h 945268"/>
              <a:gd name="connsiteX12" fmla="*/ 124804 w 2409590"/>
              <a:gd name="connsiteY12" fmla="*/ 903251 h 945268"/>
              <a:gd name="connsiteX13" fmla="*/ 71 w 2409590"/>
              <a:gd name="connsiteY13" fmla="*/ 703792 h 945268"/>
              <a:gd name="connsiteX14" fmla="*/ 329298 w 2409590"/>
              <a:gd name="connsiteY14" fmla="*/ 455953 h 94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9590" h="945268">
                <a:moveTo>
                  <a:pt x="329298" y="455953"/>
                </a:moveTo>
                <a:cubicBezTo>
                  <a:pt x="329298" y="455953"/>
                  <a:pt x="314025" y="350706"/>
                  <a:pt x="414151" y="242914"/>
                </a:cubicBezTo>
                <a:cubicBezTo>
                  <a:pt x="529551" y="118994"/>
                  <a:pt x="765440" y="107960"/>
                  <a:pt x="890174" y="238670"/>
                </a:cubicBezTo>
                <a:cubicBezTo>
                  <a:pt x="890174" y="238670"/>
                  <a:pt x="946176" y="6958"/>
                  <a:pt x="1205825" y="167"/>
                </a:cubicBezTo>
                <a:cubicBezTo>
                  <a:pt x="1465473" y="-7471"/>
                  <a:pt x="1528264" y="248855"/>
                  <a:pt x="1528264" y="248855"/>
                </a:cubicBezTo>
                <a:cubicBezTo>
                  <a:pt x="1528264" y="248855"/>
                  <a:pt x="1616511" y="118146"/>
                  <a:pt x="1824399" y="132574"/>
                </a:cubicBezTo>
                <a:cubicBezTo>
                  <a:pt x="2140051" y="154642"/>
                  <a:pt x="2169749" y="460197"/>
                  <a:pt x="2169749" y="460197"/>
                </a:cubicBezTo>
                <a:cubicBezTo>
                  <a:pt x="2169749" y="460197"/>
                  <a:pt x="2248662" y="469533"/>
                  <a:pt x="2314847" y="517912"/>
                </a:cubicBezTo>
                <a:cubicBezTo>
                  <a:pt x="2363213" y="552712"/>
                  <a:pt x="2403942" y="607881"/>
                  <a:pt x="2409033" y="693606"/>
                </a:cubicBezTo>
                <a:cubicBezTo>
                  <a:pt x="2409881" y="708884"/>
                  <a:pt x="2409881" y="699548"/>
                  <a:pt x="2408184" y="716523"/>
                </a:cubicBezTo>
                <a:cubicBezTo>
                  <a:pt x="2398851" y="796307"/>
                  <a:pt x="2343697" y="943991"/>
                  <a:pt x="2066229" y="943991"/>
                </a:cubicBezTo>
                <a:cubicBezTo>
                  <a:pt x="1961860" y="943991"/>
                  <a:pt x="312328" y="944840"/>
                  <a:pt x="312328" y="944840"/>
                </a:cubicBezTo>
                <a:cubicBezTo>
                  <a:pt x="312328" y="944840"/>
                  <a:pt x="209657" y="952479"/>
                  <a:pt x="124804" y="903251"/>
                </a:cubicBezTo>
                <a:cubicBezTo>
                  <a:pt x="38254" y="853174"/>
                  <a:pt x="6011" y="792912"/>
                  <a:pt x="71" y="703792"/>
                </a:cubicBezTo>
                <a:cubicBezTo>
                  <a:pt x="-3323" y="579023"/>
                  <a:pt x="115470" y="428792"/>
                  <a:pt x="329298" y="455953"/>
                </a:cubicBezTo>
                <a:close/>
              </a:path>
            </a:pathLst>
          </a:custGeom>
          <a:solidFill>
            <a:srgbClr val="609FD6"/>
          </a:solidFill>
          <a:ln w="25400" cap="flat" cmpd="sng" algn="ctr">
            <a:noFill/>
            <a:prstDash val="solid"/>
          </a:ln>
          <a:effectLst/>
        </p:spPr>
        <p:txBody>
          <a:bodyPr rtlCol="0" anchor="ctr"/>
          <a:p>
            <a:pPr algn="ctr" defTabSz="685800" rtl="0">
              <a:lnSpc>
                <a:spcPts val="3200"/>
              </a:lnSpc>
            </a:pPr>
            <a:r>
              <a:rPr lang="zh-CN" altLang="en-US" sz="1400" dirty="0">
                <a:solidFill>
                  <a:sysClr val="window" lastClr="FFFFFF"/>
                </a:solidFill>
                <a:latin typeface="Arial" panose="020B0604020202020204"/>
                <a:ea typeface="微软雅黑" panose="020B0503020204020204" pitchFamily="34" charset="-122"/>
              </a:rPr>
              <a:t>行业云</a:t>
            </a:r>
            <a:endParaRPr lang="zh-CN" altLang="en-US" sz="1400" dirty="0">
              <a:solidFill>
                <a:sysClr val="window" lastClr="FFFFFF"/>
              </a:solidFill>
              <a:latin typeface="Arial" panose="020B0604020202020204"/>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rtlCol="0" anchor="ctr" anchorCtr="0">
            <a:normAutofit/>
          </a:bodyPr>
          <a:lstStyle/>
          <a:p>
            <a:pPr lvl="0" algn="l">
              <a:buClrTx/>
              <a:buSzTx/>
              <a:buFontTx/>
            </a:pPr>
            <a:r>
              <a:rPr lang="zh-CN" altLang="en-US" dirty="0" smtClean="0">
                <a:latin typeface="微软雅黑" charset="0"/>
                <a:ea typeface="微软雅黑" charset="0"/>
                <a:sym typeface="+mn-ea"/>
              </a:rPr>
              <a:t>云网互联、数据</a:t>
            </a:r>
            <a:r>
              <a:rPr lang="zh-CN" altLang="en-US" dirty="0" smtClean="0">
                <a:latin typeface="微软雅黑" charset="0"/>
                <a:ea typeface="微软雅黑" charset="0"/>
                <a:sym typeface="+mn-ea"/>
              </a:rPr>
              <a:t>畅通</a:t>
            </a:r>
            <a:endParaRPr lang="zh-CN" altLang="en-US" dirty="0" smtClean="0">
              <a:latin typeface="微软雅黑" charset="0"/>
              <a:ea typeface="微软雅黑" charset="0"/>
              <a:sym typeface="+mn-ea"/>
            </a:endParaRPr>
          </a:p>
        </p:txBody>
      </p:sp>
      <p:pic>
        <p:nvPicPr>
          <p:cNvPr id="5" name="图片 54"/>
          <p:cNvPicPr>
            <a:picLocks noChangeAspect="1"/>
          </p:cNvPicPr>
          <p:nvPr/>
        </p:nvPicPr>
        <p:blipFill>
          <a:blip r:embed="rId1"/>
          <a:stretch>
            <a:fillRect/>
          </a:stretch>
        </p:blipFill>
        <p:spPr>
          <a:xfrm>
            <a:off x="488315" y="1430655"/>
            <a:ext cx="3887470" cy="4351655"/>
          </a:xfrm>
          <a:prstGeom prst="rect">
            <a:avLst/>
          </a:prstGeom>
        </p:spPr>
      </p:pic>
      <p:sp>
        <p:nvSpPr>
          <p:cNvPr id="105" name="文本框 104"/>
          <p:cNvSpPr txBox="1"/>
          <p:nvPr>
            <p:custDataLst>
              <p:tags r:id="rId2"/>
            </p:custDataLst>
          </p:nvPr>
        </p:nvSpPr>
        <p:spPr>
          <a:xfrm>
            <a:off x="7016054" y="1443990"/>
            <a:ext cx="738000" cy="444500"/>
          </a:xfrm>
          <a:prstGeom prst="roundRect">
            <a:avLst/>
          </a:prstGeom>
          <a:solidFill>
            <a:srgbClr val="48BFC9"/>
          </a:solidFill>
        </p:spPr>
        <p:txBody>
          <a:bodyPr vert="horz" wrap="square" numCol="1" spcCol="0" rtlCol="0" fromWordArt="0" anchor="ctr" anchorCtr="0" forceAA="0" compatLnSpc="0">
            <a:noAutofit/>
          </a:bodyPr>
          <a:lstStyle/>
          <a:p>
            <a:pPr algn="ctr">
              <a:buClrTx/>
              <a:buSzTx/>
              <a:buFontTx/>
            </a:pPr>
            <a:r>
              <a:rPr lang="zh-CN" altLang="en-US" sz="1300" b="1">
                <a:solidFill>
                  <a:schemeClr val="bg1"/>
                </a:solidFill>
                <a:latin typeface="微软雅黑" panose="020B0503020204020204" pitchFamily="34" charset="-122"/>
                <a:ea typeface="微软雅黑" panose="020B0503020204020204" pitchFamily="34" charset="-122"/>
                <a:cs typeface="等线" panose="02010600030101010101" charset="-122"/>
                <a:sym typeface="+mn-ea"/>
              </a:rPr>
              <a:t>互联网</a:t>
            </a:r>
            <a:endParaRPr lang="zh-CN" altLang="en-US" sz="1300" b="1">
              <a:solidFill>
                <a:schemeClr val="bg1"/>
              </a:solidFill>
              <a:latin typeface="微软雅黑" panose="020B0503020204020204" pitchFamily="34" charset="-122"/>
              <a:ea typeface="微软雅黑" panose="020B0503020204020204" pitchFamily="34" charset="-122"/>
              <a:cs typeface="等线" panose="02010600030101010101" charset="-122"/>
              <a:sym typeface="+mn-ea"/>
            </a:endParaRPr>
          </a:p>
        </p:txBody>
      </p:sp>
      <p:sp>
        <p:nvSpPr>
          <p:cNvPr id="131" name="文本框 130"/>
          <p:cNvSpPr txBox="1"/>
          <p:nvPr/>
        </p:nvSpPr>
        <p:spPr>
          <a:xfrm>
            <a:off x="626110" y="5934710"/>
            <a:ext cx="3611880" cy="368300"/>
          </a:xfrm>
          <a:prstGeom prst="rect">
            <a:avLst/>
          </a:prstGeom>
          <a:noFill/>
        </p:spPr>
        <p:txBody>
          <a:bodyPr wrap="none" rtlCol="0" anchor="t">
            <a:spAutoFit/>
          </a:bodyPr>
          <a:lstStyle/>
          <a:p>
            <a:r>
              <a:rPr lang="zh-CN" altLang="en-US" b="1" dirty="0">
                <a:solidFill>
                  <a:schemeClr val="tx1">
                    <a:lumMod val="95000"/>
                    <a:lumOff val="5000"/>
                  </a:schemeClr>
                </a:solidFill>
                <a:cs typeface="+mn-ea"/>
                <a:sym typeface="+mn-ea"/>
              </a:rPr>
              <a:t>“聚链”一体化数据共享交换平台</a:t>
            </a:r>
            <a:endParaRPr lang="zh-CN" altLang="en-US" dirty="0">
              <a:solidFill>
                <a:schemeClr val="tx1">
                  <a:lumMod val="95000"/>
                  <a:lumOff val="5000"/>
                </a:schemeClr>
              </a:solidFill>
            </a:endParaRPr>
          </a:p>
        </p:txBody>
      </p:sp>
      <p:sp>
        <p:nvSpPr>
          <p:cNvPr id="138" name="同侧圆角矩形 137"/>
          <p:cNvSpPr/>
          <p:nvPr/>
        </p:nvSpPr>
        <p:spPr>
          <a:xfrm rot="10800000">
            <a:off x="4980716" y="1846105"/>
            <a:ext cx="1946098" cy="4402927"/>
          </a:xfrm>
          <a:prstGeom prst="round2SameRect">
            <a:avLst>
              <a:gd name="adj1" fmla="val 7203"/>
              <a:gd name="adj2" fmla="val 0"/>
            </a:avLst>
          </a:prstGeom>
          <a:solidFill>
            <a:srgbClr val="E9F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n w="0"/>
              <a:solidFill>
                <a:schemeClr val="tx1"/>
              </a:solidFill>
            </a:endParaRPr>
          </a:p>
        </p:txBody>
      </p:sp>
      <p:sp>
        <p:nvSpPr>
          <p:cNvPr id="12" name="同侧圆角矩形 11"/>
          <p:cNvSpPr/>
          <p:nvPr/>
        </p:nvSpPr>
        <p:spPr>
          <a:xfrm>
            <a:off x="4980723" y="1444425"/>
            <a:ext cx="1946073" cy="432000"/>
          </a:xfrm>
          <a:prstGeom prst="round2SameRect">
            <a:avLst/>
          </a:prstGeom>
          <a:gradFill>
            <a:gsLst>
              <a:gs pos="50000">
                <a:srgbClr val="408BCE"/>
              </a:gs>
              <a:gs pos="0">
                <a:srgbClr val="408BCE">
                  <a:alpha val="60000"/>
                </a:srgbClr>
              </a:gs>
              <a:gs pos="100000">
                <a:srgbClr val="408BCE">
                  <a:alpha val="6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100"/>
              </a:lnSpc>
            </a:pPr>
            <a:r>
              <a:rPr lang="zh-CN" altLang="en-US" sz="1750" b="1" dirty="0" smtClean="0">
                <a:solidFill>
                  <a:srgbClr val="FAFDFD"/>
                </a:solidFill>
                <a:latin typeface="微软雅黑" panose="020B0503020204020204" pitchFamily="34" charset="-122"/>
                <a:ea typeface="微软雅黑" panose="020B0503020204020204" pitchFamily="34" charset="-122"/>
              </a:rPr>
              <a:t>     </a:t>
            </a:r>
            <a:r>
              <a:rPr lang="zh-CN" altLang="en-US" sz="1550" b="1" dirty="0" smtClean="0">
                <a:solidFill>
                  <a:srgbClr val="FAFDFD"/>
                </a:solidFill>
                <a:latin typeface="微软雅黑" panose="020B0503020204020204" pitchFamily="34" charset="-122"/>
                <a:ea typeface="微软雅黑" panose="020B0503020204020204" pitchFamily="34" charset="-122"/>
              </a:rPr>
              <a:t>国资监管云</a:t>
            </a:r>
            <a:endParaRPr lang="zh-CN" altLang="en-US" sz="1550" b="1" dirty="0">
              <a:solidFill>
                <a:srgbClr val="FAFDFD"/>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6133230" y="3597563"/>
            <a:ext cx="635000" cy="635000"/>
            <a:chOff x="7911" y="5438"/>
            <a:chExt cx="1000" cy="1000"/>
          </a:xfrm>
        </p:grpSpPr>
        <p:sp>
          <p:nvSpPr>
            <p:cNvPr id="72" name="ï$ḷidê"/>
            <p:cNvSpPr/>
            <p:nvPr/>
          </p:nvSpPr>
          <p:spPr>
            <a:xfrm>
              <a:off x="7911" y="5438"/>
              <a:ext cx="1000" cy="1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57150">
              <a:gradFill>
                <a:gsLst>
                  <a:gs pos="56000">
                    <a:srgbClr val="FFAD33">
                      <a:alpha val="25000"/>
                    </a:srgbClr>
                  </a:gs>
                  <a:gs pos="100000">
                    <a:srgbClr val="FFAD33"/>
                  </a:gs>
                </a:gsLst>
                <a:lin ang="5400000" scaled="1"/>
              </a:gradFill>
              <a:miter lim="400000"/>
            </a:ln>
          </p:spPr>
          <p:txBody>
            <a:bodyPr wrap="none" lIns="19050" tIns="19050" rIns="19050" bIns="1905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Arial" panose="020B0604020202020204"/>
                <a:ea typeface="华文楷体" panose="02010600040101010101" pitchFamily="2" charset="-122"/>
                <a:cs typeface="Calibri" panose="020F0502020204030204"/>
                <a:sym typeface="Calibri" panose="020F0502020204030204"/>
              </a:endParaRPr>
            </a:p>
          </p:txBody>
        </p:sp>
        <p:pic>
          <p:nvPicPr>
            <p:cNvPr id="16" name="图片 15"/>
            <p:cNvPicPr>
              <a:picLocks noChangeAspect="1"/>
            </p:cNvPicPr>
            <p:nvPr/>
          </p:nvPicPr>
          <p:blipFill>
            <a:blip r:embed="rId3"/>
            <a:stretch>
              <a:fillRect/>
            </a:stretch>
          </p:blipFill>
          <p:spPr>
            <a:xfrm>
              <a:off x="8016" y="5682"/>
              <a:ext cx="769" cy="512"/>
            </a:xfrm>
            <a:prstGeom prst="rect">
              <a:avLst/>
            </a:prstGeom>
          </p:spPr>
        </p:pic>
      </p:grpSp>
      <p:sp>
        <p:nvSpPr>
          <p:cNvPr id="140" name="圆角矩形 139"/>
          <p:cNvSpPr/>
          <p:nvPr/>
        </p:nvSpPr>
        <p:spPr>
          <a:xfrm>
            <a:off x="5215859" y="3685092"/>
            <a:ext cx="787962" cy="514430"/>
          </a:xfrm>
          <a:prstGeom prst="roundRect">
            <a:avLst>
              <a:gd name="adj" fmla="val 9773"/>
            </a:avLst>
          </a:prstGeom>
          <a:solidFill>
            <a:srgbClr val="67A3D8"/>
          </a:solidFill>
          <a:ln w="25400" cap="flat" cmpd="sng" algn="ctr">
            <a:noFill/>
            <a:prstDash val="solid"/>
          </a:ln>
          <a:effectLst/>
        </p:spPr>
        <p:txBody>
          <a:bodyPr lIns="108000" tIns="90000" rtlCol="0" anchor="ctr"/>
          <a:lstStyle/>
          <a:p>
            <a:pPr algn="ctr" defTabSz="685800" rtl="0">
              <a:lnSpc>
                <a:spcPts val="1600"/>
              </a:lnSpc>
            </a:pPr>
            <a:r>
              <a:rPr lang="zh-CN" altLang="en-US" sz="1300" b="1" spc="300" dirty="0" smtClean="0">
                <a:solidFill>
                  <a:sysClr val="window" lastClr="FFFFFF"/>
                </a:solidFill>
                <a:latin typeface="+mn-ea"/>
                <a:ea typeface="+mn-ea"/>
                <a:sym typeface="+mn-ea"/>
              </a:rPr>
              <a:t>国资</a:t>
            </a:r>
            <a:endParaRPr lang="en-US" altLang="zh-CN" sz="1300" b="1" spc="300" dirty="0" smtClean="0">
              <a:solidFill>
                <a:sysClr val="window" lastClr="FFFFFF"/>
              </a:solidFill>
              <a:latin typeface="+mn-ea"/>
              <a:ea typeface="+mn-ea"/>
              <a:sym typeface="+mn-ea"/>
            </a:endParaRPr>
          </a:p>
          <a:p>
            <a:pPr algn="ctr" defTabSz="685800" rtl="0">
              <a:lnSpc>
                <a:spcPts val="1600"/>
              </a:lnSpc>
            </a:pPr>
            <a:r>
              <a:rPr lang="zh-CN" altLang="en-US" sz="1300" b="1" spc="300" dirty="0" smtClean="0">
                <a:solidFill>
                  <a:sysClr val="window" lastClr="FFFFFF"/>
                </a:solidFill>
                <a:latin typeface="+mn-ea"/>
                <a:ea typeface="+mn-ea"/>
                <a:sym typeface="+mn-ea"/>
              </a:rPr>
              <a:t>应用 </a:t>
            </a:r>
            <a:endParaRPr lang="zh-CN" altLang="en-US" sz="1300" b="1" spc="300" dirty="0">
              <a:solidFill>
                <a:sysClr val="window" lastClr="FFFFFF"/>
              </a:solidFill>
              <a:latin typeface="+mn-ea"/>
              <a:ea typeface="+mn-ea"/>
              <a:sym typeface="+mn-ea"/>
            </a:endParaRPr>
          </a:p>
        </p:txBody>
      </p:sp>
      <p:sp>
        <p:nvSpPr>
          <p:cNvPr id="17" name="图形 4"/>
          <p:cNvSpPr>
            <a:spLocks noChangeAspect="1"/>
          </p:cNvSpPr>
          <p:nvPr/>
        </p:nvSpPr>
        <p:spPr>
          <a:xfrm>
            <a:off x="5252824" y="1553749"/>
            <a:ext cx="324000" cy="208927"/>
          </a:xfrm>
          <a:custGeom>
            <a:avLst/>
            <a:gdLst>
              <a:gd name="connsiteX0" fmla="*/ 231319 w 271226"/>
              <a:gd name="connsiteY0" fmla="*/ 86757 h 174896"/>
              <a:gd name="connsiteX1" fmla="*/ 220891 w 271226"/>
              <a:gd name="connsiteY1" fmla="*/ 41089 h 174896"/>
              <a:gd name="connsiteX2" fmla="*/ 175385 w 271226"/>
              <a:gd name="connsiteY2" fmla="*/ 34429 h 174896"/>
              <a:gd name="connsiteX3" fmla="*/ 120400 w 271226"/>
              <a:gd name="connsiteY3" fmla="*/ 178 h 174896"/>
              <a:gd name="connsiteX4" fmla="*/ 64466 w 271226"/>
              <a:gd name="connsiteY4" fmla="*/ 23964 h 174896"/>
              <a:gd name="connsiteX5" fmla="*/ 51194 w 271226"/>
              <a:gd name="connsiteY5" fmla="*/ 72486 h 174896"/>
              <a:gd name="connsiteX6" fmla="*/ 0 w 271226"/>
              <a:gd name="connsiteY6" fmla="*/ 127669 h 174896"/>
              <a:gd name="connsiteX7" fmla="*/ 16116 w 271226"/>
              <a:gd name="connsiteY7" fmla="*/ 162871 h 174896"/>
              <a:gd name="connsiteX8" fmla="*/ 29389 w 271226"/>
              <a:gd name="connsiteY8" fmla="*/ 170483 h 174896"/>
              <a:gd name="connsiteX9" fmla="*/ 66362 w 271226"/>
              <a:gd name="connsiteY9" fmla="*/ 174289 h 174896"/>
              <a:gd name="connsiteX10" fmla="*/ 217099 w 271226"/>
              <a:gd name="connsiteY10" fmla="*/ 174289 h 174896"/>
              <a:gd name="connsiteX11" fmla="*/ 257864 w 271226"/>
              <a:gd name="connsiteY11" fmla="*/ 160017 h 174896"/>
              <a:gd name="connsiteX12" fmla="*/ 271136 w 271226"/>
              <a:gd name="connsiteY12" fmla="*/ 127669 h 174896"/>
              <a:gd name="connsiteX13" fmla="*/ 231319 w 271226"/>
              <a:gd name="connsiteY13" fmla="*/ 86757 h 174896"/>
              <a:gd name="connsiteX14" fmla="*/ 231319 w 271226"/>
              <a:gd name="connsiteY14" fmla="*/ 86757 h 17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226" h="174896">
                <a:moveTo>
                  <a:pt x="231319" y="86757"/>
                </a:moveTo>
                <a:cubicBezTo>
                  <a:pt x="231319" y="86757"/>
                  <a:pt x="242695" y="59166"/>
                  <a:pt x="220891" y="41089"/>
                </a:cubicBezTo>
                <a:cubicBezTo>
                  <a:pt x="200034" y="25866"/>
                  <a:pt x="175385" y="34429"/>
                  <a:pt x="175385" y="34429"/>
                </a:cubicBezTo>
                <a:cubicBezTo>
                  <a:pt x="161165" y="8741"/>
                  <a:pt x="138412" y="2081"/>
                  <a:pt x="120400" y="178"/>
                </a:cubicBezTo>
                <a:cubicBezTo>
                  <a:pt x="120400" y="178"/>
                  <a:pt x="86271" y="-3628"/>
                  <a:pt x="64466" y="23964"/>
                </a:cubicBezTo>
                <a:cubicBezTo>
                  <a:pt x="47401" y="44895"/>
                  <a:pt x="51194" y="72486"/>
                  <a:pt x="51194" y="72486"/>
                </a:cubicBezTo>
                <a:cubicBezTo>
                  <a:pt x="51194" y="72486"/>
                  <a:pt x="0" y="82000"/>
                  <a:pt x="0" y="127669"/>
                </a:cubicBezTo>
                <a:cubicBezTo>
                  <a:pt x="0" y="144794"/>
                  <a:pt x="6636" y="156211"/>
                  <a:pt x="16116" y="162871"/>
                </a:cubicBezTo>
                <a:cubicBezTo>
                  <a:pt x="21805" y="166677"/>
                  <a:pt x="25597" y="169531"/>
                  <a:pt x="29389" y="170483"/>
                </a:cubicBezTo>
                <a:cubicBezTo>
                  <a:pt x="42661" y="177143"/>
                  <a:pt x="66362" y="174289"/>
                  <a:pt x="66362" y="174289"/>
                </a:cubicBezTo>
                <a:cubicBezTo>
                  <a:pt x="66362" y="174289"/>
                  <a:pt x="201930" y="174289"/>
                  <a:pt x="217099" y="174289"/>
                </a:cubicBezTo>
                <a:cubicBezTo>
                  <a:pt x="234163" y="174289"/>
                  <a:pt x="248383" y="169531"/>
                  <a:pt x="257864" y="160017"/>
                </a:cubicBezTo>
                <a:cubicBezTo>
                  <a:pt x="265448" y="152406"/>
                  <a:pt x="272084" y="141940"/>
                  <a:pt x="271136" y="127669"/>
                </a:cubicBezTo>
                <a:cubicBezTo>
                  <a:pt x="270188" y="94369"/>
                  <a:pt x="231319" y="86757"/>
                  <a:pt x="231319" y="86757"/>
                </a:cubicBezTo>
                <a:lnTo>
                  <a:pt x="231319" y="86757"/>
                </a:lnTo>
                <a:close/>
              </a:path>
            </a:pathLst>
          </a:custGeom>
          <a:solidFill>
            <a:schemeClr val="bg1"/>
          </a:solidFill>
          <a:ln w="9480" cap="flat">
            <a:noFill/>
            <a:prstDash val="solid"/>
            <a:miter/>
          </a:ln>
        </p:spPr>
        <p:txBody>
          <a:bodyPr rtlCol="0" anchor="ctr"/>
          <a:lstStyle/>
          <a:p>
            <a:endParaRPr lang="zh-CN" altLang="en-US"/>
          </a:p>
        </p:txBody>
      </p:sp>
      <p:grpSp>
        <p:nvGrpSpPr>
          <p:cNvPr id="18" name="组合 17"/>
          <p:cNvGrpSpPr/>
          <p:nvPr/>
        </p:nvGrpSpPr>
        <p:grpSpPr>
          <a:xfrm>
            <a:off x="5451166" y="2169547"/>
            <a:ext cx="1032907" cy="777125"/>
            <a:chOff x="5545698" y="2294242"/>
            <a:chExt cx="1032907" cy="777125"/>
          </a:xfrm>
        </p:grpSpPr>
        <p:sp>
          <p:nvSpPr>
            <p:cNvPr id="144" name="圆角矩形 143"/>
            <p:cNvSpPr/>
            <p:nvPr/>
          </p:nvSpPr>
          <p:spPr>
            <a:xfrm>
              <a:off x="5545698" y="2294242"/>
              <a:ext cx="1032907" cy="777125"/>
            </a:xfrm>
            <a:prstGeom prst="roundRect">
              <a:avLst>
                <a:gd name="adj" fmla="val 113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1" name="图片 110"/>
            <p:cNvPicPr>
              <a:picLocks noChangeAspect="1"/>
            </p:cNvPicPr>
            <p:nvPr/>
          </p:nvPicPr>
          <p:blipFill>
            <a:blip r:embed="rId4"/>
            <a:stretch>
              <a:fillRect/>
            </a:stretch>
          </p:blipFill>
          <p:spPr>
            <a:xfrm>
              <a:off x="5677346" y="2403850"/>
              <a:ext cx="769611" cy="585618"/>
            </a:xfrm>
            <a:prstGeom prst="roundRect">
              <a:avLst>
                <a:gd name="adj" fmla="val 8594"/>
              </a:avLst>
            </a:prstGeom>
            <a:solidFill>
              <a:srgbClr val="FFFFFF">
                <a:shade val="85000"/>
              </a:srgbClr>
            </a:solidFill>
            <a:ln>
              <a:noFill/>
            </a:ln>
            <a:effectLst/>
          </p:spPr>
        </p:pic>
      </p:grpSp>
      <p:sp>
        <p:nvSpPr>
          <p:cNvPr id="148" name="同侧圆角矩形 147"/>
          <p:cNvSpPr/>
          <p:nvPr/>
        </p:nvSpPr>
        <p:spPr>
          <a:xfrm rot="10800000">
            <a:off x="7860893" y="1832334"/>
            <a:ext cx="2095123" cy="4402927"/>
          </a:xfrm>
          <a:prstGeom prst="round2SameRect">
            <a:avLst>
              <a:gd name="adj1" fmla="val 7203"/>
              <a:gd name="adj2" fmla="val 0"/>
            </a:avLst>
          </a:prstGeom>
          <a:solidFill>
            <a:srgbClr val="E9F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n w="0"/>
              <a:solidFill>
                <a:schemeClr val="tx1"/>
              </a:solidFill>
            </a:endParaRPr>
          </a:p>
        </p:txBody>
      </p:sp>
      <p:sp>
        <p:nvSpPr>
          <p:cNvPr id="149" name="同侧圆角矩形 148"/>
          <p:cNvSpPr/>
          <p:nvPr/>
        </p:nvSpPr>
        <p:spPr>
          <a:xfrm>
            <a:off x="7860901" y="1430655"/>
            <a:ext cx="2095096" cy="432000"/>
          </a:xfrm>
          <a:prstGeom prst="round2SameRect">
            <a:avLst/>
          </a:prstGeom>
          <a:gradFill>
            <a:gsLst>
              <a:gs pos="50000">
                <a:srgbClr val="408BCE"/>
              </a:gs>
              <a:gs pos="0">
                <a:srgbClr val="408BCE">
                  <a:alpha val="60000"/>
                </a:srgbClr>
              </a:gs>
              <a:gs pos="100000">
                <a:srgbClr val="408BCE">
                  <a:alpha val="6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lnSpc>
                <a:spcPts val="2100"/>
              </a:lnSpc>
            </a:pPr>
            <a:r>
              <a:rPr lang="zh-CN" altLang="en-US" sz="1750" b="1" dirty="0" smtClean="0">
                <a:solidFill>
                  <a:srgbClr val="FAFDFD"/>
                </a:solidFill>
                <a:latin typeface="微软雅黑" panose="020B0503020204020204" pitchFamily="34" charset="-122"/>
                <a:ea typeface="微软雅黑" panose="020B0503020204020204" pitchFamily="34" charset="-122"/>
              </a:rPr>
              <a:t>     </a:t>
            </a:r>
            <a:r>
              <a:rPr lang="zh-CN" altLang="en-US" sz="1550" b="1" dirty="0" smtClean="0">
                <a:solidFill>
                  <a:srgbClr val="FAFDFD"/>
                </a:solidFill>
                <a:latin typeface="微软雅黑" panose="020B0503020204020204" pitchFamily="34" charset="-122"/>
                <a:ea typeface="微软雅黑" panose="020B0503020204020204" pitchFamily="34" charset="-122"/>
              </a:rPr>
              <a:t>有色集团私有云</a:t>
            </a:r>
            <a:endParaRPr lang="zh-CN" altLang="en-US" sz="1550" b="1" dirty="0">
              <a:solidFill>
                <a:srgbClr val="FAFDFD"/>
              </a:solidFill>
              <a:latin typeface="微软雅黑" panose="020B0503020204020204" pitchFamily="34" charset="-122"/>
              <a:ea typeface="微软雅黑" panose="020B0503020204020204" pitchFamily="34" charset="-122"/>
            </a:endParaRPr>
          </a:p>
        </p:txBody>
      </p:sp>
      <p:sp>
        <p:nvSpPr>
          <p:cNvPr id="150" name="图形 4"/>
          <p:cNvSpPr>
            <a:spLocks noChangeAspect="1"/>
          </p:cNvSpPr>
          <p:nvPr/>
        </p:nvSpPr>
        <p:spPr>
          <a:xfrm>
            <a:off x="7925180" y="1553834"/>
            <a:ext cx="324000" cy="208927"/>
          </a:xfrm>
          <a:custGeom>
            <a:avLst/>
            <a:gdLst>
              <a:gd name="connsiteX0" fmla="*/ 231319 w 271226"/>
              <a:gd name="connsiteY0" fmla="*/ 86757 h 174896"/>
              <a:gd name="connsiteX1" fmla="*/ 220891 w 271226"/>
              <a:gd name="connsiteY1" fmla="*/ 41089 h 174896"/>
              <a:gd name="connsiteX2" fmla="*/ 175385 w 271226"/>
              <a:gd name="connsiteY2" fmla="*/ 34429 h 174896"/>
              <a:gd name="connsiteX3" fmla="*/ 120400 w 271226"/>
              <a:gd name="connsiteY3" fmla="*/ 178 h 174896"/>
              <a:gd name="connsiteX4" fmla="*/ 64466 w 271226"/>
              <a:gd name="connsiteY4" fmla="*/ 23964 h 174896"/>
              <a:gd name="connsiteX5" fmla="*/ 51194 w 271226"/>
              <a:gd name="connsiteY5" fmla="*/ 72486 h 174896"/>
              <a:gd name="connsiteX6" fmla="*/ 0 w 271226"/>
              <a:gd name="connsiteY6" fmla="*/ 127669 h 174896"/>
              <a:gd name="connsiteX7" fmla="*/ 16116 w 271226"/>
              <a:gd name="connsiteY7" fmla="*/ 162871 h 174896"/>
              <a:gd name="connsiteX8" fmla="*/ 29389 w 271226"/>
              <a:gd name="connsiteY8" fmla="*/ 170483 h 174896"/>
              <a:gd name="connsiteX9" fmla="*/ 66362 w 271226"/>
              <a:gd name="connsiteY9" fmla="*/ 174289 h 174896"/>
              <a:gd name="connsiteX10" fmla="*/ 217099 w 271226"/>
              <a:gd name="connsiteY10" fmla="*/ 174289 h 174896"/>
              <a:gd name="connsiteX11" fmla="*/ 257864 w 271226"/>
              <a:gd name="connsiteY11" fmla="*/ 160017 h 174896"/>
              <a:gd name="connsiteX12" fmla="*/ 271136 w 271226"/>
              <a:gd name="connsiteY12" fmla="*/ 127669 h 174896"/>
              <a:gd name="connsiteX13" fmla="*/ 231319 w 271226"/>
              <a:gd name="connsiteY13" fmla="*/ 86757 h 174896"/>
              <a:gd name="connsiteX14" fmla="*/ 231319 w 271226"/>
              <a:gd name="connsiteY14" fmla="*/ 86757 h 17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226" h="174896">
                <a:moveTo>
                  <a:pt x="231319" y="86757"/>
                </a:moveTo>
                <a:cubicBezTo>
                  <a:pt x="231319" y="86757"/>
                  <a:pt x="242695" y="59166"/>
                  <a:pt x="220891" y="41089"/>
                </a:cubicBezTo>
                <a:cubicBezTo>
                  <a:pt x="200034" y="25866"/>
                  <a:pt x="175385" y="34429"/>
                  <a:pt x="175385" y="34429"/>
                </a:cubicBezTo>
                <a:cubicBezTo>
                  <a:pt x="161165" y="8741"/>
                  <a:pt x="138412" y="2081"/>
                  <a:pt x="120400" y="178"/>
                </a:cubicBezTo>
                <a:cubicBezTo>
                  <a:pt x="120400" y="178"/>
                  <a:pt x="86271" y="-3628"/>
                  <a:pt x="64466" y="23964"/>
                </a:cubicBezTo>
                <a:cubicBezTo>
                  <a:pt x="47401" y="44895"/>
                  <a:pt x="51194" y="72486"/>
                  <a:pt x="51194" y="72486"/>
                </a:cubicBezTo>
                <a:cubicBezTo>
                  <a:pt x="51194" y="72486"/>
                  <a:pt x="0" y="82000"/>
                  <a:pt x="0" y="127669"/>
                </a:cubicBezTo>
                <a:cubicBezTo>
                  <a:pt x="0" y="144794"/>
                  <a:pt x="6636" y="156211"/>
                  <a:pt x="16116" y="162871"/>
                </a:cubicBezTo>
                <a:cubicBezTo>
                  <a:pt x="21805" y="166677"/>
                  <a:pt x="25597" y="169531"/>
                  <a:pt x="29389" y="170483"/>
                </a:cubicBezTo>
                <a:cubicBezTo>
                  <a:pt x="42661" y="177143"/>
                  <a:pt x="66362" y="174289"/>
                  <a:pt x="66362" y="174289"/>
                </a:cubicBezTo>
                <a:cubicBezTo>
                  <a:pt x="66362" y="174289"/>
                  <a:pt x="201930" y="174289"/>
                  <a:pt x="217099" y="174289"/>
                </a:cubicBezTo>
                <a:cubicBezTo>
                  <a:pt x="234163" y="174289"/>
                  <a:pt x="248383" y="169531"/>
                  <a:pt x="257864" y="160017"/>
                </a:cubicBezTo>
                <a:cubicBezTo>
                  <a:pt x="265448" y="152406"/>
                  <a:pt x="272084" y="141940"/>
                  <a:pt x="271136" y="127669"/>
                </a:cubicBezTo>
                <a:cubicBezTo>
                  <a:pt x="270188" y="94369"/>
                  <a:pt x="231319" y="86757"/>
                  <a:pt x="231319" y="86757"/>
                </a:cubicBezTo>
                <a:lnTo>
                  <a:pt x="231319" y="86757"/>
                </a:lnTo>
                <a:close/>
              </a:path>
            </a:pathLst>
          </a:custGeom>
          <a:solidFill>
            <a:schemeClr val="bg1"/>
          </a:solidFill>
          <a:ln w="9480" cap="flat">
            <a:noFill/>
            <a:prstDash val="solid"/>
            <a:miter/>
          </a:ln>
        </p:spPr>
        <p:txBody>
          <a:bodyPr rtlCol="0" anchor="ctr"/>
          <a:lstStyle/>
          <a:p>
            <a:endParaRPr lang="zh-CN" altLang="en-US"/>
          </a:p>
        </p:txBody>
      </p:sp>
      <p:grpSp>
        <p:nvGrpSpPr>
          <p:cNvPr id="19" name="组合 18"/>
          <p:cNvGrpSpPr/>
          <p:nvPr/>
        </p:nvGrpSpPr>
        <p:grpSpPr>
          <a:xfrm>
            <a:off x="8152487" y="2270137"/>
            <a:ext cx="1511935" cy="575945"/>
            <a:chOff x="8153400" y="2466975"/>
            <a:chExt cx="1511935" cy="575945"/>
          </a:xfrm>
        </p:grpSpPr>
        <p:sp>
          <p:nvSpPr>
            <p:cNvPr id="121" name="圆角矩形 120"/>
            <p:cNvSpPr/>
            <p:nvPr/>
          </p:nvSpPr>
          <p:spPr>
            <a:xfrm>
              <a:off x="8153400" y="2466975"/>
              <a:ext cx="1511935" cy="57594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2" name="图形 2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14360" y="2501265"/>
              <a:ext cx="1390015" cy="508000"/>
            </a:xfrm>
            <a:prstGeom prst="rect">
              <a:avLst/>
            </a:prstGeom>
          </p:spPr>
        </p:pic>
      </p:grpSp>
      <p:grpSp>
        <p:nvGrpSpPr>
          <p:cNvPr id="97" name="组合 96"/>
          <p:cNvGrpSpPr/>
          <p:nvPr/>
        </p:nvGrpSpPr>
        <p:grpSpPr>
          <a:xfrm>
            <a:off x="8019010" y="3597563"/>
            <a:ext cx="635000" cy="635000"/>
            <a:chOff x="8043" y="5438"/>
            <a:chExt cx="1000" cy="1000"/>
          </a:xfrm>
        </p:grpSpPr>
        <p:sp>
          <p:nvSpPr>
            <p:cNvPr id="20" name="ï$ḷidê"/>
            <p:cNvSpPr/>
            <p:nvPr/>
          </p:nvSpPr>
          <p:spPr>
            <a:xfrm>
              <a:off x="8043" y="5438"/>
              <a:ext cx="1000" cy="1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57150">
              <a:gradFill>
                <a:gsLst>
                  <a:gs pos="56000">
                    <a:srgbClr val="FFAD33">
                      <a:alpha val="25000"/>
                    </a:srgbClr>
                  </a:gs>
                  <a:gs pos="100000">
                    <a:srgbClr val="FFAD33"/>
                  </a:gs>
                </a:gsLst>
                <a:lin ang="5400000" scaled="1"/>
              </a:gradFill>
              <a:miter lim="400000"/>
            </a:ln>
          </p:spPr>
          <p:txBody>
            <a:bodyPr wrap="none" lIns="19050" tIns="19050" rIns="19050" bIns="1905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Arial" panose="020B0604020202020204"/>
                <a:ea typeface="华文楷体" panose="02010600040101010101" pitchFamily="2" charset="-122"/>
                <a:cs typeface="Calibri" panose="020F0502020204030204"/>
                <a:sym typeface="Calibri" panose="020F0502020204030204"/>
              </a:endParaRPr>
            </a:p>
          </p:txBody>
        </p:sp>
        <p:pic>
          <p:nvPicPr>
            <p:cNvPr id="21" name="图片 20"/>
            <p:cNvPicPr>
              <a:picLocks noChangeAspect="1"/>
            </p:cNvPicPr>
            <p:nvPr/>
          </p:nvPicPr>
          <p:blipFill>
            <a:blip r:embed="rId3"/>
            <a:stretch>
              <a:fillRect/>
            </a:stretch>
          </p:blipFill>
          <p:spPr>
            <a:xfrm>
              <a:off x="8148" y="5682"/>
              <a:ext cx="769" cy="512"/>
            </a:xfrm>
            <a:prstGeom prst="rect">
              <a:avLst/>
            </a:prstGeom>
          </p:spPr>
        </p:pic>
      </p:grpSp>
      <p:sp>
        <p:nvSpPr>
          <p:cNvPr id="151" name="圆角矩形 150"/>
          <p:cNvSpPr/>
          <p:nvPr/>
        </p:nvSpPr>
        <p:spPr>
          <a:xfrm>
            <a:off x="8942386" y="2980562"/>
            <a:ext cx="889401" cy="432000"/>
          </a:xfrm>
          <a:prstGeom prst="roundRect">
            <a:avLst>
              <a:gd name="adj" fmla="val 11893"/>
            </a:avLst>
          </a:prstGeom>
          <a:solidFill>
            <a:srgbClr val="609FD6"/>
          </a:solidFill>
          <a:ln w="25400" cap="flat" cmpd="sng" algn="ctr">
            <a:noFill/>
            <a:prstDash val="solid"/>
          </a:ln>
          <a:effectLst/>
        </p:spPr>
        <p:txBody>
          <a:bodyPr lIns="0" tIns="0" rIns="0" bIns="0" rtlCol="0" anchor="ctr"/>
          <a:lstStyle/>
          <a:p>
            <a:pPr algn="ctr" defTabSz="685800" rtl="0">
              <a:lnSpc>
                <a:spcPts val="1700"/>
              </a:lnSpc>
            </a:pPr>
            <a:r>
              <a:rPr lang="zh-CN" altLang="en-US" sz="1200" b="1" dirty="0" smtClean="0">
                <a:solidFill>
                  <a:sysClr val="window" lastClr="FFFFFF"/>
                </a:solidFill>
                <a:latin typeface="+mn-ea"/>
                <a:ea typeface="+mn-ea"/>
                <a:sym typeface="+mn-ea"/>
              </a:rPr>
              <a:t>“三重一大”决策系统</a:t>
            </a:r>
            <a:endParaRPr lang="zh-CN" altLang="en-US" sz="1200" b="1" dirty="0">
              <a:solidFill>
                <a:sysClr val="window" lastClr="FFFFFF"/>
              </a:solidFill>
              <a:latin typeface="+mn-ea"/>
              <a:ea typeface="+mn-ea"/>
              <a:sym typeface="+mn-ea"/>
            </a:endParaRPr>
          </a:p>
        </p:txBody>
      </p:sp>
      <p:sp>
        <p:nvSpPr>
          <p:cNvPr id="152" name="圆角矩形 151"/>
          <p:cNvSpPr/>
          <p:nvPr/>
        </p:nvSpPr>
        <p:spPr>
          <a:xfrm>
            <a:off x="8942386" y="3484377"/>
            <a:ext cx="889401" cy="432000"/>
          </a:xfrm>
          <a:prstGeom prst="roundRect">
            <a:avLst>
              <a:gd name="adj" fmla="val 8686"/>
            </a:avLst>
          </a:prstGeom>
          <a:solidFill>
            <a:srgbClr val="609FD6"/>
          </a:solidFill>
          <a:ln w="25400" cap="flat" cmpd="sng" algn="ctr">
            <a:noFill/>
            <a:prstDash val="solid"/>
          </a:ln>
          <a:effectLst/>
        </p:spPr>
        <p:txBody>
          <a:bodyPr lIns="0" tIns="0" rIns="0" bIns="0" rtlCol="0" anchor="ctr"/>
          <a:lstStyle/>
          <a:p>
            <a:pPr algn="ctr" defTabSz="685800" rtl="0">
              <a:lnSpc>
                <a:spcPts val="1700"/>
              </a:lnSpc>
            </a:pPr>
            <a:r>
              <a:rPr lang="zh-CN" altLang="en-US" sz="1200" b="1" dirty="0" smtClean="0">
                <a:solidFill>
                  <a:sysClr val="window" lastClr="FFFFFF"/>
                </a:solidFill>
                <a:latin typeface="+mn-ea"/>
                <a:ea typeface="+mn-ea"/>
                <a:sym typeface="+mn-ea"/>
              </a:rPr>
              <a:t>阳光采购</a:t>
            </a:r>
            <a:endParaRPr lang="en-US" altLang="zh-CN" sz="1200" b="1" dirty="0" smtClean="0">
              <a:solidFill>
                <a:sysClr val="window" lastClr="FFFFFF"/>
              </a:solidFill>
              <a:latin typeface="+mn-ea"/>
              <a:ea typeface="+mn-ea"/>
              <a:sym typeface="+mn-ea"/>
            </a:endParaRPr>
          </a:p>
          <a:p>
            <a:pPr algn="ctr" defTabSz="685800" rtl="0">
              <a:lnSpc>
                <a:spcPts val="1700"/>
              </a:lnSpc>
            </a:pPr>
            <a:r>
              <a:rPr lang="zh-CN" altLang="en-US" sz="1200" b="1" dirty="0" smtClean="0">
                <a:solidFill>
                  <a:sysClr val="window" lastClr="FFFFFF"/>
                </a:solidFill>
                <a:latin typeface="+mn-ea"/>
                <a:ea typeface="+mn-ea"/>
                <a:sym typeface="+mn-ea"/>
              </a:rPr>
              <a:t>管理系统</a:t>
            </a:r>
            <a:endParaRPr lang="zh-CN" altLang="en-US" sz="1200" b="1" dirty="0">
              <a:solidFill>
                <a:sysClr val="window" lastClr="FFFFFF"/>
              </a:solidFill>
              <a:latin typeface="+mn-ea"/>
              <a:ea typeface="+mn-ea"/>
              <a:sym typeface="+mn-ea"/>
            </a:endParaRPr>
          </a:p>
        </p:txBody>
      </p:sp>
      <p:sp>
        <p:nvSpPr>
          <p:cNvPr id="153" name="圆角矩形 152"/>
          <p:cNvSpPr/>
          <p:nvPr/>
        </p:nvSpPr>
        <p:spPr>
          <a:xfrm>
            <a:off x="8942386" y="3988192"/>
            <a:ext cx="889401" cy="432000"/>
          </a:xfrm>
          <a:prstGeom prst="roundRect">
            <a:avLst>
              <a:gd name="adj" fmla="val 11893"/>
            </a:avLst>
          </a:prstGeom>
          <a:solidFill>
            <a:srgbClr val="609FD6"/>
          </a:solidFill>
          <a:ln w="25400" cap="flat" cmpd="sng" algn="ctr">
            <a:noFill/>
            <a:prstDash val="solid"/>
          </a:ln>
          <a:effectLst/>
        </p:spPr>
        <p:txBody>
          <a:bodyPr lIns="0" tIns="0" rIns="0" bIns="0" rtlCol="0" anchor="ctr"/>
          <a:lstStyle/>
          <a:p>
            <a:pPr algn="ctr" defTabSz="685800" rtl="0">
              <a:lnSpc>
                <a:spcPts val="1700"/>
              </a:lnSpc>
            </a:pPr>
            <a:r>
              <a:rPr lang="zh-CN" altLang="en-US" sz="1200" b="1" dirty="0" smtClean="0">
                <a:solidFill>
                  <a:sysClr val="window" lastClr="FFFFFF"/>
                </a:solidFill>
                <a:latin typeface="+mn-ea"/>
                <a:ea typeface="+mn-ea"/>
                <a:sym typeface="+mn-ea"/>
              </a:rPr>
              <a:t>大额资金</a:t>
            </a:r>
            <a:endParaRPr lang="en-US" altLang="zh-CN" sz="1200" b="1" dirty="0" smtClean="0">
              <a:solidFill>
                <a:sysClr val="window" lastClr="FFFFFF"/>
              </a:solidFill>
              <a:latin typeface="+mn-ea"/>
              <a:ea typeface="+mn-ea"/>
              <a:sym typeface="+mn-ea"/>
            </a:endParaRPr>
          </a:p>
          <a:p>
            <a:pPr algn="ctr" defTabSz="685800" rtl="0">
              <a:lnSpc>
                <a:spcPts val="1700"/>
              </a:lnSpc>
            </a:pPr>
            <a:r>
              <a:rPr lang="zh-CN" altLang="en-US" sz="1200" b="1" dirty="0" smtClean="0">
                <a:solidFill>
                  <a:sysClr val="window" lastClr="FFFFFF"/>
                </a:solidFill>
                <a:latin typeface="+mn-ea"/>
                <a:ea typeface="+mn-ea"/>
                <a:sym typeface="+mn-ea"/>
              </a:rPr>
              <a:t>管理系统</a:t>
            </a:r>
            <a:endParaRPr lang="zh-CN" altLang="en-US" sz="1200" b="1" dirty="0">
              <a:solidFill>
                <a:sysClr val="window" lastClr="FFFFFF"/>
              </a:solidFill>
              <a:latin typeface="+mn-ea"/>
              <a:ea typeface="+mn-ea"/>
              <a:sym typeface="+mn-ea"/>
            </a:endParaRPr>
          </a:p>
        </p:txBody>
      </p:sp>
      <p:sp>
        <p:nvSpPr>
          <p:cNvPr id="154" name="圆角矩形 153"/>
          <p:cNvSpPr/>
          <p:nvPr/>
        </p:nvSpPr>
        <p:spPr>
          <a:xfrm>
            <a:off x="8942386" y="4492008"/>
            <a:ext cx="889401" cy="432000"/>
          </a:xfrm>
          <a:prstGeom prst="roundRect">
            <a:avLst>
              <a:gd name="adj" fmla="val 11893"/>
            </a:avLst>
          </a:prstGeom>
          <a:solidFill>
            <a:srgbClr val="609FD6"/>
          </a:solidFill>
          <a:ln w="25400" cap="flat" cmpd="sng" algn="ctr">
            <a:noFill/>
            <a:prstDash val="solid"/>
          </a:ln>
          <a:effectLst/>
        </p:spPr>
        <p:txBody>
          <a:bodyPr lIns="0" tIns="0" rIns="0" bIns="0" rtlCol="0" anchor="ctr"/>
          <a:lstStyle/>
          <a:p>
            <a:pPr algn="ctr" defTabSz="685800" rtl="0">
              <a:lnSpc>
                <a:spcPts val="1700"/>
              </a:lnSpc>
            </a:pPr>
            <a:r>
              <a:rPr lang="zh-CN" altLang="en-US" sz="1200" b="1" dirty="0" smtClean="0">
                <a:solidFill>
                  <a:sysClr val="window" lastClr="FFFFFF"/>
                </a:solidFill>
                <a:latin typeface="+mn-ea"/>
                <a:ea typeface="+mn-ea"/>
                <a:sym typeface="+mn-ea"/>
              </a:rPr>
              <a:t>监督追责</a:t>
            </a:r>
            <a:endParaRPr lang="en-US" altLang="zh-CN" sz="1200" b="1" dirty="0" smtClean="0">
              <a:solidFill>
                <a:sysClr val="window" lastClr="FFFFFF"/>
              </a:solidFill>
              <a:latin typeface="+mn-ea"/>
              <a:ea typeface="+mn-ea"/>
              <a:sym typeface="+mn-ea"/>
            </a:endParaRPr>
          </a:p>
          <a:p>
            <a:pPr algn="ctr" defTabSz="685800" rtl="0">
              <a:lnSpc>
                <a:spcPts val="1700"/>
              </a:lnSpc>
            </a:pPr>
            <a:r>
              <a:rPr lang="zh-CN" altLang="en-US" sz="1200" b="1" dirty="0" smtClean="0">
                <a:solidFill>
                  <a:sysClr val="window" lastClr="FFFFFF"/>
                </a:solidFill>
                <a:latin typeface="+mn-ea"/>
                <a:ea typeface="+mn-ea"/>
                <a:sym typeface="+mn-ea"/>
              </a:rPr>
              <a:t>管理系统</a:t>
            </a:r>
            <a:endParaRPr lang="zh-CN" altLang="en-US" sz="1200" b="1" dirty="0">
              <a:solidFill>
                <a:sysClr val="window" lastClr="FFFFFF"/>
              </a:solidFill>
              <a:latin typeface="+mn-ea"/>
              <a:ea typeface="+mn-ea"/>
              <a:sym typeface="+mn-ea"/>
            </a:endParaRPr>
          </a:p>
        </p:txBody>
      </p:sp>
      <p:sp>
        <p:nvSpPr>
          <p:cNvPr id="132" name="文本框 131"/>
          <p:cNvSpPr txBox="1"/>
          <p:nvPr/>
        </p:nvSpPr>
        <p:spPr>
          <a:xfrm>
            <a:off x="6942340" y="3342293"/>
            <a:ext cx="905510" cy="307356"/>
          </a:xfrm>
          <a:prstGeom prst="roundRect">
            <a:avLst/>
          </a:prstGeom>
          <a:solidFill>
            <a:srgbClr val="FFAD33"/>
          </a:solidFill>
        </p:spPr>
        <p:txBody>
          <a:bodyPr wrap="square" rtlCol="0">
            <a:spAutoFit/>
          </a:bodyPr>
          <a:lstStyle/>
          <a:p>
            <a:pPr algn="dist"/>
            <a:r>
              <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云网互联</a:t>
            </a:r>
            <a:endPar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2" name="右箭头 21"/>
          <p:cNvSpPr>
            <a:spLocks noChangeAspect="1"/>
          </p:cNvSpPr>
          <p:nvPr/>
        </p:nvSpPr>
        <p:spPr>
          <a:xfrm>
            <a:off x="7398208" y="3769511"/>
            <a:ext cx="540000" cy="388448"/>
          </a:xfrm>
          <a:prstGeom prst="rightArrow">
            <a:avLst>
              <a:gd name="adj1" fmla="val 50000"/>
              <a:gd name="adj2" fmla="val 62542"/>
            </a:avLst>
          </a:prstGeom>
          <a:gradFill>
            <a:gsLst>
              <a:gs pos="0">
                <a:srgbClr val="F39800">
                  <a:alpha val="20000"/>
                </a:srgbClr>
              </a:gs>
              <a:gs pos="100000">
                <a:srgbClr val="F398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smtClean="0"/>
          </a:p>
          <a:p>
            <a:pPr algn="ctr"/>
            <a:endParaRPr lang="zh-CN" altLang="en-US" dirty="0"/>
          </a:p>
        </p:txBody>
      </p:sp>
      <p:sp>
        <p:nvSpPr>
          <p:cNvPr id="137" name="右箭头 136"/>
          <p:cNvSpPr>
            <a:spLocks noChangeAspect="1"/>
          </p:cNvSpPr>
          <p:nvPr/>
        </p:nvSpPr>
        <p:spPr>
          <a:xfrm rot="10800000">
            <a:off x="6856217" y="3769511"/>
            <a:ext cx="540000" cy="388448"/>
          </a:xfrm>
          <a:prstGeom prst="rightArrow">
            <a:avLst>
              <a:gd name="adj1" fmla="val 50000"/>
              <a:gd name="adj2" fmla="val 62542"/>
            </a:avLst>
          </a:prstGeom>
          <a:gradFill>
            <a:gsLst>
              <a:gs pos="0">
                <a:srgbClr val="F39800">
                  <a:alpha val="20000"/>
                </a:srgbClr>
              </a:gs>
              <a:gs pos="100000">
                <a:srgbClr val="F398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文本框 106"/>
          <p:cNvSpPr txBox="1"/>
          <p:nvPr/>
        </p:nvSpPr>
        <p:spPr>
          <a:xfrm>
            <a:off x="6650645" y="4384328"/>
            <a:ext cx="1544320" cy="499919"/>
          </a:xfrm>
          <a:prstGeom prst="roundRect">
            <a:avLst/>
          </a:prstGeom>
          <a:solidFill>
            <a:srgbClr val="FFAD33"/>
          </a:solidFill>
        </p:spPr>
        <p:txBody>
          <a:bodyPr wrap="square" tIns="36000" rtlCol="0">
            <a:spAutoFit/>
          </a:bodyPr>
          <a:lstStyle/>
          <a:p>
            <a:pPr algn="dist"/>
            <a:r>
              <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信创</a:t>
            </a:r>
            <a:r>
              <a:rPr lang="en-US" altLang="zh-CN"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CDSA2001</a:t>
            </a:r>
            <a:endParaRPr lang="en-US" altLang="zh-CN"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dist"/>
            <a:r>
              <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网络隔离加密传输</a:t>
            </a:r>
            <a:endPar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23" name="组合 22"/>
          <p:cNvGrpSpPr/>
          <p:nvPr/>
        </p:nvGrpSpPr>
        <p:grpSpPr>
          <a:xfrm>
            <a:off x="7955631" y="5023172"/>
            <a:ext cx="1877937" cy="1042133"/>
            <a:chOff x="4707051" y="4818165"/>
            <a:chExt cx="2256359" cy="1378800"/>
          </a:xfrm>
        </p:grpSpPr>
        <p:sp>
          <p:nvSpPr>
            <p:cNvPr id="157" name="圆角矩形 156"/>
            <p:cNvSpPr/>
            <p:nvPr/>
          </p:nvSpPr>
          <p:spPr>
            <a:xfrm>
              <a:off x="4707051" y="4818165"/>
              <a:ext cx="2256359" cy="1378800"/>
            </a:xfrm>
            <a:prstGeom prst="roundRect">
              <a:avLst>
                <a:gd name="adj" fmla="val 7228"/>
              </a:avLst>
            </a:prstGeom>
            <a:solidFill>
              <a:schemeClr val="bg1"/>
            </a:solidFill>
            <a:ln w="12700" cap="flat" cmpd="sng" algn="ctr">
              <a:solidFill>
                <a:srgbClr val="7AB5DF"/>
              </a:solidFill>
              <a:prstDash val="dash"/>
              <a:miter lim="800000"/>
            </a:ln>
            <a:effectLst/>
          </p:spPr>
          <p:txBody>
            <a:bodyPr rtlCol="0" anchor="ctr"/>
            <a:lstStyle/>
            <a:p>
              <a:pPr algn="ctr" rtl="0">
                <a:lnSpc>
                  <a:spcPts val="1700"/>
                </a:lnSpc>
              </a:pPr>
              <a:endParaRPr lang="en-US" altLang="zh-CN" sz="1300" dirty="0">
                <a:solidFill>
                  <a:srgbClr val="000000"/>
                </a:solidFill>
                <a:latin typeface="微软雅黑" panose="020B0503020204020204" pitchFamily="34" charset="-122"/>
                <a:ea typeface="微软雅黑" panose="020B0503020204020204" pitchFamily="34" charset="-122"/>
              </a:endParaRPr>
            </a:p>
          </p:txBody>
        </p:sp>
        <p:sp>
          <p:nvSpPr>
            <p:cNvPr id="159" name="圆角矩形 158"/>
            <p:cNvSpPr/>
            <p:nvPr/>
          </p:nvSpPr>
          <p:spPr>
            <a:xfrm>
              <a:off x="4791701" y="4907203"/>
              <a:ext cx="1034218" cy="377190"/>
            </a:xfrm>
            <a:prstGeom prst="roundRect">
              <a:avLst/>
            </a:prstGeom>
            <a:solidFill>
              <a:srgbClr val="DDEFF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1300" dirty="0" smtClean="0">
                  <a:solidFill>
                    <a:srgbClr val="262626"/>
                  </a:solidFill>
                  <a:latin typeface="微软雅黑" panose="020B0503020204020204" pitchFamily="34" charset="-122"/>
                  <a:ea typeface="微软雅黑" panose="020B0503020204020204" pitchFamily="34" charset="-122"/>
                  <a:cs typeface="微软雅黑" panose="020B0503020204020204" pitchFamily="34" charset="-122"/>
                  <a:sym typeface="+mn-ea"/>
                </a:rPr>
                <a:t>会议管理</a:t>
              </a:r>
              <a:endParaRPr lang="zh-CN" altLang="en-US" sz="13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66" name="圆角矩形 165"/>
            <p:cNvSpPr/>
            <p:nvPr/>
          </p:nvSpPr>
          <p:spPr>
            <a:xfrm>
              <a:off x="5864032" y="4907203"/>
              <a:ext cx="1034218" cy="377190"/>
            </a:xfrm>
            <a:prstGeom prst="roundRect">
              <a:avLst/>
            </a:prstGeom>
            <a:solidFill>
              <a:srgbClr val="DDEFF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1300" dirty="0" smtClean="0">
                  <a:solidFill>
                    <a:srgbClr val="262626"/>
                  </a:solidFill>
                  <a:latin typeface="微软雅黑" panose="020B0503020204020204" pitchFamily="34" charset="-122"/>
                  <a:ea typeface="微软雅黑" panose="020B0503020204020204" pitchFamily="34" charset="-122"/>
                  <a:cs typeface="微软雅黑" panose="020B0503020204020204" pitchFamily="34" charset="-122"/>
                  <a:sym typeface="+mn-ea"/>
                </a:rPr>
                <a:t>纪要管理</a:t>
              </a:r>
              <a:endParaRPr lang="zh-CN" altLang="en-US" sz="13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67" name="圆角矩形 166"/>
            <p:cNvSpPr/>
            <p:nvPr/>
          </p:nvSpPr>
          <p:spPr>
            <a:xfrm>
              <a:off x="4791701" y="5328942"/>
              <a:ext cx="1034218" cy="377190"/>
            </a:xfrm>
            <a:prstGeom prst="roundRect">
              <a:avLst/>
            </a:prstGeom>
            <a:solidFill>
              <a:srgbClr val="DDEFF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1300" dirty="0" smtClean="0">
                  <a:solidFill>
                    <a:srgbClr val="262626"/>
                  </a:solidFill>
                  <a:latin typeface="微软雅黑" panose="020B0503020204020204" pitchFamily="34" charset="-122"/>
                  <a:ea typeface="微软雅黑" panose="020B0503020204020204" pitchFamily="34" charset="-122"/>
                  <a:cs typeface="微软雅黑" panose="020B0503020204020204" pitchFamily="34" charset="-122"/>
                  <a:sym typeface="+mn-ea"/>
                </a:rPr>
                <a:t>督办管理</a:t>
              </a:r>
              <a:endParaRPr lang="zh-CN" altLang="en-US" sz="13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68" name="圆角矩形 167"/>
            <p:cNvSpPr/>
            <p:nvPr/>
          </p:nvSpPr>
          <p:spPr>
            <a:xfrm>
              <a:off x="5864032" y="5322711"/>
              <a:ext cx="1034218" cy="377190"/>
            </a:xfrm>
            <a:prstGeom prst="roundRect">
              <a:avLst/>
            </a:prstGeom>
            <a:solidFill>
              <a:srgbClr val="DDEFF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13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sym typeface="+mn-ea"/>
                </a:rPr>
                <a:t>文件</a:t>
              </a:r>
              <a:r>
                <a:rPr lang="zh-CN" altLang="en-US" sz="1300" dirty="0" smtClean="0">
                  <a:solidFill>
                    <a:srgbClr val="262626"/>
                  </a:solidFill>
                  <a:latin typeface="微软雅黑" panose="020B0503020204020204" pitchFamily="34" charset="-122"/>
                  <a:ea typeface="微软雅黑" panose="020B0503020204020204" pitchFamily="34" charset="-122"/>
                  <a:cs typeface="微软雅黑" panose="020B0503020204020204" pitchFamily="34" charset="-122"/>
                  <a:sym typeface="+mn-ea"/>
                </a:rPr>
                <a:t>管理</a:t>
              </a:r>
              <a:endParaRPr lang="zh-CN" altLang="en-US" sz="13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69" name="圆角矩形 168"/>
            <p:cNvSpPr/>
            <p:nvPr/>
          </p:nvSpPr>
          <p:spPr>
            <a:xfrm>
              <a:off x="4791701" y="5750681"/>
              <a:ext cx="1034218" cy="377190"/>
            </a:xfrm>
            <a:prstGeom prst="roundRect">
              <a:avLst/>
            </a:prstGeom>
            <a:solidFill>
              <a:srgbClr val="DDEFF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1300" dirty="0" smtClean="0">
                  <a:solidFill>
                    <a:srgbClr val="262626"/>
                  </a:solidFill>
                  <a:latin typeface="微软雅黑" panose="020B0503020204020204" pitchFamily="34" charset="-122"/>
                  <a:ea typeface="微软雅黑" panose="020B0503020204020204" pitchFamily="34" charset="-122"/>
                  <a:cs typeface="微软雅黑" panose="020B0503020204020204" pitchFamily="34" charset="-122"/>
                  <a:sym typeface="+mn-ea"/>
                </a:rPr>
                <a:t>采购审批</a:t>
              </a:r>
              <a:endParaRPr lang="zh-CN" altLang="en-US" sz="13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70" name="圆角矩形 169"/>
            <p:cNvSpPr/>
            <p:nvPr/>
          </p:nvSpPr>
          <p:spPr>
            <a:xfrm>
              <a:off x="5864032" y="5750681"/>
              <a:ext cx="1034218" cy="377190"/>
            </a:xfrm>
            <a:prstGeom prst="roundRect">
              <a:avLst/>
            </a:prstGeom>
            <a:solidFill>
              <a:srgbClr val="DDEFF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1300" dirty="0" smtClean="0">
                  <a:solidFill>
                    <a:srgbClr val="262626"/>
                  </a:solidFill>
                  <a:latin typeface="微软雅黑" panose="020B0503020204020204" pitchFamily="34" charset="-122"/>
                  <a:ea typeface="微软雅黑" panose="020B0503020204020204" pitchFamily="34" charset="-122"/>
                  <a:cs typeface="微软雅黑" panose="020B0503020204020204" pitchFamily="34" charset="-122"/>
                  <a:sym typeface="+mn-ea"/>
                </a:rPr>
                <a:t>付款审批</a:t>
              </a:r>
              <a:endParaRPr lang="zh-CN" altLang="en-US" sz="13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171" name="同侧圆角矩形 170"/>
          <p:cNvSpPr/>
          <p:nvPr/>
        </p:nvSpPr>
        <p:spPr>
          <a:xfrm rot="10800000">
            <a:off x="10275046" y="1849357"/>
            <a:ext cx="1405034" cy="4385904"/>
          </a:xfrm>
          <a:prstGeom prst="round2SameRect">
            <a:avLst>
              <a:gd name="adj1" fmla="val 10078"/>
              <a:gd name="adj2" fmla="val 0"/>
            </a:avLst>
          </a:prstGeom>
          <a:solidFill>
            <a:srgbClr val="E9F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n w="0"/>
              <a:solidFill>
                <a:schemeClr val="tx1"/>
              </a:solidFill>
            </a:endParaRPr>
          </a:p>
        </p:txBody>
      </p:sp>
      <p:sp>
        <p:nvSpPr>
          <p:cNvPr id="172" name="同侧圆角矩形 171"/>
          <p:cNvSpPr/>
          <p:nvPr/>
        </p:nvSpPr>
        <p:spPr>
          <a:xfrm>
            <a:off x="10275048" y="1428473"/>
            <a:ext cx="1406965" cy="432000"/>
          </a:xfrm>
          <a:prstGeom prst="round2SameRect">
            <a:avLst/>
          </a:prstGeom>
          <a:gradFill>
            <a:gsLst>
              <a:gs pos="50000">
                <a:srgbClr val="37B2BB"/>
              </a:gs>
              <a:gs pos="0">
                <a:srgbClr val="3BBAC5">
                  <a:alpha val="80000"/>
                </a:srgbClr>
              </a:gs>
              <a:gs pos="100000">
                <a:srgbClr val="3BBAC5">
                  <a:alpha val="8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1550" b="1" dirty="0" smtClean="0">
                <a:ln w="0"/>
                <a:solidFill>
                  <a:schemeClr val="bg1"/>
                </a:solidFill>
                <a:latin typeface="微软雅黑" panose="020B0503020204020204" pitchFamily="34" charset="-122"/>
                <a:ea typeface="微软雅黑" panose="020B0503020204020204" pitchFamily="34" charset="-122"/>
              </a:rPr>
              <a:t>有色集团内网</a:t>
            </a:r>
            <a:endParaRPr lang="zh-CN" altLang="en-US" sz="1550" b="1" dirty="0">
              <a:ln w="0"/>
              <a:solidFill>
                <a:schemeClr val="bg1"/>
              </a:solidFill>
              <a:latin typeface="微软雅黑" panose="020B0503020204020204" pitchFamily="34" charset="-122"/>
              <a:ea typeface="微软雅黑" panose="020B0503020204020204" pitchFamily="34" charset="-122"/>
            </a:endParaRPr>
          </a:p>
        </p:txBody>
      </p:sp>
      <p:pic>
        <p:nvPicPr>
          <p:cNvPr id="133" name="图片 1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77397" y="2800088"/>
            <a:ext cx="782308" cy="612474"/>
          </a:xfrm>
          <a:prstGeom prst="rect">
            <a:avLst/>
          </a:prstGeom>
        </p:spPr>
      </p:pic>
      <p:pic>
        <p:nvPicPr>
          <p:cNvPr id="134" name="图片 1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77397" y="4820188"/>
            <a:ext cx="782308" cy="612474"/>
          </a:xfrm>
          <a:prstGeom prst="rect">
            <a:avLst/>
          </a:prstGeom>
        </p:spPr>
      </p:pic>
      <p:sp>
        <p:nvSpPr>
          <p:cNvPr id="24" name="文本框 23"/>
          <p:cNvSpPr txBox="1"/>
          <p:nvPr/>
        </p:nvSpPr>
        <p:spPr>
          <a:xfrm>
            <a:off x="9923987" y="2544212"/>
            <a:ext cx="538480" cy="306705"/>
          </a:xfrm>
          <a:prstGeom prst="rect">
            <a:avLst/>
          </a:prstGeom>
          <a:noFill/>
        </p:spPr>
        <p:txBody>
          <a:bodyPr wrap="none" rtlCol="0">
            <a:spAutoFit/>
          </a:bodyPr>
          <a:lstStyle/>
          <a:p>
            <a:r>
              <a:rPr lang="zh-CN" altLang="en-US" sz="1400" dirty="0"/>
              <a:t>访问</a:t>
            </a:r>
            <a:endParaRPr lang="zh-CN" altLang="en-US" sz="1400" dirty="0"/>
          </a:p>
        </p:txBody>
      </p:sp>
      <p:sp>
        <p:nvSpPr>
          <p:cNvPr id="25" name="文本框 24"/>
          <p:cNvSpPr txBox="1"/>
          <p:nvPr/>
        </p:nvSpPr>
        <p:spPr>
          <a:xfrm>
            <a:off x="9923987" y="5223779"/>
            <a:ext cx="538480" cy="306705"/>
          </a:xfrm>
          <a:prstGeom prst="rect">
            <a:avLst/>
          </a:prstGeom>
          <a:noFill/>
        </p:spPr>
        <p:txBody>
          <a:bodyPr wrap="none" rtlCol="0">
            <a:spAutoFit/>
          </a:bodyPr>
          <a:lstStyle/>
          <a:p>
            <a:r>
              <a:rPr lang="zh-CN" altLang="en-US" sz="1400" dirty="0"/>
              <a:t>访问</a:t>
            </a:r>
            <a:endParaRPr lang="zh-CN" altLang="en-US" sz="1400" dirty="0"/>
          </a:p>
        </p:txBody>
      </p:sp>
      <p:sp>
        <p:nvSpPr>
          <p:cNvPr id="155" name="右箭头 154"/>
          <p:cNvSpPr>
            <a:spLocks noChangeAspect="1"/>
          </p:cNvSpPr>
          <p:nvPr/>
        </p:nvSpPr>
        <p:spPr>
          <a:xfrm rot="10800000">
            <a:off x="9900819" y="2819326"/>
            <a:ext cx="540000" cy="388448"/>
          </a:xfrm>
          <a:prstGeom prst="rightArrow">
            <a:avLst>
              <a:gd name="adj1" fmla="val 50000"/>
              <a:gd name="adj2" fmla="val 62542"/>
            </a:avLst>
          </a:prstGeom>
          <a:gradFill>
            <a:gsLst>
              <a:gs pos="0">
                <a:srgbClr val="F39800">
                  <a:alpha val="20000"/>
                </a:srgbClr>
              </a:gs>
              <a:gs pos="100000">
                <a:srgbClr val="F398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右箭头 155"/>
          <p:cNvSpPr>
            <a:spLocks noChangeAspect="1"/>
          </p:cNvSpPr>
          <p:nvPr/>
        </p:nvSpPr>
        <p:spPr>
          <a:xfrm rot="10800000">
            <a:off x="9900819" y="4847277"/>
            <a:ext cx="540000" cy="388448"/>
          </a:xfrm>
          <a:prstGeom prst="rightArrow">
            <a:avLst>
              <a:gd name="adj1" fmla="val 50000"/>
              <a:gd name="adj2" fmla="val 62542"/>
            </a:avLst>
          </a:prstGeom>
          <a:gradFill>
            <a:gsLst>
              <a:gs pos="0">
                <a:srgbClr val="F39800">
                  <a:alpha val="20000"/>
                </a:srgbClr>
              </a:gs>
              <a:gs pos="100000">
                <a:srgbClr val="F398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rtlCol="0" anchor="ctr" anchorCtr="0">
            <a:normAutofit/>
          </a:bodyPr>
          <a:lstStyle/>
          <a:p>
            <a:pPr lvl="0" algn="l">
              <a:buClrTx/>
              <a:buSzTx/>
              <a:buFontTx/>
            </a:pPr>
            <a:r>
              <a:rPr lang="zh-CN" altLang="en-US" dirty="0" smtClean="0">
                <a:latin typeface="微软雅黑" charset="0"/>
                <a:ea typeface="微软雅黑" charset="0"/>
                <a:sym typeface="+mn-ea"/>
              </a:rPr>
              <a:t>决策模型、云上</a:t>
            </a:r>
            <a:r>
              <a:rPr lang="zh-CN" altLang="en-US" dirty="0" smtClean="0">
                <a:latin typeface="微软雅黑" charset="0"/>
                <a:ea typeface="微软雅黑" charset="0"/>
                <a:sym typeface="+mn-ea"/>
              </a:rPr>
              <a:t>运用</a:t>
            </a:r>
            <a:endParaRPr lang="zh-CN" altLang="en-US" dirty="0" smtClean="0">
              <a:latin typeface="微软雅黑" charset="0"/>
              <a:ea typeface="微软雅黑" charset="0"/>
              <a:sym typeface="+mn-ea"/>
            </a:endParaRPr>
          </a:p>
        </p:txBody>
      </p:sp>
      <p:sp>
        <p:nvSpPr>
          <p:cNvPr id="90" name="箭头: V 形 89"/>
          <p:cNvSpPr/>
          <p:nvPr/>
        </p:nvSpPr>
        <p:spPr>
          <a:xfrm>
            <a:off x="8358460" y="3285276"/>
            <a:ext cx="360000" cy="288000"/>
          </a:xfrm>
          <a:prstGeom prst="chevron">
            <a:avLst/>
          </a:prstGeom>
          <a:gradFill>
            <a:gsLst>
              <a:gs pos="100000">
                <a:schemeClr val="accent1">
                  <a:lumMod val="60000"/>
                  <a:lumOff val="40000"/>
                </a:schemeClr>
              </a:gs>
              <a:gs pos="0">
                <a:schemeClr val="accent1">
                  <a:lumMod val="60000"/>
                  <a:lumOff val="40000"/>
                </a:schemeClr>
              </a:gs>
              <a:gs pos="37000">
                <a:schemeClr val="accent1">
                  <a:lumMod val="60000"/>
                  <a:lumOff val="40000"/>
                </a:schemeClr>
              </a:gs>
              <a:gs pos="72000">
                <a:srgbClr val="141CAF"/>
              </a:gs>
            </a:gsLst>
            <a:path path="circle">
              <a:fillToRect r="100000" b="100000"/>
            </a:path>
            <a:tileRect l="-100000" t="-100000"/>
          </a:gradFill>
          <a:ln w="25400" cap="flat">
            <a:solidFill>
              <a:schemeClr val="bg1"/>
            </a:solidFill>
            <a:prstDash val="solid"/>
            <a:round/>
          </a:ln>
        </p:spPr>
        <p:style>
          <a:lnRef idx="0">
            <a:srgbClr val="FFFFFF"/>
          </a:lnRef>
          <a:fillRef idx="0">
            <a:srgbClr val="FFFFFF"/>
          </a:fillRef>
          <a:effectRef idx="0">
            <a:srgbClr val="FFFFFF"/>
          </a:effectRef>
          <a:fontRef idx="none"/>
        </p:style>
        <p:txBody>
          <a:bodyPr rot="0" spcFirstLastPara="1" vertOverflow="overflow" horzOverflow="overflow" vert="horz" wrap="square" lIns="45718" tIns="45718" rIns="45718" bIns="45718" numCol="1" spcCol="38100" rtlCol="0" anchor="ctr">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微软雅黑" charset="0"/>
              <a:ea typeface="微软雅黑" charset="0"/>
              <a:cs typeface="+mn-cs"/>
              <a:sym typeface="Calibri" panose="020F0502020204030204"/>
            </a:endParaRPr>
          </a:p>
        </p:txBody>
      </p:sp>
      <p:sp>
        <p:nvSpPr>
          <p:cNvPr id="5" name="箭头: V 形 92"/>
          <p:cNvSpPr/>
          <p:nvPr/>
        </p:nvSpPr>
        <p:spPr>
          <a:xfrm>
            <a:off x="8114030" y="3285276"/>
            <a:ext cx="360000" cy="288000"/>
          </a:xfrm>
          <a:prstGeom prst="chevron">
            <a:avLst/>
          </a:prstGeom>
          <a:gradFill>
            <a:gsLst>
              <a:gs pos="100000">
                <a:schemeClr val="accent1">
                  <a:lumMod val="60000"/>
                  <a:lumOff val="40000"/>
                </a:schemeClr>
              </a:gs>
              <a:gs pos="0">
                <a:schemeClr val="accent1">
                  <a:lumMod val="60000"/>
                  <a:lumOff val="40000"/>
                </a:schemeClr>
              </a:gs>
              <a:gs pos="37000">
                <a:schemeClr val="accent1">
                  <a:lumMod val="60000"/>
                  <a:lumOff val="40000"/>
                </a:schemeClr>
              </a:gs>
              <a:gs pos="72000">
                <a:srgbClr val="141CAF"/>
              </a:gs>
            </a:gsLst>
            <a:path path="circle">
              <a:fillToRect r="100000" b="100000"/>
            </a:path>
            <a:tileRect l="-100000" t="-100000"/>
          </a:gradFill>
          <a:ln w="25400" cap="flat">
            <a:solidFill>
              <a:schemeClr val="bg1"/>
            </a:solidFill>
            <a:prstDash val="solid"/>
            <a:round/>
          </a:ln>
        </p:spPr>
        <p:style>
          <a:lnRef idx="0">
            <a:srgbClr val="FFFFFF"/>
          </a:lnRef>
          <a:fillRef idx="0">
            <a:srgbClr val="FFFFFF"/>
          </a:fillRef>
          <a:effectRef idx="0">
            <a:srgbClr val="FFFFFF"/>
          </a:effectRef>
          <a:fontRef idx="none"/>
        </p:style>
        <p:txBody>
          <a:bodyPr rot="0" spcFirstLastPara="1" vertOverflow="overflow" horzOverflow="overflow" vert="horz" wrap="square" lIns="45718" tIns="45718" rIns="45718" bIns="45718" numCol="1" spcCol="38100" rtlCol="0" anchor="ctr">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微软雅黑" charset="0"/>
              <a:ea typeface="微软雅黑" charset="0"/>
              <a:cs typeface="+mn-cs"/>
              <a:sym typeface="Calibri" panose="020F0502020204030204"/>
            </a:endParaRPr>
          </a:p>
        </p:txBody>
      </p:sp>
      <p:sp>
        <p:nvSpPr>
          <p:cNvPr id="12" name="五边形 11"/>
          <p:cNvSpPr/>
          <p:nvPr/>
        </p:nvSpPr>
        <p:spPr>
          <a:xfrm>
            <a:off x="7620635" y="4811395"/>
            <a:ext cx="646430" cy="243205"/>
          </a:xfrm>
          <a:prstGeom prst="homePlate">
            <a:avLst/>
          </a:prstGeom>
          <a:gradFill flip="none" rotWithShape="1">
            <a:gsLst>
              <a:gs pos="100000">
                <a:schemeClr val="accent1">
                  <a:lumMod val="60000"/>
                  <a:lumOff val="40000"/>
                </a:schemeClr>
              </a:gs>
              <a:gs pos="0">
                <a:schemeClr val="accent1">
                  <a:lumMod val="60000"/>
                  <a:lumOff val="40000"/>
                </a:schemeClr>
              </a:gs>
              <a:gs pos="37000">
                <a:schemeClr val="accent1">
                  <a:lumMod val="60000"/>
                  <a:lumOff val="40000"/>
                </a:schemeClr>
              </a:gs>
              <a:gs pos="72000">
                <a:srgbClr val="141CAF"/>
              </a:gs>
            </a:gsLst>
            <a:path path="circle">
              <a:fillToRect r="100000" b="100000"/>
            </a:path>
            <a:tileRect l="-100000" t="-100000"/>
          </a:gradFill>
          <a:ln w="12700">
            <a:solidFill>
              <a:schemeClr val="accent1">
                <a:lumMod val="20000"/>
                <a:lumOff val="80000"/>
              </a:schemeClr>
            </a:solidFill>
          </a:ln>
          <a:effectLst>
            <a:outerShdw blurRad="114300" dir="2100000" algn="tl" rotWithShape="0">
              <a:srgbClr val="6ED5FF">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t" anchorCtr="1" forceAA="0" compatLnSpc="1">
            <a:noAutofit/>
          </a:bodyPr>
          <a:p>
            <a:pPr lvl="0" algn="ctr">
              <a:buClrTx/>
              <a:buSzTx/>
              <a:buFontTx/>
            </a:pPr>
            <a:endParaRPr lang="zh-CN" altLang="en-US" sz="1400">
              <a:latin typeface="微软雅黑" charset="0"/>
              <a:ea typeface="微软雅黑" charset="0"/>
              <a:cs typeface="+mn-ea"/>
              <a:sym typeface="Calibri" panose="020F0502020204030204"/>
            </a:endParaRPr>
          </a:p>
        </p:txBody>
      </p:sp>
      <p:sp>
        <p:nvSpPr>
          <p:cNvPr id="33" name="矩形: 圆角 67"/>
          <p:cNvSpPr/>
          <p:nvPr/>
        </p:nvSpPr>
        <p:spPr>
          <a:xfrm>
            <a:off x="8358505" y="4661535"/>
            <a:ext cx="884555" cy="508000"/>
          </a:xfrm>
          <a:prstGeom prst="roundRect">
            <a:avLst/>
          </a:prstGeom>
          <a:solidFill>
            <a:srgbClr val="FFFFFF"/>
          </a:solidFill>
          <a:ln w="15875" cap="flat" cmpd="sng" algn="ctr">
            <a:solidFill>
              <a:srgbClr val="1928B6"/>
            </a:solidFill>
            <a:prstDash val="solid"/>
            <a:miter lim="800000"/>
          </a:ln>
          <a:effectLst/>
        </p:spPr>
        <p:txBody>
          <a:bodyPr rot="0" spcFirstLastPara="0" vertOverflow="overflow" horzOverflow="overflow" vert="horz" wrap="square" lIns="167967" tIns="83984" rIns="167967" bIns="83984" numCol="1" spcCol="0" rtlCol="0" fromWordArt="0" anchor="ctr" anchorCtr="0" forceAA="0" compatLnSpc="1">
            <a:noAutofit/>
          </a:bodyPr>
          <a:p>
            <a:pPr algn="ctr" defTabSz="1679575" hangingPunct="1">
              <a:defRPr/>
            </a:pPr>
            <a:r>
              <a:rPr lang="zh-CN" altLang="en-US" sz="1400" b="1" dirty="0">
                <a:solidFill>
                  <a:srgbClr val="22658C"/>
                </a:solidFill>
                <a:latin typeface="微软雅黑" charset="0"/>
                <a:ea typeface="微软雅黑" charset="0"/>
                <a:sym typeface="+mn-ea"/>
              </a:rPr>
              <a:t>阳光采购</a:t>
            </a:r>
            <a:endParaRPr lang="zh-CN" altLang="en-US" sz="1400" b="1" dirty="0">
              <a:solidFill>
                <a:srgbClr val="22658C"/>
              </a:solidFill>
              <a:latin typeface="微软雅黑" charset="0"/>
              <a:ea typeface="微软雅黑" charset="0"/>
              <a:sym typeface="+mn-ea"/>
            </a:endParaRPr>
          </a:p>
        </p:txBody>
      </p:sp>
      <p:sp>
        <p:nvSpPr>
          <p:cNvPr id="46" name="PA-椭圆 426"/>
          <p:cNvSpPr/>
          <p:nvPr>
            <p:custDataLst>
              <p:tags r:id="rId1"/>
            </p:custDataLst>
          </p:nvPr>
        </p:nvSpPr>
        <p:spPr>
          <a:xfrm>
            <a:off x="4944745" y="5278755"/>
            <a:ext cx="2374265" cy="436880"/>
          </a:xfrm>
          <a:prstGeom prst="ellipse">
            <a:avLst/>
          </a:prstGeom>
          <a:solidFill>
            <a:schemeClr val="accent1">
              <a:lumMod val="60000"/>
              <a:lumOff val="40000"/>
            </a:schemeClr>
          </a:solidFill>
          <a:ln w="12700" cap="flat" cmpd="sng" algn="ctr">
            <a:noFill/>
            <a:prstDash val="solid"/>
            <a:miter lim="800000"/>
          </a:ln>
          <a:effectLst/>
        </p:spPr>
        <p:txBody>
          <a:bodyPr rtlCol="0" anchor="ctr" anchorCtr="0"/>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charset="0"/>
              <a:ea typeface="微软雅黑" charset="0"/>
            </a:endParaRPr>
          </a:p>
        </p:txBody>
      </p:sp>
      <p:sp>
        <p:nvSpPr>
          <p:cNvPr id="49" name="文本框 48"/>
          <p:cNvSpPr txBox="1"/>
          <p:nvPr/>
        </p:nvSpPr>
        <p:spPr>
          <a:xfrm>
            <a:off x="4820920" y="3940175"/>
            <a:ext cx="2557145" cy="337185"/>
          </a:xfrm>
          <a:prstGeom prst="rect">
            <a:avLst/>
          </a:prstGeom>
          <a:noFill/>
        </p:spPr>
        <p:txBody>
          <a:bodyPr wrap="square" rtlCol="0">
            <a:spAutoFit/>
          </a:bodyPr>
          <a:p>
            <a:pPr algn="ctr"/>
            <a:r>
              <a:rPr lang="zh-CN" altLang="en-US" sz="1600" b="1">
                <a:solidFill>
                  <a:srgbClr val="ED7D31"/>
                </a:solidFill>
                <a:latin typeface="微软雅黑" charset="0"/>
                <a:ea typeface="微软雅黑" charset="0"/>
              </a:rPr>
              <a:t>决策模型</a:t>
            </a:r>
            <a:endParaRPr lang="zh-CN" altLang="en-US" sz="1600" b="1">
              <a:solidFill>
                <a:srgbClr val="ED7D31"/>
              </a:solidFill>
              <a:latin typeface="微软雅黑" charset="0"/>
              <a:ea typeface="微软雅黑" charset="0"/>
            </a:endParaRPr>
          </a:p>
        </p:txBody>
      </p:sp>
      <p:sp>
        <p:nvSpPr>
          <p:cNvPr id="51" name="椭圆 50"/>
          <p:cNvSpPr/>
          <p:nvPr/>
        </p:nvSpPr>
        <p:spPr>
          <a:xfrm>
            <a:off x="4872355" y="3281045"/>
            <a:ext cx="739775" cy="722630"/>
          </a:xfrm>
          <a:prstGeom prst="ellipse">
            <a:avLst/>
          </a:prstGeom>
          <a:solidFill>
            <a:srgbClr val="ED7D31"/>
          </a:solidFill>
          <a:ln w="25400" cap="flat">
            <a:noFill/>
            <a:prstDash val="solid"/>
            <a:round/>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ctr" forceAA="0">
            <a:noAutofit/>
          </a:bodyPr>
          <a:p>
            <a:pPr marL="0" marR="0" indent="0" algn="ctr" defTabSz="914400" rtl="0" fontAlgn="auto" latinLnBrk="0" hangingPunct="0">
              <a:lnSpc>
                <a:spcPct val="100000"/>
              </a:lnSpc>
              <a:spcBef>
                <a:spcPts val="0"/>
              </a:spcBef>
              <a:spcAft>
                <a:spcPts val="0"/>
              </a:spcAft>
              <a:buClrTx/>
              <a:buSzTx/>
              <a:buFontTx/>
              <a:buNone/>
            </a:pPr>
            <a:r>
              <a:rPr kumimoji="0" lang="zh-CN" altLang="en-US" sz="1000" b="1" i="0" u="none" strike="noStrike" cap="none" spc="0" normalizeH="0" baseline="0">
                <a:ln>
                  <a:noFill/>
                </a:ln>
                <a:solidFill>
                  <a:schemeClr val="bg1"/>
                </a:solidFill>
                <a:effectLst/>
                <a:uFillTx/>
                <a:latin typeface="微软雅黑" charset="0"/>
                <a:ea typeface="微软雅黑" charset="0"/>
                <a:cs typeface="+mn-cs"/>
                <a:sym typeface="Calibri" panose="020F0502020204030204"/>
              </a:rPr>
              <a:t>加强董事会建设</a:t>
            </a:r>
            <a:endParaRPr kumimoji="0" lang="zh-CN" altLang="en-US" sz="1000" b="1" i="0" u="none" strike="noStrike" cap="none" spc="0" normalizeH="0" baseline="0">
              <a:ln>
                <a:noFill/>
              </a:ln>
              <a:solidFill>
                <a:schemeClr val="bg1"/>
              </a:solidFill>
              <a:effectLst/>
              <a:uFillTx/>
              <a:latin typeface="微软雅黑" charset="0"/>
              <a:ea typeface="微软雅黑" charset="0"/>
              <a:cs typeface="+mn-cs"/>
              <a:sym typeface="Calibri" panose="020F0502020204030204"/>
            </a:endParaRPr>
          </a:p>
        </p:txBody>
      </p:sp>
      <p:sp>
        <p:nvSpPr>
          <p:cNvPr id="52" name="椭圆 51"/>
          <p:cNvSpPr/>
          <p:nvPr/>
        </p:nvSpPr>
        <p:spPr>
          <a:xfrm>
            <a:off x="3921125" y="3014980"/>
            <a:ext cx="862965" cy="861695"/>
          </a:xfrm>
          <a:prstGeom prst="ellipse">
            <a:avLst/>
          </a:prstGeom>
          <a:solidFill>
            <a:srgbClr val="ED7D31"/>
          </a:solidFill>
          <a:ln w="25400" cap="flat">
            <a:noFill/>
            <a:prstDash val="solid"/>
            <a:round/>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ctr" forceAA="0">
            <a:noAutofit/>
          </a:bodyPr>
          <a:p>
            <a:pPr marL="0" marR="0" indent="0" algn="ctr" defTabSz="914400" rtl="0" fontAlgn="auto" latinLnBrk="0" hangingPunct="0">
              <a:lnSpc>
                <a:spcPct val="100000"/>
              </a:lnSpc>
              <a:spcBef>
                <a:spcPts val="0"/>
              </a:spcBef>
              <a:spcAft>
                <a:spcPts val="0"/>
              </a:spcAft>
              <a:buClrTx/>
              <a:buSzTx/>
              <a:buFontTx/>
              <a:buNone/>
            </a:pPr>
            <a:r>
              <a:rPr kumimoji="0" lang="zh-CN" altLang="en-US" sz="1000" b="1" i="0" u="none" strike="noStrike" cap="none" spc="0" normalizeH="0" baseline="0">
                <a:ln>
                  <a:noFill/>
                </a:ln>
                <a:solidFill>
                  <a:schemeClr val="bg1"/>
                </a:solidFill>
                <a:effectLst/>
                <a:uFillTx/>
                <a:latin typeface="微软雅黑" charset="0"/>
                <a:ea typeface="微软雅黑" charset="0"/>
                <a:cs typeface="+mn-cs"/>
                <a:sym typeface="Calibri" panose="020F0502020204030204"/>
              </a:rPr>
              <a:t>积极履行股东职责</a:t>
            </a:r>
            <a:endParaRPr kumimoji="0" lang="zh-CN" altLang="en-US" sz="1000" b="1" i="0" u="none" strike="noStrike" cap="none" spc="0" normalizeH="0" baseline="0">
              <a:ln>
                <a:noFill/>
              </a:ln>
              <a:solidFill>
                <a:schemeClr val="bg1"/>
              </a:solidFill>
              <a:effectLst/>
              <a:uFillTx/>
              <a:latin typeface="微软雅黑" charset="0"/>
              <a:ea typeface="微软雅黑" charset="0"/>
              <a:cs typeface="+mn-cs"/>
              <a:sym typeface="Calibri" panose="020F0502020204030204"/>
            </a:endParaRPr>
          </a:p>
        </p:txBody>
      </p:sp>
      <p:sp>
        <p:nvSpPr>
          <p:cNvPr id="53" name="椭圆 52"/>
          <p:cNvSpPr/>
          <p:nvPr/>
        </p:nvSpPr>
        <p:spPr>
          <a:xfrm>
            <a:off x="6384290" y="3046730"/>
            <a:ext cx="863600" cy="864235"/>
          </a:xfrm>
          <a:prstGeom prst="ellipse">
            <a:avLst/>
          </a:prstGeom>
          <a:solidFill>
            <a:srgbClr val="ED7D31"/>
          </a:solidFill>
          <a:ln w="25400" cap="flat">
            <a:noFill/>
            <a:prstDash val="solid"/>
            <a:round/>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ctr" forceAA="0">
            <a:noAutofit/>
          </a:bodyPr>
          <a:p>
            <a:pPr marL="0" marR="0" indent="0" algn="ctr" defTabSz="914400" rtl="0" fontAlgn="auto" latinLnBrk="0" hangingPunct="0">
              <a:lnSpc>
                <a:spcPct val="100000"/>
              </a:lnSpc>
              <a:spcBef>
                <a:spcPts val="0"/>
              </a:spcBef>
              <a:spcAft>
                <a:spcPts val="0"/>
              </a:spcAft>
              <a:buClrTx/>
              <a:buSzTx/>
              <a:buFontTx/>
              <a:buNone/>
            </a:pPr>
            <a:r>
              <a:rPr kumimoji="0" lang="zh-CN" altLang="en-US" sz="1000" b="1" i="0" u="none" strike="noStrike" cap="none" spc="0" normalizeH="0" baseline="0">
                <a:ln>
                  <a:noFill/>
                </a:ln>
                <a:solidFill>
                  <a:schemeClr val="bg1"/>
                </a:solidFill>
                <a:effectLst/>
                <a:uFillTx/>
                <a:latin typeface="微软雅黑" charset="0"/>
                <a:ea typeface="微软雅黑" charset="0"/>
                <a:cs typeface="+mn-cs"/>
                <a:sym typeface="Calibri" panose="020F0502020204030204"/>
              </a:rPr>
              <a:t>决策运行依法合规</a:t>
            </a:r>
            <a:endParaRPr kumimoji="0" lang="zh-CN" altLang="en-US" sz="1000" b="1" i="0" u="none" strike="noStrike" cap="none" spc="0" normalizeH="0" baseline="0">
              <a:ln>
                <a:noFill/>
              </a:ln>
              <a:solidFill>
                <a:schemeClr val="bg1"/>
              </a:solidFill>
              <a:effectLst/>
              <a:uFillTx/>
              <a:latin typeface="微软雅黑" charset="0"/>
              <a:ea typeface="微软雅黑" charset="0"/>
              <a:cs typeface="+mn-cs"/>
              <a:sym typeface="Calibri" panose="020F0502020204030204"/>
            </a:endParaRPr>
          </a:p>
        </p:txBody>
      </p:sp>
      <p:sp>
        <p:nvSpPr>
          <p:cNvPr id="54" name="椭圆 53"/>
          <p:cNvSpPr/>
          <p:nvPr/>
        </p:nvSpPr>
        <p:spPr>
          <a:xfrm>
            <a:off x="5612130" y="2972435"/>
            <a:ext cx="739775" cy="722630"/>
          </a:xfrm>
          <a:prstGeom prst="ellipse">
            <a:avLst/>
          </a:prstGeom>
          <a:solidFill>
            <a:srgbClr val="ED7D31"/>
          </a:solidFill>
          <a:ln w="25400" cap="flat">
            <a:noFill/>
            <a:prstDash val="solid"/>
            <a:round/>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ctr" forceAA="0">
            <a:noAutofit/>
          </a:bodyPr>
          <a:p>
            <a:pPr marL="0" marR="0" indent="0" algn="ctr" defTabSz="914400" rtl="0" fontAlgn="auto" latinLnBrk="0" hangingPunct="0">
              <a:lnSpc>
                <a:spcPct val="100000"/>
              </a:lnSpc>
              <a:spcBef>
                <a:spcPts val="0"/>
              </a:spcBef>
              <a:spcAft>
                <a:spcPts val="0"/>
              </a:spcAft>
              <a:buClrTx/>
              <a:buSzTx/>
              <a:buFontTx/>
              <a:buNone/>
            </a:pPr>
            <a:r>
              <a:rPr kumimoji="0" lang="zh-CN" altLang="en-US" sz="1000" b="1" i="0" u="none" strike="noStrike" cap="none" spc="0" normalizeH="0" baseline="0">
                <a:ln>
                  <a:noFill/>
                </a:ln>
                <a:solidFill>
                  <a:schemeClr val="bg1"/>
                </a:solidFill>
                <a:effectLst/>
                <a:uFillTx/>
                <a:latin typeface="微软雅黑" charset="0"/>
                <a:ea typeface="微软雅黑" charset="0"/>
                <a:cs typeface="+mn-cs"/>
                <a:sym typeface="Calibri" panose="020F0502020204030204"/>
              </a:rPr>
              <a:t>落实党建入章</a:t>
            </a:r>
            <a:endParaRPr kumimoji="0" lang="zh-CN" altLang="en-US" sz="1000" b="1" i="0" u="none" strike="noStrike" cap="none" spc="0" normalizeH="0" baseline="0">
              <a:ln>
                <a:noFill/>
              </a:ln>
              <a:solidFill>
                <a:schemeClr val="bg1"/>
              </a:solidFill>
              <a:effectLst/>
              <a:uFillTx/>
              <a:latin typeface="微软雅黑" charset="0"/>
              <a:ea typeface="微软雅黑" charset="0"/>
              <a:cs typeface="+mn-cs"/>
              <a:sym typeface="Calibri" panose="020F0502020204030204"/>
            </a:endParaRPr>
          </a:p>
        </p:txBody>
      </p:sp>
      <p:sp>
        <p:nvSpPr>
          <p:cNvPr id="55" name="椭圆 54"/>
          <p:cNvSpPr/>
          <p:nvPr/>
        </p:nvSpPr>
        <p:spPr>
          <a:xfrm>
            <a:off x="7320280" y="3040380"/>
            <a:ext cx="669290" cy="654685"/>
          </a:xfrm>
          <a:prstGeom prst="ellipse">
            <a:avLst/>
          </a:prstGeom>
          <a:solidFill>
            <a:srgbClr val="ED7D31"/>
          </a:solidFill>
          <a:ln w="25400" cap="flat">
            <a:noFill/>
            <a:prstDash val="solid"/>
            <a:round/>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ctr" forceAA="0">
            <a:noAutofit/>
          </a:bodyPr>
          <a:p>
            <a:pPr marL="0" marR="0" indent="0" algn="ctr" defTabSz="914400" rtl="0" fontAlgn="auto" latinLnBrk="0" hangingPunct="0">
              <a:lnSpc>
                <a:spcPct val="100000"/>
              </a:lnSpc>
              <a:spcBef>
                <a:spcPts val="0"/>
              </a:spcBef>
              <a:spcAft>
                <a:spcPts val="0"/>
              </a:spcAft>
              <a:buClrTx/>
              <a:buSzTx/>
              <a:buFontTx/>
              <a:buNone/>
            </a:pPr>
            <a:r>
              <a:rPr lang="en-US" altLang="zh-CN" sz="1200" b="1" dirty="0">
                <a:ln>
                  <a:noFill/>
                </a:ln>
                <a:solidFill>
                  <a:schemeClr val="bg1"/>
                </a:solidFill>
                <a:effectLst/>
                <a:uFillTx/>
                <a:latin typeface="微软雅黑" charset="0"/>
                <a:ea typeface="微软雅黑" charset="0"/>
                <a:cs typeface="+mn-cs"/>
                <a:sym typeface="Calibri" panose="020F0502020204030204"/>
              </a:rPr>
              <a:t>...</a:t>
            </a:r>
            <a:endParaRPr kumimoji="0" lang="en-US" altLang="zh-CN" sz="1200" b="1" i="0" u="none" strike="noStrike" cap="none" spc="0" normalizeH="0" baseline="0" dirty="0">
              <a:ln>
                <a:noFill/>
              </a:ln>
              <a:solidFill>
                <a:schemeClr val="bg1"/>
              </a:solidFill>
              <a:effectLst/>
              <a:uFillTx/>
              <a:latin typeface="微软雅黑" charset="0"/>
              <a:ea typeface="微软雅黑" charset="0"/>
              <a:cs typeface="+mn-cs"/>
              <a:sym typeface="Calibri" panose="020F0502020204030204"/>
            </a:endParaRPr>
          </a:p>
        </p:txBody>
      </p:sp>
      <p:sp>
        <p:nvSpPr>
          <p:cNvPr id="58" name="上箭头 57"/>
          <p:cNvSpPr/>
          <p:nvPr/>
        </p:nvSpPr>
        <p:spPr>
          <a:xfrm>
            <a:off x="5920740" y="4414520"/>
            <a:ext cx="346075" cy="203200"/>
          </a:xfrm>
          <a:prstGeom prst="upArrow">
            <a:avLst/>
          </a:prstGeom>
          <a:gradFill>
            <a:gsLst>
              <a:gs pos="100000">
                <a:schemeClr val="accent1">
                  <a:lumMod val="60000"/>
                  <a:lumOff val="40000"/>
                </a:schemeClr>
              </a:gs>
              <a:gs pos="0">
                <a:schemeClr val="accent1">
                  <a:lumMod val="60000"/>
                  <a:lumOff val="40000"/>
                </a:schemeClr>
              </a:gs>
              <a:gs pos="37000">
                <a:schemeClr val="accent1">
                  <a:lumMod val="60000"/>
                  <a:lumOff val="40000"/>
                </a:schemeClr>
              </a:gs>
              <a:gs pos="72000">
                <a:srgbClr val="141CAF"/>
              </a:gs>
            </a:gsLst>
            <a:path path="circle">
              <a:fillToRect r="100000" b="100000"/>
            </a:path>
            <a:tileRect l="-100000" t="-100000"/>
          </a:gradFill>
          <a:ln w="25400" cap="flat">
            <a:noFill/>
            <a:prstDash val="solid"/>
            <a:round/>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ctr" forceAA="0">
            <a:no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微软雅黑" charset="0"/>
              <a:ea typeface="微软雅黑" charset="0"/>
              <a:cs typeface="+mn-cs"/>
              <a:sym typeface="Calibri" panose="020F0502020204030204"/>
            </a:endParaRPr>
          </a:p>
        </p:txBody>
      </p:sp>
      <p:sp>
        <p:nvSpPr>
          <p:cNvPr id="59" name="矩形 58"/>
          <p:cNvSpPr/>
          <p:nvPr/>
        </p:nvSpPr>
        <p:spPr>
          <a:xfrm>
            <a:off x="6295420" y="4414672"/>
            <a:ext cx="1097280" cy="275590"/>
          </a:xfrm>
          <a:prstGeom prst="rect">
            <a:avLst/>
          </a:prstGeom>
        </p:spPr>
        <p:txBody>
          <a:bodyPr wrap="none">
            <a:spAutoFit/>
          </a:bodyPr>
          <a:p>
            <a:pPr algn="ctr"/>
            <a:r>
              <a:rPr lang="zh-CN" altLang="en-US" sz="1200" kern="0" dirty="0">
                <a:solidFill>
                  <a:schemeClr val="tx1">
                    <a:lumMod val="75000"/>
                    <a:lumOff val="25000"/>
                  </a:schemeClr>
                </a:solidFill>
                <a:latin typeface="微软雅黑" charset="0"/>
                <a:ea typeface="微软雅黑" charset="0"/>
                <a:sym typeface="Calibri" panose="020F0502020204030204"/>
              </a:rPr>
              <a:t>引领云上模型</a:t>
            </a:r>
            <a:endParaRPr lang="zh-CN" altLang="en-US" sz="1200" kern="0" dirty="0">
              <a:solidFill>
                <a:schemeClr val="tx1">
                  <a:lumMod val="75000"/>
                  <a:lumOff val="25000"/>
                </a:schemeClr>
              </a:solidFill>
              <a:latin typeface="微软雅黑" charset="0"/>
              <a:ea typeface="微软雅黑" charset="0"/>
              <a:sym typeface="Calibri" panose="020F0502020204030204"/>
            </a:endParaRPr>
          </a:p>
        </p:txBody>
      </p:sp>
      <p:sp>
        <p:nvSpPr>
          <p:cNvPr id="61" name="PA-椭圆 426"/>
          <p:cNvSpPr/>
          <p:nvPr>
            <p:custDataLst>
              <p:tags r:id="rId2"/>
            </p:custDataLst>
          </p:nvPr>
        </p:nvSpPr>
        <p:spPr>
          <a:xfrm>
            <a:off x="4943475" y="5422900"/>
            <a:ext cx="2374900" cy="402590"/>
          </a:xfrm>
          <a:prstGeom prst="ellipse">
            <a:avLst/>
          </a:prstGeom>
          <a:gradFill flip="none" rotWithShape="1">
            <a:gsLst>
              <a:gs pos="0">
                <a:schemeClr val="accent1">
                  <a:lumMod val="60000"/>
                  <a:lumOff val="40000"/>
                </a:schemeClr>
              </a:gs>
              <a:gs pos="100000">
                <a:srgbClr val="17D5EF">
                  <a:alpha val="0"/>
                </a:srgbClr>
              </a:gs>
            </a:gsLst>
            <a:lin ang="16200000" scaled="1"/>
            <a:tileRect/>
          </a:gra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latin typeface="微软雅黑" charset="0"/>
              <a:ea typeface="微软雅黑" charset="0"/>
            </a:endParaRPr>
          </a:p>
        </p:txBody>
      </p:sp>
      <p:sp>
        <p:nvSpPr>
          <p:cNvPr id="50" name="矩形 49"/>
          <p:cNvSpPr/>
          <p:nvPr/>
        </p:nvSpPr>
        <p:spPr>
          <a:xfrm>
            <a:off x="5612160" y="5279542"/>
            <a:ext cx="995680" cy="337185"/>
          </a:xfrm>
          <a:prstGeom prst="rect">
            <a:avLst/>
          </a:prstGeom>
        </p:spPr>
        <p:txBody>
          <a:bodyPr wrap="none">
            <a:spAutoFit/>
          </a:bodyPr>
          <a:p>
            <a:r>
              <a:rPr lang="zh-CN" altLang="en-US" sz="1600" b="1" kern="0" dirty="0">
                <a:solidFill>
                  <a:schemeClr val="accent4">
                    <a:lumMod val="20000"/>
                    <a:lumOff val="80000"/>
                  </a:schemeClr>
                </a:solidFill>
                <a:latin typeface="微软雅黑" charset="0"/>
                <a:ea typeface="微软雅黑" charset="0"/>
                <a:sym typeface="Calibri" panose="020F0502020204030204"/>
              </a:rPr>
              <a:t>组织机构</a:t>
            </a:r>
            <a:endParaRPr lang="zh-CN" altLang="en-US" sz="1600" b="1" kern="0" dirty="0">
              <a:solidFill>
                <a:schemeClr val="accent4">
                  <a:lumMod val="20000"/>
                  <a:lumOff val="80000"/>
                </a:schemeClr>
              </a:solidFill>
              <a:latin typeface="微软雅黑" charset="0"/>
              <a:ea typeface="微软雅黑" charset="0"/>
              <a:sym typeface="Calibri" panose="020F0502020204030204"/>
            </a:endParaRPr>
          </a:p>
        </p:txBody>
      </p:sp>
      <p:sp>
        <p:nvSpPr>
          <p:cNvPr id="62" name="PA-椭圆 426"/>
          <p:cNvSpPr/>
          <p:nvPr>
            <p:custDataLst>
              <p:tags r:id="rId3"/>
            </p:custDataLst>
          </p:nvPr>
        </p:nvSpPr>
        <p:spPr>
          <a:xfrm>
            <a:off x="4773930" y="4876800"/>
            <a:ext cx="2630170" cy="402590"/>
          </a:xfrm>
          <a:prstGeom prst="ellipse">
            <a:avLst/>
          </a:prstGeom>
          <a:gradFill flip="none" rotWithShape="1">
            <a:gsLst>
              <a:gs pos="0">
                <a:schemeClr val="accent1">
                  <a:lumMod val="60000"/>
                  <a:lumOff val="40000"/>
                </a:schemeClr>
              </a:gs>
              <a:gs pos="100000">
                <a:srgbClr val="17D5EF">
                  <a:alpha val="0"/>
                </a:srgbClr>
              </a:gs>
            </a:gsLst>
            <a:lin ang="16200000" scaled="1"/>
            <a:tileRect/>
          </a:gra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latin typeface="微软雅黑" charset="0"/>
              <a:ea typeface="微软雅黑" charset="0"/>
            </a:endParaRPr>
          </a:p>
        </p:txBody>
      </p:sp>
      <p:sp>
        <p:nvSpPr>
          <p:cNvPr id="17" name="矩形: 圆角 67"/>
          <p:cNvSpPr/>
          <p:nvPr/>
        </p:nvSpPr>
        <p:spPr>
          <a:xfrm>
            <a:off x="9413875" y="4661535"/>
            <a:ext cx="884555" cy="508000"/>
          </a:xfrm>
          <a:prstGeom prst="roundRect">
            <a:avLst/>
          </a:prstGeom>
          <a:solidFill>
            <a:srgbClr val="FFFFFF"/>
          </a:solidFill>
          <a:ln w="15875" cap="flat" cmpd="sng" algn="ctr">
            <a:solidFill>
              <a:srgbClr val="1928B6"/>
            </a:solidFill>
            <a:prstDash val="solid"/>
            <a:miter lim="800000"/>
          </a:ln>
          <a:effectLst/>
        </p:spPr>
        <p:txBody>
          <a:bodyPr rot="0" spcFirstLastPara="0" vertOverflow="overflow" horzOverflow="overflow" vert="horz" wrap="square" lIns="167967" tIns="83984" rIns="167967" bIns="83984" numCol="1" spcCol="0" rtlCol="0" fromWordArt="0" anchor="ctr" anchorCtr="0" forceAA="0" compatLnSpc="1">
            <a:noAutofit/>
          </a:bodyPr>
          <a:p>
            <a:pPr algn="ctr" defTabSz="1679575" hangingPunct="1">
              <a:defRPr/>
            </a:pPr>
            <a:r>
              <a:rPr lang="zh-CN" altLang="en-US" sz="1400" b="1" dirty="0">
                <a:solidFill>
                  <a:srgbClr val="22658C"/>
                </a:solidFill>
                <a:latin typeface="微软雅黑" charset="0"/>
                <a:ea typeface="微软雅黑" charset="0"/>
              </a:rPr>
              <a:t>合同</a:t>
            </a:r>
            <a:endParaRPr lang="zh-CN" altLang="en-US" sz="1400" b="1" dirty="0">
              <a:solidFill>
                <a:srgbClr val="22658C"/>
              </a:solidFill>
              <a:latin typeface="微软雅黑" charset="0"/>
              <a:ea typeface="微软雅黑" charset="0"/>
            </a:endParaRPr>
          </a:p>
          <a:p>
            <a:pPr algn="ctr" defTabSz="1679575" hangingPunct="1">
              <a:defRPr/>
            </a:pPr>
            <a:r>
              <a:rPr lang="zh-CN" altLang="en-US" sz="1400" b="1" dirty="0">
                <a:solidFill>
                  <a:srgbClr val="22658C"/>
                </a:solidFill>
                <a:latin typeface="微软雅黑" charset="0"/>
                <a:ea typeface="微软雅黑" charset="0"/>
              </a:rPr>
              <a:t>管理</a:t>
            </a:r>
            <a:endParaRPr lang="zh-CN" altLang="en-US" sz="1400" b="1" dirty="0">
              <a:solidFill>
                <a:srgbClr val="22658C"/>
              </a:solidFill>
              <a:latin typeface="微软雅黑" charset="0"/>
              <a:ea typeface="微软雅黑" charset="0"/>
            </a:endParaRPr>
          </a:p>
        </p:txBody>
      </p:sp>
      <p:sp>
        <p:nvSpPr>
          <p:cNvPr id="18" name="矩形: 圆角 67"/>
          <p:cNvSpPr/>
          <p:nvPr/>
        </p:nvSpPr>
        <p:spPr>
          <a:xfrm>
            <a:off x="2926080" y="4696460"/>
            <a:ext cx="884555" cy="508000"/>
          </a:xfrm>
          <a:prstGeom prst="roundRect">
            <a:avLst/>
          </a:prstGeom>
          <a:solidFill>
            <a:srgbClr val="FFFFFF"/>
          </a:solidFill>
          <a:ln w="15875" cap="flat" cmpd="sng" algn="ctr">
            <a:solidFill>
              <a:srgbClr val="1928B6"/>
            </a:solidFill>
            <a:prstDash val="solid"/>
            <a:miter lim="800000"/>
          </a:ln>
          <a:effectLst/>
        </p:spPr>
        <p:txBody>
          <a:bodyPr rot="0" spcFirstLastPara="0" vertOverflow="overflow" horzOverflow="overflow" vert="horz" wrap="square" lIns="167967" tIns="83984" rIns="167967" bIns="83984" numCol="1" spcCol="0" rtlCol="0" fromWordArt="0" anchor="ctr" anchorCtr="0" forceAA="0" compatLnSpc="1">
            <a:noAutofit/>
          </a:bodyPr>
          <a:p>
            <a:pPr algn="ctr" defTabSz="1679575" hangingPunct="1">
              <a:defRPr/>
            </a:pPr>
            <a:r>
              <a:rPr lang="zh-CN" altLang="en-US" sz="1400" b="1" dirty="0">
                <a:solidFill>
                  <a:srgbClr val="22658C"/>
                </a:solidFill>
                <a:latin typeface="微软雅黑" charset="0"/>
                <a:ea typeface="微软雅黑" charset="0"/>
              </a:rPr>
              <a:t>党建</a:t>
            </a:r>
            <a:endParaRPr lang="zh-CN" altLang="en-US" sz="1400" b="1" dirty="0">
              <a:solidFill>
                <a:srgbClr val="22658C"/>
              </a:solidFill>
              <a:latin typeface="微软雅黑" charset="0"/>
              <a:ea typeface="微软雅黑" charset="0"/>
            </a:endParaRPr>
          </a:p>
          <a:p>
            <a:pPr algn="ctr" defTabSz="1679575" hangingPunct="1">
              <a:defRPr/>
            </a:pPr>
            <a:r>
              <a:rPr lang="zh-CN" altLang="en-US" sz="1400" b="1" dirty="0">
                <a:solidFill>
                  <a:srgbClr val="22658C"/>
                </a:solidFill>
                <a:latin typeface="微软雅黑" charset="0"/>
                <a:ea typeface="微软雅黑" charset="0"/>
              </a:rPr>
              <a:t>管理</a:t>
            </a:r>
            <a:endParaRPr lang="zh-CN" altLang="en-US" sz="1400" b="1" dirty="0">
              <a:solidFill>
                <a:srgbClr val="22658C"/>
              </a:solidFill>
              <a:latin typeface="微软雅黑" charset="0"/>
              <a:ea typeface="微软雅黑" charset="0"/>
            </a:endParaRPr>
          </a:p>
        </p:txBody>
      </p:sp>
      <p:sp>
        <p:nvSpPr>
          <p:cNvPr id="19" name="五边形 18"/>
          <p:cNvSpPr/>
          <p:nvPr/>
        </p:nvSpPr>
        <p:spPr>
          <a:xfrm rot="10800000">
            <a:off x="3931285" y="4828540"/>
            <a:ext cx="646430" cy="243205"/>
          </a:xfrm>
          <a:prstGeom prst="homePlate">
            <a:avLst/>
          </a:prstGeom>
          <a:gradFill flip="none" rotWithShape="1">
            <a:gsLst>
              <a:gs pos="100000">
                <a:schemeClr val="accent1">
                  <a:lumMod val="60000"/>
                  <a:lumOff val="40000"/>
                </a:schemeClr>
              </a:gs>
              <a:gs pos="0">
                <a:schemeClr val="accent1">
                  <a:lumMod val="60000"/>
                  <a:lumOff val="40000"/>
                </a:schemeClr>
              </a:gs>
              <a:gs pos="37000">
                <a:schemeClr val="accent1">
                  <a:lumMod val="60000"/>
                  <a:lumOff val="40000"/>
                </a:schemeClr>
              </a:gs>
              <a:gs pos="72000">
                <a:srgbClr val="141CAF"/>
              </a:gs>
            </a:gsLst>
            <a:path path="circle">
              <a:fillToRect r="100000" b="100000"/>
            </a:path>
            <a:tileRect l="-100000" t="-100000"/>
          </a:gradFill>
          <a:ln w="12700">
            <a:solidFill>
              <a:schemeClr val="accent1">
                <a:lumMod val="20000"/>
                <a:lumOff val="80000"/>
              </a:schemeClr>
            </a:solidFill>
          </a:ln>
          <a:effectLst>
            <a:outerShdw blurRad="114300" dir="2100000" algn="tl" rotWithShape="0">
              <a:srgbClr val="6ED5FF">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t" anchorCtr="1" forceAA="0" compatLnSpc="1">
            <a:noAutofit/>
          </a:bodyPr>
          <a:p>
            <a:pPr lvl="0" algn="ctr">
              <a:buClrTx/>
              <a:buSzTx/>
              <a:buFontTx/>
            </a:pPr>
            <a:endParaRPr lang="zh-CN" altLang="en-US" sz="1400">
              <a:latin typeface="微软雅黑" charset="0"/>
              <a:ea typeface="微软雅黑" charset="0"/>
              <a:cs typeface="+mn-ea"/>
              <a:sym typeface="Calibri" panose="020F0502020204030204"/>
            </a:endParaRPr>
          </a:p>
        </p:txBody>
      </p:sp>
      <p:sp>
        <p:nvSpPr>
          <p:cNvPr id="20" name="矩形: 圆角 67"/>
          <p:cNvSpPr/>
          <p:nvPr/>
        </p:nvSpPr>
        <p:spPr>
          <a:xfrm>
            <a:off x="1882775" y="4693285"/>
            <a:ext cx="884555" cy="508000"/>
          </a:xfrm>
          <a:prstGeom prst="roundRect">
            <a:avLst/>
          </a:prstGeom>
          <a:solidFill>
            <a:srgbClr val="FFFFFF"/>
          </a:solidFill>
          <a:ln w="15875" cap="flat" cmpd="sng" algn="ctr">
            <a:solidFill>
              <a:srgbClr val="1928B6"/>
            </a:solidFill>
            <a:prstDash val="solid"/>
            <a:miter lim="800000"/>
          </a:ln>
          <a:effectLst/>
        </p:spPr>
        <p:txBody>
          <a:bodyPr rot="0" spcFirstLastPara="0" vertOverflow="overflow" horzOverflow="overflow" vert="horz" wrap="square" lIns="167967" tIns="83984" rIns="167967" bIns="83984" numCol="1" spcCol="0" rtlCol="0" fromWordArt="0" anchor="ctr" anchorCtr="0" forceAA="0" compatLnSpc="1">
            <a:noAutofit/>
          </a:bodyPr>
          <a:p>
            <a:pPr algn="ctr" defTabSz="1679575" hangingPunct="1">
              <a:defRPr/>
            </a:pPr>
            <a:r>
              <a:rPr lang="zh-CN" altLang="en-US" sz="1400" b="1" dirty="0">
                <a:solidFill>
                  <a:srgbClr val="22658C"/>
                </a:solidFill>
                <a:latin typeface="微软雅黑" charset="0"/>
                <a:ea typeface="微软雅黑" charset="0"/>
                <a:sym typeface="+mn-ea"/>
              </a:rPr>
              <a:t>企业压减</a:t>
            </a:r>
            <a:endParaRPr lang="zh-CN" altLang="en-US" sz="1400" b="1" dirty="0">
              <a:solidFill>
                <a:srgbClr val="22658C"/>
              </a:solidFill>
              <a:latin typeface="微软雅黑" charset="0"/>
              <a:ea typeface="微软雅黑" charset="0"/>
              <a:sym typeface="+mn-ea"/>
            </a:endParaRPr>
          </a:p>
        </p:txBody>
      </p:sp>
      <p:sp>
        <p:nvSpPr>
          <p:cNvPr id="21" name="矩形: 圆角 67"/>
          <p:cNvSpPr/>
          <p:nvPr/>
        </p:nvSpPr>
        <p:spPr>
          <a:xfrm>
            <a:off x="10469245" y="4661535"/>
            <a:ext cx="884555" cy="508000"/>
          </a:xfrm>
          <a:prstGeom prst="roundRect">
            <a:avLst/>
          </a:prstGeom>
          <a:solidFill>
            <a:srgbClr val="FFFFFF"/>
          </a:solidFill>
          <a:ln w="15875" cap="flat" cmpd="sng" algn="ctr">
            <a:solidFill>
              <a:srgbClr val="1928B6"/>
            </a:solidFill>
            <a:prstDash val="solid"/>
            <a:miter lim="800000"/>
          </a:ln>
          <a:effectLst/>
        </p:spPr>
        <p:txBody>
          <a:bodyPr rot="0" spcFirstLastPara="0" vertOverflow="overflow" horzOverflow="overflow" vert="horz" wrap="square" lIns="167967" tIns="83984" rIns="167967" bIns="83984" numCol="1" spcCol="0" rtlCol="0" fromWordArt="0" anchor="ctr" anchorCtr="0" forceAA="0" compatLnSpc="1">
            <a:noAutofit/>
          </a:bodyPr>
          <a:p>
            <a:pPr algn="ctr" defTabSz="1679575" hangingPunct="1">
              <a:defRPr/>
            </a:pPr>
            <a:r>
              <a:rPr lang="zh-CN" altLang="en-US" sz="1400" b="1" dirty="0">
                <a:solidFill>
                  <a:srgbClr val="22658C"/>
                </a:solidFill>
                <a:latin typeface="微软雅黑" charset="0"/>
                <a:ea typeface="微软雅黑" charset="0"/>
                <a:sym typeface="+mn-ea"/>
              </a:rPr>
              <a:t>大额</a:t>
            </a:r>
            <a:endParaRPr lang="zh-CN" altLang="en-US" sz="1400" b="1" dirty="0">
              <a:solidFill>
                <a:srgbClr val="22658C"/>
              </a:solidFill>
              <a:latin typeface="微软雅黑" charset="0"/>
              <a:ea typeface="微软雅黑" charset="0"/>
            </a:endParaRPr>
          </a:p>
          <a:p>
            <a:pPr algn="ctr" defTabSz="1679575" hangingPunct="1">
              <a:defRPr/>
            </a:pPr>
            <a:r>
              <a:rPr lang="zh-CN" altLang="en-US" sz="1400" b="1" dirty="0">
                <a:solidFill>
                  <a:srgbClr val="22658C"/>
                </a:solidFill>
                <a:latin typeface="微软雅黑" charset="0"/>
                <a:ea typeface="微软雅黑" charset="0"/>
                <a:sym typeface="+mn-ea"/>
              </a:rPr>
              <a:t>资金</a:t>
            </a:r>
            <a:endParaRPr lang="en-US" altLang="zh-CN" sz="1400" b="1" dirty="0">
              <a:solidFill>
                <a:srgbClr val="22658C"/>
              </a:solidFill>
              <a:latin typeface="微软雅黑" charset="0"/>
              <a:ea typeface="微软雅黑" charset="0"/>
            </a:endParaRPr>
          </a:p>
        </p:txBody>
      </p:sp>
      <p:sp>
        <p:nvSpPr>
          <p:cNvPr id="22" name="矩形: 圆角 67"/>
          <p:cNvSpPr/>
          <p:nvPr/>
        </p:nvSpPr>
        <p:spPr>
          <a:xfrm>
            <a:off x="839470" y="4693285"/>
            <a:ext cx="884555" cy="508000"/>
          </a:xfrm>
          <a:prstGeom prst="roundRect">
            <a:avLst/>
          </a:prstGeom>
          <a:solidFill>
            <a:srgbClr val="FFFFFF"/>
          </a:solidFill>
          <a:ln w="15875" cap="flat" cmpd="sng" algn="ctr">
            <a:solidFill>
              <a:srgbClr val="1928B6"/>
            </a:solidFill>
            <a:prstDash val="solid"/>
            <a:miter lim="800000"/>
          </a:ln>
          <a:effectLst/>
        </p:spPr>
        <p:txBody>
          <a:bodyPr rot="0" spcFirstLastPara="0" vertOverflow="overflow" horzOverflow="overflow" vert="horz" wrap="square" lIns="167967" tIns="83984" rIns="167967" bIns="83984" numCol="1" spcCol="0" rtlCol="0" fromWordArt="0" anchor="ctr" anchorCtr="0" forceAA="0" compatLnSpc="1">
            <a:noAutofit/>
          </a:bodyPr>
          <a:p>
            <a:pPr algn="ctr" defTabSz="1679575" hangingPunct="1">
              <a:defRPr/>
            </a:pPr>
            <a:r>
              <a:rPr lang="en-US" altLang="zh-CN" sz="1400" b="1" dirty="0">
                <a:solidFill>
                  <a:srgbClr val="22658C"/>
                </a:solidFill>
                <a:latin typeface="微软雅黑" charset="0"/>
                <a:ea typeface="微软雅黑" charset="0"/>
              </a:rPr>
              <a:t>...</a:t>
            </a:r>
            <a:endParaRPr lang="en-US" altLang="zh-CN" sz="1400" b="1" dirty="0">
              <a:solidFill>
                <a:srgbClr val="22658C"/>
              </a:solidFill>
              <a:latin typeface="微软雅黑" charset="0"/>
              <a:ea typeface="微软雅黑" charset="0"/>
            </a:endParaRPr>
          </a:p>
        </p:txBody>
      </p:sp>
      <p:sp>
        <p:nvSpPr>
          <p:cNvPr id="30" name="箭头: V 形 89"/>
          <p:cNvSpPr/>
          <p:nvPr/>
        </p:nvSpPr>
        <p:spPr>
          <a:xfrm rot="10800000">
            <a:off x="3171780" y="3223046"/>
            <a:ext cx="360000" cy="288000"/>
          </a:xfrm>
          <a:prstGeom prst="chevron">
            <a:avLst/>
          </a:prstGeom>
          <a:gradFill>
            <a:gsLst>
              <a:gs pos="100000">
                <a:schemeClr val="accent1">
                  <a:lumMod val="60000"/>
                  <a:lumOff val="40000"/>
                </a:schemeClr>
              </a:gs>
              <a:gs pos="0">
                <a:schemeClr val="accent1">
                  <a:lumMod val="60000"/>
                  <a:lumOff val="40000"/>
                </a:schemeClr>
              </a:gs>
              <a:gs pos="37000">
                <a:schemeClr val="accent1">
                  <a:lumMod val="60000"/>
                  <a:lumOff val="40000"/>
                </a:schemeClr>
              </a:gs>
              <a:gs pos="72000">
                <a:srgbClr val="141CAF"/>
              </a:gs>
            </a:gsLst>
            <a:path path="circle">
              <a:fillToRect r="100000" b="100000"/>
            </a:path>
            <a:tileRect l="-100000" t="-100000"/>
          </a:gradFill>
          <a:ln w="25400" cap="flat">
            <a:solidFill>
              <a:schemeClr val="bg1"/>
            </a:solidFill>
            <a:prstDash val="solid"/>
            <a:round/>
          </a:ln>
        </p:spPr>
        <p:style>
          <a:lnRef idx="0">
            <a:srgbClr val="FFFFFF"/>
          </a:lnRef>
          <a:fillRef idx="0">
            <a:srgbClr val="FFFFFF"/>
          </a:fillRef>
          <a:effectRef idx="0">
            <a:srgbClr val="FFFFFF"/>
          </a:effectRef>
          <a:fontRef idx="none"/>
        </p:style>
        <p:txBody>
          <a:bodyPr rot="0" spcFirstLastPara="1" vertOverflow="overflow" horzOverflow="overflow" vert="horz" wrap="square" lIns="45718" tIns="45718" rIns="45718" bIns="45718" numCol="1" spcCol="38100" rtlCol="0" anchor="ctr">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微软雅黑" charset="0"/>
              <a:ea typeface="微软雅黑" charset="0"/>
              <a:cs typeface="+mn-cs"/>
              <a:sym typeface="Calibri" panose="020F0502020204030204"/>
            </a:endParaRPr>
          </a:p>
        </p:txBody>
      </p:sp>
      <p:sp>
        <p:nvSpPr>
          <p:cNvPr id="31" name="箭头: V 形 91"/>
          <p:cNvSpPr/>
          <p:nvPr/>
        </p:nvSpPr>
        <p:spPr>
          <a:xfrm rot="10800000">
            <a:off x="3415620" y="3223046"/>
            <a:ext cx="360000" cy="288000"/>
          </a:xfrm>
          <a:prstGeom prst="chevron">
            <a:avLst/>
          </a:prstGeom>
          <a:gradFill>
            <a:gsLst>
              <a:gs pos="100000">
                <a:schemeClr val="accent1">
                  <a:lumMod val="60000"/>
                  <a:lumOff val="40000"/>
                </a:schemeClr>
              </a:gs>
              <a:gs pos="0">
                <a:schemeClr val="accent1">
                  <a:lumMod val="60000"/>
                  <a:lumOff val="40000"/>
                </a:schemeClr>
              </a:gs>
              <a:gs pos="37000">
                <a:schemeClr val="accent1">
                  <a:lumMod val="60000"/>
                  <a:lumOff val="40000"/>
                </a:schemeClr>
              </a:gs>
              <a:gs pos="72000">
                <a:srgbClr val="141CAF"/>
              </a:gs>
            </a:gsLst>
            <a:path path="circle">
              <a:fillToRect r="100000" b="100000"/>
            </a:path>
            <a:tileRect l="-100000" t="-100000"/>
          </a:gradFill>
          <a:ln w="25400" cap="flat">
            <a:solidFill>
              <a:schemeClr val="bg1"/>
            </a:solidFill>
            <a:prstDash val="solid"/>
            <a:round/>
          </a:ln>
        </p:spPr>
        <p:style>
          <a:lnRef idx="0">
            <a:srgbClr val="FFFFFF"/>
          </a:lnRef>
          <a:fillRef idx="0">
            <a:srgbClr val="FFFFFF"/>
          </a:fillRef>
          <a:effectRef idx="0">
            <a:srgbClr val="FFFFFF"/>
          </a:effectRef>
          <a:fontRef idx="none"/>
        </p:style>
        <p:txBody>
          <a:bodyPr rot="0" spcFirstLastPara="1" vertOverflow="overflow" horzOverflow="overflow" vert="horz" wrap="square" lIns="45718" tIns="45718" rIns="45718" bIns="45718" numCol="1" spcCol="38100" rtlCol="0" anchor="ctr">
            <a:sp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微软雅黑" charset="0"/>
              <a:ea typeface="微软雅黑" charset="0"/>
              <a:cs typeface="+mn-cs"/>
              <a:sym typeface="Calibri" panose="020F0502020204030204"/>
            </a:endParaRPr>
          </a:p>
        </p:txBody>
      </p:sp>
      <p:sp>
        <p:nvSpPr>
          <p:cNvPr id="32" name="椭圆 31"/>
          <p:cNvSpPr/>
          <p:nvPr/>
        </p:nvSpPr>
        <p:spPr>
          <a:xfrm>
            <a:off x="10560685" y="3140710"/>
            <a:ext cx="458470" cy="448945"/>
          </a:xfrm>
          <a:prstGeom prst="ellipse">
            <a:avLst/>
          </a:prstGeom>
          <a:solidFill>
            <a:srgbClr val="ED7D31"/>
          </a:solidFill>
          <a:ln w="25400" cap="flat">
            <a:noFill/>
            <a:prstDash val="solid"/>
            <a:round/>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ctr" forceAA="0">
            <a:noAutofit/>
          </a:bodyPr>
          <a:p>
            <a:pPr marL="0" marR="0" indent="0" algn="ctr" defTabSz="914400" rtl="0" fontAlgn="auto" latinLnBrk="0" hangingPunct="0">
              <a:lnSpc>
                <a:spcPct val="100000"/>
              </a:lnSpc>
              <a:spcBef>
                <a:spcPts val="0"/>
              </a:spcBef>
              <a:spcAft>
                <a:spcPts val="0"/>
              </a:spcAft>
              <a:buClrTx/>
              <a:buSzTx/>
              <a:buFontTx/>
              <a:buNone/>
            </a:pPr>
            <a:r>
              <a:rPr kumimoji="0" lang="en-US" altLang="zh-CN" sz="1400" b="1" i="0" u="none" strike="noStrike" cap="none" spc="0" normalizeH="0" baseline="0" dirty="0">
                <a:ln>
                  <a:noFill/>
                </a:ln>
                <a:solidFill>
                  <a:schemeClr val="bg1"/>
                </a:solidFill>
                <a:effectLst/>
                <a:uFillTx/>
                <a:latin typeface="微软雅黑" charset="0"/>
                <a:ea typeface="微软雅黑" charset="0"/>
                <a:cs typeface="+mn-cs"/>
                <a:sym typeface="Calibri" panose="020F0502020204030204"/>
              </a:rPr>
              <a:t>...</a:t>
            </a:r>
            <a:endParaRPr kumimoji="0" lang="en-US" altLang="zh-CN" sz="1400" b="1" i="0" u="none" strike="noStrike" cap="none" spc="0" normalizeH="0" baseline="0" dirty="0">
              <a:ln>
                <a:noFill/>
              </a:ln>
              <a:solidFill>
                <a:schemeClr val="bg1"/>
              </a:solidFill>
              <a:effectLst/>
              <a:uFillTx/>
              <a:latin typeface="微软雅黑" charset="0"/>
              <a:ea typeface="微软雅黑" charset="0"/>
              <a:cs typeface="+mn-cs"/>
              <a:sym typeface="Calibri" panose="020F0502020204030204"/>
            </a:endParaRPr>
          </a:p>
        </p:txBody>
      </p:sp>
      <p:sp>
        <p:nvSpPr>
          <p:cNvPr id="34" name="椭圆 33"/>
          <p:cNvSpPr/>
          <p:nvPr/>
        </p:nvSpPr>
        <p:spPr>
          <a:xfrm>
            <a:off x="989330" y="3014345"/>
            <a:ext cx="461645" cy="451485"/>
          </a:xfrm>
          <a:prstGeom prst="ellipse">
            <a:avLst/>
          </a:prstGeom>
          <a:solidFill>
            <a:srgbClr val="ED7D31"/>
          </a:solidFill>
          <a:ln w="25400" cap="flat">
            <a:noFill/>
            <a:prstDash val="solid"/>
            <a:round/>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ctr" forceAA="0">
            <a:noAutofit/>
          </a:bodyPr>
          <a:p>
            <a:pPr marL="0" marR="0" indent="0" algn="ctr" defTabSz="914400" rtl="0" fontAlgn="auto" latinLnBrk="0" hangingPunct="0">
              <a:lnSpc>
                <a:spcPct val="100000"/>
              </a:lnSpc>
              <a:spcBef>
                <a:spcPts val="0"/>
              </a:spcBef>
              <a:spcAft>
                <a:spcPts val="0"/>
              </a:spcAft>
              <a:buClrTx/>
              <a:buSzTx/>
              <a:buFontTx/>
              <a:buNone/>
            </a:pPr>
            <a:r>
              <a:rPr kumimoji="0" lang="en-US" altLang="zh-CN" sz="1400" b="1" i="0" u="none" strike="noStrike" cap="none" spc="0" normalizeH="0" baseline="0" dirty="0">
                <a:ln>
                  <a:noFill/>
                </a:ln>
                <a:solidFill>
                  <a:schemeClr val="bg1"/>
                </a:solidFill>
                <a:effectLst/>
                <a:uFillTx/>
                <a:latin typeface="微软雅黑" charset="0"/>
                <a:ea typeface="微软雅黑" charset="0"/>
                <a:cs typeface="+mn-cs"/>
                <a:sym typeface="Calibri" panose="020F0502020204030204"/>
              </a:rPr>
              <a:t>...</a:t>
            </a:r>
            <a:endParaRPr kumimoji="0" lang="en-US" altLang="zh-CN" sz="1400" b="1" i="0" u="none" strike="noStrike" cap="none" spc="0" normalizeH="0" baseline="0" dirty="0">
              <a:ln>
                <a:noFill/>
              </a:ln>
              <a:solidFill>
                <a:schemeClr val="bg1"/>
              </a:solidFill>
              <a:effectLst/>
              <a:uFillTx/>
              <a:latin typeface="微软雅黑" charset="0"/>
              <a:ea typeface="微软雅黑" charset="0"/>
              <a:cs typeface="+mn-cs"/>
              <a:sym typeface="Calibri" panose="020F0502020204030204"/>
            </a:endParaRPr>
          </a:p>
        </p:txBody>
      </p:sp>
      <p:sp>
        <p:nvSpPr>
          <p:cNvPr id="35" name="TextBox 7"/>
          <p:cNvSpPr>
            <a:spLocks noChangeArrowheads="1"/>
          </p:cNvSpPr>
          <p:nvPr/>
        </p:nvSpPr>
        <p:spPr bwMode="auto">
          <a:xfrm>
            <a:off x="579120" y="908685"/>
            <a:ext cx="11060430" cy="11074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indent="406400" algn="just" eaLnBrk="1" fontAlgn="auto" latinLnBrk="0" hangingPunct="1">
              <a:lnSpc>
                <a:spcPct val="150000"/>
              </a:lnSpc>
              <a:spcBef>
                <a:spcPts val="0"/>
              </a:spcBef>
              <a:spcAft>
                <a:spcPts val="0"/>
              </a:spcAft>
              <a:defRPr/>
              <a:extLst>
                <a:ext uri="{35155182-B16C-46BC-9424-99874614C6A1}">
                  <wpsdc:indentchars xmlns:wpsdc="http://www.wps.cn/officeDocument/2017/drawingmlCustomData" val="200" checksum="1740828767"/>
                </a:ext>
              </a:extLst>
            </a:pPr>
            <a:r>
              <a:rPr sz="1600" dirty="0">
                <a:latin typeface="微软雅黑" charset="0"/>
                <a:ea typeface="微软雅黑" charset="0"/>
                <a:cs typeface="微软雅黑" charset="0"/>
                <a:sym typeface="微软雅黑" panose="020B0503020204020204" pitchFamily="34" charset="-122"/>
              </a:rPr>
              <a:t>基于“三重一大”决策、组织机构、监管系统用户等3个基本信息库，</a:t>
            </a:r>
            <a:r>
              <a:rPr lang="zh-CN" sz="1600" dirty="0">
                <a:latin typeface="微软雅黑" charset="0"/>
                <a:ea typeface="微软雅黑" charset="0"/>
                <a:cs typeface="微软雅黑" charset="0"/>
                <a:sym typeface="微软雅黑" panose="020B0503020204020204" pitchFamily="34" charset="-122"/>
              </a:rPr>
              <a:t>以及</a:t>
            </a:r>
            <a:r>
              <a:rPr lang="en-US" sz="1600" dirty="0">
                <a:latin typeface="微软雅黑" charset="0"/>
                <a:ea typeface="微软雅黑" charset="0"/>
                <a:cs typeface="微软雅黑" charset="0"/>
                <a:sym typeface="微软雅黑" panose="020B0503020204020204" pitchFamily="34" charset="-122"/>
              </a:rPr>
              <a:t>“</a:t>
            </a:r>
            <a:r>
              <a:rPr lang="zh-CN" altLang="en-US" sz="1600" dirty="0">
                <a:latin typeface="微软雅黑" charset="0"/>
                <a:ea typeface="微软雅黑" charset="0"/>
                <a:cs typeface="微软雅黑" charset="0"/>
                <a:sym typeface="微软雅黑" panose="020B0503020204020204" pitchFamily="34" charset="-122"/>
              </a:rPr>
              <a:t>三重一大</a:t>
            </a:r>
            <a:r>
              <a:rPr lang="en-US" sz="1600" dirty="0">
                <a:latin typeface="微软雅黑" charset="0"/>
                <a:ea typeface="微软雅黑" charset="0"/>
                <a:cs typeface="微软雅黑" charset="0"/>
                <a:sym typeface="微软雅黑" panose="020B0503020204020204" pitchFamily="34" charset="-122"/>
              </a:rPr>
              <a:t>”</a:t>
            </a:r>
            <a:r>
              <a:rPr lang="zh-CN" altLang="en-US" sz="1600" dirty="0">
                <a:latin typeface="微软雅黑" charset="0"/>
                <a:ea typeface="微软雅黑" charset="0"/>
                <a:cs typeface="微软雅黑" charset="0"/>
                <a:sym typeface="微软雅黑" panose="020B0503020204020204" pitchFamily="34" charset="-122"/>
              </a:rPr>
              <a:t>应用深化率先上云，并以</a:t>
            </a:r>
            <a:r>
              <a:rPr lang="en-US" sz="1600" dirty="0">
                <a:latin typeface="微软雅黑" charset="0"/>
                <a:ea typeface="微软雅黑" charset="0"/>
                <a:cs typeface="微软雅黑" charset="0"/>
                <a:sym typeface="微软雅黑" panose="020B0503020204020204" pitchFamily="34" charset="-122"/>
              </a:rPr>
              <a:t>“</a:t>
            </a:r>
            <a:r>
              <a:rPr lang="zh-CN" altLang="en-US" sz="1600" dirty="0">
                <a:latin typeface="微软雅黑" charset="0"/>
                <a:ea typeface="微软雅黑" charset="0"/>
                <a:cs typeface="微软雅黑" charset="0"/>
                <a:sym typeface="微软雅黑" panose="020B0503020204020204" pitchFamily="34" charset="-122"/>
              </a:rPr>
              <a:t>三重一大</a:t>
            </a:r>
            <a:r>
              <a:rPr lang="en-US" sz="1600" dirty="0">
                <a:latin typeface="微软雅黑" charset="0"/>
                <a:ea typeface="微软雅黑" charset="0"/>
                <a:cs typeface="微软雅黑" charset="0"/>
                <a:sym typeface="微软雅黑" panose="020B0503020204020204" pitchFamily="34" charset="-122"/>
              </a:rPr>
              <a:t>”</a:t>
            </a:r>
            <a:r>
              <a:rPr lang="zh-CN" altLang="en-US" sz="1600" dirty="0">
                <a:latin typeface="微软雅黑" charset="0"/>
                <a:ea typeface="微软雅黑" charset="0"/>
                <a:cs typeface="微软雅黑" charset="0"/>
                <a:sym typeface="微软雅黑" panose="020B0503020204020204" pitchFamily="34" charset="-122"/>
              </a:rPr>
              <a:t>为核心推进业务应用逐步上云，加强系统间横向业务联动和数据稽核，</a:t>
            </a:r>
            <a:r>
              <a:rPr lang="zh-CN" altLang="en-US" sz="1600" dirty="0">
                <a:latin typeface="微软雅黑" charset="0"/>
                <a:ea typeface="微软雅黑" charset="0"/>
                <a:cs typeface="微软雅黑" charset="0"/>
                <a:sym typeface="微软雅黑" panose="020B0503020204020204" pitchFamily="34" charset="-122"/>
              </a:rPr>
              <a:t>搭建以党纪法规、政策要求、企业决策制度为依据的风险模型，为企业提供合规、内控、风险三位一体的协同管理机制；</a:t>
            </a:r>
            <a:endParaRPr lang="zh-CN" altLang="en-US" sz="1600" dirty="0">
              <a:latin typeface="微软雅黑" charset="0"/>
              <a:ea typeface="微软雅黑" charset="0"/>
              <a:cs typeface="微软雅黑" charset="0"/>
              <a:sym typeface="微软雅黑" panose="020B0503020204020204" pitchFamily="34" charset="-122"/>
            </a:endParaRPr>
          </a:p>
        </p:txBody>
      </p:sp>
      <p:sp>
        <p:nvSpPr>
          <p:cNvPr id="36" name="上箭头 35"/>
          <p:cNvSpPr/>
          <p:nvPr/>
        </p:nvSpPr>
        <p:spPr>
          <a:xfrm>
            <a:off x="1775460" y="4342765"/>
            <a:ext cx="346075" cy="203200"/>
          </a:xfrm>
          <a:prstGeom prst="upArrow">
            <a:avLst/>
          </a:prstGeom>
          <a:gradFill>
            <a:gsLst>
              <a:gs pos="100000">
                <a:schemeClr val="accent1">
                  <a:lumMod val="60000"/>
                  <a:lumOff val="40000"/>
                </a:schemeClr>
              </a:gs>
              <a:gs pos="0">
                <a:schemeClr val="accent1">
                  <a:lumMod val="60000"/>
                  <a:lumOff val="40000"/>
                </a:schemeClr>
              </a:gs>
              <a:gs pos="37000">
                <a:schemeClr val="accent1">
                  <a:lumMod val="60000"/>
                  <a:lumOff val="40000"/>
                </a:schemeClr>
              </a:gs>
              <a:gs pos="72000">
                <a:srgbClr val="141CAF"/>
              </a:gs>
            </a:gsLst>
            <a:path path="circle">
              <a:fillToRect r="100000" b="100000"/>
            </a:path>
            <a:tileRect l="-100000" t="-100000"/>
          </a:gradFill>
          <a:ln w="25400" cap="flat">
            <a:noFill/>
            <a:prstDash val="solid"/>
            <a:round/>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ctr" forceAA="0">
            <a:no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微软雅黑" charset="0"/>
              <a:ea typeface="微软雅黑" charset="0"/>
              <a:cs typeface="+mn-cs"/>
              <a:sym typeface="Calibri" panose="020F0502020204030204"/>
            </a:endParaRPr>
          </a:p>
        </p:txBody>
      </p:sp>
      <p:sp>
        <p:nvSpPr>
          <p:cNvPr id="37" name="上箭头 36"/>
          <p:cNvSpPr/>
          <p:nvPr/>
        </p:nvSpPr>
        <p:spPr>
          <a:xfrm>
            <a:off x="2207260" y="4342765"/>
            <a:ext cx="346075" cy="203200"/>
          </a:xfrm>
          <a:prstGeom prst="upArrow">
            <a:avLst/>
          </a:prstGeom>
          <a:gradFill>
            <a:gsLst>
              <a:gs pos="100000">
                <a:schemeClr val="accent1">
                  <a:lumMod val="60000"/>
                  <a:lumOff val="40000"/>
                </a:schemeClr>
              </a:gs>
              <a:gs pos="0">
                <a:schemeClr val="accent1">
                  <a:lumMod val="60000"/>
                  <a:lumOff val="40000"/>
                </a:schemeClr>
              </a:gs>
              <a:gs pos="37000">
                <a:schemeClr val="accent1">
                  <a:lumMod val="60000"/>
                  <a:lumOff val="40000"/>
                </a:schemeClr>
              </a:gs>
              <a:gs pos="72000">
                <a:srgbClr val="141CAF"/>
              </a:gs>
            </a:gsLst>
            <a:path path="circle">
              <a:fillToRect r="100000" b="100000"/>
            </a:path>
            <a:tileRect l="-100000" t="-100000"/>
          </a:gradFill>
          <a:ln w="25400" cap="flat">
            <a:noFill/>
            <a:prstDash val="solid"/>
            <a:round/>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ctr" forceAA="0">
            <a:no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微软雅黑" charset="0"/>
              <a:ea typeface="微软雅黑" charset="0"/>
              <a:cs typeface="+mn-cs"/>
              <a:sym typeface="Calibri" panose="020F0502020204030204"/>
            </a:endParaRPr>
          </a:p>
        </p:txBody>
      </p:sp>
      <p:sp>
        <p:nvSpPr>
          <p:cNvPr id="38" name="上箭头 37"/>
          <p:cNvSpPr/>
          <p:nvPr/>
        </p:nvSpPr>
        <p:spPr>
          <a:xfrm>
            <a:off x="9768205" y="4342765"/>
            <a:ext cx="346075" cy="203200"/>
          </a:xfrm>
          <a:prstGeom prst="upArrow">
            <a:avLst/>
          </a:prstGeom>
          <a:gradFill>
            <a:gsLst>
              <a:gs pos="100000">
                <a:schemeClr val="accent1">
                  <a:lumMod val="60000"/>
                  <a:lumOff val="40000"/>
                </a:schemeClr>
              </a:gs>
              <a:gs pos="0">
                <a:schemeClr val="accent1">
                  <a:lumMod val="60000"/>
                  <a:lumOff val="40000"/>
                </a:schemeClr>
              </a:gs>
              <a:gs pos="37000">
                <a:schemeClr val="accent1">
                  <a:lumMod val="60000"/>
                  <a:lumOff val="40000"/>
                </a:schemeClr>
              </a:gs>
              <a:gs pos="72000">
                <a:srgbClr val="141CAF"/>
              </a:gs>
            </a:gsLst>
            <a:path path="circle">
              <a:fillToRect r="100000" b="100000"/>
            </a:path>
            <a:tileRect l="-100000" t="-100000"/>
          </a:gradFill>
          <a:ln w="25400" cap="flat">
            <a:noFill/>
            <a:prstDash val="solid"/>
            <a:round/>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ctr" forceAA="0">
            <a:no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微软雅黑" charset="0"/>
              <a:ea typeface="微软雅黑" charset="0"/>
              <a:cs typeface="+mn-cs"/>
              <a:sym typeface="Calibri" panose="020F0502020204030204"/>
            </a:endParaRPr>
          </a:p>
        </p:txBody>
      </p:sp>
      <p:sp>
        <p:nvSpPr>
          <p:cNvPr id="39" name="上箭头 38"/>
          <p:cNvSpPr/>
          <p:nvPr/>
        </p:nvSpPr>
        <p:spPr>
          <a:xfrm>
            <a:off x="10200005" y="4342765"/>
            <a:ext cx="346075" cy="203200"/>
          </a:xfrm>
          <a:prstGeom prst="upArrow">
            <a:avLst/>
          </a:prstGeom>
          <a:gradFill>
            <a:gsLst>
              <a:gs pos="100000">
                <a:schemeClr val="accent1">
                  <a:lumMod val="60000"/>
                  <a:lumOff val="40000"/>
                </a:schemeClr>
              </a:gs>
              <a:gs pos="0">
                <a:schemeClr val="accent1">
                  <a:lumMod val="60000"/>
                  <a:lumOff val="40000"/>
                </a:schemeClr>
              </a:gs>
              <a:gs pos="37000">
                <a:schemeClr val="accent1">
                  <a:lumMod val="60000"/>
                  <a:lumOff val="40000"/>
                </a:schemeClr>
              </a:gs>
              <a:gs pos="72000">
                <a:srgbClr val="141CAF"/>
              </a:gs>
            </a:gsLst>
            <a:path path="circle">
              <a:fillToRect r="100000" b="100000"/>
            </a:path>
            <a:tileRect l="-100000" t="-100000"/>
          </a:gradFill>
          <a:ln w="25400" cap="flat">
            <a:noFill/>
            <a:prstDash val="solid"/>
            <a:round/>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ctr" forceAA="0">
            <a:noAutofit/>
          </a:bodyPr>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微软雅黑" charset="0"/>
              <a:ea typeface="微软雅黑" charset="0"/>
              <a:cs typeface="+mn-cs"/>
              <a:sym typeface="Calibri" panose="020F0502020204030204"/>
            </a:endParaRPr>
          </a:p>
        </p:txBody>
      </p:sp>
      <p:cxnSp>
        <p:nvCxnSpPr>
          <p:cNvPr id="40" name="直接连接符 39"/>
          <p:cNvCxnSpPr/>
          <p:nvPr/>
        </p:nvCxnSpPr>
        <p:spPr>
          <a:xfrm>
            <a:off x="839470" y="4293870"/>
            <a:ext cx="10472420" cy="8255"/>
          </a:xfrm>
          <a:prstGeom prst="line">
            <a:avLst/>
          </a:prstGeom>
          <a:ln w="12700"/>
        </p:spPr>
        <p:style>
          <a:lnRef idx="1">
            <a:schemeClr val="accent2"/>
          </a:lnRef>
          <a:fillRef idx="0">
            <a:schemeClr val="accent2"/>
          </a:fillRef>
          <a:effectRef idx="0">
            <a:schemeClr val="accent2"/>
          </a:effectRef>
          <a:fontRef idx="minor">
            <a:schemeClr val="tx1"/>
          </a:fontRef>
        </p:style>
      </p:cxnSp>
      <p:sp>
        <p:nvSpPr>
          <p:cNvPr id="41" name="椭圆 40"/>
          <p:cNvSpPr/>
          <p:nvPr/>
        </p:nvSpPr>
        <p:spPr>
          <a:xfrm>
            <a:off x="8840470" y="3062605"/>
            <a:ext cx="784225" cy="766445"/>
          </a:xfrm>
          <a:prstGeom prst="ellipse">
            <a:avLst/>
          </a:prstGeom>
          <a:solidFill>
            <a:srgbClr val="ED7D31"/>
          </a:solidFill>
          <a:ln w="25400" cap="flat">
            <a:noFill/>
            <a:prstDash val="solid"/>
            <a:round/>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ctr" forceAA="0">
            <a:noAutofit/>
          </a:bodyPr>
          <a:p>
            <a:pPr marL="0" marR="0" indent="0" algn="ctr" defTabSz="914400" rtl="0" fontAlgn="auto" latinLnBrk="0" hangingPunct="0">
              <a:lnSpc>
                <a:spcPct val="100000"/>
              </a:lnSpc>
              <a:spcBef>
                <a:spcPts val="0"/>
              </a:spcBef>
              <a:spcAft>
                <a:spcPts val="0"/>
              </a:spcAft>
              <a:buClrTx/>
              <a:buSzTx/>
              <a:buFontTx/>
              <a:buNone/>
            </a:pPr>
            <a:r>
              <a:rPr kumimoji="0" lang="zh-CN" altLang="en-US" sz="1000" b="1" i="0" u="none" strike="noStrike" cap="none" spc="0" normalizeH="0" baseline="0">
                <a:ln>
                  <a:noFill/>
                </a:ln>
                <a:solidFill>
                  <a:schemeClr val="bg1"/>
                </a:solidFill>
                <a:effectLst/>
                <a:uFillTx/>
                <a:latin typeface="微软雅黑" charset="0"/>
                <a:ea typeface="微软雅黑" charset="0"/>
                <a:cs typeface="+mn-cs"/>
                <a:sym typeface="Calibri" panose="020F0502020204030204"/>
              </a:rPr>
              <a:t>企业采购合规运行</a:t>
            </a:r>
            <a:endParaRPr kumimoji="0" lang="zh-CN" altLang="en-US" sz="1000" b="1" i="0" u="none" strike="noStrike" cap="none" spc="0" normalizeH="0" baseline="0">
              <a:ln>
                <a:noFill/>
              </a:ln>
              <a:solidFill>
                <a:schemeClr val="bg1"/>
              </a:solidFill>
              <a:effectLst/>
              <a:uFillTx/>
              <a:latin typeface="微软雅黑" charset="0"/>
              <a:ea typeface="微软雅黑" charset="0"/>
              <a:cs typeface="+mn-cs"/>
              <a:sym typeface="Calibri" panose="020F0502020204030204"/>
            </a:endParaRPr>
          </a:p>
        </p:txBody>
      </p:sp>
      <p:sp>
        <p:nvSpPr>
          <p:cNvPr id="42" name="椭圆 41"/>
          <p:cNvSpPr/>
          <p:nvPr/>
        </p:nvSpPr>
        <p:spPr>
          <a:xfrm>
            <a:off x="9685020" y="3356610"/>
            <a:ext cx="784225" cy="766445"/>
          </a:xfrm>
          <a:prstGeom prst="ellipse">
            <a:avLst/>
          </a:prstGeom>
          <a:solidFill>
            <a:srgbClr val="ED7D31"/>
          </a:solidFill>
          <a:ln w="25400" cap="flat">
            <a:noFill/>
            <a:prstDash val="solid"/>
            <a:round/>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ctr" forceAA="0">
            <a:noAutofit/>
          </a:bodyPr>
          <a:p>
            <a:pPr marL="0" marR="0" indent="0" algn="ctr" defTabSz="914400" rtl="0" fontAlgn="auto" latinLnBrk="0" hangingPunct="0">
              <a:lnSpc>
                <a:spcPct val="100000"/>
              </a:lnSpc>
              <a:spcBef>
                <a:spcPts val="0"/>
              </a:spcBef>
              <a:spcAft>
                <a:spcPts val="0"/>
              </a:spcAft>
              <a:buClrTx/>
              <a:buSzTx/>
              <a:buFontTx/>
              <a:buNone/>
            </a:pPr>
            <a:r>
              <a:rPr kumimoji="0" lang="zh-CN" altLang="en-US" sz="1000" b="1" i="0" u="none" strike="noStrike" cap="none" spc="0" normalizeH="0" baseline="0">
                <a:ln>
                  <a:noFill/>
                </a:ln>
                <a:solidFill>
                  <a:schemeClr val="bg1"/>
                </a:solidFill>
                <a:effectLst/>
                <a:uFillTx/>
                <a:latin typeface="微软雅黑" charset="0"/>
                <a:ea typeface="微软雅黑" charset="0"/>
                <a:cs typeface="+mn-cs"/>
                <a:sym typeface="Calibri" panose="020F0502020204030204"/>
              </a:rPr>
              <a:t>大额资金规范运行</a:t>
            </a:r>
            <a:endParaRPr kumimoji="0" lang="zh-CN" altLang="en-US" sz="1000" b="1" i="0" u="none" strike="noStrike" cap="none" spc="0" normalizeH="0" baseline="0">
              <a:ln>
                <a:noFill/>
              </a:ln>
              <a:solidFill>
                <a:schemeClr val="bg1"/>
              </a:solidFill>
              <a:effectLst/>
              <a:uFillTx/>
              <a:latin typeface="微软雅黑" charset="0"/>
              <a:ea typeface="微软雅黑" charset="0"/>
              <a:cs typeface="+mn-cs"/>
              <a:sym typeface="Calibri" panose="020F0502020204030204"/>
            </a:endParaRPr>
          </a:p>
        </p:txBody>
      </p:sp>
      <p:sp>
        <p:nvSpPr>
          <p:cNvPr id="43" name="椭圆 42"/>
          <p:cNvSpPr/>
          <p:nvPr/>
        </p:nvSpPr>
        <p:spPr>
          <a:xfrm>
            <a:off x="1495425" y="3356610"/>
            <a:ext cx="784225" cy="766445"/>
          </a:xfrm>
          <a:prstGeom prst="ellipse">
            <a:avLst/>
          </a:prstGeom>
          <a:solidFill>
            <a:srgbClr val="ED7D31"/>
          </a:solidFill>
          <a:ln w="25400" cap="flat">
            <a:noFill/>
            <a:prstDash val="solid"/>
            <a:round/>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ctr" forceAA="0">
            <a:noAutofit/>
          </a:bodyPr>
          <a:p>
            <a:pPr marL="0" marR="0" indent="0" algn="ctr" defTabSz="914400" rtl="0" fontAlgn="auto" latinLnBrk="0" hangingPunct="0">
              <a:lnSpc>
                <a:spcPct val="100000"/>
              </a:lnSpc>
              <a:spcBef>
                <a:spcPts val="0"/>
              </a:spcBef>
              <a:spcAft>
                <a:spcPts val="0"/>
              </a:spcAft>
              <a:buClrTx/>
              <a:buSzTx/>
              <a:buFontTx/>
              <a:buNone/>
            </a:pPr>
            <a:r>
              <a:rPr kumimoji="0" lang="zh-CN" altLang="en-US" sz="1000" b="1" i="0" u="none" strike="noStrike" cap="none" spc="0" normalizeH="0" baseline="0">
                <a:ln>
                  <a:noFill/>
                </a:ln>
                <a:solidFill>
                  <a:schemeClr val="bg1"/>
                </a:solidFill>
                <a:effectLst/>
                <a:uFillTx/>
                <a:latin typeface="微软雅黑" charset="0"/>
                <a:ea typeface="微软雅黑" charset="0"/>
                <a:cs typeface="+mn-cs"/>
                <a:sym typeface="Calibri" panose="020F0502020204030204"/>
              </a:rPr>
              <a:t>企业压减防反弹</a:t>
            </a:r>
            <a:endParaRPr kumimoji="0" lang="zh-CN" altLang="en-US" sz="1000" b="1" i="0" u="none" strike="noStrike" cap="none" spc="0" normalizeH="0" baseline="0">
              <a:ln>
                <a:noFill/>
              </a:ln>
              <a:solidFill>
                <a:schemeClr val="bg1"/>
              </a:solidFill>
              <a:effectLst/>
              <a:uFillTx/>
              <a:latin typeface="微软雅黑" charset="0"/>
              <a:ea typeface="微软雅黑" charset="0"/>
              <a:cs typeface="+mn-cs"/>
              <a:sym typeface="Calibri" panose="020F0502020204030204"/>
            </a:endParaRPr>
          </a:p>
        </p:txBody>
      </p:sp>
      <p:sp>
        <p:nvSpPr>
          <p:cNvPr id="44" name="椭圆 43"/>
          <p:cNvSpPr/>
          <p:nvPr/>
        </p:nvSpPr>
        <p:spPr>
          <a:xfrm>
            <a:off x="2207260" y="2913380"/>
            <a:ext cx="860425" cy="840740"/>
          </a:xfrm>
          <a:prstGeom prst="ellipse">
            <a:avLst/>
          </a:prstGeom>
          <a:solidFill>
            <a:srgbClr val="ED7D31"/>
          </a:solidFill>
          <a:ln w="25400" cap="flat">
            <a:noFill/>
            <a:prstDash val="solid"/>
            <a:round/>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ctr" forceAA="0">
            <a:noAutofit/>
          </a:bodyPr>
          <a:p>
            <a:pPr marL="0" marR="0" indent="0" algn="ctr" defTabSz="914400" rtl="0" fontAlgn="auto" latinLnBrk="0" hangingPunct="0">
              <a:lnSpc>
                <a:spcPct val="100000"/>
              </a:lnSpc>
              <a:spcBef>
                <a:spcPts val="0"/>
              </a:spcBef>
              <a:spcAft>
                <a:spcPts val="0"/>
              </a:spcAft>
              <a:buClrTx/>
              <a:buSzTx/>
              <a:buFontTx/>
              <a:buNone/>
            </a:pPr>
            <a:r>
              <a:rPr lang="zh-CN" altLang="en-US" sz="1000" b="1">
                <a:ln>
                  <a:noFill/>
                </a:ln>
                <a:solidFill>
                  <a:schemeClr val="bg1"/>
                </a:solidFill>
                <a:effectLst/>
                <a:uFillTx/>
                <a:latin typeface="微软雅黑" charset="0"/>
                <a:ea typeface="微软雅黑" charset="0"/>
                <a:cs typeface="+mn-cs"/>
                <a:sym typeface="Calibri" panose="020F0502020204030204"/>
              </a:rPr>
              <a:t>党的领导融入公司治理</a:t>
            </a:r>
            <a:endParaRPr kumimoji="0" lang="zh-CN" altLang="en-US" sz="1000" b="1" i="0" u="none" strike="noStrike" cap="none" spc="0" normalizeH="0" baseline="0">
              <a:ln>
                <a:noFill/>
              </a:ln>
              <a:solidFill>
                <a:schemeClr val="bg1"/>
              </a:solidFill>
              <a:effectLst/>
              <a:uFillTx/>
              <a:latin typeface="微软雅黑" charset="0"/>
              <a:ea typeface="微软雅黑" charset="0"/>
              <a:cs typeface="+mn-cs"/>
              <a:sym typeface="Calibri" panose="020F0502020204030204"/>
            </a:endParaRPr>
          </a:p>
        </p:txBody>
      </p:sp>
      <p:cxnSp>
        <p:nvCxnSpPr>
          <p:cNvPr id="45" name="直接连接符 44"/>
          <p:cNvCxnSpPr/>
          <p:nvPr/>
        </p:nvCxnSpPr>
        <p:spPr>
          <a:xfrm>
            <a:off x="911860" y="2781935"/>
            <a:ext cx="10292080" cy="31750"/>
          </a:xfrm>
          <a:prstGeom prst="line">
            <a:avLst/>
          </a:prstGeom>
          <a:ln w="12700"/>
        </p:spPr>
        <p:style>
          <a:lnRef idx="1">
            <a:schemeClr val="accent2"/>
          </a:lnRef>
          <a:fillRef idx="0">
            <a:schemeClr val="accent2"/>
          </a:fillRef>
          <a:effectRef idx="0">
            <a:schemeClr val="accent2"/>
          </a:effectRef>
          <a:fontRef idx="minor">
            <a:schemeClr val="tx1"/>
          </a:fontRef>
        </p:style>
      </p:cxnSp>
      <p:sp>
        <p:nvSpPr>
          <p:cNvPr id="1048843" name="文本框 61"/>
          <p:cNvSpPr txBox="1"/>
          <p:nvPr/>
        </p:nvSpPr>
        <p:spPr>
          <a:xfrm>
            <a:off x="3647440" y="2367280"/>
            <a:ext cx="5576570" cy="335915"/>
          </a:xfrm>
          <a:prstGeom prst="rect">
            <a:avLst/>
          </a:prstGeom>
          <a:noFill/>
          <a:ln w="12700" cap="flat">
            <a:noFill/>
            <a:miter lim="400000"/>
          </a:ln>
        </p:spPr>
        <p:style>
          <a:lnRef idx="0">
            <a:srgbClr val="FFFFFF"/>
          </a:lnRef>
          <a:fillRef idx="0">
            <a:srgbClr val="FFFFFF"/>
          </a:fillRef>
          <a:effectRef idx="0">
            <a:srgbClr val="FFFFFF"/>
          </a:effectRef>
          <a:fontRef idx="none">
            <a:srgbClr val="000000"/>
          </a:fontRef>
        </p:style>
        <p:txBody>
          <a:bodyPr rot="0" vertOverflow="overflow" horzOverflow="overflow" vert="horz" wrap="none" lIns="45718" tIns="45718" rIns="45718" bIns="45718" numCol="1" spcCol="38100" rtlCol="0" anchor="t" forceAA="0">
            <a:spAutoFit/>
          </a:bodyPr>
          <a:p>
            <a:pPr marL="0" marR="0" lvl="0" indent="0" algn="l" defTabSz="914400" rtl="0" eaLnBrk="1" fontAlgn="auto" latinLnBrk="0" hangingPunct="0">
              <a:lnSpc>
                <a:spcPct val="100000"/>
              </a:lnSpc>
              <a:spcBef>
                <a:spcPts val="0"/>
              </a:spcBef>
              <a:spcAft>
                <a:spcPts val="0"/>
              </a:spcAft>
              <a:buClrTx/>
              <a:buSzTx/>
              <a:buFontTx/>
              <a:buNone/>
              <a:defRPr/>
            </a:pPr>
            <a:r>
              <a:rPr kumimoji="0" lang="zh-CN" altLang="en-US" sz="1600" b="1" i="0" u="none" strike="noStrike" kern="0" cap="none" spc="0" normalizeH="0" baseline="0" noProof="0">
                <a:ln>
                  <a:noFill/>
                </a:ln>
                <a:solidFill>
                  <a:schemeClr val="tx1">
                    <a:lumMod val="75000"/>
                    <a:lumOff val="25000"/>
                  </a:schemeClr>
                </a:solidFill>
                <a:effectLst/>
                <a:uLnTx/>
                <a:uFillTx/>
                <a:latin typeface="微软雅黑" charset="0"/>
                <a:ea typeface="微软雅黑" charset="0"/>
                <a:cs typeface="微软雅黑" panose="020B0503020204020204" pitchFamily="34" charset="-122"/>
                <a:sym typeface="Calibri" panose="020F0502020204030204"/>
              </a:rPr>
              <a:t>以自然语言、机器学习、大数据技术、可视化先进技术为支撑</a:t>
            </a:r>
            <a:endParaRPr kumimoji="0" lang="zh-CN" altLang="en-US" sz="1600" b="1" i="0" u="none" strike="noStrike" kern="0" cap="none" spc="0" normalizeH="0" baseline="0" noProof="0">
              <a:ln>
                <a:noFill/>
              </a:ln>
              <a:solidFill>
                <a:schemeClr val="tx1">
                  <a:lumMod val="75000"/>
                  <a:lumOff val="25000"/>
                </a:schemeClr>
              </a:solidFill>
              <a:effectLst/>
              <a:uLnTx/>
              <a:uFillTx/>
              <a:latin typeface="微软雅黑" charset="0"/>
              <a:ea typeface="微软雅黑" charset="0"/>
              <a:cs typeface="微软雅黑" panose="020B0503020204020204" pitchFamily="34" charset="-122"/>
              <a:sym typeface="Calibri" panose="020F0502020204030204"/>
            </a:endParaRPr>
          </a:p>
        </p:txBody>
      </p:sp>
      <p:pic>
        <p:nvPicPr>
          <p:cNvPr id="47" name="图片 46" descr="343435383036333b343532343031343bc8cbb9a4d6c7c4dc"/>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71825" y="2367280"/>
            <a:ext cx="317500" cy="317500"/>
          </a:xfrm>
          <a:prstGeom prst="rect">
            <a:avLst/>
          </a:prstGeom>
        </p:spPr>
      </p:pic>
      <p:sp>
        <p:nvSpPr>
          <p:cNvPr id="48" name="PA-椭圆 426"/>
          <p:cNvSpPr/>
          <p:nvPr>
            <p:custDataLst>
              <p:tags r:id="rId6"/>
            </p:custDataLst>
          </p:nvPr>
        </p:nvSpPr>
        <p:spPr>
          <a:xfrm>
            <a:off x="4784090" y="4719955"/>
            <a:ext cx="2630170" cy="449580"/>
          </a:xfrm>
          <a:prstGeom prst="ellipse">
            <a:avLst/>
          </a:prstGeom>
          <a:solidFill>
            <a:schemeClr val="accent1">
              <a:lumMod val="75000"/>
            </a:schemeClr>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latin typeface="微软雅黑" charset="0"/>
              <a:ea typeface="微软雅黑" charset="0"/>
            </a:endParaRPr>
          </a:p>
        </p:txBody>
      </p:sp>
      <p:sp>
        <p:nvSpPr>
          <p:cNvPr id="60" name="文本框 59"/>
          <p:cNvSpPr txBox="1"/>
          <p:nvPr/>
        </p:nvSpPr>
        <p:spPr>
          <a:xfrm>
            <a:off x="4784090" y="4764405"/>
            <a:ext cx="2620010" cy="337185"/>
          </a:xfrm>
          <a:prstGeom prst="rect">
            <a:avLst/>
          </a:prstGeom>
          <a:noFill/>
        </p:spPr>
        <p:txBody>
          <a:bodyPr wrap="square" rtlCol="0">
            <a:spAutoFit/>
          </a:bodyPr>
          <a:p>
            <a:pPr algn="ctr"/>
            <a:r>
              <a:rPr kumimoji="0" lang="zh-CN" altLang="en-US" sz="1600" b="1" i="0" u="none" strike="noStrike" kern="1200" cap="none" spc="0" normalizeH="0" baseline="0" noProof="0" dirty="0">
                <a:ln>
                  <a:noFill/>
                </a:ln>
                <a:solidFill>
                  <a:schemeClr val="bg1"/>
                </a:solidFill>
                <a:effectLst/>
                <a:uLnTx/>
                <a:uFillTx/>
                <a:latin typeface="微软雅黑" charset="0"/>
                <a:ea typeface="微软雅黑" charset="0"/>
                <a:cs typeface="+mn-cs"/>
              </a:rPr>
              <a:t>三重一大</a:t>
            </a:r>
            <a:endParaRPr kumimoji="0" lang="zh-CN" altLang="en-US" sz="1600" b="1" i="0" u="none" strike="noStrike" kern="1200" cap="none" spc="0" normalizeH="0" baseline="0" noProof="0" dirty="0">
              <a:ln>
                <a:noFill/>
              </a:ln>
              <a:solidFill>
                <a:schemeClr val="bg1"/>
              </a:solidFill>
              <a:effectLst/>
              <a:uLnTx/>
              <a:uFillTx/>
              <a:latin typeface="微软雅黑" charset="0"/>
              <a:ea typeface="微软雅黑" charset="0"/>
              <a:cs typeface="+mn-cs"/>
            </a:endParaRPr>
          </a:p>
        </p:txBody>
      </p:sp>
      <p:sp>
        <p:nvSpPr>
          <p:cNvPr id="56" name="矩形: 圆角 42"/>
          <p:cNvSpPr/>
          <p:nvPr/>
        </p:nvSpPr>
        <p:spPr>
          <a:xfrm>
            <a:off x="839470" y="6021070"/>
            <a:ext cx="10514330" cy="394970"/>
          </a:xfrm>
          <a:prstGeom prst="roundRect">
            <a:avLst/>
          </a:prstGeom>
          <a:gradFill>
            <a:gsLst>
              <a:gs pos="0">
                <a:srgbClr val="141CAF">
                  <a:alpha val="83000"/>
                </a:srgbClr>
              </a:gs>
              <a:gs pos="100000">
                <a:schemeClr val="accent1">
                  <a:lumMod val="75000"/>
                  <a:alpha val="56000"/>
                </a:schemeClr>
              </a:gs>
            </a:gsLst>
            <a:lin ang="5400000" scaled="0"/>
          </a:gradFill>
          <a:ln w="3175">
            <a:solidFill>
              <a:srgbClr val="18C2F3">
                <a:alpha val="47000"/>
              </a:srgb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charset="0"/>
              <a:ea typeface="微软雅黑" charset="0"/>
              <a:cs typeface="Calibri" panose="020F0502020204030204"/>
              <a:sym typeface="+mn-ea"/>
            </a:endParaRPr>
          </a:p>
        </p:txBody>
      </p:sp>
      <p:sp>
        <p:nvSpPr>
          <p:cNvPr id="57" name="文本框 38"/>
          <p:cNvSpPr txBox="1"/>
          <p:nvPr/>
        </p:nvSpPr>
        <p:spPr>
          <a:xfrm>
            <a:off x="3863857" y="6065497"/>
            <a:ext cx="1228359" cy="306705"/>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FFFF"/>
                </a:solidFill>
                <a:effectLst/>
                <a:uLnTx/>
                <a:uFillTx/>
                <a:latin typeface="微软雅黑" charset="0"/>
                <a:ea typeface="微软雅黑" charset="0"/>
                <a:cs typeface="Calibri" panose="020F0502020204030204"/>
              </a:rPr>
              <a:t>公有云</a:t>
            </a:r>
            <a:endParaRPr kumimoji="0" lang="zh-CN" altLang="en-US" sz="1400" b="1" i="0" u="none" strike="noStrike" kern="1200" cap="none" spc="0" normalizeH="0" baseline="0" noProof="0" dirty="0">
              <a:ln>
                <a:noFill/>
              </a:ln>
              <a:solidFill>
                <a:srgbClr val="FFFFFF"/>
              </a:solidFill>
              <a:effectLst/>
              <a:uLnTx/>
              <a:uFillTx/>
              <a:latin typeface="微软雅黑" charset="0"/>
              <a:ea typeface="微软雅黑" charset="0"/>
              <a:cs typeface="Calibri" panose="020F0502020204030204"/>
            </a:endParaRPr>
          </a:p>
        </p:txBody>
      </p:sp>
      <p:sp>
        <p:nvSpPr>
          <p:cNvPr id="63" name="文本框 38"/>
          <p:cNvSpPr txBox="1"/>
          <p:nvPr/>
        </p:nvSpPr>
        <p:spPr>
          <a:xfrm>
            <a:off x="5496076" y="6064862"/>
            <a:ext cx="1227455" cy="306705"/>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FFFF"/>
                </a:solidFill>
                <a:effectLst/>
                <a:uLnTx/>
                <a:uFillTx/>
                <a:latin typeface="微软雅黑" charset="0"/>
                <a:ea typeface="微软雅黑" charset="0"/>
                <a:cs typeface="Calibri" panose="020F0502020204030204"/>
              </a:rPr>
              <a:t>行业云</a:t>
            </a:r>
            <a:endParaRPr kumimoji="0" lang="zh-CN" altLang="en-US" sz="1400" b="1" i="0" u="none" strike="noStrike" kern="1200" cap="none" spc="0" normalizeH="0" baseline="0" noProof="0" dirty="0">
              <a:ln>
                <a:noFill/>
              </a:ln>
              <a:solidFill>
                <a:srgbClr val="FFFFFF"/>
              </a:solidFill>
              <a:effectLst/>
              <a:uLnTx/>
              <a:uFillTx/>
              <a:latin typeface="微软雅黑" charset="0"/>
              <a:ea typeface="微软雅黑" charset="0"/>
              <a:cs typeface="Calibri" panose="020F0502020204030204"/>
            </a:endParaRPr>
          </a:p>
        </p:txBody>
      </p:sp>
      <p:sp>
        <p:nvSpPr>
          <p:cNvPr id="64" name="文本框 38"/>
          <p:cNvSpPr txBox="1"/>
          <p:nvPr/>
        </p:nvSpPr>
        <p:spPr>
          <a:xfrm>
            <a:off x="7246771" y="6065497"/>
            <a:ext cx="1227455" cy="306705"/>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FFFF"/>
                </a:solidFill>
                <a:effectLst/>
                <a:uLnTx/>
                <a:uFillTx/>
                <a:latin typeface="微软雅黑" charset="0"/>
                <a:ea typeface="微软雅黑" charset="0"/>
                <a:cs typeface="Calibri" panose="020F0502020204030204"/>
              </a:rPr>
              <a:t>私有云</a:t>
            </a:r>
            <a:endParaRPr kumimoji="0" lang="zh-CN" altLang="en-US" sz="1400" b="1" i="0" u="none" strike="noStrike" kern="1200" cap="none" spc="0" normalizeH="0" baseline="0" noProof="0" dirty="0">
              <a:ln>
                <a:noFill/>
              </a:ln>
              <a:solidFill>
                <a:srgbClr val="FFFFFF"/>
              </a:solidFill>
              <a:effectLst/>
              <a:uLnTx/>
              <a:uFillTx/>
              <a:latin typeface="微软雅黑" charset="0"/>
              <a:ea typeface="微软雅黑" charset="0"/>
              <a:cs typeface="Calibri" panose="020F0502020204030204"/>
            </a:endParaRPr>
          </a:p>
        </p:txBody>
      </p:sp>
      <p:sp>
        <p:nvSpPr>
          <p:cNvPr id="65" name="文本框 61"/>
          <p:cNvSpPr txBox="1"/>
          <p:nvPr/>
        </p:nvSpPr>
        <p:spPr>
          <a:xfrm>
            <a:off x="2279650" y="5349240"/>
            <a:ext cx="1918970" cy="335915"/>
          </a:xfrm>
          <a:prstGeom prst="rect">
            <a:avLst/>
          </a:prstGeom>
          <a:noFill/>
          <a:ln w="12700" cap="flat">
            <a:noFill/>
            <a:miter lim="400000"/>
          </a:ln>
        </p:spPr>
        <p:style>
          <a:lnRef idx="0">
            <a:srgbClr val="FFFFFF"/>
          </a:lnRef>
          <a:fillRef idx="0">
            <a:srgbClr val="FFFFFF"/>
          </a:fillRef>
          <a:effectRef idx="0">
            <a:srgbClr val="FFFFFF"/>
          </a:effectRef>
          <a:fontRef idx="none">
            <a:srgbClr val="000000"/>
          </a:fontRef>
        </p:style>
        <p:txBody>
          <a:bodyPr rot="0" vertOverflow="overflow" horzOverflow="overflow" vert="horz" wrap="none" lIns="45718" tIns="45718" rIns="45718" bIns="45718" numCol="1" spcCol="38100" rtlCol="0" anchor="t" forceAA="0">
            <a:spAutoFit/>
          </a:bodyPr>
          <a:p>
            <a:pPr marL="0" marR="0" lvl="0" indent="0" algn="l" defTabSz="914400" rtl="0" eaLnBrk="1" fontAlgn="auto" latinLnBrk="0" hangingPunct="0">
              <a:lnSpc>
                <a:spcPct val="100000"/>
              </a:lnSpc>
              <a:spcBef>
                <a:spcPts val="0"/>
              </a:spcBef>
              <a:spcAft>
                <a:spcPts val="0"/>
              </a:spcAft>
              <a:buClrTx/>
              <a:buSzTx/>
              <a:buFontTx/>
              <a:buNone/>
              <a:defRPr/>
            </a:pPr>
            <a:r>
              <a:rPr kumimoji="0" lang="zh-CN" altLang="en-US" sz="1600" b="1" i="0" u="none" strike="noStrike" kern="0" cap="none" spc="0" normalizeH="0" baseline="0" noProof="0">
                <a:ln>
                  <a:noFill/>
                </a:ln>
                <a:solidFill>
                  <a:schemeClr val="accent2"/>
                </a:solidFill>
                <a:effectLst/>
                <a:uLnTx/>
                <a:uFillTx/>
                <a:latin typeface="微软雅黑" charset="0"/>
                <a:ea typeface="微软雅黑" charset="0"/>
                <a:cs typeface="微软雅黑" panose="020B0503020204020204" pitchFamily="34" charset="-122"/>
                <a:sym typeface="Calibri" panose="020F0502020204030204"/>
              </a:rPr>
              <a:t>业务联动，</a:t>
            </a:r>
            <a:r>
              <a:rPr lang="zh-CN" altLang="en-US" sz="1600" b="1" kern="0" noProof="0">
                <a:ln>
                  <a:noFill/>
                </a:ln>
                <a:solidFill>
                  <a:schemeClr val="accent2"/>
                </a:solidFill>
                <a:effectLst/>
                <a:uLnTx/>
                <a:uFillTx/>
                <a:latin typeface="微软雅黑" charset="0"/>
                <a:ea typeface="微软雅黑" charset="0"/>
                <a:cs typeface="微软雅黑" panose="020B0503020204020204" pitchFamily="34" charset="-122"/>
                <a:sym typeface="Calibri" panose="020F0502020204030204"/>
              </a:rPr>
              <a:t>数据稽核</a:t>
            </a:r>
            <a:endParaRPr kumimoji="0" lang="zh-CN" altLang="en-US" sz="1600" b="1" i="0" u="none" strike="noStrike" kern="0" cap="none" spc="0" normalizeH="0" baseline="0" noProof="0">
              <a:ln>
                <a:noFill/>
              </a:ln>
              <a:solidFill>
                <a:schemeClr val="accent2"/>
              </a:solidFill>
              <a:effectLst/>
              <a:uLnTx/>
              <a:uFillTx/>
              <a:latin typeface="微软雅黑" charset="0"/>
              <a:ea typeface="微软雅黑" charset="0"/>
              <a:cs typeface="微软雅黑" panose="020B0503020204020204" pitchFamily="34" charset="-122"/>
              <a:sym typeface="Calibri" panose="020F0502020204030204"/>
            </a:endParaRPr>
          </a:p>
        </p:txBody>
      </p:sp>
      <p:sp>
        <p:nvSpPr>
          <p:cNvPr id="66" name="文本框 61"/>
          <p:cNvSpPr txBox="1"/>
          <p:nvPr/>
        </p:nvSpPr>
        <p:spPr>
          <a:xfrm>
            <a:off x="7705725" y="5349240"/>
            <a:ext cx="1918970" cy="335915"/>
          </a:xfrm>
          <a:prstGeom prst="rect">
            <a:avLst/>
          </a:prstGeom>
          <a:noFill/>
          <a:ln w="12700" cap="flat">
            <a:noFill/>
            <a:miter lim="400000"/>
          </a:ln>
        </p:spPr>
        <p:style>
          <a:lnRef idx="0">
            <a:srgbClr val="FFFFFF"/>
          </a:lnRef>
          <a:fillRef idx="0">
            <a:srgbClr val="FFFFFF"/>
          </a:fillRef>
          <a:effectRef idx="0">
            <a:srgbClr val="FFFFFF"/>
          </a:effectRef>
          <a:fontRef idx="none">
            <a:srgbClr val="000000"/>
          </a:fontRef>
        </p:style>
        <p:txBody>
          <a:bodyPr rot="0" vertOverflow="overflow" horzOverflow="overflow" vert="horz" wrap="none" lIns="45718" tIns="45718" rIns="45718" bIns="45718" numCol="1" spcCol="38100" rtlCol="0" anchor="t" forceAA="0">
            <a:spAutoFit/>
          </a:bodyPr>
          <a:p>
            <a:pPr marL="0" marR="0" lvl="0" indent="0" algn="l" defTabSz="914400" rtl="0" eaLnBrk="1" fontAlgn="auto" latinLnBrk="0" hangingPunct="0">
              <a:lnSpc>
                <a:spcPct val="100000"/>
              </a:lnSpc>
              <a:spcBef>
                <a:spcPts val="0"/>
              </a:spcBef>
              <a:spcAft>
                <a:spcPts val="0"/>
              </a:spcAft>
              <a:buClrTx/>
              <a:buSzTx/>
              <a:buFontTx/>
              <a:buNone/>
              <a:defRPr/>
            </a:pPr>
            <a:r>
              <a:rPr lang="zh-CN" altLang="en-US" sz="1600" b="1" kern="0" noProof="0">
                <a:ln>
                  <a:noFill/>
                </a:ln>
                <a:solidFill>
                  <a:schemeClr val="accent2"/>
                </a:solidFill>
                <a:effectLst/>
                <a:uLnTx/>
                <a:uFillTx/>
                <a:latin typeface="微软雅黑" charset="0"/>
                <a:ea typeface="微软雅黑" charset="0"/>
                <a:cs typeface="微软雅黑" panose="020B0503020204020204" pitchFamily="34" charset="-122"/>
                <a:sym typeface="Calibri" panose="020F0502020204030204"/>
              </a:rPr>
              <a:t>业务联动，数据稽核</a:t>
            </a:r>
            <a:endParaRPr kumimoji="0" lang="zh-CN" altLang="en-US" sz="1600" b="1" i="0" u="none" strike="noStrike" kern="0" cap="none" spc="0" normalizeH="0" baseline="0" noProof="0">
              <a:ln>
                <a:noFill/>
              </a:ln>
              <a:solidFill>
                <a:schemeClr val="accent2"/>
              </a:solidFill>
              <a:effectLst/>
              <a:uLnTx/>
              <a:uFillTx/>
              <a:latin typeface="微软雅黑" charset="0"/>
              <a:ea typeface="微软雅黑" charset="0"/>
              <a:cs typeface="微软雅黑" panose="020B0503020204020204" pitchFamily="34" charset="-122"/>
              <a:sym typeface="Calibri" panose="020F0502020204030204"/>
            </a:endParaRPr>
          </a:p>
        </p:txBody>
      </p:sp>
      <p:sp>
        <p:nvSpPr>
          <p:cNvPr id="67" name="文本框 66"/>
          <p:cNvSpPr txBox="1"/>
          <p:nvPr/>
        </p:nvSpPr>
        <p:spPr>
          <a:xfrm>
            <a:off x="8576945" y="3940175"/>
            <a:ext cx="1108075" cy="337185"/>
          </a:xfrm>
          <a:prstGeom prst="rect">
            <a:avLst/>
          </a:prstGeom>
          <a:noFill/>
        </p:spPr>
        <p:txBody>
          <a:bodyPr wrap="square" rtlCol="0">
            <a:spAutoFit/>
          </a:bodyPr>
          <a:p>
            <a:pPr algn="l"/>
            <a:r>
              <a:rPr lang="zh-CN" altLang="en-US" sz="1600" b="1">
                <a:solidFill>
                  <a:srgbClr val="ED7D31"/>
                </a:solidFill>
                <a:latin typeface="微软雅黑" charset="0"/>
                <a:ea typeface="微软雅黑" charset="0"/>
              </a:rPr>
              <a:t>财务模型</a:t>
            </a:r>
            <a:endParaRPr lang="zh-CN" altLang="en-US" sz="1600" b="1">
              <a:solidFill>
                <a:srgbClr val="ED7D31"/>
              </a:solidFill>
              <a:latin typeface="微软雅黑" charset="0"/>
              <a:ea typeface="微软雅黑" charset="0"/>
            </a:endParaRPr>
          </a:p>
        </p:txBody>
      </p:sp>
      <p:sp>
        <p:nvSpPr>
          <p:cNvPr id="68" name="文本框 67"/>
          <p:cNvSpPr txBox="1"/>
          <p:nvPr/>
        </p:nvSpPr>
        <p:spPr>
          <a:xfrm>
            <a:off x="2667635" y="3964940"/>
            <a:ext cx="1108075" cy="337185"/>
          </a:xfrm>
          <a:prstGeom prst="rect">
            <a:avLst/>
          </a:prstGeom>
          <a:noFill/>
        </p:spPr>
        <p:txBody>
          <a:bodyPr wrap="square" rtlCol="0">
            <a:spAutoFit/>
          </a:bodyPr>
          <a:p>
            <a:pPr algn="l"/>
            <a:r>
              <a:rPr lang="zh-CN" altLang="en-US" sz="1600" b="1">
                <a:solidFill>
                  <a:srgbClr val="ED7D31"/>
                </a:solidFill>
                <a:latin typeface="微软雅黑" charset="0"/>
                <a:ea typeface="微软雅黑" charset="0"/>
              </a:rPr>
              <a:t>业务模型</a:t>
            </a:r>
            <a:endParaRPr lang="zh-CN" altLang="en-US" sz="1600" b="1">
              <a:solidFill>
                <a:srgbClr val="ED7D31"/>
              </a:solidFill>
              <a:latin typeface="微软雅黑" charset="0"/>
              <a:ea typeface="微软雅黑"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rtlCol="0" anchor="ctr" anchorCtr="0">
            <a:normAutofit/>
          </a:bodyPr>
          <a:lstStyle/>
          <a:p>
            <a:pPr lvl="0" algn="l">
              <a:buClrTx/>
              <a:buSzTx/>
              <a:buFontTx/>
            </a:pPr>
            <a:r>
              <a:rPr lang="zh-CN" altLang="zh-CN" dirty="0">
                <a:sym typeface="+mn-ea"/>
              </a:rPr>
              <a:t>多云架构、灵活运用</a:t>
            </a:r>
            <a:endParaRPr lang="zh-CN" altLang="en-US" dirty="0" smtClean="0">
              <a:sym typeface="+mn-ea"/>
            </a:endParaRPr>
          </a:p>
        </p:txBody>
      </p:sp>
      <p:sp>
        <p:nvSpPr>
          <p:cNvPr id="59" name="同侧圆角矩形 58"/>
          <p:cNvSpPr/>
          <p:nvPr/>
        </p:nvSpPr>
        <p:spPr>
          <a:xfrm rot="10800000">
            <a:off x="4918710" y="1292860"/>
            <a:ext cx="6700520" cy="1695450"/>
          </a:xfrm>
          <a:prstGeom prst="round2SameRect">
            <a:avLst>
              <a:gd name="adj1" fmla="val 4484"/>
              <a:gd name="adj2" fmla="val 0"/>
            </a:avLst>
          </a:prstGeom>
          <a:solidFill>
            <a:schemeClr val="bg1"/>
          </a:solidFill>
          <a:ln>
            <a:solidFill>
              <a:srgbClr val="47C0C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n w="0"/>
              <a:solidFill>
                <a:schemeClr val="tx1"/>
              </a:solidFill>
            </a:endParaRPr>
          </a:p>
        </p:txBody>
      </p:sp>
      <p:sp>
        <p:nvSpPr>
          <p:cNvPr id="5" name="图形 4"/>
          <p:cNvSpPr/>
          <p:nvPr/>
        </p:nvSpPr>
        <p:spPr>
          <a:xfrm>
            <a:off x="7313352" y="974090"/>
            <a:ext cx="2020570" cy="487045"/>
          </a:xfrm>
          <a:custGeom>
            <a:avLst/>
            <a:gdLst>
              <a:gd name="connsiteX0" fmla="*/ 329298 w 2409590"/>
              <a:gd name="connsiteY0" fmla="*/ 455953 h 945268"/>
              <a:gd name="connsiteX1" fmla="*/ 414151 w 2409590"/>
              <a:gd name="connsiteY1" fmla="*/ 242914 h 945268"/>
              <a:gd name="connsiteX2" fmla="*/ 890174 w 2409590"/>
              <a:gd name="connsiteY2" fmla="*/ 238670 h 945268"/>
              <a:gd name="connsiteX3" fmla="*/ 1205825 w 2409590"/>
              <a:gd name="connsiteY3" fmla="*/ 167 h 945268"/>
              <a:gd name="connsiteX4" fmla="*/ 1528264 w 2409590"/>
              <a:gd name="connsiteY4" fmla="*/ 248855 h 945268"/>
              <a:gd name="connsiteX5" fmla="*/ 1824399 w 2409590"/>
              <a:gd name="connsiteY5" fmla="*/ 132574 h 945268"/>
              <a:gd name="connsiteX6" fmla="*/ 2169749 w 2409590"/>
              <a:gd name="connsiteY6" fmla="*/ 460197 h 945268"/>
              <a:gd name="connsiteX7" fmla="*/ 2314847 w 2409590"/>
              <a:gd name="connsiteY7" fmla="*/ 517912 h 945268"/>
              <a:gd name="connsiteX8" fmla="*/ 2409033 w 2409590"/>
              <a:gd name="connsiteY8" fmla="*/ 693606 h 945268"/>
              <a:gd name="connsiteX9" fmla="*/ 2408184 w 2409590"/>
              <a:gd name="connsiteY9" fmla="*/ 716523 h 945268"/>
              <a:gd name="connsiteX10" fmla="*/ 2066229 w 2409590"/>
              <a:gd name="connsiteY10" fmla="*/ 943991 h 945268"/>
              <a:gd name="connsiteX11" fmla="*/ 312328 w 2409590"/>
              <a:gd name="connsiteY11" fmla="*/ 944840 h 945268"/>
              <a:gd name="connsiteX12" fmla="*/ 124804 w 2409590"/>
              <a:gd name="connsiteY12" fmla="*/ 903251 h 945268"/>
              <a:gd name="connsiteX13" fmla="*/ 71 w 2409590"/>
              <a:gd name="connsiteY13" fmla="*/ 703792 h 945268"/>
              <a:gd name="connsiteX14" fmla="*/ 329298 w 2409590"/>
              <a:gd name="connsiteY14" fmla="*/ 455953 h 94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9590" h="945268">
                <a:moveTo>
                  <a:pt x="329298" y="455953"/>
                </a:moveTo>
                <a:cubicBezTo>
                  <a:pt x="329298" y="455953"/>
                  <a:pt x="314025" y="350706"/>
                  <a:pt x="414151" y="242914"/>
                </a:cubicBezTo>
                <a:cubicBezTo>
                  <a:pt x="529551" y="118994"/>
                  <a:pt x="765440" y="107960"/>
                  <a:pt x="890174" y="238670"/>
                </a:cubicBezTo>
                <a:cubicBezTo>
                  <a:pt x="890174" y="238670"/>
                  <a:pt x="946176" y="6958"/>
                  <a:pt x="1205825" y="167"/>
                </a:cubicBezTo>
                <a:cubicBezTo>
                  <a:pt x="1465473" y="-7471"/>
                  <a:pt x="1528264" y="248855"/>
                  <a:pt x="1528264" y="248855"/>
                </a:cubicBezTo>
                <a:cubicBezTo>
                  <a:pt x="1528264" y="248855"/>
                  <a:pt x="1616511" y="118146"/>
                  <a:pt x="1824399" y="132574"/>
                </a:cubicBezTo>
                <a:cubicBezTo>
                  <a:pt x="2140051" y="154642"/>
                  <a:pt x="2169749" y="460197"/>
                  <a:pt x="2169749" y="460197"/>
                </a:cubicBezTo>
                <a:cubicBezTo>
                  <a:pt x="2169749" y="460197"/>
                  <a:pt x="2248662" y="469533"/>
                  <a:pt x="2314847" y="517912"/>
                </a:cubicBezTo>
                <a:cubicBezTo>
                  <a:pt x="2363213" y="552712"/>
                  <a:pt x="2403942" y="607881"/>
                  <a:pt x="2409033" y="693606"/>
                </a:cubicBezTo>
                <a:cubicBezTo>
                  <a:pt x="2409881" y="708884"/>
                  <a:pt x="2409881" y="699548"/>
                  <a:pt x="2408184" y="716523"/>
                </a:cubicBezTo>
                <a:cubicBezTo>
                  <a:pt x="2398851" y="796307"/>
                  <a:pt x="2343697" y="943991"/>
                  <a:pt x="2066229" y="943991"/>
                </a:cubicBezTo>
                <a:cubicBezTo>
                  <a:pt x="1961860" y="943991"/>
                  <a:pt x="312328" y="944840"/>
                  <a:pt x="312328" y="944840"/>
                </a:cubicBezTo>
                <a:cubicBezTo>
                  <a:pt x="312328" y="944840"/>
                  <a:pt x="209657" y="952479"/>
                  <a:pt x="124804" y="903251"/>
                </a:cubicBezTo>
                <a:cubicBezTo>
                  <a:pt x="38254" y="853174"/>
                  <a:pt x="6011" y="792912"/>
                  <a:pt x="71" y="703792"/>
                </a:cubicBezTo>
                <a:cubicBezTo>
                  <a:pt x="-3323" y="579023"/>
                  <a:pt x="115470" y="428792"/>
                  <a:pt x="329298" y="455953"/>
                </a:cubicBezTo>
                <a:close/>
              </a:path>
            </a:pathLst>
          </a:custGeom>
          <a:solidFill>
            <a:srgbClr val="4098CC"/>
          </a:solidFill>
          <a:ln w="8477" cap="flat">
            <a:noFill/>
            <a:prstDash val="solid"/>
            <a:miter/>
          </a:ln>
        </p:spPr>
        <p:txBody>
          <a:bodyPr rtlCol="0" anchor="ctr"/>
          <a:p>
            <a:pPr algn="ctr"/>
            <a:endParaRPr lang="zh-CN" altLang="en-US" sz="1550" b="1" dirty="0" smtClean="0">
              <a:solidFill>
                <a:schemeClr val="bg1"/>
              </a:solidFill>
              <a:latin typeface="微软雅黑" panose="020B0503020204020204" pitchFamily="34" charset="-122"/>
              <a:ea typeface="微软雅黑" panose="020B0503020204020204" pitchFamily="34" charset="-122"/>
              <a:sym typeface="+mn-ea"/>
            </a:endParaRPr>
          </a:p>
          <a:p>
            <a:pPr algn="ctr"/>
            <a:endParaRPr lang="zh-CN" altLang="en-US" sz="1550" b="1" dirty="0" smtClean="0">
              <a:solidFill>
                <a:schemeClr val="bg1"/>
              </a:solidFill>
              <a:latin typeface="微软雅黑" panose="020B0503020204020204" pitchFamily="34" charset="-122"/>
              <a:ea typeface="微软雅黑" panose="020B0503020204020204" pitchFamily="34" charset="-122"/>
              <a:sym typeface="+mn-ea"/>
            </a:endParaRPr>
          </a:p>
        </p:txBody>
      </p:sp>
      <p:sp>
        <p:nvSpPr>
          <p:cNvPr id="3" name="文本框 2"/>
          <p:cNvSpPr txBox="1"/>
          <p:nvPr/>
        </p:nvSpPr>
        <p:spPr>
          <a:xfrm>
            <a:off x="7724197" y="1089660"/>
            <a:ext cx="1198880" cy="337185"/>
          </a:xfrm>
          <a:prstGeom prst="rect">
            <a:avLst/>
          </a:prstGeom>
          <a:noFill/>
        </p:spPr>
        <p:txBody>
          <a:bodyPr wrap="none" rtlCol="0" anchor="t">
            <a:spAutoFit/>
          </a:bodyPr>
          <a:p>
            <a:pPr algn="ctr"/>
            <a:r>
              <a:rPr lang="zh-CN" altLang="en-US" sz="1600" b="1" dirty="0" smtClean="0">
                <a:solidFill>
                  <a:schemeClr val="bg1"/>
                </a:solidFill>
                <a:latin typeface="微软雅黑" panose="020B0503020204020204" pitchFamily="34" charset="-122"/>
                <a:ea typeface="微软雅黑" panose="020B0503020204020204" pitchFamily="34" charset="-122"/>
                <a:sym typeface="+mn-ea"/>
              </a:rPr>
              <a:t>国资公有云</a:t>
            </a:r>
            <a:endParaRPr lang="zh-CN" altLang="en-US" sz="1600" b="1" dirty="0" smtClean="0">
              <a:solidFill>
                <a:schemeClr val="bg1"/>
              </a:solidFill>
              <a:latin typeface="微软雅黑" panose="020B0503020204020204" pitchFamily="34" charset="-122"/>
              <a:ea typeface="微软雅黑" panose="020B0503020204020204" pitchFamily="34" charset="-122"/>
              <a:sym typeface="+mn-ea"/>
            </a:endParaRPr>
          </a:p>
        </p:txBody>
      </p:sp>
      <p:sp>
        <p:nvSpPr>
          <p:cNvPr id="9" name="同侧圆角矩形 8"/>
          <p:cNvSpPr/>
          <p:nvPr/>
        </p:nvSpPr>
        <p:spPr>
          <a:xfrm rot="10800000">
            <a:off x="4918710" y="3673475"/>
            <a:ext cx="6707505" cy="2580005"/>
          </a:xfrm>
          <a:prstGeom prst="round2SameRect">
            <a:avLst>
              <a:gd name="adj1" fmla="val 4484"/>
              <a:gd name="adj2" fmla="val 0"/>
            </a:avLst>
          </a:prstGeom>
          <a:solidFill>
            <a:schemeClr val="bg1"/>
          </a:solidFill>
          <a:ln>
            <a:solidFill>
              <a:srgbClr val="47C0C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n w="0"/>
              <a:solidFill>
                <a:schemeClr val="tx1"/>
              </a:solidFill>
            </a:endParaRPr>
          </a:p>
        </p:txBody>
      </p:sp>
      <p:sp>
        <p:nvSpPr>
          <p:cNvPr id="10" name="图形 4"/>
          <p:cNvSpPr/>
          <p:nvPr/>
        </p:nvSpPr>
        <p:spPr>
          <a:xfrm>
            <a:off x="7313295" y="3321050"/>
            <a:ext cx="2020570" cy="487045"/>
          </a:xfrm>
          <a:custGeom>
            <a:avLst/>
            <a:gdLst>
              <a:gd name="connsiteX0" fmla="*/ 329298 w 2409590"/>
              <a:gd name="connsiteY0" fmla="*/ 455953 h 945268"/>
              <a:gd name="connsiteX1" fmla="*/ 414151 w 2409590"/>
              <a:gd name="connsiteY1" fmla="*/ 242914 h 945268"/>
              <a:gd name="connsiteX2" fmla="*/ 890174 w 2409590"/>
              <a:gd name="connsiteY2" fmla="*/ 238670 h 945268"/>
              <a:gd name="connsiteX3" fmla="*/ 1205825 w 2409590"/>
              <a:gd name="connsiteY3" fmla="*/ 167 h 945268"/>
              <a:gd name="connsiteX4" fmla="*/ 1528264 w 2409590"/>
              <a:gd name="connsiteY4" fmla="*/ 248855 h 945268"/>
              <a:gd name="connsiteX5" fmla="*/ 1824399 w 2409590"/>
              <a:gd name="connsiteY5" fmla="*/ 132574 h 945268"/>
              <a:gd name="connsiteX6" fmla="*/ 2169749 w 2409590"/>
              <a:gd name="connsiteY6" fmla="*/ 460197 h 945268"/>
              <a:gd name="connsiteX7" fmla="*/ 2314847 w 2409590"/>
              <a:gd name="connsiteY7" fmla="*/ 517912 h 945268"/>
              <a:gd name="connsiteX8" fmla="*/ 2409033 w 2409590"/>
              <a:gd name="connsiteY8" fmla="*/ 693606 h 945268"/>
              <a:gd name="connsiteX9" fmla="*/ 2408184 w 2409590"/>
              <a:gd name="connsiteY9" fmla="*/ 716523 h 945268"/>
              <a:gd name="connsiteX10" fmla="*/ 2066229 w 2409590"/>
              <a:gd name="connsiteY10" fmla="*/ 943991 h 945268"/>
              <a:gd name="connsiteX11" fmla="*/ 312328 w 2409590"/>
              <a:gd name="connsiteY11" fmla="*/ 944840 h 945268"/>
              <a:gd name="connsiteX12" fmla="*/ 124804 w 2409590"/>
              <a:gd name="connsiteY12" fmla="*/ 903251 h 945268"/>
              <a:gd name="connsiteX13" fmla="*/ 71 w 2409590"/>
              <a:gd name="connsiteY13" fmla="*/ 703792 h 945268"/>
              <a:gd name="connsiteX14" fmla="*/ 329298 w 2409590"/>
              <a:gd name="connsiteY14" fmla="*/ 455953 h 94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9590" h="945268">
                <a:moveTo>
                  <a:pt x="329298" y="455953"/>
                </a:moveTo>
                <a:cubicBezTo>
                  <a:pt x="329298" y="455953"/>
                  <a:pt x="314025" y="350706"/>
                  <a:pt x="414151" y="242914"/>
                </a:cubicBezTo>
                <a:cubicBezTo>
                  <a:pt x="529551" y="118994"/>
                  <a:pt x="765440" y="107960"/>
                  <a:pt x="890174" y="238670"/>
                </a:cubicBezTo>
                <a:cubicBezTo>
                  <a:pt x="890174" y="238670"/>
                  <a:pt x="946176" y="6958"/>
                  <a:pt x="1205825" y="167"/>
                </a:cubicBezTo>
                <a:cubicBezTo>
                  <a:pt x="1465473" y="-7471"/>
                  <a:pt x="1528264" y="248855"/>
                  <a:pt x="1528264" y="248855"/>
                </a:cubicBezTo>
                <a:cubicBezTo>
                  <a:pt x="1528264" y="248855"/>
                  <a:pt x="1616511" y="118146"/>
                  <a:pt x="1824399" y="132574"/>
                </a:cubicBezTo>
                <a:cubicBezTo>
                  <a:pt x="2140051" y="154642"/>
                  <a:pt x="2169749" y="460197"/>
                  <a:pt x="2169749" y="460197"/>
                </a:cubicBezTo>
                <a:cubicBezTo>
                  <a:pt x="2169749" y="460197"/>
                  <a:pt x="2248662" y="469533"/>
                  <a:pt x="2314847" y="517912"/>
                </a:cubicBezTo>
                <a:cubicBezTo>
                  <a:pt x="2363213" y="552712"/>
                  <a:pt x="2403942" y="607881"/>
                  <a:pt x="2409033" y="693606"/>
                </a:cubicBezTo>
                <a:cubicBezTo>
                  <a:pt x="2409881" y="708884"/>
                  <a:pt x="2409881" y="699548"/>
                  <a:pt x="2408184" y="716523"/>
                </a:cubicBezTo>
                <a:cubicBezTo>
                  <a:pt x="2398851" y="796307"/>
                  <a:pt x="2343697" y="943991"/>
                  <a:pt x="2066229" y="943991"/>
                </a:cubicBezTo>
                <a:cubicBezTo>
                  <a:pt x="1961860" y="943991"/>
                  <a:pt x="312328" y="944840"/>
                  <a:pt x="312328" y="944840"/>
                </a:cubicBezTo>
                <a:cubicBezTo>
                  <a:pt x="312328" y="944840"/>
                  <a:pt x="209657" y="952479"/>
                  <a:pt x="124804" y="903251"/>
                </a:cubicBezTo>
                <a:cubicBezTo>
                  <a:pt x="38254" y="853174"/>
                  <a:pt x="6011" y="792912"/>
                  <a:pt x="71" y="703792"/>
                </a:cubicBezTo>
                <a:cubicBezTo>
                  <a:pt x="-3323" y="579023"/>
                  <a:pt x="115470" y="428792"/>
                  <a:pt x="329298" y="455953"/>
                </a:cubicBezTo>
                <a:close/>
              </a:path>
            </a:pathLst>
          </a:custGeom>
          <a:solidFill>
            <a:schemeClr val="accent6">
              <a:lumMod val="60000"/>
              <a:lumOff val="40000"/>
            </a:schemeClr>
          </a:solidFill>
          <a:ln w="8477" cap="flat">
            <a:noFill/>
            <a:prstDash val="solid"/>
            <a:miter/>
          </a:ln>
        </p:spPr>
        <p:txBody>
          <a:bodyPr rtlCol="0" anchor="ctr"/>
          <a:p>
            <a:pPr algn="ctr"/>
            <a:endParaRPr lang="zh-CN" altLang="en-US" sz="1550" b="1" dirty="0" smtClean="0">
              <a:solidFill>
                <a:schemeClr val="bg1"/>
              </a:solidFill>
              <a:latin typeface="微软雅黑" panose="020B0503020204020204" pitchFamily="34" charset="-122"/>
              <a:ea typeface="微软雅黑" panose="020B0503020204020204" pitchFamily="34" charset="-122"/>
              <a:sym typeface="+mn-ea"/>
            </a:endParaRPr>
          </a:p>
          <a:p>
            <a:pPr algn="ctr"/>
            <a:endParaRPr lang="zh-CN" altLang="en-US" sz="1550" b="1" dirty="0" smtClean="0">
              <a:solidFill>
                <a:schemeClr val="bg1"/>
              </a:solidFill>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7748905" y="3435350"/>
            <a:ext cx="1198880" cy="337185"/>
          </a:xfrm>
          <a:prstGeom prst="rect">
            <a:avLst/>
          </a:prstGeom>
          <a:noFill/>
        </p:spPr>
        <p:txBody>
          <a:bodyPr wrap="none" rtlCol="0" anchor="t">
            <a:spAutoFit/>
          </a:bodyPr>
          <a:p>
            <a:pPr algn="ctr"/>
            <a:r>
              <a:rPr lang="zh-CN" altLang="en-US" sz="1600" b="1" dirty="0" smtClean="0">
                <a:solidFill>
                  <a:schemeClr val="bg1"/>
                </a:solidFill>
                <a:latin typeface="微软雅黑" panose="020B0503020204020204" pitchFamily="34" charset="-122"/>
                <a:ea typeface="微软雅黑" panose="020B0503020204020204" pitchFamily="34" charset="-122"/>
                <a:sym typeface="+mn-ea"/>
              </a:rPr>
              <a:t>企业私有云</a:t>
            </a:r>
            <a:endParaRPr lang="zh-CN" altLang="en-US" sz="1600" b="1" dirty="0" smtClean="0">
              <a:solidFill>
                <a:schemeClr val="bg1"/>
              </a:solidFill>
              <a:latin typeface="微软雅黑" panose="020B0503020204020204" pitchFamily="34" charset="-122"/>
              <a:ea typeface="微软雅黑" panose="020B0503020204020204" pitchFamily="34" charset="-122"/>
              <a:sym typeface="+mn-ea"/>
            </a:endParaRPr>
          </a:p>
        </p:txBody>
      </p:sp>
      <p:sp>
        <p:nvSpPr>
          <p:cNvPr id="47" name="同侧圆角矩形 46"/>
          <p:cNvSpPr/>
          <p:nvPr/>
        </p:nvSpPr>
        <p:spPr>
          <a:xfrm flipV="1">
            <a:off x="9794875" y="1947545"/>
            <a:ext cx="1612265" cy="626110"/>
          </a:xfrm>
          <a:prstGeom prst="round2SameRect">
            <a:avLst>
              <a:gd name="adj1" fmla="val 4802"/>
              <a:gd name="adj2" fmla="val 0"/>
            </a:avLst>
          </a:prstGeom>
          <a:solidFill>
            <a:srgbClr val="E9F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n w="0"/>
              <a:solidFill>
                <a:schemeClr val="tx1"/>
              </a:solidFill>
            </a:endParaRPr>
          </a:p>
        </p:txBody>
      </p:sp>
      <p:sp>
        <p:nvSpPr>
          <p:cNvPr id="49" name="圆角矩形 48"/>
          <p:cNvSpPr/>
          <p:nvPr/>
        </p:nvSpPr>
        <p:spPr>
          <a:xfrm>
            <a:off x="9934575" y="2105025"/>
            <a:ext cx="1335405" cy="311150"/>
          </a:xfrm>
          <a:prstGeom prst="roundRect">
            <a:avLst>
              <a:gd name="adj" fmla="val 11651"/>
            </a:avLst>
          </a:prstGeom>
          <a:solidFill>
            <a:schemeClr val="bg1"/>
          </a:solidFill>
          <a:ln>
            <a:solidFill>
              <a:srgbClr val="95C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sym typeface="+mn-ea"/>
              </a:rPr>
              <a:t>委监管应用</a:t>
            </a:r>
            <a:endPar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cs typeface="Source Han Sans CN Normal" panose="020B0A00000000000000" charset="-122"/>
              <a:sym typeface="+mn-ea"/>
            </a:endParaRPr>
          </a:p>
        </p:txBody>
      </p:sp>
      <p:sp>
        <p:nvSpPr>
          <p:cNvPr id="15" name="矩形 14"/>
          <p:cNvSpPr/>
          <p:nvPr/>
        </p:nvSpPr>
        <p:spPr>
          <a:xfrm>
            <a:off x="9794875" y="1938020"/>
            <a:ext cx="1593850" cy="635635"/>
          </a:xfrm>
          <a:prstGeom prst="rect">
            <a:avLst/>
          </a:prstGeom>
          <a:noFill/>
          <a:ln>
            <a:solidFill>
              <a:schemeClr val="accent1">
                <a:lumMod val="50000"/>
              </a:schemeClr>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同侧圆角矩形 15"/>
          <p:cNvSpPr/>
          <p:nvPr/>
        </p:nvSpPr>
        <p:spPr>
          <a:xfrm flipV="1">
            <a:off x="5181600" y="1753235"/>
            <a:ext cx="3311525" cy="823595"/>
          </a:xfrm>
          <a:prstGeom prst="round2SameRect">
            <a:avLst>
              <a:gd name="adj1" fmla="val 4802"/>
              <a:gd name="adj2" fmla="val 0"/>
            </a:avLst>
          </a:prstGeom>
          <a:solidFill>
            <a:srgbClr val="E9F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n w="0"/>
              <a:solidFill>
                <a:schemeClr val="tx1"/>
              </a:solidFill>
            </a:endParaRPr>
          </a:p>
        </p:txBody>
      </p:sp>
      <p:sp>
        <p:nvSpPr>
          <p:cNvPr id="17" name="圆角矩形 16"/>
          <p:cNvSpPr/>
          <p:nvPr/>
        </p:nvSpPr>
        <p:spPr>
          <a:xfrm>
            <a:off x="7020560" y="2105025"/>
            <a:ext cx="1335405" cy="311150"/>
          </a:xfrm>
          <a:prstGeom prst="roundRect">
            <a:avLst>
              <a:gd name="adj" fmla="val 11651"/>
            </a:avLst>
          </a:prstGeom>
          <a:solidFill>
            <a:schemeClr val="bg1"/>
          </a:solidFill>
          <a:ln>
            <a:solidFill>
              <a:srgbClr val="95C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t">
              <a:lnSpc>
                <a:spcPct val="100000"/>
              </a:lnSpc>
              <a:spcBef>
                <a:spcPts val="0"/>
              </a:spcBef>
              <a:spcAft>
                <a:spcPts val="0"/>
              </a:spcAft>
            </a:pPr>
            <a:r>
              <a:rPr lang="en-US" altLang="zh-CN" sz="1400" b="1" dirty="0" smtClean="0">
                <a:solidFill>
                  <a:schemeClr val="tx1"/>
                </a:solidFill>
                <a:latin typeface="微软雅黑" panose="020B0503020204020204" pitchFamily="34" charset="-122"/>
                <a:ea typeface="微软雅黑" panose="020B0503020204020204" pitchFamily="34" charset="-122"/>
                <a:cs typeface="Source Han Sans CN Normal" panose="020B0A00000000000000" charset="-122"/>
                <a:sym typeface="+mn-ea"/>
              </a:rPr>
              <a:t>saas</a:t>
            </a:r>
            <a:r>
              <a:rPr lang="zh-CN" altLang="en-US" sz="1400" b="1" dirty="0" smtClean="0">
                <a:solidFill>
                  <a:schemeClr val="tx1"/>
                </a:solidFill>
                <a:latin typeface="微软雅黑" panose="020B0503020204020204" pitchFamily="34" charset="-122"/>
                <a:ea typeface="微软雅黑" panose="020B0503020204020204" pitchFamily="34" charset="-122"/>
                <a:cs typeface="Source Han Sans CN Normal" panose="020B0A00000000000000" charset="-122"/>
                <a:sym typeface="+mn-ea"/>
              </a:rPr>
              <a:t>应用</a:t>
            </a:r>
            <a:endParaRPr lang="zh-CN" altLang="en-US" sz="1400" b="1" dirty="0" smtClean="0">
              <a:solidFill>
                <a:schemeClr val="tx1"/>
              </a:solidFill>
              <a:latin typeface="微软雅黑" panose="020B0503020204020204" pitchFamily="34" charset="-122"/>
              <a:ea typeface="微软雅黑" panose="020B0503020204020204" pitchFamily="34" charset="-122"/>
              <a:cs typeface="Source Han Sans CN Normal" panose="020B0A00000000000000" charset="-122"/>
              <a:sym typeface="+mn-ea"/>
            </a:endParaRPr>
          </a:p>
        </p:txBody>
      </p:sp>
      <p:sp>
        <p:nvSpPr>
          <p:cNvPr id="21" name="矩形 20"/>
          <p:cNvSpPr/>
          <p:nvPr/>
        </p:nvSpPr>
        <p:spPr>
          <a:xfrm>
            <a:off x="6880860" y="1946910"/>
            <a:ext cx="1611630" cy="626745"/>
          </a:xfrm>
          <a:prstGeom prst="rect">
            <a:avLst/>
          </a:prstGeom>
          <a:noFill/>
          <a:ln>
            <a:solidFill>
              <a:schemeClr val="accent1">
                <a:lumMod val="50000"/>
              </a:schemeClr>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圆角矩形 21"/>
          <p:cNvSpPr/>
          <p:nvPr/>
        </p:nvSpPr>
        <p:spPr>
          <a:xfrm>
            <a:off x="5365115" y="2105025"/>
            <a:ext cx="1335405" cy="311150"/>
          </a:xfrm>
          <a:prstGeom prst="roundRect">
            <a:avLst>
              <a:gd name="adj" fmla="val 11651"/>
            </a:avLst>
          </a:prstGeom>
          <a:solidFill>
            <a:schemeClr val="bg1"/>
          </a:solidFill>
          <a:ln>
            <a:solidFill>
              <a:srgbClr val="95C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sym typeface="+mn-ea"/>
              </a:rPr>
              <a:t>云上合规模型</a:t>
            </a:r>
            <a:endPar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cs typeface="Source Han Sans CN Normal" panose="020B0A00000000000000" charset="-122"/>
              <a:sym typeface="+mn-ea"/>
            </a:endParaRPr>
          </a:p>
        </p:txBody>
      </p:sp>
      <p:sp>
        <p:nvSpPr>
          <p:cNvPr id="25" name="矩形 24"/>
          <p:cNvSpPr/>
          <p:nvPr/>
        </p:nvSpPr>
        <p:spPr>
          <a:xfrm>
            <a:off x="5184775" y="1941195"/>
            <a:ext cx="1695450" cy="635635"/>
          </a:xfrm>
          <a:prstGeom prst="rect">
            <a:avLst/>
          </a:prstGeom>
          <a:noFill/>
          <a:ln>
            <a:solidFill>
              <a:schemeClr val="accent1">
                <a:lumMod val="50000"/>
              </a:schemeClr>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1" name="矩形 50"/>
          <p:cNvSpPr/>
          <p:nvPr/>
        </p:nvSpPr>
        <p:spPr>
          <a:xfrm>
            <a:off x="5184775" y="4359275"/>
            <a:ext cx="6203950" cy="1655445"/>
          </a:xfrm>
          <a:prstGeom prst="rect">
            <a:avLst/>
          </a:prstGeom>
          <a:noFill/>
          <a:ln>
            <a:solidFill>
              <a:schemeClr val="accent1">
                <a:lumMod val="50000"/>
              </a:schemeClr>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a:off x="5365115" y="5488940"/>
            <a:ext cx="1260000" cy="360000"/>
          </a:xfrm>
          <a:prstGeom prst="rect">
            <a:avLst/>
          </a:prstGeom>
          <a:solidFill>
            <a:srgbClr val="DDEFFA"/>
          </a:solidFill>
          <a:ln w="12700" cap="flat" cmpd="sng" algn="ctr">
            <a:noFill/>
            <a:prstDash val="solid"/>
          </a:ln>
          <a:effectLst/>
        </p:spPr>
        <p:txBody>
          <a:bodyPr vert="horz" wrap="square" lIns="91440" tIns="45720" rIns="91440" bIns="45720" numCol="1" spcCol="0" rtlCol="0" fromWordArt="0" anchor="ctr" anchorCtr="0" forceAA="0" compatLnSpc="0">
            <a:noAutofit/>
          </a:bodyPr>
          <a:p>
            <a:pPr lvl="0" algn="ctr" defTabSz="685800">
              <a:defRPr/>
            </a:pPr>
            <a:r>
              <a:rPr lang="zh-CN" altLang="en-US" sz="1200" noProof="0" dirty="0" smtClean="0">
                <a:ln>
                  <a:noFill/>
                </a:ln>
                <a:solidFill>
                  <a:schemeClr val="tx1">
                    <a:lumMod val="85000"/>
                    <a:lumOff val="15000"/>
                  </a:schemeClr>
                </a:solidFill>
                <a:effectLst/>
                <a:uLnTx/>
                <a:uFillTx/>
                <a:latin typeface="Arial" panose="020B0604020202020204"/>
                <a:ea typeface="微软雅黑" panose="020B0503020204020204" pitchFamily="34" charset="-122"/>
                <a:sym typeface="+mn-ea"/>
              </a:rPr>
              <a:t>协同管理</a:t>
            </a:r>
            <a:endParaRPr lang="zh-CN" altLang="en-US" sz="1200" noProof="0" dirty="0" smtClean="0">
              <a:ln>
                <a:noFill/>
              </a:ln>
              <a:solidFill>
                <a:schemeClr val="tx1">
                  <a:lumMod val="85000"/>
                  <a:lumOff val="15000"/>
                </a:schemeClr>
              </a:solidFill>
              <a:effectLst/>
              <a:uLnTx/>
              <a:uFillTx/>
              <a:latin typeface="Arial" panose="020B0604020202020204"/>
              <a:ea typeface="微软雅黑" panose="020B0503020204020204" pitchFamily="34" charset="-122"/>
              <a:sym typeface="+mn-ea"/>
            </a:endParaRPr>
          </a:p>
        </p:txBody>
      </p:sp>
      <p:sp>
        <p:nvSpPr>
          <p:cNvPr id="6" name="矩形 5"/>
          <p:cNvSpPr/>
          <p:nvPr/>
        </p:nvSpPr>
        <p:spPr>
          <a:xfrm>
            <a:off x="8428515" y="4577715"/>
            <a:ext cx="1259840" cy="360000"/>
          </a:xfrm>
          <a:prstGeom prst="rect">
            <a:avLst/>
          </a:prstGeom>
          <a:solidFill>
            <a:srgbClr val="DDEFFA"/>
          </a:solidFill>
          <a:ln w="12700" cap="flat" cmpd="sng" algn="ctr">
            <a:noFill/>
            <a:prstDash val="solid"/>
          </a:ln>
          <a:effectLst/>
        </p:spPr>
        <p:txBody>
          <a:bodyPr vert="horz" wrap="square" lIns="91440" tIns="45720" rIns="91440" bIns="45720" numCol="1" spcCol="0" rtlCol="0" fromWordArt="0" anchor="ctr" anchorCtr="0" forceAA="0" compatLnSpc="0">
            <a:noAutofit/>
          </a:bodyPr>
          <a:p>
            <a:pPr lvl="0" algn="ctr" defTabSz="685800">
              <a:defRPr/>
            </a:pPr>
            <a:r>
              <a:rPr lang="zh-CN" altLang="en-US" sz="1200" noProof="0" dirty="0" smtClean="0">
                <a:ln>
                  <a:noFill/>
                </a:ln>
                <a:solidFill>
                  <a:schemeClr val="tx1">
                    <a:lumMod val="85000"/>
                    <a:lumOff val="15000"/>
                  </a:schemeClr>
                </a:solidFill>
                <a:effectLst/>
                <a:uLnTx/>
                <a:uFillTx/>
                <a:latin typeface="Arial" panose="020B0604020202020204"/>
                <a:ea typeface="微软雅黑" panose="020B0503020204020204" pitchFamily="34" charset="-122"/>
                <a:sym typeface="+mn-ea"/>
              </a:rPr>
              <a:t>督办管理</a:t>
            </a:r>
            <a:endParaRPr lang="zh-CN" altLang="en-US" sz="1200" noProof="0" dirty="0" smtClean="0">
              <a:ln>
                <a:noFill/>
              </a:ln>
              <a:solidFill>
                <a:schemeClr val="tx1">
                  <a:lumMod val="85000"/>
                  <a:lumOff val="15000"/>
                </a:schemeClr>
              </a:solidFill>
              <a:effectLst/>
              <a:uLnTx/>
              <a:uFillTx/>
              <a:latin typeface="Arial" panose="020B0604020202020204"/>
              <a:ea typeface="微软雅黑" panose="020B0503020204020204" pitchFamily="34" charset="-122"/>
              <a:sym typeface="+mn-ea"/>
            </a:endParaRPr>
          </a:p>
        </p:txBody>
      </p:sp>
      <p:sp>
        <p:nvSpPr>
          <p:cNvPr id="7" name="矩形 6"/>
          <p:cNvSpPr/>
          <p:nvPr/>
        </p:nvSpPr>
        <p:spPr>
          <a:xfrm>
            <a:off x="9962040" y="5034915"/>
            <a:ext cx="1259840" cy="360000"/>
          </a:xfrm>
          <a:prstGeom prst="rect">
            <a:avLst/>
          </a:prstGeom>
          <a:solidFill>
            <a:srgbClr val="DDEFFA"/>
          </a:solidFill>
          <a:ln w="12700" cap="flat" cmpd="sng" algn="ctr">
            <a:noFill/>
            <a:prstDash val="solid"/>
          </a:ln>
          <a:effectLst/>
        </p:spPr>
        <p:txBody>
          <a:bodyPr vert="horz" wrap="square" lIns="91440" tIns="45720" rIns="91440" bIns="45720" numCol="1" spcCol="0" rtlCol="0" fromWordArt="0" anchor="ctr" anchorCtr="0" forceAA="0" compatLnSpc="0">
            <a:noAutofit/>
          </a:bodyPr>
          <a:p>
            <a:pPr lvl="0" algn="ctr" defTabSz="685800">
              <a:defRPr/>
            </a:pPr>
            <a:r>
              <a:rPr lang="zh-CN" altLang="en-US" sz="1200" noProof="0" dirty="0" smtClean="0">
                <a:ln>
                  <a:noFill/>
                </a:ln>
                <a:solidFill>
                  <a:schemeClr val="tx1">
                    <a:lumMod val="85000"/>
                    <a:lumOff val="15000"/>
                  </a:schemeClr>
                </a:solidFill>
                <a:effectLst/>
                <a:uLnTx/>
                <a:uFillTx/>
                <a:latin typeface="Arial" panose="020B0604020202020204"/>
                <a:ea typeface="微软雅黑" panose="020B0503020204020204" pitchFamily="34" charset="-122"/>
                <a:sym typeface="+mn-ea"/>
              </a:rPr>
              <a:t>营销管理</a:t>
            </a:r>
            <a:endParaRPr lang="zh-CN" altLang="en-US" sz="1200" noProof="0" dirty="0" smtClean="0">
              <a:ln>
                <a:noFill/>
              </a:ln>
              <a:solidFill>
                <a:schemeClr val="tx1">
                  <a:lumMod val="85000"/>
                  <a:lumOff val="15000"/>
                </a:schemeClr>
              </a:solidFill>
              <a:effectLst/>
              <a:uLnTx/>
              <a:uFillTx/>
              <a:latin typeface="Arial" panose="020B0604020202020204"/>
              <a:ea typeface="微软雅黑" panose="020B0503020204020204" pitchFamily="34" charset="-122"/>
              <a:sym typeface="+mn-ea"/>
            </a:endParaRPr>
          </a:p>
        </p:txBody>
      </p:sp>
      <p:sp>
        <p:nvSpPr>
          <p:cNvPr id="8" name="矩形 7"/>
          <p:cNvSpPr/>
          <p:nvPr/>
        </p:nvSpPr>
        <p:spPr>
          <a:xfrm>
            <a:off x="8429785" y="5034915"/>
            <a:ext cx="1259840" cy="360000"/>
          </a:xfrm>
          <a:prstGeom prst="rect">
            <a:avLst/>
          </a:prstGeom>
          <a:solidFill>
            <a:srgbClr val="DDEFFA"/>
          </a:solidFill>
          <a:ln w="12700" cap="flat" cmpd="sng" algn="ctr">
            <a:noFill/>
            <a:prstDash val="solid"/>
          </a:ln>
          <a:effectLst/>
        </p:spPr>
        <p:txBody>
          <a:bodyPr vert="horz" wrap="square" lIns="91440" tIns="45720" rIns="91440" bIns="45720" numCol="1" spcCol="0" rtlCol="0" fromWordArt="0" anchor="ctr" anchorCtr="0" forceAA="0" compatLnSpc="0">
            <a:noAutofit/>
          </a:bodyPr>
          <a:p>
            <a:pPr lvl="0" algn="ctr" defTabSz="685800">
              <a:defRPr/>
            </a:pPr>
            <a:r>
              <a:rPr lang="zh-CN" altLang="en-US" sz="1200" noProof="0" dirty="0" smtClean="0">
                <a:ln>
                  <a:noFill/>
                </a:ln>
                <a:solidFill>
                  <a:schemeClr val="tx1">
                    <a:lumMod val="85000"/>
                    <a:lumOff val="15000"/>
                  </a:schemeClr>
                </a:solidFill>
                <a:effectLst/>
                <a:uLnTx/>
                <a:uFillTx/>
                <a:latin typeface="Arial" panose="020B0604020202020204"/>
                <a:ea typeface="微软雅黑" panose="020B0503020204020204" pitchFamily="34" charset="-122"/>
                <a:sym typeface="+mn-ea"/>
              </a:rPr>
              <a:t>财务管理</a:t>
            </a:r>
            <a:endParaRPr lang="zh-CN" altLang="en-US" sz="1200" noProof="0" dirty="0" smtClean="0">
              <a:ln>
                <a:noFill/>
              </a:ln>
              <a:solidFill>
                <a:schemeClr val="tx1">
                  <a:lumMod val="85000"/>
                  <a:lumOff val="15000"/>
                </a:schemeClr>
              </a:solidFill>
              <a:effectLst/>
              <a:uLnTx/>
              <a:uFillTx/>
              <a:latin typeface="Arial" panose="020B0604020202020204"/>
              <a:ea typeface="微软雅黑" panose="020B0503020204020204" pitchFamily="34" charset="-122"/>
              <a:sym typeface="+mn-ea"/>
            </a:endParaRPr>
          </a:p>
        </p:txBody>
      </p:sp>
      <p:sp>
        <p:nvSpPr>
          <p:cNvPr id="12" name="矩形 11"/>
          <p:cNvSpPr/>
          <p:nvPr/>
        </p:nvSpPr>
        <p:spPr>
          <a:xfrm>
            <a:off x="6897530" y="5034915"/>
            <a:ext cx="1259840" cy="360000"/>
          </a:xfrm>
          <a:prstGeom prst="rect">
            <a:avLst/>
          </a:prstGeom>
          <a:solidFill>
            <a:srgbClr val="DDEFFA"/>
          </a:solidFill>
          <a:ln w="12700" cap="flat" cmpd="sng" algn="ctr">
            <a:noFill/>
            <a:prstDash val="solid"/>
          </a:ln>
          <a:effectLst/>
        </p:spPr>
        <p:txBody>
          <a:bodyPr vert="horz" wrap="square" lIns="91440" tIns="45720" rIns="91440" bIns="45720" numCol="1" spcCol="0" rtlCol="0" fromWordArt="0" anchor="ctr" anchorCtr="0" forceAA="0" compatLnSpc="0">
            <a:noAutofit/>
          </a:bodyPr>
          <a:p>
            <a:pPr lvl="0" algn="ctr" defTabSz="685800">
              <a:defRPr/>
            </a:pPr>
            <a:r>
              <a:rPr lang="zh-CN" altLang="en-US" sz="1200" noProof="0" dirty="0" smtClean="0">
                <a:ln>
                  <a:noFill/>
                </a:ln>
                <a:solidFill>
                  <a:schemeClr val="tx1">
                    <a:lumMod val="85000"/>
                    <a:lumOff val="15000"/>
                  </a:schemeClr>
                </a:solidFill>
                <a:effectLst/>
                <a:uLnTx/>
                <a:uFillTx/>
                <a:latin typeface="Arial" panose="020B0604020202020204"/>
                <a:ea typeface="微软雅黑" panose="020B0503020204020204" pitchFamily="34" charset="-122"/>
                <a:sym typeface="+mn-ea"/>
              </a:rPr>
              <a:t>合同管理</a:t>
            </a:r>
            <a:endParaRPr lang="zh-CN" altLang="en-US" sz="1200" noProof="0" dirty="0" smtClean="0">
              <a:ln>
                <a:noFill/>
              </a:ln>
              <a:solidFill>
                <a:schemeClr val="tx1">
                  <a:lumMod val="85000"/>
                  <a:lumOff val="15000"/>
                </a:schemeClr>
              </a:solidFill>
              <a:effectLst/>
              <a:uLnTx/>
              <a:uFillTx/>
              <a:latin typeface="Arial" panose="020B0604020202020204"/>
              <a:ea typeface="微软雅黑" panose="020B0503020204020204" pitchFamily="34" charset="-122"/>
              <a:sym typeface="+mn-ea"/>
            </a:endParaRPr>
          </a:p>
        </p:txBody>
      </p:sp>
      <p:sp>
        <p:nvSpPr>
          <p:cNvPr id="13" name="矩形 12"/>
          <p:cNvSpPr/>
          <p:nvPr/>
        </p:nvSpPr>
        <p:spPr>
          <a:xfrm>
            <a:off x="5365115" y="5034915"/>
            <a:ext cx="1260000" cy="360000"/>
          </a:xfrm>
          <a:prstGeom prst="rect">
            <a:avLst/>
          </a:prstGeom>
          <a:solidFill>
            <a:srgbClr val="DDEFFA"/>
          </a:solidFill>
          <a:ln w="12700" cap="flat" cmpd="sng" algn="ctr">
            <a:noFill/>
            <a:prstDash val="solid"/>
          </a:ln>
          <a:effectLst/>
        </p:spPr>
        <p:txBody>
          <a:bodyPr vert="horz" wrap="square" lIns="91440" tIns="45720" rIns="91440" bIns="45720" numCol="1" spcCol="0" rtlCol="0" fromWordArt="0" anchor="ctr" anchorCtr="0" forceAA="0" compatLnSpc="0">
            <a:noAutofit/>
          </a:bodyPr>
          <a:p>
            <a:pPr lvl="0" algn="ctr" defTabSz="685800">
              <a:defRPr/>
            </a:pPr>
            <a:r>
              <a:rPr lang="zh-CN" altLang="en-US" sz="1200" noProof="0" dirty="0" smtClean="0">
                <a:ln>
                  <a:noFill/>
                </a:ln>
                <a:solidFill>
                  <a:schemeClr val="tx1">
                    <a:lumMod val="85000"/>
                    <a:lumOff val="15000"/>
                  </a:schemeClr>
                </a:solidFill>
                <a:effectLst/>
                <a:uLnTx/>
                <a:uFillTx/>
                <a:latin typeface="Arial" panose="020B0604020202020204"/>
                <a:ea typeface="微软雅黑" panose="020B0503020204020204" pitchFamily="34" charset="-122"/>
                <a:sym typeface="+mn-ea"/>
              </a:rPr>
              <a:t>采购管理</a:t>
            </a:r>
            <a:endParaRPr lang="zh-CN" altLang="en-US" sz="1200" noProof="0" dirty="0" smtClean="0">
              <a:ln>
                <a:noFill/>
              </a:ln>
              <a:solidFill>
                <a:schemeClr val="tx1">
                  <a:lumMod val="85000"/>
                  <a:lumOff val="15000"/>
                </a:schemeClr>
              </a:solidFill>
              <a:effectLst/>
              <a:uLnTx/>
              <a:uFillTx/>
              <a:latin typeface="Arial" panose="020B0604020202020204"/>
              <a:ea typeface="微软雅黑" panose="020B0503020204020204" pitchFamily="34" charset="-122"/>
              <a:sym typeface="+mn-ea"/>
            </a:endParaRPr>
          </a:p>
        </p:txBody>
      </p:sp>
      <p:sp>
        <p:nvSpPr>
          <p:cNvPr id="14" name="矩形 13"/>
          <p:cNvSpPr/>
          <p:nvPr/>
        </p:nvSpPr>
        <p:spPr>
          <a:xfrm>
            <a:off x="9960135" y="4583430"/>
            <a:ext cx="1259840" cy="360000"/>
          </a:xfrm>
          <a:prstGeom prst="rect">
            <a:avLst/>
          </a:prstGeom>
          <a:solidFill>
            <a:srgbClr val="DDEFFA"/>
          </a:solidFill>
          <a:ln w="12700" cap="flat" cmpd="sng" algn="ctr">
            <a:noFill/>
            <a:prstDash val="solid"/>
          </a:ln>
          <a:effectLst/>
        </p:spPr>
        <p:txBody>
          <a:bodyPr vert="horz" wrap="square" lIns="91440" tIns="45720" rIns="91440" bIns="45720" numCol="1" spcCol="0" rtlCol="0" fromWordArt="0" anchor="ctr" anchorCtr="0" forceAA="0" compatLnSpc="0">
            <a:noAutofit/>
          </a:bodyPr>
          <a:p>
            <a:pPr lvl="0" algn="ctr" defTabSz="685800">
              <a:defRPr/>
            </a:pPr>
            <a:r>
              <a:rPr lang="zh-CN" altLang="en-US" sz="1200" noProof="0" dirty="0" smtClean="0">
                <a:ln>
                  <a:noFill/>
                </a:ln>
                <a:solidFill>
                  <a:schemeClr val="tx1">
                    <a:lumMod val="85000"/>
                    <a:lumOff val="15000"/>
                  </a:schemeClr>
                </a:solidFill>
                <a:effectLst/>
                <a:uLnTx/>
                <a:uFillTx/>
                <a:latin typeface="Arial" panose="020B0604020202020204"/>
                <a:ea typeface="微软雅黑" panose="020B0503020204020204" pitchFamily="34" charset="-122"/>
                <a:sym typeface="+mn-ea"/>
              </a:rPr>
              <a:t>会议管理</a:t>
            </a:r>
            <a:endParaRPr lang="zh-CN" altLang="en-US" sz="1200" noProof="0" dirty="0" smtClean="0">
              <a:ln>
                <a:noFill/>
              </a:ln>
              <a:solidFill>
                <a:schemeClr val="tx1">
                  <a:lumMod val="85000"/>
                  <a:lumOff val="15000"/>
                </a:schemeClr>
              </a:solidFill>
              <a:effectLst/>
              <a:uLnTx/>
              <a:uFillTx/>
              <a:latin typeface="Arial" panose="020B0604020202020204"/>
              <a:ea typeface="微软雅黑" panose="020B0503020204020204" pitchFamily="34" charset="-122"/>
              <a:sym typeface="+mn-ea"/>
            </a:endParaRPr>
          </a:p>
        </p:txBody>
      </p:sp>
      <p:sp>
        <p:nvSpPr>
          <p:cNvPr id="18" name="矩形 17"/>
          <p:cNvSpPr/>
          <p:nvPr/>
        </p:nvSpPr>
        <p:spPr>
          <a:xfrm>
            <a:off x="9960135" y="5488940"/>
            <a:ext cx="1259840" cy="360000"/>
          </a:xfrm>
          <a:prstGeom prst="rect">
            <a:avLst/>
          </a:prstGeom>
          <a:solidFill>
            <a:srgbClr val="DDEFFA"/>
          </a:solidFill>
          <a:ln w="12700" cap="flat" cmpd="sng" algn="ctr">
            <a:noFill/>
            <a:prstDash val="solid"/>
          </a:ln>
          <a:effectLst/>
        </p:spPr>
        <p:txBody>
          <a:bodyPr vert="horz" wrap="square" lIns="91440" tIns="45720" rIns="91440" bIns="45720" numCol="1" spcCol="0" rtlCol="0" fromWordArt="0" anchor="ctr" anchorCtr="0" forceAA="0" compatLnSpc="0">
            <a:noAutofit/>
          </a:bodyPr>
          <a:p>
            <a:pPr lvl="0" algn="ctr" defTabSz="685800">
              <a:defRPr/>
            </a:pPr>
            <a:r>
              <a:rPr lang="zh-CN" altLang="en-US" sz="1200" noProof="0" dirty="0" smtClean="0">
                <a:ln>
                  <a:noFill/>
                </a:ln>
                <a:solidFill>
                  <a:schemeClr val="tx1">
                    <a:lumMod val="85000"/>
                    <a:lumOff val="15000"/>
                  </a:schemeClr>
                </a:solidFill>
                <a:effectLst/>
                <a:uLnTx/>
                <a:uFillTx/>
                <a:latin typeface="Arial" panose="020B0604020202020204"/>
                <a:ea typeface="微软雅黑" panose="020B0503020204020204" pitchFamily="34" charset="-122"/>
                <a:sym typeface="+mn-ea"/>
              </a:rPr>
              <a:t>人事管理</a:t>
            </a:r>
            <a:endParaRPr lang="zh-CN" altLang="en-US" sz="1200" noProof="0" dirty="0" smtClean="0">
              <a:ln>
                <a:noFill/>
              </a:ln>
              <a:solidFill>
                <a:schemeClr val="tx1">
                  <a:lumMod val="85000"/>
                  <a:lumOff val="15000"/>
                </a:schemeClr>
              </a:solidFill>
              <a:effectLst/>
              <a:uLnTx/>
              <a:uFillTx/>
              <a:latin typeface="Arial" panose="020B0604020202020204"/>
              <a:ea typeface="微软雅黑" panose="020B0503020204020204" pitchFamily="34" charset="-122"/>
              <a:sym typeface="+mn-ea"/>
            </a:endParaRPr>
          </a:p>
        </p:txBody>
      </p:sp>
      <p:sp>
        <p:nvSpPr>
          <p:cNvPr id="19" name="矩形 18"/>
          <p:cNvSpPr/>
          <p:nvPr/>
        </p:nvSpPr>
        <p:spPr>
          <a:xfrm>
            <a:off x="8428515" y="5488940"/>
            <a:ext cx="1259840" cy="360000"/>
          </a:xfrm>
          <a:prstGeom prst="rect">
            <a:avLst/>
          </a:prstGeom>
          <a:solidFill>
            <a:srgbClr val="DDEFFA"/>
          </a:solidFill>
          <a:ln w="12700" cap="flat" cmpd="sng" algn="ctr">
            <a:noFill/>
            <a:prstDash val="solid"/>
          </a:ln>
          <a:effectLst/>
        </p:spPr>
        <p:txBody>
          <a:bodyPr vert="horz" wrap="square" lIns="91440" tIns="45720" rIns="91440" bIns="45720" numCol="1" spcCol="0" rtlCol="0" fromWordArt="0" anchor="ctr" anchorCtr="0" forceAA="0" compatLnSpc="0">
            <a:noAutofit/>
          </a:bodyPr>
          <a:p>
            <a:pPr lvl="0" algn="ctr" defTabSz="685800">
              <a:defRPr/>
            </a:pPr>
            <a:r>
              <a:rPr lang="zh-CN" altLang="en-US" sz="1200" noProof="0" dirty="0" smtClean="0">
                <a:ln>
                  <a:noFill/>
                </a:ln>
                <a:solidFill>
                  <a:schemeClr val="tx1">
                    <a:lumMod val="85000"/>
                    <a:lumOff val="15000"/>
                  </a:schemeClr>
                </a:solidFill>
                <a:effectLst/>
                <a:uLnTx/>
                <a:uFillTx/>
                <a:latin typeface="Arial" panose="020B0604020202020204"/>
                <a:ea typeface="微软雅黑" panose="020B0503020204020204" pitchFamily="34" charset="-122"/>
                <a:sym typeface="+mn-ea"/>
              </a:rPr>
              <a:t>档案管理</a:t>
            </a:r>
            <a:endParaRPr lang="zh-CN" altLang="en-US" sz="1200" noProof="0" dirty="0" smtClean="0">
              <a:ln>
                <a:noFill/>
              </a:ln>
              <a:solidFill>
                <a:schemeClr val="tx1">
                  <a:lumMod val="85000"/>
                  <a:lumOff val="15000"/>
                </a:schemeClr>
              </a:solidFill>
              <a:effectLst/>
              <a:uLnTx/>
              <a:uFillTx/>
              <a:latin typeface="Arial" panose="020B0604020202020204"/>
              <a:ea typeface="微软雅黑" panose="020B0503020204020204" pitchFamily="34" charset="-122"/>
              <a:sym typeface="+mn-ea"/>
            </a:endParaRPr>
          </a:p>
        </p:txBody>
      </p:sp>
      <p:sp>
        <p:nvSpPr>
          <p:cNvPr id="20" name="矩形 19"/>
          <p:cNvSpPr/>
          <p:nvPr/>
        </p:nvSpPr>
        <p:spPr>
          <a:xfrm>
            <a:off x="6896895" y="5488940"/>
            <a:ext cx="1259840" cy="360000"/>
          </a:xfrm>
          <a:prstGeom prst="rect">
            <a:avLst/>
          </a:prstGeom>
          <a:solidFill>
            <a:srgbClr val="DDEFFA"/>
          </a:solidFill>
          <a:ln w="12700" cap="flat" cmpd="sng" algn="ctr">
            <a:noFill/>
            <a:prstDash val="solid"/>
          </a:ln>
          <a:effectLst/>
        </p:spPr>
        <p:txBody>
          <a:bodyPr vert="horz" wrap="square" lIns="91440" tIns="45720" rIns="91440" bIns="45720" numCol="1" spcCol="0" rtlCol="0" fromWordArt="0" anchor="ctr" anchorCtr="0" forceAA="0" compatLnSpc="0">
            <a:noAutofit/>
          </a:bodyPr>
          <a:p>
            <a:pPr lvl="0" algn="ctr" defTabSz="685800">
              <a:defRPr/>
            </a:pPr>
            <a:r>
              <a:rPr lang="zh-CN" altLang="en-US" sz="1200" noProof="0" dirty="0" smtClean="0">
                <a:ln>
                  <a:noFill/>
                </a:ln>
                <a:solidFill>
                  <a:schemeClr val="tx1">
                    <a:lumMod val="85000"/>
                    <a:lumOff val="15000"/>
                  </a:schemeClr>
                </a:solidFill>
                <a:effectLst/>
                <a:uLnTx/>
                <a:uFillTx/>
                <a:latin typeface="Arial" panose="020B0604020202020204"/>
                <a:ea typeface="微软雅黑" panose="020B0503020204020204" pitchFamily="34" charset="-122"/>
                <a:sym typeface="+mn-ea"/>
              </a:rPr>
              <a:t>报表管理</a:t>
            </a:r>
            <a:endParaRPr lang="zh-CN" altLang="en-US" sz="1200" noProof="0" dirty="0" smtClean="0">
              <a:ln>
                <a:noFill/>
              </a:ln>
              <a:solidFill>
                <a:schemeClr val="tx1">
                  <a:lumMod val="85000"/>
                  <a:lumOff val="15000"/>
                </a:schemeClr>
              </a:solidFill>
              <a:effectLst/>
              <a:uLnTx/>
              <a:uFillTx/>
              <a:latin typeface="Arial" panose="020B0604020202020204"/>
              <a:ea typeface="微软雅黑" panose="020B0503020204020204" pitchFamily="34" charset="-122"/>
              <a:sym typeface="+mn-ea"/>
            </a:endParaRPr>
          </a:p>
        </p:txBody>
      </p:sp>
      <p:sp>
        <p:nvSpPr>
          <p:cNvPr id="23" name="同侧圆角矩形 22"/>
          <p:cNvSpPr/>
          <p:nvPr/>
        </p:nvSpPr>
        <p:spPr>
          <a:xfrm rot="10800000" flipV="1">
            <a:off x="5184775" y="1602105"/>
            <a:ext cx="3308985" cy="343535"/>
          </a:xfrm>
          <a:prstGeom prst="round2SameRect">
            <a:avLst/>
          </a:prstGeom>
          <a:solidFill>
            <a:schemeClr val="accent1">
              <a:lumMod val="75000"/>
            </a:schemeClr>
          </a:solidFill>
          <a:ln>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dirty="0">
                <a:solidFill>
                  <a:schemeClr val="bg1"/>
                </a:solidFill>
                <a:latin typeface="微软雅黑" panose="020B0503020204020204" pitchFamily="34" charset="-122"/>
                <a:ea typeface="微软雅黑" panose="020B0503020204020204" pitchFamily="34" charset="-122"/>
              </a:rPr>
              <a:t>央企域</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52" name="同侧圆角矩形 51"/>
          <p:cNvSpPr/>
          <p:nvPr/>
        </p:nvSpPr>
        <p:spPr>
          <a:xfrm rot="10800000" flipV="1">
            <a:off x="9795510" y="1603375"/>
            <a:ext cx="1611630" cy="343535"/>
          </a:xfrm>
          <a:prstGeom prst="round2SameRect">
            <a:avLst/>
          </a:prstGeom>
          <a:gradFill>
            <a:gsLst>
              <a:gs pos="50000">
                <a:srgbClr val="408BCE"/>
              </a:gs>
              <a:gs pos="0">
                <a:srgbClr val="408BCE">
                  <a:alpha val="80000"/>
                </a:srgbClr>
              </a:gs>
              <a:gs pos="100000">
                <a:srgbClr val="408BCE">
                  <a:alpha val="80000"/>
                </a:srgbClr>
              </a:gs>
            </a:gsLst>
            <a:lin ang="0" scaled="0"/>
          </a:gradFill>
          <a:ln>
            <a:solidFill>
              <a:srgbClr val="5F9E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dirty="0">
                <a:solidFill>
                  <a:schemeClr val="bg1"/>
                </a:solidFill>
                <a:latin typeface="微软雅黑" panose="020B0503020204020204" pitchFamily="34" charset="-122"/>
                <a:ea typeface="微软雅黑" panose="020B0503020204020204" pitchFamily="34" charset="-122"/>
              </a:rPr>
              <a:t>国资委域</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53" name="矩形 52"/>
          <p:cNvSpPr/>
          <p:nvPr/>
        </p:nvSpPr>
        <p:spPr>
          <a:xfrm>
            <a:off x="5365115" y="4577715"/>
            <a:ext cx="1260000" cy="360000"/>
          </a:xfrm>
          <a:prstGeom prst="rect">
            <a:avLst/>
          </a:prstGeom>
          <a:solidFill>
            <a:srgbClr val="DDEFFA"/>
          </a:solidFill>
          <a:ln w="12700" cap="flat" cmpd="sng" algn="ctr">
            <a:noFill/>
            <a:prstDash val="solid"/>
          </a:ln>
          <a:effectLst/>
        </p:spPr>
        <p:txBody>
          <a:bodyPr vert="horz" wrap="square" lIns="91440" tIns="45720" rIns="91440" bIns="45720" numCol="1" spcCol="0" rtlCol="0" fromWordArt="0" anchor="ctr" anchorCtr="0" forceAA="0" compatLnSpc="0">
            <a:noAutofit/>
          </a:bodyPr>
          <a:p>
            <a:pPr lvl="0" algn="ctr" defTabSz="685800">
              <a:defRPr/>
            </a:pPr>
            <a:r>
              <a:rPr lang="zh-CN" altLang="en-US" sz="1200" b="1" noProof="0" dirty="0" smtClean="0">
                <a:ln>
                  <a:noFill/>
                </a:ln>
                <a:solidFill>
                  <a:srgbClr val="FF0000"/>
                </a:solidFill>
                <a:effectLst/>
                <a:uLnTx/>
                <a:uFillTx/>
                <a:latin typeface="Arial" panose="020B0604020202020204"/>
                <a:ea typeface="微软雅黑" panose="020B0503020204020204" pitchFamily="34" charset="-122"/>
                <a:sym typeface="+mn-ea"/>
              </a:rPr>
              <a:t>三重一大</a:t>
            </a:r>
            <a:endParaRPr lang="zh-CN" altLang="en-US" sz="1200" b="1" noProof="0" dirty="0" smtClean="0">
              <a:ln>
                <a:noFill/>
              </a:ln>
              <a:solidFill>
                <a:srgbClr val="FF0000"/>
              </a:solidFill>
              <a:effectLst/>
              <a:uLnTx/>
              <a:uFillTx/>
              <a:latin typeface="Arial" panose="020B0604020202020204"/>
              <a:ea typeface="微软雅黑" panose="020B0503020204020204" pitchFamily="34" charset="-122"/>
              <a:sym typeface="+mn-ea"/>
            </a:endParaRPr>
          </a:p>
        </p:txBody>
      </p:sp>
      <p:sp>
        <p:nvSpPr>
          <p:cNvPr id="54" name="矩形 53"/>
          <p:cNvSpPr/>
          <p:nvPr/>
        </p:nvSpPr>
        <p:spPr>
          <a:xfrm>
            <a:off x="6896895" y="4577715"/>
            <a:ext cx="1259840" cy="360000"/>
          </a:xfrm>
          <a:prstGeom prst="rect">
            <a:avLst/>
          </a:prstGeom>
          <a:solidFill>
            <a:srgbClr val="DDEFFA"/>
          </a:solidFill>
          <a:ln w="12700" cap="flat" cmpd="sng" algn="ctr">
            <a:noFill/>
            <a:prstDash val="solid"/>
          </a:ln>
          <a:effectLst/>
        </p:spPr>
        <p:txBody>
          <a:bodyPr vert="horz" wrap="square" lIns="91440" tIns="45720" rIns="91440" bIns="45720" numCol="1" spcCol="0" rtlCol="0" fromWordArt="0" anchor="ctr" anchorCtr="0" forceAA="0" compatLnSpc="0">
            <a:noAutofit/>
          </a:bodyPr>
          <a:p>
            <a:pPr lvl="0" algn="ctr" defTabSz="685800">
              <a:defRPr/>
            </a:pPr>
            <a:r>
              <a:rPr lang="zh-CN" altLang="en-US" sz="1200" b="1" noProof="0" dirty="0" smtClean="0">
                <a:ln>
                  <a:noFill/>
                </a:ln>
                <a:solidFill>
                  <a:srgbClr val="FF0000"/>
                </a:solidFill>
                <a:effectLst/>
                <a:uLnTx/>
                <a:uFillTx/>
                <a:latin typeface="Arial" panose="020B0604020202020204"/>
                <a:ea typeface="微软雅黑" panose="020B0503020204020204" pitchFamily="34" charset="-122"/>
                <a:sym typeface="+mn-ea"/>
              </a:rPr>
              <a:t>组织机构</a:t>
            </a:r>
            <a:endParaRPr lang="zh-CN" altLang="en-US" sz="1200" b="1" noProof="0" dirty="0" smtClean="0">
              <a:ln>
                <a:noFill/>
              </a:ln>
              <a:solidFill>
                <a:srgbClr val="FF0000"/>
              </a:solidFill>
              <a:effectLst/>
              <a:uLnTx/>
              <a:uFillTx/>
              <a:latin typeface="Arial" panose="020B0604020202020204"/>
              <a:ea typeface="微软雅黑" panose="020B0503020204020204" pitchFamily="34" charset="-122"/>
              <a:sym typeface="+mn-ea"/>
            </a:endParaRPr>
          </a:p>
        </p:txBody>
      </p:sp>
      <p:sp>
        <p:nvSpPr>
          <p:cNvPr id="24" name="矩形 23"/>
          <p:cNvSpPr/>
          <p:nvPr/>
        </p:nvSpPr>
        <p:spPr>
          <a:xfrm>
            <a:off x="546100" y="4676775"/>
            <a:ext cx="3119755" cy="320040"/>
          </a:xfrm>
          <a:prstGeom prst="rect">
            <a:avLst/>
          </a:prstGeom>
          <a:gradFill>
            <a:gsLst>
              <a:gs pos="50000">
                <a:srgbClr val="3BBAC5"/>
              </a:gs>
              <a:gs pos="0">
                <a:srgbClr val="3BBAC5">
                  <a:alpha val="80000"/>
                </a:srgbClr>
              </a:gs>
              <a:gs pos="100000">
                <a:srgbClr val="3BBAC5">
                  <a:alpha val="80000"/>
                </a:srgbClr>
              </a:gs>
            </a:gsLst>
            <a:lin ang="0" scaled="0"/>
          </a:gradFill>
          <a:ln w="12700" cap="flat" cmpd="sng" algn="ctr">
            <a:solidFill>
              <a:srgbClr val="59C3C8"/>
            </a:solidFill>
            <a:prstDash val="solid"/>
            <a:miter lim="800000"/>
          </a:ln>
          <a:effectLst/>
        </p:spPr>
        <p:txBody>
          <a:bodyPr rtlCol="0" anchor="ctr">
            <a:noAutofit/>
          </a:bodyPr>
          <a:p>
            <a:pPr lvl="0" algn="ctr"/>
            <a:r>
              <a:rPr lang="zh-CN" altLang="en-US" sz="1500" b="1" dirty="0" smtClean="0">
                <a:solidFill>
                  <a:schemeClr val="bg1"/>
                </a:solidFill>
                <a:latin typeface="微软雅黑" panose="020B0503020204020204" pitchFamily="34" charset="-122"/>
                <a:ea typeface="微软雅黑" panose="020B0503020204020204" pitchFamily="34" charset="-122"/>
                <a:sym typeface="+mn-ea"/>
              </a:rPr>
              <a:t>风险管理</a:t>
            </a:r>
            <a:endParaRPr lang="zh-CN" altLang="en-US" sz="1500" b="1" dirty="0" smtClean="0">
              <a:solidFill>
                <a:schemeClr val="bg1"/>
              </a:solidFill>
              <a:latin typeface="微软雅黑" panose="020B0503020204020204" pitchFamily="34" charset="-122"/>
              <a:ea typeface="微软雅黑" panose="020B0503020204020204" pitchFamily="34" charset="-122"/>
              <a:sym typeface="+mn-ea"/>
            </a:endParaRPr>
          </a:p>
        </p:txBody>
      </p:sp>
      <p:sp>
        <p:nvSpPr>
          <p:cNvPr id="26" name="矩形 25"/>
          <p:cNvSpPr/>
          <p:nvPr/>
        </p:nvSpPr>
        <p:spPr>
          <a:xfrm>
            <a:off x="546100" y="4996815"/>
            <a:ext cx="3119755" cy="1308100"/>
          </a:xfrm>
          <a:prstGeom prst="rect">
            <a:avLst/>
          </a:prstGeom>
          <a:solidFill>
            <a:srgbClr val="59C3C8">
              <a:alpha val="27000"/>
            </a:srgbClr>
          </a:solidFill>
          <a:ln>
            <a:solidFill>
              <a:srgbClr val="59C3C8"/>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endParaRPr lang="zh-CN" altLang="en-US">
              <a:sym typeface="+mn-ea"/>
            </a:endParaRPr>
          </a:p>
        </p:txBody>
      </p:sp>
      <p:sp>
        <p:nvSpPr>
          <p:cNvPr id="27" name="矩形 26"/>
          <p:cNvSpPr/>
          <p:nvPr/>
        </p:nvSpPr>
        <p:spPr>
          <a:xfrm>
            <a:off x="635000" y="5084445"/>
            <a:ext cx="1435735" cy="340995"/>
          </a:xfrm>
          <a:prstGeom prst="rect">
            <a:avLst/>
          </a:prstGeom>
          <a:gradFill>
            <a:gsLst>
              <a:gs pos="50000">
                <a:srgbClr val="3BBAC5"/>
              </a:gs>
              <a:gs pos="0">
                <a:srgbClr val="3BBAC5">
                  <a:alpha val="80000"/>
                </a:srgbClr>
              </a:gs>
              <a:gs pos="100000">
                <a:srgbClr val="3BBAC5">
                  <a:alpha val="80000"/>
                </a:srgbClr>
              </a:gs>
            </a:gsLst>
            <a:lin ang="0" scaled="0"/>
          </a:gradFill>
          <a:ln w="12700" cap="flat" cmpd="sng" algn="ctr">
            <a:noFill/>
            <a:prstDash val="solid"/>
            <a:miter lim="800000"/>
          </a:ln>
          <a:effectLst/>
        </p:spPr>
        <p:txBody>
          <a:bodyPr rtlCol="0" anchor="ctr">
            <a:noAutofit/>
          </a:bodyPr>
          <a:p>
            <a:pPr lvl="0" algn="ctr"/>
            <a:r>
              <a:rPr lang="zh-CN" altLang="en-US" sz="1200" b="1" dirty="0" smtClean="0">
                <a:solidFill>
                  <a:schemeClr val="bg1"/>
                </a:solidFill>
                <a:latin typeface="微软雅黑" panose="020B0503020204020204" pitchFamily="34" charset="-122"/>
                <a:ea typeface="微软雅黑" panose="020B0503020204020204" pitchFamily="34" charset="-122"/>
                <a:sym typeface="+mn-ea"/>
              </a:rPr>
              <a:t>风险识别</a:t>
            </a:r>
            <a:endParaRPr lang="zh-CN" altLang="en-US" sz="1200" b="1" dirty="0" smtClean="0">
              <a:solidFill>
                <a:schemeClr val="bg1"/>
              </a:solidFill>
              <a:latin typeface="微软雅黑" panose="020B0503020204020204" pitchFamily="34" charset="-122"/>
              <a:ea typeface="微软雅黑" panose="020B0503020204020204" pitchFamily="34" charset="-122"/>
              <a:sym typeface="+mn-ea"/>
            </a:endParaRPr>
          </a:p>
        </p:txBody>
      </p:sp>
      <p:sp>
        <p:nvSpPr>
          <p:cNvPr id="28" name="矩形 27"/>
          <p:cNvSpPr/>
          <p:nvPr/>
        </p:nvSpPr>
        <p:spPr>
          <a:xfrm>
            <a:off x="2139950" y="5084445"/>
            <a:ext cx="1435735" cy="340995"/>
          </a:xfrm>
          <a:prstGeom prst="rect">
            <a:avLst/>
          </a:prstGeom>
          <a:gradFill>
            <a:gsLst>
              <a:gs pos="50000">
                <a:srgbClr val="3BBAC5"/>
              </a:gs>
              <a:gs pos="0">
                <a:srgbClr val="3BBAC5">
                  <a:alpha val="80000"/>
                </a:srgbClr>
              </a:gs>
              <a:gs pos="100000">
                <a:srgbClr val="3BBAC5">
                  <a:alpha val="80000"/>
                </a:srgbClr>
              </a:gs>
            </a:gsLst>
            <a:lin ang="0" scaled="0"/>
          </a:gradFill>
          <a:ln w="12700" cap="flat" cmpd="sng" algn="ctr">
            <a:noFill/>
            <a:prstDash val="solid"/>
            <a:miter lim="800000"/>
          </a:ln>
          <a:effectLst/>
        </p:spPr>
        <p:txBody>
          <a:bodyPr rtlCol="0" anchor="ctr">
            <a:noAutofit/>
          </a:bodyPr>
          <a:p>
            <a:pPr lvl="0" algn="ctr"/>
            <a:r>
              <a:rPr lang="zh-CN" altLang="en-US" sz="1200" b="1" dirty="0" smtClean="0">
                <a:solidFill>
                  <a:schemeClr val="bg1"/>
                </a:solidFill>
                <a:latin typeface="微软雅黑" panose="020B0503020204020204" pitchFamily="34" charset="-122"/>
                <a:ea typeface="微软雅黑" panose="020B0503020204020204" pitchFamily="34" charset="-122"/>
                <a:sym typeface="+mn-ea"/>
              </a:rPr>
              <a:t>风险评估方案制定</a:t>
            </a:r>
            <a:endParaRPr lang="zh-CN" altLang="en-US" sz="1200" b="1" dirty="0" smtClean="0">
              <a:solidFill>
                <a:schemeClr val="bg1"/>
              </a:solidFill>
              <a:latin typeface="微软雅黑" panose="020B0503020204020204" pitchFamily="34" charset="-122"/>
              <a:ea typeface="微软雅黑" panose="020B0503020204020204" pitchFamily="34" charset="-122"/>
              <a:sym typeface="+mn-ea"/>
            </a:endParaRPr>
          </a:p>
        </p:txBody>
      </p:sp>
      <p:sp>
        <p:nvSpPr>
          <p:cNvPr id="29" name="矩形 28"/>
          <p:cNvSpPr/>
          <p:nvPr/>
        </p:nvSpPr>
        <p:spPr>
          <a:xfrm>
            <a:off x="645795" y="5490210"/>
            <a:ext cx="1435735" cy="340995"/>
          </a:xfrm>
          <a:prstGeom prst="rect">
            <a:avLst/>
          </a:prstGeom>
          <a:gradFill>
            <a:gsLst>
              <a:gs pos="50000">
                <a:srgbClr val="3BBAC5"/>
              </a:gs>
              <a:gs pos="0">
                <a:srgbClr val="3BBAC5">
                  <a:alpha val="80000"/>
                </a:srgbClr>
              </a:gs>
              <a:gs pos="100000">
                <a:srgbClr val="3BBAC5">
                  <a:alpha val="80000"/>
                </a:srgbClr>
              </a:gs>
            </a:gsLst>
            <a:lin ang="0" scaled="0"/>
          </a:gradFill>
          <a:ln w="12700" cap="flat" cmpd="sng" algn="ctr">
            <a:noFill/>
            <a:prstDash val="solid"/>
            <a:miter lim="800000"/>
          </a:ln>
          <a:effectLst/>
        </p:spPr>
        <p:txBody>
          <a:bodyPr rtlCol="0" anchor="ctr">
            <a:noAutofit/>
          </a:bodyPr>
          <a:p>
            <a:pPr lvl="0" algn="ctr"/>
            <a:r>
              <a:rPr lang="zh-CN" altLang="en-US" sz="1200" b="1" dirty="0" smtClean="0">
                <a:solidFill>
                  <a:schemeClr val="bg1"/>
                </a:solidFill>
                <a:latin typeface="微软雅黑" panose="020B0503020204020204" pitchFamily="34" charset="-122"/>
                <a:ea typeface="微软雅黑" panose="020B0503020204020204" pitchFamily="34" charset="-122"/>
                <a:sym typeface="+mn-ea"/>
              </a:rPr>
              <a:t>风险评估实施</a:t>
            </a:r>
            <a:endParaRPr lang="zh-CN" altLang="en-US" sz="1200" b="1" dirty="0" smtClean="0">
              <a:solidFill>
                <a:schemeClr val="bg1"/>
              </a:solidFill>
              <a:latin typeface="微软雅黑" panose="020B0503020204020204" pitchFamily="34" charset="-122"/>
              <a:ea typeface="微软雅黑" panose="020B0503020204020204" pitchFamily="34" charset="-122"/>
              <a:sym typeface="+mn-ea"/>
            </a:endParaRPr>
          </a:p>
        </p:txBody>
      </p:sp>
      <p:sp>
        <p:nvSpPr>
          <p:cNvPr id="30" name="矩形 29"/>
          <p:cNvSpPr/>
          <p:nvPr/>
        </p:nvSpPr>
        <p:spPr>
          <a:xfrm>
            <a:off x="2139950" y="5479415"/>
            <a:ext cx="1435735" cy="340995"/>
          </a:xfrm>
          <a:prstGeom prst="rect">
            <a:avLst/>
          </a:prstGeom>
          <a:gradFill>
            <a:gsLst>
              <a:gs pos="50000">
                <a:srgbClr val="3BBAC5"/>
              </a:gs>
              <a:gs pos="0">
                <a:srgbClr val="3BBAC5">
                  <a:alpha val="80000"/>
                </a:srgbClr>
              </a:gs>
              <a:gs pos="100000">
                <a:srgbClr val="3BBAC5">
                  <a:alpha val="80000"/>
                </a:srgbClr>
              </a:gs>
            </a:gsLst>
            <a:lin ang="0" scaled="0"/>
          </a:gradFill>
          <a:ln w="12700" cap="flat" cmpd="sng" algn="ctr">
            <a:noFill/>
            <a:prstDash val="solid"/>
            <a:miter lim="800000"/>
          </a:ln>
          <a:effectLst/>
        </p:spPr>
        <p:txBody>
          <a:bodyPr rtlCol="0" anchor="ctr">
            <a:noAutofit/>
          </a:bodyPr>
          <a:p>
            <a:pPr lvl="0" algn="ctr"/>
            <a:r>
              <a:rPr lang="zh-CN" altLang="en-US" sz="1200" b="1" dirty="0" smtClean="0">
                <a:solidFill>
                  <a:schemeClr val="bg1"/>
                </a:solidFill>
                <a:latin typeface="微软雅黑" panose="020B0503020204020204" pitchFamily="34" charset="-122"/>
                <a:ea typeface="微软雅黑" panose="020B0503020204020204" pitchFamily="34" charset="-122"/>
                <a:sym typeface="+mn-ea"/>
              </a:rPr>
              <a:t>风险评估结果审定</a:t>
            </a:r>
            <a:endParaRPr lang="zh-CN" altLang="en-US" sz="1200" b="1" dirty="0" smtClean="0">
              <a:solidFill>
                <a:schemeClr val="bg1"/>
              </a:solidFill>
              <a:latin typeface="微软雅黑" panose="020B0503020204020204" pitchFamily="34" charset="-122"/>
              <a:ea typeface="微软雅黑" panose="020B0503020204020204" pitchFamily="34" charset="-122"/>
              <a:sym typeface="+mn-ea"/>
            </a:endParaRPr>
          </a:p>
        </p:txBody>
      </p:sp>
      <p:sp>
        <p:nvSpPr>
          <p:cNvPr id="31" name="矩形 30"/>
          <p:cNvSpPr/>
          <p:nvPr/>
        </p:nvSpPr>
        <p:spPr>
          <a:xfrm>
            <a:off x="646430" y="5895975"/>
            <a:ext cx="1435735" cy="340995"/>
          </a:xfrm>
          <a:prstGeom prst="rect">
            <a:avLst/>
          </a:prstGeom>
          <a:gradFill>
            <a:gsLst>
              <a:gs pos="50000">
                <a:srgbClr val="3BBAC5"/>
              </a:gs>
              <a:gs pos="0">
                <a:srgbClr val="3BBAC5">
                  <a:alpha val="80000"/>
                </a:srgbClr>
              </a:gs>
              <a:gs pos="100000">
                <a:srgbClr val="3BBAC5">
                  <a:alpha val="80000"/>
                </a:srgbClr>
              </a:gs>
            </a:gsLst>
            <a:lin ang="0" scaled="0"/>
          </a:gradFill>
          <a:ln w="12700" cap="flat" cmpd="sng" algn="ctr">
            <a:noFill/>
            <a:prstDash val="solid"/>
            <a:miter lim="800000"/>
          </a:ln>
          <a:effectLst/>
        </p:spPr>
        <p:txBody>
          <a:bodyPr rtlCol="0" anchor="ctr">
            <a:noAutofit/>
          </a:bodyPr>
          <a:p>
            <a:pPr lvl="0" algn="ctr"/>
            <a:r>
              <a:rPr lang="zh-CN" altLang="en-US" sz="1200" b="1" dirty="0" smtClean="0">
                <a:solidFill>
                  <a:schemeClr val="bg1"/>
                </a:solidFill>
                <a:latin typeface="微软雅黑" panose="020B0503020204020204" pitchFamily="34" charset="-122"/>
                <a:ea typeface="微软雅黑" panose="020B0503020204020204" pitchFamily="34" charset="-122"/>
                <a:sym typeface="+mn-ea"/>
              </a:rPr>
              <a:t>风险应对措施库</a:t>
            </a:r>
            <a:endParaRPr lang="zh-CN" altLang="en-US" sz="1200" b="1" dirty="0" smtClean="0">
              <a:solidFill>
                <a:schemeClr val="bg1"/>
              </a:solidFill>
              <a:latin typeface="微软雅黑" panose="020B0503020204020204" pitchFamily="34" charset="-122"/>
              <a:ea typeface="微软雅黑" panose="020B0503020204020204" pitchFamily="34" charset="-122"/>
              <a:sym typeface="+mn-ea"/>
            </a:endParaRPr>
          </a:p>
        </p:txBody>
      </p:sp>
      <p:sp>
        <p:nvSpPr>
          <p:cNvPr id="103" name="矩形 102"/>
          <p:cNvSpPr/>
          <p:nvPr/>
        </p:nvSpPr>
        <p:spPr>
          <a:xfrm>
            <a:off x="2140585" y="5885180"/>
            <a:ext cx="1435735" cy="340995"/>
          </a:xfrm>
          <a:prstGeom prst="rect">
            <a:avLst/>
          </a:prstGeom>
          <a:gradFill>
            <a:gsLst>
              <a:gs pos="50000">
                <a:srgbClr val="3BBAC5"/>
              </a:gs>
              <a:gs pos="0">
                <a:srgbClr val="3BBAC5">
                  <a:alpha val="80000"/>
                </a:srgbClr>
              </a:gs>
              <a:gs pos="100000">
                <a:srgbClr val="3BBAC5">
                  <a:alpha val="80000"/>
                </a:srgbClr>
              </a:gs>
            </a:gsLst>
            <a:lin ang="0" scaled="0"/>
          </a:gradFill>
          <a:ln w="12700" cap="flat" cmpd="sng" algn="ctr">
            <a:noFill/>
            <a:prstDash val="solid"/>
            <a:miter lim="800000"/>
          </a:ln>
          <a:effectLst/>
        </p:spPr>
        <p:txBody>
          <a:bodyPr rtlCol="0" anchor="ctr">
            <a:noAutofit/>
          </a:bodyPr>
          <a:p>
            <a:pPr lvl="0" algn="ctr"/>
            <a:r>
              <a:rPr lang="zh-CN" altLang="en-US" sz="1200" b="1" dirty="0" smtClean="0">
                <a:solidFill>
                  <a:schemeClr val="bg1"/>
                </a:solidFill>
                <a:latin typeface="微软雅黑" panose="020B0503020204020204" pitchFamily="34" charset="-122"/>
                <a:ea typeface="微软雅黑" panose="020B0503020204020204" pitchFamily="34" charset="-122"/>
                <a:sym typeface="+mn-ea"/>
              </a:rPr>
              <a:t>风险应对措施制定与检查</a:t>
            </a:r>
            <a:endParaRPr lang="zh-CN" altLang="en-US" sz="1200" b="1" dirty="0" smtClean="0">
              <a:solidFill>
                <a:schemeClr val="bg1"/>
              </a:solidFill>
              <a:latin typeface="微软雅黑" panose="020B0503020204020204" pitchFamily="34" charset="-122"/>
              <a:ea typeface="微软雅黑" panose="020B0503020204020204" pitchFamily="34" charset="-122"/>
              <a:sym typeface="+mn-ea"/>
            </a:endParaRPr>
          </a:p>
        </p:txBody>
      </p:sp>
      <p:sp>
        <p:nvSpPr>
          <p:cNvPr id="107" name="矩形 106"/>
          <p:cNvSpPr/>
          <p:nvPr/>
        </p:nvSpPr>
        <p:spPr>
          <a:xfrm>
            <a:off x="546100" y="2893695"/>
            <a:ext cx="3119755" cy="320040"/>
          </a:xfrm>
          <a:prstGeom prst="rect">
            <a:avLst/>
          </a:prstGeom>
          <a:gradFill>
            <a:gsLst>
              <a:gs pos="50000">
                <a:srgbClr val="3BBAC5"/>
              </a:gs>
              <a:gs pos="0">
                <a:srgbClr val="3BBAC5">
                  <a:alpha val="80000"/>
                </a:srgbClr>
              </a:gs>
              <a:gs pos="100000">
                <a:srgbClr val="3BBAC5">
                  <a:alpha val="80000"/>
                </a:srgbClr>
              </a:gs>
            </a:gsLst>
            <a:lin ang="0" scaled="0"/>
          </a:gradFill>
          <a:ln w="12700" cap="flat" cmpd="sng" algn="ctr">
            <a:solidFill>
              <a:srgbClr val="59C3C8"/>
            </a:solidFill>
            <a:prstDash val="solid"/>
            <a:miter lim="800000"/>
          </a:ln>
          <a:effectLst/>
        </p:spPr>
        <p:txBody>
          <a:bodyPr vert="horz" wrap="square" numCol="1" spcCol="0" rtlCol="0" fromWordArt="0" anchor="ctr" anchorCtr="0" forceAA="0" compatLnSpc="0">
            <a:noAutofit/>
          </a:bodyPr>
          <a:p>
            <a:pPr lvl="0" algn="ctr"/>
            <a:r>
              <a:rPr lang="zh-CN" altLang="en-US" sz="1500" b="1" dirty="0" smtClean="0">
                <a:solidFill>
                  <a:schemeClr val="bg1"/>
                </a:solidFill>
                <a:latin typeface="微软雅黑" panose="020B0503020204020204" pitchFamily="34" charset="-122"/>
                <a:ea typeface="微软雅黑" panose="020B0503020204020204" pitchFamily="34" charset="-122"/>
                <a:sym typeface="+mn-ea"/>
              </a:rPr>
              <a:t>合规管理</a:t>
            </a:r>
            <a:endParaRPr lang="zh-CN" altLang="en-US" sz="1500" b="1" dirty="0" smtClean="0">
              <a:solidFill>
                <a:schemeClr val="bg1"/>
              </a:solidFill>
              <a:latin typeface="微软雅黑" panose="020B0503020204020204" pitchFamily="34" charset="-122"/>
              <a:ea typeface="微软雅黑" panose="020B0503020204020204" pitchFamily="34" charset="-122"/>
              <a:sym typeface="+mn-ea"/>
            </a:endParaRPr>
          </a:p>
        </p:txBody>
      </p:sp>
      <p:sp>
        <p:nvSpPr>
          <p:cNvPr id="108" name="矩形 107"/>
          <p:cNvSpPr/>
          <p:nvPr/>
        </p:nvSpPr>
        <p:spPr>
          <a:xfrm>
            <a:off x="546100" y="3214370"/>
            <a:ext cx="3119755" cy="1308735"/>
          </a:xfrm>
          <a:prstGeom prst="rect">
            <a:avLst/>
          </a:prstGeom>
          <a:solidFill>
            <a:srgbClr val="59C3C8">
              <a:alpha val="27000"/>
            </a:srgbClr>
          </a:solidFill>
          <a:ln>
            <a:solidFill>
              <a:srgbClr val="59C3C8"/>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endParaRPr lang="zh-CN" altLang="en-US">
              <a:sym typeface="+mn-ea"/>
            </a:endParaRPr>
          </a:p>
        </p:txBody>
      </p:sp>
      <p:sp>
        <p:nvSpPr>
          <p:cNvPr id="109" name="矩形 108"/>
          <p:cNvSpPr/>
          <p:nvPr/>
        </p:nvSpPr>
        <p:spPr>
          <a:xfrm>
            <a:off x="598170" y="3302000"/>
            <a:ext cx="1233805" cy="340995"/>
          </a:xfrm>
          <a:prstGeom prst="rect">
            <a:avLst/>
          </a:prstGeom>
          <a:gradFill>
            <a:gsLst>
              <a:gs pos="50000">
                <a:srgbClr val="3BBAC5"/>
              </a:gs>
              <a:gs pos="0">
                <a:srgbClr val="3BBAC5">
                  <a:alpha val="80000"/>
                </a:srgbClr>
              </a:gs>
              <a:gs pos="100000">
                <a:srgbClr val="3BBAC5">
                  <a:alpha val="80000"/>
                </a:srgbClr>
              </a:gs>
            </a:gsLst>
            <a:lin ang="0" scaled="0"/>
          </a:gradFill>
          <a:ln w="12700" cap="flat" cmpd="sng" algn="ctr">
            <a:noFill/>
            <a:prstDash val="solid"/>
            <a:miter lim="800000"/>
          </a:ln>
          <a:effectLst/>
        </p:spPr>
        <p:txBody>
          <a:bodyPr rtlCol="0" anchor="ctr">
            <a:noAutofit/>
          </a:bodyPr>
          <a:p>
            <a:pPr lvl="0" algn="ctr"/>
            <a:r>
              <a:rPr lang="zh-CN" altLang="en-US" sz="1200" b="1" dirty="0" smtClean="0">
                <a:solidFill>
                  <a:schemeClr val="bg1"/>
                </a:solidFill>
                <a:latin typeface="微软雅黑" panose="020B0503020204020204" pitchFamily="34" charset="-122"/>
                <a:ea typeface="微软雅黑" panose="020B0503020204020204" pitchFamily="34" charset="-122"/>
                <a:sym typeface="+mn-ea"/>
              </a:rPr>
              <a:t>合规制度制定</a:t>
            </a:r>
            <a:endParaRPr lang="zh-CN" altLang="en-US" sz="1200" b="1" dirty="0" smtClean="0">
              <a:solidFill>
                <a:schemeClr val="bg1"/>
              </a:solidFill>
              <a:latin typeface="微软雅黑" panose="020B0503020204020204" pitchFamily="34" charset="-122"/>
              <a:ea typeface="微软雅黑" panose="020B0503020204020204" pitchFamily="34" charset="-122"/>
              <a:sym typeface="+mn-ea"/>
            </a:endParaRPr>
          </a:p>
        </p:txBody>
      </p:sp>
      <p:sp>
        <p:nvSpPr>
          <p:cNvPr id="110" name="矩形 109"/>
          <p:cNvSpPr/>
          <p:nvPr/>
        </p:nvSpPr>
        <p:spPr>
          <a:xfrm>
            <a:off x="1906905" y="3302000"/>
            <a:ext cx="1708150" cy="340995"/>
          </a:xfrm>
          <a:prstGeom prst="rect">
            <a:avLst/>
          </a:prstGeom>
          <a:gradFill>
            <a:gsLst>
              <a:gs pos="50000">
                <a:srgbClr val="3BBAC5"/>
              </a:gs>
              <a:gs pos="0">
                <a:srgbClr val="3BBAC5">
                  <a:alpha val="80000"/>
                </a:srgbClr>
              </a:gs>
              <a:gs pos="100000">
                <a:srgbClr val="3BBAC5">
                  <a:alpha val="80000"/>
                </a:srgbClr>
              </a:gs>
            </a:gsLst>
            <a:lin ang="0" scaled="0"/>
          </a:gradFill>
          <a:ln w="12700" cap="flat" cmpd="sng" algn="ctr">
            <a:noFill/>
            <a:prstDash val="solid"/>
            <a:miter lim="800000"/>
          </a:ln>
          <a:effectLst/>
        </p:spPr>
        <p:txBody>
          <a:bodyPr rtlCol="0" anchor="ctr">
            <a:noAutofit/>
          </a:bodyPr>
          <a:p>
            <a:pPr lvl="0" algn="ctr"/>
            <a:r>
              <a:rPr lang="zh-CN" altLang="en-US" sz="1200" b="1" dirty="0" smtClean="0">
                <a:solidFill>
                  <a:schemeClr val="bg1"/>
                </a:solidFill>
                <a:latin typeface="微软雅黑" panose="020B0503020204020204" pitchFamily="34" charset="-122"/>
                <a:ea typeface="微软雅黑" panose="020B0503020204020204" pitchFamily="34" charset="-122"/>
                <a:sym typeface="+mn-ea"/>
              </a:rPr>
              <a:t>合规组织体系构建</a:t>
            </a:r>
            <a:endParaRPr lang="zh-CN" altLang="en-US" sz="1200" b="1" dirty="0" smtClean="0">
              <a:solidFill>
                <a:schemeClr val="bg1"/>
              </a:solidFill>
              <a:latin typeface="微软雅黑" panose="020B0503020204020204" pitchFamily="34" charset="-122"/>
              <a:ea typeface="微软雅黑" panose="020B0503020204020204" pitchFamily="34" charset="-122"/>
              <a:sym typeface="+mn-ea"/>
            </a:endParaRPr>
          </a:p>
        </p:txBody>
      </p:sp>
      <p:sp>
        <p:nvSpPr>
          <p:cNvPr id="111" name="矩形 110"/>
          <p:cNvSpPr/>
          <p:nvPr/>
        </p:nvSpPr>
        <p:spPr>
          <a:xfrm>
            <a:off x="598170" y="3702050"/>
            <a:ext cx="1233805" cy="340995"/>
          </a:xfrm>
          <a:prstGeom prst="rect">
            <a:avLst/>
          </a:prstGeom>
          <a:gradFill>
            <a:gsLst>
              <a:gs pos="50000">
                <a:srgbClr val="3BBAC5"/>
              </a:gs>
              <a:gs pos="0">
                <a:srgbClr val="3BBAC5">
                  <a:alpha val="80000"/>
                </a:srgbClr>
              </a:gs>
              <a:gs pos="100000">
                <a:srgbClr val="3BBAC5">
                  <a:alpha val="80000"/>
                </a:srgbClr>
              </a:gs>
            </a:gsLst>
            <a:lin ang="0" scaled="0"/>
          </a:gradFill>
          <a:ln w="12700" cap="flat" cmpd="sng" algn="ctr">
            <a:noFill/>
            <a:prstDash val="solid"/>
            <a:miter lim="800000"/>
          </a:ln>
          <a:effectLst/>
        </p:spPr>
        <p:txBody>
          <a:bodyPr rtlCol="0" anchor="ctr">
            <a:noAutofit/>
          </a:bodyPr>
          <a:p>
            <a:pPr lvl="0" algn="ctr"/>
            <a:r>
              <a:rPr lang="zh-CN" altLang="en-US" sz="1200" b="1" dirty="0" smtClean="0">
                <a:solidFill>
                  <a:schemeClr val="bg1"/>
                </a:solidFill>
                <a:latin typeface="微软雅黑" panose="020B0503020204020204" pitchFamily="34" charset="-122"/>
                <a:ea typeface="微软雅黑" panose="020B0503020204020204" pitchFamily="34" charset="-122"/>
                <a:sym typeface="+mn-ea"/>
              </a:rPr>
              <a:t>合规审核</a:t>
            </a:r>
            <a:endParaRPr lang="zh-CN" altLang="en-US" sz="1200" b="1" dirty="0" smtClean="0">
              <a:solidFill>
                <a:schemeClr val="bg1"/>
              </a:solidFill>
              <a:latin typeface="微软雅黑" panose="020B0503020204020204" pitchFamily="34" charset="-122"/>
              <a:ea typeface="微软雅黑" panose="020B0503020204020204" pitchFamily="34" charset="-122"/>
              <a:sym typeface="+mn-ea"/>
            </a:endParaRPr>
          </a:p>
        </p:txBody>
      </p:sp>
      <p:sp>
        <p:nvSpPr>
          <p:cNvPr id="112" name="矩形 111"/>
          <p:cNvSpPr/>
          <p:nvPr/>
        </p:nvSpPr>
        <p:spPr>
          <a:xfrm>
            <a:off x="1906905" y="3702050"/>
            <a:ext cx="1708150" cy="340995"/>
          </a:xfrm>
          <a:prstGeom prst="rect">
            <a:avLst/>
          </a:prstGeom>
          <a:gradFill>
            <a:gsLst>
              <a:gs pos="50000">
                <a:srgbClr val="3BBAC5"/>
              </a:gs>
              <a:gs pos="0">
                <a:srgbClr val="3BBAC5">
                  <a:alpha val="80000"/>
                </a:srgbClr>
              </a:gs>
              <a:gs pos="100000">
                <a:srgbClr val="3BBAC5">
                  <a:alpha val="80000"/>
                </a:srgbClr>
              </a:gs>
            </a:gsLst>
            <a:lin ang="0" scaled="0"/>
          </a:gradFill>
          <a:ln w="12700" cap="flat" cmpd="sng" algn="ctr">
            <a:noFill/>
            <a:prstDash val="solid"/>
            <a:miter lim="800000"/>
          </a:ln>
          <a:effectLst/>
        </p:spPr>
        <p:txBody>
          <a:bodyPr rtlCol="0" anchor="ctr">
            <a:noAutofit/>
          </a:bodyPr>
          <a:p>
            <a:pPr lvl="0" algn="ctr"/>
            <a:r>
              <a:rPr lang="zh-CN" altLang="en-US" sz="1200" b="1" dirty="0" smtClean="0">
                <a:solidFill>
                  <a:schemeClr val="bg1"/>
                </a:solidFill>
                <a:latin typeface="微软雅黑" panose="020B0503020204020204" pitchFamily="34" charset="-122"/>
                <a:ea typeface="微软雅黑" panose="020B0503020204020204" pitchFamily="34" charset="-122"/>
                <a:sym typeface="+mn-ea"/>
              </a:rPr>
              <a:t>风险识别、评估、应对</a:t>
            </a:r>
            <a:endParaRPr lang="zh-CN" altLang="en-US" sz="1200" b="1" dirty="0" smtClean="0">
              <a:solidFill>
                <a:schemeClr val="bg1"/>
              </a:solidFill>
              <a:latin typeface="微软雅黑" panose="020B0503020204020204" pitchFamily="34" charset="-122"/>
              <a:ea typeface="微软雅黑" panose="020B0503020204020204" pitchFamily="34" charset="-122"/>
              <a:sym typeface="+mn-ea"/>
            </a:endParaRPr>
          </a:p>
        </p:txBody>
      </p:sp>
      <p:sp>
        <p:nvSpPr>
          <p:cNvPr id="113" name="矩形 112"/>
          <p:cNvSpPr/>
          <p:nvPr/>
        </p:nvSpPr>
        <p:spPr>
          <a:xfrm>
            <a:off x="598170" y="4102100"/>
            <a:ext cx="1233805" cy="340995"/>
          </a:xfrm>
          <a:prstGeom prst="rect">
            <a:avLst/>
          </a:prstGeom>
          <a:gradFill>
            <a:gsLst>
              <a:gs pos="50000">
                <a:srgbClr val="3BBAC5"/>
              </a:gs>
              <a:gs pos="0">
                <a:srgbClr val="3BBAC5">
                  <a:alpha val="80000"/>
                </a:srgbClr>
              </a:gs>
              <a:gs pos="100000">
                <a:srgbClr val="3BBAC5">
                  <a:alpha val="80000"/>
                </a:srgbClr>
              </a:gs>
            </a:gsLst>
            <a:lin ang="0" scaled="0"/>
          </a:gradFill>
          <a:ln w="12700" cap="flat" cmpd="sng" algn="ctr">
            <a:noFill/>
            <a:prstDash val="solid"/>
            <a:miter lim="800000"/>
          </a:ln>
          <a:effectLst/>
        </p:spPr>
        <p:txBody>
          <a:bodyPr rtlCol="0" anchor="ctr">
            <a:noAutofit/>
          </a:bodyPr>
          <a:p>
            <a:pPr lvl="0" algn="ctr"/>
            <a:r>
              <a:rPr lang="zh-CN" altLang="en-US" sz="1200" b="1" dirty="0" smtClean="0">
                <a:solidFill>
                  <a:schemeClr val="bg1"/>
                </a:solidFill>
                <a:latin typeface="微软雅黑" panose="020B0503020204020204" pitchFamily="34" charset="-122"/>
                <a:ea typeface="微软雅黑" panose="020B0503020204020204" pitchFamily="34" charset="-122"/>
                <a:sym typeface="+mn-ea"/>
              </a:rPr>
              <a:t>违规问责</a:t>
            </a:r>
            <a:endParaRPr lang="zh-CN" altLang="en-US" sz="1200" b="1" dirty="0" smtClean="0">
              <a:solidFill>
                <a:schemeClr val="bg1"/>
              </a:solidFill>
              <a:latin typeface="微软雅黑" panose="020B0503020204020204" pitchFamily="34" charset="-122"/>
              <a:ea typeface="微软雅黑" panose="020B0503020204020204" pitchFamily="34" charset="-122"/>
              <a:sym typeface="+mn-ea"/>
            </a:endParaRPr>
          </a:p>
        </p:txBody>
      </p:sp>
      <p:sp>
        <p:nvSpPr>
          <p:cNvPr id="114" name="矩形 113"/>
          <p:cNvSpPr/>
          <p:nvPr/>
        </p:nvSpPr>
        <p:spPr>
          <a:xfrm>
            <a:off x="1906905" y="4102100"/>
            <a:ext cx="1708150" cy="340995"/>
          </a:xfrm>
          <a:prstGeom prst="rect">
            <a:avLst/>
          </a:prstGeom>
          <a:gradFill>
            <a:gsLst>
              <a:gs pos="50000">
                <a:srgbClr val="3BBAC5"/>
              </a:gs>
              <a:gs pos="0">
                <a:srgbClr val="3BBAC5">
                  <a:alpha val="80000"/>
                </a:srgbClr>
              </a:gs>
              <a:gs pos="100000">
                <a:srgbClr val="3BBAC5">
                  <a:alpha val="80000"/>
                </a:srgbClr>
              </a:gs>
            </a:gsLst>
            <a:lin ang="0" scaled="0"/>
          </a:gradFill>
          <a:ln w="12700" cap="flat" cmpd="sng" algn="ctr">
            <a:noFill/>
            <a:prstDash val="solid"/>
            <a:miter lim="800000"/>
          </a:ln>
          <a:effectLst/>
        </p:spPr>
        <p:txBody>
          <a:bodyPr rtlCol="0" anchor="ctr">
            <a:noAutofit/>
          </a:bodyPr>
          <a:p>
            <a:pPr lvl="0" algn="ctr"/>
            <a:r>
              <a:rPr lang="zh-CN" altLang="en-US" sz="1200" b="1" dirty="0" smtClean="0">
                <a:solidFill>
                  <a:schemeClr val="bg1"/>
                </a:solidFill>
                <a:latin typeface="微软雅黑" panose="020B0503020204020204" pitchFamily="34" charset="-122"/>
                <a:ea typeface="微软雅黑" panose="020B0503020204020204" pitchFamily="34" charset="-122"/>
                <a:sym typeface="+mn-ea"/>
              </a:rPr>
              <a:t>合规文化建设</a:t>
            </a:r>
            <a:endParaRPr lang="zh-CN" altLang="en-US" sz="1200" b="1" dirty="0" smtClean="0">
              <a:solidFill>
                <a:schemeClr val="bg1"/>
              </a:solidFill>
              <a:latin typeface="微软雅黑" panose="020B0503020204020204" pitchFamily="34" charset="-122"/>
              <a:ea typeface="微软雅黑" panose="020B0503020204020204" pitchFamily="34" charset="-122"/>
              <a:sym typeface="+mn-ea"/>
            </a:endParaRPr>
          </a:p>
        </p:txBody>
      </p:sp>
      <p:sp>
        <p:nvSpPr>
          <p:cNvPr id="118" name="矩形 117"/>
          <p:cNvSpPr/>
          <p:nvPr/>
        </p:nvSpPr>
        <p:spPr>
          <a:xfrm>
            <a:off x="546100" y="1180465"/>
            <a:ext cx="3119755" cy="320040"/>
          </a:xfrm>
          <a:prstGeom prst="rect">
            <a:avLst/>
          </a:prstGeom>
          <a:gradFill>
            <a:gsLst>
              <a:gs pos="50000">
                <a:srgbClr val="3BBAC5"/>
              </a:gs>
              <a:gs pos="0">
                <a:srgbClr val="3BBAC5">
                  <a:alpha val="80000"/>
                </a:srgbClr>
              </a:gs>
              <a:gs pos="100000">
                <a:srgbClr val="3BBAC5">
                  <a:alpha val="80000"/>
                </a:srgbClr>
              </a:gs>
            </a:gsLst>
            <a:lin ang="0" scaled="0"/>
          </a:gradFill>
          <a:ln w="12700" cap="flat" cmpd="sng" algn="ctr">
            <a:solidFill>
              <a:srgbClr val="59C3C8"/>
            </a:solidFill>
            <a:prstDash val="solid"/>
            <a:miter lim="800000"/>
          </a:ln>
          <a:effectLst/>
        </p:spPr>
        <p:txBody>
          <a:bodyPr rtlCol="0" anchor="ctr">
            <a:noAutofit/>
          </a:bodyPr>
          <a:p>
            <a:pPr lvl="0" algn="ctr"/>
            <a:r>
              <a:rPr lang="zh-CN" altLang="en-US" sz="1500" b="1" dirty="0" smtClean="0">
                <a:solidFill>
                  <a:schemeClr val="bg1"/>
                </a:solidFill>
                <a:latin typeface="微软雅黑" panose="020B0503020204020204" pitchFamily="34" charset="-122"/>
                <a:ea typeface="微软雅黑" panose="020B0503020204020204" pitchFamily="34" charset="-122"/>
                <a:sym typeface="+mn-ea"/>
              </a:rPr>
              <a:t>内控管理</a:t>
            </a:r>
            <a:endParaRPr lang="zh-CN" altLang="en-US" sz="1500" b="1" dirty="0" smtClean="0">
              <a:solidFill>
                <a:schemeClr val="bg1"/>
              </a:solidFill>
              <a:latin typeface="微软雅黑" panose="020B0503020204020204" pitchFamily="34" charset="-122"/>
              <a:ea typeface="微软雅黑" panose="020B0503020204020204" pitchFamily="34" charset="-122"/>
              <a:sym typeface="+mn-ea"/>
            </a:endParaRPr>
          </a:p>
        </p:txBody>
      </p:sp>
      <p:sp>
        <p:nvSpPr>
          <p:cNvPr id="119" name="矩形 118"/>
          <p:cNvSpPr/>
          <p:nvPr/>
        </p:nvSpPr>
        <p:spPr>
          <a:xfrm>
            <a:off x="546100" y="1492250"/>
            <a:ext cx="3119755" cy="1257935"/>
          </a:xfrm>
          <a:prstGeom prst="rect">
            <a:avLst/>
          </a:prstGeom>
          <a:solidFill>
            <a:srgbClr val="59C3C8">
              <a:alpha val="27000"/>
            </a:srgbClr>
          </a:solidFill>
          <a:ln>
            <a:solidFill>
              <a:srgbClr val="59C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0" name="矩形 119"/>
          <p:cNvSpPr/>
          <p:nvPr/>
        </p:nvSpPr>
        <p:spPr>
          <a:xfrm>
            <a:off x="605790" y="1591945"/>
            <a:ext cx="1325880" cy="465455"/>
          </a:xfrm>
          <a:prstGeom prst="rect">
            <a:avLst/>
          </a:prstGeom>
          <a:gradFill>
            <a:gsLst>
              <a:gs pos="50000">
                <a:srgbClr val="3BBAC5"/>
              </a:gs>
              <a:gs pos="0">
                <a:srgbClr val="3BBAC5">
                  <a:alpha val="80000"/>
                </a:srgbClr>
              </a:gs>
              <a:gs pos="100000">
                <a:srgbClr val="3BBAC5">
                  <a:alpha val="80000"/>
                </a:srgbClr>
              </a:gs>
            </a:gsLst>
            <a:lin ang="0" scaled="0"/>
          </a:gradFill>
          <a:ln w="12700" cap="flat" cmpd="sng" algn="ctr">
            <a:noFill/>
            <a:prstDash val="solid"/>
            <a:miter lim="800000"/>
          </a:ln>
          <a:effectLst/>
        </p:spPr>
        <p:txBody>
          <a:bodyPr rtlCol="0" anchor="ctr">
            <a:noAutofit/>
          </a:bodyPr>
          <a:p>
            <a:pPr lvl="0" algn="ctr"/>
            <a:r>
              <a:rPr lang="zh-CN" altLang="en-US" sz="1200" b="1" dirty="0" smtClean="0">
                <a:solidFill>
                  <a:schemeClr val="bg1"/>
                </a:solidFill>
                <a:latin typeface="微软雅黑" panose="020B0503020204020204" pitchFamily="34" charset="-122"/>
                <a:ea typeface="微软雅黑" panose="020B0503020204020204" pitchFamily="34" charset="-122"/>
                <a:sym typeface="+mn-ea"/>
              </a:rPr>
              <a:t>内控要求制定</a:t>
            </a:r>
            <a:endParaRPr lang="zh-CN" altLang="en-US" sz="1200" b="1" dirty="0" smtClean="0">
              <a:solidFill>
                <a:schemeClr val="bg1"/>
              </a:solidFill>
              <a:latin typeface="微软雅黑" panose="020B0503020204020204" pitchFamily="34" charset="-122"/>
              <a:ea typeface="微软雅黑" panose="020B0503020204020204" pitchFamily="34" charset="-122"/>
              <a:sym typeface="+mn-ea"/>
            </a:endParaRPr>
          </a:p>
        </p:txBody>
      </p:sp>
      <p:sp>
        <p:nvSpPr>
          <p:cNvPr id="121" name="矩形 120"/>
          <p:cNvSpPr/>
          <p:nvPr/>
        </p:nvSpPr>
        <p:spPr>
          <a:xfrm>
            <a:off x="1986280" y="1591945"/>
            <a:ext cx="1640840" cy="465455"/>
          </a:xfrm>
          <a:prstGeom prst="rect">
            <a:avLst/>
          </a:prstGeom>
          <a:gradFill>
            <a:gsLst>
              <a:gs pos="50000">
                <a:srgbClr val="3BBAC5"/>
              </a:gs>
              <a:gs pos="0">
                <a:srgbClr val="3BBAC5">
                  <a:alpha val="80000"/>
                </a:srgbClr>
              </a:gs>
              <a:gs pos="100000">
                <a:srgbClr val="3BBAC5">
                  <a:alpha val="80000"/>
                </a:srgbClr>
              </a:gs>
            </a:gsLst>
            <a:lin ang="0" scaled="0"/>
          </a:gradFill>
          <a:ln w="12700" cap="flat" cmpd="sng" algn="ctr">
            <a:noFill/>
            <a:prstDash val="solid"/>
            <a:miter lim="800000"/>
          </a:ln>
          <a:effectLst/>
        </p:spPr>
        <p:txBody>
          <a:bodyPr rtlCol="0" anchor="ctr">
            <a:noAutofit/>
          </a:bodyPr>
          <a:p>
            <a:pPr lvl="0" algn="ctr"/>
            <a:r>
              <a:rPr lang="zh-CN" altLang="en-US" sz="1200" b="1" dirty="0" smtClean="0">
                <a:solidFill>
                  <a:schemeClr val="bg1"/>
                </a:solidFill>
                <a:latin typeface="微软雅黑" panose="020B0503020204020204" pitchFamily="34" charset="-122"/>
                <a:ea typeface="微软雅黑" panose="020B0503020204020204" pitchFamily="34" charset="-122"/>
                <a:sym typeface="+mn-ea"/>
              </a:rPr>
              <a:t>内控要求符合性审核</a:t>
            </a:r>
            <a:endParaRPr lang="zh-CN" altLang="en-US" sz="1200" b="1" dirty="0" smtClean="0">
              <a:solidFill>
                <a:schemeClr val="bg1"/>
              </a:solidFill>
              <a:latin typeface="微软雅黑" panose="020B0503020204020204" pitchFamily="34" charset="-122"/>
              <a:ea typeface="微软雅黑" panose="020B0503020204020204" pitchFamily="34" charset="-122"/>
              <a:sym typeface="+mn-ea"/>
            </a:endParaRPr>
          </a:p>
        </p:txBody>
      </p:sp>
      <p:sp>
        <p:nvSpPr>
          <p:cNvPr id="122" name="矩形 121"/>
          <p:cNvSpPr/>
          <p:nvPr/>
        </p:nvSpPr>
        <p:spPr>
          <a:xfrm>
            <a:off x="605155" y="2193925"/>
            <a:ext cx="1326515" cy="465455"/>
          </a:xfrm>
          <a:prstGeom prst="rect">
            <a:avLst/>
          </a:prstGeom>
          <a:gradFill>
            <a:gsLst>
              <a:gs pos="50000">
                <a:srgbClr val="3BBAC5"/>
              </a:gs>
              <a:gs pos="0">
                <a:srgbClr val="3BBAC5">
                  <a:alpha val="80000"/>
                </a:srgbClr>
              </a:gs>
              <a:gs pos="100000">
                <a:srgbClr val="3BBAC5">
                  <a:alpha val="80000"/>
                </a:srgbClr>
              </a:gs>
            </a:gsLst>
            <a:lin ang="0" scaled="0"/>
          </a:gradFill>
          <a:ln w="12700" cap="flat" cmpd="sng" algn="ctr">
            <a:noFill/>
            <a:prstDash val="solid"/>
            <a:miter lim="800000"/>
          </a:ln>
          <a:effectLst/>
        </p:spPr>
        <p:txBody>
          <a:bodyPr rtlCol="0" anchor="ctr">
            <a:noAutofit/>
          </a:bodyPr>
          <a:p>
            <a:pPr lvl="0" algn="ctr"/>
            <a:r>
              <a:rPr lang="zh-CN" altLang="en-US" sz="1200" b="1" dirty="0" smtClean="0">
                <a:solidFill>
                  <a:schemeClr val="bg1"/>
                </a:solidFill>
                <a:latin typeface="微软雅黑" panose="020B0503020204020204" pitchFamily="34" charset="-122"/>
                <a:ea typeface="微软雅黑" panose="020B0503020204020204" pitchFamily="34" charset="-122"/>
                <a:sym typeface="+mn-ea"/>
              </a:rPr>
              <a:t>内控运行情况检查</a:t>
            </a:r>
            <a:endParaRPr lang="zh-CN" altLang="en-US" sz="1200" b="1" dirty="0" smtClean="0">
              <a:solidFill>
                <a:schemeClr val="bg1"/>
              </a:solidFill>
              <a:latin typeface="微软雅黑" panose="020B0503020204020204" pitchFamily="34" charset="-122"/>
              <a:ea typeface="微软雅黑" panose="020B0503020204020204" pitchFamily="34" charset="-122"/>
              <a:sym typeface="+mn-ea"/>
            </a:endParaRPr>
          </a:p>
        </p:txBody>
      </p:sp>
      <p:sp>
        <p:nvSpPr>
          <p:cNvPr id="123" name="矩形 122"/>
          <p:cNvSpPr/>
          <p:nvPr/>
        </p:nvSpPr>
        <p:spPr>
          <a:xfrm>
            <a:off x="1986280" y="2193925"/>
            <a:ext cx="1624330" cy="465455"/>
          </a:xfrm>
          <a:prstGeom prst="rect">
            <a:avLst/>
          </a:prstGeom>
          <a:gradFill>
            <a:gsLst>
              <a:gs pos="50000">
                <a:srgbClr val="3BBAC5"/>
              </a:gs>
              <a:gs pos="0">
                <a:srgbClr val="3BBAC5">
                  <a:alpha val="80000"/>
                </a:srgbClr>
              </a:gs>
              <a:gs pos="100000">
                <a:srgbClr val="3BBAC5">
                  <a:alpha val="80000"/>
                </a:srgbClr>
              </a:gs>
            </a:gsLst>
            <a:lin ang="0" scaled="0"/>
          </a:gradFill>
          <a:ln w="12700" cap="flat" cmpd="sng" algn="ctr">
            <a:noFill/>
            <a:prstDash val="solid"/>
            <a:miter lim="800000"/>
          </a:ln>
          <a:effectLst/>
        </p:spPr>
        <p:txBody>
          <a:bodyPr rtlCol="0" anchor="ctr">
            <a:noAutofit/>
          </a:bodyPr>
          <a:p>
            <a:pPr lvl="0" algn="ctr"/>
            <a:r>
              <a:rPr lang="zh-CN" altLang="en-US" sz="1200" b="1" dirty="0" smtClean="0">
                <a:solidFill>
                  <a:schemeClr val="bg1"/>
                </a:solidFill>
                <a:latin typeface="微软雅黑" panose="020B0503020204020204" pitchFamily="34" charset="-122"/>
                <a:ea typeface="微软雅黑" panose="020B0503020204020204" pitchFamily="34" charset="-122"/>
                <a:sym typeface="+mn-ea"/>
              </a:rPr>
              <a:t>内控建设报告编制</a:t>
            </a:r>
            <a:endParaRPr lang="zh-CN" altLang="en-US" sz="1200" b="1" dirty="0" smtClean="0">
              <a:solidFill>
                <a:schemeClr val="bg1"/>
              </a:solidFill>
              <a:latin typeface="微软雅黑" panose="020B0503020204020204" pitchFamily="34" charset="-122"/>
              <a:ea typeface="微软雅黑" panose="020B0503020204020204" pitchFamily="34" charset="-122"/>
              <a:sym typeface="+mn-ea"/>
            </a:endParaRPr>
          </a:p>
        </p:txBody>
      </p:sp>
      <p:sp>
        <p:nvSpPr>
          <p:cNvPr id="125" name="同侧圆角矩形 124"/>
          <p:cNvSpPr/>
          <p:nvPr/>
        </p:nvSpPr>
        <p:spPr>
          <a:xfrm rot="10800000" flipV="1">
            <a:off x="5171440" y="3999230"/>
            <a:ext cx="6217285" cy="360045"/>
          </a:xfrm>
          <a:prstGeom prst="round2SameRect">
            <a:avLst/>
          </a:prstGeom>
          <a:solidFill>
            <a:schemeClr val="accent6">
              <a:lumMod val="60000"/>
              <a:lumOff val="40000"/>
            </a:schemeClr>
          </a:solidFill>
          <a:ln>
            <a:solidFill>
              <a:srgbClr val="A9D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dirty="0">
                <a:solidFill>
                  <a:schemeClr val="bg1"/>
                </a:solidFill>
                <a:latin typeface="微软雅黑" panose="020B0503020204020204" pitchFamily="34" charset="-122"/>
                <a:ea typeface="微软雅黑" panose="020B0503020204020204" pitchFamily="34" charset="-122"/>
              </a:rPr>
              <a:t>中央企业应用</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28" name="Freeform 3"/>
          <p:cNvSpPr/>
          <p:nvPr/>
        </p:nvSpPr>
        <p:spPr bwMode="gray">
          <a:xfrm rot="16200000">
            <a:off x="2827655" y="2262505"/>
            <a:ext cx="2339975" cy="400050"/>
          </a:xfrm>
          <a:custGeom>
            <a:avLst/>
            <a:gdLst>
              <a:gd name="T0" fmla="*/ 0 w 5016"/>
              <a:gd name="T1" fmla="*/ 2147483647 h 2256"/>
              <a:gd name="T2" fmla="*/ 2147483647 w 5016"/>
              <a:gd name="T3" fmla="*/ 2147483647 h 2256"/>
              <a:gd name="T4" fmla="*/ 2147483647 w 5016"/>
              <a:gd name="T5" fmla="*/ 2147483647 h 2256"/>
              <a:gd name="T6" fmla="*/ 2147483647 w 5016"/>
              <a:gd name="T7" fmla="*/ 2147483647 h 2256"/>
              <a:gd name="T8" fmla="*/ 2147483647 w 5016"/>
              <a:gd name="T9" fmla="*/ 2147483647 h 2256"/>
              <a:gd name="T10" fmla="*/ 2147483647 w 5016"/>
              <a:gd name="T11" fmla="*/ 2147483647 h 2256"/>
              <a:gd name="T12" fmla="*/ 2147483647 w 5016"/>
              <a:gd name="T13" fmla="*/ 2147483647 h 2256"/>
              <a:gd name="T14" fmla="*/ 2147483647 w 5016"/>
              <a:gd name="T15" fmla="*/ 2147483647 h 2256"/>
              <a:gd name="T16" fmla="*/ 2147483647 w 5016"/>
              <a:gd name="T17" fmla="*/ 2147483647 h 2256"/>
              <a:gd name="T18" fmla="*/ 2147483647 w 5016"/>
              <a:gd name="T19" fmla="*/ 0 h 2256"/>
              <a:gd name="T20" fmla="*/ 2147483647 w 5016"/>
              <a:gd name="T21" fmla="*/ 2147483647 h 2256"/>
              <a:gd name="T22" fmla="*/ 2147483647 w 5016"/>
              <a:gd name="T23" fmla="*/ 2147483647 h 2256"/>
              <a:gd name="T24" fmla="*/ 2147483647 w 5016"/>
              <a:gd name="T25" fmla="*/ 2147483647 h 2256"/>
              <a:gd name="T26" fmla="*/ 2147483647 w 5016"/>
              <a:gd name="T27" fmla="*/ 2147483647 h 2256"/>
              <a:gd name="T28" fmla="*/ 2147483647 w 5016"/>
              <a:gd name="T29" fmla="*/ 2147483647 h 2256"/>
              <a:gd name="T30" fmla="*/ 2147483647 w 5016"/>
              <a:gd name="T31" fmla="*/ 2147483647 h 2256"/>
              <a:gd name="T32" fmla="*/ 2147483647 w 5016"/>
              <a:gd name="T33" fmla="*/ 2147483647 h 2256"/>
              <a:gd name="T34" fmla="*/ 2147483647 w 5016"/>
              <a:gd name="T35" fmla="*/ 2147483647 h 2256"/>
              <a:gd name="T36" fmla="*/ 2147483647 w 5016"/>
              <a:gd name="T37" fmla="*/ 2147483647 h 2256"/>
              <a:gd name="T38" fmla="*/ 0 w 5016"/>
              <a:gd name="T39" fmla="*/ 2147483647 h 22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16"/>
              <a:gd name="T61" fmla="*/ 0 h 2256"/>
              <a:gd name="T62" fmla="*/ 5016 w 5016"/>
              <a:gd name="T63" fmla="*/ 2256 h 2256"/>
              <a:gd name="connsiteX0" fmla="*/ 216 w 8062"/>
              <a:gd name="connsiteY0" fmla="*/ 9929 h 10000"/>
              <a:gd name="connsiteX1" fmla="*/ 299 w 8062"/>
              <a:gd name="connsiteY1" fmla="*/ 3112 h 10000"/>
              <a:gd name="connsiteX2" fmla="*/ 0 w 8062"/>
              <a:gd name="connsiteY2" fmla="*/ 3298 h 10000"/>
              <a:gd name="connsiteX3" fmla="*/ 335 w 8062"/>
              <a:gd name="connsiteY3" fmla="*/ 1941 h 10000"/>
              <a:gd name="connsiteX4" fmla="*/ 897 w 8062"/>
              <a:gd name="connsiteY4" fmla="*/ 2846 h 10000"/>
              <a:gd name="connsiteX5" fmla="*/ 598 w 8062"/>
              <a:gd name="connsiteY5" fmla="*/ 2979 h 10000"/>
              <a:gd name="connsiteX6" fmla="*/ 1985 w 8062"/>
              <a:gd name="connsiteY6" fmla="*/ 5691 h 10000"/>
              <a:gd name="connsiteX7" fmla="*/ 2978 w 8062"/>
              <a:gd name="connsiteY7" fmla="*/ 1410 h 10000"/>
              <a:gd name="connsiteX8" fmla="*/ 2607 w 8062"/>
              <a:gd name="connsiteY8" fmla="*/ 1410 h 10000"/>
              <a:gd name="connsiteX9" fmla="*/ 3241 w 8062"/>
              <a:gd name="connsiteY9" fmla="*/ 0 h 10000"/>
              <a:gd name="connsiteX10" fmla="*/ 3840 w 8062"/>
              <a:gd name="connsiteY10" fmla="*/ 1463 h 10000"/>
              <a:gd name="connsiteX11" fmla="*/ 3493 w 8062"/>
              <a:gd name="connsiteY11" fmla="*/ 1436 h 10000"/>
              <a:gd name="connsiteX12" fmla="*/ 4462 w 8062"/>
              <a:gd name="connsiteY12" fmla="*/ 5771 h 10000"/>
              <a:gd name="connsiteX13" fmla="*/ 5777 w 8062"/>
              <a:gd name="connsiteY13" fmla="*/ 2899 h 10000"/>
              <a:gd name="connsiteX14" fmla="*/ 5442 w 8062"/>
              <a:gd name="connsiteY14" fmla="*/ 2846 h 10000"/>
              <a:gd name="connsiteX15" fmla="*/ 6005 w 8062"/>
              <a:gd name="connsiteY15" fmla="*/ 1862 h 10000"/>
              <a:gd name="connsiteX16" fmla="*/ 6399 w 8062"/>
              <a:gd name="connsiteY16" fmla="*/ 3005 h 10000"/>
              <a:gd name="connsiteX17" fmla="*/ 6088 w 8062"/>
              <a:gd name="connsiteY17" fmla="*/ 2979 h 10000"/>
              <a:gd name="connsiteX18" fmla="*/ 8062 w 8062"/>
              <a:gd name="connsiteY18" fmla="*/ 9863 h 10000"/>
              <a:gd name="connsiteX19" fmla="*/ 216 w 8062"/>
              <a:gd name="connsiteY19" fmla="*/ 9929 h 10000"/>
              <a:gd name="connsiteX0-1" fmla="*/ 268 w 8068"/>
              <a:gd name="connsiteY0-2" fmla="*/ 9929 h 10000"/>
              <a:gd name="connsiteX1-3" fmla="*/ 371 w 8068"/>
              <a:gd name="connsiteY1-4" fmla="*/ 3112 h 10000"/>
              <a:gd name="connsiteX2-5" fmla="*/ 0 w 8068"/>
              <a:gd name="connsiteY2-6" fmla="*/ 3298 h 10000"/>
              <a:gd name="connsiteX3-7" fmla="*/ 416 w 8068"/>
              <a:gd name="connsiteY3-8" fmla="*/ 1941 h 10000"/>
              <a:gd name="connsiteX4-9" fmla="*/ 1113 w 8068"/>
              <a:gd name="connsiteY4-10" fmla="*/ 2846 h 10000"/>
              <a:gd name="connsiteX5-11" fmla="*/ 742 w 8068"/>
              <a:gd name="connsiteY5-12" fmla="*/ 2979 h 10000"/>
              <a:gd name="connsiteX6-13" fmla="*/ 2462 w 8068"/>
              <a:gd name="connsiteY6-14" fmla="*/ 5691 h 10000"/>
              <a:gd name="connsiteX7-15" fmla="*/ 3694 w 8068"/>
              <a:gd name="connsiteY7-16" fmla="*/ 1410 h 10000"/>
              <a:gd name="connsiteX8-17" fmla="*/ 3234 w 8068"/>
              <a:gd name="connsiteY8-18" fmla="*/ 1410 h 10000"/>
              <a:gd name="connsiteX9-19" fmla="*/ 4020 w 8068"/>
              <a:gd name="connsiteY9-20" fmla="*/ 0 h 10000"/>
              <a:gd name="connsiteX10-21" fmla="*/ 4763 w 8068"/>
              <a:gd name="connsiteY10-22" fmla="*/ 1463 h 10000"/>
              <a:gd name="connsiteX11-23" fmla="*/ 4333 w 8068"/>
              <a:gd name="connsiteY11-24" fmla="*/ 1436 h 10000"/>
              <a:gd name="connsiteX12-25" fmla="*/ 5535 w 8068"/>
              <a:gd name="connsiteY12-26" fmla="*/ 5771 h 10000"/>
              <a:gd name="connsiteX13-27" fmla="*/ 7166 w 8068"/>
              <a:gd name="connsiteY13-28" fmla="*/ 2899 h 10000"/>
              <a:gd name="connsiteX14-29" fmla="*/ 6750 w 8068"/>
              <a:gd name="connsiteY14-30" fmla="*/ 2846 h 10000"/>
              <a:gd name="connsiteX15-31" fmla="*/ 7449 w 8068"/>
              <a:gd name="connsiteY15-32" fmla="*/ 1862 h 10000"/>
              <a:gd name="connsiteX16-33" fmla="*/ 7937 w 8068"/>
              <a:gd name="connsiteY16-34" fmla="*/ 3005 h 10000"/>
              <a:gd name="connsiteX17-35" fmla="*/ 7551 w 8068"/>
              <a:gd name="connsiteY17-36" fmla="*/ 2979 h 10000"/>
              <a:gd name="connsiteX18-37" fmla="*/ 8068 w 8068"/>
              <a:gd name="connsiteY18-38" fmla="*/ 9863 h 10000"/>
              <a:gd name="connsiteX19-39" fmla="*/ 268 w 8068"/>
              <a:gd name="connsiteY19-40" fmla="*/ 9929 h 10000"/>
              <a:gd name="connsiteX0-41" fmla="*/ 332 w 10611"/>
              <a:gd name="connsiteY0-42" fmla="*/ 9929 h 10000"/>
              <a:gd name="connsiteX1-43" fmla="*/ 460 w 10611"/>
              <a:gd name="connsiteY1-44" fmla="*/ 3112 h 10000"/>
              <a:gd name="connsiteX2-45" fmla="*/ 0 w 10611"/>
              <a:gd name="connsiteY2-46" fmla="*/ 3298 h 10000"/>
              <a:gd name="connsiteX3-47" fmla="*/ 516 w 10611"/>
              <a:gd name="connsiteY3-48" fmla="*/ 1941 h 10000"/>
              <a:gd name="connsiteX4-49" fmla="*/ 1380 w 10611"/>
              <a:gd name="connsiteY4-50" fmla="*/ 2846 h 10000"/>
              <a:gd name="connsiteX5-51" fmla="*/ 920 w 10611"/>
              <a:gd name="connsiteY5-52" fmla="*/ 2979 h 10000"/>
              <a:gd name="connsiteX6-53" fmla="*/ 3052 w 10611"/>
              <a:gd name="connsiteY6-54" fmla="*/ 5691 h 10000"/>
              <a:gd name="connsiteX7-55" fmla="*/ 4579 w 10611"/>
              <a:gd name="connsiteY7-56" fmla="*/ 1410 h 10000"/>
              <a:gd name="connsiteX8-57" fmla="*/ 4008 w 10611"/>
              <a:gd name="connsiteY8-58" fmla="*/ 1410 h 10000"/>
              <a:gd name="connsiteX9-59" fmla="*/ 4983 w 10611"/>
              <a:gd name="connsiteY9-60" fmla="*/ 0 h 10000"/>
              <a:gd name="connsiteX10-61" fmla="*/ 5904 w 10611"/>
              <a:gd name="connsiteY10-62" fmla="*/ 1463 h 10000"/>
              <a:gd name="connsiteX11-63" fmla="*/ 5371 w 10611"/>
              <a:gd name="connsiteY11-64" fmla="*/ 1436 h 10000"/>
              <a:gd name="connsiteX12-65" fmla="*/ 6860 w 10611"/>
              <a:gd name="connsiteY12-66" fmla="*/ 5771 h 10000"/>
              <a:gd name="connsiteX13-67" fmla="*/ 8882 w 10611"/>
              <a:gd name="connsiteY13-68" fmla="*/ 2899 h 10000"/>
              <a:gd name="connsiteX14-69" fmla="*/ 8366 w 10611"/>
              <a:gd name="connsiteY14-70" fmla="*/ 2846 h 10000"/>
              <a:gd name="connsiteX15-71" fmla="*/ 9233 w 10611"/>
              <a:gd name="connsiteY15-72" fmla="*/ 1862 h 10000"/>
              <a:gd name="connsiteX16-73" fmla="*/ 9838 w 10611"/>
              <a:gd name="connsiteY16-74" fmla="*/ 3005 h 10000"/>
              <a:gd name="connsiteX17-75" fmla="*/ 9359 w 10611"/>
              <a:gd name="connsiteY17-76" fmla="*/ 2979 h 10000"/>
              <a:gd name="connsiteX18-77" fmla="*/ 10611 w 10611"/>
              <a:gd name="connsiteY18-78" fmla="*/ 9863 h 10000"/>
              <a:gd name="connsiteX19-79" fmla="*/ 332 w 10611"/>
              <a:gd name="connsiteY19-80" fmla="*/ 9929 h 10000"/>
              <a:gd name="connsiteX0-81" fmla="*/ 332 w 10611"/>
              <a:gd name="connsiteY0-82" fmla="*/ 9929 h 19433"/>
              <a:gd name="connsiteX1-83" fmla="*/ 460 w 10611"/>
              <a:gd name="connsiteY1-84" fmla="*/ 3112 h 19433"/>
              <a:gd name="connsiteX2-85" fmla="*/ 0 w 10611"/>
              <a:gd name="connsiteY2-86" fmla="*/ 3298 h 19433"/>
              <a:gd name="connsiteX3-87" fmla="*/ 516 w 10611"/>
              <a:gd name="connsiteY3-88" fmla="*/ 1941 h 19433"/>
              <a:gd name="connsiteX4-89" fmla="*/ 1380 w 10611"/>
              <a:gd name="connsiteY4-90" fmla="*/ 2846 h 19433"/>
              <a:gd name="connsiteX5-91" fmla="*/ 920 w 10611"/>
              <a:gd name="connsiteY5-92" fmla="*/ 2979 h 19433"/>
              <a:gd name="connsiteX6-93" fmla="*/ 3052 w 10611"/>
              <a:gd name="connsiteY6-94" fmla="*/ 5691 h 19433"/>
              <a:gd name="connsiteX7-95" fmla="*/ 4579 w 10611"/>
              <a:gd name="connsiteY7-96" fmla="*/ 1410 h 19433"/>
              <a:gd name="connsiteX8-97" fmla="*/ 4008 w 10611"/>
              <a:gd name="connsiteY8-98" fmla="*/ 1410 h 19433"/>
              <a:gd name="connsiteX9-99" fmla="*/ 4983 w 10611"/>
              <a:gd name="connsiteY9-100" fmla="*/ 0 h 19433"/>
              <a:gd name="connsiteX10-101" fmla="*/ 5904 w 10611"/>
              <a:gd name="connsiteY10-102" fmla="*/ 1463 h 19433"/>
              <a:gd name="connsiteX11-103" fmla="*/ 5371 w 10611"/>
              <a:gd name="connsiteY11-104" fmla="*/ 1436 h 19433"/>
              <a:gd name="connsiteX12-105" fmla="*/ 6860 w 10611"/>
              <a:gd name="connsiteY12-106" fmla="*/ 5771 h 19433"/>
              <a:gd name="connsiteX13-107" fmla="*/ 8882 w 10611"/>
              <a:gd name="connsiteY13-108" fmla="*/ 2899 h 19433"/>
              <a:gd name="connsiteX14-109" fmla="*/ 8366 w 10611"/>
              <a:gd name="connsiteY14-110" fmla="*/ 2846 h 19433"/>
              <a:gd name="connsiteX15-111" fmla="*/ 9233 w 10611"/>
              <a:gd name="connsiteY15-112" fmla="*/ 1862 h 19433"/>
              <a:gd name="connsiteX16-113" fmla="*/ 9838 w 10611"/>
              <a:gd name="connsiteY16-114" fmla="*/ 3005 h 19433"/>
              <a:gd name="connsiteX17-115" fmla="*/ 9359 w 10611"/>
              <a:gd name="connsiteY17-116" fmla="*/ 2979 h 19433"/>
              <a:gd name="connsiteX18-117" fmla="*/ 10611 w 10611"/>
              <a:gd name="connsiteY18-118" fmla="*/ 9863 h 19433"/>
              <a:gd name="connsiteX19-119" fmla="*/ 332 w 10611"/>
              <a:gd name="connsiteY19-120" fmla="*/ 9929 h 19433"/>
              <a:gd name="connsiteX0-121" fmla="*/ 332 w 10611"/>
              <a:gd name="connsiteY0-122" fmla="*/ 9929 h 10000"/>
              <a:gd name="connsiteX1-123" fmla="*/ 460 w 10611"/>
              <a:gd name="connsiteY1-124" fmla="*/ 3112 h 10000"/>
              <a:gd name="connsiteX2-125" fmla="*/ 0 w 10611"/>
              <a:gd name="connsiteY2-126" fmla="*/ 3298 h 10000"/>
              <a:gd name="connsiteX3-127" fmla="*/ 516 w 10611"/>
              <a:gd name="connsiteY3-128" fmla="*/ 1941 h 10000"/>
              <a:gd name="connsiteX4-129" fmla="*/ 1380 w 10611"/>
              <a:gd name="connsiteY4-130" fmla="*/ 2846 h 10000"/>
              <a:gd name="connsiteX5-131" fmla="*/ 920 w 10611"/>
              <a:gd name="connsiteY5-132" fmla="*/ 2979 h 10000"/>
              <a:gd name="connsiteX6-133" fmla="*/ 3052 w 10611"/>
              <a:gd name="connsiteY6-134" fmla="*/ 5691 h 10000"/>
              <a:gd name="connsiteX7-135" fmla="*/ 4579 w 10611"/>
              <a:gd name="connsiteY7-136" fmla="*/ 1410 h 10000"/>
              <a:gd name="connsiteX8-137" fmla="*/ 4008 w 10611"/>
              <a:gd name="connsiteY8-138" fmla="*/ 1410 h 10000"/>
              <a:gd name="connsiteX9-139" fmla="*/ 4983 w 10611"/>
              <a:gd name="connsiteY9-140" fmla="*/ 0 h 10000"/>
              <a:gd name="connsiteX10-141" fmla="*/ 5904 w 10611"/>
              <a:gd name="connsiteY10-142" fmla="*/ 1463 h 10000"/>
              <a:gd name="connsiteX11-143" fmla="*/ 5371 w 10611"/>
              <a:gd name="connsiteY11-144" fmla="*/ 1436 h 10000"/>
              <a:gd name="connsiteX12-145" fmla="*/ 6860 w 10611"/>
              <a:gd name="connsiteY12-146" fmla="*/ 5771 h 10000"/>
              <a:gd name="connsiteX13-147" fmla="*/ 8882 w 10611"/>
              <a:gd name="connsiteY13-148" fmla="*/ 2899 h 10000"/>
              <a:gd name="connsiteX14-149" fmla="*/ 8366 w 10611"/>
              <a:gd name="connsiteY14-150" fmla="*/ 2846 h 10000"/>
              <a:gd name="connsiteX15-151" fmla="*/ 9233 w 10611"/>
              <a:gd name="connsiteY15-152" fmla="*/ 1862 h 10000"/>
              <a:gd name="connsiteX16-153" fmla="*/ 9838 w 10611"/>
              <a:gd name="connsiteY16-154" fmla="*/ 3005 h 10000"/>
              <a:gd name="connsiteX17-155" fmla="*/ 9359 w 10611"/>
              <a:gd name="connsiteY17-156" fmla="*/ 2979 h 10000"/>
              <a:gd name="connsiteX18-157" fmla="*/ 10611 w 10611"/>
              <a:gd name="connsiteY18-158" fmla="*/ 9863 h 10000"/>
              <a:gd name="connsiteX19-159" fmla="*/ 332 w 10611"/>
              <a:gd name="connsiteY19-160" fmla="*/ 9929 h 10000"/>
              <a:gd name="connsiteX0-161" fmla="*/ 332 w 10611"/>
              <a:gd name="connsiteY0-162" fmla="*/ 9929 h 10000"/>
              <a:gd name="connsiteX1-163" fmla="*/ 460 w 10611"/>
              <a:gd name="connsiteY1-164" fmla="*/ 3112 h 10000"/>
              <a:gd name="connsiteX2-165" fmla="*/ 0 w 10611"/>
              <a:gd name="connsiteY2-166" fmla="*/ 3298 h 10000"/>
              <a:gd name="connsiteX3-167" fmla="*/ 516 w 10611"/>
              <a:gd name="connsiteY3-168" fmla="*/ 1941 h 10000"/>
              <a:gd name="connsiteX4-169" fmla="*/ 1380 w 10611"/>
              <a:gd name="connsiteY4-170" fmla="*/ 2846 h 10000"/>
              <a:gd name="connsiteX5-171" fmla="*/ 920 w 10611"/>
              <a:gd name="connsiteY5-172" fmla="*/ 2979 h 10000"/>
              <a:gd name="connsiteX6-173" fmla="*/ 3052 w 10611"/>
              <a:gd name="connsiteY6-174" fmla="*/ 5691 h 10000"/>
              <a:gd name="connsiteX7-175" fmla="*/ 4579 w 10611"/>
              <a:gd name="connsiteY7-176" fmla="*/ 1410 h 10000"/>
              <a:gd name="connsiteX8-177" fmla="*/ 4008 w 10611"/>
              <a:gd name="connsiteY8-178" fmla="*/ 1410 h 10000"/>
              <a:gd name="connsiteX9-179" fmla="*/ 4983 w 10611"/>
              <a:gd name="connsiteY9-180" fmla="*/ 0 h 10000"/>
              <a:gd name="connsiteX10-181" fmla="*/ 5904 w 10611"/>
              <a:gd name="connsiteY10-182" fmla="*/ 1463 h 10000"/>
              <a:gd name="connsiteX11-183" fmla="*/ 5371 w 10611"/>
              <a:gd name="connsiteY11-184" fmla="*/ 1436 h 10000"/>
              <a:gd name="connsiteX12-185" fmla="*/ 6860 w 10611"/>
              <a:gd name="connsiteY12-186" fmla="*/ 5771 h 10000"/>
              <a:gd name="connsiteX13-187" fmla="*/ 8882 w 10611"/>
              <a:gd name="connsiteY13-188" fmla="*/ 2899 h 10000"/>
              <a:gd name="connsiteX14-189" fmla="*/ 8366 w 10611"/>
              <a:gd name="connsiteY14-190" fmla="*/ 2846 h 10000"/>
              <a:gd name="connsiteX15-191" fmla="*/ 9233 w 10611"/>
              <a:gd name="connsiteY15-192" fmla="*/ 1862 h 10000"/>
              <a:gd name="connsiteX16-193" fmla="*/ 9838 w 10611"/>
              <a:gd name="connsiteY16-194" fmla="*/ 3005 h 10000"/>
              <a:gd name="connsiteX17-195" fmla="*/ 9359 w 10611"/>
              <a:gd name="connsiteY17-196" fmla="*/ 2979 h 10000"/>
              <a:gd name="connsiteX18-197" fmla="*/ 10611 w 10611"/>
              <a:gd name="connsiteY18-198" fmla="*/ 9863 h 10000"/>
              <a:gd name="connsiteX19-199" fmla="*/ 332 w 10611"/>
              <a:gd name="connsiteY19-200" fmla="*/ 9929 h 10000"/>
              <a:gd name="connsiteX0-201" fmla="*/ 332 w 10611"/>
              <a:gd name="connsiteY0-202" fmla="*/ 9929 h 10000"/>
              <a:gd name="connsiteX1-203" fmla="*/ 460 w 10611"/>
              <a:gd name="connsiteY1-204" fmla="*/ 3112 h 10000"/>
              <a:gd name="connsiteX2-205" fmla="*/ 0 w 10611"/>
              <a:gd name="connsiteY2-206" fmla="*/ 3298 h 10000"/>
              <a:gd name="connsiteX3-207" fmla="*/ 516 w 10611"/>
              <a:gd name="connsiteY3-208" fmla="*/ 1941 h 10000"/>
              <a:gd name="connsiteX4-209" fmla="*/ 1380 w 10611"/>
              <a:gd name="connsiteY4-210" fmla="*/ 2846 h 10000"/>
              <a:gd name="connsiteX5-211" fmla="*/ 920 w 10611"/>
              <a:gd name="connsiteY5-212" fmla="*/ 2979 h 10000"/>
              <a:gd name="connsiteX6-213" fmla="*/ 3052 w 10611"/>
              <a:gd name="connsiteY6-214" fmla="*/ 5691 h 10000"/>
              <a:gd name="connsiteX7-215" fmla="*/ 4579 w 10611"/>
              <a:gd name="connsiteY7-216" fmla="*/ 1410 h 10000"/>
              <a:gd name="connsiteX8-217" fmla="*/ 4008 w 10611"/>
              <a:gd name="connsiteY8-218" fmla="*/ 1410 h 10000"/>
              <a:gd name="connsiteX9-219" fmla="*/ 4983 w 10611"/>
              <a:gd name="connsiteY9-220" fmla="*/ 0 h 10000"/>
              <a:gd name="connsiteX10-221" fmla="*/ 5904 w 10611"/>
              <a:gd name="connsiteY10-222" fmla="*/ 1463 h 10000"/>
              <a:gd name="connsiteX11-223" fmla="*/ 5371 w 10611"/>
              <a:gd name="connsiteY11-224" fmla="*/ 1436 h 10000"/>
              <a:gd name="connsiteX12-225" fmla="*/ 6860 w 10611"/>
              <a:gd name="connsiteY12-226" fmla="*/ 5771 h 10000"/>
              <a:gd name="connsiteX13-227" fmla="*/ 8882 w 10611"/>
              <a:gd name="connsiteY13-228" fmla="*/ 2899 h 10000"/>
              <a:gd name="connsiteX14-229" fmla="*/ 8366 w 10611"/>
              <a:gd name="connsiteY14-230" fmla="*/ 2846 h 10000"/>
              <a:gd name="connsiteX15-231" fmla="*/ 9233 w 10611"/>
              <a:gd name="connsiteY15-232" fmla="*/ 1862 h 10000"/>
              <a:gd name="connsiteX16-233" fmla="*/ 9838 w 10611"/>
              <a:gd name="connsiteY16-234" fmla="*/ 3005 h 10000"/>
              <a:gd name="connsiteX17-235" fmla="*/ 9359 w 10611"/>
              <a:gd name="connsiteY17-236" fmla="*/ 2979 h 10000"/>
              <a:gd name="connsiteX18-237" fmla="*/ 10611 w 10611"/>
              <a:gd name="connsiteY18-238" fmla="*/ 9863 h 10000"/>
              <a:gd name="connsiteX19-239" fmla="*/ 332 w 10611"/>
              <a:gd name="connsiteY19-240" fmla="*/ 9929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Lst>
            <a:rect l="l" t="t" r="r" b="b"/>
            <a:pathLst>
              <a:path w="10611" h="10000">
                <a:moveTo>
                  <a:pt x="332" y="9929"/>
                </a:moveTo>
                <a:cubicBezTo>
                  <a:pt x="769" y="5469"/>
                  <a:pt x="642" y="6534"/>
                  <a:pt x="460" y="3112"/>
                </a:cubicBezTo>
                <a:lnTo>
                  <a:pt x="0" y="3298"/>
                </a:lnTo>
                <a:cubicBezTo>
                  <a:pt x="50" y="3112"/>
                  <a:pt x="516" y="1933"/>
                  <a:pt x="516" y="1941"/>
                </a:cubicBezTo>
                <a:lnTo>
                  <a:pt x="1380" y="2846"/>
                </a:lnTo>
                <a:cubicBezTo>
                  <a:pt x="1380" y="2846"/>
                  <a:pt x="882" y="2979"/>
                  <a:pt x="920" y="2979"/>
                </a:cubicBezTo>
                <a:cubicBezTo>
                  <a:pt x="1398" y="4468"/>
                  <a:pt x="1987" y="5984"/>
                  <a:pt x="3052" y="5691"/>
                </a:cubicBezTo>
                <a:cubicBezTo>
                  <a:pt x="4119" y="5399"/>
                  <a:pt x="4560" y="2553"/>
                  <a:pt x="4579" y="1410"/>
                </a:cubicBezTo>
                <a:lnTo>
                  <a:pt x="4008" y="1410"/>
                </a:lnTo>
                <a:lnTo>
                  <a:pt x="4983" y="0"/>
                </a:lnTo>
                <a:lnTo>
                  <a:pt x="5904" y="1463"/>
                </a:lnTo>
                <a:lnTo>
                  <a:pt x="5371" y="1436"/>
                </a:lnTo>
                <a:cubicBezTo>
                  <a:pt x="5371" y="1441"/>
                  <a:pt x="5480" y="5691"/>
                  <a:pt x="6860" y="5771"/>
                </a:cubicBezTo>
                <a:cubicBezTo>
                  <a:pt x="8239" y="5851"/>
                  <a:pt x="8717" y="4043"/>
                  <a:pt x="8882" y="2899"/>
                </a:cubicBezTo>
                <a:lnTo>
                  <a:pt x="8366" y="2846"/>
                </a:lnTo>
                <a:lnTo>
                  <a:pt x="9233" y="1862"/>
                </a:lnTo>
                <a:lnTo>
                  <a:pt x="9838" y="3005"/>
                </a:lnTo>
                <a:lnTo>
                  <a:pt x="9359" y="2979"/>
                </a:lnTo>
                <a:cubicBezTo>
                  <a:pt x="9378" y="3005"/>
                  <a:pt x="9515" y="6657"/>
                  <a:pt x="10611" y="9863"/>
                </a:cubicBezTo>
                <a:cubicBezTo>
                  <a:pt x="5775" y="9894"/>
                  <a:pt x="3679" y="10000"/>
                  <a:pt x="332" y="9929"/>
                </a:cubicBezTo>
                <a:close/>
              </a:path>
            </a:pathLst>
          </a:custGeom>
          <a:gradFill rotWithShape="1">
            <a:gsLst>
              <a:gs pos="0">
                <a:schemeClr val="accent1">
                  <a:lumMod val="75000"/>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p>
            <a:pPr>
              <a:defRPr/>
            </a:pPr>
            <a:endParaRPr lang="zh-CN" altLang="en-US">
              <a:solidFill>
                <a:srgbClr val="000000"/>
              </a:solidFill>
            </a:endParaRPr>
          </a:p>
        </p:txBody>
      </p:sp>
      <p:sp>
        <p:nvSpPr>
          <p:cNvPr id="129" name="Freeform 3"/>
          <p:cNvSpPr/>
          <p:nvPr/>
        </p:nvSpPr>
        <p:spPr bwMode="gray">
          <a:xfrm rot="16200000">
            <a:off x="2827655" y="4763135"/>
            <a:ext cx="2339975" cy="400050"/>
          </a:xfrm>
          <a:custGeom>
            <a:avLst/>
            <a:gdLst>
              <a:gd name="T0" fmla="*/ 0 w 5016"/>
              <a:gd name="T1" fmla="*/ 2147483647 h 2256"/>
              <a:gd name="T2" fmla="*/ 2147483647 w 5016"/>
              <a:gd name="T3" fmla="*/ 2147483647 h 2256"/>
              <a:gd name="T4" fmla="*/ 2147483647 w 5016"/>
              <a:gd name="T5" fmla="*/ 2147483647 h 2256"/>
              <a:gd name="T6" fmla="*/ 2147483647 w 5016"/>
              <a:gd name="T7" fmla="*/ 2147483647 h 2256"/>
              <a:gd name="T8" fmla="*/ 2147483647 w 5016"/>
              <a:gd name="T9" fmla="*/ 2147483647 h 2256"/>
              <a:gd name="T10" fmla="*/ 2147483647 w 5016"/>
              <a:gd name="T11" fmla="*/ 2147483647 h 2256"/>
              <a:gd name="T12" fmla="*/ 2147483647 w 5016"/>
              <a:gd name="T13" fmla="*/ 2147483647 h 2256"/>
              <a:gd name="T14" fmla="*/ 2147483647 w 5016"/>
              <a:gd name="T15" fmla="*/ 2147483647 h 2256"/>
              <a:gd name="T16" fmla="*/ 2147483647 w 5016"/>
              <a:gd name="T17" fmla="*/ 2147483647 h 2256"/>
              <a:gd name="T18" fmla="*/ 2147483647 w 5016"/>
              <a:gd name="T19" fmla="*/ 0 h 2256"/>
              <a:gd name="T20" fmla="*/ 2147483647 w 5016"/>
              <a:gd name="T21" fmla="*/ 2147483647 h 2256"/>
              <a:gd name="T22" fmla="*/ 2147483647 w 5016"/>
              <a:gd name="T23" fmla="*/ 2147483647 h 2256"/>
              <a:gd name="T24" fmla="*/ 2147483647 w 5016"/>
              <a:gd name="T25" fmla="*/ 2147483647 h 2256"/>
              <a:gd name="T26" fmla="*/ 2147483647 w 5016"/>
              <a:gd name="T27" fmla="*/ 2147483647 h 2256"/>
              <a:gd name="T28" fmla="*/ 2147483647 w 5016"/>
              <a:gd name="T29" fmla="*/ 2147483647 h 2256"/>
              <a:gd name="T30" fmla="*/ 2147483647 w 5016"/>
              <a:gd name="T31" fmla="*/ 2147483647 h 2256"/>
              <a:gd name="T32" fmla="*/ 2147483647 w 5016"/>
              <a:gd name="T33" fmla="*/ 2147483647 h 2256"/>
              <a:gd name="T34" fmla="*/ 2147483647 w 5016"/>
              <a:gd name="T35" fmla="*/ 2147483647 h 2256"/>
              <a:gd name="T36" fmla="*/ 2147483647 w 5016"/>
              <a:gd name="T37" fmla="*/ 2147483647 h 2256"/>
              <a:gd name="T38" fmla="*/ 0 w 5016"/>
              <a:gd name="T39" fmla="*/ 2147483647 h 22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16"/>
              <a:gd name="T61" fmla="*/ 0 h 2256"/>
              <a:gd name="T62" fmla="*/ 5016 w 5016"/>
              <a:gd name="T63" fmla="*/ 2256 h 2256"/>
              <a:gd name="connsiteX0" fmla="*/ 216 w 8062"/>
              <a:gd name="connsiteY0" fmla="*/ 9929 h 10000"/>
              <a:gd name="connsiteX1" fmla="*/ 299 w 8062"/>
              <a:gd name="connsiteY1" fmla="*/ 3112 h 10000"/>
              <a:gd name="connsiteX2" fmla="*/ 0 w 8062"/>
              <a:gd name="connsiteY2" fmla="*/ 3298 h 10000"/>
              <a:gd name="connsiteX3" fmla="*/ 335 w 8062"/>
              <a:gd name="connsiteY3" fmla="*/ 1941 h 10000"/>
              <a:gd name="connsiteX4" fmla="*/ 897 w 8062"/>
              <a:gd name="connsiteY4" fmla="*/ 2846 h 10000"/>
              <a:gd name="connsiteX5" fmla="*/ 598 w 8062"/>
              <a:gd name="connsiteY5" fmla="*/ 2979 h 10000"/>
              <a:gd name="connsiteX6" fmla="*/ 1985 w 8062"/>
              <a:gd name="connsiteY6" fmla="*/ 5691 h 10000"/>
              <a:gd name="connsiteX7" fmla="*/ 2978 w 8062"/>
              <a:gd name="connsiteY7" fmla="*/ 1410 h 10000"/>
              <a:gd name="connsiteX8" fmla="*/ 2607 w 8062"/>
              <a:gd name="connsiteY8" fmla="*/ 1410 h 10000"/>
              <a:gd name="connsiteX9" fmla="*/ 3241 w 8062"/>
              <a:gd name="connsiteY9" fmla="*/ 0 h 10000"/>
              <a:gd name="connsiteX10" fmla="*/ 3840 w 8062"/>
              <a:gd name="connsiteY10" fmla="*/ 1463 h 10000"/>
              <a:gd name="connsiteX11" fmla="*/ 3493 w 8062"/>
              <a:gd name="connsiteY11" fmla="*/ 1436 h 10000"/>
              <a:gd name="connsiteX12" fmla="*/ 4462 w 8062"/>
              <a:gd name="connsiteY12" fmla="*/ 5771 h 10000"/>
              <a:gd name="connsiteX13" fmla="*/ 5777 w 8062"/>
              <a:gd name="connsiteY13" fmla="*/ 2899 h 10000"/>
              <a:gd name="connsiteX14" fmla="*/ 5442 w 8062"/>
              <a:gd name="connsiteY14" fmla="*/ 2846 h 10000"/>
              <a:gd name="connsiteX15" fmla="*/ 6005 w 8062"/>
              <a:gd name="connsiteY15" fmla="*/ 1862 h 10000"/>
              <a:gd name="connsiteX16" fmla="*/ 6399 w 8062"/>
              <a:gd name="connsiteY16" fmla="*/ 3005 h 10000"/>
              <a:gd name="connsiteX17" fmla="*/ 6088 w 8062"/>
              <a:gd name="connsiteY17" fmla="*/ 2979 h 10000"/>
              <a:gd name="connsiteX18" fmla="*/ 8062 w 8062"/>
              <a:gd name="connsiteY18" fmla="*/ 9863 h 10000"/>
              <a:gd name="connsiteX19" fmla="*/ 216 w 8062"/>
              <a:gd name="connsiteY19" fmla="*/ 9929 h 10000"/>
              <a:gd name="connsiteX0-1" fmla="*/ 268 w 8068"/>
              <a:gd name="connsiteY0-2" fmla="*/ 9929 h 10000"/>
              <a:gd name="connsiteX1-3" fmla="*/ 371 w 8068"/>
              <a:gd name="connsiteY1-4" fmla="*/ 3112 h 10000"/>
              <a:gd name="connsiteX2-5" fmla="*/ 0 w 8068"/>
              <a:gd name="connsiteY2-6" fmla="*/ 3298 h 10000"/>
              <a:gd name="connsiteX3-7" fmla="*/ 416 w 8068"/>
              <a:gd name="connsiteY3-8" fmla="*/ 1941 h 10000"/>
              <a:gd name="connsiteX4-9" fmla="*/ 1113 w 8068"/>
              <a:gd name="connsiteY4-10" fmla="*/ 2846 h 10000"/>
              <a:gd name="connsiteX5-11" fmla="*/ 742 w 8068"/>
              <a:gd name="connsiteY5-12" fmla="*/ 2979 h 10000"/>
              <a:gd name="connsiteX6-13" fmla="*/ 2462 w 8068"/>
              <a:gd name="connsiteY6-14" fmla="*/ 5691 h 10000"/>
              <a:gd name="connsiteX7-15" fmla="*/ 3694 w 8068"/>
              <a:gd name="connsiteY7-16" fmla="*/ 1410 h 10000"/>
              <a:gd name="connsiteX8-17" fmla="*/ 3234 w 8068"/>
              <a:gd name="connsiteY8-18" fmla="*/ 1410 h 10000"/>
              <a:gd name="connsiteX9-19" fmla="*/ 4020 w 8068"/>
              <a:gd name="connsiteY9-20" fmla="*/ 0 h 10000"/>
              <a:gd name="connsiteX10-21" fmla="*/ 4763 w 8068"/>
              <a:gd name="connsiteY10-22" fmla="*/ 1463 h 10000"/>
              <a:gd name="connsiteX11-23" fmla="*/ 4333 w 8068"/>
              <a:gd name="connsiteY11-24" fmla="*/ 1436 h 10000"/>
              <a:gd name="connsiteX12-25" fmla="*/ 5535 w 8068"/>
              <a:gd name="connsiteY12-26" fmla="*/ 5771 h 10000"/>
              <a:gd name="connsiteX13-27" fmla="*/ 7166 w 8068"/>
              <a:gd name="connsiteY13-28" fmla="*/ 2899 h 10000"/>
              <a:gd name="connsiteX14-29" fmla="*/ 6750 w 8068"/>
              <a:gd name="connsiteY14-30" fmla="*/ 2846 h 10000"/>
              <a:gd name="connsiteX15-31" fmla="*/ 7449 w 8068"/>
              <a:gd name="connsiteY15-32" fmla="*/ 1862 h 10000"/>
              <a:gd name="connsiteX16-33" fmla="*/ 7937 w 8068"/>
              <a:gd name="connsiteY16-34" fmla="*/ 3005 h 10000"/>
              <a:gd name="connsiteX17-35" fmla="*/ 7551 w 8068"/>
              <a:gd name="connsiteY17-36" fmla="*/ 2979 h 10000"/>
              <a:gd name="connsiteX18-37" fmla="*/ 8068 w 8068"/>
              <a:gd name="connsiteY18-38" fmla="*/ 9863 h 10000"/>
              <a:gd name="connsiteX19-39" fmla="*/ 268 w 8068"/>
              <a:gd name="connsiteY19-40" fmla="*/ 9929 h 10000"/>
              <a:gd name="connsiteX0-41" fmla="*/ 332 w 10611"/>
              <a:gd name="connsiteY0-42" fmla="*/ 9929 h 10000"/>
              <a:gd name="connsiteX1-43" fmla="*/ 460 w 10611"/>
              <a:gd name="connsiteY1-44" fmla="*/ 3112 h 10000"/>
              <a:gd name="connsiteX2-45" fmla="*/ 0 w 10611"/>
              <a:gd name="connsiteY2-46" fmla="*/ 3298 h 10000"/>
              <a:gd name="connsiteX3-47" fmla="*/ 516 w 10611"/>
              <a:gd name="connsiteY3-48" fmla="*/ 1941 h 10000"/>
              <a:gd name="connsiteX4-49" fmla="*/ 1380 w 10611"/>
              <a:gd name="connsiteY4-50" fmla="*/ 2846 h 10000"/>
              <a:gd name="connsiteX5-51" fmla="*/ 920 w 10611"/>
              <a:gd name="connsiteY5-52" fmla="*/ 2979 h 10000"/>
              <a:gd name="connsiteX6-53" fmla="*/ 3052 w 10611"/>
              <a:gd name="connsiteY6-54" fmla="*/ 5691 h 10000"/>
              <a:gd name="connsiteX7-55" fmla="*/ 4579 w 10611"/>
              <a:gd name="connsiteY7-56" fmla="*/ 1410 h 10000"/>
              <a:gd name="connsiteX8-57" fmla="*/ 4008 w 10611"/>
              <a:gd name="connsiteY8-58" fmla="*/ 1410 h 10000"/>
              <a:gd name="connsiteX9-59" fmla="*/ 4983 w 10611"/>
              <a:gd name="connsiteY9-60" fmla="*/ 0 h 10000"/>
              <a:gd name="connsiteX10-61" fmla="*/ 5904 w 10611"/>
              <a:gd name="connsiteY10-62" fmla="*/ 1463 h 10000"/>
              <a:gd name="connsiteX11-63" fmla="*/ 5371 w 10611"/>
              <a:gd name="connsiteY11-64" fmla="*/ 1436 h 10000"/>
              <a:gd name="connsiteX12-65" fmla="*/ 6860 w 10611"/>
              <a:gd name="connsiteY12-66" fmla="*/ 5771 h 10000"/>
              <a:gd name="connsiteX13-67" fmla="*/ 8882 w 10611"/>
              <a:gd name="connsiteY13-68" fmla="*/ 2899 h 10000"/>
              <a:gd name="connsiteX14-69" fmla="*/ 8366 w 10611"/>
              <a:gd name="connsiteY14-70" fmla="*/ 2846 h 10000"/>
              <a:gd name="connsiteX15-71" fmla="*/ 9233 w 10611"/>
              <a:gd name="connsiteY15-72" fmla="*/ 1862 h 10000"/>
              <a:gd name="connsiteX16-73" fmla="*/ 9838 w 10611"/>
              <a:gd name="connsiteY16-74" fmla="*/ 3005 h 10000"/>
              <a:gd name="connsiteX17-75" fmla="*/ 9359 w 10611"/>
              <a:gd name="connsiteY17-76" fmla="*/ 2979 h 10000"/>
              <a:gd name="connsiteX18-77" fmla="*/ 10611 w 10611"/>
              <a:gd name="connsiteY18-78" fmla="*/ 9863 h 10000"/>
              <a:gd name="connsiteX19-79" fmla="*/ 332 w 10611"/>
              <a:gd name="connsiteY19-80" fmla="*/ 9929 h 10000"/>
              <a:gd name="connsiteX0-81" fmla="*/ 332 w 10611"/>
              <a:gd name="connsiteY0-82" fmla="*/ 9929 h 19433"/>
              <a:gd name="connsiteX1-83" fmla="*/ 460 w 10611"/>
              <a:gd name="connsiteY1-84" fmla="*/ 3112 h 19433"/>
              <a:gd name="connsiteX2-85" fmla="*/ 0 w 10611"/>
              <a:gd name="connsiteY2-86" fmla="*/ 3298 h 19433"/>
              <a:gd name="connsiteX3-87" fmla="*/ 516 w 10611"/>
              <a:gd name="connsiteY3-88" fmla="*/ 1941 h 19433"/>
              <a:gd name="connsiteX4-89" fmla="*/ 1380 w 10611"/>
              <a:gd name="connsiteY4-90" fmla="*/ 2846 h 19433"/>
              <a:gd name="connsiteX5-91" fmla="*/ 920 w 10611"/>
              <a:gd name="connsiteY5-92" fmla="*/ 2979 h 19433"/>
              <a:gd name="connsiteX6-93" fmla="*/ 3052 w 10611"/>
              <a:gd name="connsiteY6-94" fmla="*/ 5691 h 19433"/>
              <a:gd name="connsiteX7-95" fmla="*/ 4579 w 10611"/>
              <a:gd name="connsiteY7-96" fmla="*/ 1410 h 19433"/>
              <a:gd name="connsiteX8-97" fmla="*/ 4008 w 10611"/>
              <a:gd name="connsiteY8-98" fmla="*/ 1410 h 19433"/>
              <a:gd name="connsiteX9-99" fmla="*/ 4983 w 10611"/>
              <a:gd name="connsiteY9-100" fmla="*/ 0 h 19433"/>
              <a:gd name="connsiteX10-101" fmla="*/ 5904 w 10611"/>
              <a:gd name="connsiteY10-102" fmla="*/ 1463 h 19433"/>
              <a:gd name="connsiteX11-103" fmla="*/ 5371 w 10611"/>
              <a:gd name="connsiteY11-104" fmla="*/ 1436 h 19433"/>
              <a:gd name="connsiteX12-105" fmla="*/ 6860 w 10611"/>
              <a:gd name="connsiteY12-106" fmla="*/ 5771 h 19433"/>
              <a:gd name="connsiteX13-107" fmla="*/ 8882 w 10611"/>
              <a:gd name="connsiteY13-108" fmla="*/ 2899 h 19433"/>
              <a:gd name="connsiteX14-109" fmla="*/ 8366 w 10611"/>
              <a:gd name="connsiteY14-110" fmla="*/ 2846 h 19433"/>
              <a:gd name="connsiteX15-111" fmla="*/ 9233 w 10611"/>
              <a:gd name="connsiteY15-112" fmla="*/ 1862 h 19433"/>
              <a:gd name="connsiteX16-113" fmla="*/ 9838 w 10611"/>
              <a:gd name="connsiteY16-114" fmla="*/ 3005 h 19433"/>
              <a:gd name="connsiteX17-115" fmla="*/ 9359 w 10611"/>
              <a:gd name="connsiteY17-116" fmla="*/ 2979 h 19433"/>
              <a:gd name="connsiteX18-117" fmla="*/ 10611 w 10611"/>
              <a:gd name="connsiteY18-118" fmla="*/ 9863 h 19433"/>
              <a:gd name="connsiteX19-119" fmla="*/ 332 w 10611"/>
              <a:gd name="connsiteY19-120" fmla="*/ 9929 h 19433"/>
              <a:gd name="connsiteX0-121" fmla="*/ 332 w 10611"/>
              <a:gd name="connsiteY0-122" fmla="*/ 9929 h 10000"/>
              <a:gd name="connsiteX1-123" fmla="*/ 460 w 10611"/>
              <a:gd name="connsiteY1-124" fmla="*/ 3112 h 10000"/>
              <a:gd name="connsiteX2-125" fmla="*/ 0 w 10611"/>
              <a:gd name="connsiteY2-126" fmla="*/ 3298 h 10000"/>
              <a:gd name="connsiteX3-127" fmla="*/ 516 w 10611"/>
              <a:gd name="connsiteY3-128" fmla="*/ 1941 h 10000"/>
              <a:gd name="connsiteX4-129" fmla="*/ 1380 w 10611"/>
              <a:gd name="connsiteY4-130" fmla="*/ 2846 h 10000"/>
              <a:gd name="connsiteX5-131" fmla="*/ 920 w 10611"/>
              <a:gd name="connsiteY5-132" fmla="*/ 2979 h 10000"/>
              <a:gd name="connsiteX6-133" fmla="*/ 3052 w 10611"/>
              <a:gd name="connsiteY6-134" fmla="*/ 5691 h 10000"/>
              <a:gd name="connsiteX7-135" fmla="*/ 4579 w 10611"/>
              <a:gd name="connsiteY7-136" fmla="*/ 1410 h 10000"/>
              <a:gd name="connsiteX8-137" fmla="*/ 4008 w 10611"/>
              <a:gd name="connsiteY8-138" fmla="*/ 1410 h 10000"/>
              <a:gd name="connsiteX9-139" fmla="*/ 4983 w 10611"/>
              <a:gd name="connsiteY9-140" fmla="*/ 0 h 10000"/>
              <a:gd name="connsiteX10-141" fmla="*/ 5904 w 10611"/>
              <a:gd name="connsiteY10-142" fmla="*/ 1463 h 10000"/>
              <a:gd name="connsiteX11-143" fmla="*/ 5371 w 10611"/>
              <a:gd name="connsiteY11-144" fmla="*/ 1436 h 10000"/>
              <a:gd name="connsiteX12-145" fmla="*/ 6860 w 10611"/>
              <a:gd name="connsiteY12-146" fmla="*/ 5771 h 10000"/>
              <a:gd name="connsiteX13-147" fmla="*/ 8882 w 10611"/>
              <a:gd name="connsiteY13-148" fmla="*/ 2899 h 10000"/>
              <a:gd name="connsiteX14-149" fmla="*/ 8366 w 10611"/>
              <a:gd name="connsiteY14-150" fmla="*/ 2846 h 10000"/>
              <a:gd name="connsiteX15-151" fmla="*/ 9233 w 10611"/>
              <a:gd name="connsiteY15-152" fmla="*/ 1862 h 10000"/>
              <a:gd name="connsiteX16-153" fmla="*/ 9838 w 10611"/>
              <a:gd name="connsiteY16-154" fmla="*/ 3005 h 10000"/>
              <a:gd name="connsiteX17-155" fmla="*/ 9359 w 10611"/>
              <a:gd name="connsiteY17-156" fmla="*/ 2979 h 10000"/>
              <a:gd name="connsiteX18-157" fmla="*/ 10611 w 10611"/>
              <a:gd name="connsiteY18-158" fmla="*/ 9863 h 10000"/>
              <a:gd name="connsiteX19-159" fmla="*/ 332 w 10611"/>
              <a:gd name="connsiteY19-160" fmla="*/ 9929 h 10000"/>
              <a:gd name="connsiteX0-161" fmla="*/ 332 w 10611"/>
              <a:gd name="connsiteY0-162" fmla="*/ 9929 h 10000"/>
              <a:gd name="connsiteX1-163" fmla="*/ 460 w 10611"/>
              <a:gd name="connsiteY1-164" fmla="*/ 3112 h 10000"/>
              <a:gd name="connsiteX2-165" fmla="*/ 0 w 10611"/>
              <a:gd name="connsiteY2-166" fmla="*/ 3298 h 10000"/>
              <a:gd name="connsiteX3-167" fmla="*/ 516 w 10611"/>
              <a:gd name="connsiteY3-168" fmla="*/ 1941 h 10000"/>
              <a:gd name="connsiteX4-169" fmla="*/ 1380 w 10611"/>
              <a:gd name="connsiteY4-170" fmla="*/ 2846 h 10000"/>
              <a:gd name="connsiteX5-171" fmla="*/ 920 w 10611"/>
              <a:gd name="connsiteY5-172" fmla="*/ 2979 h 10000"/>
              <a:gd name="connsiteX6-173" fmla="*/ 3052 w 10611"/>
              <a:gd name="connsiteY6-174" fmla="*/ 5691 h 10000"/>
              <a:gd name="connsiteX7-175" fmla="*/ 4579 w 10611"/>
              <a:gd name="connsiteY7-176" fmla="*/ 1410 h 10000"/>
              <a:gd name="connsiteX8-177" fmla="*/ 4008 w 10611"/>
              <a:gd name="connsiteY8-178" fmla="*/ 1410 h 10000"/>
              <a:gd name="connsiteX9-179" fmla="*/ 4983 w 10611"/>
              <a:gd name="connsiteY9-180" fmla="*/ 0 h 10000"/>
              <a:gd name="connsiteX10-181" fmla="*/ 5904 w 10611"/>
              <a:gd name="connsiteY10-182" fmla="*/ 1463 h 10000"/>
              <a:gd name="connsiteX11-183" fmla="*/ 5371 w 10611"/>
              <a:gd name="connsiteY11-184" fmla="*/ 1436 h 10000"/>
              <a:gd name="connsiteX12-185" fmla="*/ 6860 w 10611"/>
              <a:gd name="connsiteY12-186" fmla="*/ 5771 h 10000"/>
              <a:gd name="connsiteX13-187" fmla="*/ 8882 w 10611"/>
              <a:gd name="connsiteY13-188" fmla="*/ 2899 h 10000"/>
              <a:gd name="connsiteX14-189" fmla="*/ 8366 w 10611"/>
              <a:gd name="connsiteY14-190" fmla="*/ 2846 h 10000"/>
              <a:gd name="connsiteX15-191" fmla="*/ 9233 w 10611"/>
              <a:gd name="connsiteY15-192" fmla="*/ 1862 h 10000"/>
              <a:gd name="connsiteX16-193" fmla="*/ 9838 w 10611"/>
              <a:gd name="connsiteY16-194" fmla="*/ 3005 h 10000"/>
              <a:gd name="connsiteX17-195" fmla="*/ 9359 w 10611"/>
              <a:gd name="connsiteY17-196" fmla="*/ 2979 h 10000"/>
              <a:gd name="connsiteX18-197" fmla="*/ 10611 w 10611"/>
              <a:gd name="connsiteY18-198" fmla="*/ 9863 h 10000"/>
              <a:gd name="connsiteX19-199" fmla="*/ 332 w 10611"/>
              <a:gd name="connsiteY19-200" fmla="*/ 9929 h 10000"/>
              <a:gd name="connsiteX0-201" fmla="*/ 332 w 10611"/>
              <a:gd name="connsiteY0-202" fmla="*/ 9929 h 10000"/>
              <a:gd name="connsiteX1-203" fmla="*/ 460 w 10611"/>
              <a:gd name="connsiteY1-204" fmla="*/ 3112 h 10000"/>
              <a:gd name="connsiteX2-205" fmla="*/ 0 w 10611"/>
              <a:gd name="connsiteY2-206" fmla="*/ 3298 h 10000"/>
              <a:gd name="connsiteX3-207" fmla="*/ 516 w 10611"/>
              <a:gd name="connsiteY3-208" fmla="*/ 1941 h 10000"/>
              <a:gd name="connsiteX4-209" fmla="*/ 1380 w 10611"/>
              <a:gd name="connsiteY4-210" fmla="*/ 2846 h 10000"/>
              <a:gd name="connsiteX5-211" fmla="*/ 920 w 10611"/>
              <a:gd name="connsiteY5-212" fmla="*/ 2979 h 10000"/>
              <a:gd name="connsiteX6-213" fmla="*/ 3052 w 10611"/>
              <a:gd name="connsiteY6-214" fmla="*/ 5691 h 10000"/>
              <a:gd name="connsiteX7-215" fmla="*/ 4579 w 10611"/>
              <a:gd name="connsiteY7-216" fmla="*/ 1410 h 10000"/>
              <a:gd name="connsiteX8-217" fmla="*/ 4008 w 10611"/>
              <a:gd name="connsiteY8-218" fmla="*/ 1410 h 10000"/>
              <a:gd name="connsiteX9-219" fmla="*/ 4983 w 10611"/>
              <a:gd name="connsiteY9-220" fmla="*/ 0 h 10000"/>
              <a:gd name="connsiteX10-221" fmla="*/ 5904 w 10611"/>
              <a:gd name="connsiteY10-222" fmla="*/ 1463 h 10000"/>
              <a:gd name="connsiteX11-223" fmla="*/ 5371 w 10611"/>
              <a:gd name="connsiteY11-224" fmla="*/ 1436 h 10000"/>
              <a:gd name="connsiteX12-225" fmla="*/ 6860 w 10611"/>
              <a:gd name="connsiteY12-226" fmla="*/ 5771 h 10000"/>
              <a:gd name="connsiteX13-227" fmla="*/ 8882 w 10611"/>
              <a:gd name="connsiteY13-228" fmla="*/ 2899 h 10000"/>
              <a:gd name="connsiteX14-229" fmla="*/ 8366 w 10611"/>
              <a:gd name="connsiteY14-230" fmla="*/ 2846 h 10000"/>
              <a:gd name="connsiteX15-231" fmla="*/ 9233 w 10611"/>
              <a:gd name="connsiteY15-232" fmla="*/ 1862 h 10000"/>
              <a:gd name="connsiteX16-233" fmla="*/ 9838 w 10611"/>
              <a:gd name="connsiteY16-234" fmla="*/ 3005 h 10000"/>
              <a:gd name="connsiteX17-235" fmla="*/ 9359 w 10611"/>
              <a:gd name="connsiteY17-236" fmla="*/ 2979 h 10000"/>
              <a:gd name="connsiteX18-237" fmla="*/ 10611 w 10611"/>
              <a:gd name="connsiteY18-238" fmla="*/ 9863 h 10000"/>
              <a:gd name="connsiteX19-239" fmla="*/ 332 w 10611"/>
              <a:gd name="connsiteY19-240" fmla="*/ 9929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Lst>
            <a:rect l="l" t="t" r="r" b="b"/>
            <a:pathLst>
              <a:path w="10611" h="10000">
                <a:moveTo>
                  <a:pt x="332" y="9929"/>
                </a:moveTo>
                <a:cubicBezTo>
                  <a:pt x="769" y="5469"/>
                  <a:pt x="642" y="6534"/>
                  <a:pt x="460" y="3112"/>
                </a:cubicBezTo>
                <a:lnTo>
                  <a:pt x="0" y="3298"/>
                </a:lnTo>
                <a:cubicBezTo>
                  <a:pt x="50" y="3112"/>
                  <a:pt x="516" y="1933"/>
                  <a:pt x="516" y="1941"/>
                </a:cubicBezTo>
                <a:lnTo>
                  <a:pt x="1380" y="2846"/>
                </a:lnTo>
                <a:cubicBezTo>
                  <a:pt x="1380" y="2846"/>
                  <a:pt x="882" y="2979"/>
                  <a:pt x="920" y="2979"/>
                </a:cubicBezTo>
                <a:cubicBezTo>
                  <a:pt x="1398" y="4468"/>
                  <a:pt x="1987" y="5984"/>
                  <a:pt x="3052" y="5691"/>
                </a:cubicBezTo>
                <a:cubicBezTo>
                  <a:pt x="4119" y="5399"/>
                  <a:pt x="4560" y="2553"/>
                  <a:pt x="4579" y="1410"/>
                </a:cubicBezTo>
                <a:lnTo>
                  <a:pt x="4008" y="1410"/>
                </a:lnTo>
                <a:lnTo>
                  <a:pt x="4983" y="0"/>
                </a:lnTo>
                <a:lnTo>
                  <a:pt x="5904" y="1463"/>
                </a:lnTo>
                <a:lnTo>
                  <a:pt x="5371" y="1436"/>
                </a:lnTo>
                <a:cubicBezTo>
                  <a:pt x="5371" y="1441"/>
                  <a:pt x="5480" y="5691"/>
                  <a:pt x="6860" y="5771"/>
                </a:cubicBezTo>
                <a:cubicBezTo>
                  <a:pt x="8239" y="5851"/>
                  <a:pt x="8717" y="4043"/>
                  <a:pt x="8882" y="2899"/>
                </a:cubicBezTo>
                <a:lnTo>
                  <a:pt x="8366" y="2846"/>
                </a:lnTo>
                <a:lnTo>
                  <a:pt x="9233" y="1862"/>
                </a:lnTo>
                <a:lnTo>
                  <a:pt x="9838" y="3005"/>
                </a:lnTo>
                <a:lnTo>
                  <a:pt x="9359" y="2979"/>
                </a:lnTo>
                <a:cubicBezTo>
                  <a:pt x="9378" y="3005"/>
                  <a:pt x="9515" y="6657"/>
                  <a:pt x="10611" y="9863"/>
                </a:cubicBezTo>
                <a:cubicBezTo>
                  <a:pt x="5775" y="9894"/>
                  <a:pt x="3679" y="10000"/>
                  <a:pt x="332" y="9929"/>
                </a:cubicBezTo>
                <a:close/>
              </a:path>
            </a:pathLst>
          </a:custGeom>
          <a:gradFill rotWithShape="1">
            <a:gsLst>
              <a:gs pos="0">
                <a:schemeClr val="accent1">
                  <a:lumMod val="75000"/>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p>
            <a:pPr>
              <a:defRPr/>
            </a:pPr>
            <a:endParaRPr lang="zh-CN" altLang="en-US">
              <a:solidFill>
                <a:srgbClr val="000000"/>
              </a:solidFill>
            </a:endParaRPr>
          </a:p>
        </p:txBody>
      </p:sp>
      <p:sp>
        <p:nvSpPr>
          <p:cNvPr id="32" name="圆角矩形 31"/>
          <p:cNvSpPr/>
          <p:nvPr/>
        </p:nvSpPr>
        <p:spPr>
          <a:xfrm>
            <a:off x="4147185" y="1283335"/>
            <a:ext cx="564515" cy="4970145"/>
          </a:xfrm>
          <a:prstGeom prst="roundRect">
            <a:avLst>
              <a:gd name="adj" fmla="val 13255"/>
            </a:avLst>
          </a:prstGeom>
          <a:gradFill>
            <a:gsLst>
              <a:gs pos="50000">
                <a:srgbClr val="408BCE">
                  <a:alpha val="90000"/>
                </a:srgbClr>
              </a:gs>
              <a:gs pos="0">
                <a:srgbClr val="408BCE">
                  <a:alpha val="70000"/>
                </a:srgbClr>
              </a:gs>
              <a:gs pos="100000">
                <a:srgbClr val="408BCE">
                  <a:alpha val="7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p>
            <a:pPr algn="ctr">
              <a:lnSpc>
                <a:spcPct val="100000"/>
              </a:lnSpc>
            </a:pPr>
            <a:r>
              <a:rPr lang="zh-CN" altLang="en-US" b="1" kern="600" spc="300" dirty="0" smtClean="0">
                <a:solidFill>
                  <a:schemeClr val="bg1"/>
                </a:solidFill>
                <a:latin typeface="微软雅黑" panose="020B0503020204020204" pitchFamily="34" charset="-122"/>
                <a:ea typeface="微软雅黑" panose="020B0503020204020204" pitchFamily="34" charset="-122"/>
              </a:rPr>
              <a:t>混合云</a:t>
            </a:r>
            <a:r>
              <a:rPr lang="zh-CN" altLang="en-US" sz="1650" b="1" kern="600" spc="300" dirty="0" smtClean="0">
                <a:solidFill>
                  <a:schemeClr val="bg1"/>
                </a:solidFill>
                <a:latin typeface="微软雅黑" panose="020B0503020204020204" pitchFamily="34" charset="-122"/>
                <a:ea typeface="微软雅黑" panose="020B0503020204020204" pitchFamily="34" charset="-122"/>
              </a:rPr>
              <a:t>   </a:t>
            </a:r>
            <a:r>
              <a:rPr lang="zh-CN" altLang="en-US" sz="1400" b="1" kern="600" spc="300" dirty="0" smtClean="0">
                <a:solidFill>
                  <a:schemeClr val="bg1">
                    <a:lumMod val="95000"/>
                  </a:schemeClr>
                </a:solidFill>
                <a:latin typeface="微软雅黑" panose="020B0503020204020204" pitchFamily="34" charset="-122"/>
                <a:ea typeface="微软雅黑" panose="020B0503020204020204" pitchFamily="34" charset="-122"/>
              </a:rPr>
              <a:t>公有云模型 </a:t>
            </a:r>
            <a:r>
              <a:rPr lang="en-US" altLang="zh-CN" sz="1400" b="1" kern="600" spc="300" dirty="0" smtClean="0">
                <a:solidFill>
                  <a:schemeClr val="bg1">
                    <a:lumMod val="95000"/>
                  </a:schemeClr>
                </a:solidFill>
                <a:latin typeface="微软雅黑" panose="020B0503020204020204" pitchFamily="34" charset="-122"/>
                <a:ea typeface="微软雅黑" panose="020B0503020204020204" pitchFamily="34" charset="-122"/>
              </a:rPr>
              <a:t>+ </a:t>
            </a:r>
            <a:r>
              <a:rPr lang="zh-CN" altLang="en-US" sz="1400" b="1" kern="600" spc="300" dirty="0" smtClean="0">
                <a:solidFill>
                  <a:schemeClr val="bg1">
                    <a:lumMod val="95000"/>
                  </a:schemeClr>
                </a:solidFill>
                <a:latin typeface="微软雅黑" panose="020B0503020204020204" pitchFamily="34" charset="-122"/>
                <a:ea typeface="微软雅黑" panose="020B0503020204020204" pitchFamily="34" charset="-122"/>
              </a:rPr>
              <a:t>私有云应用</a:t>
            </a:r>
            <a:endParaRPr lang="zh-CN" altLang="en-US" sz="1400" b="1" kern="600" spc="300" dirty="0" smtClean="0">
              <a:solidFill>
                <a:schemeClr val="bg1">
                  <a:lumMod val="95000"/>
                </a:schemeClr>
              </a:solidFill>
              <a:latin typeface="微软雅黑" panose="020B0503020204020204" pitchFamily="34" charset="-122"/>
              <a:ea typeface="微软雅黑" panose="020B0503020204020204" pitchFamily="34" charset="-122"/>
            </a:endParaRPr>
          </a:p>
        </p:txBody>
      </p:sp>
      <p:grpSp>
        <p:nvGrpSpPr>
          <p:cNvPr id="130" name="组合 129"/>
          <p:cNvGrpSpPr>
            <a:grpSpLocks noChangeAspect="1"/>
          </p:cNvGrpSpPr>
          <p:nvPr/>
        </p:nvGrpSpPr>
        <p:grpSpPr>
          <a:xfrm rot="5400000">
            <a:off x="5350510" y="3101975"/>
            <a:ext cx="1116330" cy="454660"/>
            <a:chOff x="4199247" y="3207204"/>
            <a:chExt cx="310029" cy="340332"/>
          </a:xfrm>
        </p:grpSpPr>
        <p:sp>
          <p:nvSpPr>
            <p:cNvPr id="131" name="图形 4"/>
            <p:cNvSpPr/>
            <p:nvPr/>
          </p:nvSpPr>
          <p:spPr>
            <a:xfrm rot="5400000">
              <a:off x="4289275" y="3126299"/>
              <a:ext cx="139096" cy="300906"/>
            </a:xfrm>
            <a:custGeom>
              <a:avLst/>
              <a:gdLst>
                <a:gd name="connsiteX0" fmla="*/ 0 w 212979"/>
                <a:gd name="connsiteY0" fmla="*/ 207947 h 437112"/>
                <a:gd name="connsiteX1" fmla="*/ 118793 w 212979"/>
                <a:gd name="connsiteY1" fmla="*/ 207947 h 437112"/>
                <a:gd name="connsiteX2" fmla="*/ 118793 w 212979"/>
                <a:gd name="connsiteY2" fmla="*/ 437113 h 437112"/>
                <a:gd name="connsiteX3" fmla="*/ 212980 w 212979"/>
                <a:gd name="connsiteY3" fmla="*/ 437113 h 437112"/>
                <a:gd name="connsiteX4" fmla="*/ 212980 w 212979"/>
                <a:gd name="connsiteY4" fmla="*/ 0 h 437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9" h="437112">
                  <a:moveTo>
                    <a:pt x="0" y="207947"/>
                  </a:moveTo>
                  <a:lnTo>
                    <a:pt x="118793" y="207947"/>
                  </a:lnTo>
                  <a:lnTo>
                    <a:pt x="118793" y="437113"/>
                  </a:lnTo>
                  <a:lnTo>
                    <a:pt x="212980" y="437113"/>
                  </a:lnTo>
                  <a:lnTo>
                    <a:pt x="212980" y="0"/>
                  </a:lnTo>
                  <a:close/>
                </a:path>
              </a:pathLst>
            </a:custGeom>
            <a:gradFill>
              <a:gsLst>
                <a:gs pos="0">
                  <a:srgbClr val="F39800">
                    <a:alpha val="20000"/>
                  </a:srgbClr>
                </a:gs>
                <a:gs pos="100000">
                  <a:srgbClr val="F39800"/>
                </a:gs>
              </a:gsLst>
              <a:lin ang="16200000" scaled="0"/>
            </a:gradFill>
            <a:ln w="8477" cap="flat">
              <a:noFill/>
              <a:prstDash val="solid"/>
              <a:miter/>
            </a:ln>
          </p:spPr>
          <p:txBody>
            <a:bodyPr rtlCol="0" anchor="ctr"/>
            <a:p>
              <a:endParaRPr lang="zh-CN" altLang="en-US"/>
            </a:p>
          </p:txBody>
        </p:sp>
        <p:sp>
          <p:nvSpPr>
            <p:cNvPr id="132" name="图形 4"/>
            <p:cNvSpPr/>
            <p:nvPr/>
          </p:nvSpPr>
          <p:spPr>
            <a:xfrm rot="16200000">
              <a:off x="4280525" y="3327909"/>
              <a:ext cx="138349" cy="300906"/>
            </a:xfrm>
            <a:custGeom>
              <a:avLst/>
              <a:gdLst>
                <a:gd name="connsiteX0" fmla="*/ 0 w 212979"/>
                <a:gd name="connsiteY0" fmla="*/ 207947 h 437112"/>
                <a:gd name="connsiteX1" fmla="*/ 118793 w 212979"/>
                <a:gd name="connsiteY1" fmla="*/ 207947 h 437112"/>
                <a:gd name="connsiteX2" fmla="*/ 118793 w 212979"/>
                <a:gd name="connsiteY2" fmla="*/ 437113 h 437112"/>
                <a:gd name="connsiteX3" fmla="*/ 212980 w 212979"/>
                <a:gd name="connsiteY3" fmla="*/ 437113 h 437112"/>
                <a:gd name="connsiteX4" fmla="*/ 212980 w 212979"/>
                <a:gd name="connsiteY4" fmla="*/ 0 h 437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9" h="437112">
                  <a:moveTo>
                    <a:pt x="0" y="207947"/>
                  </a:moveTo>
                  <a:lnTo>
                    <a:pt x="118793" y="207947"/>
                  </a:lnTo>
                  <a:lnTo>
                    <a:pt x="118793" y="437113"/>
                  </a:lnTo>
                  <a:lnTo>
                    <a:pt x="212980" y="437113"/>
                  </a:lnTo>
                  <a:lnTo>
                    <a:pt x="212980" y="0"/>
                  </a:lnTo>
                  <a:close/>
                </a:path>
              </a:pathLst>
            </a:custGeom>
            <a:gradFill>
              <a:gsLst>
                <a:gs pos="0">
                  <a:srgbClr val="F39800">
                    <a:alpha val="20000"/>
                  </a:srgbClr>
                </a:gs>
                <a:gs pos="100000">
                  <a:srgbClr val="F39800"/>
                </a:gs>
              </a:gsLst>
              <a:lin ang="16200000" scaled="0"/>
            </a:gradFill>
            <a:ln w="8477" cap="flat">
              <a:noFill/>
              <a:prstDash val="solid"/>
              <a:miter/>
            </a:ln>
          </p:spPr>
          <p:txBody>
            <a:bodyPr rtlCol="0" anchor="ctr"/>
            <a:p>
              <a:endParaRPr lang="zh-CN" altLang="en-US"/>
            </a:p>
          </p:txBody>
        </p:sp>
      </p:grpSp>
      <p:sp>
        <p:nvSpPr>
          <p:cNvPr id="133" name="文本框 132"/>
          <p:cNvSpPr txBox="1"/>
          <p:nvPr/>
        </p:nvSpPr>
        <p:spPr>
          <a:xfrm>
            <a:off x="5385435" y="2976245"/>
            <a:ext cx="400050" cy="706755"/>
          </a:xfrm>
          <a:prstGeom prst="rect">
            <a:avLst/>
          </a:prstGeom>
          <a:noFill/>
        </p:spPr>
        <p:txBody>
          <a:bodyPr wrap="square" rtlCol="0">
            <a:spAutoFit/>
          </a:bodyPr>
          <a:p>
            <a:pPr algn="ctr"/>
            <a:r>
              <a:rPr lang="zh-CN" altLang="en-US" sz="1000" b="1">
                <a:latin typeface="微软雅黑" panose="020B0503020204020204" pitchFamily="34" charset="-122"/>
                <a:ea typeface="微软雅黑" panose="020B0503020204020204" pitchFamily="34" charset="-122"/>
              </a:rPr>
              <a:t>数</a:t>
            </a:r>
            <a:endParaRPr lang="zh-CN" altLang="en-US" sz="1000" b="1">
              <a:latin typeface="微软雅黑" panose="020B0503020204020204" pitchFamily="34" charset="-122"/>
              <a:ea typeface="微软雅黑" panose="020B0503020204020204" pitchFamily="34" charset="-122"/>
            </a:endParaRPr>
          </a:p>
          <a:p>
            <a:pPr algn="ctr"/>
            <a:r>
              <a:rPr lang="zh-CN" altLang="en-US" sz="1000" b="1">
                <a:latin typeface="微软雅黑" panose="020B0503020204020204" pitchFamily="34" charset="-122"/>
                <a:ea typeface="微软雅黑" panose="020B0503020204020204" pitchFamily="34" charset="-122"/>
              </a:rPr>
              <a:t>据</a:t>
            </a:r>
            <a:endParaRPr lang="zh-CN" altLang="en-US" sz="1000" b="1">
              <a:latin typeface="微软雅黑" panose="020B0503020204020204" pitchFamily="34" charset="-122"/>
              <a:ea typeface="微软雅黑" panose="020B0503020204020204" pitchFamily="34" charset="-122"/>
            </a:endParaRPr>
          </a:p>
          <a:p>
            <a:pPr algn="ctr"/>
            <a:r>
              <a:rPr lang="zh-CN" altLang="en-US" sz="1000" b="1">
                <a:latin typeface="微软雅黑" panose="020B0503020204020204" pitchFamily="34" charset="-122"/>
                <a:ea typeface="微软雅黑" panose="020B0503020204020204" pitchFamily="34" charset="-122"/>
              </a:rPr>
              <a:t>输</a:t>
            </a:r>
            <a:endParaRPr lang="zh-CN" altLang="en-US" sz="1000" b="1">
              <a:latin typeface="微软雅黑" panose="020B0503020204020204" pitchFamily="34" charset="-122"/>
              <a:ea typeface="微软雅黑" panose="020B0503020204020204" pitchFamily="34" charset="-122"/>
            </a:endParaRPr>
          </a:p>
          <a:p>
            <a:pPr algn="ctr"/>
            <a:r>
              <a:rPr lang="zh-CN" altLang="en-US" sz="1000" b="1">
                <a:latin typeface="微软雅黑" panose="020B0503020204020204" pitchFamily="34" charset="-122"/>
                <a:ea typeface="微软雅黑" panose="020B0503020204020204" pitchFamily="34" charset="-122"/>
              </a:rPr>
              <a:t>入</a:t>
            </a:r>
            <a:endParaRPr lang="zh-CN" altLang="en-US" sz="1000" b="1">
              <a:latin typeface="微软雅黑" panose="020B0503020204020204" pitchFamily="34" charset="-122"/>
              <a:ea typeface="微软雅黑" panose="020B0503020204020204" pitchFamily="34" charset="-122"/>
            </a:endParaRPr>
          </a:p>
        </p:txBody>
      </p:sp>
      <p:sp>
        <p:nvSpPr>
          <p:cNvPr id="134" name="文本框 133"/>
          <p:cNvSpPr txBox="1"/>
          <p:nvPr/>
        </p:nvSpPr>
        <p:spPr>
          <a:xfrm>
            <a:off x="6113780" y="2976245"/>
            <a:ext cx="400050" cy="706755"/>
          </a:xfrm>
          <a:prstGeom prst="rect">
            <a:avLst/>
          </a:prstGeom>
          <a:noFill/>
        </p:spPr>
        <p:txBody>
          <a:bodyPr wrap="square" rtlCol="0">
            <a:spAutoFit/>
          </a:bodyPr>
          <a:p>
            <a:pPr algn="ctr"/>
            <a:r>
              <a:rPr lang="zh-CN" altLang="en-US" sz="1000" b="1">
                <a:latin typeface="微软雅黑" panose="020B0503020204020204" pitchFamily="34" charset="-122"/>
                <a:ea typeface="微软雅黑" panose="020B0503020204020204" pitchFamily="34" charset="-122"/>
              </a:rPr>
              <a:t>成</a:t>
            </a:r>
            <a:endParaRPr lang="zh-CN" altLang="en-US" sz="1000" b="1">
              <a:latin typeface="微软雅黑" panose="020B0503020204020204" pitchFamily="34" charset="-122"/>
              <a:ea typeface="微软雅黑" panose="020B0503020204020204" pitchFamily="34" charset="-122"/>
            </a:endParaRPr>
          </a:p>
          <a:p>
            <a:pPr algn="ctr"/>
            <a:r>
              <a:rPr lang="zh-CN" altLang="en-US" sz="1000" b="1">
                <a:latin typeface="微软雅黑" panose="020B0503020204020204" pitchFamily="34" charset="-122"/>
                <a:ea typeface="微软雅黑" panose="020B0503020204020204" pitchFamily="34" charset="-122"/>
              </a:rPr>
              <a:t>果</a:t>
            </a:r>
            <a:endParaRPr lang="zh-CN" altLang="en-US" sz="1000" b="1">
              <a:latin typeface="微软雅黑" panose="020B0503020204020204" pitchFamily="34" charset="-122"/>
              <a:ea typeface="微软雅黑" panose="020B0503020204020204" pitchFamily="34" charset="-122"/>
            </a:endParaRPr>
          </a:p>
          <a:p>
            <a:pPr algn="ctr"/>
            <a:r>
              <a:rPr lang="zh-CN" altLang="en-US" sz="1000" b="1">
                <a:latin typeface="微软雅黑" panose="020B0503020204020204" pitchFamily="34" charset="-122"/>
                <a:ea typeface="微软雅黑" panose="020B0503020204020204" pitchFamily="34" charset="-122"/>
              </a:rPr>
              <a:t>输</a:t>
            </a:r>
            <a:endParaRPr lang="zh-CN" altLang="en-US" sz="1000" b="1">
              <a:latin typeface="微软雅黑" panose="020B0503020204020204" pitchFamily="34" charset="-122"/>
              <a:ea typeface="微软雅黑" panose="020B0503020204020204" pitchFamily="34" charset="-122"/>
            </a:endParaRPr>
          </a:p>
          <a:p>
            <a:pPr algn="ctr"/>
            <a:r>
              <a:rPr lang="zh-CN" altLang="en-US" sz="1000" b="1">
                <a:latin typeface="微软雅黑" panose="020B0503020204020204" pitchFamily="34" charset="-122"/>
                <a:ea typeface="微软雅黑" panose="020B0503020204020204" pitchFamily="34" charset="-122"/>
              </a:rPr>
              <a:t>出</a:t>
            </a:r>
            <a:endParaRPr lang="zh-CN" altLang="en-US" sz="1000" b="1">
              <a:latin typeface="微软雅黑" panose="020B0503020204020204" pitchFamily="34" charset="-122"/>
              <a:ea typeface="微软雅黑" panose="020B0503020204020204" pitchFamily="34" charset="-122"/>
            </a:endParaRPr>
          </a:p>
        </p:txBody>
      </p:sp>
      <p:sp>
        <p:nvSpPr>
          <p:cNvPr id="136" name="右箭头 135"/>
          <p:cNvSpPr/>
          <p:nvPr/>
        </p:nvSpPr>
        <p:spPr>
          <a:xfrm>
            <a:off x="8517890" y="1999615"/>
            <a:ext cx="1233170" cy="416560"/>
          </a:xfrm>
          <a:prstGeom prst="rightArrow">
            <a:avLst>
              <a:gd name="adj1" fmla="val 50000"/>
              <a:gd name="adj2" fmla="val 62542"/>
            </a:avLst>
          </a:prstGeom>
          <a:gradFill>
            <a:gsLst>
              <a:gs pos="0">
                <a:srgbClr val="F39D0D">
                  <a:alpha val="0"/>
                </a:srgbClr>
              </a:gs>
              <a:gs pos="100000">
                <a:srgbClr val="F39D0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7" name="右箭头 136"/>
          <p:cNvSpPr/>
          <p:nvPr/>
        </p:nvSpPr>
        <p:spPr>
          <a:xfrm rot="16200000">
            <a:off x="9898271" y="3099486"/>
            <a:ext cx="1382809" cy="416610"/>
          </a:xfrm>
          <a:prstGeom prst="rightArrow">
            <a:avLst>
              <a:gd name="adj1" fmla="val 50000"/>
              <a:gd name="adj2" fmla="val 62542"/>
            </a:avLst>
          </a:prstGeom>
          <a:gradFill>
            <a:gsLst>
              <a:gs pos="0">
                <a:srgbClr val="F39D0D">
                  <a:alpha val="0"/>
                </a:srgbClr>
              </a:gs>
              <a:gs pos="100000">
                <a:srgbClr val="F39D0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9750" cy="6858000"/>
          </a:xfrm>
          <a:prstGeom prst="rect">
            <a:avLst/>
          </a:prstGeom>
        </p:spPr>
      </p:pic>
      <p:sp>
        <p:nvSpPr>
          <p:cNvPr id="38" name="矩形 37"/>
          <p:cNvSpPr/>
          <p:nvPr/>
        </p:nvSpPr>
        <p:spPr>
          <a:xfrm>
            <a:off x="4265" y="-2319"/>
            <a:ext cx="12192000" cy="6882584"/>
          </a:xfrm>
          <a:prstGeom prst="rect">
            <a:avLst/>
          </a:prstGeom>
          <a:gradFill flip="none" rotWithShape="1">
            <a:gsLst>
              <a:gs pos="0">
                <a:schemeClr val="accent1">
                  <a:tint val="66000"/>
                  <a:satMod val="160000"/>
                  <a:alpha val="43000"/>
                </a:schemeClr>
              </a:gs>
              <a:gs pos="54000">
                <a:schemeClr val="accent1">
                  <a:tint val="44500"/>
                  <a:satMod val="160000"/>
                  <a:alpha val="31000"/>
                </a:schemeClr>
              </a:gs>
              <a:gs pos="100000">
                <a:schemeClr val="accent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 name="任意多边形: 形状 36"/>
          <p:cNvSpPr/>
          <p:nvPr/>
        </p:nvSpPr>
        <p:spPr>
          <a:xfrm>
            <a:off x="6339005" y="1706"/>
            <a:ext cx="5857260" cy="5472547"/>
          </a:xfrm>
          <a:custGeom>
            <a:avLst/>
            <a:gdLst>
              <a:gd name="connsiteX0" fmla="*/ 75644 w 5857260"/>
              <a:gd name="connsiteY0" fmla="*/ 0 h 5472547"/>
              <a:gd name="connsiteX1" fmla="*/ 2957792 w 5857260"/>
              <a:gd name="connsiteY1" fmla="*/ 0 h 5472547"/>
              <a:gd name="connsiteX2" fmla="*/ 2909893 w 5857260"/>
              <a:gd name="connsiteY2" fmla="*/ 99433 h 5472547"/>
              <a:gd name="connsiteX3" fmla="*/ 2762202 w 5857260"/>
              <a:gd name="connsiteY3" fmla="*/ 830970 h 5472547"/>
              <a:gd name="connsiteX4" fmla="*/ 4641577 w 5857260"/>
              <a:gd name="connsiteY4" fmla="*/ 2710345 h 5472547"/>
              <a:gd name="connsiteX5" fmla="*/ 5837034 w 5857260"/>
              <a:gd name="connsiteY5" fmla="*/ 2281187 h 5472547"/>
              <a:gd name="connsiteX6" fmla="*/ 5857260 w 5857260"/>
              <a:gd name="connsiteY6" fmla="*/ 2262804 h 5472547"/>
              <a:gd name="connsiteX7" fmla="*/ 5857260 w 5857260"/>
              <a:gd name="connsiteY7" fmla="*/ 5310606 h 5472547"/>
              <a:gd name="connsiteX8" fmla="*/ 5801580 w 5857260"/>
              <a:gd name="connsiteY8" fmla="*/ 5326418 h 5472547"/>
              <a:gd name="connsiteX9" fmla="*/ 4641577 w 5857260"/>
              <a:gd name="connsiteY9" fmla="*/ 5472547 h 5472547"/>
              <a:gd name="connsiteX10" fmla="*/ 0 w 5857260"/>
              <a:gd name="connsiteY10" fmla="*/ 830970 h 5472547"/>
              <a:gd name="connsiteX11" fmla="*/ 53482 w 5857260"/>
              <a:gd name="connsiteY11" fmla="*/ 124104 h 547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57260" h="5472547">
                <a:moveTo>
                  <a:pt x="75644" y="0"/>
                </a:moveTo>
                <a:lnTo>
                  <a:pt x="2957792" y="0"/>
                </a:lnTo>
                <a:lnTo>
                  <a:pt x="2909893" y="99433"/>
                </a:lnTo>
                <a:cubicBezTo>
                  <a:pt x="2814791" y="324278"/>
                  <a:pt x="2762202" y="571483"/>
                  <a:pt x="2762202" y="830970"/>
                </a:cubicBezTo>
                <a:cubicBezTo>
                  <a:pt x="2762202" y="1868920"/>
                  <a:pt x="3603627" y="2710345"/>
                  <a:pt x="4641577" y="2710345"/>
                </a:cubicBezTo>
                <a:cubicBezTo>
                  <a:pt x="5095680" y="2710345"/>
                  <a:pt x="5512167" y="2549291"/>
                  <a:pt x="5837034" y="2281187"/>
                </a:cubicBezTo>
                <a:lnTo>
                  <a:pt x="5857260" y="2262804"/>
                </a:lnTo>
                <a:lnTo>
                  <a:pt x="5857260" y="5310606"/>
                </a:lnTo>
                <a:lnTo>
                  <a:pt x="5801580" y="5326418"/>
                </a:lnTo>
                <a:cubicBezTo>
                  <a:pt x="5430812" y="5421812"/>
                  <a:pt x="5042120" y="5472547"/>
                  <a:pt x="4641577" y="5472547"/>
                </a:cubicBezTo>
                <a:cubicBezTo>
                  <a:pt x="2078105" y="5472547"/>
                  <a:pt x="0" y="3394442"/>
                  <a:pt x="0" y="830970"/>
                </a:cubicBezTo>
                <a:cubicBezTo>
                  <a:pt x="0" y="590645"/>
                  <a:pt x="18265" y="354585"/>
                  <a:pt x="53482" y="124104"/>
                </a:cubicBezTo>
                <a:close/>
              </a:path>
            </a:pathLst>
          </a:custGeom>
          <a:blipFill dpi="0" rotWithShape="1">
            <a:blip r:embed="rId2">
              <a:grayscl/>
              <a:extLst>
                <a:ext uri="{BEBA8EAE-BF5A-486C-A8C5-ECC9F3942E4B}">
                  <a14:imgProps xmlns:a14="http://schemas.microsoft.com/office/drawing/2010/main">
                    <a14:imgLayer r:embed="rId3">
                      <a14:imgEffect>
                        <a14:brightnessContrast contrast="26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cs typeface="+mn-ea"/>
              <a:sym typeface="+mn-lt"/>
            </a:endParaRPr>
          </a:p>
        </p:txBody>
      </p:sp>
      <p:sp>
        <p:nvSpPr>
          <p:cNvPr id="4" name="任意多边形: 形状 26"/>
          <p:cNvSpPr/>
          <p:nvPr/>
        </p:nvSpPr>
        <p:spPr>
          <a:xfrm>
            <a:off x="6332144" y="-2319"/>
            <a:ext cx="5854158" cy="5472547"/>
          </a:xfrm>
          <a:custGeom>
            <a:avLst/>
            <a:gdLst>
              <a:gd name="connsiteX0" fmla="*/ 75644 w 5857260"/>
              <a:gd name="connsiteY0" fmla="*/ 0 h 5472547"/>
              <a:gd name="connsiteX1" fmla="*/ 2957792 w 5857260"/>
              <a:gd name="connsiteY1" fmla="*/ 0 h 5472547"/>
              <a:gd name="connsiteX2" fmla="*/ 2909893 w 5857260"/>
              <a:gd name="connsiteY2" fmla="*/ 99433 h 5472547"/>
              <a:gd name="connsiteX3" fmla="*/ 2762202 w 5857260"/>
              <a:gd name="connsiteY3" fmla="*/ 830970 h 5472547"/>
              <a:gd name="connsiteX4" fmla="*/ 4641577 w 5857260"/>
              <a:gd name="connsiteY4" fmla="*/ 2710345 h 5472547"/>
              <a:gd name="connsiteX5" fmla="*/ 5837034 w 5857260"/>
              <a:gd name="connsiteY5" fmla="*/ 2281187 h 5472547"/>
              <a:gd name="connsiteX6" fmla="*/ 5857260 w 5857260"/>
              <a:gd name="connsiteY6" fmla="*/ 2262804 h 5472547"/>
              <a:gd name="connsiteX7" fmla="*/ 5857260 w 5857260"/>
              <a:gd name="connsiteY7" fmla="*/ 5310606 h 5472547"/>
              <a:gd name="connsiteX8" fmla="*/ 5801580 w 5857260"/>
              <a:gd name="connsiteY8" fmla="*/ 5326418 h 5472547"/>
              <a:gd name="connsiteX9" fmla="*/ 4641577 w 5857260"/>
              <a:gd name="connsiteY9" fmla="*/ 5472547 h 5472547"/>
              <a:gd name="connsiteX10" fmla="*/ 0 w 5857260"/>
              <a:gd name="connsiteY10" fmla="*/ 830970 h 5472547"/>
              <a:gd name="connsiteX11" fmla="*/ 53482 w 5857260"/>
              <a:gd name="connsiteY11" fmla="*/ 124104 h 547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57260" h="5472547">
                <a:moveTo>
                  <a:pt x="75644" y="0"/>
                </a:moveTo>
                <a:lnTo>
                  <a:pt x="2957792" y="0"/>
                </a:lnTo>
                <a:lnTo>
                  <a:pt x="2909893" y="99433"/>
                </a:lnTo>
                <a:cubicBezTo>
                  <a:pt x="2814791" y="324278"/>
                  <a:pt x="2762202" y="571483"/>
                  <a:pt x="2762202" y="830970"/>
                </a:cubicBezTo>
                <a:cubicBezTo>
                  <a:pt x="2762202" y="1868920"/>
                  <a:pt x="3603627" y="2710345"/>
                  <a:pt x="4641577" y="2710345"/>
                </a:cubicBezTo>
                <a:cubicBezTo>
                  <a:pt x="5095680" y="2710345"/>
                  <a:pt x="5512167" y="2549291"/>
                  <a:pt x="5837034" y="2281187"/>
                </a:cubicBezTo>
                <a:lnTo>
                  <a:pt x="5857260" y="2262804"/>
                </a:lnTo>
                <a:lnTo>
                  <a:pt x="5857260" y="5310606"/>
                </a:lnTo>
                <a:lnTo>
                  <a:pt x="5801580" y="5326418"/>
                </a:lnTo>
                <a:cubicBezTo>
                  <a:pt x="5430812" y="5421812"/>
                  <a:pt x="5042120" y="5472547"/>
                  <a:pt x="4641577" y="5472547"/>
                </a:cubicBezTo>
                <a:cubicBezTo>
                  <a:pt x="2078105" y="5472547"/>
                  <a:pt x="0" y="3394442"/>
                  <a:pt x="0" y="830970"/>
                </a:cubicBezTo>
                <a:cubicBezTo>
                  <a:pt x="0" y="590645"/>
                  <a:pt x="18265" y="354585"/>
                  <a:pt x="53482" y="124104"/>
                </a:cubicBezTo>
                <a:close/>
              </a:path>
            </a:pathLst>
          </a:custGeom>
          <a:solidFill>
            <a:srgbClr val="268CF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cs typeface="+mn-ea"/>
              <a:sym typeface="+mn-lt"/>
            </a:endParaRPr>
          </a:p>
        </p:txBody>
      </p:sp>
      <p:pic>
        <p:nvPicPr>
          <p:cNvPr id="9" name="图片 8"/>
          <p:cNvPicPr>
            <a:picLocks noChangeAspect="1"/>
          </p:cNvPicPr>
          <p:nvPr/>
        </p:nvPicPr>
        <p:blipFill rotWithShape="1">
          <a:blip r:embed="rId4" cstate="print">
            <a:duotone>
              <a:prstClr val="black"/>
              <a:schemeClr val="tx2">
                <a:tint val="45000"/>
                <a:satMod val="400000"/>
              </a:schemeClr>
            </a:duotone>
            <a:extLst>
              <a:ext uri="{BEBA8EAE-BF5A-486C-A8C5-ECC9F3942E4B}">
                <a14:imgProps xmlns:a14="http://schemas.microsoft.com/office/drawing/2010/main">
                  <a14:imgLayer r:embed="rId5">
                    <a14:imgEffect>
                      <a14:brightnessContrast contrast="30000"/>
                    </a14:imgEffect>
                    <a14:imgEffect>
                      <a14:colorTemperature colorTemp="10159"/>
                    </a14:imgEffect>
                    <a14:imgEffect>
                      <a14:saturation sat="400000"/>
                    </a14:imgEffect>
                  </a14:imgLayer>
                </a14:imgProps>
              </a:ext>
              <a:ext uri="{28A0092B-C50C-407E-A947-70E740481C1C}">
                <a14:useLocalDpi xmlns:a14="http://schemas.microsoft.com/office/drawing/2010/main" val="0"/>
              </a:ext>
            </a:extLst>
          </a:blip>
          <a:srcRect l="529" t="61" r="11290" b="-223"/>
          <a:stretch>
            <a:fillRect/>
          </a:stretch>
        </p:blipFill>
        <p:spPr>
          <a:xfrm>
            <a:off x="5372450" y="1722360"/>
            <a:ext cx="6813231" cy="5157905"/>
          </a:xfrm>
          <a:prstGeom prst="rect">
            <a:avLst/>
          </a:prstGeom>
        </p:spPr>
      </p:pic>
      <p:sp>
        <p:nvSpPr>
          <p:cNvPr id="12" name="文本框 1"/>
          <p:cNvSpPr txBox="1"/>
          <p:nvPr/>
        </p:nvSpPr>
        <p:spPr>
          <a:xfrm>
            <a:off x="584850" y="2958135"/>
            <a:ext cx="3454887" cy="461665"/>
          </a:xfrm>
          <a:prstGeom prst="rect">
            <a:avLst/>
          </a:prstGeom>
          <a:noFill/>
        </p:spPr>
        <p:txBody>
          <a:bodyPr wrap="square" rtlCol="0">
            <a:spAutoFit/>
          </a:bodyPr>
          <a:lstStyle/>
          <a:p>
            <a:r>
              <a:rPr lang="zh-CN" altLang="en-US" sz="2300" b="1" dirty="0">
                <a:latin typeface="微软雅黑" panose="020B0503020204020204" pitchFamily="34" charset="-122"/>
                <a:ea typeface="微软雅黑" panose="020B0503020204020204" pitchFamily="34" charset="-122"/>
              </a:rPr>
              <a:t>福建正孚软件有限公司</a:t>
            </a:r>
            <a:endParaRPr lang="zh-CN" altLang="en-US" sz="2300" b="1" dirty="0"/>
          </a:p>
        </p:txBody>
      </p:sp>
      <p:sp>
        <p:nvSpPr>
          <p:cNvPr id="14" name="图形"/>
          <p:cNvSpPr txBox="1"/>
          <p:nvPr/>
        </p:nvSpPr>
        <p:spPr>
          <a:xfrm>
            <a:off x="525880" y="1797597"/>
            <a:ext cx="5006499" cy="1246495"/>
          </a:xfrm>
          <a:prstGeom prst="rect">
            <a:avLst/>
          </a:prstGeom>
          <a:noFill/>
          <a:effectLst>
            <a:outerShdw blurRad="76200" dist="63500" dir="2700000" algn="tl" rotWithShape="0">
              <a:schemeClr val="bg1">
                <a:alpha val="80000"/>
              </a:schemeClr>
            </a:outerShdw>
          </a:effectLst>
        </p:spPr>
        <p:txBody>
          <a:bodyPr wrap="none" rtlCol="0">
            <a:spAutoFit/>
          </a:bodyPr>
          <a:lstStyle/>
          <a:p>
            <a:pPr>
              <a:lnSpc>
                <a:spcPts val="9000"/>
              </a:lnSpc>
            </a:pPr>
            <a:r>
              <a:rPr lang="zh-CN" altLang="en-US" sz="8800" b="1" spc="600" dirty="0" smtClean="0">
                <a:latin typeface="微软雅黑" panose="020B0503020204020204" pitchFamily="34" charset="-122"/>
                <a:ea typeface="微软雅黑" panose="020B0503020204020204" pitchFamily="34" charset="-122"/>
                <a:cs typeface="思源黑体 CN Bold" panose="020B0800000000000000" charset="-122"/>
              </a:rPr>
              <a:t>感谢聆听</a:t>
            </a:r>
            <a:endParaRPr lang="zh-CN" altLang="en-US" sz="8800" b="1" spc="600" dirty="0">
              <a:latin typeface="微软雅黑" panose="020B0503020204020204" pitchFamily="34" charset="-122"/>
              <a:ea typeface="微软雅黑" panose="020B0503020204020204" pitchFamily="34" charset="-122"/>
              <a:cs typeface="思源黑体 CN Bold" panose="020B0800000000000000" charset="-122"/>
            </a:endParaRPr>
          </a:p>
        </p:txBody>
      </p:sp>
      <p:grpSp>
        <p:nvGrpSpPr>
          <p:cNvPr id="15" name="图形 4"/>
          <p:cNvGrpSpPr/>
          <p:nvPr/>
        </p:nvGrpSpPr>
        <p:grpSpPr>
          <a:xfrm>
            <a:off x="706415" y="324985"/>
            <a:ext cx="1421106" cy="317081"/>
            <a:chOff x="3026537" y="1769312"/>
            <a:chExt cx="5852211" cy="1305762"/>
          </a:xfrm>
          <a:solidFill>
            <a:srgbClr val="2277C3"/>
          </a:solidFill>
        </p:grpSpPr>
        <p:grpSp>
          <p:nvGrpSpPr>
            <p:cNvPr id="16" name="图形 4"/>
            <p:cNvGrpSpPr/>
            <p:nvPr/>
          </p:nvGrpSpPr>
          <p:grpSpPr>
            <a:xfrm>
              <a:off x="5805209" y="1769312"/>
              <a:ext cx="3046119" cy="736361"/>
              <a:chOff x="5805209" y="1769312"/>
              <a:chExt cx="3046119" cy="736361"/>
            </a:xfrm>
            <a:grpFill/>
          </p:grpSpPr>
          <p:sp>
            <p:nvSpPr>
              <p:cNvPr id="30" name="任意形状 7"/>
              <p:cNvSpPr/>
              <p:nvPr/>
            </p:nvSpPr>
            <p:spPr>
              <a:xfrm>
                <a:off x="5805209" y="1885054"/>
                <a:ext cx="646709" cy="528581"/>
              </a:xfrm>
              <a:custGeom>
                <a:avLst/>
                <a:gdLst>
                  <a:gd name="connsiteX0" fmla="*/ 339823 w 646709"/>
                  <a:gd name="connsiteY0" fmla="*/ 17192 h 528581"/>
                  <a:gd name="connsiteX1" fmla="*/ 490535 w 646709"/>
                  <a:gd name="connsiteY1" fmla="*/ 1363 h 528581"/>
                  <a:gd name="connsiteX2" fmla="*/ 490535 w 646709"/>
                  <a:gd name="connsiteY2" fmla="*/ 39302 h 528581"/>
                  <a:gd name="connsiteX3" fmla="*/ 405803 w 646709"/>
                  <a:gd name="connsiteY3" fmla="*/ 96167 h 528581"/>
                  <a:gd name="connsiteX4" fmla="*/ 386964 w 646709"/>
                  <a:gd name="connsiteY4" fmla="*/ 194153 h 528581"/>
                  <a:gd name="connsiteX5" fmla="*/ 468600 w 646709"/>
                  <a:gd name="connsiteY5" fmla="*/ 172044 h 528581"/>
                  <a:gd name="connsiteX6" fmla="*/ 487439 w 646709"/>
                  <a:gd name="connsiteY6" fmla="*/ 235275 h 528581"/>
                  <a:gd name="connsiteX7" fmla="*/ 456040 w 646709"/>
                  <a:gd name="connsiteY7" fmla="*/ 247921 h 528581"/>
                  <a:gd name="connsiteX8" fmla="*/ 386964 w 646709"/>
                  <a:gd name="connsiteY8" fmla="*/ 282677 h 528581"/>
                  <a:gd name="connsiteX9" fmla="*/ 377587 w 646709"/>
                  <a:gd name="connsiteY9" fmla="*/ 307970 h 528581"/>
                  <a:gd name="connsiteX10" fmla="*/ 377587 w 646709"/>
                  <a:gd name="connsiteY10" fmla="*/ 368018 h 528581"/>
                  <a:gd name="connsiteX11" fmla="*/ 418362 w 646709"/>
                  <a:gd name="connsiteY11" fmla="*/ 396493 h 528581"/>
                  <a:gd name="connsiteX12" fmla="*/ 493718 w 646709"/>
                  <a:gd name="connsiteY12" fmla="*/ 396493 h 528581"/>
                  <a:gd name="connsiteX13" fmla="*/ 572171 w 646709"/>
                  <a:gd name="connsiteY13" fmla="*/ 390213 h 528581"/>
                  <a:gd name="connsiteX14" fmla="*/ 625505 w 646709"/>
                  <a:gd name="connsiteY14" fmla="*/ 402859 h 528581"/>
                  <a:gd name="connsiteX15" fmla="*/ 628688 w 646709"/>
                  <a:gd name="connsiteY15" fmla="*/ 491297 h 528581"/>
                  <a:gd name="connsiteX16" fmla="*/ 333630 w 646709"/>
                  <a:gd name="connsiteY16" fmla="*/ 469187 h 528581"/>
                  <a:gd name="connsiteX17" fmla="*/ 302231 w 646709"/>
                  <a:gd name="connsiteY17" fmla="*/ 472370 h 528581"/>
                  <a:gd name="connsiteX18" fmla="*/ 286576 w 646709"/>
                  <a:gd name="connsiteY18" fmla="*/ 472370 h 528581"/>
                  <a:gd name="connsiteX19" fmla="*/ 60594 w 646709"/>
                  <a:gd name="connsiteY19" fmla="*/ 510309 h 528581"/>
                  <a:gd name="connsiteX20" fmla="*/ 48034 w 646709"/>
                  <a:gd name="connsiteY20" fmla="*/ 519772 h 528581"/>
                  <a:gd name="connsiteX21" fmla="*/ 29195 w 646709"/>
                  <a:gd name="connsiteY21" fmla="*/ 522955 h 528581"/>
                  <a:gd name="connsiteX22" fmla="*/ 980 w 646709"/>
                  <a:gd name="connsiteY22" fmla="*/ 462907 h 528581"/>
                  <a:gd name="connsiteX23" fmla="*/ 145412 w 646709"/>
                  <a:gd name="connsiteY23" fmla="*/ 431335 h 528581"/>
                  <a:gd name="connsiteX24" fmla="*/ 148509 w 646709"/>
                  <a:gd name="connsiteY24" fmla="*/ 276483 h 528581"/>
                  <a:gd name="connsiteX25" fmla="*/ 145412 w 646709"/>
                  <a:gd name="connsiteY25" fmla="*/ 229081 h 528581"/>
                  <a:gd name="connsiteX26" fmla="*/ 164251 w 646709"/>
                  <a:gd name="connsiteY26" fmla="*/ 210155 h 528581"/>
                  <a:gd name="connsiteX27" fmla="*/ 239607 w 646709"/>
                  <a:gd name="connsiteY27" fmla="*/ 241727 h 528581"/>
                  <a:gd name="connsiteX28" fmla="*/ 220768 w 646709"/>
                  <a:gd name="connsiteY28" fmla="*/ 371287 h 528581"/>
                  <a:gd name="connsiteX29" fmla="*/ 227048 w 646709"/>
                  <a:gd name="connsiteY29" fmla="*/ 406042 h 528581"/>
                  <a:gd name="connsiteX30" fmla="*/ 248983 w 646709"/>
                  <a:gd name="connsiteY30" fmla="*/ 412323 h 528581"/>
                  <a:gd name="connsiteX31" fmla="*/ 292941 w 646709"/>
                  <a:gd name="connsiteY31" fmla="*/ 399676 h 528581"/>
                  <a:gd name="connsiteX32" fmla="*/ 302317 w 646709"/>
                  <a:gd name="connsiteY32" fmla="*/ 371201 h 528581"/>
                  <a:gd name="connsiteX33" fmla="*/ 299221 w 646709"/>
                  <a:gd name="connsiteY33" fmla="*/ 203703 h 528581"/>
                  <a:gd name="connsiteX34" fmla="*/ 299221 w 646709"/>
                  <a:gd name="connsiteY34" fmla="*/ 140471 h 528581"/>
                  <a:gd name="connsiteX35" fmla="*/ 277285 w 646709"/>
                  <a:gd name="connsiteY35" fmla="*/ 111996 h 528581"/>
                  <a:gd name="connsiteX36" fmla="*/ 223951 w 646709"/>
                  <a:gd name="connsiteY36" fmla="*/ 124642 h 528581"/>
                  <a:gd name="connsiteX37" fmla="*/ 176897 w 646709"/>
                  <a:gd name="connsiteY37" fmla="*/ 58314 h 528581"/>
                  <a:gd name="connsiteX38" fmla="*/ 176897 w 646709"/>
                  <a:gd name="connsiteY38" fmla="*/ 48851 h 528581"/>
                  <a:gd name="connsiteX39" fmla="*/ 208295 w 646709"/>
                  <a:gd name="connsiteY39" fmla="*/ 29924 h 528581"/>
                  <a:gd name="connsiteX40" fmla="*/ 339823 w 646709"/>
                  <a:gd name="connsiteY40" fmla="*/ 17192 h 52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6709" h="528581">
                    <a:moveTo>
                      <a:pt x="339823" y="17192"/>
                    </a:moveTo>
                    <a:cubicBezTo>
                      <a:pt x="392125" y="2481"/>
                      <a:pt x="442363" y="-2766"/>
                      <a:pt x="490535" y="1363"/>
                    </a:cubicBezTo>
                    <a:cubicBezTo>
                      <a:pt x="486320" y="14009"/>
                      <a:pt x="486320" y="26655"/>
                      <a:pt x="490535" y="39302"/>
                    </a:cubicBezTo>
                    <a:cubicBezTo>
                      <a:pt x="496815" y="49883"/>
                      <a:pt x="468600" y="68810"/>
                      <a:pt x="405803" y="96167"/>
                    </a:cubicBezTo>
                    <a:cubicBezTo>
                      <a:pt x="393244" y="108813"/>
                      <a:pt x="386964" y="141504"/>
                      <a:pt x="386964" y="194153"/>
                    </a:cubicBezTo>
                    <a:cubicBezTo>
                      <a:pt x="426706" y="183658"/>
                      <a:pt x="453890" y="176259"/>
                      <a:pt x="468600" y="172044"/>
                    </a:cubicBezTo>
                    <a:cubicBezTo>
                      <a:pt x="481159" y="178324"/>
                      <a:pt x="487439" y="199401"/>
                      <a:pt x="487439" y="235275"/>
                    </a:cubicBezTo>
                    <a:cubicBezTo>
                      <a:pt x="481159" y="239491"/>
                      <a:pt x="470664" y="243706"/>
                      <a:pt x="456040" y="247921"/>
                    </a:cubicBezTo>
                    <a:cubicBezTo>
                      <a:pt x="435136" y="256352"/>
                      <a:pt x="412083" y="267966"/>
                      <a:pt x="386964" y="282677"/>
                    </a:cubicBezTo>
                    <a:cubicBezTo>
                      <a:pt x="382749" y="286893"/>
                      <a:pt x="379566" y="295323"/>
                      <a:pt x="377587" y="307970"/>
                    </a:cubicBezTo>
                    <a:cubicBezTo>
                      <a:pt x="375437" y="322766"/>
                      <a:pt x="375437" y="342725"/>
                      <a:pt x="377587" y="368018"/>
                    </a:cubicBezTo>
                    <a:cubicBezTo>
                      <a:pt x="377587" y="389095"/>
                      <a:pt x="391179" y="398558"/>
                      <a:pt x="418362" y="396493"/>
                    </a:cubicBezTo>
                    <a:cubicBezTo>
                      <a:pt x="435051" y="396493"/>
                      <a:pt x="460169" y="396493"/>
                      <a:pt x="493718" y="396493"/>
                    </a:cubicBezTo>
                    <a:cubicBezTo>
                      <a:pt x="531396" y="394429"/>
                      <a:pt x="557547" y="392278"/>
                      <a:pt x="572171" y="390213"/>
                    </a:cubicBezTo>
                    <a:cubicBezTo>
                      <a:pt x="599354" y="385998"/>
                      <a:pt x="617161" y="390213"/>
                      <a:pt x="625505" y="402859"/>
                    </a:cubicBezTo>
                    <a:cubicBezTo>
                      <a:pt x="652688" y="455509"/>
                      <a:pt x="653720" y="485017"/>
                      <a:pt x="628688" y="491297"/>
                    </a:cubicBezTo>
                    <a:cubicBezTo>
                      <a:pt x="547052" y="459724"/>
                      <a:pt x="448642" y="452326"/>
                      <a:pt x="333630" y="469187"/>
                    </a:cubicBezTo>
                    <a:cubicBezTo>
                      <a:pt x="316855" y="471338"/>
                      <a:pt x="306447" y="472370"/>
                      <a:pt x="302231" y="472370"/>
                    </a:cubicBezTo>
                    <a:cubicBezTo>
                      <a:pt x="298016" y="472370"/>
                      <a:pt x="292855" y="472370"/>
                      <a:pt x="286576" y="472370"/>
                    </a:cubicBezTo>
                    <a:cubicBezTo>
                      <a:pt x="207004" y="463940"/>
                      <a:pt x="131649" y="476586"/>
                      <a:pt x="60594" y="510309"/>
                    </a:cubicBezTo>
                    <a:cubicBezTo>
                      <a:pt x="56379" y="512460"/>
                      <a:pt x="52164" y="515557"/>
                      <a:pt x="48034" y="519772"/>
                    </a:cubicBezTo>
                    <a:cubicBezTo>
                      <a:pt x="39604" y="530354"/>
                      <a:pt x="33410" y="531386"/>
                      <a:pt x="29195" y="522955"/>
                    </a:cubicBezTo>
                    <a:cubicBezTo>
                      <a:pt x="6141" y="493448"/>
                      <a:pt x="-3235" y="473489"/>
                      <a:pt x="980" y="462907"/>
                    </a:cubicBezTo>
                    <a:cubicBezTo>
                      <a:pt x="82616" y="450261"/>
                      <a:pt x="130702" y="439766"/>
                      <a:pt x="145412" y="431335"/>
                    </a:cubicBezTo>
                    <a:cubicBezTo>
                      <a:pt x="155821" y="422904"/>
                      <a:pt x="156853" y="371287"/>
                      <a:pt x="148509" y="276483"/>
                    </a:cubicBezTo>
                    <a:cubicBezTo>
                      <a:pt x="146358" y="257557"/>
                      <a:pt x="145412" y="241727"/>
                      <a:pt x="145412" y="229081"/>
                    </a:cubicBezTo>
                    <a:cubicBezTo>
                      <a:pt x="145412" y="218586"/>
                      <a:pt x="151692" y="212219"/>
                      <a:pt x="164251" y="210155"/>
                    </a:cubicBezTo>
                    <a:cubicBezTo>
                      <a:pt x="216553" y="218586"/>
                      <a:pt x="241671" y="229081"/>
                      <a:pt x="239607" y="241727"/>
                    </a:cubicBezTo>
                    <a:cubicBezTo>
                      <a:pt x="216553" y="269085"/>
                      <a:pt x="210273" y="312357"/>
                      <a:pt x="220768" y="371287"/>
                    </a:cubicBezTo>
                    <a:cubicBezTo>
                      <a:pt x="222833" y="386084"/>
                      <a:pt x="224897" y="397612"/>
                      <a:pt x="227048" y="406042"/>
                    </a:cubicBezTo>
                    <a:cubicBezTo>
                      <a:pt x="227048" y="410258"/>
                      <a:pt x="234360" y="412323"/>
                      <a:pt x="248983" y="412323"/>
                    </a:cubicBezTo>
                    <a:cubicBezTo>
                      <a:pt x="265672" y="410258"/>
                      <a:pt x="280382" y="406042"/>
                      <a:pt x="292941" y="399676"/>
                    </a:cubicBezTo>
                    <a:cubicBezTo>
                      <a:pt x="299221" y="395461"/>
                      <a:pt x="302317" y="385998"/>
                      <a:pt x="302317" y="371201"/>
                    </a:cubicBezTo>
                    <a:cubicBezTo>
                      <a:pt x="302317" y="280699"/>
                      <a:pt x="301199" y="224866"/>
                      <a:pt x="299221" y="203703"/>
                    </a:cubicBezTo>
                    <a:cubicBezTo>
                      <a:pt x="299221" y="172130"/>
                      <a:pt x="299221" y="151053"/>
                      <a:pt x="299221" y="140471"/>
                    </a:cubicBezTo>
                    <a:cubicBezTo>
                      <a:pt x="297070" y="123610"/>
                      <a:pt x="289844" y="114147"/>
                      <a:pt x="277285" y="111996"/>
                    </a:cubicBezTo>
                    <a:cubicBezTo>
                      <a:pt x="264726" y="111996"/>
                      <a:pt x="246919" y="116211"/>
                      <a:pt x="223951" y="124642"/>
                    </a:cubicBezTo>
                    <a:cubicBezTo>
                      <a:pt x="209327" y="133073"/>
                      <a:pt x="193585" y="110964"/>
                      <a:pt x="176897" y="58314"/>
                    </a:cubicBezTo>
                    <a:cubicBezTo>
                      <a:pt x="176897" y="54099"/>
                      <a:pt x="176897" y="50916"/>
                      <a:pt x="176897" y="48851"/>
                    </a:cubicBezTo>
                    <a:cubicBezTo>
                      <a:pt x="172682" y="36205"/>
                      <a:pt x="183176" y="29924"/>
                      <a:pt x="208295" y="29924"/>
                    </a:cubicBezTo>
                    <a:cubicBezTo>
                      <a:pt x="260252" y="31903"/>
                      <a:pt x="304210" y="27774"/>
                      <a:pt x="339823" y="17192"/>
                    </a:cubicBezTo>
                    <a:close/>
                  </a:path>
                </a:pathLst>
              </a:custGeom>
              <a:grpFill/>
              <a:ln w="860" cap="flat">
                <a:noFill/>
                <a:prstDash val="solid"/>
                <a:miter/>
              </a:ln>
            </p:spPr>
            <p:txBody>
              <a:bodyPr rtlCol="0" anchor="ctr"/>
              <a:lstStyle/>
              <a:p>
                <a:endParaRPr lang="zh-CN" altLang="en-US"/>
              </a:p>
            </p:txBody>
          </p:sp>
          <p:sp>
            <p:nvSpPr>
              <p:cNvPr id="31" name="任意形状 8"/>
              <p:cNvSpPr/>
              <p:nvPr/>
            </p:nvSpPr>
            <p:spPr>
              <a:xfrm>
                <a:off x="6627623" y="1792353"/>
                <a:ext cx="612994" cy="688006"/>
              </a:xfrm>
              <a:custGeom>
                <a:avLst/>
                <a:gdLst>
                  <a:gd name="connsiteX0" fmla="*/ 139010 w 612994"/>
                  <a:gd name="connsiteY0" fmla="*/ 315243 h 688006"/>
                  <a:gd name="connsiteX1" fmla="*/ 214366 w 612994"/>
                  <a:gd name="connsiteY1" fmla="*/ 283671 h 688006"/>
                  <a:gd name="connsiteX2" fmla="*/ 270882 w 612994"/>
                  <a:gd name="connsiteY2" fmla="*/ 261561 h 688006"/>
                  <a:gd name="connsiteX3" fmla="*/ 302281 w 612994"/>
                  <a:gd name="connsiteY3" fmla="*/ 248915 h 688006"/>
                  <a:gd name="connsiteX4" fmla="*/ 368174 w 612994"/>
                  <a:gd name="connsiteY4" fmla="*/ 204696 h 688006"/>
                  <a:gd name="connsiteX5" fmla="*/ 449810 w 612994"/>
                  <a:gd name="connsiteY5" fmla="*/ 106710 h 688006"/>
                  <a:gd name="connsiteX6" fmla="*/ 471746 w 612994"/>
                  <a:gd name="connsiteY6" fmla="*/ 97246 h 688006"/>
                  <a:gd name="connsiteX7" fmla="*/ 474842 w 612994"/>
                  <a:gd name="connsiteY7" fmla="*/ 100429 h 688006"/>
                  <a:gd name="connsiteX8" fmla="*/ 484305 w 612994"/>
                  <a:gd name="connsiteY8" fmla="*/ 103613 h 688006"/>
                  <a:gd name="connsiteX9" fmla="*/ 487401 w 612994"/>
                  <a:gd name="connsiteY9" fmla="*/ 125722 h 688006"/>
                  <a:gd name="connsiteX10" fmla="*/ 440348 w 612994"/>
                  <a:gd name="connsiteY10" fmla="*/ 173124 h 688006"/>
                  <a:gd name="connsiteX11" fmla="*/ 396389 w 612994"/>
                  <a:gd name="connsiteY11" fmla="*/ 220526 h 688006"/>
                  <a:gd name="connsiteX12" fmla="*/ 387013 w 612994"/>
                  <a:gd name="connsiteY12" fmla="*/ 233172 h 688006"/>
                  <a:gd name="connsiteX13" fmla="*/ 399572 w 612994"/>
                  <a:gd name="connsiteY13" fmla="*/ 239452 h 688006"/>
                  <a:gd name="connsiteX14" fmla="*/ 459186 w 612994"/>
                  <a:gd name="connsiteY14" fmla="*/ 274208 h 688006"/>
                  <a:gd name="connsiteX15" fmla="*/ 449810 w 612994"/>
                  <a:gd name="connsiteY15" fmla="*/ 296317 h 688006"/>
                  <a:gd name="connsiteX16" fmla="*/ 355615 w 612994"/>
                  <a:gd name="connsiteY16" fmla="*/ 353182 h 688006"/>
                  <a:gd name="connsiteX17" fmla="*/ 361895 w 612994"/>
                  <a:gd name="connsiteY17" fmla="*/ 381658 h 688006"/>
                  <a:gd name="connsiteX18" fmla="*/ 383830 w 612994"/>
                  <a:gd name="connsiteY18" fmla="*/ 387938 h 688006"/>
                  <a:gd name="connsiteX19" fmla="*/ 446627 w 612994"/>
                  <a:gd name="connsiteY19" fmla="*/ 384755 h 688006"/>
                  <a:gd name="connsiteX20" fmla="*/ 565941 w 612994"/>
                  <a:gd name="connsiteY20" fmla="*/ 368925 h 688006"/>
                  <a:gd name="connsiteX21" fmla="*/ 612994 w 612994"/>
                  <a:gd name="connsiteY21" fmla="*/ 441620 h 688006"/>
                  <a:gd name="connsiteX22" fmla="*/ 606715 w 612994"/>
                  <a:gd name="connsiteY22" fmla="*/ 463729 h 688006"/>
                  <a:gd name="connsiteX23" fmla="*/ 587876 w 612994"/>
                  <a:gd name="connsiteY23" fmla="*/ 460546 h 688006"/>
                  <a:gd name="connsiteX24" fmla="*/ 390110 w 612994"/>
                  <a:gd name="connsiteY24" fmla="*/ 438437 h 688006"/>
                  <a:gd name="connsiteX25" fmla="*/ 374454 w 612994"/>
                  <a:gd name="connsiteY25" fmla="*/ 457363 h 688006"/>
                  <a:gd name="connsiteX26" fmla="*/ 365077 w 612994"/>
                  <a:gd name="connsiteY26" fmla="*/ 618495 h 688006"/>
                  <a:gd name="connsiteX27" fmla="*/ 361895 w 612994"/>
                  <a:gd name="connsiteY27" fmla="*/ 675360 h 688006"/>
                  <a:gd name="connsiteX28" fmla="*/ 355615 w 612994"/>
                  <a:gd name="connsiteY28" fmla="*/ 688006 h 688006"/>
                  <a:gd name="connsiteX29" fmla="*/ 343055 w 612994"/>
                  <a:gd name="connsiteY29" fmla="*/ 688006 h 688006"/>
                  <a:gd name="connsiteX30" fmla="*/ 157849 w 612994"/>
                  <a:gd name="connsiteY30" fmla="*/ 618495 h 688006"/>
                  <a:gd name="connsiteX31" fmla="*/ 148472 w 612994"/>
                  <a:gd name="connsiteY31" fmla="*/ 605849 h 688006"/>
                  <a:gd name="connsiteX32" fmla="*/ 164128 w 612994"/>
                  <a:gd name="connsiteY32" fmla="*/ 605849 h 688006"/>
                  <a:gd name="connsiteX33" fmla="*/ 280259 w 612994"/>
                  <a:gd name="connsiteY33" fmla="*/ 624775 h 688006"/>
                  <a:gd name="connsiteX34" fmla="*/ 305378 w 612994"/>
                  <a:gd name="connsiteY34" fmla="*/ 596299 h 688006"/>
                  <a:gd name="connsiteX35" fmla="*/ 305378 w 612994"/>
                  <a:gd name="connsiteY35" fmla="*/ 542618 h 688006"/>
                  <a:gd name="connsiteX36" fmla="*/ 308561 w 612994"/>
                  <a:gd name="connsiteY36" fmla="*/ 463643 h 688006"/>
                  <a:gd name="connsiteX37" fmla="*/ 299184 w 612994"/>
                  <a:gd name="connsiteY37" fmla="*/ 454180 h 688006"/>
                  <a:gd name="connsiteX38" fmla="*/ 41804 w 612994"/>
                  <a:gd name="connsiteY38" fmla="*/ 504765 h 688006"/>
                  <a:gd name="connsiteX39" fmla="*/ 13588 w 612994"/>
                  <a:gd name="connsiteY39" fmla="*/ 501582 h 688006"/>
                  <a:gd name="connsiteX40" fmla="*/ 4212 w 612994"/>
                  <a:gd name="connsiteY40" fmla="*/ 479472 h 688006"/>
                  <a:gd name="connsiteX41" fmla="*/ 1029 w 612994"/>
                  <a:gd name="connsiteY41" fmla="*/ 470009 h 688006"/>
                  <a:gd name="connsiteX42" fmla="*/ 13588 w 612994"/>
                  <a:gd name="connsiteY42" fmla="*/ 466826 h 688006"/>
                  <a:gd name="connsiteX43" fmla="*/ 70105 w 612994"/>
                  <a:gd name="connsiteY43" fmla="*/ 454180 h 688006"/>
                  <a:gd name="connsiteX44" fmla="*/ 148558 w 612994"/>
                  <a:gd name="connsiteY44" fmla="*/ 438351 h 688006"/>
                  <a:gd name="connsiteX45" fmla="*/ 283528 w 612994"/>
                  <a:gd name="connsiteY45" fmla="*/ 409875 h 688006"/>
                  <a:gd name="connsiteX46" fmla="*/ 292904 w 612994"/>
                  <a:gd name="connsiteY46" fmla="*/ 406692 h 688006"/>
                  <a:gd name="connsiteX47" fmla="*/ 283528 w 612994"/>
                  <a:gd name="connsiteY47" fmla="*/ 390863 h 688006"/>
                  <a:gd name="connsiteX48" fmla="*/ 255312 w 612994"/>
                  <a:gd name="connsiteY48" fmla="*/ 371936 h 688006"/>
                  <a:gd name="connsiteX49" fmla="*/ 252130 w 612994"/>
                  <a:gd name="connsiteY49" fmla="*/ 353010 h 688006"/>
                  <a:gd name="connsiteX50" fmla="*/ 277248 w 612994"/>
                  <a:gd name="connsiteY50" fmla="*/ 343547 h 688006"/>
                  <a:gd name="connsiteX51" fmla="*/ 305464 w 612994"/>
                  <a:gd name="connsiteY51" fmla="*/ 343547 h 688006"/>
                  <a:gd name="connsiteX52" fmla="*/ 346238 w 612994"/>
                  <a:gd name="connsiteY52" fmla="*/ 315071 h 688006"/>
                  <a:gd name="connsiteX53" fmla="*/ 333679 w 612994"/>
                  <a:gd name="connsiteY53" fmla="*/ 277133 h 688006"/>
                  <a:gd name="connsiteX54" fmla="*/ 164128 w 612994"/>
                  <a:gd name="connsiteY54" fmla="*/ 346644 h 688006"/>
                  <a:gd name="connsiteX55" fmla="*/ 142192 w 612994"/>
                  <a:gd name="connsiteY55" fmla="*/ 346644 h 688006"/>
                  <a:gd name="connsiteX56" fmla="*/ 129633 w 612994"/>
                  <a:gd name="connsiteY56" fmla="*/ 333998 h 688006"/>
                  <a:gd name="connsiteX57" fmla="*/ 123353 w 612994"/>
                  <a:gd name="connsiteY57" fmla="*/ 324535 h 688006"/>
                  <a:gd name="connsiteX58" fmla="*/ 139010 w 612994"/>
                  <a:gd name="connsiteY58" fmla="*/ 315243 h 688006"/>
                  <a:gd name="connsiteX59" fmla="*/ 120171 w 612994"/>
                  <a:gd name="connsiteY59" fmla="*/ 122539 h 688006"/>
                  <a:gd name="connsiteX60" fmla="*/ 233205 w 612994"/>
                  <a:gd name="connsiteY60" fmla="*/ 59308 h 688006"/>
                  <a:gd name="connsiteX61" fmla="*/ 252043 w 612994"/>
                  <a:gd name="connsiteY61" fmla="*/ 53028 h 688006"/>
                  <a:gd name="connsiteX62" fmla="*/ 377637 w 612994"/>
                  <a:gd name="connsiteY62" fmla="*/ 5626 h 688006"/>
                  <a:gd name="connsiteX63" fmla="*/ 409035 w 612994"/>
                  <a:gd name="connsiteY63" fmla="*/ 8809 h 688006"/>
                  <a:gd name="connsiteX64" fmla="*/ 430971 w 612994"/>
                  <a:gd name="connsiteY64" fmla="*/ 30918 h 688006"/>
                  <a:gd name="connsiteX65" fmla="*/ 434154 w 612994"/>
                  <a:gd name="connsiteY65" fmla="*/ 46748 h 688006"/>
                  <a:gd name="connsiteX66" fmla="*/ 415314 w 612994"/>
                  <a:gd name="connsiteY66" fmla="*/ 53028 h 688006"/>
                  <a:gd name="connsiteX67" fmla="*/ 255226 w 612994"/>
                  <a:gd name="connsiteY67" fmla="*/ 106710 h 688006"/>
                  <a:gd name="connsiteX68" fmla="*/ 227011 w 612994"/>
                  <a:gd name="connsiteY68" fmla="*/ 125636 h 688006"/>
                  <a:gd name="connsiteX69" fmla="*/ 189333 w 612994"/>
                  <a:gd name="connsiteY69" fmla="*/ 131916 h 688006"/>
                  <a:gd name="connsiteX70" fmla="*/ 123439 w 612994"/>
                  <a:gd name="connsiteY70" fmla="*/ 138196 h 688006"/>
                  <a:gd name="connsiteX71" fmla="*/ 107783 w 612994"/>
                  <a:gd name="connsiteY71" fmla="*/ 135013 h 688006"/>
                  <a:gd name="connsiteX72" fmla="*/ 120171 w 612994"/>
                  <a:gd name="connsiteY72" fmla="*/ 122539 h 688006"/>
                  <a:gd name="connsiteX73" fmla="*/ 170322 w 612994"/>
                  <a:gd name="connsiteY73" fmla="*/ 248915 h 688006"/>
                  <a:gd name="connsiteX74" fmla="*/ 148386 w 612994"/>
                  <a:gd name="connsiteY74" fmla="*/ 233086 h 688006"/>
                  <a:gd name="connsiteX75" fmla="*/ 129547 w 612994"/>
                  <a:gd name="connsiteY75" fmla="*/ 217257 h 688006"/>
                  <a:gd name="connsiteX76" fmla="*/ 120171 w 612994"/>
                  <a:gd name="connsiteY76" fmla="*/ 207793 h 688006"/>
                  <a:gd name="connsiteX77" fmla="*/ 135827 w 612994"/>
                  <a:gd name="connsiteY77" fmla="*/ 195147 h 688006"/>
                  <a:gd name="connsiteX78" fmla="*/ 236301 w 612994"/>
                  <a:gd name="connsiteY78" fmla="*/ 169855 h 688006"/>
                  <a:gd name="connsiteX79" fmla="*/ 245764 w 612994"/>
                  <a:gd name="connsiteY79" fmla="*/ 173038 h 688006"/>
                  <a:gd name="connsiteX80" fmla="*/ 239484 w 612994"/>
                  <a:gd name="connsiteY80" fmla="*/ 182501 h 688006"/>
                  <a:gd name="connsiteX81" fmla="*/ 198709 w 612994"/>
                  <a:gd name="connsiteY81" fmla="*/ 239366 h 688006"/>
                  <a:gd name="connsiteX82" fmla="*/ 170322 w 612994"/>
                  <a:gd name="connsiteY82" fmla="*/ 248915 h 688006"/>
                  <a:gd name="connsiteX83" fmla="*/ 295915 w 612994"/>
                  <a:gd name="connsiteY83" fmla="*/ 182501 h 688006"/>
                  <a:gd name="connsiteX84" fmla="*/ 286539 w 612994"/>
                  <a:gd name="connsiteY84" fmla="*/ 154025 h 688006"/>
                  <a:gd name="connsiteX85" fmla="*/ 295915 w 612994"/>
                  <a:gd name="connsiteY85" fmla="*/ 135099 h 688006"/>
                  <a:gd name="connsiteX86" fmla="*/ 336690 w 612994"/>
                  <a:gd name="connsiteY86" fmla="*/ 125636 h 688006"/>
                  <a:gd name="connsiteX87" fmla="*/ 364905 w 612994"/>
                  <a:gd name="connsiteY87" fmla="*/ 119356 h 688006"/>
                  <a:gd name="connsiteX88" fmla="*/ 371185 w 612994"/>
                  <a:gd name="connsiteY88" fmla="*/ 122539 h 688006"/>
                  <a:gd name="connsiteX89" fmla="*/ 368088 w 612994"/>
                  <a:gd name="connsiteY89" fmla="*/ 128819 h 688006"/>
                  <a:gd name="connsiteX90" fmla="*/ 324130 w 612994"/>
                  <a:gd name="connsiteY90" fmla="*/ 182501 h 688006"/>
                  <a:gd name="connsiteX91" fmla="*/ 308474 w 612994"/>
                  <a:gd name="connsiteY91" fmla="*/ 195147 h 688006"/>
                  <a:gd name="connsiteX92" fmla="*/ 295915 w 612994"/>
                  <a:gd name="connsiteY92" fmla="*/ 182501 h 68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12994" h="688006">
                    <a:moveTo>
                      <a:pt x="139010" y="315243"/>
                    </a:moveTo>
                    <a:cubicBezTo>
                      <a:pt x="161977" y="308963"/>
                      <a:pt x="187096" y="298382"/>
                      <a:pt x="214366" y="283671"/>
                    </a:cubicBezTo>
                    <a:cubicBezTo>
                      <a:pt x="226925" y="279455"/>
                      <a:pt x="245764" y="272143"/>
                      <a:pt x="270882" y="261561"/>
                    </a:cubicBezTo>
                    <a:cubicBezTo>
                      <a:pt x="279227" y="259497"/>
                      <a:pt x="289721" y="255281"/>
                      <a:pt x="302281" y="248915"/>
                    </a:cubicBezTo>
                    <a:cubicBezTo>
                      <a:pt x="321120" y="244700"/>
                      <a:pt x="343055" y="229989"/>
                      <a:pt x="368174" y="204696"/>
                    </a:cubicBezTo>
                    <a:cubicBezTo>
                      <a:pt x="387013" y="187835"/>
                      <a:pt x="414196" y="155230"/>
                      <a:pt x="449810" y="106710"/>
                    </a:cubicBezTo>
                    <a:cubicBezTo>
                      <a:pt x="453939" y="98279"/>
                      <a:pt x="461251" y="95182"/>
                      <a:pt x="471746" y="97246"/>
                    </a:cubicBezTo>
                    <a:cubicBezTo>
                      <a:pt x="471746" y="99397"/>
                      <a:pt x="472777" y="100429"/>
                      <a:pt x="474842" y="100429"/>
                    </a:cubicBezTo>
                    <a:cubicBezTo>
                      <a:pt x="478971" y="102580"/>
                      <a:pt x="482154" y="103613"/>
                      <a:pt x="484305" y="103613"/>
                    </a:cubicBezTo>
                    <a:cubicBezTo>
                      <a:pt x="494713" y="107828"/>
                      <a:pt x="495746" y="115226"/>
                      <a:pt x="487401" y="125722"/>
                    </a:cubicBezTo>
                    <a:cubicBezTo>
                      <a:pt x="474842" y="138368"/>
                      <a:pt x="459186" y="154197"/>
                      <a:pt x="440348" y="173124"/>
                    </a:cubicBezTo>
                    <a:cubicBezTo>
                      <a:pt x="421508" y="194201"/>
                      <a:pt x="406884" y="210030"/>
                      <a:pt x="396389" y="220526"/>
                    </a:cubicBezTo>
                    <a:cubicBezTo>
                      <a:pt x="390110" y="226806"/>
                      <a:pt x="387013" y="231107"/>
                      <a:pt x="387013" y="233172"/>
                    </a:cubicBezTo>
                    <a:cubicBezTo>
                      <a:pt x="387013" y="237387"/>
                      <a:pt x="391142" y="239452"/>
                      <a:pt x="399572" y="239452"/>
                    </a:cubicBezTo>
                    <a:cubicBezTo>
                      <a:pt x="428820" y="247883"/>
                      <a:pt x="448691" y="259497"/>
                      <a:pt x="459186" y="274208"/>
                    </a:cubicBezTo>
                    <a:cubicBezTo>
                      <a:pt x="465465" y="284789"/>
                      <a:pt x="462283" y="292102"/>
                      <a:pt x="449810" y="296317"/>
                    </a:cubicBezTo>
                    <a:cubicBezTo>
                      <a:pt x="414196" y="319545"/>
                      <a:pt x="382798" y="338471"/>
                      <a:pt x="355615" y="353182"/>
                    </a:cubicBezTo>
                    <a:cubicBezTo>
                      <a:pt x="345120" y="359462"/>
                      <a:pt x="347185" y="369011"/>
                      <a:pt x="361895" y="381658"/>
                    </a:cubicBezTo>
                    <a:cubicBezTo>
                      <a:pt x="366024" y="387938"/>
                      <a:pt x="373335" y="390088"/>
                      <a:pt x="383830" y="387938"/>
                    </a:cubicBezTo>
                    <a:cubicBezTo>
                      <a:pt x="400519" y="387938"/>
                      <a:pt x="421508" y="386905"/>
                      <a:pt x="446627" y="384755"/>
                    </a:cubicBezTo>
                    <a:cubicBezTo>
                      <a:pt x="498929" y="380539"/>
                      <a:pt x="538671" y="375291"/>
                      <a:pt x="565941" y="368925"/>
                    </a:cubicBezTo>
                    <a:cubicBezTo>
                      <a:pt x="582629" y="377356"/>
                      <a:pt x="598371" y="401616"/>
                      <a:pt x="612994" y="441620"/>
                    </a:cubicBezTo>
                    <a:cubicBezTo>
                      <a:pt x="612994" y="454266"/>
                      <a:pt x="610930" y="461664"/>
                      <a:pt x="606715" y="463729"/>
                    </a:cubicBezTo>
                    <a:cubicBezTo>
                      <a:pt x="602500" y="465880"/>
                      <a:pt x="596220" y="464847"/>
                      <a:pt x="587876" y="460546"/>
                    </a:cubicBezTo>
                    <a:cubicBezTo>
                      <a:pt x="533423" y="437404"/>
                      <a:pt x="467530" y="430006"/>
                      <a:pt x="390110" y="438437"/>
                    </a:cubicBezTo>
                    <a:cubicBezTo>
                      <a:pt x="379615" y="438437"/>
                      <a:pt x="374454" y="444717"/>
                      <a:pt x="374454" y="457363"/>
                    </a:cubicBezTo>
                    <a:cubicBezTo>
                      <a:pt x="372303" y="529025"/>
                      <a:pt x="369207" y="582707"/>
                      <a:pt x="365077" y="618495"/>
                    </a:cubicBezTo>
                    <a:cubicBezTo>
                      <a:pt x="358798" y="639486"/>
                      <a:pt x="357679" y="658498"/>
                      <a:pt x="361895" y="675360"/>
                    </a:cubicBezTo>
                    <a:cubicBezTo>
                      <a:pt x="361895" y="681640"/>
                      <a:pt x="359744" y="685855"/>
                      <a:pt x="355615" y="688006"/>
                    </a:cubicBezTo>
                    <a:lnTo>
                      <a:pt x="343055" y="688006"/>
                    </a:lnTo>
                    <a:cubicBezTo>
                      <a:pt x="261420" y="671144"/>
                      <a:pt x="199656" y="648003"/>
                      <a:pt x="157849" y="618495"/>
                    </a:cubicBezTo>
                    <a:cubicBezTo>
                      <a:pt x="149419" y="612215"/>
                      <a:pt x="146322" y="607999"/>
                      <a:pt x="148472" y="605849"/>
                    </a:cubicBezTo>
                    <a:cubicBezTo>
                      <a:pt x="148472" y="603784"/>
                      <a:pt x="153634" y="603784"/>
                      <a:pt x="164128" y="605849"/>
                    </a:cubicBezTo>
                    <a:cubicBezTo>
                      <a:pt x="208086" y="620646"/>
                      <a:pt x="246796" y="626926"/>
                      <a:pt x="280259" y="624775"/>
                    </a:cubicBezTo>
                    <a:cubicBezTo>
                      <a:pt x="294883" y="624775"/>
                      <a:pt x="303227" y="615312"/>
                      <a:pt x="305378" y="596299"/>
                    </a:cubicBezTo>
                    <a:cubicBezTo>
                      <a:pt x="305378" y="585804"/>
                      <a:pt x="305378" y="567824"/>
                      <a:pt x="305378" y="542618"/>
                    </a:cubicBezTo>
                    <a:cubicBezTo>
                      <a:pt x="307442" y="508980"/>
                      <a:pt x="308561" y="482569"/>
                      <a:pt x="308561" y="463643"/>
                    </a:cubicBezTo>
                    <a:cubicBezTo>
                      <a:pt x="308561" y="457363"/>
                      <a:pt x="305378" y="454180"/>
                      <a:pt x="299184" y="454180"/>
                    </a:cubicBezTo>
                    <a:cubicBezTo>
                      <a:pt x="156816" y="464761"/>
                      <a:pt x="71052" y="481537"/>
                      <a:pt x="41804" y="504765"/>
                    </a:cubicBezTo>
                    <a:cubicBezTo>
                      <a:pt x="27180" y="513196"/>
                      <a:pt x="17718" y="512163"/>
                      <a:pt x="13588" y="501582"/>
                    </a:cubicBezTo>
                    <a:cubicBezTo>
                      <a:pt x="9373" y="497366"/>
                      <a:pt x="6191" y="490054"/>
                      <a:pt x="4212" y="479472"/>
                    </a:cubicBezTo>
                    <a:cubicBezTo>
                      <a:pt x="-3" y="475257"/>
                      <a:pt x="-1036" y="472074"/>
                      <a:pt x="1029" y="470009"/>
                    </a:cubicBezTo>
                    <a:cubicBezTo>
                      <a:pt x="1029" y="467944"/>
                      <a:pt x="5158" y="466826"/>
                      <a:pt x="13588" y="466826"/>
                    </a:cubicBezTo>
                    <a:cubicBezTo>
                      <a:pt x="26148" y="468977"/>
                      <a:pt x="44987" y="464761"/>
                      <a:pt x="70105" y="454180"/>
                    </a:cubicBezTo>
                    <a:cubicBezTo>
                      <a:pt x="88944" y="447900"/>
                      <a:pt x="115095" y="442652"/>
                      <a:pt x="148558" y="438351"/>
                    </a:cubicBezTo>
                    <a:cubicBezTo>
                      <a:pt x="225979" y="425704"/>
                      <a:pt x="270968" y="416241"/>
                      <a:pt x="283528" y="409875"/>
                    </a:cubicBezTo>
                    <a:cubicBezTo>
                      <a:pt x="289807" y="409875"/>
                      <a:pt x="292904" y="408843"/>
                      <a:pt x="292904" y="406692"/>
                    </a:cubicBezTo>
                    <a:cubicBezTo>
                      <a:pt x="292904" y="404627"/>
                      <a:pt x="289807" y="399293"/>
                      <a:pt x="283528" y="390863"/>
                    </a:cubicBezTo>
                    <a:cubicBezTo>
                      <a:pt x="270968" y="382432"/>
                      <a:pt x="261592" y="376152"/>
                      <a:pt x="255312" y="371936"/>
                    </a:cubicBezTo>
                    <a:cubicBezTo>
                      <a:pt x="246882" y="367721"/>
                      <a:pt x="245936" y="361441"/>
                      <a:pt x="252130" y="353010"/>
                    </a:cubicBezTo>
                    <a:cubicBezTo>
                      <a:pt x="258409" y="344579"/>
                      <a:pt x="266753" y="341482"/>
                      <a:pt x="277248" y="343547"/>
                    </a:cubicBezTo>
                    <a:cubicBezTo>
                      <a:pt x="283528" y="347762"/>
                      <a:pt x="292904" y="347762"/>
                      <a:pt x="305464" y="343547"/>
                    </a:cubicBezTo>
                    <a:cubicBezTo>
                      <a:pt x="311743" y="343547"/>
                      <a:pt x="325335" y="334084"/>
                      <a:pt x="346238" y="315071"/>
                    </a:cubicBezTo>
                    <a:cubicBezTo>
                      <a:pt x="358798" y="298210"/>
                      <a:pt x="354583" y="285563"/>
                      <a:pt x="333679" y="277133"/>
                    </a:cubicBezTo>
                    <a:cubicBezTo>
                      <a:pt x="306496" y="277133"/>
                      <a:pt x="249979" y="300360"/>
                      <a:pt x="164128" y="346644"/>
                    </a:cubicBezTo>
                    <a:cubicBezTo>
                      <a:pt x="153634" y="352924"/>
                      <a:pt x="146322" y="352924"/>
                      <a:pt x="142192" y="346644"/>
                    </a:cubicBezTo>
                    <a:cubicBezTo>
                      <a:pt x="135913" y="342429"/>
                      <a:pt x="131698" y="338213"/>
                      <a:pt x="129633" y="333998"/>
                    </a:cubicBezTo>
                    <a:cubicBezTo>
                      <a:pt x="123353" y="329782"/>
                      <a:pt x="121203" y="326599"/>
                      <a:pt x="123353" y="324535"/>
                    </a:cubicBezTo>
                    <a:cubicBezTo>
                      <a:pt x="123267" y="320491"/>
                      <a:pt x="128429" y="317394"/>
                      <a:pt x="139010" y="315243"/>
                    </a:cubicBezTo>
                    <a:close/>
                    <a:moveTo>
                      <a:pt x="120171" y="122539"/>
                    </a:moveTo>
                    <a:cubicBezTo>
                      <a:pt x="159913" y="97246"/>
                      <a:pt x="197591" y="76255"/>
                      <a:pt x="233205" y="59308"/>
                    </a:cubicBezTo>
                    <a:cubicBezTo>
                      <a:pt x="237333" y="59308"/>
                      <a:pt x="243613" y="57243"/>
                      <a:pt x="252043" y="53028"/>
                    </a:cubicBezTo>
                    <a:cubicBezTo>
                      <a:pt x="296001" y="38317"/>
                      <a:pt x="337808" y="22487"/>
                      <a:pt x="377637" y="5626"/>
                    </a:cubicBezTo>
                    <a:cubicBezTo>
                      <a:pt x="392260" y="-2805"/>
                      <a:pt x="402755" y="-1773"/>
                      <a:pt x="409035" y="8809"/>
                    </a:cubicBezTo>
                    <a:cubicBezTo>
                      <a:pt x="411099" y="15089"/>
                      <a:pt x="418411" y="22573"/>
                      <a:pt x="430971" y="30918"/>
                    </a:cubicBezTo>
                    <a:cubicBezTo>
                      <a:pt x="435100" y="37198"/>
                      <a:pt x="436132" y="42532"/>
                      <a:pt x="434154" y="46748"/>
                    </a:cubicBezTo>
                    <a:cubicBezTo>
                      <a:pt x="429938" y="50963"/>
                      <a:pt x="423659" y="53028"/>
                      <a:pt x="415314" y="53028"/>
                    </a:cubicBezTo>
                    <a:cubicBezTo>
                      <a:pt x="325335" y="67825"/>
                      <a:pt x="271915" y="85718"/>
                      <a:pt x="255226" y="106710"/>
                    </a:cubicBezTo>
                    <a:cubicBezTo>
                      <a:pt x="248947" y="119356"/>
                      <a:pt x="239570" y="125636"/>
                      <a:pt x="227011" y="125636"/>
                    </a:cubicBezTo>
                    <a:cubicBezTo>
                      <a:pt x="218581" y="127787"/>
                      <a:pt x="206107" y="129851"/>
                      <a:pt x="189333" y="131916"/>
                    </a:cubicBezTo>
                    <a:cubicBezTo>
                      <a:pt x="162150" y="136131"/>
                      <a:pt x="140128" y="138196"/>
                      <a:pt x="123439" y="138196"/>
                    </a:cubicBezTo>
                    <a:cubicBezTo>
                      <a:pt x="115009" y="138196"/>
                      <a:pt x="109762" y="137164"/>
                      <a:pt x="107783" y="135013"/>
                    </a:cubicBezTo>
                    <a:cubicBezTo>
                      <a:pt x="107611" y="133034"/>
                      <a:pt x="111740" y="128819"/>
                      <a:pt x="120171" y="122539"/>
                    </a:cubicBezTo>
                    <a:close/>
                    <a:moveTo>
                      <a:pt x="170322" y="248915"/>
                    </a:moveTo>
                    <a:cubicBezTo>
                      <a:pt x="164042" y="246850"/>
                      <a:pt x="156644" y="241517"/>
                      <a:pt x="148386" y="233086"/>
                    </a:cubicBezTo>
                    <a:cubicBezTo>
                      <a:pt x="139956" y="226806"/>
                      <a:pt x="133762" y="221558"/>
                      <a:pt x="129547" y="217257"/>
                    </a:cubicBezTo>
                    <a:cubicBezTo>
                      <a:pt x="121117" y="213041"/>
                      <a:pt x="118020" y="209944"/>
                      <a:pt x="120171" y="207793"/>
                    </a:cubicBezTo>
                    <a:cubicBezTo>
                      <a:pt x="120171" y="203578"/>
                      <a:pt x="125332" y="199363"/>
                      <a:pt x="135827" y="195147"/>
                    </a:cubicBezTo>
                    <a:cubicBezTo>
                      <a:pt x="169289" y="182501"/>
                      <a:pt x="202753" y="174156"/>
                      <a:pt x="236301" y="169855"/>
                    </a:cubicBezTo>
                    <a:cubicBezTo>
                      <a:pt x="242581" y="169855"/>
                      <a:pt x="245764" y="170973"/>
                      <a:pt x="245764" y="173038"/>
                    </a:cubicBezTo>
                    <a:cubicBezTo>
                      <a:pt x="245764" y="175188"/>
                      <a:pt x="243613" y="178286"/>
                      <a:pt x="239484" y="182501"/>
                    </a:cubicBezTo>
                    <a:cubicBezTo>
                      <a:pt x="220645" y="199363"/>
                      <a:pt x="207054" y="218375"/>
                      <a:pt x="198709" y="239366"/>
                    </a:cubicBezTo>
                    <a:cubicBezTo>
                      <a:pt x="192344" y="256314"/>
                      <a:pt x="182881" y="259497"/>
                      <a:pt x="170322" y="248915"/>
                    </a:cubicBezTo>
                    <a:close/>
                    <a:moveTo>
                      <a:pt x="295915" y="182501"/>
                    </a:moveTo>
                    <a:cubicBezTo>
                      <a:pt x="289636" y="169855"/>
                      <a:pt x="286539" y="160392"/>
                      <a:pt x="286539" y="154025"/>
                    </a:cubicBezTo>
                    <a:cubicBezTo>
                      <a:pt x="280259" y="143530"/>
                      <a:pt x="283356" y="137164"/>
                      <a:pt x="295915" y="135099"/>
                    </a:cubicBezTo>
                    <a:cubicBezTo>
                      <a:pt x="302195" y="133034"/>
                      <a:pt x="315786" y="129851"/>
                      <a:pt x="336690" y="125636"/>
                    </a:cubicBezTo>
                    <a:cubicBezTo>
                      <a:pt x="345034" y="123571"/>
                      <a:pt x="354410" y="121420"/>
                      <a:pt x="364905" y="119356"/>
                    </a:cubicBezTo>
                    <a:cubicBezTo>
                      <a:pt x="369034" y="119356"/>
                      <a:pt x="371185" y="120474"/>
                      <a:pt x="371185" y="122539"/>
                    </a:cubicBezTo>
                    <a:cubicBezTo>
                      <a:pt x="373249" y="122539"/>
                      <a:pt x="372217" y="124690"/>
                      <a:pt x="368088" y="128819"/>
                    </a:cubicBezTo>
                    <a:cubicBezTo>
                      <a:pt x="349249" y="145681"/>
                      <a:pt x="334625" y="163575"/>
                      <a:pt x="324130" y="182501"/>
                    </a:cubicBezTo>
                    <a:cubicBezTo>
                      <a:pt x="317851" y="190932"/>
                      <a:pt x="312603" y="195147"/>
                      <a:pt x="308474" y="195147"/>
                    </a:cubicBezTo>
                    <a:cubicBezTo>
                      <a:pt x="306410" y="195147"/>
                      <a:pt x="302195" y="191018"/>
                      <a:pt x="295915" y="182501"/>
                    </a:cubicBezTo>
                    <a:close/>
                  </a:path>
                </a:pathLst>
              </a:custGeom>
              <a:grpFill/>
              <a:ln w="860" cap="flat">
                <a:noFill/>
                <a:prstDash val="solid"/>
                <a:miter/>
              </a:ln>
            </p:spPr>
            <p:txBody>
              <a:bodyPr rtlCol="0" anchor="ctr"/>
              <a:lstStyle/>
              <a:p>
                <a:endParaRPr lang="zh-CN" altLang="en-US"/>
              </a:p>
            </p:txBody>
          </p:sp>
          <p:sp>
            <p:nvSpPr>
              <p:cNvPr id="32" name="任意形状 9"/>
              <p:cNvSpPr/>
              <p:nvPr/>
            </p:nvSpPr>
            <p:spPr>
              <a:xfrm>
                <a:off x="7368828" y="1806122"/>
                <a:ext cx="707063" cy="661591"/>
              </a:xfrm>
              <a:custGeom>
                <a:avLst/>
                <a:gdLst>
                  <a:gd name="connsiteX0" fmla="*/ 314376 w 707063"/>
                  <a:gd name="connsiteY0" fmla="*/ 345693 h 661591"/>
                  <a:gd name="connsiteX1" fmla="*/ 301817 w 707063"/>
                  <a:gd name="connsiteY1" fmla="*/ 345693 h 661591"/>
                  <a:gd name="connsiteX2" fmla="*/ 282978 w 707063"/>
                  <a:gd name="connsiteY2" fmla="*/ 367803 h 661591"/>
                  <a:gd name="connsiteX3" fmla="*/ 264139 w 707063"/>
                  <a:gd name="connsiteY3" fmla="*/ 377266 h 661591"/>
                  <a:gd name="connsiteX4" fmla="*/ 251579 w 707063"/>
                  <a:gd name="connsiteY4" fmla="*/ 393095 h 661591"/>
                  <a:gd name="connsiteX5" fmla="*/ 251579 w 707063"/>
                  <a:gd name="connsiteY5" fmla="*/ 399375 h 661591"/>
                  <a:gd name="connsiteX6" fmla="*/ 248397 w 707063"/>
                  <a:gd name="connsiteY6" fmla="*/ 430948 h 661591"/>
                  <a:gd name="connsiteX7" fmla="*/ 314290 w 707063"/>
                  <a:gd name="connsiteY7" fmla="*/ 408839 h 661591"/>
                  <a:gd name="connsiteX8" fmla="*/ 329947 w 707063"/>
                  <a:gd name="connsiteY8" fmla="*/ 415119 h 661591"/>
                  <a:gd name="connsiteX9" fmla="*/ 345603 w 707063"/>
                  <a:gd name="connsiteY9" fmla="*/ 462520 h 661591"/>
                  <a:gd name="connsiteX10" fmla="*/ 336226 w 707063"/>
                  <a:gd name="connsiteY10" fmla="*/ 471984 h 661591"/>
                  <a:gd name="connsiteX11" fmla="*/ 264053 w 707063"/>
                  <a:gd name="connsiteY11" fmla="*/ 487813 h 661591"/>
                  <a:gd name="connsiteX12" fmla="*/ 242117 w 707063"/>
                  <a:gd name="connsiteY12" fmla="*/ 506739 h 661591"/>
                  <a:gd name="connsiteX13" fmla="*/ 232741 w 707063"/>
                  <a:gd name="connsiteY13" fmla="*/ 588897 h 661591"/>
                  <a:gd name="connsiteX14" fmla="*/ 235837 w 707063"/>
                  <a:gd name="connsiteY14" fmla="*/ 636299 h 661591"/>
                  <a:gd name="connsiteX15" fmla="*/ 235837 w 707063"/>
                  <a:gd name="connsiteY15" fmla="*/ 652128 h 661591"/>
                  <a:gd name="connsiteX16" fmla="*/ 213902 w 707063"/>
                  <a:gd name="connsiteY16" fmla="*/ 661591 h 661591"/>
                  <a:gd name="connsiteX17" fmla="*/ 188783 w 707063"/>
                  <a:gd name="connsiteY17" fmla="*/ 633116 h 661591"/>
                  <a:gd name="connsiteX18" fmla="*/ 188783 w 707063"/>
                  <a:gd name="connsiteY18" fmla="*/ 576250 h 661591"/>
                  <a:gd name="connsiteX19" fmla="*/ 195063 w 707063"/>
                  <a:gd name="connsiteY19" fmla="*/ 535215 h 661591"/>
                  <a:gd name="connsiteX20" fmla="*/ 179407 w 707063"/>
                  <a:gd name="connsiteY20" fmla="*/ 519386 h 661591"/>
                  <a:gd name="connsiteX21" fmla="*/ 141729 w 707063"/>
                  <a:gd name="connsiteY21" fmla="*/ 528849 h 661591"/>
                  <a:gd name="connsiteX22" fmla="*/ 116610 w 707063"/>
                  <a:gd name="connsiteY22" fmla="*/ 535129 h 661591"/>
                  <a:gd name="connsiteX23" fmla="*/ 100954 w 707063"/>
                  <a:gd name="connsiteY23" fmla="*/ 538312 h 661591"/>
                  <a:gd name="connsiteX24" fmla="*/ 56997 w 707063"/>
                  <a:gd name="connsiteY24" fmla="*/ 547775 h 661591"/>
                  <a:gd name="connsiteX25" fmla="*/ 44437 w 707063"/>
                  <a:gd name="connsiteY25" fmla="*/ 554055 h 661591"/>
                  <a:gd name="connsiteX26" fmla="*/ 35061 w 707063"/>
                  <a:gd name="connsiteY26" fmla="*/ 560335 h 661591"/>
                  <a:gd name="connsiteX27" fmla="*/ 19405 w 707063"/>
                  <a:gd name="connsiteY27" fmla="*/ 557152 h 661591"/>
                  <a:gd name="connsiteX28" fmla="*/ 10028 w 707063"/>
                  <a:gd name="connsiteY28" fmla="*/ 538226 h 661591"/>
                  <a:gd name="connsiteX29" fmla="*/ 652 w 707063"/>
                  <a:gd name="connsiteY29" fmla="*/ 519299 h 661591"/>
                  <a:gd name="connsiteX30" fmla="*/ 10028 w 707063"/>
                  <a:gd name="connsiteY30" fmla="*/ 503470 h 661591"/>
                  <a:gd name="connsiteX31" fmla="*/ 198418 w 707063"/>
                  <a:gd name="connsiteY31" fmla="*/ 446605 h 661591"/>
                  <a:gd name="connsiteX32" fmla="*/ 198418 w 707063"/>
                  <a:gd name="connsiteY32" fmla="*/ 408667 h 661591"/>
                  <a:gd name="connsiteX33" fmla="*/ 188955 w 707063"/>
                  <a:gd name="connsiteY33" fmla="*/ 402386 h 661591"/>
                  <a:gd name="connsiteX34" fmla="*/ 101040 w 707063"/>
                  <a:gd name="connsiteY34" fmla="*/ 437142 h 661591"/>
                  <a:gd name="connsiteX35" fmla="*/ 75922 w 707063"/>
                  <a:gd name="connsiteY35" fmla="*/ 433959 h 661591"/>
                  <a:gd name="connsiteX36" fmla="*/ 72824 w 707063"/>
                  <a:gd name="connsiteY36" fmla="*/ 430776 h 661591"/>
                  <a:gd name="connsiteX37" fmla="*/ 47706 w 707063"/>
                  <a:gd name="connsiteY37" fmla="*/ 396020 h 661591"/>
                  <a:gd name="connsiteX38" fmla="*/ 57082 w 707063"/>
                  <a:gd name="connsiteY38" fmla="*/ 370728 h 661591"/>
                  <a:gd name="connsiteX39" fmla="*/ 66459 w 707063"/>
                  <a:gd name="connsiteY39" fmla="*/ 370728 h 661591"/>
                  <a:gd name="connsiteX40" fmla="*/ 79018 w 707063"/>
                  <a:gd name="connsiteY40" fmla="*/ 367545 h 661591"/>
                  <a:gd name="connsiteX41" fmla="*/ 110417 w 707063"/>
                  <a:gd name="connsiteY41" fmla="*/ 332789 h 661591"/>
                  <a:gd name="connsiteX42" fmla="*/ 116696 w 707063"/>
                  <a:gd name="connsiteY42" fmla="*/ 320143 h 661591"/>
                  <a:gd name="connsiteX43" fmla="*/ 122975 w 707063"/>
                  <a:gd name="connsiteY43" fmla="*/ 310680 h 661591"/>
                  <a:gd name="connsiteX44" fmla="*/ 141815 w 707063"/>
                  <a:gd name="connsiteY44" fmla="*/ 266461 h 661591"/>
                  <a:gd name="connsiteX45" fmla="*/ 126159 w 707063"/>
                  <a:gd name="connsiteY45" fmla="*/ 256998 h 661591"/>
                  <a:gd name="connsiteX46" fmla="*/ 116783 w 707063"/>
                  <a:gd name="connsiteY46" fmla="*/ 260181 h 661591"/>
                  <a:gd name="connsiteX47" fmla="*/ 101126 w 707063"/>
                  <a:gd name="connsiteY47" fmla="*/ 250718 h 661591"/>
                  <a:gd name="connsiteX48" fmla="*/ 94847 w 707063"/>
                  <a:gd name="connsiteY48" fmla="*/ 193853 h 661591"/>
                  <a:gd name="connsiteX49" fmla="*/ 113685 w 707063"/>
                  <a:gd name="connsiteY49" fmla="*/ 174926 h 661591"/>
                  <a:gd name="connsiteX50" fmla="*/ 163923 w 707063"/>
                  <a:gd name="connsiteY50" fmla="*/ 178109 h 661591"/>
                  <a:gd name="connsiteX51" fmla="*/ 195321 w 707063"/>
                  <a:gd name="connsiteY51" fmla="*/ 149634 h 661591"/>
                  <a:gd name="connsiteX52" fmla="*/ 207880 w 707063"/>
                  <a:gd name="connsiteY52" fmla="*/ 111695 h 661591"/>
                  <a:gd name="connsiteX53" fmla="*/ 236095 w 707063"/>
                  <a:gd name="connsiteY53" fmla="*/ 45367 h 661591"/>
                  <a:gd name="connsiteX54" fmla="*/ 248655 w 707063"/>
                  <a:gd name="connsiteY54" fmla="*/ 39087 h 661591"/>
                  <a:gd name="connsiteX55" fmla="*/ 301989 w 707063"/>
                  <a:gd name="connsiteY55" fmla="*/ 54916 h 661591"/>
                  <a:gd name="connsiteX56" fmla="*/ 305086 w 707063"/>
                  <a:gd name="connsiteY56" fmla="*/ 80209 h 661591"/>
                  <a:gd name="connsiteX57" fmla="*/ 298806 w 707063"/>
                  <a:gd name="connsiteY57" fmla="*/ 86489 h 661591"/>
                  <a:gd name="connsiteX58" fmla="*/ 264312 w 707063"/>
                  <a:gd name="connsiteY58" fmla="*/ 140171 h 661591"/>
                  <a:gd name="connsiteX59" fmla="*/ 261128 w 707063"/>
                  <a:gd name="connsiteY59" fmla="*/ 152817 h 661591"/>
                  <a:gd name="connsiteX60" fmla="*/ 276785 w 707063"/>
                  <a:gd name="connsiteY60" fmla="*/ 149634 h 661591"/>
                  <a:gd name="connsiteX61" fmla="*/ 317559 w 707063"/>
                  <a:gd name="connsiteY61" fmla="*/ 149634 h 661591"/>
                  <a:gd name="connsiteX62" fmla="*/ 317559 w 707063"/>
                  <a:gd name="connsiteY62" fmla="*/ 190669 h 661591"/>
                  <a:gd name="connsiteX63" fmla="*/ 279881 w 707063"/>
                  <a:gd name="connsiteY63" fmla="*/ 222242 h 661591"/>
                  <a:gd name="connsiteX64" fmla="*/ 217085 w 707063"/>
                  <a:gd name="connsiteY64" fmla="*/ 244351 h 661591"/>
                  <a:gd name="connsiteX65" fmla="*/ 176310 w 707063"/>
                  <a:gd name="connsiteY65" fmla="*/ 317046 h 661591"/>
                  <a:gd name="connsiteX66" fmla="*/ 173127 w 707063"/>
                  <a:gd name="connsiteY66" fmla="*/ 332875 h 661591"/>
                  <a:gd name="connsiteX67" fmla="*/ 185686 w 707063"/>
                  <a:gd name="connsiteY67" fmla="*/ 332875 h 661591"/>
                  <a:gd name="connsiteX68" fmla="*/ 201343 w 707063"/>
                  <a:gd name="connsiteY68" fmla="*/ 329692 h 661591"/>
                  <a:gd name="connsiteX69" fmla="*/ 210719 w 707063"/>
                  <a:gd name="connsiteY69" fmla="*/ 320229 h 661591"/>
                  <a:gd name="connsiteX70" fmla="*/ 210719 w 707063"/>
                  <a:gd name="connsiteY70" fmla="*/ 285473 h 661591"/>
                  <a:gd name="connsiteX71" fmla="*/ 220095 w 707063"/>
                  <a:gd name="connsiteY71" fmla="*/ 269644 h 661591"/>
                  <a:gd name="connsiteX72" fmla="*/ 257773 w 707063"/>
                  <a:gd name="connsiteY72" fmla="*/ 272827 h 661591"/>
                  <a:gd name="connsiteX73" fmla="*/ 260871 w 707063"/>
                  <a:gd name="connsiteY73" fmla="*/ 288656 h 661591"/>
                  <a:gd name="connsiteX74" fmla="*/ 257773 w 707063"/>
                  <a:gd name="connsiteY74" fmla="*/ 298120 h 661591"/>
                  <a:gd name="connsiteX75" fmla="*/ 254677 w 707063"/>
                  <a:gd name="connsiteY75" fmla="*/ 307583 h 661591"/>
                  <a:gd name="connsiteX76" fmla="*/ 254677 w 707063"/>
                  <a:gd name="connsiteY76" fmla="*/ 320229 h 661591"/>
                  <a:gd name="connsiteX77" fmla="*/ 270333 w 707063"/>
                  <a:gd name="connsiteY77" fmla="*/ 317046 h 661591"/>
                  <a:gd name="connsiteX78" fmla="*/ 301731 w 707063"/>
                  <a:gd name="connsiteY78" fmla="*/ 320229 h 661591"/>
                  <a:gd name="connsiteX79" fmla="*/ 317387 w 707063"/>
                  <a:gd name="connsiteY79" fmla="*/ 301303 h 661591"/>
                  <a:gd name="connsiteX80" fmla="*/ 345603 w 707063"/>
                  <a:gd name="connsiteY80" fmla="*/ 269730 h 661591"/>
                  <a:gd name="connsiteX81" fmla="*/ 439798 w 707063"/>
                  <a:gd name="connsiteY81" fmla="*/ 23257 h 661591"/>
                  <a:gd name="connsiteX82" fmla="*/ 458636 w 707063"/>
                  <a:gd name="connsiteY82" fmla="*/ 1148 h 661591"/>
                  <a:gd name="connsiteX83" fmla="*/ 464916 w 707063"/>
                  <a:gd name="connsiteY83" fmla="*/ 4331 h 661591"/>
                  <a:gd name="connsiteX84" fmla="*/ 499411 w 707063"/>
                  <a:gd name="connsiteY84" fmla="*/ 20160 h 661591"/>
                  <a:gd name="connsiteX85" fmla="*/ 496314 w 707063"/>
                  <a:gd name="connsiteY85" fmla="*/ 35990 h 661591"/>
                  <a:gd name="connsiteX86" fmla="*/ 420959 w 707063"/>
                  <a:gd name="connsiteY86" fmla="*/ 225597 h 661591"/>
                  <a:gd name="connsiteX87" fmla="*/ 420959 w 707063"/>
                  <a:gd name="connsiteY87" fmla="*/ 238243 h 661591"/>
                  <a:gd name="connsiteX88" fmla="*/ 433518 w 707063"/>
                  <a:gd name="connsiteY88" fmla="*/ 235060 h 661591"/>
                  <a:gd name="connsiteX89" fmla="*/ 518250 w 707063"/>
                  <a:gd name="connsiteY89" fmla="*/ 219231 h 661591"/>
                  <a:gd name="connsiteX90" fmla="*/ 565305 w 707063"/>
                  <a:gd name="connsiteY90" fmla="*/ 228694 h 661591"/>
                  <a:gd name="connsiteX91" fmla="*/ 618639 w 707063"/>
                  <a:gd name="connsiteY91" fmla="*/ 272913 h 661591"/>
                  <a:gd name="connsiteX92" fmla="*/ 637478 w 707063"/>
                  <a:gd name="connsiteY92" fmla="*/ 291839 h 661591"/>
                  <a:gd name="connsiteX93" fmla="*/ 643757 w 707063"/>
                  <a:gd name="connsiteY93" fmla="*/ 298120 h 661591"/>
                  <a:gd name="connsiteX94" fmla="*/ 643757 w 707063"/>
                  <a:gd name="connsiteY94" fmla="*/ 320229 h 661591"/>
                  <a:gd name="connsiteX95" fmla="*/ 618639 w 707063"/>
                  <a:gd name="connsiteY95" fmla="*/ 329692 h 661591"/>
                  <a:gd name="connsiteX96" fmla="*/ 580961 w 707063"/>
                  <a:gd name="connsiteY96" fmla="*/ 342338 h 661591"/>
                  <a:gd name="connsiteX97" fmla="*/ 499325 w 707063"/>
                  <a:gd name="connsiteY97" fmla="*/ 354984 h 661591"/>
                  <a:gd name="connsiteX98" fmla="*/ 464830 w 707063"/>
                  <a:gd name="connsiteY98" fmla="*/ 351801 h 661591"/>
                  <a:gd name="connsiteX99" fmla="*/ 452271 w 707063"/>
                  <a:gd name="connsiteY99" fmla="*/ 399203 h 661591"/>
                  <a:gd name="connsiteX100" fmla="*/ 461734 w 707063"/>
                  <a:gd name="connsiteY100" fmla="*/ 437142 h 661591"/>
                  <a:gd name="connsiteX101" fmla="*/ 511970 w 707063"/>
                  <a:gd name="connsiteY101" fmla="*/ 494007 h 661591"/>
                  <a:gd name="connsiteX102" fmla="*/ 518250 w 707063"/>
                  <a:gd name="connsiteY102" fmla="*/ 497190 h 661591"/>
                  <a:gd name="connsiteX103" fmla="*/ 587327 w 707063"/>
                  <a:gd name="connsiteY103" fmla="*/ 554055 h 661591"/>
                  <a:gd name="connsiteX104" fmla="*/ 599886 w 707063"/>
                  <a:gd name="connsiteY104" fmla="*/ 560335 h 661591"/>
                  <a:gd name="connsiteX105" fmla="*/ 621822 w 707063"/>
                  <a:gd name="connsiteY105" fmla="*/ 576165 h 661591"/>
                  <a:gd name="connsiteX106" fmla="*/ 693995 w 707063"/>
                  <a:gd name="connsiteY106" fmla="*/ 614103 h 661591"/>
                  <a:gd name="connsiteX107" fmla="*/ 706554 w 707063"/>
                  <a:gd name="connsiteY107" fmla="*/ 629933 h 661591"/>
                  <a:gd name="connsiteX108" fmla="*/ 678339 w 707063"/>
                  <a:gd name="connsiteY108" fmla="*/ 642579 h 661591"/>
                  <a:gd name="connsiteX109" fmla="*/ 549648 w 707063"/>
                  <a:gd name="connsiteY109" fmla="*/ 629933 h 661591"/>
                  <a:gd name="connsiteX110" fmla="*/ 521433 w 707063"/>
                  <a:gd name="connsiteY110" fmla="*/ 604640 h 661591"/>
                  <a:gd name="connsiteX111" fmla="*/ 490035 w 707063"/>
                  <a:gd name="connsiteY111" fmla="*/ 516203 h 661591"/>
                  <a:gd name="connsiteX112" fmla="*/ 439798 w 707063"/>
                  <a:gd name="connsiteY112" fmla="*/ 497276 h 661591"/>
                  <a:gd name="connsiteX113" fmla="*/ 408400 w 707063"/>
                  <a:gd name="connsiteY113" fmla="*/ 519386 h 661591"/>
                  <a:gd name="connsiteX114" fmla="*/ 402119 w 707063"/>
                  <a:gd name="connsiteY114" fmla="*/ 525666 h 661591"/>
                  <a:gd name="connsiteX115" fmla="*/ 339323 w 707063"/>
                  <a:gd name="connsiteY115" fmla="*/ 591994 h 661591"/>
                  <a:gd name="connsiteX116" fmla="*/ 289086 w 707063"/>
                  <a:gd name="connsiteY116" fmla="*/ 610920 h 661591"/>
                  <a:gd name="connsiteX117" fmla="*/ 279709 w 707063"/>
                  <a:gd name="connsiteY117" fmla="*/ 610920 h 661591"/>
                  <a:gd name="connsiteX118" fmla="*/ 267150 w 707063"/>
                  <a:gd name="connsiteY118" fmla="*/ 607737 h 661591"/>
                  <a:gd name="connsiteX119" fmla="*/ 273430 w 707063"/>
                  <a:gd name="connsiteY119" fmla="*/ 598274 h 661591"/>
                  <a:gd name="connsiteX120" fmla="*/ 405302 w 707063"/>
                  <a:gd name="connsiteY120" fmla="*/ 323412 h 661591"/>
                  <a:gd name="connsiteX121" fmla="*/ 424142 w 707063"/>
                  <a:gd name="connsiteY121" fmla="*/ 310766 h 661591"/>
                  <a:gd name="connsiteX122" fmla="*/ 474378 w 707063"/>
                  <a:gd name="connsiteY122" fmla="*/ 332875 h 661591"/>
                  <a:gd name="connsiteX123" fmla="*/ 490035 w 707063"/>
                  <a:gd name="connsiteY123" fmla="*/ 336058 h 661591"/>
                  <a:gd name="connsiteX124" fmla="*/ 537089 w 707063"/>
                  <a:gd name="connsiteY124" fmla="*/ 285473 h 661591"/>
                  <a:gd name="connsiteX125" fmla="*/ 471196 w 707063"/>
                  <a:gd name="connsiteY125" fmla="*/ 253901 h 661591"/>
                  <a:gd name="connsiteX126" fmla="*/ 461819 w 707063"/>
                  <a:gd name="connsiteY126" fmla="*/ 260181 h 661591"/>
                  <a:gd name="connsiteX127" fmla="*/ 389646 w 707063"/>
                  <a:gd name="connsiteY127" fmla="*/ 301216 h 661591"/>
                  <a:gd name="connsiteX128" fmla="*/ 380270 w 707063"/>
                  <a:gd name="connsiteY128" fmla="*/ 310680 h 661591"/>
                  <a:gd name="connsiteX129" fmla="*/ 314376 w 707063"/>
                  <a:gd name="connsiteY129" fmla="*/ 345693 h 66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707063" h="661591">
                    <a:moveTo>
                      <a:pt x="314376" y="345693"/>
                    </a:moveTo>
                    <a:lnTo>
                      <a:pt x="301817" y="345693"/>
                    </a:lnTo>
                    <a:cubicBezTo>
                      <a:pt x="301817" y="356275"/>
                      <a:pt x="295538" y="363587"/>
                      <a:pt x="282978" y="367803"/>
                    </a:cubicBezTo>
                    <a:cubicBezTo>
                      <a:pt x="276698" y="372018"/>
                      <a:pt x="270419" y="375201"/>
                      <a:pt x="264139" y="377266"/>
                    </a:cubicBezTo>
                    <a:cubicBezTo>
                      <a:pt x="253644" y="381481"/>
                      <a:pt x="249515" y="386729"/>
                      <a:pt x="251579" y="393095"/>
                    </a:cubicBezTo>
                    <a:cubicBezTo>
                      <a:pt x="251579" y="395246"/>
                      <a:pt x="251579" y="397311"/>
                      <a:pt x="251579" y="399375"/>
                    </a:cubicBezTo>
                    <a:cubicBezTo>
                      <a:pt x="251579" y="416237"/>
                      <a:pt x="250461" y="426733"/>
                      <a:pt x="248397" y="430948"/>
                    </a:cubicBezTo>
                    <a:cubicBezTo>
                      <a:pt x="260956" y="433099"/>
                      <a:pt x="282892" y="425700"/>
                      <a:pt x="314290" y="408839"/>
                    </a:cubicBezTo>
                    <a:cubicBezTo>
                      <a:pt x="318419" y="406774"/>
                      <a:pt x="323753" y="408839"/>
                      <a:pt x="329947" y="415119"/>
                    </a:cubicBezTo>
                    <a:cubicBezTo>
                      <a:pt x="342506" y="434045"/>
                      <a:pt x="347667" y="449874"/>
                      <a:pt x="345603" y="462520"/>
                    </a:cubicBezTo>
                    <a:cubicBezTo>
                      <a:pt x="345603" y="470951"/>
                      <a:pt x="342506" y="474134"/>
                      <a:pt x="336226" y="471984"/>
                    </a:cubicBezTo>
                    <a:cubicBezTo>
                      <a:pt x="338291" y="471984"/>
                      <a:pt x="314290" y="477231"/>
                      <a:pt x="264053" y="487813"/>
                    </a:cubicBezTo>
                    <a:cubicBezTo>
                      <a:pt x="249429" y="492028"/>
                      <a:pt x="242117" y="498394"/>
                      <a:pt x="242117" y="506739"/>
                    </a:cubicBezTo>
                    <a:cubicBezTo>
                      <a:pt x="235837" y="527816"/>
                      <a:pt x="232741" y="555260"/>
                      <a:pt x="232741" y="588897"/>
                    </a:cubicBezTo>
                    <a:cubicBezTo>
                      <a:pt x="230590" y="616254"/>
                      <a:pt x="231623" y="632083"/>
                      <a:pt x="235837" y="636299"/>
                    </a:cubicBezTo>
                    <a:cubicBezTo>
                      <a:pt x="242117" y="642579"/>
                      <a:pt x="242117" y="647827"/>
                      <a:pt x="235837" y="652128"/>
                    </a:cubicBezTo>
                    <a:cubicBezTo>
                      <a:pt x="227407" y="658408"/>
                      <a:pt x="220181" y="661591"/>
                      <a:pt x="213902" y="661591"/>
                    </a:cubicBezTo>
                    <a:cubicBezTo>
                      <a:pt x="192998" y="655311"/>
                      <a:pt x="184568" y="645762"/>
                      <a:pt x="188783" y="633116"/>
                    </a:cubicBezTo>
                    <a:cubicBezTo>
                      <a:pt x="188783" y="622620"/>
                      <a:pt x="188783" y="603608"/>
                      <a:pt x="188783" y="576250"/>
                    </a:cubicBezTo>
                    <a:cubicBezTo>
                      <a:pt x="190848" y="557324"/>
                      <a:pt x="192913" y="543646"/>
                      <a:pt x="195063" y="535215"/>
                    </a:cubicBezTo>
                    <a:cubicBezTo>
                      <a:pt x="195063" y="526784"/>
                      <a:pt x="189815" y="521536"/>
                      <a:pt x="179407" y="519386"/>
                    </a:cubicBezTo>
                    <a:cubicBezTo>
                      <a:pt x="170977" y="521536"/>
                      <a:pt x="158504" y="524633"/>
                      <a:pt x="141729" y="528849"/>
                    </a:cubicBezTo>
                    <a:cubicBezTo>
                      <a:pt x="129169" y="533064"/>
                      <a:pt x="120825" y="535129"/>
                      <a:pt x="116610" y="535129"/>
                    </a:cubicBezTo>
                    <a:cubicBezTo>
                      <a:pt x="110331" y="537280"/>
                      <a:pt x="105083" y="538312"/>
                      <a:pt x="100954" y="538312"/>
                    </a:cubicBezTo>
                    <a:cubicBezTo>
                      <a:pt x="77900" y="540463"/>
                      <a:pt x="63276" y="543560"/>
                      <a:pt x="56997" y="547775"/>
                    </a:cubicBezTo>
                    <a:cubicBezTo>
                      <a:pt x="52781" y="549926"/>
                      <a:pt x="48566" y="551990"/>
                      <a:pt x="44437" y="554055"/>
                    </a:cubicBezTo>
                    <a:cubicBezTo>
                      <a:pt x="40222" y="558271"/>
                      <a:pt x="37039" y="560335"/>
                      <a:pt x="35061" y="560335"/>
                    </a:cubicBezTo>
                    <a:cubicBezTo>
                      <a:pt x="28781" y="564551"/>
                      <a:pt x="23534" y="563518"/>
                      <a:pt x="19405" y="557152"/>
                    </a:cubicBezTo>
                    <a:cubicBezTo>
                      <a:pt x="17254" y="555087"/>
                      <a:pt x="14157" y="548721"/>
                      <a:pt x="10028" y="538226"/>
                    </a:cubicBezTo>
                    <a:cubicBezTo>
                      <a:pt x="3748" y="529795"/>
                      <a:pt x="652" y="523515"/>
                      <a:pt x="652" y="519299"/>
                    </a:cubicBezTo>
                    <a:cubicBezTo>
                      <a:pt x="-1499" y="510869"/>
                      <a:pt x="1683" y="505621"/>
                      <a:pt x="10028" y="503470"/>
                    </a:cubicBezTo>
                    <a:cubicBezTo>
                      <a:pt x="83234" y="484544"/>
                      <a:pt x="146030" y="465531"/>
                      <a:pt x="198418" y="446605"/>
                    </a:cubicBezTo>
                    <a:lnTo>
                      <a:pt x="198418" y="408667"/>
                    </a:lnTo>
                    <a:cubicBezTo>
                      <a:pt x="198418" y="404451"/>
                      <a:pt x="195235" y="402386"/>
                      <a:pt x="188955" y="402386"/>
                    </a:cubicBezTo>
                    <a:cubicBezTo>
                      <a:pt x="170117" y="400322"/>
                      <a:pt x="140782" y="411850"/>
                      <a:pt x="101040" y="437142"/>
                    </a:cubicBezTo>
                    <a:cubicBezTo>
                      <a:pt x="88481" y="445573"/>
                      <a:pt x="80136" y="444540"/>
                      <a:pt x="75922" y="433959"/>
                    </a:cubicBezTo>
                    <a:cubicBezTo>
                      <a:pt x="73771" y="433959"/>
                      <a:pt x="72824" y="432927"/>
                      <a:pt x="72824" y="430776"/>
                    </a:cubicBezTo>
                    <a:cubicBezTo>
                      <a:pt x="64394" y="418130"/>
                      <a:pt x="56050" y="406602"/>
                      <a:pt x="47706" y="396020"/>
                    </a:cubicBezTo>
                    <a:cubicBezTo>
                      <a:pt x="37212" y="383374"/>
                      <a:pt x="40308" y="375029"/>
                      <a:pt x="57082" y="370728"/>
                    </a:cubicBezTo>
                    <a:cubicBezTo>
                      <a:pt x="59147" y="372878"/>
                      <a:pt x="62244" y="372878"/>
                      <a:pt x="66459" y="370728"/>
                    </a:cubicBezTo>
                    <a:cubicBezTo>
                      <a:pt x="70588" y="368663"/>
                      <a:pt x="74803" y="367545"/>
                      <a:pt x="79018" y="367545"/>
                    </a:cubicBezTo>
                    <a:cubicBezTo>
                      <a:pt x="87363" y="367545"/>
                      <a:pt x="97858" y="356017"/>
                      <a:pt x="110417" y="332789"/>
                    </a:cubicBezTo>
                    <a:cubicBezTo>
                      <a:pt x="112481" y="326509"/>
                      <a:pt x="114545" y="322293"/>
                      <a:pt x="116696" y="320143"/>
                    </a:cubicBezTo>
                    <a:cubicBezTo>
                      <a:pt x="116696" y="318078"/>
                      <a:pt x="118761" y="314895"/>
                      <a:pt x="122975" y="310680"/>
                    </a:cubicBezTo>
                    <a:cubicBezTo>
                      <a:pt x="133385" y="291753"/>
                      <a:pt x="139664" y="277042"/>
                      <a:pt x="141815" y="266461"/>
                    </a:cubicBezTo>
                    <a:cubicBezTo>
                      <a:pt x="141815" y="255965"/>
                      <a:pt x="136568" y="252782"/>
                      <a:pt x="126159" y="256998"/>
                    </a:cubicBezTo>
                    <a:cubicBezTo>
                      <a:pt x="121944" y="256998"/>
                      <a:pt x="118761" y="258116"/>
                      <a:pt x="116783" y="260181"/>
                    </a:cubicBezTo>
                    <a:cubicBezTo>
                      <a:pt x="104223" y="266461"/>
                      <a:pt x="98976" y="263364"/>
                      <a:pt x="101126" y="250718"/>
                    </a:cubicBezTo>
                    <a:cubicBezTo>
                      <a:pt x="96911" y="238071"/>
                      <a:pt x="94847" y="219145"/>
                      <a:pt x="94847" y="193853"/>
                    </a:cubicBezTo>
                    <a:cubicBezTo>
                      <a:pt x="90631" y="179142"/>
                      <a:pt x="96911" y="172862"/>
                      <a:pt x="113685" y="174926"/>
                    </a:cubicBezTo>
                    <a:cubicBezTo>
                      <a:pt x="132525" y="174926"/>
                      <a:pt x="149212" y="176045"/>
                      <a:pt x="163923" y="178109"/>
                    </a:cubicBezTo>
                    <a:cubicBezTo>
                      <a:pt x="176482" y="180260"/>
                      <a:pt x="186891" y="170711"/>
                      <a:pt x="195321" y="149634"/>
                    </a:cubicBezTo>
                    <a:cubicBezTo>
                      <a:pt x="197385" y="143354"/>
                      <a:pt x="201601" y="130707"/>
                      <a:pt x="207880" y="111695"/>
                    </a:cubicBezTo>
                    <a:cubicBezTo>
                      <a:pt x="218289" y="84338"/>
                      <a:pt x="227752" y="62228"/>
                      <a:pt x="236095" y="45367"/>
                    </a:cubicBezTo>
                    <a:cubicBezTo>
                      <a:pt x="236095" y="41151"/>
                      <a:pt x="240225" y="39087"/>
                      <a:pt x="248655" y="39087"/>
                    </a:cubicBezTo>
                    <a:cubicBezTo>
                      <a:pt x="265343" y="41237"/>
                      <a:pt x="283150" y="46485"/>
                      <a:pt x="301989" y="54916"/>
                    </a:cubicBezTo>
                    <a:cubicBezTo>
                      <a:pt x="312398" y="61196"/>
                      <a:pt x="313430" y="69713"/>
                      <a:pt x="305086" y="80209"/>
                    </a:cubicBezTo>
                    <a:cubicBezTo>
                      <a:pt x="302935" y="82359"/>
                      <a:pt x="300871" y="84424"/>
                      <a:pt x="298806" y="86489"/>
                    </a:cubicBezTo>
                    <a:cubicBezTo>
                      <a:pt x="279967" y="111781"/>
                      <a:pt x="268440" y="129675"/>
                      <a:pt x="264312" y="140171"/>
                    </a:cubicBezTo>
                    <a:cubicBezTo>
                      <a:pt x="262161" y="146451"/>
                      <a:pt x="261128" y="150752"/>
                      <a:pt x="261128" y="152817"/>
                    </a:cubicBezTo>
                    <a:cubicBezTo>
                      <a:pt x="263193" y="152817"/>
                      <a:pt x="268440" y="151784"/>
                      <a:pt x="276785" y="149634"/>
                    </a:cubicBezTo>
                    <a:cubicBezTo>
                      <a:pt x="297688" y="149634"/>
                      <a:pt x="311280" y="149634"/>
                      <a:pt x="317559" y="149634"/>
                    </a:cubicBezTo>
                    <a:cubicBezTo>
                      <a:pt x="332183" y="149634"/>
                      <a:pt x="332183" y="163398"/>
                      <a:pt x="317559" y="190669"/>
                    </a:cubicBezTo>
                    <a:cubicBezTo>
                      <a:pt x="305000" y="211746"/>
                      <a:pt x="292440" y="222242"/>
                      <a:pt x="279881" y="222242"/>
                    </a:cubicBezTo>
                    <a:cubicBezTo>
                      <a:pt x="246418" y="228522"/>
                      <a:pt x="225429" y="236007"/>
                      <a:pt x="217085" y="244351"/>
                    </a:cubicBezTo>
                    <a:cubicBezTo>
                      <a:pt x="202461" y="256998"/>
                      <a:pt x="188869" y="281258"/>
                      <a:pt x="176310" y="317046"/>
                    </a:cubicBezTo>
                    <a:cubicBezTo>
                      <a:pt x="172095" y="323326"/>
                      <a:pt x="171063" y="328660"/>
                      <a:pt x="173127" y="332875"/>
                    </a:cubicBezTo>
                    <a:cubicBezTo>
                      <a:pt x="175191" y="335026"/>
                      <a:pt x="179407" y="335026"/>
                      <a:pt x="185686" y="332875"/>
                    </a:cubicBezTo>
                    <a:cubicBezTo>
                      <a:pt x="194031" y="335026"/>
                      <a:pt x="199278" y="333993"/>
                      <a:pt x="201343" y="329692"/>
                    </a:cubicBezTo>
                    <a:cubicBezTo>
                      <a:pt x="207622" y="329692"/>
                      <a:pt x="210719" y="326509"/>
                      <a:pt x="210719" y="320229"/>
                    </a:cubicBezTo>
                    <a:cubicBezTo>
                      <a:pt x="210719" y="311798"/>
                      <a:pt x="210719" y="300270"/>
                      <a:pt x="210719" y="285473"/>
                    </a:cubicBezTo>
                    <a:cubicBezTo>
                      <a:pt x="208568" y="277042"/>
                      <a:pt x="211751" y="271795"/>
                      <a:pt x="220095" y="269644"/>
                    </a:cubicBezTo>
                    <a:cubicBezTo>
                      <a:pt x="230504" y="267579"/>
                      <a:pt x="243064" y="268612"/>
                      <a:pt x="257773" y="272827"/>
                    </a:cubicBezTo>
                    <a:cubicBezTo>
                      <a:pt x="261902" y="277042"/>
                      <a:pt x="262935" y="282290"/>
                      <a:pt x="260871" y="288656"/>
                    </a:cubicBezTo>
                    <a:cubicBezTo>
                      <a:pt x="258720" y="292872"/>
                      <a:pt x="257773" y="296055"/>
                      <a:pt x="257773" y="298120"/>
                    </a:cubicBezTo>
                    <a:cubicBezTo>
                      <a:pt x="255623" y="302335"/>
                      <a:pt x="254677" y="305518"/>
                      <a:pt x="254677" y="307583"/>
                    </a:cubicBezTo>
                    <a:cubicBezTo>
                      <a:pt x="252526" y="313863"/>
                      <a:pt x="252526" y="318164"/>
                      <a:pt x="254677" y="320229"/>
                    </a:cubicBezTo>
                    <a:cubicBezTo>
                      <a:pt x="256741" y="320229"/>
                      <a:pt x="261989" y="319197"/>
                      <a:pt x="270333" y="317046"/>
                    </a:cubicBezTo>
                    <a:cubicBezTo>
                      <a:pt x="280742" y="310766"/>
                      <a:pt x="291236" y="311798"/>
                      <a:pt x="301731" y="320229"/>
                    </a:cubicBezTo>
                    <a:cubicBezTo>
                      <a:pt x="305860" y="313949"/>
                      <a:pt x="311107" y="307583"/>
                      <a:pt x="317387" y="301303"/>
                    </a:cubicBezTo>
                    <a:cubicBezTo>
                      <a:pt x="329947" y="288656"/>
                      <a:pt x="339323" y="278161"/>
                      <a:pt x="345603" y="269730"/>
                    </a:cubicBezTo>
                    <a:cubicBezTo>
                      <a:pt x="381130" y="212865"/>
                      <a:pt x="412528" y="130707"/>
                      <a:pt x="439798" y="23257"/>
                    </a:cubicBezTo>
                    <a:cubicBezTo>
                      <a:pt x="443927" y="4331"/>
                      <a:pt x="450206" y="-3067"/>
                      <a:pt x="458636" y="1148"/>
                    </a:cubicBezTo>
                    <a:cubicBezTo>
                      <a:pt x="464916" y="5363"/>
                      <a:pt x="466981" y="6396"/>
                      <a:pt x="464916" y="4331"/>
                    </a:cubicBezTo>
                    <a:cubicBezTo>
                      <a:pt x="481605" y="10611"/>
                      <a:pt x="493132" y="15945"/>
                      <a:pt x="499411" y="20160"/>
                    </a:cubicBezTo>
                    <a:cubicBezTo>
                      <a:pt x="503540" y="28591"/>
                      <a:pt x="502594" y="33925"/>
                      <a:pt x="496314" y="35990"/>
                    </a:cubicBezTo>
                    <a:cubicBezTo>
                      <a:pt x="475411" y="57067"/>
                      <a:pt x="450292" y="120298"/>
                      <a:pt x="420959" y="225597"/>
                    </a:cubicBezTo>
                    <a:cubicBezTo>
                      <a:pt x="418808" y="231877"/>
                      <a:pt x="418808" y="236179"/>
                      <a:pt x="420959" y="238243"/>
                    </a:cubicBezTo>
                    <a:cubicBezTo>
                      <a:pt x="423023" y="238243"/>
                      <a:pt x="427238" y="237211"/>
                      <a:pt x="433518" y="235060"/>
                    </a:cubicBezTo>
                    <a:cubicBezTo>
                      <a:pt x="458636" y="226630"/>
                      <a:pt x="486852" y="221382"/>
                      <a:pt x="518250" y="219231"/>
                    </a:cubicBezTo>
                    <a:cubicBezTo>
                      <a:pt x="539154" y="219231"/>
                      <a:pt x="554810" y="222414"/>
                      <a:pt x="565305" y="228694"/>
                    </a:cubicBezTo>
                    <a:cubicBezTo>
                      <a:pt x="577864" y="234974"/>
                      <a:pt x="595585" y="249771"/>
                      <a:pt x="618639" y="272913"/>
                    </a:cubicBezTo>
                    <a:cubicBezTo>
                      <a:pt x="622768" y="279193"/>
                      <a:pt x="629048" y="285559"/>
                      <a:pt x="637478" y="291839"/>
                    </a:cubicBezTo>
                    <a:cubicBezTo>
                      <a:pt x="639542" y="296055"/>
                      <a:pt x="641607" y="298120"/>
                      <a:pt x="643757" y="298120"/>
                    </a:cubicBezTo>
                    <a:cubicBezTo>
                      <a:pt x="652102" y="308701"/>
                      <a:pt x="652102" y="316013"/>
                      <a:pt x="643757" y="320229"/>
                    </a:cubicBezTo>
                    <a:cubicBezTo>
                      <a:pt x="639542" y="322380"/>
                      <a:pt x="631198" y="325477"/>
                      <a:pt x="618639" y="329692"/>
                    </a:cubicBezTo>
                    <a:cubicBezTo>
                      <a:pt x="601864" y="333907"/>
                      <a:pt x="589305" y="338123"/>
                      <a:pt x="580961" y="342338"/>
                    </a:cubicBezTo>
                    <a:cubicBezTo>
                      <a:pt x="562122" y="352920"/>
                      <a:pt x="534939" y="357135"/>
                      <a:pt x="499325" y="354984"/>
                    </a:cubicBezTo>
                    <a:cubicBezTo>
                      <a:pt x="488831" y="348704"/>
                      <a:pt x="477389" y="347586"/>
                      <a:pt x="464830" y="351801"/>
                    </a:cubicBezTo>
                    <a:cubicBezTo>
                      <a:pt x="454335" y="356017"/>
                      <a:pt x="450206" y="371846"/>
                      <a:pt x="452271" y="399203"/>
                    </a:cubicBezTo>
                    <a:cubicBezTo>
                      <a:pt x="452271" y="416065"/>
                      <a:pt x="455368" y="428711"/>
                      <a:pt x="461734" y="437142"/>
                    </a:cubicBezTo>
                    <a:cubicBezTo>
                      <a:pt x="474293" y="449788"/>
                      <a:pt x="490981" y="468714"/>
                      <a:pt x="511970" y="494007"/>
                    </a:cubicBezTo>
                    <a:cubicBezTo>
                      <a:pt x="514035" y="496158"/>
                      <a:pt x="516099" y="497190"/>
                      <a:pt x="518250" y="497190"/>
                    </a:cubicBezTo>
                    <a:cubicBezTo>
                      <a:pt x="530810" y="511987"/>
                      <a:pt x="553778" y="530913"/>
                      <a:pt x="587327" y="554055"/>
                    </a:cubicBezTo>
                    <a:cubicBezTo>
                      <a:pt x="591456" y="558271"/>
                      <a:pt x="595670" y="560335"/>
                      <a:pt x="599886" y="560335"/>
                    </a:cubicBezTo>
                    <a:cubicBezTo>
                      <a:pt x="604015" y="564551"/>
                      <a:pt x="611327" y="569798"/>
                      <a:pt x="621822" y="576165"/>
                    </a:cubicBezTo>
                    <a:cubicBezTo>
                      <a:pt x="657349" y="595091"/>
                      <a:pt x="681435" y="607737"/>
                      <a:pt x="693995" y="614103"/>
                    </a:cubicBezTo>
                    <a:cubicBezTo>
                      <a:pt x="704403" y="620383"/>
                      <a:pt x="708619" y="625631"/>
                      <a:pt x="706554" y="629933"/>
                    </a:cubicBezTo>
                    <a:cubicBezTo>
                      <a:pt x="702339" y="636213"/>
                      <a:pt x="692876" y="640428"/>
                      <a:pt x="678339" y="642579"/>
                    </a:cubicBezTo>
                    <a:cubicBezTo>
                      <a:pt x="621822" y="638363"/>
                      <a:pt x="578896" y="634148"/>
                      <a:pt x="549648" y="629933"/>
                    </a:cubicBezTo>
                    <a:cubicBezTo>
                      <a:pt x="530810" y="625717"/>
                      <a:pt x="521433" y="617286"/>
                      <a:pt x="521433" y="604640"/>
                    </a:cubicBezTo>
                    <a:cubicBezTo>
                      <a:pt x="519282" y="575132"/>
                      <a:pt x="508874" y="545710"/>
                      <a:pt x="490035" y="516203"/>
                    </a:cubicBezTo>
                    <a:cubicBezTo>
                      <a:pt x="479540" y="503556"/>
                      <a:pt x="462852" y="497276"/>
                      <a:pt x="439798" y="497276"/>
                    </a:cubicBezTo>
                    <a:cubicBezTo>
                      <a:pt x="431453" y="497276"/>
                      <a:pt x="420959" y="504675"/>
                      <a:pt x="408400" y="519386"/>
                    </a:cubicBezTo>
                    <a:cubicBezTo>
                      <a:pt x="406249" y="521536"/>
                      <a:pt x="404184" y="523601"/>
                      <a:pt x="402119" y="525666"/>
                    </a:cubicBezTo>
                    <a:cubicBezTo>
                      <a:pt x="381216" y="548893"/>
                      <a:pt x="360227" y="571003"/>
                      <a:pt x="339323" y="591994"/>
                    </a:cubicBezTo>
                    <a:cubicBezTo>
                      <a:pt x="330893" y="600425"/>
                      <a:pt x="314205" y="606791"/>
                      <a:pt x="289086" y="610920"/>
                    </a:cubicBezTo>
                    <a:lnTo>
                      <a:pt x="279709" y="610920"/>
                    </a:lnTo>
                    <a:cubicBezTo>
                      <a:pt x="273430" y="610920"/>
                      <a:pt x="269214" y="609888"/>
                      <a:pt x="267150" y="607737"/>
                    </a:cubicBezTo>
                    <a:cubicBezTo>
                      <a:pt x="265000" y="605672"/>
                      <a:pt x="267150" y="602489"/>
                      <a:pt x="273430" y="598274"/>
                    </a:cubicBezTo>
                    <a:cubicBezTo>
                      <a:pt x="363409" y="537193"/>
                      <a:pt x="407367" y="445573"/>
                      <a:pt x="405302" y="323412"/>
                    </a:cubicBezTo>
                    <a:cubicBezTo>
                      <a:pt x="403152" y="310766"/>
                      <a:pt x="409431" y="306550"/>
                      <a:pt x="424142" y="310766"/>
                    </a:cubicBezTo>
                    <a:cubicBezTo>
                      <a:pt x="445045" y="319197"/>
                      <a:pt x="461819" y="326595"/>
                      <a:pt x="474378" y="332875"/>
                    </a:cubicBezTo>
                    <a:cubicBezTo>
                      <a:pt x="476443" y="337090"/>
                      <a:pt x="481690" y="338123"/>
                      <a:pt x="490035" y="336058"/>
                    </a:cubicBezTo>
                    <a:cubicBezTo>
                      <a:pt x="515153" y="329778"/>
                      <a:pt x="530810" y="312916"/>
                      <a:pt x="537089" y="285473"/>
                    </a:cubicBezTo>
                    <a:cubicBezTo>
                      <a:pt x="532874" y="255965"/>
                      <a:pt x="510938" y="245470"/>
                      <a:pt x="471196" y="253901"/>
                    </a:cubicBezTo>
                    <a:cubicBezTo>
                      <a:pt x="469046" y="256051"/>
                      <a:pt x="465948" y="258116"/>
                      <a:pt x="461819" y="260181"/>
                    </a:cubicBezTo>
                    <a:cubicBezTo>
                      <a:pt x="430421" y="272827"/>
                      <a:pt x="406335" y="286506"/>
                      <a:pt x="389646" y="301216"/>
                    </a:cubicBezTo>
                    <a:cubicBezTo>
                      <a:pt x="387495" y="303367"/>
                      <a:pt x="384399" y="306464"/>
                      <a:pt x="380270" y="310680"/>
                    </a:cubicBezTo>
                    <a:cubicBezTo>
                      <a:pt x="353086" y="336230"/>
                      <a:pt x="331150" y="347844"/>
                      <a:pt x="314376" y="345693"/>
                    </a:cubicBezTo>
                    <a:close/>
                  </a:path>
                </a:pathLst>
              </a:custGeom>
              <a:grpFill/>
              <a:ln w="860" cap="flat">
                <a:noFill/>
                <a:prstDash val="solid"/>
                <a:miter/>
              </a:ln>
            </p:spPr>
            <p:txBody>
              <a:bodyPr rtlCol="0" anchor="ctr"/>
              <a:lstStyle/>
              <a:p>
                <a:endParaRPr lang="zh-CN" altLang="en-US"/>
              </a:p>
            </p:txBody>
          </p:sp>
          <p:sp>
            <p:nvSpPr>
              <p:cNvPr id="33" name="任意形状 10"/>
              <p:cNvSpPr/>
              <p:nvPr/>
            </p:nvSpPr>
            <p:spPr>
              <a:xfrm>
                <a:off x="8176287" y="1769312"/>
                <a:ext cx="675041" cy="736361"/>
              </a:xfrm>
              <a:custGeom>
                <a:avLst/>
                <a:gdLst>
                  <a:gd name="connsiteX0" fmla="*/ 87743 w 675041"/>
                  <a:gd name="connsiteY0" fmla="*/ 316175 h 736361"/>
                  <a:gd name="connsiteX1" fmla="*/ 156819 w 675041"/>
                  <a:gd name="connsiteY1" fmla="*/ 186616 h 736361"/>
                  <a:gd name="connsiteX2" fmla="*/ 225896 w 675041"/>
                  <a:gd name="connsiteY2" fmla="*/ 63422 h 736361"/>
                  <a:gd name="connsiteX3" fmla="*/ 301252 w 675041"/>
                  <a:gd name="connsiteY3" fmla="*/ 110824 h 736361"/>
                  <a:gd name="connsiteX4" fmla="*/ 282412 w 675041"/>
                  <a:gd name="connsiteY4" fmla="*/ 139300 h 736361"/>
                  <a:gd name="connsiteX5" fmla="*/ 241638 w 675041"/>
                  <a:gd name="connsiteY5" fmla="*/ 211994 h 736361"/>
                  <a:gd name="connsiteX6" fmla="*/ 216519 w 675041"/>
                  <a:gd name="connsiteY6" fmla="*/ 243567 h 736361"/>
                  <a:gd name="connsiteX7" fmla="*/ 175744 w 675041"/>
                  <a:gd name="connsiteY7" fmla="*/ 319358 h 736361"/>
                  <a:gd name="connsiteX8" fmla="*/ 188304 w 675041"/>
                  <a:gd name="connsiteY8" fmla="*/ 328821 h 736361"/>
                  <a:gd name="connsiteX9" fmla="*/ 219702 w 675041"/>
                  <a:gd name="connsiteY9" fmla="*/ 357297 h 736361"/>
                  <a:gd name="connsiteX10" fmla="*/ 213423 w 675041"/>
                  <a:gd name="connsiteY10" fmla="*/ 385772 h 736361"/>
                  <a:gd name="connsiteX11" fmla="*/ 188304 w 675041"/>
                  <a:gd name="connsiteY11" fmla="*/ 559550 h 736361"/>
                  <a:gd name="connsiteX12" fmla="*/ 191401 w 675041"/>
                  <a:gd name="connsiteY12" fmla="*/ 581660 h 736361"/>
                  <a:gd name="connsiteX13" fmla="*/ 194584 w 675041"/>
                  <a:gd name="connsiteY13" fmla="*/ 594306 h 736361"/>
                  <a:gd name="connsiteX14" fmla="*/ 134970 w 675041"/>
                  <a:gd name="connsiteY14" fmla="*/ 600586 h 736361"/>
                  <a:gd name="connsiteX15" fmla="*/ 144432 w 675041"/>
                  <a:gd name="connsiteY15" fmla="*/ 483673 h 736361"/>
                  <a:gd name="connsiteX16" fmla="*/ 134970 w 675041"/>
                  <a:gd name="connsiteY16" fmla="*/ 366760 h 736361"/>
                  <a:gd name="connsiteX17" fmla="*/ 103572 w 675041"/>
                  <a:gd name="connsiteY17" fmla="*/ 385686 h 736361"/>
                  <a:gd name="connsiteX18" fmla="*/ 0 w 675041"/>
                  <a:gd name="connsiteY18" fmla="*/ 429905 h 736361"/>
                  <a:gd name="connsiteX19" fmla="*/ 78453 w 675041"/>
                  <a:gd name="connsiteY19" fmla="*/ 325638 h 736361"/>
                  <a:gd name="connsiteX20" fmla="*/ 87743 w 675041"/>
                  <a:gd name="connsiteY20" fmla="*/ 316175 h 736361"/>
                  <a:gd name="connsiteX21" fmla="*/ 404823 w 675041"/>
                  <a:gd name="connsiteY21" fmla="*/ 218188 h 736361"/>
                  <a:gd name="connsiteX22" fmla="*/ 451877 w 675041"/>
                  <a:gd name="connsiteY22" fmla="*/ 199262 h 736361"/>
                  <a:gd name="connsiteX23" fmla="*/ 451877 w 675041"/>
                  <a:gd name="connsiteY23" fmla="*/ 196079 h 736361"/>
                  <a:gd name="connsiteX24" fmla="*/ 454975 w 675041"/>
                  <a:gd name="connsiteY24" fmla="*/ 85532 h 736361"/>
                  <a:gd name="connsiteX25" fmla="*/ 451877 w 675041"/>
                  <a:gd name="connsiteY25" fmla="*/ 9740 h 736361"/>
                  <a:gd name="connsiteX26" fmla="*/ 451877 w 675041"/>
                  <a:gd name="connsiteY26" fmla="*/ 277 h 736361"/>
                  <a:gd name="connsiteX27" fmla="*/ 536610 w 675041"/>
                  <a:gd name="connsiteY27" fmla="*/ 28753 h 736361"/>
                  <a:gd name="connsiteX28" fmla="*/ 530330 w 675041"/>
                  <a:gd name="connsiteY28" fmla="*/ 60325 h 736361"/>
                  <a:gd name="connsiteX29" fmla="*/ 524051 w 675041"/>
                  <a:gd name="connsiteY29" fmla="*/ 91898 h 736361"/>
                  <a:gd name="connsiteX30" fmla="*/ 514674 w 675041"/>
                  <a:gd name="connsiteY30" fmla="*/ 155129 h 736361"/>
                  <a:gd name="connsiteX31" fmla="*/ 520954 w 675041"/>
                  <a:gd name="connsiteY31" fmla="*/ 189885 h 736361"/>
                  <a:gd name="connsiteX32" fmla="*/ 533513 w 675041"/>
                  <a:gd name="connsiteY32" fmla="*/ 186702 h 736361"/>
                  <a:gd name="connsiteX33" fmla="*/ 571191 w 675041"/>
                  <a:gd name="connsiteY33" fmla="*/ 186702 h 736361"/>
                  <a:gd name="connsiteX34" fmla="*/ 596310 w 675041"/>
                  <a:gd name="connsiteY34" fmla="*/ 253030 h 736361"/>
                  <a:gd name="connsiteX35" fmla="*/ 574374 w 675041"/>
                  <a:gd name="connsiteY35" fmla="*/ 256213 h 736361"/>
                  <a:gd name="connsiteX36" fmla="*/ 514760 w 675041"/>
                  <a:gd name="connsiteY36" fmla="*/ 265676 h 736361"/>
                  <a:gd name="connsiteX37" fmla="*/ 511577 w 675041"/>
                  <a:gd name="connsiteY37" fmla="*/ 332004 h 736361"/>
                  <a:gd name="connsiteX38" fmla="*/ 605772 w 675041"/>
                  <a:gd name="connsiteY38" fmla="*/ 328821 h 736361"/>
                  <a:gd name="connsiteX39" fmla="*/ 646547 w 675041"/>
                  <a:gd name="connsiteY39" fmla="*/ 322541 h 736361"/>
                  <a:gd name="connsiteX40" fmla="*/ 674763 w 675041"/>
                  <a:gd name="connsiteY40" fmla="*/ 404699 h 736361"/>
                  <a:gd name="connsiteX41" fmla="*/ 649644 w 675041"/>
                  <a:gd name="connsiteY41" fmla="*/ 404699 h 736361"/>
                  <a:gd name="connsiteX42" fmla="*/ 571191 w 675041"/>
                  <a:gd name="connsiteY42" fmla="*/ 401516 h 736361"/>
                  <a:gd name="connsiteX43" fmla="*/ 505298 w 675041"/>
                  <a:gd name="connsiteY43" fmla="*/ 410979 h 736361"/>
                  <a:gd name="connsiteX44" fmla="*/ 492738 w 675041"/>
                  <a:gd name="connsiteY44" fmla="*/ 638439 h 736361"/>
                  <a:gd name="connsiteX45" fmla="*/ 492738 w 675041"/>
                  <a:gd name="connsiteY45" fmla="*/ 660548 h 736361"/>
                  <a:gd name="connsiteX46" fmla="*/ 495921 w 675041"/>
                  <a:gd name="connsiteY46" fmla="*/ 726876 h 736361"/>
                  <a:gd name="connsiteX47" fmla="*/ 430028 w 675041"/>
                  <a:gd name="connsiteY47" fmla="*/ 726876 h 736361"/>
                  <a:gd name="connsiteX48" fmla="*/ 433124 w 675041"/>
                  <a:gd name="connsiteY48" fmla="*/ 717413 h 736361"/>
                  <a:gd name="connsiteX49" fmla="*/ 445684 w 675041"/>
                  <a:gd name="connsiteY49" fmla="*/ 695304 h 736361"/>
                  <a:gd name="connsiteX50" fmla="*/ 442501 w 675041"/>
                  <a:gd name="connsiteY50" fmla="*/ 537355 h 736361"/>
                  <a:gd name="connsiteX51" fmla="*/ 436222 w 675041"/>
                  <a:gd name="connsiteY51" fmla="*/ 420442 h 736361"/>
                  <a:gd name="connsiteX52" fmla="*/ 401726 w 675041"/>
                  <a:gd name="connsiteY52" fmla="*/ 423625 h 736361"/>
                  <a:gd name="connsiteX53" fmla="*/ 338930 w 675041"/>
                  <a:gd name="connsiteY53" fmla="*/ 433088 h 736361"/>
                  <a:gd name="connsiteX54" fmla="*/ 276133 w 675041"/>
                  <a:gd name="connsiteY54" fmla="*/ 458381 h 736361"/>
                  <a:gd name="connsiteX55" fmla="*/ 269853 w 675041"/>
                  <a:gd name="connsiteY55" fmla="*/ 461564 h 736361"/>
                  <a:gd name="connsiteX56" fmla="*/ 244735 w 675041"/>
                  <a:gd name="connsiteY56" fmla="*/ 429991 h 736361"/>
                  <a:gd name="connsiteX57" fmla="*/ 247832 w 675041"/>
                  <a:gd name="connsiteY57" fmla="*/ 398418 h 736361"/>
                  <a:gd name="connsiteX58" fmla="*/ 304348 w 675041"/>
                  <a:gd name="connsiteY58" fmla="*/ 398418 h 736361"/>
                  <a:gd name="connsiteX59" fmla="*/ 442501 w 675041"/>
                  <a:gd name="connsiteY59" fmla="*/ 344737 h 736361"/>
                  <a:gd name="connsiteX60" fmla="*/ 433124 w 675041"/>
                  <a:gd name="connsiteY60" fmla="*/ 287872 h 736361"/>
                  <a:gd name="connsiteX61" fmla="*/ 411189 w 675041"/>
                  <a:gd name="connsiteY61" fmla="*/ 294152 h 736361"/>
                  <a:gd name="connsiteX62" fmla="*/ 395532 w 675041"/>
                  <a:gd name="connsiteY62" fmla="*/ 297335 h 736361"/>
                  <a:gd name="connsiteX63" fmla="*/ 376694 w 675041"/>
                  <a:gd name="connsiteY63" fmla="*/ 281505 h 736361"/>
                  <a:gd name="connsiteX64" fmla="*/ 373511 w 675041"/>
                  <a:gd name="connsiteY64" fmla="*/ 272042 h 736361"/>
                  <a:gd name="connsiteX65" fmla="*/ 260477 w 675041"/>
                  <a:gd name="connsiteY65" fmla="*/ 344737 h 736361"/>
                  <a:gd name="connsiteX66" fmla="*/ 285595 w 675041"/>
                  <a:gd name="connsiteY66" fmla="*/ 284688 h 736361"/>
                  <a:gd name="connsiteX67" fmla="*/ 323273 w 675041"/>
                  <a:gd name="connsiteY67" fmla="*/ 208897 h 736361"/>
                  <a:gd name="connsiteX68" fmla="*/ 323273 w 675041"/>
                  <a:gd name="connsiteY68" fmla="*/ 202617 h 736361"/>
                  <a:gd name="connsiteX69" fmla="*/ 345209 w 675041"/>
                  <a:gd name="connsiteY69" fmla="*/ 164678 h 736361"/>
                  <a:gd name="connsiteX70" fmla="*/ 404823 w 675041"/>
                  <a:gd name="connsiteY70" fmla="*/ 218188 h 73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75041" h="736361">
                    <a:moveTo>
                      <a:pt x="87743" y="316175"/>
                    </a:moveTo>
                    <a:cubicBezTo>
                      <a:pt x="100303" y="297249"/>
                      <a:pt x="123270" y="254062"/>
                      <a:pt x="156819" y="186616"/>
                    </a:cubicBezTo>
                    <a:cubicBezTo>
                      <a:pt x="192347" y="117104"/>
                      <a:pt x="215401" y="76069"/>
                      <a:pt x="225896" y="63422"/>
                    </a:cubicBezTo>
                    <a:cubicBezTo>
                      <a:pt x="261423" y="71853"/>
                      <a:pt x="286542" y="87683"/>
                      <a:pt x="301252" y="110824"/>
                    </a:cubicBezTo>
                    <a:cubicBezTo>
                      <a:pt x="299101" y="115040"/>
                      <a:pt x="292822" y="124589"/>
                      <a:pt x="282412" y="139300"/>
                    </a:cubicBezTo>
                    <a:cubicBezTo>
                      <a:pt x="261509" y="173023"/>
                      <a:pt x="247918" y="197283"/>
                      <a:pt x="241638" y="211994"/>
                    </a:cubicBezTo>
                    <a:cubicBezTo>
                      <a:pt x="239488" y="216210"/>
                      <a:pt x="231143" y="226791"/>
                      <a:pt x="216519" y="243567"/>
                    </a:cubicBezTo>
                    <a:cubicBezTo>
                      <a:pt x="178842" y="289936"/>
                      <a:pt x="165250" y="315229"/>
                      <a:pt x="175744" y="319358"/>
                    </a:cubicBezTo>
                    <a:cubicBezTo>
                      <a:pt x="177809" y="323573"/>
                      <a:pt x="182025" y="326757"/>
                      <a:pt x="188304" y="328821"/>
                    </a:cubicBezTo>
                    <a:cubicBezTo>
                      <a:pt x="209207" y="337252"/>
                      <a:pt x="219702" y="346715"/>
                      <a:pt x="219702" y="357297"/>
                    </a:cubicBezTo>
                    <a:cubicBezTo>
                      <a:pt x="217552" y="359448"/>
                      <a:pt x="215487" y="368911"/>
                      <a:pt x="213423" y="385772"/>
                    </a:cubicBezTo>
                    <a:cubicBezTo>
                      <a:pt x="194584" y="467930"/>
                      <a:pt x="186239" y="525913"/>
                      <a:pt x="188304" y="559550"/>
                    </a:cubicBezTo>
                    <a:cubicBezTo>
                      <a:pt x="188304" y="565831"/>
                      <a:pt x="189337" y="573315"/>
                      <a:pt x="191401" y="581660"/>
                    </a:cubicBezTo>
                    <a:cubicBezTo>
                      <a:pt x="193465" y="587940"/>
                      <a:pt x="194584" y="592241"/>
                      <a:pt x="194584" y="594306"/>
                    </a:cubicBezTo>
                    <a:cubicBezTo>
                      <a:pt x="165250" y="619599"/>
                      <a:pt x="145378" y="621663"/>
                      <a:pt x="134970" y="600586"/>
                    </a:cubicBezTo>
                    <a:cubicBezTo>
                      <a:pt x="141249" y="571078"/>
                      <a:pt x="144432" y="532193"/>
                      <a:pt x="144432" y="483673"/>
                    </a:cubicBezTo>
                    <a:cubicBezTo>
                      <a:pt x="142282" y="418377"/>
                      <a:pt x="139185" y="379406"/>
                      <a:pt x="134970" y="366760"/>
                    </a:cubicBezTo>
                    <a:cubicBezTo>
                      <a:pt x="128690" y="370975"/>
                      <a:pt x="118196" y="377341"/>
                      <a:pt x="103572" y="385686"/>
                    </a:cubicBezTo>
                    <a:cubicBezTo>
                      <a:pt x="34496" y="427841"/>
                      <a:pt x="0" y="442551"/>
                      <a:pt x="0" y="429905"/>
                    </a:cubicBezTo>
                    <a:cubicBezTo>
                      <a:pt x="0" y="421474"/>
                      <a:pt x="26151" y="386719"/>
                      <a:pt x="78453" y="325638"/>
                    </a:cubicBezTo>
                    <a:cubicBezTo>
                      <a:pt x="82496" y="321423"/>
                      <a:pt x="85593" y="318326"/>
                      <a:pt x="87743" y="316175"/>
                    </a:cubicBezTo>
                    <a:close/>
                    <a:moveTo>
                      <a:pt x="404823" y="218188"/>
                    </a:moveTo>
                    <a:cubicBezTo>
                      <a:pt x="429941" y="218188"/>
                      <a:pt x="445598" y="211908"/>
                      <a:pt x="451877" y="199262"/>
                    </a:cubicBezTo>
                    <a:lnTo>
                      <a:pt x="451877" y="196079"/>
                    </a:lnTo>
                    <a:cubicBezTo>
                      <a:pt x="453942" y="154011"/>
                      <a:pt x="454975" y="117104"/>
                      <a:pt x="454975" y="85532"/>
                    </a:cubicBezTo>
                    <a:cubicBezTo>
                      <a:pt x="454975" y="62390"/>
                      <a:pt x="453856" y="37098"/>
                      <a:pt x="451877" y="9740"/>
                    </a:cubicBezTo>
                    <a:cubicBezTo>
                      <a:pt x="451877" y="5525"/>
                      <a:pt x="451877" y="2342"/>
                      <a:pt x="451877" y="277"/>
                    </a:cubicBezTo>
                    <a:cubicBezTo>
                      <a:pt x="487405" y="-1787"/>
                      <a:pt x="515706" y="7676"/>
                      <a:pt x="536610" y="28753"/>
                    </a:cubicBezTo>
                    <a:cubicBezTo>
                      <a:pt x="536610" y="32968"/>
                      <a:pt x="534459" y="43550"/>
                      <a:pt x="530330" y="60325"/>
                    </a:cubicBezTo>
                    <a:cubicBezTo>
                      <a:pt x="524051" y="79252"/>
                      <a:pt x="521900" y="89833"/>
                      <a:pt x="524051" y="91898"/>
                    </a:cubicBezTo>
                    <a:cubicBezTo>
                      <a:pt x="517771" y="110824"/>
                      <a:pt x="514674" y="131901"/>
                      <a:pt x="514674" y="155129"/>
                    </a:cubicBezTo>
                    <a:cubicBezTo>
                      <a:pt x="512523" y="178357"/>
                      <a:pt x="514674" y="189885"/>
                      <a:pt x="520954" y="189885"/>
                    </a:cubicBezTo>
                    <a:cubicBezTo>
                      <a:pt x="523018" y="189885"/>
                      <a:pt x="527234" y="188852"/>
                      <a:pt x="533513" y="186702"/>
                    </a:cubicBezTo>
                    <a:cubicBezTo>
                      <a:pt x="552352" y="180422"/>
                      <a:pt x="564911" y="180422"/>
                      <a:pt x="571191" y="186702"/>
                    </a:cubicBezTo>
                    <a:cubicBezTo>
                      <a:pt x="594159" y="224640"/>
                      <a:pt x="602589" y="246750"/>
                      <a:pt x="596310" y="253030"/>
                    </a:cubicBezTo>
                    <a:cubicBezTo>
                      <a:pt x="590030" y="255181"/>
                      <a:pt x="582632" y="256213"/>
                      <a:pt x="574374" y="256213"/>
                    </a:cubicBezTo>
                    <a:cubicBezTo>
                      <a:pt x="547191" y="260428"/>
                      <a:pt x="527319" y="263611"/>
                      <a:pt x="514760" y="265676"/>
                    </a:cubicBezTo>
                    <a:cubicBezTo>
                      <a:pt x="510545" y="288904"/>
                      <a:pt x="509512" y="311013"/>
                      <a:pt x="511577" y="332004"/>
                    </a:cubicBezTo>
                    <a:cubicBezTo>
                      <a:pt x="532481" y="334155"/>
                      <a:pt x="563879" y="333123"/>
                      <a:pt x="605772" y="328821"/>
                    </a:cubicBezTo>
                    <a:cubicBezTo>
                      <a:pt x="624611" y="326757"/>
                      <a:pt x="638203" y="324606"/>
                      <a:pt x="646547" y="322541"/>
                    </a:cubicBezTo>
                    <a:cubicBezTo>
                      <a:pt x="667451" y="343618"/>
                      <a:pt x="676827" y="371061"/>
                      <a:pt x="674763" y="404699"/>
                    </a:cubicBezTo>
                    <a:cubicBezTo>
                      <a:pt x="672612" y="406849"/>
                      <a:pt x="664268" y="406849"/>
                      <a:pt x="649644" y="404699"/>
                    </a:cubicBezTo>
                    <a:cubicBezTo>
                      <a:pt x="618245" y="402634"/>
                      <a:pt x="592094" y="401516"/>
                      <a:pt x="571191" y="401516"/>
                    </a:cubicBezTo>
                    <a:cubicBezTo>
                      <a:pt x="529298" y="403666"/>
                      <a:pt x="507362" y="406763"/>
                      <a:pt x="505298" y="410979"/>
                    </a:cubicBezTo>
                    <a:cubicBezTo>
                      <a:pt x="501082" y="463628"/>
                      <a:pt x="496868" y="539506"/>
                      <a:pt x="492738" y="638439"/>
                    </a:cubicBezTo>
                    <a:cubicBezTo>
                      <a:pt x="492738" y="649020"/>
                      <a:pt x="492738" y="656333"/>
                      <a:pt x="492738" y="660548"/>
                    </a:cubicBezTo>
                    <a:cubicBezTo>
                      <a:pt x="492738" y="700552"/>
                      <a:pt x="493770" y="722661"/>
                      <a:pt x="495921" y="726876"/>
                    </a:cubicBezTo>
                    <a:cubicBezTo>
                      <a:pt x="466588" y="739523"/>
                      <a:pt x="444652" y="739523"/>
                      <a:pt x="430028" y="726876"/>
                    </a:cubicBezTo>
                    <a:cubicBezTo>
                      <a:pt x="430028" y="724726"/>
                      <a:pt x="431060" y="721629"/>
                      <a:pt x="433124" y="717413"/>
                    </a:cubicBezTo>
                    <a:cubicBezTo>
                      <a:pt x="441469" y="706832"/>
                      <a:pt x="445684" y="699519"/>
                      <a:pt x="445684" y="695304"/>
                    </a:cubicBezTo>
                    <a:cubicBezTo>
                      <a:pt x="445684" y="627943"/>
                      <a:pt x="444565" y="575208"/>
                      <a:pt x="442501" y="537355"/>
                    </a:cubicBezTo>
                    <a:cubicBezTo>
                      <a:pt x="440351" y="493136"/>
                      <a:pt x="438286" y="454165"/>
                      <a:pt x="436222" y="420442"/>
                    </a:cubicBezTo>
                    <a:cubicBezTo>
                      <a:pt x="434071" y="420442"/>
                      <a:pt x="422544" y="421560"/>
                      <a:pt x="401726" y="423625"/>
                    </a:cubicBezTo>
                    <a:cubicBezTo>
                      <a:pt x="380823" y="425776"/>
                      <a:pt x="359833" y="428873"/>
                      <a:pt x="338930" y="433088"/>
                    </a:cubicBezTo>
                    <a:cubicBezTo>
                      <a:pt x="320091" y="437304"/>
                      <a:pt x="299187" y="445734"/>
                      <a:pt x="276133" y="458381"/>
                    </a:cubicBezTo>
                    <a:lnTo>
                      <a:pt x="269853" y="461564"/>
                    </a:lnTo>
                    <a:cubicBezTo>
                      <a:pt x="261423" y="459499"/>
                      <a:pt x="253079" y="448918"/>
                      <a:pt x="244735" y="429991"/>
                    </a:cubicBezTo>
                    <a:cubicBezTo>
                      <a:pt x="238455" y="411065"/>
                      <a:pt x="239488" y="400483"/>
                      <a:pt x="247832" y="398418"/>
                    </a:cubicBezTo>
                    <a:cubicBezTo>
                      <a:pt x="277080" y="400569"/>
                      <a:pt x="295918" y="400569"/>
                      <a:pt x="304348" y="398418"/>
                    </a:cubicBezTo>
                    <a:cubicBezTo>
                      <a:pt x="356651" y="385772"/>
                      <a:pt x="402673" y="367878"/>
                      <a:pt x="442501" y="344737"/>
                    </a:cubicBezTo>
                    <a:cubicBezTo>
                      <a:pt x="440351" y="308949"/>
                      <a:pt x="437253" y="290022"/>
                      <a:pt x="433124" y="287872"/>
                    </a:cubicBezTo>
                    <a:cubicBezTo>
                      <a:pt x="428910" y="287872"/>
                      <a:pt x="421598" y="290022"/>
                      <a:pt x="411189" y="294152"/>
                    </a:cubicBezTo>
                    <a:cubicBezTo>
                      <a:pt x="402759" y="296302"/>
                      <a:pt x="397512" y="297335"/>
                      <a:pt x="395532" y="297335"/>
                    </a:cubicBezTo>
                    <a:cubicBezTo>
                      <a:pt x="389253" y="297335"/>
                      <a:pt x="382973" y="292087"/>
                      <a:pt x="376694" y="281505"/>
                    </a:cubicBezTo>
                    <a:lnTo>
                      <a:pt x="373511" y="272042"/>
                    </a:lnTo>
                    <a:cubicBezTo>
                      <a:pt x="325338" y="335273"/>
                      <a:pt x="287660" y="359448"/>
                      <a:pt x="260477" y="344737"/>
                    </a:cubicBezTo>
                    <a:cubicBezTo>
                      <a:pt x="254197" y="342672"/>
                      <a:pt x="262542" y="322627"/>
                      <a:pt x="285595" y="284688"/>
                    </a:cubicBezTo>
                    <a:cubicBezTo>
                      <a:pt x="304435" y="248901"/>
                      <a:pt x="316994" y="223608"/>
                      <a:pt x="323273" y="208897"/>
                    </a:cubicBezTo>
                    <a:lnTo>
                      <a:pt x="323273" y="202617"/>
                    </a:lnTo>
                    <a:cubicBezTo>
                      <a:pt x="327403" y="175260"/>
                      <a:pt x="334715" y="162614"/>
                      <a:pt x="345209" y="164678"/>
                    </a:cubicBezTo>
                    <a:cubicBezTo>
                      <a:pt x="370242" y="168722"/>
                      <a:pt x="390113" y="186616"/>
                      <a:pt x="404823" y="218188"/>
                    </a:cubicBezTo>
                    <a:close/>
                  </a:path>
                </a:pathLst>
              </a:custGeom>
              <a:grpFill/>
              <a:ln w="860" cap="flat">
                <a:noFill/>
                <a:prstDash val="solid"/>
                <a:miter/>
              </a:ln>
            </p:spPr>
            <p:txBody>
              <a:bodyPr rtlCol="0" anchor="ctr"/>
              <a:lstStyle/>
              <a:p>
                <a:endParaRPr lang="zh-CN" altLang="en-US"/>
              </a:p>
            </p:txBody>
          </p:sp>
        </p:grpSp>
        <p:sp>
          <p:nvSpPr>
            <p:cNvPr id="17" name="任意形状 11"/>
            <p:cNvSpPr/>
            <p:nvPr/>
          </p:nvSpPr>
          <p:spPr>
            <a:xfrm>
              <a:off x="3053892" y="1820519"/>
              <a:ext cx="2572423" cy="650807"/>
            </a:xfrm>
            <a:custGeom>
              <a:avLst/>
              <a:gdLst>
                <a:gd name="connsiteX0" fmla="*/ 5935 w 2572423"/>
                <a:gd name="connsiteY0" fmla="*/ 89556 h 650807"/>
                <a:gd name="connsiteX1" fmla="*/ 349682 w 2572423"/>
                <a:gd name="connsiteY1" fmla="*/ 89556 h 650807"/>
                <a:gd name="connsiteX2" fmla="*/ 0 w 2572423"/>
                <a:gd name="connsiteY2" fmla="*/ 561252 h 650807"/>
                <a:gd name="connsiteX3" fmla="*/ 0 w 2572423"/>
                <a:gd name="connsiteY3" fmla="*/ 650808 h 650807"/>
                <a:gd name="connsiteX4" fmla="*/ 598632 w 2572423"/>
                <a:gd name="connsiteY4" fmla="*/ 650808 h 650807"/>
                <a:gd name="connsiteX5" fmla="*/ 598632 w 2572423"/>
                <a:gd name="connsiteY5" fmla="*/ 561252 h 650807"/>
                <a:gd name="connsiteX6" fmla="*/ 254885 w 2572423"/>
                <a:gd name="connsiteY6" fmla="*/ 561252 h 650807"/>
                <a:gd name="connsiteX7" fmla="*/ 598632 w 2572423"/>
                <a:gd name="connsiteY7" fmla="*/ 89556 h 650807"/>
                <a:gd name="connsiteX8" fmla="*/ 598632 w 2572423"/>
                <a:gd name="connsiteY8" fmla="*/ 0 h 650807"/>
                <a:gd name="connsiteX9" fmla="*/ 5935 w 2572423"/>
                <a:gd name="connsiteY9" fmla="*/ 0 h 650807"/>
                <a:gd name="connsiteX10" fmla="*/ 5935 w 2572423"/>
                <a:gd name="connsiteY10" fmla="*/ 89556 h 650807"/>
                <a:gd name="connsiteX11" fmla="*/ 663923 w 2572423"/>
                <a:gd name="connsiteY11" fmla="*/ 650808 h 650807"/>
                <a:gd name="connsiteX12" fmla="*/ 1256620 w 2572423"/>
                <a:gd name="connsiteY12" fmla="*/ 650808 h 650807"/>
                <a:gd name="connsiteX13" fmla="*/ 1256620 w 2572423"/>
                <a:gd name="connsiteY13" fmla="*/ 561252 h 650807"/>
                <a:gd name="connsiteX14" fmla="*/ 871324 w 2572423"/>
                <a:gd name="connsiteY14" fmla="*/ 561252 h 650807"/>
                <a:gd name="connsiteX15" fmla="*/ 871324 w 2572423"/>
                <a:gd name="connsiteY15" fmla="*/ 364246 h 650807"/>
                <a:gd name="connsiteX16" fmla="*/ 1221006 w 2572423"/>
                <a:gd name="connsiteY16" fmla="*/ 364246 h 650807"/>
                <a:gd name="connsiteX17" fmla="*/ 1221006 w 2572423"/>
                <a:gd name="connsiteY17" fmla="*/ 280626 h 650807"/>
                <a:gd name="connsiteX18" fmla="*/ 871324 w 2572423"/>
                <a:gd name="connsiteY18" fmla="*/ 280626 h 650807"/>
                <a:gd name="connsiteX19" fmla="*/ 871324 w 2572423"/>
                <a:gd name="connsiteY19" fmla="*/ 89556 h 650807"/>
                <a:gd name="connsiteX20" fmla="*/ 1256620 w 2572423"/>
                <a:gd name="connsiteY20" fmla="*/ 89556 h 650807"/>
                <a:gd name="connsiteX21" fmla="*/ 1256620 w 2572423"/>
                <a:gd name="connsiteY21" fmla="*/ 0 h 650807"/>
                <a:gd name="connsiteX22" fmla="*/ 663923 w 2572423"/>
                <a:gd name="connsiteY22" fmla="*/ 0 h 650807"/>
                <a:gd name="connsiteX23" fmla="*/ 663923 w 2572423"/>
                <a:gd name="connsiteY23" fmla="*/ 650808 h 650807"/>
                <a:gd name="connsiteX24" fmla="*/ 1321825 w 2572423"/>
                <a:gd name="connsiteY24" fmla="*/ 650808 h 650807"/>
                <a:gd name="connsiteX25" fmla="*/ 1529312 w 2572423"/>
                <a:gd name="connsiteY25" fmla="*/ 650808 h 650807"/>
                <a:gd name="connsiteX26" fmla="*/ 1529312 w 2572423"/>
                <a:gd name="connsiteY26" fmla="*/ 364246 h 650807"/>
                <a:gd name="connsiteX27" fmla="*/ 1884930 w 2572423"/>
                <a:gd name="connsiteY27" fmla="*/ 364246 h 650807"/>
                <a:gd name="connsiteX28" fmla="*/ 1884930 w 2572423"/>
                <a:gd name="connsiteY28" fmla="*/ 280626 h 650807"/>
                <a:gd name="connsiteX29" fmla="*/ 1529312 w 2572423"/>
                <a:gd name="connsiteY29" fmla="*/ 280626 h 650807"/>
                <a:gd name="connsiteX30" fmla="*/ 1529312 w 2572423"/>
                <a:gd name="connsiteY30" fmla="*/ 83620 h 650807"/>
                <a:gd name="connsiteX31" fmla="*/ 1914607 w 2572423"/>
                <a:gd name="connsiteY31" fmla="*/ 83620 h 650807"/>
                <a:gd name="connsiteX32" fmla="*/ 1914607 w 2572423"/>
                <a:gd name="connsiteY32" fmla="*/ 0 h 650807"/>
                <a:gd name="connsiteX33" fmla="*/ 1321911 w 2572423"/>
                <a:gd name="connsiteY33" fmla="*/ 0 h 650807"/>
                <a:gd name="connsiteX34" fmla="*/ 1321911 w 2572423"/>
                <a:gd name="connsiteY34" fmla="*/ 650808 h 650807"/>
                <a:gd name="connsiteX35" fmla="*/ 2572423 w 2572423"/>
                <a:gd name="connsiteY35" fmla="*/ 0 h 650807"/>
                <a:gd name="connsiteX36" fmla="*/ 2364936 w 2572423"/>
                <a:gd name="connsiteY36" fmla="*/ 0 h 650807"/>
                <a:gd name="connsiteX37" fmla="*/ 2364936 w 2572423"/>
                <a:gd name="connsiteY37" fmla="*/ 405970 h 650807"/>
                <a:gd name="connsiteX38" fmla="*/ 2275989 w 2572423"/>
                <a:gd name="connsiteY38" fmla="*/ 555230 h 650807"/>
                <a:gd name="connsiteX39" fmla="*/ 2187042 w 2572423"/>
                <a:gd name="connsiteY39" fmla="*/ 405970 h 650807"/>
                <a:gd name="connsiteX40" fmla="*/ 2187042 w 2572423"/>
                <a:gd name="connsiteY40" fmla="*/ 0 h 650807"/>
                <a:gd name="connsiteX41" fmla="*/ 1979555 w 2572423"/>
                <a:gd name="connsiteY41" fmla="*/ 0 h 650807"/>
                <a:gd name="connsiteX42" fmla="*/ 1979555 w 2572423"/>
                <a:gd name="connsiteY42" fmla="*/ 400034 h 650807"/>
                <a:gd name="connsiteX43" fmla="*/ 2222569 w 2572423"/>
                <a:gd name="connsiteY43" fmla="*/ 644872 h 650807"/>
                <a:gd name="connsiteX44" fmla="*/ 2352979 w 2572423"/>
                <a:gd name="connsiteY44" fmla="*/ 644872 h 650807"/>
                <a:gd name="connsiteX45" fmla="*/ 2572251 w 2572423"/>
                <a:gd name="connsiteY45" fmla="*/ 406056 h 650807"/>
                <a:gd name="connsiteX46" fmla="*/ 2572423 w 2572423"/>
                <a:gd name="connsiteY46" fmla="*/ 0 h 65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72423" h="650807">
                  <a:moveTo>
                    <a:pt x="5935" y="89556"/>
                  </a:moveTo>
                  <a:lnTo>
                    <a:pt x="349682" y="89556"/>
                  </a:lnTo>
                  <a:lnTo>
                    <a:pt x="0" y="561252"/>
                  </a:lnTo>
                  <a:lnTo>
                    <a:pt x="0" y="650808"/>
                  </a:lnTo>
                  <a:lnTo>
                    <a:pt x="598632" y="650808"/>
                  </a:lnTo>
                  <a:lnTo>
                    <a:pt x="598632" y="561252"/>
                  </a:lnTo>
                  <a:lnTo>
                    <a:pt x="254885" y="561252"/>
                  </a:lnTo>
                  <a:lnTo>
                    <a:pt x="598632" y="89556"/>
                  </a:lnTo>
                  <a:lnTo>
                    <a:pt x="598632" y="0"/>
                  </a:lnTo>
                  <a:lnTo>
                    <a:pt x="5935" y="0"/>
                  </a:lnTo>
                  <a:lnTo>
                    <a:pt x="5935" y="89556"/>
                  </a:lnTo>
                  <a:close/>
                  <a:moveTo>
                    <a:pt x="663923" y="650808"/>
                  </a:moveTo>
                  <a:lnTo>
                    <a:pt x="1256620" y="650808"/>
                  </a:lnTo>
                  <a:lnTo>
                    <a:pt x="1256620" y="561252"/>
                  </a:lnTo>
                  <a:lnTo>
                    <a:pt x="871324" y="561252"/>
                  </a:lnTo>
                  <a:lnTo>
                    <a:pt x="871324" y="364246"/>
                  </a:lnTo>
                  <a:lnTo>
                    <a:pt x="1221006" y="364246"/>
                  </a:lnTo>
                  <a:lnTo>
                    <a:pt x="1221006" y="280626"/>
                  </a:lnTo>
                  <a:lnTo>
                    <a:pt x="871324" y="280626"/>
                  </a:lnTo>
                  <a:lnTo>
                    <a:pt x="871324" y="89556"/>
                  </a:lnTo>
                  <a:lnTo>
                    <a:pt x="1256620" y="89556"/>
                  </a:lnTo>
                  <a:lnTo>
                    <a:pt x="1256620" y="0"/>
                  </a:lnTo>
                  <a:lnTo>
                    <a:pt x="663923" y="0"/>
                  </a:lnTo>
                  <a:lnTo>
                    <a:pt x="663923" y="650808"/>
                  </a:lnTo>
                  <a:close/>
                  <a:moveTo>
                    <a:pt x="1321825" y="650808"/>
                  </a:moveTo>
                  <a:lnTo>
                    <a:pt x="1529312" y="650808"/>
                  </a:lnTo>
                  <a:lnTo>
                    <a:pt x="1529312" y="364246"/>
                  </a:lnTo>
                  <a:lnTo>
                    <a:pt x="1884930" y="364246"/>
                  </a:lnTo>
                  <a:lnTo>
                    <a:pt x="1884930" y="280626"/>
                  </a:lnTo>
                  <a:lnTo>
                    <a:pt x="1529312" y="280626"/>
                  </a:lnTo>
                  <a:lnTo>
                    <a:pt x="1529312" y="83620"/>
                  </a:lnTo>
                  <a:lnTo>
                    <a:pt x="1914607" y="83620"/>
                  </a:lnTo>
                  <a:lnTo>
                    <a:pt x="1914607" y="0"/>
                  </a:lnTo>
                  <a:lnTo>
                    <a:pt x="1321911" y="0"/>
                  </a:lnTo>
                  <a:lnTo>
                    <a:pt x="1321911" y="650808"/>
                  </a:lnTo>
                  <a:close/>
                  <a:moveTo>
                    <a:pt x="2572423" y="0"/>
                  </a:moveTo>
                  <a:lnTo>
                    <a:pt x="2364936" y="0"/>
                  </a:lnTo>
                  <a:cubicBezTo>
                    <a:pt x="2364936" y="0"/>
                    <a:pt x="2364765" y="356761"/>
                    <a:pt x="2364936" y="405970"/>
                  </a:cubicBezTo>
                  <a:cubicBezTo>
                    <a:pt x="2367947" y="471094"/>
                    <a:pt x="2343861" y="554197"/>
                    <a:pt x="2275989" y="555230"/>
                  </a:cubicBezTo>
                  <a:cubicBezTo>
                    <a:pt x="2215429" y="544992"/>
                    <a:pt x="2194784" y="531142"/>
                    <a:pt x="2187042" y="405970"/>
                  </a:cubicBezTo>
                  <a:cubicBezTo>
                    <a:pt x="2187730" y="337577"/>
                    <a:pt x="2187042" y="0"/>
                    <a:pt x="2187042" y="0"/>
                  </a:cubicBezTo>
                  <a:lnTo>
                    <a:pt x="1979555" y="0"/>
                  </a:lnTo>
                  <a:lnTo>
                    <a:pt x="1979555" y="400034"/>
                  </a:lnTo>
                  <a:cubicBezTo>
                    <a:pt x="1979555" y="400034"/>
                    <a:pt x="1997448" y="627580"/>
                    <a:pt x="2222569" y="644872"/>
                  </a:cubicBezTo>
                  <a:cubicBezTo>
                    <a:pt x="2348162" y="651066"/>
                    <a:pt x="2352979" y="644872"/>
                    <a:pt x="2352979" y="644872"/>
                  </a:cubicBezTo>
                  <a:cubicBezTo>
                    <a:pt x="2352979" y="644872"/>
                    <a:pt x="2532595" y="634376"/>
                    <a:pt x="2572251" y="406056"/>
                  </a:cubicBezTo>
                  <a:cubicBezTo>
                    <a:pt x="2571735" y="219631"/>
                    <a:pt x="2572423" y="0"/>
                    <a:pt x="2572423" y="0"/>
                  </a:cubicBezTo>
                  <a:close/>
                </a:path>
              </a:pathLst>
            </a:custGeom>
            <a:grpFill/>
            <a:ln w="860" cap="flat">
              <a:noFill/>
              <a:prstDash val="solid"/>
              <a:miter/>
            </a:ln>
          </p:spPr>
          <p:txBody>
            <a:bodyPr rtlCol="0" anchor="ctr"/>
            <a:lstStyle/>
            <a:p>
              <a:endParaRPr lang="zh-CN" altLang="en-US"/>
            </a:p>
          </p:txBody>
        </p:sp>
        <p:sp>
          <p:nvSpPr>
            <p:cNvPr id="18" name="任意形状 12"/>
            <p:cNvSpPr/>
            <p:nvPr/>
          </p:nvSpPr>
          <p:spPr>
            <a:xfrm>
              <a:off x="3026537" y="2626522"/>
              <a:ext cx="5852211" cy="31314"/>
            </a:xfrm>
            <a:custGeom>
              <a:avLst/>
              <a:gdLst>
                <a:gd name="connsiteX0" fmla="*/ 0 w 5852211"/>
                <a:gd name="connsiteY0" fmla="*/ 0 h 31314"/>
                <a:gd name="connsiteX1" fmla="*/ 5852212 w 5852211"/>
                <a:gd name="connsiteY1" fmla="*/ 0 h 31314"/>
                <a:gd name="connsiteX2" fmla="*/ 5852212 w 5852211"/>
                <a:gd name="connsiteY2" fmla="*/ 31314 h 31314"/>
                <a:gd name="connsiteX3" fmla="*/ 0 w 5852211"/>
                <a:gd name="connsiteY3" fmla="*/ 31314 h 31314"/>
              </a:gdLst>
              <a:ahLst/>
              <a:cxnLst>
                <a:cxn ang="0">
                  <a:pos x="connsiteX0" y="connsiteY0"/>
                </a:cxn>
                <a:cxn ang="0">
                  <a:pos x="connsiteX1" y="connsiteY1"/>
                </a:cxn>
                <a:cxn ang="0">
                  <a:pos x="connsiteX2" y="connsiteY2"/>
                </a:cxn>
                <a:cxn ang="0">
                  <a:pos x="connsiteX3" y="connsiteY3"/>
                </a:cxn>
              </a:cxnLst>
              <a:rect l="l" t="t" r="r" b="b"/>
              <a:pathLst>
                <a:path w="5852211" h="31314">
                  <a:moveTo>
                    <a:pt x="0" y="0"/>
                  </a:moveTo>
                  <a:lnTo>
                    <a:pt x="5852212" y="0"/>
                  </a:lnTo>
                  <a:lnTo>
                    <a:pt x="5852212" y="31314"/>
                  </a:lnTo>
                  <a:lnTo>
                    <a:pt x="0" y="31314"/>
                  </a:lnTo>
                  <a:close/>
                </a:path>
              </a:pathLst>
            </a:custGeom>
            <a:grpFill/>
            <a:ln w="860" cap="flat">
              <a:noFill/>
              <a:prstDash val="solid"/>
              <a:miter/>
            </a:ln>
          </p:spPr>
          <p:txBody>
            <a:bodyPr rtlCol="0" anchor="ctr"/>
            <a:lstStyle/>
            <a:p>
              <a:endParaRPr lang="zh-CN" altLang="en-US"/>
            </a:p>
          </p:txBody>
        </p:sp>
        <p:grpSp>
          <p:nvGrpSpPr>
            <p:cNvPr id="19" name="图形 4"/>
            <p:cNvGrpSpPr/>
            <p:nvPr/>
          </p:nvGrpSpPr>
          <p:grpSpPr>
            <a:xfrm>
              <a:off x="3476608" y="2737331"/>
              <a:ext cx="4951983" cy="337743"/>
              <a:chOff x="3476608" y="2737331"/>
              <a:chExt cx="4951983" cy="337743"/>
            </a:xfrm>
            <a:grpFill/>
          </p:grpSpPr>
          <p:grpSp>
            <p:nvGrpSpPr>
              <p:cNvPr id="20" name="图形 4"/>
              <p:cNvGrpSpPr/>
              <p:nvPr/>
            </p:nvGrpSpPr>
            <p:grpSpPr>
              <a:xfrm>
                <a:off x="3476608" y="2751071"/>
                <a:ext cx="1941052" cy="324003"/>
                <a:chOff x="3476608" y="2751071"/>
                <a:chExt cx="1941052" cy="324003"/>
              </a:xfrm>
              <a:grpFill/>
            </p:grpSpPr>
            <p:sp>
              <p:nvSpPr>
                <p:cNvPr id="26" name="任意形状 15"/>
                <p:cNvSpPr/>
                <p:nvPr/>
              </p:nvSpPr>
              <p:spPr>
                <a:xfrm>
                  <a:off x="3476608" y="2769502"/>
                  <a:ext cx="288606" cy="294384"/>
                </a:xfrm>
                <a:custGeom>
                  <a:avLst/>
                  <a:gdLst>
                    <a:gd name="connsiteX0" fmla="*/ 19011 w 288606"/>
                    <a:gd name="connsiteY0" fmla="*/ 102030 h 294384"/>
                    <a:gd name="connsiteX1" fmla="*/ 36646 w 288606"/>
                    <a:gd name="connsiteY1" fmla="*/ 99277 h 294384"/>
                    <a:gd name="connsiteX2" fmla="*/ 52904 w 288606"/>
                    <a:gd name="connsiteY2" fmla="*/ 96524 h 294384"/>
                    <a:gd name="connsiteX3" fmla="*/ 67786 w 288606"/>
                    <a:gd name="connsiteY3" fmla="*/ 89728 h 294384"/>
                    <a:gd name="connsiteX4" fmla="*/ 69162 w 288606"/>
                    <a:gd name="connsiteY4" fmla="*/ 40606 h 294384"/>
                    <a:gd name="connsiteX5" fmla="*/ 69162 w 288606"/>
                    <a:gd name="connsiteY5" fmla="*/ 35186 h 294384"/>
                    <a:gd name="connsiteX6" fmla="*/ 74582 w 288606"/>
                    <a:gd name="connsiteY6" fmla="*/ 16088 h 294384"/>
                    <a:gd name="connsiteX7" fmla="*/ 96259 w 288606"/>
                    <a:gd name="connsiteY7" fmla="*/ 28390 h 294384"/>
                    <a:gd name="connsiteX8" fmla="*/ 93507 w 288606"/>
                    <a:gd name="connsiteY8" fmla="*/ 33809 h 294384"/>
                    <a:gd name="connsiteX9" fmla="*/ 86711 w 288606"/>
                    <a:gd name="connsiteY9" fmla="*/ 65210 h 294384"/>
                    <a:gd name="connsiteX10" fmla="*/ 86711 w 288606"/>
                    <a:gd name="connsiteY10" fmla="*/ 78889 h 294384"/>
                    <a:gd name="connsiteX11" fmla="*/ 89378 w 288606"/>
                    <a:gd name="connsiteY11" fmla="*/ 83018 h 294384"/>
                    <a:gd name="connsiteX12" fmla="*/ 104260 w 288606"/>
                    <a:gd name="connsiteY12" fmla="*/ 83018 h 294384"/>
                    <a:gd name="connsiteX13" fmla="*/ 113722 w 288606"/>
                    <a:gd name="connsiteY13" fmla="*/ 100740 h 294384"/>
                    <a:gd name="connsiteX14" fmla="*/ 101507 w 288606"/>
                    <a:gd name="connsiteY14" fmla="*/ 111665 h 294384"/>
                    <a:gd name="connsiteX15" fmla="*/ 85249 w 288606"/>
                    <a:gd name="connsiteY15" fmla="*/ 122591 h 294384"/>
                    <a:gd name="connsiteX16" fmla="*/ 83872 w 288606"/>
                    <a:gd name="connsiteY16" fmla="*/ 133517 h 294384"/>
                    <a:gd name="connsiteX17" fmla="*/ 83872 w 288606"/>
                    <a:gd name="connsiteY17" fmla="*/ 140313 h 294384"/>
                    <a:gd name="connsiteX18" fmla="*/ 93335 w 288606"/>
                    <a:gd name="connsiteY18" fmla="*/ 136184 h 294384"/>
                    <a:gd name="connsiteX19" fmla="*/ 98754 w 288606"/>
                    <a:gd name="connsiteY19" fmla="*/ 132054 h 294384"/>
                    <a:gd name="connsiteX20" fmla="*/ 105550 w 288606"/>
                    <a:gd name="connsiteY20" fmla="*/ 136184 h 294384"/>
                    <a:gd name="connsiteX21" fmla="*/ 94711 w 288606"/>
                    <a:gd name="connsiteY21" fmla="*/ 149862 h 294384"/>
                    <a:gd name="connsiteX22" fmla="*/ 83872 w 288606"/>
                    <a:gd name="connsiteY22" fmla="*/ 163541 h 294384"/>
                    <a:gd name="connsiteX23" fmla="*/ 83872 w 288606"/>
                    <a:gd name="connsiteY23" fmla="*/ 174466 h 294384"/>
                    <a:gd name="connsiteX24" fmla="*/ 85249 w 288606"/>
                    <a:gd name="connsiteY24" fmla="*/ 272711 h 294384"/>
                    <a:gd name="connsiteX25" fmla="*/ 33807 w 288606"/>
                    <a:gd name="connsiteY25" fmla="*/ 244064 h 294384"/>
                    <a:gd name="connsiteX26" fmla="*/ 39226 w 288606"/>
                    <a:gd name="connsiteY26" fmla="*/ 245440 h 294384"/>
                    <a:gd name="connsiteX27" fmla="*/ 67700 w 288606"/>
                    <a:gd name="connsiteY27" fmla="*/ 227718 h 294384"/>
                    <a:gd name="connsiteX28" fmla="*/ 67700 w 288606"/>
                    <a:gd name="connsiteY28" fmla="*/ 179972 h 294384"/>
                    <a:gd name="connsiteX29" fmla="*/ 27097 w 288606"/>
                    <a:gd name="connsiteY29" fmla="*/ 222299 h 294384"/>
                    <a:gd name="connsiteX30" fmla="*/ 25721 w 288606"/>
                    <a:gd name="connsiteY30" fmla="*/ 225051 h 294384"/>
                    <a:gd name="connsiteX31" fmla="*/ 21678 w 288606"/>
                    <a:gd name="connsiteY31" fmla="*/ 230471 h 294384"/>
                    <a:gd name="connsiteX32" fmla="*/ 6796 w 288606"/>
                    <a:gd name="connsiteY32" fmla="*/ 219546 h 294384"/>
                    <a:gd name="connsiteX33" fmla="*/ 0 w 288606"/>
                    <a:gd name="connsiteY33" fmla="*/ 205867 h 294384"/>
                    <a:gd name="connsiteX34" fmla="*/ 4043 w 288606"/>
                    <a:gd name="connsiteY34" fmla="*/ 203114 h 294384"/>
                    <a:gd name="connsiteX35" fmla="*/ 20301 w 288606"/>
                    <a:gd name="connsiteY35" fmla="*/ 190812 h 294384"/>
                    <a:gd name="connsiteX36" fmla="*/ 37936 w 288606"/>
                    <a:gd name="connsiteY36" fmla="*/ 175843 h 294384"/>
                    <a:gd name="connsiteX37" fmla="*/ 66410 w 288606"/>
                    <a:gd name="connsiteY37" fmla="*/ 151325 h 294384"/>
                    <a:gd name="connsiteX38" fmla="*/ 66410 w 288606"/>
                    <a:gd name="connsiteY38" fmla="*/ 128097 h 294384"/>
                    <a:gd name="connsiteX39" fmla="*/ 62366 w 288606"/>
                    <a:gd name="connsiteY39" fmla="*/ 123968 h 294384"/>
                    <a:gd name="connsiteX40" fmla="*/ 55571 w 288606"/>
                    <a:gd name="connsiteY40" fmla="*/ 123968 h 294384"/>
                    <a:gd name="connsiteX41" fmla="*/ 36646 w 288606"/>
                    <a:gd name="connsiteY41" fmla="*/ 133517 h 294384"/>
                    <a:gd name="connsiteX42" fmla="*/ 31226 w 288606"/>
                    <a:gd name="connsiteY42" fmla="*/ 136270 h 294384"/>
                    <a:gd name="connsiteX43" fmla="*/ 20387 w 288606"/>
                    <a:gd name="connsiteY43" fmla="*/ 117171 h 294384"/>
                    <a:gd name="connsiteX44" fmla="*/ 19011 w 288606"/>
                    <a:gd name="connsiteY44" fmla="*/ 102030 h 294384"/>
                    <a:gd name="connsiteX45" fmla="*/ 193809 w 288606"/>
                    <a:gd name="connsiteY45" fmla="*/ 100740 h 294384"/>
                    <a:gd name="connsiteX46" fmla="*/ 193809 w 288606"/>
                    <a:gd name="connsiteY46" fmla="*/ 107536 h 294384"/>
                    <a:gd name="connsiteX47" fmla="*/ 197852 w 288606"/>
                    <a:gd name="connsiteY47" fmla="*/ 111665 h 294384"/>
                    <a:gd name="connsiteX48" fmla="*/ 234412 w 288606"/>
                    <a:gd name="connsiteY48" fmla="*/ 108913 h 294384"/>
                    <a:gd name="connsiteX49" fmla="*/ 262886 w 288606"/>
                    <a:gd name="connsiteY49" fmla="*/ 104783 h 294384"/>
                    <a:gd name="connsiteX50" fmla="*/ 270972 w 288606"/>
                    <a:gd name="connsiteY50" fmla="*/ 103407 h 294384"/>
                    <a:gd name="connsiteX51" fmla="*/ 288606 w 288606"/>
                    <a:gd name="connsiteY51" fmla="*/ 125258 h 294384"/>
                    <a:gd name="connsiteX52" fmla="*/ 283187 w 288606"/>
                    <a:gd name="connsiteY52" fmla="*/ 133431 h 294384"/>
                    <a:gd name="connsiteX53" fmla="*/ 279144 w 288606"/>
                    <a:gd name="connsiteY53" fmla="*/ 133431 h 294384"/>
                    <a:gd name="connsiteX54" fmla="*/ 245251 w 288606"/>
                    <a:gd name="connsiteY54" fmla="*/ 128011 h 294384"/>
                    <a:gd name="connsiteX55" fmla="*/ 228993 w 288606"/>
                    <a:gd name="connsiteY55" fmla="*/ 128011 h 294384"/>
                    <a:gd name="connsiteX56" fmla="*/ 222197 w 288606"/>
                    <a:gd name="connsiteY56" fmla="*/ 137560 h 294384"/>
                    <a:gd name="connsiteX57" fmla="*/ 222197 w 288606"/>
                    <a:gd name="connsiteY57" fmla="*/ 151239 h 294384"/>
                    <a:gd name="connsiteX58" fmla="*/ 237079 w 288606"/>
                    <a:gd name="connsiteY58" fmla="*/ 149862 h 294384"/>
                    <a:gd name="connsiteX59" fmla="*/ 256004 w 288606"/>
                    <a:gd name="connsiteY59" fmla="*/ 148486 h 294384"/>
                    <a:gd name="connsiteX60" fmla="*/ 264176 w 288606"/>
                    <a:gd name="connsiteY60" fmla="*/ 171714 h 294384"/>
                    <a:gd name="connsiteX61" fmla="*/ 260133 w 288606"/>
                    <a:gd name="connsiteY61" fmla="*/ 177133 h 294384"/>
                    <a:gd name="connsiteX62" fmla="*/ 254713 w 288606"/>
                    <a:gd name="connsiteY62" fmla="*/ 177133 h 294384"/>
                    <a:gd name="connsiteX63" fmla="*/ 230369 w 288606"/>
                    <a:gd name="connsiteY63" fmla="*/ 174381 h 294384"/>
                    <a:gd name="connsiteX64" fmla="*/ 219530 w 288606"/>
                    <a:gd name="connsiteY64" fmla="*/ 183930 h 294384"/>
                    <a:gd name="connsiteX65" fmla="*/ 218154 w 288606"/>
                    <a:gd name="connsiteY65" fmla="*/ 207157 h 294384"/>
                    <a:gd name="connsiteX66" fmla="*/ 226240 w 288606"/>
                    <a:gd name="connsiteY66" fmla="*/ 279508 h 294384"/>
                    <a:gd name="connsiteX67" fmla="*/ 227616 w 288606"/>
                    <a:gd name="connsiteY67" fmla="*/ 293186 h 294384"/>
                    <a:gd name="connsiteX68" fmla="*/ 173422 w 288606"/>
                    <a:gd name="connsiteY68" fmla="*/ 279508 h 294384"/>
                    <a:gd name="connsiteX69" fmla="*/ 142282 w 288606"/>
                    <a:gd name="connsiteY69" fmla="*/ 256280 h 294384"/>
                    <a:gd name="connsiteX70" fmla="*/ 154497 w 288606"/>
                    <a:gd name="connsiteY70" fmla="*/ 259033 h 294384"/>
                    <a:gd name="connsiteX71" fmla="*/ 196476 w 288606"/>
                    <a:gd name="connsiteY71" fmla="*/ 260409 h 294384"/>
                    <a:gd name="connsiteX72" fmla="*/ 200519 w 288606"/>
                    <a:gd name="connsiteY72" fmla="*/ 234515 h 294384"/>
                    <a:gd name="connsiteX73" fmla="*/ 200519 w 288606"/>
                    <a:gd name="connsiteY73" fmla="*/ 227718 h 294384"/>
                    <a:gd name="connsiteX74" fmla="*/ 199143 w 288606"/>
                    <a:gd name="connsiteY74" fmla="*/ 193565 h 294384"/>
                    <a:gd name="connsiteX75" fmla="*/ 199143 w 288606"/>
                    <a:gd name="connsiteY75" fmla="*/ 178596 h 294384"/>
                    <a:gd name="connsiteX76" fmla="*/ 144948 w 288606"/>
                    <a:gd name="connsiteY76" fmla="*/ 186769 h 294384"/>
                    <a:gd name="connsiteX77" fmla="*/ 155787 w 288606"/>
                    <a:gd name="connsiteY77" fmla="*/ 193565 h 294384"/>
                    <a:gd name="connsiteX78" fmla="*/ 173422 w 288606"/>
                    <a:gd name="connsiteY78" fmla="*/ 201738 h 294384"/>
                    <a:gd name="connsiteX79" fmla="*/ 159916 w 288606"/>
                    <a:gd name="connsiteY79" fmla="*/ 235891 h 294384"/>
                    <a:gd name="connsiteX80" fmla="*/ 147701 w 288606"/>
                    <a:gd name="connsiteY80" fmla="*/ 220922 h 294384"/>
                    <a:gd name="connsiteX81" fmla="*/ 130067 w 288606"/>
                    <a:gd name="connsiteY81" fmla="*/ 190898 h 294384"/>
                    <a:gd name="connsiteX82" fmla="*/ 123270 w 288606"/>
                    <a:gd name="connsiteY82" fmla="*/ 196318 h 294384"/>
                    <a:gd name="connsiteX83" fmla="*/ 116475 w 288606"/>
                    <a:gd name="connsiteY83" fmla="*/ 189521 h 294384"/>
                    <a:gd name="connsiteX84" fmla="*/ 116475 w 288606"/>
                    <a:gd name="connsiteY84" fmla="*/ 186769 h 294384"/>
                    <a:gd name="connsiteX85" fmla="*/ 113808 w 288606"/>
                    <a:gd name="connsiteY85" fmla="*/ 171800 h 294384"/>
                    <a:gd name="connsiteX86" fmla="*/ 123270 w 288606"/>
                    <a:gd name="connsiteY86" fmla="*/ 170423 h 294384"/>
                    <a:gd name="connsiteX87" fmla="*/ 134109 w 288606"/>
                    <a:gd name="connsiteY87" fmla="*/ 169047 h 294384"/>
                    <a:gd name="connsiteX88" fmla="*/ 197766 w 288606"/>
                    <a:gd name="connsiteY88" fmla="*/ 155368 h 294384"/>
                    <a:gd name="connsiteX89" fmla="*/ 196390 w 288606"/>
                    <a:gd name="connsiteY89" fmla="*/ 147195 h 294384"/>
                    <a:gd name="connsiteX90" fmla="*/ 195014 w 288606"/>
                    <a:gd name="connsiteY90" fmla="*/ 139023 h 294384"/>
                    <a:gd name="connsiteX91" fmla="*/ 180131 w 288606"/>
                    <a:gd name="connsiteY91" fmla="*/ 132226 h 294384"/>
                    <a:gd name="connsiteX92" fmla="*/ 166540 w 288606"/>
                    <a:gd name="connsiteY92" fmla="*/ 136356 h 294384"/>
                    <a:gd name="connsiteX93" fmla="*/ 112346 w 288606"/>
                    <a:gd name="connsiteY93" fmla="*/ 150034 h 294384"/>
                    <a:gd name="connsiteX94" fmla="*/ 106926 w 288606"/>
                    <a:gd name="connsiteY94" fmla="*/ 130936 h 294384"/>
                    <a:gd name="connsiteX95" fmla="*/ 109593 w 288606"/>
                    <a:gd name="connsiteY95" fmla="*/ 130936 h 294384"/>
                    <a:gd name="connsiteX96" fmla="*/ 143486 w 288606"/>
                    <a:gd name="connsiteY96" fmla="*/ 124140 h 294384"/>
                    <a:gd name="connsiteX97" fmla="*/ 150282 w 288606"/>
                    <a:gd name="connsiteY97" fmla="*/ 122763 h 294384"/>
                    <a:gd name="connsiteX98" fmla="*/ 163873 w 288606"/>
                    <a:gd name="connsiteY98" fmla="*/ 114591 h 294384"/>
                    <a:gd name="connsiteX99" fmla="*/ 158454 w 288606"/>
                    <a:gd name="connsiteY99" fmla="*/ 103665 h 294384"/>
                    <a:gd name="connsiteX100" fmla="*/ 142195 w 288606"/>
                    <a:gd name="connsiteY100" fmla="*/ 105041 h 294384"/>
                    <a:gd name="connsiteX101" fmla="*/ 135400 w 288606"/>
                    <a:gd name="connsiteY101" fmla="*/ 94116 h 294384"/>
                    <a:gd name="connsiteX102" fmla="*/ 132647 w 288606"/>
                    <a:gd name="connsiteY102" fmla="*/ 76394 h 294384"/>
                    <a:gd name="connsiteX103" fmla="*/ 143486 w 288606"/>
                    <a:gd name="connsiteY103" fmla="*/ 75017 h 294384"/>
                    <a:gd name="connsiteX104" fmla="*/ 159744 w 288606"/>
                    <a:gd name="connsiteY104" fmla="*/ 72264 h 294384"/>
                    <a:gd name="connsiteX105" fmla="*/ 165164 w 288606"/>
                    <a:gd name="connsiteY105" fmla="*/ 64091 h 294384"/>
                    <a:gd name="connsiteX106" fmla="*/ 167830 w 288606"/>
                    <a:gd name="connsiteY106" fmla="*/ 5420 h 294384"/>
                    <a:gd name="connsiteX107" fmla="*/ 178669 w 288606"/>
                    <a:gd name="connsiteY107" fmla="*/ 0 h 294384"/>
                    <a:gd name="connsiteX108" fmla="*/ 201723 w 288606"/>
                    <a:gd name="connsiteY108" fmla="*/ 9549 h 294384"/>
                    <a:gd name="connsiteX109" fmla="*/ 196304 w 288606"/>
                    <a:gd name="connsiteY109" fmla="*/ 19099 h 294384"/>
                    <a:gd name="connsiteX110" fmla="*/ 193551 w 288606"/>
                    <a:gd name="connsiteY110" fmla="*/ 25895 h 294384"/>
                    <a:gd name="connsiteX111" fmla="*/ 192175 w 288606"/>
                    <a:gd name="connsiteY111" fmla="*/ 54542 h 294384"/>
                    <a:gd name="connsiteX112" fmla="*/ 196218 w 288606"/>
                    <a:gd name="connsiteY112" fmla="*/ 61339 h 294384"/>
                    <a:gd name="connsiteX113" fmla="*/ 225982 w 288606"/>
                    <a:gd name="connsiteY113" fmla="*/ 58586 h 294384"/>
                    <a:gd name="connsiteX114" fmla="*/ 230025 w 288606"/>
                    <a:gd name="connsiteY114" fmla="*/ 70888 h 294384"/>
                    <a:gd name="connsiteX115" fmla="*/ 219186 w 288606"/>
                    <a:gd name="connsiteY115" fmla="*/ 84566 h 294384"/>
                    <a:gd name="connsiteX116" fmla="*/ 200261 w 288606"/>
                    <a:gd name="connsiteY116" fmla="*/ 91363 h 294384"/>
                    <a:gd name="connsiteX117" fmla="*/ 193809 w 288606"/>
                    <a:gd name="connsiteY117" fmla="*/ 100740 h 29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88606" h="294384">
                      <a:moveTo>
                        <a:pt x="19011" y="102030"/>
                      </a:moveTo>
                      <a:cubicBezTo>
                        <a:pt x="19871" y="101170"/>
                        <a:pt x="25807" y="100224"/>
                        <a:pt x="36646" y="99277"/>
                      </a:cubicBezTo>
                      <a:cubicBezTo>
                        <a:pt x="41119" y="98417"/>
                        <a:pt x="46538" y="97471"/>
                        <a:pt x="52904" y="96524"/>
                      </a:cubicBezTo>
                      <a:cubicBezTo>
                        <a:pt x="62797" y="95664"/>
                        <a:pt x="67786" y="93341"/>
                        <a:pt x="67786" y="89728"/>
                      </a:cubicBezTo>
                      <a:cubicBezTo>
                        <a:pt x="67786" y="63317"/>
                        <a:pt x="68216" y="46972"/>
                        <a:pt x="69162" y="40606"/>
                      </a:cubicBezTo>
                      <a:cubicBezTo>
                        <a:pt x="69162" y="39745"/>
                        <a:pt x="69162" y="37853"/>
                        <a:pt x="69162" y="35186"/>
                      </a:cubicBezTo>
                      <a:cubicBezTo>
                        <a:pt x="70969" y="24260"/>
                        <a:pt x="72775" y="17894"/>
                        <a:pt x="74582" y="16088"/>
                      </a:cubicBezTo>
                      <a:cubicBezTo>
                        <a:pt x="83614" y="16088"/>
                        <a:pt x="90840" y="20217"/>
                        <a:pt x="96259" y="28390"/>
                      </a:cubicBezTo>
                      <a:cubicBezTo>
                        <a:pt x="96259" y="30196"/>
                        <a:pt x="95313" y="32003"/>
                        <a:pt x="93507" y="33809"/>
                      </a:cubicBezTo>
                      <a:cubicBezTo>
                        <a:pt x="88087" y="41122"/>
                        <a:pt x="85851" y="51531"/>
                        <a:pt x="86711" y="65210"/>
                      </a:cubicBezTo>
                      <a:cubicBezTo>
                        <a:pt x="86711" y="70630"/>
                        <a:pt x="86711" y="75189"/>
                        <a:pt x="86711" y="78889"/>
                      </a:cubicBezTo>
                      <a:cubicBezTo>
                        <a:pt x="86711" y="81641"/>
                        <a:pt x="87571" y="83018"/>
                        <a:pt x="89378" y="83018"/>
                      </a:cubicBezTo>
                      <a:cubicBezTo>
                        <a:pt x="96603" y="80265"/>
                        <a:pt x="101593" y="80265"/>
                        <a:pt x="104260" y="83018"/>
                      </a:cubicBezTo>
                      <a:cubicBezTo>
                        <a:pt x="110539" y="89384"/>
                        <a:pt x="113722" y="95320"/>
                        <a:pt x="113722" y="100740"/>
                      </a:cubicBezTo>
                      <a:cubicBezTo>
                        <a:pt x="112776" y="105299"/>
                        <a:pt x="108733" y="108913"/>
                        <a:pt x="101507" y="111665"/>
                      </a:cubicBezTo>
                      <a:cubicBezTo>
                        <a:pt x="91528" y="115279"/>
                        <a:pt x="86109" y="118978"/>
                        <a:pt x="85249" y="122591"/>
                      </a:cubicBezTo>
                      <a:cubicBezTo>
                        <a:pt x="84302" y="124398"/>
                        <a:pt x="83872" y="128011"/>
                        <a:pt x="83872" y="133517"/>
                      </a:cubicBezTo>
                      <a:lnTo>
                        <a:pt x="83872" y="140313"/>
                      </a:lnTo>
                      <a:cubicBezTo>
                        <a:pt x="86625" y="140313"/>
                        <a:pt x="89722" y="138937"/>
                        <a:pt x="93335" y="136184"/>
                      </a:cubicBezTo>
                      <a:cubicBezTo>
                        <a:pt x="95141" y="134377"/>
                        <a:pt x="96948" y="133001"/>
                        <a:pt x="98754" y="132054"/>
                      </a:cubicBezTo>
                      <a:cubicBezTo>
                        <a:pt x="102367" y="131194"/>
                        <a:pt x="104604" y="132484"/>
                        <a:pt x="105550" y="136184"/>
                      </a:cubicBezTo>
                      <a:cubicBezTo>
                        <a:pt x="105550" y="137130"/>
                        <a:pt x="101937" y="141603"/>
                        <a:pt x="94711" y="149862"/>
                      </a:cubicBezTo>
                      <a:cubicBezTo>
                        <a:pt x="86625" y="158981"/>
                        <a:pt x="82926" y="163541"/>
                        <a:pt x="83872" y="163541"/>
                      </a:cubicBezTo>
                      <a:cubicBezTo>
                        <a:pt x="83872" y="164487"/>
                        <a:pt x="83872" y="168100"/>
                        <a:pt x="83872" y="174466"/>
                      </a:cubicBezTo>
                      <a:cubicBezTo>
                        <a:pt x="86625" y="239934"/>
                        <a:pt x="87055" y="272711"/>
                        <a:pt x="85249" y="272711"/>
                      </a:cubicBezTo>
                      <a:cubicBezTo>
                        <a:pt x="68044" y="269958"/>
                        <a:pt x="50926" y="260409"/>
                        <a:pt x="33807" y="244064"/>
                      </a:cubicBezTo>
                      <a:lnTo>
                        <a:pt x="39226" y="245440"/>
                      </a:lnTo>
                      <a:cubicBezTo>
                        <a:pt x="58151" y="248193"/>
                        <a:pt x="67700" y="242257"/>
                        <a:pt x="67700" y="227718"/>
                      </a:cubicBezTo>
                      <a:cubicBezTo>
                        <a:pt x="69506" y="198641"/>
                        <a:pt x="69506" y="182725"/>
                        <a:pt x="67700" y="179972"/>
                      </a:cubicBezTo>
                      <a:cubicBezTo>
                        <a:pt x="53248" y="190898"/>
                        <a:pt x="39657" y="205007"/>
                        <a:pt x="27097" y="222299"/>
                      </a:cubicBezTo>
                      <a:cubicBezTo>
                        <a:pt x="26151" y="223245"/>
                        <a:pt x="25721" y="224105"/>
                        <a:pt x="25721" y="225051"/>
                      </a:cubicBezTo>
                      <a:cubicBezTo>
                        <a:pt x="24775" y="229611"/>
                        <a:pt x="23484" y="231417"/>
                        <a:pt x="21678" y="230471"/>
                      </a:cubicBezTo>
                      <a:cubicBezTo>
                        <a:pt x="17118" y="230471"/>
                        <a:pt x="12215" y="226858"/>
                        <a:pt x="6796" y="219546"/>
                      </a:cubicBezTo>
                      <a:cubicBezTo>
                        <a:pt x="2237" y="213179"/>
                        <a:pt x="0" y="208620"/>
                        <a:pt x="0" y="205867"/>
                      </a:cubicBezTo>
                      <a:lnTo>
                        <a:pt x="4043" y="203114"/>
                      </a:lnTo>
                      <a:cubicBezTo>
                        <a:pt x="6710" y="201307"/>
                        <a:pt x="12129" y="197178"/>
                        <a:pt x="20301" y="190812"/>
                      </a:cubicBezTo>
                      <a:cubicBezTo>
                        <a:pt x="22968" y="189005"/>
                        <a:pt x="28904" y="184016"/>
                        <a:pt x="37936" y="175843"/>
                      </a:cubicBezTo>
                      <a:cubicBezTo>
                        <a:pt x="52388" y="161304"/>
                        <a:pt x="61850" y="153131"/>
                        <a:pt x="66410" y="151325"/>
                      </a:cubicBezTo>
                      <a:cubicBezTo>
                        <a:pt x="66410" y="150464"/>
                        <a:pt x="66410" y="142722"/>
                        <a:pt x="66410" y="128097"/>
                      </a:cubicBezTo>
                      <a:cubicBezTo>
                        <a:pt x="66410" y="125344"/>
                        <a:pt x="65033" y="123968"/>
                        <a:pt x="62366" y="123968"/>
                      </a:cubicBezTo>
                      <a:cubicBezTo>
                        <a:pt x="60560" y="123968"/>
                        <a:pt x="58323" y="123968"/>
                        <a:pt x="55571" y="123968"/>
                      </a:cubicBezTo>
                      <a:cubicBezTo>
                        <a:pt x="51011" y="123968"/>
                        <a:pt x="44732" y="127151"/>
                        <a:pt x="36646" y="133517"/>
                      </a:cubicBezTo>
                      <a:cubicBezTo>
                        <a:pt x="33893" y="135323"/>
                        <a:pt x="32087" y="136270"/>
                        <a:pt x="31226" y="136270"/>
                      </a:cubicBezTo>
                      <a:cubicBezTo>
                        <a:pt x="28560" y="137216"/>
                        <a:pt x="24860" y="130850"/>
                        <a:pt x="20387" y="117171"/>
                      </a:cubicBezTo>
                      <a:cubicBezTo>
                        <a:pt x="17635" y="108913"/>
                        <a:pt x="17205" y="103923"/>
                        <a:pt x="19011" y="102030"/>
                      </a:cubicBezTo>
                      <a:close/>
                      <a:moveTo>
                        <a:pt x="193809" y="100740"/>
                      </a:moveTo>
                      <a:lnTo>
                        <a:pt x="193809" y="107536"/>
                      </a:lnTo>
                      <a:cubicBezTo>
                        <a:pt x="193809" y="110289"/>
                        <a:pt x="195185" y="111665"/>
                        <a:pt x="197852" y="111665"/>
                      </a:cubicBezTo>
                      <a:cubicBezTo>
                        <a:pt x="215917" y="110805"/>
                        <a:pt x="228132" y="109859"/>
                        <a:pt x="234412" y="108913"/>
                      </a:cubicBezTo>
                      <a:cubicBezTo>
                        <a:pt x="243444" y="108052"/>
                        <a:pt x="252907" y="106676"/>
                        <a:pt x="262886" y="104783"/>
                      </a:cubicBezTo>
                      <a:cubicBezTo>
                        <a:pt x="266498" y="103923"/>
                        <a:pt x="269165" y="103407"/>
                        <a:pt x="270972" y="103407"/>
                      </a:cubicBezTo>
                      <a:cubicBezTo>
                        <a:pt x="277251" y="104353"/>
                        <a:pt x="283187" y="111580"/>
                        <a:pt x="288606" y="125258"/>
                      </a:cubicBezTo>
                      <a:cubicBezTo>
                        <a:pt x="288606" y="129818"/>
                        <a:pt x="286800" y="132570"/>
                        <a:pt x="283187" y="133431"/>
                      </a:cubicBezTo>
                      <a:cubicBezTo>
                        <a:pt x="282241" y="133431"/>
                        <a:pt x="280950" y="133431"/>
                        <a:pt x="279144" y="133431"/>
                      </a:cubicBezTo>
                      <a:cubicBezTo>
                        <a:pt x="264692" y="129818"/>
                        <a:pt x="253423" y="128011"/>
                        <a:pt x="245251" y="128011"/>
                      </a:cubicBezTo>
                      <a:lnTo>
                        <a:pt x="228993" y="128011"/>
                      </a:lnTo>
                      <a:cubicBezTo>
                        <a:pt x="224433" y="128011"/>
                        <a:pt x="222197" y="131194"/>
                        <a:pt x="222197" y="137560"/>
                      </a:cubicBezTo>
                      <a:lnTo>
                        <a:pt x="222197" y="151239"/>
                      </a:lnTo>
                      <a:cubicBezTo>
                        <a:pt x="228476" y="151239"/>
                        <a:pt x="233466" y="150809"/>
                        <a:pt x="237079" y="149862"/>
                      </a:cubicBezTo>
                      <a:cubicBezTo>
                        <a:pt x="247918" y="148056"/>
                        <a:pt x="254197" y="147625"/>
                        <a:pt x="256004" y="148486"/>
                      </a:cubicBezTo>
                      <a:cubicBezTo>
                        <a:pt x="259616" y="153906"/>
                        <a:pt x="262283" y="161648"/>
                        <a:pt x="264176" y="171714"/>
                      </a:cubicBezTo>
                      <a:cubicBezTo>
                        <a:pt x="263230" y="175327"/>
                        <a:pt x="261939" y="177133"/>
                        <a:pt x="260133" y="177133"/>
                      </a:cubicBezTo>
                      <a:cubicBezTo>
                        <a:pt x="258326" y="177133"/>
                        <a:pt x="256520" y="177133"/>
                        <a:pt x="254713" y="177133"/>
                      </a:cubicBezTo>
                      <a:cubicBezTo>
                        <a:pt x="246627" y="175327"/>
                        <a:pt x="238455" y="174381"/>
                        <a:pt x="230369" y="174381"/>
                      </a:cubicBezTo>
                      <a:cubicBezTo>
                        <a:pt x="223143" y="173520"/>
                        <a:pt x="219530" y="176703"/>
                        <a:pt x="219530" y="183930"/>
                      </a:cubicBezTo>
                      <a:cubicBezTo>
                        <a:pt x="218584" y="193909"/>
                        <a:pt x="218154" y="201652"/>
                        <a:pt x="218154" y="207157"/>
                      </a:cubicBezTo>
                      <a:cubicBezTo>
                        <a:pt x="219014" y="232622"/>
                        <a:pt x="221766" y="256710"/>
                        <a:pt x="226240" y="279508"/>
                      </a:cubicBezTo>
                      <a:cubicBezTo>
                        <a:pt x="227100" y="287680"/>
                        <a:pt x="227616" y="292240"/>
                        <a:pt x="227616" y="293186"/>
                      </a:cubicBezTo>
                      <a:cubicBezTo>
                        <a:pt x="214971" y="296799"/>
                        <a:pt x="196906" y="292240"/>
                        <a:pt x="173422" y="279508"/>
                      </a:cubicBezTo>
                      <a:cubicBezTo>
                        <a:pt x="155357" y="270389"/>
                        <a:pt x="144948" y="262646"/>
                        <a:pt x="142282" y="256280"/>
                      </a:cubicBezTo>
                      <a:cubicBezTo>
                        <a:pt x="142282" y="255420"/>
                        <a:pt x="146325" y="256280"/>
                        <a:pt x="154497" y="259033"/>
                      </a:cubicBezTo>
                      <a:cubicBezTo>
                        <a:pt x="174368" y="265399"/>
                        <a:pt x="188390" y="265829"/>
                        <a:pt x="196476" y="260409"/>
                      </a:cubicBezTo>
                      <a:cubicBezTo>
                        <a:pt x="200089" y="257656"/>
                        <a:pt x="201465" y="249053"/>
                        <a:pt x="200519" y="234515"/>
                      </a:cubicBezTo>
                      <a:cubicBezTo>
                        <a:pt x="200519" y="232708"/>
                        <a:pt x="200519" y="230385"/>
                        <a:pt x="200519" y="227718"/>
                      </a:cubicBezTo>
                      <a:cubicBezTo>
                        <a:pt x="199573" y="214986"/>
                        <a:pt x="199143" y="203630"/>
                        <a:pt x="199143" y="193565"/>
                      </a:cubicBezTo>
                      <a:cubicBezTo>
                        <a:pt x="199143" y="184446"/>
                        <a:pt x="199143" y="179456"/>
                        <a:pt x="199143" y="178596"/>
                      </a:cubicBezTo>
                      <a:cubicBezTo>
                        <a:pt x="175659" y="180403"/>
                        <a:pt x="157594" y="183155"/>
                        <a:pt x="144948" y="186769"/>
                      </a:cubicBezTo>
                      <a:cubicBezTo>
                        <a:pt x="144002" y="187715"/>
                        <a:pt x="147615" y="189952"/>
                        <a:pt x="155787" y="193565"/>
                      </a:cubicBezTo>
                      <a:cubicBezTo>
                        <a:pt x="165680" y="197178"/>
                        <a:pt x="171615" y="199931"/>
                        <a:pt x="173422" y="201738"/>
                      </a:cubicBezTo>
                      <a:cubicBezTo>
                        <a:pt x="171615" y="219976"/>
                        <a:pt x="167056" y="231332"/>
                        <a:pt x="159916" y="235891"/>
                      </a:cubicBezTo>
                      <a:cubicBezTo>
                        <a:pt x="157249" y="236837"/>
                        <a:pt x="153120" y="231762"/>
                        <a:pt x="147701" y="220922"/>
                      </a:cubicBezTo>
                      <a:cubicBezTo>
                        <a:pt x="140475" y="207243"/>
                        <a:pt x="134626" y="197264"/>
                        <a:pt x="130067" y="190898"/>
                      </a:cubicBezTo>
                      <a:lnTo>
                        <a:pt x="123270" y="196318"/>
                      </a:lnTo>
                      <a:cubicBezTo>
                        <a:pt x="120604" y="196318"/>
                        <a:pt x="118281" y="194081"/>
                        <a:pt x="116475" y="189521"/>
                      </a:cubicBezTo>
                      <a:cubicBezTo>
                        <a:pt x="116475" y="188661"/>
                        <a:pt x="116475" y="187715"/>
                        <a:pt x="116475" y="186769"/>
                      </a:cubicBezTo>
                      <a:cubicBezTo>
                        <a:pt x="112862" y="179456"/>
                        <a:pt x="111916" y="174466"/>
                        <a:pt x="113808" y="171800"/>
                      </a:cubicBezTo>
                      <a:lnTo>
                        <a:pt x="123270" y="170423"/>
                      </a:lnTo>
                      <a:cubicBezTo>
                        <a:pt x="125937" y="170423"/>
                        <a:pt x="129550" y="169993"/>
                        <a:pt x="134109" y="169047"/>
                      </a:cubicBezTo>
                      <a:cubicBezTo>
                        <a:pt x="153981" y="167240"/>
                        <a:pt x="175228" y="162681"/>
                        <a:pt x="197766" y="155368"/>
                      </a:cubicBezTo>
                      <a:lnTo>
                        <a:pt x="196390" y="147195"/>
                      </a:lnTo>
                      <a:cubicBezTo>
                        <a:pt x="195444" y="143582"/>
                        <a:pt x="195014" y="140829"/>
                        <a:pt x="195014" y="139023"/>
                      </a:cubicBezTo>
                      <a:cubicBezTo>
                        <a:pt x="194067" y="132657"/>
                        <a:pt x="189164" y="130420"/>
                        <a:pt x="180131" y="132226"/>
                      </a:cubicBezTo>
                      <a:cubicBezTo>
                        <a:pt x="176519" y="133173"/>
                        <a:pt x="171959" y="134549"/>
                        <a:pt x="166540" y="136356"/>
                      </a:cubicBezTo>
                      <a:cubicBezTo>
                        <a:pt x="135830" y="145475"/>
                        <a:pt x="117765" y="150034"/>
                        <a:pt x="112346" y="150034"/>
                      </a:cubicBezTo>
                      <a:cubicBezTo>
                        <a:pt x="107786" y="143668"/>
                        <a:pt x="105980" y="137302"/>
                        <a:pt x="106926" y="130936"/>
                      </a:cubicBezTo>
                      <a:lnTo>
                        <a:pt x="109593" y="130936"/>
                      </a:lnTo>
                      <a:cubicBezTo>
                        <a:pt x="120432" y="131882"/>
                        <a:pt x="131701" y="129559"/>
                        <a:pt x="143486" y="124140"/>
                      </a:cubicBezTo>
                      <a:cubicBezTo>
                        <a:pt x="144346" y="124140"/>
                        <a:pt x="146669" y="123709"/>
                        <a:pt x="150282" y="122763"/>
                      </a:cubicBezTo>
                      <a:cubicBezTo>
                        <a:pt x="159314" y="120957"/>
                        <a:pt x="163873" y="118204"/>
                        <a:pt x="163873" y="114591"/>
                      </a:cubicBezTo>
                      <a:cubicBezTo>
                        <a:pt x="163873" y="109171"/>
                        <a:pt x="162067" y="105471"/>
                        <a:pt x="158454" y="103665"/>
                      </a:cubicBezTo>
                      <a:cubicBezTo>
                        <a:pt x="151228" y="103665"/>
                        <a:pt x="145809" y="104095"/>
                        <a:pt x="142195" y="105041"/>
                      </a:cubicBezTo>
                      <a:cubicBezTo>
                        <a:pt x="140389" y="105988"/>
                        <a:pt x="138153" y="102288"/>
                        <a:pt x="135400" y="94116"/>
                      </a:cubicBezTo>
                      <a:cubicBezTo>
                        <a:pt x="131787" y="84136"/>
                        <a:pt x="130841" y="78200"/>
                        <a:pt x="132647" y="76394"/>
                      </a:cubicBezTo>
                      <a:cubicBezTo>
                        <a:pt x="133507" y="75533"/>
                        <a:pt x="137120" y="75017"/>
                        <a:pt x="143486" y="75017"/>
                      </a:cubicBezTo>
                      <a:cubicBezTo>
                        <a:pt x="150712" y="74157"/>
                        <a:pt x="156131" y="73211"/>
                        <a:pt x="159744" y="72264"/>
                      </a:cubicBezTo>
                      <a:cubicBezTo>
                        <a:pt x="163357" y="73211"/>
                        <a:pt x="165164" y="70458"/>
                        <a:pt x="165164" y="64091"/>
                      </a:cubicBezTo>
                      <a:cubicBezTo>
                        <a:pt x="166024" y="28648"/>
                        <a:pt x="166970" y="9033"/>
                        <a:pt x="167830" y="5420"/>
                      </a:cubicBezTo>
                      <a:cubicBezTo>
                        <a:pt x="168691" y="2667"/>
                        <a:pt x="172303" y="860"/>
                        <a:pt x="178669" y="0"/>
                      </a:cubicBezTo>
                      <a:cubicBezTo>
                        <a:pt x="189508" y="1807"/>
                        <a:pt x="197164" y="4990"/>
                        <a:pt x="201723" y="9549"/>
                      </a:cubicBezTo>
                      <a:cubicBezTo>
                        <a:pt x="201723" y="12302"/>
                        <a:pt x="199917" y="15485"/>
                        <a:pt x="196304" y="19099"/>
                      </a:cubicBezTo>
                      <a:cubicBezTo>
                        <a:pt x="194497" y="22712"/>
                        <a:pt x="193551" y="25034"/>
                        <a:pt x="193551" y="25895"/>
                      </a:cubicBezTo>
                      <a:cubicBezTo>
                        <a:pt x="192605" y="29508"/>
                        <a:pt x="192175" y="39057"/>
                        <a:pt x="192175" y="54542"/>
                      </a:cubicBezTo>
                      <a:cubicBezTo>
                        <a:pt x="192175" y="59962"/>
                        <a:pt x="193551" y="62285"/>
                        <a:pt x="196218" y="61339"/>
                      </a:cubicBezTo>
                      <a:cubicBezTo>
                        <a:pt x="210670" y="57725"/>
                        <a:pt x="220562" y="56779"/>
                        <a:pt x="225982" y="58586"/>
                      </a:cubicBezTo>
                      <a:cubicBezTo>
                        <a:pt x="227788" y="59532"/>
                        <a:pt x="229164" y="63575"/>
                        <a:pt x="230025" y="70888"/>
                      </a:cubicBezTo>
                      <a:cubicBezTo>
                        <a:pt x="230885" y="77254"/>
                        <a:pt x="227358" y="81813"/>
                        <a:pt x="219186" y="84566"/>
                      </a:cubicBezTo>
                      <a:cubicBezTo>
                        <a:pt x="211014" y="87319"/>
                        <a:pt x="204734" y="89556"/>
                        <a:pt x="200261" y="91363"/>
                      </a:cubicBezTo>
                      <a:cubicBezTo>
                        <a:pt x="195099" y="93857"/>
                        <a:pt x="192863" y="97041"/>
                        <a:pt x="193809" y="100740"/>
                      </a:cubicBezTo>
                      <a:close/>
                    </a:path>
                  </a:pathLst>
                </a:custGeom>
                <a:grpFill/>
                <a:ln w="860" cap="flat">
                  <a:noFill/>
                  <a:prstDash val="solid"/>
                  <a:miter/>
                </a:ln>
              </p:spPr>
              <p:txBody>
                <a:bodyPr rtlCol="0" anchor="ctr"/>
                <a:lstStyle/>
                <a:p>
                  <a:endParaRPr lang="zh-CN" altLang="en-US"/>
                </a:p>
              </p:txBody>
            </p:sp>
            <p:sp>
              <p:nvSpPr>
                <p:cNvPr id="27" name="任意形状 16"/>
                <p:cNvSpPr/>
                <p:nvPr/>
              </p:nvSpPr>
              <p:spPr>
                <a:xfrm>
                  <a:off x="4052576" y="2752007"/>
                  <a:ext cx="236394" cy="322645"/>
                </a:xfrm>
                <a:custGeom>
                  <a:avLst/>
                  <a:gdLst>
                    <a:gd name="connsiteX0" fmla="*/ 6061 w 236394"/>
                    <a:gd name="connsiteY0" fmla="*/ 86835 h 322645"/>
                    <a:gd name="connsiteX1" fmla="*/ 27739 w 236394"/>
                    <a:gd name="connsiteY1" fmla="*/ 85458 h 322645"/>
                    <a:gd name="connsiteX2" fmla="*/ 88729 w 236394"/>
                    <a:gd name="connsiteY2" fmla="*/ 69113 h 322645"/>
                    <a:gd name="connsiteX3" fmla="*/ 90105 w 236394"/>
                    <a:gd name="connsiteY3" fmla="*/ 29540 h 322645"/>
                    <a:gd name="connsiteX4" fmla="*/ 90105 w 236394"/>
                    <a:gd name="connsiteY4" fmla="*/ 3645 h 322645"/>
                    <a:gd name="connsiteX5" fmla="*/ 110407 w 236394"/>
                    <a:gd name="connsiteY5" fmla="*/ 892 h 322645"/>
                    <a:gd name="connsiteX6" fmla="*/ 136127 w 236394"/>
                    <a:gd name="connsiteY6" fmla="*/ 13194 h 322645"/>
                    <a:gd name="connsiteX7" fmla="*/ 130708 w 236394"/>
                    <a:gd name="connsiteY7" fmla="*/ 21367 h 322645"/>
                    <a:gd name="connsiteX8" fmla="*/ 126665 w 236394"/>
                    <a:gd name="connsiteY8" fmla="*/ 28163 h 322645"/>
                    <a:gd name="connsiteX9" fmla="*/ 123912 w 236394"/>
                    <a:gd name="connsiteY9" fmla="*/ 51391 h 322645"/>
                    <a:gd name="connsiteX10" fmla="*/ 126665 w 236394"/>
                    <a:gd name="connsiteY10" fmla="*/ 60940 h 322645"/>
                    <a:gd name="connsiteX11" fmla="*/ 199784 w 236394"/>
                    <a:gd name="connsiteY11" fmla="*/ 63693 h 322645"/>
                    <a:gd name="connsiteX12" fmla="*/ 236344 w 236394"/>
                    <a:gd name="connsiteY12" fmla="*/ 96470 h 322645"/>
                    <a:gd name="connsiteX13" fmla="*/ 197032 w 236394"/>
                    <a:gd name="connsiteY13" fmla="*/ 136043 h 322645"/>
                    <a:gd name="connsiteX14" fmla="*/ 192988 w 236394"/>
                    <a:gd name="connsiteY14" fmla="*/ 156518 h 322645"/>
                    <a:gd name="connsiteX15" fmla="*/ 191612 w 236394"/>
                    <a:gd name="connsiteY15" fmla="*/ 163314 h 322645"/>
                    <a:gd name="connsiteX16" fmla="*/ 152300 w 236394"/>
                    <a:gd name="connsiteY16" fmla="*/ 164691 h 322645"/>
                    <a:gd name="connsiteX17" fmla="*/ 125203 w 236394"/>
                    <a:gd name="connsiteY17" fmla="*/ 167444 h 322645"/>
                    <a:gd name="connsiteX18" fmla="*/ 117117 w 236394"/>
                    <a:gd name="connsiteY18" fmla="*/ 284787 h 322645"/>
                    <a:gd name="connsiteX19" fmla="*/ 119869 w 236394"/>
                    <a:gd name="connsiteY19" fmla="*/ 301133 h 322645"/>
                    <a:gd name="connsiteX20" fmla="*/ 122536 w 236394"/>
                    <a:gd name="connsiteY20" fmla="*/ 314811 h 322645"/>
                    <a:gd name="connsiteX21" fmla="*/ 96815 w 236394"/>
                    <a:gd name="connsiteY21" fmla="*/ 316188 h 322645"/>
                    <a:gd name="connsiteX22" fmla="*/ 96815 w 236394"/>
                    <a:gd name="connsiteY22" fmla="*/ 284787 h 322645"/>
                    <a:gd name="connsiteX23" fmla="*/ 99568 w 236394"/>
                    <a:gd name="connsiteY23" fmla="*/ 249343 h 322645"/>
                    <a:gd name="connsiteX24" fmla="*/ 94148 w 236394"/>
                    <a:gd name="connsiteY24" fmla="*/ 200221 h 322645"/>
                    <a:gd name="connsiteX25" fmla="*/ 92772 w 236394"/>
                    <a:gd name="connsiteY25" fmla="*/ 170197 h 322645"/>
                    <a:gd name="connsiteX26" fmla="*/ 48040 w 236394"/>
                    <a:gd name="connsiteY26" fmla="*/ 182499 h 322645"/>
                    <a:gd name="connsiteX27" fmla="*/ 34535 w 236394"/>
                    <a:gd name="connsiteY27" fmla="*/ 171573 h 322645"/>
                    <a:gd name="connsiteX28" fmla="*/ 14233 w 236394"/>
                    <a:gd name="connsiteY28" fmla="*/ 138796 h 322645"/>
                    <a:gd name="connsiteX29" fmla="*/ 728 w 236394"/>
                    <a:gd name="connsiteY29" fmla="*/ 108772 h 322645"/>
                    <a:gd name="connsiteX30" fmla="*/ 6061 w 236394"/>
                    <a:gd name="connsiteY30" fmla="*/ 86835 h 322645"/>
                    <a:gd name="connsiteX31" fmla="*/ 54836 w 236394"/>
                    <a:gd name="connsiteY31" fmla="*/ 152303 h 322645"/>
                    <a:gd name="connsiteX32" fmla="*/ 92772 w 236394"/>
                    <a:gd name="connsiteY32" fmla="*/ 141377 h 322645"/>
                    <a:gd name="connsiteX33" fmla="*/ 91395 w 236394"/>
                    <a:gd name="connsiteY33" fmla="*/ 114106 h 322645"/>
                    <a:gd name="connsiteX34" fmla="*/ 90019 w 236394"/>
                    <a:gd name="connsiteY34" fmla="*/ 92255 h 322645"/>
                    <a:gd name="connsiteX35" fmla="*/ 54836 w 236394"/>
                    <a:gd name="connsiteY35" fmla="*/ 101804 h 322645"/>
                    <a:gd name="connsiteX36" fmla="*/ 54836 w 236394"/>
                    <a:gd name="connsiteY36" fmla="*/ 152303 h 322645"/>
                    <a:gd name="connsiteX37" fmla="*/ 125289 w 236394"/>
                    <a:gd name="connsiteY37" fmla="*/ 137334 h 322645"/>
                    <a:gd name="connsiteX38" fmla="*/ 151009 w 236394"/>
                    <a:gd name="connsiteY38" fmla="*/ 133204 h 322645"/>
                    <a:gd name="connsiteX39" fmla="*/ 171311 w 236394"/>
                    <a:gd name="connsiteY39" fmla="*/ 127785 h 322645"/>
                    <a:gd name="connsiteX40" fmla="*/ 178107 w 236394"/>
                    <a:gd name="connsiteY40" fmla="*/ 84082 h 322645"/>
                    <a:gd name="connsiteX41" fmla="*/ 126665 w 236394"/>
                    <a:gd name="connsiteY41" fmla="*/ 84082 h 322645"/>
                    <a:gd name="connsiteX42" fmla="*/ 122622 w 236394"/>
                    <a:gd name="connsiteY42" fmla="*/ 114106 h 322645"/>
                    <a:gd name="connsiteX43" fmla="*/ 125289 w 236394"/>
                    <a:gd name="connsiteY43" fmla="*/ 137334 h 32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6394" h="322645">
                      <a:moveTo>
                        <a:pt x="6061" y="86835"/>
                      </a:moveTo>
                      <a:cubicBezTo>
                        <a:pt x="6921" y="86835"/>
                        <a:pt x="14147" y="86405"/>
                        <a:pt x="27739" y="85458"/>
                      </a:cubicBezTo>
                      <a:cubicBezTo>
                        <a:pt x="42191" y="84598"/>
                        <a:pt x="62492" y="79092"/>
                        <a:pt x="88729" y="69113"/>
                      </a:cubicBezTo>
                      <a:cubicBezTo>
                        <a:pt x="90535" y="68253"/>
                        <a:pt x="90965" y="55004"/>
                        <a:pt x="90105" y="29540"/>
                      </a:cubicBezTo>
                      <a:cubicBezTo>
                        <a:pt x="89159" y="15861"/>
                        <a:pt x="89159" y="7258"/>
                        <a:pt x="90105" y="3645"/>
                      </a:cubicBezTo>
                      <a:cubicBezTo>
                        <a:pt x="90965" y="32"/>
                        <a:pt x="97761" y="-914"/>
                        <a:pt x="110407" y="892"/>
                      </a:cubicBezTo>
                      <a:cubicBezTo>
                        <a:pt x="125719" y="4505"/>
                        <a:pt x="134321" y="8635"/>
                        <a:pt x="136127" y="13194"/>
                      </a:cubicBezTo>
                      <a:cubicBezTo>
                        <a:pt x="136127" y="15001"/>
                        <a:pt x="134321" y="17754"/>
                        <a:pt x="130708" y="21367"/>
                      </a:cubicBezTo>
                      <a:cubicBezTo>
                        <a:pt x="128041" y="24120"/>
                        <a:pt x="126665" y="26357"/>
                        <a:pt x="126665" y="28163"/>
                      </a:cubicBezTo>
                      <a:cubicBezTo>
                        <a:pt x="124859" y="35476"/>
                        <a:pt x="123912" y="43132"/>
                        <a:pt x="123912" y="51391"/>
                      </a:cubicBezTo>
                      <a:cubicBezTo>
                        <a:pt x="123912" y="57757"/>
                        <a:pt x="124772" y="60940"/>
                        <a:pt x="126665" y="60940"/>
                      </a:cubicBezTo>
                      <a:cubicBezTo>
                        <a:pt x="154622" y="56381"/>
                        <a:pt x="179053" y="57327"/>
                        <a:pt x="199784" y="63693"/>
                      </a:cubicBezTo>
                      <a:cubicBezTo>
                        <a:pt x="225075" y="73673"/>
                        <a:pt x="237290" y="84598"/>
                        <a:pt x="236344" y="96470"/>
                      </a:cubicBezTo>
                      <a:cubicBezTo>
                        <a:pt x="219139" y="107396"/>
                        <a:pt x="206064" y="120558"/>
                        <a:pt x="197032" y="136043"/>
                      </a:cubicBezTo>
                      <a:cubicBezTo>
                        <a:pt x="194365" y="140603"/>
                        <a:pt x="192988" y="147399"/>
                        <a:pt x="192988" y="156518"/>
                      </a:cubicBezTo>
                      <a:lnTo>
                        <a:pt x="191612" y="163314"/>
                      </a:lnTo>
                      <a:cubicBezTo>
                        <a:pt x="174407" y="163314"/>
                        <a:pt x="161332" y="163745"/>
                        <a:pt x="152300" y="164691"/>
                      </a:cubicBezTo>
                      <a:cubicBezTo>
                        <a:pt x="142321" y="165637"/>
                        <a:pt x="133375" y="166498"/>
                        <a:pt x="125203" y="167444"/>
                      </a:cubicBezTo>
                      <a:cubicBezTo>
                        <a:pt x="119783" y="187489"/>
                        <a:pt x="117117" y="226546"/>
                        <a:pt x="117117" y="284787"/>
                      </a:cubicBezTo>
                      <a:cubicBezTo>
                        <a:pt x="117117" y="287540"/>
                        <a:pt x="117977" y="292960"/>
                        <a:pt x="119869" y="301133"/>
                      </a:cubicBezTo>
                      <a:cubicBezTo>
                        <a:pt x="120729" y="307499"/>
                        <a:pt x="121676" y="312058"/>
                        <a:pt x="122536" y="314811"/>
                      </a:cubicBezTo>
                      <a:cubicBezTo>
                        <a:pt x="113503" y="324791"/>
                        <a:pt x="104901" y="325221"/>
                        <a:pt x="96815" y="316188"/>
                      </a:cubicBezTo>
                      <a:cubicBezTo>
                        <a:pt x="96815" y="308875"/>
                        <a:pt x="96815" y="298466"/>
                        <a:pt x="96815" y="284787"/>
                      </a:cubicBezTo>
                      <a:cubicBezTo>
                        <a:pt x="98622" y="269302"/>
                        <a:pt x="99568" y="257516"/>
                        <a:pt x="99568" y="249343"/>
                      </a:cubicBezTo>
                      <a:cubicBezTo>
                        <a:pt x="98622" y="233858"/>
                        <a:pt x="96815" y="217513"/>
                        <a:pt x="94148" y="200221"/>
                      </a:cubicBezTo>
                      <a:cubicBezTo>
                        <a:pt x="93202" y="187489"/>
                        <a:pt x="92772" y="177509"/>
                        <a:pt x="92772" y="170197"/>
                      </a:cubicBezTo>
                      <a:cubicBezTo>
                        <a:pt x="84600" y="168390"/>
                        <a:pt x="69718" y="172520"/>
                        <a:pt x="48040" y="182499"/>
                      </a:cubicBezTo>
                      <a:cubicBezTo>
                        <a:pt x="44427" y="184306"/>
                        <a:pt x="39954" y="180692"/>
                        <a:pt x="34535" y="171573"/>
                      </a:cubicBezTo>
                      <a:cubicBezTo>
                        <a:pt x="30922" y="164261"/>
                        <a:pt x="24126" y="153421"/>
                        <a:pt x="14233" y="138796"/>
                      </a:cubicBezTo>
                      <a:cubicBezTo>
                        <a:pt x="7007" y="131484"/>
                        <a:pt x="2448" y="121505"/>
                        <a:pt x="728" y="108772"/>
                      </a:cubicBezTo>
                      <a:cubicBezTo>
                        <a:pt x="-1165" y="95008"/>
                        <a:pt x="641" y="87695"/>
                        <a:pt x="6061" y="86835"/>
                      </a:cubicBezTo>
                      <a:close/>
                      <a:moveTo>
                        <a:pt x="54836" y="152303"/>
                      </a:moveTo>
                      <a:cubicBezTo>
                        <a:pt x="72901" y="149550"/>
                        <a:pt x="85546" y="145937"/>
                        <a:pt x="92772" y="141377"/>
                      </a:cubicBezTo>
                      <a:cubicBezTo>
                        <a:pt x="92772" y="140517"/>
                        <a:pt x="92342" y="131398"/>
                        <a:pt x="91395" y="114106"/>
                      </a:cubicBezTo>
                      <a:cubicBezTo>
                        <a:pt x="90449" y="107740"/>
                        <a:pt x="90019" y="100428"/>
                        <a:pt x="90019" y="92255"/>
                      </a:cubicBezTo>
                      <a:cubicBezTo>
                        <a:pt x="87353" y="91395"/>
                        <a:pt x="75567" y="94578"/>
                        <a:pt x="54836" y="101804"/>
                      </a:cubicBezTo>
                      <a:cubicBezTo>
                        <a:pt x="37717" y="119096"/>
                        <a:pt x="37717" y="135957"/>
                        <a:pt x="54836" y="152303"/>
                      </a:cubicBezTo>
                      <a:close/>
                      <a:moveTo>
                        <a:pt x="125289" y="137334"/>
                      </a:moveTo>
                      <a:cubicBezTo>
                        <a:pt x="133375" y="135527"/>
                        <a:pt x="141977" y="134151"/>
                        <a:pt x="151009" y="133204"/>
                      </a:cubicBezTo>
                      <a:cubicBezTo>
                        <a:pt x="162709" y="131398"/>
                        <a:pt x="169504" y="129591"/>
                        <a:pt x="171311" y="127785"/>
                      </a:cubicBezTo>
                      <a:cubicBezTo>
                        <a:pt x="178537" y="118666"/>
                        <a:pt x="180773" y="104127"/>
                        <a:pt x="178107" y="84082"/>
                      </a:cubicBezTo>
                      <a:cubicBezTo>
                        <a:pt x="155482" y="78662"/>
                        <a:pt x="138364" y="78662"/>
                        <a:pt x="126665" y="84082"/>
                      </a:cubicBezTo>
                      <a:cubicBezTo>
                        <a:pt x="123912" y="87695"/>
                        <a:pt x="122622" y="97761"/>
                        <a:pt x="122622" y="114106"/>
                      </a:cubicBezTo>
                      <a:cubicBezTo>
                        <a:pt x="121676" y="129591"/>
                        <a:pt x="122622" y="137334"/>
                        <a:pt x="125289" y="137334"/>
                      </a:cubicBezTo>
                      <a:close/>
                    </a:path>
                  </a:pathLst>
                </a:custGeom>
                <a:grpFill/>
                <a:ln w="860" cap="flat">
                  <a:noFill/>
                  <a:prstDash val="solid"/>
                  <a:miter/>
                </a:ln>
              </p:spPr>
              <p:txBody>
                <a:bodyPr rtlCol="0" anchor="ctr"/>
                <a:lstStyle/>
                <a:p>
                  <a:endParaRPr lang="zh-CN" altLang="en-US"/>
                </a:p>
              </p:txBody>
            </p:sp>
            <p:sp>
              <p:nvSpPr>
                <p:cNvPr id="28" name="任意形状 17"/>
                <p:cNvSpPr/>
                <p:nvPr/>
              </p:nvSpPr>
              <p:spPr>
                <a:xfrm>
                  <a:off x="4588823" y="2751071"/>
                  <a:ext cx="272058" cy="324003"/>
                </a:xfrm>
                <a:custGeom>
                  <a:avLst/>
                  <a:gdLst>
                    <a:gd name="connsiteX0" fmla="*/ 1779 w 272058"/>
                    <a:gd name="connsiteY0" fmla="*/ 188768 h 324003"/>
                    <a:gd name="connsiteX1" fmla="*/ 4446 w 272058"/>
                    <a:gd name="connsiteY1" fmla="*/ 188768 h 324003"/>
                    <a:gd name="connsiteX2" fmla="*/ 46424 w 272058"/>
                    <a:gd name="connsiteY2" fmla="*/ 179219 h 324003"/>
                    <a:gd name="connsiteX3" fmla="*/ 139931 w 272058"/>
                    <a:gd name="connsiteY3" fmla="*/ 158744 h 324003"/>
                    <a:gd name="connsiteX4" fmla="*/ 150770 w 272058"/>
                    <a:gd name="connsiteY4" fmla="*/ 155991 h 324003"/>
                    <a:gd name="connsiteX5" fmla="*/ 153437 w 272058"/>
                    <a:gd name="connsiteY5" fmla="*/ 151862 h 324003"/>
                    <a:gd name="connsiteX6" fmla="*/ 148017 w 272058"/>
                    <a:gd name="connsiteY6" fmla="*/ 109536 h 324003"/>
                    <a:gd name="connsiteX7" fmla="*/ 148017 w 272058"/>
                    <a:gd name="connsiteY7" fmla="*/ 102739 h 324003"/>
                    <a:gd name="connsiteX8" fmla="*/ 184577 w 272058"/>
                    <a:gd name="connsiteY8" fmla="*/ 109536 h 324003"/>
                    <a:gd name="connsiteX9" fmla="*/ 183201 w 272058"/>
                    <a:gd name="connsiteY9" fmla="*/ 113665 h 324003"/>
                    <a:gd name="connsiteX10" fmla="*/ 179158 w 272058"/>
                    <a:gd name="connsiteY10" fmla="*/ 132764 h 324003"/>
                    <a:gd name="connsiteX11" fmla="*/ 179158 w 272058"/>
                    <a:gd name="connsiteY11" fmla="*/ 140936 h 324003"/>
                    <a:gd name="connsiteX12" fmla="*/ 183201 w 272058"/>
                    <a:gd name="connsiteY12" fmla="*/ 151862 h 324003"/>
                    <a:gd name="connsiteX13" fmla="*/ 215717 w 272058"/>
                    <a:gd name="connsiteY13" fmla="*/ 150485 h 324003"/>
                    <a:gd name="connsiteX14" fmla="*/ 244191 w 272058"/>
                    <a:gd name="connsiteY14" fmla="*/ 150485 h 324003"/>
                    <a:gd name="connsiteX15" fmla="*/ 250987 w 272058"/>
                    <a:gd name="connsiteY15" fmla="*/ 149109 h 324003"/>
                    <a:gd name="connsiteX16" fmla="*/ 267245 w 272058"/>
                    <a:gd name="connsiteY16" fmla="*/ 172337 h 324003"/>
                    <a:gd name="connsiteX17" fmla="*/ 271288 w 272058"/>
                    <a:gd name="connsiteY17" fmla="*/ 191435 h 324003"/>
                    <a:gd name="connsiteX18" fmla="*/ 259073 w 272058"/>
                    <a:gd name="connsiteY18" fmla="*/ 190059 h 324003"/>
                    <a:gd name="connsiteX19" fmla="*/ 219760 w 272058"/>
                    <a:gd name="connsiteY19" fmla="*/ 179133 h 324003"/>
                    <a:gd name="connsiteX20" fmla="*/ 185867 w 272058"/>
                    <a:gd name="connsiteY20" fmla="*/ 181886 h 324003"/>
                    <a:gd name="connsiteX21" fmla="*/ 181824 w 272058"/>
                    <a:gd name="connsiteY21" fmla="*/ 192812 h 324003"/>
                    <a:gd name="connsiteX22" fmla="*/ 179158 w 272058"/>
                    <a:gd name="connsiteY22" fmla="*/ 251483 h 324003"/>
                    <a:gd name="connsiteX23" fmla="*/ 179158 w 272058"/>
                    <a:gd name="connsiteY23" fmla="*/ 281507 h 324003"/>
                    <a:gd name="connsiteX24" fmla="*/ 180534 w 272058"/>
                    <a:gd name="connsiteY24" fmla="*/ 297853 h 324003"/>
                    <a:gd name="connsiteX25" fmla="*/ 183201 w 272058"/>
                    <a:gd name="connsiteY25" fmla="*/ 323748 h 324003"/>
                    <a:gd name="connsiteX26" fmla="*/ 160147 w 272058"/>
                    <a:gd name="connsiteY26" fmla="*/ 319618 h 324003"/>
                    <a:gd name="connsiteX27" fmla="*/ 153351 w 272058"/>
                    <a:gd name="connsiteY27" fmla="*/ 318242 h 324003"/>
                    <a:gd name="connsiteX28" fmla="*/ 74812 w 272058"/>
                    <a:gd name="connsiteY28" fmla="*/ 290970 h 324003"/>
                    <a:gd name="connsiteX29" fmla="*/ 65349 w 272058"/>
                    <a:gd name="connsiteY29" fmla="*/ 285551 h 324003"/>
                    <a:gd name="connsiteX30" fmla="*/ 78855 w 272058"/>
                    <a:gd name="connsiteY30" fmla="*/ 284174 h 324003"/>
                    <a:gd name="connsiteX31" fmla="*/ 107329 w 272058"/>
                    <a:gd name="connsiteY31" fmla="*/ 286927 h 324003"/>
                    <a:gd name="connsiteX32" fmla="*/ 135802 w 272058"/>
                    <a:gd name="connsiteY32" fmla="*/ 289680 h 324003"/>
                    <a:gd name="connsiteX33" fmla="*/ 156103 w 272058"/>
                    <a:gd name="connsiteY33" fmla="*/ 261032 h 324003"/>
                    <a:gd name="connsiteX34" fmla="*/ 153437 w 272058"/>
                    <a:gd name="connsiteY34" fmla="*/ 196941 h 324003"/>
                    <a:gd name="connsiteX35" fmla="*/ 153437 w 272058"/>
                    <a:gd name="connsiteY35" fmla="*/ 186015 h 324003"/>
                    <a:gd name="connsiteX36" fmla="*/ 107415 w 272058"/>
                    <a:gd name="connsiteY36" fmla="*/ 192812 h 324003"/>
                    <a:gd name="connsiteX37" fmla="*/ 97952 w 272058"/>
                    <a:gd name="connsiteY37" fmla="*/ 194188 h 324003"/>
                    <a:gd name="connsiteX38" fmla="*/ 108791 w 272058"/>
                    <a:gd name="connsiteY38" fmla="*/ 210534 h 324003"/>
                    <a:gd name="connsiteX39" fmla="*/ 114211 w 272058"/>
                    <a:gd name="connsiteY39" fmla="*/ 214663 h 324003"/>
                    <a:gd name="connsiteX40" fmla="*/ 100705 w 272058"/>
                    <a:gd name="connsiteY40" fmla="*/ 246063 h 324003"/>
                    <a:gd name="connsiteX41" fmla="*/ 93909 w 272058"/>
                    <a:gd name="connsiteY41" fmla="*/ 237891 h 324003"/>
                    <a:gd name="connsiteX42" fmla="*/ 61392 w 272058"/>
                    <a:gd name="connsiteY42" fmla="*/ 199694 h 324003"/>
                    <a:gd name="connsiteX43" fmla="*/ 18037 w 272058"/>
                    <a:gd name="connsiteY43" fmla="*/ 216040 h 324003"/>
                    <a:gd name="connsiteX44" fmla="*/ 16661 w 272058"/>
                    <a:gd name="connsiteY44" fmla="*/ 217416 h 324003"/>
                    <a:gd name="connsiteX45" fmla="*/ 3155 w 272058"/>
                    <a:gd name="connsiteY45" fmla="*/ 202447 h 324003"/>
                    <a:gd name="connsiteX46" fmla="*/ 1779 w 272058"/>
                    <a:gd name="connsiteY46" fmla="*/ 188768 h 324003"/>
                    <a:gd name="connsiteX47" fmla="*/ 28876 w 272058"/>
                    <a:gd name="connsiteY47" fmla="*/ 130097 h 324003"/>
                    <a:gd name="connsiteX48" fmla="*/ 69479 w 272058"/>
                    <a:gd name="connsiteY48" fmla="*/ 102826 h 324003"/>
                    <a:gd name="connsiteX49" fmla="*/ 68102 w 272058"/>
                    <a:gd name="connsiteY49" fmla="*/ 112375 h 324003"/>
                    <a:gd name="connsiteX50" fmla="*/ 66726 w 272058"/>
                    <a:gd name="connsiteY50" fmla="*/ 132850 h 324003"/>
                    <a:gd name="connsiteX51" fmla="*/ 69479 w 272058"/>
                    <a:gd name="connsiteY51" fmla="*/ 147819 h 324003"/>
                    <a:gd name="connsiteX52" fmla="*/ 55887 w 272058"/>
                    <a:gd name="connsiteY52" fmla="*/ 149195 h 324003"/>
                    <a:gd name="connsiteX53" fmla="*/ 28876 w 272058"/>
                    <a:gd name="connsiteY53" fmla="*/ 130097 h 324003"/>
                    <a:gd name="connsiteX54" fmla="*/ 89780 w 272058"/>
                    <a:gd name="connsiteY54" fmla="*/ 109622 h 324003"/>
                    <a:gd name="connsiteX55" fmla="*/ 84361 w 272058"/>
                    <a:gd name="connsiteY55" fmla="*/ 89147 h 324003"/>
                    <a:gd name="connsiteX56" fmla="*/ 88404 w 272058"/>
                    <a:gd name="connsiteY56" fmla="*/ 89147 h 324003"/>
                    <a:gd name="connsiteX57" fmla="*/ 142598 w 272058"/>
                    <a:gd name="connsiteY57" fmla="*/ 75468 h 324003"/>
                    <a:gd name="connsiteX58" fmla="*/ 148017 w 272058"/>
                    <a:gd name="connsiteY58" fmla="*/ 72715 h 324003"/>
                    <a:gd name="connsiteX59" fmla="*/ 195416 w 272058"/>
                    <a:gd name="connsiteY59" fmla="*/ 61790 h 324003"/>
                    <a:gd name="connsiteX60" fmla="*/ 223890 w 272058"/>
                    <a:gd name="connsiteY60" fmla="*/ 75468 h 324003"/>
                    <a:gd name="connsiteX61" fmla="*/ 257782 w 272058"/>
                    <a:gd name="connsiteY61" fmla="*/ 127344 h 324003"/>
                    <a:gd name="connsiteX62" fmla="*/ 252363 w 272058"/>
                    <a:gd name="connsiteY62" fmla="*/ 130097 h 324003"/>
                    <a:gd name="connsiteX63" fmla="*/ 241524 w 272058"/>
                    <a:gd name="connsiteY63" fmla="*/ 131473 h 324003"/>
                    <a:gd name="connsiteX64" fmla="*/ 200921 w 272058"/>
                    <a:gd name="connsiteY64" fmla="*/ 134226 h 324003"/>
                    <a:gd name="connsiteX65" fmla="*/ 186040 w 272058"/>
                    <a:gd name="connsiteY65" fmla="*/ 128806 h 324003"/>
                    <a:gd name="connsiteX66" fmla="*/ 198255 w 272058"/>
                    <a:gd name="connsiteY66" fmla="*/ 123386 h 324003"/>
                    <a:gd name="connsiteX67" fmla="*/ 222599 w 272058"/>
                    <a:gd name="connsiteY67" fmla="*/ 104288 h 324003"/>
                    <a:gd name="connsiteX68" fmla="*/ 207717 w 272058"/>
                    <a:gd name="connsiteY68" fmla="*/ 82437 h 324003"/>
                    <a:gd name="connsiteX69" fmla="*/ 191459 w 272058"/>
                    <a:gd name="connsiteY69" fmla="*/ 79684 h 324003"/>
                    <a:gd name="connsiteX70" fmla="*/ 188792 w 272058"/>
                    <a:gd name="connsiteY70" fmla="*/ 79684 h 324003"/>
                    <a:gd name="connsiteX71" fmla="*/ 149480 w 272058"/>
                    <a:gd name="connsiteY71" fmla="*/ 91986 h 324003"/>
                    <a:gd name="connsiteX72" fmla="*/ 110167 w 272058"/>
                    <a:gd name="connsiteY72" fmla="*/ 106955 h 324003"/>
                    <a:gd name="connsiteX73" fmla="*/ 89780 w 272058"/>
                    <a:gd name="connsiteY73" fmla="*/ 109622 h 324003"/>
                    <a:gd name="connsiteX74" fmla="*/ 119630 w 272058"/>
                    <a:gd name="connsiteY74" fmla="*/ 46821 h 324003"/>
                    <a:gd name="connsiteX75" fmla="*/ 123673 w 272058"/>
                    <a:gd name="connsiteY75" fmla="*/ 11377 h 324003"/>
                    <a:gd name="connsiteX76" fmla="*/ 137178 w 272058"/>
                    <a:gd name="connsiteY76" fmla="*/ 451 h 324003"/>
                    <a:gd name="connsiteX77" fmla="*/ 141222 w 272058"/>
                    <a:gd name="connsiteY77" fmla="*/ 8624 h 324003"/>
                    <a:gd name="connsiteX78" fmla="*/ 158856 w 272058"/>
                    <a:gd name="connsiteY78" fmla="*/ 34519 h 324003"/>
                    <a:gd name="connsiteX79" fmla="*/ 164276 w 272058"/>
                    <a:gd name="connsiteY79" fmla="*/ 49488 h 324003"/>
                    <a:gd name="connsiteX80" fmla="*/ 152061 w 272058"/>
                    <a:gd name="connsiteY80" fmla="*/ 54908 h 324003"/>
                    <a:gd name="connsiteX81" fmla="*/ 119630 w 272058"/>
                    <a:gd name="connsiteY81" fmla="*/ 46821 h 3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2058" h="324003">
                      <a:moveTo>
                        <a:pt x="1779" y="188768"/>
                      </a:moveTo>
                      <a:lnTo>
                        <a:pt x="4446" y="188768"/>
                      </a:lnTo>
                      <a:cubicBezTo>
                        <a:pt x="15285" y="188768"/>
                        <a:pt x="29306" y="185585"/>
                        <a:pt x="46424" y="179219"/>
                      </a:cubicBezTo>
                      <a:cubicBezTo>
                        <a:pt x="66296" y="171907"/>
                        <a:pt x="97436" y="165110"/>
                        <a:pt x="139931" y="158744"/>
                      </a:cubicBezTo>
                      <a:cubicBezTo>
                        <a:pt x="143544" y="157884"/>
                        <a:pt x="147157" y="156938"/>
                        <a:pt x="150770" y="155991"/>
                      </a:cubicBezTo>
                      <a:cubicBezTo>
                        <a:pt x="151631" y="155131"/>
                        <a:pt x="152576" y="153755"/>
                        <a:pt x="153437" y="151862"/>
                      </a:cubicBezTo>
                      <a:cubicBezTo>
                        <a:pt x="153437" y="134570"/>
                        <a:pt x="151631" y="120461"/>
                        <a:pt x="148017" y="109536"/>
                      </a:cubicBezTo>
                      <a:cubicBezTo>
                        <a:pt x="147071" y="106783"/>
                        <a:pt x="147071" y="104546"/>
                        <a:pt x="148017" y="102739"/>
                      </a:cubicBezTo>
                      <a:cubicBezTo>
                        <a:pt x="159717" y="99126"/>
                        <a:pt x="171932" y="101363"/>
                        <a:pt x="184577" y="109536"/>
                      </a:cubicBezTo>
                      <a:cubicBezTo>
                        <a:pt x="184577" y="110482"/>
                        <a:pt x="184147" y="111859"/>
                        <a:pt x="183201" y="113665"/>
                      </a:cubicBezTo>
                      <a:cubicBezTo>
                        <a:pt x="179588" y="120031"/>
                        <a:pt x="178211" y="126397"/>
                        <a:pt x="179158" y="132764"/>
                      </a:cubicBezTo>
                      <a:cubicBezTo>
                        <a:pt x="179158" y="134570"/>
                        <a:pt x="179158" y="137323"/>
                        <a:pt x="179158" y="140936"/>
                      </a:cubicBezTo>
                      <a:cubicBezTo>
                        <a:pt x="180018" y="145496"/>
                        <a:pt x="181394" y="149109"/>
                        <a:pt x="183201" y="151862"/>
                      </a:cubicBezTo>
                      <a:cubicBezTo>
                        <a:pt x="192233" y="150055"/>
                        <a:pt x="203072" y="149625"/>
                        <a:pt x="215717" y="150485"/>
                      </a:cubicBezTo>
                      <a:cubicBezTo>
                        <a:pt x="231029" y="151432"/>
                        <a:pt x="240578" y="151432"/>
                        <a:pt x="244191" y="150485"/>
                      </a:cubicBezTo>
                      <a:cubicBezTo>
                        <a:pt x="246857" y="149625"/>
                        <a:pt x="249180" y="149109"/>
                        <a:pt x="250987" y="149109"/>
                      </a:cubicBezTo>
                      <a:cubicBezTo>
                        <a:pt x="254599" y="150916"/>
                        <a:pt x="260019" y="158658"/>
                        <a:pt x="267245" y="172337"/>
                      </a:cubicBezTo>
                      <a:cubicBezTo>
                        <a:pt x="271718" y="183262"/>
                        <a:pt x="273094" y="189629"/>
                        <a:pt x="271288" y="191435"/>
                      </a:cubicBezTo>
                      <a:cubicBezTo>
                        <a:pt x="269482" y="192382"/>
                        <a:pt x="265438" y="191865"/>
                        <a:pt x="259073" y="190059"/>
                      </a:cubicBezTo>
                      <a:cubicBezTo>
                        <a:pt x="250987" y="185499"/>
                        <a:pt x="237825" y="181886"/>
                        <a:pt x="219760" y="179133"/>
                      </a:cubicBezTo>
                      <a:cubicBezTo>
                        <a:pt x="210728" y="178273"/>
                        <a:pt x="199459" y="179133"/>
                        <a:pt x="185867" y="181886"/>
                      </a:cubicBezTo>
                      <a:cubicBezTo>
                        <a:pt x="183115" y="182832"/>
                        <a:pt x="181824" y="186445"/>
                        <a:pt x="181824" y="192812"/>
                      </a:cubicBezTo>
                      <a:cubicBezTo>
                        <a:pt x="181824" y="212856"/>
                        <a:pt x="180878" y="232385"/>
                        <a:pt x="179158" y="251483"/>
                      </a:cubicBezTo>
                      <a:cubicBezTo>
                        <a:pt x="179158" y="263355"/>
                        <a:pt x="179158" y="273335"/>
                        <a:pt x="179158" y="281507"/>
                      </a:cubicBezTo>
                      <a:cubicBezTo>
                        <a:pt x="179158" y="284260"/>
                        <a:pt x="179588" y="289680"/>
                        <a:pt x="180534" y="297853"/>
                      </a:cubicBezTo>
                      <a:cubicBezTo>
                        <a:pt x="183201" y="313338"/>
                        <a:pt x="184147" y="321941"/>
                        <a:pt x="183201" y="323748"/>
                      </a:cubicBezTo>
                      <a:cubicBezTo>
                        <a:pt x="182254" y="324608"/>
                        <a:pt x="174598" y="323317"/>
                        <a:pt x="160147" y="319618"/>
                      </a:cubicBezTo>
                      <a:cubicBezTo>
                        <a:pt x="157480" y="318672"/>
                        <a:pt x="155157" y="318242"/>
                        <a:pt x="153351" y="318242"/>
                      </a:cubicBezTo>
                      <a:cubicBezTo>
                        <a:pt x="120834" y="311876"/>
                        <a:pt x="94597" y="302756"/>
                        <a:pt x="74812" y="290970"/>
                      </a:cubicBezTo>
                      <a:cubicBezTo>
                        <a:pt x="68446" y="288218"/>
                        <a:pt x="65349" y="286411"/>
                        <a:pt x="65349" y="285551"/>
                      </a:cubicBezTo>
                      <a:cubicBezTo>
                        <a:pt x="67156" y="283744"/>
                        <a:pt x="71629" y="283314"/>
                        <a:pt x="78855" y="284174"/>
                      </a:cubicBezTo>
                      <a:cubicBezTo>
                        <a:pt x="90554" y="285981"/>
                        <a:pt x="100103" y="286927"/>
                        <a:pt x="107329" y="286927"/>
                      </a:cubicBezTo>
                      <a:cubicBezTo>
                        <a:pt x="115415" y="287787"/>
                        <a:pt x="124963" y="288734"/>
                        <a:pt x="135802" y="289680"/>
                      </a:cubicBezTo>
                      <a:cubicBezTo>
                        <a:pt x="152061" y="292433"/>
                        <a:pt x="158856" y="282884"/>
                        <a:pt x="156103" y="261032"/>
                      </a:cubicBezTo>
                      <a:cubicBezTo>
                        <a:pt x="156103" y="241934"/>
                        <a:pt x="155157" y="220599"/>
                        <a:pt x="153437" y="196941"/>
                      </a:cubicBezTo>
                      <a:cubicBezTo>
                        <a:pt x="153437" y="192382"/>
                        <a:pt x="153437" y="188768"/>
                        <a:pt x="153437" y="186015"/>
                      </a:cubicBezTo>
                      <a:cubicBezTo>
                        <a:pt x="142598" y="186015"/>
                        <a:pt x="127200" y="188338"/>
                        <a:pt x="107415" y="192812"/>
                      </a:cubicBezTo>
                      <a:cubicBezTo>
                        <a:pt x="103802" y="193758"/>
                        <a:pt x="100619" y="194188"/>
                        <a:pt x="97952" y="194188"/>
                      </a:cubicBezTo>
                      <a:cubicBezTo>
                        <a:pt x="99759" y="199608"/>
                        <a:pt x="103372" y="205114"/>
                        <a:pt x="108791" y="210534"/>
                      </a:cubicBezTo>
                      <a:cubicBezTo>
                        <a:pt x="111458" y="213286"/>
                        <a:pt x="113264" y="214663"/>
                        <a:pt x="114211" y="214663"/>
                      </a:cubicBezTo>
                      <a:cubicBezTo>
                        <a:pt x="113264" y="229202"/>
                        <a:pt x="108791" y="239697"/>
                        <a:pt x="100705" y="246063"/>
                      </a:cubicBezTo>
                      <a:cubicBezTo>
                        <a:pt x="98898" y="247010"/>
                        <a:pt x="96662" y="244257"/>
                        <a:pt x="93909" y="237891"/>
                      </a:cubicBezTo>
                      <a:cubicBezTo>
                        <a:pt x="84877" y="218792"/>
                        <a:pt x="74038" y="206060"/>
                        <a:pt x="61392" y="199694"/>
                      </a:cubicBezTo>
                      <a:cubicBezTo>
                        <a:pt x="40575" y="201501"/>
                        <a:pt x="26209" y="207006"/>
                        <a:pt x="18037" y="216040"/>
                      </a:cubicBezTo>
                      <a:lnTo>
                        <a:pt x="16661" y="217416"/>
                      </a:lnTo>
                      <a:cubicBezTo>
                        <a:pt x="13048" y="216556"/>
                        <a:pt x="8574" y="211480"/>
                        <a:pt x="3155" y="202447"/>
                      </a:cubicBezTo>
                      <a:cubicBezTo>
                        <a:pt x="-544" y="194188"/>
                        <a:pt x="-974" y="189629"/>
                        <a:pt x="1779" y="188768"/>
                      </a:cubicBezTo>
                      <a:close/>
                      <a:moveTo>
                        <a:pt x="28876" y="130097"/>
                      </a:moveTo>
                      <a:cubicBezTo>
                        <a:pt x="40575" y="114611"/>
                        <a:pt x="54167" y="105578"/>
                        <a:pt x="69479" y="102826"/>
                      </a:cubicBezTo>
                      <a:cubicBezTo>
                        <a:pt x="70339" y="102826"/>
                        <a:pt x="69909" y="106009"/>
                        <a:pt x="68102" y="112375"/>
                      </a:cubicBezTo>
                      <a:cubicBezTo>
                        <a:pt x="65436" y="122354"/>
                        <a:pt x="64919" y="129236"/>
                        <a:pt x="66726" y="132850"/>
                      </a:cubicBezTo>
                      <a:cubicBezTo>
                        <a:pt x="70339" y="141022"/>
                        <a:pt x="71199" y="146012"/>
                        <a:pt x="69479" y="147819"/>
                      </a:cubicBezTo>
                      <a:cubicBezTo>
                        <a:pt x="69479" y="149625"/>
                        <a:pt x="64919" y="150141"/>
                        <a:pt x="55887" y="149195"/>
                      </a:cubicBezTo>
                      <a:cubicBezTo>
                        <a:pt x="35155" y="147302"/>
                        <a:pt x="26123" y="140936"/>
                        <a:pt x="28876" y="130097"/>
                      </a:cubicBezTo>
                      <a:close/>
                      <a:moveTo>
                        <a:pt x="89780" y="109622"/>
                      </a:moveTo>
                      <a:cubicBezTo>
                        <a:pt x="84361" y="101449"/>
                        <a:pt x="82554" y="94653"/>
                        <a:pt x="84361" y="89147"/>
                      </a:cubicBezTo>
                      <a:lnTo>
                        <a:pt x="88404" y="89147"/>
                      </a:lnTo>
                      <a:cubicBezTo>
                        <a:pt x="101049" y="88287"/>
                        <a:pt x="119114" y="83727"/>
                        <a:pt x="142598" y="75468"/>
                      </a:cubicBezTo>
                      <a:cubicBezTo>
                        <a:pt x="143458" y="75468"/>
                        <a:pt x="145265" y="74608"/>
                        <a:pt x="148017" y="72715"/>
                      </a:cubicBezTo>
                      <a:cubicBezTo>
                        <a:pt x="167029" y="64543"/>
                        <a:pt x="182770" y="60930"/>
                        <a:pt x="195416" y="61790"/>
                      </a:cubicBezTo>
                      <a:cubicBezTo>
                        <a:pt x="206255" y="62736"/>
                        <a:pt x="215717" y="67210"/>
                        <a:pt x="223890" y="75468"/>
                      </a:cubicBezTo>
                      <a:cubicBezTo>
                        <a:pt x="250987" y="102739"/>
                        <a:pt x="262255" y="120031"/>
                        <a:pt x="257782" y="127344"/>
                      </a:cubicBezTo>
                      <a:cubicBezTo>
                        <a:pt x="256836" y="128290"/>
                        <a:pt x="255116" y="129150"/>
                        <a:pt x="252363" y="130097"/>
                      </a:cubicBezTo>
                      <a:cubicBezTo>
                        <a:pt x="246944" y="130097"/>
                        <a:pt x="243330" y="130527"/>
                        <a:pt x="241524" y="131473"/>
                      </a:cubicBezTo>
                      <a:cubicBezTo>
                        <a:pt x="227932" y="136893"/>
                        <a:pt x="214427" y="137839"/>
                        <a:pt x="200921" y="134226"/>
                      </a:cubicBezTo>
                      <a:cubicBezTo>
                        <a:pt x="190943" y="132419"/>
                        <a:pt x="186040" y="130613"/>
                        <a:pt x="186040" y="128806"/>
                      </a:cubicBezTo>
                      <a:cubicBezTo>
                        <a:pt x="185093" y="127000"/>
                        <a:pt x="189222" y="125193"/>
                        <a:pt x="198255" y="123386"/>
                      </a:cubicBezTo>
                      <a:cubicBezTo>
                        <a:pt x="214513" y="115214"/>
                        <a:pt x="222599" y="108848"/>
                        <a:pt x="222599" y="104288"/>
                      </a:cubicBezTo>
                      <a:cubicBezTo>
                        <a:pt x="219846" y="94309"/>
                        <a:pt x="214943" y="86996"/>
                        <a:pt x="207717" y="82437"/>
                      </a:cubicBezTo>
                      <a:cubicBezTo>
                        <a:pt x="204104" y="80630"/>
                        <a:pt x="198685" y="79684"/>
                        <a:pt x="191459" y="79684"/>
                      </a:cubicBezTo>
                      <a:cubicBezTo>
                        <a:pt x="190513" y="79684"/>
                        <a:pt x="189652" y="79684"/>
                        <a:pt x="188792" y="79684"/>
                      </a:cubicBezTo>
                      <a:cubicBezTo>
                        <a:pt x="176147" y="79684"/>
                        <a:pt x="163071" y="83813"/>
                        <a:pt x="149480" y="91986"/>
                      </a:cubicBezTo>
                      <a:cubicBezTo>
                        <a:pt x="137695" y="98352"/>
                        <a:pt x="124619" y="103342"/>
                        <a:pt x="110167" y="106955"/>
                      </a:cubicBezTo>
                      <a:cubicBezTo>
                        <a:pt x="99328" y="110482"/>
                        <a:pt x="92533" y="111428"/>
                        <a:pt x="89780" y="109622"/>
                      </a:cubicBezTo>
                      <a:close/>
                      <a:moveTo>
                        <a:pt x="119630" y="46821"/>
                      </a:moveTo>
                      <a:cubicBezTo>
                        <a:pt x="115071" y="36841"/>
                        <a:pt x="116447" y="24969"/>
                        <a:pt x="123673" y="11377"/>
                      </a:cubicBezTo>
                      <a:cubicBezTo>
                        <a:pt x="129092" y="2258"/>
                        <a:pt x="133566" y="-1355"/>
                        <a:pt x="137178" y="451"/>
                      </a:cubicBezTo>
                      <a:cubicBezTo>
                        <a:pt x="138039" y="1398"/>
                        <a:pt x="139415" y="4064"/>
                        <a:pt x="141222" y="8624"/>
                      </a:cubicBezTo>
                      <a:cubicBezTo>
                        <a:pt x="145695" y="18603"/>
                        <a:pt x="151631" y="27292"/>
                        <a:pt x="158856" y="34519"/>
                      </a:cubicBezTo>
                      <a:cubicBezTo>
                        <a:pt x="164276" y="40885"/>
                        <a:pt x="166082" y="45875"/>
                        <a:pt x="164276" y="49488"/>
                      </a:cubicBezTo>
                      <a:cubicBezTo>
                        <a:pt x="163329" y="53101"/>
                        <a:pt x="159286" y="54908"/>
                        <a:pt x="152061" y="54908"/>
                      </a:cubicBezTo>
                      <a:cubicBezTo>
                        <a:pt x="135888" y="55940"/>
                        <a:pt x="125049" y="53187"/>
                        <a:pt x="119630" y="46821"/>
                      </a:cubicBezTo>
                      <a:close/>
                    </a:path>
                  </a:pathLst>
                </a:custGeom>
                <a:grpFill/>
                <a:ln w="860" cap="flat">
                  <a:noFill/>
                  <a:prstDash val="solid"/>
                  <a:miter/>
                </a:ln>
              </p:spPr>
              <p:txBody>
                <a:bodyPr rtlCol="0" anchor="ctr"/>
                <a:lstStyle/>
                <a:p>
                  <a:endParaRPr lang="zh-CN" altLang="en-US"/>
                </a:p>
              </p:txBody>
            </p:sp>
            <p:sp>
              <p:nvSpPr>
                <p:cNvPr id="29" name="任意形状 18"/>
                <p:cNvSpPr/>
                <p:nvPr/>
              </p:nvSpPr>
              <p:spPr>
                <a:xfrm>
                  <a:off x="5138493" y="2802793"/>
                  <a:ext cx="279168" cy="227983"/>
                </a:xfrm>
                <a:custGeom>
                  <a:avLst/>
                  <a:gdLst>
                    <a:gd name="connsiteX0" fmla="*/ 146571 w 279168"/>
                    <a:gd name="connsiteY0" fmla="*/ 7401 h 227983"/>
                    <a:gd name="connsiteX1" fmla="*/ 211604 w 279168"/>
                    <a:gd name="connsiteY1" fmla="*/ 604 h 227983"/>
                    <a:gd name="connsiteX2" fmla="*/ 211604 w 279168"/>
                    <a:gd name="connsiteY2" fmla="*/ 16950 h 227983"/>
                    <a:gd name="connsiteX3" fmla="*/ 175044 w 279168"/>
                    <a:gd name="connsiteY3" fmla="*/ 41468 h 227983"/>
                    <a:gd name="connsiteX4" fmla="*/ 166958 w 279168"/>
                    <a:gd name="connsiteY4" fmla="*/ 83794 h 227983"/>
                    <a:gd name="connsiteX5" fmla="*/ 202141 w 279168"/>
                    <a:gd name="connsiteY5" fmla="*/ 74245 h 227983"/>
                    <a:gd name="connsiteX6" fmla="*/ 210227 w 279168"/>
                    <a:gd name="connsiteY6" fmla="*/ 101516 h 227983"/>
                    <a:gd name="connsiteX7" fmla="*/ 196722 w 279168"/>
                    <a:gd name="connsiteY7" fmla="*/ 106936 h 227983"/>
                    <a:gd name="connsiteX8" fmla="*/ 166958 w 279168"/>
                    <a:gd name="connsiteY8" fmla="*/ 121905 h 227983"/>
                    <a:gd name="connsiteX9" fmla="*/ 162915 w 279168"/>
                    <a:gd name="connsiteY9" fmla="*/ 132831 h 227983"/>
                    <a:gd name="connsiteX10" fmla="*/ 162915 w 279168"/>
                    <a:gd name="connsiteY10" fmla="*/ 158725 h 227983"/>
                    <a:gd name="connsiteX11" fmla="*/ 180550 w 279168"/>
                    <a:gd name="connsiteY11" fmla="*/ 171027 h 227983"/>
                    <a:gd name="connsiteX12" fmla="*/ 213066 w 279168"/>
                    <a:gd name="connsiteY12" fmla="*/ 171027 h 227983"/>
                    <a:gd name="connsiteX13" fmla="*/ 246959 w 279168"/>
                    <a:gd name="connsiteY13" fmla="*/ 168275 h 227983"/>
                    <a:gd name="connsiteX14" fmla="*/ 270013 w 279168"/>
                    <a:gd name="connsiteY14" fmla="*/ 173694 h 227983"/>
                    <a:gd name="connsiteX15" fmla="*/ 271390 w 279168"/>
                    <a:gd name="connsiteY15" fmla="*/ 211891 h 227983"/>
                    <a:gd name="connsiteX16" fmla="*/ 144076 w 279168"/>
                    <a:gd name="connsiteY16" fmla="*/ 202342 h 227983"/>
                    <a:gd name="connsiteX17" fmla="*/ 130571 w 279168"/>
                    <a:gd name="connsiteY17" fmla="*/ 203718 h 227983"/>
                    <a:gd name="connsiteX18" fmla="*/ 123775 w 279168"/>
                    <a:gd name="connsiteY18" fmla="*/ 203718 h 227983"/>
                    <a:gd name="connsiteX19" fmla="*/ 26225 w 279168"/>
                    <a:gd name="connsiteY19" fmla="*/ 220064 h 227983"/>
                    <a:gd name="connsiteX20" fmla="*/ 20806 w 279168"/>
                    <a:gd name="connsiteY20" fmla="*/ 224193 h 227983"/>
                    <a:gd name="connsiteX21" fmla="*/ 12634 w 279168"/>
                    <a:gd name="connsiteY21" fmla="*/ 225570 h 227983"/>
                    <a:gd name="connsiteX22" fmla="*/ 418 w 279168"/>
                    <a:gd name="connsiteY22" fmla="*/ 199675 h 227983"/>
                    <a:gd name="connsiteX23" fmla="*/ 62698 w 279168"/>
                    <a:gd name="connsiteY23" fmla="*/ 185997 h 227983"/>
                    <a:gd name="connsiteX24" fmla="*/ 64075 w 279168"/>
                    <a:gd name="connsiteY24" fmla="*/ 119152 h 227983"/>
                    <a:gd name="connsiteX25" fmla="*/ 62698 w 279168"/>
                    <a:gd name="connsiteY25" fmla="*/ 98677 h 227983"/>
                    <a:gd name="connsiteX26" fmla="*/ 70785 w 279168"/>
                    <a:gd name="connsiteY26" fmla="*/ 90505 h 227983"/>
                    <a:gd name="connsiteX27" fmla="*/ 103301 w 279168"/>
                    <a:gd name="connsiteY27" fmla="*/ 104183 h 227983"/>
                    <a:gd name="connsiteX28" fmla="*/ 95215 w 279168"/>
                    <a:gd name="connsiteY28" fmla="*/ 160102 h 227983"/>
                    <a:gd name="connsiteX29" fmla="*/ 97882 w 279168"/>
                    <a:gd name="connsiteY29" fmla="*/ 175071 h 227983"/>
                    <a:gd name="connsiteX30" fmla="*/ 107345 w 279168"/>
                    <a:gd name="connsiteY30" fmla="*/ 177824 h 227983"/>
                    <a:gd name="connsiteX31" fmla="*/ 126270 w 279168"/>
                    <a:gd name="connsiteY31" fmla="*/ 172404 h 227983"/>
                    <a:gd name="connsiteX32" fmla="*/ 130312 w 279168"/>
                    <a:gd name="connsiteY32" fmla="*/ 160102 h 227983"/>
                    <a:gd name="connsiteX33" fmla="*/ 128936 w 279168"/>
                    <a:gd name="connsiteY33" fmla="*/ 87752 h 227983"/>
                    <a:gd name="connsiteX34" fmla="*/ 128936 w 279168"/>
                    <a:gd name="connsiteY34" fmla="*/ 60480 h 227983"/>
                    <a:gd name="connsiteX35" fmla="*/ 119473 w 279168"/>
                    <a:gd name="connsiteY35" fmla="*/ 48178 h 227983"/>
                    <a:gd name="connsiteX36" fmla="*/ 96420 w 279168"/>
                    <a:gd name="connsiteY36" fmla="*/ 53598 h 227983"/>
                    <a:gd name="connsiteX37" fmla="*/ 76118 w 279168"/>
                    <a:gd name="connsiteY37" fmla="*/ 24951 h 227983"/>
                    <a:gd name="connsiteX38" fmla="*/ 76118 w 279168"/>
                    <a:gd name="connsiteY38" fmla="*/ 20821 h 227983"/>
                    <a:gd name="connsiteX39" fmla="*/ 89710 w 279168"/>
                    <a:gd name="connsiteY39" fmla="*/ 12649 h 227983"/>
                    <a:gd name="connsiteX40" fmla="*/ 146571 w 279168"/>
                    <a:gd name="connsiteY40" fmla="*/ 7401 h 2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9168" h="227983">
                      <a:moveTo>
                        <a:pt x="146571" y="7401"/>
                      </a:moveTo>
                      <a:cubicBezTo>
                        <a:pt x="169109" y="1035"/>
                        <a:pt x="190787" y="-1202"/>
                        <a:pt x="211604" y="604"/>
                      </a:cubicBezTo>
                      <a:cubicBezTo>
                        <a:pt x="209797" y="6024"/>
                        <a:pt x="209797" y="11530"/>
                        <a:pt x="211604" y="16950"/>
                      </a:cubicBezTo>
                      <a:cubicBezTo>
                        <a:pt x="214271" y="21510"/>
                        <a:pt x="202141" y="29682"/>
                        <a:pt x="175044" y="41468"/>
                      </a:cubicBezTo>
                      <a:cubicBezTo>
                        <a:pt x="169625" y="46888"/>
                        <a:pt x="166958" y="61083"/>
                        <a:pt x="166958" y="83794"/>
                      </a:cubicBezTo>
                      <a:cubicBezTo>
                        <a:pt x="184077" y="79235"/>
                        <a:pt x="195862" y="76052"/>
                        <a:pt x="202141" y="74245"/>
                      </a:cubicBezTo>
                      <a:cubicBezTo>
                        <a:pt x="207561" y="76998"/>
                        <a:pt x="210227" y="86117"/>
                        <a:pt x="210227" y="101516"/>
                      </a:cubicBezTo>
                      <a:cubicBezTo>
                        <a:pt x="207561" y="103323"/>
                        <a:pt x="203002" y="105129"/>
                        <a:pt x="196722" y="106936"/>
                      </a:cubicBezTo>
                      <a:cubicBezTo>
                        <a:pt x="187690" y="110549"/>
                        <a:pt x="177797" y="115625"/>
                        <a:pt x="166958" y="121905"/>
                      </a:cubicBezTo>
                      <a:cubicBezTo>
                        <a:pt x="165152" y="123712"/>
                        <a:pt x="163775" y="127325"/>
                        <a:pt x="162915" y="132831"/>
                      </a:cubicBezTo>
                      <a:cubicBezTo>
                        <a:pt x="161969" y="139197"/>
                        <a:pt x="161969" y="147800"/>
                        <a:pt x="162915" y="158725"/>
                      </a:cubicBezTo>
                      <a:cubicBezTo>
                        <a:pt x="162915" y="167844"/>
                        <a:pt x="168765" y="171888"/>
                        <a:pt x="180550" y="171027"/>
                      </a:cubicBezTo>
                      <a:cubicBezTo>
                        <a:pt x="187776" y="171027"/>
                        <a:pt x="198614" y="171027"/>
                        <a:pt x="213066" y="171027"/>
                      </a:cubicBezTo>
                      <a:cubicBezTo>
                        <a:pt x="229325" y="170167"/>
                        <a:pt x="240594" y="169221"/>
                        <a:pt x="246959" y="168275"/>
                      </a:cubicBezTo>
                      <a:cubicBezTo>
                        <a:pt x="258658" y="166468"/>
                        <a:pt x="266401" y="168275"/>
                        <a:pt x="270013" y="173694"/>
                      </a:cubicBezTo>
                      <a:cubicBezTo>
                        <a:pt x="281712" y="196406"/>
                        <a:pt x="282229" y="209138"/>
                        <a:pt x="271390" y="211891"/>
                      </a:cubicBezTo>
                      <a:cubicBezTo>
                        <a:pt x="236206" y="198213"/>
                        <a:pt x="193711" y="195030"/>
                        <a:pt x="144076" y="202342"/>
                      </a:cubicBezTo>
                      <a:cubicBezTo>
                        <a:pt x="136850" y="203288"/>
                        <a:pt x="132291" y="203718"/>
                        <a:pt x="130571" y="203718"/>
                      </a:cubicBezTo>
                      <a:cubicBezTo>
                        <a:pt x="128764" y="203718"/>
                        <a:pt x="126528" y="203718"/>
                        <a:pt x="123775" y="203718"/>
                      </a:cubicBezTo>
                      <a:cubicBezTo>
                        <a:pt x="89452" y="200105"/>
                        <a:pt x="56935" y="205525"/>
                        <a:pt x="26225" y="220064"/>
                      </a:cubicBezTo>
                      <a:cubicBezTo>
                        <a:pt x="24418" y="221010"/>
                        <a:pt x="22612" y="222387"/>
                        <a:pt x="20806" y="224193"/>
                      </a:cubicBezTo>
                      <a:cubicBezTo>
                        <a:pt x="17193" y="228753"/>
                        <a:pt x="14440" y="229183"/>
                        <a:pt x="12634" y="225570"/>
                      </a:cubicBezTo>
                      <a:cubicBezTo>
                        <a:pt x="2655" y="212837"/>
                        <a:pt x="-1388" y="204235"/>
                        <a:pt x="418" y="199675"/>
                      </a:cubicBezTo>
                      <a:cubicBezTo>
                        <a:pt x="35601" y="194255"/>
                        <a:pt x="56419" y="189696"/>
                        <a:pt x="62698" y="185997"/>
                      </a:cubicBezTo>
                      <a:cubicBezTo>
                        <a:pt x="67172" y="182383"/>
                        <a:pt x="67688" y="160102"/>
                        <a:pt x="64075" y="119152"/>
                      </a:cubicBezTo>
                      <a:cubicBezTo>
                        <a:pt x="63129" y="110979"/>
                        <a:pt x="62698" y="104183"/>
                        <a:pt x="62698" y="98677"/>
                      </a:cubicBezTo>
                      <a:cubicBezTo>
                        <a:pt x="62698" y="94118"/>
                        <a:pt x="65365" y="91365"/>
                        <a:pt x="70785" y="90505"/>
                      </a:cubicBezTo>
                      <a:cubicBezTo>
                        <a:pt x="93323" y="94118"/>
                        <a:pt x="104162" y="98677"/>
                        <a:pt x="103301" y="104183"/>
                      </a:cubicBezTo>
                      <a:cubicBezTo>
                        <a:pt x="93323" y="116055"/>
                        <a:pt x="90656" y="134637"/>
                        <a:pt x="95215" y="160102"/>
                      </a:cubicBezTo>
                      <a:cubicBezTo>
                        <a:pt x="96076" y="166468"/>
                        <a:pt x="97022" y="171458"/>
                        <a:pt x="97882" y="175071"/>
                      </a:cubicBezTo>
                      <a:cubicBezTo>
                        <a:pt x="97882" y="176877"/>
                        <a:pt x="101065" y="177824"/>
                        <a:pt x="107345" y="177824"/>
                      </a:cubicBezTo>
                      <a:cubicBezTo>
                        <a:pt x="114570" y="176964"/>
                        <a:pt x="120850" y="175071"/>
                        <a:pt x="126270" y="172404"/>
                      </a:cubicBezTo>
                      <a:cubicBezTo>
                        <a:pt x="128936" y="170597"/>
                        <a:pt x="130312" y="166468"/>
                        <a:pt x="130312" y="160102"/>
                      </a:cubicBezTo>
                      <a:cubicBezTo>
                        <a:pt x="130312" y="121045"/>
                        <a:pt x="129882" y="96871"/>
                        <a:pt x="128936" y="87752"/>
                      </a:cubicBezTo>
                      <a:cubicBezTo>
                        <a:pt x="128936" y="74073"/>
                        <a:pt x="128936" y="65040"/>
                        <a:pt x="128936" y="60480"/>
                      </a:cubicBezTo>
                      <a:cubicBezTo>
                        <a:pt x="127990" y="53168"/>
                        <a:pt x="124893" y="49125"/>
                        <a:pt x="119473" y="48178"/>
                      </a:cubicBezTo>
                      <a:cubicBezTo>
                        <a:pt x="114054" y="48178"/>
                        <a:pt x="106398" y="49985"/>
                        <a:pt x="96420" y="53598"/>
                      </a:cubicBezTo>
                      <a:cubicBezTo>
                        <a:pt x="90054" y="57211"/>
                        <a:pt x="83344" y="47662"/>
                        <a:pt x="76118" y="24951"/>
                      </a:cubicBezTo>
                      <a:cubicBezTo>
                        <a:pt x="76118" y="23144"/>
                        <a:pt x="76118" y="21767"/>
                        <a:pt x="76118" y="20821"/>
                      </a:cubicBezTo>
                      <a:cubicBezTo>
                        <a:pt x="74312" y="15401"/>
                        <a:pt x="78871" y="12649"/>
                        <a:pt x="89710" y="12649"/>
                      </a:cubicBezTo>
                      <a:cubicBezTo>
                        <a:pt x="112248" y="13767"/>
                        <a:pt x="131173" y="11960"/>
                        <a:pt x="146571" y="7401"/>
                      </a:cubicBezTo>
                      <a:close/>
                    </a:path>
                  </a:pathLst>
                </a:custGeom>
                <a:grpFill/>
                <a:ln w="860" cap="flat">
                  <a:noFill/>
                  <a:prstDash val="solid"/>
                  <a:miter/>
                </a:ln>
              </p:spPr>
              <p:txBody>
                <a:bodyPr rtlCol="0" anchor="ctr"/>
                <a:lstStyle/>
                <a:p>
                  <a:endParaRPr lang="zh-CN" altLang="en-US"/>
                </a:p>
              </p:txBody>
            </p:sp>
          </p:grpSp>
          <p:grpSp>
            <p:nvGrpSpPr>
              <p:cNvPr id="21" name="图形 4"/>
              <p:cNvGrpSpPr/>
              <p:nvPr/>
            </p:nvGrpSpPr>
            <p:grpSpPr>
              <a:xfrm>
                <a:off x="6477534" y="2737331"/>
                <a:ext cx="1951056" cy="319813"/>
                <a:chOff x="6477534" y="2737331"/>
                <a:chExt cx="1951056" cy="319813"/>
              </a:xfrm>
              <a:grpFill/>
            </p:grpSpPr>
            <p:sp>
              <p:nvSpPr>
                <p:cNvPr id="22" name="任意形状 20"/>
                <p:cNvSpPr/>
                <p:nvPr/>
              </p:nvSpPr>
              <p:spPr>
                <a:xfrm>
                  <a:off x="6477534" y="2776851"/>
                  <a:ext cx="298388" cy="236118"/>
                </a:xfrm>
                <a:custGeom>
                  <a:avLst/>
                  <a:gdLst>
                    <a:gd name="connsiteX0" fmla="*/ 160322 w 298388"/>
                    <a:gd name="connsiteY0" fmla="*/ 151805 h 236118"/>
                    <a:gd name="connsiteX1" fmla="*/ 164365 w 298388"/>
                    <a:gd name="connsiteY1" fmla="*/ 113608 h 236118"/>
                    <a:gd name="connsiteX2" fmla="*/ 171161 w 298388"/>
                    <a:gd name="connsiteY2" fmla="*/ 61733 h 236118"/>
                    <a:gd name="connsiteX3" fmla="*/ 182000 w 298388"/>
                    <a:gd name="connsiteY3" fmla="*/ 7190 h 236118"/>
                    <a:gd name="connsiteX4" fmla="*/ 207721 w 298388"/>
                    <a:gd name="connsiteY4" fmla="*/ 5814 h 236118"/>
                    <a:gd name="connsiteX5" fmla="*/ 210474 w 298388"/>
                    <a:gd name="connsiteY5" fmla="*/ 20783 h 236118"/>
                    <a:gd name="connsiteX6" fmla="*/ 196882 w 298388"/>
                    <a:gd name="connsiteY6" fmla="*/ 69905 h 236118"/>
                    <a:gd name="connsiteX7" fmla="*/ 190086 w 298388"/>
                    <a:gd name="connsiteY7" fmla="*/ 116275 h 236118"/>
                    <a:gd name="connsiteX8" fmla="*/ 188710 w 298388"/>
                    <a:gd name="connsiteY8" fmla="*/ 124448 h 236118"/>
                    <a:gd name="connsiteX9" fmla="*/ 195505 w 298388"/>
                    <a:gd name="connsiteY9" fmla="*/ 119028 h 236118"/>
                    <a:gd name="connsiteX10" fmla="*/ 233442 w 298388"/>
                    <a:gd name="connsiteY10" fmla="*/ 75325 h 236118"/>
                    <a:gd name="connsiteX11" fmla="*/ 257786 w 298388"/>
                    <a:gd name="connsiteY11" fmla="*/ 89004 h 236118"/>
                    <a:gd name="connsiteX12" fmla="*/ 255119 w 298388"/>
                    <a:gd name="connsiteY12" fmla="*/ 102682 h 236118"/>
                    <a:gd name="connsiteX13" fmla="*/ 195505 w 298388"/>
                    <a:gd name="connsiteY13" fmla="*/ 147675 h 236118"/>
                    <a:gd name="connsiteX14" fmla="*/ 184667 w 298388"/>
                    <a:gd name="connsiteY14" fmla="*/ 155848 h 236118"/>
                    <a:gd name="connsiteX15" fmla="*/ 182000 w 298388"/>
                    <a:gd name="connsiteY15" fmla="*/ 176323 h 236118"/>
                    <a:gd name="connsiteX16" fmla="*/ 211764 w 298388"/>
                    <a:gd name="connsiteY16" fmla="*/ 176323 h 236118"/>
                    <a:gd name="connsiteX17" fmla="*/ 274044 w 298388"/>
                    <a:gd name="connsiteY17" fmla="*/ 172194 h 236118"/>
                    <a:gd name="connsiteX18" fmla="*/ 288926 w 298388"/>
                    <a:gd name="connsiteY18" fmla="*/ 180366 h 236118"/>
                    <a:gd name="connsiteX19" fmla="*/ 298389 w 298388"/>
                    <a:gd name="connsiteY19" fmla="*/ 214520 h 236118"/>
                    <a:gd name="connsiteX20" fmla="*/ 295722 w 298388"/>
                    <a:gd name="connsiteY20" fmla="*/ 225445 h 236118"/>
                    <a:gd name="connsiteX21" fmla="*/ 284883 w 298388"/>
                    <a:gd name="connsiteY21" fmla="*/ 224069 h 236118"/>
                    <a:gd name="connsiteX22" fmla="*/ 217183 w 298388"/>
                    <a:gd name="connsiteY22" fmla="*/ 207723 h 236118"/>
                    <a:gd name="connsiteX23" fmla="*/ 172451 w 298388"/>
                    <a:gd name="connsiteY23" fmla="*/ 209100 h 236118"/>
                    <a:gd name="connsiteX24" fmla="*/ 156193 w 298388"/>
                    <a:gd name="connsiteY24" fmla="*/ 210477 h 236118"/>
                    <a:gd name="connsiteX25" fmla="*/ 134515 w 298388"/>
                    <a:gd name="connsiteY25" fmla="*/ 213229 h 236118"/>
                    <a:gd name="connsiteX26" fmla="*/ 106042 w 298388"/>
                    <a:gd name="connsiteY26" fmla="*/ 214606 h 236118"/>
                    <a:gd name="connsiteX27" fmla="*/ 19331 w 298388"/>
                    <a:gd name="connsiteY27" fmla="*/ 233704 h 236118"/>
                    <a:gd name="connsiteX28" fmla="*/ 9869 w 298388"/>
                    <a:gd name="connsiteY28" fmla="*/ 232328 h 236118"/>
                    <a:gd name="connsiteX29" fmla="*/ 3073 w 298388"/>
                    <a:gd name="connsiteY29" fmla="*/ 218649 h 236118"/>
                    <a:gd name="connsiteX30" fmla="*/ 320 w 298388"/>
                    <a:gd name="connsiteY30" fmla="*/ 211853 h 236118"/>
                    <a:gd name="connsiteX31" fmla="*/ 7116 w 298388"/>
                    <a:gd name="connsiteY31" fmla="*/ 209100 h 236118"/>
                    <a:gd name="connsiteX32" fmla="*/ 76192 w 298388"/>
                    <a:gd name="connsiteY32" fmla="*/ 198174 h 236118"/>
                    <a:gd name="connsiteX33" fmla="*/ 89697 w 298388"/>
                    <a:gd name="connsiteY33" fmla="*/ 194045 h 236118"/>
                    <a:gd name="connsiteX34" fmla="*/ 104580 w 298388"/>
                    <a:gd name="connsiteY34" fmla="*/ 179076 h 236118"/>
                    <a:gd name="connsiteX35" fmla="*/ 104580 w 298388"/>
                    <a:gd name="connsiteY35" fmla="*/ 150428 h 236118"/>
                    <a:gd name="connsiteX36" fmla="*/ 100536 w 298388"/>
                    <a:gd name="connsiteY36" fmla="*/ 145009 h 236118"/>
                    <a:gd name="connsiteX37" fmla="*/ 96494 w 298388"/>
                    <a:gd name="connsiteY37" fmla="*/ 147761 h 236118"/>
                    <a:gd name="connsiteX38" fmla="*/ 80235 w 298388"/>
                    <a:gd name="connsiteY38" fmla="*/ 165483 h 236118"/>
                    <a:gd name="connsiteX39" fmla="*/ 66644 w 298388"/>
                    <a:gd name="connsiteY39" fmla="*/ 164107 h 236118"/>
                    <a:gd name="connsiteX40" fmla="*/ 49009 w 298388"/>
                    <a:gd name="connsiteY40" fmla="*/ 140879 h 236118"/>
                    <a:gd name="connsiteX41" fmla="*/ 47632 w 298388"/>
                    <a:gd name="connsiteY41" fmla="*/ 131330 h 236118"/>
                    <a:gd name="connsiteX42" fmla="*/ 54428 w 298388"/>
                    <a:gd name="connsiteY42" fmla="*/ 129953 h 236118"/>
                    <a:gd name="connsiteX43" fmla="*/ 99160 w 298388"/>
                    <a:gd name="connsiteY43" fmla="*/ 117651 h 236118"/>
                    <a:gd name="connsiteX44" fmla="*/ 100536 w 298388"/>
                    <a:gd name="connsiteY44" fmla="*/ 108102 h 236118"/>
                    <a:gd name="connsiteX45" fmla="*/ 101913 w 298388"/>
                    <a:gd name="connsiteY45" fmla="*/ 53560 h 236118"/>
                    <a:gd name="connsiteX46" fmla="*/ 137096 w 298388"/>
                    <a:gd name="connsiteY46" fmla="*/ 50807 h 236118"/>
                    <a:gd name="connsiteX47" fmla="*/ 141139 w 298388"/>
                    <a:gd name="connsiteY47" fmla="*/ 65776 h 236118"/>
                    <a:gd name="connsiteX48" fmla="*/ 134344 w 298388"/>
                    <a:gd name="connsiteY48" fmla="*/ 173570 h 236118"/>
                    <a:gd name="connsiteX49" fmla="*/ 146559 w 298388"/>
                    <a:gd name="connsiteY49" fmla="*/ 174947 h 236118"/>
                    <a:gd name="connsiteX50" fmla="*/ 160322 w 298388"/>
                    <a:gd name="connsiteY50" fmla="*/ 151805 h 23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98388" h="236118">
                      <a:moveTo>
                        <a:pt x="160322" y="151805"/>
                      </a:moveTo>
                      <a:cubicBezTo>
                        <a:pt x="161182" y="143632"/>
                        <a:pt x="162559" y="130900"/>
                        <a:pt x="164365" y="113608"/>
                      </a:cubicBezTo>
                      <a:cubicBezTo>
                        <a:pt x="166172" y="94510"/>
                        <a:pt x="168408" y="77218"/>
                        <a:pt x="171161" y="61733"/>
                      </a:cubicBezTo>
                      <a:cubicBezTo>
                        <a:pt x="173828" y="35322"/>
                        <a:pt x="177441" y="17170"/>
                        <a:pt x="182000" y="7190"/>
                      </a:cubicBezTo>
                      <a:cubicBezTo>
                        <a:pt x="186473" y="-1929"/>
                        <a:pt x="195075" y="-2359"/>
                        <a:pt x="207721" y="5814"/>
                      </a:cubicBezTo>
                      <a:cubicBezTo>
                        <a:pt x="214000" y="10373"/>
                        <a:pt x="214947" y="15363"/>
                        <a:pt x="210474" y="20783"/>
                      </a:cubicBezTo>
                      <a:cubicBezTo>
                        <a:pt x="204108" y="28956"/>
                        <a:pt x="199635" y="45301"/>
                        <a:pt x="196882" y="69905"/>
                      </a:cubicBezTo>
                      <a:cubicBezTo>
                        <a:pt x="194129" y="89004"/>
                        <a:pt x="191893" y="104489"/>
                        <a:pt x="190086" y="116275"/>
                      </a:cubicBezTo>
                      <a:lnTo>
                        <a:pt x="188710" y="124448"/>
                      </a:lnTo>
                      <a:cubicBezTo>
                        <a:pt x="189570" y="124448"/>
                        <a:pt x="191893" y="122641"/>
                        <a:pt x="195505" y="119028"/>
                      </a:cubicBezTo>
                      <a:cubicBezTo>
                        <a:pt x="219850" y="94510"/>
                        <a:pt x="232495" y="79885"/>
                        <a:pt x="233442" y="75325"/>
                      </a:cubicBezTo>
                      <a:cubicBezTo>
                        <a:pt x="238861" y="69905"/>
                        <a:pt x="247033" y="74465"/>
                        <a:pt x="257786" y="89004"/>
                      </a:cubicBezTo>
                      <a:cubicBezTo>
                        <a:pt x="262259" y="98123"/>
                        <a:pt x="261399" y="102682"/>
                        <a:pt x="255119" y="102682"/>
                      </a:cubicBezTo>
                      <a:cubicBezTo>
                        <a:pt x="252367" y="102682"/>
                        <a:pt x="232495" y="117651"/>
                        <a:pt x="195505" y="147675"/>
                      </a:cubicBezTo>
                      <a:cubicBezTo>
                        <a:pt x="190946" y="152235"/>
                        <a:pt x="187333" y="154988"/>
                        <a:pt x="184667" y="155848"/>
                      </a:cubicBezTo>
                      <a:cubicBezTo>
                        <a:pt x="178301" y="162214"/>
                        <a:pt x="177441" y="169010"/>
                        <a:pt x="182000" y="176323"/>
                      </a:cubicBezTo>
                      <a:cubicBezTo>
                        <a:pt x="189226" y="176323"/>
                        <a:pt x="199119" y="176323"/>
                        <a:pt x="211764" y="176323"/>
                      </a:cubicBezTo>
                      <a:cubicBezTo>
                        <a:pt x="250560" y="175463"/>
                        <a:pt x="271378" y="174086"/>
                        <a:pt x="274044" y="172194"/>
                      </a:cubicBezTo>
                      <a:cubicBezTo>
                        <a:pt x="282130" y="170387"/>
                        <a:pt x="287120" y="173140"/>
                        <a:pt x="288926" y="180366"/>
                      </a:cubicBezTo>
                      <a:cubicBezTo>
                        <a:pt x="292539" y="192238"/>
                        <a:pt x="295722" y="203594"/>
                        <a:pt x="298389" y="214520"/>
                      </a:cubicBezTo>
                      <a:cubicBezTo>
                        <a:pt x="298389" y="220886"/>
                        <a:pt x="297442" y="224499"/>
                        <a:pt x="295722" y="225445"/>
                      </a:cubicBezTo>
                      <a:cubicBezTo>
                        <a:pt x="292969" y="227252"/>
                        <a:pt x="289356" y="226822"/>
                        <a:pt x="284883" y="224069"/>
                      </a:cubicBezTo>
                      <a:cubicBezTo>
                        <a:pt x="257786" y="213143"/>
                        <a:pt x="235162" y="207723"/>
                        <a:pt x="217183" y="207723"/>
                      </a:cubicBezTo>
                      <a:cubicBezTo>
                        <a:pt x="192839" y="207723"/>
                        <a:pt x="177871" y="208154"/>
                        <a:pt x="172451" y="209100"/>
                      </a:cubicBezTo>
                      <a:cubicBezTo>
                        <a:pt x="165226" y="209100"/>
                        <a:pt x="159806" y="209530"/>
                        <a:pt x="156193" y="210477"/>
                      </a:cubicBezTo>
                      <a:cubicBezTo>
                        <a:pt x="153440" y="211423"/>
                        <a:pt x="146215" y="212283"/>
                        <a:pt x="134515" y="213229"/>
                      </a:cubicBezTo>
                      <a:cubicBezTo>
                        <a:pt x="120924" y="214176"/>
                        <a:pt x="111461" y="214606"/>
                        <a:pt x="106042" y="214606"/>
                      </a:cubicBezTo>
                      <a:cubicBezTo>
                        <a:pt x="71719" y="214606"/>
                        <a:pt x="42815" y="220972"/>
                        <a:pt x="19331" y="233704"/>
                      </a:cubicBezTo>
                      <a:cubicBezTo>
                        <a:pt x="12965" y="237317"/>
                        <a:pt x="9869" y="236887"/>
                        <a:pt x="9869" y="232328"/>
                      </a:cubicBezTo>
                      <a:cubicBezTo>
                        <a:pt x="7116" y="225962"/>
                        <a:pt x="4879" y="221402"/>
                        <a:pt x="3073" y="218649"/>
                      </a:cubicBezTo>
                      <a:cubicBezTo>
                        <a:pt x="320" y="215896"/>
                        <a:pt x="-540" y="213660"/>
                        <a:pt x="320" y="211853"/>
                      </a:cubicBezTo>
                      <a:cubicBezTo>
                        <a:pt x="1180" y="210046"/>
                        <a:pt x="3503" y="209100"/>
                        <a:pt x="7116" y="209100"/>
                      </a:cubicBezTo>
                      <a:cubicBezTo>
                        <a:pt x="18815" y="209100"/>
                        <a:pt x="41869" y="205487"/>
                        <a:pt x="76192" y="198174"/>
                      </a:cubicBezTo>
                      <a:cubicBezTo>
                        <a:pt x="81611" y="196368"/>
                        <a:pt x="86085" y="194991"/>
                        <a:pt x="89697" y="194045"/>
                      </a:cubicBezTo>
                      <a:cubicBezTo>
                        <a:pt x="97870" y="191292"/>
                        <a:pt x="102773" y="186302"/>
                        <a:pt x="104580" y="179076"/>
                      </a:cubicBezTo>
                      <a:cubicBezTo>
                        <a:pt x="104580" y="169957"/>
                        <a:pt x="104580" y="160408"/>
                        <a:pt x="104580" y="150428"/>
                      </a:cubicBezTo>
                      <a:cubicBezTo>
                        <a:pt x="103633" y="146815"/>
                        <a:pt x="102343" y="145009"/>
                        <a:pt x="100536" y="145009"/>
                      </a:cubicBezTo>
                      <a:cubicBezTo>
                        <a:pt x="99590" y="144148"/>
                        <a:pt x="98300" y="145009"/>
                        <a:pt x="96494" y="147761"/>
                      </a:cubicBezTo>
                      <a:cubicBezTo>
                        <a:pt x="90128" y="155934"/>
                        <a:pt x="84708" y="161870"/>
                        <a:pt x="80235" y="165483"/>
                      </a:cubicBezTo>
                      <a:cubicBezTo>
                        <a:pt x="75676" y="171849"/>
                        <a:pt x="71203" y="171419"/>
                        <a:pt x="66644" y="164107"/>
                      </a:cubicBezTo>
                      <a:cubicBezTo>
                        <a:pt x="56665" y="154988"/>
                        <a:pt x="50815" y="147245"/>
                        <a:pt x="49009" y="140879"/>
                      </a:cubicBezTo>
                      <a:cubicBezTo>
                        <a:pt x="46256" y="137266"/>
                        <a:pt x="45826" y="134083"/>
                        <a:pt x="47632" y="131330"/>
                      </a:cubicBezTo>
                      <a:cubicBezTo>
                        <a:pt x="48493" y="129523"/>
                        <a:pt x="50815" y="129093"/>
                        <a:pt x="54428" y="129953"/>
                      </a:cubicBezTo>
                      <a:cubicBezTo>
                        <a:pt x="67934" y="132706"/>
                        <a:pt x="82902" y="128577"/>
                        <a:pt x="99160" y="117651"/>
                      </a:cubicBezTo>
                      <a:cubicBezTo>
                        <a:pt x="100020" y="117651"/>
                        <a:pt x="100536" y="114468"/>
                        <a:pt x="100536" y="108102"/>
                      </a:cubicBezTo>
                      <a:cubicBezTo>
                        <a:pt x="101397" y="104489"/>
                        <a:pt x="101913" y="86251"/>
                        <a:pt x="101913" y="53560"/>
                      </a:cubicBezTo>
                      <a:cubicBezTo>
                        <a:pt x="105526" y="39881"/>
                        <a:pt x="117225" y="39021"/>
                        <a:pt x="137096" y="50807"/>
                      </a:cubicBezTo>
                      <a:cubicBezTo>
                        <a:pt x="141569" y="54420"/>
                        <a:pt x="142946" y="59496"/>
                        <a:pt x="141139" y="65776"/>
                      </a:cubicBezTo>
                      <a:cubicBezTo>
                        <a:pt x="133913" y="86681"/>
                        <a:pt x="131677" y="122641"/>
                        <a:pt x="134344" y="173570"/>
                      </a:cubicBezTo>
                      <a:cubicBezTo>
                        <a:pt x="133397" y="176323"/>
                        <a:pt x="137526" y="176753"/>
                        <a:pt x="146559" y="174947"/>
                      </a:cubicBezTo>
                      <a:cubicBezTo>
                        <a:pt x="154903" y="174947"/>
                        <a:pt x="159376" y="167290"/>
                        <a:pt x="160322" y="151805"/>
                      </a:cubicBezTo>
                      <a:close/>
                    </a:path>
                  </a:pathLst>
                </a:custGeom>
                <a:grpFill/>
                <a:ln w="860" cap="flat">
                  <a:noFill/>
                  <a:prstDash val="solid"/>
                  <a:miter/>
                </a:ln>
              </p:spPr>
              <p:txBody>
                <a:bodyPr rtlCol="0" anchor="ctr"/>
                <a:lstStyle/>
                <a:p>
                  <a:endParaRPr lang="zh-CN" altLang="en-US"/>
                </a:p>
              </p:txBody>
            </p:sp>
            <p:sp>
              <p:nvSpPr>
                <p:cNvPr id="23" name="任意形状 21"/>
                <p:cNvSpPr/>
                <p:nvPr/>
              </p:nvSpPr>
              <p:spPr>
                <a:xfrm>
                  <a:off x="7027539" y="2737331"/>
                  <a:ext cx="312864" cy="319813"/>
                </a:xfrm>
                <a:custGeom>
                  <a:avLst/>
                  <a:gdLst>
                    <a:gd name="connsiteX0" fmla="*/ 86625 w 312864"/>
                    <a:gd name="connsiteY0" fmla="*/ 148999 h 319813"/>
                    <a:gd name="connsiteX1" fmla="*/ 86625 w 312864"/>
                    <a:gd name="connsiteY1" fmla="*/ 162677 h 319813"/>
                    <a:gd name="connsiteX2" fmla="*/ 129980 w 312864"/>
                    <a:gd name="connsiteY2" fmla="*/ 155881 h 319813"/>
                    <a:gd name="connsiteX3" fmla="*/ 158454 w 312864"/>
                    <a:gd name="connsiteY3" fmla="*/ 168183 h 319813"/>
                    <a:gd name="connsiteX4" fmla="*/ 155787 w 312864"/>
                    <a:gd name="connsiteY4" fmla="*/ 172313 h 319813"/>
                    <a:gd name="connsiteX5" fmla="*/ 140905 w 312864"/>
                    <a:gd name="connsiteY5" fmla="*/ 217306 h 319813"/>
                    <a:gd name="connsiteX6" fmla="*/ 126024 w 312864"/>
                    <a:gd name="connsiteY6" fmla="*/ 250083 h 319813"/>
                    <a:gd name="connsiteX7" fmla="*/ 109765 w 312864"/>
                    <a:gd name="connsiteY7" fmla="*/ 267805 h 319813"/>
                    <a:gd name="connsiteX8" fmla="*/ 93506 w 312864"/>
                    <a:gd name="connsiteY8" fmla="*/ 251459 h 319813"/>
                    <a:gd name="connsiteX9" fmla="*/ 67786 w 312864"/>
                    <a:gd name="connsiteY9" fmla="*/ 225564 h 319813"/>
                    <a:gd name="connsiteX10" fmla="*/ 65033 w 312864"/>
                    <a:gd name="connsiteY10" fmla="*/ 228317 h 319813"/>
                    <a:gd name="connsiteX11" fmla="*/ 44732 w 312864"/>
                    <a:gd name="connsiteY11" fmla="*/ 244663 h 319813"/>
                    <a:gd name="connsiteX12" fmla="*/ 0 w 312864"/>
                    <a:gd name="connsiteY12" fmla="*/ 252835 h 319813"/>
                    <a:gd name="connsiteX13" fmla="*/ 8172 w 312864"/>
                    <a:gd name="connsiteY13" fmla="*/ 247416 h 319813"/>
                    <a:gd name="connsiteX14" fmla="*/ 50151 w 312864"/>
                    <a:gd name="connsiteY14" fmla="*/ 206466 h 319813"/>
                    <a:gd name="connsiteX15" fmla="*/ 63657 w 312864"/>
                    <a:gd name="connsiteY15" fmla="*/ 154591 h 319813"/>
                    <a:gd name="connsiteX16" fmla="*/ 60904 w 312864"/>
                    <a:gd name="connsiteY16" fmla="*/ 124567 h 319813"/>
                    <a:gd name="connsiteX17" fmla="*/ 60904 w 312864"/>
                    <a:gd name="connsiteY17" fmla="*/ 116394 h 319813"/>
                    <a:gd name="connsiteX18" fmla="*/ 70367 w 312864"/>
                    <a:gd name="connsiteY18" fmla="*/ 115017 h 319813"/>
                    <a:gd name="connsiteX19" fmla="*/ 79829 w 312864"/>
                    <a:gd name="connsiteY19" fmla="*/ 115017 h 319813"/>
                    <a:gd name="connsiteX20" fmla="*/ 158368 w 312864"/>
                    <a:gd name="connsiteY20" fmla="*/ 101339 h 319813"/>
                    <a:gd name="connsiteX21" fmla="*/ 148905 w 312864"/>
                    <a:gd name="connsiteY21" fmla="*/ 56346 h 319813"/>
                    <a:gd name="connsiteX22" fmla="*/ 146153 w 312864"/>
                    <a:gd name="connsiteY22" fmla="*/ 40000 h 319813"/>
                    <a:gd name="connsiteX23" fmla="*/ 142109 w 312864"/>
                    <a:gd name="connsiteY23" fmla="*/ 11353 h 319813"/>
                    <a:gd name="connsiteX24" fmla="*/ 148905 w 312864"/>
                    <a:gd name="connsiteY24" fmla="*/ 1804 h 319813"/>
                    <a:gd name="connsiteX25" fmla="*/ 169206 w 312864"/>
                    <a:gd name="connsiteY25" fmla="*/ 427 h 319813"/>
                    <a:gd name="connsiteX26" fmla="*/ 166454 w 312864"/>
                    <a:gd name="connsiteY26" fmla="*/ 7223 h 319813"/>
                    <a:gd name="connsiteX27" fmla="*/ 163787 w 312864"/>
                    <a:gd name="connsiteY27" fmla="*/ 15396 h 319813"/>
                    <a:gd name="connsiteX28" fmla="*/ 180046 w 312864"/>
                    <a:gd name="connsiteY28" fmla="*/ 91790 h 319813"/>
                    <a:gd name="connsiteX29" fmla="*/ 185465 w 312864"/>
                    <a:gd name="connsiteY29" fmla="*/ 94542 h 319813"/>
                    <a:gd name="connsiteX30" fmla="*/ 197680 w 312864"/>
                    <a:gd name="connsiteY30" fmla="*/ 97296 h 319813"/>
                    <a:gd name="connsiteX31" fmla="*/ 203100 w 312864"/>
                    <a:gd name="connsiteY31" fmla="*/ 112264 h 319813"/>
                    <a:gd name="connsiteX32" fmla="*/ 196304 w 312864"/>
                    <a:gd name="connsiteY32" fmla="*/ 116394 h 319813"/>
                    <a:gd name="connsiteX33" fmla="*/ 193637 w 312864"/>
                    <a:gd name="connsiteY33" fmla="*/ 116394 h 319813"/>
                    <a:gd name="connsiteX34" fmla="*/ 186841 w 312864"/>
                    <a:gd name="connsiteY34" fmla="*/ 127319 h 319813"/>
                    <a:gd name="connsiteX35" fmla="*/ 189508 w 312864"/>
                    <a:gd name="connsiteY35" fmla="*/ 140998 h 319813"/>
                    <a:gd name="connsiteX36" fmla="*/ 193552 w 312864"/>
                    <a:gd name="connsiteY36" fmla="*/ 154677 h 319813"/>
                    <a:gd name="connsiteX37" fmla="*/ 197594 w 312864"/>
                    <a:gd name="connsiteY37" fmla="*/ 173775 h 319813"/>
                    <a:gd name="connsiteX38" fmla="*/ 204390 w 312864"/>
                    <a:gd name="connsiteY38" fmla="*/ 190120 h 319813"/>
                    <a:gd name="connsiteX39" fmla="*/ 224691 w 312864"/>
                    <a:gd name="connsiteY39" fmla="*/ 160097 h 319813"/>
                    <a:gd name="connsiteX40" fmla="*/ 231487 w 312864"/>
                    <a:gd name="connsiteY40" fmla="*/ 142375 h 319813"/>
                    <a:gd name="connsiteX41" fmla="*/ 234240 w 312864"/>
                    <a:gd name="connsiteY41" fmla="*/ 136955 h 319813"/>
                    <a:gd name="connsiteX42" fmla="*/ 253165 w 312864"/>
                    <a:gd name="connsiteY42" fmla="*/ 156053 h 319813"/>
                    <a:gd name="connsiteX43" fmla="*/ 235530 w 312864"/>
                    <a:gd name="connsiteY43" fmla="*/ 194250 h 319813"/>
                    <a:gd name="connsiteX44" fmla="*/ 224691 w 312864"/>
                    <a:gd name="connsiteY44" fmla="*/ 210595 h 319813"/>
                    <a:gd name="connsiteX45" fmla="*/ 217896 w 312864"/>
                    <a:gd name="connsiteY45" fmla="*/ 220144 h 319813"/>
                    <a:gd name="connsiteX46" fmla="*/ 235530 w 312864"/>
                    <a:gd name="connsiteY46" fmla="*/ 256965 h 319813"/>
                    <a:gd name="connsiteX47" fmla="*/ 236906 w 312864"/>
                    <a:gd name="connsiteY47" fmla="*/ 258341 h 319813"/>
                    <a:gd name="connsiteX48" fmla="*/ 276219 w 312864"/>
                    <a:gd name="connsiteY48" fmla="*/ 286989 h 319813"/>
                    <a:gd name="connsiteX49" fmla="*/ 292478 w 312864"/>
                    <a:gd name="connsiteY49" fmla="*/ 247416 h 319813"/>
                    <a:gd name="connsiteX50" fmla="*/ 293854 w 312864"/>
                    <a:gd name="connsiteY50" fmla="*/ 205089 h 319813"/>
                    <a:gd name="connsiteX51" fmla="*/ 295230 w 312864"/>
                    <a:gd name="connsiteY51" fmla="*/ 185991 h 319813"/>
                    <a:gd name="connsiteX52" fmla="*/ 312864 w 312864"/>
                    <a:gd name="connsiteY52" fmla="*/ 267890 h 319813"/>
                    <a:gd name="connsiteX53" fmla="*/ 304692 w 312864"/>
                    <a:gd name="connsiteY53" fmla="*/ 319766 h 319813"/>
                    <a:gd name="connsiteX54" fmla="*/ 234240 w 312864"/>
                    <a:gd name="connsiteY54" fmla="*/ 286989 h 319813"/>
                    <a:gd name="connsiteX55" fmla="*/ 207143 w 312864"/>
                    <a:gd name="connsiteY55" fmla="*/ 254212 h 319813"/>
                    <a:gd name="connsiteX56" fmla="*/ 199056 w 312864"/>
                    <a:gd name="connsiteY56" fmla="*/ 241910 h 319813"/>
                    <a:gd name="connsiteX57" fmla="*/ 195013 w 312864"/>
                    <a:gd name="connsiteY57" fmla="*/ 244663 h 319813"/>
                    <a:gd name="connsiteX58" fmla="*/ 185551 w 312864"/>
                    <a:gd name="connsiteY58" fmla="*/ 248792 h 319813"/>
                    <a:gd name="connsiteX59" fmla="*/ 176088 w 312864"/>
                    <a:gd name="connsiteY59" fmla="*/ 248792 h 319813"/>
                    <a:gd name="connsiteX60" fmla="*/ 166626 w 312864"/>
                    <a:gd name="connsiteY60" fmla="*/ 247416 h 319813"/>
                    <a:gd name="connsiteX61" fmla="*/ 159830 w 312864"/>
                    <a:gd name="connsiteY61" fmla="*/ 248792 h 319813"/>
                    <a:gd name="connsiteX62" fmla="*/ 143572 w 312864"/>
                    <a:gd name="connsiteY62" fmla="*/ 246039 h 319813"/>
                    <a:gd name="connsiteX63" fmla="*/ 165250 w 312864"/>
                    <a:gd name="connsiteY63" fmla="*/ 229694 h 319813"/>
                    <a:gd name="connsiteX64" fmla="*/ 177465 w 312864"/>
                    <a:gd name="connsiteY64" fmla="*/ 221521 h 319813"/>
                    <a:gd name="connsiteX65" fmla="*/ 186928 w 312864"/>
                    <a:gd name="connsiteY65" fmla="*/ 210595 h 319813"/>
                    <a:gd name="connsiteX66" fmla="*/ 181508 w 312864"/>
                    <a:gd name="connsiteY66" fmla="*/ 196917 h 319813"/>
                    <a:gd name="connsiteX67" fmla="*/ 170669 w 312864"/>
                    <a:gd name="connsiteY67" fmla="*/ 158720 h 319813"/>
                    <a:gd name="connsiteX68" fmla="*/ 163874 w 312864"/>
                    <a:gd name="connsiteY68" fmla="*/ 132825 h 319813"/>
                    <a:gd name="connsiteX69" fmla="*/ 162497 w 312864"/>
                    <a:gd name="connsiteY69" fmla="*/ 124653 h 319813"/>
                    <a:gd name="connsiteX70" fmla="*/ 146239 w 312864"/>
                    <a:gd name="connsiteY70" fmla="*/ 128782 h 319813"/>
                    <a:gd name="connsiteX71" fmla="*/ 92045 w 312864"/>
                    <a:gd name="connsiteY71" fmla="*/ 139708 h 319813"/>
                    <a:gd name="connsiteX72" fmla="*/ 86625 w 312864"/>
                    <a:gd name="connsiteY72" fmla="*/ 148999 h 319813"/>
                    <a:gd name="connsiteX73" fmla="*/ 93421 w 312864"/>
                    <a:gd name="connsiteY73" fmla="*/ 230898 h 319813"/>
                    <a:gd name="connsiteX74" fmla="*/ 113722 w 312864"/>
                    <a:gd name="connsiteY74" fmla="*/ 218596 h 319813"/>
                    <a:gd name="connsiteX75" fmla="*/ 123184 w 312864"/>
                    <a:gd name="connsiteY75" fmla="*/ 185819 h 319813"/>
                    <a:gd name="connsiteX76" fmla="*/ 113722 w 312864"/>
                    <a:gd name="connsiteY76" fmla="*/ 174893 h 319813"/>
                    <a:gd name="connsiteX77" fmla="*/ 83958 w 312864"/>
                    <a:gd name="connsiteY77" fmla="*/ 183066 h 319813"/>
                    <a:gd name="connsiteX78" fmla="*/ 69076 w 312864"/>
                    <a:gd name="connsiteY78" fmla="*/ 219887 h 319813"/>
                    <a:gd name="connsiteX79" fmla="*/ 93421 w 312864"/>
                    <a:gd name="connsiteY79" fmla="*/ 230898 h 319813"/>
                    <a:gd name="connsiteX80" fmla="*/ 224778 w 312864"/>
                    <a:gd name="connsiteY80" fmla="*/ 101253 h 319813"/>
                    <a:gd name="connsiteX81" fmla="*/ 222025 w 312864"/>
                    <a:gd name="connsiteY81" fmla="*/ 101253 h 319813"/>
                    <a:gd name="connsiteX82" fmla="*/ 211186 w 312864"/>
                    <a:gd name="connsiteY82" fmla="*/ 94457 h 319813"/>
                    <a:gd name="connsiteX83" fmla="*/ 215229 w 312864"/>
                    <a:gd name="connsiteY83" fmla="*/ 61679 h 319813"/>
                    <a:gd name="connsiteX84" fmla="*/ 236906 w 312864"/>
                    <a:gd name="connsiteY84" fmla="*/ 56260 h 319813"/>
                    <a:gd name="connsiteX85" fmla="*/ 240950 w 312864"/>
                    <a:gd name="connsiteY85" fmla="*/ 67185 h 319813"/>
                    <a:gd name="connsiteX86" fmla="*/ 246369 w 312864"/>
                    <a:gd name="connsiteY86" fmla="*/ 76735 h 319813"/>
                    <a:gd name="connsiteX87" fmla="*/ 255831 w 312864"/>
                    <a:gd name="connsiteY87" fmla="*/ 101253 h 319813"/>
                    <a:gd name="connsiteX88" fmla="*/ 231487 w 312864"/>
                    <a:gd name="connsiteY88" fmla="*/ 102629 h 319813"/>
                    <a:gd name="connsiteX89" fmla="*/ 224778 w 312864"/>
                    <a:gd name="connsiteY89" fmla="*/ 101253 h 31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2864" h="319813">
                      <a:moveTo>
                        <a:pt x="86625" y="148999"/>
                      </a:moveTo>
                      <a:lnTo>
                        <a:pt x="86625" y="162677"/>
                      </a:lnTo>
                      <a:cubicBezTo>
                        <a:pt x="96517" y="159924"/>
                        <a:pt x="110970" y="157688"/>
                        <a:pt x="129980" y="155881"/>
                      </a:cubicBezTo>
                      <a:cubicBezTo>
                        <a:pt x="144432" y="155881"/>
                        <a:pt x="153895" y="160010"/>
                        <a:pt x="158454" y="168183"/>
                      </a:cubicBezTo>
                      <a:cubicBezTo>
                        <a:pt x="158454" y="169130"/>
                        <a:pt x="157508" y="170506"/>
                        <a:pt x="155787" y="172313"/>
                      </a:cubicBezTo>
                      <a:cubicBezTo>
                        <a:pt x="149421" y="185045"/>
                        <a:pt x="144519" y="200100"/>
                        <a:pt x="140905" y="217306"/>
                      </a:cubicBezTo>
                      <a:cubicBezTo>
                        <a:pt x="139959" y="222725"/>
                        <a:pt x="135056" y="233651"/>
                        <a:pt x="126024" y="250083"/>
                      </a:cubicBezTo>
                      <a:cubicBezTo>
                        <a:pt x="121464" y="261008"/>
                        <a:pt x="116045" y="266944"/>
                        <a:pt x="109765" y="267805"/>
                      </a:cubicBezTo>
                      <a:cubicBezTo>
                        <a:pt x="107959" y="267805"/>
                        <a:pt x="102539" y="262385"/>
                        <a:pt x="93506" y="251459"/>
                      </a:cubicBezTo>
                      <a:cubicBezTo>
                        <a:pt x="78109" y="233307"/>
                        <a:pt x="69592" y="224618"/>
                        <a:pt x="67786" y="225564"/>
                      </a:cubicBezTo>
                      <a:cubicBezTo>
                        <a:pt x="66839" y="225564"/>
                        <a:pt x="65979" y="226511"/>
                        <a:pt x="65033" y="228317"/>
                      </a:cubicBezTo>
                      <a:cubicBezTo>
                        <a:pt x="58667" y="235630"/>
                        <a:pt x="51958" y="241050"/>
                        <a:pt x="44732" y="244663"/>
                      </a:cubicBezTo>
                      <a:cubicBezTo>
                        <a:pt x="26667" y="253782"/>
                        <a:pt x="11785" y="256535"/>
                        <a:pt x="0" y="252835"/>
                      </a:cubicBezTo>
                      <a:lnTo>
                        <a:pt x="8172" y="247416"/>
                      </a:lnTo>
                      <a:cubicBezTo>
                        <a:pt x="28043" y="233737"/>
                        <a:pt x="42065" y="220144"/>
                        <a:pt x="50151" y="206466"/>
                      </a:cubicBezTo>
                      <a:cubicBezTo>
                        <a:pt x="58324" y="192787"/>
                        <a:pt x="62797" y="175582"/>
                        <a:pt x="63657" y="154591"/>
                      </a:cubicBezTo>
                      <a:cubicBezTo>
                        <a:pt x="62710" y="143665"/>
                        <a:pt x="61850" y="133686"/>
                        <a:pt x="60904" y="124567"/>
                      </a:cubicBezTo>
                      <a:cubicBezTo>
                        <a:pt x="59958" y="120007"/>
                        <a:pt x="59958" y="117254"/>
                        <a:pt x="60904" y="116394"/>
                      </a:cubicBezTo>
                      <a:cubicBezTo>
                        <a:pt x="60904" y="115534"/>
                        <a:pt x="64087" y="115017"/>
                        <a:pt x="70367" y="115017"/>
                      </a:cubicBezTo>
                      <a:cubicBezTo>
                        <a:pt x="73120" y="115017"/>
                        <a:pt x="76216" y="115017"/>
                        <a:pt x="79829" y="115017"/>
                      </a:cubicBezTo>
                      <a:cubicBezTo>
                        <a:pt x="101507" y="113211"/>
                        <a:pt x="127658" y="108651"/>
                        <a:pt x="158368" y="101339"/>
                      </a:cubicBezTo>
                      <a:cubicBezTo>
                        <a:pt x="159228" y="102285"/>
                        <a:pt x="156132" y="87230"/>
                        <a:pt x="148905" y="56346"/>
                      </a:cubicBezTo>
                      <a:cubicBezTo>
                        <a:pt x="147960" y="49980"/>
                        <a:pt x="147099" y="44560"/>
                        <a:pt x="146153" y="40000"/>
                      </a:cubicBezTo>
                      <a:cubicBezTo>
                        <a:pt x="142539" y="24515"/>
                        <a:pt x="141163" y="14966"/>
                        <a:pt x="142109" y="11353"/>
                      </a:cubicBezTo>
                      <a:cubicBezTo>
                        <a:pt x="141163" y="6793"/>
                        <a:pt x="143486" y="3610"/>
                        <a:pt x="148905" y="1804"/>
                      </a:cubicBezTo>
                      <a:cubicBezTo>
                        <a:pt x="157938" y="-3"/>
                        <a:pt x="164734" y="-433"/>
                        <a:pt x="169206" y="427"/>
                      </a:cubicBezTo>
                      <a:cubicBezTo>
                        <a:pt x="169206" y="1373"/>
                        <a:pt x="168261" y="3610"/>
                        <a:pt x="166454" y="7223"/>
                      </a:cubicBezTo>
                      <a:cubicBezTo>
                        <a:pt x="164647" y="11783"/>
                        <a:pt x="163787" y="14536"/>
                        <a:pt x="163787" y="15396"/>
                      </a:cubicBezTo>
                      <a:cubicBezTo>
                        <a:pt x="164647" y="33634"/>
                        <a:pt x="170067" y="59099"/>
                        <a:pt x="180046" y="91790"/>
                      </a:cubicBezTo>
                      <a:cubicBezTo>
                        <a:pt x="180046" y="93596"/>
                        <a:pt x="181852" y="94542"/>
                        <a:pt x="185465" y="94542"/>
                      </a:cubicBezTo>
                      <a:cubicBezTo>
                        <a:pt x="190884" y="94542"/>
                        <a:pt x="194928" y="95489"/>
                        <a:pt x="197680" y="97296"/>
                      </a:cubicBezTo>
                      <a:cubicBezTo>
                        <a:pt x="202154" y="101855"/>
                        <a:pt x="203960" y="106845"/>
                        <a:pt x="203100" y="112264"/>
                      </a:cubicBezTo>
                      <a:cubicBezTo>
                        <a:pt x="203100" y="114071"/>
                        <a:pt x="200863" y="115447"/>
                        <a:pt x="196304" y="116394"/>
                      </a:cubicBezTo>
                      <a:lnTo>
                        <a:pt x="193637" y="116394"/>
                      </a:lnTo>
                      <a:cubicBezTo>
                        <a:pt x="187271" y="117340"/>
                        <a:pt x="185035" y="120953"/>
                        <a:pt x="186841" y="127319"/>
                      </a:cubicBezTo>
                      <a:cubicBezTo>
                        <a:pt x="187701" y="130933"/>
                        <a:pt x="188648" y="135492"/>
                        <a:pt x="189508" y="140998"/>
                      </a:cubicBezTo>
                      <a:cubicBezTo>
                        <a:pt x="190369" y="147364"/>
                        <a:pt x="191745" y="151924"/>
                        <a:pt x="193552" y="154677"/>
                      </a:cubicBezTo>
                      <a:cubicBezTo>
                        <a:pt x="194412" y="158290"/>
                        <a:pt x="195788" y="164656"/>
                        <a:pt x="197594" y="173775"/>
                      </a:cubicBezTo>
                      <a:cubicBezTo>
                        <a:pt x="200347" y="183754"/>
                        <a:pt x="202584" y="189260"/>
                        <a:pt x="204390" y="190120"/>
                      </a:cubicBezTo>
                      <a:cubicBezTo>
                        <a:pt x="208003" y="188314"/>
                        <a:pt x="214798" y="178335"/>
                        <a:pt x="224691" y="160097"/>
                      </a:cubicBezTo>
                      <a:cubicBezTo>
                        <a:pt x="227444" y="155537"/>
                        <a:pt x="229681" y="149687"/>
                        <a:pt x="231487" y="142375"/>
                      </a:cubicBezTo>
                      <a:cubicBezTo>
                        <a:pt x="232347" y="139622"/>
                        <a:pt x="233293" y="137815"/>
                        <a:pt x="234240" y="136955"/>
                      </a:cubicBezTo>
                      <a:cubicBezTo>
                        <a:pt x="244133" y="141514"/>
                        <a:pt x="250498" y="147880"/>
                        <a:pt x="253165" y="156053"/>
                      </a:cubicBezTo>
                      <a:cubicBezTo>
                        <a:pt x="252218" y="161473"/>
                        <a:pt x="246369" y="174291"/>
                        <a:pt x="235530" y="194250"/>
                      </a:cubicBezTo>
                      <a:cubicBezTo>
                        <a:pt x="233723" y="197863"/>
                        <a:pt x="230111" y="203369"/>
                        <a:pt x="224691" y="210595"/>
                      </a:cubicBezTo>
                      <a:cubicBezTo>
                        <a:pt x="221079" y="215155"/>
                        <a:pt x="218842" y="218338"/>
                        <a:pt x="217896" y="220144"/>
                      </a:cubicBezTo>
                      <a:cubicBezTo>
                        <a:pt x="215229" y="222898"/>
                        <a:pt x="221079" y="235114"/>
                        <a:pt x="235530" y="256965"/>
                      </a:cubicBezTo>
                      <a:cubicBezTo>
                        <a:pt x="235530" y="257911"/>
                        <a:pt x="235961" y="258341"/>
                        <a:pt x="236906" y="258341"/>
                      </a:cubicBezTo>
                      <a:cubicBezTo>
                        <a:pt x="252218" y="274687"/>
                        <a:pt x="265381" y="284236"/>
                        <a:pt x="276219" y="286989"/>
                      </a:cubicBezTo>
                      <a:cubicBezTo>
                        <a:pt x="283445" y="286043"/>
                        <a:pt x="288865" y="272880"/>
                        <a:pt x="292478" y="247416"/>
                      </a:cubicBezTo>
                      <a:cubicBezTo>
                        <a:pt x="293338" y="234683"/>
                        <a:pt x="293854" y="220575"/>
                        <a:pt x="293854" y="205089"/>
                      </a:cubicBezTo>
                      <a:cubicBezTo>
                        <a:pt x="293854" y="192357"/>
                        <a:pt x="294284" y="185991"/>
                        <a:pt x="295230" y="185991"/>
                      </a:cubicBezTo>
                      <a:cubicBezTo>
                        <a:pt x="305122" y="198723"/>
                        <a:pt x="311058" y="225994"/>
                        <a:pt x="312864" y="267890"/>
                      </a:cubicBezTo>
                      <a:cubicBezTo>
                        <a:pt x="311058" y="293355"/>
                        <a:pt x="308305" y="310647"/>
                        <a:pt x="304692" y="319766"/>
                      </a:cubicBezTo>
                      <a:cubicBezTo>
                        <a:pt x="280348" y="320626"/>
                        <a:pt x="256778" y="309787"/>
                        <a:pt x="234240" y="286989"/>
                      </a:cubicBezTo>
                      <a:cubicBezTo>
                        <a:pt x="222455" y="274257"/>
                        <a:pt x="213422" y="263331"/>
                        <a:pt x="207143" y="254212"/>
                      </a:cubicBezTo>
                      <a:lnTo>
                        <a:pt x="199056" y="241910"/>
                      </a:lnTo>
                      <a:cubicBezTo>
                        <a:pt x="198111" y="241910"/>
                        <a:pt x="196820" y="242856"/>
                        <a:pt x="195013" y="244663"/>
                      </a:cubicBezTo>
                      <a:cubicBezTo>
                        <a:pt x="190454" y="247416"/>
                        <a:pt x="187358" y="248792"/>
                        <a:pt x="185551" y="248792"/>
                      </a:cubicBezTo>
                      <a:cubicBezTo>
                        <a:pt x="182884" y="249738"/>
                        <a:pt x="179701" y="249738"/>
                        <a:pt x="176088" y="248792"/>
                      </a:cubicBezTo>
                      <a:cubicBezTo>
                        <a:pt x="171529" y="247932"/>
                        <a:pt x="168433" y="247416"/>
                        <a:pt x="166626" y="247416"/>
                      </a:cubicBezTo>
                      <a:cubicBezTo>
                        <a:pt x="164820" y="247416"/>
                        <a:pt x="162583" y="247846"/>
                        <a:pt x="159830" y="248792"/>
                      </a:cubicBezTo>
                      <a:cubicBezTo>
                        <a:pt x="148045" y="248792"/>
                        <a:pt x="142626" y="247932"/>
                        <a:pt x="143572" y="246039"/>
                      </a:cubicBezTo>
                      <a:cubicBezTo>
                        <a:pt x="143572" y="245179"/>
                        <a:pt x="150798" y="239673"/>
                        <a:pt x="165250" y="229694"/>
                      </a:cubicBezTo>
                      <a:cubicBezTo>
                        <a:pt x="170669" y="226081"/>
                        <a:pt x="174712" y="223328"/>
                        <a:pt x="177465" y="221521"/>
                      </a:cubicBezTo>
                      <a:cubicBezTo>
                        <a:pt x="183745" y="217908"/>
                        <a:pt x="186928" y="214209"/>
                        <a:pt x="186928" y="210595"/>
                      </a:cubicBezTo>
                      <a:lnTo>
                        <a:pt x="181508" y="196917"/>
                      </a:lnTo>
                      <a:cubicBezTo>
                        <a:pt x="177895" y="185991"/>
                        <a:pt x="174282" y="173259"/>
                        <a:pt x="170669" y="158720"/>
                      </a:cubicBezTo>
                      <a:cubicBezTo>
                        <a:pt x="167916" y="153300"/>
                        <a:pt x="165680" y="144611"/>
                        <a:pt x="163874" y="132825"/>
                      </a:cubicBezTo>
                      <a:lnTo>
                        <a:pt x="162497" y="124653"/>
                      </a:lnTo>
                      <a:cubicBezTo>
                        <a:pt x="161551" y="124653"/>
                        <a:pt x="156132" y="126029"/>
                        <a:pt x="146239" y="128782"/>
                      </a:cubicBezTo>
                      <a:cubicBezTo>
                        <a:pt x="135400" y="131535"/>
                        <a:pt x="117335" y="135148"/>
                        <a:pt x="92045" y="139708"/>
                      </a:cubicBezTo>
                      <a:cubicBezTo>
                        <a:pt x="88432" y="140396"/>
                        <a:pt x="86625" y="143579"/>
                        <a:pt x="86625" y="148999"/>
                      </a:cubicBezTo>
                      <a:close/>
                      <a:moveTo>
                        <a:pt x="93421" y="230898"/>
                      </a:moveTo>
                      <a:cubicBezTo>
                        <a:pt x="102453" y="230898"/>
                        <a:pt x="109249" y="226769"/>
                        <a:pt x="113722" y="218596"/>
                      </a:cubicBezTo>
                      <a:cubicBezTo>
                        <a:pt x="120002" y="204057"/>
                        <a:pt x="123184" y="193132"/>
                        <a:pt x="123184" y="185819"/>
                      </a:cubicBezTo>
                      <a:cubicBezTo>
                        <a:pt x="121378" y="178507"/>
                        <a:pt x="118195" y="174893"/>
                        <a:pt x="113722" y="174893"/>
                      </a:cubicBezTo>
                      <a:cubicBezTo>
                        <a:pt x="101077" y="174893"/>
                        <a:pt x="91098" y="177646"/>
                        <a:pt x="83958" y="183066"/>
                      </a:cubicBezTo>
                      <a:cubicBezTo>
                        <a:pt x="76732" y="188486"/>
                        <a:pt x="71743" y="200788"/>
                        <a:pt x="69076" y="219887"/>
                      </a:cubicBezTo>
                      <a:cubicBezTo>
                        <a:pt x="78969" y="227285"/>
                        <a:pt x="87055" y="230898"/>
                        <a:pt x="93421" y="230898"/>
                      </a:cubicBezTo>
                      <a:close/>
                      <a:moveTo>
                        <a:pt x="224778" y="101253"/>
                      </a:moveTo>
                      <a:cubicBezTo>
                        <a:pt x="223831" y="101253"/>
                        <a:pt x="222971" y="101253"/>
                        <a:pt x="222025" y="101253"/>
                      </a:cubicBezTo>
                      <a:cubicBezTo>
                        <a:pt x="215659" y="99446"/>
                        <a:pt x="212046" y="97123"/>
                        <a:pt x="211186" y="94457"/>
                      </a:cubicBezTo>
                      <a:cubicBezTo>
                        <a:pt x="208519" y="84477"/>
                        <a:pt x="209809" y="73551"/>
                        <a:pt x="215229" y="61679"/>
                      </a:cubicBezTo>
                      <a:cubicBezTo>
                        <a:pt x="222455" y="52561"/>
                        <a:pt x="229681" y="50754"/>
                        <a:pt x="236906" y="56260"/>
                      </a:cubicBezTo>
                      <a:cubicBezTo>
                        <a:pt x="237767" y="59013"/>
                        <a:pt x="239144" y="62626"/>
                        <a:pt x="240950" y="67185"/>
                      </a:cubicBezTo>
                      <a:cubicBezTo>
                        <a:pt x="242756" y="71745"/>
                        <a:pt x="244563" y="74928"/>
                        <a:pt x="246369" y="76735"/>
                      </a:cubicBezTo>
                      <a:cubicBezTo>
                        <a:pt x="253595" y="88607"/>
                        <a:pt x="256778" y="96779"/>
                        <a:pt x="255831" y="101253"/>
                      </a:cubicBezTo>
                      <a:cubicBezTo>
                        <a:pt x="254886" y="103059"/>
                        <a:pt x="246799" y="103575"/>
                        <a:pt x="231487" y="102629"/>
                      </a:cubicBezTo>
                      <a:cubicBezTo>
                        <a:pt x="227961" y="101683"/>
                        <a:pt x="225724" y="101253"/>
                        <a:pt x="224778" y="101253"/>
                      </a:cubicBezTo>
                      <a:close/>
                    </a:path>
                  </a:pathLst>
                </a:custGeom>
                <a:grpFill/>
                <a:ln w="860" cap="flat">
                  <a:noFill/>
                  <a:prstDash val="solid"/>
                  <a:miter/>
                </a:ln>
              </p:spPr>
              <p:txBody>
                <a:bodyPr rtlCol="0" anchor="ctr"/>
                <a:lstStyle/>
                <a:p>
                  <a:endParaRPr lang="zh-CN" altLang="en-US"/>
                </a:p>
              </p:txBody>
            </p:sp>
            <p:sp>
              <p:nvSpPr>
                <p:cNvPr id="24" name="任意形状 22"/>
                <p:cNvSpPr/>
                <p:nvPr/>
              </p:nvSpPr>
              <p:spPr>
                <a:xfrm>
                  <a:off x="7622896" y="2756598"/>
                  <a:ext cx="240010" cy="274750"/>
                </a:xfrm>
                <a:custGeom>
                  <a:avLst/>
                  <a:gdLst>
                    <a:gd name="connsiteX0" fmla="*/ 150547 w 240010"/>
                    <a:gd name="connsiteY0" fmla="*/ 47832 h 274750"/>
                    <a:gd name="connsiteX1" fmla="*/ 150547 w 240010"/>
                    <a:gd name="connsiteY1" fmla="*/ 76480 h 274750"/>
                    <a:gd name="connsiteX2" fmla="*/ 157343 w 240010"/>
                    <a:gd name="connsiteY2" fmla="*/ 84652 h 274750"/>
                    <a:gd name="connsiteX3" fmla="*/ 226419 w 240010"/>
                    <a:gd name="connsiteY3" fmla="*/ 73727 h 274750"/>
                    <a:gd name="connsiteX4" fmla="*/ 240010 w 240010"/>
                    <a:gd name="connsiteY4" fmla="*/ 110547 h 274750"/>
                    <a:gd name="connsiteX5" fmla="*/ 233214 w 240010"/>
                    <a:gd name="connsiteY5" fmla="*/ 110547 h 274750"/>
                    <a:gd name="connsiteX6" fmla="*/ 211537 w 240010"/>
                    <a:gd name="connsiteY6" fmla="*/ 106418 h 274750"/>
                    <a:gd name="connsiteX7" fmla="*/ 184440 w 240010"/>
                    <a:gd name="connsiteY7" fmla="*/ 109171 h 274750"/>
                    <a:gd name="connsiteX8" fmla="*/ 160009 w 240010"/>
                    <a:gd name="connsiteY8" fmla="*/ 111924 h 274750"/>
                    <a:gd name="connsiteX9" fmla="*/ 151923 w 240010"/>
                    <a:gd name="connsiteY9" fmla="*/ 121473 h 274750"/>
                    <a:gd name="connsiteX10" fmla="*/ 150547 w 240010"/>
                    <a:gd name="connsiteY10" fmla="*/ 195113 h 274750"/>
                    <a:gd name="connsiteX11" fmla="*/ 147794 w 240010"/>
                    <a:gd name="connsiteY11" fmla="*/ 240106 h 274750"/>
                    <a:gd name="connsiteX12" fmla="*/ 145127 w 240010"/>
                    <a:gd name="connsiteY12" fmla="*/ 253785 h 274750"/>
                    <a:gd name="connsiteX13" fmla="*/ 141084 w 240010"/>
                    <a:gd name="connsiteY13" fmla="*/ 274260 h 274750"/>
                    <a:gd name="connsiteX14" fmla="*/ 96352 w 240010"/>
                    <a:gd name="connsiteY14" fmla="*/ 264711 h 274750"/>
                    <a:gd name="connsiteX15" fmla="*/ 50330 w 240010"/>
                    <a:gd name="connsiteY15" fmla="*/ 241483 h 274750"/>
                    <a:gd name="connsiteX16" fmla="*/ 67965 w 240010"/>
                    <a:gd name="connsiteY16" fmla="*/ 241483 h 274750"/>
                    <a:gd name="connsiteX17" fmla="*/ 115363 w 240010"/>
                    <a:gd name="connsiteY17" fmla="*/ 237354 h 274750"/>
                    <a:gd name="connsiteX18" fmla="*/ 127578 w 240010"/>
                    <a:gd name="connsiteY18" fmla="*/ 156831 h 274750"/>
                    <a:gd name="connsiteX19" fmla="*/ 126202 w 240010"/>
                    <a:gd name="connsiteY19" fmla="*/ 132312 h 274750"/>
                    <a:gd name="connsiteX20" fmla="*/ 126202 w 240010"/>
                    <a:gd name="connsiteY20" fmla="*/ 128183 h 274750"/>
                    <a:gd name="connsiteX21" fmla="*/ 118116 w 240010"/>
                    <a:gd name="connsiteY21" fmla="*/ 120010 h 274750"/>
                    <a:gd name="connsiteX22" fmla="*/ 36824 w 240010"/>
                    <a:gd name="connsiteY22" fmla="*/ 133689 h 274750"/>
                    <a:gd name="connsiteX23" fmla="*/ 9727 w 240010"/>
                    <a:gd name="connsiteY23" fmla="*/ 144614 h 274750"/>
                    <a:gd name="connsiteX24" fmla="*/ 6974 w 240010"/>
                    <a:gd name="connsiteY24" fmla="*/ 144614 h 274750"/>
                    <a:gd name="connsiteX25" fmla="*/ 179 w 240010"/>
                    <a:gd name="connsiteY25" fmla="*/ 120096 h 274750"/>
                    <a:gd name="connsiteX26" fmla="*/ 8351 w 240010"/>
                    <a:gd name="connsiteY26" fmla="*/ 120096 h 274750"/>
                    <a:gd name="connsiteX27" fmla="*/ 27276 w 240010"/>
                    <a:gd name="connsiteY27" fmla="*/ 115967 h 274750"/>
                    <a:gd name="connsiteX28" fmla="*/ 116653 w 240010"/>
                    <a:gd name="connsiteY28" fmla="*/ 94116 h 274750"/>
                    <a:gd name="connsiteX29" fmla="*/ 122073 w 240010"/>
                    <a:gd name="connsiteY29" fmla="*/ 87319 h 274750"/>
                    <a:gd name="connsiteX30" fmla="*/ 119320 w 240010"/>
                    <a:gd name="connsiteY30" fmla="*/ 76394 h 274750"/>
                    <a:gd name="connsiteX31" fmla="*/ 115277 w 240010"/>
                    <a:gd name="connsiteY31" fmla="*/ 57295 h 274750"/>
                    <a:gd name="connsiteX32" fmla="*/ 104439 w 240010"/>
                    <a:gd name="connsiteY32" fmla="*/ 47746 h 274750"/>
                    <a:gd name="connsiteX33" fmla="*/ 77342 w 240010"/>
                    <a:gd name="connsiteY33" fmla="*/ 54542 h 274750"/>
                    <a:gd name="connsiteX34" fmla="*/ 70545 w 240010"/>
                    <a:gd name="connsiteY34" fmla="*/ 57295 h 274750"/>
                    <a:gd name="connsiteX35" fmla="*/ 61083 w 240010"/>
                    <a:gd name="connsiteY35" fmla="*/ 60048 h 274750"/>
                    <a:gd name="connsiteX36" fmla="*/ 52996 w 240010"/>
                    <a:gd name="connsiteY36" fmla="*/ 31401 h 274750"/>
                    <a:gd name="connsiteX37" fmla="*/ 73298 w 240010"/>
                    <a:gd name="connsiteY37" fmla="*/ 27271 h 274750"/>
                    <a:gd name="connsiteX38" fmla="*/ 100395 w 240010"/>
                    <a:gd name="connsiteY38" fmla="*/ 20475 h 274750"/>
                    <a:gd name="connsiteX39" fmla="*/ 127493 w 240010"/>
                    <a:gd name="connsiteY39" fmla="*/ 13679 h 274750"/>
                    <a:gd name="connsiteX40" fmla="*/ 185730 w 240010"/>
                    <a:gd name="connsiteY40" fmla="*/ 0 h 274750"/>
                    <a:gd name="connsiteX41" fmla="*/ 199235 w 240010"/>
                    <a:gd name="connsiteY41" fmla="*/ 32777 h 274750"/>
                    <a:gd name="connsiteX42" fmla="*/ 193816 w 240010"/>
                    <a:gd name="connsiteY42" fmla="*/ 34154 h 274750"/>
                    <a:gd name="connsiteX43" fmla="*/ 164052 w 240010"/>
                    <a:gd name="connsiteY43" fmla="*/ 35530 h 274750"/>
                    <a:gd name="connsiteX44" fmla="*/ 150547 w 240010"/>
                    <a:gd name="connsiteY44" fmla="*/ 47832 h 27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0010" h="274750">
                      <a:moveTo>
                        <a:pt x="150547" y="47832"/>
                      </a:moveTo>
                      <a:lnTo>
                        <a:pt x="150547" y="76480"/>
                      </a:lnTo>
                      <a:cubicBezTo>
                        <a:pt x="150547" y="83792"/>
                        <a:pt x="152783" y="86459"/>
                        <a:pt x="157343" y="84652"/>
                      </a:cubicBezTo>
                      <a:cubicBezTo>
                        <a:pt x="188052" y="78286"/>
                        <a:pt x="211107" y="74673"/>
                        <a:pt x="226419" y="73727"/>
                      </a:cubicBezTo>
                      <a:cubicBezTo>
                        <a:pt x="235451" y="84652"/>
                        <a:pt x="240010" y="96955"/>
                        <a:pt x="240010" y="110547"/>
                      </a:cubicBezTo>
                      <a:cubicBezTo>
                        <a:pt x="239064" y="111493"/>
                        <a:pt x="236827" y="111493"/>
                        <a:pt x="233214" y="110547"/>
                      </a:cubicBezTo>
                      <a:cubicBezTo>
                        <a:pt x="224182" y="107794"/>
                        <a:pt x="216956" y="106418"/>
                        <a:pt x="211537" y="106418"/>
                      </a:cubicBezTo>
                      <a:cubicBezTo>
                        <a:pt x="206117" y="106418"/>
                        <a:pt x="197085" y="107364"/>
                        <a:pt x="184440" y="109171"/>
                      </a:cubicBezTo>
                      <a:cubicBezTo>
                        <a:pt x="173600" y="110977"/>
                        <a:pt x="165515" y="111924"/>
                        <a:pt x="160009" y="111924"/>
                      </a:cubicBezTo>
                      <a:cubicBezTo>
                        <a:pt x="154590" y="113730"/>
                        <a:pt x="151923" y="116913"/>
                        <a:pt x="151923" y="121473"/>
                      </a:cubicBezTo>
                      <a:cubicBezTo>
                        <a:pt x="151923" y="159670"/>
                        <a:pt x="151492" y="184274"/>
                        <a:pt x="150547" y="195113"/>
                      </a:cubicBezTo>
                      <a:cubicBezTo>
                        <a:pt x="149601" y="210599"/>
                        <a:pt x="148740" y="225568"/>
                        <a:pt x="147794" y="240106"/>
                      </a:cubicBezTo>
                      <a:cubicBezTo>
                        <a:pt x="146848" y="245526"/>
                        <a:pt x="145988" y="250086"/>
                        <a:pt x="145127" y="253785"/>
                      </a:cubicBezTo>
                      <a:cubicBezTo>
                        <a:pt x="144181" y="266517"/>
                        <a:pt x="142890" y="273314"/>
                        <a:pt x="141084" y="274260"/>
                      </a:cubicBezTo>
                      <a:cubicBezTo>
                        <a:pt x="132998" y="276067"/>
                        <a:pt x="118030" y="272884"/>
                        <a:pt x="96352" y="264711"/>
                      </a:cubicBezTo>
                      <a:cubicBezTo>
                        <a:pt x="69255" y="256538"/>
                        <a:pt x="53857" y="248795"/>
                        <a:pt x="50330" y="241483"/>
                      </a:cubicBezTo>
                      <a:lnTo>
                        <a:pt x="67965" y="241483"/>
                      </a:lnTo>
                      <a:cubicBezTo>
                        <a:pt x="95922" y="242429"/>
                        <a:pt x="111751" y="241053"/>
                        <a:pt x="115363" y="237354"/>
                      </a:cubicBezTo>
                      <a:cubicBezTo>
                        <a:pt x="124395" y="230041"/>
                        <a:pt x="128439" y="203200"/>
                        <a:pt x="127578" y="156831"/>
                      </a:cubicBezTo>
                      <a:cubicBezTo>
                        <a:pt x="126632" y="146851"/>
                        <a:pt x="126202" y="138679"/>
                        <a:pt x="126202" y="132312"/>
                      </a:cubicBezTo>
                      <a:cubicBezTo>
                        <a:pt x="126202" y="130506"/>
                        <a:pt x="126202" y="129129"/>
                        <a:pt x="126202" y="128183"/>
                      </a:cubicBezTo>
                      <a:cubicBezTo>
                        <a:pt x="126202" y="122763"/>
                        <a:pt x="123535" y="120010"/>
                        <a:pt x="118116" y="120010"/>
                      </a:cubicBezTo>
                      <a:cubicBezTo>
                        <a:pt x="84653" y="123624"/>
                        <a:pt x="57556" y="128183"/>
                        <a:pt x="36824" y="133689"/>
                      </a:cubicBezTo>
                      <a:cubicBezTo>
                        <a:pt x="22373" y="138248"/>
                        <a:pt x="13340" y="141862"/>
                        <a:pt x="9727" y="144614"/>
                      </a:cubicBezTo>
                      <a:lnTo>
                        <a:pt x="6974" y="144614"/>
                      </a:lnTo>
                      <a:cubicBezTo>
                        <a:pt x="1555" y="136442"/>
                        <a:pt x="-681" y="128269"/>
                        <a:pt x="179" y="120096"/>
                      </a:cubicBezTo>
                      <a:lnTo>
                        <a:pt x="8351" y="120096"/>
                      </a:lnTo>
                      <a:cubicBezTo>
                        <a:pt x="14631" y="119236"/>
                        <a:pt x="20997" y="117859"/>
                        <a:pt x="27276" y="115967"/>
                      </a:cubicBezTo>
                      <a:cubicBezTo>
                        <a:pt x="67019" y="105988"/>
                        <a:pt x="96782" y="98675"/>
                        <a:pt x="116653" y="94116"/>
                      </a:cubicBezTo>
                      <a:cubicBezTo>
                        <a:pt x="120266" y="94116"/>
                        <a:pt x="122073" y="91879"/>
                        <a:pt x="122073" y="87319"/>
                      </a:cubicBezTo>
                      <a:cubicBezTo>
                        <a:pt x="121127" y="83706"/>
                        <a:pt x="120266" y="80007"/>
                        <a:pt x="119320" y="76394"/>
                      </a:cubicBezTo>
                      <a:cubicBezTo>
                        <a:pt x="117513" y="68221"/>
                        <a:pt x="116137" y="61855"/>
                        <a:pt x="115277" y="57295"/>
                      </a:cubicBezTo>
                      <a:cubicBezTo>
                        <a:pt x="112611" y="49123"/>
                        <a:pt x="108911" y="45940"/>
                        <a:pt x="104439" y="47746"/>
                      </a:cubicBezTo>
                      <a:cubicBezTo>
                        <a:pt x="93599" y="49553"/>
                        <a:pt x="84567" y="51875"/>
                        <a:pt x="77342" y="54542"/>
                      </a:cubicBezTo>
                      <a:cubicBezTo>
                        <a:pt x="75535" y="55489"/>
                        <a:pt x="73298" y="56349"/>
                        <a:pt x="70545" y="57295"/>
                      </a:cubicBezTo>
                      <a:cubicBezTo>
                        <a:pt x="65986" y="60048"/>
                        <a:pt x="62889" y="60908"/>
                        <a:pt x="61083" y="60048"/>
                      </a:cubicBezTo>
                      <a:cubicBezTo>
                        <a:pt x="56524" y="54628"/>
                        <a:pt x="53857" y="45079"/>
                        <a:pt x="52996" y="31401"/>
                      </a:cubicBezTo>
                      <a:cubicBezTo>
                        <a:pt x="52051" y="30540"/>
                        <a:pt x="58847" y="29164"/>
                        <a:pt x="73298" y="27271"/>
                      </a:cubicBezTo>
                      <a:cubicBezTo>
                        <a:pt x="78718" y="26411"/>
                        <a:pt x="87750" y="24088"/>
                        <a:pt x="100395" y="20475"/>
                      </a:cubicBezTo>
                      <a:cubicBezTo>
                        <a:pt x="112094" y="17722"/>
                        <a:pt x="121127" y="15485"/>
                        <a:pt x="127493" y="13679"/>
                      </a:cubicBezTo>
                      <a:cubicBezTo>
                        <a:pt x="152783" y="6366"/>
                        <a:pt x="172224" y="1893"/>
                        <a:pt x="185730" y="0"/>
                      </a:cubicBezTo>
                      <a:cubicBezTo>
                        <a:pt x="195623" y="9979"/>
                        <a:pt x="200182" y="20905"/>
                        <a:pt x="199235" y="32777"/>
                      </a:cubicBezTo>
                      <a:cubicBezTo>
                        <a:pt x="198289" y="33723"/>
                        <a:pt x="196483" y="34154"/>
                        <a:pt x="193816" y="34154"/>
                      </a:cubicBezTo>
                      <a:cubicBezTo>
                        <a:pt x="189257" y="32347"/>
                        <a:pt x="179364" y="32777"/>
                        <a:pt x="164052" y="35530"/>
                      </a:cubicBezTo>
                      <a:cubicBezTo>
                        <a:pt x="155020" y="37423"/>
                        <a:pt x="150547" y="41552"/>
                        <a:pt x="150547" y="47832"/>
                      </a:cubicBezTo>
                      <a:close/>
                    </a:path>
                  </a:pathLst>
                </a:custGeom>
                <a:grpFill/>
                <a:ln w="860" cap="flat">
                  <a:noFill/>
                  <a:prstDash val="solid"/>
                  <a:miter/>
                </a:ln>
              </p:spPr>
              <p:txBody>
                <a:bodyPr rtlCol="0" anchor="ctr"/>
                <a:lstStyle/>
                <a:p>
                  <a:endParaRPr lang="zh-CN" altLang="en-US"/>
                </a:p>
              </p:txBody>
            </p:sp>
            <p:sp>
              <p:nvSpPr>
                <p:cNvPr id="25" name="任意形状 23"/>
                <p:cNvSpPr/>
                <p:nvPr/>
              </p:nvSpPr>
              <p:spPr>
                <a:xfrm>
                  <a:off x="8164075" y="2743344"/>
                  <a:ext cx="264516" cy="297062"/>
                </a:xfrm>
                <a:custGeom>
                  <a:avLst/>
                  <a:gdLst>
                    <a:gd name="connsiteX0" fmla="*/ 59955 w 264516"/>
                    <a:gd name="connsiteY0" fmla="*/ 136189 h 297062"/>
                    <a:gd name="connsiteX1" fmla="*/ 92471 w 264516"/>
                    <a:gd name="connsiteY1" fmla="*/ 122510 h 297062"/>
                    <a:gd name="connsiteX2" fmla="*/ 116902 w 264516"/>
                    <a:gd name="connsiteY2" fmla="*/ 112961 h 297062"/>
                    <a:gd name="connsiteX3" fmla="*/ 130408 w 264516"/>
                    <a:gd name="connsiteY3" fmla="*/ 107541 h 297062"/>
                    <a:gd name="connsiteX4" fmla="*/ 158881 w 264516"/>
                    <a:gd name="connsiteY4" fmla="*/ 88443 h 297062"/>
                    <a:gd name="connsiteX5" fmla="*/ 194065 w 264516"/>
                    <a:gd name="connsiteY5" fmla="*/ 46117 h 297062"/>
                    <a:gd name="connsiteX6" fmla="*/ 203527 w 264516"/>
                    <a:gd name="connsiteY6" fmla="*/ 41987 h 297062"/>
                    <a:gd name="connsiteX7" fmla="*/ 204903 w 264516"/>
                    <a:gd name="connsiteY7" fmla="*/ 43364 h 297062"/>
                    <a:gd name="connsiteX8" fmla="*/ 208946 w 264516"/>
                    <a:gd name="connsiteY8" fmla="*/ 44740 h 297062"/>
                    <a:gd name="connsiteX9" fmla="*/ 210322 w 264516"/>
                    <a:gd name="connsiteY9" fmla="*/ 54289 h 297062"/>
                    <a:gd name="connsiteX10" fmla="*/ 190021 w 264516"/>
                    <a:gd name="connsiteY10" fmla="*/ 74764 h 297062"/>
                    <a:gd name="connsiteX11" fmla="*/ 171096 w 264516"/>
                    <a:gd name="connsiteY11" fmla="*/ 95239 h 297062"/>
                    <a:gd name="connsiteX12" fmla="*/ 167053 w 264516"/>
                    <a:gd name="connsiteY12" fmla="*/ 100659 h 297062"/>
                    <a:gd name="connsiteX13" fmla="*/ 172472 w 264516"/>
                    <a:gd name="connsiteY13" fmla="*/ 103412 h 297062"/>
                    <a:gd name="connsiteX14" fmla="*/ 198194 w 264516"/>
                    <a:gd name="connsiteY14" fmla="*/ 118381 h 297062"/>
                    <a:gd name="connsiteX15" fmla="*/ 194150 w 264516"/>
                    <a:gd name="connsiteY15" fmla="*/ 127930 h 297062"/>
                    <a:gd name="connsiteX16" fmla="*/ 153547 w 264516"/>
                    <a:gd name="connsiteY16" fmla="*/ 152448 h 297062"/>
                    <a:gd name="connsiteX17" fmla="*/ 156215 w 264516"/>
                    <a:gd name="connsiteY17" fmla="*/ 164750 h 297062"/>
                    <a:gd name="connsiteX18" fmla="*/ 165677 w 264516"/>
                    <a:gd name="connsiteY18" fmla="*/ 167503 h 297062"/>
                    <a:gd name="connsiteX19" fmla="*/ 192774 w 264516"/>
                    <a:gd name="connsiteY19" fmla="*/ 166127 h 297062"/>
                    <a:gd name="connsiteX20" fmla="*/ 244216 w 264516"/>
                    <a:gd name="connsiteY20" fmla="*/ 159330 h 297062"/>
                    <a:gd name="connsiteX21" fmla="*/ 264517 w 264516"/>
                    <a:gd name="connsiteY21" fmla="*/ 190731 h 297062"/>
                    <a:gd name="connsiteX22" fmla="*/ 261765 w 264516"/>
                    <a:gd name="connsiteY22" fmla="*/ 200280 h 297062"/>
                    <a:gd name="connsiteX23" fmla="*/ 253593 w 264516"/>
                    <a:gd name="connsiteY23" fmla="*/ 198904 h 297062"/>
                    <a:gd name="connsiteX24" fmla="*/ 168258 w 264516"/>
                    <a:gd name="connsiteY24" fmla="*/ 189355 h 297062"/>
                    <a:gd name="connsiteX25" fmla="*/ 161462 w 264516"/>
                    <a:gd name="connsiteY25" fmla="*/ 197527 h 297062"/>
                    <a:gd name="connsiteX26" fmla="*/ 157418 w 264516"/>
                    <a:gd name="connsiteY26" fmla="*/ 267125 h 297062"/>
                    <a:gd name="connsiteX27" fmla="*/ 156042 w 264516"/>
                    <a:gd name="connsiteY27" fmla="*/ 291643 h 297062"/>
                    <a:gd name="connsiteX28" fmla="*/ 153376 w 264516"/>
                    <a:gd name="connsiteY28" fmla="*/ 297063 h 297062"/>
                    <a:gd name="connsiteX29" fmla="*/ 147956 w 264516"/>
                    <a:gd name="connsiteY29" fmla="*/ 297063 h 297062"/>
                    <a:gd name="connsiteX30" fmla="*/ 68041 w 264516"/>
                    <a:gd name="connsiteY30" fmla="*/ 267038 h 297062"/>
                    <a:gd name="connsiteX31" fmla="*/ 63998 w 264516"/>
                    <a:gd name="connsiteY31" fmla="*/ 261619 h 297062"/>
                    <a:gd name="connsiteX32" fmla="*/ 70794 w 264516"/>
                    <a:gd name="connsiteY32" fmla="*/ 261619 h 297062"/>
                    <a:gd name="connsiteX33" fmla="*/ 120945 w 264516"/>
                    <a:gd name="connsiteY33" fmla="*/ 269792 h 297062"/>
                    <a:gd name="connsiteX34" fmla="*/ 131784 w 264516"/>
                    <a:gd name="connsiteY34" fmla="*/ 257489 h 297062"/>
                    <a:gd name="connsiteX35" fmla="*/ 131784 w 264516"/>
                    <a:gd name="connsiteY35" fmla="*/ 234262 h 297062"/>
                    <a:gd name="connsiteX36" fmla="*/ 133161 w 264516"/>
                    <a:gd name="connsiteY36" fmla="*/ 200108 h 297062"/>
                    <a:gd name="connsiteX37" fmla="*/ 129117 w 264516"/>
                    <a:gd name="connsiteY37" fmla="*/ 195979 h 297062"/>
                    <a:gd name="connsiteX38" fmla="*/ 18062 w 264516"/>
                    <a:gd name="connsiteY38" fmla="*/ 217830 h 297062"/>
                    <a:gd name="connsiteX39" fmla="*/ 5847 w 264516"/>
                    <a:gd name="connsiteY39" fmla="*/ 216454 h 297062"/>
                    <a:gd name="connsiteX40" fmla="*/ 1804 w 264516"/>
                    <a:gd name="connsiteY40" fmla="*/ 206904 h 297062"/>
                    <a:gd name="connsiteX41" fmla="*/ 427 w 264516"/>
                    <a:gd name="connsiteY41" fmla="*/ 202775 h 297062"/>
                    <a:gd name="connsiteX42" fmla="*/ 5847 w 264516"/>
                    <a:gd name="connsiteY42" fmla="*/ 201399 h 297062"/>
                    <a:gd name="connsiteX43" fmla="*/ 30191 w 264516"/>
                    <a:gd name="connsiteY43" fmla="*/ 195979 h 297062"/>
                    <a:gd name="connsiteX44" fmla="*/ 64084 w 264516"/>
                    <a:gd name="connsiteY44" fmla="*/ 189182 h 297062"/>
                    <a:gd name="connsiteX45" fmla="*/ 122321 w 264516"/>
                    <a:gd name="connsiteY45" fmla="*/ 176880 h 297062"/>
                    <a:gd name="connsiteX46" fmla="*/ 126365 w 264516"/>
                    <a:gd name="connsiteY46" fmla="*/ 175504 h 297062"/>
                    <a:gd name="connsiteX47" fmla="*/ 122321 w 264516"/>
                    <a:gd name="connsiteY47" fmla="*/ 168708 h 297062"/>
                    <a:gd name="connsiteX48" fmla="*/ 110106 w 264516"/>
                    <a:gd name="connsiteY48" fmla="*/ 160535 h 297062"/>
                    <a:gd name="connsiteX49" fmla="*/ 108730 w 264516"/>
                    <a:gd name="connsiteY49" fmla="*/ 152362 h 297062"/>
                    <a:gd name="connsiteX50" fmla="*/ 119568 w 264516"/>
                    <a:gd name="connsiteY50" fmla="*/ 148233 h 297062"/>
                    <a:gd name="connsiteX51" fmla="*/ 131784 w 264516"/>
                    <a:gd name="connsiteY51" fmla="*/ 148233 h 297062"/>
                    <a:gd name="connsiteX52" fmla="*/ 149418 w 264516"/>
                    <a:gd name="connsiteY52" fmla="*/ 135931 h 297062"/>
                    <a:gd name="connsiteX53" fmla="*/ 143999 w 264516"/>
                    <a:gd name="connsiteY53" fmla="*/ 119585 h 297062"/>
                    <a:gd name="connsiteX54" fmla="*/ 70880 w 264516"/>
                    <a:gd name="connsiteY54" fmla="*/ 149609 h 297062"/>
                    <a:gd name="connsiteX55" fmla="*/ 61417 w 264516"/>
                    <a:gd name="connsiteY55" fmla="*/ 149609 h 297062"/>
                    <a:gd name="connsiteX56" fmla="*/ 55998 w 264516"/>
                    <a:gd name="connsiteY56" fmla="*/ 144189 h 297062"/>
                    <a:gd name="connsiteX57" fmla="*/ 53245 w 264516"/>
                    <a:gd name="connsiteY57" fmla="*/ 140060 h 297062"/>
                    <a:gd name="connsiteX58" fmla="*/ 59955 w 264516"/>
                    <a:gd name="connsiteY58" fmla="*/ 136189 h 297062"/>
                    <a:gd name="connsiteX59" fmla="*/ 51869 w 264516"/>
                    <a:gd name="connsiteY59" fmla="*/ 52913 h 297062"/>
                    <a:gd name="connsiteX60" fmla="*/ 100643 w 264516"/>
                    <a:gd name="connsiteY60" fmla="*/ 25642 h 297062"/>
                    <a:gd name="connsiteX61" fmla="*/ 108730 w 264516"/>
                    <a:gd name="connsiteY61" fmla="*/ 22889 h 297062"/>
                    <a:gd name="connsiteX62" fmla="*/ 162924 w 264516"/>
                    <a:gd name="connsiteY62" fmla="*/ 2414 h 297062"/>
                    <a:gd name="connsiteX63" fmla="*/ 176430 w 264516"/>
                    <a:gd name="connsiteY63" fmla="*/ 3790 h 297062"/>
                    <a:gd name="connsiteX64" fmla="*/ 185892 w 264516"/>
                    <a:gd name="connsiteY64" fmla="*/ 13340 h 297062"/>
                    <a:gd name="connsiteX65" fmla="*/ 187268 w 264516"/>
                    <a:gd name="connsiteY65" fmla="*/ 20136 h 297062"/>
                    <a:gd name="connsiteX66" fmla="*/ 179183 w 264516"/>
                    <a:gd name="connsiteY66" fmla="*/ 22889 h 297062"/>
                    <a:gd name="connsiteX67" fmla="*/ 110106 w 264516"/>
                    <a:gd name="connsiteY67" fmla="*/ 46117 h 297062"/>
                    <a:gd name="connsiteX68" fmla="*/ 97891 w 264516"/>
                    <a:gd name="connsiteY68" fmla="*/ 54289 h 297062"/>
                    <a:gd name="connsiteX69" fmla="*/ 81633 w 264516"/>
                    <a:gd name="connsiteY69" fmla="*/ 57042 h 297062"/>
                    <a:gd name="connsiteX70" fmla="*/ 53160 w 264516"/>
                    <a:gd name="connsiteY70" fmla="*/ 59795 h 297062"/>
                    <a:gd name="connsiteX71" fmla="*/ 46363 w 264516"/>
                    <a:gd name="connsiteY71" fmla="*/ 58419 h 297062"/>
                    <a:gd name="connsiteX72" fmla="*/ 51869 w 264516"/>
                    <a:gd name="connsiteY72" fmla="*/ 52913 h 297062"/>
                    <a:gd name="connsiteX73" fmla="*/ 73546 w 264516"/>
                    <a:gd name="connsiteY73" fmla="*/ 107541 h 297062"/>
                    <a:gd name="connsiteX74" fmla="*/ 64084 w 264516"/>
                    <a:gd name="connsiteY74" fmla="*/ 100745 h 297062"/>
                    <a:gd name="connsiteX75" fmla="*/ 55998 w 264516"/>
                    <a:gd name="connsiteY75" fmla="*/ 93949 h 297062"/>
                    <a:gd name="connsiteX76" fmla="*/ 51955 w 264516"/>
                    <a:gd name="connsiteY76" fmla="*/ 89819 h 297062"/>
                    <a:gd name="connsiteX77" fmla="*/ 58751 w 264516"/>
                    <a:gd name="connsiteY77" fmla="*/ 84399 h 297062"/>
                    <a:gd name="connsiteX78" fmla="*/ 102106 w 264516"/>
                    <a:gd name="connsiteY78" fmla="*/ 73474 h 297062"/>
                    <a:gd name="connsiteX79" fmla="*/ 106149 w 264516"/>
                    <a:gd name="connsiteY79" fmla="*/ 74850 h 297062"/>
                    <a:gd name="connsiteX80" fmla="*/ 103396 w 264516"/>
                    <a:gd name="connsiteY80" fmla="*/ 78980 h 297062"/>
                    <a:gd name="connsiteX81" fmla="*/ 85762 w 264516"/>
                    <a:gd name="connsiteY81" fmla="*/ 103498 h 297062"/>
                    <a:gd name="connsiteX82" fmla="*/ 73546 w 264516"/>
                    <a:gd name="connsiteY82" fmla="*/ 107541 h 297062"/>
                    <a:gd name="connsiteX83" fmla="*/ 127655 w 264516"/>
                    <a:gd name="connsiteY83" fmla="*/ 78893 h 297062"/>
                    <a:gd name="connsiteX84" fmla="*/ 123612 w 264516"/>
                    <a:gd name="connsiteY84" fmla="*/ 66591 h 297062"/>
                    <a:gd name="connsiteX85" fmla="*/ 127655 w 264516"/>
                    <a:gd name="connsiteY85" fmla="*/ 58419 h 297062"/>
                    <a:gd name="connsiteX86" fmla="*/ 145290 w 264516"/>
                    <a:gd name="connsiteY86" fmla="*/ 54289 h 297062"/>
                    <a:gd name="connsiteX87" fmla="*/ 157505 w 264516"/>
                    <a:gd name="connsiteY87" fmla="*/ 51536 h 297062"/>
                    <a:gd name="connsiteX88" fmla="*/ 160258 w 264516"/>
                    <a:gd name="connsiteY88" fmla="*/ 52913 h 297062"/>
                    <a:gd name="connsiteX89" fmla="*/ 158881 w 264516"/>
                    <a:gd name="connsiteY89" fmla="*/ 55666 h 297062"/>
                    <a:gd name="connsiteX90" fmla="*/ 139956 w 264516"/>
                    <a:gd name="connsiteY90" fmla="*/ 78893 h 297062"/>
                    <a:gd name="connsiteX91" fmla="*/ 133161 w 264516"/>
                    <a:gd name="connsiteY91" fmla="*/ 84313 h 297062"/>
                    <a:gd name="connsiteX92" fmla="*/ 127655 w 264516"/>
                    <a:gd name="connsiteY92" fmla="*/ 78893 h 29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64516" h="297062">
                      <a:moveTo>
                        <a:pt x="59955" y="136189"/>
                      </a:moveTo>
                      <a:cubicBezTo>
                        <a:pt x="69847" y="133436"/>
                        <a:pt x="80687" y="128876"/>
                        <a:pt x="92471" y="122510"/>
                      </a:cubicBezTo>
                      <a:cubicBezTo>
                        <a:pt x="97891" y="120704"/>
                        <a:pt x="106064" y="117521"/>
                        <a:pt x="116902" y="112961"/>
                      </a:cubicBezTo>
                      <a:cubicBezTo>
                        <a:pt x="120515" y="112101"/>
                        <a:pt x="124989" y="110208"/>
                        <a:pt x="130408" y="107541"/>
                      </a:cubicBezTo>
                      <a:cubicBezTo>
                        <a:pt x="138493" y="105734"/>
                        <a:pt x="148042" y="99368"/>
                        <a:pt x="158881" y="88443"/>
                      </a:cubicBezTo>
                      <a:cubicBezTo>
                        <a:pt x="167053" y="81130"/>
                        <a:pt x="178753" y="67108"/>
                        <a:pt x="194065" y="46117"/>
                      </a:cubicBezTo>
                      <a:cubicBezTo>
                        <a:pt x="195871" y="42503"/>
                        <a:pt x="199054" y="41127"/>
                        <a:pt x="203527" y="41987"/>
                      </a:cubicBezTo>
                      <a:cubicBezTo>
                        <a:pt x="203527" y="42933"/>
                        <a:pt x="203957" y="43364"/>
                        <a:pt x="204903" y="43364"/>
                      </a:cubicBezTo>
                      <a:cubicBezTo>
                        <a:pt x="206710" y="44310"/>
                        <a:pt x="208086" y="44740"/>
                        <a:pt x="208946" y="44740"/>
                      </a:cubicBezTo>
                      <a:cubicBezTo>
                        <a:pt x="213420" y="46547"/>
                        <a:pt x="213936" y="49730"/>
                        <a:pt x="210322" y="54289"/>
                      </a:cubicBezTo>
                      <a:cubicBezTo>
                        <a:pt x="204903" y="59709"/>
                        <a:pt x="198108" y="66591"/>
                        <a:pt x="190021" y="74764"/>
                      </a:cubicBezTo>
                      <a:cubicBezTo>
                        <a:pt x="181935" y="83883"/>
                        <a:pt x="175570" y="90679"/>
                        <a:pt x="171096" y="95239"/>
                      </a:cubicBezTo>
                      <a:cubicBezTo>
                        <a:pt x="168430" y="97992"/>
                        <a:pt x="167053" y="99799"/>
                        <a:pt x="167053" y="100659"/>
                      </a:cubicBezTo>
                      <a:cubicBezTo>
                        <a:pt x="167053" y="102466"/>
                        <a:pt x="168860" y="103412"/>
                        <a:pt x="172472" y="103412"/>
                      </a:cubicBezTo>
                      <a:cubicBezTo>
                        <a:pt x="185118" y="107025"/>
                        <a:pt x="193720" y="112101"/>
                        <a:pt x="198194" y="118381"/>
                      </a:cubicBezTo>
                      <a:cubicBezTo>
                        <a:pt x="200860" y="122940"/>
                        <a:pt x="199570" y="126123"/>
                        <a:pt x="194150" y="127930"/>
                      </a:cubicBezTo>
                      <a:cubicBezTo>
                        <a:pt x="178753" y="137909"/>
                        <a:pt x="165247" y="146168"/>
                        <a:pt x="153547" y="152448"/>
                      </a:cubicBezTo>
                      <a:cubicBezTo>
                        <a:pt x="148988" y="155201"/>
                        <a:pt x="149935" y="159245"/>
                        <a:pt x="156215" y="164750"/>
                      </a:cubicBezTo>
                      <a:cubicBezTo>
                        <a:pt x="158021" y="167503"/>
                        <a:pt x="161204" y="168363"/>
                        <a:pt x="165677" y="167503"/>
                      </a:cubicBezTo>
                      <a:cubicBezTo>
                        <a:pt x="172903" y="167503"/>
                        <a:pt x="181935" y="167073"/>
                        <a:pt x="192774" y="166127"/>
                      </a:cubicBezTo>
                      <a:cubicBezTo>
                        <a:pt x="215312" y="164320"/>
                        <a:pt x="232517" y="161997"/>
                        <a:pt x="244216" y="159330"/>
                      </a:cubicBezTo>
                      <a:cubicBezTo>
                        <a:pt x="251442" y="162944"/>
                        <a:pt x="258237" y="173439"/>
                        <a:pt x="264517" y="190731"/>
                      </a:cubicBezTo>
                      <a:cubicBezTo>
                        <a:pt x="264517" y="196151"/>
                        <a:pt x="263571" y="199420"/>
                        <a:pt x="261765" y="200280"/>
                      </a:cubicBezTo>
                      <a:cubicBezTo>
                        <a:pt x="259958" y="201226"/>
                        <a:pt x="257205" y="200710"/>
                        <a:pt x="253593" y="198904"/>
                      </a:cubicBezTo>
                      <a:cubicBezTo>
                        <a:pt x="230108" y="188924"/>
                        <a:pt x="201634" y="185741"/>
                        <a:pt x="168258" y="189355"/>
                      </a:cubicBezTo>
                      <a:cubicBezTo>
                        <a:pt x="163699" y="189355"/>
                        <a:pt x="161462" y="192107"/>
                        <a:pt x="161462" y="197527"/>
                      </a:cubicBezTo>
                      <a:cubicBezTo>
                        <a:pt x="160516" y="228498"/>
                        <a:pt x="159225" y="251639"/>
                        <a:pt x="157418" y="267125"/>
                      </a:cubicBezTo>
                      <a:cubicBezTo>
                        <a:pt x="154666" y="276244"/>
                        <a:pt x="154236" y="284416"/>
                        <a:pt x="156042" y="291643"/>
                      </a:cubicBezTo>
                      <a:cubicBezTo>
                        <a:pt x="156042" y="294396"/>
                        <a:pt x="155096" y="296202"/>
                        <a:pt x="153376" y="297063"/>
                      </a:cubicBezTo>
                      <a:lnTo>
                        <a:pt x="147956" y="297063"/>
                      </a:lnTo>
                      <a:cubicBezTo>
                        <a:pt x="112773" y="289750"/>
                        <a:pt x="86106" y="279771"/>
                        <a:pt x="68041" y="267038"/>
                      </a:cubicBezTo>
                      <a:cubicBezTo>
                        <a:pt x="64428" y="264286"/>
                        <a:pt x="63052" y="262479"/>
                        <a:pt x="63998" y="261619"/>
                      </a:cubicBezTo>
                      <a:cubicBezTo>
                        <a:pt x="63998" y="260758"/>
                        <a:pt x="66234" y="260758"/>
                        <a:pt x="70794" y="261619"/>
                      </a:cubicBezTo>
                      <a:cubicBezTo>
                        <a:pt x="89805" y="267985"/>
                        <a:pt x="106494" y="270738"/>
                        <a:pt x="120945" y="269792"/>
                      </a:cubicBezTo>
                      <a:cubicBezTo>
                        <a:pt x="127225" y="269792"/>
                        <a:pt x="130838" y="265662"/>
                        <a:pt x="131784" y="257489"/>
                      </a:cubicBezTo>
                      <a:cubicBezTo>
                        <a:pt x="131784" y="252930"/>
                        <a:pt x="131784" y="245187"/>
                        <a:pt x="131784" y="234262"/>
                      </a:cubicBezTo>
                      <a:cubicBezTo>
                        <a:pt x="132644" y="219723"/>
                        <a:pt x="133161" y="208367"/>
                        <a:pt x="133161" y="200108"/>
                      </a:cubicBezTo>
                      <a:cubicBezTo>
                        <a:pt x="133161" y="197355"/>
                        <a:pt x="131784" y="195979"/>
                        <a:pt x="129117" y="195979"/>
                      </a:cubicBezTo>
                      <a:cubicBezTo>
                        <a:pt x="67697" y="200538"/>
                        <a:pt x="30621" y="207851"/>
                        <a:pt x="18062" y="217830"/>
                      </a:cubicBezTo>
                      <a:cubicBezTo>
                        <a:pt x="11696" y="221443"/>
                        <a:pt x="7653" y="221013"/>
                        <a:pt x="5847" y="216454"/>
                      </a:cubicBezTo>
                      <a:cubicBezTo>
                        <a:pt x="4040" y="214647"/>
                        <a:pt x="2664" y="211464"/>
                        <a:pt x="1804" y="206904"/>
                      </a:cubicBezTo>
                      <a:cubicBezTo>
                        <a:pt x="-3" y="205098"/>
                        <a:pt x="-433" y="203721"/>
                        <a:pt x="427" y="202775"/>
                      </a:cubicBezTo>
                      <a:cubicBezTo>
                        <a:pt x="427" y="201915"/>
                        <a:pt x="2234" y="201399"/>
                        <a:pt x="5847" y="201399"/>
                      </a:cubicBezTo>
                      <a:cubicBezTo>
                        <a:pt x="11266" y="202345"/>
                        <a:pt x="19352" y="200538"/>
                        <a:pt x="30191" y="195979"/>
                      </a:cubicBezTo>
                      <a:cubicBezTo>
                        <a:pt x="38363" y="193226"/>
                        <a:pt x="49632" y="190989"/>
                        <a:pt x="64084" y="189182"/>
                      </a:cubicBezTo>
                      <a:cubicBezTo>
                        <a:pt x="97461" y="183763"/>
                        <a:pt x="116902" y="179633"/>
                        <a:pt x="122321" y="176880"/>
                      </a:cubicBezTo>
                      <a:cubicBezTo>
                        <a:pt x="124989" y="176880"/>
                        <a:pt x="126365" y="176450"/>
                        <a:pt x="126365" y="175504"/>
                      </a:cubicBezTo>
                      <a:cubicBezTo>
                        <a:pt x="126365" y="174644"/>
                        <a:pt x="124989" y="172321"/>
                        <a:pt x="122321" y="168708"/>
                      </a:cubicBezTo>
                      <a:cubicBezTo>
                        <a:pt x="116902" y="165094"/>
                        <a:pt x="112859" y="162341"/>
                        <a:pt x="110106" y="160535"/>
                      </a:cubicBezTo>
                      <a:cubicBezTo>
                        <a:pt x="106494" y="158728"/>
                        <a:pt x="106064" y="155975"/>
                        <a:pt x="108730" y="152362"/>
                      </a:cubicBezTo>
                      <a:cubicBezTo>
                        <a:pt x="111483" y="148749"/>
                        <a:pt x="115009" y="147372"/>
                        <a:pt x="119568" y="148233"/>
                      </a:cubicBezTo>
                      <a:cubicBezTo>
                        <a:pt x="122321" y="150039"/>
                        <a:pt x="126365" y="150039"/>
                        <a:pt x="131784" y="148233"/>
                      </a:cubicBezTo>
                      <a:cubicBezTo>
                        <a:pt x="134537" y="148233"/>
                        <a:pt x="140386" y="144103"/>
                        <a:pt x="149418" y="135931"/>
                      </a:cubicBezTo>
                      <a:cubicBezTo>
                        <a:pt x="154838" y="128618"/>
                        <a:pt x="153032" y="123198"/>
                        <a:pt x="143999" y="119585"/>
                      </a:cubicBezTo>
                      <a:cubicBezTo>
                        <a:pt x="132214" y="119585"/>
                        <a:pt x="107870" y="129565"/>
                        <a:pt x="70880" y="149609"/>
                      </a:cubicBezTo>
                      <a:cubicBezTo>
                        <a:pt x="66321" y="152362"/>
                        <a:pt x="63224" y="152362"/>
                        <a:pt x="61417" y="149609"/>
                      </a:cubicBezTo>
                      <a:cubicBezTo>
                        <a:pt x="58665" y="147803"/>
                        <a:pt x="56858" y="145996"/>
                        <a:pt x="55998" y="144189"/>
                      </a:cubicBezTo>
                      <a:cubicBezTo>
                        <a:pt x="53245" y="142383"/>
                        <a:pt x="52385" y="141006"/>
                        <a:pt x="53245" y="140060"/>
                      </a:cubicBezTo>
                      <a:cubicBezTo>
                        <a:pt x="53160" y="138425"/>
                        <a:pt x="55396" y="137049"/>
                        <a:pt x="59955" y="136189"/>
                      </a:cubicBezTo>
                      <a:close/>
                      <a:moveTo>
                        <a:pt x="51869" y="52913"/>
                      </a:moveTo>
                      <a:cubicBezTo>
                        <a:pt x="68987" y="41987"/>
                        <a:pt x="85246" y="32954"/>
                        <a:pt x="100643" y="25642"/>
                      </a:cubicBezTo>
                      <a:cubicBezTo>
                        <a:pt x="102450" y="25642"/>
                        <a:pt x="105117" y="24781"/>
                        <a:pt x="108730" y="22889"/>
                      </a:cubicBezTo>
                      <a:cubicBezTo>
                        <a:pt x="127741" y="16523"/>
                        <a:pt x="145720" y="9726"/>
                        <a:pt x="162924" y="2414"/>
                      </a:cubicBezTo>
                      <a:cubicBezTo>
                        <a:pt x="169204" y="-1199"/>
                        <a:pt x="173763" y="-769"/>
                        <a:pt x="176430" y="3790"/>
                      </a:cubicBezTo>
                      <a:cubicBezTo>
                        <a:pt x="177290" y="6543"/>
                        <a:pt x="180473" y="9726"/>
                        <a:pt x="185892" y="13340"/>
                      </a:cubicBezTo>
                      <a:cubicBezTo>
                        <a:pt x="187699" y="16092"/>
                        <a:pt x="188129" y="18329"/>
                        <a:pt x="187268" y="20136"/>
                      </a:cubicBezTo>
                      <a:cubicBezTo>
                        <a:pt x="185462" y="21942"/>
                        <a:pt x="182709" y="22889"/>
                        <a:pt x="179183" y="22889"/>
                      </a:cubicBezTo>
                      <a:cubicBezTo>
                        <a:pt x="140300" y="29255"/>
                        <a:pt x="117332" y="36998"/>
                        <a:pt x="110106" y="46117"/>
                      </a:cubicBezTo>
                      <a:cubicBezTo>
                        <a:pt x="107440" y="51536"/>
                        <a:pt x="103311" y="54289"/>
                        <a:pt x="97891" y="54289"/>
                      </a:cubicBezTo>
                      <a:cubicBezTo>
                        <a:pt x="94278" y="55236"/>
                        <a:pt x="88859" y="56096"/>
                        <a:pt x="81633" y="57042"/>
                      </a:cubicBezTo>
                      <a:cubicBezTo>
                        <a:pt x="69847" y="58849"/>
                        <a:pt x="60385" y="59795"/>
                        <a:pt x="53160" y="59795"/>
                      </a:cubicBezTo>
                      <a:cubicBezTo>
                        <a:pt x="49546" y="59795"/>
                        <a:pt x="47309" y="59365"/>
                        <a:pt x="46363" y="58419"/>
                      </a:cubicBezTo>
                      <a:cubicBezTo>
                        <a:pt x="46449" y="57472"/>
                        <a:pt x="48170" y="55666"/>
                        <a:pt x="51869" y="52913"/>
                      </a:cubicBezTo>
                      <a:close/>
                      <a:moveTo>
                        <a:pt x="73546" y="107541"/>
                      </a:moveTo>
                      <a:cubicBezTo>
                        <a:pt x="70794" y="106681"/>
                        <a:pt x="67697" y="104358"/>
                        <a:pt x="64084" y="100745"/>
                      </a:cubicBezTo>
                      <a:cubicBezTo>
                        <a:pt x="60471" y="97992"/>
                        <a:pt x="57719" y="95755"/>
                        <a:pt x="55998" y="93949"/>
                      </a:cubicBezTo>
                      <a:cubicBezTo>
                        <a:pt x="52385" y="92142"/>
                        <a:pt x="51009" y="90766"/>
                        <a:pt x="51955" y="89819"/>
                      </a:cubicBezTo>
                      <a:cubicBezTo>
                        <a:pt x="51955" y="88013"/>
                        <a:pt x="54191" y="86206"/>
                        <a:pt x="58751" y="84399"/>
                      </a:cubicBezTo>
                      <a:cubicBezTo>
                        <a:pt x="73203" y="78980"/>
                        <a:pt x="87654" y="75280"/>
                        <a:pt x="102106" y="73474"/>
                      </a:cubicBezTo>
                      <a:cubicBezTo>
                        <a:pt x="104859" y="73474"/>
                        <a:pt x="106149" y="73904"/>
                        <a:pt x="106149" y="74850"/>
                      </a:cubicBezTo>
                      <a:cubicBezTo>
                        <a:pt x="106149" y="75797"/>
                        <a:pt x="105203" y="77173"/>
                        <a:pt x="103396" y="78980"/>
                      </a:cubicBezTo>
                      <a:cubicBezTo>
                        <a:pt x="95311" y="86292"/>
                        <a:pt x="89375" y="94465"/>
                        <a:pt x="85762" y="103498"/>
                      </a:cubicBezTo>
                      <a:cubicBezTo>
                        <a:pt x="83009" y="110724"/>
                        <a:pt x="78880" y="112101"/>
                        <a:pt x="73546" y="107541"/>
                      </a:cubicBezTo>
                      <a:close/>
                      <a:moveTo>
                        <a:pt x="127655" y="78893"/>
                      </a:moveTo>
                      <a:cubicBezTo>
                        <a:pt x="124902" y="73474"/>
                        <a:pt x="123612" y="69344"/>
                        <a:pt x="123612" y="66591"/>
                      </a:cubicBezTo>
                      <a:cubicBezTo>
                        <a:pt x="120945" y="62032"/>
                        <a:pt x="122236" y="59279"/>
                        <a:pt x="127655" y="58419"/>
                      </a:cubicBezTo>
                      <a:cubicBezTo>
                        <a:pt x="130321" y="57558"/>
                        <a:pt x="136257" y="56182"/>
                        <a:pt x="145290" y="54289"/>
                      </a:cubicBezTo>
                      <a:cubicBezTo>
                        <a:pt x="148903" y="53429"/>
                        <a:pt x="152946" y="52483"/>
                        <a:pt x="157505" y="51536"/>
                      </a:cubicBezTo>
                      <a:cubicBezTo>
                        <a:pt x="159311" y="51536"/>
                        <a:pt x="160258" y="51966"/>
                        <a:pt x="160258" y="52913"/>
                      </a:cubicBezTo>
                      <a:cubicBezTo>
                        <a:pt x="161118" y="52913"/>
                        <a:pt x="160688" y="53859"/>
                        <a:pt x="158881" y="55666"/>
                      </a:cubicBezTo>
                      <a:cubicBezTo>
                        <a:pt x="150795" y="62978"/>
                        <a:pt x="144429" y="70635"/>
                        <a:pt x="139956" y="78893"/>
                      </a:cubicBezTo>
                      <a:cubicBezTo>
                        <a:pt x="137290" y="82507"/>
                        <a:pt x="134967" y="84313"/>
                        <a:pt x="133161" y="84313"/>
                      </a:cubicBezTo>
                      <a:cubicBezTo>
                        <a:pt x="132214" y="84313"/>
                        <a:pt x="130408" y="82507"/>
                        <a:pt x="127655" y="78893"/>
                      </a:cubicBezTo>
                      <a:close/>
                    </a:path>
                  </a:pathLst>
                </a:custGeom>
                <a:grpFill/>
                <a:ln w="860" cap="flat">
                  <a:noFill/>
                  <a:prstDash val="solid"/>
                  <a:miter/>
                </a:ln>
              </p:spPr>
              <p:txBody>
                <a:bodyPr rtlCol="0" anchor="ctr"/>
                <a:lstStyle/>
                <a:p>
                  <a:endParaRPr lang="zh-CN" altLang="en-US"/>
                </a:p>
              </p:txBody>
            </p:sp>
          </p:grpSp>
        </p:grpSp>
      </p:grpSp>
      <p:sp>
        <p:nvSpPr>
          <p:cNvPr id="45" name="文本框 16"/>
          <p:cNvSpPr txBox="1"/>
          <p:nvPr/>
        </p:nvSpPr>
        <p:spPr>
          <a:xfrm>
            <a:off x="2257098" y="6193481"/>
            <a:ext cx="1275344" cy="323165"/>
          </a:xfrm>
          <a:prstGeom prst="rect">
            <a:avLst/>
          </a:prstGeom>
          <a:noFill/>
        </p:spPr>
        <p:txBody>
          <a:bodyPr wrap="square" rtlCol="0">
            <a:spAutoFit/>
          </a:bodyPr>
          <a:lstStyle/>
          <a:p>
            <a:pPr algn="ctr" defTabSz="685800"/>
            <a:r>
              <a:rPr lang="zh-CN" altLang="en-US" sz="1500" b="1" dirty="0">
                <a:latin typeface="微软雅黑" panose="020B0503020204020204" pitchFamily="34" charset="-122"/>
                <a:ea typeface="微软雅黑" panose="020B0503020204020204" pitchFamily="34" charset="-122"/>
              </a:rPr>
              <a:t>企业抖音号</a:t>
            </a:r>
            <a:endParaRPr lang="zh-CN" altLang="en-US" sz="1500" b="1" dirty="0">
              <a:latin typeface="微软雅黑" panose="020B0503020204020204" pitchFamily="34" charset="-122"/>
              <a:ea typeface="微软雅黑" panose="020B0503020204020204" pitchFamily="34" charset="-122"/>
            </a:endParaRPr>
          </a:p>
        </p:txBody>
      </p:sp>
      <p:sp>
        <p:nvSpPr>
          <p:cNvPr id="42" name="文本框 16"/>
          <p:cNvSpPr txBox="1"/>
          <p:nvPr/>
        </p:nvSpPr>
        <p:spPr>
          <a:xfrm>
            <a:off x="703033" y="6193481"/>
            <a:ext cx="1247204" cy="323165"/>
          </a:xfrm>
          <a:prstGeom prst="rect">
            <a:avLst/>
          </a:prstGeom>
          <a:noFill/>
        </p:spPr>
        <p:txBody>
          <a:bodyPr wrap="square" rtlCol="0">
            <a:spAutoFit/>
          </a:bodyPr>
          <a:lstStyle/>
          <a:p>
            <a:pPr algn="ctr" defTabSz="685800"/>
            <a:r>
              <a:rPr lang="zh-CN" altLang="en-US" sz="1500" b="1" dirty="0">
                <a:latin typeface="微软雅黑" panose="020B0503020204020204" pitchFamily="34" charset="-122"/>
                <a:ea typeface="微软雅黑" panose="020B0503020204020204" pitchFamily="34" charset="-122"/>
              </a:rPr>
              <a:t>微信公众号</a:t>
            </a:r>
            <a:endParaRPr lang="zh-CN" altLang="en-US" sz="1500" b="1" dirty="0">
              <a:latin typeface="微软雅黑" panose="020B0503020204020204" pitchFamily="34" charset="-122"/>
              <a:ea typeface="微软雅黑" panose="020B0503020204020204" pitchFamily="34" charset="-122"/>
            </a:endParaRPr>
          </a:p>
        </p:txBody>
      </p:sp>
      <p:sp>
        <p:nvSpPr>
          <p:cNvPr id="46" name="矩形: 圆角 101"/>
          <p:cNvSpPr/>
          <p:nvPr/>
        </p:nvSpPr>
        <p:spPr>
          <a:xfrm>
            <a:off x="676634" y="3488489"/>
            <a:ext cx="2520000" cy="450000"/>
          </a:xfrm>
          <a:prstGeom prst="roundRect">
            <a:avLst>
              <a:gd name="adj" fmla="val 0"/>
            </a:avLst>
          </a:prstGeom>
          <a:solidFill>
            <a:srgbClr val="2277C3"/>
          </a:solidFill>
          <a:ln w="25400" cap="flat" cmpd="sng" algn="ctr">
            <a:noFill/>
            <a:prstDash val="solid"/>
          </a:ln>
          <a:effectLst/>
        </p:spPr>
        <p:txBody>
          <a:bodyPr rtlCol="0" anchor="ctr"/>
          <a:lstStyle/>
          <a:p>
            <a:pPr lvl="0" algn="ctr" defTabSz="685800">
              <a:lnSpc>
                <a:spcPts val="1900"/>
              </a:lnSpc>
              <a:defRPr/>
            </a:pPr>
            <a:endParaRPr kumimoji="0" lang="zh-CN" altLang="en-US" sz="13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7" name="文本框 24"/>
          <p:cNvSpPr txBox="1"/>
          <p:nvPr/>
        </p:nvSpPr>
        <p:spPr>
          <a:xfrm>
            <a:off x="774707" y="3537077"/>
            <a:ext cx="2414719" cy="361637"/>
          </a:xfrm>
          <a:prstGeom prst="rect">
            <a:avLst/>
          </a:prstGeom>
          <a:noFill/>
          <a:effectLst/>
        </p:spPr>
        <p:txBody>
          <a:bodyPr wrap="square" rtlCol="0">
            <a:spAutoFit/>
          </a:bodyPr>
          <a:lstStyle/>
          <a:p>
            <a:r>
              <a:rPr lang="zh-CN" altLang="en-US" sz="1720" b="1" spc="300" dirty="0">
                <a:solidFill>
                  <a:schemeClr val="bg1"/>
                </a:solidFill>
                <a:latin typeface="微软雅黑" panose="020B0503020204020204" pitchFamily="34" charset="-122"/>
                <a:ea typeface="微软雅黑" panose="020B0503020204020204" pitchFamily="34" charset="-122"/>
              </a:rPr>
              <a:t>持中守正 业成于孚</a:t>
            </a:r>
            <a:endParaRPr lang="zh-CN" altLang="en-US" sz="1720" b="1" spc="300"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187" y="4934829"/>
            <a:ext cx="1222896" cy="1219026"/>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29143" y="4888596"/>
            <a:ext cx="1296000" cy="12583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latin typeface="微软雅黑" charset="0"/>
                <a:ea typeface="微软雅黑" charset="0"/>
                <a:cs typeface="微软雅黑" charset="0"/>
              </a:rPr>
              <a:t>政策背景</a:t>
            </a:r>
            <a:r>
              <a:rPr lang="zh-CN" dirty="0" smtClean="0">
                <a:latin typeface="微软雅黑" charset="0"/>
                <a:ea typeface="微软雅黑" charset="0"/>
                <a:cs typeface="微软雅黑" charset="0"/>
              </a:rPr>
              <a:t>（</a:t>
            </a:r>
            <a:r>
              <a:rPr lang="zh-CN" altLang="en-US" dirty="0" smtClean="0">
                <a:latin typeface="微软雅黑" charset="0"/>
                <a:ea typeface="微软雅黑" charset="0"/>
                <a:cs typeface="微软雅黑" charset="0"/>
              </a:rPr>
              <a:t>数字化转型</a:t>
            </a:r>
            <a:r>
              <a:rPr lang="zh-CN" dirty="0" smtClean="0">
                <a:latin typeface="微软雅黑" charset="0"/>
                <a:ea typeface="微软雅黑" charset="0"/>
                <a:cs typeface="微软雅黑" charset="0"/>
              </a:rPr>
              <a:t>）</a:t>
            </a:r>
            <a:endParaRPr lang="zh-CN" dirty="0" smtClean="0">
              <a:latin typeface="微软雅黑" charset="0"/>
              <a:ea typeface="微软雅黑" charset="0"/>
              <a:cs typeface="微软雅黑" charset="0"/>
            </a:endParaRPr>
          </a:p>
        </p:txBody>
      </p:sp>
      <p:sp>
        <p:nvSpPr>
          <p:cNvPr id="29" name="文本框 28"/>
          <p:cNvSpPr txBox="1"/>
          <p:nvPr/>
        </p:nvSpPr>
        <p:spPr>
          <a:xfrm>
            <a:off x="6314973" y="4636770"/>
            <a:ext cx="2577600" cy="1168400"/>
          </a:xfrm>
          <a:prstGeom prst="rect">
            <a:avLst/>
          </a:prstGeom>
          <a:noFill/>
        </p:spPr>
        <p:txBody>
          <a:bodyPr wrap="square" rtlCol="0">
            <a:spAutoFit/>
          </a:bodyPr>
          <a:lstStyle/>
          <a:p>
            <a:pPr algn="just" fontAlgn="base">
              <a:buClrTx/>
              <a:buSzTx/>
              <a:buFont typeface="Arial" panose="020B0604020202020204" pitchFamily="34" charset="0"/>
            </a:pPr>
            <a:r>
              <a:rPr lang="zh-CN" altLang="en-US" sz="1400" dirty="0">
                <a:solidFill>
                  <a:schemeClr val="bg1"/>
                </a:solidFill>
                <a:latin typeface="微软雅黑" charset="0"/>
                <a:ea typeface="微软雅黑" charset="0"/>
                <a:cs typeface="微软雅黑" panose="020B0503020204020204" pitchFamily="34" charset="-122"/>
              </a:rPr>
              <a:t>在充分利用公共云计算服务资源的基础上，立足自身需求，利用安全可靠的专有云解决方案，整合信息资源，优化业务流程，提升经营管理水平。</a:t>
            </a:r>
            <a:endParaRPr lang="zh-CN" altLang="en-US" sz="1400" dirty="0">
              <a:solidFill>
                <a:schemeClr val="bg1"/>
              </a:solidFill>
              <a:latin typeface="微软雅黑" charset="0"/>
              <a:ea typeface="微软雅黑" charset="0"/>
              <a:cs typeface="微软雅黑" panose="020B0503020204020204" pitchFamily="34" charset="-122"/>
            </a:endParaRPr>
          </a:p>
        </p:txBody>
      </p:sp>
      <p:sp>
        <p:nvSpPr>
          <p:cNvPr id="30" name="文本框 29"/>
          <p:cNvSpPr txBox="1"/>
          <p:nvPr>
            <p:custDataLst>
              <p:tags r:id="rId1"/>
            </p:custDataLst>
          </p:nvPr>
        </p:nvSpPr>
        <p:spPr>
          <a:xfrm>
            <a:off x="6311900" y="3821430"/>
            <a:ext cx="5311140" cy="426720"/>
          </a:xfrm>
          <a:prstGeom prst="rect">
            <a:avLst/>
          </a:prstGeom>
          <a:noFill/>
          <a:ln>
            <a:noFill/>
          </a:ln>
          <a:extLst>
            <a:ext uri="{909E8E84-426E-40DD-AFC4-6F175D3DCCD1}">
              <a14:hiddenFill xmlns:a14="http://schemas.microsoft.com/office/drawing/2010/main">
                <a:solidFill>
                  <a:srgbClr val="FFFFFF"/>
                </a:solidFill>
              </a14:hiddenFill>
            </a:ext>
          </a:extLst>
        </p:spPr>
        <p:txBody>
          <a:bodyPr lIns="0" tIns="0" rIns="0" bIns="0">
            <a:normAutofit/>
          </a:bodyPr>
          <a:lstStyle>
            <a:defPPr>
              <a:defRPr lang="zh-CN"/>
            </a:defPPr>
            <a:lvl1pPr>
              <a:lnSpc>
                <a:spcPct val="120000"/>
              </a:lnSpc>
              <a:buFont typeface="Arial" panose="020B0604020202020204" pitchFamily="34" charset="0"/>
              <a:buNone/>
              <a:defRPr sz="2000">
                <a:solidFill>
                  <a:srgbClr val="3DCEB5"/>
                </a:solidFill>
                <a:latin typeface="Arial" panose="020B0604020202020204" pitchFamily="34" charset="0"/>
              </a:defRPr>
            </a:lvl1pPr>
          </a:lstStyle>
          <a:p>
            <a:pPr lvl="0" algn="l">
              <a:buClrTx/>
              <a:buSzTx/>
            </a:pPr>
            <a:r>
              <a:rPr lang="zh-CN" altLang="en-US" sz="1600" b="1" dirty="0">
                <a:solidFill>
                  <a:schemeClr val="tx1">
                    <a:lumMod val="75000"/>
                    <a:lumOff val="25000"/>
                  </a:schemeClr>
                </a:solidFill>
                <a:latin typeface="微软雅黑" charset="0"/>
                <a:ea typeface="微软雅黑" charset="0"/>
                <a:cs typeface="微软雅黑" charset="0"/>
                <a:sym typeface="+mn-ea"/>
              </a:rPr>
              <a:t>国资委《关于加快推进国有企业数字化转型工作的通知》</a:t>
            </a:r>
            <a:endParaRPr lang="zh-CN" altLang="en-US" sz="1600" b="1" dirty="0">
              <a:solidFill>
                <a:schemeClr val="tx1">
                  <a:lumMod val="75000"/>
                  <a:lumOff val="25000"/>
                </a:schemeClr>
              </a:solidFill>
              <a:latin typeface="微软雅黑" charset="0"/>
              <a:ea typeface="微软雅黑" charset="0"/>
              <a:cs typeface="微软雅黑" charset="0"/>
              <a:sym typeface="+mn-ea"/>
            </a:endParaRPr>
          </a:p>
          <a:p>
            <a:pPr lvl="0" algn="l">
              <a:buClrTx/>
              <a:buSzTx/>
            </a:pPr>
            <a:endParaRPr lang="zh-CN" altLang="en-US" sz="1600" b="1" dirty="0">
              <a:solidFill>
                <a:schemeClr val="tx1">
                  <a:lumMod val="75000"/>
                  <a:lumOff val="25000"/>
                </a:schemeClr>
              </a:solidFill>
              <a:latin typeface="微软雅黑" charset="0"/>
              <a:ea typeface="微软雅黑" charset="0"/>
              <a:cs typeface="微软雅黑" charset="0"/>
              <a:sym typeface="+mn-ea"/>
            </a:endParaRPr>
          </a:p>
        </p:txBody>
      </p:sp>
      <p:sp>
        <p:nvSpPr>
          <p:cNvPr id="31" name="文本框 30"/>
          <p:cNvSpPr txBox="1"/>
          <p:nvPr>
            <p:custDataLst>
              <p:tags r:id="rId2"/>
            </p:custDataLst>
          </p:nvPr>
        </p:nvSpPr>
        <p:spPr>
          <a:xfrm>
            <a:off x="782320" y="3788410"/>
            <a:ext cx="4831080" cy="585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defPPr>
              <a:defRPr lang="zh-CN"/>
            </a:defPPr>
            <a:lvl1pPr>
              <a:lnSpc>
                <a:spcPct val="120000"/>
              </a:lnSpc>
              <a:buFont typeface="Arial" panose="020B0604020202020204" pitchFamily="34" charset="0"/>
              <a:buNone/>
              <a:defRPr sz="1800">
                <a:solidFill>
                  <a:srgbClr val="F77872"/>
                </a:solidFill>
                <a:latin typeface="Arial" panose="020B0604020202020204" pitchFamily="34" charset="0"/>
              </a:defRPr>
            </a:lvl1pPr>
          </a:lstStyle>
          <a:p>
            <a:r>
              <a:rPr lang="zh-CN" altLang="en-US" sz="1600" b="1" dirty="0">
                <a:solidFill>
                  <a:schemeClr val="tx1">
                    <a:lumMod val="75000"/>
                    <a:lumOff val="25000"/>
                  </a:schemeClr>
                </a:solidFill>
                <a:latin typeface="微软雅黑" charset="0"/>
                <a:ea typeface="微软雅黑" charset="0"/>
                <a:sym typeface="+mn-ea"/>
              </a:rPr>
              <a:t>国务院</a:t>
            </a:r>
            <a:r>
              <a:rPr lang="en-US" altLang="zh-CN" sz="1600" b="1" dirty="0">
                <a:solidFill>
                  <a:schemeClr val="tx1">
                    <a:lumMod val="75000"/>
                    <a:lumOff val="25000"/>
                  </a:schemeClr>
                </a:solidFill>
                <a:latin typeface="微软雅黑" charset="0"/>
                <a:ea typeface="微软雅黑" charset="0"/>
                <a:sym typeface="+mn-ea"/>
              </a:rPr>
              <a:t>《</a:t>
            </a:r>
            <a:r>
              <a:rPr lang="zh-CN" altLang="en-US" sz="1600" b="1" dirty="0">
                <a:solidFill>
                  <a:schemeClr val="tx1">
                    <a:lumMod val="75000"/>
                    <a:lumOff val="25000"/>
                  </a:schemeClr>
                </a:solidFill>
                <a:latin typeface="微软雅黑" charset="0"/>
                <a:ea typeface="微软雅黑" charset="0"/>
                <a:sym typeface="+mn-ea"/>
              </a:rPr>
              <a:t>关于促进云计算创新发展培育信息产业新业态的意见</a:t>
            </a:r>
            <a:r>
              <a:rPr lang="en-US" altLang="zh-CN" sz="1600" b="1" dirty="0">
                <a:solidFill>
                  <a:schemeClr val="tx1">
                    <a:lumMod val="75000"/>
                    <a:lumOff val="25000"/>
                  </a:schemeClr>
                </a:solidFill>
                <a:latin typeface="微软雅黑" charset="0"/>
                <a:ea typeface="微软雅黑" charset="0"/>
                <a:sym typeface="+mn-ea"/>
              </a:rPr>
              <a:t>》</a:t>
            </a:r>
            <a:endParaRPr lang="en-US" altLang="zh-CN" sz="1600" b="1" dirty="0">
              <a:solidFill>
                <a:schemeClr val="tx1">
                  <a:lumMod val="75000"/>
                  <a:lumOff val="25000"/>
                </a:schemeClr>
              </a:solidFill>
              <a:latin typeface="微软雅黑" charset="0"/>
              <a:ea typeface="微软雅黑" charset="0"/>
              <a:cs typeface="+mn-ea"/>
              <a:sym typeface="+mn-ea"/>
            </a:endParaRPr>
          </a:p>
        </p:txBody>
      </p:sp>
      <p:sp>
        <p:nvSpPr>
          <p:cNvPr id="6" name="文本框 5"/>
          <p:cNvSpPr txBox="1"/>
          <p:nvPr>
            <p:custDataLst>
              <p:tags r:id="rId3"/>
            </p:custDataLst>
          </p:nvPr>
        </p:nvSpPr>
        <p:spPr>
          <a:xfrm>
            <a:off x="6311900" y="1128395"/>
            <a:ext cx="4029710" cy="328930"/>
          </a:xfrm>
          <a:prstGeom prst="rect">
            <a:avLst/>
          </a:prstGeom>
          <a:noFill/>
          <a:ln>
            <a:noFill/>
          </a:ln>
          <a:extLst>
            <a:ext uri="{909E8E84-426E-40DD-AFC4-6F175D3DCCD1}">
              <a14:hiddenFill xmlns:a14="http://schemas.microsoft.com/office/drawing/2010/main">
                <a:solidFill>
                  <a:srgbClr val="FFFFFF"/>
                </a:solidFill>
              </a14:hiddenFill>
            </a:ext>
          </a:extLst>
        </p:spPr>
        <p:txBody>
          <a:bodyPr lIns="0" tIns="0" rIns="0" bIns="0">
            <a:normAutofit/>
          </a:bodyPr>
          <a:lstStyle>
            <a:defPPr>
              <a:defRPr lang="zh-CN"/>
            </a:defPPr>
            <a:lvl1pPr>
              <a:lnSpc>
                <a:spcPct val="120000"/>
              </a:lnSpc>
              <a:buFont typeface="Arial" panose="020B0604020202020204" pitchFamily="34" charset="0"/>
              <a:buNone/>
              <a:defRPr sz="2000">
                <a:solidFill>
                  <a:srgbClr val="3DCEB5"/>
                </a:solidFill>
                <a:latin typeface="Arial" panose="020B0604020202020204" pitchFamily="34" charset="0"/>
              </a:defRPr>
            </a:lvl1pPr>
          </a:lstStyle>
          <a:p>
            <a:pPr lvl="0" algn="l">
              <a:buClrTx/>
              <a:buSzTx/>
            </a:pPr>
            <a:r>
              <a:rPr lang="zh-CN" altLang="en-US" sz="1600" b="1" dirty="0">
                <a:solidFill>
                  <a:schemeClr val="tx1">
                    <a:lumMod val="75000"/>
                    <a:lumOff val="25000"/>
                  </a:schemeClr>
                </a:solidFill>
                <a:latin typeface="微软雅黑" charset="0"/>
                <a:ea typeface="微软雅黑" charset="0"/>
                <a:cs typeface="微软雅黑" charset="0"/>
                <a:sym typeface="+mn-ea"/>
              </a:rPr>
              <a:t>国务院</a:t>
            </a:r>
            <a:r>
              <a:rPr lang="zh-CN" altLang="en-US" sz="1600" b="1" dirty="0">
                <a:solidFill>
                  <a:schemeClr val="tx1">
                    <a:lumMod val="75000"/>
                    <a:lumOff val="25000"/>
                  </a:schemeClr>
                </a:solidFill>
                <a:latin typeface="微软雅黑" charset="0"/>
                <a:ea typeface="微软雅黑" charset="0"/>
                <a:cs typeface="微软雅黑" charset="0"/>
                <a:sym typeface="+mn-ea"/>
              </a:rPr>
              <a:t>《“</a:t>
            </a:r>
            <a:r>
              <a:rPr lang="zh-CN" altLang="en-US" sz="1600" b="1" dirty="0">
                <a:solidFill>
                  <a:schemeClr val="tx1">
                    <a:lumMod val="75000"/>
                    <a:lumOff val="25000"/>
                  </a:schemeClr>
                </a:solidFill>
                <a:latin typeface="微软雅黑" charset="0"/>
                <a:ea typeface="微软雅黑" charset="0"/>
                <a:cs typeface="微软雅黑" charset="0"/>
                <a:sym typeface="+mn-ea"/>
              </a:rPr>
              <a:t>十四五</a:t>
            </a:r>
            <a:r>
              <a:rPr lang="zh-CN" altLang="en-US" sz="1600" b="1" dirty="0">
                <a:solidFill>
                  <a:schemeClr val="tx1">
                    <a:lumMod val="75000"/>
                    <a:lumOff val="25000"/>
                  </a:schemeClr>
                </a:solidFill>
                <a:latin typeface="微软雅黑" charset="0"/>
                <a:ea typeface="微软雅黑" charset="0"/>
                <a:cs typeface="微软雅黑" charset="0"/>
                <a:sym typeface="+mn-ea"/>
              </a:rPr>
              <a:t>”</a:t>
            </a:r>
            <a:r>
              <a:rPr lang="zh-CN" altLang="en-US" sz="1600" b="1" dirty="0">
                <a:solidFill>
                  <a:schemeClr val="tx1">
                    <a:lumMod val="75000"/>
                    <a:lumOff val="25000"/>
                  </a:schemeClr>
                </a:solidFill>
                <a:latin typeface="微软雅黑" charset="0"/>
                <a:ea typeface="微软雅黑" charset="0"/>
                <a:cs typeface="微软雅黑" charset="0"/>
                <a:sym typeface="+mn-ea"/>
              </a:rPr>
              <a:t>数字</a:t>
            </a:r>
            <a:r>
              <a:rPr lang="zh-CN" altLang="en-US" sz="1600" b="1" dirty="0">
                <a:solidFill>
                  <a:schemeClr val="tx1">
                    <a:lumMod val="75000"/>
                    <a:lumOff val="25000"/>
                  </a:schemeClr>
                </a:solidFill>
                <a:latin typeface="微软雅黑" charset="0"/>
                <a:ea typeface="微软雅黑" charset="0"/>
                <a:cs typeface="微软雅黑" charset="0"/>
                <a:sym typeface="+mn-ea"/>
              </a:rPr>
              <a:t>经济发展规划</a:t>
            </a:r>
            <a:r>
              <a:rPr lang="zh-CN" altLang="en-US" sz="1600" b="1" dirty="0">
                <a:solidFill>
                  <a:schemeClr val="tx1">
                    <a:lumMod val="75000"/>
                    <a:lumOff val="25000"/>
                  </a:schemeClr>
                </a:solidFill>
                <a:latin typeface="微软雅黑" charset="0"/>
                <a:ea typeface="微软雅黑" charset="0"/>
                <a:cs typeface="微软雅黑" charset="0"/>
                <a:sym typeface="+mn-ea"/>
              </a:rPr>
              <a:t>》</a:t>
            </a:r>
            <a:endParaRPr lang="zh-CN" altLang="en-US" sz="1600" b="1" dirty="0">
              <a:solidFill>
                <a:schemeClr val="tx1">
                  <a:lumMod val="75000"/>
                  <a:lumOff val="25000"/>
                </a:schemeClr>
              </a:solidFill>
              <a:latin typeface="微软雅黑" charset="0"/>
              <a:ea typeface="微软雅黑" charset="0"/>
              <a:cs typeface="微软雅黑" charset="0"/>
              <a:sym typeface="+mn-ea"/>
            </a:endParaRPr>
          </a:p>
        </p:txBody>
      </p:sp>
      <p:sp>
        <p:nvSpPr>
          <p:cNvPr id="7" name="文本框 6"/>
          <p:cNvSpPr txBox="1"/>
          <p:nvPr>
            <p:custDataLst>
              <p:tags r:id="rId4"/>
            </p:custDataLst>
          </p:nvPr>
        </p:nvSpPr>
        <p:spPr>
          <a:xfrm>
            <a:off x="782320" y="1100867"/>
            <a:ext cx="2329910" cy="38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rmAutofit/>
          </a:bodyPr>
          <a:lstStyle>
            <a:defPPr>
              <a:defRPr lang="zh-CN"/>
            </a:defPPr>
            <a:lvl1pPr>
              <a:lnSpc>
                <a:spcPct val="120000"/>
              </a:lnSpc>
              <a:buFont typeface="Arial" panose="020B0604020202020204" pitchFamily="34" charset="0"/>
              <a:buNone/>
              <a:defRPr sz="2000">
                <a:solidFill>
                  <a:srgbClr val="3DCEB5"/>
                </a:solidFill>
                <a:latin typeface="Arial" panose="020B0604020202020204" pitchFamily="34" charset="0"/>
              </a:defRPr>
            </a:lvl1pPr>
          </a:lstStyle>
          <a:p>
            <a:r>
              <a:rPr lang="zh-CN" altLang="en-US" sz="1600" b="1" dirty="0">
                <a:solidFill>
                  <a:schemeClr val="tx1">
                    <a:lumMod val="75000"/>
                    <a:lumOff val="25000"/>
                  </a:schemeClr>
                </a:solidFill>
                <a:latin typeface="微软雅黑" charset="0"/>
                <a:ea typeface="微软雅黑" charset="0"/>
                <a:cs typeface="微软雅黑" charset="0"/>
                <a:sym typeface="+mn-ea"/>
              </a:rPr>
              <a:t>国家“十四五”规划</a:t>
            </a:r>
            <a:endParaRPr lang="zh-CN" altLang="en-US" sz="1600" b="1" dirty="0">
              <a:solidFill>
                <a:schemeClr val="tx1">
                  <a:lumMod val="75000"/>
                  <a:lumOff val="25000"/>
                </a:schemeClr>
              </a:solidFill>
              <a:latin typeface="微软雅黑" charset="0"/>
              <a:ea typeface="微软雅黑" charset="0"/>
              <a:cs typeface="微软雅黑" charset="0"/>
              <a:sym typeface="+mn-ea"/>
            </a:endParaRPr>
          </a:p>
        </p:txBody>
      </p:sp>
      <p:sp>
        <p:nvSpPr>
          <p:cNvPr id="34" name="文本框 33"/>
          <p:cNvSpPr txBox="1"/>
          <p:nvPr>
            <p:custDataLst>
              <p:tags r:id="rId5"/>
            </p:custDataLst>
          </p:nvPr>
        </p:nvSpPr>
        <p:spPr>
          <a:xfrm>
            <a:off x="3647440" y="1654810"/>
            <a:ext cx="2097405" cy="154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defPPr>
              <a:defRPr lang="zh-CN"/>
            </a:defPPr>
            <a:lvl1pPr>
              <a:lnSpc>
                <a:spcPct val="120000"/>
              </a:lnSpc>
              <a:buFont typeface="Arial" panose="020B0604020202020204" pitchFamily="34" charset="0"/>
              <a:buNone/>
              <a:defRPr sz="1800"/>
            </a:lvl1pPr>
          </a:lstStyle>
          <a:p>
            <a:pPr algn="just">
              <a:lnSpc>
                <a:spcPct val="150000"/>
              </a:lnSpc>
            </a:pPr>
            <a:r>
              <a:rPr lang="zh-CN" altLang="en-US" sz="1400" dirty="0">
                <a:solidFill>
                  <a:schemeClr val="tx1"/>
                </a:solidFill>
                <a:latin typeface="微软雅黑" charset="0"/>
                <a:ea typeface="微软雅黑" charset="0"/>
                <a:sym typeface="+mn-ea"/>
              </a:rPr>
              <a:t>加快推动数字产业化。培育壮大人工智能、大数据、区块链、云计算、网络安全等新兴数字产业</a:t>
            </a:r>
            <a:endParaRPr lang="zh-CN" altLang="en-US" sz="1400" dirty="0">
              <a:solidFill>
                <a:schemeClr val="tx1"/>
              </a:solidFill>
              <a:latin typeface="微软雅黑" charset="0"/>
              <a:ea typeface="微软雅黑" charset="0"/>
              <a:sym typeface="+mn-ea"/>
            </a:endParaRPr>
          </a:p>
          <a:p>
            <a:pPr algn="just"/>
            <a:endParaRPr lang="zh-CN" altLang="en-US" sz="1400" dirty="0">
              <a:solidFill>
                <a:schemeClr val="tx1"/>
              </a:solidFill>
              <a:latin typeface="微软雅黑" charset="0"/>
              <a:ea typeface="微软雅黑" charset="0"/>
              <a:sym typeface="+mn-ea"/>
            </a:endParaRPr>
          </a:p>
        </p:txBody>
      </p:sp>
      <p:sp>
        <p:nvSpPr>
          <p:cNvPr id="35" name="文本框 34"/>
          <p:cNvSpPr txBox="1"/>
          <p:nvPr>
            <p:custDataLst>
              <p:tags r:id="rId6"/>
            </p:custDataLst>
          </p:nvPr>
        </p:nvSpPr>
        <p:spPr>
          <a:xfrm>
            <a:off x="9140136" y="1691005"/>
            <a:ext cx="2367350" cy="1278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defPPr>
              <a:defRPr lang="zh-CN"/>
            </a:defPPr>
            <a:lvl1pPr>
              <a:lnSpc>
                <a:spcPct val="120000"/>
              </a:lnSpc>
              <a:buFont typeface="Arial" panose="020B0604020202020204" pitchFamily="34" charset="0"/>
              <a:buNone/>
              <a:defRPr sz="1800"/>
            </a:lvl1pPr>
          </a:lstStyle>
          <a:p>
            <a:pPr>
              <a:lnSpc>
                <a:spcPct val="150000"/>
              </a:lnSpc>
            </a:pPr>
            <a:r>
              <a:rPr lang="zh-CN" altLang="en-US" sz="1400" dirty="0">
                <a:solidFill>
                  <a:schemeClr val="tx1"/>
                </a:solidFill>
                <a:latin typeface="微软雅黑" charset="0"/>
                <a:ea typeface="微软雅黑" charset="0"/>
                <a:cs typeface="微软雅黑" charset="0"/>
                <a:sym typeface="+mn-ea"/>
              </a:rPr>
              <a:t>推行普惠性“上云用数赋智”服务，推动企业上云，降低技术和资金壁垒，加快企业数字化转型。</a:t>
            </a:r>
            <a:endParaRPr lang="zh-CN" altLang="en-US" sz="1400" dirty="0">
              <a:solidFill>
                <a:schemeClr val="tx1"/>
              </a:solidFill>
              <a:latin typeface="微软雅黑" charset="0"/>
              <a:ea typeface="微软雅黑" charset="0"/>
              <a:cs typeface="微软雅黑" charset="0"/>
              <a:sym typeface="+mn-ea"/>
            </a:endParaRPr>
          </a:p>
          <a:p>
            <a:endParaRPr lang="zh-CN" altLang="en-US" sz="1400" dirty="0">
              <a:solidFill>
                <a:schemeClr val="tx1"/>
              </a:solidFill>
              <a:latin typeface="微软雅黑" charset="0"/>
              <a:ea typeface="微软雅黑" charset="0"/>
              <a:cs typeface="微软雅黑" charset="0"/>
              <a:sym typeface="+mn-ea"/>
            </a:endParaRPr>
          </a:p>
        </p:txBody>
      </p:sp>
      <p:sp>
        <p:nvSpPr>
          <p:cNvPr id="8" name="文本框 7"/>
          <p:cNvSpPr txBox="1"/>
          <p:nvPr>
            <p:custDataLst>
              <p:tags r:id="rId7"/>
            </p:custDataLst>
          </p:nvPr>
        </p:nvSpPr>
        <p:spPr>
          <a:xfrm>
            <a:off x="9140137" y="4498975"/>
            <a:ext cx="2437444" cy="1541780"/>
          </a:xfrm>
          <a:prstGeom prst="rect">
            <a:avLst/>
          </a:prstGeom>
          <a:noFill/>
          <a:ln>
            <a:noFill/>
          </a:ln>
          <a:effectLst>
            <a:reflection blurRad="12700" stA="38000" endPos="10000" dist="5000" dir="5400000" sy="-100000" algn="bl" rotWithShape="0"/>
          </a:effectLst>
        </p:spPr>
        <p:txBody>
          <a:bodyPr lIns="0" tIns="0" rIns="0" bIns="0"/>
          <a:lstStyle>
            <a:defPPr>
              <a:defRPr lang="zh-CN"/>
            </a:defPPr>
            <a:lvl1pPr>
              <a:lnSpc>
                <a:spcPct val="120000"/>
              </a:lnSpc>
              <a:buFont typeface="Arial" panose="020B0604020202020204" pitchFamily="34" charset="0"/>
              <a:buNone/>
              <a:defRPr sz="1800"/>
            </a:lvl1pPr>
          </a:lstStyle>
          <a:p>
            <a:pPr>
              <a:lnSpc>
                <a:spcPct val="150000"/>
              </a:lnSpc>
            </a:pPr>
            <a:r>
              <a:rPr lang="zh-CN" altLang="en-US" sz="1400" dirty="0">
                <a:solidFill>
                  <a:schemeClr val="tx1"/>
                </a:solidFill>
                <a:latin typeface="微软雅黑" charset="0"/>
                <a:ea typeface="微软雅黑" charset="0"/>
                <a:sym typeface="+mn-ea"/>
              </a:rPr>
              <a:t>加快企业内网建设，推动内网与互联网的互联互通。优化数据中心布局，提升服务能力，加快企业上云步伐。</a:t>
            </a:r>
            <a:endParaRPr lang="zh-CN" altLang="en-US" sz="1400" dirty="0">
              <a:solidFill>
                <a:schemeClr val="tx1"/>
              </a:solidFill>
              <a:latin typeface="微软雅黑" charset="0"/>
              <a:ea typeface="微软雅黑" charset="0"/>
            </a:endParaRPr>
          </a:p>
          <a:p>
            <a:endParaRPr lang="zh-CN" altLang="en-US" sz="1400" dirty="0">
              <a:solidFill>
                <a:schemeClr val="tx1"/>
              </a:solidFill>
              <a:latin typeface="微软雅黑" charset="0"/>
              <a:ea typeface="微软雅黑" charset="0"/>
            </a:endParaRPr>
          </a:p>
        </p:txBody>
      </p:sp>
      <p:sp>
        <p:nvSpPr>
          <p:cNvPr id="9" name="文本框 8"/>
          <p:cNvSpPr txBox="1"/>
          <p:nvPr>
            <p:custDataLst>
              <p:tags r:id="rId8"/>
            </p:custDataLst>
          </p:nvPr>
        </p:nvSpPr>
        <p:spPr>
          <a:xfrm>
            <a:off x="3648075" y="4551045"/>
            <a:ext cx="218186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defPPr>
              <a:defRPr lang="zh-CN"/>
            </a:defPPr>
            <a:lvl1pPr>
              <a:lnSpc>
                <a:spcPct val="120000"/>
              </a:lnSpc>
              <a:buFont typeface="Arial" panose="020B0604020202020204" pitchFamily="34" charset="0"/>
              <a:buNone/>
              <a:defRPr sz="1800"/>
            </a:lvl1pPr>
          </a:lstStyle>
          <a:p>
            <a:pPr algn="l">
              <a:lnSpc>
                <a:spcPct val="130000"/>
              </a:lnSpc>
              <a:spcBef>
                <a:spcPct val="0"/>
              </a:spcBef>
              <a:spcAft>
                <a:spcPct val="0"/>
              </a:spcAft>
            </a:pPr>
            <a:r>
              <a:rPr lang="zh-CN" altLang="en-US" sz="1400" dirty="0">
                <a:solidFill>
                  <a:schemeClr val="tx1"/>
                </a:solidFill>
                <a:latin typeface="微软雅黑" charset="0"/>
                <a:ea typeface="微软雅黑" charset="0"/>
                <a:cs typeface="微软雅黑" panose="020B0503020204020204" pitchFamily="34" charset="-122"/>
                <a:sym typeface="+mn-ea"/>
              </a:rPr>
              <a:t>在充分利用公共云计算服务资源的基础上，立足自身需求，利用安全可靠的专有云解决方案，整合信息资源，优化业务流程，提升经营管理水平。</a:t>
            </a:r>
            <a:endParaRPr lang="zh-CN" altLang="en-US" sz="1400" dirty="0">
              <a:solidFill>
                <a:schemeClr val="tx1"/>
              </a:solidFill>
              <a:latin typeface="微软雅黑" charset="0"/>
              <a:ea typeface="微软雅黑" charset="0"/>
              <a:cs typeface="微软雅黑" panose="020B0503020204020204" pitchFamily="34" charset="-122"/>
            </a:endParaRPr>
          </a:p>
          <a:p>
            <a:pPr algn="dist">
              <a:lnSpc>
                <a:spcPct val="130000"/>
              </a:lnSpc>
              <a:spcBef>
                <a:spcPct val="0"/>
              </a:spcBef>
              <a:spcAft>
                <a:spcPct val="0"/>
              </a:spcAft>
            </a:pPr>
            <a:endParaRPr lang="zh-CN" altLang="en-US" sz="800" dirty="0">
              <a:solidFill>
                <a:schemeClr val="tx1"/>
              </a:solidFill>
              <a:latin typeface="微软雅黑" charset="0"/>
              <a:ea typeface="微软雅黑" charset="0"/>
              <a:cs typeface="微软雅黑" panose="020B0503020204020204" pitchFamily="34" charset="-122"/>
            </a:endParaRPr>
          </a:p>
        </p:txBody>
      </p:sp>
      <p:pic>
        <p:nvPicPr>
          <p:cNvPr id="38" name="图片 3"/>
          <p:cNvPicPr/>
          <p:nvPr/>
        </p:nvPicPr>
        <p:blipFill>
          <a:blip r:embed="rId9" cstate="print"/>
          <a:srcRect b="4455"/>
          <a:stretch>
            <a:fillRect/>
          </a:stretch>
        </p:blipFill>
        <p:spPr>
          <a:xfrm>
            <a:off x="782320" y="1654810"/>
            <a:ext cx="2593340" cy="1609090"/>
          </a:xfrm>
          <a:prstGeom prst="roundRect">
            <a:avLst>
              <a:gd name="adj" fmla="val 5202"/>
            </a:avLst>
          </a:prstGeom>
          <a:solidFill>
            <a:srgbClr val="FFFFFF">
              <a:shade val="85000"/>
            </a:srgbClr>
          </a:solidFill>
          <a:ln>
            <a:solidFill>
              <a:srgbClr val="015293">
                <a:alpha val="50000"/>
              </a:srgbClr>
            </a:solidFill>
          </a:ln>
          <a:effectLst>
            <a:reflection blurRad="12700" stA="38000" endPos="15000" dist="5000" dir="5400000" sy="-100000" algn="bl" rotWithShape="0"/>
          </a:effectLst>
        </p:spPr>
      </p:pic>
      <p:pic>
        <p:nvPicPr>
          <p:cNvPr id="10" name="内容占位符 24"/>
          <p:cNvPicPr/>
          <p:nvPr/>
        </p:nvPicPr>
        <p:blipFill>
          <a:blip r:embed="rId10" cstate="print"/>
          <a:stretch>
            <a:fillRect/>
          </a:stretch>
        </p:blipFill>
        <p:spPr>
          <a:xfrm>
            <a:off x="6311900" y="1668145"/>
            <a:ext cx="2592000" cy="1609200"/>
          </a:xfrm>
          <a:prstGeom prst="roundRect">
            <a:avLst>
              <a:gd name="adj" fmla="val 5202"/>
            </a:avLst>
          </a:prstGeom>
          <a:solidFill>
            <a:srgbClr val="FFFFFF">
              <a:shade val="85000"/>
            </a:srgbClr>
          </a:solidFill>
          <a:ln>
            <a:solidFill>
              <a:srgbClr val="015293">
                <a:alpha val="50000"/>
              </a:srgbClr>
            </a:solidFill>
          </a:ln>
          <a:effectLst>
            <a:reflection blurRad="12700" stA="38000" endPos="15000" dist="5000" dir="5400000" sy="-100000" algn="bl" rotWithShape="0"/>
          </a:effectLst>
        </p:spPr>
      </p:pic>
      <p:pic>
        <p:nvPicPr>
          <p:cNvPr id="41" name="图片 40"/>
          <p:cNvPicPr/>
          <p:nvPr/>
        </p:nvPicPr>
        <p:blipFill>
          <a:blip r:embed="rId11" cstate="print"/>
          <a:stretch>
            <a:fillRect/>
          </a:stretch>
        </p:blipFill>
        <p:spPr>
          <a:xfrm>
            <a:off x="782320" y="4542155"/>
            <a:ext cx="2592000" cy="1609200"/>
          </a:xfrm>
          <a:prstGeom prst="roundRect">
            <a:avLst>
              <a:gd name="adj" fmla="val 5202"/>
            </a:avLst>
          </a:prstGeom>
          <a:solidFill>
            <a:srgbClr val="FFFFFF">
              <a:shade val="85000"/>
            </a:srgbClr>
          </a:solidFill>
          <a:ln>
            <a:solidFill>
              <a:srgbClr val="015293">
                <a:alpha val="50000"/>
              </a:srgbClr>
            </a:solidFill>
          </a:ln>
          <a:effectLst>
            <a:reflection blurRad="12700" stA="38000" endPos="15000" dist="5000" dir="5400000" sy="-100000" algn="bl" rotWithShape="0"/>
          </a:effectLst>
        </p:spPr>
      </p:pic>
      <p:pic>
        <p:nvPicPr>
          <p:cNvPr id="42" name="图片 41"/>
          <p:cNvPicPr/>
          <p:nvPr/>
        </p:nvPicPr>
        <p:blipFill>
          <a:blip r:embed="rId12" cstate="print"/>
          <a:stretch>
            <a:fillRect/>
          </a:stretch>
        </p:blipFill>
        <p:spPr>
          <a:xfrm>
            <a:off x="6311900" y="4498975"/>
            <a:ext cx="2592000" cy="1609200"/>
          </a:xfrm>
          <a:prstGeom prst="roundRect">
            <a:avLst>
              <a:gd name="adj" fmla="val 5202"/>
            </a:avLst>
          </a:prstGeom>
          <a:solidFill>
            <a:srgbClr val="FFFFFF">
              <a:shade val="85000"/>
            </a:srgbClr>
          </a:solidFill>
          <a:ln>
            <a:solidFill>
              <a:srgbClr val="015293">
                <a:alpha val="50000"/>
              </a:srgbClr>
            </a:solidFill>
          </a:ln>
          <a:effectLst>
            <a:reflection blurRad="12700" stA="38000" endPos="15000" dist="5000" dir="5400000" sy="-100000" algn="bl" rotWithShape="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rtlCol="0" anchor="ctr" anchorCtr="0">
            <a:normAutofit/>
          </a:bodyPr>
          <a:lstStyle/>
          <a:p>
            <a:pPr lvl="0" algn="l">
              <a:buClrTx/>
              <a:buSzTx/>
              <a:buFontTx/>
            </a:pPr>
            <a:r>
              <a:rPr lang="zh-CN" altLang="en-US" dirty="0" smtClean="0">
                <a:sym typeface="+mn-ea"/>
              </a:rPr>
              <a:t>政策背景（国资</a:t>
            </a:r>
            <a:r>
              <a:rPr lang="zh-CN" altLang="en-US" dirty="0" smtClean="0">
                <a:sym typeface="+mn-ea"/>
              </a:rPr>
              <a:t>上云）</a:t>
            </a:r>
            <a:endParaRPr lang="zh-CN" altLang="en-US" dirty="0" smtClean="0">
              <a:sym typeface="+mn-ea"/>
            </a:endParaRPr>
          </a:p>
        </p:txBody>
      </p:sp>
      <p:sp>
        <p:nvSpPr>
          <p:cNvPr id="42" name="文本框 9"/>
          <p:cNvSpPr txBox="1"/>
          <p:nvPr/>
        </p:nvSpPr>
        <p:spPr>
          <a:xfrm>
            <a:off x="2634656" y="2797344"/>
            <a:ext cx="864096" cy="560705"/>
          </a:xfrm>
          <a:prstGeom prst="rect">
            <a:avLst/>
          </a:prstGeom>
          <a:noFill/>
        </p:spPr>
        <p:txBody>
          <a:bodyPr wrap="square" lIns="68580" tIns="34290" rIns="68580" bIns="34290" rtlCol="0">
            <a:spAutoFit/>
          </a:bodyPr>
          <a:p>
            <a:pPr marL="0" lvl="1" algn="ctr"/>
            <a:r>
              <a:rPr lang="zh-CN" altLang="en-US" sz="1600" b="1" dirty="0">
                <a:solidFill>
                  <a:schemeClr val="bg1"/>
                </a:solidFill>
                <a:latin typeface="微软雅黑" panose="020B0503020204020204" pitchFamily="34" charset="-122"/>
                <a:ea typeface="微软雅黑" panose="020B0503020204020204" pitchFamily="34" charset="-122"/>
              </a:rPr>
              <a:t>国</a:t>
            </a:r>
            <a:r>
              <a:rPr lang="zh-CN" altLang="en-US" sz="1600" b="1" dirty="0" smtClean="0">
                <a:solidFill>
                  <a:schemeClr val="bg1"/>
                </a:solidFill>
                <a:latin typeface="微软雅黑" panose="020B0503020204020204" pitchFamily="34" charset="-122"/>
                <a:ea typeface="微软雅黑" panose="020B0503020204020204" pitchFamily="34" charset="-122"/>
              </a:rPr>
              <a:t>资监管</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98" name="矩形: 圆角 24"/>
          <p:cNvSpPr/>
          <p:nvPr/>
        </p:nvSpPr>
        <p:spPr>
          <a:xfrm>
            <a:off x="992765" y="1300817"/>
            <a:ext cx="10207062" cy="1026000"/>
          </a:xfrm>
          <a:prstGeom prst="roundRect">
            <a:avLst>
              <a:gd name="adj" fmla="val 10353"/>
            </a:avLst>
          </a:prstGeom>
          <a:solidFill>
            <a:srgbClr val="F2FAF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lt1"/>
              </a:solidFill>
              <a:latin typeface="微软雅黑" panose="020B0503020204020204" pitchFamily="34" charset="-122"/>
              <a:ea typeface="微软雅黑" panose="020B0503020204020204" pitchFamily="34" charset="-122"/>
              <a:cs typeface="+mn-cs"/>
            </a:endParaRPr>
          </a:p>
        </p:txBody>
      </p:sp>
      <p:sp>
        <p:nvSpPr>
          <p:cNvPr id="38" name="TextBox 7"/>
          <p:cNvSpPr>
            <a:spLocks noChangeArrowheads="1"/>
          </p:cNvSpPr>
          <p:nvPr/>
        </p:nvSpPr>
        <p:spPr bwMode="auto">
          <a:xfrm>
            <a:off x="2800761" y="1430852"/>
            <a:ext cx="8180702" cy="774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eaLnBrk="1" fontAlgn="auto" latinLnBrk="0" hangingPunct="1">
              <a:lnSpc>
                <a:spcPct val="120000"/>
              </a:lnSpc>
              <a:spcBef>
                <a:spcPts val="0"/>
              </a:spcBef>
              <a:spcAft>
                <a:spcPts val="0"/>
              </a:spcAft>
              <a:defRPr/>
            </a:pPr>
            <a:r>
              <a:rPr sz="14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统筹构建逻辑统一、云边协同、开放融合的国资央企云总体格局，</a:t>
            </a:r>
            <a:r>
              <a:rPr sz="1400" b="1" dirty="0">
                <a:solidFill>
                  <a:srgbClr val="F97B1A"/>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涵盖一片中央企业基础公有云、N朵行业领域公有云和M朵企业特色私有云</a:t>
            </a:r>
            <a:r>
              <a:rPr sz="14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共生的混合云，分类分阶段推进网络安全和基础平台、综合办公、经营管理、生产运营等类别信息系统上云</a:t>
            </a:r>
            <a:endParaRPr lang="zh-CN" sz="14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99" name="图形 15"/>
          <p:cNvSpPr/>
          <p:nvPr/>
        </p:nvSpPr>
        <p:spPr>
          <a:xfrm>
            <a:off x="1000426" y="1300817"/>
            <a:ext cx="1597349" cy="1027548"/>
          </a:xfrm>
          <a:custGeom>
            <a:avLst/>
            <a:gdLst>
              <a:gd name="connsiteX0" fmla="*/ 54038 w 1113696"/>
              <a:gd name="connsiteY0" fmla="*/ 716422 h 716422"/>
              <a:gd name="connsiteX1" fmla="*/ 925276 w 1113696"/>
              <a:gd name="connsiteY1" fmla="*/ 716422 h 716422"/>
              <a:gd name="connsiteX2" fmla="*/ 974573 w 1113696"/>
              <a:gd name="connsiteY2" fmla="*/ 684074 h 716422"/>
              <a:gd name="connsiteX3" fmla="*/ 1107297 w 1113696"/>
              <a:gd name="connsiteY3" fmla="*/ 392938 h 716422"/>
              <a:gd name="connsiteX4" fmla="*/ 1107297 w 1113696"/>
              <a:gd name="connsiteY4" fmla="*/ 330144 h 716422"/>
              <a:gd name="connsiteX5" fmla="*/ 974573 w 1113696"/>
              <a:gd name="connsiteY5" fmla="*/ 33300 h 716422"/>
              <a:gd name="connsiteX6" fmla="*/ 925276 w 1113696"/>
              <a:gd name="connsiteY6" fmla="*/ 0 h 716422"/>
              <a:gd name="connsiteX7" fmla="*/ 54038 w 1113696"/>
              <a:gd name="connsiteY7" fmla="*/ 0 h 716422"/>
              <a:gd name="connsiteX8" fmla="*/ 0 w 1113696"/>
              <a:gd name="connsiteY8" fmla="*/ 54231 h 716422"/>
              <a:gd name="connsiteX9" fmla="*/ 0 w 1113696"/>
              <a:gd name="connsiteY9" fmla="*/ 663142 h 716422"/>
              <a:gd name="connsiteX10" fmla="*/ 54038 w 1113696"/>
              <a:gd name="connsiteY10" fmla="*/ 716422 h 71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3696" h="716422">
                <a:moveTo>
                  <a:pt x="54038" y="716422"/>
                </a:moveTo>
                <a:lnTo>
                  <a:pt x="925276" y="716422"/>
                </a:lnTo>
                <a:cubicBezTo>
                  <a:pt x="947080" y="716422"/>
                  <a:pt x="966041" y="703102"/>
                  <a:pt x="974573" y="684074"/>
                </a:cubicBezTo>
                <a:lnTo>
                  <a:pt x="1107297" y="392938"/>
                </a:lnTo>
                <a:cubicBezTo>
                  <a:pt x="1115829" y="372958"/>
                  <a:pt x="1115829" y="350124"/>
                  <a:pt x="1107297" y="330144"/>
                </a:cubicBezTo>
                <a:lnTo>
                  <a:pt x="974573" y="33300"/>
                </a:lnTo>
                <a:cubicBezTo>
                  <a:pt x="966041" y="13320"/>
                  <a:pt x="947080" y="0"/>
                  <a:pt x="925276" y="0"/>
                </a:cubicBezTo>
                <a:lnTo>
                  <a:pt x="54038" y="0"/>
                </a:lnTo>
                <a:cubicBezTo>
                  <a:pt x="24649" y="0"/>
                  <a:pt x="0" y="23786"/>
                  <a:pt x="0" y="54231"/>
                </a:cubicBezTo>
                <a:lnTo>
                  <a:pt x="0" y="663142"/>
                </a:lnTo>
                <a:cubicBezTo>
                  <a:pt x="948" y="692637"/>
                  <a:pt x="24649" y="716422"/>
                  <a:pt x="54038" y="716422"/>
                </a:cubicBezTo>
                <a:close/>
              </a:path>
            </a:pathLst>
          </a:custGeom>
          <a:gradFill>
            <a:gsLst>
              <a:gs pos="0">
                <a:srgbClr val="74A1F7">
                  <a:alpha val="80000"/>
                </a:srgbClr>
              </a:gs>
              <a:gs pos="84000">
                <a:srgbClr val="0F5DB4">
                  <a:alpha val="80000"/>
                </a:srgbClr>
              </a:gs>
            </a:gsLst>
            <a:lin ang="42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180000" tIns="0" rtlCol="0" anchor="ctr"/>
          <a:p>
            <a:pPr>
              <a:lnSpc>
                <a:spcPts val="2800"/>
              </a:lnSpc>
            </a:pPr>
            <a:r>
              <a:rPr lang="en-US" altLang="zh-CN" sz="2000" dirty="0" smtClean="0">
                <a:solidFill>
                  <a:schemeClr val="bg1"/>
                </a:solidFill>
                <a:latin typeface="微软雅黑" panose="020B0503020204020204" pitchFamily="34" charset="-122"/>
                <a:ea typeface="微软雅黑" panose="020B0503020204020204" pitchFamily="34" charset="-122"/>
              </a:rPr>
              <a:t>01</a:t>
            </a:r>
            <a:endParaRPr lang="en-US" altLang="zh-CN" sz="2000" dirty="0" smtClean="0">
              <a:solidFill>
                <a:schemeClr val="bg1"/>
              </a:solidFill>
              <a:latin typeface="微软雅黑" panose="020B0503020204020204" pitchFamily="34" charset="-122"/>
              <a:ea typeface="微软雅黑" panose="020B0503020204020204" pitchFamily="34" charset="-122"/>
            </a:endParaRPr>
          </a:p>
          <a:p>
            <a:pPr>
              <a:lnSpc>
                <a:spcPts val="2800"/>
              </a:lnSpc>
            </a:pPr>
            <a:r>
              <a:rPr lang="en-US" altLang="zh-CN" sz="1700" b="1"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1+N+M</a:t>
            </a:r>
            <a:endParaRPr lang="zh-CN" altLang="en-US" sz="1700" b="1" dirty="0">
              <a:solidFill>
                <a:schemeClr val="bg1"/>
              </a:solidFill>
              <a:latin typeface="微软雅黑" panose="020B0503020204020204" pitchFamily="34" charset="-122"/>
              <a:ea typeface="微软雅黑" panose="020B0503020204020204" pitchFamily="34" charset="-122"/>
            </a:endParaRPr>
          </a:p>
        </p:txBody>
      </p:sp>
      <p:sp>
        <p:nvSpPr>
          <p:cNvPr id="29" name="矩形: 圆角 24"/>
          <p:cNvSpPr/>
          <p:nvPr/>
        </p:nvSpPr>
        <p:spPr>
          <a:xfrm>
            <a:off x="992765" y="2574240"/>
            <a:ext cx="10207062" cy="1026000"/>
          </a:xfrm>
          <a:prstGeom prst="roundRect">
            <a:avLst>
              <a:gd name="adj" fmla="val 10353"/>
            </a:avLst>
          </a:prstGeom>
          <a:solidFill>
            <a:srgbClr val="F2FAF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pitchFamily="34" charset="-122"/>
              <a:ea typeface="微软雅黑" panose="020B0503020204020204" pitchFamily="34" charset="-122"/>
            </a:endParaRPr>
          </a:p>
        </p:txBody>
      </p:sp>
      <p:sp>
        <p:nvSpPr>
          <p:cNvPr id="30" name="TextBox 7"/>
          <p:cNvSpPr>
            <a:spLocks noChangeArrowheads="1"/>
          </p:cNvSpPr>
          <p:nvPr/>
        </p:nvSpPr>
        <p:spPr bwMode="auto">
          <a:xfrm>
            <a:off x="2800761" y="2704275"/>
            <a:ext cx="8180702" cy="6082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eaLnBrk="1" fontAlgn="auto" latinLnBrk="0" hangingPunct="1">
              <a:lnSpc>
                <a:spcPct val="150000"/>
              </a:lnSpc>
              <a:spcBef>
                <a:spcPts val="0"/>
              </a:spcBef>
              <a:spcAft>
                <a:spcPts val="0"/>
              </a:spcAft>
              <a:defRPr/>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国资监管信息系统上云。国资委牵头推进国资监管信息系统上云，中央企业协同完成监管信息系统上云，</a:t>
            </a:r>
            <a:r>
              <a:rPr lang="zh-CN" altLang="en-US" sz="1400" b="1" dirty="0">
                <a:solidFill>
                  <a:srgbClr val="F97B1A"/>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到</a:t>
            </a:r>
            <a:r>
              <a:rPr lang="en-US" altLang="zh-CN" sz="1400" b="1" dirty="0">
                <a:solidFill>
                  <a:srgbClr val="F97B1A"/>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2023</a:t>
            </a:r>
            <a:r>
              <a:rPr lang="zh-CN" altLang="en-US" sz="1400" b="1" dirty="0">
                <a:solidFill>
                  <a:srgbClr val="F97B1A"/>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年底，国资监管类信息系统上云率达</a:t>
            </a:r>
            <a:r>
              <a:rPr lang="en-US" altLang="zh-CN" sz="1400" b="1" dirty="0">
                <a:solidFill>
                  <a:srgbClr val="F97B1A"/>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100%</a:t>
            </a:r>
            <a:endParaRPr lang="en-US" altLang="zh-CN" sz="1400" b="1" dirty="0">
              <a:solidFill>
                <a:srgbClr val="F97B1A"/>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1" name="图形 15"/>
          <p:cNvSpPr/>
          <p:nvPr/>
        </p:nvSpPr>
        <p:spPr>
          <a:xfrm>
            <a:off x="1000426" y="2574240"/>
            <a:ext cx="1597349" cy="1027548"/>
          </a:xfrm>
          <a:custGeom>
            <a:avLst/>
            <a:gdLst>
              <a:gd name="connsiteX0" fmla="*/ 54038 w 1113696"/>
              <a:gd name="connsiteY0" fmla="*/ 716422 h 716422"/>
              <a:gd name="connsiteX1" fmla="*/ 925276 w 1113696"/>
              <a:gd name="connsiteY1" fmla="*/ 716422 h 716422"/>
              <a:gd name="connsiteX2" fmla="*/ 974573 w 1113696"/>
              <a:gd name="connsiteY2" fmla="*/ 684074 h 716422"/>
              <a:gd name="connsiteX3" fmla="*/ 1107297 w 1113696"/>
              <a:gd name="connsiteY3" fmla="*/ 392938 h 716422"/>
              <a:gd name="connsiteX4" fmla="*/ 1107297 w 1113696"/>
              <a:gd name="connsiteY4" fmla="*/ 330144 h 716422"/>
              <a:gd name="connsiteX5" fmla="*/ 974573 w 1113696"/>
              <a:gd name="connsiteY5" fmla="*/ 33300 h 716422"/>
              <a:gd name="connsiteX6" fmla="*/ 925276 w 1113696"/>
              <a:gd name="connsiteY6" fmla="*/ 0 h 716422"/>
              <a:gd name="connsiteX7" fmla="*/ 54038 w 1113696"/>
              <a:gd name="connsiteY7" fmla="*/ 0 h 716422"/>
              <a:gd name="connsiteX8" fmla="*/ 0 w 1113696"/>
              <a:gd name="connsiteY8" fmla="*/ 54231 h 716422"/>
              <a:gd name="connsiteX9" fmla="*/ 0 w 1113696"/>
              <a:gd name="connsiteY9" fmla="*/ 663142 h 716422"/>
              <a:gd name="connsiteX10" fmla="*/ 54038 w 1113696"/>
              <a:gd name="connsiteY10" fmla="*/ 716422 h 71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3696" h="716422">
                <a:moveTo>
                  <a:pt x="54038" y="716422"/>
                </a:moveTo>
                <a:lnTo>
                  <a:pt x="925276" y="716422"/>
                </a:lnTo>
                <a:cubicBezTo>
                  <a:pt x="947080" y="716422"/>
                  <a:pt x="966041" y="703102"/>
                  <a:pt x="974573" y="684074"/>
                </a:cubicBezTo>
                <a:lnTo>
                  <a:pt x="1107297" y="392938"/>
                </a:lnTo>
                <a:cubicBezTo>
                  <a:pt x="1115829" y="372958"/>
                  <a:pt x="1115829" y="350124"/>
                  <a:pt x="1107297" y="330144"/>
                </a:cubicBezTo>
                <a:lnTo>
                  <a:pt x="974573" y="33300"/>
                </a:lnTo>
                <a:cubicBezTo>
                  <a:pt x="966041" y="13320"/>
                  <a:pt x="947080" y="0"/>
                  <a:pt x="925276" y="0"/>
                </a:cubicBezTo>
                <a:lnTo>
                  <a:pt x="54038" y="0"/>
                </a:lnTo>
                <a:cubicBezTo>
                  <a:pt x="24649" y="0"/>
                  <a:pt x="0" y="23786"/>
                  <a:pt x="0" y="54231"/>
                </a:cubicBezTo>
                <a:lnTo>
                  <a:pt x="0" y="663142"/>
                </a:lnTo>
                <a:cubicBezTo>
                  <a:pt x="948" y="692637"/>
                  <a:pt x="24649" y="716422"/>
                  <a:pt x="54038" y="716422"/>
                </a:cubicBezTo>
                <a:close/>
              </a:path>
            </a:pathLst>
          </a:custGeom>
          <a:gradFill>
            <a:gsLst>
              <a:gs pos="0">
                <a:srgbClr val="74A1F7">
                  <a:alpha val="80000"/>
                </a:srgbClr>
              </a:gs>
              <a:gs pos="84000">
                <a:srgbClr val="0F5DB4">
                  <a:alpha val="80000"/>
                </a:srgbClr>
              </a:gs>
            </a:gsLst>
            <a:lin ang="42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180000" tIns="0" rtlCol="0" anchor="ctr"/>
          <a:p>
            <a:pPr>
              <a:lnSpc>
                <a:spcPts val="2800"/>
              </a:lnSpc>
            </a:pPr>
            <a:r>
              <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02</a:t>
            </a:r>
            <a:endPar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nSpc>
                <a:spcPts val="2800"/>
              </a:lnSpc>
            </a:pPr>
            <a:r>
              <a:rPr lang="zh-CN" altLang="en-US" sz="165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国资监管</a:t>
            </a:r>
            <a:endParaRPr lang="zh-CN" altLang="en-US" sz="165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5" name="矩形: 圆角 24"/>
          <p:cNvSpPr/>
          <p:nvPr/>
        </p:nvSpPr>
        <p:spPr>
          <a:xfrm>
            <a:off x="992765" y="5121086"/>
            <a:ext cx="10207062" cy="1026000"/>
          </a:xfrm>
          <a:prstGeom prst="roundRect">
            <a:avLst>
              <a:gd name="adj" fmla="val 10353"/>
            </a:avLst>
          </a:prstGeom>
          <a:solidFill>
            <a:srgbClr val="F2FAF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pitchFamily="34" charset="-122"/>
              <a:ea typeface="微软雅黑" panose="020B0503020204020204" pitchFamily="34" charset="-122"/>
            </a:endParaRPr>
          </a:p>
        </p:txBody>
      </p:sp>
      <p:sp>
        <p:nvSpPr>
          <p:cNvPr id="40" name="TextBox 7"/>
          <p:cNvSpPr>
            <a:spLocks noChangeArrowheads="1"/>
          </p:cNvSpPr>
          <p:nvPr/>
        </p:nvSpPr>
        <p:spPr bwMode="auto">
          <a:xfrm>
            <a:off x="2800761" y="5251121"/>
            <a:ext cx="8107200" cy="60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just" fontAlgn="auto">
              <a:lnSpc>
                <a:spcPct val="150000"/>
              </a:lnSpc>
              <a:spcBef>
                <a:spcPts val="0"/>
              </a:spcBef>
              <a:spcAft>
                <a:spcPts val="0"/>
              </a:spcAft>
              <a:defRPr/>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同时，中央企业采用租赁形式使用且存在一定安全隐患的</a:t>
            </a:r>
            <a:r>
              <a:rPr lang="zh-CN" altLang="en-US" sz="1400" b="1" dirty="0">
                <a:solidFill>
                  <a:srgbClr val="F97B1A"/>
                </a:solidFill>
                <a:latin typeface="微软雅黑" panose="020B0503020204020204" pitchFamily="34" charset="-122"/>
                <a:ea typeface="微软雅黑" panose="020B0503020204020204" pitchFamily="34" charset="-122"/>
                <a:sym typeface="微软雅黑" panose="020B0503020204020204" pitchFamily="34" charset="-122"/>
              </a:rPr>
              <a:t>公有云平台要逐步向自主可控的行业公有云迁移</a:t>
            </a:r>
            <a:r>
              <a:rPr lang="zh-CN" altLang="en-US" sz="1400" dirty="0">
                <a:solidFill>
                  <a:srgbClr val="F97B1A"/>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1400" dirty="0">
              <a:solidFill>
                <a:srgbClr val="F97B1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6" name="图形 15"/>
          <p:cNvSpPr/>
          <p:nvPr/>
        </p:nvSpPr>
        <p:spPr>
          <a:xfrm>
            <a:off x="1000426" y="5121086"/>
            <a:ext cx="1597349" cy="1027548"/>
          </a:xfrm>
          <a:custGeom>
            <a:avLst/>
            <a:gdLst>
              <a:gd name="connsiteX0" fmla="*/ 54038 w 1113696"/>
              <a:gd name="connsiteY0" fmla="*/ 716422 h 716422"/>
              <a:gd name="connsiteX1" fmla="*/ 925276 w 1113696"/>
              <a:gd name="connsiteY1" fmla="*/ 716422 h 716422"/>
              <a:gd name="connsiteX2" fmla="*/ 974573 w 1113696"/>
              <a:gd name="connsiteY2" fmla="*/ 684074 h 716422"/>
              <a:gd name="connsiteX3" fmla="*/ 1107297 w 1113696"/>
              <a:gd name="connsiteY3" fmla="*/ 392938 h 716422"/>
              <a:gd name="connsiteX4" fmla="*/ 1107297 w 1113696"/>
              <a:gd name="connsiteY4" fmla="*/ 330144 h 716422"/>
              <a:gd name="connsiteX5" fmla="*/ 974573 w 1113696"/>
              <a:gd name="connsiteY5" fmla="*/ 33300 h 716422"/>
              <a:gd name="connsiteX6" fmla="*/ 925276 w 1113696"/>
              <a:gd name="connsiteY6" fmla="*/ 0 h 716422"/>
              <a:gd name="connsiteX7" fmla="*/ 54038 w 1113696"/>
              <a:gd name="connsiteY7" fmla="*/ 0 h 716422"/>
              <a:gd name="connsiteX8" fmla="*/ 0 w 1113696"/>
              <a:gd name="connsiteY8" fmla="*/ 54231 h 716422"/>
              <a:gd name="connsiteX9" fmla="*/ 0 w 1113696"/>
              <a:gd name="connsiteY9" fmla="*/ 663142 h 716422"/>
              <a:gd name="connsiteX10" fmla="*/ 54038 w 1113696"/>
              <a:gd name="connsiteY10" fmla="*/ 716422 h 71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3696" h="716422">
                <a:moveTo>
                  <a:pt x="54038" y="716422"/>
                </a:moveTo>
                <a:lnTo>
                  <a:pt x="925276" y="716422"/>
                </a:lnTo>
                <a:cubicBezTo>
                  <a:pt x="947080" y="716422"/>
                  <a:pt x="966041" y="703102"/>
                  <a:pt x="974573" y="684074"/>
                </a:cubicBezTo>
                <a:lnTo>
                  <a:pt x="1107297" y="392938"/>
                </a:lnTo>
                <a:cubicBezTo>
                  <a:pt x="1115829" y="372958"/>
                  <a:pt x="1115829" y="350124"/>
                  <a:pt x="1107297" y="330144"/>
                </a:cubicBezTo>
                <a:lnTo>
                  <a:pt x="974573" y="33300"/>
                </a:lnTo>
                <a:cubicBezTo>
                  <a:pt x="966041" y="13320"/>
                  <a:pt x="947080" y="0"/>
                  <a:pt x="925276" y="0"/>
                </a:cubicBezTo>
                <a:lnTo>
                  <a:pt x="54038" y="0"/>
                </a:lnTo>
                <a:cubicBezTo>
                  <a:pt x="24649" y="0"/>
                  <a:pt x="0" y="23786"/>
                  <a:pt x="0" y="54231"/>
                </a:cubicBezTo>
                <a:lnTo>
                  <a:pt x="0" y="663142"/>
                </a:lnTo>
                <a:cubicBezTo>
                  <a:pt x="948" y="692637"/>
                  <a:pt x="24649" y="716422"/>
                  <a:pt x="54038" y="716422"/>
                </a:cubicBezTo>
                <a:close/>
              </a:path>
            </a:pathLst>
          </a:custGeom>
          <a:gradFill>
            <a:gsLst>
              <a:gs pos="0">
                <a:srgbClr val="74A1F7">
                  <a:alpha val="80000"/>
                </a:srgbClr>
              </a:gs>
              <a:gs pos="84000">
                <a:srgbClr val="0F5DB4">
                  <a:alpha val="80000"/>
                </a:srgbClr>
              </a:gs>
            </a:gsLst>
            <a:lin ang="42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180000" tIns="0" rtlCol="0" anchor="ctr"/>
          <a:p>
            <a:pPr>
              <a:lnSpc>
                <a:spcPts val="2800"/>
              </a:lnSpc>
            </a:pPr>
            <a:r>
              <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04 </a:t>
            </a:r>
            <a:endPar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ts val="2800"/>
              </a:lnSpc>
            </a:pPr>
            <a:r>
              <a:rPr lang="zh-CN" altLang="en-US" sz="165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行业公有云</a:t>
            </a:r>
            <a:endParaRPr lang="en-US" altLang="zh-CN" sz="165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8" name="矩形: 圆角 24"/>
          <p:cNvSpPr/>
          <p:nvPr/>
        </p:nvSpPr>
        <p:spPr>
          <a:xfrm>
            <a:off x="992765" y="3847663"/>
            <a:ext cx="10207062" cy="1026000"/>
          </a:xfrm>
          <a:prstGeom prst="roundRect">
            <a:avLst>
              <a:gd name="adj" fmla="val 10353"/>
            </a:avLst>
          </a:prstGeom>
          <a:solidFill>
            <a:srgbClr val="F2FAF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pitchFamily="34" charset="-122"/>
              <a:ea typeface="微软雅黑" panose="020B0503020204020204" pitchFamily="34" charset="-122"/>
            </a:endParaRPr>
          </a:p>
        </p:txBody>
      </p:sp>
      <p:sp>
        <p:nvSpPr>
          <p:cNvPr id="59" name="TextBox 7"/>
          <p:cNvSpPr>
            <a:spLocks noChangeArrowheads="1"/>
          </p:cNvSpPr>
          <p:nvPr/>
        </p:nvSpPr>
        <p:spPr bwMode="auto">
          <a:xfrm>
            <a:off x="2800761" y="3977698"/>
            <a:ext cx="8180702" cy="774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eaLnBrk="1" fontAlgn="auto" latinLnBrk="0" hangingPunct="1">
              <a:lnSpc>
                <a:spcPct val="120000"/>
              </a:lnSpc>
              <a:spcBef>
                <a:spcPts val="0"/>
              </a:spcBef>
              <a:spcAft>
                <a:spcPts val="0"/>
              </a:spcAft>
              <a:defRPr/>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综合办公和经营管理类信息系统上云。到</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2023</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年底，中央企业选择业务特征与云计算特点相契合、上云价值效益明显的综合办公和经营管理类系统全面上云，</a:t>
            </a:r>
            <a:r>
              <a:rPr lang="zh-CN" altLang="en-US" sz="1400" b="1" dirty="0">
                <a:solidFill>
                  <a:srgbClr val="F97B1A"/>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到</a:t>
            </a:r>
            <a:r>
              <a:rPr lang="en-US" altLang="zh-CN" sz="1400" b="1" dirty="0">
                <a:solidFill>
                  <a:srgbClr val="F97B1A"/>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2025</a:t>
            </a:r>
            <a:r>
              <a:rPr lang="zh-CN" altLang="en-US" sz="1400" b="1" dirty="0">
                <a:solidFill>
                  <a:srgbClr val="F97B1A"/>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年底，中央企业综合办公和经营管理类信息系统实现“能上尽上、应上尽上”。</a:t>
            </a:r>
            <a:endParaRPr lang="zh-CN" altLang="en-US" sz="1400" b="1" dirty="0">
              <a:solidFill>
                <a:srgbClr val="F97B1A"/>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0" name="图形 15"/>
          <p:cNvSpPr/>
          <p:nvPr/>
        </p:nvSpPr>
        <p:spPr>
          <a:xfrm>
            <a:off x="1000426" y="3847663"/>
            <a:ext cx="1597349" cy="1027548"/>
          </a:xfrm>
          <a:custGeom>
            <a:avLst/>
            <a:gdLst>
              <a:gd name="connsiteX0" fmla="*/ 54038 w 1113696"/>
              <a:gd name="connsiteY0" fmla="*/ 716422 h 716422"/>
              <a:gd name="connsiteX1" fmla="*/ 925276 w 1113696"/>
              <a:gd name="connsiteY1" fmla="*/ 716422 h 716422"/>
              <a:gd name="connsiteX2" fmla="*/ 974573 w 1113696"/>
              <a:gd name="connsiteY2" fmla="*/ 684074 h 716422"/>
              <a:gd name="connsiteX3" fmla="*/ 1107297 w 1113696"/>
              <a:gd name="connsiteY3" fmla="*/ 392938 h 716422"/>
              <a:gd name="connsiteX4" fmla="*/ 1107297 w 1113696"/>
              <a:gd name="connsiteY4" fmla="*/ 330144 h 716422"/>
              <a:gd name="connsiteX5" fmla="*/ 974573 w 1113696"/>
              <a:gd name="connsiteY5" fmla="*/ 33300 h 716422"/>
              <a:gd name="connsiteX6" fmla="*/ 925276 w 1113696"/>
              <a:gd name="connsiteY6" fmla="*/ 0 h 716422"/>
              <a:gd name="connsiteX7" fmla="*/ 54038 w 1113696"/>
              <a:gd name="connsiteY7" fmla="*/ 0 h 716422"/>
              <a:gd name="connsiteX8" fmla="*/ 0 w 1113696"/>
              <a:gd name="connsiteY8" fmla="*/ 54231 h 716422"/>
              <a:gd name="connsiteX9" fmla="*/ 0 w 1113696"/>
              <a:gd name="connsiteY9" fmla="*/ 663142 h 716422"/>
              <a:gd name="connsiteX10" fmla="*/ 54038 w 1113696"/>
              <a:gd name="connsiteY10" fmla="*/ 716422 h 71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3696" h="716422">
                <a:moveTo>
                  <a:pt x="54038" y="716422"/>
                </a:moveTo>
                <a:lnTo>
                  <a:pt x="925276" y="716422"/>
                </a:lnTo>
                <a:cubicBezTo>
                  <a:pt x="947080" y="716422"/>
                  <a:pt x="966041" y="703102"/>
                  <a:pt x="974573" y="684074"/>
                </a:cubicBezTo>
                <a:lnTo>
                  <a:pt x="1107297" y="392938"/>
                </a:lnTo>
                <a:cubicBezTo>
                  <a:pt x="1115829" y="372958"/>
                  <a:pt x="1115829" y="350124"/>
                  <a:pt x="1107297" y="330144"/>
                </a:cubicBezTo>
                <a:lnTo>
                  <a:pt x="974573" y="33300"/>
                </a:lnTo>
                <a:cubicBezTo>
                  <a:pt x="966041" y="13320"/>
                  <a:pt x="947080" y="0"/>
                  <a:pt x="925276" y="0"/>
                </a:cubicBezTo>
                <a:lnTo>
                  <a:pt x="54038" y="0"/>
                </a:lnTo>
                <a:cubicBezTo>
                  <a:pt x="24649" y="0"/>
                  <a:pt x="0" y="23786"/>
                  <a:pt x="0" y="54231"/>
                </a:cubicBezTo>
                <a:lnTo>
                  <a:pt x="0" y="663142"/>
                </a:lnTo>
                <a:cubicBezTo>
                  <a:pt x="948" y="692637"/>
                  <a:pt x="24649" y="716422"/>
                  <a:pt x="54038" y="716422"/>
                </a:cubicBezTo>
                <a:close/>
              </a:path>
            </a:pathLst>
          </a:custGeom>
          <a:gradFill>
            <a:gsLst>
              <a:gs pos="0">
                <a:srgbClr val="74A1F7">
                  <a:alpha val="80000"/>
                </a:srgbClr>
              </a:gs>
              <a:gs pos="84000">
                <a:srgbClr val="0F5DB4">
                  <a:alpha val="80000"/>
                </a:srgbClr>
              </a:gs>
            </a:gsLst>
            <a:lin ang="42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180000" tIns="0" rtlCol="0" anchor="ctr"/>
          <a:p>
            <a:pPr>
              <a:lnSpc>
                <a:spcPts val="2800"/>
              </a:lnSpc>
            </a:pPr>
            <a:r>
              <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03  </a:t>
            </a:r>
            <a:endPar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ts val="2800"/>
              </a:lnSpc>
            </a:pPr>
            <a:r>
              <a:rPr lang="zh-CN" altLang="en-US" sz="165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信息系统</a:t>
            </a:r>
            <a:endParaRPr lang="zh-CN" altLang="en-US" sz="165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9830435" y="180975"/>
            <a:ext cx="640080" cy="368300"/>
          </a:xfrm>
          <a:prstGeom prst="rect">
            <a:avLst/>
          </a:prstGeom>
          <a:noFill/>
          <a:ln>
            <a:solidFill>
              <a:srgbClr val="FF0000"/>
            </a:solidFill>
            <a:prstDash val="dash"/>
          </a:ln>
        </p:spPr>
        <p:txBody>
          <a:bodyPr wrap="none" rtlCol="0">
            <a:spAutoFit/>
          </a:bodyPr>
          <a:p>
            <a:r>
              <a:rPr lang="zh-CN" altLang="en-US" b="1">
                <a:solidFill>
                  <a:srgbClr val="FF0000"/>
                </a:solidFill>
              </a:rPr>
              <a:t>涉密</a:t>
            </a:r>
            <a:endParaRPr lang="zh-CN" altLang="en-US" b="1">
              <a:solidFill>
                <a:srgbClr val="FF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265" y="0"/>
            <a:ext cx="12192000" cy="6858000"/>
          </a:xfrm>
          <a:prstGeom prst="rect">
            <a:avLst/>
          </a:prstGeom>
          <a:gradFill flip="none" rotWithShape="1">
            <a:gsLst>
              <a:gs pos="0">
                <a:schemeClr val="accent1">
                  <a:tint val="66000"/>
                  <a:satMod val="160000"/>
                  <a:alpha val="33000"/>
                </a:schemeClr>
              </a:gs>
              <a:gs pos="54000">
                <a:schemeClr val="accent1">
                  <a:tint val="44500"/>
                  <a:satMod val="160000"/>
                  <a:alpha val="21000"/>
                </a:schemeClr>
              </a:gs>
              <a:gs pos="100000">
                <a:schemeClr val="accent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charset="0"/>
              <a:ea typeface="微软雅黑" charset="0"/>
              <a:cs typeface="+mn-ea"/>
              <a:sym typeface="+mn-lt"/>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677" y="3936"/>
            <a:ext cx="12194677" cy="6869620"/>
          </a:xfrm>
          <a:prstGeom prst="rect">
            <a:avLst/>
          </a:prstGeom>
        </p:spPr>
      </p:pic>
      <p:sp>
        <p:nvSpPr>
          <p:cNvPr id="89" name="任意多边形: 形状 17"/>
          <p:cNvSpPr/>
          <p:nvPr/>
        </p:nvSpPr>
        <p:spPr>
          <a:xfrm>
            <a:off x="4265" y="4027"/>
            <a:ext cx="5736794" cy="6868041"/>
          </a:xfrm>
          <a:custGeom>
            <a:avLst/>
            <a:gdLst>
              <a:gd name="connsiteX0" fmla="*/ 0 w 5736794"/>
              <a:gd name="connsiteY0" fmla="*/ 0 h 6857998"/>
              <a:gd name="connsiteX1" fmla="*/ 4812461 w 5736794"/>
              <a:gd name="connsiteY1" fmla="*/ 0 h 6857998"/>
              <a:gd name="connsiteX2" fmla="*/ 4912668 w 5736794"/>
              <a:gd name="connsiteY2" fmla="*/ 174278 h 6857998"/>
              <a:gd name="connsiteX3" fmla="*/ 5736794 w 5736794"/>
              <a:gd name="connsiteY3" fmla="*/ 3428999 h 6857998"/>
              <a:gd name="connsiteX4" fmla="*/ 4862732 w 5736794"/>
              <a:gd name="connsiteY4" fmla="*/ 6774009 h 6857998"/>
              <a:gd name="connsiteX5" fmla="*/ 4812908 w 5736794"/>
              <a:gd name="connsiteY5" fmla="*/ 6857998 h 6857998"/>
              <a:gd name="connsiteX6" fmla="*/ 0 w 5736794"/>
              <a:gd name="connsiteY6" fmla="*/ 6857998 h 6857998"/>
              <a:gd name="connsiteX7" fmla="*/ 0 w 5736794"/>
              <a:gd name="connsiteY7" fmla="*/ 6648067 h 6857998"/>
              <a:gd name="connsiteX8" fmla="*/ 18456 w 5736794"/>
              <a:gd name="connsiteY8" fmla="*/ 6642610 h 6857998"/>
              <a:gd name="connsiteX9" fmla="*/ 2307540 w 5736794"/>
              <a:gd name="connsiteY9" fmla="*/ 3428999 h 6857998"/>
              <a:gd name="connsiteX10" fmla="*/ 18456 w 5736794"/>
              <a:gd name="connsiteY10" fmla="*/ 215389 h 6857998"/>
              <a:gd name="connsiteX11" fmla="*/ 0 w 5736794"/>
              <a:gd name="connsiteY11" fmla="*/ 209932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6794" h="6857998">
                <a:moveTo>
                  <a:pt x="0" y="0"/>
                </a:moveTo>
                <a:lnTo>
                  <a:pt x="4812461" y="0"/>
                </a:lnTo>
                <a:lnTo>
                  <a:pt x="4912668" y="174278"/>
                </a:lnTo>
                <a:cubicBezTo>
                  <a:pt x="5438251" y="1141787"/>
                  <a:pt x="5736794" y="2250529"/>
                  <a:pt x="5736794" y="3428999"/>
                </a:cubicBezTo>
                <a:cubicBezTo>
                  <a:pt x="5736794" y="4644297"/>
                  <a:pt x="5419300" y="5785440"/>
                  <a:pt x="4862732" y="6774009"/>
                </a:cubicBezTo>
                <a:lnTo>
                  <a:pt x="4812908" y="6857998"/>
                </a:lnTo>
                <a:lnTo>
                  <a:pt x="0" y="6857998"/>
                </a:lnTo>
                <a:lnTo>
                  <a:pt x="0" y="6648067"/>
                </a:lnTo>
                <a:lnTo>
                  <a:pt x="18456" y="6642610"/>
                </a:lnTo>
                <a:cubicBezTo>
                  <a:pt x="1350661" y="6182600"/>
                  <a:pt x="2307540" y="4917546"/>
                  <a:pt x="2307540" y="3428999"/>
                </a:cubicBezTo>
                <a:cubicBezTo>
                  <a:pt x="2307540" y="1940453"/>
                  <a:pt x="1350661" y="675399"/>
                  <a:pt x="18456" y="215389"/>
                </a:cubicBezTo>
                <a:lnTo>
                  <a:pt x="0" y="209932"/>
                </a:lnTo>
                <a:close/>
              </a:path>
            </a:pathLst>
          </a:custGeom>
          <a:blipFill dpi="0" rotWithShape="1">
            <a:blip r:embed="rId2">
              <a:alphaModFix amt="90000"/>
              <a:grayscl/>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latin typeface="微软雅黑" charset="0"/>
              <a:ea typeface="微软雅黑" charset="0"/>
            </a:endParaRPr>
          </a:p>
        </p:txBody>
      </p:sp>
      <p:sp>
        <p:nvSpPr>
          <p:cNvPr id="90" name="任意多边形: 形状 15"/>
          <p:cNvSpPr/>
          <p:nvPr/>
        </p:nvSpPr>
        <p:spPr>
          <a:xfrm>
            <a:off x="-2595" y="-9621"/>
            <a:ext cx="5750107" cy="6881689"/>
          </a:xfrm>
          <a:custGeom>
            <a:avLst/>
            <a:gdLst>
              <a:gd name="connsiteX0" fmla="*/ 0 w 5750809"/>
              <a:gd name="connsiteY0" fmla="*/ 0 h 6857998"/>
              <a:gd name="connsiteX1" fmla="*/ 4826476 w 5750809"/>
              <a:gd name="connsiteY1" fmla="*/ 0 h 6857998"/>
              <a:gd name="connsiteX2" fmla="*/ 4926683 w 5750809"/>
              <a:gd name="connsiteY2" fmla="*/ 174278 h 6857998"/>
              <a:gd name="connsiteX3" fmla="*/ 5750809 w 5750809"/>
              <a:gd name="connsiteY3" fmla="*/ 3428999 h 6857998"/>
              <a:gd name="connsiteX4" fmla="*/ 4876747 w 5750809"/>
              <a:gd name="connsiteY4" fmla="*/ 6774009 h 6857998"/>
              <a:gd name="connsiteX5" fmla="*/ 4826923 w 5750809"/>
              <a:gd name="connsiteY5" fmla="*/ 6857998 h 6857998"/>
              <a:gd name="connsiteX6" fmla="*/ 0 w 5750809"/>
              <a:gd name="connsiteY6" fmla="*/ 6857998 h 6857998"/>
              <a:gd name="connsiteX7" fmla="*/ 0 w 5750809"/>
              <a:gd name="connsiteY7" fmla="*/ 6652211 h 6857998"/>
              <a:gd name="connsiteX8" fmla="*/ 32471 w 5750809"/>
              <a:gd name="connsiteY8" fmla="*/ 6642610 h 6857998"/>
              <a:gd name="connsiteX9" fmla="*/ 2321555 w 5750809"/>
              <a:gd name="connsiteY9" fmla="*/ 3428999 h 6857998"/>
              <a:gd name="connsiteX10" fmla="*/ 32471 w 5750809"/>
              <a:gd name="connsiteY10" fmla="*/ 215389 h 6857998"/>
              <a:gd name="connsiteX11" fmla="*/ 0 w 5750809"/>
              <a:gd name="connsiteY11" fmla="*/ 205789 h 6857998"/>
              <a:gd name="connsiteX0-1" fmla="*/ 0 w 5750809"/>
              <a:gd name="connsiteY0-2" fmla="*/ 0 h 6857998"/>
              <a:gd name="connsiteX1-3" fmla="*/ 4826476 w 5750809"/>
              <a:gd name="connsiteY1-4" fmla="*/ 0 h 6857998"/>
              <a:gd name="connsiteX2-5" fmla="*/ 4926683 w 5750809"/>
              <a:gd name="connsiteY2-6" fmla="*/ 174278 h 6857998"/>
              <a:gd name="connsiteX3-7" fmla="*/ 5750809 w 5750809"/>
              <a:gd name="connsiteY3-8" fmla="*/ 3469883 h 6857998"/>
              <a:gd name="connsiteX4-9" fmla="*/ 4876747 w 5750809"/>
              <a:gd name="connsiteY4-10" fmla="*/ 6774009 h 6857998"/>
              <a:gd name="connsiteX5-11" fmla="*/ 4826923 w 5750809"/>
              <a:gd name="connsiteY5-12" fmla="*/ 6857998 h 6857998"/>
              <a:gd name="connsiteX6-13" fmla="*/ 0 w 5750809"/>
              <a:gd name="connsiteY6-14" fmla="*/ 6857998 h 6857998"/>
              <a:gd name="connsiteX7-15" fmla="*/ 0 w 5750809"/>
              <a:gd name="connsiteY7-16" fmla="*/ 6652211 h 6857998"/>
              <a:gd name="connsiteX8-17" fmla="*/ 32471 w 5750809"/>
              <a:gd name="connsiteY8-18" fmla="*/ 6642610 h 6857998"/>
              <a:gd name="connsiteX9-19" fmla="*/ 2321555 w 5750809"/>
              <a:gd name="connsiteY9-20" fmla="*/ 3428999 h 6857998"/>
              <a:gd name="connsiteX10-21" fmla="*/ 32471 w 5750809"/>
              <a:gd name="connsiteY10-22" fmla="*/ 215389 h 6857998"/>
              <a:gd name="connsiteX11-23" fmla="*/ 0 w 5750809"/>
              <a:gd name="connsiteY11-24" fmla="*/ 205789 h 6857998"/>
              <a:gd name="connsiteX12" fmla="*/ 0 w 5750809"/>
              <a:gd name="connsiteY12" fmla="*/ 0 h 6857998"/>
              <a:gd name="connsiteX0-25" fmla="*/ 0 w 5778239"/>
              <a:gd name="connsiteY0-26" fmla="*/ 0 h 6857998"/>
              <a:gd name="connsiteX1-27" fmla="*/ 4826476 w 5778239"/>
              <a:gd name="connsiteY1-28" fmla="*/ 0 h 6857998"/>
              <a:gd name="connsiteX2-29" fmla="*/ 4926683 w 5778239"/>
              <a:gd name="connsiteY2-30" fmla="*/ 174278 h 6857998"/>
              <a:gd name="connsiteX3-31" fmla="*/ 5778239 w 5778239"/>
              <a:gd name="connsiteY3-32" fmla="*/ 3510767 h 6857998"/>
              <a:gd name="connsiteX4-33" fmla="*/ 4876747 w 5778239"/>
              <a:gd name="connsiteY4-34" fmla="*/ 6774009 h 6857998"/>
              <a:gd name="connsiteX5-35" fmla="*/ 4826923 w 5778239"/>
              <a:gd name="connsiteY5-36" fmla="*/ 6857998 h 6857998"/>
              <a:gd name="connsiteX6-37" fmla="*/ 0 w 5778239"/>
              <a:gd name="connsiteY6-38" fmla="*/ 6857998 h 6857998"/>
              <a:gd name="connsiteX7-39" fmla="*/ 0 w 5778239"/>
              <a:gd name="connsiteY7-40" fmla="*/ 6652211 h 6857998"/>
              <a:gd name="connsiteX8-41" fmla="*/ 32471 w 5778239"/>
              <a:gd name="connsiteY8-42" fmla="*/ 6642610 h 6857998"/>
              <a:gd name="connsiteX9-43" fmla="*/ 2321555 w 5778239"/>
              <a:gd name="connsiteY9-44" fmla="*/ 3428999 h 6857998"/>
              <a:gd name="connsiteX10-45" fmla="*/ 32471 w 5778239"/>
              <a:gd name="connsiteY10-46" fmla="*/ 215389 h 6857998"/>
              <a:gd name="connsiteX11-47" fmla="*/ 0 w 5778239"/>
              <a:gd name="connsiteY11-48" fmla="*/ 205789 h 6857998"/>
              <a:gd name="connsiteX12-49" fmla="*/ 0 w 5778239"/>
              <a:gd name="connsiteY12-50" fmla="*/ 0 h 6857998"/>
              <a:gd name="connsiteX0-51" fmla="*/ 0 w 5778492"/>
              <a:gd name="connsiteY0-52" fmla="*/ 0 h 6857998"/>
              <a:gd name="connsiteX1-53" fmla="*/ 4826476 w 5778492"/>
              <a:gd name="connsiteY1-54" fmla="*/ 0 h 6857998"/>
              <a:gd name="connsiteX2-55" fmla="*/ 4940399 w 5778492"/>
              <a:gd name="connsiteY2-56" fmla="*/ 187906 h 6857998"/>
              <a:gd name="connsiteX3-57" fmla="*/ 5778239 w 5778492"/>
              <a:gd name="connsiteY3-58" fmla="*/ 3510767 h 6857998"/>
              <a:gd name="connsiteX4-59" fmla="*/ 4876747 w 5778492"/>
              <a:gd name="connsiteY4-60" fmla="*/ 6774009 h 6857998"/>
              <a:gd name="connsiteX5-61" fmla="*/ 4826923 w 5778492"/>
              <a:gd name="connsiteY5-62" fmla="*/ 6857998 h 6857998"/>
              <a:gd name="connsiteX6-63" fmla="*/ 0 w 5778492"/>
              <a:gd name="connsiteY6-64" fmla="*/ 6857998 h 6857998"/>
              <a:gd name="connsiteX7-65" fmla="*/ 0 w 5778492"/>
              <a:gd name="connsiteY7-66" fmla="*/ 6652211 h 6857998"/>
              <a:gd name="connsiteX8-67" fmla="*/ 32471 w 5778492"/>
              <a:gd name="connsiteY8-68" fmla="*/ 6642610 h 6857998"/>
              <a:gd name="connsiteX9-69" fmla="*/ 2321555 w 5778492"/>
              <a:gd name="connsiteY9-70" fmla="*/ 3428999 h 6857998"/>
              <a:gd name="connsiteX10-71" fmla="*/ 32471 w 5778492"/>
              <a:gd name="connsiteY10-72" fmla="*/ 215389 h 6857998"/>
              <a:gd name="connsiteX11-73" fmla="*/ 0 w 5778492"/>
              <a:gd name="connsiteY11-74" fmla="*/ 205789 h 6857998"/>
              <a:gd name="connsiteX12-75" fmla="*/ 0 w 5778492"/>
              <a:gd name="connsiteY12-76" fmla="*/ 0 h 6857998"/>
              <a:gd name="connsiteX0-77" fmla="*/ 0 w 5778624"/>
              <a:gd name="connsiteY0-78" fmla="*/ 0 h 6857998"/>
              <a:gd name="connsiteX1-79" fmla="*/ 4826476 w 5778624"/>
              <a:gd name="connsiteY1-80" fmla="*/ 0 h 6857998"/>
              <a:gd name="connsiteX2-81" fmla="*/ 4954115 w 5778624"/>
              <a:gd name="connsiteY2-82" fmla="*/ 215161 h 6857998"/>
              <a:gd name="connsiteX3-83" fmla="*/ 5778239 w 5778624"/>
              <a:gd name="connsiteY3-84" fmla="*/ 3510767 h 6857998"/>
              <a:gd name="connsiteX4-85" fmla="*/ 4876747 w 5778624"/>
              <a:gd name="connsiteY4-86" fmla="*/ 6774009 h 6857998"/>
              <a:gd name="connsiteX5-87" fmla="*/ 4826923 w 5778624"/>
              <a:gd name="connsiteY5-88" fmla="*/ 6857998 h 6857998"/>
              <a:gd name="connsiteX6-89" fmla="*/ 0 w 5778624"/>
              <a:gd name="connsiteY6-90" fmla="*/ 6857998 h 6857998"/>
              <a:gd name="connsiteX7-91" fmla="*/ 0 w 5778624"/>
              <a:gd name="connsiteY7-92" fmla="*/ 6652211 h 6857998"/>
              <a:gd name="connsiteX8-93" fmla="*/ 32471 w 5778624"/>
              <a:gd name="connsiteY8-94" fmla="*/ 6642610 h 6857998"/>
              <a:gd name="connsiteX9-95" fmla="*/ 2321555 w 5778624"/>
              <a:gd name="connsiteY9-96" fmla="*/ 3428999 h 6857998"/>
              <a:gd name="connsiteX10-97" fmla="*/ 32471 w 5778624"/>
              <a:gd name="connsiteY10-98" fmla="*/ 215389 h 6857998"/>
              <a:gd name="connsiteX11-99" fmla="*/ 0 w 5778624"/>
              <a:gd name="connsiteY11-100" fmla="*/ 205789 h 6857998"/>
              <a:gd name="connsiteX12-101" fmla="*/ 0 w 5778624"/>
              <a:gd name="connsiteY12-102" fmla="*/ 0 h 6857998"/>
              <a:gd name="connsiteX0-103" fmla="*/ 0 w 5778624"/>
              <a:gd name="connsiteY0-104" fmla="*/ 0 h 6857998"/>
              <a:gd name="connsiteX1-105" fmla="*/ 4826476 w 5778624"/>
              <a:gd name="connsiteY1-106" fmla="*/ 0 h 6857998"/>
              <a:gd name="connsiteX2-107" fmla="*/ 4954115 w 5778624"/>
              <a:gd name="connsiteY2-108" fmla="*/ 215161 h 6857998"/>
              <a:gd name="connsiteX3-109" fmla="*/ 5778239 w 5778624"/>
              <a:gd name="connsiteY3-110" fmla="*/ 3510767 h 6857998"/>
              <a:gd name="connsiteX4-111" fmla="*/ 4876747 w 5778624"/>
              <a:gd name="connsiteY4-112" fmla="*/ 6774009 h 6857998"/>
              <a:gd name="connsiteX5-113" fmla="*/ 4826923 w 5778624"/>
              <a:gd name="connsiteY5-114" fmla="*/ 6857998 h 6857998"/>
              <a:gd name="connsiteX6-115" fmla="*/ 0 w 5778624"/>
              <a:gd name="connsiteY6-116" fmla="*/ 6857998 h 6857998"/>
              <a:gd name="connsiteX7-117" fmla="*/ 0 w 5778624"/>
              <a:gd name="connsiteY7-118" fmla="*/ 6652211 h 6857998"/>
              <a:gd name="connsiteX8-119" fmla="*/ 32471 w 5778624"/>
              <a:gd name="connsiteY8-120" fmla="*/ 6642610 h 6857998"/>
              <a:gd name="connsiteX9-121" fmla="*/ 2321555 w 5778624"/>
              <a:gd name="connsiteY9-122" fmla="*/ 3428999 h 6857998"/>
              <a:gd name="connsiteX10-123" fmla="*/ 32471 w 5778624"/>
              <a:gd name="connsiteY10-124" fmla="*/ 215389 h 6857998"/>
              <a:gd name="connsiteX11-125" fmla="*/ 0 w 5778624"/>
              <a:gd name="connsiteY11-126" fmla="*/ 205789 h 6857998"/>
              <a:gd name="connsiteX12-127" fmla="*/ 0 w 5778624"/>
              <a:gd name="connsiteY12-128" fmla="*/ 0 h 6857998"/>
              <a:gd name="connsiteX0-129" fmla="*/ 0 w 5778624"/>
              <a:gd name="connsiteY0-130" fmla="*/ 0 h 6857998"/>
              <a:gd name="connsiteX1-131" fmla="*/ 4826476 w 5778624"/>
              <a:gd name="connsiteY1-132" fmla="*/ 0 h 6857998"/>
              <a:gd name="connsiteX2-133" fmla="*/ 4954115 w 5778624"/>
              <a:gd name="connsiteY2-134" fmla="*/ 215161 h 6857998"/>
              <a:gd name="connsiteX3-135" fmla="*/ 5778239 w 5778624"/>
              <a:gd name="connsiteY3-136" fmla="*/ 3510767 h 6857998"/>
              <a:gd name="connsiteX4-137" fmla="*/ 4876747 w 5778624"/>
              <a:gd name="connsiteY4-138" fmla="*/ 6774009 h 6857998"/>
              <a:gd name="connsiteX5-139" fmla="*/ 4826924 w 5778624"/>
              <a:gd name="connsiteY5-140" fmla="*/ 6857998 h 6857998"/>
              <a:gd name="connsiteX6-141" fmla="*/ 0 w 5778624"/>
              <a:gd name="connsiteY6-142" fmla="*/ 6857998 h 6857998"/>
              <a:gd name="connsiteX7-143" fmla="*/ 0 w 5778624"/>
              <a:gd name="connsiteY7-144" fmla="*/ 6652211 h 6857998"/>
              <a:gd name="connsiteX8-145" fmla="*/ 32471 w 5778624"/>
              <a:gd name="connsiteY8-146" fmla="*/ 6642610 h 6857998"/>
              <a:gd name="connsiteX9-147" fmla="*/ 2321555 w 5778624"/>
              <a:gd name="connsiteY9-148" fmla="*/ 3428999 h 6857998"/>
              <a:gd name="connsiteX10-149" fmla="*/ 32471 w 5778624"/>
              <a:gd name="connsiteY10-150" fmla="*/ 215389 h 6857998"/>
              <a:gd name="connsiteX11-151" fmla="*/ 0 w 5778624"/>
              <a:gd name="connsiteY11-152" fmla="*/ 205789 h 6857998"/>
              <a:gd name="connsiteX12-153" fmla="*/ 0 w 5778624"/>
              <a:gd name="connsiteY12-154" fmla="*/ 0 h 6857998"/>
              <a:gd name="connsiteX0-155" fmla="*/ 0 w 5778624"/>
              <a:gd name="connsiteY0-156" fmla="*/ 0 h 6857998"/>
              <a:gd name="connsiteX1-157" fmla="*/ 4826476 w 5778624"/>
              <a:gd name="connsiteY1-158" fmla="*/ 0 h 6857998"/>
              <a:gd name="connsiteX2-159" fmla="*/ 4954115 w 5778624"/>
              <a:gd name="connsiteY2-160" fmla="*/ 215161 h 6857998"/>
              <a:gd name="connsiteX3-161" fmla="*/ 5778239 w 5778624"/>
              <a:gd name="connsiteY3-162" fmla="*/ 3510767 h 6857998"/>
              <a:gd name="connsiteX4-163" fmla="*/ 4876747 w 5778624"/>
              <a:gd name="connsiteY4-164" fmla="*/ 6774009 h 6857998"/>
              <a:gd name="connsiteX5-165" fmla="*/ 4826924 w 5778624"/>
              <a:gd name="connsiteY5-166" fmla="*/ 6857998 h 6857998"/>
              <a:gd name="connsiteX6-167" fmla="*/ 0 w 5778624"/>
              <a:gd name="connsiteY6-168" fmla="*/ 6857998 h 6857998"/>
              <a:gd name="connsiteX7-169" fmla="*/ 0 w 5778624"/>
              <a:gd name="connsiteY7-170" fmla="*/ 6652211 h 6857998"/>
              <a:gd name="connsiteX8-171" fmla="*/ 32471 w 5778624"/>
              <a:gd name="connsiteY8-172" fmla="*/ 6642610 h 6857998"/>
              <a:gd name="connsiteX9-173" fmla="*/ 2321555 w 5778624"/>
              <a:gd name="connsiteY9-174" fmla="*/ 3428999 h 6857998"/>
              <a:gd name="connsiteX10-175" fmla="*/ 32471 w 5778624"/>
              <a:gd name="connsiteY10-176" fmla="*/ 215389 h 6857998"/>
              <a:gd name="connsiteX11-177" fmla="*/ 0 w 5778624"/>
              <a:gd name="connsiteY11-178" fmla="*/ 205789 h 6857998"/>
              <a:gd name="connsiteX12-179" fmla="*/ 0 w 5778624"/>
              <a:gd name="connsiteY12-180" fmla="*/ 0 h 6857998"/>
              <a:gd name="connsiteX0-181" fmla="*/ 0 w 5778988"/>
              <a:gd name="connsiteY0-182" fmla="*/ 0 h 6857998"/>
              <a:gd name="connsiteX1-183" fmla="*/ 4826476 w 5778988"/>
              <a:gd name="connsiteY1-184" fmla="*/ 0 h 6857998"/>
              <a:gd name="connsiteX2-185" fmla="*/ 4981545 w 5778988"/>
              <a:gd name="connsiteY2-186" fmla="*/ 242417 h 6857998"/>
              <a:gd name="connsiteX3-187" fmla="*/ 5778239 w 5778988"/>
              <a:gd name="connsiteY3-188" fmla="*/ 3510767 h 6857998"/>
              <a:gd name="connsiteX4-189" fmla="*/ 4876747 w 5778988"/>
              <a:gd name="connsiteY4-190" fmla="*/ 6774009 h 6857998"/>
              <a:gd name="connsiteX5-191" fmla="*/ 4826924 w 5778988"/>
              <a:gd name="connsiteY5-192" fmla="*/ 6857998 h 6857998"/>
              <a:gd name="connsiteX6-193" fmla="*/ 0 w 5778988"/>
              <a:gd name="connsiteY6-194" fmla="*/ 6857998 h 6857998"/>
              <a:gd name="connsiteX7-195" fmla="*/ 0 w 5778988"/>
              <a:gd name="connsiteY7-196" fmla="*/ 6652211 h 6857998"/>
              <a:gd name="connsiteX8-197" fmla="*/ 32471 w 5778988"/>
              <a:gd name="connsiteY8-198" fmla="*/ 6642610 h 6857998"/>
              <a:gd name="connsiteX9-199" fmla="*/ 2321555 w 5778988"/>
              <a:gd name="connsiteY9-200" fmla="*/ 3428999 h 6857998"/>
              <a:gd name="connsiteX10-201" fmla="*/ 32471 w 5778988"/>
              <a:gd name="connsiteY10-202" fmla="*/ 215389 h 6857998"/>
              <a:gd name="connsiteX11-203" fmla="*/ 0 w 5778988"/>
              <a:gd name="connsiteY11-204" fmla="*/ 205789 h 6857998"/>
              <a:gd name="connsiteX12-205" fmla="*/ 0 w 5778988"/>
              <a:gd name="connsiteY12-206" fmla="*/ 0 h 6857998"/>
              <a:gd name="connsiteX0-207" fmla="*/ 0 w 5778659"/>
              <a:gd name="connsiteY0-208" fmla="*/ 0 h 6857998"/>
              <a:gd name="connsiteX1-209" fmla="*/ 4826476 w 5778659"/>
              <a:gd name="connsiteY1-210" fmla="*/ 0 h 6857998"/>
              <a:gd name="connsiteX2-211" fmla="*/ 4981545 w 5778659"/>
              <a:gd name="connsiteY2-212" fmla="*/ 242417 h 6857998"/>
              <a:gd name="connsiteX3-213" fmla="*/ 5778239 w 5778659"/>
              <a:gd name="connsiteY3-214" fmla="*/ 3510767 h 6857998"/>
              <a:gd name="connsiteX4-215" fmla="*/ 4904177 w 5778659"/>
              <a:gd name="connsiteY4-216" fmla="*/ 6733125 h 6857998"/>
              <a:gd name="connsiteX5-217" fmla="*/ 4826924 w 5778659"/>
              <a:gd name="connsiteY5-218" fmla="*/ 6857998 h 6857998"/>
              <a:gd name="connsiteX6-219" fmla="*/ 0 w 5778659"/>
              <a:gd name="connsiteY6-220" fmla="*/ 6857998 h 6857998"/>
              <a:gd name="connsiteX7-221" fmla="*/ 0 w 5778659"/>
              <a:gd name="connsiteY7-222" fmla="*/ 6652211 h 6857998"/>
              <a:gd name="connsiteX8-223" fmla="*/ 32471 w 5778659"/>
              <a:gd name="connsiteY8-224" fmla="*/ 6642610 h 6857998"/>
              <a:gd name="connsiteX9-225" fmla="*/ 2321555 w 5778659"/>
              <a:gd name="connsiteY9-226" fmla="*/ 3428999 h 6857998"/>
              <a:gd name="connsiteX10-227" fmla="*/ 32471 w 5778659"/>
              <a:gd name="connsiteY10-228" fmla="*/ 215389 h 6857998"/>
              <a:gd name="connsiteX11-229" fmla="*/ 0 w 5778659"/>
              <a:gd name="connsiteY11-230" fmla="*/ 205789 h 6857998"/>
              <a:gd name="connsiteX12-231" fmla="*/ 0 w 5778659"/>
              <a:gd name="connsiteY12-232" fmla="*/ 0 h 6857998"/>
              <a:gd name="connsiteX0-233" fmla="*/ 0 w 5778659"/>
              <a:gd name="connsiteY0-234" fmla="*/ 0 h 6857998"/>
              <a:gd name="connsiteX1-235" fmla="*/ 4826476 w 5778659"/>
              <a:gd name="connsiteY1-236" fmla="*/ 0 h 6857998"/>
              <a:gd name="connsiteX2-237" fmla="*/ 4981545 w 5778659"/>
              <a:gd name="connsiteY2-238" fmla="*/ 242417 h 6857998"/>
              <a:gd name="connsiteX3-239" fmla="*/ 5778239 w 5778659"/>
              <a:gd name="connsiteY3-240" fmla="*/ 3510767 h 6857998"/>
              <a:gd name="connsiteX4-241" fmla="*/ 4904177 w 5778659"/>
              <a:gd name="connsiteY4-242" fmla="*/ 6733125 h 6857998"/>
              <a:gd name="connsiteX5-243" fmla="*/ 4826924 w 5778659"/>
              <a:gd name="connsiteY5-244" fmla="*/ 6857998 h 6857998"/>
              <a:gd name="connsiteX6-245" fmla="*/ 0 w 5778659"/>
              <a:gd name="connsiteY6-246" fmla="*/ 6857998 h 6857998"/>
              <a:gd name="connsiteX7-247" fmla="*/ 0 w 5778659"/>
              <a:gd name="connsiteY7-248" fmla="*/ 6652211 h 6857998"/>
              <a:gd name="connsiteX8-249" fmla="*/ 32471 w 5778659"/>
              <a:gd name="connsiteY8-250" fmla="*/ 6642610 h 6857998"/>
              <a:gd name="connsiteX9-251" fmla="*/ 2321555 w 5778659"/>
              <a:gd name="connsiteY9-252" fmla="*/ 3428999 h 6857998"/>
              <a:gd name="connsiteX10-253" fmla="*/ 32471 w 5778659"/>
              <a:gd name="connsiteY10-254" fmla="*/ 215389 h 6857998"/>
              <a:gd name="connsiteX11-255" fmla="*/ 0 w 5778659"/>
              <a:gd name="connsiteY11-256" fmla="*/ 205789 h 6857998"/>
              <a:gd name="connsiteX12-257" fmla="*/ 0 w 5778659"/>
              <a:gd name="connsiteY12-258" fmla="*/ 0 h 6857998"/>
              <a:gd name="connsiteX0-259" fmla="*/ 0 w 5778419"/>
              <a:gd name="connsiteY0-260" fmla="*/ 0 h 6857998"/>
              <a:gd name="connsiteX1-261" fmla="*/ 4826476 w 5778419"/>
              <a:gd name="connsiteY1-262" fmla="*/ 0 h 6857998"/>
              <a:gd name="connsiteX2-263" fmla="*/ 4981545 w 5778419"/>
              <a:gd name="connsiteY2-264" fmla="*/ 242417 h 6857998"/>
              <a:gd name="connsiteX3-265" fmla="*/ 5778239 w 5778419"/>
              <a:gd name="connsiteY3-266" fmla="*/ 3510767 h 6857998"/>
              <a:gd name="connsiteX4-267" fmla="*/ 4931606 w 5778419"/>
              <a:gd name="connsiteY4-268" fmla="*/ 6692242 h 6857998"/>
              <a:gd name="connsiteX5-269" fmla="*/ 4826924 w 5778419"/>
              <a:gd name="connsiteY5-270" fmla="*/ 6857998 h 6857998"/>
              <a:gd name="connsiteX6-271" fmla="*/ 0 w 5778419"/>
              <a:gd name="connsiteY6-272" fmla="*/ 6857998 h 6857998"/>
              <a:gd name="connsiteX7-273" fmla="*/ 0 w 5778419"/>
              <a:gd name="connsiteY7-274" fmla="*/ 6652211 h 6857998"/>
              <a:gd name="connsiteX8-275" fmla="*/ 32471 w 5778419"/>
              <a:gd name="connsiteY8-276" fmla="*/ 6642610 h 6857998"/>
              <a:gd name="connsiteX9-277" fmla="*/ 2321555 w 5778419"/>
              <a:gd name="connsiteY9-278" fmla="*/ 3428999 h 6857998"/>
              <a:gd name="connsiteX10-279" fmla="*/ 32471 w 5778419"/>
              <a:gd name="connsiteY10-280" fmla="*/ 215389 h 6857998"/>
              <a:gd name="connsiteX11-281" fmla="*/ 0 w 5778419"/>
              <a:gd name="connsiteY11-282" fmla="*/ 205789 h 6857998"/>
              <a:gd name="connsiteX12-283" fmla="*/ 0 w 5778419"/>
              <a:gd name="connsiteY12-284" fmla="*/ 0 h 6857998"/>
              <a:gd name="connsiteX0-285" fmla="*/ 0 w 5778419"/>
              <a:gd name="connsiteY0-286" fmla="*/ 0 h 6857998"/>
              <a:gd name="connsiteX1-287" fmla="*/ 4826476 w 5778419"/>
              <a:gd name="connsiteY1-288" fmla="*/ 0 h 6857998"/>
              <a:gd name="connsiteX2-289" fmla="*/ 4981545 w 5778419"/>
              <a:gd name="connsiteY2-290" fmla="*/ 242417 h 6857998"/>
              <a:gd name="connsiteX3-291" fmla="*/ 5778239 w 5778419"/>
              <a:gd name="connsiteY3-292" fmla="*/ 3510767 h 6857998"/>
              <a:gd name="connsiteX4-293" fmla="*/ 4931607 w 5778419"/>
              <a:gd name="connsiteY4-294" fmla="*/ 6678615 h 6857998"/>
              <a:gd name="connsiteX5-295" fmla="*/ 4826924 w 5778419"/>
              <a:gd name="connsiteY5-296" fmla="*/ 6857998 h 6857998"/>
              <a:gd name="connsiteX6-297" fmla="*/ 0 w 5778419"/>
              <a:gd name="connsiteY6-298" fmla="*/ 6857998 h 6857998"/>
              <a:gd name="connsiteX7-299" fmla="*/ 0 w 5778419"/>
              <a:gd name="connsiteY7-300" fmla="*/ 6652211 h 6857998"/>
              <a:gd name="connsiteX8-301" fmla="*/ 32471 w 5778419"/>
              <a:gd name="connsiteY8-302" fmla="*/ 6642610 h 6857998"/>
              <a:gd name="connsiteX9-303" fmla="*/ 2321555 w 5778419"/>
              <a:gd name="connsiteY9-304" fmla="*/ 3428999 h 6857998"/>
              <a:gd name="connsiteX10-305" fmla="*/ 32471 w 5778419"/>
              <a:gd name="connsiteY10-306" fmla="*/ 215389 h 6857998"/>
              <a:gd name="connsiteX11-307" fmla="*/ 0 w 5778419"/>
              <a:gd name="connsiteY11-308" fmla="*/ 205789 h 6857998"/>
              <a:gd name="connsiteX12-309" fmla="*/ 0 w 5778419"/>
              <a:gd name="connsiteY12-310" fmla="*/ 0 h 6857998"/>
              <a:gd name="connsiteX0-311" fmla="*/ 0 w 5778419"/>
              <a:gd name="connsiteY0-312" fmla="*/ 0 h 6857998"/>
              <a:gd name="connsiteX1-313" fmla="*/ 4826476 w 5778419"/>
              <a:gd name="connsiteY1-314" fmla="*/ 0 h 6857998"/>
              <a:gd name="connsiteX2-315" fmla="*/ 4981545 w 5778419"/>
              <a:gd name="connsiteY2-316" fmla="*/ 242417 h 6857998"/>
              <a:gd name="connsiteX3-317" fmla="*/ 5778239 w 5778419"/>
              <a:gd name="connsiteY3-318" fmla="*/ 3510767 h 6857998"/>
              <a:gd name="connsiteX4-319" fmla="*/ 4931607 w 5778419"/>
              <a:gd name="connsiteY4-320" fmla="*/ 6678615 h 6857998"/>
              <a:gd name="connsiteX5-321" fmla="*/ 4854355 w 5778419"/>
              <a:gd name="connsiteY5-322" fmla="*/ 6857998 h 6857998"/>
              <a:gd name="connsiteX6-323" fmla="*/ 0 w 5778419"/>
              <a:gd name="connsiteY6-324" fmla="*/ 6857998 h 6857998"/>
              <a:gd name="connsiteX7-325" fmla="*/ 0 w 5778419"/>
              <a:gd name="connsiteY7-326" fmla="*/ 6652211 h 6857998"/>
              <a:gd name="connsiteX8-327" fmla="*/ 32471 w 5778419"/>
              <a:gd name="connsiteY8-328" fmla="*/ 6642610 h 6857998"/>
              <a:gd name="connsiteX9-329" fmla="*/ 2321555 w 5778419"/>
              <a:gd name="connsiteY9-330" fmla="*/ 3428999 h 6857998"/>
              <a:gd name="connsiteX10-331" fmla="*/ 32471 w 5778419"/>
              <a:gd name="connsiteY10-332" fmla="*/ 215389 h 6857998"/>
              <a:gd name="connsiteX11-333" fmla="*/ 0 w 5778419"/>
              <a:gd name="connsiteY11-334" fmla="*/ 205789 h 6857998"/>
              <a:gd name="connsiteX12-335" fmla="*/ 0 w 5778419"/>
              <a:gd name="connsiteY12-336" fmla="*/ 0 h 6857998"/>
              <a:gd name="connsiteX0-337" fmla="*/ 0 w 5778335"/>
              <a:gd name="connsiteY0-338" fmla="*/ 0 h 6857998"/>
              <a:gd name="connsiteX1-339" fmla="*/ 4826476 w 5778335"/>
              <a:gd name="connsiteY1-340" fmla="*/ 0 h 6857998"/>
              <a:gd name="connsiteX2-341" fmla="*/ 4981545 w 5778335"/>
              <a:gd name="connsiteY2-342" fmla="*/ 242417 h 6857998"/>
              <a:gd name="connsiteX3-343" fmla="*/ 5778239 w 5778335"/>
              <a:gd name="connsiteY3-344" fmla="*/ 3510767 h 6857998"/>
              <a:gd name="connsiteX4-345" fmla="*/ 4945323 w 5778335"/>
              <a:gd name="connsiteY4-346" fmla="*/ 6678616 h 6857998"/>
              <a:gd name="connsiteX5-347" fmla="*/ 4854355 w 5778335"/>
              <a:gd name="connsiteY5-348" fmla="*/ 6857998 h 6857998"/>
              <a:gd name="connsiteX6-349" fmla="*/ 0 w 5778335"/>
              <a:gd name="connsiteY6-350" fmla="*/ 6857998 h 6857998"/>
              <a:gd name="connsiteX7-351" fmla="*/ 0 w 5778335"/>
              <a:gd name="connsiteY7-352" fmla="*/ 6652211 h 6857998"/>
              <a:gd name="connsiteX8-353" fmla="*/ 32471 w 5778335"/>
              <a:gd name="connsiteY8-354" fmla="*/ 6642610 h 6857998"/>
              <a:gd name="connsiteX9-355" fmla="*/ 2321555 w 5778335"/>
              <a:gd name="connsiteY9-356" fmla="*/ 3428999 h 6857998"/>
              <a:gd name="connsiteX10-357" fmla="*/ 32471 w 5778335"/>
              <a:gd name="connsiteY10-358" fmla="*/ 215389 h 6857998"/>
              <a:gd name="connsiteX11-359" fmla="*/ 0 w 5778335"/>
              <a:gd name="connsiteY11-360" fmla="*/ 205789 h 6857998"/>
              <a:gd name="connsiteX12-361" fmla="*/ 0 w 5778335"/>
              <a:gd name="connsiteY12-362" fmla="*/ 0 h 6857998"/>
              <a:gd name="connsiteX0-363" fmla="*/ 0 w 5778428"/>
              <a:gd name="connsiteY0-364" fmla="*/ 0 h 6857998"/>
              <a:gd name="connsiteX1-365" fmla="*/ 4826476 w 5778428"/>
              <a:gd name="connsiteY1-366" fmla="*/ 0 h 6857998"/>
              <a:gd name="connsiteX2-367" fmla="*/ 4995261 w 5778428"/>
              <a:gd name="connsiteY2-368" fmla="*/ 242417 h 6857998"/>
              <a:gd name="connsiteX3-369" fmla="*/ 5778239 w 5778428"/>
              <a:gd name="connsiteY3-370" fmla="*/ 3510767 h 6857998"/>
              <a:gd name="connsiteX4-371" fmla="*/ 4945323 w 5778428"/>
              <a:gd name="connsiteY4-372" fmla="*/ 6678616 h 6857998"/>
              <a:gd name="connsiteX5-373" fmla="*/ 4854355 w 5778428"/>
              <a:gd name="connsiteY5-374" fmla="*/ 6857998 h 6857998"/>
              <a:gd name="connsiteX6-375" fmla="*/ 0 w 5778428"/>
              <a:gd name="connsiteY6-376" fmla="*/ 6857998 h 6857998"/>
              <a:gd name="connsiteX7-377" fmla="*/ 0 w 5778428"/>
              <a:gd name="connsiteY7-378" fmla="*/ 6652211 h 6857998"/>
              <a:gd name="connsiteX8-379" fmla="*/ 32471 w 5778428"/>
              <a:gd name="connsiteY8-380" fmla="*/ 6642610 h 6857998"/>
              <a:gd name="connsiteX9-381" fmla="*/ 2321555 w 5778428"/>
              <a:gd name="connsiteY9-382" fmla="*/ 3428999 h 6857998"/>
              <a:gd name="connsiteX10-383" fmla="*/ 32471 w 5778428"/>
              <a:gd name="connsiteY10-384" fmla="*/ 215389 h 6857998"/>
              <a:gd name="connsiteX11-385" fmla="*/ 0 w 5778428"/>
              <a:gd name="connsiteY11-386" fmla="*/ 205789 h 6857998"/>
              <a:gd name="connsiteX12-387" fmla="*/ 0 w 5778428"/>
              <a:gd name="connsiteY12-388" fmla="*/ 0 h 6857998"/>
              <a:gd name="connsiteX0-389" fmla="*/ 0 w 5778428"/>
              <a:gd name="connsiteY0-390" fmla="*/ 13628 h 6871626"/>
              <a:gd name="connsiteX1-391" fmla="*/ 4853906 w 5778428"/>
              <a:gd name="connsiteY1-392" fmla="*/ 0 h 6871626"/>
              <a:gd name="connsiteX2-393" fmla="*/ 4995261 w 5778428"/>
              <a:gd name="connsiteY2-394" fmla="*/ 256045 h 6871626"/>
              <a:gd name="connsiteX3-395" fmla="*/ 5778239 w 5778428"/>
              <a:gd name="connsiteY3-396" fmla="*/ 3524395 h 6871626"/>
              <a:gd name="connsiteX4-397" fmla="*/ 4945323 w 5778428"/>
              <a:gd name="connsiteY4-398" fmla="*/ 6692244 h 6871626"/>
              <a:gd name="connsiteX5-399" fmla="*/ 4854355 w 5778428"/>
              <a:gd name="connsiteY5-400" fmla="*/ 6871626 h 6871626"/>
              <a:gd name="connsiteX6-401" fmla="*/ 0 w 5778428"/>
              <a:gd name="connsiteY6-402" fmla="*/ 6871626 h 6871626"/>
              <a:gd name="connsiteX7-403" fmla="*/ 0 w 5778428"/>
              <a:gd name="connsiteY7-404" fmla="*/ 6665839 h 6871626"/>
              <a:gd name="connsiteX8-405" fmla="*/ 32471 w 5778428"/>
              <a:gd name="connsiteY8-406" fmla="*/ 6656238 h 6871626"/>
              <a:gd name="connsiteX9-407" fmla="*/ 2321555 w 5778428"/>
              <a:gd name="connsiteY9-408" fmla="*/ 3442627 h 6871626"/>
              <a:gd name="connsiteX10-409" fmla="*/ 32471 w 5778428"/>
              <a:gd name="connsiteY10-410" fmla="*/ 229017 h 6871626"/>
              <a:gd name="connsiteX11-411" fmla="*/ 0 w 5778428"/>
              <a:gd name="connsiteY11-412" fmla="*/ 219417 h 6871626"/>
              <a:gd name="connsiteX12-413" fmla="*/ 0 w 5778428"/>
              <a:gd name="connsiteY12-414" fmla="*/ 13628 h 6871626"/>
              <a:gd name="connsiteX0-415" fmla="*/ 0 w 5778428"/>
              <a:gd name="connsiteY0-416" fmla="*/ 13628 h 6871626"/>
              <a:gd name="connsiteX1-417" fmla="*/ 4853906 w 5778428"/>
              <a:gd name="connsiteY1-418" fmla="*/ 0 h 6871626"/>
              <a:gd name="connsiteX2-419" fmla="*/ 4995261 w 5778428"/>
              <a:gd name="connsiteY2-420" fmla="*/ 256045 h 6871626"/>
              <a:gd name="connsiteX3-421" fmla="*/ 5778239 w 5778428"/>
              <a:gd name="connsiteY3-422" fmla="*/ 3524395 h 6871626"/>
              <a:gd name="connsiteX4-423" fmla="*/ 4945323 w 5778428"/>
              <a:gd name="connsiteY4-424" fmla="*/ 6692244 h 6871626"/>
              <a:gd name="connsiteX5-425" fmla="*/ 4854355 w 5778428"/>
              <a:gd name="connsiteY5-426" fmla="*/ 6871626 h 6871626"/>
              <a:gd name="connsiteX6-427" fmla="*/ 0 w 5778428"/>
              <a:gd name="connsiteY6-428" fmla="*/ 6871626 h 6871626"/>
              <a:gd name="connsiteX7-429" fmla="*/ 0 w 5778428"/>
              <a:gd name="connsiteY7-430" fmla="*/ 6665839 h 6871626"/>
              <a:gd name="connsiteX8-431" fmla="*/ 32471 w 5778428"/>
              <a:gd name="connsiteY8-432" fmla="*/ 6656238 h 6871626"/>
              <a:gd name="connsiteX9-433" fmla="*/ 2321555 w 5778428"/>
              <a:gd name="connsiteY9-434" fmla="*/ 3442627 h 6871626"/>
              <a:gd name="connsiteX10-435" fmla="*/ 32471 w 5778428"/>
              <a:gd name="connsiteY10-436" fmla="*/ 229017 h 6871626"/>
              <a:gd name="connsiteX11-437" fmla="*/ 0 w 5778428"/>
              <a:gd name="connsiteY11-438" fmla="*/ 219417 h 6871626"/>
              <a:gd name="connsiteX12-439" fmla="*/ 0 w 5778428"/>
              <a:gd name="connsiteY12-440" fmla="*/ 13628 h 6871626"/>
              <a:gd name="connsiteX0-441" fmla="*/ 0 w 5778428"/>
              <a:gd name="connsiteY0-442" fmla="*/ 13628 h 6871626"/>
              <a:gd name="connsiteX1-443" fmla="*/ 4881335 w 5778428"/>
              <a:gd name="connsiteY1-444" fmla="*/ 0 h 6871626"/>
              <a:gd name="connsiteX2-445" fmla="*/ 4995261 w 5778428"/>
              <a:gd name="connsiteY2-446" fmla="*/ 256045 h 6871626"/>
              <a:gd name="connsiteX3-447" fmla="*/ 5778239 w 5778428"/>
              <a:gd name="connsiteY3-448" fmla="*/ 3524395 h 6871626"/>
              <a:gd name="connsiteX4-449" fmla="*/ 4945323 w 5778428"/>
              <a:gd name="connsiteY4-450" fmla="*/ 6692244 h 6871626"/>
              <a:gd name="connsiteX5-451" fmla="*/ 4854355 w 5778428"/>
              <a:gd name="connsiteY5-452" fmla="*/ 6871626 h 6871626"/>
              <a:gd name="connsiteX6-453" fmla="*/ 0 w 5778428"/>
              <a:gd name="connsiteY6-454" fmla="*/ 6871626 h 6871626"/>
              <a:gd name="connsiteX7-455" fmla="*/ 0 w 5778428"/>
              <a:gd name="connsiteY7-456" fmla="*/ 6665839 h 6871626"/>
              <a:gd name="connsiteX8-457" fmla="*/ 32471 w 5778428"/>
              <a:gd name="connsiteY8-458" fmla="*/ 6656238 h 6871626"/>
              <a:gd name="connsiteX9-459" fmla="*/ 2321555 w 5778428"/>
              <a:gd name="connsiteY9-460" fmla="*/ 3442627 h 6871626"/>
              <a:gd name="connsiteX10-461" fmla="*/ 32471 w 5778428"/>
              <a:gd name="connsiteY10-462" fmla="*/ 229017 h 6871626"/>
              <a:gd name="connsiteX11-463" fmla="*/ 0 w 5778428"/>
              <a:gd name="connsiteY11-464" fmla="*/ 219417 h 6871626"/>
              <a:gd name="connsiteX12-465" fmla="*/ 0 w 5778428"/>
              <a:gd name="connsiteY12-466" fmla="*/ 13628 h 6871626"/>
              <a:gd name="connsiteX0-467" fmla="*/ 0 w 5778428"/>
              <a:gd name="connsiteY0-468" fmla="*/ 13628 h 6871626"/>
              <a:gd name="connsiteX1-469" fmla="*/ 4826475 w 5778428"/>
              <a:gd name="connsiteY1-470" fmla="*/ 0 h 6871626"/>
              <a:gd name="connsiteX2-471" fmla="*/ 4995261 w 5778428"/>
              <a:gd name="connsiteY2-472" fmla="*/ 256045 h 6871626"/>
              <a:gd name="connsiteX3-473" fmla="*/ 5778239 w 5778428"/>
              <a:gd name="connsiteY3-474" fmla="*/ 3524395 h 6871626"/>
              <a:gd name="connsiteX4-475" fmla="*/ 4945323 w 5778428"/>
              <a:gd name="connsiteY4-476" fmla="*/ 6692244 h 6871626"/>
              <a:gd name="connsiteX5-477" fmla="*/ 4854355 w 5778428"/>
              <a:gd name="connsiteY5-478" fmla="*/ 6871626 h 6871626"/>
              <a:gd name="connsiteX6-479" fmla="*/ 0 w 5778428"/>
              <a:gd name="connsiteY6-480" fmla="*/ 6871626 h 6871626"/>
              <a:gd name="connsiteX7-481" fmla="*/ 0 w 5778428"/>
              <a:gd name="connsiteY7-482" fmla="*/ 6665839 h 6871626"/>
              <a:gd name="connsiteX8-483" fmla="*/ 32471 w 5778428"/>
              <a:gd name="connsiteY8-484" fmla="*/ 6656238 h 6871626"/>
              <a:gd name="connsiteX9-485" fmla="*/ 2321555 w 5778428"/>
              <a:gd name="connsiteY9-486" fmla="*/ 3442627 h 6871626"/>
              <a:gd name="connsiteX10-487" fmla="*/ 32471 w 5778428"/>
              <a:gd name="connsiteY10-488" fmla="*/ 229017 h 6871626"/>
              <a:gd name="connsiteX11-489" fmla="*/ 0 w 5778428"/>
              <a:gd name="connsiteY11-490" fmla="*/ 219417 h 6871626"/>
              <a:gd name="connsiteX12-491" fmla="*/ 0 w 5778428"/>
              <a:gd name="connsiteY12-492" fmla="*/ 13628 h 687162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49" y="connsiteY12-50"/>
              </a:cxn>
            </a:cxnLst>
            <a:rect l="l" t="t" r="r" b="b"/>
            <a:pathLst>
              <a:path w="5778428" h="6871626">
                <a:moveTo>
                  <a:pt x="0" y="13628"/>
                </a:moveTo>
                <a:lnTo>
                  <a:pt x="4826475" y="0"/>
                </a:lnTo>
                <a:lnTo>
                  <a:pt x="4995261" y="256045"/>
                </a:lnTo>
                <a:cubicBezTo>
                  <a:pt x="5520844" y="1223554"/>
                  <a:pt x="5786562" y="2451695"/>
                  <a:pt x="5778239" y="3524395"/>
                </a:cubicBezTo>
                <a:cubicBezTo>
                  <a:pt x="5769916" y="4597095"/>
                  <a:pt x="5501891" y="5703675"/>
                  <a:pt x="4945323" y="6692244"/>
                </a:cubicBezTo>
                <a:lnTo>
                  <a:pt x="4854355" y="6871626"/>
                </a:lnTo>
                <a:lnTo>
                  <a:pt x="0" y="6871626"/>
                </a:lnTo>
                <a:lnTo>
                  <a:pt x="0" y="6665839"/>
                </a:lnTo>
                <a:lnTo>
                  <a:pt x="32471" y="6656238"/>
                </a:lnTo>
                <a:cubicBezTo>
                  <a:pt x="1364675" y="6196228"/>
                  <a:pt x="2321555" y="4931174"/>
                  <a:pt x="2321555" y="3442627"/>
                </a:cubicBezTo>
                <a:cubicBezTo>
                  <a:pt x="2321555" y="1954082"/>
                  <a:pt x="1364675" y="689027"/>
                  <a:pt x="32471" y="229017"/>
                </a:cubicBezTo>
                <a:lnTo>
                  <a:pt x="0" y="219417"/>
                </a:lnTo>
                <a:lnTo>
                  <a:pt x="0" y="13628"/>
                </a:lnTo>
                <a:close/>
              </a:path>
            </a:pathLst>
          </a:custGeom>
          <a:solidFill>
            <a:srgbClr val="0075F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latin typeface="微软雅黑" charset="0"/>
              <a:ea typeface="微软雅黑" charset="0"/>
            </a:endParaRPr>
          </a:p>
        </p:txBody>
      </p:sp>
      <p:sp>
        <p:nvSpPr>
          <p:cNvPr id="91" name="ïṡ1îḍè"/>
          <p:cNvSpPr/>
          <p:nvPr/>
        </p:nvSpPr>
        <p:spPr>
          <a:xfrm>
            <a:off x="2048238" y="2640914"/>
            <a:ext cx="3745474" cy="1526252"/>
          </a:xfrm>
          <a:prstGeom prst="rect">
            <a:avLst/>
          </a:prstGeom>
          <a:effectLst>
            <a:outerShdw blurRad="50800" dist="38100" dir="5400000" algn="t" rotWithShape="0">
              <a:prstClr val="black">
                <a:alpha val="30000"/>
              </a:prstClr>
            </a:outerShdw>
          </a:effectLst>
        </p:spPr>
        <p:txBody>
          <a:bodyPr wrap="square" anchor="b" anchorCtr="0">
            <a:spAutoFit/>
          </a:bodyPr>
          <a:lstStyle/>
          <a:p>
            <a:pPr algn="ctr">
              <a:lnSpc>
                <a:spcPts val="5900"/>
              </a:lnSpc>
              <a:buSzPct val="25000"/>
            </a:pPr>
            <a:r>
              <a:rPr lang="zh-CN" altLang="en-US" sz="5300" b="1" dirty="0">
                <a:solidFill>
                  <a:schemeClr val="bg1"/>
                </a:solidFill>
                <a:latin typeface="微软雅黑" charset="0"/>
                <a:ea typeface="微软雅黑" charset="0"/>
                <a:cs typeface="微软雅黑" charset="0"/>
              </a:rPr>
              <a:t>目 录</a:t>
            </a:r>
            <a:r>
              <a:rPr lang="en-US" altLang="zh-CN" sz="3600" b="1" dirty="0">
                <a:solidFill>
                  <a:schemeClr val="bg1"/>
                </a:solidFill>
                <a:latin typeface="微软雅黑" charset="0"/>
                <a:ea typeface="微软雅黑" charset="0"/>
                <a:cs typeface="微软雅黑" charset="0"/>
              </a:rPr>
              <a:t>CONTENTS</a:t>
            </a:r>
            <a:endParaRPr lang="en-US" altLang="zh-CN" sz="3600" b="1" dirty="0">
              <a:solidFill>
                <a:schemeClr val="bg1"/>
              </a:solidFill>
              <a:latin typeface="微软雅黑" charset="0"/>
              <a:ea typeface="微软雅黑" charset="0"/>
              <a:cs typeface="微软雅黑" charset="0"/>
            </a:endParaRPr>
          </a:p>
        </p:txBody>
      </p:sp>
      <p:grpSp>
        <p:nvGrpSpPr>
          <p:cNvPr id="8" name="组合 7"/>
          <p:cNvGrpSpPr/>
          <p:nvPr/>
        </p:nvGrpSpPr>
        <p:grpSpPr>
          <a:xfrm>
            <a:off x="6116945" y="2272388"/>
            <a:ext cx="5949366" cy="909699"/>
            <a:chOff x="6116945" y="2272388"/>
            <a:chExt cx="5949366" cy="909699"/>
          </a:xfrm>
        </p:grpSpPr>
        <p:sp>
          <p:nvSpPr>
            <p:cNvPr id="95" name="îšḻiďê"/>
            <p:cNvSpPr/>
            <p:nvPr/>
          </p:nvSpPr>
          <p:spPr>
            <a:xfrm>
              <a:off x="6240796" y="2272388"/>
              <a:ext cx="5825515" cy="909699"/>
            </a:xfrm>
            <a:prstGeom prst="roundRect">
              <a:avLst>
                <a:gd name="adj" fmla="val 50000"/>
              </a:avLst>
            </a:prstGeom>
            <a:gradFill>
              <a:gsLst>
                <a:gs pos="0">
                  <a:schemeClr val="accent1">
                    <a:tint val="66000"/>
                    <a:satMod val="160000"/>
                  </a:schemeClr>
                </a:gs>
                <a:gs pos="54000">
                  <a:schemeClr val="accent1">
                    <a:tint val="44500"/>
                    <a:satMod val="160000"/>
                    <a:alpha val="31000"/>
                  </a:schemeClr>
                </a:gs>
                <a:gs pos="100000">
                  <a:schemeClr val="accent1">
                    <a:tint val="23500"/>
                    <a:satMod val="160000"/>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charset="0"/>
                <a:ea typeface="微软雅黑" charset="0"/>
              </a:endParaRPr>
            </a:p>
          </p:txBody>
        </p:sp>
        <p:sp>
          <p:nvSpPr>
            <p:cNvPr id="96" name="iSļïḍê"/>
            <p:cNvSpPr txBox="1"/>
            <p:nvPr/>
          </p:nvSpPr>
          <p:spPr>
            <a:xfrm>
              <a:off x="7028630" y="2571821"/>
              <a:ext cx="4320000" cy="310832"/>
            </a:xfrm>
            <a:prstGeom prst="rect">
              <a:avLst/>
            </a:prstGeom>
            <a:noFill/>
            <a:ln>
              <a:noFill/>
            </a:ln>
            <a:effectLst>
              <a:outerShdw blurRad="50800" dist="63500" dir="2700000" algn="tl" rotWithShape="0">
                <a:schemeClr val="bg1"/>
              </a:outerShdw>
            </a:effectLst>
          </p:spPr>
          <p:txBody>
            <a:bodyPr wrap="square" lIns="91440" tIns="45720" rIns="91440" bIns="45720" anchor="ctr" anchorCtr="0">
              <a:noAutofit/>
            </a:bodyPr>
            <a:lstStyle/>
            <a:p>
              <a:pPr>
                <a:buSzPct val="25000"/>
              </a:pPr>
              <a:r>
                <a:rPr lang="zh-CN" altLang="en-US" sz="3500" b="1" dirty="0">
                  <a:latin typeface="微软雅黑" charset="0"/>
                  <a:ea typeface="微软雅黑" charset="0"/>
                </a:rPr>
                <a:t>现状</a:t>
              </a:r>
              <a:r>
                <a:rPr lang="zh-CN" altLang="en-US" sz="3500" b="1" dirty="0">
                  <a:latin typeface="微软雅黑" charset="0"/>
                  <a:ea typeface="微软雅黑" charset="0"/>
                </a:rPr>
                <a:t>分析</a:t>
              </a:r>
              <a:endParaRPr lang="zh-CN" altLang="en-US" sz="3500" b="1" dirty="0">
                <a:latin typeface="微软雅黑" charset="0"/>
                <a:ea typeface="微软雅黑" charset="0"/>
              </a:endParaRPr>
            </a:p>
          </p:txBody>
        </p:sp>
        <p:sp>
          <p:nvSpPr>
            <p:cNvPr id="97" name="í$1íḋè"/>
            <p:cNvSpPr/>
            <p:nvPr/>
          </p:nvSpPr>
          <p:spPr>
            <a:xfrm>
              <a:off x="6116945" y="2361173"/>
              <a:ext cx="732129" cy="732129"/>
            </a:xfrm>
            <a:prstGeom prst="ellipse">
              <a:avLst/>
            </a:prstGeom>
            <a:solidFill>
              <a:srgbClr val="2277C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800" b="1" dirty="0" smtClean="0">
                  <a:latin typeface="微软雅黑" charset="0"/>
                  <a:ea typeface="微软雅黑" charset="0"/>
                </a:rPr>
                <a:t>0</a:t>
              </a:r>
              <a:r>
                <a:rPr lang="en-US" altLang="zh-CN" sz="2800" b="1" dirty="0">
                  <a:latin typeface="微软雅黑" charset="0"/>
                  <a:ea typeface="微软雅黑" charset="0"/>
                </a:rPr>
                <a:t>2</a:t>
              </a:r>
              <a:endParaRPr lang="zh-CN" altLang="en-US" sz="2800" b="1" dirty="0">
                <a:latin typeface="微软雅黑" charset="0"/>
                <a:ea typeface="微软雅黑" charset="0"/>
              </a:endParaRPr>
            </a:p>
          </p:txBody>
        </p:sp>
      </p:grpSp>
      <p:grpSp>
        <p:nvGrpSpPr>
          <p:cNvPr id="10" name="组合 9"/>
          <p:cNvGrpSpPr/>
          <p:nvPr/>
        </p:nvGrpSpPr>
        <p:grpSpPr>
          <a:xfrm>
            <a:off x="6550687" y="3614713"/>
            <a:ext cx="4408738" cy="669118"/>
            <a:chOff x="6550687" y="3614713"/>
            <a:chExt cx="4408738" cy="669118"/>
          </a:xfrm>
        </p:grpSpPr>
        <p:sp>
          <p:nvSpPr>
            <p:cNvPr id="107" name="ïṧľiḓê"/>
            <p:cNvSpPr/>
            <p:nvPr/>
          </p:nvSpPr>
          <p:spPr>
            <a:xfrm>
              <a:off x="6674538" y="3614713"/>
              <a:ext cx="4284887" cy="669118"/>
            </a:xfrm>
            <a:prstGeom prst="roundRect">
              <a:avLst>
                <a:gd name="adj" fmla="val 50000"/>
              </a:avLst>
            </a:prstGeom>
            <a:gradFill flip="none" rotWithShape="1">
              <a:gsLst>
                <a:gs pos="0">
                  <a:schemeClr val="accent1">
                    <a:tint val="66000"/>
                    <a:satMod val="160000"/>
                  </a:schemeClr>
                </a:gs>
                <a:gs pos="54000">
                  <a:schemeClr val="accent1">
                    <a:tint val="44500"/>
                    <a:satMod val="160000"/>
                    <a:alpha val="31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charset="0"/>
                <a:ea typeface="微软雅黑" charset="0"/>
              </a:endParaRPr>
            </a:p>
          </p:txBody>
        </p:sp>
        <p:sp>
          <p:nvSpPr>
            <p:cNvPr id="108" name="îṥlïďe"/>
            <p:cNvSpPr txBox="1"/>
            <p:nvPr/>
          </p:nvSpPr>
          <p:spPr>
            <a:xfrm>
              <a:off x="7147359" y="3673002"/>
              <a:ext cx="3489386" cy="552540"/>
            </a:xfrm>
            <a:prstGeom prst="rect">
              <a:avLst/>
            </a:prstGeom>
            <a:noFill/>
            <a:ln>
              <a:noFill/>
            </a:ln>
            <a:effectLst>
              <a:outerShdw blurRad="50800" dist="38100" dir="2700000" algn="tl" rotWithShape="0">
                <a:schemeClr val="bg1">
                  <a:alpha val="70000"/>
                </a:schemeClr>
              </a:outerShdw>
            </a:effectLst>
          </p:spPr>
          <p:txBody>
            <a:bodyPr wrap="square" lIns="91440" tIns="45720" rIns="91440" bIns="45720" anchor="ctr" anchorCtr="0">
              <a:normAutofit/>
            </a:bodyPr>
            <a:lstStyle/>
            <a:p>
              <a:pPr>
                <a:buSzPct val="25000"/>
              </a:pPr>
              <a:r>
                <a:rPr lang="zh-CN" altLang="en-US" sz="2100" b="1" dirty="0" smtClean="0">
                  <a:solidFill>
                    <a:schemeClr val="tx2">
                      <a:lumMod val="50000"/>
                    </a:schemeClr>
                  </a:solidFill>
                  <a:latin typeface="微软雅黑" charset="0"/>
                  <a:ea typeface="微软雅黑" charset="0"/>
                </a:rPr>
                <a:t>建设</a:t>
              </a:r>
              <a:r>
                <a:rPr lang="zh-CN" altLang="en-US" sz="2100" b="1" dirty="0" smtClean="0">
                  <a:solidFill>
                    <a:schemeClr val="tx2">
                      <a:lumMod val="50000"/>
                    </a:schemeClr>
                  </a:solidFill>
                  <a:latin typeface="微软雅黑" charset="0"/>
                  <a:ea typeface="微软雅黑" charset="0"/>
                </a:rPr>
                <a:t>方案</a:t>
              </a:r>
              <a:endParaRPr lang="zh-CN" altLang="en-US" sz="2100" b="1" dirty="0" smtClean="0">
                <a:solidFill>
                  <a:schemeClr val="tx2">
                    <a:lumMod val="50000"/>
                  </a:schemeClr>
                </a:solidFill>
                <a:latin typeface="微软雅黑" charset="0"/>
                <a:ea typeface="微软雅黑" charset="0"/>
              </a:endParaRPr>
            </a:p>
          </p:txBody>
        </p:sp>
        <p:sp>
          <p:nvSpPr>
            <p:cNvPr id="109" name="îšľiďé"/>
            <p:cNvSpPr/>
            <p:nvPr/>
          </p:nvSpPr>
          <p:spPr>
            <a:xfrm>
              <a:off x="6550687" y="3680018"/>
              <a:ext cx="538508" cy="538508"/>
            </a:xfrm>
            <a:prstGeom prst="ellipse">
              <a:avLst/>
            </a:prstGeom>
            <a:solidFill>
              <a:srgbClr val="2277C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b="1" dirty="0">
                  <a:latin typeface="微软雅黑" charset="0"/>
                  <a:ea typeface="微软雅黑" charset="0"/>
                </a:rPr>
                <a:t>03</a:t>
              </a:r>
              <a:endParaRPr lang="en-US" altLang="zh-CN" b="1" dirty="0">
                <a:latin typeface="微软雅黑" charset="0"/>
                <a:ea typeface="微软雅黑" charset="0"/>
              </a:endParaRPr>
            </a:p>
          </p:txBody>
        </p:sp>
      </p:grpSp>
      <p:grpSp>
        <p:nvGrpSpPr>
          <p:cNvPr id="14" name="图形 4"/>
          <p:cNvGrpSpPr/>
          <p:nvPr/>
        </p:nvGrpSpPr>
        <p:grpSpPr>
          <a:xfrm>
            <a:off x="10418438" y="302489"/>
            <a:ext cx="1421106" cy="317081"/>
            <a:chOff x="3026537" y="1769312"/>
            <a:chExt cx="5852211" cy="1305762"/>
          </a:xfrm>
          <a:solidFill>
            <a:srgbClr val="2870BF"/>
          </a:solidFill>
          <a:effectLst>
            <a:outerShdw blurRad="50800" dist="38100" dir="2700000" algn="tl" rotWithShape="0">
              <a:schemeClr val="bg1">
                <a:alpha val="40000"/>
              </a:schemeClr>
            </a:outerShdw>
          </a:effectLst>
        </p:grpSpPr>
        <p:grpSp>
          <p:nvGrpSpPr>
            <p:cNvPr id="15" name="图形 4"/>
            <p:cNvGrpSpPr/>
            <p:nvPr/>
          </p:nvGrpSpPr>
          <p:grpSpPr>
            <a:xfrm>
              <a:off x="5805209" y="1769312"/>
              <a:ext cx="3046119" cy="736361"/>
              <a:chOff x="5805209" y="1769312"/>
              <a:chExt cx="3046119" cy="736361"/>
            </a:xfrm>
            <a:grpFill/>
          </p:grpSpPr>
          <p:sp>
            <p:nvSpPr>
              <p:cNvPr id="29" name="任意形状 7"/>
              <p:cNvSpPr/>
              <p:nvPr/>
            </p:nvSpPr>
            <p:spPr>
              <a:xfrm>
                <a:off x="5805209" y="1885054"/>
                <a:ext cx="646709" cy="528581"/>
              </a:xfrm>
              <a:custGeom>
                <a:avLst/>
                <a:gdLst>
                  <a:gd name="connsiteX0" fmla="*/ 339823 w 646709"/>
                  <a:gd name="connsiteY0" fmla="*/ 17192 h 528581"/>
                  <a:gd name="connsiteX1" fmla="*/ 490535 w 646709"/>
                  <a:gd name="connsiteY1" fmla="*/ 1363 h 528581"/>
                  <a:gd name="connsiteX2" fmla="*/ 490535 w 646709"/>
                  <a:gd name="connsiteY2" fmla="*/ 39302 h 528581"/>
                  <a:gd name="connsiteX3" fmla="*/ 405803 w 646709"/>
                  <a:gd name="connsiteY3" fmla="*/ 96167 h 528581"/>
                  <a:gd name="connsiteX4" fmla="*/ 386964 w 646709"/>
                  <a:gd name="connsiteY4" fmla="*/ 194153 h 528581"/>
                  <a:gd name="connsiteX5" fmla="*/ 468600 w 646709"/>
                  <a:gd name="connsiteY5" fmla="*/ 172044 h 528581"/>
                  <a:gd name="connsiteX6" fmla="*/ 487439 w 646709"/>
                  <a:gd name="connsiteY6" fmla="*/ 235275 h 528581"/>
                  <a:gd name="connsiteX7" fmla="*/ 456040 w 646709"/>
                  <a:gd name="connsiteY7" fmla="*/ 247921 h 528581"/>
                  <a:gd name="connsiteX8" fmla="*/ 386964 w 646709"/>
                  <a:gd name="connsiteY8" fmla="*/ 282677 h 528581"/>
                  <a:gd name="connsiteX9" fmla="*/ 377587 w 646709"/>
                  <a:gd name="connsiteY9" fmla="*/ 307970 h 528581"/>
                  <a:gd name="connsiteX10" fmla="*/ 377587 w 646709"/>
                  <a:gd name="connsiteY10" fmla="*/ 368018 h 528581"/>
                  <a:gd name="connsiteX11" fmla="*/ 418362 w 646709"/>
                  <a:gd name="connsiteY11" fmla="*/ 396493 h 528581"/>
                  <a:gd name="connsiteX12" fmla="*/ 493718 w 646709"/>
                  <a:gd name="connsiteY12" fmla="*/ 396493 h 528581"/>
                  <a:gd name="connsiteX13" fmla="*/ 572171 w 646709"/>
                  <a:gd name="connsiteY13" fmla="*/ 390213 h 528581"/>
                  <a:gd name="connsiteX14" fmla="*/ 625505 w 646709"/>
                  <a:gd name="connsiteY14" fmla="*/ 402859 h 528581"/>
                  <a:gd name="connsiteX15" fmla="*/ 628688 w 646709"/>
                  <a:gd name="connsiteY15" fmla="*/ 491297 h 528581"/>
                  <a:gd name="connsiteX16" fmla="*/ 333630 w 646709"/>
                  <a:gd name="connsiteY16" fmla="*/ 469187 h 528581"/>
                  <a:gd name="connsiteX17" fmla="*/ 302231 w 646709"/>
                  <a:gd name="connsiteY17" fmla="*/ 472370 h 528581"/>
                  <a:gd name="connsiteX18" fmla="*/ 286576 w 646709"/>
                  <a:gd name="connsiteY18" fmla="*/ 472370 h 528581"/>
                  <a:gd name="connsiteX19" fmla="*/ 60594 w 646709"/>
                  <a:gd name="connsiteY19" fmla="*/ 510309 h 528581"/>
                  <a:gd name="connsiteX20" fmla="*/ 48034 w 646709"/>
                  <a:gd name="connsiteY20" fmla="*/ 519772 h 528581"/>
                  <a:gd name="connsiteX21" fmla="*/ 29195 w 646709"/>
                  <a:gd name="connsiteY21" fmla="*/ 522955 h 528581"/>
                  <a:gd name="connsiteX22" fmla="*/ 980 w 646709"/>
                  <a:gd name="connsiteY22" fmla="*/ 462907 h 528581"/>
                  <a:gd name="connsiteX23" fmla="*/ 145412 w 646709"/>
                  <a:gd name="connsiteY23" fmla="*/ 431335 h 528581"/>
                  <a:gd name="connsiteX24" fmla="*/ 148509 w 646709"/>
                  <a:gd name="connsiteY24" fmla="*/ 276483 h 528581"/>
                  <a:gd name="connsiteX25" fmla="*/ 145412 w 646709"/>
                  <a:gd name="connsiteY25" fmla="*/ 229081 h 528581"/>
                  <a:gd name="connsiteX26" fmla="*/ 164251 w 646709"/>
                  <a:gd name="connsiteY26" fmla="*/ 210155 h 528581"/>
                  <a:gd name="connsiteX27" fmla="*/ 239607 w 646709"/>
                  <a:gd name="connsiteY27" fmla="*/ 241727 h 528581"/>
                  <a:gd name="connsiteX28" fmla="*/ 220768 w 646709"/>
                  <a:gd name="connsiteY28" fmla="*/ 371287 h 528581"/>
                  <a:gd name="connsiteX29" fmla="*/ 227048 w 646709"/>
                  <a:gd name="connsiteY29" fmla="*/ 406042 h 528581"/>
                  <a:gd name="connsiteX30" fmla="*/ 248983 w 646709"/>
                  <a:gd name="connsiteY30" fmla="*/ 412323 h 528581"/>
                  <a:gd name="connsiteX31" fmla="*/ 292941 w 646709"/>
                  <a:gd name="connsiteY31" fmla="*/ 399676 h 528581"/>
                  <a:gd name="connsiteX32" fmla="*/ 302317 w 646709"/>
                  <a:gd name="connsiteY32" fmla="*/ 371201 h 528581"/>
                  <a:gd name="connsiteX33" fmla="*/ 299221 w 646709"/>
                  <a:gd name="connsiteY33" fmla="*/ 203703 h 528581"/>
                  <a:gd name="connsiteX34" fmla="*/ 299221 w 646709"/>
                  <a:gd name="connsiteY34" fmla="*/ 140471 h 528581"/>
                  <a:gd name="connsiteX35" fmla="*/ 277285 w 646709"/>
                  <a:gd name="connsiteY35" fmla="*/ 111996 h 528581"/>
                  <a:gd name="connsiteX36" fmla="*/ 223951 w 646709"/>
                  <a:gd name="connsiteY36" fmla="*/ 124642 h 528581"/>
                  <a:gd name="connsiteX37" fmla="*/ 176897 w 646709"/>
                  <a:gd name="connsiteY37" fmla="*/ 58314 h 528581"/>
                  <a:gd name="connsiteX38" fmla="*/ 176897 w 646709"/>
                  <a:gd name="connsiteY38" fmla="*/ 48851 h 528581"/>
                  <a:gd name="connsiteX39" fmla="*/ 208295 w 646709"/>
                  <a:gd name="connsiteY39" fmla="*/ 29924 h 528581"/>
                  <a:gd name="connsiteX40" fmla="*/ 339823 w 646709"/>
                  <a:gd name="connsiteY40" fmla="*/ 17192 h 52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6709" h="528581">
                    <a:moveTo>
                      <a:pt x="339823" y="17192"/>
                    </a:moveTo>
                    <a:cubicBezTo>
                      <a:pt x="392125" y="2481"/>
                      <a:pt x="442363" y="-2766"/>
                      <a:pt x="490535" y="1363"/>
                    </a:cubicBezTo>
                    <a:cubicBezTo>
                      <a:pt x="486320" y="14009"/>
                      <a:pt x="486320" y="26655"/>
                      <a:pt x="490535" y="39302"/>
                    </a:cubicBezTo>
                    <a:cubicBezTo>
                      <a:pt x="496815" y="49883"/>
                      <a:pt x="468600" y="68810"/>
                      <a:pt x="405803" y="96167"/>
                    </a:cubicBezTo>
                    <a:cubicBezTo>
                      <a:pt x="393244" y="108813"/>
                      <a:pt x="386964" y="141504"/>
                      <a:pt x="386964" y="194153"/>
                    </a:cubicBezTo>
                    <a:cubicBezTo>
                      <a:pt x="426706" y="183658"/>
                      <a:pt x="453890" y="176259"/>
                      <a:pt x="468600" y="172044"/>
                    </a:cubicBezTo>
                    <a:cubicBezTo>
                      <a:pt x="481159" y="178324"/>
                      <a:pt x="487439" y="199401"/>
                      <a:pt x="487439" y="235275"/>
                    </a:cubicBezTo>
                    <a:cubicBezTo>
                      <a:pt x="481159" y="239491"/>
                      <a:pt x="470664" y="243706"/>
                      <a:pt x="456040" y="247921"/>
                    </a:cubicBezTo>
                    <a:cubicBezTo>
                      <a:pt x="435136" y="256352"/>
                      <a:pt x="412083" y="267966"/>
                      <a:pt x="386964" y="282677"/>
                    </a:cubicBezTo>
                    <a:cubicBezTo>
                      <a:pt x="382749" y="286893"/>
                      <a:pt x="379566" y="295323"/>
                      <a:pt x="377587" y="307970"/>
                    </a:cubicBezTo>
                    <a:cubicBezTo>
                      <a:pt x="375437" y="322766"/>
                      <a:pt x="375437" y="342725"/>
                      <a:pt x="377587" y="368018"/>
                    </a:cubicBezTo>
                    <a:cubicBezTo>
                      <a:pt x="377587" y="389095"/>
                      <a:pt x="391179" y="398558"/>
                      <a:pt x="418362" y="396493"/>
                    </a:cubicBezTo>
                    <a:cubicBezTo>
                      <a:pt x="435051" y="396493"/>
                      <a:pt x="460169" y="396493"/>
                      <a:pt x="493718" y="396493"/>
                    </a:cubicBezTo>
                    <a:cubicBezTo>
                      <a:pt x="531396" y="394429"/>
                      <a:pt x="557547" y="392278"/>
                      <a:pt x="572171" y="390213"/>
                    </a:cubicBezTo>
                    <a:cubicBezTo>
                      <a:pt x="599354" y="385998"/>
                      <a:pt x="617161" y="390213"/>
                      <a:pt x="625505" y="402859"/>
                    </a:cubicBezTo>
                    <a:cubicBezTo>
                      <a:pt x="652688" y="455509"/>
                      <a:pt x="653720" y="485017"/>
                      <a:pt x="628688" y="491297"/>
                    </a:cubicBezTo>
                    <a:cubicBezTo>
                      <a:pt x="547052" y="459724"/>
                      <a:pt x="448642" y="452326"/>
                      <a:pt x="333630" y="469187"/>
                    </a:cubicBezTo>
                    <a:cubicBezTo>
                      <a:pt x="316855" y="471338"/>
                      <a:pt x="306447" y="472370"/>
                      <a:pt x="302231" y="472370"/>
                    </a:cubicBezTo>
                    <a:cubicBezTo>
                      <a:pt x="298016" y="472370"/>
                      <a:pt x="292855" y="472370"/>
                      <a:pt x="286576" y="472370"/>
                    </a:cubicBezTo>
                    <a:cubicBezTo>
                      <a:pt x="207004" y="463940"/>
                      <a:pt x="131649" y="476586"/>
                      <a:pt x="60594" y="510309"/>
                    </a:cubicBezTo>
                    <a:cubicBezTo>
                      <a:pt x="56379" y="512460"/>
                      <a:pt x="52164" y="515557"/>
                      <a:pt x="48034" y="519772"/>
                    </a:cubicBezTo>
                    <a:cubicBezTo>
                      <a:pt x="39604" y="530354"/>
                      <a:pt x="33410" y="531386"/>
                      <a:pt x="29195" y="522955"/>
                    </a:cubicBezTo>
                    <a:cubicBezTo>
                      <a:pt x="6141" y="493448"/>
                      <a:pt x="-3235" y="473489"/>
                      <a:pt x="980" y="462907"/>
                    </a:cubicBezTo>
                    <a:cubicBezTo>
                      <a:pt x="82616" y="450261"/>
                      <a:pt x="130702" y="439766"/>
                      <a:pt x="145412" y="431335"/>
                    </a:cubicBezTo>
                    <a:cubicBezTo>
                      <a:pt x="155821" y="422904"/>
                      <a:pt x="156853" y="371287"/>
                      <a:pt x="148509" y="276483"/>
                    </a:cubicBezTo>
                    <a:cubicBezTo>
                      <a:pt x="146358" y="257557"/>
                      <a:pt x="145412" y="241727"/>
                      <a:pt x="145412" y="229081"/>
                    </a:cubicBezTo>
                    <a:cubicBezTo>
                      <a:pt x="145412" y="218586"/>
                      <a:pt x="151692" y="212219"/>
                      <a:pt x="164251" y="210155"/>
                    </a:cubicBezTo>
                    <a:cubicBezTo>
                      <a:pt x="216553" y="218586"/>
                      <a:pt x="241671" y="229081"/>
                      <a:pt x="239607" y="241727"/>
                    </a:cubicBezTo>
                    <a:cubicBezTo>
                      <a:pt x="216553" y="269085"/>
                      <a:pt x="210273" y="312357"/>
                      <a:pt x="220768" y="371287"/>
                    </a:cubicBezTo>
                    <a:cubicBezTo>
                      <a:pt x="222833" y="386084"/>
                      <a:pt x="224897" y="397612"/>
                      <a:pt x="227048" y="406042"/>
                    </a:cubicBezTo>
                    <a:cubicBezTo>
                      <a:pt x="227048" y="410258"/>
                      <a:pt x="234360" y="412323"/>
                      <a:pt x="248983" y="412323"/>
                    </a:cubicBezTo>
                    <a:cubicBezTo>
                      <a:pt x="265672" y="410258"/>
                      <a:pt x="280382" y="406042"/>
                      <a:pt x="292941" y="399676"/>
                    </a:cubicBezTo>
                    <a:cubicBezTo>
                      <a:pt x="299221" y="395461"/>
                      <a:pt x="302317" y="385998"/>
                      <a:pt x="302317" y="371201"/>
                    </a:cubicBezTo>
                    <a:cubicBezTo>
                      <a:pt x="302317" y="280699"/>
                      <a:pt x="301199" y="224866"/>
                      <a:pt x="299221" y="203703"/>
                    </a:cubicBezTo>
                    <a:cubicBezTo>
                      <a:pt x="299221" y="172130"/>
                      <a:pt x="299221" y="151053"/>
                      <a:pt x="299221" y="140471"/>
                    </a:cubicBezTo>
                    <a:cubicBezTo>
                      <a:pt x="297070" y="123610"/>
                      <a:pt x="289844" y="114147"/>
                      <a:pt x="277285" y="111996"/>
                    </a:cubicBezTo>
                    <a:cubicBezTo>
                      <a:pt x="264726" y="111996"/>
                      <a:pt x="246919" y="116211"/>
                      <a:pt x="223951" y="124642"/>
                    </a:cubicBezTo>
                    <a:cubicBezTo>
                      <a:pt x="209327" y="133073"/>
                      <a:pt x="193585" y="110964"/>
                      <a:pt x="176897" y="58314"/>
                    </a:cubicBezTo>
                    <a:cubicBezTo>
                      <a:pt x="176897" y="54099"/>
                      <a:pt x="176897" y="50916"/>
                      <a:pt x="176897" y="48851"/>
                    </a:cubicBezTo>
                    <a:cubicBezTo>
                      <a:pt x="172682" y="36205"/>
                      <a:pt x="183176" y="29924"/>
                      <a:pt x="208295" y="29924"/>
                    </a:cubicBezTo>
                    <a:cubicBezTo>
                      <a:pt x="260252" y="31903"/>
                      <a:pt x="304210" y="27774"/>
                      <a:pt x="339823" y="17192"/>
                    </a:cubicBezTo>
                    <a:close/>
                  </a:path>
                </a:pathLst>
              </a:custGeom>
              <a:grpFill/>
              <a:ln w="860" cap="flat">
                <a:noFill/>
                <a:prstDash val="solid"/>
                <a:miter/>
              </a:ln>
            </p:spPr>
            <p:txBody>
              <a:bodyPr rtlCol="0" anchor="ctr"/>
              <a:lstStyle/>
              <a:p>
                <a:endParaRPr lang="zh-CN" altLang="en-US">
                  <a:latin typeface="微软雅黑" charset="0"/>
                  <a:ea typeface="微软雅黑" charset="0"/>
                </a:endParaRPr>
              </a:p>
            </p:txBody>
          </p:sp>
          <p:sp>
            <p:nvSpPr>
              <p:cNvPr id="30" name="任意形状 8"/>
              <p:cNvSpPr/>
              <p:nvPr/>
            </p:nvSpPr>
            <p:spPr>
              <a:xfrm>
                <a:off x="6627623" y="1792353"/>
                <a:ext cx="612994" cy="688006"/>
              </a:xfrm>
              <a:custGeom>
                <a:avLst/>
                <a:gdLst>
                  <a:gd name="connsiteX0" fmla="*/ 139010 w 612994"/>
                  <a:gd name="connsiteY0" fmla="*/ 315243 h 688006"/>
                  <a:gd name="connsiteX1" fmla="*/ 214366 w 612994"/>
                  <a:gd name="connsiteY1" fmla="*/ 283671 h 688006"/>
                  <a:gd name="connsiteX2" fmla="*/ 270882 w 612994"/>
                  <a:gd name="connsiteY2" fmla="*/ 261561 h 688006"/>
                  <a:gd name="connsiteX3" fmla="*/ 302281 w 612994"/>
                  <a:gd name="connsiteY3" fmla="*/ 248915 h 688006"/>
                  <a:gd name="connsiteX4" fmla="*/ 368174 w 612994"/>
                  <a:gd name="connsiteY4" fmla="*/ 204696 h 688006"/>
                  <a:gd name="connsiteX5" fmla="*/ 449810 w 612994"/>
                  <a:gd name="connsiteY5" fmla="*/ 106710 h 688006"/>
                  <a:gd name="connsiteX6" fmla="*/ 471746 w 612994"/>
                  <a:gd name="connsiteY6" fmla="*/ 97246 h 688006"/>
                  <a:gd name="connsiteX7" fmla="*/ 474842 w 612994"/>
                  <a:gd name="connsiteY7" fmla="*/ 100429 h 688006"/>
                  <a:gd name="connsiteX8" fmla="*/ 484305 w 612994"/>
                  <a:gd name="connsiteY8" fmla="*/ 103613 h 688006"/>
                  <a:gd name="connsiteX9" fmla="*/ 487401 w 612994"/>
                  <a:gd name="connsiteY9" fmla="*/ 125722 h 688006"/>
                  <a:gd name="connsiteX10" fmla="*/ 440348 w 612994"/>
                  <a:gd name="connsiteY10" fmla="*/ 173124 h 688006"/>
                  <a:gd name="connsiteX11" fmla="*/ 396389 w 612994"/>
                  <a:gd name="connsiteY11" fmla="*/ 220526 h 688006"/>
                  <a:gd name="connsiteX12" fmla="*/ 387013 w 612994"/>
                  <a:gd name="connsiteY12" fmla="*/ 233172 h 688006"/>
                  <a:gd name="connsiteX13" fmla="*/ 399572 w 612994"/>
                  <a:gd name="connsiteY13" fmla="*/ 239452 h 688006"/>
                  <a:gd name="connsiteX14" fmla="*/ 459186 w 612994"/>
                  <a:gd name="connsiteY14" fmla="*/ 274208 h 688006"/>
                  <a:gd name="connsiteX15" fmla="*/ 449810 w 612994"/>
                  <a:gd name="connsiteY15" fmla="*/ 296317 h 688006"/>
                  <a:gd name="connsiteX16" fmla="*/ 355615 w 612994"/>
                  <a:gd name="connsiteY16" fmla="*/ 353182 h 688006"/>
                  <a:gd name="connsiteX17" fmla="*/ 361895 w 612994"/>
                  <a:gd name="connsiteY17" fmla="*/ 381658 h 688006"/>
                  <a:gd name="connsiteX18" fmla="*/ 383830 w 612994"/>
                  <a:gd name="connsiteY18" fmla="*/ 387938 h 688006"/>
                  <a:gd name="connsiteX19" fmla="*/ 446627 w 612994"/>
                  <a:gd name="connsiteY19" fmla="*/ 384755 h 688006"/>
                  <a:gd name="connsiteX20" fmla="*/ 565941 w 612994"/>
                  <a:gd name="connsiteY20" fmla="*/ 368925 h 688006"/>
                  <a:gd name="connsiteX21" fmla="*/ 612994 w 612994"/>
                  <a:gd name="connsiteY21" fmla="*/ 441620 h 688006"/>
                  <a:gd name="connsiteX22" fmla="*/ 606715 w 612994"/>
                  <a:gd name="connsiteY22" fmla="*/ 463729 h 688006"/>
                  <a:gd name="connsiteX23" fmla="*/ 587876 w 612994"/>
                  <a:gd name="connsiteY23" fmla="*/ 460546 h 688006"/>
                  <a:gd name="connsiteX24" fmla="*/ 390110 w 612994"/>
                  <a:gd name="connsiteY24" fmla="*/ 438437 h 688006"/>
                  <a:gd name="connsiteX25" fmla="*/ 374454 w 612994"/>
                  <a:gd name="connsiteY25" fmla="*/ 457363 h 688006"/>
                  <a:gd name="connsiteX26" fmla="*/ 365077 w 612994"/>
                  <a:gd name="connsiteY26" fmla="*/ 618495 h 688006"/>
                  <a:gd name="connsiteX27" fmla="*/ 361895 w 612994"/>
                  <a:gd name="connsiteY27" fmla="*/ 675360 h 688006"/>
                  <a:gd name="connsiteX28" fmla="*/ 355615 w 612994"/>
                  <a:gd name="connsiteY28" fmla="*/ 688006 h 688006"/>
                  <a:gd name="connsiteX29" fmla="*/ 343055 w 612994"/>
                  <a:gd name="connsiteY29" fmla="*/ 688006 h 688006"/>
                  <a:gd name="connsiteX30" fmla="*/ 157849 w 612994"/>
                  <a:gd name="connsiteY30" fmla="*/ 618495 h 688006"/>
                  <a:gd name="connsiteX31" fmla="*/ 148472 w 612994"/>
                  <a:gd name="connsiteY31" fmla="*/ 605849 h 688006"/>
                  <a:gd name="connsiteX32" fmla="*/ 164128 w 612994"/>
                  <a:gd name="connsiteY32" fmla="*/ 605849 h 688006"/>
                  <a:gd name="connsiteX33" fmla="*/ 280259 w 612994"/>
                  <a:gd name="connsiteY33" fmla="*/ 624775 h 688006"/>
                  <a:gd name="connsiteX34" fmla="*/ 305378 w 612994"/>
                  <a:gd name="connsiteY34" fmla="*/ 596299 h 688006"/>
                  <a:gd name="connsiteX35" fmla="*/ 305378 w 612994"/>
                  <a:gd name="connsiteY35" fmla="*/ 542618 h 688006"/>
                  <a:gd name="connsiteX36" fmla="*/ 308561 w 612994"/>
                  <a:gd name="connsiteY36" fmla="*/ 463643 h 688006"/>
                  <a:gd name="connsiteX37" fmla="*/ 299184 w 612994"/>
                  <a:gd name="connsiteY37" fmla="*/ 454180 h 688006"/>
                  <a:gd name="connsiteX38" fmla="*/ 41804 w 612994"/>
                  <a:gd name="connsiteY38" fmla="*/ 504765 h 688006"/>
                  <a:gd name="connsiteX39" fmla="*/ 13588 w 612994"/>
                  <a:gd name="connsiteY39" fmla="*/ 501582 h 688006"/>
                  <a:gd name="connsiteX40" fmla="*/ 4212 w 612994"/>
                  <a:gd name="connsiteY40" fmla="*/ 479472 h 688006"/>
                  <a:gd name="connsiteX41" fmla="*/ 1029 w 612994"/>
                  <a:gd name="connsiteY41" fmla="*/ 470009 h 688006"/>
                  <a:gd name="connsiteX42" fmla="*/ 13588 w 612994"/>
                  <a:gd name="connsiteY42" fmla="*/ 466826 h 688006"/>
                  <a:gd name="connsiteX43" fmla="*/ 70105 w 612994"/>
                  <a:gd name="connsiteY43" fmla="*/ 454180 h 688006"/>
                  <a:gd name="connsiteX44" fmla="*/ 148558 w 612994"/>
                  <a:gd name="connsiteY44" fmla="*/ 438351 h 688006"/>
                  <a:gd name="connsiteX45" fmla="*/ 283528 w 612994"/>
                  <a:gd name="connsiteY45" fmla="*/ 409875 h 688006"/>
                  <a:gd name="connsiteX46" fmla="*/ 292904 w 612994"/>
                  <a:gd name="connsiteY46" fmla="*/ 406692 h 688006"/>
                  <a:gd name="connsiteX47" fmla="*/ 283528 w 612994"/>
                  <a:gd name="connsiteY47" fmla="*/ 390863 h 688006"/>
                  <a:gd name="connsiteX48" fmla="*/ 255312 w 612994"/>
                  <a:gd name="connsiteY48" fmla="*/ 371936 h 688006"/>
                  <a:gd name="connsiteX49" fmla="*/ 252130 w 612994"/>
                  <a:gd name="connsiteY49" fmla="*/ 353010 h 688006"/>
                  <a:gd name="connsiteX50" fmla="*/ 277248 w 612994"/>
                  <a:gd name="connsiteY50" fmla="*/ 343547 h 688006"/>
                  <a:gd name="connsiteX51" fmla="*/ 305464 w 612994"/>
                  <a:gd name="connsiteY51" fmla="*/ 343547 h 688006"/>
                  <a:gd name="connsiteX52" fmla="*/ 346238 w 612994"/>
                  <a:gd name="connsiteY52" fmla="*/ 315071 h 688006"/>
                  <a:gd name="connsiteX53" fmla="*/ 333679 w 612994"/>
                  <a:gd name="connsiteY53" fmla="*/ 277133 h 688006"/>
                  <a:gd name="connsiteX54" fmla="*/ 164128 w 612994"/>
                  <a:gd name="connsiteY54" fmla="*/ 346644 h 688006"/>
                  <a:gd name="connsiteX55" fmla="*/ 142192 w 612994"/>
                  <a:gd name="connsiteY55" fmla="*/ 346644 h 688006"/>
                  <a:gd name="connsiteX56" fmla="*/ 129633 w 612994"/>
                  <a:gd name="connsiteY56" fmla="*/ 333998 h 688006"/>
                  <a:gd name="connsiteX57" fmla="*/ 123353 w 612994"/>
                  <a:gd name="connsiteY57" fmla="*/ 324535 h 688006"/>
                  <a:gd name="connsiteX58" fmla="*/ 139010 w 612994"/>
                  <a:gd name="connsiteY58" fmla="*/ 315243 h 688006"/>
                  <a:gd name="connsiteX59" fmla="*/ 120171 w 612994"/>
                  <a:gd name="connsiteY59" fmla="*/ 122539 h 688006"/>
                  <a:gd name="connsiteX60" fmla="*/ 233205 w 612994"/>
                  <a:gd name="connsiteY60" fmla="*/ 59308 h 688006"/>
                  <a:gd name="connsiteX61" fmla="*/ 252043 w 612994"/>
                  <a:gd name="connsiteY61" fmla="*/ 53028 h 688006"/>
                  <a:gd name="connsiteX62" fmla="*/ 377637 w 612994"/>
                  <a:gd name="connsiteY62" fmla="*/ 5626 h 688006"/>
                  <a:gd name="connsiteX63" fmla="*/ 409035 w 612994"/>
                  <a:gd name="connsiteY63" fmla="*/ 8809 h 688006"/>
                  <a:gd name="connsiteX64" fmla="*/ 430971 w 612994"/>
                  <a:gd name="connsiteY64" fmla="*/ 30918 h 688006"/>
                  <a:gd name="connsiteX65" fmla="*/ 434154 w 612994"/>
                  <a:gd name="connsiteY65" fmla="*/ 46748 h 688006"/>
                  <a:gd name="connsiteX66" fmla="*/ 415314 w 612994"/>
                  <a:gd name="connsiteY66" fmla="*/ 53028 h 688006"/>
                  <a:gd name="connsiteX67" fmla="*/ 255226 w 612994"/>
                  <a:gd name="connsiteY67" fmla="*/ 106710 h 688006"/>
                  <a:gd name="connsiteX68" fmla="*/ 227011 w 612994"/>
                  <a:gd name="connsiteY68" fmla="*/ 125636 h 688006"/>
                  <a:gd name="connsiteX69" fmla="*/ 189333 w 612994"/>
                  <a:gd name="connsiteY69" fmla="*/ 131916 h 688006"/>
                  <a:gd name="connsiteX70" fmla="*/ 123439 w 612994"/>
                  <a:gd name="connsiteY70" fmla="*/ 138196 h 688006"/>
                  <a:gd name="connsiteX71" fmla="*/ 107783 w 612994"/>
                  <a:gd name="connsiteY71" fmla="*/ 135013 h 688006"/>
                  <a:gd name="connsiteX72" fmla="*/ 120171 w 612994"/>
                  <a:gd name="connsiteY72" fmla="*/ 122539 h 688006"/>
                  <a:gd name="connsiteX73" fmla="*/ 170322 w 612994"/>
                  <a:gd name="connsiteY73" fmla="*/ 248915 h 688006"/>
                  <a:gd name="connsiteX74" fmla="*/ 148386 w 612994"/>
                  <a:gd name="connsiteY74" fmla="*/ 233086 h 688006"/>
                  <a:gd name="connsiteX75" fmla="*/ 129547 w 612994"/>
                  <a:gd name="connsiteY75" fmla="*/ 217257 h 688006"/>
                  <a:gd name="connsiteX76" fmla="*/ 120171 w 612994"/>
                  <a:gd name="connsiteY76" fmla="*/ 207793 h 688006"/>
                  <a:gd name="connsiteX77" fmla="*/ 135827 w 612994"/>
                  <a:gd name="connsiteY77" fmla="*/ 195147 h 688006"/>
                  <a:gd name="connsiteX78" fmla="*/ 236301 w 612994"/>
                  <a:gd name="connsiteY78" fmla="*/ 169855 h 688006"/>
                  <a:gd name="connsiteX79" fmla="*/ 245764 w 612994"/>
                  <a:gd name="connsiteY79" fmla="*/ 173038 h 688006"/>
                  <a:gd name="connsiteX80" fmla="*/ 239484 w 612994"/>
                  <a:gd name="connsiteY80" fmla="*/ 182501 h 688006"/>
                  <a:gd name="connsiteX81" fmla="*/ 198709 w 612994"/>
                  <a:gd name="connsiteY81" fmla="*/ 239366 h 688006"/>
                  <a:gd name="connsiteX82" fmla="*/ 170322 w 612994"/>
                  <a:gd name="connsiteY82" fmla="*/ 248915 h 688006"/>
                  <a:gd name="connsiteX83" fmla="*/ 295915 w 612994"/>
                  <a:gd name="connsiteY83" fmla="*/ 182501 h 688006"/>
                  <a:gd name="connsiteX84" fmla="*/ 286539 w 612994"/>
                  <a:gd name="connsiteY84" fmla="*/ 154025 h 688006"/>
                  <a:gd name="connsiteX85" fmla="*/ 295915 w 612994"/>
                  <a:gd name="connsiteY85" fmla="*/ 135099 h 688006"/>
                  <a:gd name="connsiteX86" fmla="*/ 336690 w 612994"/>
                  <a:gd name="connsiteY86" fmla="*/ 125636 h 688006"/>
                  <a:gd name="connsiteX87" fmla="*/ 364905 w 612994"/>
                  <a:gd name="connsiteY87" fmla="*/ 119356 h 688006"/>
                  <a:gd name="connsiteX88" fmla="*/ 371185 w 612994"/>
                  <a:gd name="connsiteY88" fmla="*/ 122539 h 688006"/>
                  <a:gd name="connsiteX89" fmla="*/ 368088 w 612994"/>
                  <a:gd name="connsiteY89" fmla="*/ 128819 h 688006"/>
                  <a:gd name="connsiteX90" fmla="*/ 324130 w 612994"/>
                  <a:gd name="connsiteY90" fmla="*/ 182501 h 688006"/>
                  <a:gd name="connsiteX91" fmla="*/ 308474 w 612994"/>
                  <a:gd name="connsiteY91" fmla="*/ 195147 h 688006"/>
                  <a:gd name="connsiteX92" fmla="*/ 295915 w 612994"/>
                  <a:gd name="connsiteY92" fmla="*/ 182501 h 68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12994" h="688006">
                    <a:moveTo>
                      <a:pt x="139010" y="315243"/>
                    </a:moveTo>
                    <a:cubicBezTo>
                      <a:pt x="161977" y="308963"/>
                      <a:pt x="187096" y="298382"/>
                      <a:pt x="214366" y="283671"/>
                    </a:cubicBezTo>
                    <a:cubicBezTo>
                      <a:pt x="226925" y="279455"/>
                      <a:pt x="245764" y="272143"/>
                      <a:pt x="270882" y="261561"/>
                    </a:cubicBezTo>
                    <a:cubicBezTo>
                      <a:pt x="279227" y="259497"/>
                      <a:pt x="289721" y="255281"/>
                      <a:pt x="302281" y="248915"/>
                    </a:cubicBezTo>
                    <a:cubicBezTo>
                      <a:pt x="321120" y="244700"/>
                      <a:pt x="343055" y="229989"/>
                      <a:pt x="368174" y="204696"/>
                    </a:cubicBezTo>
                    <a:cubicBezTo>
                      <a:pt x="387013" y="187835"/>
                      <a:pt x="414196" y="155230"/>
                      <a:pt x="449810" y="106710"/>
                    </a:cubicBezTo>
                    <a:cubicBezTo>
                      <a:pt x="453939" y="98279"/>
                      <a:pt x="461251" y="95182"/>
                      <a:pt x="471746" y="97246"/>
                    </a:cubicBezTo>
                    <a:cubicBezTo>
                      <a:pt x="471746" y="99397"/>
                      <a:pt x="472777" y="100429"/>
                      <a:pt x="474842" y="100429"/>
                    </a:cubicBezTo>
                    <a:cubicBezTo>
                      <a:pt x="478971" y="102580"/>
                      <a:pt x="482154" y="103613"/>
                      <a:pt x="484305" y="103613"/>
                    </a:cubicBezTo>
                    <a:cubicBezTo>
                      <a:pt x="494713" y="107828"/>
                      <a:pt x="495746" y="115226"/>
                      <a:pt x="487401" y="125722"/>
                    </a:cubicBezTo>
                    <a:cubicBezTo>
                      <a:pt x="474842" y="138368"/>
                      <a:pt x="459186" y="154197"/>
                      <a:pt x="440348" y="173124"/>
                    </a:cubicBezTo>
                    <a:cubicBezTo>
                      <a:pt x="421508" y="194201"/>
                      <a:pt x="406884" y="210030"/>
                      <a:pt x="396389" y="220526"/>
                    </a:cubicBezTo>
                    <a:cubicBezTo>
                      <a:pt x="390110" y="226806"/>
                      <a:pt x="387013" y="231107"/>
                      <a:pt x="387013" y="233172"/>
                    </a:cubicBezTo>
                    <a:cubicBezTo>
                      <a:pt x="387013" y="237387"/>
                      <a:pt x="391142" y="239452"/>
                      <a:pt x="399572" y="239452"/>
                    </a:cubicBezTo>
                    <a:cubicBezTo>
                      <a:pt x="428820" y="247883"/>
                      <a:pt x="448691" y="259497"/>
                      <a:pt x="459186" y="274208"/>
                    </a:cubicBezTo>
                    <a:cubicBezTo>
                      <a:pt x="465465" y="284789"/>
                      <a:pt x="462283" y="292102"/>
                      <a:pt x="449810" y="296317"/>
                    </a:cubicBezTo>
                    <a:cubicBezTo>
                      <a:pt x="414196" y="319545"/>
                      <a:pt x="382798" y="338471"/>
                      <a:pt x="355615" y="353182"/>
                    </a:cubicBezTo>
                    <a:cubicBezTo>
                      <a:pt x="345120" y="359462"/>
                      <a:pt x="347185" y="369011"/>
                      <a:pt x="361895" y="381658"/>
                    </a:cubicBezTo>
                    <a:cubicBezTo>
                      <a:pt x="366024" y="387938"/>
                      <a:pt x="373335" y="390088"/>
                      <a:pt x="383830" y="387938"/>
                    </a:cubicBezTo>
                    <a:cubicBezTo>
                      <a:pt x="400519" y="387938"/>
                      <a:pt x="421508" y="386905"/>
                      <a:pt x="446627" y="384755"/>
                    </a:cubicBezTo>
                    <a:cubicBezTo>
                      <a:pt x="498929" y="380539"/>
                      <a:pt x="538671" y="375291"/>
                      <a:pt x="565941" y="368925"/>
                    </a:cubicBezTo>
                    <a:cubicBezTo>
                      <a:pt x="582629" y="377356"/>
                      <a:pt x="598371" y="401616"/>
                      <a:pt x="612994" y="441620"/>
                    </a:cubicBezTo>
                    <a:cubicBezTo>
                      <a:pt x="612994" y="454266"/>
                      <a:pt x="610930" y="461664"/>
                      <a:pt x="606715" y="463729"/>
                    </a:cubicBezTo>
                    <a:cubicBezTo>
                      <a:pt x="602500" y="465880"/>
                      <a:pt x="596220" y="464847"/>
                      <a:pt x="587876" y="460546"/>
                    </a:cubicBezTo>
                    <a:cubicBezTo>
                      <a:pt x="533423" y="437404"/>
                      <a:pt x="467530" y="430006"/>
                      <a:pt x="390110" y="438437"/>
                    </a:cubicBezTo>
                    <a:cubicBezTo>
                      <a:pt x="379615" y="438437"/>
                      <a:pt x="374454" y="444717"/>
                      <a:pt x="374454" y="457363"/>
                    </a:cubicBezTo>
                    <a:cubicBezTo>
                      <a:pt x="372303" y="529025"/>
                      <a:pt x="369207" y="582707"/>
                      <a:pt x="365077" y="618495"/>
                    </a:cubicBezTo>
                    <a:cubicBezTo>
                      <a:pt x="358798" y="639486"/>
                      <a:pt x="357679" y="658498"/>
                      <a:pt x="361895" y="675360"/>
                    </a:cubicBezTo>
                    <a:cubicBezTo>
                      <a:pt x="361895" y="681640"/>
                      <a:pt x="359744" y="685855"/>
                      <a:pt x="355615" y="688006"/>
                    </a:cubicBezTo>
                    <a:lnTo>
                      <a:pt x="343055" y="688006"/>
                    </a:lnTo>
                    <a:cubicBezTo>
                      <a:pt x="261420" y="671144"/>
                      <a:pt x="199656" y="648003"/>
                      <a:pt x="157849" y="618495"/>
                    </a:cubicBezTo>
                    <a:cubicBezTo>
                      <a:pt x="149419" y="612215"/>
                      <a:pt x="146322" y="607999"/>
                      <a:pt x="148472" y="605849"/>
                    </a:cubicBezTo>
                    <a:cubicBezTo>
                      <a:pt x="148472" y="603784"/>
                      <a:pt x="153634" y="603784"/>
                      <a:pt x="164128" y="605849"/>
                    </a:cubicBezTo>
                    <a:cubicBezTo>
                      <a:pt x="208086" y="620646"/>
                      <a:pt x="246796" y="626926"/>
                      <a:pt x="280259" y="624775"/>
                    </a:cubicBezTo>
                    <a:cubicBezTo>
                      <a:pt x="294883" y="624775"/>
                      <a:pt x="303227" y="615312"/>
                      <a:pt x="305378" y="596299"/>
                    </a:cubicBezTo>
                    <a:cubicBezTo>
                      <a:pt x="305378" y="585804"/>
                      <a:pt x="305378" y="567824"/>
                      <a:pt x="305378" y="542618"/>
                    </a:cubicBezTo>
                    <a:cubicBezTo>
                      <a:pt x="307442" y="508980"/>
                      <a:pt x="308561" y="482569"/>
                      <a:pt x="308561" y="463643"/>
                    </a:cubicBezTo>
                    <a:cubicBezTo>
                      <a:pt x="308561" y="457363"/>
                      <a:pt x="305378" y="454180"/>
                      <a:pt x="299184" y="454180"/>
                    </a:cubicBezTo>
                    <a:cubicBezTo>
                      <a:pt x="156816" y="464761"/>
                      <a:pt x="71052" y="481537"/>
                      <a:pt x="41804" y="504765"/>
                    </a:cubicBezTo>
                    <a:cubicBezTo>
                      <a:pt x="27180" y="513196"/>
                      <a:pt x="17718" y="512163"/>
                      <a:pt x="13588" y="501582"/>
                    </a:cubicBezTo>
                    <a:cubicBezTo>
                      <a:pt x="9373" y="497366"/>
                      <a:pt x="6191" y="490054"/>
                      <a:pt x="4212" y="479472"/>
                    </a:cubicBezTo>
                    <a:cubicBezTo>
                      <a:pt x="-3" y="475257"/>
                      <a:pt x="-1036" y="472074"/>
                      <a:pt x="1029" y="470009"/>
                    </a:cubicBezTo>
                    <a:cubicBezTo>
                      <a:pt x="1029" y="467944"/>
                      <a:pt x="5158" y="466826"/>
                      <a:pt x="13588" y="466826"/>
                    </a:cubicBezTo>
                    <a:cubicBezTo>
                      <a:pt x="26148" y="468977"/>
                      <a:pt x="44987" y="464761"/>
                      <a:pt x="70105" y="454180"/>
                    </a:cubicBezTo>
                    <a:cubicBezTo>
                      <a:pt x="88944" y="447900"/>
                      <a:pt x="115095" y="442652"/>
                      <a:pt x="148558" y="438351"/>
                    </a:cubicBezTo>
                    <a:cubicBezTo>
                      <a:pt x="225979" y="425704"/>
                      <a:pt x="270968" y="416241"/>
                      <a:pt x="283528" y="409875"/>
                    </a:cubicBezTo>
                    <a:cubicBezTo>
                      <a:pt x="289807" y="409875"/>
                      <a:pt x="292904" y="408843"/>
                      <a:pt x="292904" y="406692"/>
                    </a:cubicBezTo>
                    <a:cubicBezTo>
                      <a:pt x="292904" y="404627"/>
                      <a:pt x="289807" y="399293"/>
                      <a:pt x="283528" y="390863"/>
                    </a:cubicBezTo>
                    <a:cubicBezTo>
                      <a:pt x="270968" y="382432"/>
                      <a:pt x="261592" y="376152"/>
                      <a:pt x="255312" y="371936"/>
                    </a:cubicBezTo>
                    <a:cubicBezTo>
                      <a:pt x="246882" y="367721"/>
                      <a:pt x="245936" y="361441"/>
                      <a:pt x="252130" y="353010"/>
                    </a:cubicBezTo>
                    <a:cubicBezTo>
                      <a:pt x="258409" y="344579"/>
                      <a:pt x="266753" y="341482"/>
                      <a:pt x="277248" y="343547"/>
                    </a:cubicBezTo>
                    <a:cubicBezTo>
                      <a:pt x="283528" y="347762"/>
                      <a:pt x="292904" y="347762"/>
                      <a:pt x="305464" y="343547"/>
                    </a:cubicBezTo>
                    <a:cubicBezTo>
                      <a:pt x="311743" y="343547"/>
                      <a:pt x="325335" y="334084"/>
                      <a:pt x="346238" y="315071"/>
                    </a:cubicBezTo>
                    <a:cubicBezTo>
                      <a:pt x="358798" y="298210"/>
                      <a:pt x="354583" y="285563"/>
                      <a:pt x="333679" y="277133"/>
                    </a:cubicBezTo>
                    <a:cubicBezTo>
                      <a:pt x="306496" y="277133"/>
                      <a:pt x="249979" y="300360"/>
                      <a:pt x="164128" y="346644"/>
                    </a:cubicBezTo>
                    <a:cubicBezTo>
                      <a:pt x="153634" y="352924"/>
                      <a:pt x="146322" y="352924"/>
                      <a:pt x="142192" y="346644"/>
                    </a:cubicBezTo>
                    <a:cubicBezTo>
                      <a:pt x="135913" y="342429"/>
                      <a:pt x="131698" y="338213"/>
                      <a:pt x="129633" y="333998"/>
                    </a:cubicBezTo>
                    <a:cubicBezTo>
                      <a:pt x="123353" y="329782"/>
                      <a:pt x="121203" y="326599"/>
                      <a:pt x="123353" y="324535"/>
                    </a:cubicBezTo>
                    <a:cubicBezTo>
                      <a:pt x="123267" y="320491"/>
                      <a:pt x="128429" y="317394"/>
                      <a:pt x="139010" y="315243"/>
                    </a:cubicBezTo>
                    <a:close/>
                    <a:moveTo>
                      <a:pt x="120171" y="122539"/>
                    </a:moveTo>
                    <a:cubicBezTo>
                      <a:pt x="159913" y="97246"/>
                      <a:pt x="197591" y="76255"/>
                      <a:pt x="233205" y="59308"/>
                    </a:cubicBezTo>
                    <a:cubicBezTo>
                      <a:pt x="237333" y="59308"/>
                      <a:pt x="243613" y="57243"/>
                      <a:pt x="252043" y="53028"/>
                    </a:cubicBezTo>
                    <a:cubicBezTo>
                      <a:pt x="296001" y="38317"/>
                      <a:pt x="337808" y="22487"/>
                      <a:pt x="377637" y="5626"/>
                    </a:cubicBezTo>
                    <a:cubicBezTo>
                      <a:pt x="392260" y="-2805"/>
                      <a:pt x="402755" y="-1773"/>
                      <a:pt x="409035" y="8809"/>
                    </a:cubicBezTo>
                    <a:cubicBezTo>
                      <a:pt x="411099" y="15089"/>
                      <a:pt x="418411" y="22573"/>
                      <a:pt x="430971" y="30918"/>
                    </a:cubicBezTo>
                    <a:cubicBezTo>
                      <a:pt x="435100" y="37198"/>
                      <a:pt x="436132" y="42532"/>
                      <a:pt x="434154" y="46748"/>
                    </a:cubicBezTo>
                    <a:cubicBezTo>
                      <a:pt x="429938" y="50963"/>
                      <a:pt x="423659" y="53028"/>
                      <a:pt x="415314" y="53028"/>
                    </a:cubicBezTo>
                    <a:cubicBezTo>
                      <a:pt x="325335" y="67825"/>
                      <a:pt x="271915" y="85718"/>
                      <a:pt x="255226" y="106710"/>
                    </a:cubicBezTo>
                    <a:cubicBezTo>
                      <a:pt x="248947" y="119356"/>
                      <a:pt x="239570" y="125636"/>
                      <a:pt x="227011" y="125636"/>
                    </a:cubicBezTo>
                    <a:cubicBezTo>
                      <a:pt x="218581" y="127787"/>
                      <a:pt x="206107" y="129851"/>
                      <a:pt x="189333" y="131916"/>
                    </a:cubicBezTo>
                    <a:cubicBezTo>
                      <a:pt x="162150" y="136131"/>
                      <a:pt x="140128" y="138196"/>
                      <a:pt x="123439" y="138196"/>
                    </a:cubicBezTo>
                    <a:cubicBezTo>
                      <a:pt x="115009" y="138196"/>
                      <a:pt x="109762" y="137164"/>
                      <a:pt x="107783" y="135013"/>
                    </a:cubicBezTo>
                    <a:cubicBezTo>
                      <a:pt x="107611" y="133034"/>
                      <a:pt x="111740" y="128819"/>
                      <a:pt x="120171" y="122539"/>
                    </a:cubicBezTo>
                    <a:close/>
                    <a:moveTo>
                      <a:pt x="170322" y="248915"/>
                    </a:moveTo>
                    <a:cubicBezTo>
                      <a:pt x="164042" y="246850"/>
                      <a:pt x="156644" y="241517"/>
                      <a:pt x="148386" y="233086"/>
                    </a:cubicBezTo>
                    <a:cubicBezTo>
                      <a:pt x="139956" y="226806"/>
                      <a:pt x="133762" y="221558"/>
                      <a:pt x="129547" y="217257"/>
                    </a:cubicBezTo>
                    <a:cubicBezTo>
                      <a:pt x="121117" y="213041"/>
                      <a:pt x="118020" y="209944"/>
                      <a:pt x="120171" y="207793"/>
                    </a:cubicBezTo>
                    <a:cubicBezTo>
                      <a:pt x="120171" y="203578"/>
                      <a:pt x="125332" y="199363"/>
                      <a:pt x="135827" y="195147"/>
                    </a:cubicBezTo>
                    <a:cubicBezTo>
                      <a:pt x="169289" y="182501"/>
                      <a:pt x="202753" y="174156"/>
                      <a:pt x="236301" y="169855"/>
                    </a:cubicBezTo>
                    <a:cubicBezTo>
                      <a:pt x="242581" y="169855"/>
                      <a:pt x="245764" y="170973"/>
                      <a:pt x="245764" y="173038"/>
                    </a:cubicBezTo>
                    <a:cubicBezTo>
                      <a:pt x="245764" y="175188"/>
                      <a:pt x="243613" y="178286"/>
                      <a:pt x="239484" y="182501"/>
                    </a:cubicBezTo>
                    <a:cubicBezTo>
                      <a:pt x="220645" y="199363"/>
                      <a:pt x="207054" y="218375"/>
                      <a:pt x="198709" y="239366"/>
                    </a:cubicBezTo>
                    <a:cubicBezTo>
                      <a:pt x="192344" y="256314"/>
                      <a:pt x="182881" y="259497"/>
                      <a:pt x="170322" y="248915"/>
                    </a:cubicBezTo>
                    <a:close/>
                    <a:moveTo>
                      <a:pt x="295915" y="182501"/>
                    </a:moveTo>
                    <a:cubicBezTo>
                      <a:pt x="289636" y="169855"/>
                      <a:pt x="286539" y="160392"/>
                      <a:pt x="286539" y="154025"/>
                    </a:cubicBezTo>
                    <a:cubicBezTo>
                      <a:pt x="280259" y="143530"/>
                      <a:pt x="283356" y="137164"/>
                      <a:pt x="295915" y="135099"/>
                    </a:cubicBezTo>
                    <a:cubicBezTo>
                      <a:pt x="302195" y="133034"/>
                      <a:pt x="315786" y="129851"/>
                      <a:pt x="336690" y="125636"/>
                    </a:cubicBezTo>
                    <a:cubicBezTo>
                      <a:pt x="345034" y="123571"/>
                      <a:pt x="354410" y="121420"/>
                      <a:pt x="364905" y="119356"/>
                    </a:cubicBezTo>
                    <a:cubicBezTo>
                      <a:pt x="369034" y="119356"/>
                      <a:pt x="371185" y="120474"/>
                      <a:pt x="371185" y="122539"/>
                    </a:cubicBezTo>
                    <a:cubicBezTo>
                      <a:pt x="373249" y="122539"/>
                      <a:pt x="372217" y="124690"/>
                      <a:pt x="368088" y="128819"/>
                    </a:cubicBezTo>
                    <a:cubicBezTo>
                      <a:pt x="349249" y="145681"/>
                      <a:pt x="334625" y="163575"/>
                      <a:pt x="324130" y="182501"/>
                    </a:cubicBezTo>
                    <a:cubicBezTo>
                      <a:pt x="317851" y="190932"/>
                      <a:pt x="312603" y="195147"/>
                      <a:pt x="308474" y="195147"/>
                    </a:cubicBezTo>
                    <a:cubicBezTo>
                      <a:pt x="306410" y="195147"/>
                      <a:pt x="302195" y="191018"/>
                      <a:pt x="295915" y="182501"/>
                    </a:cubicBezTo>
                    <a:close/>
                  </a:path>
                </a:pathLst>
              </a:custGeom>
              <a:grpFill/>
              <a:ln w="860" cap="flat">
                <a:noFill/>
                <a:prstDash val="solid"/>
                <a:miter/>
              </a:ln>
            </p:spPr>
            <p:txBody>
              <a:bodyPr rtlCol="0" anchor="ctr"/>
              <a:lstStyle/>
              <a:p>
                <a:endParaRPr lang="zh-CN" altLang="en-US">
                  <a:latin typeface="微软雅黑" charset="0"/>
                  <a:ea typeface="微软雅黑" charset="0"/>
                </a:endParaRPr>
              </a:p>
            </p:txBody>
          </p:sp>
          <p:sp>
            <p:nvSpPr>
              <p:cNvPr id="31" name="任意形状 9"/>
              <p:cNvSpPr/>
              <p:nvPr/>
            </p:nvSpPr>
            <p:spPr>
              <a:xfrm>
                <a:off x="7368828" y="1806122"/>
                <a:ext cx="707063" cy="661591"/>
              </a:xfrm>
              <a:custGeom>
                <a:avLst/>
                <a:gdLst>
                  <a:gd name="connsiteX0" fmla="*/ 314376 w 707063"/>
                  <a:gd name="connsiteY0" fmla="*/ 345693 h 661591"/>
                  <a:gd name="connsiteX1" fmla="*/ 301817 w 707063"/>
                  <a:gd name="connsiteY1" fmla="*/ 345693 h 661591"/>
                  <a:gd name="connsiteX2" fmla="*/ 282978 w 707063"/>
                  <a:gd name="connsiteY2" fmla="*/ 367803 h 661591"/>
                  <a:gd name="connsiteX3" fmla="*/ 264139 w 707063"/>
                  <a:gd name="connsiteY3" fmla="*/ 377266 h 661591"/>
                  <a:gd name="connsiteX4" fmla="*/ 251579 w 707063"/>
                  <a:gd name="connsiteY4" fmla="*/ 393095 h 661591"/>
                  <a:gd name="connsiteX5" fmla="*/ 251579 w 707063"/>
                  <a:gd name="connsiteY5" fmla="*/ 399375 h 661591"/>
                  <a:gd name="connsiteX6" fmla="*/ 248397 w 707063"/>
                  <a:gd name="connsiteY6" fmla="*/ 430948 h 661591"/>
                  <a:gd name="connsiteX7" fmla="*/ 314290 w 707063"/>
                  <a:gd name="connsiteY7" fmla="*/ 408839 h 661591"/>
                  <a:gd name="connsiteX8" fmla="*/ 329947 w 707063"/>
                  <a:gd name="connsiteY8" fmla="*/ 415119 h 661591"/>
                  <a:gd name="connsiteX9" fmla="*/ 345603 w 707063"/>
                  <a:gd name="connsiteY9" fmla="*/ 462520 h 661591"/>
                  <a:gd name="connsiteX10" fmla="*/ 336226 w 707063"/>
                  <a:gd name="connsiteY10" fmla="*/ 471984 h 661591"/>
                  <a:gd name="connsiteX11" fmla="*/ 264053 w 707063"/>
                  <a:gd name="connsiteY11" fmla="*/ 487813 h 661591"/>
                  <a:gd name="connsiteX12" fmla="*/ 242117 w 707063"/>
                  <a:gd name="connsiteY12" fmla="*/ 506739 h 661591"/>
                  <a:gd name="connsiteX13" fmla="*/ 232741 w 707063"/>
                  <a:gd name="connsiteY13" fmla="*/ 588897 h 661591"/>
                  <a:gd name="connsiteX14" fmla="*/ 235837 w 707063"/>
                  <a:gd name="connsiteY14" fmla="*/ 636299 h 661591"/>
                  <a:gd name="connsiteX15" fmla="*/ 235837 w 707063"/>
                  <a:gd name="connsiteY15" fmla="*/ 652128 h 661591"/>
                  <a:gd name="connsiteX16" fmla="*/ 213902 w 707063"/>
                  <a:gd name="connsiteY16" fmla="*/ 661591 h 661591"/>
                  <a:gd name="connsiteX17" fmla="*/ 188783 w 707063"/>
                  <a:gd name="connsiteY17" fmla="*/ 633116 h 661591"/>
                  <a:gd name="connsiteX18" fmla="*/ 188783 w 707063"/>
                  <a:gd name="connsiteY18" fmla="*/ 576250 h 661591"/>
                  <a:gd name="connsiteX19" fmla="*/ 195063 w 707063"/>
                  <a:gd name="connsiteY19" fmla="*/ 535215 h 661591"/>
                  <a:gd name="connsiteX20" fmla="*/ 179407 w 707063"/>
                  <a:gd name="connsiteY20" fmla="*/ 519386 h 661591"/>
                  <a:gd name="connsiteX21" fmla="*/ 141729 w 707063"/>
                  <a:gd name="connsiteY21" fmla="*/ 528849 h 661591"/>
                  <a:gd name="connsiteX22" fmla="*/ 116610 w 707063"/>
                  <a:gd name="connsiteY22" fmla="*/ 535129 h 661591"/>
                  <a:gd name="connsiteX23" fmla="*/ 100954 w 707063"/>
                  <a:gd name="connsiteY23" fmla="*/ 538312 h 661591"/>
                  <a:gd name="connsiteX24" fmla="*/ 56997 w 707063"/>
                  <a:gd name="connsiteY24" fmla="*/ 547775 h 661591"/>
                  <a:gd name="connsiteX25" fmla="*/ 44437 w 707063"/>
                  <a:gd name="connsiteY25" fmla="*/ 554055 h 661591"/>
                  <a:gd name="connsiteX26" fmla="*/ 35061 w 707063"/>
                  <a:gd name="connsiteY26" fmla="*/ 560335 h 661591"/>
                  <a:gd name="connsiteX27" fmla="*/ 19405 w 707063"/>
                  <a:gd name="connsiteY27" fmla="*/ 557152 h 661591"/>
                  <a:gd name="connsiteX28" fmla="*/ 10028 w 707063"/>
                  <a:gd name="connsiteY28" fmla="*/ 538226 h 661591"/>
                  <a:gd name="connsiteX29" fmla="*/ 652 w 707063"/>
                  <a:gd name="connsiteY29" fmla="*/ 519299 h 661591"/>
                  <a:gd name="connsiteX30" fmla="*/ 10028 w 707063"/>
                  <a:gd name="connsiteY30" fmla="*/ 503470 h 661591"/>
                  <a:gd name="connsiteX31" fmla="*/ 198418 w 707063"/>
                  <a:gd name="connsiteY31" fmla="*/ 446605 h 661591"/>
                  <a:gd name="connsiteX32" fmla="*/ 198418 w 707063"/>
                  <a:gd name="connsiteY32" fmla="*/ 408667 h 661591"/>
                  <a:gd name="connsiteX33" fmla="*/ 188955 w 707063"/>
                  <a:gd name="connsiteY33" fmla="*/ 402386 h 661591"/>
                  <a:gd name="connsiteX34" fmla="*/ 101040 w 707063"/>
                  <a:gd name="connsiteY34" fmla="*/ 437142 h 661591"/>
                  <a:gd name="connsiteX35" fmla="*/ 75922 w 707063"/>
                  <a:gd name="connsiteY35" fmla="*/ 433959 h 661591"/>
                  <a:gd name="connsiteX36" fmla="*/ 72824 w 707063"/>
                  <a:gd name="connsiteY36" fmla="*/ 430776 h 661591"/>
                  <a:gd name="connsiteX37" fmla="*/ 47706 w 707063"/>
                  <a:gd name="connsiteY37" fmla="*/ 396020 h 661591"/>
                  <a:gd name="connsiteX38" fmla="*/ 57082 w 707063"/>
                  <a:gd name="connsiteY38" fmla="*/ 370728 h 661591"/>
                  <a:gd name="connsiteX39" fmla="*/ 66459 w 707063"/>
                  <a:gd name="connsiteY39" fmla="*/ 370728 h 661591"/>
                  <a:gd name="connsiteX40" fmla="*/ 79018 w 707063"/>
                  <a:gd name="connsiteY40" fmla="*/ 367545 h 661591"/>
                  <a:gd name="connsiteX41" fmla="*/ 110417 w 707063"/>
                  <a:gd name="connsiteY41" fmla="*/ 332789 h 661591"/>
                  <a:gd name="connsiteX42" fmla="*/ 116696 w 707063"/>
                  <a:gd name="connsiteY42" fmla="*/ 320143 h 661591"/>
                  <a:gd name="connsiteX43" fmla="*/ 122975 w 707063"/>
                  <a:gd name="connsiteY43" fmla="*/ 310680 h 661591"/>
                  <a:gd name="connsiteX44" fmla="*/ 141815 w 707063"/>
                  <a:gd name="connsiteY44" fmla="*/ 266461 h 661591"/>
                  <a:gd name="connsiteX45" fmla="*/ 126159 w 707063"/>
                  <a:gd name="connsiteY45" fmla="*/ 256998 h 661591"/>
                  <a:gd name="connsiteX46" fmla="*/ 116783 w 707063"/>
                  <a:gd name="connsiteY46" fmla="*/ 260181 h 661591"/>
                  <a:gd name="connsiteX47" fmla="*/ 101126 w 707063"/>
                  <a:gd name="connsiteY47" fmla="*/ 250718 h 661591"/>
                  <a:gd name="connsiteX48" fmla="*/ 94847 w 707063"/>
                  <a:gd name="connsiteY48" fmla="*/ 193853 h 661591"/>
                  <a:gd name="connsiteX49" fmla="*/ 113685 w 707063"/>
                  <a:gd name="connsiteY49" fmla="*/ 174926 h 661591"/>
                  <a:gd name="connsiteX50" fmla="*/ 163923 w 707063"/>
                  <a:gd name="connsiteY50" fmla="*/ 178109 h 661591"/>
                  <a:gd name="connsiteX51" fmla="*/ 195321 w 707063"/>
                  <a:gd name="connsiteY51" fmla="*/ 149634 h 661591"/>
                  <a:gd name="connsiteX52" fmla="*/ 207880 w 707063"/>
                  <a:gd name="connsiteY52" fmla="*/ 111695 h 661591"/>
                  <a:gd name="connsiteX53" fmla="*/ 236095 w 707063"/>
                  <a:gd name="connsiteY53" fmla="*/ 45367 h 661591"/>
                  <a:gd name="connsiteX54" fmla="*/ 248655 w 707063"/>
                  <a:gd name="connsiteY54" fmla="*/ 39087 h 661591"/>
                  <a:gd name="connsiteX55" fmla="*/ 301989 w 707063"/>
                  <a:gd name="connsiteY55" fmla="*/ 54916 h 661591"/>
                  <a:gd name="connsiteX56" fmla="*/ 305086 w 707063"/>
                  <a:gd name="connsiteY56" fmla="*/ 80209 h 661591"/>
                  <a:gd name="connsiteX57" fmla="*/ 298806 w 707063"/>
                  <a:gd name="connsiteY57" fmla="*/ 86489 h 661591"/>
                  <a:gd name="connsiteX58" fmla="*/ 264312 w 707063"/>
                  <a:gd name="connsiteY58" fmla="*/ 140171 h 661591"/>
                  <a:gd name="connsiteX59" fmla="*/ 261128 w 707063"/>
                  <a:gd name="connsiteY59" fmla="*/ 152817 h 661591"/>
                  <a:gd name="connsiteX60" fmla="*/ 276785 w 707063"/>
                  <a:gd name="connsiteY60" fmla="*/ 149634 h 661591"/>
                  <a:gd name="connsiteX61" fmla="*/ 317559 w 707063"/>
                  <a:gd name="connsiteY61" fmla="*/ 149634 h 661591"/>
                  <a:gd name="connsiteX62" fmla="*/ 317559 w 707063"/>
                  <a:gd name="connsiteY62" fmla="*/ 190669 h 661591"/>
                  <a:gd name="connsiteX63" fmla="*/ 279881 w 707063"/>
                  <a:gd name="connsiteY63" fmla="*/ 222242 h 661591"/>
                  <a:gd name="connsiteX64" fmla="*/ 217085 w 707063"/>
                  <a:gd name="connsiteY64" fmla="*/ 244351 h 661591"/>
                  <a:gd name="connsiteX65" fmla="*/ 176310 w 707063"/>
                  <a:gd name="connsiteY65" fmla="*/ 317046 h 661591"/>
                  <a:gd name="connsiteX66" fmla="*/ 173127 w 707063"/>
                  <a:gd name="connsiteY66" fmla="*/ 332875 h 661591"/>
                  <a:gd name="connsiteX67" fmla="*/ 185686 w 707063"/>
                  <a:gd name="connsiteY67" fmla="*/ 332875 h 661591"/>
                  <a:gd name="connsiteX68" fmla="*/ 201343 w 707063"/>
                  <a:gd name="connsiteY68" fmla="*/ 329692 h 661591"/>
                  <a:gd name="connsiteX69" fmla="*/ 210719 w 707063"/>
                  <a:gd name="connsiteY69" fmla="*/ 320229 h 661591"/>
                  <a:gd name="connsiteX70" fmla="*/ 210719 w 707063"/>
                  <a:gd name="connsiteY70" fmla="*/ 285473 h 661591"/>
                  <a:gd name="connsiteX71" fmla="*/ 220095 w 707063"/>
                  <a:gd name="connsiteY71" fmla="*/ 269644 h 661591"/>
                  <a:gd name="connsiteX72" fmla="*/ 257773 w 707063"/>
                  <a:gd name="connsiteY72" fmla="*/ 272827 h 661591"/>
                  <a:gd name="connsiteX73" fmla="*/ 260871 w 707063"/>
                  <a:gd name="connsiteY73" fmla="*/ 288656 h 661591"/>
                  <a:gd name="connsiteX74" fmla="*/ 257773 w 707063"/>
                  <a:gd name="connsiteY74" fmla="*/ 298120 h 661591"/>
                  <a:gd name="connsiteX75" fmla="*/ 254677 w 707063"/>
                  <a:gd name="connsiteY75" fmla="*/ 307583 h 661591"/>
                  <a:gd name="connsiteX76" fmla="*/ 254677 w 707063"/>
                  <a:gd name="connsiteY76" fmla="*/ 320229 h 661591"/>
                  <a:gd name="connsiteX77" fmla="*/ 270333 w 707063"/>
                  <a:gd name="connsiteY77" fmla="*/ 317046 h 661591"/>
                  <a:gd name="connsiteX78" fmla="*/ 301731 w 707063"/>
                  <a:gd name="connsiteY78" fmla="*/ 320229 h 661591"/>
                  <a:gd name="connsiteX79" fmla="*/ 317387 w 707063"/>
                  <a:gd name="connsiteY79" fmla="*/ 301303 h 661591"/>
                  <a:gd name="connsiteX80" fmla="*/ 345603 w 707063"/>
                  <a:gd name="connsiteY80" fmla="*/ 269730 h 661591"/>
                  <a:gd name="connsiteX81" fmla="*/ 439798 w 707063"/>
                  <a:gd name="connsiteY81" fmla="*/ 23257 h 661591"/>
                  <a:gd name="connsiteX82" fmla="*/ 458636 w 707063"/>
                  <a:gd name="connsiteY82" fmla="*/ 1148 h 661591"/>
                  <a:gd name="connsiteX83" fmla="*/ 464916 w 707063"/>
                  <a:gd name="connsiteY83" fmla="*/ 4331 h 661591"/>
                  <a:gd name="connsiteX84" fmla="*/ 499411 w 707063"/>
                  <a:gd name="connsiteY84" fmla="*/ 20160 h 661591"/>
                  <a:gd name="connsiteX85" fmla="*/ 496314 w 707063"/>
                  <a:gd name="connsiteY85" fmla="*/ 35990 h 661591"/>
                  <a:gd name="connsiteX86" fmla="*/ 420959 w 707063"/>
                  <a:gd name="connsiteY86" fmla="*/ 225597 h 661591"/>
                  <a:gd name="connsiteX87" fmla="*/ 420959 w 707063"/>
                  <a:gd name="connsiteY87" fmla="*/ 238243 h 661591"/>
                  <a:gd name="connsiteX88" fmla="*/ 433518 w 707063"/>
                  <a:gd name="connsiteY88" fmla="*/ 235060 h 661591"/>
                  <a:gd name="connsiteX89" fmla="*/ 518250 w 707063"/>
                  <a:gd name="connsiteY89" fmla="*/ 219231 h 661591"/>
                  <a:gd name="connsiteX90" fmla="*/ 565305 w 707063"/>
                  <a:gd name="connsiteY90" fmla="*/ 228694 h 661591"/>
                  <a:gd name="connsiteX91" fmla="*/ 618639 w 707063"/>
                  <a:gd name="connsiteY91" fmla="*/ 272913 h 661591"/>
                  <a:gd name="connsiteX92" fmla="*/ 637478 w 707063"/>
                  <a:gd name="connsiteY92" fmla="*/ 291839 h 661591"/>
                  <a:gd name="connsiteX93" fmla="*/ 643757 w 707063"/>
                  <a:gd name="connsiteY93" fmla="*/ 298120 h 661591"/>
                  <a:gd name="connsiteX94" fmla="*/ 643757 w 707063"/>
                  <a:gd name="connsiteY94" fmla="*/ 320229 h 661591"/>
                  <a:gd name="connsiteX95" fmla="*/ 618639 w 707063"/>
                  <a:gd name="connsiteY95" fmla="*/ 329692 h 661591"/>
                  <a:gd name="connsiteX96" fmla="*/ 580961 w 707063"/>
                  <a:gd name="connsiteY96" fmla="*/ 342338 h 661591"/>
                  <a:gd name="connsiteX97" fmla="*/ 499325 w 707063"/>
                  <a:gd name="connsiteY97" fmla="*/ 354984 h 661591"/>
                  <a:gd name="connsiteX98" fmla="*/ 464830 w 707063"/>
                  <a:gd name="connsiteY98" fmla="*/ 351801 h 661591"/>
                  <a:gd name="connsiteX99" fmla="*/ 452271 w 707063"/>
                  <a:gd name="connsiteY99" fmla="*/ 399203 h 661591"/>
                  <a:gd name="connsiteX100" fmla="*/ 461734 w 707063"/>
                  <a:gd name="connsiteY100" fmla="*/ 437142 h 661591"/>
                  <a:gd name="connsiteX101" fmla="*/ 511970 w 707063"/>
                  <a:gd name="connsiteY101" fmla="*/ 494007 h 661591"/>
                  <a:gd name="connsiteX102" fmla="*/ 518250 w 707063"/>
                  <a:gd name="connsiteY102" fmla="*/ 497190 h 661591"/>
                  <a:gd name="connsiteX103" fmla="*/ 587327 w 707063"/>
                  <a:gd name="connsiteY103" fmla="*/ 554055 h 661591"/>
                  <a:gd name="connsiteX104" fmla="*/ 599886 w 707063"/>
                  <a:gd name="connsiteY104" fmla="*/ 560335 h 661591"/>
                  <a:gd name="connsiteX105" fmla="*/ 621822 w 707063"/>
                  <a:gd name="connsiteY105" fmla="*/ 576165 h 661591"/>
                  <a:gd name="connsiteX106" fmla="*/ 693995 w 707063"/>
                  <a:gd name="connsiteY106" fmla="*/ 614103 h 661591"/>
                  <a:gd name="connsiteX107" fmla="*/ 706554 w 707063"/>
                  <a:gd name="connsiteY107" fmla="*/ 629933 h 661591"/>
                  <a:gd name="connsiteX108" fmla="*/ 678339 w 707063"/>
                  <a:gd name="connsiteY108" fmla="*/ 642579 h 661591"/>
                  <a:gd name="connsiteX109" fmla="*/ 549648 w 707063"/>
                  <a:gd name="connsiteY109" fmla="*/ 629933 h 661591"/>
                  <a:gd name="connsiteX110" fmla="*/ 521433 w 707063"/>
                  <a:gd name="connsiteY110" fmla="*/ 604640 h 661591"/>
                  <a:gd name="connsiteX111" fmla="*/ 490035 w 707063"/>
                  <a:gd name="connsiteY111" fmla="*/ 516203 h 661591"/>
                  <a:gd name="connsiteX112" fmla="*/ 439798 w 707063"/>
                  <a:gd name="connsiteY112" fmla="*/ 497276 h 661591"/>
                  <a:gd name="connsiteX113" fmla="*/ 408400 w 707063"/>
                  <a:gd name="connsiteY113" fmla="*/ 519386 h 661591"/>
                  <a:gd name="connsiteX114" fmla="*/ 402119 w 707063"/>
                  <a:gd name="connsiteY114" fmla="*/ 525666 h 661591"/>
                  <a:gd name="connsiteX115" fmla="*/ 339323 w 707063"/>
                  <a:gd name="connsiteY115" fmla="*/ 591994 h 661591"/>
                  <a:gd name="connsiteX116" fmla="*/ 289086 w 707063"/>
                  <a:gd name="connsiteY116" fmla="*/ 610920 h 661591"/>
                  <a:gd name="connsiteX117" fmla="*/ 279709 w 707063"/>
                  <a:gd name="connsiteY117" fmla="*/ 610920 h 661591"/>
                  <a:gd name="connsiteX118" fmla="*/ 267150 w 707063"/>
                  <a:gd name="connsiteY118" fmla="*/ 607737 h 661591"/>
                  <a:gd name="connsiteX119" fmla="*/ 273430 w 707063"/>
                  <a:gd name="connsiteY119" fmla="*/ 598274 h 661591"/>
                  <a:gd name="connsiteX120" fmla="*/ 405302 w 707063"/>
                  <a:gd name="connsiteY120" fmla="*/ 323412 h 661591"/>
                  <a:gd name="connsiteX121" fmla="*/ 424142 w 707063"/>
                  <a:gd name="connsiteY121" fmla="*/ 310766 h 661591"/>
                  <a:gd name="connsiteX122" fmla="*/ 474378 w 707063"/>
                  <a:gd name="connsiteY122" fmla="*/ 332875 h 661591"/>
                  <a:gd name="connsiteX123" fmla="*/ 490035 w 707063"/>
                  <a:gd name="connsiteY123" fmla="*/ 336058 h 661591"/>
                  <a:gd name="connsiteX124" fmla="*/ 537089 w 707063"/>
                  <a:gd name="connsiteY124" fmla="*/ 285473 h 661591"/>
                  <a:gd name="connsiteX125" fmla="*/ 471196 w 707063"/>
                  <a:gd name="connsiteY125" fmla="*/ 253901 h 661591"/>
                  <a:gd name="connsiteX126" fmla="*/ 461819 w 707063"/>
                  <a:gd name="connsiteY126" fmla="*/ 260181 h 661591"/>
                  <a:gd name="connsiteX127" fmla="*/ 389646 w 707063"/>
                  <a:gd name="connsiteY127" fmla="*/ 301216 h 661591"/>
                  <a:gd name="connsiteX128" fmla="*/ 380270 w 707063"/>
                  <a:gd name="connsiteY128" fmla="*/ 310680 h 661591"/>
                  <a:gd name="connsiteX129" fmla="*/ 314376 w 707063"/>
                  <a:gd name="connsiteY129" fmla="*/ 345693 h 66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707063" h="661591">
                    <a:moveTo>
                      <a:pt x="314376" y="345693"/>
                    </a:moveTo>
                    <a:lnTo>
                      <a:pt x="301817" y="345693"/>
                    </a:lnTo>
                    <a:cubicBezTo>
                      <a:pt x="301817" y="356275"/>
                      <a:pt x="295538" y="363587"/>
                      <a:pt x="282978" y="367803"/>
                    </a:cubicBezTo>
                    <a:cubicBezTo>
                      <a:pt x="276698" y="372018"/>
                      <a:pt x="270419" y="375201"/>
                      <a:pt x="264139" y="377266"/>
                    </a:cubicBezTo>
                    <a:cubicBezTo>
                      <a:pt x="253644" y="381481"/>
                      <a:pt x="249515" y="386729"/>
                      <a:pt x="251579" y="393095"/>
                    </a:cubicBezTo>
                    <a:cubicBezTo>
                      <a:pt x="251579" y="395246"/>
                      <a:pt x="251579" y="397311"/>
                      <a:pt x="251579" y="399375"/>
                    </a:cubicBezTo>
                    <a:cubicBezTo>
                      <a:pt x="251579" y="416237"/>
                      <a:pt x="250461" y="426733"/>
                      <a:pt x="248397" y="430948"/>
                    </a:cubicBezTo>
                    <a:cubicBezTo>
                      <a:pt x="260956" y="433099"/>
                      <a:pt x="282892" y="425700"/>
                      <a:pt x="314290" y="408839"/>
                    </a:cubicBezTo>
                    <a:cubicBezTo>
                      <a:pt x="318419" y="406774"/>
                      <a:pt x="323753" y="408839"/>
                      <a:pt x="329947" y="415119"/>
                    </a:cubicBezTo>
                    <a:cubicBezTo>
                      <a:pt x="342506" y="434045"/>
                      <a:pt x="347667" y="449874"/>
                      <a:pt x="345603" y="462520"/>
                    </a:cubicBezTo>
                    <a:cubicBezTo>
                      <a:pt x="345603" y="470951"/>
                      <a:pt x="342506" y="474134"/>
                      <a:pt x="336226" y="471984"/>
                    </a:cubicBezTo>
                    <a:cubicBezTo>
                      <a:pt x="338291" y="471984"/>
                      <a:pt x="314290" y="477231"/>
                      <a:pt x="264053" y="487813"/>
                    </a:cubicBezTo>
                    <a:cubicBezTo>
                      <a:pt x="249429" y="492028"/>
                      <a:pt x="242117" y="498394"/>
                      <a:pt x="242117" y="506739"/>
                    </a:cubicBezTo>
                    <a:cubicBezTo>
                      <a:pt x="235837" y="527816"/>
                      <a:pt x="232741" y="555260"/>
                      <a:pt x="232741" y="588897"/>
                    </a:cubicBezTo>
                    <a:cubicBezTo>
                      <a:pt x="230590" y="616254"/>
                      <a:pt x="231623" y="632083"/>
                      <a:pt x="235837" y="636299"/>
                    </a:cubicBezTo>
                    <a:cubicBezTo>
                      <a:pt x="242117" y="642579"/>
                      <a:pt x="242117" y="647827"/>
                      <a:pt x="235837" y="652128"/>
                    </a:cubicBezTo>
                    <a:cubicBezTo>
                      <a:pt x="227407" y="658408"/>
                      <a:pt x="220181" y="661591"/>
                      <a:pt x="213902" y="661591"/>
                    </a:cubicBezTo>
                    <a:cubicBezTo>
                      <a:pt x="192998" y="655311"/>
                      <a:pt x="184568" y="645762"/>
                      <a:pt x="188783" y="633116"/>
                    </a:cubicBezTo>
                    <a:cubicBezTo>
                      <a:pt x="188783" y="622620"/>
                      <a:pt x="188783" y="603608"/>
                      <a:pt x="188783" y="576250"/>
                    </a:cubicBezTo>
                    <a:cubicBezTo>
                      <a:pt x="190848" y="557324"/>
                      <a:pt x="192913" y="543646"/>
                      <a:pt x="195063" y="535215"/>
                    </a:cubicBezTo>
                    <a:cubicBezTo>
                      <a:pt x="195063" y="526784"/>
                      <a:pt x="189815" y="521536"/>
                      <a:pt x="179407" y="519386"/>
                    </a:cubicBezTo>
                    <a:cubicBezTo>
                      <a:pt x="170977" y="521536"/>
                      <a:pt x="158504" y="524633"/>
                      <a:pt x="141729" y="528849"/>
                    </a:cubicBezTo>
                    <a:cubicBezTo>
                      <a:pt x="129169" y="533064"/>
                      <a:pt x="120825" y="535129"/>
                      <a:pt x="116610" y="535129"/>
                    </a:cubicBezTo>
                    <a:cubicBezTo>
                      <a:pt x="110331" y="537280"/>
                      <a:pt x="105083" y="538312"/>
                      <a:pt x="100954" y="538312"/>
                    </a:cubicBezTo>
                    <a:cubicBezTo>
                      <a:pt x="77900" y="540463"/>
                      <a:pt x="63276" y="543560"/>
                      <a:pt x="56997" y="547775"/>
                    </a:cubicBezTo>
                    <a:cubicBezTo>
                      <a:pt x="52781" y="549926"/>
                      <a:pt x="48566" y="551990"/>
                      <a:pt x="44437" y="554055"/>
                    </a:cubicBezTo>
                    <a:cubicBezTo>
                      <a:pt x="40222" y="558271"/>
                      <a:pt x="37039" y="560335"/>
                      <a:pt x="35061" y="560335"/>
                    </a:cubicBezTo>
                    <a:cubicBezTo>
                      <a:pt x="28781" y="564551"/>
                      <a:pt x="23534" y="563518"/>
                      <a:pt x="19405" y="557152"/>
                    </a:cubicBezTo>
                    <a:cubicBezTo>
                      <a:pt x="17254" y="555087"/>
                      <a:pt x="14157" y="548721"/>
                      <a:pt x="10028" y="538226"/>
                    </a:cubicBezTo>
                    <a:cubicBezTo>
                      <a:pt x="3748" y="529795"/>
                      <a:pt x="652" y="523515"/>
                      <a:pt x="652" y="519299"/>
                    </a:cubicBezTo>
                    <a:cubicBezTo>
                      <a:pt x="-1499" y="510869"/>
                      <a:pt x="1683" y="505621"/>
                      <a:pt x="10028" y="503470"/>
                    </a:cubicBezTo>
                    <a:cubicBezTo>
                      <a:pt x="83234" y="484544"/>
                      <a:pt x="146030" y="465531"/>
                      <a:pt x="198418" y="446605"/>
                    </a:cubicBezTo>
                    <a:lnTo>
                      <a:pt x="198418" y="408667"/>
                    </a:lnTo>
                    <a:cubicBezTo>
                      <a:pt x="198418" y="404451"/>
                      <a:pt x="195235" y="402386"/>
                      <a:pt x="188955" y="402386"/>
                    </a:cubicBezTo>
                    <a:cubicBezTo>
                      <a:pt x="170117" y="400322"/>
                      <a:pt x="140782" y="411850"/>
                      <a:pt x="101040" y="437142"/>
                    </a:cubicBezTo>
                    <a:cubicBezTo>
                      <a:pt x="88481" y="445573"/>
                      <a:pt x="80136" y="444540"/>
                      <a:pt x="75922" y="433959"/>
                    </a:cubicBezTo>
                    <a:cubicBezTo>
                      <a:pt x="73771" y="433959"/>
                      <a:pt x="72824" y="432927"/>
                      <a:pt x="72824" y="430776"/>
                    </a:cubicBezTo>
                    <a:cubicBezTo>
                      <a:pt x="64394" y="418130"/>
                      <a:pt x="56050" y="406602"/>
                      <a:pt x="47706" y="396020"/>
                    </a:cubicBezTo>
                    <a:cubicBezTo>
                      <a:pt x="37212" y="383374"/>
                      <a:pt x="40308" y="375029"/>
                      <a:pt x="57082" y="370728"/>
                    </a:cubicBezTo>
                    <a:cubicBezTo>
                      <a:pt x="59147" y="372878"/>
                      <a:pt x="62244" y="372878"/>
                      <a:pt x="66459" y="370728"/>
                    </a:cubicBezTo>
                    <a:cubicBezTo>
                      <a:pt x="70588" y="368663"/>
                      <a:pt x="74803" y="367545"/>
                      <a:pt x="79018" y="367545"/>
                    </a:cubicBezTo>
                    <a:cubicBezTo>
                      <a:pt x="87363" y="367545"/>
                      <a:pt x="97858" y="356017"/>
                      <a:pt x="110417" y="332789"/>
                    </a:cubicBezTo>
                    <a:cubicBezTo>
                      <a:pt x="112481" y="326509"/>
                      <a:pt x="114545" y="322293"/>
                      <a:pt x="116696" y="320143"/>
                    </a:cubicBezTo>
                    <a:cubicBezTo>
                      <a:pt x="116696" y="318078"/>
                      <a:pt x="118761" y="314895"/>
                      <a:pt x="122975" y="310680"/>
                    </a:cubicBezTo>
                    <a:cubicBezTo>
                      <a:pt x="133385" y="291753"/>
                      <a:pt x="139664" y="277042"/>
                      <a:pt x="141815" y="266461"/>
                    </a:cubicBezTo>
                    <a:cubicBezTo>
                      <a:pt x="141815" y="255965"/>
                      <a:pt x="136568" y="252782"/>
                      <a:pt x="126159" y="256998"/>
                    </a:cubicBezTo>
                    <a:cubicBezTo>
                      <a:pt x="121944" y="256998"/>
                      <a:pt x="118761" y="258116"/>
                      <a:pt x="116783" y="260181"/>
                    </a:cubicBezTo>
                    <a:cubicBezTo>
                      <a:pt x="104223" y="266461"/>
                      <a:pt x="98976" y="263364"/>
                      <a:pt x="101126" y="250718"/>
                    </a:cubicBezTo>
                    <a:cubicBezTo>
                      <a:pt x="96911" y="238071"/>
                      <a:pt x="94847" y="219145"/>
                      <a:pt x="94847" y="193853"/>
                    </a:cubicBezTo>
                    <a:cubicBezTo>
                      <a:pt x="90631" y="179142"/>
                      <a:pt x="96911" y="172862"/>
                      <a:pt x="113685" y="174926"/>
                    </a:cubicBezTo>
                    <a:cubicBezTo>
                      <a:pt x="132525" y="174926"/>
                      <a:pt x="149212" y="176045"/>
                      <a:pt x="163923" y="178109"/>
                    </a:cubicBezTo>
                    <a:cubicBezTo>
                      <a:pt x="176482" y="180260"/>
                      <a:pt x="186891" y="170711"/>
                      <a:pt x="195321" y="149634"/>
                    </a:cubicBezTo>
                    <a:cubicBezTo>
                      <a:pt x="197385" y="143354"/>
                      <a:pt x="201601" y="130707"/>
                      <a:pt x="207880" y="111695"/>
                    </a:cubicBezTo>
                    <a:cubicBezTo>
                      <a:pt x="218289" y="84338"/>
                      <a:pt x="227752" y="62228"/>
                      <a:pt x="236095" y="45367"/>
                    </a:cubicBezTo>
                    <a:cubicBezTo>
                      <a:pt x="236095" y="41151"/>
                      <a:pt x="240225" y="39087"/>
                      <a:pt x="248655" y="39087"/>
                    </a:cubicBezTo>
                    <a:cubicBezTo>
                      <a:pt x="265343" y="41237"/>
                      <a:pt x="283150" y="46485"/>
                      <a:pt x="301989" y="54916"/>
                    </a:cubicBezTo>
                    <a:cubicBezTo>
                      <a:pt x="312398" y="61196"/>
                      <a:pt x="313430" y="69713"/>
                      <a:pt x="305086" y="80209"/>
                    </a:cubicBezTo>
                    <a:cubicBezTo>
                      <a:pt x="302935" y="82359"/>
                      <a:pt x="300871" y="84424"/>
                      <a:pt x="298806" y="86489"/>
                    </a:cubicBezTo>
                    <a:cubicBezTo>
                      <a:pt x="279967" y="111781"/>
                      <a:pt x="268440" y="129675"/>
                      <a:pt x="264312" y="140171"/>
                    </a:cubicBezTo>
                    <a:cubicBezTo>
                      <a:pt x="262161" y="146451"/>
                      <a:pt x="261128" y="150752"/>
                      <a:pt x="261128" y="152817"/>
                    </a:cubicBezTo>
                    <a:cubicBezTo>
                      <a:pt x="263193" y="152817"/>
                      <a:pt x="268440" y="151784"/>
                      <a:pt x="276785" y="149634"/>
                    </a:cubicBezTo>
                    <a:cubicBezTo>
                      <a:pt x="297688" y="149634"/>
                      <a:pt x="311280" y="149634"/>
                      <a:pt x="317559" y="149634"/>
                    </a:cubicBezTo>
                    <a:cubicBezTo>
                      <a:pt x="332183" y="149634"/>
                      <a:pt x="332183" y="163398"/>
                      <a:pt x="317559" y="190669"/>
                    </a:cubicBezTo>
                    <a:cubicBezTo>
                      <a:pt x="305000" y="211746"/>
                      <a:pt x="292440" y="222242"/>
                      <a:pt x="279881" y="222242"/>
                    </a:cubicBezTo>
                    <a:cubicBezTo>
                      <a:pt x="246418" y="228522"/>
                      <a:pt x="225429" y="236007"/>
                      <a:pt x="217085" y="244351"/>
                    </a:cubicBezTo>
                    <a:cubicBezTo>
                      <a:pt x="202461" y="256998"/>
                      <a:pt x="188869" y="281258"/>
                      <a:pt x="176310" y="317046"/>
                    </a:cubicBezTo>
                    <a:cubicBezTo>
                      <a:pt x="172095" y="323326"/>
                      <a:pt x="171063" y="328660"/>
                      <a:pt x="173127" y="332875"/>
                    </a:cubicBezTo>
                    <a:cubicBezTo>
                      <a:pt x="175191" y="335026"/>
                      <a:pt x="179407" y="335026"/>
                      <a:pt x="185686" y="332875"/>
                    </a:cubicBezTo>
                    <a:cubicBezTo>
                      <a:pt x="194031" y="335026"/>
                      <a:pt x="199278" y="333993"/>
                      <a:pt x="201343" y="329692"/>
                    </a:cubicBezTo>
                    <a:cubicBezTo>
                      <a:pt x="207622" y="329692"/>
                      <a:pt x="210719" y="326509"/>
                      <a:pt x="210719" y="320229"/>
                    </a:cubicBezTo>
                    <a:cubicBezTo>
                      <a:pt x="210719" y="311798"/>
                      <a:pt x="210719" y="300270"/>
                      <a:pt x="210719" y="285473"/>
                    </a:cubicBezTo>
                    <a:cubicBezTo>
                      <a:pt x="208568" y="277042"/>
                      <a:pt x="211751" y="271795"/>
                      <a:pt x="220095" y="269644"/>
                    </a:cubicBezTo>
                    <a:cubicBezTo>
                      <a:pt x="230504" y="267579"/>
                      <a:pt x="243064" y="268612"/>
                      <a:pt x="257773" y="272827"/>
                    </a:cubicBezTo>
                    <a:cubicBezTo>
                      <a:pt x="261902" y="277042"/>
                      <a:pt x="262935" y="282290"/>
                      <a:pt x="260871" y="288656"/>
                    </a:cubicBezTo>
                    <a:cubicBezTo>
                      <a:pt x="258720" y="292872"/>
                      <a:pt x="257773" y="296055"/>
                      <a:pt x="257773" y="298120"/>
                    </a:cubicBezTo>
                    <a:cubicBezTo>
                      <a:pt x="255623" y="302335"/>
                      <a:pt x="254677" y="305518"/>
                      <a:pt x="254677" y="307583"/>
                    </a:cubicBezTo>
                    <a:cubicBezTo>
                      <a:pt x="252526" y="313863"/>
                      <a:pt x="252526" y="318164"/>
                      <a:pt x="254677" y="320229"/>
                    </a:cubicBezTo>
                    <a:cubicBezTo>
                      <a:pt x="256741" y="320229"/>
                      <a:pt x="261989" y="319197"/>
                      <a:pt x="270333" y="317046"/>
                    </a:cubicBezTo>
                    <a:cubicBezTo>
                      <a:pt x="280742" y="310766"/>
                      <a:pt x="291236" y="311798"/>
                      <a:pt x="301731" y="320229"/>
                    </a:cubicBezTo>
                    <a:cubicBezTo>
                      <a:pt x="305860" y="313949"/>
                      <a:pt x="311107" y="307583"/>
                      <a:pt x="317387" y="301303"/>
                    </a:cubicBezTo>
                    <a:cubicBezTo>
                      <a:pt x="329947" y="288656"/>
                      <a:pt x="339323" y="278161"/>
                      <a:pt x="345603" y="269730"/>
                    </a:cubicBezTo>
                    <a:cubicBezTo>
                      <a:pt x="381130" y="212865"/>
                      <a:pt x="412528" y="130707"/>
                      <a:pt x="439798" y="23257"/>
                    </a:cubicBezTo>
                    <a:cubicBezTo>
                      <a:pt x="443927" y="4331"/>
                      <a:pt x="450206" y="-3067"/>
                      <a:pt x="458636" y="1148"/>
                    </a:cubicBezTo>
                    <a:cubicBezTo>
                      <a:pt x="464916" y="5363"/>
                      <a:pt x="466981" y="6396"/>
                      <a:pt x="464916" y="4331"/>
                    </a:cubicBezTo>
                    <a:cubicBezTo>
                      <a:pt x="481605" y="10611"/>
                      <a:pt x="493132" y="15945"/>
                      <a:pt x="499411" y="20160"/>
                    </a:cubicBezTo>
                    <a:cubicBezTo>
                      <a:pt x="503540" y="28591"/>
                      <a:pt x="502594" y="33925"/>
                      <a:pt x="496314" y="35990"/>
                    </a:cubicBezTo>
                    <a:cubicBezTo>
                      <a:pt x="475411" y="57067"/>
                      <a:pt x="450292" y="120298"/>
                      <a:pt x="420959" y="225597"/>
                    </a:cubicBezTo>
                    <a:cubicBezTo>
                      <a:pt x="418808" y="231877"/>
                      <a:pt x="418808" y="236179"/>
                      <a:pt x="420959" y="238243"/>
                    </a:cubicBezTo>
                    <a:cubicBezTo>
                      <a:pt x="423023" y="238243"/>
                      <a:pt x="427238" y="237211"/>
                      <a:pt x="433518" y="235060"/>
                    </a:cubicBezTo>
                    <a:cubicBezTo>
                      <a:pt x="458636" y="226630"/>
                      <a:pt x="486852" y="221382"/>
                      <a:pt x="518250" y="219231"/>
                    </a:cubicBezTo>
                    <a:cubicBezTo>
                      <a:pt x="539154" y="219231"/>
                      <a:pt x="554810" y="222414"/>
                      <a:pt x="565305" y="228694"/>
                    </a:cubicBezTo>
                    <a:cubicBezTo>
                      <a:pt x="577864" y="234974"/>
                      <a:pt x="595585" y="249771"/>
                      <a:pt x="618639" y="272913"/>
                    </a:cubicBezTo>
                    <a:cubicBezTo>
                      <a:pt x="622768" y="279193"/>
                      <a:pt x="629048" y="285559"/>
                      <a:pt x="637478" y="291839"/>
                    </a:cubicBezTo>
                    <a:cubicBezTo>
                      <a:pt x="639542" y="296055"/>
                      <a:pt x="641607" y="298120"/>
                      <a:pt x="643757" y="298120"/>
                    </a:cubicBezTo>
                    <a:cubicBezTo>
                      <a:pt x="652102" y="308701"/>
                      <a:pt x="652102" y="316013"/>
                      <a:pt x="643757" y="320229"/>
                    </a:cubicBezTo>
                    <a:cubicBezTo>
                      <a:pt x="639542" y="322380"/>
                      <a:pt x="631198" y="325477"/>
                      <a:pt x="618639" y="329692"/>
                    </a:cubicBezTo>
                    <a:cubicBezTo>
                      <a:pt x="601864" y="333907"/>
                      <a:pt x="589305" y="338123"/>
                      <a:pt x="580961" y="342338"/>
                    </a:cubicBezTo>
                    <a:cubicBezTo>
                      <a:pt x="562122" y="352920"/>
                      <a:pt x="534939" y="357135"/>
                      <a:pt x="499325" y="354984"/>
                    </a:cubicBezTo>
                    <a:cubicBezTo>
                      <a:pt x="488831" y="348704"/>
                      <a:pt x="477389" y="347586"/>
                      <a:pt x="464830" y="351801"/>
                    </a:cubicBezTo>
                    <a:cubicBezTo>
                      <a:pt x="454335" y="356017"/>
                      <a:pt x="450206" y="371846"/>
                      <a:pt x="452271" y="399203"/>
                    </a:cubicBezTo>
                    <a:cubicBezTo>
                      <a:pt x="452271" y="416065"/>
                      <a:pt x="455368" y="428711"/>
                      <a:pt x="461734" y="437142"/>
                    </a:cubicBezTo>
                    <a:cubicBezTo>
                      <a:pt x="474293" y="449788"/>
                      <a:pt x="490981" y="468714"/>
                      <a:pt x="511970" y="494007"/>
                    </a:cubicBezTo>
                    <a:cubicBezTo>
                      <a:pt x="514035" y="496158"/>
                      <a:pt x="516099" y="497190"/>
                      <a:pt x="518250" y="497190"/>
                    </a:cubicBezTo>
                    <a:cubicBezTo>
                      <a:pt x="530810" y="511987"/>
                      <a:pt x="553778" y="530913"/>
                      <a:pt x="587327" y="554055"/>
                    </a:cubicBezTo>
                    <a:cubicBezTo>
                      <a:pt x="591456" y="558271"/>
                      <a:pt x="595670" y="560335"/>
                      <a:pt x="599886" y="560335"/>
                    </a:cubicBezTo>
                    <a:cubicBezTo>
                      <a:pt x="604015" y="564551"/>
                      <a:pt x="611327" y="569798"/>
                      <a:pt x="621822" y="576165"/>
                    </a:cubicBezTo>
                    <a:cubicBezTo>
                      <a:pt x="657349" y="595091"/>
                      <a:pt x="681435" y="607737"/>
                      <a:pt x="693995" y="614103"/>
                    </a:cubicBezTo>
                    <a:cubicBezTo>
                      <a:pt x="704403" y="620383"/>
                      <a:pt x="708619" y="625631"/>
                      <a:pt x="706554" y="629933"/>
                    </a:cubicBezTo>
                    <a:cubicBezTo>
                      <a:pt x="702339" y="636213"/>
                      <a:pt x="692876" y="640428"/>
                      <a:pt x="678339" y="642579"/>
                    </a:cubicBezTo>
                    <a:cubicBezTo>
                      <a:pt x="621822" y="638363"/>
                      <a:pt x="578896" y="634148"/>
                      <a:pt x="549648" y="629933"/>
                    </a:cubicBezTo>
                    <a:cubicBezTo>
                      <a:pt x="530810" y="625717"/>
                      <a:pt x="521433" y="617286"/>
                      <a:pt x="521433" y="604640"/>
                    </a:cubicBezTo>
                    <a:cubicBezTo>
                      <a:pt x="519282" y="575132"/>
                      <a:pt x="508874" y="545710"/>
                      <a:pt x="490035" y="516203"/>
                    </a:cubicBezTo>
                    <a:cubicBezTo>
                      <a:pt x="479540" y="503556"/>
                      <a:pt x="462852" y="497276"/>
                      <a:pt x="439798" y="497276"/>
                    </a:cubicBezTo>
                    <a:cubicBezTo>
                      <a:pt x="431453" y="497276"/>
                      <a:pt x="420959" y="504675"/>
                      <a:pt x="408400" y="519386"/>
                    </a:cubicBezTo>
                    <a:cubicBezTo>
                      <a:pt x="406249" y="521536"/>
                      <a:pt x="404184" y="523601"/>
                      <a:pt x="402119" y="525666"/>
                    </a:cubicBezTo>
                    <a:cubicBezTo>
                      <a:pt x="381216" y="548893"/>
                      <a:pt x="360227" y="571003"/>
                      <a:pt x="339323" y="591994"/>
                    </a:cubicBezTo>
                    <a:cubicBezTo>
                      <a:pt x="330893" y="600425"/>
                      <a:pt x="314205" y="606791"/>
                      <a:pt x="289086" y="610920"/>
                    </a:cubicBezTo>
                    <a:lnTo>
                      <a:pt x="279709" y="610920"/>
                    </a:lnTo>
                    <a:cubicBezTo>
                      <a:pt x="273430" y="610920"/>
                      <a:pt x="269214" y="609888"/>
                      <a:pt x="267150" y="607737"/>
                    </a:cubicBezTo>
                    <a:cubicBezTo>
                      <a:pt x="265000" y="605672"/>
                      <a:pt x="267150" y="602489"/>
                      <a:pt x="273430" y="598274"/>
                    </a:cubicBezTo>
                    <a:cubicBezTo>
                      <a:pt x="363409" y="537193"/>
                      <a:pt x="407367" y="445573"/>
                      <a:pt x="405302" y="323412"/>
                    </a:cubicBezTo>
                    <a:cubicBezTo>
                      <a:pt x="403152" y="310766"/>
                      <a:pt x="409431" y="306550"/>
                      <a:pt x="424142" y="310766"/>
                    </a:cubicBezTo>
                    <a:cubicBezTo>
                      <a:pt x="445045" y="319197"/>
                      <a:pt x="461819" y="326595"/>
                      <a:pt x="474378" y="332875"/>
                    </a:cubicBezTo>
                    <a:cubicBezTo>
                      <a:pt x="476443" y="337090"/>
                      <a:pt x="481690" y="338123"/>
                      <a:pt x="490035" y="336058"/>
                    </a:cubicBezTo>
                    <a:cubicBezTo>
                      <a:pt x="515153" y="329778"/>
                      <a:pt x="530810" y="312916"/>
                      <a:pt x="537089" y="285473"/>
                    </a:cubicBezTo>
                    <a:cubicBezTo>
                      <a:pt x="532874" y="255965"/>
                      <a:pt x="510938" y="245470"/>
                      <a:pt x="471196" y="253901"/>
                    </a:cubicBezTo>
                    <a:cubicBezTo>
                      <a:pt x="469046" y="256051"/>
                      <a:pt x="465948" y="258116"/>
                      <a:pt x="461819" y="260181"/>
                    </a:cubicBezTo>
                    <a:cubicBezTo>
                      <a:pt x="430421" y="272827"/>
                      <a:pt x="406335" y="286506"/>
                      <a:pt x="389646" y="301216"/>
                    </a:cubicBezTo>
                    <a:cubicBezTo>
                      <a:pt x="387495" y="303367"/>
                      <a:pt x="384399" y="306464"/>
                      <a:pt x="380270" y="310680"/>
                    </a:cubicBezTo>
                    <a:cubicBezTo>
                      <a:pt x="353086" y="336230"/>
                      <a:pt x="331150" y="347844"/>
                      <a:pt x="314376" y="345693"/>
                    </a:cubicBezTo>
                    <a:close/>
                  </a:path>
                </a:pathLst>
              </a:custGeom>
              <a:grpFill/>
              <a:ln w="860" cap="flat">
                <a:noFill/>
                <a:prstDash val="solid"/>
                <a:miter/>
              </a:ln>
            </p:spPr>
            <p:txBody>
              <a:bodyPr rtlCol="0" anchor="ctr"/>
              <a:lstStyle/>
              <a:p>
                <a:endParaRPr lang="zh-CN" altLang="en-US">
                  <a:latin typeface="微软雅黑" charset="0"/>
                  <a:ea typeface="微软雅黑" charset="0"/>
                </a:endParaRPr>
              </a:p>
            </p:txBody>
          </p:sp>
          <p:sp>
            <p:nvSpPr>
              <p:cNvPr id="32" name="任意形状 10"/>
              <p:cNvSpPr/>
              <p:nvPr/>
            </p:nvSpPr>
            <p:spPr>
              <a:xfrm>
                <a:off x="8176287" y="1769312"/>
                <a:ext cx="675041" cy="736361"/>
              </a:xfrm>
              <a:custGeom>
                <a:avLst/>
                <a:gdLst>
                  <a:gd name="connsiteX0" fmla="*/ 87743 w 675041"/>
                  <a:gd name="connsiteY0" fmla="*/ 316175 h 736361"/>
                  <a:gd name="connsiteX1" fmla="*/ 156819 w 675041"/>
                  <a:gd name="connsiteY1" fmla="*/ 186616 h 736361"/>
                  <a:gd name="connsiteX2" fmla="*/ 225896 w 675041"/>
                  <a:gd name="connsiteY2" fmla="*/ 63422 h 736361"/>
                  <a:gd name="connsiteX3" fmla="*/ 301252 w 675041"/>
                  <a:gd name="connsiteY3" fmla="*/ 110824 h 736361"/>
                  <a:gd name="connsiteX4" fmla="*/ 282412 w 675041"/>
                  <a:gd name="connsiteY4" fmla="*/ 139300 h 736361"/>
                  <a:gd name="connsiteX5" fmla="*/ 241638 w 675041"/>
                  <a:gd name="connsiteY5" fmla="*/ 211994 h 736361"/>
                  <a:gd name="connsiteX6" fmla="*/ 216519 w 675041"/>
                  <a:gd name="connsiteY6" fmla="*/ 243567 h 736361"/>
                  <a:gd name="connsiteX7" fmla="*/ 175744 w 675041"/>
                  <a:gd name="connsiteY7" fmla="*/ 319358 h 736361"/>
                  <a:gd name="connsiteX8" fmla="*/ 188304 w 675041"/>
                  <a:gd name="connsiteY8" fmla="*/ 328821 h 736361"/>
                  <a:gd name="connsiteX9" fmla="*/ 219702 w 675041"/>
                  <a:gd name="connsiteY9" fmla="*/ 357297 h 736361"/>
                  <a:gd name="connsiteX10" fmla="*/ 213423 w 675041"/>
                  <a:gd name="connsiteY10" fmla="*/ 385772 h 736361"/>
                  <a:gd name="connsiteX11" fmla="*/ 188304 w 675041"/>
                  <a:gd name="connsiteY11" fmla="*/ 559550 h 736361"/>
                  <a:gd name="connsiteX12" fmla="*/ 191401 w 675041"/>
                  <a:gd name="connsiteY12" fmla="*/ 581660 h 736361"/>
                  <a:gd name="connsiteX13" fmla="*/ 194584 w 675041"/>
                  <a:gd name="connsiteY13" fmla="*/ 594306 h 736361"/>
                  <a:gd name="connsiteX14" fmla="*/ 134970 w 675041"/>
                  <a:gd name="connsiteY14" fmla="*/ 600586 h 736361"/>
                  <a:gd name="connsiteX15" fmla="*/ 144432 w 675041"/>
                  <a:gd name="connsiteY15" fmla="*/ 483673 h 736361"/>
                  <a:gd name="connsiteX16" fmla="*/ 134970 w 675041"/>
                  <a:gd name="connsiteY16" fmla="*/ 366760 h 736361"/>
                  <a:gd name="connsiteX17" fmla="*/ 103572 w 675041"/>
                  <a:gd name="connsiteY17" fmla="*/ 385686 h 736361"/>
                  <a:gd name="connsiteX18" fmla="*/ 0 w 675041"/>
                  <a:gd name="connsiteY18" fmla="*/ 429905 h 736361"/>
                  <a:gd name="connsiteX19" fmla="*/ 78453 w 675041"/>
                  <a:gd name="connsiteY19" fmla="*/ 325638 h 736361"/>
                  <a:gd name="connsiteX20" fmla="*/ 87743 w 675041"/>
                  <a:gd name="connsiteY20" fmla="*/ 316175 h 736361"/>
                  <a:gd name="connsiteX21" fmla="*/ 404823 w 675041"/>
                  <a:gd name="connsiteY21" fmla="*/ 218188 h 736361"/>
                  <a:gd name="connsiteX22" fmla="*/ 451877 w 675041"/>
                  <a:gd name="connsiteY22" fmla="*/ 199262 h 736361"/>
                  <a:gd name="connsiteX23" fmla="*/ 451877 w 675041"/>
                  <a:gd name="connsiteY23" fmla="*/ 196079 h 736361"/>
                  <a:gd name="connsiteX24" fmla="*/ 454975 w 675041"/>
                  <a:gd name="connsiteY24" fmla="*/ 85532 h 736361"/>
                  <a:gd name="connsiteX25" fmla="*/ 451877 w 675041"/>
                  <a:gd name="connsiteY25" fmla="*/ 9740 h 736361"/>
                  <a:gd name="connsiteX26" fmla="*/ 451877 w 675041"/>
                  <a:gd name="connsiteY26" fmla="*/ 277 h 736361"/>
                  <a:gd name="connsiteX27" fmla="*/ 536610 w 675041"/>
                  <a:gd name="connsiteY27" fmla="*/ 28753 h 736361"/>
                  <a:gd name="connsiteX28" fmla="*/ 530330 w 675041"/>
                  <a:gd name="connsiteY28" fmla="*/ 60325 h 736361"/>
                  <a:gd name="connsiteX29" fmla="*/ 524051 w 675041"/>
                  <a:gd name="connsiteY29" fmla="*/ 91898 h 736361"/>
                  <a:gd name="connsiteX30" fmla="*/ 514674 w 675041"/>
                  <a:gd name="connsiteY30" fmla="*/ 155129 h 736361"/>
                  <a:gd name="connsiteX31" fmla="*/ 520954 w 675041"/>
                  <a:gd name="connsiteY31" fmla="*/ 189885 h 736361"/>
                  <a:gd name="connsiteX32" fmla="*/ 533513 w 675041"/>
                  <a:gd name="connsiteY32" fmla="*/ 186702 h 736361"/>
                  <a:gd name="connsiteX33" fmla="*/ 571191 w 675041"/>
                  <a:gd name="connsiteY33" fmla="*/ 186702 h 736361"/>
                  <a:gd name="connsiteX34" fmla="*/ 596310 w 675041"/>
                  <a:gd name="connsiteY34" fmla="*/ 253030 h 736361"/>
                  <a:gd name="connsiteX35" fmla="*/ 574374 w 675041"/>
                  <a:gd name="connsiteY35" fmla="*/ 256213 h 736361"/>
                  <a:gd name="connsiteX36" fmla="*/ 514760 w 675041"/>
                  <a:gd name="connsiteY36" fmla="*/ 265676 h 736361"/>
                  <a:gd name="connsiteX37" fmla="*/ 511577 w 675041"/>
                  <a:gd name="connsiteY37" fmla="*/ 332004 h 736361"/>
                  <a:gd name="connsiteX38" fmla="*/ 605772 w 675041"/>
                  <a:gd name="connsiteY38" fmla="*/ 328821 h 736361"/>
                  <a:gd name="connsiteX39" fmla="*/ 646547 w 675041"/>
                  <a:gd name="connsiteY39" fmla="*/ 322541 h 736361"/>
                  <a:gd name="connsiteX40" fmla="*/ 674763 w 675041"/>
                  <a:gd name="connsiteY40" fmla="*/ 404699 h 736361"/>
                  <a:gd name="connsiteX41" fmla="*/ 649644 w 675041"/>
                  <a:gd name="connsiteY41" fmla="*/ 404699 h 736361"/>
                  <a:gd name="connsiteX42" fmla="*/ 571191 w 675041"/>
                  <a:gd name="connsiteY42" fmla="*/ 401516 h 736361"/>
                  <a:gd name="connsiteX43" fmla="*/ 505298 w 675041"/>
                  <a:gd name="connsiteY43" fmla="*/ 410979 h 736361"/>
                  <a:gd name="connsiteX44" fmla="*/ 492738 w 675041"/>
                  <a:gd name="connsiteY44" fmla="*/ 638439 h 736361"/>
                  <a:gd name="connsiteX45" fmla="*/ 492738 w 675041"/>
                  <a:gd name="connsiteY45" fmla="*/ 660548 h 736361"/>
                  <a:gd name="connsiteX46" fmla="*/ 495921 w 675041"/>
                  <a:gd name="connsiteY46" fmla="*/ 726876 h 736361"/>
                  <a:gd name="connsiteX47" fmla="*/ 430028 w 675041"/>
                  <a:gd name="connsiteY47" fmla="*/ 726876 h 736361"/>
                  <a:gd name="connsiteX48" fmla="*/ 433124 w 675041"/>
                  <a:gd name="connsiteY48" fmla="*/ 717413 h 736361"/>
                  <a:gd name="connsiteX49" fmla="*/ 445684 w 675041"/>
                  <a:gd name="connsiteY49" fmla="*/ 695304 h 736361"/>
                  <a:gd name="connsiteX50" fmla="*/ 442501 w 675041"/>
                  <a:gd name="connsiteY50" fmla="*/ 537355 h 736361"/>
                  <a:gd name="connsiteX51" fmla="*/ 436222 w 675041"/>
                  <a:gd name="connsiteY51" fmla="*/ 420442 h 736361"/>
                  <a:gd name="connsiteX52" fmla="*/ 401726 w 675041"/>
                  <a:gd name="connsiteY52" fmla="*/ 423625 h 736361"/>
                  <a:gd name="connsiteX53" fmla="*/ 338930 w 675041"/>
                  <a:gd name="connsiteY53" fmla="*/ 433088 h 736361"/>
                  <a:gd name="connsiteX54" fmla="*/ 276133 w 675041"/>
                  <a:gd name="connsiteY54" fmla="*/ 458381 h 736361"/>
                  <a:gd name="connsiteX55" fmla="*/ 269853 w 675041"/>
                  <a:gd name="connsiteY55" fmla="*/ 461564 h 736361"/>
                  <a:gd name="connsiteX56" fmla="*/ 244735 w 675041"/>
                  <a:gd name="connsiteY56" fmla="*/ 429991 h 736361"/>
                  <a:gd name="connsiteX57" fmla="*/ 247832 w 675041"/>
                  <a:gd name="connsiteY57" fmla="*/ 398418 h 736361"/>
                  <a:gd name="connsiteX58" fmla="*/ 304348 w 675041"/>
                  <a:gd name="connsiteY58" fmla="*/ 398418 h 736361"/>
                  <a:gd name="connsiteX59" fmla="*/ 442501 w 675041"/>
                  <a:gd name="connsiteY59" fmla="*/ 344737 h 736361"/>
                  <a:gd name="connsiteX60" fmla="*/ 433124 w 675041"/>
                  <a:gd name="connsiteY60" fmla="*/ 287872 h 736361"/>
                  <a:gd name="connsiteX61" fmla="*/ 411189 w 675041"/>
                  <a:gd name="connsiteY61" fmla="*/ 294152 h 736361"/>
                  <a:gd name="connsiteX62" fmla="*/ 395532 w 675041"/>
                  <a:gd name="connsiteY62" fmla="*/ 297335 h 736361"/>
                  <a:gd name="connsiteX63" fmla="*/ 376694 w 675041"/>
                  <a:gd name="connsiteY63" fmla="*/ 281505 h 736361"/>
                  <a:gd name="connsiteX64" fmla="*/ 373511 w 675041"/>
                  <a:gd name="connsiteY64" fmla="*/ 272042 h 736361"/>
                  <a:gd name="connsiteX65" fmla="*/ 260477 w 675041"/>
                  <a:gd name="connsiteY65" fmla="*/ 344737 h 736361"/>
                  <a:gd name="connsiteX66" fmla="*/ 285595 w 675041"/>
                  <a:gd name="connsiteY66" fmla="*/ 284688 h 736361"/>
                  <a:gd name="connsiteX67" fmla="*/ 323273 w 675041"/>
                  <a:gd name="connsiteY67" fmla="*/ 208897 h 736361"/>
                  <a:gd name="connsiteX68" fmla="*/ 323273 w 675041"/>
                  <a:gd name="connsiteY68" fmla="*/ 202617 h 736361"/>
                  <a:gd name="connsiteX69" fmla="*/ 345209 w 675041"/>
                  <a:gd name="connsiteY69" fmla="*/ 164678 h 736361"/>
                  <a:gd name="connsiteX70" fmla="*/ 404823 w 675041"/>
                  <a:gd name="connsiteY70" fmla="*/ 218188 h 73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75041" h="736361">
                    <a:moveTo>
                      <a:pt x="87743" y="316175"/>
                    </a:moveTo>
                    <a:cubicBezTo>
                      <a:pt x="100303" y="297249"/>
                      <a:pt x="123270" y="254062"/>
                      <a:pt x="156819" y="186616"/>
                    </a:cubicBezTo>
                    <a:cubicBezTo>
                      <a:pt x="192347" y="117104"/>
                      <a:pt x="215401" y="76069"/>
                      <a:pt x="225896" y="63422"/>
                    </a:cubicBezTo>
                    <a:cubicBezTo>
                      <a:pt x="261423" y="71853"/>
                      <a:pt x="286542" y="87683"/>
                      <a:pt x="301252" y="110824"/>
                    </a:cubicBezTo>
                    <a:cubicBezTo>
                      <a:pt x="299101" y="115040"/>
                      <a:pt x="292822" y="124589"/>
                      <a:pt x="282412" y="139300"/>
                    </a:cubicBezTo>
                    <a:cubicBezTo>
                      <a:pt x="261509" y="173023"/>
                      <a:pt x="247918" y="197283"/>
                      <a:pt x="241638" y="211994"/>
                    </a:cubicBezTo>
                    <a:cubicBezTo>
                      <a:pt x="239488" y="216210"/>
                      <a:pt x="231143" y="226791"/>
                      <a:pt x="216519" y="243567"/>
                    </a:cubicBezTo>
                    <a:cubicBezTo>
                      <a:pt x="178842" y="289936"/>
                      <a:pt x="165250" y="315229"/>
                      <a:pt x="175744" y="319358"/>
                    </a:cubicBezTo>
                    <a:cubicBezTo>
                      <a:pt x="177809" y="323573"/>
                      <a:pt x="182025" y="326757"/>
                      <a:pt x="188304" y="328821"/>
                    </a:cubicBezTo>
                    <a:cubicBezTo>
                      <a:pt x="209207" y="337252"/>
                      <a:pt x="219702" y="346715"/>
                      <a:pt x="219702" y="357297"/>
                    </a:cubicBezTo>
                    <a:cubicBezTo>
                      <a:pt x="217552" y="359448"/>
                      <a:pt x="215487" y="368911"/>
                      <a:pt x="213423" y="385772"/>
                    </a:cubicBezTo>
                    <a:cubicBezTo>
                      <a:pt x="194584" y="467930"/>
                      <a:pt x="186239" y="525913"/>
                      <a:pt x="188304" y="559550"/>
                    </a:cubicBezTo>
                    <a:cubicBezTo>
                      <a:pt x="188304" y="565831"/>
                      <a:pt x="189337" y="573315"/>
                      <a:pt x="191401" y="581660"/>
                    </a:cubicBezTo>
                    <a:cubicBezTo>
                      <a:pt x="193465" y="587940"/>
                      <a:pt x="194584" y="592241"/>
                      <a:pt x="194584" y="594306"/>
                    </a:cubicBezTo>
                    <a:cubicBezTo>
                      <a:pt x="165250" y="619599"/>
                      <a:pt x="145378" y="621663"/>
                      <a:pt x="134970" y="600586"/>
                    </a:cubicBezTo>
                    <a:cubicBezTo>
                      <a:pt x="141249" y="571078"/>
                      <a:pt x="144432" y="532193"/>
                      <a:pt x="144432" y="483673"/>
                    </a:cubicBezTo>
                    <a:cubicBezTo>
                      <a:pt x="142282" y="418377"/>
                      <a:pt x="139185" y="379406"/>
                      <a:pt x="134970" y="366760"/>
                    </a:cubicBezTo>
                    <a:cubicBezTo>
                      <a:pt x="128690" y="370975"/>
                      <a:pt x="118196" y="377341"/>
                      <a:pt x="103572" y="385686"/>
                    </a:cubicBezTo>
                    <a:cubicBezTo>
                      <a:pt x="34496" y="427841"/>
                      <a:pt x="0" y="442551"/>
                      <a:pt x="0" y="429905"/>
                    </a:cubicBezTo>
                    <a:cubicBezTo>
                      <a:pt x="0" y="421474"/>
                      <a:pt x="26151" y="386719"/>
                      <a:pt x="78453" y="325638"/>
                    </a:cubicBezTo>
                    <a:cubicBezTo>
                      <a:pt x="82496" y="321423"/>
                      <a:pt x="85593" y="318326"/>
                      <a:pt x="87743" y="316175"/>
                    </a:cubicBezTo>
                    <a:close/>
                    <a:moveTo>
                      <a:pt x="404823" y="218188"/>
                    </a:moveTo>
                    <a:cubicBezTo>
                      <a:pt x="429941" y="218188"/>
                      <a:pt x="445598" y="211908"/>
                      <a:pt x="451877" y="199262"/>
                    </a:cubicBezTo>
                    <a:lnTo>
                      <a:pt x="451877" y="196079"/>
                    </a:lnTo>
                    <a:cubicBezTo>
                      <a:pt x="453942" y="154011"/>
                      <a:pt x="454975" y="117104"/>
                      <a:pt x="454975" y="85532"/>
                    </a:cubicBezTo>
                    <a:cubicBezTo>
                      <a:pt x="454975" y="62390"/>
                      <a:pt x="453856" y="37098"/>
                      <a:pt x="451877" y="9740"/>
                    </a:cubicBezTo>
                    <a:cubicBezTo>
                      <a:pt x="451877" y="5525"/>
                      <a:pt x="451877" y="2342"/>
                      <a:pt x="451877" y="277"/>
                    </a:cubicBezTo>
                    <a:cubicBezTo>
                      <a:pt x="487405" y="-1787"/>
                      <a:pt x="515706" y="7676"/>
                      <a:pt x="536610" y="28753"/>
                    </a:cubicBezTo>
                    <a:cubicBezTo>
                      <a:pt x="536610" y="32968"/>
                      <a:pt x="534459" y="43550"/>
                      <a:pt x="530330" y="60325"/>
                    </a:cubicBezTo>
                    <a:cubicBezTo>
                      <a:pt x="524051" y="79252"/>
                      <a:pt x="521900" y="89833"/>
                      <a:pt x="524051" y="91898"/>
                    </a:cubicBezTo>
                    <a:cubicBezTo>
                      <a:pt x="517771" y="110824"/>
                      <a:pt x="514674" y="131901"/>
                      <a:pt x="514674" y="155129"/>
                    </a:cubicBezTo>
                    <a:cubicBezTo>
                      <a:pt x="512523" y="178357"/>
                      <a:pt x="514674" y="189885"/>
                      <a:pt x="520954" y="189885"/>
                    </a:cubicBezTo>
                    <a:cubicBezTo>
                      <a:pt x="523018" y="189885"/>
                      <a:pt x="527234" y="188852"/>
                      <a:pt x="533513" y="186702"/>
                    </a:cubicBezTo>
                    <a:cubicBezTo>
                      <a:pt x="552352" y="180422"/>
                      <a:pt x="564911" y="180422"/>
                      <a:pt x="571191" y="186702"/>
                    </a:cubicBezTo>
                    <a:cubicBezTo>
                      <a:pt x="594159" y="224640"/>
                      <a:pt x="602589" y="246750"/>
                      <a:pt x="596310" y="253030"/>
                    </a:cubicBezTo>
                    <a:cubicBezTo>
                      <a:pt x="590030" y="255181"/>
                      <a:pt x="582632" y="256213"/>
                      <a:pt x="574374" y="256213"/>
                    </a:cubicBezTo>
                    <a:cubicBezTo>
                      <a:pt x="547191" y="260428"/>
                      <a:pt x="527319" y="263611"/>
                      <a:pt x="514760" y="265676"/>
                    </a:cubicBezTo>
                    <a:cubicBezTo>
                      <a:pt x="510545" y="288904"/>
                      <a:pt x="509512" y="311013"/>
                      <a:pt x="511577" y="332004"/>
                    </a:cubicBezTo>
                    <a:cubicBezTo>
                      <a:pt x="532481" y="334155"/>
                      <a:pt x="563879" y="333123"/>
                      <a:pt x="605772" y="328821"/>
                    </a:cubicBezTo>
                    <a:cubicBezTo>
                      <a:pt x="624611" y="326757"/>
                      <a:pt x="638203" y="324606"/>
                      <a:pt x="646547" y="322541"/>
                    </a:cubicBezTo>
                    <a:cubicBezTo>
                      <a:pt x="667451" y="343618"/>
                      <a:pt x="676827" y="371061"/>
                      <a:pt x="674763" y="404699"/>
                    </a:cubicBezTo>
                    <a:cubicBezTo>
                      <a:pt x="672612" y="406849"/>
                      <a:pt x="664268" y="406849"/>
                      <a:pt x="649644" y="404699"/>
                    </a:cubicBezTo>
                    <a:cubicBezTo>
                      <a:pt x="618245" y="402634"/>
                      <a:pt x="592094" y="401516"/>
                      <a:pt x="571191" y="401516"/>
                    </a:cubicBezTo>
                    <a:cubicBezTo>
                      <a:pt x="529298" y="403666"/>
                      <a:pt x="507362" y="406763"/>
                      <a:pt x="505298" y="410979"/>
                    </a:cubicBezTo>
                    <a:cubicBezTo>
                      <a:pt x="501082" y="463628"/>
                      <a:pt x="496868" y="539506"/>
                      <a:pt x="492738" y="638439"/>
                    </a:cubicBezTo>
                    <a:cubicBezTo>
                      <a:pt x="492738" y="649020"/>
                      <a:pt x="492738" y="656333"/>
                      <a:pt x="492738" y="660548"/>
                    </a:cubicBezTo>
                    <a:cubicBezTo>
                      <a:pt x="492738" y="700552"/>
                      <a:pt x="493770" y="722661"/>
                      <a:pt x="495921" y="726876"/>
                    </a:cubicBezTo>
                    <a:cubicBezTo>
                      <a:pt x="466588" y="739523"/>
                      <a:pt x="444652" y="739523"/>
                      <a:pt x="430028" y="726876"/>
                    </a:cubicBezTo>
                    <a:cubicBezTo>
                      <a:pt x="430028" y="724726"/>
                      <a:pt x="431060" y="721629"/>
                      <a:pt x="433124" y="717413"/>
                    </a:cubicBezTo>
                    <a:cubicBezTo>
                      <a:pt x="441469" y="706832"/>
                      <a:pt x="445684" y="699519"/>
                      <a:pt x="445684" y="695304"/>
                    </a:cubicBezTo>
                    <a:cubicBezTo>
                      <a:pt x="445684" y="627943"/>
                      <a:pt x="444565" y="575208"/>
                      <a:pt x="442501" y="537355"/>
                    </a:cubicBezTo>
                    <a:cubicBezTo>
                      <a:pt x="440351" y="493136"/>
                      <a:pt x="438286" y="454165"/>
                      <a:pt x="436222" y="420442"/>
                    </a:cubicBezTo>
                    <a:cubicBezTo>
                      <a:pt x="434071" y="420442"/>
                      <a:pt x="422544" y="421560"/>
                      <a:pt x="401726" y="423625"/>
                    </a:cubicBezTo>
                    <a:cubicBezTo>
                      <a:pt x="380823" y="425776"/>
                      <a:pt x="359833" y="428873"/>
                      <a:pt x="338930" y="433088"/>
                    </a:cubicBezTo>
                    <a:cubicBezTo>
                      <a:pt x="320091" y="437304"/>
                      <a:pt x="299187" y="445734"/>
                      <a:pt x="276133" y="458381"/>
                    </a:cubicBezTo>
                    <a:lnTo>
                      <a:pt x="269853" y="461564"/>
                    </a:lnTo>
                    <a:cubicBezTo>
                      <a:pt x="261423" y="459499"/>
                      <a:pt x="253079" y="448918"/>
                      <a:pt x="244735" y="429991"/>
                    </a:cubicBezTo>
                    <a:cubicBezTo>
                      <a:pt x="238455" y="411065"/>
                      <a:pt x="239488" y="400483"/>
                      <a:pt x="247832" y="398418"/>
                    </a:cubicBezTo>
                    <a:cubicBezTo>
                      <a:pt x="277080" y="400569"/>
                      <a:pt x="295918" y="400569"/>
                      <a:pt x="304348" y="398418"/>
                    </a:cubicBezTo>
                    <a:cubicBezTo>
                      <a:pt x="356651" y="385772"/>
                      <a:pt x="402673" y="367878"/>
                      <a:pt x="442501" y="344737"/>
                    </a:cubicBezTo>
                    <a:cubicBezTo>
                      <a:pt x="440351" y="308949"/>
                      <a:pt x="437253" y="290022"/>
                      <a:pt x="433124" y="287872"/>
                    </a:cubicBezTo>
                    <a:cubicBezTo>
                      <a:pt x="428910" y="287872"/>
                      <a:pt x="421598" y="290022"/>
                      <a:pt x="411189" y="294152"/>
                    </a:cubicBezTo>
                    <a:cubicBezTo>
                      <a:pt x="402759" y="296302"/>
                      <a:pt x="397512" y="297335"/>
                      <a:pt x="395532" y="297335"/>
                    </a:cubicBezTo>
                    <a:cubicBezTo>
                      <a:pt x="389253" y="297335"/>
                      <a:pt x="382973" y="292087"/>
                      <a:pt x="376694" y="281505"/>
                    </a:cubicBezTo>
                    <a:lnTo>
                      <a:pt x="373511" y="272042"/>
                    </a:lnTo>
                    <a:cubicBezTo>
                      <a:pt x="325338" y="335273"/>
                      <a:pt x="287660" y="359448"/>
                      <a:pt x="260477" y="344737"/>
                    </a:cubicBezTo>
                    <a:cubicBezTo>
                      <a:pt x="254197" y="342672"/>
                      <a:pt x="262542" y="322627"/>
                      <a:pt x="285595" y="284688"/>
                    </a:cubicBezTo>
                    <a:cubicBezTo>
                      <a:pt x="304435" y="248901"/>
                      <a:pt x="316994" y="223608"/>
                      <a:pt x="323273" y="208897"/>
                    </a:cubicBezTo>
                    <a:lnTo>
                      <a:pt x="323273" y="202617"/>
                    </a:lnTo>
                    <a:cubicBezTo>
                      <a:pt x="327403" y="175260"/>
                      <a:pt x="334715" y="162614"/>
                      <a:pt x="345209" y="164678"/>
                    </a:cubicBezTo>
                    <a:cubicBezTo>
                      <a:pt x="370242" y="168722"/>
                      <a:pt x="390113" y="186616"/>
                      <a:pt x="404823" y="218188"/>
                    </a:cubicBezTo>
                    <a:close/>
                  </a:path>
                </a:pathLst>
              </a:custGeom>
              <a:grpFill/>
              <a:ln w="860" cap="flat">
                <a:noFill/>
                <a:prstDash val="solid"/>
                <a:miter/>
              </a:ln>
            </p:spPr>
            <p:txBody>
              <a:bodyPr rtlCol="0" anchor="ctr"/>
              <a:lstStyle/>
              <a:p>
                <a:endParaRPr lang="zh-CN" altLang="en-US">
                  <a:latin typeface="微软雅黑" charset="0"/>
                  <a:ea typeface="微软雅黑" charset="0"/>
                </a:endParaRPr>
              </a:p>
            </p:txBody>
          </p:sp>
        </p:grpSp>
        <p:sp>
          <p:nvSpPr>
            <p:cNvPr id="16" name="任意形状 11"/>
            <p:cNvSpPr/>
            <p:nvPr/>
          </p:nvSpPr>
          <p:spPr>
            <a:xfrm>
              <a:off x="3053892" y="1820519"/>
              <a:ext cx="2572423" cy="650807"/>
            </a:xfrm>
            <a:custGeom>
              <a:avLst/>
              <a:gdLst>
                <a:gd name="connsiteX0" fmla="*/ 5935 w 2572423"/>
                <a:gd name="connsiteY0" fmla="*/ 89556 h 650807"/>
                <a:gd name="connsiteX1" fmla="*/ 349682 w 2572423"/>
                <a:gd name="connsiteY1" fmla="*/ 89556 h 650807"/>
                <a:gd name="connsiteX2" fmla="*/ 0 w 2572423"/>
                <a:gd name="connsiteY2" fmla="*/ 561252 h 650807"/>
                <a:gd name="connsiteX3" fmla="*/ 0 w 2572423"/>
                <a:gd name="connsiteY3" fmla="*/ 650808 h 650807"/>
                <a:gd name="connsiteX4" fmla="*/ 598632 w 2572423"/>
                <a:gd name="connsiteY4" fmla="*/ 650808 h 650807"/>
                <a:gd name="connsiteX5" fmla="*/ 598632 w 2572423"/>
                <a:gd name="connsiteY5" fmla="*/ 561252 h 650807"/>
                <a:gd name="connsiteX6" fmla="*/ 254885 w 2572423"/>
                <a:gd name="connsiteY6" fmla="*/ 561252 h 650807"/>
                <a:gd name="connsiteX7" fmla="*/ 598632 w 2572423"/>
                <a:gd name="connsiteY7" fmla="*/ 89556 h 650807"/>
                <a:gd name="connsiteX8" fmla="*/ 598632 w 2572423"/>
                <a:gd name="connsiteY8" fmla="*/ 0 h 650807"/>
                <a:gd name="connsiteX9" fmla="*/ 5935 w 2572423"/>
                <a:gd name="connsiteY9" fmla="*/ 0 h 650807"/>
                <a:gd name="connsiteX10" fmla="*/ 5935 w 2572423"/>
                <a:gd name="connsiteY10" fmla="*/ 89556 h 650807"/>
                <a:gd name="connsiteX11" fmla="*/ 663923 w 2572423"/>
                <a:gd name="connsiteY11" fmla="*/ 650808 h 650807"/>
                <a:gd name="connsiteX12" fmla="*/ 1256620 w 2572423"/>
                <a:gd name="connsiteY12" fmla="*/ 650808 h 650807"/>
                <a:gd name="connsiteX13" fmla="*/ 1256620 w 2572423"/>
                <a:gd name="connsiteY13" fmla="*/ 561252 h 650807"/>
                <a:gd name="connsiteX14" fmla="*/ 871324 w 2572423"/>
                <a:gd name="connsiteY14" fmla="*/ 561252 h 650807"/>
                <a:gd name="connsiteX15" fmla="*/ 871324 w 2572423"/>
                <a:gd name="connsiteY15" fmla="*/ 364246 h 650807"/>
                <a:gd name="connsiteX16" fmla="*/ 1221006 w 2572423"/>
                <a:gd name="connsiteY16" fmla="*/ 364246 h 650807"/>
                <a:gd name="connsiteX17" fmla="*/ 1221006 w 2572423"/>
                <a:gd name="connsiteY17" fmla="*/ 280626 h 650807"/>
                <a:gd name="connsiteX18" fmla="*/ 871324 w 2572423"/>
                <a:gd name="connsiteY18" fmla="*/ 280626 h 650807"/>
                <a:gd name="connsiteX19" fmla="*/ 871324 w 2572423"/>
                <a:gd name="connsiteY19" fmla="*/ 89556 h 650807"/>
                <a:gd name="connsiteX20" fmla="*/ 1256620 w 2572423"/>
                <a:gd name="connsiteY20" fmla="*/ 89556 h 650807"/>
                <a:gd name="connsiteX21" fmla="*/ 1256620 w 2572423"/>
                <a:gd name="connsiteY21" fmla="*/ 0 h 650807"/>
                <a:gd name="connsiteX22" fmla="*/ 663923 w 2572423"/>
                <a:gd name="connsiteY22" fmla="*/ 0 h 650807"/>
                <a:gd name="connsiteX23" fmla="*/ 663923 w 2572423"/>
                <a:gd name="connsiteY23" fmla="*/ 650808 h 650807"/>
                <a:gd name="connsiteX24" fmla="*/ 1321825 w 2572423"/>
                <a:gd name="connsiteY24" fmla="*/ 650808 h 650807"/>
                <a:gd name="connsiteX25" fmla="*/ 1529312 w 2572423"/>
                <a:gd name="connsiteY25" fmla="*/ 650808 h 650807"/>
                <a:gd name="connsiteX26" fmla="*/ 1529312 w 2572423"/>
                <a:gd name="connsiteY26" fmla="*/ 364246 h 650807"/>
                <a:gd name="connsiteX27" fmla="*/ 1884930 w 2572423"/>
                <a:gd name="connsiteY27" fmla="*/ 364246 h 650807"/>
                <a:gd name="connsiteX28" fmla="*/ 1884930 w 2572423"/>
                <a:gd name="connsiteY28" fmla="*/ 280626 h 650807"/>
                <a:gd name="connsiteX29" fmla="*/ 1529312 w 2572423"/>
                <a:gd name="connsiteY29" fmla="*/ 280626 h 650807"/>
                <a:gd name="connsiteX30" fmla="*/ 1529312 w 2572423"/>
                <a:gd name="connsiteY30" fmla="*/ 83620 h 650807"/>
                <a:gd name="connsiteX31" fmla="*/ 1914607 w 2572423"/>
                <a:gd name="connsiteY31" fmla="*/ 83620 h 650807"/>
                <a:gd name="connsiteX32" fmla="*/ 1914607 w 2572423"/>
                <a:gd name="connsiteY32" fmla="*/ 0 h 650807"/>
                <a:gd name="connsiteX33" fmla="*/ 1321911 w 2572423"/>
                <a:gd name="connsiteY33" fmla="*/ 0 h 650807"/>
                <a:gd name="connsiteX34" fmla="*/ 1321911 w 2572423"/>
                <a:gd name="connsiteY34" fmla="*/ 650808 h 650807"/>
                <a:gd name="connsiteX35" fmla="*/ 2572423 w 2572423"/>
                <a:gd name="connsiteY35" fmla="*/ 0 h 650807"/>
                <a:gd name="connsiteX36" fmla="*/ 2364936 w 2572423"/>
                <a:gd name="connsiteY36" fmla="*/ 0 h 650807"/>
                <a:gd name="connsiteX37" fmla="*/ 2364936 w 2572423"/>
                <a:gd name="connsiteY37" fmla="*/ 405970 h 650807"/>
                <a:gd name="connsiteX38" fmla="*/ 2275989 w 2572423"/>
                <a:gd name="connsiteY38" fmla="*/ 555230 h 650807"/>
                <a:gd name="connsiteX39" fmla="*/ 2187042 w 2572423"/>
                <a:gd name="connsiteY39" fmla="*/ 405970 h 650807"/>
                <a:gd name="connsiteX40" fmla="*/ 2187042 w 2572423"/>
                <a:gd name="connsiteY40" fmla="*/ 0 h 650807"/>
                <a:gd name="connsiteX41" fmla="*/ 1979555 w 2572423"/>
                <a:gd name="connsiteY41" fmla="*/ 0 h 650807"/>
                <a:gd name="connsiteX42" fmla="*/ 1979555 w 2572423"/>
                <a:gd name="connsiteY42" fmla="*/ 400034 h 650807"/>
                <a:gd name="connsiteX43" fmla="*/ 2222569 w 2572423"/>
                <a:gd name="connsiteY43" fmla="*/ 644872 h 650807"/>
                <a:gd name="connsiteX44" fmla="*/ 2352979 w 2572423"/>
                <a:gd name="connsiteY44" fmla="*/ 644872 h 650807"/>
                <a:gd name="connsiteX45" fmla="*/ 2572251 w 2572423"/>
                <a:gd name="connsiteY45" fmla="*/ 406056 h 650807"/>
                <a:gd name="connsiteX46" fmla="*/ 2572423 w 2572423"/>
                <a:gd name="connsiteY46" fmla="*/ 0 h 65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72423" h="650807">
                  <a:moveTo>
                    <a:pt x="5935" y="89556"/>
                  </a:moveTo>
                  <a:lnTo>
                    <a:pt x="349682" y="89556"/>
                  </a:lnTo>
                  <a:lnTo>
                    <a:pt x="0" y="561252"/>
                  </a:lnTo>
                  <a:lnTo>
                    <a:pt x="0" y="650808"/>
                  </a:lnTo>
                  <a:lnTo>
                    <a:pt x="598632" y="650808"/>
                  </a:lnTo>
                  <a:lnTo>
                    <a:pt x="598632" y="561252"/>
                  </a:lnTo>
                  <a:lnTo>
                    <a:pt x="254885" y="561252"/>
                  </a:lnTo>
                  <a:lnTo>
                    <a:pt x="598632" y="89556"/>
                  </a:lnTo>
                  <a:lnTo>
                    <a:pt x="598632" y="0"/>
                  </a:lnTo>
                  <a:lnTo>
                    <a:pt x="5935" y="0"/>
                  </a:lnTo>
                  <a:lnTo>
                    <a:pt x="5935" y="89556"/>
                  </a:lnTo>
                  <a:close/>
                  <a:moveTo>
                    <a:pt x="663923" y="650808"/>
                  </a:moveTo>
                  <a:lnTo>
                    <a:pt x="1256620" y="650808"/>
                  </a:lnTo>
                  <a:lnTo>
                    <a:pt x="1256620" y="561252"/>
                  </a:lnTo>
                  <a:lnTo>
                    <a:pt x="871324" y="561252"/>
                  </a:lnTo>
                  <a:lnTo>
                    <a:pt x="871324" y="364246"/>
                  </a:lnTo>
                  <a:lnTo>
                    <a:pt x="1221006" y="364246"/>
                  </a:lnTo>
                  <a:lnTo>
                    <a:pt x="1221006" y="280626"/>
                  </a:lnTo>
                  <a:lnTo>
                    <a:pt x="871324" y="280626"/>
                  </a:lnTo>
                  <a:lnTo>
                    <a:pt x="871324" y="89556"/>
                  </a:lnTo>
                  <a:lnTo>
                    <a:pt x="1256620" y="89556"/>
                  </a:lnTo>
                  <a:lnTo>
                    <a:pt x="1256620" y="0"/>
                  </a:lnTo>
                  <a:lnTo>
                    <a:pt x="663923" y="0"/>
                  </a:lnTo>
                  <a:lnTo>
                    <a:pt x="663923" y="650808"/>
                  </a:lnTo>
                  <a:close/>
                  <a:moveTo>
                    <a:pt x="1321825" y="650808"/>
                  </a:moveTo>
                  <a:lnTo>
                    <a:pt x="1529312" y="650808"/>
                  </a:lnTo>
                  <a:lnTo>
                    <a:pt x="1529312" y="364246"/>
                  </a:lnTo>
                  <a:lnTo>
                    <a:pt x="1884930" y="364246"/>
                  </a:lnTo>
                  <a:lnTo>
                    <a:pt x="1884930" y="280626"/>
                  </a:lnTo>
                  <a:lnTo>
                    <a:pt x="1529312" y="280626"/>
                  </a:lnTo>
                  <a:lnTo>
                    <a:pt x="1529312" y="83620"/>
                  </a:lnTo>
                  <a:lnTo>
                    <a:pt x="1914607" y="83620"/>
                  </a:lnTo>
                  <a:lnTo>
                    <a:pt x="1914607" y="0"/>
                  </a:lnTo>
                  <a:lnTo>
                    <a:pt x="1321911" y="0"/>
                  </a:lnTo>
                  <a:lnTo>
                    <a:pt x="1321911" y="650808"/>
                  </a:lnTo>
                  <a:close/>
                  <a:moveTo>
                    <a:pt x="2572423" y="0"/>
                  </a:moveTo>
                  <a:lnTo>
                    <a:pt x="2364936" y="0"/>
                  </a:lnTo>
                  <a:cubicBezTo>
                    <a:pt x="2364936" y="0"/>
                    <a:pt x="2364765" y="356761"/>
                    <a:pt x="2364936" y="405970"/>
                  </a:cubicBezTo>
                  <a:cubicBezTo>
                    <a:pt x="2367947" y="471094"/>
                    <a:pt x="2343861" y="554197"/>
                    <a:pt x="2275989" y="555230"/>
                  </a:cubicBezTo>
                  <a:cubicBezTo>
                    <a:pt x="2215429" y="544992"/>
                    <a:pt x="2194784" y="531142"/>
                    <a:pt x="2187042" y="405970"/>
                  </a:cubicBezTo>
                  <a:cubicBezTo>
                    <a:pt x="2187730" y="337577"/>
                    <a:pt x="2187042" y="0"/>
                    <a:pt x="2187042" y="0"/>
                  </a:cubicBezTo>
                  <a:lnTo>
                    <a:pt x="1979555" y="0"/>
                  </a:lnTo>
                  <a:lnTo>
                    <a:pt x="1979555" y="400034"/>
                  </a:lnTo>
                  <a:cubicBezTo>
                    <a:pt x="1979555" y="400034"/>
                    <a:pt x="1997448" y="627580"/>
                    <a:pt x="2222569" y="644872"/>
                  </a:cubicBezTo>
                  <a:cubicBezTo>
                    <a:pt x="2348162" y="651066"/>
                    <a:pt x="2352979" y="644872"/>
                    <a:pt x="2352979" y="644872"/>
                  </a:cubicBezTo>
                  <a:cubicBezTo>
                    <a:pt x="2352979" y="644872"/>
                    <a:pt x="2532595" y="634376"/>
                    <a:pt x="2572251" y="406056"/>
                  </a:cubicBezTo>
                  <a:cubicBezTo>
                    <a:pt x="2571735" y="219631"/>
                    <a:pt x="2572423" y="0"/>
                    <a:pt x="2572423" y="0"/>
                  </a:cubicBezTo>
                  <a:close/>
                </a:path>
              </a:pathLst>
            </a:custGeom>
            <a:grpFill/>
            <a:ln w="860" cap="flat">
              <a:noFill/>
              <a:prstDash val="solid"/>
              <a:miter/>
            </a:ln>
          </p:spPr>
          <p:txBody>
            <a:bodyPr rtlCol="0" anchor="ctr"/>
            <a:lstStyle/>
            <a:p>
              <a:endParaRPr lang="zh-CN" altLang="en-US">
                <a:latin typeface="微软雅黑" charset="0"/>
                <a:ea typeface="微软雅黑" charset="0"/>
              </a:endParaRPr>
            </a:p>
          </p:txBody>
        </p:sp>
        <p:sp>
          <p:nvSpPr>
            <p:cNvPr id="17" name="任意形状 12"/>
            <p:cNvSpPr/>
            <p:nvPr/>
          </p:nvSpPr>
          <p:spPr>
            <a:xfrm>
              <a:off x="3026537" y="2626522"/>
              <a:ext cx="5852211" cy="31314"/>
            </a:xfrm>
            <a:custGeom>
              <a:avLst/>
              <a:gdLst>
                <a:gd name="connsiteX0" fmla="*/ 0 w 5852211"/>
                <a:gd name="connsiteY0" fmla="*/ 0 h 31314"/>
                <a:gd name="connsiteX1" fmla="*/ 5852212 w 5852211"/>
                <a:gd name="connsiteY1" fmla="*/ 0 h 31314"/>
                <a:gd name="connsiteX2" fmla="*/ 5852212 w 5852211"/>
                <a:gd name="connsiteY2" fmla="*/ 31314 h 31314"/>
                <a:gd name="connsiteX3" fmla="*/ 0 w 5852211"/>
                <a:gd name="connsiteY3" fmla="*/ 31314 h 31314"/>
              </a:gdLst>
              <a:ahLst/>
              <a:cxnLst>
                <a:cxn ang="0">
                  <a:pos x="connsiteX0" y="connsiteY0"/>
                </a:cxn>
                <a:cxn ang="0">
                  <a:pos x="connsiteX1" y="connsiteY1"/>
                </a:cxn>
                <a:cxn ang="0">
                  <a:pos x="connsiteX2" y="connsiteY2"/>
                </a:cxn>
                <a:cxn ang="0">
                  <a:pos x="connsiteX3" y="connsiteY3"/>
                </a:cxn>
              </a:cxnLst>
              <a:rect l="l" t="t" r="r" b="b"/>
              <a:pathLst>
                <a:path w="5852211" h="31314">
                  <a:moveTo>
                    <a:pt x="0" y="0"/>
                  </a:moveTo>
                  <a:lnTo>
                    <a:pt x="5852212" y="0"/>
                  </a:lnTo>
                  <a:lnTo>
                    <a:pt x="5852212" y="31314"/>
                  </a:lnTo>
                  <a:lnTo>
                    <a:pt x="0" y="31314"/>
                  </a:lnTo>
                  <a:close/>
                </a:path>
              </a:pathLst>
            </a:custGeom>
            <a:grpFill/>
            <a:ln w="860" cap="flat">
              <a:noFill/>
              <a:prstDash val="solid"/>
              <a:miter/>
            </a:ln>
          </p:spPr>
          <p:txBody>
            <a:bodyPr rtlCol="0" anchor="ctr"/>
            <a:lstStyle/>
            <a:p>
              <a:endParaRPr lang="zh-CN" altLang="en-US">
                <a:latin typeface="微软雅黑" charset="0"/>
                <a:ea typeface="微软雅黑" charset="0"/>
              </a:endParaRPr>
            </a:p>
          </p:txBody>
        </p:sp>
        <p:grpSp>
          <p:nvGrpSpPr>
            <p:cNvPr id="18" name="图形 4"/>
            <p:cNvGrpSpPr/>
            <p:nvPr/>
          </p:nvGrpSpPr>
          <p:grpSpPr>
            <a:xfrm>
              <a:off x="3476608" y="2737331"/>
              <a:ext cx="4951983" cy="337743"/>
              <a:chOff x="3476608" y="2737331"/>
              <a:chExt cx="4951983" cy="337743"/>
            </a:xfrm>
            <a:grpFill/>
          </p:grpSpPr>
          <p:grpSp>
            <p:nvGrpSpPr>
              <p:cNvPr id="19" name="图形 4"/>
              <p:cNvGrpSpPr/>
              <p:nvPr/>
            </p:nvGrpSpPr>
            <p:grpSpPr>
              <a:xfrm>
                <a:off x="3476608" y="2751071"/>
                <a:ext cx="1941052" cy="324003"/>
                <a:chOff x="3476608" y="2751071"/>
                <a:chExt cx="1941052" cy="324003"/>
              </a:xfrm>
              <a:grpFill/>
            </p:grpSpPr>
            <p:sp>
              <p:nvSpPr>
                <p:cNvPr id="25" name="任意形状 15"/>
                <p:cNvSpPr/>
                <p:nvPr/>
              </p:nvSpPr>
              <p:spPr>
                <a:xfrm>
                  <a:off x="3476608" y="2769502"/>
                  <a:ext cx="288606" cy="294384"/>
                </a:xfrm>
                <a:custGeom>
                  <a:avLst/>
                  <a:gdLst>
                    <a:gd name="connsiteX0" fmla="*/ 19011 w 288606"/>
                    <a:gd name="connsiteY0" fmla="*/ 102030 h 294384"/>
                    <a:gd name="connsiteX1" fmla="*/ 36646 w 288606"/>
                    <a:gd name="connsiteY1" fmla="*/ 99277 h 294384"/>
                    <a:gd name="connsiteX2" fmla="*/ 52904 w 288606"/>
                    <a:gd name="connsiteY2" fmla="*/ 96524 h 294384"/>
                    <a:gd name="connsiteX3" fmla="*/ 67786 w 288606"/>
                    <a:gd name="connsiteY3" fmla="*/ 89728 h 294384"/>
                    <a:gd name="connsiteX4" fmla="*/ 69162 w 288606"/>
                    <a:gd name="connsiteY4" fmla="*/ 40606 h 294384"/>
                    <a:gd name="connsiteX5" fmla="*/ 69162 w 288606"/>
                    <a:gd name="connsiteY5" fmla="*/ 35186 h 294384"/>
                    <a:gd name="connsiteX6" fmla="*/ 74582 w 288606"/>
                    <a:gd name="connsiteY6" fmla="*/ 16088 h 294384"/>
                    <a:gd name="connsiteX7" fmla="*/ 96259 w 288606"/>
                    <a:gd name="connsiteY7" fmla="*/ 28390 h 294384"/>
                    <a:gd name="connsiteX8" fmla="*/ 93507 w 288606"/>
                    <a:gd name="connsiteY8" fmla="*/ 33809 h 294384"/>
                    <a:gd name="connsiteX9" fmla="*/ 86711 w 288606"/>
                    <a:gd name="connsiteY9" fmla="*/ 65210 h 294384"/>
                    <a:gd name="connsiteX10" fmla="*/ 86711 w 288606"/>
                    <a:gd name="connsiteY10" fmla="*/ 78889 h 294384"/>
                    <a:gd name="connsiteX11" fmla="*/ 89378 w 288606"/>
                    <a:gd name="connsiteY11" fmla="*/ 83018 h 294384"/>
                    <a:gd name="connsiteX12" fmla="*/ 104260 w 288606"/>
                    <a:gd name="connsiteY12" fmla="*/ 83018 h 294384"/>
                    <a:gd name="connsiteX13" fmla="*/ 113722 w 288606"/>
                    <a:gd name="connsiteY13" fmla="*/ 100740 h 294384"/>
                    <a:gd name="connsiteX14" fmla="*/ 101507 w 288606"/>
                    <a:gd name="connsiteY14" fmla="*/ 111665 h 294384"/>
                    <a:gd name="connsiteX15" fmla="*/ 85249 w 288606"/>
                    <a:gd name="connsiteY15" fmla="*/ 122591 h 294384"/>
                    <a:gd name="connsiteX16" fmla="*/ 83872 w 288606"/>
                    <a:gd name="connsiteY16" fmla="*/ 133517 h 294384"/>
                    <a:gd name="connsiteX17" fmla="*/ 83872 w 288606"/>
                    <a:gd name="connsiteY17" fmla="*/ 140313 h 294384"/>
                    <a:gd name="connsiteX18" fmla="*/ 93335 w 288606"/>
                    <a:gd name="connsiteY18" fmla="*/ 136184 h 294384"/>
                    <a:gd name="connsiteX19" fmla="*/ 98754 w 288606"/>
                    <a:gd name="connsiteY19" fmla="*/ 132054 h 294384"/>
                    <a:gd name="connsiteX20" fmla="*/ 105550 w 288606"/>
                    <a:gd name="connsiteY20" fmla="*/ 136184 h 294384"/>
                    <a:gd name="connsiteX21" fmla="*/ 94711 w 288606"/>
                    <a:gd name="connsiteY21" fmla="*/ 149862 h 294384"/>
                    <a:gd name="connsiteX22" fmla="*/ 83872 w 288606"/>
                    <a:gd name="connsiteY22" fmla="*/ 163541 h 294384"/>
                    <a:gd name="connsiteX23" fmla="*/ 83872 w 288606"/>
                    <a:gd name="connsiteY23" fmla="*/ 174466 h 294384"/>
                    <a:gd name="connsiteX24" fmla="*/ 85249 w 288606"/>
                    <a:gd name="connsiteY24" fmla="*/ 272711 h 294384"/>
                    <a:gd name="connsiteX25" fmla="*/ 33807 w 288606"/>
                    <a:gd name="connsiteY25" fmla="*/ 244064 h 294384"/>
                    <a:gd name="connsiteX26" fmla="*/ 39226 w 288606"/>
                    <a:gd name="connsiteY26" fmla="*/ 245440 h 294384"/>
                    <a:gd name="connsiteX27" fmla="*/ 67700 w 288606"/>
                    <a:gd name="connsiteY27" fmla="*/ 227718 h 294384"/>
                    <a:gd name="connsiteX28" fmla="*/ 67700 w 288606"/>
                    <a:gd name="connsiteY28" fmla="*/ 179972 h 294384"/>
                    <a:gd name="connsiteX29" fmla="*/ 27097 w 288606"/>
                    <a:gd name="connsiteY29" fmla="*/ 222299 h 294384"/>
                    <a:gd name="connsiteX30" fmla="*/ 25721 w 288606"/>
                    <a:gd name="connsiteY30" fmla="*/ 225051 h 294384"/>
                    <a:gd name="connsiteX31" fmla="*/ 21678 w 288606"/>
                    <a:gd name="connsiteY31" fmla="*/ 230471 h 294384"/>
                    <a:gd name="connsiteX32" fmla="*/ 6796 w 288606"/>
                    <a:gd name="connsiteY32" fmla="*/ 219546 h 294384"/>
                    <a:gd name="connsiteX33" fmla="*/ 0 w 288606"/>
                    <a:gd name="connsiteY33" fmla="*/ 205867 h 294384"/>
                    <a:gd name="connsiteX34" fmla="*/ 4043 w 288606"/>
                    <a:gd name="connsiteY34" fmla="*/ 203114 h 294384"/>
                    <a:gd name="connsiteX35" fmla="*/ 20301 w 288606"/>
                    <a:gd name="connsiteY35" fmla="*/ 190812 h 294384"/>
                    <a:gd name="connsiteX36" fmla="*/ 37936 w 288606"/>
                    <a:gd name="connsiteY36" fmla="*/ 175843 h 294384"/>
                    <a:gd name="connsiteX37" fmla="*/ 66410 w 288606"/>
                    <a:gd name="connsiteY37" fmla="*/ 151325 h 294384"/>
                    <a:gd name="connsiteX38" fmla="*/ 66410 w 288606"/>
                    <a:gd name="connsiteY38" fmla="*/ 128097 h 294384"/>
                    <a:gd name="connsiteX39" fmla="*/ 62366 w 288606"/>
                    <a:gd name="connsiteY39" fmla="*/ 123968 h 294384"/>
                    <a:gd name="connsiteX40" fmla="*/ 55571 w 288606"/>
                    <a:gd name="connsiteY40" fmla="*/ 123968 h 294384"/>
                    <a:gd name="connsiteX41" fmla="*/ 36646 w 288606"/>
                    <a:gd name="connsiteY41" fmla="*/ 133517 h 294384"/>
                    <a:gd name="connsiteX42" fmla="*/ 31226 w 288606"/>
                    <a:gd name="connsiteY42" fmla="*/ 136270 h 294384"/>
                    <a:gd name="connsiteX43" fmla="*/ 20387 w 288606"/>
                    <a:gd name="connsiteY43" fmla="*/ 117171 h 294384"/>
                    <a:gd name="connsiteX44" fmla="*/ 19011 w 288606"/>
                    <a:gd name="connsiteY44" fmla="*/ 102030 h 294384"/>
                    <a:gd name="connsiteX45" fmla="*/ 193809 w 288606"/>
                    <a:gd name="connsiteY45" fmla="*/ 100740 h 294384"/>
                    <a:gd name="connsiteX46" fmla="*/ 193809 w 288606"/>
                    <a:gd name="connsiteY46" fmla="*/ 107536 h 294384"/>
                    <a:gd name="connsiteX47" fmla="*/ 197852 w 288606"/>
                    <a:gd name="connsiteY47" fmla="*/ 111665 h 294384"/>
                    <a:gd name="connsiteX48" fmla="*/ 234412 w 288606"/>
                    <a:gd name="connsiteY48" fmla="*/ 108913 h 294384"/>
                    <a:gd name="connsiteX49" fmla="*/ 262886 w 288606"/>
                    <a:gd name="connsiteY49" fmla="*/ 104783 h 294384"/>
                    <a:gd name="connsiteX50" fmla="*/ 270972 w 288606"/>
                    <a:gd name="connsiteY50" fmla="*/ 103407 h 294384"/>
                    <a:gd name="connsiteX51" fmla="*/ 288606 w 288606"/>
                    <a:gd name="connsiteY51" fmla="*/ 125258 h 294384"/>
                    <a:gd name="connsiteX52" fmla="*/ 283187 w 288606"/>
                    <a:gd name="connsiteY52" fmla="*/ 133431 h 294384"/>
                    <a:gd name="connsiteX53" fmla="*/ 279144 w 288606"/>
                    <a:gd name="connsiteY53" fmla="*/ 133431 h 294384"/>
                    <a:gd name="connsiteX54" fmla="*/ 245251 w 288606"/>
                    <a:gd name="connsiteY54" fmla="*/ 128011 h 294384"/>
                    <a:gd name="connsiteX55" fmla="*/ 228993 w 288606"/>
                    <a:gd name="connsiteY55" fmla="*/ 128011 h 294384"/>
                    <a:gd name="connsiteX56" fmla="*/ 222197 w 288606"/>
                    <a:gd name="connsiteY56" fmla="*/ 137560 h 294384"/>
                    <a:gd name="connsiteX57" fmla="*/ 222197 w 288606"/>
                    <a:gd name="connsiteY57" fmla="*/ 151239 h 294384"/>
                    <a:gd name="connsiteX58" fmla="*/ 237079 w 288606"/>
                    <a:gd name="connsiteY58" fmla="*/ 149862 h 294384"/>
                    <a:gd name="connsiteX59" fmla="*/ 256004 w 288606"/>
                    <a:gd name="connsiteY59" fmla="*/ 148486 h 294384"/>
                    <a:gd name="connsiteX60" fmla="*/ 264176 w 288606"/>
                    <a:gd name="connsiteY60" fmla="*/ 171714 h 294384"/>
                    <a:gd name="connsiteX61" fmla="*/ 260133 w 288606"/>
                    <a:gd name="connsiteY61" fmla="*/ 177133 h 294384"/>
                    <a:gd name="connsiteX62" fmla="*/ 254713 w 288606"/>
                    <a:gd name="connsiteY62" fmla="*/ 177133 h 294384"/>
                    <a:gd name="connsiteX63" fmla="*/ 230369 w 288606"/>
                    <a:gd name="connsiteY63" fmla="*/ 174381 h 294384"/>
                    <a:gd name="connsiteX64" fmla="*/ 219530 w 288606"/>
                    <a:gd name="connsiteY64" fmla="*/ 183930 h 294384"/>
                    <a:gd name="connsiteX65" fmla="*/ 218154 w 288606"/>
                    <a:gd name="connsiteY65" fmla="*/ 207157 h 294384"/>
                    <a:gd name="connsiteX66" fmla="*/ 226240 w 288606"/>
                    <a:gd name="connsiteY66" fmla="*/ 279508 h 294384"/>
                    <a:gd name="connsiteX67" fmla="*/ 227616 w 288606"/>
                    <a:gd name="connsiteY67" fmla="*/ 293186 h 294384"/>
                    <a:gd name="connsiteX68" fmla="*/ 173422 w 288606"/>
                    <a:gd name="connsiteY68" fmla="*/ 279508 h 294384"/>
                    <a:gd name="connsiteX69" fmla="*/ 142282 w 288606"/>
                    <a:gd name="connsiteY69" fmla="*/ 256280 h 294384"/>
                    <a:gd name="connsiteX70" fmla="*/ 154497 w 288606"/>
                    <a:gd name="connsiteY70" fmla="*/ 259033 h 294384"/>
                    <a:gd name="connsiteX71" fmla="*/ 196476 w 288606"/>
                    <a:gd name="connsiteY71" fmla="*/ 260409 h 294384"/>
                    <a:gd name="connsiteX72" fmla="*/ 200519 w 288606"/>
                    <a:gd name="connsiteY72" fmla="*/ 234515 h 294384"/>
                    <a:gd name="connsiteX73" fmla="*/ 200519 w 288606"/>
                    <a:gd name="connsiteY73" fmla="*/ 227718 h 294384"/>
                    <a:gd name="connsiteX74" fmla="*/ 199143 w 288606"/>
                    <a:gd name="connsiteY74" fmla="*/ 193565 h 294384"/>
                    <a:gd name="connsiteX75" fmla="*/ 199143 w 288606"/>
                    <a:gd name="connsiteY75" fmla="*/ 178596 h 294384"/>
                    <a:gd name="connsiteX76" fmla="*/ 144948 w 288606"/>
                    <a:gd name="connsiteY76" fmla="*/ 186769 h 294384"/>
                    <a:gd name="connsiteX77" fmla="*/ 155787 w 288606"/>
                    <a:gd name="connsiteY77" fmla="*/ 193565 h 294384"/>
                    <a:gd name="connsiteX78" fmla="*/ 173422 w 288606"/>
                    <a:gd name="connsiteY78" fmla="*/ 201738 h 294384"/>
                    <a:gd name="connsiteX79" fmla="*/ 159916 w 288606"/>
                    <a:gd name="connsiteY79" fmla="*/ 235891 h 294384"/>
                    <a:gd name="connsiteX80" fmla="*/ 147701 w 288606"/>
                    <a:gd name="connsiteY80" fmla="*/ 220922 h 294384"/>
                    <a:gd name="connsiteX81" fmla="*/ 130067 w 288606"/>
                    <a:gd name="connsiteY81" fmla="*/ 190898 h 294384"/>
                    <a:gd name="connsiteX82" fmla="*/ 123270 w 288606"/>
                    <a:gd name="connsiteY82" fmla="*/ 196318 h 294384"/>
                    <a:gd name="connsiteX83" fmla="*/ 116475 w 288606"/>
                    <a:gd name="connsiteY83" fmla="*/ 189521 h 294384"/>
                    <a:gd name="connsiteX84" fmla="*/ 116475 w 288606"/>
                    <a:gd name="connsiteY84" fmla="*/ 186769 h 294384"/>
                    <a:gd name="connsiteX85" fmla="*/ 113808 w 288606"/>
                    <a:gd name="connsiteY85" fmla="*/ 171800 h 294384"/>
                    <a:gd name="connsiteX86" fmla="*/ 123270 w 288606"/>
                    <a:gd name="connsiteY86" fmla="*/ 170423 h 294384"/>
                    <a:gd name="connsiteX87" fmla="*/ 134109 w 288606"/>
                    <a:gd name="connsiteY87" fmla="*/ 169047 h 294384"/>
                    <a:gd name="connsiteX88" fmla="*/ 197766 w 288606"/>
                    <a:gd name="connsiteY88" fmla="*/ 155368 h 294384"/>
                    <a:gd name="connsiteX89" fmla="*/ 196390 w 288606"/>
                    <a:gd name="connsiteY89" fmla="*/ 147195 h 294384"/>
                    <a:gd name="connsiteX90" fmla="*/ 195014 w 288606"/>
                    <a:gd name="connsiteY90" fmla="*/ 139023 h 294384"/>
                    <a:gd name="connsiteX91" fmla="*/ 180131 w 288606"/>
                    <a:gd name="connsiteY91" fmla="*/ 132226 h 294384"/>
                    <a:gd name="connsiteX92" fmla="*/ 166540 w 288606"/>
                    <a:gd name="connsiteY92" fmla="*/ 136356 h 294384"/>
                    <a:gd name="connsiteX93" fmla="*/ 112346 w 288606"/>
                    <a:gd name="connsiteY93" fmla="*/ 150034 h 294384"/>
                    <a:gd name="connsiteX94" fmla="*/ 106926 w 288606"/>
                    <a:gd name="connsiteY94" fmla="*/ 130936 h 294384"/>
                    <a:gd name="connsiteX95" fmla="*/ 109593 w 288606"/>
                    <a:gd name="connsiteY95" fmla="*/ 130936 h 294384"/>
                    <a:gd name="connsiteX96" fmla="*/ 143486 w 288606"/>
                    <a:gd name="connsiteY96" fmla="*/ 124140 h 294384"/>
                    <a:gd name="connsiteX97" fmla="*/ 150282 w 288606"/>
                    <a:gd name="connsiteY97" fmla="*/ 122763 h 294384"/>
                    <a:gd name="connsiteX98" fmla="*/ 163873 w 288606"/>
                    <a:gd name="connsiteY98" fmla="*/ 114591 h 294384"/>
                    <a:gd name="connsiteX99" fmla="*/ 158454 w 288606"/>
                    <a:gd name="connsiteY99" fmla="*/ 103665 h 294384"/>
                    <a:gd name="connsiteX100" fmla="*/ 142195 w 288606"/>
                    <a:gd name="connsiteY100" fmla="*/ 105041 h 294384"/>
                    <a:gd name="connsiteX101" fmla="*/ 135400 w 288606"/>
                    <a:gd name="connsiteY101" fmla="*/ 94116 h 294384"/>
                    <a:gd name="connsiteX102" fmla="*/ 132647 w 288606"/>
                    <a:gd name="connsiteY102" fmla="*/ 76394 h 294384"/>
                    <a:gd name="connsiteX103" fmla="*/ 143486 w 288606"/>
                    <a:gd name="connsiteY103" fmla="*/ 75017 h 294384"/>
                    <a:gd name="connsiteX104" fmla="*/ 159744 w 288606"/>
                    <a:gd name="connsiteY104" fmla="*/ 72264 h 294384"/>
                    <a:gd name="connsiteX105" fmla="*/ 165164 w 288606"/>
                    <a:gd name="connsiteY105" fmla="*/ 64091 h 294384"/>
                    <a:gd name="connsiteX106" fmla="*/ 167830 w 288606"/>
                    <a:gd name="connsiteY106" fmla="*/ 5420 h 294384"/>
                    <a:gd name="connsiteX107" fmla="*/ 178669 w 288606"/>
                    <a:gd name="connsiteY107" fmla="*/ 0 h 294384"/>
                    <a:gd name="connsiteX108" fmla="*/ 201723 w 288606"/>
                    <a:gd name="connsiteY108" fmla="*/ 9549 h 294384"/>
                    <a:gd name="connsiteX109" fmla="*/ 196304 w 288606"/>
                    <a:gd name="connsiteY109" fmla="*/ 19099 h 294384"/>
                    <a:gd name="connsiteX110" fmla="*/ 193551 w 288606"/>
                    <a:gd name="connsiteY110" fmla="*/ 25895 h 294384"/>
                    <a:gd name="connsiteX111" fmla="*/ 192175 w 288606"/>
                    <a:gd name="connsiteY111" fmla="*/ 54542 h 294384"/>
                    <a:gd name="connsiteX112" fmla="*/ 196218 w 288606"/>
                    <a:gd name="connsiteY112" fmla="*/ 61339 h 294384"/>
                    <a:gd name="connsiteX113" fmla="*/ 225982 w 288606"/>
                    <a:gd name="connsiteY113" fmla="*/ 58586 h 294384"/>
                    <a:gd name="connsiteX114" fmla="*/ 230025 w 288606"/>
                    <a:gd name="connsiteY114" fmla="*/ 70888 h 294384"/>
                    <a:gd name="connsiteX115" fmla="*/ 219186 w 288606"/>
                    <a:gd name="connsiteY115" fmla="*/ 84566 h 294384"/>
                    <a:gd name="connsiteX116" fmla="*/ 200261 w 288606"/>
                    <a:gd name="connsiteY116" fmla="*/ 91363 h 294384"/>
                    <a:gd name="connsiteX117" fmla="*/ 193809 w 288606"/>
                    <a:gd name="connsiteY117" fmla="*/ 100740 h 29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88606" h="294384">
                      <a:moveTo>
                        <a:pt x="19011" y="102030"/>
                      </a:moveTo>
                      <a:cubicBezTo>
                        <a:pt x="19871" y="101170"/>
                        <a:pt x="25807" y="100224"/>
                        <a:pt x="36646" y="99277"/>
                      </a:cubicBezTo>
                      <a:cubicBezTo>
                        <a:pt x="41119" y="98417"/>
                        <a:pt x="46538" y="97471"/>
                        <a:pt x="52904" y="96524"/>
                      </a:cubicBezTo>
                      <a:cubicBezTo>
                        <a:pt x="62797" y="95664"/>
                        <a:pt x="67786" y="93341"/>
                        <a:pt x="67786" y="89728"/>
                      </a:cubicBezTo>
                      <a:cubicBezTo>
                        <a:pt x="67786" y="63317"/>
                        <a:pt x="68216" y="46972"/>
                        <a:pt x="69162" y="40606"/>
                      </a:cubicBezTo>
                      <a:cubicBezTo>
                        <a:pt x="69162" y="39745"/>
                        <a:pt x="69162" y="37853"/>
                        <a:pt x="69162" y="35186"/>
                      </a:cubicBezTo>
                      <a:cubicBezTo>
                        <a:pt x="70969" y="24260"/>
                        <a:pt x="72775" y="17894"/>
                        <a:pt x="74582" y="16088"/>
                      </a:cubicBezTo>
                      <a:cubicBezTo>
                        <a:pt x="83614" y="16088"/>
                        <a:pt x="90840" y="20217"/>
                        <a:pt x="96259" y="28390"/>
                      </a:cubicBezTo>
                      <a:cubicBezTo>
                        <a:pt x="96259" y="30196"/>
                        <a:pt x="95313" y="32003"/>
                        <a:pt x="93507" y="33809"/>
                      </a:cubicBezTo>
                      <a:cubicBezTo>
                        <a:pt x="88087" y="41122"/>
                        <a:pt x="85851" y="51531"/>
                        <a:pt x="86711" y="65210"/>
                      </a:cubicBezTo>
                      <a:cubicBezTo>
                        <a:pt x="86711" y="70630"/>
                        <a:pt x="86711" y="75189"/>
                        <a:pt x="86711" y="78889"/>
                      </a:cubicBezTo>
                      <a:cubicBezTo>
                        <a:pt x="86711" y="81641"/>
                        <a:pt x="87571" y="83018"/>
                        <a:pt x="89378" y="83018"/>
                      </a:cubicBezTo>
                      <a:cubicBezTo>
                        <a:pt x="96603" y="80265"/>
                        <a:pt x="101593" y="80265"/>
                        <a:pt x="104260" y="83018"/>
                      </a:cubicBezTo>
                      <a:cubicBezTo>
                        <a:pt x="110539" y="89384"/>
                        <a:pt x="113722" y="95320"/>
                        <a:pt x="113722" y="100740"/>
                      </a:cubicBezTo>
                      <a:cubicBezTo>
                        <a:pt x="112776" y="105299"/>
                        <a:pt x="108733" y="108913"/>
                        <a:pt x="101507" y="111665"/>
                      </a:cubicBezTo>
                      <a:cubicBezTo>
                        <a:pt x="91528" y="115279"/>
                        <a:pt x="86109" y="118978"/>
                        <a:pt x="85249" y="122591"/>
                      </a:cubicBezTo>
                      <a:cubicBezTo>
                        <a:pt x="84302" y="124398"/>
                        <a:pt x="83872" y="128011"/>
                        <a:pt x="83872" y="133517"/>
                      </a:cubicBezTo>
                      <a:lnTo>
                        <a:pt x="83872" y="140313"/>
                      </a:lnTo>
                      <a:cubicBezTo>
                        <a:pt x="86625" y="140313"/>
                        <a:pt x="89722" y="138937"/>
                        <a:pt x="93335" y="136184"/>
                      </a:cubicBezTo>
                      <a:cubicBezTo>
                        <a:pt x="95141" y="134377"/>
                        <a:pt x="96948" y="133001"/>
                        <a:pt x="98754" y="132054"/>
                      </a:cubicBezTo>
                      <a:cubicBezTo>
                        <a:pt x="102367" y="131194"/>
                        <a:pt x="104604" y="132484"/>
                        <a:pt x="105550" y="136184"/>
                      </a:cubicBezTo>
                      <a:cubicBezTo>
                        <a:pt x="105550" y="137130"/>
                        <a:pt x="101937" y="141603"/>
                        <a:pt x="94711" y="149862"/>
                      </a:cubicBezTo>
                      <a:cubicBezTo>
                        <a:pt x="86625" y="158981"/>
                        <a:pt x="82926" y="163541"/>
                        <a:pt x="83872" y="163541"/>
                      </a:cubicBezTo>
                      <a:cubicBezTo>
                        <a:pt x="83872" y="164487"/>
                        <a:pt x="83872" y="168100"/>
                        <a:pt x="83872" y="174466"/>
                      </a:cubicBezTo>
                      <a:cubicBezTo>
                        <a:pt x="86625" y="239934"/>
                        <a:pt x="87055" y="272711"/>
                        <a:pt x="85249" y="272711"/>
                      </a:cubicBezTo>
                      <a:cubicBezTo>
                        <a:pt x="68044" y="269958"/>
                        <a:pt x="50926" y="260409"/>
                        <a:pt x="33807" y="244064"/>
                      </a:cubicBezTo>
                      <a:lnTo>
                        <a:pt x="39226" y="245440"/>
                      </a:lnTo>
                      <a:cubicBezTo>
                        <a:pt x="58151" y="248193"/>
                        <a:pt x="67700" y="242257"/>
                        <a:pt x="67700" y="227718"/>
                      </a:cubicBezTo>
                      <a:cubicBezTo>
                        <a:pt x="69506" y="198641"/>
                        <a:pt x="69506" y="182725"/>
                        <a:pt x="67700" y="179972"/>
                      </a:cubicBezTo>
                      <a:cubicBezTo>
                        <a:pt x="53248" y="190898"/>
                        <a:pt x="39657" y="205007"/>
                        <a:pt x="27097" y="222299"/>
                      </a:cubicBezTo>
                      <a:cubicBezTo>
                        <a:pt x="26151" y="223245"/>
                        <a:pt x="25721" y="224105"/>
                        <a:pt x="25721" y="225051"/>
                      </a:cubicBezTo>
                      <a:cubicBezTo>
                        <a:pt x="24775" y="229611"/>
                        <a:pt x="23484" y="231417"/>
                        <a:pt x="21678" y="230471"/>
                      </a:cubicBezTo>
                      <a:cubicBezTo>
                        <a:pt x="17118" y="230471"/>
                        <a:pt x="12215" y="226858"/>
                        <a:pt x="6796" y="219546"/>
                      </a:cubicBezTo>
                      <a:cubicBezTo>
                        <a:pt x="2237" y="213179"/>
                        <a:pt x="0" y="208620"/>
                        <a:pt x="0" y="205867"/>
                      </a:cubicBezTo>
                      <a:lnTo>
                        <a:pt x="4043" y="203114"/>
                      </a:lnTo>
                      <a:cubicBezTo>
                        <a:pt x="6710" y="201307"/>
                        <a:pt x="12129" y="197178"/>
                        <a:pt x="20301" y="190812"/>
                      </a:cubicBezTo>
                      <a:cubicBezTo>
                        <a:pt x="22968" y="189005"/>
                        <a:pt x="28904" y="184016"/>
                        <a:pt x="37936" y="175843"/>
                      </a:cubicBezTo>
                      <a:cubicBezTo>
                        <a:pt x="52388" y="161304"/>
                        <a:pt x="61850" y="153131"/>
                        <a:pt x="66410" y="151325"/>
                      </a:cubicBezTo>
                      <a:cubicBezTo>
                        <a:pt x="66410" y="150464"/>
                        <a:pt x="66410" y="142722"/>
                        <a:pt x="66410" y="128097"/>
                      </a:cubicBezTo>
                      <a:cubicBezTo>
                        <a:pt x="66410" y="125344"/>
                        <a:pt x="65033" y="123968"/>
                        <a:pt x="62366" y="123968"/>
                      </a:cubicBezTo>
                      <a:cubicBezTo>
                        <a:pt x="60560" y="123968"/>
                        <a:pt x="58323" y="123968"/>
                        <a:pt x="55571" y="123968"/>
                      </a:cubicBezTo>
                      <a:cubicBezTo>
                        <a:pt x="51011" y="123968"/>
                        <a:pt x="44732" y="127151"/>
                        <a:pt x="36646" y="133517"/>
                      </a:cubicBezTo>
                      <a:cubicBezTo>
                        <a:pt x="33893" y="135323"/>
                        <a:pt x="32087" y="136270"/>
                        <a:pt x="31226" y="136270"/>
                      </a:cubicBezTo>
                      <a:cubicBezTo>
                        <a:pt x="28560" y="137216"/>
                        <a:pt x="24860" y="130850"/>
                        <a:pt x="20387" y="117171"/>
                      </a:cubicBezTo>
                      <a:cubicBezTo>
                        <a:pt x="17635" y="108913"/>
                        <a:pt x="17205" y="103923"/>
                        <a:pt x="19011" y="102030"/>
                      </a:cubicBezTo>
                      <a:close/>
                      <a:moveTo>
                        <a:pt x="193809" y="100740"/>
                      </a:moveTo>
                      <a:lnTo>
                        <a:pt x="193809" y="107536"/>
                      </a:lnTo>
                      <a:cubicBezTo>
                        <a:pt x="193809" y="110289"/>
                        <a:pt x="195185" y="111665"/>
                        <a:pt x="197852" y="111665"/>
                      </a:cubicBezTo>
                      <a:cubicBezTo>
                        <a:pt x="215917" y="110805"/>
                        <a:pt x="228132" y="109859"/>
                        <a:pt x="234412" y="108913"/>
                      </a:cubicBezTo>
                      <a:cubicBezTo>
                        <a:pt x="243444" y="108052"/>
                        <a:pt x="252907" y="106676"/>
                        <a:pt x="262886" y="104783"/>
                      </a:cubicBezTo>
                      <a:cubicBezTo>
                        <a:pt x="266498" y="103923"/>
                        <a:pt x="269165" y="103407"/>
                        <a:pt x="270972" y="103407"/>
                      </a:cubicBezTo>
                      <a:cubicBezTo>
                        <a:pt x="277251" y="104353"/>
                        <a:pt x="283187" y="111580"/>
                        <a:pt x="288606" y="125258"/>
                      </a:cubicBezTo>
                      <a:cubicBezTo>
                        <a:pt x="288606" y="129818"/>
                        <a:pt x="286800" y="132570"/>
                        <a:pt x="283187" y="133431"/>
                      </a:cubicBezTo>
                      <a:cubicBezTo>
                        <a:pt x="282241" y="133431"/>
                        <a:pt x="280950" y="133431"/>
                        <a:pt x="279144" y="133431"/>
                      </a:cubicBezTo>
                      <a:cubicBezTo>
                        <a:pt x="264692" y="129818"/>
                        <a:pt x="253423" y="128011"/>
                        <a:pt x="245251" y="128011"/>
                      </a:cubicBezTo>
                      <a:lnTo>
                        <a:pt x="228993" y="128011"/>
                      </a:lnTo>
                      <a:cubicBezTo>
                        <a:pt x="224433" y="128011"/>
                        <a:pt x="222197" y="131194"/>
                        <a:pt x="222197" y="137560"/>
                      </a:cubicBezTo>
                      <a:lnTo>
                        <a:pt x="222197" y="151239"/>
                      </a:lnTo>
                      <a:cubicBezTo>
                        <a:pt x="228476" y="151239"/>
                        <a:pt x="233466" y="150809"/>
                        <a:pt x="237079" y="149862"/>
                      </a:cubicBezTo>
                      <a:cubicBezTo>
                        <a:pt x="247918" y="148056"/>
                        <a:pt x="254197" y="147625"/>
                        <a:pt x="256004" y="148486"/>
                      </a:cubicBezTo>
                      <a:cubicBezTo>
                        <a:pt x="259616" y="153906"/>
                        <a:pt x="262283" y="161648"/>
                        <a:pt x="264176" y="171714"/>
                      </a:cubicBezTo>
                      <a:cubicBezTo>
                        <a:pt x="263230" y="175327"/>
                        <a:pt x="261939" y="177133"/>
                        <a:pt x="260133" y="177133"/>
                      </a:cubicBezTo>
                      <a:cubicBezTo>
                        <a:pt x="258326" y="177133"/>
                        <a:pt x="256520" y="177133"/>
                        <a:pt x="254713" y="177133"/>
                      </a:cubicBezTo>
                      <a:cubicBezTo>
                        <a:pt x="246627" y="175327"/>
                        <a:pt x="238455" y="174381"/>
                        <a:pt x="230369" y="174381"/>
                      </a:cubicBezTo>
                      <a:cubicBezTo>
                        <a:pt x="223143" y="173520"/>
                        <a:pt x="219530" y="176703"/>
                        <a:pt x="219530" y="183930"/>
                      </a:cubicBezTo>
                      <a:cubicBezTo>
                        <a:pt x="218584" y="193909"/>
                        <a:pt x="218154" y="201652"/>
                        <a:pt x="218154" y="207157"/>
                      </a:cubicBezTo>
                      <a:cubicBezTo>
                        <a:pt x="219014" y="232622"/>
                        <a:pt x="221766" y="256710"/>
                        <a:pt x="226240" y="279508"/>
                      </a:cubicBezTo>
                      <a:cubicBezTo>
                        <a:pt x="227100" y="287680"/>
                        <a:pt x="227616" y="292240"/>
                        <a:pt x="227616" y="293186"/>
                      </a:cubicBezTo>
                      <a:cubicBezTo>
                        <a:pt x="214971" y="296799"/>
                        <a:pt x="196906" y="292240"/>
                        <a:pt x="173422" y="279508"/>
                      </a:cubicBezTo>
                      <a:cubicBezTo>
                        <a:pt x="155357" y="270389"/>
                        <a:pt x="144948" y="262646"/>
                        <a:pt x="142282" y="256280"/>
                      </a:cubicBezTo>
                      <a:cubicBezTo>
                        <a:pt x="142282" y="255420"/>
                        <a:pt x="146325" y="256280"/>
                        <a:pt x="154497" y="259033"/>
                      </a:cubicBezTo>
                      <a:cubicBezTo>
                        <a:pt x="174368" y="265399"/>
                        <a:pt x="188390" y="265829"/>
                        <a:pt x="196476" y="260409"/>
                      </a:cubicBezTo>
                      <a:cubicBezTo>
                        <a:pt x="200089" y="257656"/>
                        <a:pt x="201465" y="249053"/>
                        <a:pt x="200519" y="234515"/>
                      </a:cubicBezTo>
                      <a:cubicBezTo>
                        <a:pt x="200519" y="232708"/>
                        <a:pt x="200519" y="230385"/>
                        <a:pt x="200519" y="227718"/>
                      </a:cubicBezTo>
                      <a:cubicBezTo>
                        <a:pt x="199573" y="214986"/>
                        <a:pt x="199143" y="203630"/>
                        <a:pt x="199143" y="193565"/>
                      </a:cubicBezTo>
                      <a:cubicBezTo>
                        <a:pt x="199143" y="184446"/>
                        <a:pt x="199143" y="179456"/>
                        <a:pt x="199143" y="178596"/>
                      </a:cubicBezTo>
                      <a:cubicBezTo>
                        <a:pt x="175659" y="180403"/>
                        <a:pt x="157594" y="183155"/>
                        <a:pt x="144948" y="186769"/>
                      </a:cubicBezTo>
                      <a:cubicBezTo>
                        <a:pt x="144002" y="187715"/>
                        <a:pt x="147615" y="189952"/>
                        <a:pt x="155787" y="193565"/>
                      </a:cubicBezTo>
                      <a:cubicBezTo>
                        <a:pt x="165680" y="197178"/>
                        <a:pt x="171615" y="199931"/>
                        <a:pt x="173422" y="201738"/>
                      </a:cubicBezTo>
                      <a:cubicBezTo>
                        <a:pt x="171615" y="219976"/>
                        <a:pt x="167056" y="231332"/>
                        <a:pt x="159916" y="235891"/>
                      </a:cubicBezTo>
                      <a:cubicBezTo>
                        <a:pt x="157249" y="236837"/>
                        <a:pt x="153120" y="231762"/>
                        <a:pt x="147701" y="220922"/>
                      </a:cubicBezTo>
                      <a:cubicBezTo>
                        <a:pt x="140475" y="207243"/>
                        <a:pt x="134626" y="197264"/>
                        <a:pt x="130067" y="190898"/>
                      </a:cubicBezTo>
                      <a:lnTo>
                        <a:pt x="123270" y="196318"/>
                      </a:lnTo>
                      <a:cubicBezTo>
                        <a:pt x="120604" y="196318"/>
                        <a:pt x="118281" y="194081"/>
                        <a:pt x="116475" y="189521"/>
                      </a:cubicBezTo>
                      <a:cubicBezTo>
                        <a:pt x="116475" y="188661"/>
                        <a:pt x="116475" y="187715"/>
                        <a:pt x="116475" y="186769"/>
                      </a:cubicBezTo>
                      <a:cubicBezTo>
                        <a:pt x="112862" y="179456"/>
                        <a:pt x="111916" y="174466"/>
                        <a:pt x="113808" y="171800"/>
                      </a:cubicBezTo>
                      <a:lnTo>
                        <a:pt x="123270" y="170423"/>
                      </a:lnTo>
                      <a:cubicBezTo>
                        <a:pt x="125937" y="170423"/>
                        <a:pt x="129550" y="169993"/>
                        <a:pt x="134109" y="169047"/>
                      </a:cubicBezTo>
                      <a:cubicBezTo>
                        <a:pt x="153981" y="167240"/>
                        <a:pt x="175228" y="162681"/>
                        <a:pt x="197766" y="155368"/>
                      </a:cubicBezTo>
                      <a:lnTo>
                        <a:pt x="196390" y="147195"/>
                      </a:lnTo>
                      <a:cubicBezTo>
                        <a:pt x="195444" y="143582"/>
                        <a:pt x="195014" y="140829"/>
                        <a:pt x="195014" y="139023"/>
                      </a:cubicBezTo>
                      <a:cubicBezTo>
                        <a:pt x="194067" y="132657"/>
                        <a:pt x="189164" y="130420"/>
                        <a:pt x="180131" y="132226"/>
                      </a:cubicBezTo>
                      <a:cubicBezTo>
                        <a:pt x="176519" y="133173"/>
                        <a:pt x="171959" y="134549"/>
                        <a:pt x="166540" y="136356"/>
                      </a:cubicBezTo>
                      <a:cubicBezTo>
                        <a:pt x="135830" y="145475"/>
                        <a:pt x="117765" y="150034"/>
                        <a:pt x="112346" y="150034"/>
                      </a:cubicBezTo>
                      <a:cubicBezTo>
                        <a:pt x="107786" y="143668"/>
                        <a:pt x="105980" y="137302"/>
                        <a:pt x="106926" y="130936"/>
                      </a:cubicBezTo>
                      <a:lnTo>
                        <a:pt x="109593" y="130936"/>
                      </a:lnTo>
                      <a:cubicBezTo>
                        <a:pt x="120432" y="131882"/>
                        <a:pt x="131701" y="129559"/>
                        <a:pt x="143486" y="124140"/>
                      </a:cubicBezTo>
                      <a:cubicBezTo>
                        <a:pt x="144346" y="124140"/>
                        <a:pt x="146669" y="123709"/>
                        <a:pt x="150282" y="122763"/>
                      </a:cubicBezTo>
                      <a:cubicBezTo>
                        <a:pt x="159314" y="120957"/>
                        <a:pt x="163873" y="118204"/>
                        <a:pt x="163873" y="114591"/>
                      </a:cubicBezTo>
                      <a:cubicBezTo>
                        <a:pt x="163873" y="109171"/>
                        <a:pt x="162067" y="105471"/>
                        <a:pt x="158454" y="103665"/>
                      </a:cubicBezTo>
                      <a:cubicBezTo>
                        <a:pt x="151228" y="103665"/>
                        <a:pt x="145809" y="104095"/>
                        <a:pt x="142195" y="105041"/>
                      </a:cubicBezTo>
                      <a:cubicBezTo>
                        <a:pt x="140389" y="105988"/>
                        <a:pt x="138153" y="102288"/>
                        <a:pt x="135400" y="94116"/>
                      </a:cubicBezTo>
                      <a:cubicBezTo>
                        <a:pt x="131787" y="84136"/>
                        <a:pt x="130841" y="78200"/>
                        <a:pt x="132647" y="76394"/>
                      </a:cubicBezTo>
                      <a:cubicBezTo>
                        <a:pt x="133507" y="75533"/>
                        <a:pt x="137120" y="75017"/>
                        <a:pt x="143486" y="75017"/>
                      </a:cubicBezTo>
                      <a:cubicBezTo>
                        <a:pt x="150712" y="74157"/>
                        <a:pt x="156131" y="73211"/>
                        <a:pt x="159744" y="72264"/>
                      </a:cubicBezTo>
                      <a:cubicBezTo>
                        <a:pt x="163357" y="73211"/>
                        <a:pt x="165164" y="70458"/>
                        <a:pt x="165164" y="64091"/>
                      </a:cubicBezTo>
                      <a:cubicBezTo>
                        <a:pt x="166024" y="28648"/>
                        <a:pt x="166970" y="9033"/>
                        <a:pt x="167830" y="5420"/>
                      </a:cubicBezTo>
                      <a:cubicBezTo>
                        <a:pt x="168691" y="2667"/>
                        <a:pt x="172303" y="860"/>
                        <a:pt x="178669" y="0"/>
                      </a:cubicBezTo>
                      <a:cubicBezTo>
                        <a:pt x="189508" y="1807"/>
                        <a:pt x="197164" y="4990"/>
                        <a:pt x="201723" y="9549"/>
                      </a:cubicBezTo>
                      <a:cubicBezTo>
                        <a:pt x="201723" y="12302"/>
                        <a:pt x="199917" y="15485"/>
                        <a:pt x="196304" y="19099"/>
                      </a:cubicBezTo>
                      <a:cubicBezTo>
                        <a:pt x="194497" y="22712"/>
                        <a:pt x="193551" y="25034"/>
                        <a:pt x="193551" y="25895"/>
                      </a:cubicBezTo>
                      <a:cubicBezTo>
                        <a:pt x="192605" y="29508"/>
                        <a:pt x="192175" y="39057"/>
                        <a:pt x="192175" y="54542"/>
                      </a:cubicBezTo>
                      <a:cubicBezTo>
                        <a:pt x="192175" y="59962"/>
                        <a:pt x="193551" y="62285"/>
                        <a:pt x="196218" y="61339"/>
                      </a:cubicBezTo>
                      <a:cubicBezTo>
                        <a:pt x="210670" y="57725"/>
                        <a:pt x="220562" y="56779"/>
                        <a:pt x="225982" y="58586"/>
                      </a:cubicBezTo>
                      <a:cubicBezTo>
                        <a:pt x="227788" y="59532"/>
                        <a:pt x="229164" y="63575"/>
                        <a:pt x="230025" y="70888"/>
                      </a:cubicBezTo>
                      <a:cubicBezTo>
                        <a:pt x="230885" y="77254"/>
                        <a:pt x="227358" y="81813"/>
                        <a:pt x="219186" y="84566"/>
                      </a:cubicBezTo>
                      <a:cubicBezTo>
                        <a:pt x="211014" y="87319"/>
                        <a:pt x="204734" y="89556"/>
                        <a:pt x="200261" y="91363"/>
                      </a:cubicBezTo>
                      <a:cubicBezTo>
                        <a:pt x="195099" y="93857"/>
                        <a:pt x="192863" y="97041"/>
                        <a:pt x="193809" y="100740"/>
                      </a:cubicBezTo>
                      <a:close/>
                    </a:path>
                  </a:pathLst>
                </a:custGeom>
                <a:grpFill/>
                <a:ln w="860" cap="flat">
                  <a:noFill/>
                  <a:prstDash val="solid"/>
                  <a:miter/>
                </a:ln>
              </p:spPr>
              <p:txBody>
                <a:bodyPr rtlCol="0" anchor="ctr"/>
                <a:lstStyle/>
                <a:p>
                  <a:endParaRPr lang="zh-CN" altLang="en-US">
                    <a:latin typeface="微软雅黑" charset="0"/>
                    <a:ea typeface="微软雅黑" charset="0"/>
                  </a:endParaRPr>
                </a:p>
              </p:txBody>
            </p:sp>
            <p:sp>
              <p:nvSpPr>
                <p:cNvPr id="26" name="任意形状 16"/>
                <p:cNvSpPr/>
                <p:nvPr/>
              </p:nvSpPr>
              <p:spPr>
                <a:xfrm>
                  <a:off x="4052576" y="2752007"/>
                  <a:ext cx="236394" cy="322645"/>
                </a:xfrm>
                <a:custGeom>
                  <a:avLst/>
                  <a:gdLst>
                    <a:gd name="connsiteX0" fmla="*/ 6061 w 236394"/>
                    <a:gd name="connsiteY0" fmla="*/ 86835 h 322645"/>
                    <a:gd name="connsiteX1" fmla="*/ 27739 w 236394"/>
                    <a:gd name="connsiteY1" fmla="*/ 85458 h 322645"/>
                    <a:gd name="connsiteX2" fmla="*/ 88729 w 236394"/>
                    <a:gd name="connsiteY2" fmla="*/ 69113 h 322645"/>
                    <a:gd name="connsiteX3" fmla="*/ 90105 w 236394"/>
                    <a:gd name="connsiteY3" fmla="*/ 29540 h 322645"/>
                    <a:gd name="connsiteX4" fmla="*/ 90105 w 236394"/>
                    <a:gd name="connsiteY4" fmla="*/ 3645 h 322645"/>
                    <a:gd name="connsiteX5" fmla="*/ 110407 w 236394"/>
                    <a:gd name="connsiteY5" fmla="*/ 892 h 322645"/>
                    <a:gd name="connsiteX6" fmla="*/ 136127 w 236394"/>
                    <a:gd name="connsiteY6" fmla="*/ 13194 h 322645"/>
                    <a:gd name="connsiteX7" fmla="*/ 130708 w 236394"/>
                    <a:gd name="connsiteY7" fmla="*/ 21367 h 322645"/>
                    <a:gd name="connsiteX8" fmla="*/ 126665 w 236394"/>
                    <a:gd name="connsiteY8" fmla="*/ 28163 h 322645"/>
                    <a:gd name="connsiteX9" fmla="*/ 123912 w 236394"/>
                    <a:gd name="connsiteY9" fmla="*/ 51391 h 322645"/>
                    <a:gd name="connsiteX10" fmla="*/ 126665 w 236394"/>
                    <a:gd name="connsiteY10" fmla="*/ 60940 h 322645"/>
                    <a:gd name="connsiteX11" fmla="*/ 199784 w 236394"/>
                    <a:gd name="connsiteY11" fmla="*/ 63693 h 322645"/>
                    <a:gd name="connsiteX12" fmla="*/ 236344 w 236394"/>
                    <a:gd name="connsiteY12" fmla="*/ 96470 h 322645"/>
                    <a:gd name="connsiteX13" fmla="*/ 197032 w 236394"/>
                    <a:gd name="connsiteY13" fmla="*/ 136043 h 322645"/>
                    <a:gd name="connsiteX14" fmla="*/ 192988 w 236394"/>
                    <a:gd name="connsiteY14" fmla="*/ 156518 h 322645"/>
                    <a:gd name="connsiteX15" fmla="*/ 191612 w 236394"/>
                    <a:gd name="connsiteY15" fmla="*/ 163314 h 322645"/>
                    <a:gd name="connsiteX16" fmla="*/ 152300 w 236394"/>
                    <a:gd name="connsiteY16" fmla="*/ 164691 h 322645"/>
                    <a:gd name="connsiteX17" fmla="*/ 125203 w 236394"/>
                    <a:gd name="connsiteY17" fmla="*/ 167444 h 322645"/>
                    <a:gd name="connsiteX18" fmla="*/ 117117 w 236394"/>
                    <a:gd name="connsiteY18" fmla="*/ 284787 h 322645"/>
                    <a:gd name="connsiteX19" fmla="*/ 119869 w 236394"/>
                    <a:gd name="connsiteY19" fmla="*/ 301133 h 322645"/>
                    <a:gd name="connsiteX20" fmla="*/ 122536 w 236394"/>
                    <a:gd name="connsiteY20" fmla="*/ 314811 h 322645"/>
                    <a:gd name="connsiteX21" fmla="*/ 96815 w 236394"/>
                    <a:gd name="connsiteY21" fmla="*/ 316188 h 322645"/>
                    <a:gd name="connsiteX22" fmla="*/ 96815 w 236394"/>
                    <a:gd name="connsiteY22" fmla="*/ 284787 h 322645"/>
                    <a:gd name="connsiteX23" fmla="*/ 99568 w 236394"/>
                    <a:gd name="connsiteY23" fmla="*/ 249343 h 322645"/>
                    <a:gd name="connsiteX24" fmla="*/ 94148 w 236394"/>
                    <a:gd name="connsiteY24" fmla="*/ 200221 h 322645"/>
                    <a:gd name="connsiteX25" fmla="*/ 92772 w 236394"/>
                    <a:gd name="connsiteY25" fmla="*/ 170197 h 322645"/>
                    <a:gd name="connsiteX26" fmla="*/ 48040 w 236394"/>
                    <a:gd name="connsiteY26" fmla="*/ 182499 h 322645"/>
                    <a:gd name="connsiteX27" fmla="*/ 34535 w 236394"/>
                    <a:gd name="connsiteY27" fmla="*/ 171573 h 322645"/>
                    <a:gd name="connsiteX28" fmla="*/ 14233 w 236394"/>
                    <a:gd name="connsiteY28" fmla="*/ 138796 h 322645"/>
                    <a:gd name="connsiteX29" fmla="*/ 728 w 236394"/>
                    <a:gd name="connsiteY29" fmla="*/ 108772 h 322645"/>
                    <a:gd name="connsiteX30" fmla="*/ 6061 w 236394"/>
                    <a:gd name="connsiteY30" fmla="*/ 86835 h 322645"/>
                    <a:gd name="connsiteX31" fmla="*/ 54836 w 236394"/>
                    <a:gd name="connsiteY31" fmla="*/ 152303 h 322645"/>
                    <a:gd name="connsiteX32" fmla="*/ 92772 w 236394"/>
                    <a:gd name="connsiteY32" fmla="*/ 141377 h 322645"/>
                    <a:gd name="connsiteX33" fmla="*/ 91395 w 236394"/>
                    <a:gd name="connsiteY33" fmla="*/ 114106 h 322645"/>
                    <a:gd name="connsiteX34" fmla="*/ 90019 w 236394"/>
                    <a:gd name="connsiteY34" fmla="*/ 92255 h 322645"/>
                    <a:gd name="connsiteX35" fmla="*/ 54836 w 236394"/>
                    <a:gd name="connsiteY35" fmla="*/ 101804 h 322645"/>
                    <a:gd name="connsiteX36" fmla="*/ 54836 w 236394"/>
                    <a:gd name="connsiteY36" fmla="*/ 152303 h 322645"/>
                    <a:gd name="connsiteX37" fmla="*/ 125289 w 236394"/>
                    <a:gd name="connsiteY37" fmla="*/ 137334 h 322645"/>
                    <a:gd name="connsiteX38" fmla="*/ 151009 w 236394"/>
                    <a:gd name="connsiteY38" fmla="*/ 133204 h 322645"/>
                    <a:gd name="connsiteX39" fmla="*/ 171311 w 236394"/>
                    <a:gd name="connsiteY39" fmla="*/ 127785 h 322645"/>
                    <a:gd name="connsiteX40" fmla="*/ 178107 w 236394"/>
                    <a:gd name="connsiteY40" fmla="*/ 84082 h 322645"/>
                    <a:gd name="connsiteX41" fmla="*/ 126665 w 236394"/>
                    <a:gd name="connsiteY41" fmla="*/ 84082 h 322645"/>
                    <a:gd name="connsiteX42" fmla="*/ 122622 w 236394"/>
                    <a:gd name="connsiteY42" fmla="*/ 114106 h 322645"/>
                    <a:gd name="connsiteX43" fmla="*/ 125289 w 236394"/>
                    <a:gd name="connsiteY43" fmla="*/ 137334 h 32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6394" h="322645">
                      <a:moveTo>
                        <a:pt x="6061" y="86835"/>
                      </a:moveTo>
                      <a:cubicBezTo>
                        <a:pt x="6921" y="86835"/>
                        <a:pt x="14147" y="86405"/>
                        <a:pt x="27739" y="85458"/>
                      </a:cubicBezTo>
                      <a:cubicBezTo>
                        <a:pt x="42191" y="84598"/>
                        <a:pt x="62492" y="79092"/>
                        <a:pt x="88729" y="69113"/>
                      </a:cubicBezTo>
                      <a:cubicBezTo>
                        <a:pt x="90535" y="68253"/>
                        <a:pt x="90965" y="55004"/>
                        <a:pt x="90105" y="29540"/>
                      </a:cubicBezTo>
                      <a:cubicBezTo>
                        <a:pt x="89159" y="15861"/>
                        <a:pt x="89159" y="7258"/>
                        <a:pt x="90105" y="3645"/>
                      </a:cubicBezTo>
                      <a:cubicBezTo>
                        <a:pt x="90965" y="32"/>
                        <a:pt x="97761" y="-914"/>
                        <a:pt x="110407" y="892"/>
                      </a:cubicBezTo>
                      <a:cubicBezTo>
                        <a:pt x="125719" y="4505"/>
                        <a:pt x="134321" y="8635"/>
                        <a:pt x="136127" y="13194"/>
                      </a:cubicBezTo>
                      <a:cubicBezTo>
                        <a:pt x="136127" y="15001"/>
                        <a:pt x="134321" y="17754"/>
                        <a:pt x="130708" y="21367"/>
                      </a:cubicBezTo>
                      <a:cubicBezTo>
                        <a:pt x="128041" y="24120"/>
                        <a:pt x="126665" y="26357"/>
                        <a:pt x="126665" y="28163"/>
                      </a:cubicBezTo>
                      <a:cubicBezTo>
                        <a:pt x="124859" y="35476"/>
                        <a:pt x="123912" y="43132"/>
                        <a:pt x="123912" y="51391"/>
                      </a:cubicBezTo>
                      <a:cubicBezTo>
                        <a:pt x="123912" y="57757"/>
                        <a:pt x="124772" y="60940"/>
                        <a:pt x="126665" y="60940"/>
                      </a:cubicBezTo>
                      <a:cubicBezTo>
                        <a:pt x="154622" y="56381"/>
                        <a:pt x="179053" y="57327"/>
                        <a:pt x="199784" y="63693"/>
                      </a:cubicBezTo>
                      <a:cubicBezTo>
                        <a:pt x="225075" y="73673"/>
                        <a:pt x="237290" y="84598"/>
                        <a:pt x="236344" y="96470"/>
                      </a:cubicBezTo>
                      <a:cubicBezTo>
                        <a:pt x="219139" y="107396"/>
                        <a:pt x="206064" y="120558"/>
                        <a:pt x="197032" y="136043"/>
                      </a:cubicBezTo>
                      <a:cubicBezTo>
                        <a:pt x="194365" y="140603"/>
                        <a:pt x="192988" y="147399"/>
                        <a:pt x="192988" y="156518"/>
                      </a:cubicBezTo>
                      <a:lnTo>
                        <a:pt x="191612" y="163314"/>
                      </a:lnTo>
                      <a:cubicBezTo>
                        <a:pt x="174407" y="163314"/>
                        <a:pt x="161332" y="163745"/>
                        <a:pt x="152300" y="164691"/>
                      </a:cubicBezTo>
                      <a:cubicBezTo>
                        <a:pt x="142321" y="165637"/>
                        <a:pt x="133375" y="166498"/>
                        <a:pt x="125203" y="167444"/>
                      </a:cubicBezTo>
                      <a:cubicBezTo>
                        <a:pt x="119783" y="187489"/>
                        <a:pt x="117117" y="226546"/>
                        <a:pt x="117117" y="284787"/>
                      </a:cubicBezTo>
                      <a:cubicBezTo>
                        <a:pt x="117117" y="287540"/>
                        <a:pt x="117977" y="292960"/>
                        <a:pt x="119869" y="301133"/>
                      </a:cubicBezTo>
                      <a:cubicBezTo>
                        <a:pt x="120729" y="307499"/>
                        <a:pt x="121676" y="312058"/>
                        <a:pt x="122536" y="314811"/>
                      </a:cubicBezTo>
                      <a:cubicBezTo>
                        <a:pt x="113503" y="324791"/>
                        <a:pt x="104901" y="325221"/>
                        <a:pt x="96815" y="316188"/>
                      </a:cubicBezTo>
                      <a:cubicBezTo>
                        <a:pt x="96815" y="308875"/>
                        <a:pt x="96815" y="298466"/>
                        <a:pt x="96815" y="284787"/>
                      </a:cubicBezTo>
                      <a:cubicBezTo>
                        <a:pt x="98622" y="269302"/>
                        <a:pt x="99568" y="257516"/>
                        <a:pt x="99568" y="249343"/>
                      </a:cubicBezTo>
                      <a:cubicBezTo>
                        <a:pt x="98622" y="233858"/>
                        <a:pt x="96815" y="217513"/>
                        <a:pt x="94148" y="200221"/>
                      </a:cubicBezTo>
                      <a:cubicBezTo>
                        <a:pt x="93202" y="187489"/>
                        <a:pt x="92772" y="177509"/>
                        <a:pt x="92772" y="170197"/>
                      </a:cubicBezTo>
                      <a:cubicBezTo>
                        <a:pt x="84600" y="168390"/>
                        <a:pt x="69718" y="172520"/>
                        <a:pt x="48040" y="182499"/>
                      </a:cubicBezTo>
                      <a:cubicBezTo>
                        <a:pt x="44427" y="184306"/>
                        <a:pt x="39954" y="180692"/>
                        <a:pt x="34535" y="171573"/>
                      </a:cubicBezTo>
                      <a:cubicBezTo>
                        <a:pt x="30922" y="164261"/>
                        <a:pt x="24126" y="153421"/>
                        <a:pt x="14233" y="138796"/>
                      </a:cubicBezTo>
                      <a:cubicBezTo>
                        <a:pt x="7007" y="131484"/>
                        <a:pt x="2448" y="121505"/>
                        <a:pt x="728" y="108772"/>
                      </a:cubicBezTo>
                      <a:cubicBezTo>
                        <a:pt x="-1165" y="95008"/>
                        <a:pt x="641" y="87695"/>
                        <a:pt x="6061" y="86835"/>
                      </a:cubicBezTo>
                      <a:close/>
                      <a:moveTo>
                        <a:pt x="54836" y="152303"/>
                      </a:moveTo>
                      <a:cubicBezTo>
                        <a:pt x="72901" y="149550"/>
                        <a:pt x="85546" y="145937"/>
                        <a:pt x="92772" y="141377"/>
                      </a:cubicBezTo>
                      <a:cubicBezTo>
                        <a:pt x="92772" y="140517"/>
                        <a:pt x="92342" y="131398"/>
                        <a:pt x="91395" y="114106"/>
                      </a:cubicBezTo>
                      <a:cubicBezTo>
                        <a:pt x="90449" y="107740"/>
                        <a:pt x="90019" y="100428"/>
                        <a:pt x="90019" y="92255"/>
                      </a:cubicBezTo>
                      <a:cubicBezTo>
                        <a:pt x="87353" y="91395"/>
                        <a:pt x="75567" y="94578"/>
                        <a:pt x="54836" y="101804"/>
                      </a:cubicBezTo>
                      <a:cubicBezTo>
                        <a:pt x="37717" y="119096"/>
                        <a:pt x="37717" y="135957"/>
                        <a:pt x="54836" y="152303"/>
                      </a:cubicBezTo>
                      <a:close/>
                      <a:moveTo>
                        <a:pt x="125289" y="137334"/>
                      </a:moveTo>
                      <a:cubicBezTo>
                        <a:pt x="133375" y="135527"/>
                        <a:pt x="141977" y="134151"/>
                        <a:pt x="151009" y="133204"/>
                      </a:cubicBezTo>
                      <a:cubicBezTo>
                        <a:pt x="162709" y="131398"/>
                        <a:pt x="169504" y="129591"/>
                        <a:pt x="171311" y="127785"/>
                      </a:cubicBezTo>
                      <a:cubicBezTo>
                        <a:pt x="178537" y="118666"/>
                        <a:pt x="180773" y="104127"/>
                        <a:pt x="178107" y="84082"/>
                      </a:cubicBezTo>
                      <a:cubicBezTo>
                        <a:pt x="155482" y="78662"/>
                        <a:pt x="138364" y="78662"/>
                        <a:pt x="126665" y="84082"/>
                      </a:cubicBezTo>
                      <a:cubicBezTo>
                        <a:pt x="123912" y="87695"/>
                        <a:pt x="122622" y="97761"/>
                        <a:pt x="122622" y="114106"/>
                      </a:cubicBezTo>
                      <a:cubicBezTo>
                        <a:pt x="121676" y="129591"/>
                        <a:pt x="122622" y="137334"/>
                        <a:pt x="125289" y="137334"/>
                      </a:cubicBezTo>
                      <a:close/>
                    </a:path>
                  </a:pathLst>
                </a:custGeom>
                <a:grpFill/>
                <a:ln w="860" cap="flat">
                  <a:noFill/>
                  <a:prstDash val="solid"/>
                  <a:miter/>
                </a:ln>
              </p:spPr>
              <p:txBody>
                <a:bodyPr rtlCol="0" anchor="ctr"/>
                <a:lstStyle/>
                <a:p>
                  <a:endParaRPr lang="zh-CN" altLang="en-US">
                    <a:latin typeface="微软雅黑" charset="0"/>
                    <a:ea typeface="微软雅黑" charset="0"/>
                  </a:endParaRPr>
                </a:p>
              </p:txBody>
            </p:sp>
            <p:sp>
              <p:nvSpPr>
                <p:cNvPr id="27" name="任意形状 17"/>
                <p:cNvSpPr/>
                <p:nvPr/>
              </p:nvSpPr>
              <p:spPr>
                <a:xfrm>
                  <a:off x="4588823" y="2751071"/>
                  <a:ext cx="272058" cy="324003"/>
                </a:xfrm>
                <a:custGeom>
                  <a:avLst/>
                  <a:gdLst>
                    <a:gd name="connsiteX0" fmla="*/ 1779 w 272058"/>
                    <a:gd name="connsiteY0" fmla="*/ 188768 h 324003"/>
                    <a:gd name="connsiteX1" fmla="*/ 4446 w 272058"/>
                    <a:gd name="connsiteY1" fmla="*/ 188768 h 324003"/>
                    <a:gd name="connsiteX2" fmla="*/ 46424 w 272058"/>
                    <a:gd name="connsiteY2" fmla="*/ 179219 h 324003"/>
                    <a:gd name="connsiteX3" fmla="*/ 139931 w 272058"/>
                    <a:gd name="connsiteY3" fmla="*/ 158744 h 324003"/>
                    <a:gd name="connsiteX4" fmla="*/ 150770 w 272058"/>
                    <a:gd name="connsiteY4" fmla="*/ 155991 h 324003"/>
                    <a:gd name="connsiteX5" fmla="*/ 153437 w 272058"/>
                    <a:gd name="connsiteY5" fmla="*/ 151862 h 324003"/>
                    <a:gd name="connsiteX6" fmla="*/ 148017 w 272058"/>
                    <a:gd name="connsiteY6" fmla="*/ 109536 h 324003"/>
                    <a:gd name="connsiteX7" fmla="*/ 148017 w 272058"/>
                    <a:gd name="connsiteY7" fmla="*/ 102739 h 324003"/>
                    <a:gd name="connsiteX8" fmla="*/ 184577 w 272058"/>
                    <a:gd name="connsiteY8" fmla="*/ 109536 h 324003"/>
                    <a:gd name="connsiteX9" fmla="*/ 183201 w 272058"/>
                    <a:gd name="connsiteY9" fmla="*/ 113665 h 324003"/>
                    <a:gd name="connsiteX10" fmla="*/ 179158 w 272058"/>
                    <a:gd name="connsiteY10" fmla="*/ 132764 h 324003"/>
                    <a:gd name="connsiteX11" fmla="*/ 179158 w 272058"/>
                    <a:gd name="connsiteY11" fmla="*/ 140936 h 324003"/>
                    <a:gd name="connsiteX12" fmla="*/ 183201 w 272058"/>
                    <a:gd name="connsiteY12" fmla="*/ 151862 h 324003"/>
                    <a:gd name="connsiteX13" fmla="*/ 215717 w 272058"/>
                    <a:gd name="connsiteY13" fmla="*/ 150485 h 324003"/>
                    <a:gd name="connsiteX14" fmla="*/ 244191 w 272058"/>
                    <a:gd name="connsiteY14" fmla="*/ 150485 h 324003"/>
                    <a:gd name="connsiteX15" fmla="*/ 250987 w 272058"/>
                    <a:gd name="connsiteY15" fmla="*/ 149109 h 324003"/>
                    <a:gd name="connsiteX16" fmla="*/ 267245 w 272058"/>
                    <a:gd name="connsiteY16" fmla="*/ 172337 h 324003"/>
                    <a:gd name="connsiteX17" fmla="*/ 271288 w 272058"/>
                    <a:gd name="connsiteY17" fmla="*/ 191435 h 324003"/>
                    <a:gd name="connsiteX18" fmla="*/ 259073 w 272058"/>
                    <a:gd name="connsiteY18" fmla="*/ 190059 h 324003"/>
                    <a:gd name="connsiteX19" fmla="*/ 219760 w 272058"/>
                    <a:gd name="connsiteY19" fmla="*/ 179133 h 324003"/>
                    <a:gd name="connsiteX20" fmla="*/ 185867 w 272058"/>
                    <a:gd name="connsiteY20" fmla="*/ 181886 h 324003"/>
                    <a:gd name="connsiteX21" fmla="*/ 181824 w 272058"/>
                    <a:gd name="connsiteY21" fmla="*/ 192812 h 324003"/>
                    <a:gd name="connsiteX22" fmla="*/ 179158 w 272058"/>
                    <a:gd name="connsiteY22" fmla="*/ 251483 h 324003"/>
                    <a:gd name="connsiteX23" fmla="*/ 179158 w 272058"/>
                    <a:gd name="connsiteY23" fmla="*/ 281507 h 324003"/>
                    <a:gd name="connsiteX24" fmla="*/ 180534 w 272058"/>
                    <a:gd name="connsiteY24" fmla="*/ 297853 h 324003"/>
                    <a:gd name="connsiteX25" fmla="*/ 183201 w 272058"/>
                    <a:gd name="connsiteY25" fmla="*/ 323748 h 324003"/>
                    <a:gd name="connsiteX26" fmla="*/ 160147 w 272058"/>
                    <a:gd name="connsiteY26" fmla="*/ 319618 h 324003"/>
                    <a:gd name="connsiteX27" fmla="*/ 153351 w 272058"/>
                    <a:gd name="connsiteY27" fmla="*/ 318242 h 324003"/>
                    <a:gd name="connsiteX28" fmla="*/ 74812 w 272058"/>
                    <a:gd name="connsiteY28" fmla="*/ 290970 h 324003"/>
                    <a:gd name="connsiteX29" fmla="*/ 65349 w 272058"/>
                    <a:gd name="connsiteY29" fmla="*/ 285551 h 324003"/>
                    <a:gd name="connsiteX30" fmla="*/ 78855 w 272058"/>
                    <a:gd name="connsiteY30" fmla="*/ 284174 h 324003"/>
                    <a:gd name="connsiteX31" fmla="*/ 107329 w 272058"/>
                    <a:gd name="connsiteY31" fmla="*/ 286927 h 324003"/>
                    <a:gd name="connsiteX32" fmla="*/ 135802 w 272058"/>
                    <a:gd name="connsiteY32" fmla="*/ 289680 h 324003"/>
                    <a:gd name="connsiteX33" fmla="*/ 156103 w 272058"/>
                    <a:gd name="connsiteY33" fmla="*/ 261032 h 324003"/>
                    <a:gd name="connsiteX34" fmla="*/ 153437 w 272058"/>
                    <a:gd name="connsiteY34" fmla="*/ 196941 h 324003"/>
                    <a:gd name="connsiteX35" fmla="*/ 153437 w 272058"/>
                    <a:gd name="connsiteY35" fmla="*/ 186015 h 324003"/>
                    <a:gd name="connsiteX36" fmla="*/ 107415 w 272058"/>
                    <a:gd name="connsiteY36" fmla="*/ 192812 h 324003"/>
                    <a:gd name="connsiteX37" fmla="*/ 97952 w 272058"/>
                    <a:gd name="connsiteY37" fmla="*/ 194188 h 324003"/>
                    <a:gd name="connsiteX38" fmla="*/ 108791 w 272058"/>
                    <a:gd name="connsiteY38" fmla="*/ 210534 h 324003"/>
                    <a:gd name="connsiteX39" fmla="*/ 114211 w 272058"/>
                    <a:gd name="connsiteY39" fmla="*/ 214663 h 324003"/>
                    <a:gd name="connsiteX40" fmla="*/ 100705 w 272058"/>
                    <a:gd name="connsiteY40" fmla="*/ 246063 h 324003"/>
                    <a:gd name="connsiteX41" fmla="*/ 93909 w 272058"/>
                    <a:gd name="connsiteY41" fmla="*/ 237891 h 324003"/>
                    <a:gd name="connsiteX42" fmla="*/ 61392 w 272058"/>
                    <a:gd name="connsiteY42" fmla="*/ 199694 h 324003"/>
                    <a:gd name="connsiteX43" fmla="*/ 18037 w 272058"/>
                    <a:gd name="connsiteY43" fmla="*/ 216040 h 324003"/>
                    <a:gd name="connsiteX44" fmla="*/ 16661 w 272058"/>
                    <a:gd name="connsiteY44" fmla="*/ 217416 h 324003"/>
                    <a:gd name="connsiteX45" fmla="*/ 3155 w 272058"/>
                    <a:gd name="connsiteY45" fmla="*/ 202447 h 324003"/>
                    <a:gd name="connsiteX46" fmla="*/ 1779 w 272058"/>
                    <a:gd name="connsiteY46" fmla="*/ 188768 h 324003"/>
                    <a:gd name="connsiteX47" fmla="*/ 28876 w 272058"/>
                    <a:gd name="connsiteY47" fmla="*/ 130097 h 324003"/>
                    <a:gd name="connsiteX48" fmla="*/ 69479 w 272058"/>
                    <a:gd name="connsiteY48" fmla="*/ 102826 h 324003"/>
                    <a:gd name="connsiteX49" fmla="*/ 68102 w 272058"/>
                    <a:gd name="connsiteY49" fmla="*/ 112375 h 324003"/>
                    <a:gd name="connsiteX50" fmla="*/ 66726 w 272058"/>
                    <a:gd name="connsiteY50" fmla="*/ 132850 h 324003"/>
                    <a:gd name="connsiteX51" fmla="*/ 69479 w 272058"/>
                    <a:gd name="connsiteY51" fmla="*/ 147819 h 324003"/>
                    <a:gd name="connsiteX52" fmla="*/ 55887 w 272058"/>
                    <a:gd name="connsiteY52" fmla="*/ 149195 h 324003"/>
                    <a:gd name="connsiteX53" fmla="*/ 28876 w 272058"/>
                    <a:gd name="connsiteY53" fmla="*/ 130097 h 324003"/>
                    <a:gd name="connsiteX54" fmla="*/ 89780 w 272058"/>
                    <a:gd name="connsiteY54" fmla="*/ 109622 h 324003"/>
                    <a:gd name="connsiteX55" fmla="*/ 84361 w 272058"/>
                    <a:gd name="connsiteY55" fmla="*/ 89147 h 324003"/>
                    <a:gd name="connsiteX56" fmla="*/ 88404 w 272058"/>
                    <a:gd name="connsiteY56" fmla="*/ 89147 h 324003"/>
                    <a:gd name="connsiteX57" fmla="*/ 142598 w 272058"/>
                    <a:gd name="connsiteY57" fmla="*/ 75468 h 324003"/>
                    <a:gd name="connsiteX58" fmla="*/ 148017 w 272058"/>
                    <a:gd name="connsiteY58" fmla="*/ 72715 h 324003"/>
                    <a:gd name="connsiteX59" fmla="*/ 195416 w 272058"/>
                    <a:gd name="connsiteY59" fmla="*/ 61790 h 324003"/>
                    <a:gd name="connsiteX60" fmla="*/ 223890 w 272058"/>
                    <a:gd name="connsiteY60" fmla="*/ 75468 h 324003"/>
                    <a:gd name="connsiteX61" fmla="*/ 257782 w 272058"/>
                    <a:gd name="connsiteY61" fmla="*/ 127344 h 324003"/>
                    <a:gd name="connsiteX62" fmla="*/ 252363 w 272058"/>
                    <a:gd name="connsiteY62" fmla="*/ 130097 h 324003"/>
                    <a:gd name="connsiteX63" fmla="*/ 241524 w 272058"/>
                    <a:gd name="connsiteY63" fmla="*/ 131473 h 324003"/>
                    <a:gd name="connsiteX64" fmla="*/ 200921 w 272058"/>
                    <a:gd name="connsiteY64" fmla="*/ 134226 h 324003"/>
                    <a:gd name="connsiteX65" fmla="*/ 186040 w 272058"/>
                    <a:gd name="connsiteY65" fmla="*/ 128806 h 324003"/>
                    <a:gd name="connsiteX66" fmla="*/ 198255 w 272058"/>
                    <a:gd name="connsiteY66" fmla="*/ 123386 h 324003"/>
                    <a:gd name="connsiteX67" fmla="*/ 222599 w 272058"/>
                    <a:gd name="connsiteY67" fmla="*/ 104288 h 324003"/>
                    <a:gd name="connsiteX68" fmla="*/ 207717 w 272058"/>
                    <a:gd name="connsiteY68" fmla="*/ 82437 h 324003"/>
                    <a:gd name="connsiteX69" fmla="*/ 191459 w 272058"/>
                    <a:gd name="connsiteY69" fmla="*/ 79684 h 324003"/>
                    <a:gd name="connsiteX70" fmla="*/ 188792 w 272058"/>
                    <a:gd name="connsiteY70" fmla="*/ 79684 h 324003"/>
                    <a:gd name="connsiteX71" fmla="*/ 149480 w 272058"/>
                    <a:gd name="connsiteY71" fmla="*/ 91986 h 324003"/>
                    <a:gd name="connsiteX72" fmla="*/ 110167 w 272058"/>
                    <a:gd name="connsiteY72" fmla="*/ 106955 h 324003"/>
                    <a:gd name="connsiteX73" fmla="*/ 89780 w 272058"/>
                    <a:gd name="connsiteY73" fmla="*/ 109622 h 324003"/>
                    <a:gd name="connsiteX74" fmla="*/ 119630 w 272058"/>
                    <a:gd name="connsiteY74" fmla="*/ 46821 h 324003"/>
                    <a:gd name="connsiteX75" fmla="*/ 123673 w 272058"/>
                    <a:gd name="connsiteY75" fmla="*/ 11377 h 324003"/>
                    <a:gd name="connsiteX76" fmla="*/ 137178 w 272058"/>
                    <a:gd name="connsiteY76" fmla="*/ 451 h 324003"/>
                    <a:gd name="connsiteX77" fmla="*/ 141222 w 272058"/>
                    <a:gd name="connsiteY77" fmla="*/ 8624 h 324003"/>
                    <a:gd name="connsiteX78" fmla="*/ 158856 w 272058"/>
                    <a:gd name="connsiteY78" fmla="*/ 34519 h 324003"/>
                    <a:gd name="connsiteX79" fmla="*/ 164276 w 272058"/>
                    <a:gd name="connsiteY79" fmla="*/ 49488 h 324003"/>
                    <a:gd name="connsiteX80" fmla="*/ 152061 w 272058"/>
                    <a:gd name="connsiteY80" fmla="*/ 54908 h 324003"/>
                    <a:gd name="connsiteX81" fmla="*/ 119630 w 272058"/>
                    <a:gd name="connsiteY81" fmla="*/ 46821 h 3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2058" h="324003">
                      <a:moveTo>
                        <a:pt x="1779" y="188768"/>
                      </a:moveTo>
                      <a:lnTo>
                        <a:pt x="4446" y="188768"/>
                      </a:lnTo>
                      <a:cubicBezTo>
                        <a:pt x="15285" y="188768"/>
                        <a:pt x="29306" y="185585"/>
                        <a:pt x="46424" y="179219"/>
                      </a:cubicBezTo>
                      <a:cubicBezTo>
                        <a:pt x="66296" y="171907"/>
                        <a:pt x="97436" y="165110"/>
                        <a:pt x="139931" y="158744"/>
                      </a:cubicBezTo>
                      <a:cubicBezTo>
                        <a:pt x="143544" y="157884"/>
                        <a:pt x="147157" y="156938"/>
                        <a:pt x="150770" y="155991"/>
                      </a:cubicBezTo>
                      <a:cubicBezTo>
                        <a:pt x="151631" y="155131"/>
                        <a:pt x="152576" y="153755"/>
                        <a:pt x="153437" y="151862"/>
                      </a:cubicBezTo>
                      <a:cubicBezTo>
                        <a:pt x="153437" y="134570"/>
                        <a:pt x="151631" y="120461"/>
                        <a:pt x="148017" y="109536"/>
                      </a:cubicBezTo>
                      <a:cubicBezTo>
                        <a:pt x="147071" y="106783"/>
                        <a:pt x="147071" y="104546"/>
                        <a:pt x="148017" y="102739"/>
                      </a:cubicBezTo>
                      <a:cubicBezTo>
                        <a:pt x="159717" y="99126"/>
                        <a:pt x="171932" y="101363"/>
                        <a:pt x="184577" y="109536"/>
                      </a:cubicBezTo>
                      <a:cubicBezTo>
                        <a:pt x="184577" y="110482"/>
                        <a:pt x="184147" y="111859"/>
                        <a:pt x="183201" y="113665"/>
                      </a:cubicBezTo>
                      <a:cubicBezTo>
                        <a:pt x="179588" y="120031"/>
                        <a:pt x="178211" y="126397"/>
                        <a:pt x="179158" y="132764"/>
                      </a:cubicBezTo>
                      <a:cubicBezTo>
                        <a:pt x="179158" y="134570"/>
                        <a:pt x="179158" y="137323"/>
                        <a:pt x="179158" y="140936"/>
                      </a:cubicBezTo>
                      <a:cubicBezTo>
                        <a:pt x="180018" y="145496"/>
                        <a:pt x="181394" y="149109"/>
                        <a:pt x="183201" y="151862"/>
                      </a:cubicBezTo>
                      <a:cubicBezTo>
                        <a:pt x="192233" y="150055"/>
                        <a:pt x="203072" y="149625"/>
                        <a:pt x="215717" y="150485"/>
                      </a:cubicBezTo>
                      <a:cubicBezTo>
                        <a:pt x="231029" y="151432"/>
                        <a:pt x="240578" y="151432"/>
                        <a:pt x="244191" y="150485"/>
                      </a:cubicBezTo>
                      <a:cubicBezTo>
                        <a:pt x="246857" y="149625"/>
                        <a:pt x="249180" y="149109"/>
                        <a:pt x="250987" y="149109"/>
                      </a:cubicBezTo>
                      <a:cubicBezTo>
                        <a:pt x="254599" y="150916"/>
                        <a:pt x="260019" y="158658"/>
                        <a:pt x="267245" y="172337"/>
                      </a:cubicBezTo>
                      <a:cubicBezTo>
                        <a:pt x="271718" y="183262"/>
                        <a:pt x="273094" y="189629"/>
                        <a:pt x="271288" y="191435"/>
                      </a:cubicBezTo>
                      <a:cubicBezTo>
                        <a:pt x="269482" y="192382"/>
                        <a:pt x="265438" y="191865"/>
                        <a:pt x="259073" y="190059"/>
                      </a:cubicBezTo>
                      <a:cubicBezTo>
                        <a:pt x="250987" y="185499"/>
                        <a:pt x="237825" y="181886"/>
                        <a:pt x="219760" y="179133"/>
                      </a:cubicBezTo>
                      <a:cubicBezTo>
                        <a:pt x="210728" y="178273"/>
                        <a:pt x="199459" y="179133"/>
                        <a:pt x="185867" y="181886"/>
                      </a:cubicBezTo>
                      <a:cubicBezTo>
                        <a:pt x="183115" y="182832"/>
                        <a:pt x="181824" y="186445"/>
                        <a:pt x="181824" y="192812"/>
                      </a:cubicBezTo>
                      <a:cubicBezTo>
                        <a:pt x="181824" y="212856"/>
                        <a:pt x="180878" y="232385"/>
                        <a:pt x="179158" y="251483"/>
                      </a:cubicBezTo>
                      <a:cubicBezTo>
                        <a:pt x="179158" y="263355"/>
                        <a:pt x="179158" y="273335"/>
                        <a:pt x="179158" y="281507"/>
                      </a:cubicBezTo>
                      <a:cubicBezTo>
                        <a:pt x="179158" y="284260"/>
                        <a:pt x="179588" y="289680"/>
                        <a:pt x="180534" y="297853"/>
                      </a:cubicBezTo>
                      <a:cubicBezTo>
                        <a:pt x="183201" y="313338"/>
                        <a:pt x="184147" y="321941"/>
                        <a:pt x="183201" y="323748"/>
                      </a:cubicBezTo>
                      <a:cubicBezTo>
                        <a:pt x="182254" y="324608"/>
                        <a:pt x="174598" y="323317"/>
                        <a:pt x="160147" y="319618"/>
                      </a:cubicBezTo>
                      <a:cubicBezTo>
                        <a:pt x="157480" y="318672"/>
                        <a:pt x="155157" y="318242"/>
                        <a:pt x="153351" y="318242"/>
                      </a:cubicBezTo>
                      <a:cubicBezTo>
                        <a:pt x="120834" y="311876"/>
                        <a:pt x="94597" y="302756"/>
                        <a:pt x="74812" y="290970"/>
                      </a:cubicBezTo>
                      <a:cubicBezTo>
                        <a:pt x="68446" y="288218"/>
                        <a:pt x="65349" y="286411"/>
                        <a:pt x="65349" y="285551"/>
                      </a:cubicBezTo>
                      <a:cubicBezTo>
                        <a:pt x="67156" y="283744"/>
                        <a:pt x="71629" y="283314"/>
                        <a:pt x="78855" y="284174"/>
                      </a:cubicBezTo>
                      <a:cubicBezTo>
                        <a:pt x="90554" y="285981"/>
                        <a:pt x="100103" y="286927"/>
                        <a:pt x="107329" y="286927"/>
                      </a:cubicBezTo>
                      <a:cubicBezTo>
                        <a:pt x="115415" y="287787"/>
                        <a:pt x="124963" y="288734"/>
                        <a:pt x="135802" y="289680"/>
                      </a:cubicBezTo>
                      <a:cubicBezTo>
                        <a:pt x="152061" y="292433"/>
                        <a:pt x="158856" y="282884"/>
                        <a:pt x="156103" y="261032"/>
                      </a:cubicBezTo>
                      <a:cubicBezTo>
                        <a:pt x="156103" y="241934"/>
                        <a:pt x="155157" y="220599"/>
                        <a:pt x="153437" y="196941"/>
                      </a:cubicBezTo>
                      <a:cubicBezTo>
                        <a:pt x="153437" y="192382"/>
                        <a:pt x="153437" y="188768"/>
                        <a:pt x="153437" y="186015"/>
                      </a:cubicBezTo>
                      <a:cubicBezTo>
                        <a:pt x="142598" y="186015"/>
                        <a:pt x="127200" y="188338"/>
                        <a:pt x="107415" y="192812"/>
                      </a:cubicBezTo>
                      <a:cubicBezTo>
                        <a:pt x="103802" y="193758"/>
                        <a:pt x="100619" y="194188"/>
                        <a:pt x="97952" y="194188"/>
                      </a:cubicBezTo>
                      <a:cubicBezTo>
                        <a:pt x="99759" y="199608"/>
                        <a:pt x="103372" y="205114"/>
                        <a:pt x="108791" y="210534"/>
                      </a:cubicBezTo>
                      <a:cubicBezTo>
                        <a:pt x="111458" y="213286"/>
                        <a:pt x="113264" y="214663"/>
                        <a:pt x="114211" y="214663"/>
                      </a:cubicBezTo>
                      <a:cubicBezTo>
                        <a:pt x="113264" y="229202"/>
                        <a:pt x="108791" y="239697"/>
                        <a:pt x="100705" y="246063"/>
                      </a:cubicBezTo>
                      <a:cubicBezTo>
                        <a:pt x="98898" y="247010"/>
                        <a:pt x="96662" y="244257"/>
                        <a:pt x="93909" y="237891"/>
                      </a:cubicBezTo>
                      <a:cubicBezTo>
                        <a:pt x="84877" y="218792"/>
                        <a:pt x="74038" y="206060"/>
                        <a:pt x="61392" y="199694"/>
                      </a:cubicBezTo>
                      <a:cubicBezTo>
                        <a:pt x="40575" y="201501"/>
                        <a:pt x="26209" y="207006"/>
                        <a:pt x="18037" y="216040"/>
                      </a:cubicBezTo>
                      <a:lnTo>
                        <a:pt x="16661" y="217416"/>
                      </a:lnTo>
                      <a:cubicBezTo>
                        <a:pt x="13048" y="216556"/>
                        <a:pt x="8574" y="211480"/>
                        <a:pt x="3155" y="202447"/>
                      </a:cubicBezTo>
                      <a:cubicBezTo>
                        <a:pt x="-544" y="194188"/>
                        <a:pt x="-974" y="189629"/>
                        <a:pt x="1779" y="188768"/>
                      </a:cubicBezTo>
                      <a:close/>
                      <a:moveTo>
                        <a:pt x="28876" y="130097"/>
                      </a:moveTo>
                      <a:cubicBezTo>
                        <a:pt x="40575" y="114611"/>
                        <a:pt x="54167" y="105578"/>
                        <a:pt x="69479" y="102826"/>
                      </a:cubicBezTo>
                      <a:cubicBezTo>
                        <a:pt x="70339" y="102826"/>
                        <a:pt x="69909" y="106009"/>
                        <a:pt x="68102" y="112375"/>
                      </a:cubicBezTo>
                      <a:cubicBezTo>
                        <a:pt x="65436" y="122354"/>
                        <a:pt x="64919" y="129236"/>
                        <a:pt x="66726" y="132850"/>
                      </a:cubicBezTo>
                      <a:cubicBezTo>
                        <a:pt x="70339" y="141022"/>
                        <a:pt x="71199" y="146012"/>
                        <a:pt x="69479" y="147819"/>
                      </a:cubicBezTo>
                      <a:cubicBezTo>
                        <a:pt x="69479" y="149625"/>
                        <a:pt x="64919" y="150141"/>
                        <a:pt x="55887" y="149195"/>
                      </a:cubicBezTo>
                      <a:cubicBezTo>
                        <a:pt x="35155" y="147302"/>
                        <a:pt x="26123" y="140936"/>
                        <a:pt x="28876" y="130097"/>
                      </a:cubicBezTo>
                      <a:close/>
                      <a:moveTo>
                        <a:pt x="89780" y="109622"/>
                      </a:moveTo>
                      <a:cubicBezTo>
                        <a:pt x="84361" y="101449"/>
                        <a:pt x="82554" y="94653"/>
                        <a:pt x="84361" y="89147"/>
                      </a:cubicBezTo>
                      <a:lnTo>
                        <a:pt x="88404" y="89147"/>
                      </a:lnTo>
                      <a:cubicBezTo>
                        <a:pt x="101049" y="88287"/>
                        <a:pt x="119114" y="83727"/>
                        <a:pt x="142598" y="75468"/>
                      </a:cubicBezTo>
                      <a:cubicBezTo>
                        <a:pt x="143458" y="75468"/>
                        <a:pt x="145265" y="74608"/>
                        <a:pt x="148017" y="72715"/>
                      </a:cubicBezTo>
                      <a:cubicBezTo>
                        <a:pt x="167029" y="64543"/>
                        <a:pt x="182770" y="60930"/>
                        <a:pt x="195416" y="61790"/>
                      </a:cubicBezTo>
                      <a:cubicBezTo>
                        <a:pt x="206255" y="62736"/>
                        <a:pt x="215717" y="67210"/>
                        <a:pt x="223890" y="75468"/>
                      </a:cubicBezTo>
                      <a:cubicBezTo>
                        <a:pt x="250987" y="102739"/>
                        <a:pt x="262255" y="120031"/>
                        <a:pt x="257782" y="127344"/>
                      </a:cubicBezTo>
                      <a:cubicBezTo>
                        <a:pt x="256836" y="128290"/>
                        <a:pt x="255116" y="129150"/>
                        <a:pt x="252363" y="130097"/>
                      </a:cubicBezTo>
                      <a:cubicBezTo>
                        <a:pt x="246944" y="130097"/>
                        <a:pt x="243330" y="130527"/>
                        <a:pt x="241524" y="131473"/>
                      </a:cubicBezTo>
                      <a:cubicBezTo>
                        <a:pt x="227932" y="136893"/>
                        <a:pt x="214427" y="137839"/>
                        <a:pt x="200921" y="134226"/>
                      </a:cubicBezTo>
                      <a:cubicBezTo>
                        <a:pt x="190943" y="132419"/>
                        <a:pt x="186040" y="130613"/>
                        <a:pt x="186040" y="128806"/>
                      </a:cubicBezTo>
                      <a:cubicBezTo>
                        <a:pt x="185093" y="127000"/>
                        <a:pt x="189222" y="125193"/>
                        <a:pt x="198255" y="123386"/>
                      </a:cubicBezTo>
                      <a:cubicBezTo>
                        <a:pt x="214513" y="115214"/>
                        <a:pt x="222599" y="108848"/>
                        <a:pt x="222599" y="104288"/>
                      </a:cubicBezTo>
                      <a:cubicBezTo>
                        <a:pt x="219846" y="94309"/>
                        <a:pt x="214943" y="86996"/>
                        <a:pt x="207717" y="82437"/>
                      </a:cubicBezTo>
                      <a:cubicBezTo>
                        <a:pt x="204104" y="80630"/>
                        <a:pt x="198685" y="79684"/>
                        <a:pt x="191459" y="79684"/>
                      </a:cubicBezTo>
                      <a:cubicBezTo>
                        <a:pt x="190513" y="79684"/>
                        <a:pt x="189652" y="79684"/>
                        <a:pt x="188792" y="79684"/>
                      </a:cubicBezTo>
                      <a:cubicBezTo>
                        <a:pt x="176147" y="79684"/>
                        <a:pt x="163071" y="83813"/>
                        <a:pt x="149480" y="91986"/>
                      </a:cubicBezTo>
                      <a:cubicBezTo>
                        <a:pt x="137695" y="98352"/>
                        <a:pt x="124619" y="103342"/>
                        <a:pt x="110167" y="106955"/>
                      </a:cubicBezTo>
                      <a:cubicBezTo>
                        <a:pt x="99328" y="110482"/>
                        <a:pt x="92533" y="111428"/>
                        <a:pt x="89780" y="109622"/>
                      </a:cubicBezTo>
                      <a:close/>
                      <a:moveTo>
                        <a:pt x="119630" y="46821"/>
                      </a:moveTo>
                      <a:cubicBezTo>
                        <a:pt x="115071" y="36841"/>
                        <a:pt x="116447" y="24969"/>
                        <a:pt x="123673" y="11377"/>
                      </a:cubicBezTo>
                      <a:cubicBezTo>
                        <a:pt x="129092" y="2258"/>
                        <a:pt x="133566" y="-1355"/>
                        <a:pt x="137178" y="451"/>
                      </a:cubicBezTo>
                      <a:cubicBezTo>
                        <a:pt x="138039" y="1398"/>
                        <a:pt x="139415" y="4064"/>
                        <a:pt x="141222" y="8624"/>
                      </a:cubicBezTo>
                      <a:cubicBezTo>
                        <a:pt x="145695" y="18603"/>
                        <a:pt x="151631" y="27292"/>
                        <a:pt x="158856" y="34519"/>
                      </a:cubicBezTo>
                      <a:cubicBezTo>
                        <a:pt x="164276" y="40885"/>
                        <a:pt x="166082" y="45875"/>
                        <a:pt x="164276" y="49488"/>
                      </a:cubicBezTo>
                      <a:cubicBezTo>
                        <a:pt x="163329" y="53101"/>
                        <a:pt x="159286" y="54908"/>
                        <a:pt x="152061" y="54908"/>
                      </a:cubicBezTo>
                      <a:cubicBezTo>
                        <a:pt x="135888" y="55940"/>
                        <a:pt x="125049" y="53187"/>
                        <a:pt x="119630" y="46821"/>
                      </a:cubicBezTo>
                      <a:close/>
                    </a:path>
                  </a:pathLst>
                </a:custGeom>
                <a:grpFill/>
                <a:ln w="860" cap="flat">
                  <a:noFill/>
                  <a:prstDash val="solid"/>
                  <a:miter/>
                </a:ln>
              </p:spPr>
              <p:txBody>
                <a:bodyPr rtlCol="0" anchor="ctr"/>
                <a:lstStyle/>
                <a:p>
                  <a:endParaRPr lang="zh-CN" altLang="en-US">
                    <a:latin typeface="微软雅黑" charset="0"/>
                    <a:ea typeface="微软雅黑" charset="0"/>
                  </a:endParaRPr>
                </a:p>
              </p:txBody>
            </p:sp>
            <p:sp>
              <p:nvSpPr>
                <p:cNvPr id="28" name="任意形状 18"/>
                <p:cNvSpPr/>
                <p:nvPr/>
              </p:nvSpPr>
              <p:spPr>
                <a:xfrm>
                  <a:off x="5138493" y="2802793"/>
                  <a:ext cx="279168" cy="227983"/>
                </a:xfrm>
                <a:custGeom>
                  <a:avLst/>
                  <a:gdLst>
                    <a:gd name="connsiteX0" fmla="*/ 146571 w 279168"/>
                    <a:gd name="connsiteY0" fmla="*/ 7401 h 227983"/>
                    <a:gd name="connsiteX1" fmla="*/ 211604 w 279168"/>
                    <a:gd name="connsiteY1" fmla="*/ 604 h 227983"/>
                    <a:gd name="connsiteX2" fmla="*/ 211604 w 279168"/>
                    <a:gd name="connsiteY2" fmla="*/ 16950 h 227983"/>
                    <a:gd name="connsiteX3" fmla="*/ 175044 w 279168"/>
                    <a:gd name="connsiteY3" fmla="*/ 41468 h 227983"/>
                    <a:gd name="connsiteX4" fmla="*/ 166958 w 279168"/>
                    <a:gd name="connsiteY4" fmla="*/ 83794 h 227983"/>
                    <a:gd name="connsiteX5" fmla="*/ 202141 w 279168"/>
                    <a:gd name="connsiteY5" fmla="*/ 74245 h 227983"/>
                    <a:gd name="connsiteX6" fmla="*/ 210227 w 279168"/>
                    <a:gd name="connsiteY6" fmla="*/ 101516 h 227983"/>
                    <a:gd name="connsiteX7" fmla="*/ 196722 w 279168"/>
                    <a:gd name="connsiteY7" fmla="*/ 106936 h 227983"/>
                    <a:gd name="connsiteX8" fmla="*/ 166958 w 279168"/>
                    <a:gd name="connsiteY8" fmla="*/ 121905 h 227983"/>
                    <a:gd name="connsiteX9" fmla="*/ 162915 w 279168"/>
                    <a:gd name="connsiteY9" fmla="*/ 132831 h 227983"/>
                    <a:gd name="connsiteX10" fmla="*/ 162915 w 279168"/>
                    <a:gd name="connsiteY10" fmla="*/ 158725 h 227983"/>
                    <a:gd name="connsiteX11" fmla="*/ 180550 w 279168"/>
                    <a:gd name="connsiteY11" fmla="*/ 171027 h 227983"/>
                    <a:gd name="connsiteX12" fmla="*/ 213066 w 279168"/>
                    <a:gd name="connsiteY12" fmla="*/ 171027 h 227983"/>
                    <a:gd name="connsiteX13" fmla="*/ 246959 w 279168"/>
                    <a:gd name="connsiteY13" fmla="*/ 168275 h 227983"/>
                    <a:gd name="connsiteX14" fmla="*/ 270013 w 279168"/>
                    <a:gd name="connsiteY14" fmla="*/ 173694 h 227983"/>
                    <a:gd name="connsiteX15" fmla="*/ 271390 w 279168"/>
                    <a:gd name="connsiteY15" fmla="*/ 211891 h 227983"/>
                    <a:gd name="connsiteX16" fmla="*/ 144076 w 279168"/>
                    <a:gd name="connsiteY16" fmla="*/ 202342 h 227983"/>
                    <a:gd name="connsiteX17" fmla="*/ 130571 w 279168"/>
                    <a:gd name="connsiteY17" fmla="*/ 203718 h 227983"/>
                    <a:gd name="connsiteX18" fmla="*/ 123775 w 279168"/>
                    <a:gd name="connsiteY18" fmla="*/ 203718 h 227983"/>
                    <a:gd name="connsiteX19" fmla="*/ 26225 w 279168"/>
                    <a:gd name="connsiteY19" fmla="*/ 220064 h 227983"/>
                    <a:gd name="connsiteX20" fmla="*/ 20806 w 279168"/>
                    <a:gd name="connsiteY20" fmla="*/ 224193 h 227983"/>
                    <a:gd name="connsiteX21" fmla="*/ 12634 w 279168"/>
                    <a:gd name="connsiteY21" fmla="*/ 225570 h 227983"/>
                    <a:gd name="connsiteX22" fmla="*/ 418 w 279168"/>
                    <a:gd name="connsiteY22" fmla="*/ 199675 h 227983"/>
                    <a:gd name="connsiteX23" fmla="*/ 62698 w 279168"/>
                    <a:gd name="connsiteY23" fmla="*/ 185997 h 227983"/>
                    <a:gd name="connsiteX24" fmla="*/ 64075 w 279168"/>
                    <a:gd name="connsiteY24" fmla="*/ 119152 h 227983"/>
                    <a:gd name="connsiteX25" fmla="*/ 62698 w 279168"/>
                    <a:gd name="connsiteY25" fmla="*/ 98677 h 227983"/>
                    <a:gd name="connsiteX26" fmla="*/ 70785 w 279168"/>
                    <a:gd name="connsiteY26" fmla="*/ 90505 h 227983"/>
                    <a:gd name="connsiteX27" fmla="*/ 103301 w 279168"/>
                    <a:gd name="connsiteY27" fmla="*/ 104183 h 227983"/>
                    <a:gd name="connsiteX28" fmla="*/ 95215 w 279168"/>
                    <a:gd name="connsiteY28" fmla="*/ 160102 h 227983"/>
                    <a:gd name="connsiteX29" fmla="*/ 97882 w 279168"/>
                    <a:gd name="connsiteY29" fmla="*/ 175071 h 227983"/>
                    <a:gd name="connsiteX30" fmla="*/ 107345 w 279168"/>
                    <a:gd name="connsiteY30" fmla="*/ 177824 h 227983"/>
                    <a:gd name="connsiteX31" fmla="*/ 126270 w 279168"/>
                    <a:gd name="connsiteY31" fmla="*/ 172404 h 227983"/>
                    <a:gd name="connsiteX32" fmla="*/ 130312 w 279168"/>
                    <a:gd name="connsiteY32" fmla="*/ 160102 h 227983"/>
                    <a:gd name="connsiteX33" fmla="*/ 128936 w 279168"/>
                    <a:gd name="connsiteY33" fmla="*/ 87752 h 227983"/>
                    <a:gd name="connsiteX34" fmla="*/ 128936 w 279168"/>
                    <a:gd name="connsiteY34" fmla="*/ 60480 h 227983"/>
                    <a:gd name="connsiteX35" fmla="*/ 119473 w 279168"/>
                    <a:gd name="connsiteY35" fmla="*/ 48178 h 227983"/>
                    <a:gd name="connsiteX36" fmla="*/ 96420 w 279168"/>
                    <a:gd name="connsiteY36" fmla="*/ 53598 h 227983"/>
                    <a:gd name="connsiteX37" fmla="*/ 76118 w 279168"/>
                    <a:gd name="connsiteY37" fmla="*/ 24951 h 227983"/>
                    <a:gd name="connsiteX38" fmla="*/ 76118 w 279168"/>
                    <a:gd name="connsiteY38" fmla="*/ 20821 h 227983"/>
                    <a:gd name="connsiteX39" fmla="*/ 89710 w 279168"/>
                    <a:gd name="connsiteY39" fmla="*/ 12649 h 227983"/>
                    <a:gd name="connsiteX40" fmla="*/ 146571 w 279168"/>
                    <a:gd name="connsiteY40" fmla="*/ 7401 h 2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9168" h="227983">
                      <a:moveTo>
                        <a:pt x="146571" y="7401"/>
                      </a:moveTo>
                      <a:cubicBezTo>
                        <a:pt x="169109" y="1035"/>
                        <a:pt x="190787" y="-1202"/>
                        <a:pt x="211604" y="604"/>
                      </a:cubicBezTo>
                      <a:cubicBezTo>
                        <a:pt x="209797" y="6024"/>
                        <a:pt x="209797" y="11530"/>
                        <a:pt x="211604" y="16950"/>
                      </a:cubicBezTo>
                      <a:cubicBezTo>
                        <a:pt x="214271" y="21510"/>
                        <a:pt x="202141" y="29682"/>
                        <a:pt x="175044" y="41468"/>
                      </a:cubicBezTo>
                      <a:cubicBezTo>
                        <a:pt x="169625" y="46888"/>
                        <a:pt x="166958" y="61083"/>
                        <a:pt x="166958" y="83794"/>
                      </a:cubicBezTo>
                      <a:cubicBezTo>
                        <a:pt x="184077" y="79235"/>
                        <a:pt x="195862" y="76052"/>
                        <a:pt x="202141" y="74245"/>
                      </a:cubicBezTo>
                      <a:cubicBezTo>
                        <a:pt x="207561" y="76998"/>
                        <a:pt x="210227" y="86117"/>
                        <a:pt x="210227" y="101516"/>
                      </a:cubicBezTo>
                      <a:cubicBezTo>
                        <a:pt x="207561" y="103323"/>
                        <a:pt x="203002" y="105129"/>
                        <a:pt x="196722" y="106936"/>
                      </a:cubicBezTo>
                      <a:cubicBezTo>
                        <a:pt x="187690" y="110549"/>
                        <a:pt x="177797" y="115625"/>
                        <a:pt x="166958" y="121905"/>
                      </a:cubicBezTo>
                      <a:cubicBezTo>
                        <a:pt x="165152" y="123712"/>
                        <a:pt x="163775" y="127325"/>
                        <a:pt x="162915" y="132831"/>
                      </a:cubicBezTo>
                      <a:cubicBezTo>
                        <a:pt x="161969" y="139197"/>
                        <a:pt x="161969" y="147800"/>
                        <a:pt x="162915" y="158725"/>
                      </a:cubicBezTo>
                      <a:cubicBezTo>
                        <a:pt x="162915" y="167844"/>
                        <a:pt x="168765" y="171888"/>
                        <a:pt x="180550" y="171027"/>
                      </a:cubicBezTo>
                      <a:cubicBezTo>
                        <a:pt x="187776" y="171027"/>
                        <a:pt x="198614" y="171027"/>
                        <a:pt x="213066" y="171027"/>
                      </a:cubicBezTo>
                      <a:cubicBezTo>
                        <a:pt x="229325" y="170167"/>
                        <a:pt x="240594" y="169221"/>
                        <a:pt x="246959" y="168275"/>
                      </a:cubicBezTo>
                      <a:cubicBezTo>
                        <a:pt x="258658" y="166468"/>
                        <a:pt x="266401" y="168275"/>
                        <a:pt x="270013" y="173694"/>
                      </a:cubicBezTo>
                      <a:cubicBezTo>
                        <a:pt x="281712" y="196406"/>
                        <a:pt x="282229" y="209138"/>
                        <a:pt x="271390" y="211891"/>
                      </a:cubicBezTo>
                      <a:cubicBezTo>
                        <a:pt x="236206" y="198213"/>
                        <a:pt x="193711" y="195030"/>
                        <a:pt x="144076" y="202342"/>
                      </a:cubicBezTo>
                      <a:cubicBezTo>
                        <a:pt x="136850" y="203288"/>
                        <a:pt x="132291" y="203718"/>
                        <a:pt x="130571" y="203718"/>
                      </a:cubicBezTo>
                      <a:cubicBezTo>
                        <a:pt x="128764" y="203718"/>
                        <a:pt x="126528" y="203718"/>
                        <a:pt x="123775" y="203718"/>
                      </a:cubicBezTo>
                      <a:cubicBezTo>
                        <a:pt x="89452" y="200105"/>
                        <a:pt x="56935" y="205525"/>
                        <a:pt x="26225" y="220064"/>
                      </a:cubicBezTo>
                      <a:cubicBezTo>
                        <a:pt x="24418" y="221010"/>
                        <a:pt x="22612" y="222387"/>
                        <a:pt x="20806" y="224193"/>
                      </a:cubicBezTo>
                      <a:cubicBezTo>
                        <a:pt x="17193" y="228753"/>
                        <a:pt x="14440" y="229183"/>
                        <a:pt x="12634" y="225570"/>
                      </a:cubicBezTo>
                      <a:cubicBezTo>
                        <a:pt x="2655" y="212837"/>
                        <a:pt x="-1388" y="204235"/>
                        <a:pt x="418" y="199675"/>
                      </a:cubicBezTo>
                      <a:cubicBezTo>
                        <a:pt x="35601" y="194255"/>
                        <a:pt x="56419" y="189696"/>
                        <a:pt x="62698" y="185997"/>
                      </a:cubicBezTo>
                      <a:cubicBezTo>
                        <a:pt x="67172" y="182383"/>
                        <a:pt x="67688" y="160102"/>
                        <a:pt x="64075" y="119152"/>
                      </a:cubicBezTo>
                      <a:cubicBezTo>
                        <a:pt x="63129" y="110979"/>
                        <a:pt x="62698" y="104183"/>
                        <a:pt x="62698" y="98677"/>
                      </a:cubicBezTo>
                      <a:cubicBezTo>
                        <a:pt x="62698" y="94118"/>
                        <a:pt x="65365" y="91365"/>
                        <a:pt x="70785" y="90505"/>
                      </a:cubicBezTo>
                      <a:cubicBezTo>
                        <a:pt x="93323" y="94118"/>
                        <a:pt x="104162" y="98677"/>
                        <a:pt x="103301" y="104183"/>
                      </a:cubicBezTo>
                      <a:cubicBezTo>
                        <a:pt x="93323" y="116055"/>
                        <a:pt x="90656" y="134637"/>
                        <a:pt x="95215" y="160102"/>
                      </a:cubicBezTo>
                      <a:cubicBezTo>
                        <a:pt x="96076" y="166468"/>
                        <a:pt x="97022" y="171458"/>
                        <a:pt x="97882" y="175071"/>
                      </a:cubicBezTo>
                      <a:cubicBezTo>
                        <a:pt x="97882" y="176877"/>
                        <a:pt x="101065" y="177824"/>
                        <a:pt x="107345" y="177824"/>
                      </a:cubicBezTo>
                      <a:cubicBezTo>
                        <a:pt x="114570" y="176964"/>
                        <a:pt x="120850" y="175071"/>
                        <a:pt x="126270" y="172404"/>
                      </a:cubicBezTo>
                      <a:cubicBezTo>
                        <a:pt x="128936" y="170597"/>
                        <a:pt x="130312" y="166468"/>
                        <a:pt x="130312" y="160102"/>
                      </a:cubicBezTo>
                      <a:cubicBezTo>
                        <a:pt x="130312" y="121045"/>
                        <a:pt x="129882" y="96871"/>
                        <a:pt x="128936" y="87752"/>
                      </a:cubicBezTo>
                      <a:cubicBezTo>
                        <a:pt x="128936" y="74073"/>
                        <a:pt x="128936" y="65040"/>
                        <a:pt x="128936" y="60480"/>
                      </a:cubicBezTo>
                      <a:cubicBezTo>
                        <a:pt x="127990" y="53168"/>
                        <a:pt x="124893" y="49125"/>
                        <a:pt x="119473" y="48178"/>
                      </a:cubicBezTo>
                      <a:cubicBezTo>
                        <a:pt x="114054" y="48178"/>
                        <a:pt x="106398" y="49985"/>
                        <a:pt x="96420" y="53598"/>
                      </a:cubicBezTo>
                      <a:cubicBezTo>
                        <a:pt x="90054" y="57211"/>
                        <a:pt x="83344" y="47662"/>
                        <a:pt x="76118" y="24951"/>
                      </a:cubicBezTo>
                      <a:cubicBezTo>
                        <a:pt x="76118" y="23144"/>
                        <a:pt x="76118" y="21767"/>
                        <a:pt x="76118" y="20821"/>
                      </a:cubicBezTo>
                      <a:cubicBezTo>
                        <a:pt x="74312" y="15401"/>
                        <a:pt x="78871" y="12649"/>
                        <a:pt x="89710" y="12649"/>
                      </a:cubicBezTo>
                      <a:cubicBezTo>
                        <a:pt x="112248" y="13767"/>
                        <a:pt x="131173" y="11960"/>
                        <a:pt x="146571" y="7401"/>
                      </a:cubicBezTo>
                      <a:close/>
                    </a:path>
                  </a:pathLst>
                </a:custGeom>
                <a:grpFill/>
                <a:ln w="860" cap="flat">
                  <a:noFill/>
                  <a:prstDash val="solid"/>
                  <a:miter/>
                </a:ln>
              </p:spPr>
              <p:txBody>
                <a:bodyPr rtlCol="0" anchor="ctr"/>
                <a:lstStyle/>
                <a:p>
                  <a:endParaRPr lang="zh-CN" altLang="en-US">
                    <a:latin typeface="微软雅黑" charset="0"/>
                    <a:ea typeface="微软雅黑" charset="0"/>
                  </a:endParaRPr>
                </a:p>
              </p:txBody>
            </p:sp>
          </p:grpSp>
          <p:grpSp>
            <p:nvGrpSpPr>
              <p:cNvPr id="20" name="图形 4"/>
              <p:cNvGrpSpPr/>
              <p:nvPr/>
            </p:nvGrpSpPr>
            <p:grpSpPr>
              <a:xfrm>
                <a:off x="6477534" y="2737331"/>
                <a:ext cx="1951056" cy="319813"/>
                <a:chOff x="6477534" y="2737331"/>
                <a:chExt cx="1951056" cy="319813"/>
              </a:xfrm>
              <a:grpFill/>
            </p:grpSpPr>
            <p:sp>
              <p:nvSpPr>
                <p:cNvPr id="21" name="任意形状 20"/>
                <p:cNvSpPr/>
                <p:nvPr/>
              </p:nvSpPr>
              <p:spPr>
                <a:xfrm>
                  <a:off x="6477534" y="2776851"/>
                  <a:ext cx="298388" cy="236118"/>
                </a:xfrm>
                <a:custGeom>
                  <a:avLst/>
                  <a:gdLst>
                    <a:gd name="connsiteX0" fmla="*/ 160322 w 298388"/>
                    <a:gd name="connsiteY0" fmla="*/ 151805 h 236118"/>
                    <a:gd name="connsiteX1" fmla="*/ 164365 w 298388"/>
                    <a:gd name="connsiteY1" fmla="*/ 113608 h 236118"/>
                    <a:gd name="connsiteX2" fmla="*/ 171161 w 298388"/>
                    <a:gd name="connsiteY2" fmla="*/ 61733 h 236118"/>
                    <a:gd name="connsiteX3" fmla="*/ 182000 w 298388"/>
                    <a:gd name="connsiteY3" fmla="*/ 7190 h 236118"/>
                    <a:gd name="connsiteX4" fmla="*/ 207721 w 298388"/>
                    <a:gd name="connsiteY4" fmla="*/ 5814 h 236118"/>
                    <a:gd name="connsiteX5" fmla="*/ 210474 w 298388"/>
                    <a:gd name="connsiteY5" fmla="*/ 20783 h 236118"/>
                    <a:gd name="connsiteX6" fmla="*/ 196882 w 298388"/>
                    <a:gd name="connsiteY6" fmla="*/ 69905 h 236118"/>
                    <a:gd name="connsiteX7" fmla="*/ 190086 w 298388"/>
                    <a:gd name="connsiteY7" fmla="*/ 116275 h 236118"/>
                    <a:gd name="connsiteX8" fmla="*/ 188710 w 298388"/>
                    <a:gd name="connsiteY8" fmla="*/ 124448 h 236118"/>
                    <a:gd name="connsiteX9" fmla="*/ 195505 w 298388"/>
                    <a:gd name="connsiteY9" fmla="*/ 119028 h 236118"/>
                    <a:gd name="connsiteX10" fmla="*/ 233442 w 298388"/>
                    <a:gd name="connsiteY10" fmla="*/ 75325 h 236118"/>
                    <a:gd name="connsiteX11" fmla="*/ 257786 w 298388"/>
                    <a:gd name="connsiteY11" fmla="*/ 89004 h 236118"/>
                    <a:gd name="connsiteX12" fmla="*/ 255119 w 298388"/>
                    <a:gd name="connsiteY12" fmla="*/ 102682 h 236118"/>
                    <a:gd name="connsiteX13" fmla="*/ 195505 w 298388"/>
                    <a:gd name="connsiteY13" fmla="*/ 147675 h 236118"/>
                    <a:gd name="connsiteX14" fmla="*/ 184667 w 298388"/>
                    <a:gd name="connsiteY14" fmla="*/ 155848 h 236118"/>
                    <a:gd name="connsiteX15" fmla="*/ 182000 w 298388"/>
                    <a:gd name="connsiteY15" fmla="*/ 176323 h 236118"/>
                    <a:gd name="connsiteX16" fmla="*/ 211764 w 298388"/>
                    <a:gd name="connsiteY16" fmla="*/ 176323 h 236118"/>
                    <a:gd name="connsiteX17" fmla="*/ 274044 w 298388"/>
                    <a:gd name="connsiteY17" fmla="*/ 172194 h 236118"/>
                    <a:gd name="connsiteX18" fmla="*/ 288926 w 298388"/>
                    <a:gd name="connsiteY18" fmla="*/ 180366 h 236118"/>
                    <a:gd name="connsiteX19" fmla="*/ 298389 w 298388"/>
                    <a:gd name="connsiteY19" fmla="*/ 214520 h 236118"/>
                    <a:gd name="connsiteX20" fmla="*/ 295722 w 298388"/>
                    <a:gd name="connsiteY20" fmla="*/ 225445 h 236118"/>
                    <a:gd name="connsiteX21" fmla="*/ 284883 w 298388"/>
                    <a:gd name="connsiteY21" fmla="*/ 224069 h 236118"/>
                    <a:gd name="connsiteX22" fmla="*/ 217183 w 298388"/>
                    <a:gd name="connsiteY22" fmla="*/ 207723 h 236118"/>
                    <a:gd name="connsiteX23" fmla="*/ 172451 w 298388"/>
                    <a:gd name="connsiteY23" fmla="*/ 209100 h 236118"/>
                    <a:gd name="connsiteX24" fmla="*/ 156193 w 298388"/>
                    <a:gd name="connsiteY24" fmla="*/ 210477 h 236118"/>
                    <a:gd name="connsiteX25" fmla="*/ 134515 w 298388"/>
                    <a:gd name="connsiteY25" fmla="*/ 213229 h 236118"/>
                    <a:gd name="connsiteX26" fmla="*/ 106042 w 298388"/>
                    <a:gd name="connsiteY26" fmla="*/ 214606 h 236118"/>
                    <a:gd name="connsiteX27" fmla="*/ 19331 w 298388"/>
                    <a:gd name="connsiteY27" fmla="*/ 233704 h 236118"/>
                    <a:gd name="connsiteX28" fmla="*/ 9869 w 298388"/>
                    <a:gd name="connsiteY28" fmla="*/ 232328 h 236118"/>
                    <a:gd name="connsiteX29" fmla="*/ 3073 w 298388"/>
                    <a:gd name="connsiteY29" fmla="*/ 218649 h 236118"/>
                    <a:gd name="connsiteX30" fmla="*/ 320 w 298388"/>
                    <a:gd name="connsiteY30" fmla="*/ 211853 h 236118"/>
                    <a:gd name="connsiteX31" fmla="*/ 7116 w 298388"/>
                    <a:gd name="connsiteY31" fmla="*/ 209100 h 236118"/>
                    <a:gd name="connsiteX32" fmla="*/ 76192 w 298388"/>
                    <a:gd name="connsiteY32" fmla="*/ 198174 h 236118"/>
                    <a:gd name="connsiteX33" fmla="*/ 89697 w 298388"/>
                    <a:gd name="connsiteY33" fmla="*/ 194045 h 236118"/>
                    <a:gd name="connsiteX34" fmla="*/ 104580 w 298388"/>
                    <a:gd name="connsiteY34" fmla="*/ 179076 h 236118"/>
                    <a:gd name="connsiteX35" fmla="*/ 104580 w 298388"/>
                    <a:gd name="connsiteY35" fmla="*/ 150428 h 236118"/>
                    <a:gd name="connsiteX36" fmla="*/ 100536 w 298388"/>
                    <a:gd name="connsiteY36" fmla="*/ 145009 h 236118"/>
                    <a:gd name="connsiteX37" fmla="*/ 96494 w 298388"/>
                    <a:gd name="connsiteY37" fmla="*/ 147761 h 236118"/>
                    <a:gd name="connsiteX38" fmla="*/ 80235 w 298388"/>
                    <a:gd name="connsiteY38" fmla="*/ 165483 h 236118"/>
                    <a:gd name="connsiteX39" fmla="*/ 66644 w 298388"/>
                    <a:gd name="connsiteY39" fmla="*/ 164107 h 236118"/>
                    <a:gd name="connsiteX40" fmla="*/ 49009 w 298388"/>
                    <a:gd name="connsiteY40" fmla="*/ 140879 h 236118"/>
                    <a:gd name="connsiteX41" fmla="*/ 47632 w 298388"/>
                    <a:gd name="connsiteY41" fmla="*/ 131330 h 236118"/>
                    <a:gd name="connsiteX42" fmla="*/ 54428 w 298388"/>
                    <a:gd name="connsiteY42" fmla="*/ 129953 h 236118"/>
                    <a:gd name="connsiteX43" fmla="*/ 99160 w 298388"/>
                    <a:gd name="connsiteY43" fmla="*/ 117651 h 236118"/>
                    <a:gd name="connsiteX44" fmla="*/ 100536 w 298388"/>
                    <a:gd name="connsiteY44" fmla="*/ 108102 h 236118"/>
                    <a:gd name="connsiteX45" fmla="*/ 101913 w 298388"/>
                    <a:gd name="connsiteY45" fmla="*/ 53560 h 236118"/>
                    <a:gd name="connsiteX46" fmla="*/ 137096 w 298388"/>
                    <a:gd name="connsiteY46" fmla="*/ 50807 h 236118"/>
                    <a:gd name="connsiteX47" fmla="*/ 141139 w 298388"/>
                    <a:gd name="connsiteY47" fmla="*/ 65776 h 236118"/>
                    <a:gd name="connsiteX48" fmla="*/ 134344 w 298388"/>
                    <a:gd name="connsiteY48" fmla="*/ 173570 h 236118"/>
                    <a:gd name="connsiteX49" fmla="*/ 146559 w 298388"/>
                    <a:gd name="connsiteY49" fmla="*/ 174947 h 236118"/>
                    <a:gd name="connsiteX50" fmla="*/ 160322 w 298388"/>
                    <a:gd name="connsiteY50" fmla="*/ 151805 h 23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98388" h="236118">
                      <a:moveTo>
                        <a:pt x="160322" y="151805"/>
                      </a:moveTo>
                      <a:cubicBezTo>
                        <a:pt x="161182" y="143632"/>
                        <a:pt x="162559" y="130900"/>
                        <a:pt x="164365" y="113608"/>
                      </a:cubicBezTo>
                      <a:cubicBezTo>
                        <a:pt x="166172" y="94510"/>
                        <a:pt x="168408" y="77218"/>
                        <a:pt x="171161" y="61733"/>
                      </a:cubicBezTo>
                      <a:cubicBezTo>
                        <a:pt x="173828" y="35322"/>
                        <a:pt x="177441" y="17170"/>
                        <a:pt x="182000" y="7190"/>
                      </a:cubicBezTo>
                      <a:cubicBezTo>
                        <a:pt x="186473" y="-1929"/>
                        <a:pt x="195075" y="-2359"/>
                        <a:pt x="207721" y="5814"/>
                      </a:cubicBezTo>
                      <a:cubicBezTo>
                        <a:pt x="214000" y="10373"/>
                        <a:pt x="214947" y="15363"/>
                        <a:pt x="210474" y="20783"/>
                      </a:cubicBezTo>
                      <a:cubicBezTo>
                        <a:pt x="204108" y="28956"/>
                        <a:pt x="199635" y="45301"/>
                        <a:pt x="196882" y="69905"/>
                      </a:cubicBezTo>
                      <a:cubicBezTo>
                        <a:pt x="194129" y="89004"/>
                        <a:pt x="191893" y="104489"/>
                        <a:pt x="190086" y="116275"/>
                      </a:cubicBezTo>
                      <a:lnTo>
                        <a:pt x="188710" y="124448"/>
                      </a:lnTo>
                      <a:cubicBezTo>
                        <a:pt x="189570" y="124448"/>
                        <a:pt x="191893" y="122641"/>
                        <a:pt x="195505" y="119028"/>
                      </a:cubicBezTo>
                      <a:cubicBezTo>
                        <a:pt x="219850" y="94510"/>
                        <a:pt x="232495" y="79885"/>
                        <a:pt x="233442" y="75325"/>
                      </a:cubicBezTo>
                      <a:cubicBezTo>
                        <a:pt x="238861" y="69905"/>
                        <a:pt x="247033" y="74465"/>
                        <a:pt x="257786" y="89004"/>
                      </a:cubicBezTo>
                      <a:cubicBezTo>
                        <a:pt x="262259" y="98123"/>
                        <a:pt x="261399" y="102682"/>
                        <a:pt x="255119" y="102682"/>
                      </a:cubicBezTo>
                      <a:cubicBezTo>
                        <a:pt x="252367" y="102682"/>
                        <a:pt x="232495" y="117651"/>
                        <a:pt x="195505" y="147675"/>
                      </a:cubicBezTo>
                      <a:cubicBezTo>
                        <a:pt x="190946" y="152235"/>
                        <a:pt x="187333" y="154988"/>
                        <a:pt x="184667" y="155848"/>
                      </a:cubicBezTo>
                      <a:cubicBezTo>
                        <a:pt x="178301" y="162214"/>
                        <a:pt x="177441" y="169010"/>
                        <a:pt x="182000" y="176323"/>
                      </a:cubicBezTo>
                      <a:cubicBezTo>
                        <a:pt x="189226" y="176323"/>
                        <a:pt x="199119" y="176323"/>
                        <a:pt x="211764" y="176323"/>
                      </a:cubicBezTo>
                      <a:cubicBezTo>
                        <a:pt x="250560" y="175463"/>
                        <a:pt x="271378" y="174086"/>
                        <a:pt x="274044" y="172194"/>
                      </a:cubicBezTo>
                      <a:cubicBezTo>
                        <a:pt x="282130" y="170387"/>
                        <a:pt x="287120" y="173140"/>
                        <a:pt x="288926" y="180366"/>
                      </a:cubicBezTo>
                      <a:cubicBezTo>
                        <a:pt x="292539" y="192238"/>
                        <a:pt x="295722" y="203594"/>
                        <a:pt x="298389" y="214520"/>
                      </a:cubicBezTo>
                      <a:cubicBezTo>
                        <a:pt x="298389" y="220886"/>
                        <a:pt x="297442" y="224499"/>
                        <a:pt x="295722" y="225445"/>
                      </a:cubicBezTo>
                      <a:cubicBezTo>
                        <a:pt x="292969" y="227252"/>
                        <a:pt x="289356" y="226822"/>
                        <a:pt x="284883" y="224069"/>
                      </a:cubicBezTo>
                      <a:cubicBezTo>
                        <a:pt x="257786" y="213143"/>
                        <a:pt x="235162" y="207723"/>
                        <a:pt x="217183" y="207723"/>
                      </a:cubicBezTo>
                      <a:cubicBezTo>
                        <a:pt x="192839" y="207723"/>
                        <a:pt x="177871" y="208154"/>
                        <a:pt x="172451" y="209100"/>
                      </a:cubicBezTo>
                      <a:cubicBezTo>
                        <a:pt x="165226" y="209100"/>
                        <a:pt x="159806" y="209530"/>
                        <a:pt x="156193" y="210477"/>
                      </a:cubicBezTo>
                      <a:cubicBezTo>
                        <a:pt x="153440" y="211423"/>
                        <a:pt x="146215" y="212283"/>
                        <a:pt x="134515" y="213229"/>
                      </a:cubicBezTo>
                      <a:cubicBezTo>
                        <a:pt x="120924" y="214176"/>
                        <a:pt x="111461" y="214606"/>
                        <a:pt x="106042" y="214606"/>
                      </a:cubicBezTo>
                      <a:cubicBezTo>
                        <a:pt x="71719" y="214606"/>
                        <a:pt x="42815" y="220972"/>
                        <a:pt x="19331" y="233704"/>
                      </a:cubicBezTo>
                      <a:cubicBezTo>
                        <a:pt x="12965" y="237317"/>
                        <a:pt x="9869" y="236887"/>
                        <a:pt x="9869" y="232328"/>
                      </a:cubicBezTo>
                      <a:cubicBezTo>
                        <a:pt x="7116" y="225962"/>
                        <a:pt x="4879" y="221402"/>
                        <a:pt x="3073" y="218649"/>
                      </a:cubicBezTo>
                      <a:cubicBezTo>
                        <a:pt x="320" y="215896"/>
                        <a:pt x="-540" y="213660"/>
                        <a:pt x="320" y="211853"/>
                      </a:cubicBezTo>
                      <a:cubicBezTo>
                        <a:pt x="1180" y="210046"/>
                        <a:pt x="3503" y="209100"/>
                        <a:pt x="7116" y="209100"/>
                      </a:cubicBezTo>
                      <a:cubicBezTo>
                        <a:pt x="18815" y="209100"/>
                        <a:pt x="41869" y="205487"/>
                        <a:pt x="76192" y="198174"/>
                      </a:cubicBezTo>
                      <a:cubicBezTo>
                        <a:pt x="81611" y="196368"/>
                        <a:pt x="86085" y="194991"/>
                        <a:pt x="89697" y="194045"/>
                      </a:cubicBezTo>
                      <a:cubicBezTo>
                        <a:pt x="97870" y="191292"/>
                        <a:pt x="102773" y="186302"/>
                        <a:pt x="104580" y="179076"/>
                      </a:cubicBezTo>
                      <a:cubicBezTo>
                        <a:pt x="104580" y="169957"/>
                        <a:pt x="104580" y="160408"/>
                        <a:pt x="104580" y="150428"/>
                      </a:cubicBezTo>
                      <a:cubicBezTo>
                        <a:pt x="103633" y="146815"/>
                        <a:pt x="102343" y="145009"/>
                        <a:pt x="100536" y="145009"/>
                      </a:cubicBezTo>
                      <a:cubicBezTo>
                        <a:pt x="99590" y="144148"/>
                        <a:pt x="98300" y="145009"/>
                        <a:pt x="96494" y="147761"/>
                      </a:cubicBezTo>
                      <a:cubicBezTo>
                        <a:pt x="90128" y="155934"/>
                        <a:pt x="84708" y="161870"/>
                        <a:pt x="80235" y="165483"/>
                      </a:cubicBezTo>
                      <a:cubicBezTo>
                        <a:pt x="75676" y="171849"/>
                        <a:pt x="71203" y="171419"/>
                        <a:pt x="66644" y="164107"/>
                      </a:cubicBezTo>
                      <a:cubicBezTo>
                        <a:pt x="56665" y="154988"/>
                        <a:pt x="50815" y="147245"/>
                        <a:pt x="49009" y="140879"/>
                      </a:cubicBezTo>
                      <a:cubicBezTo>
                        <a:pt x="46256" y="137266"/>
                        <a:pt x="45826" y="134083"/>
                        <a:pt x="47632" y="131330"/>
                      </a:cubicBezTo>
                      <a:cubicBezTo>
                        <a:pt x="48493" y="129523"/>
                        <a:pt x="50815" y="129093"/>
                        <a:pt x="54428" y="129953"/>
                      </a:cubicBezTo>
                      <a:cubicBezTo>
                        <a:pt x="67934" y="132706"/>
                        <a:pt x="82902" y="128577"/>
                        <a:pt x="99160" y="117651"/>
                      </a:cubicBezTo>
                      <a:cubicBezTo>
                        <a:pt x="100020" y="117651"/>
                        <a:pt x="100536" y="114468"/>
                        <a:pt x="100536" y="108102"/>
                      </a:cubicBezTo>
                      <a:cubicBezTo>
                        <a:pt x="101397" y="104489"/>
                        <a:pt x="101913" y="86251"/>
                        <a:pt x="101913" y="53560"/>
                      </a:cubicBezTo>
                      <a:cubicBezTo>
                        <a:pt x="105526" y="39881"/>
                        <a:pt x="117225" y="39021"/>
                        <a:pt x="137096" y="50807"/>
                      </a:cubicBezTo>
                      <a:cubicBezTo>
                        <a:pt x="141569" y="54420"/>
                        <a:pt x="142946" y="59496"/>
                        <a:pt x="141139" y="65776"/>
                      </a:cubicBezTo>
                      <a:cubicBezTo>
                        <a:pt x="133913" y="86681"/>
                        <a:pt x="131677" y="122641"/>
                        <a:pt x="134344" y="173570"/>
                      </a:cubicBezTo>
                      <a:cubicBezTo>
                        <a:pt x="133397" y="176323"/>
                        <a:pt x="137526" y="176753"/>
                        <a:pt x="146559" y="174947"/>
                      </a:cubicBezTo>
                      <a:cubicBezTo>
                        <a:pt x="154903" y="174947"/>
                        <a:pt x="159376" y="167290"/>
                        <a:pt x="160322" y="151805"/>
                      </a:cubicBezTo>
                      <a:close/>
                    </a:path>
                  </a:pathLst>
                </a:custGeom>
                <a:grpFill/>
                <a:ln w="860" cap="flat">
                  <a:noFill/>
                  <a:prstDash val="solid"/>
                  <a:miter/>
                </a:ln>
              </p:spPr>
              <p:txBody>
                <a:bodyPr rtlCol="0" anchor="ctr"/>
                <a:lstStyle/>
                <a:p>
                  <a:endParaRPr lang="zh-CN" altLang="en-US">
                    <a:latin typeface="微软雅黑" charset="0"/>
                    <a:ea typeface="微软雅黑" charset="0"/>
                  </a:endParaRPr>
                </a:p>
              </p:txBody>
            </p:sp>
            <p:sp>
              <p:nvSpPr>
                <p:cNvPr id="22" name="任意形状 21"/>
                <p:cNvSpPr/>
                <p:nvPr/>
              </p:nvSpPr>
              <p:spPr>
                <a:xfrm>
                  <a:off x="7027539" y="2737331"/>
                  <a:ext cx="312864" cy="319813"/>
                </a:xfrm>
                <a:custGeom>
                  <a:avLst/>
                  <a:gdLst>
                    <a:gd name="connsiteX0" fmla="*/ 86625 w 312864"/>
                    <a:gd name="connsiteY0" fmla="*/ 148999 h 319813"/>
                    <a:gd name="connsiteX1" fmla="*/ 86625 w 312864"/>
                    <a:gd name="connsiteY1" fmla="*/ 162677 h 319813"/>
                    <a:gd name="connsiteX2" fmla="*/ 129980 w 312864"/>
                    <a:gd name="connsiteY2" fmla="*/ 155881 h 319813"/>
                    <a:gd name="connsiteX3" fmla="*/ 158454 w 312864"/>
                    <a:gd name="connsiteY3" fmla="*/ 168183 h 319813"/>
                    <a:gd name="connsiteX4" fmla="*/ 155787 w 312864"/>
                    <a:gd name="connsiteY4" fmla="*/ 172313 h 319813"/>
                    <a:gd name="connsiteX5" fmla="*/ 140905 w 312864"/>
                    <a:gd name="connsiteY5" fmla="*/ 217306 h 319813"/>
                    <a:gd name="connsiteX6" fmla="*/ 126024 w 312864"/>
                    <a:gd name="connsiteY6" fmla="*/ 250083 h 319813"/>
                    <a:gd name="connsiteX7" fmla="*/ 109765 w 312864"/>
                    <a:gd name="connsiteY7" fmla="*/ 267805 h 319813"/>
                    <a:gd name="connsiteX8" fmla="*/ 93506 w 312864"/>
                    <a:gd name="connsiteY8" fmla="*/ 251459 h 319813"/>
                    <a:gd name="connsiteX9" fmla="*/ 67786 w 312864"/>
                    <a:gd name="connsiteY9" fmla="*/ 225564 h 319813"/>
                    <a:gd name="connsiteX10" fmla="*/ 65033 w 312864"/>
                    <a:gd name="connsiteY10" fmla="*/ 228317 h 319813"/>
                    <a:gd name="connsiteX11" fmla="*/ 44732 w 312864"/>
                    <a:gd name="connsiteY11" fmla="*/ 244663 h 319813"/>
                    <a:gd name="connsiteX12" fmla="*/ 0 w 312864"/>
                    <a:gd name="connsiteY12" fmla="*/ 252835 h 319813"/>
                    <a:gd name="connsiteX13" fmla="*/ 8172 w 312864"/>
                    <a:gd name="connsiteY13" fmla="*/ 247416 h 319813"/>
                    <a:gd name="connsiteX14" fmla="*/ 50151 w 312864"/>
                    <a:gd name="connsiteY14" fmla="*/ 206466 h 319813"/>
                    <a:gd name="connsiteX15" fmla="*/ 63657 w 312864"/>
                    <a:gd name="connsiteY15" fmla="*/ 154591 h 319813"/>
                    <a:gd name="connsiteX16" fmla="*/ 60904 w 312864"/>
                    <a:gd name="connsiteY16" fmla="*/ 124567 h 319813"/>
                    <a:gd name="connsiteX17" fmla="*/ 60904 w 312864"/>
                    <a:gd name="connsiteY17" fmla="*/ 116394 h 319813"/>
                    <a:gd name="connsiteX18" fmla="*/ 70367 w 312864"/>
                    <a:gd name="connsiteY18" fmla="*/ 115017 h 319813"/>
                    <a:gd name="connsiteX19" fmla="*/ 79829 w 312864"/>
                    <a:gd name="connsiteY19" fmla="*/ 115017 h 319813"/>
                    <a:gd name="connsiteX20" fmla="*/ 158368 w 312864"/>
                    <a:gd name="connsiteY20" fmla="*/ 101339 h 319813"/>
                    <a:gd name="connsiteX21" fmla="*/ 148905 w 312864"/>
                    <a:gd name="connsiteY21" fmla="*/ 56346 h 319813"/>
                    <a:gd name="connsiteX22" fmla="*/ 146153 w 312864"/>
                    <a:gd name="connsiteY22" fmla="*/ 40000 h 319813"/>
                    <a:gd name="connsiteX23" fmla="*/ 142109 w 312864"/>
                    <a:gd name="connsiteY23" fmla="*/ 11353 h 319813"/>
                    <a:gd name="connsiteX24" fmla="*/ 148905 w 312864"/>
                    <a:gd name="connsiteY24" fmla="*/ 1804 h 319813"/>
                    <a:gd name="connsiteX25" fmla="*/ 169206 w 312864"/>
                    <a:gd name="connsiteY25" fmla="*/ 427 h 319813"/>
                    <a:gd name="connsiteX26" fmla="*/ 166454 w 312864"/>
                    <a:gd name="connsiteY26" fmla="*/ 7223 h 319813"/>
                    <a:gd name="connsiteX27" fmla="*/ 163787 w 312864"/>
                    <a:gd name="connsiteY27" fmla="*/ 15396 h 319813"/>
                    <a:gd name="connsiteX28" fmla="*/ 180046 w 312864"/>
                    <a:gd name="connsiteY28" fmla="*/ 91790 h 319813"/>
                    <a:gd name="connsiteX29" fmla="*/ 185465 w 312864"/>
                    <a:gd name="connsiteY29" fmla="*/ 94542 h 319813"/>
                    <a:gd name="connsiteX30" fmla="*/ 197680 w 312864"/>
                    <a:gd name="connsiteY30" fmla="*/ 97296 h 319813"/>
                    <a:gd name="connsiteX31" fmla="*/ 203100 w 312864"/>
                    <a:gd name="connsiteY31" fmla="*/ 112264 h 319813"/>
                    <a:gd name="connsiteX32" fmla="*/ 196304 w 312864"/>
                    <a:gd name="connsiteY32" fmla="*/ 116394 h 319813"/>
                    <a:gd name="connsiteX33" fmla="*/ 193637 w 312864"/>
                    <a:gd name="connsiteY33" fmla="*/ 116394 h 319813"/>
                    <a:gd name="connsiteX34" fmla="*/ 186841 w 312864"/>
                    <a:gd name="connsiteY34" fmla="*/ 127319 h 319813"/>
                    <a:gd name="connsiteX35" fmla="*/ 189508 w 312864"/>
                    <a:gd name="connsiteY35" fmla="*/ 140998 h 319813"/>
                    <a:gd name="connsiteX36" fmla="*/ 193552 w 312864"/>
                    <a:gd name="connsiteY36" fmla="*/ 154677 h 319813"/>
                    <a:gd name="connsiteX37" fmla="*/ 197594 w 312864"/>
                    <a:gd name="connsiteY37" fmla="*/ 173775 h 319813"/>
                    <a:gd name="connsiteX38" fmla="*/ 204390 w 312864"/>
                    <a:gd name="connsiteY38" fmla="*/ 190120 h 319813"/>
                    <a:gd name="connsiteX39" fmla="*/ 224691 w 312864"/>
                    <a:gd name="connsiteY39" fmla="*/ 160097 h 319813"/>
                    <a:gd name="connsiteX40" fmla="*/ 231487 w 312864"/>
                    <a:gd name="connsiteY40" fmla="*/ 142375 h 319813"/>
                    <a:gd name="connsiteX41" fmla="*/ 234240 w 312864"/>
                    <a:gd name="connsiteY41" fmla="*/ 136955 h 319813"/>
                    <a:gd name="connsiteX42" fmla="*/ 253165 w 312864"/>
                    <a:gd name="connsiteY42" fmla="*/ 156053 h 319813"/>
                    <a:gd name="connsiteX43" fmla="*/ 235530 w 312864"/>
                    <a:gd name="connsiteY43" fmla="*/ 194250 h 319813"/>
                    <a:gd name="connsiteX44" fmla="*/ 224691 w 312864"/>
                    <a:gd name="connsiteY44" fmla="*/ 210595 h 319813"/>
                    <a:gd name="connsiteX45" fmla="*/ 217896 w 312864"/>
                    <a:gd name="connsiteY45" fmla="*/ 220144 h 319813"/>
                    <a:gd name="connsiteX46" fmla="*/ 235530 w 312864"/>
                    <a:gd name="connsiteY46" fmla="*/ 256965 h 319813"/>
                    <a:gd name="connsiteX47" fmla="*/ 236906 w 312864"/>
                    <a:gd name="connsiteY47" fmla="*/ 258341 h 319813"/>
                    <a:gd name="connsiteX48" fmla="*/ 276219 w 312864"/>
                    <a:gd name="connsiteY48" fmla="*/ 286989 h 319813"/>
                    <a:gd name="connsiteX49" fmla="*/ 292478 w 312864"/>
                    <a:gd name="connsiteY49" fmla="*/ 247416 h 319813"/>
                    <a:gd name="connsiteX50" fmla="*/ 293854 w 312864"/>
                    <a:gd name="connsiteY50" fmla="*/ 205089 h 319813"/>
                    <a:gd name="connsiteX51" fmla="*/ 295230 w 312864"/>
                    <a:gd name="connsiteY51" fmla="*/ 185991 h 319813"/>
                    <a:gd name="connsiteX52" fmla="*/ 312864 w 312864"/>
                    <a:gd name="connsiteY52" fmla="*/ 267890 h 319813"/>
                    <a:gd name="connsiteX53" fmla="*/ 304692 w 312864"/>
                    <a:gd name="connsiteY53" fmla="*/ 319766 h 319813"/>
                    <a:gd name="connsiteX54" fmla="*/ 234240 w 312864"/>
                    <a:gd name="connsiteY54" fmla="*/ 286989 h 319813"/>
                    <a:gd name="connsiteX55" fmla="*/ 207143 w 312864"/>
                    <a:gd name="connsiteY55" fmla="*/ 254212 h 319813"/>
                    <a:gd name="connsiteX56" fmla="*/ 199056 w 312864"/>
                    <a:gd name="connsiteY56" fmla="*/ 241910 h 319813"/>
                    <a:gd name="connsiteX57" fmla="*/ 195013 w 312864"/>
                    <a:gd name="connsiteY57" fmla="*/ 244663 h 319813"/>
                    <a:gd name="connsiteX58" fmla="*/ 185551 w 312864"/>
                    <a:gd name="connsiteY58" fmla="*/ 248792 h 319813"/>
                    <a:gd name="connsiteX59" fmla="*/ 176088 w 312864"/>
                    <a:gd name="connsiteY59" fmla="*/ 248792 h 319813"/>
                    <a:gd name="connsiteX60" fmla="*/ 166626 w 312864"/>
                    <a:gd name="connsiteY60" fmla="*/ 247416 h 319813"/>
                    <a:gd name="connsiteX61" fmla="*/ 159830 w 312864"/>
                    <a:gd name="connsiteY61" fmla="*/ 248792 h 319813"/>
                    <a:gd name="connsiteX62" fmla="*/ 143572 w 312864"/>
                    <a:gd name="connsiteY62" fmla="*/ 246039 h 319813"/>
                    <a:gd name="connsiteX63" fmla="*/ 165250 w 312864"/>
                    <a:gd name="connsiteY63" fmla="*/ 229694 h 319813"/>
                    <a:gd name="connsiteX64" fmla="*/ 177465 w 312864"/>
                    <a:gd name="connsiteY64" fmla="*/ 221521 h 319813"/>
                    <a:gd name="connsiteX65" fmla="*/ 186928 w 312864"/>
                    <a:gd name="connsiteY65" fmla="*/ 210595 h 319813"/>
                    <a:gd name="connsiteX66" fmla="*/ 181508 w 312864"/>
                    <a:gd name="connsiteY66" fmla="*/ 196917 h 319813"/>
                    <a:gd name="connsiteX67" fmla="*/ 170669 w 312864"/>
                    <a:gd name="connsiteY67" fmla="*/ 158720 h 319813"/>
                    <a:gd name="connsiteX68" fmla="*/ 163874 w 312864"/>
                    <a:gd name="connsiteY68" fmla="*/ 132825 h 319813"/>
                    <a:gd name="connsiteX69" fmla="*/ 162497 w 312864"/>
                    <a:gd name="connsiteY69" fmla="*/ 124653 h 319813"/>
                    <a:gd name="connsiteX70" fmla="*/ 146239 w 312864"/>
                    <a:gd name="connsiteY70" fmla="*/ 128782 h 319813"/>
                    <a:gd name="connsiteX71" fmla="*/ 92045 w 312864"/>
                    <a:gd name="connsiteY71" fmla="*/ 139708 h 319813"/>
                    <a:gd name="connsiteX72" fmla="*/ 86625 w 312864"/>
                    <a:gd name="connsiteY72" fmla="*/ 148999 h 319813"/>
                    <a:gd name="connsiteX73" fmla="*/ 93421 w 312864"/>
                    <a:gd name="connsiteY73" fmla="*/ 230898 h 319813"/>
                    <a:gd name="connsiteX74" fmla="*/ 113722 w 312864"/>
                    <a:gd name="connsiteY74" fmla="*/ 218596 h 319813"/>
                    <a:gd name="connsiteX75" fmla="*/ 123184 w 312864"/>
                    <a:gd name="connsiteY75" fmla="*/ 185819 h 319813"/>
                    <a:gd name="connsiteX76" fmla="*/ 113722 w 312864"/>
                    <a:gd name="connsiteY76" fmla="*/ 174893 h 319813"/>
                    <a:gd name="connsiteX77" fmla="*/ 83958 w 312864"/>
                    <a:gd name="connsiteY77" fmla="*/ 183066 h 319813"/>
                    <a:gd name="connsiteX78" fmla="*/ 69076 w 312864"/>
                    <a:gd name="connsiteY78" fmla="*/ 219887 h 319813"/>
                    <a:gd name="connsiteX79" fmla="*/ 93421 w 312864"/>
                    <a:gd name="connsiteY79" fmla="*/ 230898 h 319813"/>
                    <a:gd name="connsiteX80" fmla="*/ 224778 w 312864"/>
                    <a:gd name="connsiteY80" fmla="*/ 101253 h 319813"/>
                    <a:gd name="connsiteX81" fmla="*/ 222025 w 312864"/>
                    <a:gd name="connsiteY81" fmla="*/ 101253 h 319813"/>
                    <a:gd name="connsiteX82" fmla="*/ 211186 w 312864"/>
                    <a:gd name="connsiteY82" fmla="*/ 94457 h 319813"/>
                    <a:gd name="connsiteX83" fmla="*/ 215229 w 312864"/>
                    <a:gd name="connsiteY83" fmla="*/ 61679 h 319813"/>
                    <a:gd name="connsiteX84" fmla="*/ 236906 w 312864"/>
                    <a:gd name="connsiteY84" fmla="*/ 56260 h 319813"/>
                    <a:gd name="connsiteX85" fmla="*/ 240950 w 312864"/>
                    <a:gd name="connsiteY85" fmla="*/ 67185 h 319813"/>
                    <a:gd name="connsiteX86" fmla="*/ 246369 w 312864"/>
                    <a:gd name="connsiteY86" fmla="*/ 76735 h 319813"/>
                    <a:gd name="connsiteX87" fmla="*/ 255831 w 312864"/>
                    <a:gd name="connsiteY87" fmla="*/ 101253 h 319813"/>
                    <a:gd name="connsiteX88" fmla="*/ 231487 w 312864"/>
                    <a:gd name="connsiteY88" fmla="*/ 102629 h 319813"/>
                    <a:gd name="connsiteX89" fmla="*/ 224778 w 312864"/>
                    <a:gd name="connsiteY89" fmla="*/ 101253 h 31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2864" h="319813">
                      <a:moveTo>
                        <a:pt x="86625" y="148999"/>
                      </a:moveTo>
                      <a:lnTo>
                        <a:pt x="86625" y="162677"/>
                      </a:lnTo>
                      <a:cubicBezTo>
                        <a:pt x="96517" y="159924"/>
                        <a:pt x="110970" y="157688"/>
                        <a:pt x="129980" y="155881"/>
                      </a:cubicBezTo>
                      <a:cubicBezTo>
                        <a:pt x="144432" y="155881"/>
                        <a:pt x="153895" y="160010"/>
                        <a:pt x="158454" y="168183"/>
                      </a:cubicBezTo>
                      <a:cubicBezTo>
                        <a:pt x="158454" y="169130"/>
                        <a:pt x="157508" y="170506"/>
                        <a:pt x="155787" y="172313"/>
                      </a:cubicBezTo>
                      <a:cubicBezTo>
                        <a:pt x="149421" y="185045"/>
                        <a:pt x="144519" y="200100"/>
                        <a:pt x="140905" y="217306"/>
                      </a:cubicBezTo>
                      <a:cubicBezTo>
                        <a:pt x="139959" y="222725"/>
                        <a:pt x="135056" y="233651"/>
                        <a:pt x="126024" y="250083"/>
                      </a:cubicBezTo>
                      <a:cubicBezTo>
                        <a:pt x="121464" y="261008"/>
                        <a:pt x="116045" y="266944"/>
                        <a:pt x="109765" y="267805"/>
                      </a:cubicBezTo>
                      <a:cubicBezTo>
                        <a:pt x="107959" y="267805"/>
                        <a:pt x="102539" y="262385"/>
                        <a:pt x="93506" y="251459"/>
                      </a:cubicBezTo>
                      <a:cubicBezTo>
                        <a:pt x="78109" y="233307"/>
                        <a:pt x="69592" y="224618"/>
                        <a:pt x="67786" y="225564"/>
                      </a:cubicBezTo>
                      <a:cubicBezTo>
                        <a:pt x="66839" y="225564"/>
                        <a:pt x="65979" y="226511"/>
                        <a:pt x="65033" y="228317"/>
                      </a:cubicBezTo>
                      <a:cubicBezTo>
                        <a:pt x="58667" y="235630"/>
                        <a:pt x="51958" y="241050"/>
                        <a:pt x="44732" y="244663"/>
                      </a:cubicBezTo>
                      <a:cubicBezTo>
                        <a:pt x="26667" y="253782"/>
                        <a:pt x="11785" y="256535"/>
                        <a:pt x="0" y="252835"/>
                      </a:cubicBezTo>
                      <a:lnTo>
                        <a:pt x="8172" y="247416"/>
                      </a:lnTo>
                      <a:cubicBezTo>
                        <a:pt x="28043" y="233737"/>
                        <a:pt x="42065" y="220144"/>
                        <a:pt x="50151" y="206466"/>
                      </a:cubicBezTo>
                      <a:cubicBezTo>
                        <a:pt x="58324" y="192787"/>
                        <a:pt x="62797" y="175582"/>
                        <a:pt x="63657" y="154591"/>
                      </a:cubicBezTo>
                      <a:cubicBezTo>
                        <a:pt x="62710" y="143665"/>
                        <a:pt x="61850" y="133686"/>
                        <a:pt x="60904" y="124567"/>
                      </a:cubicBezTo>
                      <a:cubicBezTo>
                        <a:pt x="59958" y="120007"/>
                        <a:pt x="59958" y="117254"/>
                        <a:pt x="60904" y="116394"/>
                      </a:cubicBezTo>
                      <a:cubicBezTo>
                        <a:pt x="60904" y="115534"/>
                        <a:pt x="64087" y="115017"/>
                        <a:pt x="70367" y="115017"/>
                      </a:cubicBezTo>
                      <a:cubicBezTo>
                        <a:pt x="73120" y="115017"/>
                        <a:pt x="76216" y="115017"/>
                        <a:pt x="79829" y="115017"/>
                      </a:cubicBezTo>
                      <a:cubicBezTo>
                        <a:pt x="101507" y="113211"/>
                        <a:pt x="127658" y="108651"/>
                        <a:pt x="158368" y="101339"/>
                      </a:cubicBezTo>
                      <a:cubicBezTo>
                        <a:pt x="159228" y="102285"/>
                        <a:pt x="156132" y="87230"/>
                        <a:pt x="148905" y="56346"/>
                      </a:cubicBezTo>
                      <a:cubicBezTo>
                        <a:pt x="147960" y="49980"/>
                        <a:pt x="147099" y="44560"/>
                        <a:pt x="146153" y="40000"/>
                      </a:cubicBezTo>
                      <a:cubicBezTo>
                        <a:pt x="142539" y="24515"/>
                        <a:pt x="141163" y="14966"/>
                        <a:pt x="142109" y="11353"/>
                      </a:cubicBezTo>
                      <a:cubicBezTo>
                        <a:pt x="141163" y="6793"/>
                        <a:pt x="143486" y="3610"/>
                        <a:pt x="148905" y="1804"/>
                      </a:cubicBezTo>
                      <a:cubicBezTo>
                        <a:pt x="157938" y="-3"/>
                        <a:pt x="164734" y="-433"/>
                        <a:pt x="169206" y="427"/>
                      </a:cubicBezTo>
                      <a:cubicBezTo>
                        <a:pt x="169206" y="1373"/>
                        <a:pt x="168261" y="3610"/>
                        <a:pt x="166454" y="7223"/>
                      </a:cubicBezTo>
                      <a:cubicBezTo>
                        <a:pt x="164647" y="11783"/>
                        <a:pt x="163787" y="14536"/>
                        <a:pt x="163787" y="15396"/>
                      </a:cubicBezTo>
                      <a:cubicBezTo>
                        <a:pt x="164647" y="33634"/>
                        <a:pt x="170067" y="59099"/>
                        <a:pt x="180046" y="91790"/>
                      </a:cubicBezTo>
                      <a:cubicBezTo>
                        <a:pt x="180046" y="93596"/>
                        <a:pt x="181852" y="94542"/>
                        <a:pt x="185465" y="94542"/>
                      </a:cubicBezTo>
                      <a:cubicBezTo>
                        <a:pt x="190884" y="94542"/>
                        <a:pt x="194928" y="95489"/>
                        <a:pt x="197680" y="97296"/>
                      </a:cubicBezTo>
                      <a:cubicBezTo>
                        <a:pt x="202154" y="101855"/>
                        <a:pt x="203960" y="106845"/>
                        <a:pt x="203100" y="112264"/>
                      </a:cubicBezTo>
                      <a:cubicBezTo>
                        <a:pt x="203100" y="114071"/>
                        <a:pt x="200863" y="115447"/>
                        <a:pt x="196304" y="116394"/>
                      </a:cubicBezTo>
                      <a:lnTo>
                        <a:pt x="193637" y="116394"/>
                      </a:lnTo>
                      <a:cubicBezTo>
                        <a:pt x="187271" y="117340"/>
                        <a:pt x="185035" y="120953"/>
                        <a:pt x="186841" y="127319"/>
                      </a:cubicBezTo>
                      <a:cubicBezTo>
                        <a:pt x="187701" y="130933"/>
                        <a:pt x="188648" y="135492"/>
                        <a:pt x="189508" y="140998"/>
                      </a:cubicBezTo>
                      <a:cubicBezTo>
                        <a:pt x="190369" y="147364"/>
                        <a:pt x="191745" y="151924"/>
                        <a:pt x="193552" y="154677"/>
                      </a:cubicBezTo>
                      <a:cubicBezTo>
                        <a:pt x="194412" y="158290"/>
                        <a:pt x="195788" y="164656"/>
                        <a:pt x="197594" y="173775"/>
                      </a:cubicBezTo>
                      <a:cubicBezTo>
                        <a:pt x="200347" y="183754"/>
                        <a:pt x="202584" y="189260"/>
                        <a:pt x="204390" y="190120"/>
                      </a:cubicBezTo>
                      <a:cubicBezTo>
                        <a:pt x="208003" y="188314"/>
                        <a:pt x="214798" y="178335"/>
                        <a:pt x="224691" y="160097"/>
                      </a:cubicBezTo>
                      <a:cubicBezTo>
                        <a:pt x="227444" y="155537"/>
                        <a:pt x="229681" y="149687"/>
                        <a:pt x="231487" y="142375"/>
                      </a:cubicBezTo>
                      <a:cubicBezTo>
                        <a:pt x="232347" y="139622"/>
                        <a:pt x="233293" y="137815"/>
                        <a:pt x="234240" y="136955"/>
                      </a:cubicBezTo>
                      <a:cubicBezTo>
                        <a:pt x="244133" y="141514"/>
                        <a:pt x="250498" y="147880"/>
                        <a:pt x="253165" y="156053"/>
                      </a:cubicBezTo>
                      <a:cubicBezTo>
                        <a:pt x="252218" y="161473"/>
                        <a:pt x="246369" y="174291"/>
                        <a:pt x="235530" y="194250"/>
                      </a:cubicBezTo>
                      <a:cubicBezTo>
                        <a:pt x="233723" y="197863"/>
                        <a:pt x="230111" y="203369"/>
                        <a:pt x="224691" y="210595"/>
                      </a:cubicBezTo>
                      <a:cubicBezTo>
                        <a:pt x="221079" y="215155"/>
                        <a:pt x="218842" y="218338"/>
                        <a:pt x="217896" y="220144"/>
                      </a:cubicBezTo>
                      <a:cubicBezTo>
                        <a:pt x="215229" y="222898"/>
                        <a:pt x="221079" y="235114"/>
                        <a:pt x="235530" y="256965"/>
                      </a:cubicBezTo>
                      <a:cubicBezTo>
                        <a:pt x="235530" y="257911"/>
                        <a:pt x="235961" y="258341"/>
                        <a:pt x="236906" y="258341"/>
                      </a:cubicBezTo>
                      <a:cubicBezTo>
                        <a:pt x="252218" y="274687"/>
                        <a:pt x="265381" y="284236"/>
                        <a:pt x="276219" y="286989"/>
                      </a:cubicBezTo>
                      <a:cubicBezTo>
                        <a:pt x="283445" y="286043"/>
                        <a:pt x="288865" y="272880"/>
                        <a:pt x="292478" y="247416"/>
                      </a:cubicBezTo>
                      <a:cubicBezTo>
                        <a:pt x="293338" y="234683"/>
                        <a:pt x="293854" y="220575"/>
                        <a:pt x="293854" y="205089"/>
                      </a:cubicBezTo>
                      <a:cubicBezTo>
                        <a:pt x="293854" y="192357"/>
                        <a:pt x="294284" y="185991"/>
                        <a:pt x="295230" y="185991"/>
                      </a:cubicBezTo>
                      <a:cubicBezTo>
                        <a:pt x="305122" y="198723"/>
                        <a:pt x="311058" y="225994"/>
                        <a:pt x="312864" y="267890"/>
                      </a:cubicBezTo>
                      <a:cubicBezTo>
                        <a:pt x="311058" y="293355"/>
                        <a:pt x="308305" y="310647"/>
                        <a:pt x="304692" y="319766"/>
                      </a:cubicBezTo>
                      <a:cubicBezTo>
                        <a:pt x="280348" y="320626"/>
                        <a:pt x="256778" y="309787"/>
                        <a:pt x="234240" y="286989"/>
                      </a:cubicBezTo>
                      <a:cubicBezTo>
                        <a:pt x="222455" y="274257"/>
                        <a:pt x="213422" y="263331"/>
                        <a:pt x="207143" y="254212"/>
                      </a:cubicBezTo>
                      <a:lnTo>
                        <a:pt x="199056" y="241910"/>
                      </a:lnTo>
                      <a:cubicBezTo>
                        <a:pt x="198111" y="241910"/>
                        <a:pt x="196820" y="242856"/>
                        <a:pt x="195013" y="244663"/>
                      </a:cubicBezTo>
                      <a:cubicBezTo>
                        <a:pt x="190454" y="247416"/>
                        <a:pt x="187358" y="248792"/>
                        <a:pt x="185551" y="248792"/>
                      </a:cubicBezTo>
                      <a:cubicBezTo>
                        <a:pt x="182884" y="249738"/>
                        <a:pt x="179701" y="249738"/>
                        <a:pt x="176088" y="248792"/>
                      </a:cubicBezTo>
                      <a:cubicBezTo>
                        <a:pt x="171529" y="247932"/>
                        <a:pt x="168433" y="247416"/>
                        <a:pt x="166626" y="247416"/>
                      </a:cubicBezTo>
                      <a:cubicBezTo>
                        <a:pt x="164820" y="247416"/>
                        <a:pt x="162583" y="247846"/>
                        <a:pt x="159830" y="248792"/>
                      </a:cubicBezTo>
                      <a:cubicBezTo>
                        <a:pt x="148045" y="248792"/>
                        <a:pt x="142626" y="247932"/>
                        <a:pt x="143572" y="246039"/>
                      </a:cubicBezTo>
                      <a:cubicBezTo>
                        <a:pt x="143572" y="245179"/>
                        <a:pt x="150798" y="239673"/>
                        <a:pt x="165250" y="229694"/>
                      </a:cubicBezTo>
                      <a:cubicBezTo>
                        <a:pt x="170669" y="226081"/>
                        <a:pt x="174712" y="223328"/>
                        <a:pt x="177465" y="221521"/>
                      </a:cubicBezTo>
                      <a:cubicBezTo>
                        <a:pt x="183745" y="217908"/>
                        <a:pt x="186928" y="214209"/>
                        <a:pt x="186928" y="210595"/>
                      </a:cubicBezTo>
                      <a:lnTo>
                        <a:pt x="181508" y="196917"/>
                      </a:lnTo>
                      <a:cubicBezTo>
                        <a:pt x="177895" y="185991"/>
                        <a:pt x="174282" y="173259"/>
                        <a:pt x="170669" y="158720"/>
                      </a:cubicBezTo>
                      <a:cubicBezTo>
                        <a:pt x="167916" y="153300"/>
                        <a:pt x="165680" y="144611"/>
                        <a:pt x="163874" y="132825"/>
                      </a:cubicBezTo>
                      <a:lnTo>
                        <a:pt x="162497" y="124653"/>
                      </a:lnTo>
                      <a:cubicBezTo>
                        <a:pt x="161551" y="124653"/>
                        <a:pt x="156132" y="126029"/>
                        <a:pt x="146239" y="128782"/>
                      </a:cubicBezTo>
                      <a:cubicBezTo>
                        <a:pt x="135400" y="131535"/>
                        <a:pt x="117335" y="135148"/>
                        <a:pt x="92045" y="139708"/>
                      </a:cubicBezTo>
                      <a:cubicBezTo>
                        <a:pt x="88432" y="140396"/>
                        <a:pt x="86625" y="143579"/>
                        <a:pt x="86625" y="148999"/>
                      </a:cubicBezTo>
                      <a:close/>
                      <a:moveTo>
                        <a:pt x="93421" y="230898"/>
                      </a:moveTo>
                      <a:cubicBezTo>
                        <a:pt x="102453" y="230898"/>
                        <a:pt x="109249" y="226769"/>
                        <a:pt x="113722" y="218596"/>
                      </a:cubicBezTo>
                      <a:cubicBezTo>
                        <a:pt x="120002" y="204057"/>
                        <a:pt x="123184" y="193132"/>
                        <a:pt x="123184" y="185819"/>
                      </a:cubicBezTo>
                      <a:cubicBezTo>
                        <a:pt x="121378" y="178507"/>
                        <a:pt x="118195" y="174893"/>
                        <a:pt x="113722" y="174893"/>
                      </a:cubicBezTo>
                      <a:cubicBezTo>
                        <a:pt x="101077" y="174893"/>
                        <a:pt x="91098" y="177646"/>
                        <a:pt x="83958" y="183066"/>
                      </a:cubicBezTo>
                      <a:cubicBezTo>
                        <a:pt x="76732" y="188486"/>
                        <a:pt x="71743" y="200788"/>
                        <a:pt x="69076" y="219887"/>
                      </a:cubicBezTo>
                      <a:cubicBezTo>
                        <a:pt x="78969" y="227285"/>
                        <a:pt x="87055" y="230898"/>
                        <a:pt x="93421" y="230898"/>
                      </a:cubicBezTo>
                      <a:close/>
                      <a:moveTo>
                        <a:pt x="224778" y="101253"/>
                      </a:moveTo>
                      <a:cubicBezTo>
                        <a:pt x="223831" y="101253"/>
                        <a:pt x="222971" y="101253"/>
                        <a:pt x="222025" y="101253"/>
                      </a:cubicBezTo>
                      <a:cubicBezTo>
                        <a:pt x="215659" y="99446"/>
                        <a:pt x="212046" y="97123"/>
                        <a:pt x="211186" y="94457"/>
                      </a:cubicBezTo>
                      <a:cubicBezTo>
                        <a:pt x="208519" y="84477"/>
                        <a:pt x="209809" y="73551"/>
                        <a:pt x="215229" y="61679"/>
                      </a:cubicBezTo>
                      <a:cubicBezTo>
                        <a:pt x="222455" y="52561"/>
                        <a:pt x="229681" y="50754"/>
                        <a:pt x="236906" y="56260"/>
                      </a:cubicBezTo>
                      <a:cubicBezTo>
                        <a:pt x="237767" y="59013"/>
                        <a:pt x="239144" y="62626"/>
                        <a:pt x="240950" y="67185"/>
                      </a:cubicBezTo>
                      <a:cubicBezTo>
                        <a:pt x="242756" y="71745"/>
                        <a:pt x="244563" y="74928"/>
                        <a:pt x="246369" y="76735"/>
                      </a:cubicBezTo>
                      <a:cubicBezTo>
                        <a:pt x="253595" y="88607"/>
                        <a:pt x="256778" y="96779"/>
                        <a:pt x="255831" y="101253"/>
                      </a:cubicBezTo>
                      <a:cubicBezTo>
                        <a:pt x="254886" y="103059"/>
                        <a:pt x="246799" y="103575"/>
                        <a:pt x="231487" y="102629"/>
                      </a:cubicBezTo>
                      <a:cubicBezTo>
                        <a:pt x="227961" y="101683"/>
                        <a:pt x="225724" y="101253"/>
                        <a:pt x="224778" y="101253"/>
                      </a:cubicBezTo>
                      <a:close/>
                    </a:path>
                  </a:pathLst>
                </a:custGeom>
                <a:grpFill/>
                <a:ln w="860" cap="flat">
                  <a:noFill/>
                  <a:prstDash val="solid"/>
                  <a:miter/>
                </a:ln>
              </p:spPr>
              <p:txBody>
                <a:bodyPr rtlCol="0" anchor="ctr"/>
                <a:lstStyle/>
                <a:p>
                  <a:endParaRPr lang="zh-CN" altLang="en-US">
                    <a:latin typeface="微软雅黑" charset="0"/>
                    <a:ea typeface="微软雅黑" charset="0"/>
                  </a:endParaRPr>
                </a:p>
              </p:txBody>
            </p:sp>
            <p:sp>
              <p:nvSpPr>
                <p:cNvPr id="23" name="任意形状 22"/>
                <p:cNvSpPr/>
                <p:nvPr/>
              </p:nvSpPr>
              <p:spPr>
                <a:xfrm>
                  <a:off x="7622896" y="2756598"/>
                  <a:ext cx="240010" cy="274750"/>
                </a:xfrm>
                <a:custGeom>
                  <a:avLst/>
                  <a:gdLst>
                    <a:gd name="connsiteX0" fmla="*/ 150547 w 240010"/>
                    <a:gd name="connsiteY0" fmla="*/ 47832 h 274750"/>
                    <a:gd name="connsiteX1" fmla="*/ 150547 w 240010"/>
                    <a:gd name="connsiteY1" fmla="*/ 76480 h 274750"/>
                    <a:gd name="connsiteX2" fmla="*/ 157343 w 240010"/>
                    <a:gd name="connsiteY2" fmla="*/ 84652 h 274750"/>
                    <a:gd name="connsiteX3" fmla="*/ 226419 w 240010"/>
                    <a:gd name="connsiteY3" fmla="*/ 73727 h 274750"/>
                    <a:gd name="connsiteX4" fmla="*/ 240010 w 240010"/>
                    <a:gd name="connsiteY4" fmla="*/ 110547 h 274750"/>
                    <a:gd name="connsiteX5" fmla="*/ 233214 w 240010"/>
                    <a:gd name="connsiteY5" fmla="*/ 110547 h 274750"/>
                    <a:gd name="connsiteX6" fmla="*/ 211537 w 240010"/>
                    <a:gd name="connsiteY6" fmla="*/ 106418 h 274750"/>
                    <a:gd name="connsiteX7" fmla="*/ 184440 w 240010"/>
                    <a:gd name="connsiteY7" fmla="*/ 109171 h 274750"/>
                    <a:gd name="connsiteX8" fmla="*/ 160009 w 240010"/>
                    <a:gd name="connsiteY8" fmla="*/ 111924 h 274750"/>
                    <a:gd name="connsiteX9" fmla="*/ 151923 w 240010"/>
                    <a:gd name="connsiteY9" fmla="*/ 121473 h 274750"/>
                    <a:gd name="connsiteX10" fmla="*/ 150547 w 240010"/>
                    <a:gd name="connsiteY10" fmla="*/ 195113 h 274750"/>
                    <a:gd name="connsiteX11" fmla="*/ 147794 w 240010"/>
                    <a:gd name="connsiteY11" fmla="*/ 240106 h 274750"/>
                    <a:gd name="connsiteX12" fmla="*/ 145127 w 240010"/>
                    <a:gd name="connsiteY12" fmla="*/ 253785 h 274750"/>
                    <a:gd name="connsiteX13" fmla="*/ 141084 w 240010"/>
                    <a:gd name="connsiteY13" fmla="*/ 274260 h 274750"/>
                    <a:gd name="connsiteX14" fmla="*/ 96352 w 240010"/>
                    <a:gd name="connsiteY14" fmla="*/ 264711 h 274750"/>
                    <a:gd name="connsiteX15" fmla="*/ 50330 w 240010"/>
                    <a:gd name="connsiteY15" fmla="*/ 241483 h 274750"/>
                    <a:gd name="connsiteX16" fmla="*/ 67965 w 240010"/>
                    <a:gd name="connsiteY16" fmla="*/ 241483 h 274750"/>
                    <a:gd name="connsiteX17" fmla="*/ 115363 w 240010"/>
                    <a:gd name="connsiteY17" fmla="*/ 237354 h 274750"/>
                    <a:gd name="connsiteX18" fmla="*/ 127578 w 240010"/>
                    <a:gd name="connsiteY18" fmla="*/ 156831 h 274750"/>
                    <a:gd name="connsiteX19" fmla="*/ 126202 w 240010"/>
                    <a:gd name="connsiteY19" fmla="*/ 132312 h 274750"/>
                    <a:gd name="connsiteX20" fmla="*/ 126202 w 240010"/>
                    <a:gd name="connsiteY20" fmla="*/ 128183 h 274750"/>
                    <a:gd name="connsiteX21" fmla="*/ 118116 w 240010"/>
                    <a:gd name="connsiteY21" fmla="*/ 120010 h 274750"/>
                    <a:gd name="connsiteX22" fmla="*/ 36824 w 240010"/>
                    <a:gd name="connsiteY22" fmla="*/ 133689 h 274750"/>
                    <a:gd name="connsiteX23" fmla="*/ 9727 w 240010"/>
                    <a:gd name="connsiteY23" fmla="*/ 144614 h 274750"/>
                    <a:gd name="connsiteX24" fmla="*/ 6974 w 240010"/>
                    <a:gd name="connsiteY24" fmla="*/ 144614 h 274750"/>
                    <a:gd name="connsiteX25" fmla="*/ 179 w 240010"/>
                    <a:gd name="connsiteY25" fmla="*/ 120096 h 274750"/>
                    <a:gd name="connsiteX26" fmla="*/ 8351 w 240010"/>
                    <a:gd name="connsiteY26" fmla="*/ 120096 h 274750"/>
                    <a:gd name="connsiteX27" fmla="*/ 27276 w 240010"/>
                    <a:gd name="connsiteY27" fmla="*/ 115967 h 274750"/>
                    <a:gd name="connsiteX28" fmla="*/ 116653 w 240010"/>
                    <a:gd name="connsiteY28" fmla="*/ 94116 h 274750"/>
                    <a:gd name="connsiteX29" fmla="*/ 122073 w 240010"/>
                    <a:gd name="connsiteY29" fmla="*/ 87319 h 274750"/>
                    <a:gd name="connsiteX30" fmla="*/ 119320 w 240010"/>
                    <a:gd name="connsiteY30" fmla="*/ 76394 h 274750"/>
                    <a:gd name="connsiteX31" fmla="*/ 115277 w 240010"/>
                    <a:gd name="connsiteY31" fmla="*/ 57295 h 274750"/>
                    <a:gd name="connsiteX32" fmla="*/ 104439 w 240010"/>
                    <a:gd name="connsiteY32" fmla="*/ 47746 h 274750"/>
                    <a:gd name="connsiteX33" fmla="*/ 77342 w 240010"/>
                    <a:gd name="connsiteY33" fmla="*/ 54542 h 274750"/>
                    <a:gd name="connsiteX34" fmla="*/ 70545 w 240010"/>
                    <a:gd name="connsiteY34" fmla="*/ 57295 h 274750"/>
                    <a:gd name="connsiteX35" fmla="*/ 61083 w 240010"/>
                    <a:gd name="connsiteY35" fmla="*/ 60048 h 274750"/>
                    <a:gd name="connsiteX36" fmla="*/ 52996 w 240010"/>
                    <a:gd name="connsiteY36" fmla="*/ 31401 h 274750"/>
                    <a:gd name="connsiteX37" fmla="*/ 73298 w 240010"/>
                    <a:gd name="connsiteY37" fmla="*/ 27271 h 274750"/>
                    <a:gd name="connsiteX38" fmla="*/ 100395 w 240010"/>
                    <a:gd name="connsiteY38" fmla="*/ 20475 h 274750"/>
                    <a:gd name="connsiteX39" fmla="*/ 127493 w 240010"/>
                    <a:gd name="connsiteY39" fmla="*/ 13679 h 274750"/>
                    <a:gd name="connsiteX40" fmla="*/ 185730 w 240010"/>
                    <a:gd name="connsiteY40" fmla="*/ 0 h 274750"/>
                    <a:gd name="connsiteX41" fmla="*/ 199235 w 240010"/>
                    <a:gd name="connsiteY41" fmla="*/ 32777 h 274750"/>
                    <a:gd name="connsiteX42" fmla="*/ 193816 w 240010"/>
                    <a:gd name="connsiteY42" fmla="*/ 34154 h 274750"/>
                    <a:gd name="connsiteX43" fmla="*/ 164052 w 240010"/>
                    <a:gd name="connsiteY43" fmla="*/ 35530 h 274750"/>
                    <a:gd name="connsiteX44" fmla="*/ 150547 w 240010"/>
                    <a:gd name="connsiteY44" fmla="*/ 47832 h 27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0010" h="274750">
                      <a:moveTo>
                        <a:pt x="150547" y="47832"/>
                      </a:moveTo>
                      <a:lnTo>
                        <a:pt x="150547" y="76480"/>
                      </a:lnTo>
                      <a:cubicBezTo>
                        <a:pt x="150547" y="83792"/>
                        <a:pt x="152783" y="86459"/>
                        <a:pt x="157343" y="84652"/>
                      </a:cubicBezTo>
                      <a:cubicBezTo>
                        <a:pt x="188052" y="78286"/>
                        <a:pt x="211107" y="74673"/>
                        <a:pt x="226419" y="73727"/>
                      </a:cubicBezTo>
                      <a:cubicBezTo>
                        <a:pt x="235451" y="84652"/>
                        <a:pt x="240010" y="96955"/>
                        <a:pt x="240010" y="110547"/>
                      </a:cubicBezTo>
                      <a:cubicBezTo>
                        <a:pt x="239064" y="111493"/>
                        <a:pt x="236827" y="111493"/>
                        <a:pt x="233214" y="110547"/>
                      </a:cubicBezTo>
                      <a:cubicBezTo>
                        <a:pt x="224182" y="107794"/>
                        <a:pt x="216956" y="106418"/>
                        <a:pt x="211537" y="106418"/>
                      </a:cubicBezTo>
                      <a:cubicBezTo>
                        <a:pt x="206117" y="106418"/>
                        <a:pt x="197085" y="107364"/>
                        <a:pt x="184440" y="109171"/>
                      </a:cubicBezTo>
                      <a:cubicBezTo>
                        <a:pt x="173600" y="110977"/>
                        <a:pt x="165515" y="111924"/>
                        <a:pt x="160009" y="111924"/>
                      </a:cubicBezTo>
                      <a:cubicBezTo>
                        <a:pt x="154590" y="113730"/>
                        <a:pt x="151923" y="116913"/>
                        <a:pt x="151923" y="121473"/>
                      </a:cubicBezTo>
                      <a:cubicBezTo>
                        <a:pt x="151923" y="159670"/>
                        <a:pt x="151492" y="184274"/>
                        <a:pt x="150547" y="195113"/>
                      </a:cubicBezTo>
                      <a:cubicBezTo>
                        <a:pt x="149601" y="210599"/>
                        <a:pt x="148740" y="225568"/>
                        <a:pt x="147794" y="240106"/>
                      </a:cubicBezTo>
                      <a:cubicBezTo>
                        <a:pt x="146848" y="245526"/>
                        <a:pt x="145988" y="250086"/>
                        <a:pt x="145127" y="253785"/>
                      </a:cubicBezTo>
                      <a:cubicBezTo>
                        <a:pt x="144181" y="266517"/>
                        <a:pt x="142890" y="273314"/>
                        <a:pt x="141084" y="274260"/>
                      </a:cubicBezTo>
                      <a:cubicBezTo>
                        <a:pt x="132998" y="276067"/>
                        <a:pt x="118030" y="272884"/>
                        <a:pt x="96352" y="264711"/>
                      </a:cubicBezTo>
                      <a:cubicBezTo>
                        <a:pt x="69255" y="256538"/>
                        <a:pt x="53857" y="248795"/>
                        <a:pt x="50330" y="241483"/>
                      </a:cubicBezTo>
                      <a:lnTo>
                        <a:pt x="67965" y="241483"/>
                      </a:lnTo>
                      <a:cubicBezTo>
                        <a:pt x="95922" y="242429"/>
                        <a:pt x="111751" y="241053"/>
                        <a:pt x="115363" y="237354"/>
                      </a:cubicBezTo>
                      <a:cubicBezTo>
                        <a:pt x="124395" y="230041"/>
                        <a:pt x="128439" y="203200"/>
                        <a:pt x="127578" y="156831"/>
                      </a:cubicBezTo>
                      <a:cubicBezTo>
                        <a:pt x="126632" y="146851"/>
                        <a:pt x="126202" y="138679"/>
                        <a:pt x="126202" y="132312"/>
                      </a:cubicBezTo>
                      <a:cubicBezTo>
                        <a:pt x="126202" y="130506"/>
                        <a:pt x="126202" y="129129"/>
                        <a:pt x="126202" y="128183"/>
                      </a:cubicBezTo>
                      <a:cubicBezTo>
                        <a:pt x="126202" y="122763"/>
                        <a:pt x="123535" y="120010"/>
                        <a:pt x="118116" y="120010"/>
                      </a:cubicBezTo>
                      <a:cubicBezTo>
                        <a:pt x="84653" y="123624"/>
                        <a:pt x="57556" y="128183"/>
                        <a:pt x="36824" y="133689"/>
                      </a:cubicBezTo>
                      <a:cubicBezTo>
                        <a:pt x="22373" y="138248"/>
                        <a:pt x="13340" y="141862"/>
                        <a:pt x="9727" y="144614"/>
                      </a:cubicBezTo>
                      <a:lnTo>
                        <a:pt x="6974" y="144614"/>
                      </a:lnTo>
                      <a:cubicBezTo>
                        <a:pt x="1555" y="136442"/>
                        <a:pt x="-681" y="128269"/>
                        <a:pt x="179" y="120096"/>
                      </a:cubicBezTo>
                      <a:lnTo>
                        <a:pt x="8351" y="120096"/>
                      </a:lnTo>
                      <a:cubicBezTo>
                        <a:pt x="14631" y="119236"/>
                        <a:pt x="20997" y="117859"/>
                        <a:pt x="27276" y="115967"/>
                      </a:cubicBezTo>
                      <a:cubicBezTo>
                        <a:pt x="67019" y="105988"/>
                        <a:pt x="96782" y="98675"/>
                        <a:pt x="116653" y="94116"/>
                      </a:cubicBezTo>
                      <a:cubicBezTo>
                        <a:pt x="120266" y="94116"/>
                        <a:pt x="122073" y="91879"/>
                        <a:pt x="122073" y="87319"/>
                      </a:cubicBezTo>
                      <a:cubicBezTo>
                        <a:pt x="121127" y="83706"/>
                        <a:pt x="120266" y="80007"/>
                        <a:pt x="119320" y="76394"/>
                      </a:cubicBezTo>
                      <a:cubicBezTo>
                        <a:pt x="117513" y="68221"/>
                        <a:pt x="116137" y="61855"/>
                        <a:pt x="115277" y="57295"/>
                      </a:cubicBezTo>
                      <a:cubicBezTo>
                        <a:pt x="112611" y="49123"/>
                        <a:pt x="108911" y="45940"/>
                        <a:pt x="104439" y="47746"/>
                      </a:cubicBezTo>
                      <a:cubicBezTo>
                        <a:pt x="93599" y="49553"/>
                        <a:pt x="84567" y="51875"/>
                        <a:pt x="77342" y="54542"/>
                      </a:cubicBezTo>
                      <a:cubicBezTo>
                        <a:pt x="75535" y="55489"/>
                        <a:pt x="73298" y="56349"/>
                        <a:pt x="70545" y="57295"/>
                      </a:cubicBezTo>
                      <a:cubicBezTo>
                        <a:pt x="65986" y="60048"/>
                        <a:pt x="62889" y="60908"/>
                        <a:pt x="61083" y="60048"/>
                      </a:cubicBezTo>
                      <a:cubicBezTo>
                        <a:pt x="56524" y="54628"/>
                        <a:pt x="53857" y="45079"/>
                        <a:pt x="52996" y="31401"/>
                      </a:cubicBezTo>
                      <a:cubicBezTo>
                        <a:pt x="52051" y="30540"/>
                        <a:pt x="58847" y="29164"/>
                        <a:pt x="73298" y="27271"/>
                      </a:cubicBezTo>
                      <a:cubicBezTo>
                        <a:pt x="78718" y="26411"/>
                        <a:pt x="87750" y="24088"/>
                        <a:pt x="100395" y="20475"/>
                      </a:cubicBezTo>
                      <a:cubicBezTo>
                        <a:pt x="112094" y="17722"/>
                        <a:pt x="121127" y="15485"/>
                        <a:pt x="127493" y="13679"/>
                      </a:cubicBezTo>
                      <a:cubicBezTo>
                        <a:pt x="152783" y="6366"/>
                        <a:pt x="172224" y="1893"/>
                        <a:pt x="185730" y="0"/>
                      </a:cubicBezTo>
                      <a:cubicBezTo>
                        <a:pt x="195623" y="9979"/>
                        <a:pt x="200182" y="20905"/>
                        <a:pt x="199235" y="32777"/>
                      </a:cubicBezTo>
                      <a:cubicBezTo>
                        <a:pt x="198289" y="33723"/>
                        <a:pt x="196483" y="34154"/>
                        <a:pt x="193816" y="34154"/>
                      </a:cubicBezTo>
                      <a:cubicBezTo>
                        <a:pt x="189257" y="32347"/>
                        <a:pt x="179364" y="32777"/>
                        <a:pt x="164052" y="35530"/>
                      </a:cubicBezTo>
                      <a:cubicBezTo>
                        <a:pt x="155020" y="37423"/>
                        <a:pt x="150547" y="41552"/>
                        <a:pt x="150547" y="47832"/>
                      </a:cubicBezTo>
                      <a:close/>
                    </a:path>
                  </a:pathLst>
                </a:custGeom>
                <a:grpFill/>
                <a:ln w="860" cap="flat">
                  <a:noFill/>
                  <a:prstDash val="solid"/>
                  <a:miter/>
                </a:ln>
              </p:spPr>
              <p:txBody>
                <a:bodyPr rtlCol="0" anchor="ctr"/>
                <a:lstStyle/>
                <a:p>
                  <a:endParaRPr lang="zh-CN" altLang="en-US">
                    <a:latin typeface="微软雅黑" charset="0"/>
                    <a:ea typeface="微软雅黑" charset="0"/>
                  </a:endParaRPr>
                </a:p>
              </p:txBody>
            </p:sp>
            <p:sp>
              <p:nvSpPr>
                <p:cNvPr id="24" name="任意形状 23"/>
                <p:cNvSpPr/>
                <p:nvPr/>
              </p:nvSpPr>
              <p:spPr>
                <a:xfrm>
                  <a:off x="8164075" y="2743344"/>
                  <a:ext cx="264516" cy="297062"/>
                </a:xfrm>
                <a:custGeom>
                  <a:avLst/>
                  <a:gdLst>
                    <a:gd name="connsiteX0" fmla="*/ 59955 w 264516"/>
                    <a:gd name="connsiteY0" fmla="*/ 136189 h 297062"/>
                    <a:gd name="connsiteX1" fmla="*/ 92471 w 264516"/>
                    <a:gd name="connsiteY1" fmla="*/ 122510 h 297062"/>
                    <a:gd name="connsiteX2" fmla="*/ 116902 w 264516"/>
                    <a:gd name="connsiteY2" fmla="*/ 112961 h 297062"/>
                    <a:gd name="connsiteX3" fmla="*/ 130408 w 264516"/>
                    <a:gd name="connsiteY3" fmla="*/ 107541 h 297062"/>
                    <a:gd name="connsiteX4" fmla="*/ 158881 w 264516"/>
                    <a:gd name="connsiteY4" fmla="*/ 88443 h 297062"/>
                    <a:gd name="connsiteX5" fmla="*/ 194065 w 264516"/>
                    <a:gd name="connsiteY5" fmla="*/ 46117 h 297062"/>
                    <a:gd name="connsiteX6" fmla="*/ 203527 w 264516"/>
                    <a:gd name="connsiteY6" fmla="*/ 41987 h 297062"/>
                    <a:gd name="connsiteX7" fmla="*/ 204903 w 264516"/>
                    <a:gd name="connsiteY7" fmla="*/ 43364 h 297062"/>
                    <a:gd name="connsiteX8" fmla="*/ 208946 w 264516"/>
                    <a:gd name="connsiteY8" fmla="*/ 44740 h 297062"/>
                    <a:gd name="connsiteX9" fmla="*/ 210322 w 264516"/>
                    <a:gd name="connsiteY9" fmla="*/ 54289 h 297062"/>
                    <a:gd name="connsiteX10" fmla="*/ 190021 w 264516"/>
                    <a:gd name="connsiteY10" fmla="*/ 74764 h 297062"/>
                    <a:gd name="connsiteX11" fmla="*/ 171096 w 264516"/>
                    <a:gd name="connsiteY11" fmla="*/ 95239 h 297062"/>
                    <a:gd name="connsiteX12" fmla="*/ 167053 w 264516"/>
                    <a:gd name="connsiteY12" fmla="*/ 100659 h 297062"/>
                    <a:gd name="connsiteX13" fmla="*/ 172472 w 264516"/>
                    <a:gd name="connsiteY13" fmla="*/ 103412 h 297062"/>
                    <a:gd name="connsiteX14" fmla="*/ 198194 w 264516"/>
                    <a:gd name="connsiteY14" fmla="*/ 118381 h 297062"/>
                    <a:gd name="connsiteX15" fmla="*/ 194150 w 264516"/>
                    <a:gd name="connsiteY15" fmla="*/ 127930 h 297062"/>
                    <a:gd name="connsiteX16" fmla="*/ 153547 w 264516"/>
                    <a:gd name="connsiteY16" fmla="*/ 152448 h 297062"/>
                    <a:gd name="connsiteX17" fmla="*/ 156215 w 264516"/>
                    <a:gd name="connsiteY17" fmla="*/ 164750 h 297062"/>
                    <a:gd name="connsiteX18" fmla="*/ 165677 w 264516"/>
                    <a:gd name="connsiteY18" fmla="*/ 167503 h 297062"/>
                    <a:gd name="connsiteX19" fmla="*/ 192774 w 264516"/>
                    <a:gd name="connsiteY19" fmla="*/ 166127 h 297062"/>
                    <a:gd name="connsiteX20" fmla="*/ 244216 w 264516"/>
                    <a:gd name="connsiteY20" fmla="*/ 159330 h 297062"/>
                    <a:gd name="connsiteX21" fmla="*/ 264517 w 264516"/>
                    <a:gd name="connsiteY21" fmla="*/ 190731 h 297062"/>
                    <a:gd name="connsiteX22" fmla="*/ 261765 w 264516"/>
                    <a:gd name="connsiteY22" fmla="*/ 200280 h 297062"/>
                    <a:gd name="connsiteX23" fmla="*/ 253593 w 264516"/>
                    <a:gd name="connsiteY23" fmla="*/ 198904 h 297062"/>
                    <a:gd name="connsiteX24" fmla="*/ 168258 w 264516"/>
                    <a:gd name="connsiteY24" fmla="*/ 189355 h 297062"/>
                    <a:gd name="connsiteX25" fmla="*/ 161462 w 264516"/>
                    <a:gd name="connsiteY25" fmla="*/ 197527 h 297062"/>
                    <a:gd name="connsiteX26" fmla="*/ 157418 w 264516"/>
                    <a:gd name="connsiteY26" fmla="*/ 267125 h 297062"/>
                    <a:gd name="connsiteX27" fmla="*/ 156042 w 264516"/>
                    <a:gd name="connsiteY27" fmla="*/ 291643 h 297062"/>
                    <a:gd name="connsiteX28" fmla="*/ 153376 w 264516"/>
                    <a:gd name="connsiteY28" fmla="*/ 297063 h 297062"/>
                    <a:gd name="connsiteX29" fmla="*/ 147956 w 264516"/>
                    <a:gd name="connsiteY29" fmla="*/ 297063 h 297062"/>
                    <a:gd name="connsiteX30" fmla="*/ 68041 w 264516"/>
                    <a:gd name="connsiteY30" fmla="*/ 267038 h 297062"/>
                    <a:gd name="connsiteX31" fmla="*/ 63998 w 264516"/>
                    <a:gd name="connsiteY31" fmla="*/ 261619 h 297062"/>
                    <a:gd name="connsiteX32" fmla="*/ 70794 w 264516"/>
                    <a:gd name="connsiteY32" fmla="*/ 261619 h 297062"/>
                    <a:gd name="connsiteX33" fmla="*/ 120945 w 264516"/>
                    <a:gd name="connsiteY33" fmla="*/ 269792 h 297062"/>
                    <a:gd name="connsiteX34" fmla="*/ 131784 w 264516"/>
                    <a:gd name="connsiteY34" fmla="*/ 257489 h 297062"/>
                    <a:gd name="connsiteX35" fmla="*/ 131784 w 264516"/>
                    <a:gd name="connsiteY35" fmla="*/ 234262 h 297062"/>
                    <a:gd name="connsiteX36" fmla="*/ 133161 w 264516"/>
                    <a:gd name="connsiteY36" fmla="*/ 200108 h 297062"/>
                    <a:gd name="connsiteX37" fmla="*/ 129117 w 264516"/>
                    <a:gd name="connsiteY37" fmla="*/ 195979 h 297062"/>
                    <a:gd name="connsiteX38" fmla="*/ 18062 w 264516"/>
                    <a:gd name="connsiteY38" fmla="*/ 217830 h 297062"/>
                    <a:gd name="connsiteX39" fmla="*/ 5847 w 264516"/>
                    <a:gd name="connsiteY39" fmla="*/ 216454 h 297062"/>
                    <a:gd name="connsiteX40" fmla="*/ 1804 w 264516"/>
                    <a:gd name="connsiteY40" fmla="*/ 206904 h 297062"/>
                    <a:gd name="connsiteX41" fmla="*/ 427 w 264516"/>
                    <a:gd name="connsiteY41" fmla="*/ 202775 h 297062"/>
                    <a:gd name="connsiteX42" fmla="*/ 5847 w 264516"/>
                    <a:gd name="connsiteY42" fmla="*/ 201399 h 297062"/>
                    <a:gd name="connsiteX43" fmla="*/ 30191 w 264516"/>
                    <a:gd name="connsiteY43" fmla="*/ 195979 h 297062"/>
                    <a:gd name="connsiteX44" fmla="*/ 64084 w 264516"/>
                    <a:gd name="connsiteY44" fmla="*/ 189182 h 297062"/>
                    <a:gd name="connsiteX45" fmla="*/ 122321 w 264516"/>
                    <a:gd name="connsiteY45" fmla="*/ 176880 h 297062"/>
                    <a:gd name="connsiteX46" fmla="*/ 126365 w 264516"/>
                    <a:gd name="connsiteY46" fmla="*/ 175504 h 297062"/>
                    <a:gd name="connsiteX47" fmla="*/ 122321 w 264516"/>
                    <a:gd name="connsiteY47" fmla="*/ 168708 h 297062"/>
                    <a:gd name="connsiteX48" fmla="*/ 110106 w 264516"/>
                    <a:gd name="connsiteY48" fmla="*/ 160535 h 297062"/>
                    <a:gd name="connsiteX49" fmla="*/ 108730 w 264516"/>
                    <a:gd name="connsiteY49" fmla="*/ 152362 h 297062"/>
                    <a:gd name="connsiteX50" fmla="*/ 119568 w 264516"/>
                    <a:gd name="connsiteY50" fmla="*/ 148233 h 297062"/>
                    <a:gd name="connsiteX51" fmla="*/ 131784 w 264516"/>
                    <a:gd name="connsiteY51" fmla="*/ 148233 h 297062"/>
                    <a:gd name="connsiteX52" fmla="*/ 149418 w 264516"/>
                    <a:gd name="connsiteY52" fmla="*/ 135931 h 297062"/>
                    <a:gd name="connsiteX53" fmla="*/ 143999 w 264516"/>
                    <a:gd name="connsiteY53" fmla="*/ 119585 h 297062"/>
                    <a:gd name="connsiteX54" fmla="*/ 70880 w 264516"/>
                    <a:gd name="connsiteY54" fmla="*/ 149609 h 297062"/>
                    <a:gd name="connsiteX55" fmla="*/ 61417 w 264516"/>
                    <a:gd name="connsiteY55" fmla="*/ 149609 h 297062"/>
                    <a:gd name="connsiteX56" fmla="*/ 55998 w 264516"/>
                    <a:gd name="connsiteY56" fmla="*/ 144189 h 297062"/>
                    <a:gd name="connsiteX57" fmla="*/ 53245 w 264516"/>
                    <a:gd name="connsiteY57" fmla="*/ 140060 h 297062"/>
                    <a:gd name="connsiteX58" fmla="*/ 59955 w 264516"/>
                    <a:gd name="connsiteY58" fmla="*/ 136189 h 297062"/>
                    <a:gd name="connsiteX59" fmla="*/ 51869 w 264516"/>
                    <a:gd name="connsiteY59" fmla="*/ 52913 h 297062"/>
                    <a:gd name="connsiteX60" fmla="*/ 100643 w 264516"/>
                    <a:gd name="connsiteY60" fmla="*/ 25642 h 297062"/>
                    <a:gd name="connsiteX61" fmla="*/ 108730 w 264516"/>
                    <a:gd name="connsiteY61" fmla="*/ 22889 h 297062"/>
                    <a:gd name="connsiteX62" fmla="*/ 162924 w 264516"/>
                    <a:gd name="connsiteY62" fmla="*/ 2414 h 297062"/>
                    <a:gd name="connsiteX63" fmla="*/ 176430 w 264516"/>
                    <a:gd name="connsiteY63" fmla="*/ 3790 h 297062"/>
                    <a:gd name="connsiteX64" fmla="*/ 185892 w 264516"/>
                    <a:gd name="connsiteY64" fmla="*/ 13340 h 297062"/>
                    <a:gd name="connsiteX65" fmla="*/ 187268 w 264516"/>
                    <a:gd name="connsiteY65" fmla="*/ 20136 h 297062"/>
                    <a:gd name="connsiteX66" fmla="*/ 179183 w 264516"/>
                    <a:gd name="connsiteY66" fmla="*/ 22889 h 297062"/>
                    <a:gd name="connsiteX67" fmla="*/ 110106 w 264516"/>
                    <a:gd name="connsiteY67" fmla="*/ 46117 h 297062"/>
                    <a:gd name="connsiteX68" fmla="*/ 97891 w 264516"/>
                    <a:gd name="connsiteY68" fmla="*/ 54289 h 297062"/>
                    <a:gd name="connsiteX69" fmla="*/ 81633 w 264516"/>
                    <a:gd name="connsiteY69" fmla="*/ 57042 h 297062"/>
                    <a:gd name="connsiteX70" fmla="*/ 53160 w 264516"/>
                    <a:gd name="connsiteY70" fmla="*/ 59795 h 297062"/>
                    <a:gd name="connsiteX71" fmla="*/ 46363 w 264516"/>
                    <a:gd name="connsiteY71" fmla="*/ 58419 h 297062"/>
                    <a:gd name="connsiteX72" fmla="*/ 51869 w 264516"/>
                    <a:gd name="connsiteY72" fmla="*/ 52913 h 297062"/>
                    <a:gd name="connsiteX73" fmla="*/ 73546 w 264516"/>
                    <a:gd name="connsiteY73" fmla="*/ 107541 h 297062"/>
                    <a:gd name="connsiteX74" fmla="*/ 64084 w 264516"/>
                    <a:gd name="connsiteY74" fmla="*/ 100745 h 297062"/>
                    <a:gd name="connsiteX75" fmla="*/ 55998 w 264516"/>
                    <a:gd name="connsiteY75" fmla="*/ 93949 h 297062"/>
                    <a:gd name="connsiteX76" fmla="*/ 51955 w 264516"/>
                    <a:gd name="connsiteY76" fmla="*/ 89819 h 297062"/>
                    <a:gd name="connsiteX77" fmla="*/ 58751 w 264516"/>
                    <a:gd name="connsiteY77" fmla="*/ 84399 h 297062"/>
                    <a:gd name="connsiteX78" fmla="*/ 102106 w 264516"/>
                    <a:gd name="connsiteY78" fmla="*/ 73474 h 297062"/>
                    <a:gd name="connsiteX79" fmla="*/ 106149 w 264516"/>
                    <a:gd name="connsiteY79" fmla="*/ 74850 h 297062"/>
                    <a:gd name="connsiteX80" fmla="*/ 103396 w 264516"/>
                    <a:gd name="connsiteY80" fmla="*/ 78980 h 297062"/>
                    <a:gd name="connsiteX81" fmla="*/ 85762 w 264516"/>
                    <a:gd name="connsiteY81" fmla="*/ 103498 h 297062"/>
                    <a:gd name="connsiteX82" fmla="*/ 73546 w 264516"/>
                    <a:gd name="connsiteY82" fmla="*/ 107541 h 297062"/>
                    <a:gd name="connsiteX83" fmla="*/ 127655 w 264516"/>
                    <a:gd name="connsiteY83" fmla="*/ 78893 h 297062"/>
                    <a:gd name="connsiteX84" fmla="*/ 123612 w 264516"/>
                    <a:gd name="connsiteY84" fmla="*/ 66591 h 297062"/>
                    <a:gd name="connsiteX85" fmla="*/ 127655 w 264516"/>
                    <a:gd name="connsiteY85" fmla="*/ 58419 h 297062"/>
                    <a:gd name="connsiteX86" fmla="*/ 145290 w 264516"/>
                    <a:gd name="connsiteY86" fmla="*/ 54289 h 297062"/>
                    <a:gd name="connsiteX87" fmla="*/ 157505 w 264516"/>
                    <a:gd name="connsiteY87" fmla="*/ 51536 h 297062"/>
                    <a:gd name="connsiteX88" fmla="*/ 160258 w 264516"/>
                    <a:gd name="connsiteY88" fmla="*/ 52913 h 297062"/>
                    <a:gd name="connsiteX89" fmla="*/ 158881 w 264516"/>
                    <a:gd name="connsiteY89" fmla="*/ 55666 h 297062"/>
                    <a:gd name="connsiteX90" fmla="*/ 139956 w 264516"/>
                    <a:gd name="connsiteY90" fmla="*/ 78893 h 297062"/>
                    <a:gd name="connsiteX91" fmla="*/ 133161 w 264516"/>
                    <a:gd name="connsiteY91" fmla="*/ 84313 h 297062"/>
                    <a:gd name="connsiteX92" fmla="*/ 127655 w 264516"/>
                    <a:gd name="connsiteY92" fmla="*/ 78893 h 29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64516" h="297062">
                      <a:moveTo>
                        <a:pt x="59955" y="136189"/>
                      </a:moveTo>
                      <a:cubicBezTo>
                        <a:pt x="69847" y="133436"/>
                        <a:pt x="80687" y="128876"/>
                        <a:pt x="92471" y="122510"/>
                      </a:cubicBezTo>
                      <a:cubicBezTo>
                        <a:pt x="97891" y="120704"/>
                        <a:pt x="106064" y="117521"/>
                        <a:pt x="116902" y="112961"/>
                      </a:cubicBezTo>
                      <a:cubicBezTo>
                        <a:pt x="120515" y="112101"/>
                        <a:pt x="124989" y="110208"/>
                        <a:pt x="130408" y="107541"/>
                      </a:cubicBezTo>
                      <a:cubicBezTo>
                        <a:pt x="138493" y="105734"/>
                        <a:pt x="148042" y="99368"/>
                        <a:pt x="158881" y="88443"/>
                      </a:cubicBezTo>
                      <a:cubicBezTo>
                        <a:pt x="167053" y="81130"/>
                        <a:pt x="178753" y="67108"/>
                        <a:pt x="194065" y="46117"/>
                      </a:cubicBezTo>
                      <a:cubicBezTo>
                        <a:pt x="195871" y="42503"/>
                        <a:pt x="199054" y="41127"/>
                        <a:pt x="203527" y="41987"/>
                      </a:cubicBezTo>
                      <a:cubicBezTo>
                        <a:pt x="203527" y="42933"/>
                        <a:pt x="203957" y="43364"/>
                        <a:pt x="204903" y="43364"/>
                      </a:cubicBezTo>
                      <a:cubicBezTo>
                        <a:pt x="206710" y="44310"/>
                        <a:pt x="208086" y="44740"/>
                        <a:pt x="208946" y="44740"/>
                      </a:cubicBezTo>
                      <a:cubicBezTo>
                        <a:pt x="213420" y="46547"/>
                        <a:pt x="213936" y="49730"/>
                        <a:pt x="210322" y="54289"/>
                      </a:cubicBezTo>
                      <a:cubicBezTo>
                        <a:pt x="204903" y="59709"/>
                        <a:pt x="198108" y="66591"/>
                        <a:pt x="190021" y="74764"/>
                      </a:cubicBezTo>
                      <a:cubicBezTo>
                        <a:pt x="181935" y="83883"/>
                        <a:pt x="175570" y="90679"/>
                        <a:pt x="171096" y="95239"/>
                      </a:cubicBezTo>
                      <a:cubicBezTo>
                        <a:pt x="168430" y="97992"/>
                        <a:pt x="167053" y="99799"/>
                        <a:pt x="167053" y="100659"/>
                      </a:cubicBezTo>
                      <a:cubicBezTo>
                        <a:pt x="167053" y="102466"/>
                        <a:pt x="168860" y="103412"/>
                        <a:pt x="172472" y="103412"/>
                      </a:cubicBezTo>
                      <a:cubicBezTo>
                        <a:pt x="185118" y="107025"/>
                        <a:pt x="193720" y="112101"/>
                        <a:pt x="198194" y="118381"/>
                      </a:cubicBezTo>
                      <a:cubicBezTo>
                        <a:pt x="200860" y="122940"/>
                        <a:pt x="199570" y="126123"/>
                        <a:pt x="194150" y="127930"/>
                      </a:cubicBezTo>
                      <a:cubicBezTo>
                        <a:pt x="178753" y="137909"/>
                        <a:pt x="165247" y="146168"/>
                        <a:pt x="153547" y="152448"/>
                      </a:cubicBezTo>
                      <a:cubicBezTo>
                        <a:pt x="148988" y="155201"/>
                        <a:pt x="149935" y="159245"/>
                        <a:pt x="156215" y="164750"/>
                      </a:cubicBezTo>
                      <a:cubicBezTo>
                        <a:pt x="158021" y="167503"/>
                        <a:pt x="161204" y="168363"/>
                        <a:pt x="165677" y="167503"/>
                      </a:cubicBezTo>
                      <a:cubicBezTo>
                        <a:pt x="172903" y="167503"/>
                        <a:pt x="181935" y="167073"/>
                        <a:pt x="192774" y="166127"/>
                      </a:cubicBezTo>
                      <a:cubicBezTo>
                        <a:pt x="215312" y="164320"/>
                        <a:pt x="232517" y="161997"/>
                        <a:pt x="244216" y="159330"/>
                      </a:cubicBezTo>
                      <a:cubicBezTo>
                        <a:pt x="251442" y="162944"/>
                        <a:pt x="258237" y="173439"/>
                        <a:pt x="264517" y="190731"/>
                      </a:cubicBezTo>
                      <a:cubicBezTo>
                        <a:pt x="264517" y="196151"/>
                        <a:pt x="263571" y="199420"/>
                        <a:pt x="261765" y="200280"/>
                      </a:cubicBezTo>
                      <a:cubicBezTo>
                        <a:pt x="259958" y="201226"/>
                        <a:pt x="257205" y="200710"/>
                        <a:pt x="253593" y="198904"/>
                      </a:cubicBezTo>
                      <a:cubicBezTo>
                        <a:pt x="230108" y="188924"/>
                        <a:pt x="201634" y="185741"/>
                        <a:pt x="168258" y="189355"/>
                      </a:cubicBezTo>
                      <a:cubicBezTo>
                        <a:pt x="163699" y="189355"/>
                        <a:pt x="161462" y="192107"/>
                        <a:pt x="161462" y="197527"/>
                      </a:cubicBezTo>
                      <a:cubicBezTo>
                        <a:pt x="160516" y="228498"/>
                        <a:pt x="159225" y="251639"/>
                        <a:pt x="157418" y="267125"/>
                      </a:cubicBezTo>
                      <a:cubicBezTo>
                        <a:pt x="154666" y="276244"/>
                        <a:pt x="154236" y="284416"/>
                        <a:pt x="156042" y="291643"/>
                      </a:cubicBezTo>
                      <a:cubicBezTo>
                        <a:pt x="156042" y="294396"/>
                        <a:pt x="155096" y="296202"/>
                        <a:pt x="153376" y="297063"/>
                      </a:cubicBezTo>
                      <a:lnTo>
                        <a:pt x="147956" y="297063"/>
                      </a:lnTo>
                      <a:cubicBezTo>
                        <a:pt x="112773" y="289750"/>
                        <a:pt x="86106" y="279771"/>
                        <a:pt x="68041" y="267038"/>
                      </a:cubicBezTo>
                      <a:cubicBezTo>
                        <a:pt x="64428" y="264286"/>
                        <a:pt x="63052" y="262479"/>
                        <a:pt x="63998" y="261619"/>
                      </a:cubicBezTo>
                      <a:cubicBezTo>
                        <a:pt x="63998" y="260758"/>
                        <a:pt x="66234" y="260758"/>
                        <a:pt x="70794" y="261619"/>
                      </a:cubicBezTo>
                      <a:cubicBezTo>
                        <a:pt x="89805" y="267985"/>
                        <a:pt x="106494" y="270738"/>
                        <a:pt x="120945" y="269792"/>
                      </a:cubicBezTo>
                      <a:cubicBezTo>
                        <a:pt x="127225" y="269792"/>
                        <a:pt x="130838" y="265662"/>
                        <a:pt x="131784" y="257489"/>
                      </a:cubicBezTo>
                      <a:cubicBezTo>
                        <a:pt x="131784" y="252930"/>
                        <a:pt x="131784" y="245187"/>
                        <a:pt x="131784" y="234262"/>
                      </a:cubicBezTo>
                      <a:cubicBezTo>
                        <a:pt x="132644" y="219723"/>
                        <a:pt x="133161" y="208367"/>
                        <a:pt x="133161" y="200108"/>
                      </a:cubicBezTo>
                      <a:cubicBezTo>
                        <a:pt x="133161" y="197355"/>
                        <a:pt x="131784" y="195979"/>
                        <a:pt x="129117" y="195979"/>
                      </a:cubicBezTo>
                      <a:cubicBezTo>
                        <a:pt x="67697" y="200538"/>
                        <a:pt x="30621" y="207851"/>
                        <a:pt x="18062" y="217830"/>
                      </a:cubicBezTo>
                      <a:cubicBezTo>
                        <a:pt x="11696" y="221443"/>
                        <a:pt x="7653" y="221013"/>
                        <a:pt x="5847" y="216454"/>
                      </a:cubicBezTo>
                      <a:cubicBezTo>
                        <a:pt x="4040" y="214647"/>
                        <a:pt x="2664" y="211464"/>
                        <a:pt x="1804" y="206904"/>
                      </a:cubicBezTo>
                      <a:cubicBezTo>
                        <a:pt x="-3" y="205098"/>
                        <a:pt x="-433" y="203721"/>
                        <a:pt x="427" y="202775"/>
                      </a:cubicBezTo>
                      <a:cubicBezTo>
                        <a:pt x="427" y="201915"/>
                        <a:pt x="2234" y="201399"/>
                        <a:pt x="5847" y="201399"/>
                      </a:cubicBezTo>
                      <a:cubicBezTo>
                        <a:pt x="11266" y="202345"/>
                        <a:pt x="19352" y="200538"/>
                        <a:pt x="30191" y="195979"/>
                      </a:cubicBezTo>
                      <a:cubicBezTo>
                        <a:pt x="38363" y="193226"/>
                        <a:pt x="49632" y="190989"/>
                        <a:pt x="64084" y="189182"/>
                      </a:cubicBezTo>
                      <a:cubicBezTo>
                        <a:pt x="97461" y="183763"/>
                        <a:pt x="116902" y="179633"/>
                        <a:pt x="122321" y="176880"/>
                      </a:cubicBezTo>
                      <a:cubicBezTo>
                        <a:pt x="124989" y="176880"/>
                        <a:pt x="126365" y="176450"/>
                        <a:pt x="126365" y="175504"/>
                      </a:cubicBezTo>
                      <a:cubicBezTo>
                        <a:pt x="126365" y="174644"/>
                        <a:pt x="124989" y="172321"/>
                        <a:pt x="122321" y="168708"/>
                      </a:cubicBezTo>
                      <a:cubicBezTo>
                        <a:pt x="116902" y="165094"/>
                        <a:pt x="112859" y="162341"/>
                        <a:pt x="110106" y="160535"/>
                      </a:cubicBezTo>
                      <a:cubicBezTo>
                        <a:pt x="106494" y="158728"/>
                        <a:pt x="106064" y="155975"/>
                        <a:pt x="108730" y="152362"/>
                      </a:cubicBezTo>
                      <a:cubicBezTo>
                        <a:pt x="111483" y="148749"/>
                        <a:pt x="115009" y="147372"/>
                        <a:pt x="119568" y="148233"/>
                      </a:cubicBezTo>
                      <a:cubicBezTo>
                        <a:pt x="122321" y="150039"/>
                        <a:pt x="126365" y="150039"/>
                        <a:pt x="131784" y="148233"/>
                      </a:cubicBezTo>
                      <a:cubicBezTo>
                        <a:pt x="134537" y="148233"/>
                        <a:pt x="140386" y="144103"/>
                        <a:pt x="149418" y="135931"/>
                      </a:cubicBezTo>
                      <a:cubicBezTo>
                        <a:pt x="154838" y="128618"/>
                        <a:pt x="153032" y="123198"/>
                        <a:pt x="143999" y="119585"/>
                      </a:cubicBezTo>
                      <a:cubicBezTo>
                        <a:pt x="132214" y="119585"/>
                        <a:pt x="107870" y="129565"/>
                        <a:pt x="70880" y="149609"/>
                      </a:cubicBezTo>
                      <a:cubicBezTo>
                        <a:pt x="66321" y="152362"/>
                        <a:pt x="63224" y="152362"/>
                        <a:pt x="61417" y="149609"/>
                      </a:cubicBezTo>
                      <a:cubicBezTo>
                        <a:pt x="58665" y="147803"/>
                        <a:pt x="56858" y="145996"/>
                        <a:pt x="55998" y="144189"/>
                      </a:cubicBezTo>
                      <a:cubicBezTo>
                        <a:pt x="53245" y="142383"/>
                        <a:pt x="52385" y="141006"/>
                        <a:pt x="53245" y="140060"/>
                      </a:cubicBezTo>
                      <a:cubicBezTo>
                        <a:pt x="53160" y="138425"/>
                        <a:pt x="55396" y="137049"/>
                        <a:pt x="59955" y="136189"/>
                      </a:cubicBezTo>
                      <a:close/>
                      <a:moveTo>
                        <a:pt x="51869" y="52913"/>
                      </a:moveTo>
                      <a:cubicBezTo>
                        <a:pt x="68987" y="41987"/>
                        <a:pt x="85246" y="32954"/>
                        <a:pt x="100643" y="25642"/>
                      </a:cubicBezTo>
                      <a:cubicBezTo>
                        <a:pt x="102450" y="25642"/>
                        <a:pt x="105117" y="24781"/>
                        <a:pt x="108730" y="22889"/>
                      </a:cubicBezTo>
                      <a:cubicBezTo>
                        <a:pt x="127741" y="16523"/>
                        <a:pt x="145720" y="9726"/>
                        <a:pt x="162924" y="2414"/>
                      </a:cubicBezTo>
                      <a:cubicBezTo>
                        <a:pt x="169204" y="-1199"/>
                        <a:pt x="173763" y="-769"/>
                        <a:pt x="176430" y="3790"/>
                      </a:cubicBezTo>
                      <a:cubicBezTo>
                        <a:pt x="177290" y="6543"/>
                        <a:pt x="180473" y="9726"/>
                        <a:pt x="185892" y="13340"/>
                      </a:cubicBezTo>
                      <a:cubicBezTo>
                        <a:pt x="187699" y="16092"/>
                        <a:pt x="188129" y="18329"/>
                        <a:pt x="187268" y="20136"/>
                      </a:cubicBezTo>
                      <a:cubicBezTo>
                        <a:pt x="185462" y="21942"/>
                        <a:pt x="182709" y="22889"/>
                        <a:pt x="179183" y="22889"/>
                      </a:cubicBezTo>
                      <a:cubicBezTo>
                        <a:pt x="140300" y="29255"/>
                        <a:pt x="117332" y="36998"/>
                        <a:pt x="110106" y="46117"/>
                      </a:cubicBezTo>
                      <a:cubicBezTo>
                        <a:pt x="107440" y="51536"/>
                        <a:pt x="103311" y="54289"/>
                        <a:pt x="97891" y="54289"/>
                      </a:cubicBezTo>
                      <a:cubicBezTo>
                        <a:pt x="94278" y="55236"/>
                        <a:pt x="88859" y="56096"/>
                        <a:pt x="81633" y="57042"/>
                      </a:cubicBezTo>
                      <a:cubicBezTo>
                        <a:pt x="69847" y="58849"/>
                        <a:pt x="60385" y="59795"/>
                        <a:pt x="53160" y="59795"/>
                      </a:cubicBezTo>
                      <a:cubicBezTo>
                        <a:pt x="49546" y="59795"/>
                        <a:pt x="47309" y="59365"/>
                        <a:pt x="46363" y="58419"/>
                      </a:cubicBezTo>
                      <a:cubicBezTo>
                        <a:pt x="46449" y="57472"/>
                        <a:pt x="48170" y="55666"/>
                        <a:pt x="51869" y="52913"/>
                      </a:cubicBezTo>
                      <a:close/>
                      <a:moveTo>
                        <a:pt x="73546" y="107541"/>
                      </a:moveTo>
                      <a:cubicBezTo>
                        <a:pt x="70794" y="106681"/>
                        <a:pt x="67697" y="104358"/>
                        <a:pt x="64084" y="100745"/>
                      </a:cubicBezTo>
                      <a:cubicBezTo>
                        <a:pt x="60471" y="97992"/>
                        <a:pt x="57719" y="95755"/>
                        <a:pt x="55998" y="93949"/>
                      </a:cubicBezTo>
                      <a:cubicBezTo>
                        <a:pt x="52385" y="92142"/>
                        <a:pt x="51009" y="90766"/>
                        <a:pt x="51955" y="89819"/>
                      </a:cubicBezTo>
                      <a:cubicBezTo>
                        <a:pt x="51955" y="88013"/>
                        <a:pt x="54191" y="86206"/>
                        <a:pt x="58751" y="84399"/>
                      </a:cubicBezTo>
                      <a:cubicBezTo>
                        <a:pt x="73203" y="78980"/>
                        <a:pt x="87654" y="75280"/>
                        <a:pt x="102106" y="73474"/>
                      </a:cubicBezTo>
                      <a:cubicBezTo>
                        <a:pt x="104859" y="73474"/>
                        <a:pt x="106149" y="73904"/>
                        <a:pt x="106149" y="74850"/>
                      </a:cubicBezTo>
                      <a:cubicBezTo>
                        <a:pt x="106149" y="75797"/>
                        <a:pt x="105203" y="77173"/>
                        <a:pt x="103396" y="78980"/>
                      </a:cubicBezTo>
                      <a:cubicBezTo>
                        <a:pt x="95311" y="86292"/>
                        <a:pt x="89375" y="94465"/>
                        <a:pt x="85762" y="103498"/>
                      </a:cubicBezTo>
                      <a:cubicBezTo>
                        <a:pt x="83009" y="110724"/>
                        <a:pt x="78880" y="112101"/>
                        <a:pt x="73546" y="107541"/>
                      </a:cubicBezTo>
                      <a:close/>
                      <a:moveTo>
                        <a:pt x="127655" y="78893"/>
                      </a:moveTo>
                      <a:cubicBezTo>
                        <a:pt x="124902" y="73474"/>
                        <a:pt x="123612" y="69344"/>
                        <a:pt x="123612" y="66591"/>
                      </a:cubicBezTo>
                      <a:cubicBezTo>
                        <a:pt x="120945" y="62032"/>
                        <a:pt x="122236" y="59279"/>
                        <a:pt x="127655" y="58419"/>
                      </a:cubicBezTo>
                      <a:cubicBezTo>
                        <a:pt x="130321" y="57558"/>
                        <a:pt x="136257" y="56182"/>
                        <a:pt x="145290" y="54289"/>
                      </a:cubicBezTo>
                      <a:cubicBezTo>
                        <a:pt x="148903" y="53429"/>
                        <a:pt x="152946" y="52483"/>
                        <a:pt x="157505" y="51536"/>
                      </a:cubicBezTo>
                      <a:cubicBezTo>
                        <a:pt x="159311" y="51536"/>
                        <a:pt x="160258" y="51966"/>
                        <a:pt x="160258" y="52913"/>
                      </a:cubicBezTo>
                      <a:cubicBezTo>
                        <a:pt x="161118" y="52913"/>
                        <a:pt x="160688" y="53859"/>
                        <a:pt x="158881" y="55666"/>
                      </a:cubicBezTo>
                      <a:cubicBezTo>
                        <a:pt x="150795" y="62978"/>
                        <a:pt x="144429" y="70635"/>
                        <a:pt x="139956" y="78893"/>
                      </a:cubicBezTo>
                      <a:cubicBezTo>
                        <a:pt x="137290" y="82507"/>
                        <a:pt x="134967" y="84313"/>
                        <a:pt x="133161" y="84313"/>
                      </a:cubicBezTo>
                      <a:cubicBezTo>
                        <a:pt x="132214" y="84313"/>
                        <a:pt x="130408" y="82507"/>
                        <a:pt x="127655" y="78893"/>
                      </a:cubicBezTo>
                      <a:close/>
                    </a:path>
                  </a:pathLst>
                </a:custGeom>
                <a:grpFill/>
                <a:ln w="860" cap="flat">
                  <a:noFill/>
                  <a:prstDash val="solid"/>
                  <a:miter/>
                </a:ln>
              </p:spPr>
              <p:txBody>
                <a:bodyPr rtlCol="0" anchor="ctr"/>
                <a:lstStyle/>
                <a:p>
                  <a:endParaRPr lang="zh-CN" altLang="en-US">
                    <a:latin typeface="微软雅黑" charset="0"/>
                    <a:ea typeface="微软雅黑" charset="0"/>
                  </a:endParaRPr>
                </a:p>
              </p:txBody>
            </p:sp>
          </p:grpSp>
        </p:grpSp>
      </p:grpSp>
      <p:grpSp>
        <p:nvGrpSpPr>
          <p:cNvPr id="9" name="组合 8"/>
          <p:cNvGrpSpPr/>
          <p:nvPr/>
        </p:nvGrpSpPr>
        <p:grpSpPr>
          <a:xfrm>
            <a:off x="6382800" y="1170644"/>
            <a:ext cx="4408738" cy="669118"/>
            <a:chOff x="6493736" y="1170644"/>
            <a:chExt cx="4408738" cy="669118"/>
          </a:xfrm>
        </p:grpSpPr>
        <p:sp>
          <p:nvSpPr>
            <p:cNvPr id="42" name="îsļíḋè"/>
            <p:cNvSpPr/>
            <p:nvPr/>
          </p:nvSpPr>
          <p:spPr>
            <a:xfrm>
              <a:off x="6617587" y="1170644"/>
              <a:ext cx="4284887" cy="669118"/>
            </a:xfrm>
            <a:prstGeom prst="roundRect">
              <a:avLst>
                <a:gd name="adj" fmla="val 50000"/>
              </a:avLst>
            </a:prstGeom>
            <a:gradFill>
              <a:gsLst>
                <a:gs pos="0">
                  <a:schemeClr val="accent1">
                    <a:tint val="66000"/>
                    <a:satMod val="160000"/>
                  </a:schemeClr>
                </a:gs>
                <a:gs pos="54000">
                  <a:schemeClr val="accent1">
                    <a:tint val="44500"/>
                    <a:satMod val="160000"/>
                    <a:alpha val="31000"/>
                  </a:schemeClr>
                </a:gs>
                <a:gs pos="100000">
                  <a:schemeClr val="accent1">
                    <a:tint val="23500"/>
                    <a:satMod val="160000"/>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charset="0"/>
                <a:ea typeface="微软雅黑" charset="0"/>
              </a:endParaRPr>
            </a:p>
          </p:txBody>
        </p:sp>
        <p:sp>
          <p:nvSpPr>
            <p:cNvPr id="43" name="islïdê"/>
            <p:cNvSpPr txBox="1"/>
            <p:nvPr/>
          </p:nvSpPr>
          <p:spPr>
            <a:xfrm>
              <a:off x="7090408" y="1300162"/>
              <a:ext cx="3489386" cy="410082"/>
            </a:xfrm>
            <a:prstGeom prst="rect">
              <a:avLst/>
            </a:prstGeom>
            <a:noFill/>
            <a:ln>
              <a:noFill/>
            </a:ln>
            <a:effectLst>
              <a:outerShdw blurRad="50800" dist="38100" dir="2700000" algn="tl" rotWithShape="0">
                <a:schemeClr val="bg1">
                  <a:alpha val="70000"/>
                </a:schemeClr>
              </a:outerShdw>
            </a:effectLst>
          </p:spPr>
          <p:txBody>
            <a:bodyPr wrap="square" lIns="91440" tIns="45720" rIns="91440" bIns="45720" anchor="ctr" anchorCtr="0">
              <a:noAutofit/>
            </a:bodyPr>
            <a:lstStyle/>
            <a:p>
              <a:pPr>
                <a:buSzPct val="25000"/>
              </a:pPr>
              <a:r>
                <a:rPr lang="zh-CN" altLang="en-US" sz="2100" b="1" dirty="0">
                  <a:solidFill>
                    <a:schemeClr val="tx2">
                      <a:lumMod val="50000"/>
                    </a:schemeClr>
                  </a:solidFill>
                  <a:latin typeface="微软雅黑" charset="0"/>
                  <a:ea typeface="微软雅黑" charset="0"/>
                </a:rPr>
                <a:t>政策</a:t>
              </a:r>
              <a:r>
                <a:rPr lang="zh-CN" altLang="en-US" sz="2100" b="1" dirty="0">
                  <a:solidFill>
                    <a:schemeClr val="tx2">
                      <a:lumMod val="50000"/>
                    </a:schemeClr>
                  </a:solidFill>
                  <a:latin typeface="微软雅黑" charset="0"/>
                  <a:ea typeface="微软雅黑" charset="0"/>
                </a:rPr>
                <a:t>背景</a:t>
              </a:r>
              <a:endParaRPr lang="zh-CN" altLang="en-US" sz="2100" b="1" dirty="0">
                <a:solidFill>
                  <a:schemeClr val="tx2">
                    <a:lumMod val="50000"/>
                  </a:schemeClr>
                </a:solidFill>
                <a:latin typeface="微软雅黑" charset="0"/>
                <a:ea typeface="微软雅黑" charset="0"/>
              </a:endParaRPr>
            </a:p>
          </p:txBody>
        </p:sp>
        <p:sp>
          <p:nvSpPr>
            <p:cNvPr id="44" name="íṣ1îďe"/>
            <p:cNvSpPr/>
            <p:nvPr/>
          </p:nvSpPr>
          <p:spPr>
            <a:xfrm>
              <a:off x="6493736" y="1235949"/>
              <a:ext cx="538508" cy="538508"/>
            </a:xfrm>
            <a:prstGeom prst="ellipse">
              <a:avLst/>
            </a:prstGeom>
            <a:solidFill>
              <a:srgbClr val="2277C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b="1" dirty="0" smtClean="0">
                  <a:latin typeface="微软雅黑" charset="0"/>
                  <a:ea typeface="微软雅黑" charset="0"/>
                </a:rPr>
                <a:t>01</a:t>
              </a:r>
              <a:endParaRPr lang="en-US" altLang="zh-CN" b="1" dirty="0" smtClean="0">
                <a:latin typeface="微软雅黑" charset="0"/>
                <a:ea typeface="微软雅黑"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10000"/>
                                  </p:iterate>
                                  <p:childTnLst>
                                    <p:set>
                                      <p:cBhvr>
                                        <p:cTn id="6" dur="1" fill="hold">
                                          <p:stCondLst>
                                            <p:cond delay="0"/>
                                          </p:stCondLst>
                                        </p:cTn>
                                        <p:tgtEl>
                                          <p:spTgt spid="91"/>
                                        </p:tgtEl>
                                        <p:attrNameLst>
                                          <p:attrName>style.visibility</p:attrName>
                                        </p:attrNameLst>
                                      </p:cBhvr>
                                      <p:to>
                                        <p:strVal val="visible"/>
                                      </p:to>
                                    </p:set>
                                    <p:anim calcmode="lin" valueType="num">
                                      <p:cBhvr>
                                        <p:cTn id="7" dur="500" fill="hold"/>
                                        <p:tgtEl>
                                          <p:spTgt spid="91"/>
                                        </p:tgtEl>
                                        <p:attrNameLst>
                                          <p:attrName>ppt_w</p:attrName>
                                        </p:attrNameLst>
                                      </p:cBhvr>
                                      <p:tavLst>
                                        <p:tav tm="0">
                                          <p:val>
                                            <p:fltVal val="0"/>
                                          </p:val>
                                        </p:tav>
                                        <p:tav tm="100000">
                                          <p:val>
                                            <p:strVal val="#ppt_w"/>
                                          </p:val>
                                        </p:tav>
                                      </p:tavLst>
                                    </p:anim>
                                    <p:anim calcmode="lin" valueType="num">
                                      <p:cBhvr>
                                        <p:cTn id="8" dur="500" fill="hold"/>
                                        <p:tgtEl>
                                          <p:spTgt spid="91"/>
                                        </p:tgtEl>
                                        <p:attrNameLst>
                                          <p:attrName>ppt_h</p:attrName>
                                        </p:attrNameLst>
                                      </p:cBhvr>
                                      <p:tavLst>
                                        <p:tav tm="0">
                                          <p:val>
                                            <p:fltVal val="0"/>
                                          </p:val>
                                        </p:tav>
                                        <p:tav tm="100000">
                                          <p:val>
                                            <p:strVal val="#ppt_h"/>
                                          </p:val>
                                        </p:tav>
                                      </p:tavLst>
                                    </p:anim>
                                    <p:anim calcmode="lin" valueType="num">
                                      <p:cBhvr>
                                        <p:cTn id="9" dur="500" fill="hold"/>
                                        <p:tgtEl>
                                          <p:spTgt spid="91"/>
                                        </p:tgtEl>
                                        <p:attrNameLst>
                                          <p:attrName>style.rotation</p:attrName>
                                        </p:attrNameLst>
                                      </p:cBhvr>
                                      <p:tavLst>
                                        <p:tav tm="0">
                                          <p:val>
                                            <p:fltVal val="360"/>
                                          </p:val>
                                        </p:tav>
                                        <p:tav tm="100000">
                                          <p:val>
                                            <p:fltVal val="0"/>
                                          </p:val>
                                        </p:tav>
                                      </p:tavLst>
                                    </p:anim>
                                    <p:animEffect transition="in" filter="fade">
                                      <p:cBhvr>
                                        <p:cTn id="10"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latin typeface="微软雅黑" charset="0"/>
                <a:ea typeface="微软雅黑" charset="0"/>
              </a:rPr>
              <a:t>国资监管</a:t>
            </a:r>
            <a:r>
              <a:rPr lang="zh-CN" altLang="en-US" dirty="0" smtClean="0">
                <a:latin typeface="微软雅黑" charset="0"/>
                <a:ea typeface="微软雅黑" charset="0"/>
              </a:rPr>
              <a:t>现状</a:t>
            </a:r>
            <a:endParaRPr lang="zh-CN" altLang="en-US" dirty="0" smtClean="0">
              <a:latin typeface="微软雅黑" charset="0"/>
              <a:ea typeface="微软雅黑" charset="0"/>
            </a:endParaRPr>
          </a:p>
        </p:txBody>
      </p:sp>
      <p:sp>
        <p:nvSpPr>
          <p:cNvPr id="97" name="矩形 139"/>
          <p:cNvSpPr/>
          <p:nvPr/>
        </p:nvSpPr>
        <p:spPr>
          <a:xfrm rot="10800000">
            <a:off x="401320" y="5086350"/>
            <a:ext cx="11367770" cy="1321435"/>
          </a:xfrm>
          <a:prstGeom prst="roundRect">
            <a:avLst>
              <a:gd name="adj" fmla="val 10306"/>
            </a:avLst>
          </a:prstGeom>
          <a:gradFill>
            <a:gsLst>
              <a:gs pos="0">
                <a:srgbClr val="18C2F3">
                  <a:alpha val="40000"/>
                </a:srgbClr>
              </a:gs>
              <a:gs pos="23000">
                <a:srgbClr val="18C2F3">
                  <a:alpha val="3000"/>
                </a:srgbClr>
              </a:gs>
            </a:gsLst>
            <a:lin ang="16200000" scaled="0"/>
          </a:gradFill>
          <a:ln>
            <a:solidFill>
              <a:srgbClr val="FF0000">
                <a:alpha val="12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charset="0"/>
              <a:ea typeface="微软雅黑" charset="0"/>
              <a:cs typeface="Calibri" panose="020F0502020204030204"/>
              <a:sym typeface="Calibri" panose="020F0502020204030204"/>
            </a:endParaRPr>
          </a:p>
        </p:txBody>
      </p:sp>
      <p:sp>
        <p:nvSpPr>
          <p:cNvPr id="15" name="文本框 14"/>
          <p:cNvSpPr txBox="1"/>
          <p:nvPr/>
        </p:nvSpPr>
        <p:spPr>
          <a:xfrm>
            <a:off x="2219960" y="1078230"/>
            <a:ext cx="1200785" cy="368300"/>
          </a:xfrm>
          <a:prstGeom prst="rect">
            <a:avLst/>
          </a:prstGeom>
          <a:noFill/>
          <a:ln w="9525">
            <a:noFill/>
          </a:ln>
        </p:spPr>
        <p:txBody>
          <a:bodyPr wrap="square">
            <a:spAutoFit/>
          </a:bodyPr>
          <a:p>
            <a:pPr marL="0" indent="0" algn="l"/>
            <a:r>
              <a:rPr lang="en-US" altLang="zh-CN" sz="1800">
                <a:latin typeface="微软雅黑" charset="0"/>
                <a:ea typeface="微软雅黑" charset="0"/>
                <a:cs typeface="微软雅黑" charset="0"/>
              </a:rPr>
              <a:t>2019</a:t>
            </a:r>
            <a:r>
              <a:rPr lang="zh-CN" altLang="en-US" sz="1800">
                <a:latin typeface="微软雅黑" charset="0"/>
                <a:ea typeface="微软雅黑" charset="0"/>
                <a:cs typeface="微软雅黑" charset="0"/>
              </a:rPr>
              <a:t>年</a:t>
            </a:r>
            <a:endParaRPr lang="zh-CN" altLang="en-US">
              <a:latin typeface="微软雅黑" charset="0"/>
              <a:ea typeface="微软雅黑" charset="0"/>
              <a:cs typeface="微软雅黑" charset="0"/>
            </a:endParaRPr>
          </a:p>
        </p:txBody>
      </p:sp>
      <p:sp>
        <p:nvSpPr>
          <p:cNvPr id="16" name="文本框 15"/>
          <p:cNvSpPr txBox="1"/>
          <p:nvPr/>
        </p:nvSpPr>
        <p:spPr>
          <a:xfrm>
            <a:off x="6160770" y="1078230"/>
            <a:ext cx="3009265" cy="368300"/>
          </a:xfrm>
          <a:prstGeom prst="rect">
            <a:avLst/>
          </a:prstGeom>
          <a:noFill/>
          <a:ln w="9525">
            <a:noFill/>
          </a:ln>
        </p:spPr>
        <p:txBody>
          <a:bodyPr wrap="square">
            <a:spAutoFit/>
          </a:bodyPr>
          <a:p>
            <a:pPr marL="0" indent="0" algn="l"/>
            <a:r>
              <a:rPr lang="en-US" altLang="zh-CN" sz="1800" b="0" dirty="0">
                <a:latin typeface="微软雅黑" charset="0"/>
                <a:ea typeface="微软雅黑" charset="0"/>
                <a:cs typeface="微软雅黑" charset="0"/>
              </a:rPr>
              <a:t>2022</a:t>
            </a:r>
            <a:r>
              <a:rPr lang="zh-CN" altLang="en-US" sz="1800" b="0" dirty="0">
                <a:latin typeface="微软雅黑" charset="0"/>
                <a:ea typeface="微软雅黑" charset="0"/>
                <a:cs typeface="微软雅黑" charset="0"/>
              </a:rPr>
              <a:t>年 </a:t>
            </a:r>
            <a:r>
              <a:rPr lang="zh-CN" altLang="en-US" sz="1800" b="1" dirty="0">
                <a:solidFill>
                  <a:srgbClr val="ED7D31"/>
                </a:solidFill>
                <a:latin typeface="微软雅黑" charset="0"/>
                <a:ea typeface="微软雅黑" charset="0"/>
                <a:cs typeface="微软雅黑" charset="0"/>
              </a:rPr>
              <a:t>“合规管理强化年”</a:t>
            </a:r>
            <a:endParaRPr lang="zh-CN" altLang="en-US" sz="1800" b="1" dirty="0">
              <a:solidFill>
                <a:srgbClr val="ED7D31"/>
              </a:solidFill>
              <a:latin typeface="微软雅黑" charset="0"/>
              <a:ea typeface="微软雅黑" charset="0"/>
              <a:cs typeface="微软雅黑" charset="0"/>
            </a:endParaRPr>
          </a:p>
        </p:txBody>
      </p:sp>
      <p:grpSp>
        <p:nvGrpSpPr>
          <p:cNvPr id="71" name="组合 70"/>
          <p:cNvGrpSpPr/>
          <p:nvPr/>
        </p:nvGrpSpPr>
        <p:grpSpPr>
          <a:xfrm>
            <a:off x="401320" y="1670685"/>
            <a:ext cx="3084830" cy="2509520"/>
            <a:chOff x="632" y="3163"/>
            <a:chExt cx="4858" cy="3952"/>
          </a:xfrm>
        </p:grpSpPr>
        <p:sp>
          <p:nvSpPr>
            <p:cNvPr id="3" name="圆角矩形 2"/>
            <p:cNvSpPr/>
            <p:nvPr/>
          </p:nvSpPr>
          <p:spPr>
            <a:xfrm>
              <a:off x="632" y="3163"/>
              <a:ext cx="4859" cy="3952"/>
            </a:xfrm>
            <a:prstGeom prst="roundRect">
              <a:avLst>
                <a:gd name="adj" fmla="val 4605"/>
              </a:avLst>
            </a:prstGeom>
            <a:solidFill>
              <a:srgbClr val="E9F6FC"/>
            </a:solidFill>
            <a:ln w="12700">
              <a:solidFill>
                <a:srgbClr val="FF0000">
                  <a:alpha val="1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charset="0"/>
                <a:ea typeface="微软雅黑" charset="0"/>
              </a:endParaRPr>
            </a:p>
          </p:txBody>
        </p:sp>
        <p:grpSp>
          <p:nvGrpSpPr>
            <p:cNvPr id="20" name="组合 19"/>
            <p:cNvGrpSpPr/>
            <p:nvPr/>
          </p:nvGrpSpPr>
          <p:grpSpPr>
            <a:xfrm>
              <a:off x="892" y="4604"/>
              <a:ext cx="2041" cy="1100"/>
              <a:chOff x="7215" y="7659"/>
              <a:chExt cx="2041" cy="1100"/>
            </a:xfrm>
          </p:grpSpPr>
          <p:sp>
            <p:nvSpPr>
              <p:cNvPr id="17" name="矩形 16"/>
              <p:cNvSpPr/>
              <p:nvPr/>
            </p:nvSpPr>
            <p:spPr>
              <a:xfrm>
                <a:off x="7215" y="7659"/>
                <a:ext cx="2041" cy="1100"/>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charset="0"/>
                  <a:ea typeface="微软雅黑" charset="0"/>
                </a:endParaRPr>
              </a:p>
            </p:txBody>
          </p:sp>
          <p:sp>
            <p:nvSpPr>
              <p:cNvPr id="187" name="矩形: 圆角 101"/>
              <p:cNvSpPr/>
              <p:nvPr/>
            </p:nvSpPr>
            <p:spPr>
              <a:xfrm>
                <a:off x="7215" y="8249"/>
                <a:ext cx="2041" cy="510"/>
              </a:xfrm>
              <a:prstGeom prst="rect">
                <a:avLst/>
              </a:prstGeom>
              <a:gradFill>
                <a:gsLst>
                  <a:gs pos="50000">
                    <a:srgbClr val="408BCE"/>
                  </a:gs>
                  <a:gs pos="3000">
                    <a:srgbClr val="408BCE">
                      <a:alpha val="80000"/>
                    </a:srgbClr>
                  </a:gs>
                  <a:gs pos="97000">
                    <a:srgbClr val="408BCE">
                      <a:alpha val="80000"/>
                    </a:srgbClr>
                  </a:gs>
                </a:gsLst>
                <a:lin ang="0" scaled="0"/>
              </a:gradFill>
              <a:ln w="25400" cap="flat" cmpd="sng" algn="ctr">
                <a:noFill/>
                <a:prstDash val="solid"/>
              </a:ln>
              <a:effectLst/>
            </p:spPr>
            <p:txBody>
              <a:bodyPr rtlCol="0" anchor="ctr"/>
              <a:p>
                <a:pPr lvl="0" algn="ctr" defTabSz="685800">
                  <a:lnSpc>
                    <a:spcPct val="100000"/>
                  </a:lnSpc>
                  <a:defRPr/>
                </a:pPr>
                <a:r>
                  <a:rPr lang="zh-CN" altLang="en-US" sz="1400" b="1" dirty="0">
                    <a:solidFill>
                      <a:schemeClr val="bg1"/>
                    </a:solidFill>
                    <a:latin typeface="微软雅黑" charset="0"/>
                    <a:ea typeface="微软雅黑" charset="0"/>
                  </a:rPr>
                  <a:t>事项清单</a:t>
                </a:r>
                <a:endParaRPr lang="zh-CN" altLang="en-US" sz="1400" b="1" dirty="0">
                  <a:solidFill>
                    <a:schemeClr val="bg1"/>
                  </a:solidFill>
                  <a:latin typeface="微软雅黑" charset="0"/>
                  <a:ea typeface="微软雅黑" charset="0"/>
                </a:endParaRPr>
              </a:p>
            </p:txBody>
          </p:sp>
          <p:sp>
            <p:nvSpPr>
              <p:cNvPr id="19" name="文本框 18"/>
              <p:cNvSpPr txBox="1"/>
              <p:nvPr/>
            </p:nvSpPr>
            <p:spPr>
              <a:xfrm>
                <a:off x="7216" y="7659"/>
                <a:ext cx="2040" cy="580"/>
              </a:xfrm>
              <a:prstGeom prst="rect">
                <a:avLst/>
              </a:prstGeom>
              <a:noFill/>
            </p:spPr>
            <p:txBody>
              <a:bodyPr wrap="square" rtlCol="0" anchor="t">
                <a:spAutoFit/>
              </a:bodyPr>
              <a:p>
                <a:pPr algn="ctr"/>
                <a:r>
                  <a:rPr lang="en-US" altLang="zh-CN" b="1" i="1">
                    <a:latin typeface="微软雅黑" charset="0"/>
                    <a:ea typeface="微软雅黑" charset="0"/>
                    <a:cs typeface="微软雅黑" charset="0"/>
                    <a:sym typeface="+mn-ea"/>
                  </a:rPr>
                  <a:t>63.44</a:t>
                </a:r>
                <a:r>
                  <a:rPr lang="zh-CN" altLang="en-US" i="1">
                    <a:latin typeface="微软雅黑" charset="0"/>
                    <a:ea typeface="微软雅黑" charset="0"/>
                    <a:cs typeface="微软雅黑" charset="0"/>
                    <a:sym typeface="+mn-ea"/>
                  </a:rPr>
                  <a:t>万</a:t>
                </a:r>
                <a:endParaRPr lang="zh-CN" altLang="en-US" i="1">
                  <a:latin typeface="微软雅黑" charset="0"/>
                  <a:ea typeface="微软雅黑" charset="0"/>
                  <a:cs typeface="微软雅黑" charset="0"/>
                </a:endParaRPr>
              </a:p>
            </p:txBody>
          </p:sp>
        </p:grpSp>
        <p:grpSp>
          <p:nvGrpSpPr>
            <p:cNvPr id="21" name="组合 20"/>
            <p:cNvGrpSpPr/>
            <p:nvPr/>
          </p:nvGrpSpPr>
          <p:grpSpPr>
            <a:xfrm>
              <a:off x="893" y="5813"/>
              <a:ext cx="2041" cy="1100"/>
              <a:chOff x="7215" y="7659"/>
              <a:chExt cx="2041" cy="1100"/>
            </a:xfrm>
          </p:grpSpPr>
          <p:sp>
            <p:nvSpPr>
              <p:cNvPr id="22" name="矩形 21"/>
              <p:cNvSpPr/>
              <p:nvPr/>
            </p:nvSpPr>
            <p:spPr>
              <a:xfrm>
                <a:off x="7215" y="7659"/>
                <a:ext cx="2041" cy="1100"/>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charset="0"/>
                  <a:ea typeface="微软雅黑" charset="0"/>
                </a:endParaRPr>
              </a:p>
            </p:txBody>
          </p:sp>
          <p:sp>
            <p:nvSpPr>
              <p:cNvPr id="23" name="矩形: 圆角 101"/>
              <p:cNvSpPr/>
              <p:nvPr/>
            </p:nvSpPr>
            <p:spPr>
              <a:xfrm>
                <a:off x="7215" y="8249"/>
                <a:ext cx="2041" cy="510"/>
              </a:xfrm>
              <a:prstGeom prst="rect">
                <a:avLst/>
              </a:prstGeom>
              <a:gradFill>
                <a:gsLst>
                  <a:gs pos="50000">
                    <a:srgbClr val="408BCE"/>
                  </a:gs>
                  <a:gs pos="3000">
                    <a:srgbClr val="408BCE">
                      <a:alpha val="80000"/>
                    </a:srgbClr>
                  </a:gs>
                  <a:gs pos="97000">
                    <a:srgbClr val="408BCE">
                      <a:alpha val="80000"/>
                    </a:srgbClr>
                  </a:gs>
                </a:gsLst>
                <a:lin ang="0" scaled="0"/>
              </a:gradFill>
              <a:ln w="25400" cap="flat" cmpd="sng" algn="ctr">
                <a:noFill/>
                <a:prstDash val="solid"/>
              </a:ln>
              <a:effectLst/>
            </p:spPr>
            <p:txBody>
              <a:bodyPr rtlCol="0" anchor="ctr"/>
              <a:p>
                <a:pPr lvl="0" algn="ctr" defTabSz="685800">
                  <a:lnSpc>
                    <a:spcPct val="100000"/>
                  </a:lnSpc>
                  <a:defRPr/>
                </a:pPr>
                <a:r>
                  <a:rPr lang="zh-CN" altLang="en-US" sz="1400" b="1" dirty="0">
                    <a:solidFill>
                      <a:schemeClr val="bg1"/>
                    </a:solidFill>
                    <a:latin typeface="微软雅黑" charset="0"/>
                    <a:ea typeface="微软雅黑" charset="0"/>
                  </a:rPr>
                  <a:t>决策制度</a:t>
                </a:r>
                <a:endParaRPr lang="zh-CN" altLang="en-US" sz="1400" b="1" dirty="0">
                  <a:solidFill>
                    <a:schemeClr val="bg1"/>
                  </a:solidFill>
                  <a:latin typeface="微软雅黑" charset="0"/>
                  <a:ea typeface="微软雅黑" charset="0"/>
                </a:endParaRPr>
              </a:p>
            </p:txBody>
          </p:sp>
          <p:sp>
            <p:nvSpPr>
              <p:cNvPr id="24" name="文本框 23"/>
              <p:cNvSpPr txBox="1"/>
              <p:nvPr/>
            </p:nvSpPr>
            <p:spPr>
              <a:xfrm>
                <a:off x="7216" y="7659"/>
                <a:ext cx="2040" cy="580"/>
              </a:xfrm>
              <a:prstGeom prst="rect">
                <a:avLst/>
              </a:prstGeom>
              <a:noFill/>
            </p:spPr>
            <p:txBody>
              <a:bodyPr wrap="square" rtlCol="0" anchor="t">
                <a:spAutoFit/>
              </a:bodyPr>
              <a:p>
                <a:pPr algn="ctr"/>
                <a:r>
                  <a:rPr lang="en-US" altLang="zh-CN" b="1" i="1">
                    <a:latin typeface="微软雅黑" charset="0"/>
                    <a:ea typeface="微软雅黑" charset="0"/>
                    <a:cs typeface="微软雅黑" charset="0"/>
                    <a:sym typeface="+mn-ea"/>
                  </a:rPr>
                  <a:t>2.56</a:t>
                </a:r>
                <a:r>
                  <a:rPr lang="zh-CN" altLang="en-US" i="1">
                    <a:latin typeface="微软雅黑" charset="0"/>
                    <a:ea typeface="微软雅黑" charset="0"/>
                    <a:cs typeface="微软雅黑" charset="0"/>
                    <a:sym typeface="+mn-ea"/>
                  </a:rPr>
                  <a:t>万</a:t>
                </a:r>
                <a:endParaRPr lang="zh-CN" altLang="en-US" i="1">
                  <a:latin typeface="微软雅黑" charset="0"/>
                  <a:ea typeface="微软雅黑" charset="0"/>
                  <a:cs typeface="微软雅黑" charset="0"/>
                </a:endParaRPr>
              </a:p>
            </p:txBody>
          </p:sp>
        </p:grpSp>
        <p:grpSp>
          <p:nvGrpSpPr>
            <p:cNvPr id="25" name="组合 24"/>
            <p:cNvGrpSpPr/>
            <p:nvPr/>
          </p:nvGrpSpPr>
          <p:grpSpPr>
            <a:xfrm>
              <a:off x="3202" y="4604"/>
              <a:ext cx="2041" cy="1100"/>
              <a:chOff x="7215" y="7659"/>
              <a:chExt cx="2041" cy="1100"/>
            </a:xfrm>
          </p:grpSpPr>
          <p:sp>
            <p:nvSpPr>
              <p:cNvPr id="26" name="矩形 25"/>
              <p:cNvSpPr/>
              <p:nvPr/>
            </p:nvSpPr>
            <p:spPr>
              <a:xfrm>
                <a:off x="7215" y="7659"/>
                <a:ext cx="2041" cy="1100"/>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charset="0"/>
                  <a:ea typeface="微软雅黑" charset="0"/>
                </a:endParaRPr>
              </a:p>
            </p:txBody>
          </p:sp>
          <p:sp>
            <p:nvSpPr>
              <p:cNvPr id="27" name="矩形: 圆角 101"/>
              <p:cNvSpPr/>
              <p:nvPr/>
            </p:nvSpPr>
            <p:spPr>
              <a:xfrm>
                <a:off x="7215" y="8249"/>
                <a:ext cx="2041" cy="510"/>
              </a:xfrm>
              <a:prstGeom prst="rect">
                <a:avLst/>
              </a:prstGeom>
              <a:gradFill>
                <a:gsLst>
                  <a:gs pos="50000">
                    <a:srgbClr val="408BCE"/>
                  </a:gs>
                  <a:gs pos="3000">
                    <a:srgbClr val="408BCE">
                      <a:alpha val="80000"/>
                    </a:srgbClr>
                  </a:gs>
                  <a:gs pos="97000">
                    <a:srgbClr val="408BCE">
                      <a:alpha val="80000"/>
                    </a:srgbClr>
                  </a:gs>
                </a:gsLst>
                <a:lin ang="0" scaled="0"/>
              </a:gradFill>
              <a:ln w="25400" cap="flat" cmpd="sng" algn="ctr">
                <a:noFill/>
                <a:prstDash val="solid"/>
              </a:ln>
              <a:effectLst/>
            </p:spPr>
            <p:txBody>
              <a:bodyPr rtlCol="0" anchor="ctr"/>
              <a:p>
                <a:pPr lvl="0" algn="ctr" defTabSz="685800">
                  <a:lnSpc>
                    <a:spcPct val="100000"/>
                  </a:lnSpc>
                  <a:defRPr/>
                </a:pPr>
                <a:r>
                  <a:rPr lang="zh-CN" altLang="en-US" sz="1400" b="1" dirty="0">
                    <a:solidFill>
                      <a:schemeClr val="bg1"/>
                    </a:solidFill>
                    <a:latin typeface="微软雅黑" charset="0"/>
                    <a:ea typeface="微软雅黑" charset="0"/>
                  </a:rPr>
                  <a:t>决策会议</a:t>
                </a:r>
                <a:endParaRPr lang="zh-CN" altLang="en-US" sz="1400" b="1" dirty="0">
                  <a:solidFill>
                    <a:schemeClr val="bg1"/>
                  </a:solidFill>
                  <a:latin typeface="微软雅黑" charset="0"/>
                  <a:ea typeface="微软雅黑" charset="0"/>
                </a:endParaRPr>
              </a:p>
            </p:txBody>
          </p:sp>
          <p:sp>
            <p:nvSpPr>
              <p:cNvPr id="28" name="文本框 27"/>
              <p:cNvSpPr txBox="1"/>
              <p:nvPr/>
            </p:nvSpPr>
            <p:spPr>
              <a:xfrm>
                <a:off x="7216" y="7659"/>
                <a:ext cx="2040" cy="580"/>
              </a:xfrm>
              <a:prstGeom prst="rect">
                <a:avLst/>
              </a:prstGeom>
              <a:noFill/>
            </p:spPr>
            <p:txBody>
              <a:bodyPr wrap="square" rtlCol="0" anchor="t">
                <a:spAutoFit/>
              </a:bodyPr>
              <a:p>
                <a:pPr algn="ctr"/>
                <a:r>
                  <a:rPr lang="en-US" altLang="zh-CN" b="1" i="1">
                    <a:latin typeface="微软雅黑" charset="0"/>
                    <a:ea typeface="微软雅黑" charset="0"/>
                    <a:cs typeface="微软雅黑" charset="0"/>
                    <a:sym typeface="+mn-ea"/>
                  </a:rPr>
                  <a:t>8.06</a:t>
                </a:r>
                <a:r>
                  <a:rPr lang="zh-CN" altLang="en-US" i="1">
                    <a:latin typeface="微软雅黑" charset="0"/>
                    <a:ea typeface="微软雅黑" charset="0"/>
                    <a:cs typeface="微软雅黑" charset="0"/>
                    <a:sym typeface="+mn-ea"/>
                  </a:rPr>
                  <a:t>万</a:t>
                </a:r>
                <a:endParaRPr lang="zh-CN" altLang="en-US" i="1">
                  <a:latin typeface="微软雅黑" charset="0"/>
                  <a:ea typeface="微软雅黑" charset="0"/>
                  <a:cs typeface="微软雅黑" charset="0"/>
                </a:endParaRPr>
              </a:p>
            </p:txBody>
          </p:sp>
        </p:grpSp>
        <p:grpSp>
          <p:nvGrpSpPr>
            <p:cNvPr id="4" name="组合 3"/>
            <p:cNvGrpSpPr/>
            <p:nvPr/>
          </p:nvGrpSpPr>
          <p:grpSpPr>
            <a:xfrm>
              <a:off x="3203" y="5803"/>
              <a:ext cx="2041" cy="1100"/>
              <a:chOff x="7215" y="7659"/>
              <a:chExt cx="2041" cy="1100"/>
            </a:xfrm>
          </p:grpSpPr>
          <p:sp>
            <p:nvSpPr>
              <p:cNvPr id="5" name="矩形 4"/>
              <p:cNvSpPr/>
              <p:nvPr/>
            </p:nvSpPr>
            <p:spPr>
              <a:xfrm>
                <a:off x="7215" y="7659"/>
                <a:ext cx="2041" cy="1100"/>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charset="0"/>
                  <a:ea typeface="微软雅黑" charset="0"/>
                </a:endParaRPr>
              </a:p>
            </p:txBody>
          </p:sp>
          <p:sp>
            <p:nvSpPr>
              <p:cNvPr id="6" name="矩形: 圆角 101"/>
              <p:cNvSpPr/>
              <p:nvPr/>
            </p:nvSpPr>
            <p:spPr>
              <a:xfrm>
                <a:off x="7215" y="8249"/>
                <a:ext cx="2041" cy="510"/>
              </a:xfrm>
              <a:prstGeom prst="rect">
                <a:avLst/>
              </a:prstGeom>
              <a:gradFill>
                <a:gsLst>
                  <a:gs pos="50000">
                    <a:srgbClr val="408BCE"/>
                  </a:gs>
                  <a:gs pos="3000">
                    <a:srgbClr val="408BCE">
                      <a:alpha val="80000"/>
                    </a:srgbClr>
                  </a:gs>
                  <a:gs pos="97000">
                    <a:srgbClr val="408BCE">
                      <a:alpha val="80000"/>
                    </a:srgbClr>
                  </a:gs>
                </a:gsLst>
                <a:lin ang="0" scaled="0"/>
              </a:gradFill>
              <a:ln w="25400" cap="flat" cmpd="sng" algn="ctr">
                <a:noFill/>
                <a:prstDash val="solid"/>
              </a:ln>
              <a:effectLst/>
            </p:spPr>
            <p:txBody>
              <a:bodyPr rtlCol="0" anchor="ctr"/>
              <a:p>
                <a:pPr lvl="0" algn="ctr" defTabSz="685800">
                  <a:lnSpc>
                    <a:spcPct val="100000"/>
                  </a:lnSpc>
                  <a:defRPr/>
                </a:pPr>
                <a:r>
                  <a:rPr lang="zh-CN" altLang="en-US" sz="1400" b="1" dirty="0">
                    <a:solidFill>
                      <a:schemeClr val="bg1"/>
                    </a:solidFill>
                    <a:latin typeface="微软雅黑" charset="0"/>
                    <a:ea typeface="微软雅黑" charset="0"/>
                  </a:rPr>
                  <a:t>审议议题</a:t>
                </a:r>
                <a:endParaRPr lang="zh-CN" altLang="en-US" sz="1400" b="1" dirty="0">
                  <a:solidFill>
                    <a:schemeClr val="bg1"/>
                  </a:solidFill>
                  <a:latin typeface="微软雅黑" charset="0"/>
                  <a:ea typeface="微软雅黑" charset="0"/>
                </a:endParaRPr>
              </a:p>
            </p:txBody>
          </p:sp>
          <p:sp>
            <p:nvSpPr>
              <p:cNvPr id="32" name="文本框 31"/>
              <p:cNvSpPr txBox="1"/>
              <p:nvPr/>
            </p:nvSpPr>
            <p:spPr>
              <a:xfrm>
                <a:off x="7216" y="7659"/>
                <a:ext cx="2040" cy="580"/>
              </a:xfrm>
              <a:prstGeom prst="rect">
                <a:avLst/>
              </a:prstGeom>
              <a:noFill/>
            </p:spPr>
            <p:txBody>
              <a:bodyPr wrap="square" rtlCol="0" anchor="t">
                <a:spAutoFit/>
              </a:bodyPr>
              <a:p>
                <a:pPr algn="ctr"/>
                <a:r>
                  <a:rPr lang="en-US" altLang="zh-CN" b="1" i="1">
                    <a:latin typeface="微软雅黑" charset="0"/>
                    <a:ea typeface="微软雅黑" charset="0"/>
                    <a:cs typeface="微软雅黑" charset="0"/>
                    <a:sym typeface="+mn-ea"/>
                  </a:rPr>
                  <a:t>156.87</a:t>
                </a:r>
                <a:r>
                  <a:rPr lang="zh-CN" altLang="en-US" i="1">
                    <a:latin typeface="微软雅黑" charset="0"/>
                    <a:ea typeface="微软雅黑" charset="0"/>
                    <a:cs typeface="微软雅黑" charset="0"/>
                    <a:sym typeface="+mn-ea"/>
                  </a:rPr>
                  <a:t>万</a:t>
                </a:r>
                <a:endParaRPr lang="zh-CN" altLang="en-US" i="1">
                  <a:latin typeface="微软雅黑" charset="0"/>
                  <a:ea typeface="微软雅黑" charset="0"/>
                  <a:cs typeface="微软雅黑" charset="0"/>
                </a:endParaRPr>
              </a:p>
            </p:txBody>
          </p:sp>
        </p:grpSp>
        <p:grpSp>
          <p:nvGrpSpPr>
            <p:cNvPr id="33" name="组合 32"/>
            <p:cNvGrpSpPr/>
            <p:nvPr/>
          </p:nvGrpSpPr>
          <p:grpSpPr>
            <a:xfrm>
              <a:off x="893" y="3366"/>
              <a:ext cx="4351" cy="1100"/>
              <a:chOff x="7215" y="7659"/>
              <a:chExt cx="2041" cy="1100"/>
            </a:xfrm>
          </p:grpSpPr>
          <p:sp>
            <p:nvSpPr>
              <p:cNvPr id="34" name="矩形 33"/>
              <p:cNvSpPr/>
              <p:nvPr/>
            </p:nvSpPr>
            <p:spPr>
              <a:xfrm>
                <a:off x="7215" y="7659"/>
                <a:ext cx="2041" cy="1100"/>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charset="0"/>
                  <a:ea typeface="微软雅黑" charset="0"/>
                </a:endParaRPr>
              </a:p>
            </p:txBody>
          </p:sp>
          <p:sp>
            <p:nvSpPr>
              <p:cNvPr id="7" name="矩形: 圆角 101"/>
              <p:cNvSpPr/>
              <p:nvPr/>
            </p:nvSpPr>
            <p:spPr>
              <a:xfrm>
                <a:off x="7215" y="8249"/>
                <a:ext cx="2041" cy="510"/>
              </a:xfrm>
              <a:prstGeom prst="rect">
                <a:avLst/>
              </a:prstGeom>
              <a:gradFill>
                <a:gsLst>
                  <a:gs pos="50000">
                    <a:srgbClr val="408BCE"/>
                  </a:gs>
                  <a:gs pos="3000">
                    <a:srgbClr val="408BCE">
                      <a:alpha val="80000"/>
                    </a:srgbClr>
                  </a:gs>
                  <a:gs pos="97000">
                    <a:srgbClr val="408BCE">
                      <a:alpha val="80000"/>
                    </a:srgbClr>
                  </a:gs>
                </a:gsLst>
                <a:lin ang="0" scaled="0"/>
              </a:gradFill>
              <a:ln w="25400" cap="flat" cmpd="sng" algn="ctr">
                <a:noFill/>
                <a:prstDash val="solid"/>
              </a:ln>
              <a:effectLst/>
            </p:spPr>
            <p:txBody>
              <a:bodyPr rtlCol="0" anchor="ctr"/>
              <a:p>
                <a:pPr lvl="0" algn="ctr" defTabSz="685800">
                  <a:lnSpc>
                    <a:spcPct val="100000"/>
                  </a:lnSpc>
                  <a:defRPr/>
                </a:pPr>
                <a:r>
                  <a:rPr lang="zh-CN" altLang="en-US" sz="1400" b="1" dirty="0">
                    <a:solidFill>
                      <a:schemeClr val="bg1"/>
                    </a:solidFill>
                    <a:latin typeface="微软雅黑" charset="0"/>
                    <a:ea typeface="微软雅黑" charset="0"/>
                    <a:sym typeface="+mn-ea"/>
                  </a:rPr>
                  <a:t>法人单位和管理主体</a:t>
                </a:r>
                <a:endParaRPr lang="zh-CN" altLang="en-US" sz="1400" b="1" dirty="0">
                  <a:solidFill>
                    <a:schemeClr val="bg1"/>
                  </a:solidFill>
                  <a:latin typeface="微软雅黑" charset="0"/>
                  <a:ea typeface="微软雅黑" charset="0"/>
                  <a:sym typeface="+mn-ea"/>
                </a:endParaRPr>
              </a:p>
            </p:txBody>
          </p:sp>
          <p:sp>
            <p:nvSpPr>
              <p:cNvPr id="36" name="文本框 35"/>
              <p:cNvSpPr txBox="1"/>
              <p:nvPr/>
            </p:nvSpPr>
            <p:spPr>
              <a:xfrm>
                <a:off x="7216" y="7659"/>
                <a:ext cx="2040" cy="580"/>
              </a:xfrm>
              <a:prstGeom prst="rect">
                <a:avLst/>
              </a:prstGeom>
              <a:noFill/>
            </p:spPr>
            <p:txBody>
              <a:bodyPr wrap="square" rtlCol="0" anchor="t">
                <a:spAutoFit/>
              </a:bodyPr>
              <a:p>
                <a:pPr algn="ctr"/>
                <a:r>
                  <a:rPr lang="en-US" altLang="zh-CN" b="1" i="1">
                    <a:latin typeface="微软雅黑" charset="0"/>
                    <a:ea typeface="微软雅黑" charset="0"/>
                    <a:cs typeface="微软雅黑" charset="0"/>
                    <a:sym typeface="+mn-ea"/>
                  </a:rPr>
                  <a:t>1.9</a:t>
                </a:r>
                <a:r>
                  <a:rPr lang="zh-CN" altLang="en-US" i="1">
                    <a:latin typeface="微软雅黑" charset="0"/>
                    <a:ea typeface="微软雅黑" charset="0"/>
                    <a:cs typeface="微软雅黑" charset="0"/>
                    <a:sym typeface="+mn-ea"/>
                  </a:rPr>
                  <a:t>万</a:t>
                </a:r>
                <a:endParaRPr lang="zh-CN" altLang="en-US" i="1">
                  <a:latin typeface="微软雅黑" charset="0"/>
                  <a:ea typeface="微软雅黑" charset="0"/>
                  <a:cs typeface="微软雅黑" charset="0"/>
                </a:endParaRPr>
              </a:p>
            </p:txBody>
          </p:sp>
        </p:grpSp>
      </p:grpSp>
      <p:sp>
        <p:nvSpPr>
          <p:cNvPr id="8" name="右箭头 7"/>
          <p:cNvSpPr/>
          <p:nvPr/>
        </p:nvSpPr>
        <p:spPr>
          <a:xfrm>
            <a:off x="3596640" y="2699385"/>
            <a:ext cx="494030" cy="280035"/>
          </a:xfrm>
          <a:prstGeom prst="rightArrow">
            <a:avLst>
              <a:gd name="adj1" fmla="val 50000"/>
              <a:gd name="adj2" fmla="val 62542"/>
            </a:avLst>
          </a:prstGeom>
          <a:gradFill>
            <a:gsLst>
              <a:gs pos="0">
                <a:srgbClr val="F39800">
                  <a:alpha val="0"/>
                </a:srgbClr>
              </a:gs>
              <a:gs pos="100000">
                <a:srgbClr val="F398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charset="0"/>
              <a:ea typeface="微软雅黑" charset="0"/>
            </a:endParaRPr>
          </a:p>
        </p:txBody>
      </p:sp>
      <p:sp>
        <p:nvSpPr>
          <p:cNvPr id="9" name="右箭头 8"/>
          <p:cNvSpPr/>
          <p:nvPr/>
        </p:nvSpPr>
        <p:spPr>
          <a:xfrm>
            <a:off x="7627620" y="2699385"/>
            <a:ext cx="494030" cy="280035"/>
          </a:xfrm>
          <a:prstGeom prst="rightArrow">
            <a:avLst>
              <a:gd name="adj1" fmla="val 50000"/>
              <a:gd name="adj2" fmla="val 62542"/>
            </a:avLst>
          </a:prstGeom>
          <a:gradFill>
            <a:gsLst>
              <a:gs pos="0">
                <a:srgbClr val="F39800">
                  <a:alpha val="0"/>
                </a:srgbClr>
              </a:gs>
              <a:gs pos="100000">
                <a:srgbClr val="F398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charset="0"/>
              <a:ea typeface="微软雅黑" charset="0"/>
            </a:endParaRPr>
          </a:p>
        </p:txBody>
      </p:sp>
      <p:sp>
        <p:nvSpPr>
          <p:cNvPr id="328" name="圆角矩形 327"/>
          <p:cNvSpPr/>
          <p:nvPr/>
        </p:nvSpPr>
        <p:spPr>
          <a:xfrm>
            <a:off x="4203700" y="1688465"/>
            <a:ext cx="3309620" cy="2509520"/>
          </a:xfrm>
          <a:prstGeom prst="roundRect">
            <a:avLst>
              <a:gd name="adj" fmla="val 4605"/>
            </a:avLst>
          </a:prstGeom>
          <a:solidFill>
            <a:srgbClr val="E9F6FC"/>
          </a:solidFill>
          <a:ln w="12700">
            <a:solidFill>
              <a:srgbClr val="FF0000">
                <a:alpha val="1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charset="0"/>
              <a:ea typeface="微软雅黑" charset="0"/>
            </a:endParaRPr>
          </a:p>
        </p:txBody>
      </p:sp>
      <p:sp>
        <p:nvSpPr>
          <p:cNvPr id="294" name="矩形 16"/>
          <p:cNvSpPr/>
          <p:nvPr/>
        </p:nvSpPr>
        <p:spPr>
          <a:xfrm>
            <a:off x="4631690" y="2202180"/>
            <a:ext cx="2882265" cy="1803400"/>
          </a:xfrm>
          <a:prstGeom prst="rect">
            <a:avLst/>
          </a:prstGeom>
        </p:spPr>
        <p:txBody>
          <a:bodyPr wrap="square" lIns="90000">
            <a:spAutoFit/>
          </a:bodyPr>
          <a:p>
            <a:pPr marR="0" lvl="0" algn="just" defTabSz="914400" rtl="0" eaLnBrk="1" fontAlgn="auto" latinLnBrk="0" hangingPunct="1">
              <a:lnSpc>
                <a:spcPts val="3000"/>
              </a:lnSpc>
              <a:spcBef>
                <a:spcPts val="450"/>
              </a:spcBef>
              <a:spcAft>
                <a:spcPts val="0"/>
              </a:spcAft>
              <a:buClr>
                <a:srgbClr val="FFAD33"/>
              </a:buClr>
              <a:buSzTx/>
            </a:pPr>
            <a:r>
              <a:rPr kumimoji="0" lang="zh-CN" altLang="en-US" sz="1400" i="0" u="none" strike="noStrike" kern="1200" cap="none" spc="0" normalizeH="0" baseline="0" noProof="0" dirty="0" smtClean="0">
                <a:ln>
                  <a:noFill/>
                </a:ln>
                <a:solidFill>
                  <a:schemeClr val="tx1">
                    <a:lumMod val="75000"/>
                    <a:lumOff val="25000"/>
                  </a:schemeClr>
                </a:solidFill>
                <a:effectLst/>
                <a:uLnTx/>
                <a:uFillTx/>
                <a:latin typeface="微软雅黑" charset="0"/>
                <a:ea typeface="微软雅黑" charset="0"/>
                <a:cs typeface="+mn-cs"/>
              </a:rPr>
              <a:t>数据</a:t>
            </a:r>
            <a:r>
              <a:rPr lang="zh-CN" altLang="en-US" sz="1400" noProof="0" dirty="0" smtClean="0">
                <a:ln>
                  <a:noFill/>
                </a:ln>
                <a:solidFill>
                  <a:schemeClr val="tx1">
                    <a:lumMod val="75000"/>
                    <a:lumOff val="25000"/>
                  </a:schemeClr>
                </a:solidFill>
                <a:effectLst/>
                <a:uLnTx/>
                <a:uFillTx/>
                <a:latin typeface="微软雅黑" charset="0"/>
                <a:ea typeface="微软雅黑" charset="0"/>
                <a:sym typeface="+mn-ea"/>
              </a:rPr>
              <a:t>不够精准，</a:t>
            </a:r>
            <a:r>
              <a:rPr kumimoji="0" lang="zh-CN" altLang="en-US" sz="1400" i="0" u="none" strike="noStrike" kern="1200" cap="none" spc="0" normalizeH="0" baseline="0" noProof="0" dirty="0" smtClean="0">
                <a:ln>
                  <a:noFill/>
                </a:ln>
                <a:solidFill>
                  <a:schemeClr val="tx1">
                    <a:lumMod val="75000"/>
                    <a:lumOff val="25000"/>
                  </a:schemeClr>
                </a:solidFill>
                <a:effectLst/>
                <a:uLnTx/>
                <a:uFillTx/>
                <a:latin typeface="微软雅黑" charset="0"/>
                <a:ea typeface="微软雅黑" charset="0"/>
                <a:cs typeface="+mn-cs"/>
              </a:rPr>
              <a:t>存在质量问题</a:t>
            </a:r>
            <a:endParaRPr kumimoji="0" lang="en-US" altLang="zh-CN" sz="1400" i="0" u="none" strike="noStrike" kern="1200" cap="none" spc="0" normalizeH="0" baseline="0" noProof="0" dirty="0" smtClean="0">
              <a:ln>
                <a:noFill/>
              </a:ln>
              <a:solidFill>
                <a:schemeClr val="tx1">
                  <a:lumMod val="75000"/>
                  <a:lumOff val="25000"/>
                </a:schemeClr>
              </a:solidFill>
              <a:effectLst/>
              <a:uLnTx/>
              <a:uFillTx/>
              <a:latin typeface="微软雅黑" charset="0"/>
              <a:ea typeface="微软雅黑" charset="0"/>
              <a:cs typeface="+mn-cs"/>
            </a:endParaRPr>
          </a:p>
          <a:p>
            <a:pPr marR="0" lvl="0" algn="just" defTabSz="914400" rtl="0" eaLnBrk="1" fontAlgn="auto" latinLnBrk="0" hangingPunct="1">
              <a:lnSpc>
                <a:spcPts val="3000"/>
              </a:lnSpc>
              <a:spcBef>
                <a:spcPts val="450"/>
              </a:spcBef>
              <a:spcAft>
                <a:spcPts val="0"/>
              </a:spcAft>
              <a:buClr>
                <a:srgbClr val="FFAD33"/>
              </a:buClr>
              <a:buSzTx/>
            </a:pPr>
            <a:r>
              <a:rPr kumimoji="0" lang="zh-CN" altLang="en-US" sz="1400" i="0" u="none" strike="noStrike" kern="1200" cap="none" spc="0" normalizeH="0" baseline="0" noProof="0" dirty="0" smtClean="0">
                <a:ln>
                  <a:noFill/>
                </a:ln>
                <a:solidFill>
                  <a:schemeClr val="tx1">
                    <a:lumMod val="75000"/>
                    <a:lumOff val="25000"/>
                  </a:schemeClr>
                </a:solidFill>
                <a:effectLst/>
                <a:uLnTx/>
                <a:uFillTx/>
                <a:latin typeface="微软雅黑" charset="0"/>
                <a:ea typeface="微软雅黑" charset="0"/>
                <a:cs typeface="+mn-cs"/>
              </a:rPr>
              <a:t>分析深度不足，未发现企业问题</a:t>
            </a:r>
            <a:endParaRPr kumimoji="0" lang="en-US" altLang="zh-CN" sz="1400" i="0" u="none" strike="noStrike" kern="1200" cap="none" spc="0" normalizeH="0" baseline="0" noProof="0" dirty="0" smtClean="0">
              <a:ln>
                <a:noFill/>
              </a:ln>
              <a:solidFill>
                <a:schemeClr val="tx1">
                  <a:lumMod val="75000"/>
                  <a:lumOff val="25000"/>
                </a:schemeClr>
              </a:solidFill>
              <a:effectLst/>
              <a:uLnTx/>
              <a:uFillTx/>
              <a:latin typeface="微软雅黑" charset="0"/>
              <a:ea typeface="微软雅黑" charset="0"/>
              <a:cs typeface="+mn-cs"/>
            </a:endParaRPr>
          </a:p>
          <a:p>
            <a:pPr marR="0" lvl="0" algn="just" defTabSz="914400" rtl="0" eaLnBrk="1" fontAlgn="auto" latinLnBrk="0" hangingPunct="1">
              <a:lnSpc>
                <a:spcPts val="3000"/>
              </a:lnSpc>
              <a:spcBef>
                <a:spcPts val="450"/>
              </a:spcBef>
              <a:spcAft>
                <a:spcPts val="0"/>
              </a:spcAft>
              <a:buClr>
                <a:srgbClr val="FFAD33"/>
              </a:buClr>
              <a:buSzTx/>
            </a:pPr>
            <a:r>
              <a:rPr kumimoji="0" lang="zh-CN" altLang="en-US" sz="1400" i="0" u="none" strike="noStrike" kern="1200" cap="none" spc="0" normalizeH="0" baseline="0" noProof="0" dirty="0" smtClean="0">
                <a:ln>
                  <a:noFill/>
                </a:ln>
                <a:solidFill>
                  <a:schemeClr val="tx1">
                    <a:lumMod val="75000"/>
                    <a:lumOff val="25000"/>
                  </a:schemeClr>
                </a:solidFill>
                <a:effectLst/>
                <a:uLnTx/>
                <a:uFillTx/>
                <a:latin typeface="微软雅黑" charset="0"/>
                <a:ea typeface="微软雅黑" charset="0"/>
                <a:cs typeface="+mn-cs"/>
              </a:rPr>
              <a:t>数据稽核不足，未发挥数据效能</a:t>
            </a:r>
            <a:endParaRPr kumimoji="0" lang="zh-CN" altLang="en-US" sz="1400" i="0" u="none" strike="noStrike" kern="1200" cap="none" spc="0" normalizeH="0" baseline="0" noProof="0" dirty="0" smtClean="0">
              <a:ln>
                <a:noFill/>
              </a:ln>
              <a:solidFill>
                <a:schemeClr val="tx1">
                  <a:lumMod val="75000"/>
                  <a:lumOff val="25000"/>
                </a:schemeClr>
              </a:solidFill>
              <a:effectLst/>
              <a:uLnTx/>
              <a:uFillTx/>
              <a:latin typeface="微软雅黑" charset="0"/>
              <a:ea typeface="微软雅黑" charset="0"/>
              <a:cs typeface="+mn-cs"/>
            </a:endParaRPr>
          </a:p>
          <a:p>
            <a:pPr marR="0" lvl="0" algn="just" defTabSz="914400" rtl="0" eaLnBrk="1" fontAlgn="auto" latinLnBrk="0" hangingPunct="1">
              <a:lnSpc>
                <a:spcPts val="3000"/>
              </a:lnSpc>
              <a:spcBef>
                <a:spcPts val="450"/>
              </a:spcBef>
              <a:spcAft>
                <a:spcPts val="0"/>
              </a:spcAft>
              <a:buClr>
                <a:srgbClr val="FFAD33"/>
              </a:buClr>
              <a:buSzTx/>
            </a:pPr>
            <a:r>
              <a:rPr kumimoji="0" lang="zh-CN" altLang="en-US" sz="1400" i="0" u="none" strike="noStrike" kern="1200" cap="none" spc="0" normalizeH="0" baseline="0" noProof="0" dirty="0" smtClean="0">
                <a:ln>
                  <a:noFill/>
                </a:ln>
                <a:solidFill>
                  <a:schemeClr val="tx1">
                    <a:lumMod val="75000"/>
                    <a:lumOff val="25000"/>
                  </a:schemeClr>
                </a:solidFill>
                <a:effectLst/>
                <a:uLnTx/>
                <a:uFillTx/>
                <a:latin typeface="微软雅黑" charset="0"/>
                <a:ea typeface="微软雅黑" charset="0"/>
                <a:cs typeface="+mn-cs"/>
              </a:rPr>
              <a:t>业务联动不足，工作协同力度</a:t>
            </a:r>
            <a:r>
              <a:rPr kumimoji="0" lang="zh-CN" altLang="en-US" sz="1400" i="0" u="none" strike="noStrike" kern="1200" cap="none" spc="0" normalizeH="0" baseline="0" noProof="0" dirty="0" smtClean="0">
                <a:ln>
                  <a:noFill/>
                </a:ln>
                <a:solidFill>
                  <a:schemeClr val="tx1">
                    <a:lumMod val="75000"/>
                    <a:lumOff val="25000"/>
                  </a:schemeClr>
                </a:solidFill>
                <a:effectLst/>
                <a:uLnTx/>
                <a:uFillTx/>
                <a:latin typeface="微软雅黑" charset="0"/>
                <a:ea typeface="微软雅黑" charset="0"/>
                <a:cs typeface="+mn-cs"/>
              </a:rPr>
              <a:t>不足</a:t>
            </a:r>
            <a:endParaRPr kumimoji="0" lang="zh-CN" altLang="en-US" sz="1400" i="0" u="none" strike="noStrike" kern="1200" cap="none" spc="0" normalizeH="0" baseline="0" noProof="0" dirty="0" smtClean="0">
              <a:ln>
                <a:noFill/>
              </a:ln>
              <a:solidFill>
                <a:schemeClr val="tx1">
                  <a:lumMod val="75000"/>
                  <a:lumOff val="25000"/>
                </a:schemeClr>
              </a:solidFill>
              <a:effectLst/>
              <a:uLnTx/>
              <a:uFillTx/>
              <a:latin typeface="微软雅黑" charset="0"/>
              <a:ea typeface="微软雅黑" charset="0"/>
              <a:cs typeface="+mn-cs"/>
            </a:endParaRPr>
          </a:p>
        </p:txBody>
      </p:sp>
      <p:sp>
        <p:nvSpPr>
          <p:cNvPr id="94" name="文本框 20"/>
          <p:cNvSpPr txBox="1"/>
          <p:nvPr/>
        </p:nvSpPr>
        <p:spPr>
          <a:xfrm>
            <a:off x="5210175" y="1833880"/>
            <a:ext cx="1296670" cy="352425"/>
          </a:xfrm>
          <a:prstGeom prst="rect">
            <a:avLst/>
          </a:prstGeom>
          <a:noFill/>
        </p:spPr>
        <p:txBody>
          <a:bodyPr wrap="square" rtlCol="0" anchor="ctr">
            <a:spAutoFit/>
          </a:bodyPr>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700" b="1" i="0" u="none" strike="noStrike" kern="1200" cap="none" spc="0" normalizeH="0" baseline="0" noProof="0" dirty="0">
                <a:ln>
                  <a:noFill/>
                </a:ln>
                <a:solidFill>
                  <a:schemeClr val="tx1">
                    <a:lumMod val="75000"/>
                    <a:lumOff val="25000"/>
                  </a:schemeClr>
                </a:solidFill>
                <a:effectLst/>
                <a:uLnTx/>
                <a:uFillTx/>
                <a:latin typeface="微软雅黑" charset="0"/>
                <a:ea typeface="微软雅黑" charset="0"/>
                <a:cs typeface="+mn-cs"/>
              </a:rPr>
              <a:t>存在的问题</a:t>
            </a:r>
            <a:endParaRPr kumimoji="0" lang="zh-CN" altLang="en-US" sz="1700" b="1" i="0" u="none" strike="noStrike" kern="1200" cap="none" spc="0" normalizeH="0" baseline="0" noProof="0" dirty="0">
              <a:ln>
                <a:noFill/>
              </a:ln>
              <a:solidFill>
                <a:schemeClr val="tx1">
                  <a:lumMod val="75000"/>
                  <a:lumOff val="25000"/>
                </a:schemeClr>
              </a:solidFill>
              <a:effectLst/>
              <a:uLnTx/>
              <a:uFillTx/>
              <a:latin typeface="微软雅黑" charset="0"/>
              <a:ea typeface="微软雅黑" charset="0"/>
              <a:cs typeface="+mn-cs"/>
            </a:endParaRPr>
          </a:p>
        </p:txBody>
      </p:sp>
      <p:grpSp>
        <p:nvGrpSpPr>
          <p:cNvPr id="39" name="组合 38"/>
          <p:cNvGrpSpPr/>
          <p:nvPr/>
        </p:nvGrpSpPr>
        <p:grpSpPr>
          <a:xfrm>
            <a:off x="4314190" y="1993900"/>
            <a:ext cx="940435" cy="19685"/>
            <a:chOff x="6751" y="3672"/>
            <a:chExt cx="1481" cy="31"/>
          </a:xfrm>
        </p:grpSpPr>
        <p:sp>
          <p:nvSpPr>
            <p:cNvPr id="334" name="图形 25"/>
            <p:cNvSpPr>
              <a:spLocks noChangeAspect="1"/>
            </p:cNvSpPr>
            <p:nvPr/>
          </p:nvSpPr>
          <p:spPr>
            <a:xfrm>
              <a:off x="6758" y="3672"/>
              <a:ext cx="1474" cy="17"/>
            </a:xfrm>
            <a:custGeom>
              <a:avLst/>
              <a:gdLst>
                <a:gd name="connsiteX0" fmla="*/ 0 w 582042"/>
                <a:gd name="connsiteY0" fmla="*/ 0 h 6649"/>
                <a:gd name="connsiteX1" fmla="*/ 582043 w 582042"/>
                <a:gd name="connsiteY1" fmla="*/ 0 h 6649"/>
                <a:gd name="connsiteX2" fmla="*/ 582043 w 582042"/>
                <a:gd name="connsiteY2" fmla="*/ 6649 h 6649"/>
                <a:gd name="connsiteX3" fmla="*/ 0 w 582042"/>
                <a:gd name="connsiteY3" fmla="*/ 6649 h 6649"/>
              </a:gdLst>
              <a:ahLst/>
              <a:cxnLst>
                <a:cxn ang="0">
                  <a:pos x="connsiteX0" y="connsiteY0"/>
                </a:cxn>
                <a:cxn ang="0">
                  <a:pos x="connsiteX1" y="connsiteY1"/>
                </a:cxn>
                <a:cxn ang="0">
                  <a:pos x="connsiteX2" y="connsiteY2"/>
                </a:cxn>
                <a:cxn ang="0">
                  <a:pos x="connsiteX3" y="connsiteY3"/>
                </a:cxn>
              </a:cxnLst>
              <a:rect l="l" t="t" r="r" b="b"/>
              <a:pathLst>
                <a:path w="582042" h="6649">
                  <a:moveTo>
                    <a:pt x="0" y="0"/>
                  </a:moveTo>
                  <a:lnTo>
                    <a:pt x="582043" y="0"/>
                  </a:lnTo>
                  <a:lnTo>
                    <a:pt x="582043" y="6649"/>
                  </a:lnTo>
                  <a:lnTo>
                    <a:pt x="0" y="6649"/>
                  </a:lnTo>
                  <a:close/>
                </a:path>
              </a:pathLst>
            </a:custGeom>
            <a:gradFill flip="none" rotWithShape="1">
              <a:gsLst>
                <a:gs pos="0">
                  <a:srgbClr val="FF0000">
                    <a:alpha val="0"/>
                  </a:srgbClr>
                </a:gs>
                <a:gs pos="100000">
                  <a:srgbClr val="FF0000">
                    <a:alpha val="100000"/>
                  </a:srgbClr>
                </a:gs>
              </a:gsLst>
              <a:lin ang="0" scaled="0"/>
              <a:tileRect/>
            </a:gradFill>
            <a:ln w="9511" cap="flat">
              <a:noFill/>
              <a:prstDash val="solid"/>
              <a:miter/>
            </a:ln>
          </p:spPr>
          <p:txBody>
            <a:bodyPr rtlCol="0" anchor="ctr">
              <a:noAutofit/>
            </a:bodyPr>
            <a:p>
              <a:pPr lvl="0" algn="l"/>
              <a:endParaRPr lang="zh-CN" altLang="en-US">
                <a:latin typeface="微软雅黑" charset="0"/>
                <a:ea typeface="微软雅黑" charset="0"/>
                <a:sym typeface="+mn-ea"/>
              </a:endParaRPr>
            </a:p>
          </p:txBody>
        </p:sp>
        <p:sp>
          <p:nvSpPr>
            <p:cNvPr id="214" name="图形 25"/>
            <p:cNvSpPr>
              <a:spLocks noChangeAspect="1"/>
            </p:cNvSpPr>
            <p:nvPr/>
          </p:nvSpPr>
          <p:spPr>
            <a:xfrm rot="10800000">
              <a:off x="6751" y="3687"/>
              <a:ext cx="1474" cy="17"/>
            </a:xfrm>
            <a:custGeom>
              <a:avLst/>
              <a:gdLst>
                <a:gd name="connsiteX0" fmla="*/ 0 w 582042"/>
                <a:gd name="connsiteY0" fmla="*/ 0 h 6649"/>
                <a:gd name="connsiteX1" fmla="*/ 582043 w 582042"/>
                <a:gd name="connsiteY1" fmla="*/ 0 h 6649"/>
                <a:gd name="connsiteX2" fmla="*/ 582043 w 582042"/>
                <a:gd name="connsiteY2" fmla="*/ 6649 h 6649"/>
                <a:gd name="connsiteX3" fmla="*/ 0 w 582042"/>
                <a:gd name="connsiteY3" fmla="*/ 6649 h 6649"/>
              </a:gdLst>
              <a:ahLst/>
              <a:cxnLst>
                <a:cxn ang="0">
                  <a:pos x="connsiteX0" y="connsiteY0"/>
                </a:cxn>
                <a:cxn ang="0">
                  <a:pos x="connsiteX1" y="connsiteY1"/>
                </a:cxn>
                <a:cxn ang="0">
                  <a:pos x="connsiteX2" y="connsiteY2"/>
                </a:cxn>
                <a:cxn ang="0">
                  <a:pos x="connsiteX3" y="connsiteY3"/>
                </a:cxn>
              </a:cxnLst>
              <a:rect l="l" t="t" r="r" b="b"/>
              <a:pathLst>
                <a:path w="582042" h="6649">
                  <a:moveTo>
                    <a:pt x="0" y="0"/>
                  </a:moveTo>
                  <a:lnTo>
                    <a:pt x="582043" y="0"/>
                  </a:lnTo>
                  <a:lnTo>
                    <a:pt x="582043" y="6649"/>
                  </a:lnTo>
                  <a:lnTo>
                    <a:pt x="0" y="6649"/>
                  </a:lnTo>
                  <a:close/>
                </a:path>
              </a:pathLst>
            </a:custGeom>
            <a:gradFill flip="none" rotWithShape="1">
              <a:gsLst>
                <a:gs pos="0">
                  <a:srgbClr val="FF0000">
                    <a:alpha val="100000"/>
                  </a:srgbClr>
                </a:gs>
                <a:gs pos="100000">
                  <a:srgbClr val="FF0000">
                    <a:alpha val="0"/>
                  </a:srgbClr>
                </a:gs>
              </a:gsLst>
              <a:lin ang="0" scaled="0"/>
              <a:tileRect/>
            </a:gradFill>
            <a:ln w="9511" cap="flat">
              <a:noFill/>
              <a:prstDash val="solid"/>
              <a:miter/>
            </a:ln>
          </p:spPr>
          <p:txBody>
            <a:bodyPr rtlCol="0" anchor="ctr"/>
            <a:p>
              <a:endParaRPr lang="zh-CN" altLang="en-US">
                <a:latin typeface="微软雅黑" charset="0"/>
                <a:ea typeface="微软雅黑" charset="0"/>
              </a:endParaRPr>
            </a:p>
          </p:txBody>
        </p:sp>
      </p:grpSp>
      <p:grpSp>
        <p:nvGrpSpPr>
          <p:cNvPr id="44" name="组合 43"/>
          <p:cNvGrpSpPr/>
          <p:nvPr/>
        </p:nvGrpSpPr>
        <p:grpSpPr>
          <a:xfrm rot="10800000">
            <a:off x="6438900" y="2005330"/>
            <a:ext cx="940435" cy="19685"/>
            <a:chOff x="6751" y="3672"/>
            <a:chExt cx="1481" cy="31"/>
          </a:xfrm>
        </p:grpSpPr>
        <p:sp>
          <p:nvSpPr>
            <p:cNvPr id="45" name="图形 25"/>
            <p:cNvSpPr>
              <a:spLocks noChangeAspect="1"/>
            </p:cNvSpPr>
            <p:nvPr/>
          </p:nvSpPr>
          <p:spPr>
            <a:xfrm>
              <a:off x="6758" y="3672"/>
              <a:ext cx="1474" cy="17"/>
            </a:xfrm>
            <a:custGeom>
              <a:avLst/>
              <a:gdLst>
                <a:gd name="connsiteX0" fmla="*/ 0 w 582042"/>
                <a:gd name="connsiteY0" fmla="*/ 0 h 6649"/>
                <a:gd name="connsiteX1" fmla="*/ 582043 w 582042"/>
                <a:gd name="connsiteY1" fmla="*/ 0 h 6649"/>
                <a:gd name="connsiteX2" fmla="*/ 582043 w 582042"/>
                <a:gd name="connsiteY2" fmla="*/ 6649 h 6649"/>
                <a:gd name="connsiteX3" fmla="*/ 0 w 582042"/>
                <a:gd name="connsiteY3" fmla="*/ 6649 h 6649"/>
              </a:gdLst>
              <a:ahLst/>
              <a:cxnLst>
                <a:cxn ang="0">
                  <a:pos x="connsiteX0" y="connsiteY0"/>
                </a:cxn>
                <a:cxn ang="0">
                  <a:pos x="connsiteX1" y="connsiteY1"/>
                </a:cxn>
                <a:cxn ang="0">
                  <a:pos x="connsiteX2" y="connsiteY2"/>
                </a:cxn>
                <a:cxn ang="0">
                  <a:pos x="connsiteX3" y="connsiteY3"/>
                </a:cxn>
              </a:cxnLst>
              <a:rect l="l" t="t" r="r" b="b"/>
              <a:pathLst>
                <a:path w="582042" h="6649">
                  <a:moveTo>
                    <a:pt x="0" y="0"/>
                  </a:moveTo>
                  <a:lnTo>
                    <a:pt x="582043" y="0"/>
                  </a:lnTo>
                  <a:lnTo>
                    <a:pt x="582043" y="6649"/>
                  </a:lnTo>
                  <a:lnTo>
                    <a:pt x="0" y="6649"/>
                  </a:lnTo>
                  <a:close/>
                </a:path>
              </a:pathLst>
            </a:custGeom>
            <a:gradFill flip="none" rotWithShape="1">
              <a:gsLst>
                <a:gs pos="0">
                  <a:srgbClr val="FF0000">
                    <a:alpha val="0"/>
                  </a:srgbClr>
                </a:gs>
                <a:gs pos="100000">
                  <a:srgbClr val="FF0000">
                    <a:alpha val="100000"/>
                  </a:srgbClr>
                </a:gs>
              </a:gsLst>
              <a:lin ang="0" scaled="0"/>
              <a:tileRect/>
            </a:gradFill>
            <a:ln w="9511" cap="flat">
              <a:noFill/>
              <a:prstDash val="solid"/>
              <a:miter/>
            </a:ln>
          </p:spPr>
          <p:txBody>
            <a:bodyPr rtlCol="0" anchor="ctr">
              <a:noAutofit/>
            </a:bodyPr>
            <a:p>
              <a:pPr lvl="0" algn="l"/>
              <a:endParaRPr lang="zh-CN" altLang="en-US">
                <a:latin typeface="微软雅黑" charset="0"/>
                <a:ea typeface="微软雅黑" charset="0"/>
                <a:sym typeface="+mn-ea"/>
              </a:endParaRPr>
            </a:p>
          </p:txBody>
        </p:sp>
        <p:sp>
          <p:nvSpPr>
            <p:cNvPr id="46" name="图形 25"/>
            <p:cNvSpPr>
              <a:spLocks noChangeAspect="1"/>
            </p:cNvSpPr>
            <p:nvPr/>
          </p:nvSpPr>
          <p:spPr>
            <a:xfrm rot="10800000">
              <a:off x="6751" y="3687"/>
              <a:ext cx="1474" cy="17"/>
            </a:xfrm>
            <a:custGeom>
              <a:avLst/>
              <a:gdLst>
                <a:gd name="connsiteX0" fmla="*/ 0 w 582042"/>
                <a:gd name="connsiteY0" fmla="*/ 0 h 6649"/>
                <a:gd name="connsiteX1" fmla="*/ 582043 w 582042"/>
                <a:gd name="connsiteY1" fmla="*/ 0 h 6649"/>
                <a:gd name="connsiteX2" fmla="*/ 582043 w 582042"/>
                <a:gd name="connsiteY2" fmla="*/ 6649 h 6649"/>
                <a:gd name="connsiteX3" fmla="*/ 0 w 582042"/>
                <a:gd name="connsiteY3" fmla="*/ 6649 h 6649"/>
              </a:gdLst>
              <a:ahLst/>
              <a:cxnLst>
                <a:cxn ang="0">
                  <a:pos x="connsiteX0" y="connsiteY0"/>
                </a:cxn>
                <a:cxn ang="0">
                  <a:pos x="connsiteX1" y="connsiteY1"/>
                </a:cxn>
                <a:cxn ang="0">
                  <a:pos x="connsiteX2" y="connsiteY2"/>
                </a:cxn>
                <a:cxn ang="0">
                  <a:pos x="connsiteX3" y="connsiteY3"/>
                </a:cxn>
              </a:cxnLst>
              <a:rect l="l" t="t" r="r" b="b"/>
              <a:pathLst>
                <a:path w="582042" h="6649">
                  <a:moveTo>
                    <a:pt x="0" y="0"/>
                  </a:moveTo>
                  <a:lnTo>
                    <a:pt x="582043" y="0"/>
                  </a:lnTo>
                  <a:lnTo>
                    <a:pt x="582043" y="6649"/>
                  </a:lnTo>
                  <a:lnTo>
                    <a:pt x="0" y="6649"/>
                  </a:lnTo>
                  <a:close/>
                </a:path>
              </a:pathLst>
            </a:custGeom>
            <a:gradFill flip="none" rotWithShape="1">
              <a:gsLst>
                <a:gs pos="0">
                  <a:srgbClr val="FF0000">
                    <a:alpha val="100000"/>
                  </a:srgbClr>
                </a:gs>
                <a:gs pos="100000">
                  <a:srgbClr val="FF0000">
                    <a:alpha val="0"/>
                  </a:srgbClr>
                </a:gs>
              </a:gsLst>
              <a:lin ang="0" scaled="0"/>
              <a:tileRect/>
            </a:gradFill>
            <a:ln w="9511" cap="flat">
              <a:noFill/>
              <a:prstDash val="solid"/>
              <a:miter/>
            </a:ln>
          </p:spPr>
          <p:txBody>
            <a:bodyPr rtlCol="0" anchor="ctr"/>
            <a:p>
              <a:endParaRPr lang="zh-CN" altLang="en-US">
                <a:latin typeface="微软雅黑" charset="0"/>
                <a:ea typeface="微软雅黑" charset="0"/>
              </a:endParaRPr>
            </a:p>
          </p:txBody>
        </p:sp>
      </p:grpSp>
      <p:sp>
        <p:nvSpPr>
          <p:cNvPr id="154" name="同侧圆角矩形 153"/>
          <p:cNvSpPr/>
          <p:nvPr/>
        </p:nvSpPr>
        <p:spPr>
          <a:xfrm rot="10800000">
            <a:off x="8230870" y="2084705"/>
            <a:ext cx="3533775" cy="2144395"/>
          </a:xfrm>
          <a:prstGeom prst="round2SameRect">
            <a:avLst>
              <a:gd name="adj1" fmla="val 10078"/>
              <a:gd name="adj2" fmla="val 0"/>
            </a:avLst>
          </a:prstGeom>
          <a:solidFill>
            <a:srgbClr val="E9F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n w="0"/>
              <a:solidFill>
                <a:schemeClr val="tx1"/>
              </a:solidFill>
              <a:latin typeface="微软雅黑" charset="0"/>
              <a:ea typeface="微软雅黑" charset="0"/>
            </a:endParaRPr>
          </a:p>
        </p:txBody>
      </p:sp>
      <p:sp>
        <p:nvSpPr>
          <p:cNvPr id="155" name="同侧圆角矩形 154"/>
          <p:cNvSpPr/>
          <p:nvPr/>
        </p:nvSpPr>
        <p:spPr>
          <a:xfrm>
            <a:off x="8230870" y="1663700"/>
            <a:ext cx="3538220" cy="431800"/>
          </a:xfrm>
          <a:prstGeom prst="round2Same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600" b="1" dirty="0" smtClean="0">
                <a:ln w="0"/>
                <a:solidFill>
                  <a:schemeClr val="tx1">
                    <a:lumMod val="75000"/>
                    <a:lumOff val="25000"/>
                  </a:schemeClr>
                </a:solidFill>
                <a:latin typeface="微软雅黑" charset="0"/>
                <a:ea typeface="微软雅黑" charset="0"/>
                <a:cs typeface="微软雅黑" charset="0"/>
              </a:rPr>
              <a:t>       </a:t>
            </a:r>
            <a:r>
              <a:rPr lang="zh-CN" altLang="en-US" sz="1600" b="1" dirty="0" smtClean="0">
                <a:ln w="0"/>
                <a:solidFill>
                  <a:schemeClr val="tx1">
                    <a:lumMod val="75000"/>
                    <a:lumOff val="25000"/>
                  </a:schemeClr>
                </a:solidFill>
                <a:latin typeface="微软雅黑" charset="0"/>
                <a:ea typeface="微软雅黑" charset="0"/>
                <a:cs typeface="微软雅黑" charset="0"/>
              </a:rPr>
              <a:t>提出深化要求</a:t>
            </a:r>
            <a:endParaRPr lang="zh-CN" altLang="en-US" sz="1600" b="1" dirty="0" smtClean="0">
              <a:ln w="0"/>
              <a:solidFill>
                <a:schemeClr val="tx1">
                  <a:lumMod val="75000"/>
                  <a:lumOff val="25000"/>
                </a:schemeClr>
              </a:solidFill>
              <a:latin typeface="微软雅黑" charset="0"/>
              <a:ea typeface="微软雅黑" charset="0"/>
              <a:cs typeface="微软雅黑" charset="0"/>
            </a:endParaRPr>
          </a:p>
        </p:txBody>
      </p:sp>
      <p:pic>
        <p:nvPicPr>
          <p:cNvPr id="65" name="图片 64" descr="图层2"/>
          <p:cNvPicPr>
            <a:picLocks noChangeAspect="1"/>
          </p:cNvPicPr>
          <p:nvPr/>
        </p:nvPicPr>
        <p:blipFill>
          <a:blip r:embed="rId1"/>
          <a:stretch>
            <a:fillRect/>
          </a:stretch>
        </p:blipFill>
        <p:spPr>
          <a:xfrm>
            <a:off x="8934450" y="1760220"/>
            <a:ext cx="328295" cy="254000"/>
          </a:xfrm>
          <a:prstGeom prst="rect">
            <a:avLst/>
          </a:prstGeom>
        </p:spPr>
      </p:pic>
      <p:sp>
        <p:nvSpPr>
          <p:cNvPr id="61" name="文本框 60"/>
          <p:cNvSpPr txBox="1"/>
          <p:nvPr/>
        </p:nvSpPr>
        <p:spPr>
          <a:xfrm>
            <a:off x="8824595" y="2759710"/>
            <a:ext cx="2672080" cy="306705"/>
          </a:xfrm>
          <a:prstGeom prst="rect">
            <a:avLst/>
          </a:prstGeom>
          <a:noFill/>
        </p:spPr>
        <p:txBody>
          <a:bodyPr wrap="none" rtlCol="0" anchor="t">
            <a:spAutoFit/>
          </a:bodyPr>
          <a:p>
            <a:pPr algn="l"/>
            <a:r>
              <a:rPr lang="zh-CN" altLang="en-US" sz="1400">
                <a:solidFill>
                  <a:schemeClr val="tx1">
                    <a:lumMod val="75000"/>
                    <a:lumOff val="25000"/>
                  </a:schemeClr>
                </a:solidFill>
                <a:latin typeface="微软雅黑" charset="0"/>
                <a:ea typeface="微软雅黑" charset="0"/>
                <a:cs typeface="微软雅黑" charset="0"/>
                <a:sym typeface="+mn-ea"/>
              </a:rPr>
              <a:t>着力完善风险监测</a:t>
            </a:r>
            <a:r>
              <a:rPr lang="zh-CN" altLang="en-US" sz="1400" b="1">
                <a:solidFill>
                  <a:srgbClr val="FF0000"/>
                </a:solidFill>
                <a:latin typeface="微软雅黑" charset="0"/>
                <a:ea typeface="微软雅黑" charset="0"/>
                <a:cs typeface="微软雅黑" charset="0"/>
                <a:sym typeface="+mn-ea"/>
              </a:rPr>
              <a:t>“把脉”</a:t>
            </a:r>
            <a:r>
              <a:rPr lang="zh-CN" altLang="en-US" sz="1400">
                <a:solidFill>
                  <a:schemeClr val="tx1">
                    <a:lumMod val="75000"/>
                    <a:lumOff val="25000"/>
                  </a:schemeClr>
                </a:solidFill>
                <a:latin typeface="微软雅黑" charset="0"/>
                <a:ea typeface="微软雅黑" charset="0"/>
                <a:cs typeface="微软雅黑" charset="0"/>
                <a:sym typeface="+mn-ea"/>
              </a:rPr>
              <a:t>机制</a:t>
            </a:r>
            <a:endParaRPr lang="zh-CN" altLang="en-US" sz="1400">
              <a:solidFill>
                <a:schemeClr val="tx1">
                  <a:lumMod val="75000"/>
                  <a:lumOff val="25000"/>
                </a:schemeClr>
              </a:solidFill>
              <a:latin typeface="微软雅黑" charset="0"/>
              <a:ea typeface="微软雅黑" charset="0"/>
              <a:cs typeface="微软雅黑" charset="0"/>
              <a:sym typeface="+mn-ea"/>
            </a:endParaRPr>
          </a:p>
        </p:txBody>
      </p:sp>
      <p:sp>
        <p:nvSpPr>
          <p:cNvPr id="353" name="图形 67"/>
          <p:cNvSpPr>
            <a:spLocks noChangeAspect="1"/>
          </p:cNvSpPr>
          <p:nvPr/>
        </p:nvSpPr>
        <p:spPr>
          <a:xfrm>
            <a:off x="4364355" y="2794635"/>
            <a:ext cx="267335" cy="245745"/>
          </a:xfrm>
          <a:custGeom>
            <a:avLst/>
            <a:gdLst>
              <a:gd name="connsiteX0" fmla="*/ 129343 w 145510"/>
              <a:gd name="connsiteY0" fmla="*/ 124439 h 133938"/>
              <a:gd name="connsiteX1" fmla="*/ 117930 w 145510"/>
              <a:gd name="connsiteY1" fmla="*/ 124439 h 133938"/>
              <a:gd name="connsiteX2" fmla="*/ 117930 w 145510"/>
              <a:gd name="connsiteY2" fmla="*/ 76943 h 133938"/>
              <a:gd name="connsiteX3" fmla="*/ 72280 w 145510"/>
              <a:gd name="connsiteY3" fmla="*/ 28498 h 133938"/>
              <a:gd name="connsiteX4" fmla="*/ 26629 w 145510"/>
              <a:gd name="connsiteY4" fmla="*/ 76943 h 133938"/>
              <a:gd name="connsiteX5" fmla="*/ 26629 w 145510"/>
              <a:gd name="connsiteY5" fmla="*/ 124439 h 133938"/>
              <a:gd name="connsiteX6" fmla="*/ 17119 w 145510"/>
              <a:gd name="connsiteY6" fmla="*/ 124439 h 133938"/>
              <a:gd name="connsiteX7" fmla="*/ 11412 w 145510"/>
              <a:gd name="connsiteY7" fmla="*/ 129189 h 133938"/>
              <a:gd name="connsiteX8" fmla="*/ 17119 w 145510"/>
              <a:gd name="connsiteY8" fmla="*/ 133939 h 133938"/>
              <a:gd name="connsiteX9" fmla="*/ 129343 w 145510"/>
              <a:gd name="connsiteY9" fmla="*/ 133939 h 133938"/>
              <a:gd name="connsiteX10" fmla="*/ 135049 w 145510"/>
              <a:gd name="connsiteY10" fmla="*/ 129189 h 133938"/>
              <a:gd name="connsiteX11" fmla="*/ 129343 w 145510"/>
              <a:gd name="connsiteY11" fmla="*/ 124439 h 133938"/>
              <a:gd name="connsiteX12" fmla="*/ 88448 w 145510"/>
              <a:gd name="connsiteY12" fmla="*/ 92142 h 133938"/>
              <a:gd name="connsiteX13" fmla="*/ 71329 w 145510"/>
              <a:gd name="connsiteY13" fmla="*/ 110191 h 133938"/>
              <a:gd name="connsiteX14" fmla="*/ 67525 w 145510"/>
              <a:gd name="connsiteY14" fmla="*/ 112090 h 133938"/>
              <a:gd name="connsiteX15" fmla="*/ 63720 w 145510"/>
              <a:gd name="connsiteY15" fmla="*/ 110191 h 133938"/>
              <a:gd name="connsiteX16" fmla="*/ 61818 w 145510"/>
              <a:gd name="connsiteY16" fmla="*/ 105441 h 133938"/>
              <a:gd name="connsiteX17" fmla="*/ 63720 w 145510"/>
              <a:gd name="connsiteY17" fmla="*/ 100691 h 133938"/>
              <a:gd name="connsiteX18" fmla="*/ 73231 w 145510"/>
              <a:gd name="connsiteY18" fmla="*/ 88342 h 133938"/>
              <a:gd name="connsiteX19" fmla="*/ 60867 w 145510"/>
              <a:gd name="connsiteY19" fmla="*/ 88342 h 133938"/>
              <a:gd name="connsiteX20" fmla="*/ 54210 w 145510"/>
              <a:gd name="connsiteY20" fmla="*/ 86443 h 133938"/>
              <a:gd name="connsiteX21" fmla="*/ 54210 w 145510"/>
              <a:gd name="connsiteY21" fmla="*/ 77893 h 133938"/>
              <a:gd name="connsiteX22" fmla="*/ 71329 w 145510"/>
              <a:gd name="connsiteY22" fmla="*/ 60795 h 133938"/>
              <a:gd name="connsiteX23" fmla="*/ 78937 w 145510"/>
              <a:gd name="connsiteY23" fmla="*/ 60795 h 133938"/>
              <a:gd name="connsiteX24" fmla="*/ 80839 w 145510"/>
              <a:gd name="connsiteY24" fmla="*/ 65544 h 133938"/>
              <a:gd name="connsiteX25" fmla="*/ 78937 w 145510"/>
              <a:gd name="connsiteY25" fmla="*/ 70294 h 133938"/>
              <a:gd name="connsiteX26" fmla="*/ 71329 w 145510"/>
              <a:gd name="connsiteY26" fmla="*/ 77893 h 133938"/>
              <a:gd name="connsiteX27" fmla="*/ 84643 w 145510"/>
              <a:gd name="connsiteY27" fmla="*/ 77893 h 133938"/>
              <a:gd name="connsiteX28" fmla="*/ 85595 w 145510"/>
              <a:gd name="connsiteY28" fmla="*/ 77893 h 133938"/>
              <a:gd name="connsiteX29" fmla="*/ 91301 w 145510"/>
              <a:gd name="connsiteY29" fmla="*/ 84543 h 133938"/>
              <a:gd name="connsiteX30" fmla="*/ 88448 w 145510"/>
              <a:gd name="connsiteY30" fmla="*/ 92142 h 133938"/>
              <a:gd name="connsiteX31" fmla="*/ 115077 w 145510"/>
              <a:gd name="connsiteY31" fmla="*/ 37997 h 133938"/>
              <a:gd name="connsiteX32" fmla="*/ 115077 w 145510"/>
              <a:gd name="connsiteY32" fmla="*/ 37997 h 133938"/>
              <a:gd name="connsiteX33" fmla="*/ 123637 w 145510"/>
              <a:gd name="connsiteY33" fmla="*/ 30397 h 133938"/>
              <a:gd name="connsiteX34" fmla="*/ 125538 w 145510"/>
              <a:gd name="connsiteY34" fmla="*/ 25648 h 133938"/>
              <a:gd name="connsiteX35" fmla="*/ 123637 w 145510"/>
              <a:gd name="connsiteY35" fmla="*/ 20898 h 133938"/>
              <a:gd name="connsiteX36" fmla="*/ 116028 w 145510"/>
              <a:gd name="connsiteY36" fmla="*/ 21848 h 133938"/>
              <a:gd name="connsiteX37" fmla="*/ 108420 w 145510"/>
              <a:gd name="connsiteY37" fmla="*/ 29447 h 133938"/>
              <a:gd name="connsiteX38" fmla="*/ 109371 w 145510"/>
              <a:gd name="connsiteY38" fmla="*/ 30397 h 133938"/>
              <a:gd name="connsiteX39" fmla="*/ 115077 w 145510"/>
              <a:gd name="connsiteY39" fmla="*/ 37997 h 133938"/>
              <a:gd name="connsiteX40" fmla="*/ 77986 w 145510"/>
              <a:gd name="connsiteY40" fmla="*/ 6649 h 133938"/>
              <a:gd name="connsiteX41" fmla="*/ 77986 w 145510"/>
              <a:gd name="connsiteY41" fmla="*/ 6649 h 133938"/>
              <a:gd name="connsiteX42" fmla="*/ 76084 w 145510"/>
              <a:gd name="connsiteY42" fmla="*/ 1900 h 133938"/>
              <a:gd name="connsiteX43" fmla="*/ 72280 w 145510"/>
              <a:gd name="connsiteY43" fmla="*/ 0 h 133938"/>
              <a:gd name="connsiteX44" fmla="*/ 66574 w 145510"/>
              <a:gd name="connsiteY44" fmla="*/ 5699 h 133938"/>
              <a:gd name="connsiteX45" fmla="*/ 66574 w 145510"/>
              <a:gd name="connsiteY45" fmla="*/ 18048 h 133938"/>
              <a:gd name="connsiteX46" fmla="*/ 77986 w 145510"/>
              <a:gd name="connsiteY46" fmla="*/ 18048 h 133938"/>
              <a:gd name="connsiteX47" fmla="*/ 77986 w 145510"/>
              <a:gd name="connsiteY47" fmla="*/ 6649 h 133938"/>
              <a:gd name="connsiteX48" fmla="*/ 29483 w 145510"/>
              <a:gd name="connsiteY48" fmla="*/ 37997 h 133938"/>
              <a:gd name="connsiteX49" fmla="*/ 29483 w 145510"/>
              <a:gd name="connsiteY49" fmla="*/ 37997 h 133938"/>
              <a:gd name="connsiteX50" fmla="*/ 37091 w 145510"/>
              <a:gd name="connsiteY50" fmla="*/ 30397 h 133938"/>
              <a:gd name="connsiteX51" fmla="*/ 38993 w 145510"/>
              <a:gd name="connsiteY51" fmla="*/ 29447 h 133938"/>
              <a:gd name="connsiteX52" fmla="*/ 31385 w 145510"/>
              <a:gd name="connsiteY52" fmla="*/ 19948 h 133938"/>
              <a:gd name="connsiteX53" fmla="*/ 22825 w 145510"/>
              <a:gd name="connsiteY53" fmla="*/ 19948 h 133938"/>
              <a:gd name="connsiteX54" fmla="*/ 20923 w 145510"/>
              <a:gd name="connsiteY54" fmla="*/ 24698 h 133938"/>
              <a:gd name="connsiteX55" fmla="*/ 22825 w 145510"/>
              <a:gd name="connsiteY55" fmla="*/ 29447 h 133938"/>
              <a:gd name="connsiteX56" fmla="*/ 29483 w 145510"/>
              <a:gd name="connsiteY56" fmla="*/ 37997 h 133938"/>
              <a:gd name="connsiteX57" fmla="*/ 16168 w 145510"/>
              <a:gd name="connsiteY57" fmla="*/ 68394 h 133938"/>
              <a:gd name="connsiteX58" fmla="*/ 5706 w 145510"/>
              <a:gd name="connsiteY58" fmla="*/ 68394 h 133938"/>
              <a:gd name="connsiteX59" fmla="*/ 0 w 145510"/>
              <a:gd name="connsiteY59" fmla="*/ 74094 h 133938"/>
              <a:gd name="connsiteX60" fmla="*/ 5706 w 145510"/>
              <a:gd name="connsiteY60" fmla="*/ 79793 h 133938"/>
              <a:gd name="connsiteX61" fmla="*/ 16168 w 145510"/>
              <a:gd name="connsiteY61" fmla="*/ 79793 h 133938"/>
              <a:gd name="connsiteX62" fmla="*/ 16168 w 145510"/>
              <a:gd name="connsiteY62" fmla="*/ 68394 h 133938"/>
              <a:gd name="connsiteX63" fmla="*/ 139804 w 145510"/>
              <a:gd name="connsiteY63" fmla="*/ 68394 h 133938"/>
              <a:gd name="connsiteX64" fmla="*/ 129343 w 145510"/>
              <a:gd name="connsiteY64" fmla="*/ 68394 h 133938"/>
              <a:gd name="connsiteX65" fmla="*/ 129343 w 145510"/>
              <a:gd name="connsiteY65" fmla="*/ 80743 h 133938"/>
              <a:gd name="connsiteX66" fmla="*/ 139804 w 145510"/>
              <a:gd name="connsiteY66" fmla="*/ 80743 h 133938"/>
              <a:gd name="connsiteX67" fmla="*/ 145511 w 145510"/>
              <a:gd name="connsiteY67" fmla="*/ 74094 h 133938"/>
              <a:gd name="connsiteX68" fmla="*/ 139804 w 145510"/>
              <a:gd name="connsiteY68" fmla="*/ 68394 h 13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45510" h="133938">
                <a:moveTo>
                  <a:pt x="129343" y="124439"/>
                </a:moveTo>
                <a:lnTo>
                  <a:pt x="117930" y="124439"/>
                </a:lnTo>
                <a:lnTo>
                  <a:pt x="117930" y="76943"/>
                </a:lnTo>
                <a:cubicBezTo>
                  <a:pt x="117930" y="50346"/>
                  <a:pt x="97007" y="28498"/>
                  <a:pt x="72280" y="28498"/>
                </a:cubicBezTo>
                <a:cubicBezTo>
                  <a:pt x="46601" y="28498"/>
                  <a:pt x="26629" y="50346"/>
                  <a:pt x="26629" y="76943"/>
                </a:cubicBezTo>
                <a:lnTo>
                  <a:pt x="26629" y="124439"/>
                </a:lnTo>
                <a:lnTo>
                  <a:pt x="17119" y="124439"/>
                </a:lnTo>
                <a:cubicBezTo>
                  <a:pt x="14266" y="124439"/>
                  <a:pt x="11412" y="125389"/>
                  <a:pt x="11412" y="129189"/>
                </a:cubicBezTo>
                <a:cubicBezTo>
                  <a:pt x="11412" y="132989"/>
                  <a:pt x="14266" y="133939"/>
                  <a:pt x="17119" y="133939"/>
                </a:cubicBezTo>
                <a:lnTo>
                  <a:pt x="129343" y="133939"/>
                </a:lnTo>
                <a:cubicBezTo>
                  <a:pt x="132196" y="133939"/>
                  <a:pt x="135049" y="132989"/>
                  <a:pt x="135049" y="129189"/>
                </a:cubicBezTo>
                <a:cubicBezTo>
                  <a:pt x="135049" y="125389"/>
                  <a:pt x="133147" y="124439"/>
                  <a:pt x="129343" y="124439"/>
                </a:cubicBezTo>
                <a:close/>
                <a:moveTo>
                  <a:pt x="88448" y="92142"/>
                </a:moveTo>
                <a:lnTo>
                  <a:pt x="71329" y="110191"/>
                </a:lnTo>
                <a:cubicBezTo>
                  <a:pt x="70378" y="111141"/>
                  <a:pt x="68475" y="111141"/>
                  <a:pt x="67525" y="112090"/>
                </a:cubicBezTo>
                <a:cubicBezTo>
                  <a:pt x="65622" y="112090"/>
                  <a:pt x="64671" y="112090"/>
                  <a:pt x="63720" y="110191"/>
                </a:cubicBezTo>
                <a:cubicBezTo>
                  <a:pt x="62769" y="109241"/>
                  <a:pt x="62769" y="107341"/>
                  <a:pt x="61818" y="105441"/>
                </a:cubicBezTo>
                <a:cubicBezTo>
                  <a:pt x="61818" y="103541"/>
                  <a:pt x="61818" y="101641"/>
                  <a:pt x="63720" y="100691"/>
                </a:cubicBezTo>
                <a:lnTo>
                  <a:pt x="73231" y="88342"/>
                </a:lnTo>
                <a:lnTo>
                  <a:pt x="60867" y="88342"/>
                </a:lnTo>
                <a:cubicBezTo>
                  <a:pt x="58965" y="88342"/>
                  <a:pt x="56112" y="87393"/>
                  <a:pt x="54210" y="86443"/>
                </a:cubicBezTo>
                <a:cubicBezTo>
                  <a:pt x="52308" y="84543"/>
                  <a:pt x="52308" y="80743"/>
                  <a:pt x="54210" y="77893"/>
                </a:cubicBezTo>
                <a:lnTo>
                  <a:pt x="71329" y="60795"/>
                </a:lnTo>
                <a:cubicBezTo>
                  <a:pt x="73231" y="58895"/>
                  <a:pt x="77035" y="58895"/>
                  <a:pt x="78937" y="60795"/>
                </a:cubicBezTo>
                <a:cubicBezTo>
                  <a:pt x="79888" y="61745"/>
                  <a:pt x="79888" y="63645"/>
                  <a:pt x="80839" y="65544"/>
                </a:cubicBezTo>
                <a:cubicBezTo>
                  <a:pt x="80839" y="67444"/>
                  <a:pt x="80839" y="69344"/>
                  <a:pt x="78937" y="70294"/>
                </a:cubicBezTo>
                <a:lnTo>
                  <a:pt x="71329" y="77893"/>
                </a:lnTo>
                <a:lnTo>
                  <a:pt x="84643" y="77893"/>
                </a:lnTo>
                <a:cubicBezTo>
                  <a:pt x="84643" y="77893"/>
                  <a:pt x="85595" y="77893"/>
                  <a:pt x="85595" y="77893"/>
                </a:cubicBezTo>
                <a:cubicBezTo>
                  <a:pt x="89399" y="77893"/>
                  <a:pt x="91301" y="81693"/>
                  <a:pt x="91301" y="84543"/>
                </a:cubicBezTo>
                <a:cubicBezTo>
                  <a:pt x="91301" y="87393"/>
                  <a:pt x="90350" y="90242"/>
                  <a:pt x="88448" y="92142"/>
                </a:cubicBezTo>
                <a:close/>
                <a:moveTo>
                  <a:pt x="115077" y="37997"/>
                </a:moveTo>
                <a:lnTo>
                  <a:pt x="115077" y="37997"/>
                </a:lnTo>
                <a:lnTo>
                  <a:pt x="123637" y="30397"/>
                </a:lnTo>
                <a:cubicBezTo>
                  <a:pt x="124588" y="29447"/>
                  <a:pt x="125538" y="27548"/>
                  <a:pt x="125538" y="25648"/>
                </a:cubicBezTo>
                <a:cubicBezTo>
                  <a:pt x="125538" y="23748"/>
                  <a:pt x="124588" y="22798"/>
                  <a:pt x="123637" y="20898"/>
                </a:cubicBezTo>
                <a:cubicBezTo>
                  <a:pt x="120783" y="18998"/>
                  <a:pt x="117930" y="19948"/>
                  <a:pt x="116028" y="21848"/>
                </a:cubicBezTo>
                <a:lnTo>
                  <a:pt x="108420" y="29447"/>
                </a:lnTo>
                <a:lnTo>
                  <a:pt x="109371" y="30397"/>
                </a:lnTo>
                <a:cubicBezTo>
                  <a:pt x="110322" y="34197"/>
                  <a:pt x="113175" y="35147"/>
                  <a:pt x="115077" y="37997"/>
                </a:cubicBezTo>
                <a:close/>
                <a:moveTo>
                  <a:pt x="77986" y="6649"/>
                </a:moveTo>
                <a:lnTo>
                  <a:pt x="77986" y="6649"/>
                </a:lnTo>
                <a:cubicBezTo>
                  <a:pt x="77986" y="4750"/>
                  <a:pt x="77035" y="3800"/>
                  <a:pt x="76084" y="1900"/>
                </a:cubicBezTo>
                <a:cubicBezTo>
                  <a:pt x="75133" y="950"/>
                  <a:pt x="73231" y="0"/>
                  <a:pt x="72280" y="0"/>
                </a:cubicBezTo>
                <a:cubicBezTo>
                  <a:pt x="69427" y="0"/>
                  <a:pt x="66574" y="2850"/>
                  <a:pt x="66574" y="5699"/>
                </a:cubicBezTo>
                <a:lnTo>
                  <a:pt x="66574" y="18048"/>
                </a:lnTo>
                <a:lnTo>
                  <a:pt x="77986" y="18048"/>
                </a:lnTo>
                <a:lnTo>
                  <a:pt x="77986" y="6649"/>
                </a:lnTo>
                <a:close/>
                <a:moveTo>
                  <a:pt x="29483" y="37997"/>
                </a:moveTo>
                <a:lnTo>
                  <a:pt x="29483" y="37997"/>
                </a:lnTo>
                <a:cubicBezTo>
                  <a:pt x="32336" y="34197"/>
                  <a:pt x="34238" y="32297"/>
                  <a:pt x="37091" y="30397"/>
                </a:cubicBezTo>
                <a:lnTo>
                  <a:pt x="38993" y="29447"/>
                </a:lnTo>
                <a:lnTo>
                  <a:pt x="31385" y="19948"/>
                </a:lnTo>
                <a:cubicBezTo>
                  <a:pt x="28532" y="18048"/>
                  <a:pt x="25678" y="18048"/>
                  <a:pt x="22825" y="19948"/>
                </a:cubicBezTo>
                <a:cubicBezTo>
                  <a:pt x="21874" y="20898"/>
                  <a:pt x="21874" y="22798"/>
                  <a:pt x="20923" y="24698"/>
                </a:cubicBezTo>
                <a:cubicBezTo>
                  <a:pt x="20923" y="26598"/>
                  <a:pt x="21874" y="27548"/>
                  <a:pt x="22825" y="29447"/>
                </a:cubicBezTo>
                <a:lnTo>
                  <a:pt x="29483" y="37997"/>
                </a:lnTo>
                <a:close/>
                <a:moveTo>
                  <a:pt x="16168" y="68394"/>
                </a:moveTo>
                <a:lnTo>
                  <a:pt x="5706" y="68394"/>
                </a:lnTo>
                <a:cubicBezTo>
                  <a:pt x="2853" y="68394"/>
                  <a:pt x="0" y="71244"/>
                  <a:pt x="0" y="74094"/>
                </a:cubicBezTo>
                <a:cubicBezTo>
                  <a:pt x="0" y="77893"/>
                  <a:pt x="2853" y="79793"/>
                  <a:pt x="5706" y="79793"/>
                </a:cubicBezTo>
                <a:lnTo>
                  <a:pt x="16168" y="79793"/>
                </a:lnTo>
                <a:lnTo>
                  <a:pt x="16168" y="68394"/>
                </a:lnTo>
                <a:close/>
                <a:moveTo>
                  <a:pt x="139804" y="68394"/>
                </a:moveTo>
                <a:lnTo>
                  <a:pt x="129343" y="68394"/>
                </a:lnTo>
                <a:lnTo>
                  <a:pt x="129343" y="80743"/>
                </a:lnTo>
                <a:lnTo>
                  <a:pt x="139804" y="80743"/>
                </a:lnTo>
                <a:cubicBezTo>
                  <a:pt x="142658" y="80743"/>
                  <a:pt x="145511" y="77893"/>
                  <a:pt x="145511" y="74094"/>
                </a:cubicBezTo>
                <a:cubicBezTo>
                  <a:pt x="145511" y="71244"/>
                  <a:pt x="142658" y="68394"/>
                  <a:pt x="139804" y="68394"/>
                </a:cubicBezTo>
                <a:close/>
              </a:path>
            </a:pathLst>
          </a:custGeom>
          <a:solidFill>
            <a:schemeClr val="accent2">
              <a:lumMod val="60000"/>
              <a:lumOff val="40000"/>
            </a:schemeClr>
          </a:solidFill>
          <a:ln w="9511" cap="flat">
            <a:noFill/>
            <a:prstDash val="solid"/>
            <a:miter/>
          </a:ln>
        </p:spPr>
        <p:txBody>
          <a:bodyPr rtlCol="0" anchor="ctr"/>
          <a:p>
            <a:endParaRPr lang="zh-CN" altLang="en-US">
              <a:latin typeface="微软雅黑" charset="0"/>
              <a:ea typeface="微软雅黑" charset="0"/>
            </a:endParaRPr>
          </a:p>
        </p:txBody>
      </p:sp>
      <p:sp>
        <p:nvSpPr>
          <p:cNvPr id="66" name="文本框 65"/>
          <p:cNvSpPr txBox="1"/>
          <p:nvPr/>
        </p:nvSpPr>
        <p:spPr>
          <a:xfrm>
            <a:off x="8824595" y="3183255"/>
            <a:ext cx="2672080" cy="306705"/>
          </a:xfrm>
          <a:prstGeom prst="rect">
            <a:avLst/>
          </a:prstGeom>
          <a:noFill/>
        </p:spPr>
        <p:txBody>
          <a:bodyPr wrap="none" rtlCol="0" anchor="t">
            <a:spAutoFit/>
          </a:bodyPr>
          <a:p>
            <a:pPr algn="l"/>
            <a:r>
              <a:rPr lang="zh-CN" altLang="en-US" sz="1400">
                <a:solidFill>
                  <a:schemeClr val="tx1">
                    <a:lumMod val="75000"/>
                    <a:lumOff val="25000"/>
                  </a:schemeClr>
                </a:solidFill>
                <a:latin typeface="微软雅黑" charset="0"/>
                <a:ea typeface="微软雅黑" charset="0"/>
                <a:cs typeface="微软雅黑" charset="0"/>
                <a:sym typeface="+mn-ea"/>
              </a:rPr>
              <a:t>着力完善风险识别</a:t>
            </a:r>
            <a:r>
              <a:rPr lang="zh-CN" altLang="en-US" sz="1400" b="1">
                <a:solidFill>
                  <a:srgbClr val="FF0000"/>
                </a:solidFill>
                <a:latin typeface="微软雅黑" charset="0"/>
                <a:ea typeface="微软雅黑" charset="0"/>
                <a:cs typeface="微软雅黑" charset="0"/>
                <a:sym typeface="+mn-ea"/>
              </a:rPr>
              <a:t>“问诊”</a:t>
            </a:r>
            <a:r>
              <a:rPr lang="zh-CN" altLang="en-US" sz="1400">
                <a:solidFill>
                  <a:schemeClr val="tx1">
                    <a:lumMod val="75000"/>
                    <a:lumOff val="25000"/>
                  </a:schemeClr>
                </a:solidFill>
                <a:latin typeface="微软雅黑" charset="0"/>
                <a:ea typeface="微软雅黑" charset="0"/>
                <a:cs typeface="微软雅黑" charset="0"/>
                <a:sym typeface="+mn-ea"/>
              </a:rPr>
              <a:t>机制</a:t>
            </a:r>
            <a:endParaRPr lang="zh-CN" altLang="en-US" sz="1400">
              <a:solidFill>
                <a:schemeClr val="tx1">
                  <a:lumMod val="75000"/>
                  <a:lumOff val="25000"/>
                </a:schemeClr>
              </a:solidFill>
              <a:latin typeface="微软雅黑" charset="0"/>
              <a:ea typeface="微软雅黑" charset="0"/>
              <a:cs typeface="微软雅黑" charset="0"/>
              <a:sym typeface="+mn-ea"/>
            </a:endParaRPr>
          </a:p>
        </p:txBody>
      </p:sp>
      <p:sp>
        <p:nvSpPr>
          <p:cNvPr id="67" name="图形 67"/>
          <p:cNvSpPr>
            <a:spLocks noChangeAspect="1"/>
          </p:cNvSpPr>
          <p:nvPr/>
        </p:nvSpPr>
        <p:spPr>
          <a:xfrm>
            <a:off x="4364355" y="3223895"/>
            <a:ext cx="267335" cy="245745"/>
          </a:xfrm>
          <a:custGeom>
            <a:avLst/>
            <a:gdLst>
              <a:gd name="connsiteX0" fmla="*/ 129343 w 145510"/>
              <a:gd name="connsiteY0" fmla="*/ 124439 h 133938"/>
              <a:gd name="connsiteX1" fmla="*/ 117930 w 145510"/>
              <a:gd name="connsiteY1" fmla="*/ 124439 h 133938"/>
              <a:gd name="connsiteX2" fmla="*/ 117930 w 145510"/>
              <a:gd name="connsiteY2" fmla="*/ 76943 h 133938"/>
              <a:gd name="connsiteX3" fmla="*/ 72280 w 145510"/>
              <a:gd name="connsiteY3" fmla="*/ 28498 h 133938"/>
              <a:gd name="connsiteX4" fmla="*/ 26629 w 145510"/>
              <a:gd name="connsiteY4" fmla="*/ 76943 h 133938"/>
              <a:gd name="connsiteX5" fmla="*/ 26629 w 145510"/>
              <a:gd name="connsiteY5" fmla="*/ 124439 h 133938"/>
              <a:gd name="connsiteX6" fmla="*/ 17119 w 145510"/>
              <a:gd name="connsiteY6" fmla="*/ 124439 h 133938"/>
              <a:gd name="connsiteX7" fmla="*/ 11412 w 145510"/>
              <a:gd name="connsiteY7" fmla="*/ 129189 h 133938"/>
              <a:gd name="connsiteX8" fmla="*/ 17119 w 145510"/>
              <a:gd name="connsiteY8" fmla="*/ 133939 h 133938"/>
              <a:gd name="connsiteX9" fmla="*/ 129343 w 145510"/>
              <a:gd name="connsiteY9" fmla="*/ 133939 h 133938"/>
              <a:gd name="connsiteX10" fmla="*/ 135049 w 145510"/>
              <a:gd name="connsiteY10" fmla="*/ 129189 h 133938"/>
              <a:gd name="connsiteX11" fmla="*/ 129343 w 145510"/>
              <a:gd name="connsiteY11" fmla="*/ 124439 h 133938"/>
              <a:gd name="connsiteX12" fmla="*/ 88448 w 145510"/>
              <a:gd name="connsiteY12" fmla="*/ 92142 h 133938"/>
              <a:gd name="connsiteX13" fmla="*/ 71329 w 145510"/>
              <a:gd name="connsiteY13" fmla="*/ 110191 h 133938"/>
              <a:gd name="connsiteX14" fmla="*/ 67525 w 145510"/>
              <a:gd name="connsiteY14" fmla="*/ 112090 h 133938"/>
              <a:gd name="connsiteX15" fmla="*/ 63720 w 145510"/>
              <a:gd name="connsiteY15" fmla="*/ 110191 h 133938"/>
              <a:gd name="connsiteX16" fmla="*/ 61818 w 145510"/>
              <a:gd name="connsiteY16" fmla="*/ 105441 h 133938"/>
              <a:gd name="connsiteX17" fmla="*/ 63720 w 145510"/>
              <a:gd name="connsiteY17" fmla="*/ 100691 h 133938"/>
              <a:gd name="connsiteX18" fmla="*/ 73231 w 145510"/>
              <a:gd name="connsiteY18" fmla="*/ 88342 h 133938"/>
              <a:gd name="connsiteX19" fmla="*/ 60867 w 145510"/>
              <a:gd name="connsiteY19" fmla="*/ 88342 h 133938"/>
              <a:gd name="connsiteX20" fmla="*/ 54210 w 145510"/>
              <a:gd name="connsiteY20" fmla="*/ 86443 h 133938"/>
              <a:gd name="connsiteX21" fmla="*/ 54210 w 145510"/>
              <a:gd name="connsiteY21" fmla="*/ 77893 h 133938"/>
              <a:gd name="connsiteX22" fmla="*/ 71329 w 145510"/>
              <a:gd name="connsiteY22" fmla="*/ 60795 h 133938"/>
              <a:gd name="connsiteX23" fmla="*/ 78937 w 145510"/>
              <a:gd name="connsiteY23" fmla="*/ 60795 h 133938"/>
              <a:gd name="connsiteX24" fmla="*/ 80839 w 145510"/>
              <a:gd name="connsiteY24" fmla="*/ 65544 h 133938"/>
              <a:gd name="connsiteX25" fmla="*/ 78937 w 145510"/>
              <a:gd name="connsiteY25" fmla="*/ 70294 h 133938"/>
              <a:gd name="connsiteX26" fmla="*/ 71329 w 145510"/>
              <a:gd name="connsiteY26" fmla="*/ 77893 h 133938"/>
              <a:gd name="connsiteX27" fmla="*/ 84643 w 145510"/>
              <a:gd name="connsiteY27" fmla="*/ 77893 h 133938"/>
              <a:gd name="connsiteX28" fmla="*/ 85595 w 145510"/>
              <a:gd name="connsiteY28" fmla="*/ 77893 h 133938"/>
              <a:gd name="connsiteX29" fmla="*/ 91301 w 145510"/>
              <a:gd name="connsiteY29" fmla="*/ 84543 h 133938"/>
              <a:gd name="connsiteX30" fmla="*/ 88448 w 145510"/>
              <a:gd name="connsiteY30" fmla="*/ 92142 h 133938"/>
              <a:gd name="connsiteX31" fmla="*/ 115077 w 145510"/>
              <a:gd name="connsiteY31" fmla="*/ 37997 h 133938"/>
              <a:gd name="connsiteX32" fmla="*/ 115077 w 145510"/>
              <a:gd name="connsiteY32" fmla="*/ 37997 h 133938"/>
              <a:gd name="connsiteX33" fmla="*/ 123637 w 145510"/>
              <a:gd name="connsiteY33" fmla="*/ 30397 h 133938"/>
              <a:gd name="connsiteX34" fmla="*/ 125538 w 145510"/>
              <a:gd name="connsiteY34" fmla="*/ 25648 h 133938"/>
              <a:gd name="connsiteX35" fmla="*/ 123637 w 145510"/>
              <a:gd name="connsiteY35" fmla="*/ 20898 h 133938"/>
              <a:gd name="connsiteX36" fmla="*/ 116028 w 145510"/>
              <a:gd name="connsiteY36" fmla="*/ 21848 h 133938"/>
              <a:gd name="connsiteX37" fmla="*/ 108420 w 145510"/>
              <a:gd name="connsiteY37" fmla="*/ 29447 h 133938"/>
              <a:gd name="connsiteX38" fmla="*/ 109371 w 145510"/>
              <a:gd name="connsiteY38" fmla="*/ 30397 h 133938"/>
              <a:gd name="connsiteX39" fmla="*/ 115077 w 145510"/>
              <a:gd name="connsiteY39" fmla="*/ 37997 h 133938"/>
              <a:gd name="connsiteX40" fmla="*/ 77986 w 145510"/>
              <a:gd name="connsiteY40" fmla="*/ 6649 h 133938"/>
              <a:gd name="connsiteX41" fmla="*/ 77986 w 145510"/>
              <a:gd name="connsiteY41" fmla="*/ 6649 h 133938"/>
              <a:gd name="connsiteX42" fmla="*/ 76084 w 145510"/>
              <a:gd name="connsiteY42" fmla="*/ 1900 h 133938"/>
              <a:gd name="connsiteX43" fmla="*/ 72280 w 145510"/>
              <a:gd name="connsiteY43" fmla="*/ 0 h 133938"/>
              <a:gd name="connsiteX44" fmla="*/ 66574 w 145510"/>
              <a:gd name="connsiteY44" fmla="*/ 5699 h 133938"/>
              <a:gd name="connsiteX45" fmla="*/ 66574 w 145510"/>
              <a:gd name="connsiteY45" fmla="*/ 18048 h 133938"/>
              <a:gd name="connsiteX46" fmla="*/ 77986 w 145510"/>
              <a:gd name="connsiteY46" fmla="*/ 18048 h 133938"/>
              <a:gd name="connsiteX47" fmla="*/ 77986 w 145510"/>
              <a:gd name="connsiteY47" fmla="*/ 6649 h 133938"/>
              <a:gd name="connsiteX48" fmla="*/ 29483 w 145510"/>
              <a:gd name="connsiteY48" fmla="*/ 37997 h 133938"/>
              <a:gd name="connsiteX49" fmla="*/ 29483 w 145510"/>
              <a:gd name="connsiteY49" fmla="*/ 37997 h 133938"/>
              <a:gd name="connsiteX50" fmla="*/ 37091 w 145510"/>
              <a:gd name="connsiteY50" fmla="*/ 30397 h 133938"/>
              <a:gd name="connsiteX51" fmla="*/ 38993 w 145510"/>
              <a:gd name="connsiteY51" fmla="*/ 29447 h 133938"/>
              <a:gd name="connsiteX52" fmla="*/ 31385 w 145510"/>
              <a:gd name="connsiteY52" fmla="*/ 19948 h 133938"/>
              <a:gd name="connsiteX53" fmla="*/ 22825 w 145510"/>
              <a:gd name="connsiteY53" fmla="*/ 19948 h 133938"/>
              <a:gd name="connsiteX54" fmla="*/ 20923 w 145510"/>
              <a:gd name="connsiteY54" fmla="*/ 24698 h 133938"/>
              <a:gd name="connsiteX55" fmla="*/ 22825 w 145510"/>
              <a:gd name="connsiteY55" fmla="*/ 29447 h 133938"/>
              <a:gd name="connsiteX56" fmla="*/ 29483 w 145510"/>
              <a:gd name="connsiteY56" fmla="*/ 37997 h 133938"/>
              <a:gd name="connsiteX57" fmla="*/ 16168 w 145510"/>
              <a:gd name="connsiteY57" fmla="*/ 68394 h 133938"/>
              <a:gd name="connsiteX58" fmla="*/ 5706 w 145510"/>
              <a:gd name="connsiteY58" fmla="*/ 68394 h 133938"/>
              <a:gd name="connsiteX59" fmla="*/ 0 w 145510"/>
              <a:gd name="connsiteY59" fmla="*/ 74094 h 133938"/>
              <a:gd name="connsiteX60" fmla="*/ 5706 w 145510"/>
              <a:gd name="connsiteY60" fmla="*/ 79793 h 133938"/>
              <a:gd name="connsiteX61" fmla="*/ 16168 w 145510"/>
              <a:gd name="connsiteY61" fmla="*/ 79793 h 133938"/>
              <a:gd name="connsiteX62" fmla="*/ 16168 w 145510"/>
              <a:gd name="connsiteY62" fmla="*/ 68394 h 133938"/>
              <a:gd name="connsiteX63" fmla="*/ 139804 w 145510"/>
              <a:gd name="connsiteY63" fmla="*/ 68394 h 133938"/>
              <a:gd name="connsiteX64" fmla="*/ 129343 w 145510"/>
              <a:gd name="connsiteY64" fmla="*/ 68394 h 133938"/>
              <a:gd name="connsiteX65" fmla="*/ 129343 w 145510"/>
              <a:gd name="connsiteY65" fmla="*/ 80743 h 133938"/>
              <a:gd name="connsiteX66" fmla="*/ 139804 w 145510"/>
              <a:gd name="connsiteY66" fmla="*/ 80743 h 133938"/>
              <a:gd name="connsiteX67" fmla="*/ 145511 w 145510"/>
              <a:gd name="connsiteY67" fmla="*/ 74094 h 133938"/>
              <a:gd name="connsiteX68" fmla="*/ 139804 w 145510"/>
              <a:gd name="connsiteY68" fmla="*/ 68394 h 13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45510" h="133938">
                <a:moveTo>
                  <a:pt x="129343" y="124439"/>
                </a:moveTo>
                <a:lnTo>
                  <a:pt x="117930" y="124439"/>
                </a:lnTo>
                <a:lnTo>
                  <a:pt x="117930" y="76943"/>
                </a:lnTo>
                <a:cubicBezTo>
                  <a:pt x="117930" y="50346"/>
                  <a:pt x="97007" y="28498"/>
                  <a:pt x="72280" y="28498"/>
                </a:cubicBezTo>
                <a:cubicBezTo>
                  <a:pt x="46601" y="28498"/>
                  <a:pt x="26629" y="50346"/>
                  <a:pt x="26629" y="76943"/>
                </a:cubicBezTo>
                <a:lnTo>
                  <a:pt x="26629" y="124439"/>
                </a:lnTo>
                <a:lnTo>
                  <a:pt x="17119" y="124439"/>
                </a:lnTo>
                <a:cubicBezTo>
                  <a:pt x="14266" y="124439"/>
                  <a:pt x="11412" y="125389"/>
                  <a:pt x="11412" y="129189"/>
                </a:cubicBezTo>
                <a:cubicBezTo>
                  <a:pt x="11412" y="132989"/>
                  <a:pt x="14266" y="133939"/>
                  <a:pt x="17119" y="133939"/>
                </a:cubicBezTo>
                <a:lnTo>
                  <a:pt x="129343" y="133939"/>
                </a:lnTo>
                <a:cubicBezTo>
                  <a:pt x="132196" y="133939"/>
                  <a:pt x="135049" y="132989"/>
                  <a:pt x="135049" y="129189"/>
                </a:cubicBezTo>
                <a:cubicBezTo>
                  <a:pt x="135049" y="125389"/>
                  <a:pt x="133147" y="124439"/>
                  <a:pt x="129343" y="124439"/>
                </a:cubicBezTo>
                <a:close/>
                <a:moveTo>
                  <a:pt x="88448" y="92142"/>
                </a:moveTo>
                <a:lnTo>
                  <a:pt x="71329" y="110191"/>
                </a:lnTo>
                <a:cubicBezTo>
                  <a:pt x="70378" y="111141"/>
                  <a:pt x="68475" y="111141"/>
                  <a:pt x="67525" y="112090"/>
                </a:cubicBezTo>
                <a:cubicBezTo>
                  <a:pt x="65622" y="112090"/>
                  <a:pt x="64671" y="112090"/>
                  <a:pt x="63720" y="110191"/>
                </a:cubicBezTo>
                <a:cubicBezTo>
                  <a:pt x="62769" y="109241"/>
                  <a:pt x="62769" y="107341"/>
                  <a:pt x="61818" y="105441"/>
                </a:cubicBezTo>
                <a:cubicBezTo>
                  <a:pt x="61818" y="103541"/>
                  <a:pt x="61818" y="101641"/>
                  <a:pt x="63720" y="100691"/>
                </a:cubicBezTo>
                <a:lnTo>
                  <a:pt x="73231" y="88342"/>
                </a:lnTo>
                <a:lnTo>
                  <a:pt x="60867" y="88342"/>
                </a:lnTo>
                <a:cubicBezTo>
                  <a:pt x="58965" y="88342"/>
                  <a:pt x="56112" y="87393"/>
                  <a:pt x="54210" y="86443"/>
                </a:cubicBezTo>
                <a:cubicBezTo>
                  <a:pt x="52308" y="84543"/>
                  <a:pt x="52308" y="80743"/>
                  <a:pt x="54210" y="77893"/>
                </a:cubicBezTo>
                <a:lnTo>
                  <a:pt x="71329" y="60795"/>
                </a:lnTo>
                <a:cubicBezTo>
                  <a:pt x="73231" y="58895"/>
                  <a:pt x="77035" y="58895"/>
                  <a:pt x="78937" y="60795"/>
                </a:cubicBezTo>
                <a:cubicBezTo>
                  <a:pt x="79888" y="61745"/>
                  <a:pt x="79888" y="63645"/>
                  <a:pt x="80839" y="65544"/>
                </a:cubicBezTo>
                <a:cubicBezTo>
                  <a:pt x="80839" y="67444"/>
                  <a:pt x="80839" y="69344"/>
                  <a:pt x="78937" y="70294"/>
                </a:cubicBezTo>
                <a:lnTo>
                  <a:pt x="71329" y="77893"/>
                </a:lnTo>
                <a:lnTo>
                  <a:pt x="84643" y="77893"/>
                </a:lnTo>
                <a:cubicBezTo>
                  <a:pt x="84643" y="77893"/>
                  <a:pt x="85595" y="77893"/>
                  <a:pt x="85595" y="77893"/>
                </a:cubicBezTo>
                <a:cubicBezTo>
                  <a:pt x="89399" y="77893"/>
                  <a:pt x="91301" y="81693"/>
                  <a:pt x="91301" y="84543"/>
                </a:cubicBezTo>
                <a:cubicBezTo>
                  <a:pt x="91301" y="87393"/>
                  <a:pt x="90350" y="90242"/>
                  <a:pt x="88448" y="92142"/>
                </a:cubicBezTo>
                <a:close/>
                <a:moveTo>
                  <a:pt x="115077" y="37997"/>
                </a:moveTo>
                <a:lnTo>
                  <a:pt x="115077" y="37997"/>
                </a:lnTo>
                <a:lnTo>
                  <a:pt x="123637" y="30397"/>
                </a:lnTo>
                <a:cubicBezTo>
                  <a:pt x="124588" y="29447"/>
                  <a:pt x="125538" y="27548"/>
                  <a:pt x="125538" y="25648"/>
                </a:cubicBezTo>
                <a:cubicBezTo>
                  <a:pt x="125538" y="23748"/>
                  <a:pt x="124588" y="22798"/>
                  <a:pt x="123637" y="20898"/>
                </a:cubicBezTo>
                <a:cubicBezTo>
                  <a:pt x="120783" y="18998"/>
                  <a:pt x="117930" y="19948"/>
                  <a:pt x="116028" y="21848"/>
                </a:cubicBezTo>
                <a:lnTo>
                  <a:pt x="108420" y="29447"/>
                </a:lnTo>
                <a:lnTo>
                  <a:pt x="109371" y="30397"/>
                </a:lnTo>
                <a:cubicBezTo>
                  <a:pt x="110322" y="34197"/>
                  <a:pt x="113175" y="35147"/>
                  <a:pt x="115077" y="37997"/>
                </a:cubicBezTo>
                <a:close/>
                <a:moveTo>
                  <a:pt x="77986" y="6649"/>
                </a:moveTo>
                <a:lnTo>
                  <a:pt x="77986" y="6649"/>
                </a:lnTo>
                <a:cubicBezTo>
                  <a:pt x="77986" y="4750"/>
                  <a:pt x="77035" y="3800"/>
                  <a:pt x="76084" y="1900"/>
                </a:cubicBezTo>
                <a:cubicBezTo>
                  <a:pt x="75133" y="950"/>
                  <a:pt x="73231" y="0"/>
                  <a:pt x="72280" y="0"/>
                </a:cubicBezTo>
                <a:cubicBezTo>
                  <a:pt x="69427" y="0"/>
                  <a:pt x="66574" y="2850"/>
                  <a:pt x="66574" y="5699"/>
                </a:cubicBezTo>
                <a:lnTo>
                  <a:pt x="66574" y="18048"/>
                </a:lnTo>
                <a:lnTo>
                  <a:pt x="77986" y="18048"/>
                </a:lnTo>
                <a:lnTo>
                  <a:pt x="77986" y="6649"/>
                </a:lnTo>
                <a:close/>
                <a:moveTo>
                  <a:pt x="29483" y="37997"/>
                </a:moveTo>
                <a:lnTo>
                  <a:pt x="29483" y="37997"/>
                </a:lnTo>
                <a:cubicBezTo>
                  <a:pt x="32336" y="34197"/>
                  <a:pt x="34238" y="32297"/>
                  <a:pt x="37091" y="30397"/>
                </a:cubicBezTo>
                <a:lnTo>
                  <a:pt x="38993" y="29447"/>
                </a:lnTo>
                <a:lnTo>
                  <a:pt x="31385" y="19948"/>
                </a:lnTo>
                <a:cubicBezTo>
                  <a:pt x="28532" y="18048"/>
                  <a:pt x="25678" y="18048"/>
                  <a:pt x="22825" y="19948"/>
                </a:cubicBezTo>
                <a:cubicBezTo>
                  <a:pt x="21874" y="20898"/>
                  <a:pt x="21874" y="22798"/>
                  <a:pt x="20923" y="24698"/>
                </a:cubicBezTo>
                <a:cubicBezTo>
                  <a:pt x="20923" y="26598"/>
                  <a:pt x="21874" y="27548"/>
                  <a:pt x="22825" y="29447"/>
                </a:cubicBezTo>
                <a:lnTo>
                  <a:pt x="29483" y="37997"/>
                </a:lnTo>
                <a:close/>
                <a:moveTo>
                  <a:pt x="16168" y="68394"/>
                </a:moveTo>
                <a:lnTo>
                  <a:pt x="5706" y="68394"/>
                </a:lnTo>
                <a:cubicBezTo>
                  <a:pt x="2853" y="68394"/>
                  <a:pt x="0" y="71244"/>
                  <a:pt x="0" y="74094"/>
                </a:cubicBezTo>
                <a:cubicBezTo>
                  <a:pt x="0" y="77893"/>
                  <a:pt x="2853" y="79793"/>
                  <a:pt x="5706" y="79793"/>
                </a:cubicBezTo>
                <a:lnTo>
                  <a:pt x="16168" y="79793"/>
                </a:lnTo>
                <a:lnTo>
                  <a:pt x="16168" y="68394"/>
                </a:lnTo>
                <a:close/>
                <a:moveTo>
                  <a:pt x="139804" y="68394"/>
                </a:moveTo>
                <a:lnTo>
                  <a:pt x="129343" y="68394"/>
                </a:lnTo>
                <a:lnTo>
                  <a:pt x="129343" y="80743"/>
                </a:lnTo>
                <a:lnTo>
                  <a:pt x="139804" y="80743"/>
                </a:lnTo>
                <a:cubicBezTo>
                  <a:pt x="142658" y="80743"/>
                  <a:pt x="145511" y="77893"/>
                  <a:pt x="145511" y="74094"/>
                </a:cubicBezTo>
                <a:cubicBezTo>
                  <a:pt x="145511" y="71244"/>
                  <a:pt x="142658" y="68394"/>
                  <a:pt x="139804" y="68394"/>
                </a:cubicBezTo>
                <a:close/>
              </a:path>
            </a:pathLst>
          </a:custGeom>
          <a:solidFill>
            <a:schemeClr val="accent2">
              <a:lumMod val="60000"/>
              <a:lumOff val="40000"/>
            </a:schemeClr>
          </a:solidFill>
          <a:ln w="9511" cap="flat">
            <a:noFill/>
            <a:prstDash val="solid"/>
            <a:miter/>
          </a:ln>
        </p:spPr>
        <p:txBody>
          <a:bodyPr rtlCol="0" anchor="ctr"/>
          <a:p>
            <a:endParaRPr lang="zh-CN" altLang="en-US">
              <a:latin typeface="微软雅黑" charset="0"/>
              <a:ea typeface="微软雅黑" charset="0"/>
            </a:endParaRPr>
          </a:p>
        </p:txBody>
      </p:sp>
      <p:sp>
        <p:nvSpPr>
          <p:cNvPr id="69" name="文本框 68"/>
          <p:cNvSpPr txBox="1"/>
          <p:nvPr/>
        </p:nvSpPr>
        <p:spPr>
          <a:xfrm>
            <a:off x="8824595" y="3606800"/>
            <a:ext cx="2672080" cy="306705"/>
          </a:xfrm>
          <a:prstGeom prst="rect">
            <a:avLst/>
          </a:prstGeom>
          <a:noFill/>
        </p:spPr>
        <p:txBody>
          <a:bodyPr wrap="none" rtlCol="0" anchor="t">
            <a:spAutoFit/>
          </a:bodyPr>
          <a:p>
            <a:pPr algn="l"/>
            <a:r>
              <a:rPr lang="zh-CN" altLang="en-US" sz="1400">
                <a:solidFill>
                  <a:schemeClr val="tx1">
                    <a:lumMod val="75000"/>
                    <a:lumOff val="25000"/>
                  </a:schemeClr>
                </a:solidFill>
                <a:latin typeface="微软雅黑" charset="0"/>
                <a:ea typeface="微软雅黑" charset="0"/>
                <a:cs typeface="微软雅黑" charset="0"/>
                <a:sym typeface="+mn-ea"/>
              </a:rPr>
              <a:t>着力完善风险处置</a:t>
            </a:r>
            <a:r>
              <a:rPr lang="zh-CN" altLang="en-US" sz="1400" b="1">
                <a:solidFill>
                  <a:srgbClr val="FF0000"/>
                </a:solidFill>
                <a:latin typeface="微软雅黑" charset="0"/>
                <a:ea typeface="微软雅黑" charset="0"/>
                <a:cs typeface="微软雅黑" charset="0"/>
                <a:sym typeface="+mn-ea"/>
              </a:rPr>
              <a:t>“诊疗”</a:t>
            </a:r>
            <a:r>
              <a:rPr lang="zh-CN" altLang="en-US" sz="1400">
                <a:solidFill>
                  <a:schemeClr val="tx1">
                    <a:lumMod val="75000"/>
                    <a:lumOff val="25000"/>
                  </a:schemeClr>
                </a:solidFill>
                <a:latin typeface="微软雅黑" charset="0"/>
                <a:ea typeface="微软雅黑" charset="0"/>
                <a:cs typeface="微软雅黑" charset="0"/>
                <a:sym typeface="+mn-ea"/>
              </a:rPr>
              <a:t>机制</a:t>
            </a:r>
            <a:endParaRPr lang="zh-CN" altLang="en-US" sz="1400">
              <a:solidFill>
                <a:schemeClr val="tx1">
                  <a:lumMod val="75000"/>
                  <a:lumOff val="25000"/>
                </a:schemeClr>
              </a:solidFill>
              <a:latin typeface="微软雅黑" charset="0"/>
              <a:ea typeface="微软雅黑" charset="0"/>
              <a:cs typeface="微软雅黑" charset="0"/>
              <a:sym typeface="+mn-ea"/>
            </a:endParaRPr>
          </a:p>
        </p:txBody>
      </p:sp>
      <p:sp>
        <p:nvSpPr>
          <p:cNvPr id="70" name="图形 67"/>
          <p:cNvSpPr>
            <a:spLocks noChangeAspect="1"/>
          </p:cNvSpPr>
          <p:nvPr/>
        </p:nvSpPr>
        <p:spPr>
          <a:xfrm>
            <a:off x="4364355" y="3653155"/>
            <a:ext cx="267335" cy="245745"/>
          </a:xfrm>
          <a:custGeom>
            <a:avLst/>
            <a:gdLst>
              <a:gd name="connsiteX0" fmla="*/ 129343 w 145510"/>
              <a:gd name="connsiteY0" fmla="*/ 124439 h 133938"/>
              <a:gd name="connsiteX1" fmla="*/ 117930 w 145510"/>
              <a:gd name="connsiteY1" fmla="*/ 124439 h 133938"/>
              <a:gd name="connsiteX2" fmla="*/ 117930 w 145510"/>
              <a:gd name="connsiteY2" fmla="*/ 76943 h 133938"/>
              <a:gd name="connsiteX3" fmla="*/ 72280 w 145510"/>
              <a:gd name="connsiteY3" fmla="*/ 28498 h 133938"/>
              <a:gd name="connsiteX4" fmla="*/ 26629 w 145510"/>
              <a:gd name="connsiteY4" fmla="*/ 76943 h 133938"/>
              <a:gd name="connsiteX5" fmla="*/ 26629 w 145510"/>
              <a:gd name="connsiteY5" fmla="*/ 124439 h 133938"/>
              <a:gd name="connsiteX6" fmla="*/ 17119 w 145510"/>
              <a:gd name="connsiteY6" fmla="*/ 124439 h 133938"/>
              <a:gd name="connsiteX7" fmla="*/ 11412 w 145510"/>
              <a:gd name="connsiteY7" fmla="*/ 129189 h 133938"/>
              <a:gd name="connsiteX8" fmla="*/ 17119 w 145510"/>
              <a:gd name="connsiteY8" fmla="*/ 133939 h 133938"/>
              <a:gd name="connsiteX9" fmla="*/ 129343 w 145510"/>
              <a:gd name="connsiteY9" fmla="*/ 133939 h 133938"/>
              <a:gd name="connsiteX10" fmla="*/ 135049 w 145510"/>
              <a:gd name="connsiteY10" fmla="*/ 129189 h 133938"/>
              <a:gd name="connsiteX11" fmla="*/ 129343 w 145510"/>
              <a:gd name="connsiteY11" fmla="*/ 124439 h 133938"/>
              <a:gd name="connsiteX12" fmla="*/ 88448 w 145510"/>
              <a:gd name="connsiteY12" fmla="*/ 92142 h 133938"/>
              <a:gd name="connsiteX13" fmla="*/ 71329 w 145510"/>
              <a:gd name="connsiteY13" fmla="*/ 110191 h 133938"/>
              <a:gd name="connsiteX14" fmla="*/ 67525 w 145510"/>
              <a:gd name="connsiteY14" fmla="*/ 112090 h 133938"/>
              <a:gd name="connsiteX15" fmla="*/ 63720 w 145510"/>
              <a:gd name="connsiteY15" fmla="*/ 110191 h 133938"/>
              <a:gd name="connsiteX16" fmla="*/ 61818 w 145510"/>
              <a:gd name="connsiteY16" fmla="*/ 105441 h 133938"/>
              <a:gd name="connsiteX17" fmla="*/ 63720 w 145510"/>
              <a:gd name="connsiteY17" fmla="*/ 100691 h 133938"/>
              <a:gd name="connsiteX18" fmla="*/ 73231 w 145510"/>
              <a:gd name="connsiteY18" fmla="*/ 88342 h 133938"/>
              <a:gd name="connsiteX19" fmla="*/ 60867 w 145510"/>
              <a:gd name="connsiteY19" fmla="*/ 88342 h 133938"/>
              <a:gd name="connsiteX20" fmla="*/ 54210 w 145510"/>
              <a:gd name="connsiteY20" fmla="*/ 86443 h 133938"/>
              <a:gd name="connsiteX21" fmla="*/ 54210 w 145510"/>
              <a:gd name="connsiteY21" fmla="*/ 77893 h 133938"/>
              <a:gd name="connsiteX22" fmla="*/ 71329 w 145510"/>
              <a:gd name="connsiteY22" fmla="*/ 60795 h 133938"/>
              <a:gd name="connsiteX23" fmla="*/ 78937 w 145510"/>
              <a:gd name="connsiteY23" fmla="*/ 60795 h 133938"/>
              <a:gd name="connsiteX24" fmla="*/ 80839 w 145510"/>
              <a:gd name="connsiteY24" fmla="*/ 65544 h 133938"/>
              <a:gd name="connsiteX25" fmla="*/ 78937 w 145510"/>
              <a:gd name="connsiteY25" fmla="*/ 70294 h 133938"/>
              <a:gd name="connsiteX26" fmla="*/ 71329 w 145510"/>
              <a:gd name="connsiteY26" fmla="*/ 77893 h 133938"/>
              <a:gd name="connsiteX27" fmla="*/ 84643 w 145510"/>
              <a:gd name="connsiteY27" fmla="*/ 77893 h 133938"/>
              <a:gd name="connsiteX28" fmla="*/ 85595 w 145510"/>
              <a:gd name="connsiteY28" fmla="*/ 77893 h 133938"/>
              <a:gd name="connsiteX29" fmla="*/ 91301 w 145510"/>
              <a:gd name="connsiteY29" fmla="*/ 84543 h 133938"/>
              <a:gd name="connsiteX30" fmla="*/ 88448 w 145510"/>
              <a:gd name="connsiteY30" fmla="*/ 92142 h 133938"/>
              <a:gd name="connsiteX31" fmla="*/ 115077 w 145510"/>
              <a:gd name="connsiteY31" fmla="*/ 37997 h 133938"/>
              <a:gd name="connsiteX32" fmla="*/ 115077 w 145510"/>
              <a:gd name="connsiteY32" fmla="*/ 37997 h 133938"/>
              <a:gd name="connsiteX33" fmla="*/ 123637 w 145510"/>
              <a:gd name="connsiteY33" fmla="*/ 30397 h 133938"/>
              <a:gd name="connsiteX34" fmla="*/ 125538 w 145510"/>
              <a:gd name="connsiteY34" fmla="*/ 25648 h 133938"/>
              <a:gd name="connsiteX35" fmla="*/ 123637 w 145510"/>
              <a:gd name="connsiteY35" fmla="*/ 20898 h 133938"/>
              <a:gd name="connsiteX36" fmla="*/ 116028 w 145510"/>
              <a:gd name="connsiteY36" fmla="*/ 21848 h 133938"/>
              <a:gd name="connsiteX37" fmla="*/ 108420 w 145510"/>
              <a:gd name="connsiteY37" fmla="*/ 29447 h 133938"/>
              <a:gd name="connsiteX38" fmla="*/ 109371 w 145510"/>
              <a:gd name="connsiteY38" fmla="*/ 30397 h 133938"/>
              <a:gd name="connsiteX39" fmla="*/ 115077 w 145510"/>
              <a:gd name="connsiteY39" fmla="*/ 37997 h 133938"/>
              <a:gd name="connsiteX40" fmla="*/ 77986 w 145510"/>
              <a:gd name="connsiteY40" fmla="*/ 6649 h 133938"/>
              <a:gd name="connsiteX41" fmla="*/ 77986 w 145510"/>
              <a:gd name="connsiteY41" fmla="*/ 6649 h 133938"/>
              <a:gd name="connsiteX42" fmla="*/ 76084 w 145510"/>
              <a:gd name="connsiteY42" fmla="*/ 1900 h 133938"/>
              <a:gd name="connsiteX43" fmla="*/ 72280 w 145510"/>
              <a:gd name="connsiteY43" fmla="*/ 0 h 133938"/>
              <a:gd name="connsiteX44" fmla="*/ 66574 w 145510"/>
              <a:gd name="connsiteY44" fmla="*/ 5699 h 133938"/>
              <a:gd name="connsiteX45" fmla="*/ 66574 w 145510"/>
              <a:gd name="connsiteY45" fmla="*/ 18048 h 133938"/>
              <a:gd name="connsiteX46" fmla="*/ 77986 w 145510"/>
              <a:gd name="connsiteY46" fmla="*/ 18048 h 133938"/>
              <a:gd name="connsiteX47" fmla="*/ 77986 w 145510"/>
              <a:gd name="connsiteY47" fmla="*/ 6649 h 133938"/>
              <a:gd name="connsiteX48" fmla="*/ 29483 w 145510"/>
              <a:gd name="connsiteY48" fmla="*/ 37997 h 133938"/>
              <a:gd name="connsiteX49" fmla="*/ 29483 w 145510"/>
              <a:gd name="connsiteY49" fmla="*/ 37997 h 133938"/>
              <a:gd name="connsiteX50" fmla="*/ 37091 w 145510"/>
              <a:gd name="connsiteY50" fmla="*/ 30397 h 133938"/>
              <a:gd name="connsiteX51" fmla="*/ 38993 w 145510"/>
              <a:gd name="connsiteY51" fmla="*/ 29447 h 133938"/>
              <a:gd name="connsiteX52" fmla="*/ 31385 w 145510"/>
              <a:gd name="connsiteY52" fmla="*/ 19948 h 133938"/>
              <a:gd name="connsiteX53" fmla="*/ 22825 w 145510"/>
              <a:gd name="connsiteY53" fmla="*/ 19948 h 133938"/>
              <a:gd name="connsiteX54" fmla="*/ 20923 w 145510"/>
              <a:gd name="connsiteY54" fmla="*/ 24698 h 133938"/>
              <a:gd name="connsiteX55" fmla="*/ 22825 w 145510"/>
              <a:gd name="connsiteY55" fmla="*/ 29447 h 133938"/>
              <a:gd name="connsiteX56" fmla="*/ 29483 w 145510"/>
              <a:gd name="connsiteY56" fmla="*/ 37997 h 133938"/>
              <a:gd name="connsiteX57" fmla="*/ 16168 w 145510"/>
              <a:gd name="connsiteY57" fmla="*/ 68394 h 133938"/>
              <a:gd name="connsiteX58" fmla="*/ 5706 w 145510"/>
              <a:gd name="connsiteY58" fmla="*/ 68394 h 133938"/>
              <a:gd name="connsiteX59" fmla="*/ 0 w 145510"/>
              <a:gd name="connsiteY59" fmla="*/ 74094 h 133938"/>
              <a:gd name="connsiteX60" fmla="*/ 5706 w 145510"/>
              <a:gd name="connsiteY60" fmla="*/ 79793 h 133938"/>
              <a:gd name="connsiteX61" fmla="*/ 16168 w 145510"/>
              <a:gd name="connsiteY61" fmla="*/ 79793 h 133938"/>
              <a:gd name="connsiteX62" fmla="*/ 16168 w 145510"/>
              <a:gd name="connsiteY62" fmla="*/ 68394 h 133938"/>
              <a:gd name="connsiteX63" fmla="*/ 139804 w 145510"/>
              <a:gd name="connsiteY63" fmla="*/ 68394 h 133938"/>
              <a:gd name="connsiteX64" fmla="*/ 129343 w 145510"/>
              <a:gd name="connsiteY64" fmla="*/ 68394 h 133938"/>
              <a:gd name="connsiteX65" fmla="*/ 129343 w 145510"/>
              <a:gd name="connsiteY65" fmla="*/ 80743 h 133938"/>
              <a:gd name="connsiteX66" fmla="*/ 139804 w 145510"/>
              <a:gd name="connsiteY66" fmla="*/ 80743 h 133938"/>
              <a:gd name="connsiteX67" fmla="*/ 145511 w 145510"/>
              <a:gd name="connsiteY67" fmla="*/ 74094 h 133938"/>
              <a:gd name="connsiteX68" fmla="*/ 139804 w 145510"/>
              <a:gd name="connsiteY68" fmla="*/ 68394 h 13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45510" h="133938">
                <a:moveTo>
                  <a:pt x="129343" y="124439"/>
                </a:moveTo>
                <a:lnTo>
                  <a:pt x="117930" y="124439"/>
                </a:lnTo>
                <a:lnTo>
                  <a:pt x="117930" y="76943"/>
                </a:lnTo>
                <a:cubicBezTo>
                  <a:pt x="117930" y="50346"/>
                  <a:pt x="97007" y="28498"/>
                  <a:pt x="72280" y="28498"/>
                </a:cubicBezTo>
                <a:cubicBezTo>
                  <a:pt x="46601" y="28498"/>
                  <a:pt x="26629" y="50346"/>
                  <a:pt x="26629" y="76943"/>
                </a:cubicBezTo>
                <a:lnTo>
                  <a:pt x="26629" y="124439"/>
                </a:lnTo>
                <a:lnTo>
                  <a:pt x="17119" y="124439"/>
                </a:lnTo>
                <a:cubicBezTo>
                  <a:pt x="14266" y="124439"/>
                  <a:pt x="11412" y="125389"/>
                  <a:pt x="11412" y="129189"/>
                </a:cubicBezTo>
                <a:cubicBezTo>
                  <a:pt x="11412" y="132989"/>
                  <a:pt x="14266" y="133939"/>
                  <a:pt x="17119" y="133939"/>
                </a:cubicBezTo>
                <a:lnTo>
                  <a:pt x="129343" y="133939"/>
                </a:lnTo>
                <a:cubicBezTo>
                  <a:pt x="132196" y="133939"/>
                  <a:pt x="135049" y="132989"/>
                  <a:pt x="135049" y="129189"/>
                </a:cubicBezTo>
                <a:cubicBezTo>
                  <a:pt x="135049" y="125389"/>
                  <a:pt x="133147" y="124439"/>
                  <a:pt x="129343" y="124439"/>
                </a:cubicBezTo>
                <a:close/>
                <a:moveTo>
                  <a:pt x="88448" y="92142"/>
                </a:moveTo>
                <a:lnTo>
                  <a:pt x="71329" y="110191"/>
                </a:lnTo>
                <a:cubicBezTo>
                  <a:pt x="70378" y="111141"/>
                  <a:pt x="68475" y="111141"/>
                  <a:pt x="67525" y="112090"/>
                </a:cubicBezTo>
                <a:cubicBezTo>
                  <a:pt x="65622" y="112090"/>
                  <a:pt x="64671" y="112090"/>
                  <a:pt x="63720" y="110191"/>
                </a:cubicBezTo>
                <a:cubicBezTo>
                  <a:pt x="62769" y="109241"/>
                  <a:pt x="62769" y="107341"/>
                  <a:pt x="61818" y="105441"/>
                </a:cubicBezTo>
                <a:cubicBezTo>
                  <a:pt x="61818" y="103541"/>
                  <a:pt x="61818" y="101641"/>
                  <a:pt x="63720" y="100691"/>
                </a:cubicBezTo>
                <a:lnTo>
                  <a:pt x="73231" y="88342"/>
                </a:lnTo>
                <a:lnTo>
                  <a:pt x="60867" y="88342"/>
                </a:lnTo>
                <a:cubicBezTo>
                  <a:pt x="58965" y="88342"/>
                  <a:pt x="56112" y="87393"/>
                  <a:pt x="54210" y="86443"/>
                </a:cubicBezTo>
                <a:cubicBezTo>
                  <a:pt x="52308" y="84543"/>
                  <a:pt x="52308" y="80743"/>
                  <a:pt x="54210" y="77893"/>
                </a:cubicBezTo>
                <a:lnTo>
                  <a:pt x="71329" y="60795"/>
                </a:lnTo>
                <a:cubicBezTo>
                  <a:pt x="73231" y="58895"/>
                  <a:pt x="77035" y="58895"/>
                  <a:pt x="78937" y="60795"/>
                </a:cubicBezTo>
                <a:cubicBezTo>
                  <a:pt x="79888" y="61745"/>
                  <a:pt x="79888" y="63645"/>
                  <a:pt x="80839" y="65544"/>
                </a:cubicBezTo>
                <a:cubicBezTo>
                  <a:pt x="80839" y="67444"/>
                  <a:pt x="80839" y="69344"/>
                  <a:pt x="78937" y="70294"/>
                </a:cubicBezTo>
                <a:lnTo>
                  <a:pt x="71329" y="77893"/>
                </a:lnTo>
                <a:lnTo>
                  <a:pt x="84643" y="77893"/>
                </a:lnTo>
                <a:cubicBezTo>
                  <a:pt x="84643" y="77893"/>
                  <a:pt x="85595" y="77893"/>
                  <a:pt x="85595" y="77893"/>
                </a:cubicBezTo>
                <a:cubicBezTo>
                  <a:pt x="89399" y="77893"/>
                  <a:pt x="91301" y="81693"/>
                  <a:pt x="91301" y="84543"/>
                </a:cubicBezTo>
                <a:cubicBezTo>
                  <a:pt x="91301" y="87393"/>
                  <a:pt x="90350" y="90242"/>
                  <a:pt x="88448" y="92142"/>
                </a:cubicBezTo>
                <a:close/>
                <a:moveTo>
                  <a:pt x="115077" y="37997"/>
                </a:moveTo>
                <a:lnTo>
                  <a:pt x="115077" y="37997"/>
                </a:lnTo>
                <a:lnTo>
                  <a:pt x="123637" y="30397"/>
                </a:lnTo>
                <a:cubicBezTo>
                  <a:pt x="124588" y="29447"/>
                  <a:pt x="125538" y="27548"/>
                  <a:pt x="125538" y="25648"/>
                </a:cubicBezTo>
                <a:cubicBezTo>
                  <a:pt x="125538" y="23748"/>
                  <a:pt x="124588" y="22798"/>
                  <a:pt x="123637" y="20898"/>
                </a:cubicBezTo>
                <a:cubicBezTo>
                  <a:pt x="120783" y="18998"/>
                  <a:pt x="117930" y="19948"/>
                  <a:pt x="116028" y="21848"/>
                </a:cubicBezTo>
                <a:lnTo>
                  <a:pt x="108420" y="29447"/>
                </a:lnTo>
                <a:lnTo>
                  <a:pt x="109371" y="30397"/>
                </a:lnTo>
                <a:cubicBezTo>
                  <a:pt x="110322" y="34197"/>
                  <a:pt x="113175" y="35147"/>
                  <a:pt x="115077" y="37997"/>
                </a:cubicBezTo>
                <a:close/>
                <a:moveTo>
                  <a:pt x="77986" y="6649"/>
                </a:moveTo>
                <a:lnTo>
                  <a:pt x="77986" y="6649"/>
                </a:lnTo>
                <a:cubicBezTo>
                  <a:pt x="77986" y="4750"/>
                  <a:pt x="77035" y="3800"/>
                  <a:pt x="76084" y="1900"/>
                </a:cubicBezTo>
                <a:cubicBezTo>
                  <a:pt x="75133" y="950"/>
                  <a:pt x="73231" y="0"/>
                  <a:pt x="72280" y="0"/>
                </a:cubicBezTo>
                <a:cubicBezTo>
                  <a:pt x="69427" y="0"/>
                  <a:pt x="66574" y="2850"/>
                  <a:pt x="66574" y="5699"/>
                </a:cubicBezTo>
                <a:lnTo>
                  <a:pt x="66574" y="18048"/>
                </a:lnTo>
                <a:lnTo>
                  <a:pt x="77986" y="18048"/>
                </a:lnTo>
                <a:lnTo>
                  <a:pt x="77986" y="6649"/>
                </a:lnTo>
                <a:close/>
                <a:moveTo>
                  <a:pt x="29483" y="37997"/>
                </a:moveTo>
                <a:lnTo>
                  <a:pt x="29483" y="37997"/>
                </a:lnTo>
                <a:cubicBezTo>
                  <a:pt x="32336" y="34197"/>
                  <a:pt x="34238" y="32297"/>
                  <a:pt x="37091" y="30397"/>
                </a:cubicBezTo>
                <a:lnTo>
                  <a:pt x="38993" y="29447"/>
                </a:lnTo>
                <a:lnTo>
                  <a:pt x="31385" y="19948"/>
                </a:lnTo>
                <a:cubicBezTo>
                  <a:pt x="28532" y="18048"/>
                  <a:pt x="25678" y="18048"/>
                  <a:pt x="22825" y="19948"/>
                </a:cubicBezTo>
                <a:cubicBezTo>
                  <a:pt x="21874" y="20898"/>
                  <a:pt x="21874" y="22798"/>
                  <a:pt x="20923" y="24698"/>
                </a:cubicBezTo>
                <a:cubicBezTo>
                  <a:pt x="20923" y="26598"/>
                  <a:pt x="21874" y="27548"/>
                  <a:pt x="22825" y="29447"/>
                </a:cubicBezTo>
                <a:lnTo>
                  <a:pt x="29483" y="37997"/>
                </a:lnTo>
                <a:close/>
                <a:moveTo>
                  <a:pt x="16168" y="68394"/>
                </a:moveTo>
                <a:lnTo>
                  <a:pt x="5706" y="68394"/>
                </a:lnTo>
                <a:cubicBezTo>
                  <a:pt x="2853" y="68394"/>
                  <a:pt x="0" y="71244"/>
                  <a:pt x="0" y="74094"/>
                </a:cubicBezTo>
                <a:cubicBezTo>
                  <a:pt x="0" y="77893"/>
                  <a:pt x="2853" y="79793"/>
                  <a:pt x="5706" y="79793"/>
                </a:cubicBezTo>
                <a:lnTo>
                  <a:pt x="16168" y="79793"/>
                </a:lnTo>
                <a:lnTo>
                  <a:pt x="16168" y="68394"/>
                </a:lnTo>
                <a:close/>
                <a:moveTo>
                  <a:pt x="139804" y="68394"/>
                </a:moveTo>
                <a:lnTo>
                  <a:pt x="129343" y="68394"/>
                </a:lnTo>
                <a:lnTo>
                  <a:pt x="129343" y="80743"/>
                </a:lnTo>
                <a:lnTo>
                  <a:pt x="139804" y="80743"/>
                </a:lnTo>
                <a:cubicBezTo>
                  <a:pt x="142658" y="80743"/>
                  <a:pt x="145511" y="77893"/>
                  <a:pt x="145511" y="74094"/>
                </a:cubicBezTo>
                <a:cubicBezTo>
                  <a:pt x="145511" y="71244"/>
                  <a:pt x="142658" y="68394"/>
                  <a:pt x="139804" y="68394"/>
                </a:cubicBezTo>
                <a:close/>
              </a:path>
            </a:pathLst>
          </a:custGeom>
          <a:solidFill>
            <a:schemeClr val="accent2">
              <a:lumMod val="60000"/>
              <a:lumOff val="40000"/>
            </a:schemeClr>
          </a:solidFill>
          <a:ln w="9511" cap="flat">
            <a:noFill/>
            <a:prstDash val="solid"/>
            <a:miter/>
          </a:ln>
        </p:spPr>
        <p:txBody>
          <a:bodyPr rtlCol="0" anchor="ctr"/>
          <a:p>
            <a:endParaRPr lang="zh-CN" altLang="en-US">
              <a:latin typeface="微软雅黑" charset="0"/>
              <a:ea typeface="微软雅黑" charset="0"/>
            </a:endParaRPr>
          </a:p>
        </p:txBody>
      </p:sp>
      <p:sp>
        <p:nvSpPr>
          <p:cNvPr id="78" name="文本框 20"/>
          <p:cNvSpPr txBox="1"/>
          <p:nvPr/>
        </p:nvSpPr>
        <p:spPr>
          <a:xfrm>
            <a:off x="9170035" y="2241550"/>
            <a:ext cx="2232660" cy="337185"/>
          </a:xfrm>
          <a:prstGeom prst="rect">
            <a:avLst/>
          </a:prstGeom>
          <a:noFill/>
        </p:spPr>
        <p:txBody>
          <a:bodyPr wrap="square" rtlCol="0" anchor="ctr">
            <a:spAutoFit/>
          </a:bodyPr>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600" b="1" i="0" u="none" strike="noStrike" kern="1200" cap="none" spc="0" normalizeH="0" baseline="0" noProof="0" dirty="0">
                <a:ln>
                  <a:noFill/>
                </a:ln>
                <a:solidFill>
                  <a:srgbClr val="FF0000"/>
                </a:solidFill>
                <a:effectLst/>
                <a:uLnTx/>
                <a:uFillTx/>
                <a:latin typeface="微软雅黑" charset="0"/>
                <a:ea typeface="微软雅黑" charset="0"/>
                <a:cs typeface="+mn-cs"/>
              </a:rPr>
              <a:t>应用于各业务处室</a:t>
            </a:r>
            <a:endParaRPr kumimoji="0" lang="zh-CN" altLang="en-US" sz="1600" b="1" i="0" u="none" strike="noStrike" kern="1200" cap="none" spc="0" normalizeH="0" baseline="0" noProof="0" dirty="0">
              <a:ln>
                <a:noFill/>
              </a:ln>
              <a:solidFill>
                <a:srgbClr val="FF0000"/>
              </a:solidFill>
              <a:effectLst/>
              <a:uLnTx/>
              <a:uFillTx/>
              <a:latin typeface="微软雅黑" charset="0"/>
              <a:ea typeface="微软雅黑" charset="0"/>
              <a:cs typeface="+mn-cs"/>
            </a:endParaRPr>
          </a:p>
        </p:txBody>
      </p:sp>
      <p:pic>
        <p:nvPicPr>
          <p:cNvPr id="79" name="图片 78" descr="368043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63090" y="1093470"/>
            <a:ext cx="288000" cy="288000"/>
          </a:xfrm>
          <a:prstGeom prst="rect">
            <a:avLst/>
          </a:prstGeom>
        </p:spPr>
      </p:pic>
      <p:sp>
        <p:nvSpPr>
          <p:cNvPr id="81" name="虚尾箭头 80"/>
          <p:cNvSpPr/>
          <p:nvPr/>
        </p:nvSpPr>
        <p:spPr>
          <a:xfrm>
            <a:off x="4465955" y="1176020"/>
            <a:ext cx="1172845" cy="172720"/>
          </a:xfrm>
          <a:prstGeom prst="stripedRightArrow">
            <a:avLst>
              <a:gd name="adj1" fmla="val 50000"/>
              <a:gd name="adj2" fmla="val 128865"/>
            </a:avLst>
          </a:prstGeom>
          <a:gradFill>
            <a:gsLst>
              <a:gs pos="0">
                <a:srgbClr val="53C2CB">
                  <a:alpha val="37000"/>
                </a:srgbClr>
              </a:gs>
              <a:gs pos="100000">
                <a:srgbClr val="53C2C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charset="0"/>
              <a:ea typeface="微软雅黑" charset="0"/>
            </a:endParaRPr>
          </a:p>
        </p:txBody>
      </p:sp>
      <p:sp>
        <p:nvSpPr>
          <p:cNvPr id="82" name="文本框 81"/>
          <p:cNvSpPr txBox="1"/>
          <p:nvPr/>
        </p:nvSpPr>
        <p:spPr>
          <a:xfrm>
            <a:off x="622935" y="4420235"/>
            <a:ext cx="10779760" cy="458908"/>
          </a:xfrm>
          <a:prstGeom prst="rect">
            <a:avLst/>
          </a:prstGeom>
          <a:noFill/>
          <a:ln w="9525">
            <a:noFill/>
          </a:ln>
        </p:spPr>
        <p:txBody>
          <a:bodyPr wrap="square">
            <a:spAutoFit/>
          </a:bodyPr>
          <a:p>
            <a:pPr indent="0" algn="ctr" fontAlgn="auto">
              <a:lnSpc>
                <a:spcPct val="150000"/>
              </a:lnSpc>
            </a:pPr>
            <a:r>
              <a:rPr lang="zh-CN" b="1" dirty="0">
                <a:solidFill>
                  <a:schemeClr val="tx1">
                    <a:lumMod val="75000"/>
                    <a:lumOff val="25000"/>
                  </a:schemeClr>
                </a:solidFill>
                <a:latin typeface="微软雅黑" charset="0"/>
                <a:ea typeface="微软雅黑" charset="0"/>
                <a:cs typeface="微软雅黑" charset="0"/>
              </a:rPr>
              <a:t>全面提升企业“三重一大”决策和运行监管系统效能，推动</a:t>
            </a:r>
            <a:r>
              <a:rPr lang="zh-CN" b="1" dirty="0">
                <a:solidFill>
                  <a:srgbClr val="FF0000"/>
                </a:solidFill>
                <a:latin typeface="微软雅黑" charset="0"/>
                <a:ea typeface="微软雅黑" charset="0"/>
                <a:cs typeface="微软雅黑" charset="0"/>
              </a:rPr>
              <a:t>监管系统往深里做（全流程）、往实时方向做</a:t>
            </a:r>
            <a:endParaRPr lang="zh-CN" altLang="en-US" b="1" dirty="0">
              <a:solidFill>
                <a:srgbClr val="FF0000"/>
              </a:solidFill>
              <a:latin typeface="微软雅黑" charset="0"/>
              <a:ea typeface="微软雅黑" charset="0"/>
              <a:cs typeface="微软雅黑" charset="0"/>
              <a:sym typeface="+mn-ea"/>
            </a:endParaRPr>
          </a:p>
        </p:txBody>
      </p:sp>
      <p:grpSp>
        <p:nvGrpSpPr>
          <p:cNvPr id="296" name="组合 295"/>
          <p:cNvGrpSpPr/>
          <p:nvPr/>
        </p:nvGrpSpPr>
        <p:grpSpPr>
          <a:xfrm>
            <a:off x="8569960" y="2837180"/>
            <a:ext cx="165100" cy="151130"/>
            <a:chOff x="11013742" y="3252010"/>
            <a:chExt cx="164864" cy="151216"/>
          </a:xfrm>
        </p:grpSpPr>
        <p:sp>
          <p:nvSpPr>
            <p:cNvPr id="297" name="矩形 296"/>
            <p:cNvSpPr/>
            <p:nvPr/>
          </p:nvSpPr>
          <p:spPr>
            <a:xfrm>
              <a:off x="11013742" y="3252010"/>
              <a:ext cx="108000" cy="108000"/>
            </a:xfrm>
            <a:prstGeom prst="rect">
              <a:avLst/>
            </a:prstGeom>
            <a:solidFill>
              <a:srgbClr val="FFAD33"/>
            </a:solidFill>
            <a:ln w="12700" cap="flat" cmpd="sng" algn="ctr">
              <a:noFill/>
              <a:prstDash val="solid"/>
            </a:ln>
            <a:effectLst/>
          </p:spPr>
          <p:txBody>
            <a:bodyPr rtlCol="0" anchor="ctr"/>
            <a:p>
              <a:pPr marL="0" marR="0" indent="0" algn="ctr" defTabSz="685800" rtl="0" eaLnBrk="1" fontAlgn="auto" latinLnBrk="0" hangingPunct="1">
                <a:lnSpc>
                  <a:spcPct val="100000"/>
                </a:lnSpc>
                <a:spcBef>
                  <a:spcPts val="0"/>
                </a:spcBef>
                <a:spcAft>
                  <a:spcPts val="0"/>
                </a:spcAft>
                <a:buClrTx/>
                <a:buSzTx/>
                <a:buFontTx/>
                <a:buNone/>
              </a:pPr>
              <a:endParaRPr kumimoji="0" lang="zh-CN" altLang="en-US" sz="1300" b="0" i="0" u="none" strike="noStrike" kern="1200" cap="none" spc="0" normalizeH="0" baseline="0" noProof="0" dirty="0">
                <a:ln>
                  <a:noFill/>
                </a:ln>
                <a:solidFill>
                  <a:schemeClr val="tx1">
                    <a:lumMod val="85000"/>
                    <a:lumOff val="15000"/>
                  </a:schemeClr>
                </a:solidFill>
                <a:effectLst/>
                <a:uLnTx/>
                <a:uFillTx/>
                <a:latin typeface="微软雅黑" charset="0"/>
                <a:ea typeface="微软雅黑" charset="0"/>
                <a:cs typeface="+mn-cs"/>
              </a:endParaRPr>
            </a:p>
          </p:txBody>
        </p:sp>
        <p:sp>
          <p:nvSpPr>
            <p:cNvPr id="298" name="矩形 297"/>
            <p:cNvSpPr/>
            <p:nvPr/>
          </p:nvSpPr>
          <p:spPr>
            <a:xfrm>
              <a:off x="11070606" y="3295226"/>
              <a:ext cx="108000" cy="108000"/>
            </a:xfrm>
            <a:prstGeom prst="rect">
              <a:avLst/>
            </a:prstGeom>
            <a:solidFill>
              <a:srgbClr val="FFAD33">
                <a:alpha val="50000"/>
              </a:srgbClr>
            </a:solidFill>
            <a:ln w="12700" cap="flat" cmpd="sng" algn="ctr">
              <a:noFill/>
              <a:prstDash val="solid"/>
            </a:ln>
            <a:effectLst/>
          </p:spPr>
          <p:txBody>
            <a:bodyPr rtlCol="0" anchor="ctr"/>
            <a:p>
              <a:pPr marL="0" marR="0" indent="0" algn="ctr" defTabSz="685800" rtl="0" eaLnBrk="1" fontAlgn="auto" latinLnBrk="0" hangingPunct="1">
                <a:lnSpc>
                  <a:spcPct val="100000"/>
                </a:lnSpc>
                <a:spcBef>
                  <a:spcPts val="0"/>
                </a:spcBef>
                <a:spcAft>
                  <a:spcPts val="0"/>
                </a:spcAft>
                <a:buClrTx/>
                <a:buSzTx/>
                <a:buFontTx/>
                <a:buNone/>
              </a:pPr>
              <a:endParaRPr kumimoji="0" lang="zh-CN" altLang="en-US" sz="1300" b="0" i="0" u="none" strike="noStrike" kern="1200" cap="none" spc="0" normalizeH="0" baseline="0" noProof="0" dirty="0">
                <a:ln>
                  <a:noFill/>
                </a:ln>
                <a:solidFill>
                  <a:schemeClr val="tx1">
                    <a:lumMod val="85000"/>
                    <a:lumOff val="15000"/>
                  </a:schemeClr>
                </a:solidFill>
                <a:effectLst/>
                <a:uLnTx/>
                <a:uFillTx/>
                <a:latin typeface="微软雅黑" charset="0"/>
                <a:ea typeface="微软雅黑" charset="0"/>
                <a:cs typeface="+mn-cs"/>
              </a:endParaRPr>
            </a:p>
          </p:txBody>
        </p:sp>
      </p:grpSp>
      <p:grpSp>
        <p:nvGrpSpPr>
          <p:cNvPr id="299" name="组合 298"/>
          <p:cNvGrpSpPr/>
          <p:nvPr/>
        </p:nvGrpSpPr>
        <p:grpSpPr>
          <a:xfrm>
            <a:off x="8569960" y="3279140"/>
            <a:ext cx="165100" cy="151130"/>
            <a:chOff x="11013742" y="3252010"/>
            <a:chExt cx="164864" cy="151216"/>
          </a:xfrm>
        </p:grpSpPr>
        <p:sp>
          <p:nvSpPr>
            <p:cNvPr id="300" name="矩形 299"/>
            <p:cNvSpPr/>
            <p:nvPr/>
          </p:nvSpPr>
          <p:spPr>
            <a:xfrm>
              <a:off x="11013742" y="3252010"/>
              <a:ext cx="108000" cy="108000"/>
            </a:xfrm>
            <a:prstGeom prst="rect">
              <a:avLst/>
            </a:prstGeom>
            <a:solidFill>
              <a:srgbClr val="FFAD33"/>
            </a:solidFill>
            <a:ln w="12700" cap="flat" cmpd="sng" algn="ctr">
              <a:noFill/>
              <a:prstDash val="solid"/>
            </a:ln>
            <a:effectLst/>
          </p:spPr>
          <p:txBody>
            <a:bodyPr rtlCol="0" anchor="ctr"/>
            <a:p>
              <a:pPr marL="0" marR="0" indent="0" algn="ctr" defTabSz="685800" rtl="0" eaLnBrk="1" fontAlgn="auto" latinLnBrk="0" hangingPunct="1">
                <a:lnSpc>
                  <a:spcPct val="100000"/>
                </a:lnSpc>
                <a:spcBef>
                  <a:spcPts val="0"/>
                </a:spcBef>
                <a:spcAft>
                  <a:spcPts val="0"/>
                </a:spcAft>
                <a:buClrTx/>
                <a:buSzTx/>
                <a:buFontTx/>
                <a:buNone/>
              </a:pPr>
              <a:endParaRPr kumimoji="0" lang="zh-CN" altLang="en-US" sz="1300" b="0" i="0" u="none" strike="noStrike" kern="1200" cap="none" spc="0" normalizeH="0" baseline="0" noProof="0" dirty="0">
                <a:ln>
                  <a:noFill/>
                </a:ln>
                <a:solidFill>
                  <a:schemeClr val="tx1">
                    <a:lumMod val="85000"/>
                    <a:lumOff val="15000"/>
                  </a:schemeClr>
                </a:solidFill>
                <a:effectLst/>
                <a:uLnTx/>
                <a:uFillTx/>
                <a:latin typeface="微软雅黑" charset="0"/>
                <a:ea typeface="微软雅黑" charset="0"/>
                <a:cs typeface="+mn-cs"/>
              </a:endParaRPr>
            </a:p>
          </p:txBody>
        </p:sp>
        <p:sp>
          <p:nvSpPr>
            <p:cNvPr id="301" name="矩形 300"/>
            <p:cNvSpPr/>
            <p:nvPr/>
          </p:nvSpPr>
          <p:spPr>
            <a:xfrm>
              <a:off x="11070606" y="3295226"/>
              <a:ext cx="108000" cy="108000"/>
            </a:xfrm>
            <a:prstGeom prst="rect">
              <a:avLst/>
            </a:prstGeom>
            <a:solidFill>
              <a:srgbClr val="FFAD33">
                <a:alpha val="50000"/>
              </a:srgbClr>
            </a:solidFill>
            <a:ln w="12700" cap="flat" cmpd="sng" algn="ctr">
              <a:noFill/>
              <a:prstDash val="solid"/>
            </a:ln>
            <a:effectLst/>
          </p:spPr>
          <p:txBody>
            <a:bodyPr rtlCol="0" anchor="ctr"/>
            <a:p>
              <a:pPr marL="0" marR="0" indent="0" algn="ctr" defTabSz="685800" rtl="0" eaLnBrk="1" fontAlgn="auto" latinLnBrk="0" hangingPunct="1">
                <a:lnSpc>
                  <a:spcPct val="100000"/>
                </a:lnSpc>
                <a:spcBef>
                  <a:spcPts val="0"/>
                </a:spcBef>
                <a:spcAft>
                  <a:spcPts val="0"/>
                </a:spcAft>
                <a:buClrTx/>
                <a:buSzTx/>
                <a:buFontTx/>
                <a:buNone/>
              </a:pPr>
              <a:endParaRPr kumimoji="0" lang="zh-CN" altLang="en-US" sz="1300" b="0" i="0" u="none" strike="noStrike" kern="1200" cap="none" spc="0" normalizeH="0" baseline="0" noProof="0" dirty="0">
                <a:ln>
                  <a:noFill/>
                </a:ln>
                <a:solidFill>
                  <a:schemeClr val="tx1">
                    <a:lumMod val="85000"/>
                    <a:lumOff val="15000"/>
                  </a:schemeClr>
                </a:solidFill>
                <a:effectLst/>
                <a:uLnTx/>
                <a:uFillTx/>
                <a:latin typeface="微软雅黑" charset="0"/>
                <a:ea typeface="微软雅黑" charset="0"/>
                <a:cs typeface="+mn-cs"/>
              </a:endParaRPr>
            </a:p>
          </p:txBody>
        </p:sp>
      </p:grpSp>
      <p:grpSp>
        <p:nvGrpSpPr>
          <p:cNvPr id="302" name="组合 301"/>
          <p:cNvGrpSpPr/>
          <p:nvPr/>
        </p:nvGrpSpPr>
        <p:grpSpPr>
          <a:xfrm>
            <a:off x="8569960" y="3700145"/>
            <a:ext cx="165100" cy="151765"/>
            <a:chOff x="11013742" y="3252010"/>
            <a:chExt cx="164864" cy="151216"/>
          </a:xfrm>
        </p:grpSpPr>
        <p:sp>
          <p:nvSpPr>
            <p:cNvPr id="303" name="矩形 302"/>
            <p:cNvSpPr/>
            <p:nvPr/>
          </p:nvSpPr>
          <p:spPr>
            <a:xfrm>
              <a:off x="11013742" y="3252010"/>
              <a:ext cx="108000" cy="108000"/>
            </a:xfrm>
            <a:prstGeom prst="rect">
              <a:avLst/>
            </a:prstGeom>
            <a:solidFill>
              <a:srgbClr val="FFAD33"/>
            </a:solidFill>
            <a:ln w="12700" cap="flat" cmpd="sng" algn="ctr">
              <a:noFill/>
              <a:prstDash val="solid"/>
            </a:ln>
            <a:effectLst/>
          </p:spPr>
          <p:txBody>
            <a:bodyPr rtlCol="0" anchor="ctr"/>
            <a:p>
              <a:pPr marL="0" marR="0" indent="0" algn="ctr" defTabSz="685800" rtl="0" eaLnBrk="1" fontAlgn="auto" latinLnBrk="0" hangingPunct="1">
                <a:lnSpc>
                  <a:spcPct val="100000"/>
                </a:lnSpc>
                <a:spcBef>
                  <a:spcPts val="0"/>
                </a:spcBef>
                <a:spcAft>
                  <a:spcPts val="0"/>
                </a:spcAft>
                <a:buClrTx/>
                <a:buSzTx/>
                <a:buFontTx/>
                <a:buNone/>
              </a:pPr>
              <a:endParaRPr kumimoji="0" lang="zh-CN" altLang="en-US" sz="1300" b="0" i="0" u="none" strike="noStrike" kern="1200" cap="none" spc="0" normalizeH="0" baseline="0" noProof="0" dirty="0">
                <a:ln>
                  <a:noFill/>
                </a:ln>
                <a:solidFill>
                  <a:schemeClr val="tx1">
                    <a:lumMod val="85000"/>
                    <a:lumOff val="15000"/>
                  </a:schemeClr>
                </a:solidFill>
                <a:effectLst/>
                <a:uLnTx/>
                <a:uFillTx/>
                <a:latin typeface="微软雅黑" charset="0"/>
                <a:ea typeface="微软雅黑" charset="0"/>
                <a:cs typeface="+mn-cs"/>
              </a:endParaRPr>
            </a:p>
          </p:txBody>
        </p:sp>
        <p:sp>
          <p:nvSpPr>
            <p:cNvPr id="304" name="矩形 303"/>
            <p:cNvSpPr/>
            <p:nvPr/>
          </p:nvSpPr>
          <p:spPr>
            <a:xfrm>
              <a:off x="11070606" y="3295226"/>
              <a:ext cx="108000" cy="108000"/>
            </a:xfrm>
            <a:prstGeom prst="rect">
              <a:avLst/>
            </a:prstGeom>
            <a:solidFill>
              <a:srgbClr val="FFAD33">
                <a:alpha val="50000"/>
              </a:srgbClr>
            </a:solidFill>
            <a:ln w="12700" cap="flat" cmpd="sng" algn="ctr">
              <a:noFill/>
              <a:prstDash val="solid"/>
            </a:ln>
            <a:effectLst/>
          </p:spPr>
          <p:txBody>
            <a:bodyPr rtlCol="0" anchor="ctr"/>
            <a:p>
              <a:pPr marL="0" marR="0" indent="0" algn="ctr" defTabSz="685800" rtl="0" eaLnBrk="1" fontAlgn="auto" latinLnBrk="0" hangingPunct="1">
                <a:lnSpc>
                  <a:spcPct val="100000"/>
                </a:lnSpc>
                <a:spcBef>
                  <a:spcPts val="0"/>
                </a:spcBef>
                <a:spcAft>
                  <a:spcPts val="0"/>
                </a:spcAft>
                <a:buClrTx/>
                <a:buSzTx/>
                <a:buFontTx/>
                <a:buNone/>
              </a:pPr>
              <a:endParaRPr kumimoji="0" lang="zh-CN" altLang="en-US" sz="1300" b="0" i="0" u="none" strike="noStrike" kern="1200" cap="none" spc="0" normalizeH="0" baseline="0" noProof="0" dirty="0">
                <a:ln>
                  <a:noFill/>
                </a:ln>
                <a:solidFill>
                  <a:schemeClr val="tx1">
                    <a:lumMod val="85000"/>
                    <a:lumOff val="15000"/>
                  </a:schemeClr>
                </a:solidFill>
                <a:effectLst/>
                <a:uLnTx/>
                <a:uFillTx/>
                <a:latin typeface="微软雅黑" charset="0"/>
                <a:ea typeface="微软雅黑" charset="0"/>
                <a:cs typeface="+mn-cs"/>
              </a:endParaRPr>
            </a:p>
          </p:txBody>
        </p:sp>
      </p:grpSp>
      <p:sp>
        <p:nvSpPr>
          <p:cNvPr id="84" name="图形 67"/>
          <p:cNvSpPr>
            <a:spLocks noChangeAspect="1"/>
          </p:cNvSpPr>
          <p:nvPr/>
        </p:nvSpPr>
        <p:spPr>
          <a:xfrm>
            <a:off x="4364355" y="2365375"/>
            <a:ext cx="267335" cy="245745"/>
          </a:xfrm>
          <a:custGeom>
            <a:avLst/>
            <a:gdLst>
              <a:gd name="connsiteX0" fmla="*/ 129343 w 145510"/>
              <a:gd name="connsiteY0" fmla="*/ 124439 h 133938"/>
              <a:gd name="connsiteX1" fmla="*/ 117930 w 145510"/>
              <a:gd name="connsiteY1" fmla="*/ 124439 h 133938"/>
              <a:gd name="connsiteX2" fmla="*/ 117930 w 145510"/>
              <a:gd name="connsiteY2" fmla="*/ 76943 h 133938"/>
              <a:gd name="connsiteX3" fmla="*/ 72280 w 145510"/>
              <a:gd name="connsiteY3" fmla="*/ 28498 h 133938"/>
              <a:gd name="connsiteX4" fmla="*/ 26629 w 145510"/>
              <a:gd name="connsiteY4" fmla="*/ 76943 h 133938"/>
              <a:gd name="connsiteX5" fmla="*/ 26629 w 145510"/>
              <a:gd name="connsiteY5" fmla="*/ 124439 h 133938"/>
              <a:gd name="connsiteX6" fmla="*/ 17119 w 145510"/>
              <a:gd name="connsiteY6" fmla="*/ 124439 h 133938"/>
              <a:gd name="connsiteX7" fmla="*/ 11412 w 145510"/>
              <a:gd name="connsiteY7" fmla="*/ 129189 h 133938"/>
              <a:gd name="connsiteX8" fmla="*/ 17119 w 145510"/>
              <a:gd name="connsiteY8" fmla="*/ 133939 h 133938"/>
              <a:gd name="connsiteX9" fmla="*/ 129343 w 145510"/>
              <a:gd name="connsiteY9" fmla="*/ 133939 h 133938"/>
              <a:gd name="connsiteX10" fmla="*/ 135049 w 145510"/>
              <a:gd name="connsiteY10" fmla="*/ 129189 h 133938"/>
              <a:gd name="connsiteX11" fmla="*/ 129343 w 145510"/>
              <a:gd name="connsiteY11" fmla="*/ 124439 h 133938"/>
              <a:gd name="connsiteX12" fmla="*/ 88448 w 145510"/>
              <a:gd name="connsiteY12" fmla="*/ 92142 h 133938"/>
              <a:gd name="connsiteX13" fmla="*/ 71329 w 145510"/>
              <a:gd name="connsiteY13" fmla="*/ 110191 h 133938"/>
              <a:gd name="connsiteX14" fmla="*/ 67525 w 145510"/>
              <a:gd name="connsiteY14" fmla="*/ 112090 h 133938"/>
              <a:gd name="connsiteX15" fmla="*/ 63720 w 145510"/>
              <a:gd name="connsiteY15" fmla="*/ 110191 h 133938"/>
              <a:gd name="connsiteX16" fmla="*/ 61818 w 145510"/>
              <a:gd name="connsiteY16" fmla="*/ 105441 h 133938"/>
              <a:gd name="connsiteX17" fmla="*/ 63720 w 145510"/>
              <a:gd name="connsiteY17" fmla="*/ 100691 h 133938"/>
              <a:gd name="connsiteX18" fmla="*/ 73231 w 145510"/>
              <a:gd name="connsiteY18" fmla="*/ 88342 h 133938"/>
              <a:gd name="connsiteX19" fmla="*/ 60867 w 145510"/>
              <a:gd name="connsiteY19" fmla="*/ 88342 h 133938"/>
              <a:gd name="connsiteX20" fmla="*/ 54210 w 145510"/>
              <a:gd name="connsiteY20" fmla="*/ 86443 h 133938"/>
              <a:gd name="connsiteX21" fmla="*/ 54210 w 145510"/>
              <a:gd name="connsiteY21" fmla="*/ 77893 h 133938"/>
              <a:gd name="connsiteX22" fmla="*/ 71329 w 145510"/>
              <a:gd name="connsiteY22" fmla="*/ 60795 h 133938"/>
              <a:gd name="connsiteX23" fmla="*/ 78937 w 145510"/>
              <a:gd name="connsiteY23" fmla="*/ 60795 h 133938"/>
              <a:gd name="connsiteX24" fmla="*/ 80839 w 145510"/>
              <a:gd name="connsiteY24" fmla="*/ 65544 h 133938"/>
              <a:gd name="connsiteX25" fmla="*/ 78937 w 145510"/>
              <a:gd name="connsiteY25" fmla="*/ 70294 h 133938"/>
              <a:gd name="connsiteX26" fmla="*/ 71329 w 145510"/>
              <a:gd name="connsiteY26" fmla="*/ 77893 h 133938"/>
              <a:gd name="connsiteX27" fmla="*/ 84643 w 145510"/>
              <a:gd name="connsiteY27" fmla="*/ 77893 h 133938"/>
              <a:gd name="connsiteX28" fmla="*/ 85595 w 145510"/>
              <a:gd name="connsiteY28" fmla="*/ 77893 h 133938"/>
              <a:gd name="connsiteX29" fmla="*/ 91301 w 145510"/>
              <a:gd name="connsiteY29" fmla="*/ 84543 h 133938"/>
              <a:gd name="connsiteX30" fmla="*/ 88448 w 145510"/>
              <a:gd name="connsiteY30" fmla="*/ 92142 h 133938"/>
              <a:gd name="connsiteX31" fmla="*/ 115077 w 145510"/>
              <a:gd name="connsiteY31" fmla="*/ 37997 h 133938"/>
              <a:gd name="connsiteX32" fmla="*/ 115077 w 145510"/>
              <a:gd name="connsiteY32" fmla="*/ 37997 h 133938"/>
              <a:gd name="connsiteX33" fmla="*/ 123637 w 145510"/>
              <a:gd name="connsiteY33" fmla="*/ 30397 h 133938"/>
              <a:gd name="connsiteX34" fmla="*/ 125538 w 145510"/>
              <a:gd name="connsiteY34" fmla="*/ 25648 h 133938"/>
              <a:gd name="connsiteX35" fmla="*/ 123637 w 145510"/>
              <a:gd name="connsiteY35" fmla="*/ 20898 h 133938"/>
              <a:gd name="connsiteX36" fmla="*/ 116028 w 145510"/>
              <a:gd name="connsiteY36" fmla="*/ 21848 h 133938"/>
              <a:gd name="connsiteX37" fmla="*/ 108420 w 145510"/>
              <a:gd name="connsiteY37" fmla="*/ 29447 h 133938"/>
              <a:gd name="connsiteX38" fmla="*/ 109371 w 145510"/>
              <a:gd name="connsiteY38" fmla="*/ 30397 h 133938"/>
              <a:gd name="connsiteX39" fmla="*/ 115077 w 145510"/>
              <a:gd name="connsiteY39" fmla="*/ 37997 h 133938"/>
              <a:gd name="connsiteX40" fmla="*/ 77986 w 145510"/>
              <a:gd name="connsiteY40" fmla="*/ 6649 h 133938"/>
              <a:gd name="connsiteX41" fmla="*/ 77986 w 145510"/>
              <a:gd name="connsiteY41" fmla="*/ 6649 h 133938"/>
              <a:gd name="connsiteX42" fmla="*/ 76084 w 145510"/>
              <a:gd name="connsiteY42" fmla="*/ 1900 h 133938"/>
              <a:gd name="connsiteX43" fmla="*/ 72280 w 145510"/>
              <a:gd name="connsiteY43" fmla="*/ 0 h 133938"/>
              <a:gd name="connsiteX44" fmla="*/ 66574 w 145510"/>
              <a:gd name="connsiteY44" fmla="*/ 5699 h 133938"/>
              <a:gd name="connsiteX45" fmla="*/ 66574 w 145510"/>
              <a:gd name="connsiteY45" fmla="*/ 18048 h 133938"/>
              <a:gd name="connsiteX46" fmla="*/ 77986 w 145510"/>
              <a:gd name="connsiteY46" fmla="*/ 18048 h 133938"/>
              <a:gd name="connsiteX47" fmla="*/ 77986 w 145510"/>
              <a:gd name="connsiteY47" fmla="*/ 6649 h 133938"/>
              <a:gd name="connsiteX48" fmla="*/ 29483 w 145510"/>
              <a:gd name="connsiteY48" fmla="*/ 37997 h 133938"/>
              <a:gd name="connsiteX49" fmla="*/ 29483 w 145510"/>
              <a:gd name="connsiteY49" fmla="*/ 37997 h 133938"/>
              <a:gd name="connsiteX50" fmla="*/ 37091 w 145510"/>
              <a:gd name="connsiteY50" fmla="*/ 30397 h 133938"/>
              <a:gd name="connsiteX51" fmla="*/ 38993 w 145510"/>
              <a:gd name="connsiteY51" fmla="*/ 29447 h 133938"/>
              <a:gd name="connsiteX52" fmla="*/ 31385 w 145510"/>
              <a:gd name="connsiteY52" fmla="*/ 19948 h 133938"/>
              <a:gd name="connsiteX53" fmla="*/ 22825 w 145510"/>
              <a:gd name="connsiteY53" fmla="*/ 19948 h 133938"/>
              <a:gd name="connsiteX54" fmla="*/ 20923 w 145510"/>
              <a:gd name="connsiteY54" fmla="*/ 24698 h 133938"/>
              <a:gd name="connsiteX55" fmla="*/ 22825 w 145510"/>
              <a:gd name="connsiteY55" fmla="*/ 29447 h 133938"/>
              <a:gd name="connsiteX56" fmla="*/ 29483 w 145510"/>
              <a:gd name="connsiteY56" fmla="*/ 37997 h 133938"/>
              <a:gd name="connsiteX57" fmla="*/ 16168 w 145510"/>
              <a:gd name="connsiteY57" fmla="*/ 68394 h 133938"/>
              <a:gd name="connsiteX58" fmla="*/ 5706 w 145510"/>
              <a:gd name="connsiteY58" fmla="*/ 68394 h 133938"/>
              <a:gd name="connsiteX59" fmla="*/ 0 w 145510"/>
              <a:gd name="connsiteY59" fmla="*/ 74094 h 133938"/>
              <a:gd name="connsiteX60" fmla="*/ 5706 w 145510"/>
              <a:gd name="connsiteY60" fmla="*/ 79793 h 133938"/>
              <a:gd name="connsiteX61" fmla="*/ 16168 w 145510"/>
              <a:gd name="connsiteY61" fmla="*/ 79793 h 133938"/>
              <a:gd name="connsiteX62" fmla="*/ 16168 w 145510"/>
              <a:gd name="connsiteY62" fmla="*/ 68394 h 133938"/>
              <a:gd name="connsiteX63" fmla="*/ 139804 w 145510"/>
              <a:gd name="connsiteY63" fmla="*/ 68394 h 133938"/>
              <a:gd name="connsiteX64" fmla="*/ 129343 w 145510"/>
              <a:gd name="connsiteY64" fmla="*/ 68394 h 133938"/>
              <a:gd name="connsiteX65" fmla="*/ 129343 w 145510"/>
              <a:gd name="connsiteY65" fmla="*/ 80743 h 133938"/>
              <a:gd name="connsiteX66" fmla="*/ 139804 w 145510"/>
              <a:gd name="connsiteY66" fmla="*/ 80743 h 133938"/>
              <a:gd name="connsiteX67" fmla="*/ 145511 w 145510"/>
              <a:gd name="connsiteY67" fmla="*/ 74094 h 133938"/>
              <a:gd name="connsiteX68" fmla="*/ 139804 w 145510"/>
              <a:gd name="connsiteY68" fmla="*/ 68394 h 13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45510" h="133938">
                <a:moveTo>
                  <a:pt x="129343" y="124439"/>
                </a:moveTo>
                <a:lnTo>
                  <a:pt x="117930" y="124439"/>
                </a:lnTo>
                <a:lnTo>
                  <a:pt x="117930" y="76943"/>
                </a:lnTo>
                <a:cubicBezTo>
                  <a:pt x="117930" y="50346"/>
                  <a:pt x="97007" y="28498"/>
                  <a:pt x="72280" y="28498"/>
                </a:cubicBezTo>
                <a:cubicBezTo>
                  <a:pt x="46601" y="28498"/>
                  <a:pt x="26629" y="50346"/>
                  <a:pt x="26629" y="76943"/>
                </a:cubicBezTo>
                <a:lnTo>
                  <a:pt x="26629" y="124439"/>
                </a:lnTo>
                <a:lnTo>
                  <a:pt x="17119" y="124439"/>
                </a:lnTo>
                <a:cubicBezTo>
                  <a:pt x="14266" y="124439"/>
                  <a:pt x="11412" y="125389"/>
                  <a:pt x="11412" y="129189"/>
                </a:cubicBezTo>
                <a:cubicBezTo>
                  <a:pt x="11412" y="132989"/>
                  <a:pt x="14266" y="133939"/>
                  <a:pt x="17119" y="133939"/>
                </a:cubicBezTo>
                <a:lnTo>
                  <a:pt x="129343" y="133939"/>
                </a:lnTo>
                <a:cubicBezTo>
                  <a:pt x="132196" y="133939"/>
                  <a:pt x="135049" y="132989"/>
                  <a:pt x="135049" y="129189"/>
                </a:cubicBezTo>
                <a:cubicBezTo>
                  <a:pt x="135049" y="125389"/>
                  <a:pt x="133147" y="124439"/>
                  <a:pt x="129343" y="124439"/>
                </a:cubicBezTo>
                <a:close/>
                <a:moveTo>
                  <a:pt x="88448" y="92142"/>
                </a:moveTo>
                <a:lnTo>
                  <a:pt x="71329" y="110191"/>
                </a:lnTo>
                <a:cubicBezTo>
                  <a:pt x="70378" y="111141"/>
                  <a:pt x="68475" y="111141"/>
                  <a:pt x="67525" y="112090"/>
                </a:cubicBezTo>
                <a:cubicBezTo>
                  <a:pt x="65622" y="112090"/>
                  <a:pt x="64671" y="112090"/>
                  <a:pt x="63720" y="110191"/>
                </a:cubicBezTo>
                <a:cubicBezTo>
                  <a:pt x="62769" y="109241"/>
                  <a:pt x="62769" y="107341"/>
                  <a:pt x="61818" y="105441"/>
                </a:cubicBezTo>
                <a:cubicBezTo>
                  <a:pt x="61818" y="103541"/>
                  <a:pt x="61818" y="101641"/>
                  <a:pt x="63720" y="100691"/>
                </a:cubicBezTo>
                <a:lnTo>
                  <a:pt x="73231" y="88342"/>
                </a:lnTo>
                <a:lnTo>
                  <a:pt x="60867" y="88342"/>
                </a:lnTo>
                <a:cubicBezTo>
                  <a:pt x="58965" y="88342"/>
                  <a:pt x="56112" y="87393"/>
                  <a:pt x="54210" y="86443"/>
                </a:cubicBezTo>
                <a:cubicBezTo>
                  <a:pt x="52308" y="84543"/>
                  <a:pt x="52308" y="80743"/>
                  <a:pt x="54210" y="77893"/>
                </a:cubicBezTo>
                <a:lnTo>
                  <a:pt x="71329" y="60795"/>
                </a:lnTo>
                <a:cubicBezTo>
                  <a:pt x="73231" y="58895"/>
                  <a:pt x="77035" y="58895"/>
                  <a:pt x="78937" y="60795"/>
                </a:cubicBezTo>
                <a:cubicBezTo>
                  <a:pt x="79888" y="61745"/>
                  <a:pt x="79888" y="63645"/>
                  <a:pt x="80839" y="65544"/>
                </a:cubicBezTo>
                <a:cubicBezTo>
                  <a:pt x="80839" y="67444"/>
                  <a:pt x="80839" y="69344"/>
                  <a:pt x="78937" y="70294"/>
                </a:cubicBezTo>
                <a:lnTo>
                  <a:pt x="71329" y="77893"/>
                </a:lnTo>
                <a:lnTo>
                  <a:pt x="84643" y="77893"/>
                </a:lnTo>
                <a:cubicBezTo>
                  <a:pt x="84643" y="77893"/>
                  <a:pt x="85595" y="77893"/>
                  <a:pt x="85595" y="77893"/>
                </a:cubicBezTo>
                <a:cubicBezTo>
                  <a:pt x="89399" y="77893"/>
                  <a:pt x="91301" y="81693"/>
                  <a:pt x="91301" y="84543"/>
                </a:cubicBezTo>
                <a:cubicBezTo>
                  <a:pt x="91301" y="87393"/>
                  <a:pt x="90350" y="90242"/>
                  <a:pt x="88448" y="92142"/>
                </a:cubicBezTo>
                <a:close/>
                <a:moveTo>
                  <a:pt x="115077" y="37997"/>
                </a:moveTo>
                <a:lnTo>
                  <a:pt x="115077" y="37997"/>
                </a:lnTo>
                <a:lnTo>
                  <a:pt x="123637" y="30397"/>
                </a:lnTo>
                <a:cubicBezTo>
                  <a:pt x="124588" y="29447"/>
                  <a:pt x="125538" y="27548"/>
                  <a:pt x="125538" y="25648"/>
                </a:cubicBezTo>
                <a:cubicBezTo>
                  <a:pt x="125538" y="23748"/>
                  <a:pt x="124588" y="22798"/>
                  <a:pt x="123637" y="20898"/>
                </a:cubicBezTo>
                <a:cubicBezTo>
                  <a:pt x="120783" y="18998"/>
                  <a:pt x="117930" y="19948"/>
                  <a:pt x="116028" y="21848"/>
                </a:cubicBezTo>
                <a:lnTo>
                  <a:pt x="108420" y="29447"/>
                </a:lnTo>
                <a:lnTo>
                  <a:pt x="109371" y="30397"/>
                </a:lnTo>
                <a:cubicBezTo>
                  <a:pt x="110322" y="34197"/>
                  <a:pt x="113175" y="35147"/>
                  <a:pt x="115077" y="37997"/>
                </a:cubicBezTo>
                <a:close/>
                <a:moveTo>
                  <a:pt x="77986" y="6649"/>
                </a:moveTo>
                <a:lnTo>
                  <a:pt x="77986" y="6649"/>
                </a:lnTo>
                <a:cubicBezTo>
                  <a:pt x="77986" y="4750"/>
                  <a:pt x="77035" y="3800"/>
                  <a:pt x="76084" y="1900"/>
                </a:cubicBezTo>
                <a:cubicBezTo>
                  <a:pt x="75133" y="950"/>
                  <a:pt x="73231" y="0"/>
                  <a:pt x="72280" y="0"/>
                </a:cubicBezTo>
                <a:cubicBezTo>
                  <a:pt x="69427" y="0"/>
                  <a:pt x="66574" y="2850"/>
                  <a:pt x="66574" y="5699"/>
                </a:cubicBezTo>
                <a:lnTo>
                  <a:pt x="66574" y="18048"/>
                </a:lnTo>
                <a:lnTo>
                  <a:pt x="77986" y="18048"/>
                </a:lnTo>
                <a:lnTo>
                  <a:pt x="77986" y="6649"/>
                </a:lnTo>
                <a:close/>
                <a:moveTo>
                  <a:pt x="29483" y="37997"/>
                </a:moveTo>
                <a:lnTo>
                  <a:pt x="29483" y="37997"/>
                </a:lnTo>
                <a:cubicBezTo>
                  <a:pt x="32336" y="34197"/>
                  <a:pt x="34238" y="32297"/>
                  <a:pt x="37091" y="30397"/>
                </a:cubicBezTo>
                <a:lnTo>
                  <a:pt x="38993" y="29447"/>
                </a:lnTo>
                <a:lnTo>
                  <a:pt x="31385" y="19948"/>
                </a:lnTo>
                <a:cubicBezTo>
                  <a:pt x="28532" y="18048"/>
                  <a:pt x="25678" y="18048"/>
                  <a:pt x="22825" y="19948"/>
                </a:cubicBezTo>
                <a:cubicBezTo>
                  <a:pt x="21874" y="20898"/>
                  <a:pt x="21874" y="22798"/>
                  <a:pt x="20923" y="24698"/>
                </a:cubicBezTo>
                <a:cubicBezTo>
                  <a:pt x="20923" y="26598"/>
                  <a:pt x="21874" y="27548"/>
                  <a:pt x="22825" y="29447"/>
                </a:cubicBezTo>
                <a:lnTo>
                  <a:pt x="29483" y="37997"/>
                </a:lnTo>
                <a:close/>
                <a:moveTo>
                  <a:pt x="16168" y="68394"/>
                </a:moveTo>
                <a:lnTo>
                  <a:pt x="5706" y="68394"/>
                </a:lnTo>
                <a:cubicBezTo>
                  <a:pt x="2853" y="68394"/>
                  <a:pt x="0" y="71244"/>
                  <a:pt x="0" y="74094"/>
                </a:cubicBezTo>
                <a:cubicBezTo>
                  <a:pt x="0" y="77893"/>
                  <a:pt x="2853" y="79793"/>
                  <a:pt x="5706" y="79793"/>
                </a:cubicBezTo>
                <a:lnTo>
                  <a:pt x="16168" y="79793"/>
                </a:lnTo>
                <a:lnTo>
                  <a:pt x="16168" y="68394"/>
                </a:lnTo>
                <a:close/>
                <a:moveTo>
                  <a:pt x="139804" y="68394"/>
                </a:moveTo>
                <a:lnTo>
                  <a:pt x="129343" y="68394"/>
                </a:lnTo>
                <a:lnTo>
                  <a:pt x="129343" y="80743"/>
                </a:lnTo>
                <a:lnTo>
                  <a:pt x="139804" y="80743"/>
                </a:lnTo>
                <a:cubicBezTo>
                  <a:pt x="142658" y="80743"/>
                  <a:pt x="145511" y="77893"/>
                  <a:pt x="145511" y="74094"/>
                </a:cubicBezTo>
                <a:cubicBezTo>
                  <a:pt x="145511" y="71244"/>
                  <a:pt x="142658" y="68394"/>
                  <a:pt x="139804" y="68394"/>
                </a:cubicBezTo>
                <a:close/>
              </a:path>
            </a:pathLst>
          </a:custGeom>
          <a:solidFill>
            <a:schemeClr val="accent2">
              <a:lumMod val="60000"/>
              <a:lumOff val="40000"/>
            </a:schemeClr>
          </a:solidFill>
          <a:ln w="9511" cap="flat">
            <a:noFill/>
            <a:prstDash val="solid"/>
            <a:miter/>
          </a:ln>
        </p:spPr>
        <p:txBody>
          <a:bodyPr rtlCol="0" anchor="ctr"/>
          <a:p>
            <a:endParaRPr lang="zh-CN" altLang="en-US">
              <a:latin typeface="微软雅黑" charset="0"/>
              <a:ea typeface="微软雅黑" charset="0"/>
            </a:endParaRPr>
          </a:p>
        </p:txBody>
      </p:sp>
      <p:sp>
        <p:nvSpPr>
          <p:cNvPr id="10" name="文本框 9"/>
          <p:cNvSpPr txBox="1"/>
          <p:nvPr/>
        </p:nvSpPr>
        <p:spPr>
          <a:xfrm>
            <a:off x="509905" y="5208905"/>
            <a:ext cx="11142345" cy="1076325"/>
          </a:xfrm>
          <a:prstGeom prst="rect">
            <a:avLst/>
          </a:prstGeom>
          <a:noFill/>
        </p:spPr>
        <p:txBody>
          <a:bodyPr wrap="square" rtlCol="0" anchor="t">
            <a:spAutoFit/>
          </a:bodyPr>
          <a:p>
            <a:pPr indent="0" fontAlgn="auto">
              <a:lnSpc>
                <a:spcPct val="200000"/>
              </a:lnSpc>
            </a:pPr>
            <a:r>
              <a:rPr lang="zh-CN" altLang="en-US" sz="1600" b="1" dirty="0">
                <a:solidFill>
                  <a:srgbClr val="FF0000"/>
                </a:solidFill>
                <a:latin typeface="微软雅黑" charset="0"/>
                <a:ea typeface="微软雅黑" charset="0"/>
                <a:cs typeface="微软雅黑" panose="020B0503020204020204" pitchFamily="34" charset="-122"/>
                <a:sym typeface="+mn-ea"/>
              </a:rPr>
              <a:t>【合规】</a:t>
            </a:r>
            <a:r>
              <a:rPr lang="zh-CN" altLang="en-US" sz="1600" dirty="0">
                <a:solidFill>
                  <a:schemeClr val="tx1">
                    <a:lumMod val="75000"/>
                    <a:lumOff val="25000"/>
                  </a:schemeClr>
                </a:solidFill>
                <a:latin typeface="微软雅黑" charset="0"/>
                <a:ea typeface="微软雅黑" charset="0"/>
                <a:cs typeface="微软雅黑" panose="020B0503020204020204" pitchFamily="34" charset="-122"/>
                <a:sym typeface="+mn-ea"/>
              </a:rPr>
              <a:t>指导</a:t>
            </a:r>
            <a:r>
              <a:rPr lang="zh-CN" altLang="en-US" sz="1600" dirty="0">
                <a:solidFill>
                  <a:schemeClr val="tx1">
                    <a:lumMod val="75000"/>
                    <a:lumOff val="25000"/>
                  </a:schemeClr>
                </a:solidFill>
                <a:latin typeface="微软雅黑" charset="0"/>
                <a:ea typeface="微软雅黑" charset="0"/>
                <a:cs typeface="微软雅黑" panose="020B0503020204020204" pitchFamily="34" charset="-122"/>
                <a:sym typeface="+mn-ea"/>
              </a:rPr>
              <a:t>国有企业打造结构合理、制度规范的治理机制，形成事中监管、事后问责的全覆盖、全链条的合规管理体系。</a:t>
            </a:r>
            <a:endParaRPr lang="zh-CN" altLang="en-US" sz="1600" dirty="0">
              <a:solidFill>
                <a:schemeClr val="tx1">
                  <a:lumMod val="75000"/>
                  <a:lumOff val="25000"/>
                </a:schemeClr>
              </a:solidFill>
              <a:latin typeface="微软雅黑" charset="0"/>
              <a:ea typeface="微软雅黑" charset="0"/>
              <a:cs typeface="微软雅黑" panose="020B0503020204020204" pitchFamily="34" charset="-122"/>
              <a:sym typeface="+mn-ea"/>
            </a:endParaRPr>
          </a:p>
          <a:p>
            <a:pPr indent="0" fontAlgn="auto">
              <a:lnSpc>
                <a:spcPct val="200000"/>
              </a:lnSpc>
            </a:pPr>
            <a:r>
              <a:rPr lang="zh-CN" altLang="en-US" sz="1600" b="1" dirty="0">
                <a:solidFill>
                  <a:srgbClr val="FF0000"/>
                </a:solidFill>
                <a:latin typeface="微软雅黑" charset="0"/>
                <a:ea typeface="微软雅黑" charset="0"/>
                <a:cs typeface="微软雅黑" panose="020B0503020204020204" pitchFamily="34" charset="-122"/>
                <a:sym typeface="+mn-ea"/>
              </a:rPr>
              <a:t>【赋能】</a:t>
            </a:r>
            <a:r>
              <a:rPr lang="zh-CN" altLang="en-US" sz="1600" dirty="0">
                <a:solidFill>
                  <a:schemeClr val="tx1">
                    <a:lumMod val="75000"/>
                    <a:lumOff val="25000"/>
                  </a:schemeClr>
                </a:solidFill>
                <a:latin typeface="微软雅黑" charset="0"/>
                <a:ea typeface="微软雅黑" charset="0"/>
                <a:cs typeface="微软雅黑" panose="020B0503020204020204" pitchFamily="34" charset="-122"/>
                <a:sym typeface="+mn-ea"/>
              </a:rPr>
              <a:t>提高国资委</a:t>
            </a:r>
            <a:r>
              <a:rPr lang="zh-CN" altLang="en-US" sz="1600" dirty="0">
                <a:solidFill>
                  <a:schemeClr val="tx1">
                    <a:lumMod val="75000"/>
                    <a:lumOff val="25000"/>
                  </a:schemeClr>
                </a:solidFill>
                <a:latin typeface="微软雅黑" charset="0"/>
                <a:ea typeface="微软雅黑" charset="0"/>
                <a:cs typeface="微软雅黑" panose="020B0503020204020204" pitchFamily="34" charset="-122"/>
                <a:sym typeface="+mn-ea"/>
              </a:rPr>
              <a:t>各厅局监管效能及服务支撑能力；推动中央企业切实加强合规管理，进一步提高风险防范和控制能力。</a:t>
            </a:r>
            <a:endParaRPr lang="zh-CN" altLang="en-US" sz="1600" dirty="0">
              <a:solidFill>
                <a:schemeClr val="tx1">
                  <a:lumMod val="75000"/>
                  <a:lumOff val="25000"/>
                </a:schemeClr>
              </a:solidFill>
              <a:latin typeface="微软雅黑" charset="0"/>
              <a:ea typeface="微软雅黑" charset="0"/>
              <a:cs typeface="微软雅黑" panose="020B0503020204020204" pitchFamily="34" charset="-122"/>
              <a:sym typeface="+mn-ea"/>
            </a:endParaRPr>
          </a:p>
        </p:txBody>
      </p:sp>
      <p:sp>
        <p:nvSpPr>
          <p:cNvPr id="11" name="圆角矩形 10"/>
          <p:cNvSpPr/>
          <p:nvPr/>
        </p:nvSpPr>
        <p:spPr>
          <a:xfrm>
            <a:off x="401320" y="1046480"/>
            <a:ext cx="11363325" cy="431800"/>
          </a:xfrm>
          <a:prstGeom prst="roundRect">
            <a:avLst/>
          </a:prstGeom>
          <a:noFill/>
          <a:ln>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charset="0"/>
              <a:ea typeface="微软雅黑" charset="0"/>
            </a:endParaRPr>
          </a:p>
        </p:txBody>
      </p:sp>
      <p:grpSp>
        <p:nvGrpSpPr>
          <p:cNvPr id="103" name="组合 102"/>
          <p:cNvGrpSpPr/>
          <p:nvPr/>
        </p:nvGrpSpPr>
        <p:grpSpPr>
          <a:xfrm>
            <a:off x="8397240" y="2116455"/>
            <a:ext cx="935355" cy="586740"/>
            <a:chOff x="11948" y="3683"/>
            <a:chExt cx="1473" cy="924"/>
          </a:xfrm>
        </p:grpSpPr>
        <p:sp>
          <p:nvSpPr>
            <p:cNvPr id="101" name="爆炸形 1 100"/>
            <p:cNvSpPr/>
            <p:nvPr/>
          </p:nvSpPr>
          <p:spPr>
            <a:xfrm>
              <a:off x="11948" y="3683"/>
              <a:ext cx="1473" cy="924"/>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charset="0"/>
                <a:ea typeface="微软雅黑" charset="0"/>
              </a:endParaRPr>
            </a:p>
          </p:txBody>
        </p:sp>
        <p:sp>
          <p:nvSpPr>
            <p:cNvPr id="102" name="文本框 101"/>
            <p:cNvSpPr txBox="1"/>
            <p:nvPr/>
          </p:nvSpPr>
          <p:spPr>
            <a:xfrm>
              <a:off x="12220" y="3850"/>
              <a:ext cx="928" cy="531"/>
            </a:xfrm>
            <a:prstGeom prst="rect">
              <a:avLst/>
            </a:prstGeom>
            <a:noFill/>
          </p:spPr>
          <p:txBody>
            <a:bodyPr wrap="none" rtlCol="0">
              <a:spAutoFit/>
            </a:bodyPr>
            <a:p>
              <a:r>
                <a:rPr lang="zh-CN" altLang="en-US" sz="1600" b="1">
                  <a:solidFill>
                    <a:schemeClr val="bg1"/>
                  </a:solidFill>
                  <a:latin typeface="微软雅黑" charset="0"/>
                  <a:ea typeface="微软雅黑" charset="0"/>
                </a:rPr>
                <a:t>契机</a:t>
              </a:r>
              <a:endParaRPr lang="zh-CN" altLang="en-US" sz="1600" b="1">
                <a:solidFill>
                  <a:schemeClr val="bg1"/>
                </a:solidFill>
                <a:latin typeface="微软雅黑" charset="0"/>
                <a:ea typeface="微软雅黑" charset="0"/>
              </a:endParaRPr>
            </a:p>
          </p:txBody>
        </p:sp>
      </p:grpSp>
      <p:sp>
        <p:nvSpPr>
          <p:cNvPr id="12" name="文本框 11"/>
          <p:cNvSpPr txBox="1"/>
          <p:nvPr/>
        </p:nvSpPr>
        <p:spPr>
          <a:xfrm>
            <a:off x="3329940" y="1093470"/>
            <a:ext cx="704850" cy="337185"/>
          </a:xfrm>
          <a:prstGeom prst="rect">
            <a:avLst/>
          </a:prstGeom>
          <a:solidFill>
            <a:srgbClr val="0070C0"/>
          </a:solidFill>
        </p:spPr>
        <p:txBody>
          <a:bodyPr wrap="square" rtlCol="0">
            <a:spAutoFit/>
          </a:bodyPr>
          <a:p>
            <a:pPr algn="ctr">
              <a:lnSpc>
                <a:spcPct val="100000"/>
              </a:lnSpc>
            </a:pPr>
            <a:r>
              <a:rPr lang="zh-CN" altLang="en-US" sz="1600" b="1">
                <a:solidFill>
                  <a:schemeClr val="bg1"/>
                </a:solidFill>
                <a:latin typeface="微软雅黑" charset="0"/>
                <a:ea typeface="微软雅黑" charset="0"/>
              </a:rPr>
              <a:t>收数</a:t>
            </a:r>
            <a:endParaRPr lang="zh-CN" altLang="en-US" sz="1600" b="1">
              <a:solidFill>
                <a:schemeClr val="bg1"/>
              </a:solidFill>
              <a:latin typeface="微软雅黑" charset="0"/>
              <a:ea typeface="微软雅黑" charset="0"/>
            </a:endParaRPr>
          </a:p>
        </p:txBody>
      </p:sp>
      <p:sp>
        <p:nvSpPr>
          <p:cNvPr id="13" name="文本框 12"/>
          <p:cNvSpPr txBox="1"/>
          <p:nvPr/>
        </p:nvSpPr>
        <p:spPr>
          <a:xfrm>
            <a:off x="9567545" y="1078230"/>
            <a:ext cx="749935" cy="337185"/>
          </a:xfrm>
          <a:prstGeom prst="rect">
            <a:avLst/>
          </a:prstGeom>
          <a:solidFill>
            <a:schemeClr val="accent2"/>
          </a:solidFill>
        </p:spPr>
        <p:txBody>
          <a:bodyPr wrap="square" rtlCol="0">
            <a:spAutoFit/>
          </a:bodyPr>
          <a:p>
            <a:pPr algn="ctr"/>
            <a:r>
              <a:rPr lang="zh-CN" altLang="en-US" sz="1600" b="1">
                <a:solidFill>
                  <a:schemeClr val="bg1"/>
                </a:solidFill>
                <a:latin typeface="微软雅黑" charset="0"/>
                <a:ea typeface="微软雅黑" charset="0"/>
              </a:rPr>
              <a:t>用数</a:t>
            </a:r>
            <a:endParaRPr lang="zh-CN" altLang="en-US" sz="1600" b="1">
              <a:solidFill>
                <a:schemeClr val="bg1"/>
              </a:solidFill>
              <a:latin typeface="微软雅黑" charset="0"/>
              <a:ea typeface="微软雅黑" charset="0"/>
            </a:endParaRPr>
          </a:p>
        </p:txBody>
      </p:sp>
      <p:pic>
        <p:nvPicPr>
          <p:cNvPr id="14" name="图片 13" descr="368043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01360" y="1102360"/>
            <a:ext cx="288000" cy="2880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箭头: 右 239"/>
          <p:cNvSpPr/>
          <p:nvPr/>
        </p:nvSpPr>
        <p:spPr>
          <a:xfrm rot="5400000">
            <a:off x="5904865" y="561340"/>
            <a:ext cx="460375" cy="8089900"/>
          </a:xfrm>
          <a:custGeom>
            <a:avLst/>
            <a:gdLst>
              <a:gd name="connsiteX0" fmla="*/ 0 w 379223"/>
              <a:gd name="connsiteY0" fmla="*/ 59698 h 238791"/>
              <a:gd name="connsiteX1" fmla="*/ 259828 w 379223"/>
              <a:gd name="connsiteY1" fmla="*/ 59698 h 238791"/>
              <a:gd name="connsiteX2" fmla="*/ 259828 w 379223"/>
              <a:gd name="connsiteY2" fmla="*/ 0 h 238791"/>
              <a:gd name="connsiteX3" fmla="*/ 379223 w 379223"/>
              <a:gd name="connsiteY3" fmla="*/ 119396 h 238791"/>
              <a:gd name="connsiteX4" fmla="*/ 259828 w 379223"/>
              <a:gd name="connsiteY4" fmla="*/ 238791 h 238791"/>
              <a:gd name="connsiteX5" fmla="*/ 259828 w 379223"/>
              <a:gd name="connsiteY5" fmla="*/ 179093 h 238791"/>
              <a:gd name="connsiteX6" fmla="*/ 0 w 379223"/>
              <a:gd name="connsiteY6" fmla="*/ 179093 h 238791"/>
              <a:gd name="connsiteX7" fmla="*/ 0 w 379223"/>
              <a:gd name="connsiteY7" fmla="*/ 59698 h 238791"/>
              <a:gd name="connsiteX0-1" fmla="*/ 0 w 1036769"/>
              <a:gd name="connsiteY0-2" fmla="*/ 0 h 867461"/>
              <a:gd name="connsiteX1-3" fmla="*/ 917374 w 1036769"/>
              <a:gd name="connsiteY1-4" fmla="*/ 688368 h 867461"/>
              <a:gd name="connsiteX2-5" fmla="*/ 917374 w 1036769"/>
              <a:gd name="connsiteY2-6" fmla="*/ 628670 h 867461"/>
              <a:gd name="connsiteX3-7" fmla="*/ 1036769 w 1036769"/>
              <a:gd name="connsiteY3-8" fmla="*/ 748066 h 867461"/>
              <a:gd name="connsiteX4-9" fmla="*/ 917374 w 1036769"/>
              <a:gd name="connsiteY4-10" fmla="*/ 867461 h 867461"/>
              <a:gd name="connsiteX5-11" fmla="*/ 917374 w 1036769"/>
              <a:gd name="connsiteY5-12" fmla="*/ 807763 h 867461"/>
              <a:gd name="connsiteX6-13" fmla="*/ 657546 w 1036769"/>
              <a:gd name="connsiteY6-14" fmla="*/ 807763 h 867461"/>
              <a:gd name="connsiteX7-15" fmla="*/ 0 w 1036769"/>
              <a:gd name="connsiteY7-16" fmla="*/ 0 h 867461"/>
              <a:gd name="connsiteX0-17" fmla="*/ 10275 w 1047044"/>
              <a:gd name="connsiteY0-18" fmla="*/ 0 h 1588599"/>
              <a:gd name="connsiteX1-19" fmla="*/ 927649 w 1047044"/>
              <a:gd name="connsiteY1-20" fmla="*/ 688368 h 1588599"/>
              <a:gd name="connsiteX2-21" fmla="*/ 927649 w 1047044"/>
              <a:gd name="connsiteY2-22" fmla="*/ 628670 h 1588599"/>
              <a:gd name="connsiteX3-23" fmla="*/ 1047044 w 1047044"/>
              <a:gd name="connsiteY3-24" fmla="*/ 748066 h 1588599"/>
              <a:gd name="connsiteX4-25" fmla="*/ 927649 w 1047044"/>
              <a:gd name="connsiteY4-26" fmla="*/ 867461 h 1588599"/>
              <a:gd name="connsiteX5-27" fmla="*/ 927649 w 1047044"/>
              <a:gd name="connsiteY5-28" fmla="*/ 807763 h 1588599"/>
              <a:gd name="connsiteX6-29" fmla="*/ 0 w 1047044"/>
              <a:gd name="connsiteY6-30" fmla="*/ 1588599 h 1588599"/>
              <a:gd name="connsiteX7-31" fmla="*/ 10275 w 1047044"/>
              <a:gd name="connsiteY7-32" fmla="*/ 0 h 1588599"/>
              <a:gd name="connsiteX0-33" fmla="*/ 20549 w 1047044"/>
              <a:gd name="connsiteY0-34" fmla="*/ 0 h 1639970"/>
              <a:gd name="connsiteX1-35" fmla="*/ 927649 w 1047044"/>
              <a:gd name="connsiteY1-36" fmla="*/ 739739 h 1639970"/>
              <a:gd name="connsiteX2-37" fmla="*/ 927649 w 1047044"/>
              <a:gd name="connsiteY2-38" fmla="*/ 680041 h 1639970"/>
              <a:gd name="connsiteX3-39" fmla="*/ 1047044 w 1047044"/>
              <a:gd name="connsiteY3-40" fmla="*/ 799437 h 1639970"/>
              <a:gd name="connsiteX4-41" fmla="*/ 927649 w 1047044"/>
              <a:gd name="connsiteY4-42" fmla="*/ 918832 h 1639970"/>
              <a:gd name="connsiteX5-43" fmla="*/ 927649 w 1047044"/>
              <a:gd name="connsiteY5-44" fmla="*/ 859134 h 1639970"/>
              <a:gd name="connsiteX6-45" fmla="*/ 0 w 1047044"/>
              <a:gd name="connsiteY6-46" fmla="*/ 1639970 h 1639970"/>
              <a:gd name="connsiteX7-47" fmla="*/ 20549 w 1047044"/>
              <a:gd name="connsiteY7-48" fmla="*/ 0 h 1639970"/>
              <a:gd name="connsiteX0-49" fmla="*/ 20549 w 1047044"/>
              <a:gd name="connsiteY0-50" fmla="*/ 0 h 1639970"/>
              <a:gd name="connsiteX1-51" fmla="*/ 927649 w 1047044"/>
              <a:gd name="connsiteY1-52" fmla="*/ 739739 h 1639970"/>
              <a:gd name="connsiteX2-53" fmla="*/ 927649 w 1047044"/>
              <a:gd name="connsiteY2-54" fmla="*/ 680041 h 1639970"/>
              <a:gd name="connsiteX3-55" fmla="*/ 1047044 w 1047044"/>
              <a:gd name="connsiteY3-56" fmla="*/ 799437 h 1639970"/>
              <a:gd name="connsiteX4-57" fmla="*/ 927649 w 1047044"/>
              <a:gd name="connsiteY4-58" fmla="*/ 918832 h 1639970"/>
              <a:gd name="connsiteX5-59" fmla="*/ 927649 w 1047044"/>
              <a:gd name="connsiteY5-60" fmla="*/ 859134 h 1639970"/>
              <a:gd name="connsiteX6-61" fmla="*/ 0 w 1047044"/>
              <a:gd name="connsiteY6-62" fmla="*/ 1639970 h 1639970"/>
              <a:gd name="connsiteX7-63" fmla="*/ 20549 w 1047044"/>
              <a:gd name="connsiteY7-64" fmla="*/ 0 h 1639970"/>
              <a:gd name="connsiteX0-65" fmla="*/ 1 w 1047044"/>
              <a:gd name="connsiteY0-66" fmla="*/ 0 h 1639970"/>
              <a:gd name="connsiteX1-67" fmla="*/ 927649 w 1047044"/>
              <a:gd name="connsiteY1-68" fmla="*/ 739739 h 1639970"/>
              <a:gd name="connsiteX2-69" fmla="*/ 927649 w 1047044"/>
              <a:gd name="connsiteY2-70" fmla="*/ 680041 h 1639970"/>
              <a:gd name="connsiteX3-71" fmla="*/ 1047044 w 1047044"/>
              <a:gd name="connsiteY3-72" fmla="*/ 799437 h 1639970"/>
              <a:gd name="connsiteX4-73" fmla="*/ 927649 w 1047044"/>
              <a:gd name="connsiteY4-74" fmla="*/ 918832 h 1639970"/>
              <a:gd name="connsiteX5-75" fmla="*/ 927649 w 1047044"/>
              <a:gd name="connsiteY5-76" fmla="*/ 859134 h 1639970"/>
              <a:gd name="connsiteX6-77" fmla="*/ 0 w 1047044"/>
              <a:gd name="connsiteY6-78" fmla="*/ 1639970 h 1639970"/>
              <a:gd name="connsiteX7-79" fmla="*/ 1 w 1047044"/>
              <a:gd name="connsiteY7-80" fmla="*/ 0 h 1639970"/>
              <a:gd name="connsiteX0-81" fmla="*/ 1 w 1047044"/>
              <a:gd name="connsiteY0-82" fmla="*/ 0 h 1639970"/>
              <a:gd name="connsiteX1-83" fmla="*/ 927649 w 1047044"/>
              <a:gd name="connsiteY1-84" fmla="*/ 739739 h 1639970"/>
              <a:gd name="connsiteX2-85" fmla="*/ 927649 w 1047044"/>
              <a:gd name="connsiteY2-86" fmla="*/ 680041 h 1639970"/>
              <a:gd name="connsiteX3-87" fmla="*/ 1047044 w 1047044"/>
              <a:gd name="connsiteY3-88" fmla="*/ 799437 h 1639970"/>
              <a:gd name="connsiteX4-89" fmla="*/ 927649 w 1047044"/>
              <a:gd name="connsiteY4-90" fmla="*/ 918832 h 1639970"/>
              <a:gd name="connsiteX5-91" fmla="*/ 927649 w 1047044"/>
              <a:gd name="connsiteY5-92" fmla="*/ 859134 h 1639970"/>
              <a:gd name="connsiteX6-93" fmla="*/ 0 w 1047044"/>
              <a:gd name="connsiteY6-94" fmla="*/ 1639970 h 1639970"/>
              <a:gd name="connsiteX7-95" fmla="*/ 1 w 1047044"/>
              <a:gd name="connsiteY7-96" fmla="*/ 0 h 1639970"/>
              <a:gd name="connsiteX0-97" fmla="*/ 1 w 1047044"/>
              <a:gd name="connsiteY0-98" fmla="*/ 0 h 1639970"/>
              <a:gd name="connsiteX1-99" fmla="*/ 927649 w 1047044"/>
              <a:gd name="connsiteY1-100" fmla="*/ 739739 h 1639970"/>
              <a:gd name="connsiteX2-101" fmla="*/ 927649 w 1047044"/>
              <a:gd name="connsiteY2-102" fmla="*/ 680041 h 1639970"/>
              <a:gd name="connsiteX3-103" fmla="*/ 1047044 w 1047044"/>
              <a:gd name="connsiteY3-104" fmla="*/ 799437 h 1639970"/>
              <a:gd name="connsiteX4-105" fmla="*/ 927649 w 1047044"/>
              <a:gd name="connsiteY4-106" fmla="*/ 918832 h 1639970"/>
              <a:gd name="connsiteX5-107" fmla="*/ 927649 w 1047044"/>
              <a:gd name="connsiteY5-108" fmla="*/ 859134 h 1639970"/>
              <a:gd name="connsiteX6-109" fmla="*/ 0 w 1047044"/>
              <a:gd name="connsiteY6-110" fmla="*/ 1639970 h 1639970"/>
              <a:gd name="connsiteX7-111" fmla="*/ 1 w 1047044"/>
              <a:gd name="connsiteY7-112" fmla="*/ 0 h 1639970"/>
              <a:gd name="connsiteX0-113" fmla="*/ 1 w 1047044"/>
              <a:gd name="connsiteY0-114" fmla="*/ 0 h 1639970"/>
              <a:gd name="connsiteX1-115" fmla="*/ 927649 w 1047044"/>
              <a:gd name="connsiteY1-116" fmla="*/ 739739 h 1639970"/>
              <a:gd name="connsiteX2-117" fmla="*/ 927649 w 1047044"/>
              <a:gd name="connsiteY2-118" fmla="*/ 680041 h 1639970"/>
              <a:gd name="connsiteX3-119" fmla="*/ 1047044 w 1047044"/>
              <a:gd name="connsiteY3-120" fmla="*/ 799437 h 1639970"/>
              <a:gd name="connsiteX4-121" fmla="*/ 927649 w 1047044"/>
              <a:gd name="connsiteY4-122" fmla="*/ 918832 h 1639970"/>
              <a:gd name="connsiteX5-123" fmla="*/ 927649 w 1047044"/>
              <a:gd name="connsiteY5-124" fmla="*/ 859134 h 1639970"/>
              <a:gd name="connsiteX6-125" fmla="*/ 0 w 1047044"/>
              <a:gd name="connsiteY6-126" fmla="*/ 1639970 h 1639970"/>
              <a:gd name="connsiteX7-127" fmla="*/ 1 w 1047044"/>
              <a:gd name="connsiteY7-128" fmla="*/ 0 h 1639970"/>
              <a:gd name="connsiteX0-129" fmla="*/ 1 w 1047044"/>
              <a:gd name="connsiteY0-130" fmla="*/ 0 h 1639970"/>
              <a:gd name="connsiteX1-131" fmla="*/ 927649 w 1047044"/>
              <a:gd name="connsiteY1-132" fmla="*/ 739739 h 1639970"/>
              <a:gd name="connsiteX2-133" fmla="*/ 927649 w 1047044"/>
              <a:gd name="connsiteY2-134" fmla="*/ 680041 h 1639970"/>
              <a:gd name="connsiteX3-135" fmla="*/ 1047044 w 1047044"/>
              <a:gd name="connsiteY3-136" fmla="*/ 799437 h 1639970"/>
              <a:gd name="connsiteX4-137" fmla="*/ 927649 w 1047044"/>
              <a:gd name="connsiteY4-138" fmla="*/ 918832 h 1639970"/>
              <a:gd name="connsiteX5-139" fmla="*/ 927649 w 1047044"/>
              <a:gd name="connsiteY5-140" fmla="*/ 859134 h 1639970"/>
              <a:gd name="connsiteX6-141" fmla="*/ 0 w 1047044"/>
              <a:gd name="connsiteY6-142" fmla="*/ 1639970 h 1639970"/>
              <a:gd name="connsiteX7-143" fmla="*/ 1 w 1047044"/>
              <a:gd name="connsiteY7-144" fmla="*/ 0 h 1639970"/>
              <a:gd name="connsiteX0-145" fmla="*/ 1 w 1047044"/>
              <a:gd name="connsiteY0-146" fmla="*/ 0 h 1639970"/>
              <a:gd name="connsiteX1-147" fmla="*/ 927649 w 1047044"/>
              <a:gd name="connsiteY1-148" fmla="*/ 739739 h 1639970"/>
              <a:gd name="connsiteX2-149" fmla="*/ 927649 w 1047044"/>
              <a:gd name="connsiteY2-150" fmla="*/ 680041 h 1639970"/>
              <a:gd name="connsiteX3-151" fmla="*/ 1047044 w 1047044"/>
              <a:gd name="connsiteY3-152" fmla="*/ 799437 h 1639970"/>
              <a:gd name="connsiteX4-153" fmla="*/ 927649 w 1047044"/>
              <a:gd name="connsiteY4-154" fmla="*/ 918832 h 1639970"/>
              <a:gd name="connsiteX5-155" fmla="*/ 927649 w 1047044"/>
              <a:gd name="connsiteY5-156" fmla="*/ 859134 h 1639970"/>
              <a:gd name="connsiteX6-157" fmla="*/ 0 w 1047044"/>
              <a:gd name="connsiteY6-158" fmla="*/ 1639970 h 1639970"/>
              <a:gd name="connsiteX7-159" fmla="*/ 1 w 1047044"/>
              <a:gd name="connsiteY7-160" fmla="*/ 0 h 1639970"/>
              <a:gd name="connsiteX0-161" fmla="*/ 0 w 1242252"/>
              <a:gd name="connsiteY0-162" fmla="*/ 0 h 2523547"/>
              <a:gd name="connsiteX1-163" fmla="*/ 1122857 w 1242252"/>
              <a:gd name="connsiteY1-164" fmla="*/ 1623316 h 2523547"/>
              <a:gd name="connsiteX2-165" fmla="*/ 1122857 w 1242252"/>
              <a:gd name="connsiteY2-166" fmla="*/ 1563618 h 2523547"/>
              <a:gd name="connsiteX3-167" fmla="*/ 1242252 w 1242252"/>
              <a:gd name="connsiteY3-168" fmla="*/ 1683014 h 2523547"/>
              <a:gd name="connsiteX4-169" fmla="*/ 1122857 w 1242252"/>
              <a:gd name="connsiteY4-170" fmla="*/ 1802409 h 2523547"/>
              <a:gd name="connsiteX5-171" fmla="*/ 1122857 w 1242252"/>
              <a:gd name="connsiteY5-172" fmla="*/ 1742711 h 2523547"/>
              <a:gd name="connsiteX6-173" fmla="*/ 195208 w 1242252"/>
              <a:gd name="connsiteY6-174" fmla="*/ 2523547 h 2523547"/>
              <a:gd name="connsiteX7-175" fmla="*/ 0 w 1242252"/>
              <a:gd name="connsiteY7-176" fmla="*/ 0 h 2523547"/>
              <a:gd name="connsiteX0-177" fmla="*/ 30824 w 1273076"/>
              <a:gd name="connsiteY0-178" fmla="*/ 0 h 3376302"/>
              <a:gd name="connsiteX1-179" fmla="*/ 1153681 w 1273076"/>
              <a:gd name="connsiteY1-180" fmla="*/ 1623316 h 3376302"/>
              <a:gd name="connsiteX2-181" fmla="*/ 1153681 w 1273076"/>
              <a:gd name="connsiteY2-182" fmla="*/ 1563618 h 3376302"/>
              <a:gd name="connsiteX3-183" fmla="*/ 1273076 w 1273076"/>
              <a:gd name="connsiteY3-184" fmla="*/ 1683014 h 3376302"/>
              <a:gd name="connsiteX4-185" fmla="*/ 1153681 w 1273076"/>
              <a:gd name="connsiteY4-186" fmla="*/ 1802409 h 3376302"/>
              <a:gd name="connsiteX5-187" fmla="*/ 1153681 w 1273076"/>
              <a:gd name="connsiteY5-188" fmla="*/ 1742711 h 3376302"/>
              <a:gd name="connsiteX6-189" fmla="*/ 0 w 1273076"/>
              <a:gd name="connsiteY6-190" fmla="*/ 3376302 h 3376302"/>
              <a:gd name="connsiteX7-191" fmla="*/ 30824 w 1273076"/>
              <a:gd name="connsiteY7-192" fmla="*/ 0 h 3376302"/>
              <a:gd name="connsiteX0-193" fmla="*/ 1 w 1242253"/>
              <a:gd name="connsiteY0-194" fmla="*/ 0 h 3386577"/>
              <a:gd name="connsiteX1-195" fmla="*/ 1122858 w 1242253"/>
              <a:gd name="connsiteY1-196" fmla="*/ 1623316 h 3386577"/>
              <a:gd name="connsiteX2-197" fmla="*/ 1122858 w 1242253"/>
              <a:gd name="connsiteY2-198" fmla="*/ 1563618 h 3386577"/>
              <a:gd name="connsiteX3-199" fmla="*/ 1242253 w 1242253"/>
              <a:gd name="connsiteY3-200" fmla="*/ 1683014 h 3386577"/>
              <a:gd name="connsiteX4-201" fmla="*/ 1122858 w 1242253"/>
              <a:gd name="connsiteY4-202" fmla="*/ 1802409 h 3386577"/>
              <a:gd name="connsiteX5-203" fmla="*/ 1122858 w 1242253"/>
              <a:gd name="connsiteY5-204" fmla="*/ 1742711 h 3386577"/>
              <a:gd name="connsiteX6-205" fmla="*/ 0 w 1242253"/>
              <a:gd name="connsiteY6-206" fmla="*/ 3386577 h 3386577"/>
              <a:gd name="connsiteX7-207" fmla="*/ 1 w 1242253"/>
              <a:gd name="connsiteY7-208" fmla="*/ 0 h 33865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242253" h="3386577">
                <a:moveTo>
                  <a:pt x="1" y="0"/>
                </a:moveTo>
                <a:cubicBezTo>
                  <a:pt x="302368" y="493160"/>
                  <a:pt x="625281" y="1551396"/>
                  <a:pt x="1122858" y="1623316"/>
                </a:cubicBezTo>
                <a:lnTo>
                  <a:pt x="1122858" y="1563618"/>
                </a:lnTo>
                <a:lnTo>
                  <a:pt x="1242253" y="1683014"/>
                </a:lnTo>
                <a:lnTo>
                  <a:pt x="1122858" y="1802409"/>
                </a:lnTo>
                <a:lnTo>
                  <a:pt x="1122858" y="1742711"/>
                </a:lnTo>
                <a:cubicBezTo>
                  <a:pt x="844464" y="1766685"/>
                  <a:pt x="175652" y="2807799"/>
                  <a:pt x="0" y="3386577"/>
                </a:cubicBezTo>
                <a:cubicBezTo>
                  <a:pt x="0" y="2839920"/>
                  <a:pt x="1" y="546657"/>
                  <a:pt x="1" y="0"/>
                </a:cubicBezTo>
                <a:close/>
              </a:path>
            </a:pathLst>
          </a:custGeom>
          <a:gradFill flip="none" rotWithShape="1">
            <a:gsLst>
              <a:gs pos="63000">
                <a:srgbClr val="B9D8EE"/>
              </a:gs>
              <a:gs pos="100000">
                <a:schemeClr val="accent1">
                  <a:lumMod val="0"/>
                  <a:lumOff val="100000"/>
                  <a:alpha val="20000"/>
                </a:schemeClr>
              </a:gs>
              <a:gs pos="34000">
                <a:srgbClr val="80B8E0"/>
              </a:gs>
              <a:gs pos="0">
                <a:schemeClr val="accent1">
                  <a:lumMod val="100000"/>
                </a:schemeClr>
              </a:gs>
            </a:gsLst>
            <a:lin ang="10800000" scaled="1"/>
            <a:tileRect/>
          </a:gradFill>
          <a:ln w="9525">
            <a:noFill/>
            <a:round/>
          </a:ln>
        </p:spPr>
        <p:txBody>
          <a:bodyPr wrap="none" anchor="ctr"/>
          <a:p>
            <a:endParaRPr lang="zh-CN" altLang="en-US">
              <a:solidFill>
                <a:srgbClr val="7030A0"/>
              </a:solidFill>
              <a:latin typeface="微软雅黑" charset="0"/>
              <a:ea typeface="微软雅黑" charset="0"/>
            </a:endParaRPr>
          </a:p>
        </p:txBody>
      </p:sp>
      <p:sp>
        <p:nvSpPr>
          <p:cNvPr id="2" name="标题 1"/>
          <p:cNvSpPr>
            <a:spLocks noGrp="1"/>
          </p:cNvSpPr>
          <p:nvPr>
            <p:ph type="title"/>
          </p:nvPr>
        </p:nvSpPr>
        <p:spPr>
          <a:xfrm>
            <a:off x="661147" y="-13447"/>
            <a:ext cx="6409055" cy="757555"/>
          </a:xfrm>
        </p:spPr>
        <p:txBody>
          <a:bodyPr/>
          <a:lstStyle/>
          <a:p>
            <a:r>
              <a:rPr lang="zh-CN" altLang="en-US" dirty="0" smtClean="0">
                <a:latin typeface="微软雅黑" charset="0"/>
                <a:ea typeface="微软雅黑" charset="0"/>
              </a:rPr>
              <a:t>企业经营治理</a:t>
            </a:r>
            <a:r>
              <a:rPr lang="zh-CN" altLang="en-US" dirty="0" smtClean="0">
                <a:latin typeface="微软雅黑" charset="0"/>
                <a:ea typeface="微软雅黑" charset="0"/>
              </a:rPr>
              <a:t>现状</a:t>
            </a:r>
            <a:endParaRPr lang="zh-CN" altLang="en-US" dirty="0" smtClean="0">
              <a:latin typeface="微软雅黑" charset="0"/>
              <a:ea typeface="微软雅黑" charset="0"/>
            </a:endParaRPr>
          </a:p>
        </p:txBody>
      </p:sp>
      <p:sp>
        <p:nvSpPr>
          <p:cNvPr id="154" name="同侧圆角矩形 153"/>
          <p:cNvSpPr/>
          <p:nvPr/>
        </p:nvSpPr>
        <p:spPr>
          <a:xfrm rot="10800000">
            <a:off x="4208780" y="3188335"/>
            <a:ext cx="3602355" cy="916305"/>
          </a:xfrm>
          <a:prstGeom prst="round2SameRect">
            <a:avLst>
              <a:gd name="adj1" fmla="val 10078"/>
              <a:gd name="adj2" fmla="val 0"/>
            </a:avLst>
          </a:prstGeom>
          <a:solidFill>
            <a:srgbClr val="E9F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n w="0"/>
              <a:solidFill>
                <a:schemeClr val="tx1"/>
              </a:solidFill>
              <a:latin typeface="微软雅黑" charset="0"/>
              <a:ea typeface="微软雅黑" charset="0"/>
            </a:endParaRPr>
          </a:p>
        </p:txBody>
      </p:sp>
      <p:sp>
        <p:nvSpPr>
          <p:cNvPr id="155" name="同侧圆角矩形 154"/>
          <p:cNvSpPr/>
          <p:nvPr/>
        </p:nvSpPr>
        <p:spPr>
          <a:xfrm>
            <a:off x="4216400" y="2756535"/>
            <a:ext cx="3594735" cy="431800"/>
          </a:xfrm>
          <a:prstGeom prst="round2Same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dirty="0" smtClean="0">
                <a:ln w="0"/>
                <a:solidFill>
                  <a:schemeClr val="tx1">
                    <a:lumMod val="75000"/>
                    <a:lumOff val="25000"/>
                  </a:schemeClr>
                </a:solidFill>
                <a:latin typeface="微软雅黑" charset="0"/>
                <a:ea typeface="微软雅黑" charset="0"/>
              </a:rPr>
              <a:t>企业治理</a:t>
            </a:r>
            <a:endParaRPr lang="zh-CN" altLang="en-US" sz="1600" b="1" dirty="0" smtClean="0">
              <a:ln w="0"/>
              <a:solidFill>
                <a:schemeClr val="tx1">
                  <a:lumMod val="75000"/>
                  <a:lumOff val="25000"/>
                </a:schemeClr>
              </a:solidFill>
              <a:latin typeface="微软雅黑" charset="0"/>
              <a:ea typeface="微软雅黑" charset="0"/>
            </a:endParaRPr>
          </a:p>
        </p:txBody>
      </p:sp>
      <p:grpSp>
        <p:nvGrpSpPr>
          <p:cNvPr id="59" name="组合 58"/>
          <p:cNvGrpSpPr/>
          <p:nvPr/>
        </p:nvGrpSpPr>
        <p:grpSpPr>
          <a:xfrm>
            <a:off x="4531360" y="3415665"/>
            <a:ext cx="1348105" cy="435610"/>
            <a:chOff x="14384" y="9071"/>
            <a:chExt cx="2606" cy="1450"/>
          </a:xfrm>
        </p:grpSpPr>
        <p:sp>
          <p:nvSpPr>
            <p:cNvPr id="60" name="矩形 59"/>
            <p:cNvSpPr/>
            <p:nvPr/>
          </p:nvSpPr>
          <p:spPr>
            <a:xfrm>
              <a:off x="14384" y="9071"/>
              <a:ext cx="2606" cy="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solidFill>
                  <a:schemeClr val="accent4">
                    <a:lumMod val="75000"/>
                  </a:schemeClr>
                </a:solidFill>
                <a:latin typeface="微软雅黑" charset="0"/>
                <a:ea typeface="微软雅黑" charset="0"/>
              </a:endParaRPr>
            </a:p>
          </p:txBody>
        </p:sp>
        <p:sp>
          <p:nvSpPr>
            <p:cNvPr id="61" name="文本框 60"/>
            <p:cNvSpPr txBox="1"/>
            <p:nvPr/>
          </p:nvSpPr>
          <p:spPr>
            <a:xfrm>
              <a:off x="14384" y="9338"/>
              <a:ext cx="2604" cy="917"/>
            </a:xfrm>
            <a:prstGeom prst="rect">
              <a:avLst/>
            </a:prstGeom>
            <a:noFill/>
          </p:spPr>
          <p:txBody>
            <a:bodyPr wrap="square" rtlCol="0" anchor="t">
              <a:spAutoFit/>
            </a:bodyPr>
            <a:p>
              <a:pPr algn="ctr"/>
              <a:r>
                <a:rPr lang="zh-CN" altLang="en-US" sz="1200" b="1" dirty="0">
                  <a:solidFill>
                    <a:schemeClr val="accent2"/>
                  </a:solidFill>
                  <a:latin typeface="微软雅黑" charset="0"/>
                  <a:ea typeface="微软雅黑" charset="0"/>
                  <a:sym typeface="+mn-ea"/>
                </a:rPr>
                <a:t>全级次监管</a:t>
              </a:r>
              <a:endParaRPr lang="zh-CN" altLang="en-US" sz="1200" b="1" dirty="0">
                <a:solidFill>
                  <a:schemeClr val="accent2"/>
                </a:solidFill>
                <a:latin typeface="微软雅黑" charset="0"/>
                <a:ea typeface="微软雅黑" charset="0"/>
                <a:sym typeface="+mn-ea"/>
              </a:endParaRPr>
            </a:p>
          </p:txBody>
        </p:sp>
      </p:grpSp>
      <p:grpSp>
        <p:nvGrpSpPr>
          <p:cNvPr id="10" name="组合 9"/>
          <p:cNvGrpSpPr/>
          <p:nvPr/>
        </p:nvGrpSpPr>
        <p:grpSpPr>
          <a:xfrm>
            <a:off x="6226175" y="3415665"/>
            <a:ext cx="1289050" cy="435610"/>
            <a:chOff x="14384" y="9071"/>
            <a:chExt cx="2606" cy="1450"/>
          </a:xfrm>
        </p:grpSpPr>
        <p:sp>
          <p:nvSpPr>
            <p:cNvPr id="11" name="矩形 10"/>
            <p:cNvSpPr/>
            <p:nvPr/>
          </p:nvSpPr>
          <p:spPr>
            <a:xfrm>
              <a:off x="14384" y="9071"/>
              <a:ext cx="2606" cy="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solidFill>
                  <a:schemeClr val="accent4">
                    <a:lumMod val="75000"/>
                  </a:schemeClr>
                </a:solidFill>
                <a:latin typeface="微软雅黑" charset="0"/>
                <a:ea typeface="微软雅黑" charset="0"/>
              </a:endParaRPr>
            </a:p>
          </p:txBody>
        </p:sp>
        <p:sp>
          <p:nvSpPr>
            <p:cNvPr id="12" name="文本框 11"/>
            <p:cNvSpPr txBox="1"/>
            <p:nvPr/>
          </p:nvSpPr>
          <p:spPr>
            <a:xfrm>
              <a:off x="14384" y="9338"/>
              <a:ext cx="2604" cy="917"/>
            </a:xfrm>
            <a:prstGeom prst="rect">
              <a:avLst/>
            </a:prstGeom>
            <a:noFill/>
          </p:spPr>
          <p:txBody>
            <a:bodyPr wrap="square" rtlCol="0" anchor="t">
              <a:spAutoFit/>
            </a:bodyPr>
            <a:p>
              <a:pPr algn="ctr"/>
              <a:r>
                <a:rPr lang="zh-CN" altLang="en-US" sz="1200" b="1" dirty="0">
                  <a:solidFill>
                    <a:schemeClr val="accent2"/>
                  </a:solidFill>
                  <a:latin typeface="微软雅黑" charset="0"/>
                  <a:ea typeface="微软雅黑" charset="0"/>
                  <a:sym typeface="+mn-ea"/>
                </a:rPr>
                <a:t>决策业务运行</a:t>
              </a:r>
              <a:endParaRPr lang="zh-CN" altLang="en-US" sz="1200" b="1" dirty="0">
                <a:solidFill>
                  <a:schemeClr val="accent2"/>
                </a:solidFill>
                <a:latin typeface="微软雅黑" charset="0"/>
                <a:ea typeface="微软雅黑" charset="0"/>
                <a:sym typeface="+mn-ea"/>
              </a:endParaRPr>
            </a:p>
          </p:txBody>
        </p:sp>
      </p:grpSp>
      <p:sp>
        <p:nvSpPr>
          <p:cNvPr id="16" name="TextBox 71"/>
          <p:cNvSpPr txBox="1"/>
          <p:nvPr/>
        </p:nvSpPr>
        <p:spPr>
          <a:xfrm>
            <a:off x="8256905" y="2756535"/>
            <a:ext cx="3516630" cy="1345565"/>
          </a:xfrm>
          <a:prstGeom prst="rect">
            <a:avLst/>
          </a:prstGeom>
          <a:solidFill>
            <a:schemeClr val="accent1">
              <a:lumMod val="20000"/>
              <a:lumOff val="80000"/>
            </a:schemeClr>
          </a:solidFill>
        </p:spPr>
        <p:txBody>
          <a:bodyPr wrap="square" rtlCol="0" anchor="ctr" anchorCtr="0">
            <a:noAutofit/>
          </a:bodyPr>
          <a:lstStyle>
            <a:defPPr>
              <a:defRPr lang="zh-CN"/>
            </a:defPPr>
            <a:lvl1pPr>
              <a:lnSpc>
                <a:spcPct val="150000"/>
              </a:lnSpc>
              <a:defRPr sz="1400"/>
            </a:lvl1pPr>
          </a:lstStyle>
          <a:p>
            <a:pPr>
              <a:lnSpc>
                <a:spcPct val="150000"/>
              </a:lnSpc>
            </a:pPr>
            <a:endParaRPr lang="zh-CN" altLang="en-US" sz="1200" b="1" dirty="0" smtClean="0">
              <a:solidFill>
                <a:schemeClr val="tx1">
                  <a:lumMod val="75000"/>
                  <a:lumOff val="25000"/>
                </a:schemeClr>
              </a:solidFill>
              <a:latin typeface="微软雅黑" charset="0"/>
              <a:ea typeface="微软雅黑" charset="0"/>
              <a:cs typeface="+mn-ea"/>
              <a:sym typeface="+mn-ea"/>
            </a:endParaRPr>
          </a:p>
        </p:txBody>
      </p:sp>
      <p:sp>
        <p:nvSpPr>
          <p:cNvPr id="19" name="TextBox 71"/>
          <p:cNvSpPr txBox="1"/>
          <p:nvPr/>
        </p:nvSpPr>
        <p:spPr>
          <a:xfrm>
            <a:off x="427355" y="2756535"/>
            <a:ext cx="3277870" cy="1345565"/>
          </a:xfrm>
          <a:prstGeom prst="rect">
            <a:avLst/>
          </a:prstGeom>
          <a:solidFill>
            <a:schemeClr val="accent1">
              <a:lumMod val="20000"/>
              <a:lumOff val="80000"/>
            </a:schemeClr>
          </a:solidFill>
        </p:spPr>
        <p:txBody>
          <a:bodyPr wrap="square" rtlCol="0" anchor="ctr" anchorCtr="0">
            <a:noAutofit/>
          </a:bodyPr>
          <a:lstStyle>
            <a:defPPr>
              <a:defRPr lang="zh-CN"/>
            </a:defPPr>
            <a:lvl1pPr>
              <a:lnSpc>
                <a:spcPct val="150000"/>
              </a:lnSpc>
              <a:defRPr sz="1400"/>
            </a:lvl1pPr>
          </a:lstStyle>
          <a:p>
            <a:pPr>
              <a:lnSpc>
                <a:spcPct val="150000"/>
              </a:lnSpc>
            </a:pPr>
            <a:endParaRPr lang="zh-CN" altLang="en-US" sz="1200" b="1" dirty="0" smtClean="0">
              <a:solidFill>
                <a:srgbClr val="FF0000"/>
              </a:solidFill>
              <a:latin typeface="微软雅黑" charset="0"/>
              <a:ea typeface="微软雅黑" charset="0"/>
            </a:endParaRPr>
          </a:p>
        </p:txBody>
      </p:sp>
      <p:sp>
        <p:nvSpPr>
          <p:cNvPr id="20" name="右箭头 19"/>
          <p:cNvSpPr/>
          <p:nvPr/>
        </p:nvSpPr>
        <p:spPr>
          <a:xfrm>
            <a:off x="7422515" y="3510915"/>
            <a:ext cx="780415" cy="280035"/>
          </a:xfrm>
          <a:prstGeom prst="rightArrow">
            <a:avLst>
              <a:gd name="adj1" fmla="val 50000"/>
              <a:gd name="adj2" fmla="val 62542"/>
            </a:avLst>
          </a:prstGeom>
          <a:gradFill>
            <a:gsLst>
              <a:gs pos="0">
                <a:srgbClr val="F39800">
                  <a:alpha val="0"/>
                </a:srgbClr>
              </a:gs>
              <a:gs pos="100000">
                <a:srgbClr val="F398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charset="0"/>
              <a:ea typeface="微软雅黑" charset="0"/>
            </a:endParaRPr>
          </a:p>
        </p:txBody>
      </p:sp>
      <p:sp>
        <p:nvSpPr>
          <p:cNvPr id="21" name="右箭头 20"/>
          <p:cNvSpPr/>
          <p:nvPr/>
        </p:nvSpPr>
        <p:spPr>
          <a:xfrm rot="10800000">
            <a:off x="3767455" y="3510915"/>
            <a:ext cx="941070" cy="280035"/>
          </a:xfrm>
          <a:prstGeom prst="rightArrow">
            <a:avLst>
              <a:gd name="adj1" fmla="val 50000"/>
              <a:gd name="adj2" fmla="val 62542"/>
            </a:avLst>
          </a:prstGeom>
          <a:gradFill>
            <a:gsLst>
              <a:gs pos="0">
                <a:srgbClr val="F39800">
                  <a:alpha val="0"/>
                </a:srgbClr>
              </a:gs>
              <a:gs pos="100000">
                <a:srgbClr val="F398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charset="0"/>
              <a:ea typeface="微软雅黑" charset="0"/>
            </a:endParaRPr>
          </a:p>
        </p:txBody>
      </p:sp>
      <p:sp>
        <p:nvSpPr>
          <p:cNvPr id="42" name="文本框 41"/>
          <p:cNvSpPr txBox="1"/>
          <p:nvPr/>
        </p:nvSpPr>
        <p:spPr>
          <a:xfrm>
            <a:off x="8321675" y="2785110"/>
            <a:ext cx="3357245" cy="645160"/>
          </a:xfrm>
          <a:prstGeom prst="rect">
            <a:avLst/>
          </a:prstGeom>
          <a:noFill/>
        </p:spPr>
        <p:txBody>
          <a:bodyPr wrap="square" rtlCol="0" anchor="t">
            <a:spAutoFit/>
          </a:bodyPr>
          <a:p>
            <a:pPr>
              <a:lnSpc>
                <a:spcPct val="150000"/>
              </a:lnSpc>
            </a:pPr>
            <a:r>
              <a:rPr lang="zh-CN" altLang="en-US" sz="1200" b="1" dirty="0" smtClean="0">
                <a:solidFill>
                  <a:schemeClr val="accent2">
                    <a:lumMod val="75000"/>
                  </a:schemeClr>
                </a:solidFill>
                <a:latin typeface="微软雅黑" charset="0"/>
                <a:ea typeface="微软雅黑" charset="0"/>
                <a:sym typeface="+mn-ea"/>
              </a:rPr>
              <a:t>监管系统与实际业务脱节，纯粹变成一个加重业务负担的填报系统！</a:t>
            </a:r>
            <a:endParaRPr lang="zh-CN" altLang="en-US" sz="1200" b="1" dirty="0" smtClean="0">
              <a:solidFill>
                <a:schemeClr val="accent2">
                  <a:lumMod val="75000"/>
                </a:schemeClr>
              </a:solidFill>
              <a:latin typeface="微软雅黑" charset="0"/>
              <a:ea typeface="微软雅黑" charset="0"/>
              <a:sym typeface="+mn-ea"/>
            </a:endParaRPr>
          </a:p>
        </p:txBody>
      </p:sp>
      <p:sp>
        <p:nvSpPr>
          <p:cNvPr id="44" name="文本框 43"/>
          <p:cNvSpPr txBox="1"/>
          <p:nvPr/>
        </p:nvSpPr>
        <p:spPr>
          <a:xfrm>
            <a:off x="8321675" y="3441700"/>
            <a:ext cx="3357245" cy="570865"/>
          </a:xfrm>
          <a:prstGeom prst="rect">
            <a:avLst/>
          </a:prstGeom>
          <a:noFill/>
        </p:spPr>
        <p:txBody>
          <a:bodyPr wrap="square" rtlCol="0" anchor="t">
            <a:spAutoFit/>
          </a:bodyPr>
          <a:p>
            <a:pPr>
              <a:lnSpc>
                <a:spcPct val="130000"/>
              </a:lnSpc>
              <a:spcBef>
                <a:spcPts val="0"/>
              </a:spcBef>
              <a:spcAft>
                <a:spcPts val="0"/>
              </a:spcAft>
            </a:pPr>
            <a:r>
              <a:rPr lang="zh-CN" altLang="en-US" sz="1200" dirty="0">
                <a:solidFill>
                  <a:schemeClr val="tx1">
                    <a:lumMod val="75000"/>
                    <a:lumOff val="25000"/>
                  </a:schemeClr>
                </a:solidFill>
                <a:latin typeface="微软雅黑" charset="0"/>
                <a:ea typeface="微软雅黑" charset="0"/>
                <a:cs typeface="+mn-ea"/>
                <a:sym typeface="+mn-ea"/>
              </a:rPr>
              <a:t>决策制度不完善，决策主体责权不清、决策运行管理混乱、经营治理监管不力</a:t>
            </a:r>
            <a:endParaRPr lang="zh-CN" altLang="en-US" sz="1200" dirty="0">
              <a:solidFill>
                <a:schemeClr val="tx1">
                  <a:lumMod val="75000"/>
                  <a:lumOff val="25000"/>
                </a:schemeClr>
              </a:solidFill>
              <a:latin typeface="微软雅黑" charset="0"/>
              <a:ea typeface="微软雅黑" charset="0"/>
              <a:cs typeface="+mn-ea"/>
              <a:sym typeface="+mn-ea"/>
            </a:endParaRPr>
          </a:p>
        </p:txBody>
      </p:sp>
      <p:sp>
        <p:nvSpPr>
          <p:cNvPr id="46" name="文本框 45"/>
          <p:cNvSpPr txBox="1"/>
          <p:nvPr/>
        </p:nvSpPr>
        <p:spPr>
          <a:xfrm>
            <a:off x="427355" y="800735"/>
            <a:ext cx="11346180" cy="1568450"/>
          </a:xfrm>
          <a:prstGeom prst="rect">
            <a:avLst/>
          </a:prstGeom>
          <a:noFill/>
          <a:extLst>
            <a:ext uri="{909E8E84-426E-40DD-AFC4-6F175D3DCCD1}">
              <a14:hiddenFill xmlns:a14="http://schemas.microsoft.com/office/drawing/2010/main">
                <a:solidFill>
                  <a:schemeClr val="accent2">
                    <a:lumMod val="40000"/>
                    <a:lumOff val="60000"/>
                  </a:schemeClr>
                </a:solidFill>
              </a14:hiddenFill>
            </a:ext>
          </a:extLst>
        </p:spPr>
        <p:txBody>
          <a:bodyPr wrap="square" rtlCol="0" anchor="t">
            <a:spAutoFit/>
          </a:bodyPr>
          <a:p>
            <a:pPr indent="406400" fontAlgn="auto">
              <a:lnSpc>
                <a:spcPct val="150000"/>
              </a:lnSpc>
              <a:spcBef>
                <a:spcPts val="0"/>
              </a:spcBef>
              <a:spcAft>
                <a:spcPts val="0"/>
              </a:spcAft>
              <a:buClrTx/>
              <a:buSzTx/>
              <a:buFontTx/>
              <a:defRPr/>
              <a:extLst>
                <a:ext uri="{35155182-B16C-46BC-9424-99874614C6A1}">
                  <wpsdc:indentchars xmlns:wpsdc="http://www.wps.cn/officeDocument/2017/drawingmlCustomData" val="200" checksum="1740828767"/>
                </a:ext>
              </a:extLst>
            </a:pPr>
            <a:r>
              <a:rPr lang="en-US" altLang="zh-CN" sz="1600">
                <a:solidFill>
                  <a:schemeClr val="tx1">
                    <a:lumMod val="75000"/>
                    <a:lumOff val="25000"/>
                  </a:schemeClr>
                </a:solidFill>
                <a:latin typeface="微软雅黑" charset="0"/>
                <a:ea typeface="微软雅黑" charset="0"/>
                <a:cs typeface="微软雅黑" panose="020B0503020204020204" pitchFamily="34" charset="-122"/>
                <a:sym typeface="+mn-ea"/>
              </a:rPr>
              <a:t>国企数字化转型关系中国数字经济的成败</a:t>
            </a:r>
            <a:r>
              <a:rPr lang="zh-CN" altLang="en-US" sz="1600">
                <a:solidFill>
                  <a:schemeClr val="tx1">
                    <a:lumMod val="75000"/>
                    <a:lumOff val="25000"/>
                  </a:schemeClr>
                </a:solidFill>
                <a:latin typeface="微软雅黑" charset="0"/>
                <a:ea typeface="微软雅黑" charset="0"/>
                <a:cs typeface="微软雅黑" panose="020B0503020204020204" pitchFamily="34" charset="-122"/>
                <a:sym typeface="+mn-ea"/>
              </a:rPr>
              <a:t>，</a:t>
            </a:r>
            <a:r>
              <a:rPr lang="en-US" altLang="zh-CN" sz="1600" b="1">
                <a:solidFill>
                  <a:srgbClr val="FF0000"/>
                </a:solidFill>
                <a:latin typeface="微软雅黑" charset="0"/>
                <a:ea typeface="微软雅黑" charset="0"/>
                <a:cs typeface="微软雅黑" panose="020B0503020204020204" pitchFamily="34" charset="-122"/>
                <a:sym typeface="+mn-ea"/>
              </a:rPr>
              <a:t>经营决策</a:t>
            </a:r>
            <a:r>
              <a:rPr lang="zh-CN" altLang="en-US" sz="1600" b="1">
                <a:solidFill>
                  <a:srgbClr val="FF0000"/>
                </a:solidFill>
                <a:latin typeface="微软雅黑" charset="0"/>
                <a:ea typeface="微软雅黑" charset="0"/>
                <a:cs typeface="微软雅黑" panose="020B0503020204020204" pitchFamily="34" charset="-122"/>
                <a:sym typeface="+mn-ea"/>
              </a:rPr>
              <a:t>又</a:t>
            </a:r>
            <a:r>
              <a:rPr lang="en-US" altLang="zh-CN" sz="1600" b="1">
                <a:solidFill>
                  <a:srgbClr val="FF0000"/>
                </a:solidFill>
                <a:latin typeface="微软雅黑" charset="0"/>
                <a:ea typeface="微软雅黑" charset="0"/>
                <a:cs typeface="微软雅黑" panose="020B0503020204020204" pitchFamily="34" charset="-122"/>
                <a:sym typeface="+mn-ea"/>
              </a:rPr>
              <a:t>是企业</a:t>
            </a:r>
            <a:r>
              <a:rPr lang="zh-CN" altLang="en-US" sz="1600" b="1">
                <a:solidFill>
                  <a:srgbClr val="FF0000"/>
                </a:solidFill>
                <a:latin typeface="微软雅黑" charset="0"/>
                <a:ea typeface="微软雅黑" charset="0"/>
                <a:cs typeface="微软雅黑" panose="020B0503020204020204" pitchFamily="34" charset="-122"/>
                <a:sym typeface="+mn-ea"/>
              </a:rPr>
              <a:t>数字化转型</a:t>
            </a:r>
            <a:r>
              <a:rPr lang="en-US" altLang="zh-CN" sz="1600" b="1">
                <a:solidFill>
                  <a:srgbClr val="FF0000"/>
                </a:solidFill>
                <a:latin typeface="微软雅黑" charset="0"/>
                <a:ea typeface="微软雅黑" charset="0"/>
                <a:cs typeface="微软雅黑" panose="020B0503020204020204" pitchFamily="34" charset="-122"/>
                <a:sym typeface="+mn-ea"/>
              </a:rPr>
              <a:t>的核心</a:t>
            </a:r>
            <a:r>
              <a:rPr lang="zh-CN" altLang="en-US" sz="1600">
                <a:solidFill>
                  <a:srgbClr val="FF0000"/>
                </a:solidFill>
                <a:latin typeface="微软雅黑" charset="0"/>
                <a:ea typeface="微软雅黑" charset="0"/>
                <a:cs typeface="微软雅黑" panose="020B0503020204020204" pitchFamily="34" charset="-122"/>
                <a:sym typeface="+mn-ea"/>
              </a:rPr>
              <a:t>；</a:t>
            </a:r>
            <a:r>
              <a:rPr lang="en-US" altLang="zh-CN" sz="1600">
                <a:solidFill>
                  <a:schemeClr val="tx1">
                    <a:lumMod val="75000"/>
                    <a:lumOff val="25000"/>
                  </a:schemeClr>
                </a:solidFill>
                <a:latin typeface="微软雅黑" charset="0"/>
                <a:ea typeface="微软雅黑" charset="0"/>
                <a:cs typeface="微软雅黑" panose="020B0503020204020204" pitchFamily="34" charset="-122"/>
                <a:sym typeface="+mn-ea"/>
              </a:rPr>
              <a:t>决策正确与否，</a:t>
            </a:r>
            <a:r>
              <a:rPr lang="zh-CN" sz="1600">
                <a:solidFill>
                  <a:schemeClr val="tx1">
                    <a:lumMod val="75000"/>
                    <a:lumOff val="25000"/>
                  </a:schemeClr>
                </a:solidFill>
                <a:latin typeface="微软雅黑" charset="0"/>
                <a:ea typeface="微软雅黑" charset="0"/>
                <a:cs typeface="微软雅黑" panose="020B0503020204020204" pitchFamily="34" charset="-122"/>
                <a:sym typeface="+mn-ea"/>
              </a:rPr>
              <a:t>直接影响</a:t>
            </a:r>
            <a:r>
              <a:rPr lang="en-US" altLang="zh-CN" sz="1600">
                <a:solidFill>
                  <a:schemeClr val="tx1">
                    <a:lumMod val="75000"/>
                    <a:lumOff val="25000"/>
                  </a:schemeClr>
                </a:solidFill>
                <a:latin typeface="微软雅黑" charset="0"/>
                <a:ea typeface="微软雅黑" charset="0"/>
                <a:cs typeface="微软雅黑" panose="020B0503020204020204" pitchFamily="34" charset="-122"/>
                <a:sym typeface="+mn-ea"/>
              </a:rPr>
              <a:t>内部生产、运营</a:t>
            </a:r>
            <a:r>
              <a:rPr lang="zh-CN" altLang="en-US" sz="1600">
                <a:solidFill>
                  <a:schemeClr val="tx1">
                    <a:lumMod val="75000"/>
                    <a:lumOff val="25000"/>
                  </a:schemeClr>
                </a:solidFill>
                <a:latin typeface="微软雅黑" charset="0"/>
                <a:ea typeface="微软雅黑" charset="0"/>
                <a:cs typeface="微软雅黑" panose="020B0503020204020204" pitchFamily="34" charset="-122"/>
                <a:sym typeface="+mn-ea"/>
              </a:rPr>
              <a:t>和发展。目前仍然有很大一部分的国有企业存在一些亟待解决的突出矛盾和问题，分析其原因主要是因为</a:t>
            </a:r>
            <a:r>
              <a:rPr lang="zh-CN" altLang="en-US" sz="1600" dirty="0">
                <a:solidFill>
                  <a:schemeClr val="tx1">
                    <a:lumMod val="75000"/>
                    <a:lumOff val="25000"/>
                  </a:schemeClr>
                </a:solidFill>
                <a:latin typeface="微软雅黑" charset="0"/>
                <a:ea typeface="微软雅黑" charset="0"/>
                <a:cs typeface="+mn-ea"/>
                <a:sym typeface="+mn-ea"/>
              </a:rPr>
              <a:t>决策制度不完善，决策主体责权不清、决策运行管理混乱、经营治理监管不力</a:t>
            </a:r>
            <a:r>
              <a:rPr lang="zh-CN" altLang="en-US" sz="1600" dirty="0">
                <a:solidFill>
                  <a:schemeClr val="tx1">
                    <a:lumMod val="75000"/>
                    <a:lumOff val="25000"/>
                  </a:schemeClr>
                </a:solidFill>
                <a:latin typeface="微软雅黑" charset="0"/>
                <a:ea typeface="微软雅黑" charset="0"/>
                <a:cs typeface="微软雅黑" panose="020B0503020204020204" pitchFamily="34" charset="-122"/>
                <a:sym typeface="+mn-ea"/>
              </a:rPr>
              <a:t>而导致的错误决策和违规决策，导致的</a:t>
            </a:r>
            <a:r>
              <a:rPr lang="zh-CN" altLang="en-US" sz="1600" dirty="0">
                <a:solidFill>
                  <a:schemeClr val="tx1">
                    <a:lumMod val="75000"/>
                    <a:lumOff val="25000"/>
                  </a:schemeClr>
                </a:solidFill>
                <a:latin typeface="微软雅黑" charset="0"/>
                <a:ea typeface="微软雅黑" charset="0"/>
                <a:cs typeface="微软雅黑" panose="020B0503020204020204" pitchFamily="34" charset="-122"/>
                <a:sym typeface="+mn-lt"/>
              </a:rPr>
              <a:t>企业资产流失</a:t>
            </a:r>
            <a:r>
              <a:rPr lang="zh-CN" altLang="en-US" sz="1600" dirty="0">
                <a:solidFill>
                  <a:schemeClr val="tx1">
                    <a:lumMod val="75000"/>
                    <a:lumOff val="25000"/>
                  </a:schemeClr>
                </a:solidFill>
                <a:latin typeface="微软雅黑" charset="0"/>
                <a:ea typeface="微软雅黑" charset="0"/>
                <a:cs typeface="微软雅黑" panose="020B0503020204020204" pitchFamily="34" charset="-122"/>
                <a:sym typeface="+mn-ea"/>
              </a:rPr>
              <a:t>、资源浪费</a:t>
            </a:r>
            <a:r>
              <a:rPr lang="zh-CN" altLang="en-US" sz="1600">
                <a:solidFill>
                  <a:schemeClr val="tx1">
                    <a:lumMod val="75000"/>
                    <a:lumOff val="25000"/>
                  </a:schemeClr>
                </a:solidFill>
                <a:latin typeface="微软雅黑" charset="0"/>
                <a:ea typeface="微软雅黑" charset="0"/>
                <a:cs typeface="微软雅黑" panose="020B0503020204020204" pitchFamily="34" charset="-122"/>
                <a:sym typeface="+mn-ea"/>
              </a:rPr>
              <a:t>等现象，使企业的发展和创新受到了限制。</a:t>
            </a:r>
            <a:endParaRPr lang="zh-CN" altLang="en-US" sz="1600" dirty="0">
              <a:solidFill>
                <a:schemeClr val="tx1">
                  <a:lumMod val="75000"/>
                  <a:lumOff val="25000"/>
                </a:schemeClr>
              </a:solidFill>
              <a:latin typeface="微软雅黑" charset="0"/>
              <a:ea typeface="微软雅黑" charset="0"/>
              <a:cs typeface="微软雅黑" panose="020B0503020204020204" pitchFamily="34" charset="-122"/>
              <a:sym typeface="+mn-ea"/>
            </a:endParaRPr>
          </a:p>
        </p:txBody>
      </p:sp>
      <p:sp>
        <p:nvSpPr>
          <p:cNvPr id="47" name="文本框 46"/>
          <p:cNvSpPr txBox="1"/>
          <p:nvPr/>
        </p:nvSpPr>
        <p:spPr>
          <a:xfrm>
            <a:off x="488315" y="3441700"/>
            <a:ext cx="3138170" cy="570865"/>
          </a:xfrm>
          <a:prstGeom prst="rect">
            <a:avLst/>
          </a:prstGeom>
          <a:noFill/>
        </p:spPr>
        <p:txBody>
          <a:bodyPr wrap="square" rtlCol="0" anchor="t">
            <a:spAutoFit/>
          </a:bodyPr>
          <a:p>
            <a:pPr>
              <a:lnSpc>
                <a:spcPct val="130000"/>
              </a:lnSpc>
              <a:spcBef>
                <a:spcPts val="0"/>
              </a:spcBef>
              <a:spcAft>
                <a:spcPts val="0"/>
              </a:spcAft>
            </a:pPr>
            <a:r>
              <a:rPr lang="zh-CN" altLang="en-US" sz="1200" noProof="0" dirty="0" smtClean="0">
                <a:ln>
                  <a:noFill/>
                </a:ln>
                <a:solidFill>
                  <a:schemeClr val="tx1">
                    <a:lumMod val="75000"/>
                    <a:lumOff val="25000"/>
                  </a:schemeClr>
                </a:solidFill>
                <a:effectLst/>
                <a:uLnTx/>
                <a:uFillTx/>
                <a:latin typeface="微软雅黑" charset="0"/>
                <a:ea typeface="微软雅黑" charset="0"/>
                <a:sym typeface="+mn-ea"/>
              </a:rPr>
              <a:t>数据不够精准，分析深度不足、业务联动数据稽核不足、风险预警及处置能力不足。</a:t>
            </a:r>
            <a:endParaRPr lang="zh-CN" altLang="en-US" sz="1200" noProof="0" dirty="0" smtClean="0">
              <a:ln>
                <a:noFill/>
              </a:ln>
              <a:solidFill>
                <a:schemeClr val="tx1">
                  <a:lumMod val="75000"/>
                  <a:lumOff val="25000"/>
                </a:schemeClr>
              </a:solidFill>
              <a:effectLst/>
              <a:uLnTx/>
              <a:uFillTx/>
              <a:latin typeface="微软雅黑" charset="0"/>
              <a:ea typeface="微软雅黑" charset="0"/>
              <a:cs typeface="+mn-ea"/>
              <a:sym typeface="+mn-ea"/>
            </a:endParaRPr>
          </a:p>
        </p:txBody>
      </p:sp>
      <p:sp>
        <p:nvSpPr>
          <p:cNvPr id="48" name="文本框 47"/>
          <p:cNvSpPr txBox="1"/>
          <p:nvPr/>
        </p:nvSpPr>
        <p:spPr>
          <a:xfrm>
            <a:off x="488315" y="2794635"/>
            <a:ext cx="3162935" cy="645160"/>
          </a:xfrm>
          <a:prstGeom prst="rect">
            <a:avLst/>
          </a:prstGeom>
          <a:noFill/>
        </p:spPr>
        <p:txBody>
          <a:bodyPr wrap="square" rtlCol="0" anchor="t">
            <a:spAutoFit/>
          </a:bodyPr>
          <a:p>
            <a:pPr>
              <a:lnSpc>
                <a:spcPct val="150000"/>
              </a:lnSpc>
            </a:pPr>
            <a:r>
              <a:rPr lang="zh-CN" altLang="en-US" sz="1200" b="1" dirty="0">
                <a:solidFill>
                  <a:schemeClr val="accent2">
                    <a:lumMod val="75000"/>
                  </a:schemeClr>
                </a:solidFill>
                <a:latin typeface="微软雅黑" charset="0"/>
                <a:ea typeface="微软雅黑" charset="0"/>
                <a:cs typeface="微软雅黑" panose="020B0503020204020204" pitchFamily="34" charset="-122"/>
                <a:sym typeface="+mn-ea"/>
              </a:rPr>
              <a:t>监管系统不能实时精准的发现决策过程中的问题，并促进企业改善和解决问题。</a:t>
            </a:r>
            <a:endParaRPr lang="zh-CN" altLang="en-US" sz="1200" b="1" dirty="0">
              <a:solidFill>
                <a:schemeClr val="accent2">
                  <a:lumMod val="75000"/>
                </a:schemeClr>
              </a:solidFill>
              <a:latin typeface="微软雅黑" charset="0"/>
              <a:ea typeface="微软雅黑" charset="0"/>
              <a:cs typeface="微软雅黑" panose="020B0503020204020204" pitchFamily="34" charset="-122"/>
              <a:sym typeface="+mn-ea"/>
            </a:endParaRPr>
          </a:p>
        </p:txBody>
      </p:sp>
      <p:sp>
        <p:nvSpPr>
          <p:cNvPr id="97" name="矩形 139"/>
          <p:cNvSpPr/>
          <p:nvPr/>
        </p:nvSpPr>
        <p:spPr>
          <a:xfrm rot="10800000">
            <a:off x="405765" y="4938395"/>
            <a:ext cx="11367770" cy="1321435"/>
          </a:xfrm>
          <a:prstGeom prst="roundRect">
            <a:avLst>
              <a:gd name="adj" fmla="val 10306"/>
            </a:avLst>
          </a:prstGeom>
          <a:gradFill>
            <a:gsLst>
              <a:gs pos="0">
                <a:srgbClr val="18C2F3">
                  <a:alpha val="40000"/>
                </a:srgbClr>
              </a:gs>
              <a:gs pos="23000">
                <a:srgbClr val="18C2F3">
                  <a:alpha val="3000"/>
                </a:srgbClr>
              </a:gs>
            </a:gsLst>
            <a:lin ang="16200000" scaled="0"/>
          </a:gradFill>
          <a:ln>
            <a:solidFill>
              <a:srgbClr val="FF0000">
                <a:alpha val="12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charset="0"/>
              <a:ea typeface="微软雅黑" charset="0"/>
              <a:cs typeface="Calibri" panose="020F0502020204030204"/>
              <a:sym typeface="Calibri" panose="020F0502020204030204"/>
            </a:endParaRPr>
          </a:p>
        </p:txBody>
      </p:sp>
      <p:sp>
        <p:nvSpPr>
          <p:cNvPr id="14" name="文本框 13"/>
          <p:cNvSpPr txBox="1"/>
          <p:nvPr/>
        </p:nvSpPr>
        <p:spPr>
          <a:xfrm>
            <a:off x="528955" y="5200650"/>
            <a:ext cx="11142345" cy="829945"/>
          </a:xfrm>
          <a:prstGeom prst="rect">
            <a:avLst/>
          </a:prstGeom>
          <a:noFill/>
        </p:spPr>
        <p:txBody>
          <a:bodyPr wrap="square" rtlCol="0" anchor="t">
            <a:spAutoFit/>
          </a:bodyPr>
          <a:p>
            <a:pPr indent="406400" fontAlgn="auto">
              <a:lnSpc>
                <a:spcPct val="150000"/>
              </a:lnSpc>
              <a:extLst>
                <a:ext uri="{35155182-B16C-46BC-9424-99874614C6A1}">
                  <wpsdc:indentchars xmlns:wpsdc="http://www.wps.cn/officeDocument/2017/drawingmlCustomData" val="200" checksum="1740828767"/>
                </a:ext>
              </a:extLst>
            </a:pPr>
            <a:r>
              <a:rPr sz="1600" dirty="0">
                <a:solidFill>
                  <a:schemeClr val="tx1">
                    <a:lumMod val="75000"/>
                    <a:lumOff val="25000"/>
                  </a:schemeClr>
                </a:solidFill>
                <a:latin typeface="微软雅黑" charset="0"/>
                <a:ea typeface="微软雅黑" charset="0"/>
                <a:cs typeface="微软雅黑" charset="0"/>
                <a:sym typeface="+mn-ea"/>
              </a:rPr>
              <a:t>基于</a:t>
            </a:r>
            <a:r>
              <a:rPr sz="1600" dirty="0">
                <a:latin typeface="微软雅黑" charset="0"/>
                <a:ea typeface="微软雅黑" charset="0"/>
                <a:cs typeface="微软雅黑" charset="0"/>
                <a:sym typeface="+mn-ea"/>
              </a:rPr>
              <a:t>“</a:t>
            </a:r>
            <a:r>
              <a:rPr sz="1600" b="1" dirty="0">
                <a:solidFill>
                  <a:srgbClr val="FF0000"/>
                </a:solidFill>
                <a:latin typeface="微软雅黑" charset="0"/>
                <a:ea typeface="微软雅黑" charset="0"/>
                <a:cs typeface="微软雅黑" charset="0"/>
                <a:sym typeface="+mn-ea"/>
              </a:rPr>
              <a:t>强内控、防风险、促合规</a:t>
            </a:r>
            <a:r>
              <a:rPr sz="1600" dirty="0">
                <a:solidFill>
                  <a:schemeClr val="tx1">
                    <a:lumMod val="75000"/>
                    <a:lumOff val="25000"/>
                  </a:schemeClr>
                </a:solidFill>
                <a:latin typeface="微软雅黑" charset="0"/>
                <a:ea typeface="微软雅黑" charset="0"/>
                <a:cs typeface="微软雅黑" charset="0"/>
                <a:sym typeface="+mn-ea"/>
              </a:rPr>
              <a:t>”三位一体化管理理念，</a:t>
            </a:r>
            <a:r>
              <a:rPr lang="zh-CN" sz="1600" dirty="0">
                <a:solidFill>
                  <a:schemeClr val="tx1">
                    <a:lumMod val="75000"/>
                    <a:lumOff val="25000"/>
                  </a:schemeClr>
                </a:solidFill>
                <a:latin typeface="微软雅黑" charset="0"/>
                <a:ea typeface="微软雅黑" charset="0"/>
                <a:cs typeface="微软雅黑" charset="0"/>
                <a:sym typeface="+mn-ea"/>
              </a:rPr>
              <a:t>建立</a:t>
            </a:r>
            <a:r>
              <a:rPr sz="1600" b="1" dirty="0">
                <a:solidFill>
                  <a:srgbClr val="FF0000"/>
                </a:solidFill>
                <a:latin typeface="微软雅黑" charset="0"/>
                <a:ea typeface="微软雅黑" charset="0"/>
                <a:cs typeface="微软雅黑" charset="0"/>
                <a:sym typeface="+mn-ea"/>
              </a:rPr>
              <a:t>全域全级次覆盖、闭环式</a:t>
            </a:r>
            <a:r>
              <a:rPr lang="zh-CN" sz="1600" b="1" dirty="0">
                <a:solidFill>
                  <a:srgbClr val="FF0000"/>
                </a:solidFill>
                <a:latin typeface="微软雅黑" charset="0"/>
                <a:ea typeface="微软雅黑" charset="0"/>
                <a:cs typeface="微软雅黑" charset="0"/>
                <a:sym typeface="+mn-ea"/>
              </a:rPr>
              <a:t>的</a:t>
            </a:r>
            <a:r>
              <a:rPr lang="zh-CN" sz="1600" b="1" dirty="0">
                <a:solidFill>
                  <a:schemeClr val="tx1">
                    <a:lumMod val="75000"/>
                    <a:lumOff val="25000"/>
                  </a:schemeClr>
                </a:solidFill>
                <a:latin typeface="微软雅黑" charset="0"/>
                <a:ea typeface="微软雅黑" charset="0"/>
                <a:cs typeface="微软雅黑" charset="0"/>
                <a:sym typeface="+mn-ea"/>
              </a:rPr>
              <a:t>《</a:t>
            </a:r>
            <a:r>
              <a:rPr lang="zh-CN" altLang="en-US" sz="1600" dirty="0">
                <a:solidFill>
                  <a:schemeClr val="tx1">
                    <a:lumMod val="75000"/>
                    <a:lumOff val="25000"/>
                  </a:schemeClr>
                </a:solidFill>
                <a:latin typeface="微软雅黑" charset="0"/>
                <a:ea typeface="微软雅黑" charset="0"/>
                <a:cs typeface="微软雅黑" charset="0"/>
                <a:sym typeface="+mn-ea"/>
              </a:rPr>
              <a:t>企业经营决策过程</a:t>
            </a:r>
            <a:r>
              <a:rPr lang="zh-CN" sz="1600" dirty="0">
                <a:solidFill>
                  <a:schemeClr val="tx1">
                    <a:lumMod val="75000"/>
                    <a:lumOff val="25000"/>
                  </a:schemeClr>
                </a:solidFill>
                <a:latin typeface="微软雅黑" charset="0"/>
                <a:ea typeface="微软雅黑" charset="0"/>
                <a:cs typeface="微软雅黑" charset="0"/>
                <a:sym typeface="+mn-ea"/>
              </a:rPr>
              <a:t>管理系统》</a:t>
            </a:r>
            <a:r>
              <a:rPr sz="1600" dirty="0">
                <a:solidFill>
                  <a:schemeClr val="tx1">
                    <a:lumMod val="75000"/>
                    <a:lumOff val="25000"/>
                  </a:schemeClr>
                </a:solidFill>
                <a:latin typeface="微软雅黑" charset="0"/>
                <a:ea typeface="微软雅黑" charset="0"/>
                <a:cs typeface="微软雅黑" charset="0"/>
                <a:sym typeface="+mn-ea"/>
              </a:rPr>
              <a:t>，全面提高企业</a:t>
            </a:r>
            <a:r>
              <a:rPr sz="1600" b="1" dirty="0">
                <a:solidFill>
                  <a:srgbClr val="FF0000"/>
                </a:solidFill>
                <a:latin typeface="微软雅黑" charset="0"/>
                <a:ea typeface="微软雅黑" charset="0"/>
                <a:cs typeface="微软雅黑" charset="0"/>
                <a:sym typeface="+mn-ea"/>
              </a:rPr>
              <a:t>数字化管控能力</a:t>
            </a:r>
            <a:r>
              <a:rPr sz="1600" dirty="0">
                <a:solidFill>
                  <a:schemeClr val="tx1">
                    <a:lumMod val="75000"/>
                    <a:lumOff val="25000"/>
                  </a:schemeClr>
                </a:solidFill>
                <a:latin typeface="微软雅黑" charset="0"/>
                <a:ea typeface="微软雅黑" charset="0"/>
                <a:cs typeface="微软雅黑" charset="0"/>
                <a:sym typeface="+mn-ea"/>
              </a:rPr>
              <a:t>，助力企业</a:t>
            </a:r>
            <a:r>
              <a:rPr sz="1600" b="1" dirty="0">
                <a:solidFill>
                  <a:srgbClr val="FF0000"/>
                </a:solidFill>
                <a:latin typeface="微软雅黑" charset="0"/>
                <a:ea typeface="微软雅黑" charset="0"/>
                <a:cs typeface="微软雅黑" charset="0"/>
                <a:sym typeface="+mn-ea"/>
              </a:rPr>
              <a:t>数字化转型</a:t>
            </a:r>
            <a:r>
              <a:rPr sz="1600" dirty="0">
                <a:solidFill>
                  <a:schemeClr val="tx1">
                    <a:lumMod val="75000"/>
                    <a:lumOff val="25000"/>
                  </a:schemeClr>
                </a:solidFill>
                <a:latin typeface="微软雅黑" charset="0"/>
                <a:ea typeface="微软雅黑" charset="0"/>
                <a:cs typeface="微软雅黑" charset="0"/>
                <a:sym typeface="+mn-ea"/>
              </a:rPr>
              <a:t>。</a:t>
            </a:r>
            <a:endParaRPr lang="zh-CN" altLang="en-US" sz="1600" dirty="0">
              <a:solidFill>
                <a:schemeClr val="tx1">
                  <a:lumMod val="75000"/>
                  <a:lumOff val="25000"/>
                </a:schemeClr>
              </a:solidFill>
              <a:latin typeface="微软雅黑" charset="0"/>
              <a:ea typeface="微软雅黑" charset="0"/>
              <a:cs typeface="微软雅黑" charset="0"/>
              <a:sym typeface="+mn-ea"/>
            </a:endParaRPr>
          </a:p>
        </p:txBody>
      </p:sp>
      <p:sp>
        <p:nvSpPr>
          <p:cNvPr id="53" name="文本框 52"/>
          <p:cNvSpPr txBox="1"/>
          <p:nvPr/>
        </p:nvSpPr>
        <p:spPr>
          <a:xfrm>
            <a:off x="5636260" y="4159885"/>
            <a:ext cx="998220" cy="337185"/>
          </a:xfrm>
          <a:prstGeom prst="rect">
            <a:avLst/>
          </a:prstGeom>
          <a:noFill/>
        </p:spPr>
        <p:txBody>
          <a:bodyPr wrap="none" rtlCol="0">
            <a:spAutoFit/>
          </a:bodyPr>
          <a:p>
            <a:r>
              <a:rPr lang="zh-CN" altLang="en-US" sz="1600" b="1">
                <a:solidFill>
                  <a:srgbClr val="FF0000"/>
                </a:solidFill>
                <a:latin typeface="微软雅黑" charset="0"/>
                <a:ea typeface="微软雅黑" charset="0"/>
              </a:rPr>
              <a:t>发展要求</a:t>
            </a:r>
            <a:endParaRPr lang="zh-CN" altLang="en-US" sz="1600" b="1">
              <a:solidFill>
                <a:srgbClr val="FF0000"/>
              </a:solidFill>
              <a:latin typeface="微软雅黑" charset="0"/>
              <a:ea typeface="微软雅黑"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265" y="0"/>
            <a:ext cx="12192000" cy="6858000"/>
          </a:xfrm>
          <a:prstGeom prst="rect">
            <a:avLst/>
          </a:prstGeom>
          <a:gradFill flip="none" rotWithShape="1">
            <a:gsLst>
              <a:gs pos="0">
                <a:schemeClr val="accent1">
                  <a:tint val="66000"/>
                  <a:satMod val="160000"/>
                  <a:alpha val="33000"/>
                </a:schemeClr>
              </a:gs>
              <a:gs pos="54000">
                <a:schemeClr val="accent1">
                  <a:tint val="44500"/>
                  <a:satMod val="160000"/>
                  <a:alpha val="21000"/>
                </a:schemeClr>
              </a:gs>
              <a:gs pos="100000">
                <a:schemeClr val="accent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677" y="6476"/>
            <a:ext cx="12194677" cy="6869620"/>
          </a:xfrm>
          <a:prstGeom prst="rect">
            <a:avLst/>
          </a:prstGeom>
        </p:spPr>
      </p:pic>
      <p:sp>
        <p:nvSpPr>
          <p:cNvPr id="89" name="任意多边形: 形状 17"/>
          <p:cNvSpPr/>
          <p:nvPr/>
        </p:nvSpPr>
        <p:spPr>
          <a:xfrm>
            <a:off x="4265" y="4027"/>
            <a:ext cx="5736794" cy="6868041"/>
          </a:xfrm>
          <a:custGeom>
            <a:avLst/>
            <a:gdLst>
              <a:gd name="connsiteX0" fmla="*/ 0 w 5736794"/>
              <a:gd name="connsiteY0" fmla="*/ 0 h 6857998"/>
              <a:gd name="connsiteX1" fmla="*/ 4812461 w 5736794"/>
              <a:gd name="connsiteY1" fmla="*/ 0 h 6857998"/>
              <a:gd name="connsiteX2" fmla="*/ 4912668 w 5736794"/>
              <a:gd name="connsiteY2" fmla="*/ 174278 h 6857998"/>
              <a:gd name="connsiteX3" fmla="*/ 5736794 w 5736794"/>
              <a:gd name="connsiteY3" fmla="*/ 3428999 h 6857998"/>
              <a:gd name="connsiteX4" fmla="*/ 4862732 w 5736794"/>
              <a:gd name="connsiteY4" fmla="*/ 6774009 h 6857998"/>
              <a:gd name="connsiteX5" fmla="*/ 4812908 w 5736794"/>
              <a:gd name="connsiteY5" fmla="*/ 6857998 h 6857998"/>
              <a:gd name="connsiteX6" fmla="*/ 0 w 5736794"/>
              <a:gd name="connsiteY6" fmla="*/ 6857998 h 6857998"/>
              <a:gd name="connsiteX7" fmla="*/ 0 w 5736794"/>
              <a:gd name="connsiteY7" fmla="*/ 6648067 h 6857998"/>
              <a:gd name="connsiteX8" fmla="*/ 18456 w 5736794"/>
              <a:gd name="connsiteY8" fmla="*/ 6642610 h 6857998"/>
              <a:gd name="connsiteX9" fmla="*/ 2307540 w 5736794"/>
              <a:gd name="connsiteY9" fmla="*/ 3428999 h 6857998"/>
              <a:gd name="connsiteX10" fmla="*/ 18456 w 5736794"/>
              <a:gd name="connsiteY10" fmla="*/ 215389 h 6857998"/>
              <a:gd name="connsiteX11" fmla="*/ 0 w 5736794"/>
              <a:gd name="connsiteY11" fmla="*/ 209932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6794" h="6857998">
                <a:moveTo>
                  <a:pt x="0" y="0"/>
                </a:moveTo>
                <a:lnTo>
                  <a:pt x="4812461" y="0"/>
                </a:lnTo>
                <a:lnTo>
                  <a:pt x="4912668" y="174278"/>
                </a:lnTo>
                <a:cubicBezTo>
                  <a:pt x="5438251" y="1141787"/>
                  <a:pt x="5736794" y="2250529"/>
                  <a:pt x="5736794" y="3428999"/>
                </a:cubicBezTo>
                <a:cubicBezTo>
                  <a:pt x="5736794" y="4644297"/>
                  <a:pt x="5419300" y="5785440"/>
                  <a:pt x="4862732" y="6774009"/>
                </a:cubicBezTo>
                <a:lnTo>
                  <a:pt x="4812908" y="6857998"/>
                </a:lnTo>
                <a:lnTo>
                  <a:pt x="0" y="6857998"/>
                </a:lnTo>
                <a:lnTo>
                  <a:pt x="0" y="6648067"/>
                </a:lnTo>
                <a:lnTo>
                  <a:pt x="18456" y="6642610"/>
                </a:lnTo>
                <a:cubicBezTo>
                  <a:pt x="1350661" y="6182600"/>
                  <a:pt x="2307540" y="4917546"/>
                  <a:pt x="2307540" y="3428999"/>
                </a:cubicBezTo>
                <a:cubicBezTo>
                  <a:pt x="2307540" y="1940453"/>
                  <a:pt x="1350661" y="675399"/>
                  <a:pt x="18456" y="215389"/>
                </a:cubicBezTo>
                <a:lnTo>
                  <a:pt x="0" y="209932"/>
                </a:lnTo>
                <a:close/>
              </a:path>
            </a:pathLst>
          </a:custGeom>
          <a:blipFill dpi="0" rotWithShape="1">
            <a:blip r:embed="rId2">
              <a:alphaModFix amt="90000"/>
              <a:grayscl/>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sp>
        <p:nvSpPr>
          <p:cNvPr id="90" name="任意多边形: 形状 15"/>
          <p:cNvSpPr/>
          <p:nvPr/>
        </p:nvSpPr>
        <p:spPr>
          <a:xfrm>
            <a:off x="-2595" y="-9621"/>
            <a:ext cx="5750107" cy="6881689"/>
          </a:xfrm>
          <a:custGeom>
            <a:avLst/>
            <a:gdLst>
              <a:gd name="connsiteX0" fmla="*/ 0 w 5750809"/>
              <a:gd name="connsiteY0" fmla="*/ 0 h 6857998"/>
              <a:gd name="connsiteX1" fmla="*/ 4826476 w 5750809"/>
              <a:gd name="connsiteY1" fmla="*/ 0 h 6857998"/>
              <a:gd name="connsiteX2" fmla="*/ 4926683 w 5750809"/>
              <a:gd name="connsiteY2" fmla="*/ 174278 h 6857998"/>
              <a:gd name="connsiteX3" fmla="*/ 5750809 w 5750809"/>
              <a:gd name="connsiteY3" fmla="*/ 3428999 h 6857998"/>
              <a:gd name="connsiteX4" fmla="*/ 4876747 w 5750809"/>
              <a:gd name="connsiteY4" fmla="*/ 6774009 h 6857998"/>
              <a:gd name="connsiteX5" fmla="*/ 4826923 w 5750809"/>
              <a:gd name="connsiteY5" fmla="*/ 6857998 h 6857998"/>
              <a:gd name="connsiteX6" fmla="*/ 0 w 5750809"/>
              <a:gd name="connsiteY6" fmla="*/ 6857998 h 6857998"/>
              <a:gd name="connsiteX7" fmla="*/ 0 w 5750809"/>
              <a:gd name="connsiteY7" fmla="*/ 6652211 h 6857998"/>
              <a:gd name="connsiteX8" fmla="*/ 32471 w 5750809"/>
              <a:gd name="connsiteY8" fmla="*/ 6642610 h 6857998"/>
              <a:gd name="connsiteX9" fmla="*/ 2321555 w 5750809"/>
              <a:gd name="connsiteY9" fmla="*/ 3428999 h 6857998"/>
              <a:gd name="connsiteX10" fmla="*/ 32471 w 5750809"/>
              <a:gd name="connsiteY10" fmla="*/ 215389 h 6857998"/>
              <a:gd name="connsiteX11" fmla="*/ 0 w 5750809"/>
              <a:gd name="connsiteY11" fmla="*/ 205789 h 6857998"/>
              <a:gd name="connsiteX0-1" fmla="*/ 0 w 5750809"/>
              <a:gd name="connsiteY0-2" fmla="*/ 0 h 6857998"/>
              <a:gd name="connsiteX1-3" fmla="*/ 4826476 w 5750809"/>
              <a:gd name="connsiteY1-4" fmla="*/ 0 h 6857998"/>
              <a:gd name="connsiteX2-5" fmla="*/ 4926683 w 5750809"/>
              <a:gd name="connsiteY2-6" fmla="*/ 174278 h 6857998"/>
              <a:gd name="connsiteX3-7" fmla="*/ 5750809 w 5750809"/>
              <a:gd name="connsiteY3-8" fmla="*/ 3469883 h 6857998"/>
              <a:gd name="connsiteX4-9" fmla="*/ 4876747 w 5750809"/>
              <a:gd name="connsiteY4-10" fmla="*/ 6774009 h 6857998"/>
              <a:gd name="connsiteX5-11" fmla="*/ 4826923 w 5750809"/>
              <a:gd name="connsiteY5-12" fmla="*/ 6857998 h 6857998"/>
              <a:gd name="connsiteX6-13" fmla="*/ 0 w 5750809"/>
              <a:gd name="connsiteY6-14" fmla="*/ 6857998 h 6857998"/>
              <a:gd name="connsiteX7-15" fmla="*/ 0 w 5750809"/>
              <a:gd name="connsiteY7-16" fmla="*/ 6652211 h 6857998"/>
              <a:gd name="connsiteX8-17" fmla="*/ 32471 w 5750809"/>
              <a:gd name="connsiteY8-18" fmla="*/ 6642610 h 6857998"/>
              <a:gd name="connsiteX9-19" fmla="*/ 2321555 w 5750809"/>
              <a:gd name="connsiteY9-20" fmla="*/ 3428999 h 6857998"/>
              <a:gd name="connsiteX10-21" fmla="*/ 32471 w 5750809"/>
              <a:gd name="connsiteY10-22" fmla="*/ 215389 h 6857998"/>
              <a:gd name="connsiteX11-23" fmla="*/ 0 w 5750809"/>
              <a:gd name="connsiteY11-24" fmla="*/ 205789 h 6857998"/>
              <a:gd name="connsiteX12" fmla="*/ 0 w 5750809"/>
              <a:gd name="connsiteY12" fmla="*/ 0 h 6857998"/>
              <a:gd name="connsiteX0-25" fmla="*/ 0 w 5778239"/>
              <a:gd name="connsiteY0-26" fmla="*/ 0 h 6857998"/>
              <a:gd name="connsiteX1-27" fmla="*/ 4826476 w 5778239"/>
              <a:gd name="connsiteY1-28" fmla="*/ 0 h 6857998"/>
              <a:gd name="connsiteX2-29" fmla="*/ 4926683 w 5778239"/>
              <a:gd name="connsiteY2-30" fmla="*/ 174278 h 6857998"/>
              <a:gd name="connsiteX3-31" fmla="*/ 5778239 w 5778239"/>
              <a:gd name="connsiteY3-32" fmla="*/ 3510767 h 6857998"/>
              <a:gd name="connsiteX4-33" fmla="*/ 4876747 w 5778239"/>
              <a:gd name="connsiteY4-34" fmla="*/ 6774009 h 6857998"/>
              <a:gd name="connsiteX5-35" fmla="*/ 4826923 w 5778239"/>
              <a:gd name="connsiteY5-36" fmla="*/ 6857998 h 6857998"/>
              <a:gd name="connsiteX6-37" fmla="*/ 0 w 5778239"/>
              <a:gd name="connsiteY6-38" fmla="*/ 6857998 h 6857998"/>
              <a:gd name="connsiteX7-39" fmla="*/ 0 w 5778239"/>
              <a:gd name="connsiteY7-40" fmla="*/ 6652211 h 6857998"/>
              <a:gd name="connsiteX8-41" fmla="*/ 32471 w 5778239"/>
              <a:gd name="connsiteY8-42" fmla="*/ 6642610 h 6857998"/>
              <a:gd name="connsiteX9-43" fmla="*/ 2321555 w 5778239"/>
              <a:gd name="connsiteY9-44" fmla="*/ 3428999 h 6857998"/>
              <a:gd name="connsiteX10-45" fmla="*/ 32471 w 5778239"/>
              <a:gd name="connsiteY10-46" fmla="*/ 215389 h 6857998"/>
              <a:gd name="connsiteX11-47" fmla="*/ 0 w 5778239"/>
              <a:gd name="connsiteY11-48" fmla="*/ 205789 h 6857998"/>
              <a:gd name="connsiteX12-49" fmla="*/ 0 w 5778239"/>
              <a:gd name="connsiteY12-50" fmla="*/ 0 h 6857998"/>
              <a:gd name="connsiteX0-51" fmla="*/ 0 w 5778492"/>
              <a:gd name="connsiteY0-52" fmla="*/ 0 h 6857998"/>
              <a:gd name="connsiteX1-53" fmla="*/ 4826476 w 5778492"/>
              <a:gd name="connsiteY1-54" fmla="*/ 0 h 6857998"/>
              <a:gd name="connsiteX2-55" fmla="*/ 4940399 w 5778492"/>
              <a:gd name="connsiteY2-56" fmla="*/ 187906 h 6857998"/>
              <a:gd name="connsiteX3-57" fmla="*/ 5778239 w 5778492"/>
              <a:gd name="connsiteY3-58" fmla="*/ 3510767 h 6857998"/>
              <a:gd name="connsiteX4-59" fmla="*/ 4876747 w 5778492"/>
              <a:gd name="connsiteY4-60" fmla="*/ 6774009 h 6857998"/>
              <a:gd name="connsiteX5-61" fmla="*/ 4826923 w 5778492"/>
              <a:gd name="connsiteY5-62" fmla="*/ 6857998 h 6857998"/>
              <a:gd name="connsiteX6-63" fmla="*/ 0 w 5778492"/>
              <a:gd name="connsiteY6-64" fmla="*/ 6857998 h 6857998"/>
              <a:gd name="connsiteX7-65" fmla="*/ 0 w 5778492"/>
              <a:gd name="connsiteY7-66" fmla="*/ 6652211 h 6857998"/>
              <a:gd name="connsiteX8-67" fmla="*/ 32471 w 5778492"/>
              <a:gd name="connsiteY8-68" fmla="*/ 6642610 h 6857998"/>
              <a:gd name="connsiteX9-69" fmla="*/ 2321555 w 5778492"/>
              <a:gd name="connsiteY9-70" fmla="*/ 3428999 h 6857998"/>
              <a:gd name="connsiteX10-71" fmla="*/ 32471 w 5778492"/>
              <a:gd name="connsiteY10-72" fmla="*/ 215389 h 6857998"/>
              <a:gd name="connsiteX11-73" fmla="*/ 0 w 5778492"/>
              <a:gd name="connsiteY11-74" fmla="*/ 205789 h 6857998"/>
              <a:gd name="connsiteX12-75" fmla="*/ 0 w 5778492"/>
              <a:gd name="connsiteY12-76" fmla="*/ 0 h 6857998"/>
              <a:gd name="connsiteX0-77" fmla="*/ 0 w 5778624"/>
              <a:gd name="connsiteY0-78" fmla="*/ 0 h 6857998"/>
              <a:gd name="connsiteX1-79" fmla="*/ 4826476 w 5778624"/>
              <a:gd name="connsiteY1-80" fmla="*/ 0 h 6857998"/>
              <a:gd name="connsiteX2-81" fmla="*/ 4954115 w 5778624"/>
              <a:gd name="connsiteY2-82" fmla="*/ 215161 h 6857998"/>
              <a:gd name="connsiteX3-83" fmla="*/ 5778239 w 5778624"/>
              <a:gd name="connsiteY3-84" fmla="*/ 3510767 h 6857998"/>
              <a:gd name="connsiteX4-85" fmla="*/ 4876747 w 5778624"/>
              <a:gd name="connsiteY4-86" fmla="*/ 6774009 h 6857998"/>
              <a:gd name="connsiteX5-87" fmla="*/ 4826923 w 5778624"/>
              <a:gd name="connsiteY5-88" fmla="*/ 6857998 h 6857998"/>
              <a:gd name="connsiteX6-89" fmla="*/ 0 w 5778624"/>
              <a:gd name="connsiteY6-90" fmla="*/ 6857998 h 6857998"/>
              <a:gd name="connsiteX7-91" fmla="*/ 0 w 5778624"/>
              <a:gd name="connsiteY7-92" fmla="*/ 6652211 h 6857998"/>
              <a:gd name="connsiteX8-93" fmla="*/ 32471 w 5778624"/>
              <a:gd name="connsiteY8-94" fmla="*/ 6642610 h 6857998"/>
              <a:gd name="connsiteX9-95" fmla="*/ 2321555 w 5778624"/>
              <a:gd name="connsiteY9-96" fmla="*/ 3428999 h 6857998"/>
              <a:gd name="connsiteX10-97" fmla="*/ 32471 w 5778624"/>
              <a:gd name="connsiteY10-98" fmla="*/ 215389 h 6857998"/>
              <a:gd name="connsiteX11-99" fmla="*/ 0 w 5778624"/>
              <a:gd name="connsiteY11-100" fmla="*/ 205789 h 6857998"/>
              <a:gd name="connsiteX12-101" fmla="*/ 0 w 5778624"/>
              <a:gd name="connsiteY12-102" fmla="*/ 0 h 6857998"/>
              <a:gd name="connsiteX0-103" fmla="*/ 0 w 5778624"/>
              <a:gd name="connsiteY0-104" fmla="*/ 0 h 6857998"/>
              <a:gd name="connsiteX1-105" fmla="*/ 4826476 w 5778624"/>
              <a:gd name="connsiteY1-106" fmla="*/ 0 h 6857998"/>
              <a:gd name="connsiteX2-107" fmla="*/ 4954115 w 5778624"/>
              <a:gd name="connsiteY2-108" fmla="*/ 215161 h 6857998"/>
              <a:gd name="connsiteX3-109" fmla="*/ 5778239 w 5778624"/>
              <a:gd name="connsiteY3-110" fmla="*/ 3510767 h 6857998"/>
              <a:gd name="connsiteX4-111" fmla="*/ 4876747 w 5778624"/>
              <a:gd name="connsiteY4-112" fmla="*/ 6774009 h 6857998"/>
              <a:gd name="connsiteX5-113" fmla="*/ 4826923 w 5778624"/>
              <a:gd name="connsiteY5-114" fmla="*/ 6857998 h 6857998"/>
              <a:gd name="connsiteX6-115" fmla="*/ 0 w 5778624"/>
              <a:gd name="connsiteY6-116" fmla="*/ 6857998 h 6857998"/>
              <a:gd name="connsiteX7-117" fmla="*/ 0 w 5778624"/>
              <a:gd name="connsiteY7-118" fmla="*/ 6652211 h 6857998"/>
              <a:gd name="connsiteX8-119" fmla="*/ 32471 w 5778624"/>
              <a:gd name="connsiteY8-120" fmla="*/ 6642610 h 6857998"/>
              <a:gd name="connsiteX9-121" fmla="*/ 2321555 w 5778624"/>
              <a:gd name="connsiteY9-122" fmla="*/ 3428999 h 6857998"/>
              <a:gd name="connsiteX10-123" fmla="*/ 32471 w 5778624"/>
              <a:gd name="connsiteY10-124" fmla="*/ 215389 h 6857998"/>
              <a:gd name="connsiteX11-125" fmla="*/ 0 w 5778624"/>
              <a:gd name="connsiteY11-126" fmla="*/ 205789 h 6857998"/>
              <a:gd name="connsiteX12-127" fmla="*/ 0 w 5778624"/>
              <a:gd name="connsiteY12-128" fmla="*/ 0 h 6857998"/>
              <a:gd name="connsiteX0-129" fmla="*/ 0 w 5778624"/>
              <a:gd name="connsiteY0-130" fmla="*/ 0 h 6857998"/>
              <a:gd name="connsiteX1-131" fmla="*/ 4826476 w 5778624"/>
              <a:gd name="connsiteY1-132" fmla="*/ 0 h 6857998"/>
              <a:gd name="connsiteX2-133" fmla="*/ 4954115 w 5778624"/>
              <a:gd name="connsiteY2-134" fmla="*/ 215161 h 6857998"/>
              <a:gd name="connsiteX3-135" fmla="*/ 5778239 w 5778624"/>
              <a:gd name="connsiteY3-136" fmla="*/ 3510767 h 6857998"/>
              <a:gd name="connsiteX4-137" fmla="*/ 4876747 w 5778624"/>
              <a:gd name="connsiteY4-138" fmla="*/ 6774009 h 6857998"/>
              <a:gd name="connsiteX5-139" fmla="*/ 4826924 w 5778624"/>
              <a:gd name="connsiteY5-140" fmla="*/ 6857998 h 6857998"/>
              <a:gd name="connsiteX6-141" fmla="*/ 0 w 5778624"/>
              <a:gd name="connsiteY6-142" fmla="*/ 6857998 h 6857998"/>
              <a:gd name="connsiteX7-143" fmla="*/ 0 w 5778624"/>
              <a:gd name="connsiteY7-144" fmla="*/ 6652211 h 6857998"/>
              <a:gd name="connsiteX8-145" fmla="*/ 32471 w 5778624"/>
              <a:gd name="connsiteY8-146" fmla="*/ 6642610 h 6857998"/>
              <a:gd name="connsiteX9-147" fmla="*/ 2321555 w 5778624"/>
              <a:gd name="connsiteY9-148" fmla="*/ 3428999 h 6857998"/>
              <a:gd name="connsiteX10-149" fmla="*/ 32471 w 5778624"/>
              <a:gd name="connsiteY10-150" fmla="*/ 215389 h 6857998"/>
              <a:gd name="connsiteX11-151" fmla="*/ 0 w 5778624"/>
              <a:gd name="connsiteY11-152" fmla="*/ 205789 h 6857998"/>
              <a:gd name="connsiteX12-153" fmla="*/ 0 w 5778624"/>
              <a:gd name="connsiteY12-154" fmla="*/ 0 h 6857998"/>
              <a:gd name="connsiteX0-155" fmla="*/ 0 w 5778624"/>
              <a:gd name="connsiteY0-156" fmla="*/ 0 h 6857998"/>
              <a:gd name="connsiteX1-157" fmla="*/ 4826476 w 5778624"/>
              <a:gd name="connsiteY1-158" fmla="*/ 0 h 6857998"/>
              <a:gd name="connsiteX2-159" fmla="*/ 4954115 w 5778624"/>
              <a:gd name="connsiteY2-160" fmla="*/ 215161 h 6857998"/>
              <a:gd name="connsiteX3-161" fmla="*/ 5778239 w 5778624"/>
              <a:gd name="connsiteY3-162" fmla="*/ 3510767 h 6857998"/>
              <a:gd name="connsiteX4-163" fmla="*/ 4876747 w 5778624"/>
              <a:gd name="connsiteY4-164" fmla="*/ 6774009 h 6857998"/>
              <a:gd name="connsiteX5-165" fmla="*/ 4826924 w 5778624"/>
              <a:gd name="connsiteY5-166" fmla="*/ 6857998 h 6857998"/>
              <a:gd name="connsiteX6-167" fmla="*/ 0 w 5778624"/>
              <a:gd name="connsiteY6-168" fmla="*/ 6857998 h 6857998"/>
              <a:gd name="connsiteX7-169" fmla="*/ 0 w 5778624"/>
              <a:gd name="connsiteY7-170" fmla="*/ 6652211 h 6857998"/>
              <a:gd name="connsiteX8-171" fmla="*/ 32471 w 5778624"/>
              <a:gd name="connsiteY8-172" fmla="*/ 6642610 h 6857998"/>
              <a:gd name="connsiteX9-173" fmla="*/ 2321555 w 5778624"/>
              <a:gd name="connsiteY9-174" fmla="*/ 3428999 h 6857998"/>
              <a:gd name="connsiteX10-175" fmla="*/ 32471 w 5778624"/>
              <a:gd name="connsiteY10-176" fmla="*/ 215389 h 6857998"/>
              <a:gd name="connsiteX11-177" fmla="*/ 0 w 5778624"/>
              <a:gd name="connsiteY11-178" fmla="*/ 205789 h 6857998"/>
              <a:gd name="connsiteX12-179" fmla="*/ 0 w 5778624"/>
              <a:gd name="connsiteY12-180" fmla="*/ 0 h 6857998"/>
              <a:gd name="connsiteX0-181" fmla="*/ 0 w 5778988"/>
              <a:gd name="connsiteY0-182" fmla="*/ 0 h 6857998"/>
              <a:gd name="connsiteX1-183" fmla="*/ 4826476 w 5778988"/>
              <a:gd name="connsiteY1-184" fmla="*/ 0 h 6857998"/>
              <a:gd name="connsiteX2-185" fmla="*/ 4981545 w 5778988"/>
              <a:gd name="connsiteY2-186" fmla="*/ 242417 h 6857998"/>
              <a:gd name="connsiteX3-187" fmla="*/ 5778239 w 5778988"/>
              <a:gd name="connsiteY3-188" fmla="*/ 3510767 h 6857998"/>
              <a:gd name="connsiteX4-189" fmla="*/ 4876747 w 5778988"/>
              <a:gd name="connsiteY4-190" fmla="*/ 6774009 h 6857998"/>
              <a:gd name="connsiteX5-191" fmla="*/ 4826924 w 5778988"/>
              <a:gd name="connsiteY5-192" fmla="*/ 6857998 h 6857998"/>
              <a:gd name="connsiteX6-193" fmla="*/ 0 w 5778988"/>
              <a:gd name="connsiteY6-194" fmla="*/ 6857998 h 6857998"/>
              <a:gd name="connsiteX7-195" fmla="*/ 0 w 5778988"/>
              <a:gd name="connsiteY7-196" fmla="*/ 6652211 h 6857998"/>
              <a:gd name="connsiteX8-197" fmla="*/ 32471 w 5778988"/>
              <a:gd name="connsiteY8-198" fmla="*/ 6642610 h 6857998"/>
              <a:gd name="connsiteX9-199" fmla="*/ 2321555 w 5778988"/>
              <a:gd name="connsiteY9-200" fmla="*/ 3428999 h 6857998"/>
              <a:gd name="connsiteX10-201" fmla="*/ 32471 w 5778988"/>
              <a:gd name="connsiteY10-202" fmla="*/ 215389 h 6857998"/>
              <a:gd name="connsiteX11-203" fmla="*/ 0 w 5778988"/>
              <a:gd name="connsiteY11-204" fmla="*/ 205789 h 6857998"/>
              <a:gd name="connsiteX12-205" fmla="*/ 0 w 5778988"/>
              <a:gd name="connsiteY12-206" fmla="*/ 0 h 6857998"/>
              <a:gd name="connsiteX0-207" fmla="*/ 0 w 5778659"/>
              <a:gd name="connsiteY0-208" fmla="*/ 0 h 6857998"/>
              <a:gd name="connsiteX1-209" fmla="*/ 4826476 w 5778659"/>
              <a:gd name="connsiteY1-210" fmla="*/ 0 h 6857998"/>
              <a:gd name="connsiteX2-211" fmla="*/ 4981545 w 5778659"/>
              <a:gd name="connsiteY2-212" fmla="*/ 242417 h 6857998"/>
              <a:gd name="connsiteX3-213" fmla="*/ 5778239 w 5778659"/>
              <a:gd name="connsiteY3-214" fmla="*/ 3510767 h 6857998"/>
              <a:gd name="connsiteX4-215" fmla="*/ 4904177 w 5778659"/>
              <a:gd name="connsiteY4-216" fmla="*/ 6733125 h 6857998"/>
              <a:gd name="connsiteX5-217" fmla="*/ 4826924 w 5778659"/>
              <a:gd name="connsiteY5-218" fmla="*/ 6857998 h 6857998"/>
              <a:gd name="connsiteX6-219" fmla="*/ 0 w 5778659"/>
              <a:gd name="connsiteY6-220" fmla="*/ 6857998 h 6857998"/>
              <a:gd name="connsiteX7-221" fmla="*/ 0 w 5778659"/>
              <a:gd name="connsiteY7-222" fmla="*/ 6652211 h 6857998"/>
              <a:gd name="connsiteX8-223" fmla="*/ 32471 w 5778659"/>
              <a:gd name="connsiteY8-224" fmla="*/ 6642610 h 6857998"/>
              <a:gd name="connsiteX9-225" fmla="*/ 2321555 w 5778659"/>
              <a:gd name="connsiteY9-226" fmla="*/ 3428999 h 6857998"/>
              <a:gd name="connsiteX10-227" fmla="*/ 32471 w 5778659"/>
              <a:gd name="connsiteY10-228" fmla="*/ 215389 h 6857998"/>
              <a:gd name="connsiteX11-229" fmla="*/ 0 w 5778659"/>
              <a:gd name="connsiteY11-230" fmla="*/ 205789 h 6857998"/>
              <a:gd name="connsiteX12-231" fmla="*/ 0 w 5778659"/>
              <a:gd name="connsiteY12-232" fmla="*/ 0 h 6857998"/>
              <a:gd name="connsiteX0-233" fmla="*/ 0 w 5778659"/>
              <a:gd name="connsiteY0-234" fmla="*/ 0 h 6857998"/>
              <a:gd name="connsiteX1-235" fmla="*/ 4826476 w 5778659"/>
              <a:gd name="connsiteY1-236" fmla="*/ 0 h 6857998"/>
              <a:gd name="connsiteX2-237" fmla="*/ 4981545 w 5778659"/>
              <a:gd name="connsiteY2-238" fmla="*/ 242417 h 6857998"/>
              <a:gd name="connsiteX3-239" fmla="*/ 5778239 w 5778659"/>
              <a:gd name="connsiteY3-240" fmla="*/ 3510767 h 6857998"/>
              <a:gd name="connsiteX4-241" fmla="*/ 4904177 w 5778659"/>
              <a:gd name="connsiteY4-242" fmla="*/ 6733125 h 6857998"/>
              <a:gd name="connsiteX5-243" fmla="*/ 4826924 w 5778659"/>
              <a:gd name="connsiteY5-244" fmla="*/ 6857998 h 6857998"/>
              <a:gd name="connsiteX6-245" fmla="*/ 0 w 5778659"/>
              <a:gd name="connsiteY6-246" fmla="*/ 6857998 h 6857998"/>
              <a:gd name="connsiteX7-247" fmla="*/ 0 w 5778659"/>
              <a:gd name="connsiteY7-248" fmla="*/ 6652211 h 6857998"/>
              <a:gd name="connsiteX8-249" fmla="*/ 32471 w 5778659"/>
              <a:gd name="connsiteY8-250" fmla="*/ 6642610 h 6857998"/>
              <a:gd name="connsiteX9-251" fmla="*/ 2321555 w 5778659"/>
              <a:gd name="connsiteY9-252" fmla="*/ 3428999 h 6857998"/>
              <a:gd name="connsiteX10-253" fmla="*/ 32471 w 5778659"/>
              <a:gd name="connsiteY10-254" fmla="*/ 215389 h 6857998"/>
              <a:gd name="connsiteX11-255" fmla="*/ 0 w 5778659"/>
              <a:gd name="connsiteY11-256" fmla="*/ 205789 h 6857998"/>
              <a:gd name="connsiteX12-257" fmla="*/ 0 w 5778659"/>
              <a:gd name="connsiteY12-258" fmla="*/ 0 h 6857998"/>
              <a:gd name="connsiteX0-259" fmla="*/ 0 w 5778419"/>
              <a:gd name="connsiteY0-260" fmla="*/ 0 h 6857998"/>
              <a:gd name="connsiteX1-261" fmla="*/ 4826476 w 5778419"/>
              <a:gd name="connsiteY1-262" fmla="*/ 0 h 6857998"/>
              <a:gd name="connsiteX2-263" fmla="*/ 4981545 w 5778419"/>
              <a:gd name="connsiteY2-264" fmla="*/ 242417 h 6857998"/>
              <a:gd name="connsiteX3-265" fmla="*/ 5778239 w 5778419"/>
              <a:gd name="connsiteY3-266" fmla="*/ 3510767 h 6857998"/>
              <a:gd name="connsiteX4-267" fmla="*/ 4931606 w 5778419"/>
              <a:gd name="connsiteY4-268" fmla="*/ 6692242 h 6857998"/>
              <a:gd name="connsiteX5-269" fmla="*/ 4826924 w 5778419"/>
              <a:gd name="connsiteY5-270" fmla="*/ 6857998 h 6857998"/>
              <a:gd name="connsiteX6-271" fmla="*/ 0 w 5778419"/>
              <a:gd name="connsiteY6-272" fmla="*/ 6857998 h 6857998"/>
              <a:gd name="connsiteX7-273" fmla="*/ 0 w 5778419"/>
              <a:gd name="connsiteY7-274" fmla="*/ 6652211 h 6857998"/>
              <a:gd name="connsiteX8-275" fmla="*/ 32471 w 5778419"/>
              <a:gd name="connsiteY8-276" fmla="*/ 6642610 h 6857998"/>
              <a:gd name="connsiteX9-277" fmla="*/ 2321555 w 5778419"/>
              <a:gd name="connsiteY9-278" fmla="*/ 3428999 h 6857998"/>
              <a:gd name="connsiteX10-279" fmla="*/ 32471 w 5778419"/>
              <a:gd name="connsiteY10-280" fmla="*/ 215389 h 6857998"/>
              <a:gd name="connsiteX11-281" fmla="*/ 0 w 5778419"/>
              <a:gd name="connsiteY11-282" fmla="*/ 205789 h 6857998"/>
              <a:gd name="connsiteX12-283" fmla="*/ 0 w 5778419"/>
              <a:gd name="connsiteY12-284" fmla="*/ 0 h 6857998"/>
              <a:gd name="connsiteX0-285" fmla="*/ 0 w 5778419"/>
              <a:gd name="connsiteY0-286" fmla="*/ 0 h 6857998"/>
              <a:gd name="connsiteX1-287" fmla="*/ 4826476 w 5778419"/>
              <a:gd name="connsiteY1-288" fmla="*/ 0 h 6857998"/>
              <a:gd name="connsiteX2-289" fmla="*/ 4981545 w 5778419"/>
              <a:gd name="connsiteY2-290" fmla="*/ 242417 h 6857998"/>
              <a:gd name="connsiteX3-291" fmla="*/ 5778239 w 5778419"/>
              <a:gd name="connsiteY3-292" fmla="*/ 3510767 h 6857998"/>
              <a:gd name="connsiteX4-293" fmla="*/ 4931607 w 5778419"/>
              <a:gd name="connsiteY4-294" fmla="*/ 6678615 h 6857998"/>
              <a:gd name="connsiteX5-295" fmla="*/ 4826924 w 5778419"/>
              <a:gd name="connsiteY5-296" fmla="*/ 6857998 h 6857998"/>
              <a:gd name="connsiteX6-297" fmla="*/ 0 w 5778419"/>
              <a:gd name="connsiteY6-298" fmla="*/ 6857998 h 6857998"/>
              <a:gd name="connsiteX7-299" fmla="*/ 0 w 5778419"/>
              <a:gd name="connsiteY7-300" fmla="*/ 6652211 h 6857998"/>
              <a:gd name="connsiteX8-301" fmla="*/ 32471 w 5778419"/>
              <a:gd name="connsiteY8-302" fmla="*/ 6642610 h 6857998"/>
              <a:gd name="connsiteX9-303" fmla="*/ 2321555 w 5778419"/>
              <a:gd name="connsiteY9-304" fmla="*/ 3428999 h 6857998"/>
              <a:gd name="connsiteX10-305" fmla="*/ 32471 w 5778419"/>
              <a:gd name="connsiteY10-306" fmla="*/ 215389 h 6857998"/>
              <a:gd name="connsiteX11-307" fmla="*/ 0 w 5778419"/>
              <a:gd name="connsiteY11-308" fmla="*/ 205789 h 6857998"/>
              <a:gd name="connsiteX12-309" fmla="*/ 0 w 5778419"/>
              <a:gd name="connsiteY12-310" fmla="*/ 0 h 6857998"/>
              <a:gd name="connsiteX0-311" fmla="*/ 0 w 5778419"/>
              <a:gd name="connsiteY0-312" fmla="*/ 0 h 6857998"/>
              <a:gd name="connsiteX1-313" fmla="*/ 4826476 w 5778419"/>
              <a:gd name="connsiteY1-314" fmla="*/ 0 h 6857998"/>
              <a:gd name="connsiteX2-315" fmla="*/ 4981545 w 5778419"/>
              <a:gd name="connsiteY2-316" fmla="*/ 242417 h 6857998"/>
              <a:gd name="connsiteX3-317" fmla="*/ 5778239 w 5778419"/>
              <a:gd name="connsiteY3-318" fmla="*/ 3510767 h 6857998"/>
              <a:gd name="connsiteX4-319" fmla="*/ 4931607 w 5778419"/>
              <a:gd name="connsiteY4-320" fmla="*/ 6678615 h 6857998"/>
              <a:gd name="connsiteX5-321" fmla="*/ 4854355 w 5778419"/>
              <a:gd name="connsiteY5-322" fmla="*/ 6857998 h 6857998"/>
              <a:gd name="connsiteX6-323" fmla="*/ 0 w 5778419"/>
              <a:gd name="connsiteY6-324" fmla="*/ 6857998 h 6857998"/>
              <a:gd name="connsiteX7-325" fmla="*/ 0 w 5778419"/>
              <a:gd name="connsiteY7-326" fmla="*/ 6652211 h 6857998"/>
              <a:gd name="connsiteX8-327" fmla="*/ 32471 w 5778419"/>
              <a:gd name="connsiteY8-328" fmla="*/ 6642610 h 6857998"/>
              <a:gd name="connsiteX9-329" fmla="*/ 2321555 w 5778419"/>
              <a:gd name="connsiteY9-330" fmla="*/ 3428999 h 6857998"/>
              <a:gd name="connsiteX10-331" fmla="*/ 32471 w 5778419"/>
              <a:gd name="connsiteY10-332" fmla="*/ 215389 h 6857998"/>
              <a:gd name="connsiteX11-333" fmla="*/ 0 w 5778419"/>
              <a:gd name="connsiteY11-334" fmla="*/ 205789 h 6857998"/>
              <a:gd name="connsiteX12-335" fmla="*/ 0 w 5778419"/>
              <a:gd name="connsiteY12-336" fmla="*/ 0 h 6857998"/>
              <a:gd name="connsiteX0-337" fmla="*/ 0 w 5778335"/>
              <a:gd name="connsiteY0-338" fmla="*/ 0 h 6857998"/>
              <a:gd name="connsiteX1-339" fmla="*/ 4826476 w 5778335"/>
              <a:gd name="connsiteY1-340" fmla="*/ 0 h 6857998"/>
              <a:gd name="connsiteX2-341" fmla="*/ 4981545 w 5778335"/>
              <a:gd name="connsiteY2-342" fmla="*/ 242417 h 6857998"/>
              <a:gd name="connsiteX3-343" fmla="*/ 5778239 w 5778335"/>
              <a:gd name="connsiteY3-344" fmla="*/ 3510767 h 6857998"/>
              <a:gd name="connsiteX4-345" fmla="*/ 4945323 w 5778335"/>
              <a:gd name="connsiteY4-346" fmla="*/ 6678616 h 6857998"/>
              <a:gd name="connsiteX5-347" fmla="*/ 4854355 w 5778335"/>
              <a:gd name="connsiteY5-348" fmla="*/ 6857998 h 6857998"/>
              <a:gd name="connsiteX6-349" fmla="*/ 0 w 5778335"/>
              <a:gd name="connsiteY6-350" fmla="*/ 6857998 h 6857998"/>
              <a:gd name="connsiteX7-351" fmla="*/ 0 w 5778335"/>
              <a:gd name="connsiteY7-352" fmla="*/ 6652211 h 6857998"/>
              <a:gd name="connsiteX8-353" fmla="*/ 32471 w 5778335"/>
              <a:gd name="connsiteY8-354" fmla="*/ 6642610 h 6857998"/>
              <a:gd name="connsiteX9-355" fmla="*/ 2321555 w 5778335"/>
              <a:gd name="connsiteY9-356" fmla="*/ 3428999 h 6857998"/>
              <a:gd name="connsiteX10-357" fmla="*/ 32471 w 5778335"/>
              <a:gd name="connsiteY10-358" fmla="*/ 215389 h 6857998"/>
              <a:gd name="connsiteX11-359" fmla="*/ 0 w 5778335"/>
              <a:gd name="connsiteY11-360" fmla="*/ 205789 h 6857998"/>
              <a:gd name="connsiteX12-361" fmla="*/ 0 w 5778335"/>
              <a:gd name="connsiteY12-362" fmla="*/ 0 h 6857998"/>
              <a:gd name="connsiteX0-363" fmla="*/ 0 w 5778428"/>
              <a:gd name="connsiteY0-364" fmla="*/ 0 h 6857998"/>
              <a:gd name="connsiteX1-365" fmla="*/ 4826476 w 5778428"/>
              <a:gd name="connsiteY1-366" fmla="*/ 0 h 6857998"/>
              <a:gd name="connsiteX2-367" fmla="*/ 4995261 w 5778428"/>
              <a:gd name="connsiteY2-368" fmla="*/ 242417 h 6857998"/>
              <a:gd name="connsiteX3-369" fmla="*/ 5778239 w 5778428"/>
              <a:gd name="connsiteY3-370" fmla="*/ 3510767 h 6857998"/>
              <a:gd name="connsiteX4-371" fmla="*/ 4945323 w 5778428"/>
              <a:gd name="connsiteY4-372" fmla="*/ 6678616 h 6857998"/>
              <a:gd name="connsiteX5-373" fmla="*/ 4854355 w 5778428"/>
              <a:gd name="connsiteY5-374" fmla="*/ 6857998 h 6857998"/>
              <a:gd name="connsiteX6-375" fmla="*/ 0 w 5778428"/>
              <a:gd name="connsiteY6-376" fmla="*/ 6857998 h 6857998"/>
              <a:gd name="connsiteX7-377" fmla="*/ 0 w 5778428"/>
              <a:gd name="connsiteY7-378" fmla="*/ 6652211 h 6857998"/>
              <a:gd name="connsiteX8-379" fmla="*/ 32471 w 5778428"/>
              <a:gd name="connsiteY8-380" fmla="*/ 6642610 h 6857998"/>
              <a:gd name="connsiteX9-381" fmla="*/ 2321555 w 5778428"/>
              <a:gd name="connsiteY9-382" fmla="*/ 3428999 h 6857998"/>
              <a:gd name="connsiteX10-383" fmla="*/ 32471 w 5778428"/>
              <a:gd name="connsiteY10-384" fmla="*/ 215389 h 6857998"/>
              <a:gd name="connsiteX11-385" fmla="*/ 0 w 5778428"/>
              <a:gd name="connsiteY11-386" fmla="*/ 205789 h 6857998"/>
              <a:gd name="connsiteX12-387" fmla="*/ 0 w 5778428"/>
              <a:gd name="connsiteY12-388" fmla="*/ 0 h 6857998"/>
              <a:gd name="connsiteX0-389" fmla="*/ 0 w 5778428"/>
              <a:gd name="connsiteY0-390" fmla="*/ 13628 h 6871626"/>
              <a:gd name="connsiteX1-391" fmla="*/ 4853906 w 5778428"/>
              <a:gd name="connsiteY1-392" fmla="*/ 0 h 6871626"/>
              <a:gd name="connsiteX2-393" fmla="*/ 4995261 w 5778428"/>
              <a:gd name="connsiteY2-394" fmla="*/ 256045 h 6871626"/>
              <a:gd name="connsiteX3-395" fmla="*/ 5778239 w 5778428"/>
              <a:gd name="connsiteY3-396" fmla="*/ 3524395 h 6871626"/>
              <a:gd name="connsiteX4-397" fmla="*/ 4945323 w 5778428"/>
              <a:gd name="connsiteY4-398" fmla="*/ 6692244 h 6871626"/>
              <a:gd name="connsiteX5-399" fmla="*/ 4854355 w 5778428"/>
              <a:gd name="connsiteY5-400" fmla="*/ 6871626 h 6871626"/>
              <a:gd name="connsiteX6-401" fmla="*/ 0 w 5778428"/>
              <a:gd name="connsiteY6-402" fmla="*/ 6871626 h 6871626"/>
              <a:gd name="connsiteX7-403" fmla="*/ 0 w 5778428"/>
              <a:gd name="connsiteY7-404" fmla="*/ 6665839 h 6871626"/>
              <a:gd name="connsiteX8-405" fmla="*/ 32471 w 5778428"/>
              <a:gd name="connsiteY8-406" fmla="*/ 6656238 h 6871626"/>
              <a:gd name="connsiteX9-407" fmla="*/ 2321555 w 5778428"/>
              <a:gd name="connsiteY9-408" fmla="*/ 3442627 h 6871626"/>
              <a:gd name="connsiteX10-409" fmla="*/ 32471 w 5778428"/>
              <a:gd name="connsiteY10-410" fmla="*/ 229017 h 6871626"/>
              <a:gd name="connsiteX11-411" fmla="*/ 0 w 5778428"/>
              <a:gd name="connsiteY11-412" fmla="*/ 219417 h 6871626"/>
              <a:gd name="connsiteX12-413" fmla="*/ 0 w 5778428"/>
              <a:gd name="connsiteY12-414" fmla="*/ 13628 h 6871626"/>
              <a:gd name="connsiteX0-415" fmla="*/ 0 w 5778428"/>
              <a:gd name="connsiteY0-416" fmla="*/ 13628 h 6871626"/>
              <a:gd name="connsiteX1-417" fmla="*/ 4853906 w 5778428"/>
              <a:gd name="connsiteY1-418" fmla="*/ 0 h 6871626"/>
              <a:gd name="connsiteX2-419" fmla="*/ 4995261 w 5778428"/>
              <a:gd name="connsiteY2-420" fmla="*/ 256045 h 6871626"/>
              <a:gd name="connsiteX3-421" fmla="*/ 5778239 w 5778428"/>
              <a:gd name="connsiteY3-422" fmla="*/ 3524395 h 6871626"/>
              <a:gd name="connsiteX4-423" fmla="*/ 4945323 w 5778428"/>
              <a:gd name="connsiteY4-424" fmla="*/ 6692244 h 6871626"/>
              <a:gd name="connsiteX5-425" fmla="*/ 4854355 w 5778428"/>
              <a:gd name="connsiteY5-426" fmla="*/ 6871626 h 6871626"/>
              <a:gd name="connsiteX6-427" fmla="*/ 0 w 5778428"/>
              <a:gd name="connsiteY6-428" fmla="*/ 6871626 h 6871626"/>
              <a:gd name="connsiteX7-429" fmla="*/ 0 w 5778428"/>
              <a:gd name="connsiteY7-430" fmla="*/ 6665839 h 6871626"/>
              <a:gd name="connsiteX8-431" fmla="*/ 32471 w 5778428"/>
              <a:gd name="connsiteY8-432" fmla="*/ 6656238 h 6871626"/>
              <a:gd name="connsiteX9-433" fmla="*/ 2321555 w 5778428"/>
              <a:gd name="connsiteY9-434" fmla="*/ 3442627 h 6871626"/>
              <a:gd name="connsiteX10-435" fmla="*/ 32471 w 5778428"/>
              <a:gd name="connsiteY10-436" fmla="*/ 229017 h 6871626"/>
              <a:gd name="connsiteX11-437" fmla="*/ 0 w 5778428"/>
              <a:gd name="connsiteY11-438" fmla="*/ 219417 h 6871626"/>
              <a:gd name="connsiteX12-439" fmla="*/ 0 w 5778428"/>
              <a:gd name="connsiteY12-440" fmla="*/ 13628 h 6871626"/>
              <a:gd name="connsiteX0-441" fmla="*/ 0 w 5778428"/>
              <a:gd name="connsiteY0-442" fmla="*/ 13628 h 6871626"/>
              <a:gd name="connsiteX1-443" fmla="*/ 4881335 w 5778428"/>
              <a:gd name="connsiteY1-444" fmla="*/ 0 h 6871626"/>
              <a:gd name="connsiteX2-445" fmla="*/ 4995261 w 5778428"/>
              <a:gd name="connsiteY2-446" fmla="*/ 256045 h 6871626"/>
              <a:gd name="connsiteX3-447" fmla="*/ 5778239 w 5778428"/>
              <a:gd name="connsiteY3-448" fmla="*/ 3524395 h 6871626"/>
              <a:gd name="connsiteX4-449" fmla="*/ 4945323 w 5778428"/>
              <a:gd name="connsiteY4-450" fmla="*/ 6692244 h 6871626"/>
              <a:gd name="connsiteX5-451" fmla="*/ 4854355 w 5778428"/>
              <a:gd name="connsiteY5-452" fmla="*/ 6871626 h 6871626"/>
              <a:gd name="connsiteX6-453" fmla="*/ 0 w 5778428"/>
              <a:gd name="connsiteY6-454" fmla="*/ 6871626 h 6871626"/>
              <a:gd name="connsiteX7-455" fmla="*/ 0 w 5778428"/>
              <a:gd name="connsiteY7-456" fmla="*/ 6665839 h 6871626"/>
              <a:gd name="connsiteX8-457" fmla="*/ 32471 w 5778428"/>
              <a:gd name="connsiteY8-458" fmla="*/ 6656238 h 6871626"/>
              <a:gd name="connsiteX9-459" fmla="*/ 2321555 w 5778428"/>
              <a:gd name="connsiteY9-460" fmla="*/ 3442627 h 6871626"/>
              <a:gd name="connsiteX10-461" fmla="*/ 32471 w 5778428"/>
              <a:gd name="connsiteY10-462" fmla="*/ 229017 h 6871626"/>
              <a:gd name="connsiteX11-463" fmla="*/ 0 w 5778428"/>
              <a:gd name="connsiteY11-464" fmla="*/ 219417 h 6871626"/>
              <a:gd name="connsiteX12-465" fmla="*/ 0 w 5778428"/>
              <a:gd name="connsiteY12-466" fmla="*/ 13628 h 6871626"/>
              <a:gd name="connsiteX0-467" fmla="*/ 0 w 5778428"/>
              <a:gd name="connsiteY0-468" fmla="*/ 13628 h 6871626"/>
              <a:gd name="connsiteX1-469" fmla="*/ 4826475 w 5778428"/>
              <a:gd name="connsiteY1-470" fmla="*/ 0 h 6871626"/>
              <a:gd name="connsiteX2-471" fmla="*/ 4995261 w 5778428"/>
              <a:gd name="connsiteY2-472" fmla="*/ 256045 h 6871626"/>
              <a:gd name="connsiteX3-473" fmla="*/ 5778239 w 5778428"/>
              <a:gd name="connsiteY3-474" fmla="*/ 3524395 h 6871626"/>
              <a:gd name="connsiteX4-475" fmla="*/ 4945323 w 5778428"/>
              <a:gd name="connsiteY4-476" fmla="*/ 6692244 h 6871626"/>
              <a:gd name="connsiteX5-477" fmla="*/ 4854355 w 5778428"/>
              <a:gd name="connsiteY5-478" fmla="*/ 6871626 h 6871626"/>
              <a:gd name="connsiteX6-479" fmla="*/ 0 w 5778428"/>
              <a:gd name="connsiteY6-480" fmla="*/ 6871626 h 6871626"/>
              <a:gd name="connsiteX7-481" fmla="*/ 0 w 5778428"/>
              <a:gd name="connsiteY7-482" fmla="*/ 6665839 h 6871626"/>
              <a:gd name="connsiteX8-483" fmla="*/ 32471 w 5778428"/>
              <a:gd name="connsiteY8-484" fmla="*/ 6656238 h 6871626"/>
              <a:gd name="connsiteX9-485" fmla="*/ 2321555 w 5778428"/>
              <a:gd name="connsiteY9-486" fmla="*/ 3442627 h 6871626"/>
              <a:gd name="connsiteX10-487" fmla="*/ 32471 w 5778428"/>
              <a:gd name="connsiteY10-488" fmla="*/ 229017 h 6871626"/>
              <a:gd name="connsiteX11-489" fmla="*/ 0 w 5778428"/>
              <a:gd name="connsiteY11-490" fmla="*/ 219417 h 6871626"/>
              <a:gd name="connsiteX12-491" fmla="*/ 0 w 5778428"/>
              <a:gd name="connsiteY12-492" fmla="*/ 13628 h 687162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49" y="connsiteY12-50"/>
              </a:cxn>
            </a:cxnLst>
            <a:rect l="l" t="t" r="r" b="b"/>
            <a:pathLst>
              <a:path w="5778428" h="6871626">
                <a:moveTo>
                  <a:pt x="0" y="13628"/>
                </a:moveTo>
                <a:lnTo>
                  <a:pt x="4826475" y="0"/>
                </a:lnTo>
                <a:lnTo>
                  <a:pt x="4995261" y="256045"/>
                </a:lnTo>
                <a:cubicBezTo>
                  <a:pt x="5520844" y="1223554"/>
                  <a:pt x="5786562" y="2451695"/>
                  <a:pt x="5778239" y="3524395"/>
                </a:cubicBezTo>
                <a:cubicBezTo>
                  <a:pt x="5769916" y="4597095"/>
                  <a:pt x="5501891" y="5703675"/>
                  <a:pt x="4945323" y="6692244"/>
                </a:cubicBezTo>
                <a:lnTo>
                  <a:pt x="4854355" y="6871626"/>
                </a:lnTo>
                <a:lnTo>
                  <a:pt x="0" y="6871626"/>
                </a:lnTo>
                <a:lnTo>
                  <a:pt x="0" y="6665839"/>
                </a:lnTo>
                <a:lnTo>
                  <a:pt x="32471" y="6656238"/>
                </a:lnTo>
                <a:cubicBezTo>
                  <a:pt x="1364675" y="6196228"/>
                  <a:pt x="2321555" y="4931174"/>
                  <a:pt x="2321555" y="3442627"/>
                </a:cubicBezTo>
                <a:cubicBezTo>
                  <a:pt x="2321555" y="1954082"/>
                  <a:pt x="1364675" y="689027"/>
                  <a:pt x="32471" y="229017"/>
                </a:cubicBezTo>
                <a:lnTo>
                  <a:pt x="0" y="219417"/>
                </a:lnTo>
                <a:lnTo>
                  <a:pt x="0" y="13628"/>
                </a:lnTo>
                <a:close/>
              </a:path>
            </a:pathLst>
          </a:custGeom>
          <a:solidFill>
            <a:srgbClr val="0075F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sp>
        <p:nvSpPr>
          <p:cNvPr id="91" name="ïṡ1îḍè"/>
          <p:cNvSpPr/>
          <p:nvPr/>
        </p:nvSpPr>
        <p:spPr>
          <a:xfrm>
            <a:off x="2048238" y="2640914"/>
            <a:ext cx="3745474" cy="1526252"/>
          </a:xfrm>
          <a:prstGeom prst="rect">
            <a:avLst/>
          </a:prstGeom>
          <a:effectLst>
            <a:outerShdw blurRad="50800" dist="38100" dir="5400000" algn="t" rotWithShape="0">
              <a:prstClr val="black">
                <a:alpha val="30000"/>
              </a:prstClr>
            </a:outerShdw>
          </a:effectLst>
        </p:spPr>
        <p:txBody>
          <a:bodyPr wrap="square" anchor="b" anchorCtr="0">
            <a:spAutoFit/>
          </a:bodyPr>
          <a:lstStyle/>
          <a:p>
            <a:pPr algn="ctr">
              <a:lnSpc>
                <a:spcPts val="5900"/>
              </a:lnSpc>
              <a:buSzPct val="25000"/>
            </a:pPr>
            <a:r>
              <a:rPr lang="zh-CN" altLang="en-US" sz="5300" b="1" dirty="0">
                <a:solidFill>
                  <a:schemeClr val="bg1"/>
                </a:solidFill>
                <a:latin typeface="微软雅黑" panose="020B0503020204020204" pitchFamily="34" charset="-122"/>
                <a:ea typeface="微软雅黑" panose="020B0503020204020204" pitchFamily="34" charset="-122"/>
              </a:rPr>
              <a:t>目 录</a:t>
            </a:r>
            <a:r>
              <a:rPr lang="en-US" altLang="zh-CN" sz="3600" b="1" dirty="0">
                <a:solidFill>
                  <a:schemeClr val="bg1"/>
                </a:solidFill>
                <a:latin typeface="微软雅黑" panose="020B0503020204020204" pitchFamily="34" charset="-122"/>
                <a:ea typeface="微软雅黑" panose="020B0503020204020204" pitchFamily="34" charset="-122"/>
              </a:rPr>
              <a:t>CONTENTS</a:t>
            </a:r>
            <a:endParaRPr lang="en-US" altLang="zh-CN" sz="3600" b="1" dirty="0">
              <a:solidFill>
                <a:schemeClr val="bg1"/>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6116945" y="3367741"/>
            <a:ext cx="5949366" cy="909699"/>
            <a:chOff x="6116945" y="2272388"/>
            <a:chExt cx="5949366" cy="909699"/>
          </a:xfrm>
        </p:grpSpPr>
        <p:sp>
          <p:nvSpPr>
            <p:cNvPr id="95" name="îšḻiďê"/>
            <p:cNvSpPr/>
            <p:nvPr/>
          </p:nvSpPr>
          <p:spPr>
            <a:xfrm>
              <a:off x="6240796" y="2272388"/>
              <a:ext cx="5825515" cy="909699"/>
            </a:xfrm>
            <a:prstGeom prst="roundRect">
              <a:avLst>
                <a:gd name="adj" fmla="val 50000"/>
              </a:avLst>
            </a:prstGeom>
            <a:gradFill>
              <a:gsLst>
                <a:gs pos="0">
                  <a:schemeClr val="accent1">
                    <a:tint val="66000"/>
                    <a:satMod val="160000"/>
                  </a:schemeClr>
                </a:gs>
                <a:gs pos="54000">
                  <a:schemeClr val="accent1">
                    <a:tint val="44500"/>
                    <a:satMod val="160000"/>
                    <a:alpha val="31000"/>
                  </a:schemeClr>
                </a:gs>
                <a:gs pos="100000">
                  <a:schemeClr val="accent1">
                    <a:tint val="23500"/>
                    <a:satMod val="160000"/>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iSļïḍê"/>
            <p:cNvSpPr txBox="1"/>
            <p:nvPr/>
          </p:nvSpPr>
          <p:spPr>
            <a:xfrm>
              <a:off x="7028630" y="2571821"/>
              <a:ext cx="4320000" cy="310832"/>
            </a:xfrm>
            <a:prstGeom prst="rect">
              <a:avLst/>
            </a:prstGeom>
            <a:noFill/>
            <a:ln>
              <a:noFill/>
            </a:ln>
            <a:effectLst>
              <a:outerShdw blurRad="50800" dist="63500" dir="2700000" algn="tl" rotWithShape="0">
                <a:schemeClr val="bg1"/>
              </a:outerShdw>
            </a:effectLst>
          </p:spPr>
          <p:txBody>
            <a:bodyPr wrap="square" lIns="91440" tIns="45720" rIns="91440" bIns="45720" anchor="ctr" anchorCtr="0">
              <a:noAutofit/>
            </a:bodyPr>
            <a:lstStyle/>
            <a:p>
              <a:pPr>
                <a:buSzPct val="25000"/>
              </a:pPr>
              <a:r>
                <a:rPr lang="zh-CN" altLang="en-US" sz="3500" b="1" dirty="0" smtClean="0">
                  <a:latin typeface="微软雅黑" panose="020B0503020204020204" pitchFamily="34" charset="-122"/>
                  <a:ea typeface="微软雅黑" panose="020B0503020204020204" pitchFamily="34" charset="-122"/>
                </a:rPr>
                <a:t>建设</a:t>
              </a:r>
              <a:r>
                <a:rPr lang="zh-CN" altLang="en-US" sz="3500" b="1" dirty="0" smtClean="0">
                  <a:latin typeface="微软雅黑" panose="020B0503020204020204" pitchFamily="34" charset="-122"/>
                  <a:ea typeface="微软雅黑" panose="020B0503020204020204" pitchFamily="34" charset="-122"/>
                </a:rPr>
                <a:t>方案</a:t>
              </a:r>
              <a:endParaRPr lang="zh-CN" altLang="en-US" sz="3500" b="1" dirty="0" smtClean="0">
                <a:latin typeface="微软雅黑" panose="020B0503020204020204" pitchFamily="34" charset="-122"/>
                <a:ea typeface="微软雅黑" panose="020B0503020204020204" pitchFamily="34" charset="-122"/>
              </a:endParaRPr>
            </a:p>
          </p:txBody>
        </p:sp>
        <p:sp>
          <p:nvSpPr>
            <p:cNvPr id="97" name="í$1íḋè"/>
            <p:cNvSpPr/>
            <p:nvPr/>
          </p:nvSpPr>
          <p:spPr>
            <a:xfrm>
              <a:off x="6116945" y="2361173"/>
              <a:ext cx="732129" cy="732129"/>
            </a:xfrm>
            <a:prstGeom prst="ellipse">
              <a:avLst/>
            </a:prstGeom>
            <a:solidFill>
              <a:srgbClr val="2277C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800" b="1" dirty="0" smtClean="0">
                  <a:latin typeface="微软雅黑" panose="020B0503020204020204" pitchFamily="34" charset="-122"/>
                  <a:ea typeface="微软雅黑" panose="020B0503020204020204" pitchFamily="34" charset="-122"/>
                </a:rPr>
                <a:t>03</a:t>
              </a:r>
              <a:endParaRPr lang="zh-CN" altLang="en-US" sz="2800" b="1" dirty="0">
                <a:latin typeface="微软雅黑" panose="020B0503020204020204" pitchFamily="34" charset="-122"/>
                <a:ea typeface="微软雅黑" panose="020B0503020204020204" pitchFamily="34" charset="-122"/>
              </a:endParaRPr>
            </a:p>
          </p:txBody>
        </p:sp>
      </p:grpSp>
      <p:grpSp>
        <p:nvGrpSpPr>
          <p:cNvPr id="14" name="图形 4"/>
          <p:cNvGrpSpPr/>
          <p:nvPr/>
        </p:nvGrpSpPr>
        <p:grpSpPr>
          <a:xfrm>
            <a:off x="10418438" y="302489"/>
            <a:ext cx="1421106" cy="317081"/>
            <a:chOff x="3026537" y="1769312"/>
            <a:chExt cx="5852211" cy="1305762"/>
          </a:xfrm>
          <a:solidFill>
            <a:srgbClr val="2870BF"/>
          </a:solidFill>
          <a:effectLst>
            <a:outerShdw blurRad="50800" dist="38100" dir="2700000" algn="tl" rotWithShape="0">
              <a:schemeClr val="bg1">
                <a:alpha val="40000"/>
              </a:schemeClr>
            </a:outerShdw>
          </a:effectLst>
        </p:grpSpPr>
        <p:grpSp>
          <p:nvGrpSpPr>
            <p:cNvPr id="15" name="图形 4"/>
            <p:cNvGrpSpPr/>
            <p:nvPr/>
          </p:nvGrpSpPr>
          <p:grpSpPr>
            <a:xfrm>
              <a:off x="5805209" y="1769312"/>
              <a:ext cx="3046119" cy="736361"/>
              <a:chOff x="5805209" y="1769312"/>
              <a:chExt cx="3046119" cy="736361"/>
            </a:xfrm>
            <a:grpFill/>
          </p:grpSpPr>
          <p:sp>
            <p:nvSpPr>
              <p:cNvPr id="29" name="任意形状 7"/>
              <p:cNvSpPr/>
              <p:nvPr/>
            </p:nvSpPr>
            <p:spPr>
              <a:xfrm>
                <a:off x="5805209" y="1885054"/>
                <a:ext cx="646709" cy="528581"/>
              </a:xfrm>
              <a:custGeom>
                <a:avLst/>
                <a:gdLst>
                  <a:gd name="connsiteX0" fmla="*/ 339823 w 646709"/>
                  <a:gd name="connsiteY0" fmla="*/ 17192 h 528581"/>
                  <a:gd name="connsiteX1" fmla="*/ 490535 w 646709"/>
                  <a:gd name="connsiteY1" fmla="*/ 1363 h 528581"/>
                  <a:gd name="connsiteX2" fmla="*/ 490535 w 646709"/>
                  <a:gd name="connsiteY2" fmla="*/ 39302 h 528581"/>
                  <a:gd name="connsiteX3" fmla="*/ 405803 w 646709"/>
                  <a:gd name="connsiteY3" fmla="*/ 96167 h 528581"/>
                  <a:gd name="connsiteX4" fmla="*/ 386964 w 646709"/>
                  <a:gd name="connsiteY4" fmla="*/ 194153 h 528581"/>
                  <a:gd name="connsiteX5" fmla="*/ 468600 w 646709"/>
                  <a:gd name="connsiteY5" fmla="*/ 172044 h 528581"/>
                  <a:gd name="connsiteX6" fmla="*/ 487439 w 646709"/>
                  <a:gd name="connsiteY6" fmla="*/ 235275 h 528581"/>
                  <a:gd name="connsiteX7" fmla="*/ 456040 w 646709"/>
                  <a:gd name="connsiteY7" fmla="*/ 247921 h 528581"/>
                  <a:gd name="connsiteX8" fmla="*/ 386964 w 646709"/>
                  <a:gd name="connsiteY8" fmla="*/ 282677 h 528581"/>
                  <a:gd name="connsiteX9" fmla="*/ 377587 w 646709"/>
                  <a:gd name="connsiteY9" fmla="*/ 307970 h 528581"/>
                  <a:gd name="connsiteX10" fmla="*/ 377587 w 646709"/>
                  <a:gd name="connsiteY10" fmla="*/ 368018 h 528581"/>
                  <a:gd name="connsiteX11" fmla="*/ 418362 w 646709"/>
                  <a:gd name="connsiteY11" fmla="*/ 396493 h 528581"/>
                  <a:gd name="connsiteX12" fmla="*/ 493718 w 646709"/>
                  <a:gd name="connsiteY12" fmla="*/ 396493 h 528581"/>
                  <a:gd name="connsiteX13" fmla="*/ 572171 w 646709"/>
                  <a:gd name="connsiteY13" fmla="*/ 390213 h 528581"/>
                  <a:gd name="connsiteX14" fmla="*/ 625505 w 646709"/>
                  <a:gd name="connsiteY14" fmla="*/ 402859 h 528581"/>
                  <a:gd name="connsiteX15" fmla="*/ 628688 w 646709"/>
                  <a:gd name="connsiteY15" fmla="*/ 491297 h 528581"/>
                  <a:gd name="connsiteX16" fmla="*/ 333630 w 646709"/>
                  <a:gd name="connsiteY16" fmla="*/ 469187 h 528581"/>
                  <a:gd name="connsiteX17" fmla="*/ 302231 w 646709"/>
                  <a:gd name="connsiteY17" fmla="*/ 472370 h 528581"/>
                  <a:gd name="connsiteX18" fmla="*/ 286576 w 646709"/>
                  <a:gd name="connsiteY18" fmla="*/ 472370 h 528581"/>
                  <a:gd name="connsiteX19" fmla="*/ 60594 w 646709"/>
                  <a:gd name="connsiteY19" fmla="*/ 510309 h 528581"/>
                  <a:gd name="connsiteX20" fmla="*/ 48034 w 646709"/>
                  <a:gd name="connsiteY20" fmla="*/ 519772 h 528581"/>
                  <a:gd name="connsiteX21" fmla="*/ 29195 w 646709"/>
                  <a:gd name="connsiteY21" fmla="*/ 522955 h 528581"/>
                  <a:gd name="connsiteX22" fmla="*/ 980 w 646709"/>
                  <a:gd name="connsiteY22" fmla="*/ 462907 h 528581"/>
                  <a:gd name="connsiteX23" fmla="*/ 145412 w 646709"/>
                  <a:gd name="connsiteY23" fmla="*/ 431335 h 528581"/>
                  <a:gd name="connsiteX24" fmla="*/ 148509 w 646709"/>
                  <a:gd name="connsiteY24" fmla="*/ 276483 h 528581"/>
                  <a:gd name="connsiteX25" fmla="*/ 145412 w 646709"/>
                  <a:gd name="connsiteY25" fmla="*/ 229081 h 528581"/>
                  <a:gd name="connsiteX26" fmla="*/ 164251 w 646709"/>
                  <a:gd name="connsiteY26" fmla="*/ 210155 h 528581"/>
                  <a:gd name="connsiteX27" fmla="*/ 239607 w 646709"/>
                  <a:gd name="connsiteY27" fmla="*/ 241727 h 528581"/>
                  <a:gd name="connsiteX28" fmla="*/ 220768 w 646709"/>
                  <a:gd name="connsiteY28" fmla="*/ 371287 h 528581"/>
                  <a:gd name="connsiteX29" fmla="*/ 227048 w 646709"/>
                  <a:gd name="connsiteY29" fmla="*/ 406042 h 528581"/>
                  <a:gd name="connsiteX30" fmla="*/ 248983 w 646709"/>
                  <a:gd name="connsiteY30" fmla="*/ 412323 h 528581"/>
                  <a:gd name="connsiteX31" fmla="*/ 292941 w 646709"/>
                  <a:gd name="connsiteY31" fmla="*/ 399676 h 528581"/>
                  <a:gd name="connsiteX32" fmla="*/ 302317 w 646709"/>
                  <a:gd name="connsiteY32" fmla="*/ 371201 h 528581"/>
                  <a:gd name="connsiteX33" fmla="*/ 299221 w 646709"/>
                  <a:gd name="connsiteY33" fmla="*/ 203703 h 528581"/>
                  <a:gd name="connsiteX34" fmla="*/ 299221 w 646709"/>
                  <a:gd name="connsiteY34" fmla="*/ 140471 h 528581"/>
                  <a:gd name="connsiteX35" fmla="*/ 277285 w 646709"/>
                  <a:gd name="connsiteY35" fmla="*/ 111996 h 528581"/>
                  <a:gd name="connsiteX36" fmla="*/ 223951 w 646709"/>
                  <a:gd name="connsiteY36" fmla="*/ 124642 h 528581"/>
                  <a:gd name="connsiteX37" fmla="*/ 176897 w 646709"/>
                  <a:gd name="connsiteY37" fmla="*/ 58314 h 528581"/>
                  <a:gd name="connsiteX38" fmla="*/ 176897 w 646709"/>
                  <a:gd name="connsiteY38" fmla="*/ 48851 h 528581"/>
                  <a:gd name="connsiteX39" fmla="*/ 208295 w 646709"/>
                  <a:gd name="connsiteY39" fmla="*/ 29924 h 528581"/>
                  <a:gd name="connsiteX40" fmla="*/ 339823 w 646709"/>
                  <a:gd name="connsiteY40" fmla="*/ 17192 h 52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6709" h="528581">
                    <a:moveTo>
                      <a:pt x="339823" y="17192"/>
                    </a:moveTo>
                    <a:cubicBezTo>
                      <a:pt x="392125" y="2481"/>
                      <a:pt x="442363" y="-2766"/>
                      <a:pt x="490535" y="1363"/>
                    </a:cubicBezTo>
                    <a:cubicBezTo>
                      <a:pt x="486320" y="14009"/>
                      <a:pt x="486320" y="26655"/>
                      <a:pt x="490535" y="39302"/>
                    </a:cubicBezTo>
                    <a:cubicBezTo>
                      <a:pt x="496815" y="49883"/>
                      <a:pt x="468600" y="68810"/>
                      <a:pt x="405803" y="96167"/>
                    </a:cubicBezTo>
                    <a:cubicBezTo>
                      <a:pt x="393244" y="108813"/>
                      <a:pt x="386964" y="141504"/>
                      <a:pt x="386964" y="194153"/>
                    </a:cubicBezTo>
                    <a:cubicBezTo>
                      <a:pt x="426706" y="183658"/>
                      <a:pt x="453890" y="176259"/>
                      <a:pt x="468600" y="172044"/>
                    </a:cubicBezTo>
                    <a:cubicBezTo>
                      <a:pt x="481159" y="178324"/>
                      <a:pt x="487439" y="199401"/>
                      <a:pt x="487439" y="235275"/>
                    </a:cubicBezTo>
                    <a:cubicBezTo>
                      <a:pt x="481159" y="239491"/>
                      <a:pt x="470664" y="243706"/>
                      <a:pt x="456040" y="247921"/>
                    </a:cubicBezTo>
                    <a:cubicBezTo>
                      <a:pt x="435136" y="256352"/>
                      <a:pt x="412083" y="267966"/>
                      <a:pt x="386964" y="282677"/>
                    </a:cubicBezTo>
                    <a:cubicBezTo>
                      <a:pt x="382749" y="286893"/>
                      <a:pt x="379566" y="295323"/>
                      <a:pt x="377587" y="307970"/>
                    </a:cubicBezTo>
                    <a:cubicBezTo>
                      <a:pt x="375437" y="322766"/>
                      <a:pt x="375437" y="342725"/>
                      <a:pt x="377587" y="368018"/>
                    </a:cubicBezTo>
                    <a:cubicBezTo>
                      <a:pt x="377587" y="389095"/>
                      <a:pt x="391179" y="398558"/>
                      <a:pt x="418362" y="396493"/>
                    </a:cubicBezTo>
                    <a:cubicBezTo>
                      <a:pt x="435051" y="396493"/>
                      <a:pt x="460169" y="396493"/>
                      <a:pt x="493718" y="396493"/>
                    </a:cubicBezTo>
                    <a:cubicBezTo>
                      <a:pt x="531396" y="394429"/>
                      <a:pt x="557547" y="392278"/>
                      <a:pt x="572171" y="390213"/>
                    </a:cubicBezTo>
                    <a:cubicBezTo>
                      <a:pt x="599354" y="385998"/>
                      <a:pt x="617161" y="390213"/>
                      <a:pt x="625505" y="402859"/>
                    </a:cubicBezTo>
                    <a:cubicBezTo>
                      <a:pt x="652688" y="455509"/>
                      <a:pt x="653720" y="485017"/>
                      <a:pt x="628688" y="491297"/>
                    </a:cubicBezTo>
                    <a:cubicBezTo>
                      <a:pt x="547052" y="459724"/>
                      <a:pt x="448642" y="452326"/>
                      <a:pt x="333630" y="469187"/>
                    </a:cubicBezTo>
                    <a:cubicBezTo>
                      <a:pt x="316855" y="471338"/>
                      <a:pt x="306447" y="472370"/>
                      <a:pt x="302231" y="472370"/>
                    </a:cubicBezTo>
                    <a:cubicBezTo>
                      <a:pt x="298016" y="472370"/>
                      <a:pt x="292855" y="472370"/>
                      <a:pt x="286576" y="472370"/>
                    </a:cubicBezTo>
                    <a:cubicBezTo>
                      <a:pt x="207004" y="463940"/>
                      <a:pt x="131649" y="476586"/>
                      <a:pt x="60594" y="510309"/>
                    </a:cubicBezTo>
                    <a:cubicBezTo>
                      <a:pt x="56379" y="512460"/>
                      <a:pt x="52164" y="515557"/>
                      <a:pt x="48034" y="519772"/>
                    </a:cubicBezTo>
                    <a:cubicBezTo>
                      <a:pt x="39604" y="530354"/>
                      <a:pt x="33410" y="531386"/>
                      <a:pt x="29195" y="522955"/>
                    </a:cubicBezTo>
                    <a:cubicBezTo>
                      <a:pt x="6141" y="493448"/>
                      <a:pt x="-3235" y="473489"/>
                      <a:pt x="980" y="462907"/>
                    </a:cubicBezTo>
                    <a:cubicBezTo>
                      <a:pt x="82616" y="450261"/>
                      <a:pt x="130702" y="439766"/>
                      <a:pt x="145412" y="431335"/>
                    </a:cubicBezTo>
                    <a:cubicBezTo>
                      <a:pt x="155821" y="422904"/>
                      <a:pt x="156853" y="371287"/>
                      <a:pt x="148509" y="276483"/>
                    </a:cubicBezTo>
                    <a:cubicBezTo>
                      <a:pt x="146358" y="257557"/>
                      <a:pt x="145412" y="241727"/>
                      <a:pt x="145412" y="229081"/>
                    </a:cubicBezTo>
                    <a:cubicBezTo>
                      <a:pt x="145412" y="218586"/>
                      <a:pt x="151692" y="212219"/>
                      <a:pt x="164251" y="210155"/>
                    </a:cubicBezTo>
                    <a:cubicBezTo>
                      <a:pt x="216553" y="218586"/>
                      <a:pt x="241671" y="229081"/>
                      <a:pt x="239607" y="241727"/>
                    </a:cubicBezTo>
                    <a:cubicBezTo>
                      <a:pt x="216553" y="269085"/>
                      <a:pt x="210273" y="312357"/>
                      <a:pt x="220768" y="371287"/>
                    </a:cubicBezTo>
                    <a:cubicBezTo>
                      <a:pt x="222833" y="386084"/>
                      <a:pt x="224897" y="397612"/>
                      <a:pt x="227048" y="406042"/>
                    </a:cubicBezTo>
                    <a:cubicBezTo>
                      <a:pt x="227048" y="410258"/>
                      <a:pt x="234360" y="412323"/>
                      <a:pt x="248983" y="412323"/>
                    </a:cubicBezTo>
                    <a:cubicBezTo>
                      <a:pt x="265672" y="410258"/>
                      <a:pt x="280382" y="406042"/>
                      <a:pt x="292941" y="399676"/>
                    </a:cubicBezTo>
                    <a:cubicBezTo>
                      <a:pt x="299221" y="395461"/>
                      <a:pt x="302317" y="385998"/>
                      <a:pt x="302317" y="371201"/>
                    </a:cubicBezTo>
                    <a:cubicBezTo>
                      <a:pt x="302317" y="280699"/>
                      <a:pt x="301199" y="224866"/>
                      <a:pt x="299221" y="203703"/>
                    </a:cubicBezTo>
                    <a:cubicBezTo>
                      <a:pt x="299221" y="172130"/>
                      <a:pt x="299221" y="151053"/>
                      <a:pt x="299221" y="140471"/>
                    </a:cubicBezTo>
                    <a:cubicBezTo>
                      <a:pt x="297070" y="123610"/>
                      <a:pt x="289844" y="114147"/>
                      <a:pt x="277285" y="111996"/>
                    </a:cubicBezTo>
                    <a:cubicBezTo>
                      <a:pt x="264726" y="111996"/>
                      <a:pt x="246919" y="116211"/>
                      <a:pt x="223951" y="124642"/>
                    </a:cubicBezTo>
                    <a:cubicBezTo>
                      <a:pt x="209327" y="133073"/>
                      <a:pt x="193585" y="110964"/>
                      <a:pt x="176897" y="58314"/>
                    </a:cubicBezTo>
                    <a:cubicBezTo>
                      <a:pt x="176897" y="54099"/>
                      <a:pt x="176897" y="50916"/>
                      <a:pt x="176897" y="48851"/>
                    </a:cubicBezTo>
                    <a:cubicBezTo>
                      <a:pt x="172682" y="36205"/>
                      <a:pt x="183176" y="29924"/>
                      <a:pt x="208295" y="29924"/>
                    </a:cubicBezTo>
                    <a:cubicBezTo>
                      <a:pt x="260252" y="31903"/>
                      <a:pt x="304210" y="27774"/>
                      <a:pt x="339823" y="17192"/>
                    </a:cubicBezTo>
                    <a:close/>
                  </a:path>
                </a:pathLst>
              </a:custGeom>
              <a:grpFill/>
              <a:ln w="860" cap="flat">
                <a:noFill/>
                <a:prstDash val="solid"/>
                <a:miter/>
              </a:ln>
            </p:spPr>
            <p:txBody>
              <a:bodyPr rtlCol="0" anchor="ctr"/>
              <a:lstStyle/>
              <a:p>
                <a:endParaRPr lang="zh-CN" altLang="en-US"/>
              </a:p>
            </p:txBody>
          </p:sp>
          <p:sp>
            <p:nvSpPr>
              <p:cNvPr id="30" name="任意形状 8"/>
              <p:cNvSpPr/>
              <p:nvPr/>
            </p:nvSpPr>
            <p:spPr>
              <a:xfrm>
                <a:off x="6627623" y="1792353"/>
                <a:ext cx="612994" cy="688006"/>
              </a:xfrm>
              <a:custGeom>
                <a:avLst/>
                <a:gdLst>
                  <a:gd name="connsiteX0" fmla="*/ 139010 w 612994"/>
                  <a:gd name="connsiteY0" fmla="*/ 315243 h 688006"/>
                  <a:gd name="connsiteX1" fmla="*/ 214366 w 612994"/>
                  <a:gd name="connsiteY1" fmla="*/ 283671 h 688006"/>
                  <a:gd name="connsiteX2" fmla="*/ 270882 w 612994"/>
                  <a:gd name="connsiteY2" fmla="*/ 261561 h 688006"/>
                  <a:gd name="connsiteX3" fmla="*/ 302281 w 612994"/>
                  <a:gd name="connsiteY3" fmla="*/ 248915 h 688006"/>
                  <a:gd name="connsiteX4" fmla="*/ 368174 w 612994"/>
                  <a:gd name="connsiteY4" fmla="*/ 204696 h 688006"/>
                  <a:gd name="connsiteX5" fmla="*/ 449810 w 612994"/>
                  <a:gd name="connsiteY5" fmla="*/ 106710 h 688006"/>
                  <a:gd name="connsiteX6" fmla="*/ 471746 w 612994"/>
                  <a:gd name="connsiteY6" fmla="*/ 97246 h 688006"/>
                  <a:gd name="connsiteX7" fmla="*/ 474842 w 612994"/>
                  <a:gd name="connsiteY7" fmla="*/ 100429 h 688006"/>
                  <a:gd name="connsiteX8" fmla="*/ 484305 w 612994"/>
                  <a:gd name="connsiteY8" fmla="*/ 103613 h 688006"/>
                  <a:gd name="connsiteX9" fmla="*/ 487401 w 612994"/>
                  <a:gd name="connsiteY9" fmla="*/ 125722 h 688006"/>
                  <a:gd name="connsiteX10" fmla="*/ 440348 w 612994"/>
                  <a:gd name="connsiteY10" fmla="*/ 173124 h 688006"/>
                  <a:gd name="connsiteX11" fmla="*/ 396389 w 612994"/>
                  <a:gd name="connsiteY11" fmla="*/ 220526 h 688006"/>
                  <a:gd name="connsiteX12" fmla="*/ 387013 w 612994"/>
                  <a:gd name="connsiteY12" fmla="*/ 233172 h 688006"/>
                  <a:gd name="connsiteX13" fmla="*/ 399572 w 612994"/>
                  <a:gd name="connsiteY13" fmla="*/ 239452 h 688006"/>
                  <a:gd name="connsiteX14" fmla="*/ 459186 w 612994"/>
                  <a:gd name="connsiteY14" fmla="*/ 274208 h 688006"/>
                  <a:gd name="connsiteX15" fmla="*/ 449810 w 612994"/>
                  <a:gd name="connsiteY15" fmla="*/ 296317 h 688006"/>
                  <a:gd name="connsiteX16" fmla="*/ 355615 w 612994"/>
                  <a:gd name="connsiteY16" fmla="*/ 353182 h 688006"/>
                  <a:gd name="connsiteX17" fmla="*/ 361895 w 612994"/>
                  <a:gd name="connsiteY17" fmla="*/ 381658 h 688006"/>
                  <a:gd name="connsiteX18" fmla="*/ 383830 w 612994"/>
                  <a:gd name="connsiteY18" fmla="*/ 387938 h 688006"/>
                  <a:gd name="connsiteX19" fmla="*/ 446627 w 612994"/>
                  <a:gd name="connsiteY19" fmla="*/ 384755 h 688006"/>
                  <a:gd name="connsiteX20" fmla="*/ 565941 w 612994"/>
                  <a:gd name="connsiteY20" fmla="*/ 368925 h 688006"/>
                  <a:gd name="connsiteX21" fmla="*/ 612994 w 612994"/>
                  <a:gd name="connsiteY21" fmla="*/ 441620 h 688006"/>
                  <a:gd name="connsiteX22" fmla="*/ 606715 w 612994"/>
                  <a:gd name="connsiteY22" fmla="*/ 463729 h 688006"/>
                  <a:gd name="connsiteX23" fmla="*/ 587876 w 612994"/>
                  <a:gd name="connsiteY23" fmla="*/ 460546 h 688006"/>
                  <a:gd name="connsiteX24" fmla="*/ 390110 w 612994"/>
                  <a:gd name="connsiteY24" fmla="*/ 438437 h 688006"/>
                  <a:gd name="connsiteX25" fmla="*/ 374454 w 612994"/>
                  <a:gd name="connsiteY25" fmla="*/ 457363 h 688006"/>
                  <a:gd name="connsiteX26" fmla="*/ 365077 w 612994"/>
                  <a:gd name="connsiteY26" fmla="*/ 618495 h 688006"/>
                  <a:gd name="connsiteX27" fmla="*/ 361895 w 612994"/>
                  <a:gd name="connsiteY27" fmla="*/ 675360 h 688006"/>
                  <a:gd name="connsiteX28" fmla="*/ 355615 w 612994"/>
                  <a:gd name="connsiteY28" fmla="*/ 688006 h 688006"/>
                  <a:gd name="connsiteX29" fmla="*/ 343055 w 612994"/>
                  <a:gd name="connsiteY29" fmla="*/ 688006 h 688006"/>
                  <a:gd name="connsiteX30" fmla="*/ 157849 w 612994"/>
                  <a:gd name="connsiteY30" fmla="*/ 618495 h 688006"/>
                  <a:gd name="connsiteX31" fmla="*/ 148472 w 612994"/>
                  <a:gd name="connsiteY31" fmla="*/ 605849 h 688006"/>
                  <a:gd name="connsiteX32" fmla="*/ 164128 w 612994"/>
                  <a:gd name="connsiteY32" fmla="*/ 605849 h 688006"/>
                  <a:gd name="connsiteX33" fmla="*/ 280259 w 612994"/>
                  <a:gd name="connsiteY33" fmla="*/ 624775 h 688006"/>
                  <a:gd name="connsiteX34" fmla="*/ 305378 w 612994"/>
                  <a:gd name="connsiteY34" fmla="*/ 596299 h 688006"/>
                  <a:gd name="connsiteX35" fmla="*/ 305378 w 612994"/>
                  <a:gd name="connsiteY35" fmla="*/ 542618 h 688006"/>
                  <a:gd name="connsiteX36" fmla="*/ 308561 w 612994"/>
                  <a:gd name="connsiteY36" fmla="*/ 463643 h 688006"/>
                  <a:gd name="connsiteX37" fmla="*/ 299184 w 612994"/>
                  <a:gd name="connsiteY37" fmla="*/ 454180 h 688006"/>
                  <a:gd name="connsiteX38" fmla="*/ 41804 w 612994"/>
                  <a:gd name="connsiteY38" fmla="*/ 504765 h 688006"/>
                  <a:gd name="connsiteX39" fmla="*/ 13588 w 612994"/>
                  <a:gd name="connsiteY39" fmla="*/ 501582 h 688006"/>
                  <a:gd name="connsiteX40" fmla="*/ 4212 w 612994"/>
                  <a:gd name="connsiteY40" fmla="*/ 479472 h 688006"/>
                  <a:gd name="connsiteX41" fmla="*/ 1029 w 612994"/>
                  <a:gd name="connsiteY41" fmla="*/ 470009 h 688006"/>
                  <a:gd name="connsiteX42" fmla="*/ 13588 w 612994"/>
                  <a:gd name="connsiteY42" fmla="*/ 466826 h 688006"/>
                  <a:gd name="connsiteX43" fmla="*/ 70105 w 612994"/>
                  <a:gd name="connsiteY43" fmla="*/ 454180 h 688006"/>
                  <a:gd name="connsiteX44" fmla="*/ 148558 w 612994"/>
                  <a:gd name="connsiteY44" fmla="*/ 438351 h 688006"/>
                  <a:gd name="connsiteX45" fmla="*/ 283528 w 612994"/>
                  <a:gd name="connsiteY45" fmla="*/ 409875 h 688006"/>
                  <a:gd name="connsiteX46" fmla="*/ 292904 w 612994"/>
                  <a:gd name="connsiteY46" fmla="*/ 406692 h 688006"/>
                  <a:gd name="connsiteX47" fmla="*/ 283528 w 612994"/>
                  <a:gd name="connsiteY47" fmla="*/ 390863 h 688006"/>
                  <a:gd name="connsiteX48" fmla="*/ 255312 w 612994"/>
                  <a:gd name="connsiteY48" fmla="*/ 371936 h 688006"/>
                  <a:gd name="connsiteX49" fmla="*/ 252130 w 612994"/>
                  <a:gd name="connsiteY49" fmla="*/ 353010 h 688006"/>
                  <a:gd name="connsiteX50" fmla="*/ 277248 w 612994"/>
                  <a:gd name="connsiteY50" fmla="*/ 343547 h 688006"/>
                  <a:gd name="connsiteX51" fmla="*/ 305464 w 612994"/>
                  <a:gd name="connsiteY51" fmla="*/ 343547 h 688006"/>
                  <a:gd name="connsiteX52" fmla="*/ 346238 w 612994"/>
                  <a:gd name="connsiteY52" fmla="*/ 315071 h 688006"/>
                  <a:gd name="connsiteX53" fmla="*/ 333679 w 612994"/>
                  <a:gd name="connsiteY53" fmla="*/ 277133 h 688006"/>
                  <a:gd name="connsiteX54" fmla="*/ 164128 w 612994"/>
                  <a:gd name="connsiteY54" fmla="*/ 346644 h 688006"/>
                  <a:gd name="connsiteX55" fmla="*/ 142192 w 612994"/>
                  <a:gd name="connsiteY55" fmla="*/ 346644 h 688006"/>
                  <a:gd name="connsiteX56" fmla="*/ 129633 w 612994"/>
                  <a:gd name="connsiteY56" fmla="*/ 333998 h 688006"/>
                  <a:gd name="connsiteX57" fmla="*/ 123353 w 612994"/>
                  <a:gd name="connsiteY57" fmla="*/ 324535 h 688006"/>
                  <a:gd name="connsiteX58" fmla="*/ 139010 w 612994"/>
                  <a:gd name="connsiteY58" fmla="*/ 315243 h 688006"/>
                  <a:gd name="connsiteX59" fmla="*/ 120171 w 612994"/>
                  <a:gd name="connsiteY59" fmla="*/ 122539 h 688006"/>
                  <a:gd name="connsiteX60" fmla="*/ 233205 w 612994"/>
                  <a:gd name="connsiteY60" fmla="*/ 59308 h 688006"/>
                  <a:gd name="connsiteX61" fmla="*/ 252043 w 612994"/>
                  <a:gd name="connsiteY61" fmla="*/ 53028 h 688006"/>
                  <a:gd name="connsiteX62" fmla="*/ 377637 w 612994"/>
                  <a:gd name="connsiteY62" fmla="*/ 5626 h 688006"/>
                  <a:gd name="connsiteX63" fmla="*/ 409035 w 612994"/>
                  <a:gd name="connsiteY63" fmla="*/ 8809 h 688006"/>
                  <a:gd name="connsiteX64" fmla="*/ 430971 w 612994"/>
                  <a:gd name="connsiteY64" fmla="*/ 30918 h 688006"/>
                  <a:gd name="connsiteX65" fmla="*/ 434154 w 612994"/>
                  <a:gd name="connsiteY65" fmla="*/ 46748 h 688006"/>
                  <a:gd name="connsiteX66" fmla="*/ 415314 w 612994"/>
                  <a:gd name="connsiteY66" fmla="*/ 53028 h 688006"/>
                  <a:gd name="connsiteX67" fmla="*/ 255226 w 612994"/>
                  <a:gd name="connsiteY67" fmla="*/ 106710 h 688006"/>
                  <a:gd name="connsiteX68" fmla="*/ 227011 w 612994"/>
                  <a:gd name="connsiteY68" fmla="*/ 125636 h 688006"/>
                  <a:gd name="connsiteX69" fmla="*/ 189333 w 612994"/>
                  <a:gd name="connsiteY69" fmla="*/ 131916 h 688006"/>
                  <a:gd name="connsiteX70" fmla="*/ 123439 w 612994"/>
                  <a:gd name="connsiteY70" fmla="*/ 138196 h 688006"/>
                  <a:gd name="connsiteX71" fmla="*/ 107783 w 612994"/>
                  <a:gd name="connsiteY71" fmla="*/ 135013 h 688006"/>
                  <a:gd name="connsiteX72" fmla="*/ 120171 w 612994"/>
                  <a:gd name="connsiteY72" fmla="*/ 122539 h 688006"/>
                  <a:gd name="connsiteX73" fmla="*/ 170322 w 612994"/>
                  <a:gd name="connsiteY73" fmla="*/ 248915 h 688006"/>
                  <a:gd name="connsiteX74" fmla="*/ 148386 w 612994"/>
                  <a:gd name="connsiteY74" fmla="*/ 233086 h 688006"/>
                  <a:gd name="connsiteX75" fmla="*/ 129547 w 612994"/>
                  <a:gd name="connsiteY75" fmla="*/ 217257 h 688006"/>
                  <a:gd name="connsiteX76" fmla="*/ 120171 w 612994"/>
                  <a:gd name="connsiteY76" fmla="*/ 207793 h 688006"/>
                  <a:gd name="connsiteX77" fmla="*/ 135827 w 612994"/>
                  <a:gd name="connsiteY77" fmla="*/ 195147 h 688006"/>
                  <a:gd name="connsiteX78" fmla="*/ 236301 w 612994"/>
                  <a:gd name="connsiteY78" fmla="*/ 169855 h 688006"/>
                  <a:gd name="connsiteX79" fmla="*/ 245764 w 612994"/>
                  <a:gd name="connsiteY79" fmla="*/ 173038 h 688006"/>
                  <a:gd name="connsiteX80" fmla="*/ 239484 w 612994"/>
                  <a:gd name="connsiteY80" fmla="*/ 182501 h 688006"/>
                  <a:gd name="connsiteX81" fmla="*/ 198709 w 612994"/>
                  <a:gd name="connsiteY81" fmla="*/ 239366 h 688006"/>
                  <a:gd name="connsiteX82" fmla="*/ 170322 w 612994"/>
                  <a:gd name="connsiteY82" fmla="*/ 248915 h 688006"/>
                  <a:gd name="connsiteX83" fmla="*/ 295915 w 612994"/>
                  <a:gd name="connsiteY83" fmla="*/ 182501 h 688006"/>
                  <a:gd name="connsiteX84" fmla="*/ 286539 w 612994"/>
                  <a:gd name="connsiteY84" fmla="*/ 154025 h 688006"/>
                  <a:gd name="connsiteX85" fmla="*/ 295915 w 612994"/>
                  <a:gd name="connsiteY85" fmla="*/ 135099 h 688006"/>
                  <a:gd name="connsiteX86" fmla="*/ 336690 w 612994"/>
                  <a:gd name="connsiteY86" fmla="*/ 125636 h 688006"/>
                  <a:gd name="connsiteX87" fmla="*/ 364905 w 612994"/>
                  <a:gd name="connsiteY87" fmla="*/ 119356 h 688006"/>
                  <a:gd name="connsiteX88" fmla="*/ 371185 w 612994"/>
                  <a:gd name="connsiteY88" fmla="*/ 122539 h 688006"/>
                  <a:gd name="connsiteX89" fmla="*/ 368088 w 612994"/>
                  <a:gd name="connsiteY89" fmla="*/ 128819 h 688006"/>
                  <a:gd name="connsiteX90" fmla="*/ 324130 w 612994"/>
                  <a:gd name="connsiteY90" fmla="*/ 182501 h 688006"/>
                  <a:gd name="connsiteX91" fmla="*/ 308474 w 612994"/>
                  <a:gd name="connsiteY91" fmla="*/ 195147 h 688006"/>
                  <a:gd name="connsiteX92" fmla="*/ 295915 w 612994"/>
                  <a:gd name="connsiteY92" fmla="*/ 182501 h 68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12994" h="688006">
                    <a:moveTo>
                      <a:pt x="139010" y="315243"/>
                    </a:moveTo>
                    <a:cubicBezTo>
                      <a:pt x="161977" y="308963"/>
                      <a:pt x="187096" y="298382"/>
                      <a:pt x="214366" y="283671"/>
                    </a:cubicBezTo>
                    <a:cubicBezTo>
                      <a:pt x="226925" y="279455"/>
                      <a:pt x="245764" y="272143"/>
                      <a:pt x="270882" y="261561"/>
                    </a:cubicBezTo>
                    <a:cubicBezTo>
                      <a:pt x="279227" y="259497"/>
                      <a:pt x="289721" y="255281"/>
                      <a:pt x="302281" y="248915"/>
                    </a:cubicBezTo>
                    <a:cubicBezTo>
                      <a:pt x="321120" y="244700"/>
                      <a:pt x="343055" y="229989"/>
                      <a:pt x="368174" y="204696"/>
                    </a:cubicBezTo>
                    <a:cubicBezTo>
                      <a:pt x="387013" y="187835"/>
                      <a:pt x="414196" y="155230"/>
                      <a:pt x="449810" y="106710"/>
                    </a:cubicBezTo>
                    <a:cubicBezTo>
                      <a:pt x="453939" y="98279"/>
                      <a:pt x="461251" y="95182"/>
                      <a:pt x="471746" y="97246"/>
                    </a:cubicBezTo>
                    <a:cubicBezTo>
                      <a:pt x="471746" y="99397"/>
                      <a:pt x="472777" y="100429"/>
                      <a:pt x="474842" y="100429"/>
                    </a:cubicBezTo>
                    <a:cubicBezTo>
                      <a:pt x="478971" y="102580"/>
                      <a:pt x="482154" y="103613"/>
                      <a:pt x="484305" y="103613"/>
                    </a:cubicBezTo>
                    <a:cubicBezTo>
                      <a:pt x="494713" y="107828"/>
                      <a:pt x="495746" y="115226"/>
                      <a:pt x="487401" y="125722"/>
                    </a:cubicBezTo>
                    <a:cubicBezTo>
                      <a:pt x="474842" y="138368"/>
                      <a:pt x="459186" y="154197"/>
                      <a:pt x="440348" y="173124"/>
                    </a:cubicBezTo>
                    <a:cubicBezTo>
                      <a:pt x="421508" y="194201"/>
                      <a:pt x="406884" y="210030"/>
                      <a:pt x="396389" y="220526"/>
                    </a:cubicBezTo>
                    <a:cubicBezTo>
                      <a:pt x="390110" y="226806"/>
                      <a:pt x="387013" y="231107"/>
                      <a:pt x="387013" y="233172"/>
                    </a:cubicBezTo>
                    <a:cubicBezTo>
                      <a:pt x="387013" y="237387"/>
                      <a:pt x="391142" y="239452"/>
                      <a:pt x="399572" y="239452"/>
                    </a:cubicBezTo>
                    <a:cubicBezTo>
                      <a:pt x="428820" y="247883"/>
                      <a:pt x="448691" y="259497"/>
                      <a:pt x="459186" y="274208"/>
                    </a:cubicBezTo>
                    <a:cubicBezTo>
                      <a:pt x="465465" y="284789"/>
                      <a:pt x="462283" y="292102"/>
                      <a:pt x="449810" y="296317"/>
                    </a:cubicBezTo>
                    <a:cubicBezTo>
                      <a:pt x="414196" y="319545"/>
                      <a:pt x="382798" y="338471"/>
                      <a:pt x="355615" y="353182"/>
                    </a:cubicBezTo>
                    <a:cubicBezTo>
                      <a:pt x="345120" y="359462"/>
                      <a:pt x="347185" y="369011"/>
                      <a:pt x="361895" y="381658"/>
                    </a:cubicBezTo>
                    <a:cubicBezTo>
                      <a:pt x="366024" y="387938"/>
                      <a:pt x="373335" y="390088"/>
                      <a:pt x="383830" y="387938"/>
                    </a:cubicBezTo>
                    <a:cubicBezTo>
                      <a:pt x="400519" y="387938"/>
                      <a:pt x="421508" y="386905"/>
                      <a:pt x="446627" y="384755"/>
                    </a:cubicBezTo>
                    <a:cubicBezTo>
                      <a:pt x="498929" y="380539"/>
                      <a:pt x="538671" y="375291"/>
                      <a:pt x="565941" y="368925"/>
                    </a:cubicBezTo>
                    <a:cubicBezTo>
                      <a:pt x="582629" y="377356"/>
                      <a:pt x="598371" y="401616"/>
                      <a:pt x="612994" y="441620"/>
                    </a:cubicBezTo>
                    <a:cubicBezTo>
                      <a:pt x="612994" y="454266"/>
                      <a:pt x="610930" y="461664"/>
                      <a:pt x="606715" y="463729"/>
                    </a:cubicBezTo>
                    <a:cubicBezTo>
                      <a:pt x="602500" y="465880"/>
                      <a:pt x="596220" y="464847"/>
                      <a:pt x="587876" y="460546"/>
                    </a:cubicBezTo>
                    <a:cubicBezTo>
                      <a:pt x="533423" y="437404"/>
                      <a:pt x="467530" y="430006"/>
                      <a:pt x="390110" y="438437"/>
                    </a:cubicBezTo>
                    <a:cubicBezTo>
                      <a:pt x="379615" y="438437"/>
                      <a:pt x="374454" y="444717"/>
                      <a:pt x="374454" y="457363"/>
                    </a:cubicBezTo>
                    <a:cubicBezTo>
                      <a:pt x="372303" y="529025"/>
                      <a:pt x="369207" y="582707"/>
                      <a:pt x="365077" y="618495"/>
                    </a:cubicBezTo>
                    <a:cubicBezTo>
                      <a:pt x="358798" y="639486"/>
                      <a:pt x="357679" y="658498"/>
                      <a:pt x="361895" y="675360"/>
                    </a:cubicBezTo>
                    <a:cubicBezTo>
                      <a:pt x="361895" y="681640"/>
                      <a:pt x="359744" y="685855"/>
                      <a:pt x="355615" y="688006"/>
                    </a:cubicBezTo>
                    <a:lnTo>
                      <a:pt x="343055" y="688006"/>
                    </a:lnTo>
                    <a:cubicBezTo>
                      <a:pt x="261420" y="671144"/>
                      <a:pt x="199656" y="648003"/>
                      <a:pt x="157849" y="618495"/>
                    </a:cubicBezTo>
                    <a:cubicBezTo>
                      <a:pt x="149419" y="612215"/>
                      <a:pt x="146322" y="607999"/>
                      <a:pt x="148472" y="605849"/>
                    </a:cubicBezTo>
                    <a:cubicBezTo>
                      <a:pt x="148472" y="603784"/>
                      <a:pt x="153634" y="603784"/>
                      <a:pt x="164128" y="605849"/>
                    </a:cubicBezTo>
                    <a:cubicBezTo>
                      <a:pt x="208086" y="620646"/>
                      <a:pt x="246796" y="626926"/>
                      <a:pt x="280259" y="624775"/>
                    </a:cubicBezTo>
                    <a:cubicBezTo>
                      <a:pt x="294883" y="624775"/>
                      <a:pt x="303227" y="615312"/>
                      <a:pt x="305378" y="596299"/>
                    </a:cubicBezTo>
                    <a:cubicBezTo>
                      <a:pt x="305378" y="585804"/>
                      <a:pt x="305378" y="567824"/>
                      <a:pt x="305378" y="542618"/>
                    </a:cubicBezTo>
                    <a:cubicBezTo>
                      <a:pt x="307442" y="508980"/>
                      <a:pt x="308561" y="482569"/>
                      <a:pt x="308561" y="463643"/>
                    </a:cubicBezTo>
                    <a:cubicBezTo>
                      <a:pt x="308561" y="457363"/>
                      <a:pt x="305378" y="454180"/>
                      <a:pt x="299184" y="454180"/>
                    </a:cubicBezTo>
                    <a:cubicBezTo>
                      <a:pt x="156816" y="464761"/>
                      <a:pt x="71052" y="481537"/>
                      <a:pt x="41804" y="504765"/>
                    </a:cubicBezTo>
                    <a:cubicBezTo>
                      <a:pt x="27180" y="513196"/>
                      <a:pt x="17718" y="512163"/>
                      <a:pt x="13588" y="501582"/>
                    </a:cubicBezTo>
                    <a:cubicBezTo>
                      <a:pt x="9373" y="497366"/>
                      <a:pt x="6191" y="490054"/>
                      <a:pt x="4212" y="479472"/>
                    </a:cubicBezTo>
                    <a:cubicBezTo>
                      <a:pt x="-3" y="475257"/>
                      <a:pt x="-1036" y="472074"/>
                      <a:pt x="1029" y="470009"/>
                    </a:cubicBezTo>
                    <a:cubicBezTo>
                      <a:pt x="1029" y="467944"/>
                      <a:pt x="5158" y="466826"/>
                      <a:pt x="13588" y="466826"/>
                    </a:cubicBezTo>
                    <a:cubicBezTo>
                      <a:pt x="26148" y="468977"/>
                      <a:pt x="44987" y="464761"/>
                      <a:pt x="70105" y="454180"/>
                    </a:cubicBezTo>
                    <a:cubicBezTo>
                      <a:pt x="88944" y="447900"/>
                      <a:pt x="115095" y="442652"/>
                      <a:pt x="148558" y="438351"/>
                    </a:cubicBezTo>
                    <a:cubicBezTo>
                      <a:pt x="225979" y="425704"/>
                      <a:pt x="270968" y="416241"/>
                      <a:pt x="283528" y="409875"/>
                    </a:cubicBezTo>
                    <a:cubicBezTo>
                      <a:pt x="289807" y="409875"/>
                      <a:pt x="292904" y="408843"/>
                      <a:pt x="292904" y="406692"/>
                    </a:cubicBezTo>
                    <a:cubicBezTo>
                      <a:pt x="292904" y="404627"/>
                      <a:pt x="289807" y="399293"/>
                      <a:pt x="283528" y="390863"/>
                    </a:cubicBezTo>
                    <a:cubicBezTo>
                      <a:pt x="270968" y="382432"/>
                      <a:pt x="261592" y="376152"/>
                      <a:pt x="255312" y="371936"/>
                    </a:cubicBezTo>
                    <a:cubicBezTo>
                      <a:pt x="246882" y="367721"/>
                      <a:pt x="245936" y="361441"/>
                      <a:pt x="252130" y="353010"/>
                    </a:cubicBezTo>
                    <a:cubicBezTo>
                      <a:pt x="258409" y="344579"/>
                      <a:pt x="266753" y="341482"/>
                      <a:pt x="277248" y="343547"/>
                    </a:cubicBezTo>
                    <a:cubicBezTo>
                      <a:pt x="283528" y="347762"/>
                      <a:pt x="292904" y="347762"/>
                      <a:pt x="305464" y="343547"/>
                    </a:cubicBezTo>
                    <a:cubicBezTo>
                      <a:pt x="311743" y="343547"/>
                      <a:pt x="325335" y="334084"/>
                      <a:pt x="346238" y="315071"/>
                    </a:cubicBezTo>
                    <a:cubicBezTo>
                      <a:pt x="358798" y="298210"/>
                      <a:pt x="354583" y="285563"/>
                      <a:pt x="333679" y="277133"/>
                    </a:cubicBezTo>
                    <a:cubicBezTo>
                      <a:pt x="306496" y="277133"/>
                      <a:pt x="249979" y="300360"/>
                      <a:pt x="164128" y="346644"/>
                    </a:cubicBezTo>
                    <a:cubicBezTo>
                      <a:pt x="153634" y="352924"/>
                      <a:pt x="146322" y="352924"/>
                      <a:pt x="142192" y="346644"/>
                    </a:cubicBezTo>
                    <a:cubicBezTo>
                      <a:pt x="135913" y="342429"/>
                      <a:pt x="131698" y="338213"/>
                      <a:pt x="129633" y="333998"/>
                    </a:cubicBezTo>
                    <a:cubicBezTo>
                      <a:pt x="123353" y="329782"/>
                      <a:pt x="121203" y="326599"/>
                      <a:pt x="123353" y="324535"/>
                    </a:cubicBezTo>
                    <a:cubicBezTo>
                      <a:pt x="123267" y="320491"/>
                      <a:pt x="128429" y="317394"/>
                      <a:pt x="139010" y="315243"/>
                    </a:cubicBezTo>
                    <a:close/>
                    <a:moveTo>
                      <a:pt x="120171" y="122539"/>
                    </a:moveTo>
                    <a:cubicBezTo>
                      <a:pt x="159913" y="97246"/>
                      <a:pt x="197591" y="76255"/>
                      <a:pt x="233205" y="59308"/>
                    </a:cubicBezTo>
                    <a:cubicBezTo>
                      <a:pt x="237333" y="59308"/>
                      <a:pt x="243613" y="57243"/>
                      <a:pt x="252043" y="53028"/>
                    </a:cubicBezTo>
                    <a:cubicBezTo>
                      <a:pt x="296001" y="38317"/>
                      <a:pt x="337808" y="22487"/>
                      <a:pt x="377637" y="5626"/>
                    </a:cubicBezTo>
                    <a:cubicBezTo>
                      <a:pt x="392260" y="-2805"/>
                      <a:pt x="402755" y="-1773"/>
                      <a:pt x="409035" y="8809"/>
                    </a:cubicBezTo>
                    <a:cubicBezTo>
                      <a:pt x="411099" y="15089"/>
                      <a:pt x="418411" y="22573"/>
                      <a:pt x="430971" y="30918"/>
                    </a:cubicBezTo>
                    <a:cubicBezTo>
                      <a:pt x="435100" y="37198"/>
                      <a:pt x="436132" y="42532"/>
                      <a:pt x="434154" y="46748"/>
                    </a:cubicBezTo>
                    <a:cubicBezTo>
                      <a:pt x="429938" y="50963"/>
                      <a:pt x="423659" y="53028"/>
                      <a:pt x="415314" y="53028"/>
                    </a:cubicBezTo>
                    <a:cubicBezTo>
                      <a:pt x="325335" y="67825"/>
                      <a:pt x="271915" y="85718"/>
                      <a:pt x="255226" y="106710"/>
                    </a:cubicBezTo>
                    <a:cubicBezTo>
                      <a:pt x="248947" y="119356"/>
                      <a:pt x="239570" y="125636"/>
                      <a:pt x="227011" y="125636"/>
                    </a:cubicBezTo>
                    <a:cubicBezTo>
                      <a:pt x="218581" y="127787"/>
                      <a:pt x="206107" y="129851"/>
                      <a:pt x="189333" y="131916"/>
                    </a:cubicBezTo>
                    <a:cubicBezTo>
                      <a:pt x="162150" y="136131"/>
                      <a:pt x="140128" y="138196"/>
                      <a:pt x="123439" y="138196"/>
                    </a:cubicBezTo>
                    <a:cubicBezTo>
                      <a:pt x="115009" y="138196"/>
                      <a:pt x="109762" y="137164"/>
                      <a:pt x="107783" y="135013"/>
                    </a:cubicBezTo>
                    <a:cubicBezTo>
                      <a:pt x="107611" y="133034"/>
                      <a:pt x="111740" y="128819"/>
                      <a:pt x="120171" y="122539"/>
                    </a:cubicBezTo>
                    <a:close/>
                    <a:moveTo>
                      <a:pt x="170322" y="248915"/>
                    </a:moveTo>
                    <a:cubicBezTo>
                      <a:pt x="164042" y="246850"/>
                      <a:pt x="156644" y="241517"/>
                      <a:pt x="148386" y="233086"/>
                    </a:cubicBezTo>
                    <a:cubicBezTo>
                      <a:pt x="139956" y="226806"/>
                      <a:pt x="133762" y="221558"/>
                      <a:pt x="129547" y="217257"/>
                    </a:cubicBezTo>
                    <a:cubicBezTo>
                      <a:pt x="121117" y="213041"/>
                      <a:pt x="118020" y="209944"/>
                      <a:pt x="120171" y="207793"/>
                    </a:cubicBezTo>
                    <a:cubicBezTo>
                      <a:pt x="120171" y="203578"/>
                      <a:pt x="125332" y="199363"/>
                      <a:pt x="135827" y="195147"/>
                    </a:cubicBezTo>
                    <a:cubicBezTo>
                      <a:pt x="169289" y="182501"/>
                      <a:pt x="202753" y="174156"/>
                      <a:pt x="236301" y="169855"/>
                    </a:cubicBezTo>
                    <a:cubicBezTo>
                      <a:pt x="242581" y="169855"/>
                      <a:pt x="245764" y="170973"/>
                      <a:pt x="245764" y="173038"/>
                    </a:cubicBezTo>
                    <a:cubicBezTo>
                      <a:pt x="245764" y="175188"/>
                      <a:pt x="243613" y="178286"/>
                      <a:pt x="239484" y="182501"/>
                    </a:cubicBezTo>
                    <a:cubicBezTo>
                      <a:pt x="220645" y="199363"/>
                      <a:pt x="207054" y="218375"/>
                      <a:pt x="198709" y="239366"/>
                    </a:cubicBezTo>
                    <a:cubicBezTo>
                      <a:pt x="192344" y="256314"/>
                      <a:pt x="182881" y="259497"/>
                      <a:pt x="170322" y="248915"/>
                    </a:cubicBezTo>
                    <a:close/>
                    <a:moveTo>
                      <a:pt x="295915" y="182501"/>
                    </a:moveTo>
                    <a:cubicBezTo>
                      <a:pt x="289636" y="169855"/>
                      <a:pt x="286539" y="160392"/>
                      <a:pt x="286539" y="154025"/>
                    </a:cubicBezTo>
                    <a:cubicBezTo>
                      <a:pt x="280259" y="143530"/>
                      <a:pt x="283356" y="137164"/>
                      <a:pt x="295915" y="135099"/>
                    </a:cubicBezTo>
                    <a:cubicBezTo>
                      <a:pt x="302195" y="133034"/>
                      <a:pt x="315786" y="129851"/>
                      <a:pt x="336690" y="125636"/>
                    </a:cubicBezTo>
                    <a:cubicBezTo>
                      <a:pt x="345034" y="123571"/>
                      <a:pt x="354410" y="121420"/>
                      <a:pt x="364905" y="119356"/>
                    </a:cubicBezTo>
                    <a:cubicBezTo>
                      <a:pt x="369034" y="119356"/>
                      <a:pt x="371185" y="120474"/>
                      <a:pt x="371185" y="122539"/>
                    </a:cubicBezTo>
                    <a:cubicBezTo>
                      <a:pt x="373249" y="122539"/>
                      <a:pt x="372217" y="124690"/>
                      <a:pt x="368088" y="128819"/>
                    </a:cubicBezTo>
                    <a:cubicBezTo>
                      <a:pt x="349249" y="145681"/>
                      <a:pt x="334625" y="163575"/>
                      <a:pt x="324130" y="182501"/>
                    </a:cubicBezTo>
                    <a:cubicBezTo>
                      <a:pt x="317851" y="190932"/>
                      <a:pt x="312603" y="195147"/>
                      <a:pt x="308474" y="195147"/>
                    </a:cubicBezTo>
                    <a:cubicBezTo>
                      <a:pt x="306410" y="195147"/>
                      <a:pt x="302195" y="191018"/>
                      <a:pt x="295915" y="182501"/>
                    </a:cubicBezTo>
                    <a:close/>
                  </a:path>
                </a:pathLst>
              </a:custGeom>
              <a:grpFill/>
              <a:ln w="860" cap="flat">
                <a:noFill/>
                <a:prstDash val="solid"/>
                <a:miter/>
              </a:ln>
            </p:spPr>
            <p:txBody>
              <a:bodyPr rtlCol="0" anchor="ctr"/>
              <a:lstStyle/>
              <a:p>
                <a:endParaRPr lang="zh-CN" altLang="en-US"/>
              </a:p>
            </p:txBody>
          </p:sp>
          <p:sp>
            <p:nvSpPr>
              <p:cNvPr id="31" name="任意形状 9"/>
              <p:cNvSpPr/>
              <p:nvPr/>
            </p:nvSpPr>
            <p:spPr>
              <a:xfrm>
                <a:off x="7368828" y="1806122"/>
                <a:ext cx="707063" cy="661591"/>
              </a:xfrm>
              <a:custGeom>
                <a:avLst/>
                <a:gdLst>
                  <a:gd name="connsiteX0" fmla="*/ 314376 w 707063"/>
                  <a:gd name="connsiteY0" fmla="*/ 345693 h 661591"/>
                  <a:gd name="connsiteX1" fmla="*/ 301817 w 707063"/>
                  <a:gd name="connsiteY1" fmla="*/ 345693 h 661591"/>
                  <a:gd name="connsiteX2" fmla="*/ 282978 w 707063"/>
                  <a:gd name="connsiteY2" fmla="*/ 367803 h 661591"/>
                  <a:gd name="connsiteX3" fmla="*/ 264139 w 707063"/>
                  <a:gd name="connsiteY3" fmla="*/ 377266 h 661591"/>
                  <a:gd name="connsiteX4" fmla="*/ 251579 w 707063"/>
                  <a:gd name="connsiteY4" fmla="*/ 393095 h 661591"/>
                  <a:gd name="connsiteX5" fmla="*/ 251579 w 707063"/>
                  <a:gd name="connsiteY5" fmla="*/ 399375 h 661591"/>
                  <a:gd name="connsiteX6" fmla="*/ 248397 w 707063"/>
                  <a:gd name="connsiteY6" fmla="*/ 430948 h 661591"/>
                  <a:gd name="connsiteX7" fmla="*/ 314290 w 707063"/>
                  <a:gd name="connsiteY7" fmla="*/ 408839 h 661591"/>
                  <a:gd name="connsiteX8" fmla="*/ 329947 w 707063"/>
                  <a:gd name="connsiteY8" fmla="*/ 415119 h 661591"/>
                  <a:gd name="connsiteX9" fmla="*/ 345603 w 707063"/>
                  <a:gd name="connsiteY9" fmla="*/ 462520 h 661591"/>
                  <a:gd name="connsiteX10" fmla="*/ 336226 w 707063"/>
                  <a:gd name="connsiteY10" fmla="*/ 471984 h 661591"/>
                  <a:gd name="connsiteX11" fmla="*/ 264053 w 707063"/>
                  <a:gd name="connsiteY11" fmla="*/ 487813 h 661591"/>
                  <a:gd name="connsiteX12" fmla="*/ 242117 w 707063"/>
                  <a:gd name="connsiteY12" fmla="*/ 506739 h 661591"/>
                  <a:gd name="connsiteX13" fmla="*/ 232741 w 707063"/>
                  <a:gd name="connsiteY13" fmla="*/ 588897 h 661591"/>
                  <a:gd name="connsiteX14" fmla="*/ 235837 w 707063"/>
                  <a:gd name="connsiteY14" fmla="*/ 636299 h 661591"/>
                  <a:gd name="connsiteX15" fmla="*/ 235837 w 707063"/>
                  <a:gd name="connsiteY15" fmla="*/ 652128 h 661591"/>
                  <a:gd name="connsiteX16" fmla="*/ 213902 w 707063"/>
                  <a:gd name="connsiteY16" fmla="*/ 661591 h 661591"/>
                  <a:gd name="connsiteX17" fmla="*/ 188783 w 707063"/>
                  <a:gd name="connsiteY17" fmla="*/ 633116 h 661591"/>
                  <a:gd name="connsiteX18" fmla="*/ 188783 w 707063"/>
                  <a:gd name="connsiteY18" fmla="*/ 576250 h 661591"/>
                  <a:gd name="connsiteX19" fmla="*/ 195063 w 707063"/>
                  <a:gd name="connsiteY19" fmla="*/ 535215 h 661591"/>
                  <a:gd name="connsiteX20" fmla="*/ 179407 w 707063"/>
                  <a:gd name="connsiteY20" fmla="*/ 519386 h 661591"/>
                  <a:gd name="connsiteX21" fmla="*/ 141729 w 707063"/>
                  <a:gd name="connsiteY21" fmla="*/ 528849 h 661591"/>
                  <a:gd name="connsiteX22" fmla="*/ 116610 w 707063"/>
                  <a:gd name="connsiteY22" fmla="*/ 535129 h 661591"/>
                  <a:gd name="connsiteX23" fmla="*/ 100954 w 707063"/>
                  <a:gd name="connsiteY23" fmla="*/ 538312 h 661591"/>
                  <a:gd name="connsiteX24" fmla="*/ 56997 w 707063"/>
                  <a:gd name="connsiteY24" fmla="*/ 547775 h 661591"/>
                  <a:gd name="connsiteX25" fmla="*/ 44437 w 707063"/>
                  <a:gd name="connsiteY25" fmla="*/ 554055 h 661591"/>
                  <a:gd name="connsiteX26" fmla="*/ 35061 w 707063"/>
                  <a:gd name="connsiteY26" fmla="*/ 560335 h 661591"/>
                  <a:gd name="connsiteX27" fmla="*/ 19405 w 707063"/>
                  <a:gd name="connsiteY27" fmla="*/ 557152 h 661591"/>
                  <a:gd name="connsiteX28" fmla="*/ 10028 w 707063"/>
                  <a:gd name="connsiteY28" fmla="*/ 538226 h 661591"/>
                  <a:gd name="connsiteX29" fmla="*/ 652 w 707063"/>
                  <a:gd name="connsiteY29" fmla="*/ 519299 h 661591"/>
                  <a:gd name="connsiteX30" fmla="*/ 10028 w 707063"/>
                  <a:gd name="connsiteY30" fmla="*/ 503470 h 661591"/>
                  <a:gd name="connsiteX31" fmla="*/ 198418 w 707063"/>
                  <a:gd name="connsiteY31" fmla="*/ 446605 h 661591"/>
                  <a:gd name="connsiteX32" fmla="*/ 198418 w 707063"/>
                  <a:gd name="connsiteY32" fmla="*/ 408667 h 661591"/>
                  <a:gd name="connsiteX33" fmla="*/ 188955 w 707063"/>
                  <a:gd name="connsiteY33" fmla="*/ 402386 h 661591"/>
                  <a:gd name="connsiteX34" fmla="*/ 101040 w 707063"/>
                  <a:gd name="connsiteY34" fmla="*/ 437142 h 661591"/>
                  <a:gd name="connsiteX35" fmla="*/ 75922 w 707063"/>
                  <a:gd name="connsiteY35" fmla="*/ 433959 h 661591"/>
                  <a:gd name="connsiteX36" fmla="*/ 72824 w 707063"/>
                  <a:gd name="connsiteY36" fmla="*/ 430776 h 661591"/>
                  <a:gd name="connsiteX37" fmla="*/ 47706 w 707063"/>
                  <a:gd name="connsiteY37" fmla="*/ 396020 h 661591"/>
                  <a:gd name="connsiteX38" fmla="*/ 57082 w 707063"/>
                  <a:gd name="connsiteY38" fmla="*/ 370728 h 661591"/>
                  <a:gd name="connsiteX39" fmla="*/ 66459 w 707063"/>
                  <a:gd name="connsiteY39" fmla="*/ 370728 h 661591"/>
                  <a:gd name="connsiteX40" fmla="*/ 79018 w 707063"/>
                  <a:gd name="connsiteY40" fmla="*/ 367545 h 661591"/>
                  <a:gd name="connsiteX41" fmla="*/ 110417 w 707063"/>
                  <a:gd name="connsiteY41" fmla="*/ 332789 h 661591"/>
                  <a:gd name="connsiteX42" fmla="*/ 116696 w 707063"/>
                  <a:gd name="connsiteY42" fmla="*/ 320143 h 661591"/>
                  <a:gd name="connsiteX43" fmla="*/ 122975 w 707063"/>
                  <a:gd name="connsiteY43" fmla="*/ 310680 h 661591"/>
                  <a:gd name="connsiteX44" fmla="*/ 141815 w 707063"/>
                  <a:gd name="connsiteY44" fmla="*/ 266461 h 661591"/>
                  <a:gd name="connsiteX45" fmla="*/ 126159 w 707063"/>
                  <a:gd name="connsiteY45" fmla="*/ 256998 h 661591"/>
                  <a:gd name="connsiteX46" fmla="*/ 116783 w 707063"/>
                  <a:gd name="connsiteY46" fmla="*/ 260181 h 661591"/>
                  <a:gd name="connsiteX47" fmla="*/ 101126 w 707063"/>
                  <a:gd name="connsiteY47" fmla="*/ 250718 h 661591"/>
                  <a:gd name="connsiteX48" fmla="*/ 94847 w 707063"/>
                  <a:gd name="connsiteY48" fmla="*/ 193853 h 661591"/>
                  <a:gd name="connsiteX49" fmla="*/ 113685 w 707063"/>
                  <a:gd name="connsiteY49" fmla="*/ 174926 h 661591"/>
                  <a:gd name="connsiteX50" fmla="*/ 163923 w 707063"/>
                  <a:gd name="connsiteY50" fmla="*/ 178109 h 661591"/>
                  <a:gd name="connsiteX51" fmla="*/ 195321 w 707063"/>
                  <a:gd name="connsiteY51" fmla="*/ 149634 h 661591"/>
                  <a:gd name="connsiteX52" fmla="*/ 207880 w 707063"/>
                  <a:gd name="connsiteY52" fmla="*/ 111695 h 661591"/>
                  <a:gd name="connsiteX53" fmla="*/ 236095 w 707063"/>
                  <a:gd name="connsiteY53" fmla="*/ 45367 h 661591"/>
                  <a:gd name="connsiteX54" fmla="*/ 248655 w 707063"/>
                  <a:gd name="connsiteY54" fmla="*/ 39087 h 661591"/>
                  <a:gd name="connsiteX55" fmla="*/ 301989 w 707063"/>
                  <a:gd name="connsiteY55" fmla="*/ 54916 h 661591"/>
                  <a:gd name="connsiteX56" fmla="*/ 305086 w 707063"/>
                  <a:gd name="connsiteY56" fmla="*/ 80209 h 661591"/>
                  <a:gd name="connsiteX57" fmla="*/ 298806 w 707063"/>
                  <a:gd name="connsiteY57" fmla="*/ 86489 h 661591"/>
                  <a:gd name="connsiteX58" fmla="*/ 264312 w 707063"/>
                  <a:gd name="connsiteY58" fmla="*/ 140171 h 661591"/>
                  <a:gd name="connsiteX59" fmla="*/ 261128 w 707063"/>
                  <a:gd name="connsiteY59" fmla="*/ 152817 h 661591"/>
                  <a:gd name="connsiteX60" fmla="*/ 276785 w 707063"/>
                  <a:gd name="connsiteY60" fmla="*/ 149634 h 661591"/>
                  <a:gd name="connsiteX61" fmla="*/ 317559 w 707063"/>
                  <a:gd name="connsiteY61" fmla="*/ 149634 h 661591"/>
                  <a:gd name="connsiteX62" fmla="*/ 317559 w 707063"/>
                  <a:gd name="connsiteY62" fmla="*/ 190669 h 661591"/>
                  <a:gd name="connsiteX63" fmla="*/ 279881 w 707063"/>
                  <a:gd name="connsiteY63" fmla="*/ 222242 h 661591"/>
                  <a:gd name="connsiteX64" fmla="*/ 217085 w 707063"/>
                  <a:gd name="connsiteY64" fmla="*/ 244351 h 661591"/>
                  <a:gd name="connsiteX65" fmla="*/ 176310 w 707063"/>
                  <a:gd name="connsiteY65" fmla="*/ 317046 h 661591"/>
                  <a:gd name="connsiteX66" fmla="*/ 173127 w 707063"/>
                  <a:gd name="connsiteY66" fmla="*/ 332875 h 661591"/>
                  <a:gd name="connsiteX67" fmla="*/ 185686 w 707063"/>
                  <a:gd name="connsiteY67" fmla="*/ 332875 h 661591"/>
                  <a:gd name="connsiteX68" fmla="*/ 201343 w 707063"/>
                  <a:gd name="connsiteY68" fmla="*/ 329692 h 661591"/>
                  <a:gd name="connsiteX69" fmla="*/ 210719 w 707063"/>
                  <a:gd name="connsiteY69" fmla="*/ 320229 h 661591"/>
                  <a:gd name="connsiteX70" fmla="*/ 210719 w 707063"/>
                  <a:gd name="connsiteY70" fmla="*/ 285473 h 661591"/>
                  <a:gd name="connsiteX71" fmla="*/ 220095 w 707063"/>
                  <a:gd name="connsiteY71" fmla="*/ 269644 h 661591"/>
                  <a:gd name="connsiteX72" fmla="*/ 257773 w 707063"/>
                  <a:gd name="connsiteY72" fmla="*/ 272827 h 661591"/>
                  <a:gd name="connsiteX73" fmla="*/ 260871 w 707063"/>
                  <a:gd name="connsiteY73" fmla="*/ 288656 h 661591"/>
                  <a:gd name="connsiteX74" fmla="*/ 257773 w 707063"/>
                  <a:gd name="connsiteY74" fmla="*/ 298120 h 661591"/>
                  <a:gd name="connsiteX75" fmla="*/ 254677 w 707063"/>
                  <a:gd name="connsiteY75" fmla="*/ 307583 h 661591"/>
                  <a:gd name="connsiteX76" fmla="*/ 254677 w 707063"/>
                  <a:gd name="connsiteY76" fmla="*/ 320229 h 661591"/>
                  <a:gd name="connsiteX77" fmla="*/ 270333 w 707063"/>
                  <a:gd name="connsiteY77" fmla="*/ 317046 h 661591"/>
                  <a:gd name="connsiteX78" fmla="*/ 301731 w 707063"/>
                  <a:gd name="connsiteY78" fmla="*/ 320229 h 661591"/>
                  <a:gd name="connsiteX79" fmla="*/ 317387 w 707063"/>
                  <a:gd name="connsiteY79" fmla="*/ 301303 h 661591"/>
                  <a:gd name="connsiteX80" fmla="*/ 345603 w 707063"/>
                  <a:gd name="connsiteY80" fmla="*/ 269730 h 661591"/>
                  <a:gd name="connsiteX81" fmla="*/ 439798 w 707063"/>
                  <a:gd name="connsiteY81" fmla="*/ 23257 h 661591"/>
                  <a:gd name="connsiteX82" fmla="*/ 458636 w 707063"/>
                  <a:gd name="connsiteY82" fmla="*/ 1148 h 661591"/>
                  <a:gd name="connsiteX83" fmla="*/ 464916 w 707063"/>
                  <a:gd name="connsiteY83" fmla="*/ 4331 h 661591"/>
                  <a:gd name="connsiteX84" fmla="*/ 499411 w 707063"/>
                  <a:gd name="connsiteY84" fmla="*/ 20160 h 661591"/>
                  <a:gd name="connsiteX85" fmla="*/ 496314 w 707063"/>
                  <a:gd name="connsiteY85" fmla="*/ 35990 h 661591"/>
                  <a:gd name="connsiteX86" fmla="*/ 420959 w 707063"/>
                  <a:gd name="connsiteY86" fmla="*/ 225597 h 661591"/>
                  <a:gd name="connsiteX87" fmla="*/ 420959 w 707063"/>
                  <a:gd name="connsiteY87" fmla="*/ 238243 h 661591"/>
                  <a:gd name="connsiteX88" fmla="*/ 433518 w 707063"/>
                  <a:gd name="connsiteY88" fmla="*/ 235060 h 661591"/>
                  <a:gd name="connsiteX89" fmla="*/ 518250 w 707063"/>
                  <a:gd name="connsiteY89" fmla="*/ 219231 h 661591"/>
                  <a:gd name="connsiteX90" fmla="*/ 565305 w 707063"/>
                  <a:gd name="connsiteY90" fmla="*/ 228694 h 661591"/>
                  <a:gd name="connsiteX91" fmla="*/ 618639 w 707063"/>
                  <a:gd name="connsiteY91" fmla="*/ 272913 h 661591"/>
                  <a:gd name="connsiteX92" fmla="*/ 637478 w 707063"/>
                  <a:gd name="connsiteY92" fmla="*/ 291839 h 661591"/>
                  <a:gd name="connsiteX93" fmla="*/ 643757 w 707063"/>
                  <a:gd name="connsiteY93" fmla="*/ 298120 h 661591"/>
                  <a:gd name="connsiteX94" fmla="*/ 643757 w 707063"/>
                  <a:gd name="connsiteY94" fmla="*/ 320229 h 661591"/>
                  <a:gd name="connsiteX95" fmla="*/ 618639 w 707063"/>
                  <a:gd name="connsiteY95" fmla="*/ 329692 h 661591"/>
                  <a:gd name="connsiteX96" fmla="*/ 580961 w 707063"/>
                  <a:gd name="connsiteY96" fmla="*/ 342338 h 661591"/>
                  <a:gd name="connsiteX97" fmla="*/ 499325 w 707063"/>
                  <a:gd name="connsiteY97" fmla="*/ 354984 h 661591"/>
                  <a:gd name="connsiteX98" fmla="*/ 464830 w 707063"/>
                  <a:gd name="connsiteY98" fmla="*/ 351801 h 661591"/>
                  <a:gd name="connsiteX99" fmla="*/ 452271 w 707063"/>
                  <a:gd name="connsiteY99" fmla="*/ 399203 h 661591"/>
                  <a:gd name="connsiteX100" fmla="*/ 461734 w 707063"/>
                  <a:gd name="connsiteY100" fmla="*/ 437142 h 661591"/>
                  <a:gd name="connsiteX101" fmla="*/ 511970 w 707063"/>
                  <a:gd name="connsiteY101" fmla="*/ 494007 h 661591"/>
                  <a:gd name="connsiteX102" fmla="*/ 518250 w 707063"/>
                  <a:gd name="connsiteY102" fmla="*/ 497190 h 661591"/>
                  <a:gd name="connsiteX103" fmla="*/ 587327 w 707063"/>
                  <a:gd name="connsiteY103" fmla="*/ 554055 h 661591"/>
                  <a:gd name="connsiteX104" fmla="*/ 599886 w 707063"/>
                  <a:gd name="connsiteY104" fmla="*/ 560335 h 661591"/>
                  <a:gd name="connsiteX105" fmla="*/ 621822 w 707063"/>
                  <a:gd name="connsiteY105" fmla="*/ 576165 h 661591"/>
                  <a:gd name="connsiteX106" fmla="*/ 693995 w 707063"/>
                  <a:gd name="connsiteY106" fmla="*/ 614103 h 661591"/>
                  <a:gd name="connsiteX107" fmla="*/ 706554 w 707063"/>
                  <a:gd name="connsiteY107" fmla="*/ 629933 h 661591"/>
                  <a:gd name="connsiteX108" fmla="*/ 678339 w 707063"/>
                  <a:gd name="connsiteY108" fmla="*/ 642579 h 661591"/>
                  <a:gd name="connsiteX109" fmla="*/ 549648 w 707063"/>
                  <a:gd name="connsiteY109" fmla="*/ 629933 h 661591"/>
                  <a:gd name="connsiteX110" fmla="*/ 521433 w 707063"/>
                  <a:gd name="connsiteY110" fmla="*/ 604640 h 661591"/>
                  <a:gd name="connsiteX111" fmla="*/ 490035 w 707063"/>
                  <a:gd name="connsiteY111" fmla="*/ 516203 h 661591"/>
                  <a:gd name="connsiteX112" fmla="*/ 439798 w 707063"/>
                  <a:gd name="connsiteY112" fmla="*/ 497276 h 661591"/>
                  <a:gd name="connsiteX113" fmla="*/ 408400 w 707063"/>
                  <a:gd name="connsiteY113" fmla="*/ 519386 h 661591"/>
                  <a:gd name="connsiteX114" fmla="*/ 402119 w 707063"/>
                  <a:gd name="connsiteY114" fmla="*/ 525666 h 661591"/>
                  <a:gd name="connsiteX115" fmla="*/ 339323 w 707063"/>
                  <a:gd name="connsiteY115" fmla="*/ 591994 h 661591"/>
                  <a:gd name="connsiteX116" fmla="*/ 289086 w 707063"/>
                  <a:gd name="connsiteY116" fmla="*/ 610920 h 661591"/>
                  <a:gd name="connsiteX117" fmla="*/ 279709 w 707063"/>
                  <a:gd name="connsiteY117" fmla="*/ 610920 h 661591"/>
                  <a:gd name="connsiteX118" fmla="*/ 267150 w 707063"/>
                  <a:gd name="connsiteY118" fmla="*/ 607737 h 661591"/>
                  <a:gd name="connsiteX119" fmla="*/ 273430 w 707063"/>
                  <a:gd name="connsiteY119" fmla="*/ 598274 h 661591"/>
                  <a:gd name="connsiteX120" fmla="*/ 405302 w 707063"/>
                  <a:gd name="connsiteY120" fmla="*/ 323412 h 661591"/>
                  <a:gd name="connsiteX121" fmla="*/ 424142 w 707063"/>
                  <a:gd name="connsiteY121" fmla="*/ 310766 h 661591"/>
                  <a:gd name="connsiteX122" fmla="*/ 474378 w 707063"/>
                  <a:gd name="connsiteY122" fmla="*/ 332875 h 661591"/>
                  <a:gd name="connsiteX123" fmla="*/ 490035 w 707063"/>
                  <a:gd name="connsiteY123" fmla="*/ 336058 h 661591"/>
                  <a:gd name="connsiteX124" fmla="*/ 537089 w 707063"/>
                  <a:gd name="connsiteY124" fmla="*/ 285473 h 661591"/>
                  <a:gd name="connsiteX125" fmla="*/ 471196 w 707063"/>
                  <a:gd name="connsiteY125" fmla="*/ 253901 h 661591"/>
                  <a:gd name="connsiteX126" fmla="*/ 461819 w 707063"/>
                  <a:gd name="connsiteY126" fmla="*/ 260181 h 661591"/>
                  <a:gd name="connsiteX127" fmla="*/ 389646 w 707063"/>
                  <a:gd name="connsiteY127" fmla="*/ 301216 h 661591"/>
                  <a:gd name="connsiteX128" fmla="*/ 380270 w 707063"/>
                  <a:gd name="connsiteY128" fmla="*/ 310680 h 661591"/>
                  <a:gd name="connsiteX129" fmla="*/ 314376 w 707063"/>
                  <a:gd name="connsiteY129" fmla="*/ 345693 h 66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707063" h="661591">
                    <a:moveTo>
                      <a:pt x="314376" y="345693"/>
                    </a:moveTo>
                    <a:lnTo>
                      <a:pt x="301817" y="345693"/>
                    </a:lnTo>
                    <a:cubicBezTo>
                      <a:pt x="301817" y="356275"/>
                      <a:pt x="295538" y="363587"/>
                      <a:pt x="282978" y="367803"/>
                    </a:cubicBezTo>
                    <a:cubicBezTo>
                      <a:pt x="276698" y="372018"/>
                      <a:pt x="270419" y="375201"/>
                      <a:pt x="264139" y="377266"/>
                    </a:cubicBezTo>
                    <a:cubicBezTo>
                      <a:pt x="253644" y="381481"/>
                      <a:pt x="249515" y="386729"/>
                      <a:pt x="251579" y="393095"/>
                    </a:cubicBezTo>
                    <a:cubicBezTo>
                      <a:pt x="251579" y="395246"/>
                      <a:pt x="251579" y="397311"/>
                      <a:pt x="251579" y="399375"/>
                    </a:cubicBezTo>
                    <a:cubicBezTo>
                      <a:pt x="251579" y="416237"/>
                      <a:pt x="250461" y="426733"/>
                      <a:pt x="248397" y="430948"/>
                    </a:cubicBezTo>
                    <a:cubicBezTo>
                      <a:pt x="260956" y="433099"/>
                      <a:pt x="282892" y="425700"/>
                      <a:pt x="314290" y="408839"/>
                    </a:cubicBezTo>
                    <a:cubicBezTo>
                      <a:pt x="318419" y="406774"/>
                      <a:pt x="323753" y="408839"/>
                      <a:pt x="329947" y="415119"/>
                    </a:cubicBezTo>
                    <a:cubicBezTo>
                      <a:pt x="342506" y="434045"/>
                      <a:pt x="347667" y="449874"/>
                      <a:pt x="345603" y="462520"/>
                    </a:cubicBezTo>
                    <a:cubicBezTo>
                      <a:pt x="345603" y="470951"/>
                      <a:pt x="342506" y="474134"/>
                      <a:pt x="336226" y="471984"/>
                    </a:cubicBezTo>
                    <a:cubicBezTo>
                      <a:pt x="338291" y="471984"/>
                      <a:pt x="314290" y="477231"/>
                      <a:pt x="264053" y="487813"/>
                    </a:cubicBezTo>
                    <a:cubicBezTo>
                      <a:pt x="249429" y="492028"/>
                      <a:pt x="242117" y="498394"/>
                      <a:pt x="242117" y="506739"/>
                    </a:cubicBezTo>
                    <a:cubicBezTo>
                      <a:pt x="235837" y="527816"/>
                      <a:pt x="232741" y="555260"/>
                      <a:pt x="232741" y="588897"/>
                    </a:cubicBezTo>
                    <a:cubicBezTo>
                      <a:pt x="230590" y="616254"/>
                      <a:pt x="231623" y="632083"/>
                      <a:pt x="235837" y="636299"/>
                    </a:cubicBezTo>
                    <a:cubicBezTo>
                      <a:pt x="242117" y="642579"/>
                      <a:pt x="242117" y="647827"/>
                      <a:pt x="235837" y="652128"/>
                    </a:cubicBezTo>
                    <a:cubicBezTo>
                      <a:pt x="227407" y="658408"/>
                      <a:pt x="220181" y="661591"/>
                      <a:pt x="213902" y="661591"/>
                    </a:cubicBezTo>
                    <a:cubicBezTo>
                      <a:pt x="192998" y="655311"/>
                      <a:pt x="184568" y="645762"/>
                      <a:pt x="188783" y="633116"/>
                    </a:cubicBezTo>
                    <a:cubicBezTo>
                      <a:pt x="188783" y="622620"/>
                      <a:pt x="188783" y="603608"/>
                      <a:pt x="188783" y="576250"/>
                    </a:cubicBezTo>
                    <a:cubicBezTo>
                      <a:pt x="190848" y="557324"/>
                      <a:pt x="192913" y="543646"/>
                      <a:pt x="195063" y="535215"/>
                    </a:cubicBezTo>
                    <a:cubicBezTo>
                      <a:pt x="195063" y="526784"/>
                      <a:pt x="189815" y="521536"/>
                      <a:pt x="179407" y="519386"/>
                    </a:cubicBezTo>
                    <a:cubicBezTo>
                      <a:pt x="170977" y="521536"/>
                      <a:pt x="158504" y="524633"/>
                      <a:pt x="141729" y="528849"/>
                    </a:cubicBezTo>
                    <a:cubicBezTo>
                      <a:pt x="129169" y="533064"/>
                      <a:pt x="120825" y="535129"/>
                      <a:pt x="116610" y="535129"/>
                    </a:cubicBezTo>
                    <a:cubicBezTo>
                      <a:pt x="110331" y="537280"/>
                      <a:pt x="105083" y="538312"/>
                      <a:pt x="100954" y="538312"/>
                    </a:cubicBezTo>
                    <a:cubicBezTo>
                      <a:pt x="77900" y="540463"/>
                      <a:pt x="63276" y="543560"/>
                      <a:pt x="56997" y="547775"/>
                    </a:cubicBezTo>
                    <a:cubicBezTo>
                      <a:pt x="52781" y="549926"/>
                      <a:pt x="48566" y="551990"/>
                      <a:pt x="44437" y="554055"/>
                    </a:cubicBezTo>
                    <a:cubicBezTo>
                      <a:pt x="40222" y="558271"/>
                      <a:pt x="37039" y="560335"/>
                      <a:pt x="35061" y="560335"/>
                    </a:cubicBezTo>
                    <a:cubicBezTo>
                      <a:pt x="28781" y="564551"/>
                      <a:pt x="23534" y="563518"/>
                      <a:pt x="19405" y="557152"/>
                    </a:cubicBezTo>
                    <a:cubicBezTo>
                      <a:pt x="17254" y="555087"/>
                      <a:pt x="14157" y="548721"/>
                      <a:pt x="10028" y="538226"/>
                    </a:cubicBezTo>
                    <a:cubicBezTo>
                      <a:pt x="3748" y="529795"/>
                      <a:pt x="652" y="523515"/>
                      <a:pt x="652" y="519299"/>
                    </a:cubicBezTo>
                    <a:cubicBezTo>
                      <a:pt x="-1499" y="510869"/>
                      <a:pt x="1683" y="505621"/>
                      <a:pt x="10028" y="503470"/>
                    </a:cubicBezTo>
                    <a:cubicBezTo>
                      <a:pt x="83234" y="484544"/>
                      <a:pt x="146030" y="465531"/>
                      <a:pt x="198418" y="446605"/>
                    </a:cubicBezTo>
                    <a:lnTo>
                      <a:pt x="198418" y="408667"/>
                    </a:lnTo>
                    <a:cubicBezTo>
                      <a:pt x="198418" y="404451"/>
                      <a:pt x="195235" y="402386"/>
                      <a:pt x="188955" y="402386"/>
                    </a:cubicBezTo>
                    <a:cubicBezTo>
                      <a:pt x="170117" y="400322"/>
                      <a:pt x="140782" y="411850"/>
                      <a:pt x="101040" y="437142"/>
                    </a:cubicBezTo>
                    <a:cubicBezTo>
                      <a:pt x="88481" y="445573"/>
                      <a:pt x="80136" y="444540"/>
                      <a:pt x="75922" y="433959"/>
                    </a:cubicBezTo>
                    <a:cubicBezTo>
                      <a:pt x="73771" y="433959"/>
                      <a:pt x="72824" y="432927"/>
                      <a:pt x="72824" y="430776"/>
                    </a:cubicBezTo>
                    <a:cubicBezTo>
                      <a:pt x="64394" y="418130"/>
                      <a:pt x="56050" y="406602"/>
                      <a:pt x="47706" y="396020"/>
                    </a:cubicBezTo>
                    <a:cubicBezTo>
                      <a:pt x="37212" y="383374"/>
                      <a:pt x="40308" y="375029"/>
                      <a:pt x="57082" y="370728"/>
                    </a:cubicBezTo>
                    <a:cubicBezTo>
                      <a:pt x="59147" y="372878"/>
                      <a:pt x="62244" y="372878"/>
                      <a:pt x="66459" y="370728"/>
                    </a:cubicBezTo>
                    <a:cubicBezTo>
                      <a:pt x="70588" y="368663"/>
                      <a:pt x="74803" y="367545"/>
                      <a:pt x="79018" y="367545"/>
                    </a:cubicBezTo>
                    <a:cubicBezTo>
                      <a:pt x="87363" y="367545"/>
                      <a:pt x="97858" y="356017"/>
                      <a:pt x="110417" y="332789"/>
                    </a:cubicBezTo>
                    <a:cubicBezTo>
                      <a:pt x="112481" y="326509"/>
                      <a:pt x="114545" y="322293"/>
                      <a:pt x="116696" y="320143"/>
                    </a:cubicBezTo>
                    <a:cubicBezTo>
                      <a:pt x="116696" y="318078"/>
                      <a:pt x="118761" y="314895"/>
                      <a:pt x="122975" y="310680"/>
                    </a:cubicBezTo>
                    <a:cubicBezTo>
                      <a:pt x="133385" y="291753"/>
                      <a:pt x="139664" y="277042"/>
                      <a:pt x="141815" y="266461"/>
                    </a:cubicBezTo>
                    <a:cubicBezTo>
                      <a:pt x="141815" y="255965"/>
                      <a:pt x="136568" y="252782"/>
                      <a:pt x="126159" y="256998"/>
                    </a:cubicBezTo>
                    <a:cubicBezTo>
                      <a:pt x="121944" y="256998"/>
                      <a:pt x="118761" y="258116"/>
                      <a:pt x="116783" y="260181"/>
                    </a:cubicBezTo>
                    <a:cubicBezTo>
                      <a:pt x="104223" y="266461"/>
                      <a:pt x="98976" y="263364"/>
                      <a:pt x="101126" y="250718"/>
                    </a:cubicBezTo>
                    <a:cubicBezTo>
                      <a:pt x="96911" y="238071"/>
                      <a:pt x="94847" y="219145"/>
                      <a:pt x="94847" y="193853"/>
                    </a:cubicBezTo>
                    <a:cubicBezTo>
                      <a:pt x="90631" y="179142"/>
                      <a:pt x="96911" y="172862"/>
                      <a:pt x="113685" y="174926"/>
                    </a:cubicBezTo>
                    <a:cubicBezTo>
                      <a:pt x="132525" y="174926"/>
                      <a:pt x="149212" y="176045"/>
                      <a:pt x="163923" y="178109"/>
                    </a:cubicBezTo>
                    <a:cubicBezTo>
                      <a:pt x="176482" y="180260"/>
                      <a:pt x="186891" y="170711"/>
                      <a:pt x="195321" y="149634"/>
                    </a:cubicBezTo>
                    <a:cubicBezTo>
                      <a:pt x="197385" y="143354"/>
                      <a:pt x="201601" y="130707"/>
                      <a:pt x="207880" y="111695"/>
                    </a:cubicBezTo>
                    <a:cubicBezTo>
                      <a:pt x="218289" y="84338"/>
                      <a:pt x="227752" y="62228"/>
                      <a:pt x="236095" y="45367"/>
                    </a:cubicBezTo>
                    <a:cubicBezTo>
                      <a:pt x="236095" y="41151"/>
                      <a:pt x="240225" y="39087"/>
                      <a:pt x="248655" y="39087"/>
                    </a:cubicBezTo>
                    <a:cubicBezTo>
                      <a:pt x="265343" y="41237"/>
                      <a:pt x="283150" y="46485"/>
                      <a:pt x="301989" y="54916"/>
                    </a:cubicBezTo>
                    <a:cubicBezTo>
                      <a:pt x="312398" y="61196"/>
                      <a:pt x="313430" y="69713"/>
                      <a:pt x="305086" y="80209"/>
                    </a:cubicBezTo>
                    <a:cubicBezTo>
                      <a:pt x="302935" y="82359"/>
                      <a:pt x="300871" y="84424"/>
                      <a:pt x="298806" y="86489"/>
                    </a:cubicBezTo>
                    <a:cubicBezTo>
                      <a:pt x="279967" y="111781"/>
                      <a:pt x="268440" y="129675"/>
                      <a:pt x="264312" y="140171"/>
                    </a:cubicBezTo>
                    <a:cubicBezTo>
                      <a:pt x="262161" y="146451"/>
                      <a:pt x="261128" y="150752"/>
                      <a:pt x="261128" y="152817"/>
                    </a:cubicBezTo>
                    <a:cubicBezTo>
                      <a:pt x="263193" y="152817"/>
                      <a:pt x="268440" y="151784"/>
                      <a:pt x="276785" y="149634"/>
                    </a:cubicBezTo>
                    <a:cubicBezTo>
                      <a:pt x="297688" y="149634"/>
                      <a:pt x="311280" y="149634"/>
                      <a:pt x="317559" y="149634"/>
                    </a:cubicBezTo>
                    <a:cubicBezTo>
                      <a:pt x="332183" y="149634"/>
                      <a:pt x="332183" y="163398"/>
                      <a:pt x="317559" y="190669"/>
                    </a:cubicBezTo>
                    <a:cubicBezTo>
                      <a:pt x="305000" y="211746"/>
                      <a:pt x="292440" y="222242"/>
                      <a:pt x="279881" y="222242"/>
                    </a:cubicBezTo>
                    <a:cubicBezTo>
                      <a:pt x="246418" y="228522"/>
                      <a:pt x="225429" y="236007"/>
                      <a:pt x="217085" y="244351"/>
                    </a:cubicBezTo>
                    <a:cubicBezTo>
                      <a:pt x="202461" y="256998"/>
                      <a:pt x="188869" y="281258"/>
                      <a:pt x="176310" y="317046"/>
                    </a:cubicBezTo>
                    <a:cubicBezTo>
                      <a:pt x="172095" y="323326"/>
                      <a:pt x="171063" y="328660"/>
                      <a:pt x="173127" y="332875"/>
                    </a:cubicBezTo>
                    <a:cubicBezTo>
                      <a:pt x="175191" y="335026"/>
                      <a:pt x="179407" y="335026"/>
                      <a:pt x="185686" y="332875"/>
                    </a:cubicBezTo>
                    <a:cubicBezTo>
                      <a:pt x="194031" y="335026"/>
                      <a:pt x="199278" y="333993"/>
                      <a:pt x="201343" y="329692"/>
                    </a:cubicBezTo>
                    <a:cubicBezTo>
                      <a:pt x="207622" y="329692"/>
                      <a:pt x="210719" y="326509"/>
                      <a:pt x="210719" y="320229"/>
                    </a:cubicBezTo>
                    <a:cubicBezTo>
                      <a:pt x="210719" y="311798"/>
                      <a:pt x="210719" y="300270"/>
                      <a:pt x="210719" y="285473"/>
                    </a:cubicBezTo>
                    <a:cubicBezTo>
                      <a:pt x="208568" y="277042"/>
                      <a:pt x="211751" y="271795"/>
                      <a:pt x="220095" y="269644"/>
                    </a:cubicBezTo>
                    <a:cubicBezTo>
                      <a:pt x="230504" y="267579"/>
                      <a:pt x="243064" y="268612"/>
                      <a:pt x="257773" y="272827"/>
                    </a:cubicBezTo>
                    <a:cubicBezTo>
                      <a:pt x="261902" y="277042"/>
                      <a:pt x="262935" y="282290"/>
                      <a:pt x="260871" y="288656"/>
                    </a:cubicBezTo>
                    <a:cubicBezTo>
                      <a:pt x="258720" y="292872"/>
                      <a:pt x="257773" y="296055"/>
                      <a:pt x="257773" y="298120"/>
                    </a:cubicBezTo>
                    <a:cubicBezTo>
                      <a:pt x="255623" y="302335"/>
                      <a:pt x="254677" y="305518"/>
                      <a:pt x="254677" y="307583"/>
                    </a:cubicBezTo>
                    <a:cubicBezTo>
                      <a:pt x="252526" y="313863"/>
                      <a:pt x="252526" y="318164"/>
                      <a:pt x="254677" y="320229"/>
                    </a:cubicBezTo>
                    <a:cubicBezTo>
                      <a:pt x="256741" y="320229"/>
                      <a:pt x="261989" y="319197"/>
                      <a:pt x="270333" y="317046"/>
                    </a:cubicBezTo>
                    <a:cubicBezTo>
                      <a:pt x="280742" y="310766"/>
                      <a:pt x="291236" y="311798"/>
                      <a:pt x="301731" y="320229"/>
                    </a:cubicBezTo>
                    <a:cubicBezTo>
                      <a:pt x="305860" y="313949"/>
                      <a:pt x="311107" y="307583"/>
                      <a:pt x="317387" y="301303"/>
                    </a:cubicBezTo>
                    <a:cubicBezTo>
                      <a:pt x="329947" y="288656"/>
                      <a:pt x="339323" y="278161"/>
                      <a:pt x="345603" y="269730"/>
                    </a:cubicBezTo>
                    <a:cubicBezTo>
                      <a:pt x="381130" y="212865"/>
                      <a:pt x="412528" y="130707"/>
                      <a:pt x="439798" y="23257"/>
                    </a:cubicBezTo>
                    <a:cubicBezTo>
                      <a:pt x="443927" y="4331"/>
                      <a:pt x="450206" y="-3067"/>
                      <a:pt x="458636" y="1148"/>
                    </a:cubicBezTo>
                    <a:cubicBezTo>
                      <a:pt x="464916" y="5363"/>
                      <a:pt x="466981" y="6396"/>
                      <a:pt x="464916" y="4331"/>
                    </a:cubicBezTo>
                    <a:cubicBezTo>
                      <a:pt x="481605" y="10611"/>
                      <a:pt x="493132" y="15945"/>
                      <a:pt x="499411" y="20160"/>
                    </a:cubicBezTo>
                    <a:cubicBezTo>
                      <a:pt x="503540" y="28591"/>
                      <a:pt x="502594" y="33925"/>
                      <a:pt x="496314" y="35990"/>
                    </a:cubicBezTo>
                    <a:cubicBezTo>
                      <a:pt x="475411" y="57067"/>
                      <a:pt x="450292" y="120298"/>
                      <a:pt x="420959" y="225597"/>
                    </a:cubicBezTo>
                    <a:cubicBezTo>
                      <a:pt x="418808" y="231877"/>
                      <a:pt x="418808" y="236179"/>
                      <a:pt x="420959" y="238243"/>
                    </a:cubicBezTo>
                    <a:cubicBezTo>
                      <a:pt x="423023" y="238243"/>
                      <a:pt x="427238" y="237211"/>
                      <a:pt x="433518" y="235060"/>
                    </a:cubicBezTo>
                    <a:cubicBezTo>
                      <a:pt x="458636" y="226630"/>
                      <a:pt x="486852" y="221382"/>
                      <a:pt x="518250" y="219231"/>
                    </a:cubicBezTo>
                    <a:cubicBezTo>
                      <a:pt x="539154" y="219231"/>
                      <a:pt x="554810" y="222414"/>
                      <a:pt x="565305" y="228694"/>
                    </a:cubicBezTo>
                    <a:cubicBezTo>
                      <a:pt x="577864" y="234974"/>
                      <a:pt x="595585" y="249771"/>
                      <a:pt x="618639" y="272913"/>
                    </a:cubicBezTo>
                    <a:cubicBezTo>
                      <a:pt x="622768" y="279193"/>
                      <a:pt x="629048" y="285559"/>
                      <a:pt x="637478" y="291839"/>
                    </a:cubicBezTo>
                    <a:cubicBezTo>
                      <a:pt x="639542" y="296055"/>
                      <a:pt x="641607" y="298120"/>
                      <a:pt x="643757" y="298120"/>
                    </a:cubicBezTo>
                    <a:cubicBezTo>
                      <a:pt x="652102" y="308701"/>
                      <a:pt x="652102" y="316013"/>
                      <a:pt x="643757" y="320229"/>
                    </a:cubicBezTo>
                    <a:cubicBezTo>
                      <a:pt x="639542" y="322380"/>
                      <a:pt x="631198" y="325477"/>
                      <a:pt x="618639" y="329692"/>
                    </a:cubicBezTo>
                    <a:cubicBezTo>
                      <a:pt x="601864" y="333907"/>
                      <a:pt x="589305" y="338123"/>
                      <a:pt x="580961" y="342338"/>
                    </a:cubicBezTo>
                    <a:cubicBezTo>
                      <a:pt x="562122" y="352920"/>
                      <a:pt x="534939" y="357135"/>
                      <a:pt x="499325" y="354984"/>
                    </a:cubicBezTo>
                    <a:cubicBezTo>
                      <a:pt x="488831" y="348704"/>
                      <a:pt x="477389" y="347586"/>
                      <a:pt x="464830" y="351801"/>
                    </a:cubicBezTo>
                    <a:cubicBezTo>
                      <a:pt x="454335" y="356017"/>
                      <a:pt x="450206" y="371846"/>
                      <a:pt x="452271" y="399203"/>
                    </a:cubicBezTo>
                    <a:cubicBezTo>
                      <a:pt x="452271" y="416065"/>
                      <a:pt x="455368" y="428711"/>
                      <a:pt x="461734" y="437142"/>
                    </a:cubicBezTo>
                    <a:cubicBezTo>
                      <a:pt x="474293" y="449788"/>
                      <a:pt x="490981" y="468714"/>
                      <a:pt x="511970" y="494007"/>
                    </a:cubicBezTo>
                    <a:cubicBezTo>
                      <a:pt x="514035" y="496158"/>
                      <a:pt x="516099" y="497190"/>
                      <a:pt x="518250" y="497190"/>
                    </a:cubicBezTo>
                    <a:cubicBezTo>
                      <a:pt x="530810" y="511987"/>
                      <a:pt x="553778" y="530913"/>
                      <a:pt x="587327" y="554055"/>
                    </a:cubicBezTo>
                    <a:cubicBezTo>
                      <a:pt x="591456" y="558271"/>
                      <a:pt x="595670" y="560335"/>
                      <a:pt x="599886" y="560335"/>
                    </a:cubicBezTo>
                    <a:cubicBezTo>
                      <a:pt x="604015" y="564551"/>
                      <a:pt x="611327" y="569798"/>
                      <a:pt x="621822" y="576165"/>
                    </a:cubicBezTo>
                    <a:cubicBezTo>
                      <a:pt x="657349" y="595091"/>
                      <a:pt x="681435" y="607737"/>
                      <a:pt x="693995" y="614103"/>
                    </a:cubicBezTo>
                    <a:cubicBezTo>
                      <a:pt x="704403" y="620383"/>
                      <a:pt x="708619" y="625631"/>
                      <a:pt x="706554" y="629933"/>
                    </a:cubicBezTo>
                    <a:cubicBezTo>
                      <a:pt x="702339" y="636213"/>
                      <a:pt x="692876" y="640428"/>
                      <a:pt x="678339" y="642579"/>
                    </a:cubicBezTo>
                    <a:cubicBezTo>
                      <a:pt x="621822" y="638363"/>
                      <a:pt x="578896" y="634148"/>
                      <a:pt x="549648" y="629933"/>
                    </a:cubicBezTo>
                    <a:cubicBezTo>
                      <a:pt x="530810" y="625717"/>
                      <a:pt x="521433" y="617286"/>
                      <a:pt x="521433" y="604640"/>
                    </a:cubicBezTo>
                    <a:cubicBezTo>
                      <a:pt x="519282" y="575132"/>
                      <a:pt x="508874" y="545710"/>
                      <a:pt x="490035" y="516203"/>
                    </a:cubicBezTo>
                    <a:cubicBezTo>
                      <a:pt x="479540" y="503556"/>
                      <a:pt x="462852" y="497276"/>
                      <a:pt x="439798" y="497276"/>
                    </a:cubicBezTo>
                    <a:cubicBezTo>
                      <a:pt x="431453" y="497276"/>
                      <a:pt x="420959" y="504675"/>
                      <a:pt x="408400" y="519386"/>
                    </a:cubicBezTo>
                    <a:cubicBezTo>
                      <a:pt x="406249" y="521536"/>
                      <a:pt x="404184" y="523601"/>
                      <a:pt x="402119" y="525666"/>
                    </a:cubicBezTo>
                    <a:cubicBezTo>
                      <a:pt x="381216" y="548893"/>
                      <a:pt x="360227" y="571003"/>
                      <a:pt x="339323" y="591994"/>
                    </a:cubicBezTo>
                    <a:cubicBezTo>
                      <a:pt x="330893" y="600425"/>
                      <a:pt x="314205" y="606791"/>
                      <a:pt x="289086" y="610920"/>
                    </a:cubicBezTo>
                    <a:lnTo>
                      <a:pt x="279709" y="610920"/>
                    </a:lnTo>
                    <a:cubicBezTo>
                      <a:pt x="273430" y="610920"/>
                      <a:pt x="269214" y="609888"/>
                      <a:pt x="267150" y="607737"/>
                    </a:cubicBezTo>
                    <a:cubicBezTo>
                      <a:pt x="265000" y="605672"/>
                      <a:pt x="267150" y="602489"/>
                      <a:pt x="273430" y="598274"/>
                    </a:cubicBezTo>
                    <a:cubicBezTo>
                      <a:pt x="363409" y="537193"/>
                      <a:pt x="407367" y="445573"/>
                      <a:pt x="405302" y="323412"/>
                    </a:cubicBezTo>
                    <a:cubicBezTo>
                      <a:pt x="403152" y="310766"/>
                      <a:pt x="409431" y="306550"/>
                      <a:pt x="424142" y="310766"/>
                    </a:cubicBezTo>
                    <a:cubicBezTo>
                      <a:pt x="445045" y="319197"/>
                      <a:pt x="461819" y="326595"/>
                      <a:pt x="474378" y="332875"/>
                    </a:cubicBezTo>
                    <a:cubicBezTo>
                      <a:pt x="476443" y="337090"/>
                      <a:pt x="481690" y="338123"/>
                      <a:pt x="490035" y="336058"/>
                    </a:cubicBezTo>
                    <a:cubicBezTo>
                      <a:pt x="515153" y="329778"/>
                      <a:pt x="530810" y="312916"/>
                      <a:pt x="537089" y="285473"/>
                    </a:cubicBezTo>
                    <a:cubicBezTo>
                      <a:pt x="532874" y="255965"/>
                      <a:pt x="510938" y="245470"/>
                      <a:pt x="471196" y="253901"/>
                    </a:cubicBezTo>
                    <a:cubicBezTo>
                      <a:pt x="469046" y="256051"/>
                      <a:pt x="465948" y="258116"/>
                      <a:pt x="461819" y="260181"/>
                    </a:cubicBezTo>
                    <a:cubicBezTo>
                      <a:pt x="430421" y="272827"/>
                      <a:pt x="406335" y="286506"/>
                      <a:pt x="389646" y="301216"/>
                    </a:cubicBezTo>
                    <a:cubicBezTo>
                      <a:pt x="387495" y="303367"/>
                      <a:pt x="384399" y="306464"/>
                      <a:pt x="380270" y="310680"/>
                    </a:cubicBezTo>
                    <a:cubicBezTo>
                      <a:pt x="353086" y="336230"/>
                      <a:pt x="331150" y="347844"/>
                      <a:pt x="314376" y="345693"/>
                    </a:cubicBezTo>
                    <a:close/>
                  </a:path>
                </a:pathLst>
              </a:custGeom>
              <a:grpFill/>
              <a:ln w="860" cap="flat">
                <a:noFill/>
                <a:prstDash val="solid"/>
                <a:miter/>
              </a:ln>
            </p:spPr>
            <p:txBody>
              <a:bodyPr rtlCol="0" anchor="ctr"/>
              <a:lstStyle/>
              <a:p>
                <a:endParaRPr lang="zh-CN" altLang="en-US"/>
              </a:p>
            </p:txBody>
          </p:sp>
          <p:sp>
            <p:nvSpPr>
              <p:cNvPr id="32" name="任意形状 10"/>
              <p:cNvSpPr/>
              <p:nvPr/>
            </p:nvSpPr>
            <p:spPr>
              <a:xfrm>
                <a:off x="8176287" y="1769312"/>
                <a:ext cx="675041" cy="736361"/>
              </a:xfrm>
              <a:custGeom>
                <a:avLst/>
                <a:gdLst>
                  <a:gd name="connsiteX0" fmla="*/ 87743 w 675041"/>
                  <a:gd name="connsiteY0" fmla="*/ 316175 h 736361"/>
                  <a:gd name="connsiteX1" fmla="*/ 156819 w 675041"/>
                  <a:gd name="connsiteY1" fmla="*/ 186616 h 736361"/>
                  <a:gd name="connsiteX2" fmla="*/ 225896 w 675041"/>
                  <a:gd name="connsiteY2" fmla="*/ 63422 h 736361"/>
                  <a:gd name="connsiteX3" fmla="*/ 301252 w 675041"/>
                  <a:gd name="connsiteY3" fmla="*/ 110824 h 736361"/>
                  <a:gd name="connsiteX4" fmla="*/ 282412 w 675041"/>
                  <a:gd name="connsiteY4" fmla="*/ 139300 h 736361"/>
                  <a:gd name="connsiteX5" fmla="*/ 241638 w 675041"/>
                  <a:gd name="connsiteY5" fmla="*/ 211994 h 736361"/>
                  <a:gd name="connsiteX6" fmla="*/ 216519 w 675041"/>
                  <a:gd name="connsiteY6" fmla="*/ 243567 h 736361"/>
                  <a:gd name="connsiteX7" fmla="*/ 175744 w 675041"/>
                  <a:gd name="connsiteY7" fmla="*/ 319358 h 736361"/>
                  <a:gd name="connsiteX8" fmla="*/ 188304 w 675041"/>
                  <a:gd name="connsiteY8" fmla="*/ 328821 h 736361"/>
                  <a:gd name="connsiteX9" fmla="*/ 219702 w 675041"/>
                  <a:gd name="connsiteY9" fmla="*/ 357297 h 736361"/>
                  <a:gd name="connsiteX10" fmla="*/ 213423 w 675041"/>
                  <a:gd name="connsiteY10" fmla="*/ 385772 h 736361"/>
                  <a:gd name="connsiteX11" fmla="*/ 188304 w 675041"/>
                  <a:gd name="connsiteY11" fmla="*/ 559550 h 736361"/>
                  <a:gd name="connsiteX12" fmla="*/ 191401 w 675041"/>
                  <a:gd name="connsiteY12" fmla="*/ 581660 h 736361"/>
                  <a:gd name="connsiteX13" fmla="*/ 194584 w 675041"/>
                  <a:gd name="connsiteY13" fmla="*/ 594306 h 736361"/>
                  <a:gd name="connsiteX14" fmla="*/ 134970 w 675041"/>
                  <a:gd name="connsiteY14" fmla="*/ 600586 h 736361"/>
                  <a:gd name="connsiteX15" fmla="*/ 144432 w 675041"/>
                  <a:gd name="connsiteY15" fmla="*/ 483673 h 736361"/>
                  <a:gd name="connsiteX16" fmla="*/ 134970 w 675041"/>
                  <a:gd name="connsiteY16" fmla="*/ 366760 h 736361"/>
                  <a:gd name="connsiteX17" fmla="*/ 103572 w 675041"/>
                  <a:gd name="connsiteY17" fmla="*/ 385686 h 736361"/>
                  <a:gd name="connsiteX18" fmla="*/ 0 w 675041"/>
                  <a:gd name="connsiteY18" fmla="*/ 429905 h 736361"/>
                  <a:gd name="connsiteX19" fmla="*/ 78453 w 675041"/>
                  <a:gd name="connsiteY19" fmla="*/ 325638 h 736361"/>
                  <a:gd name="connsiteX20" fmla="*/ 87743 w 675041"/>
                  <a:gd name="connsiteY20" fmla="*/ 316175 h 736361"/>
                  <a:gd name="connsiteX21" fmla="*/ 404823 w 675041"/>
                  <a:gd name="connsiteY21" fmla="*/ 218188 h 736361"/>
                  <a:gd name="connsiteX22" fmla="*/ 451877 w 675041"/>
                  <a:gd name="connsiteY22" fmla="*/ 199262 h 736361"/>
                  <a:gd name="connsiteX23" fmla="*/ 451877 w 675041"/>
                  <a:gd name="connsiteY23" fmla="*/ 196079 h 736361"/>
                  <a:gd name="connsiteX24" fmla="*/ 454975 w 675041"/>
                  <a:gd name="connsiteY24" fmla="*/ 85532 h 736361"/>
                  <a:gd name="connsiteX25" fmla="*/ 451877 w 675041"/>
                  <a:gd name="connsiteY25" fmla="*/ 9740 h 736361"/>
                  <a:gd name="connsiteX26" fmla="*/ 451877 w 675041"/>
                  <a:gd name="connsiteY26" fmla="*/ 277 h 736361"/>
                  <a:gd name="connsiteX27" fmla="*/ 536610 w 675041"/>
                  <a:gd name="connsiteY27" fmla="*/ 28753 h 736361"/>
                  <a:gd name="connsiteX28" fmla="*/ 530330 w 675041"/>
                  <a:gd name="connsiteY28" fmla="*/ 60325 h 736361"/>
                  <a:gd name="connsiteX29" fmla="*/ 524051 w 675041"/>
                  <a:gd name="connsiteY29" fmla="*/ 91898 h 736361"/>
                  <a:gd name="connsiteX30" fmla="*/ 514674 w 675041"/>
                  <a:gd name="connsiteY30" fmla="*/ 155129 h 736361"/>
                  <a:gd name="connsiteX31" fmla="*/ 520954 w 675041"/>
                  <a:gd name="connsiteY31" fmla="*/ 189885 h 736361"/>
                  <a:gd name="connsiteX32" fmla="*/ 533513 w 675041"/>
                  <a:gd name="connsiteY32" fmla="*/ 186702 h 736361"/>
                  <a:gd name="connsiteX33" fmla="*/ 571191 w 675041"/>
                  <a:gd name="connsiteY33" fmla="*/ 186702 h 736361"/>
                  <a:gd name="connsiteX34" fmla="*/ 596310 w 675041"/>
                  <a:gd name="connsiteY34" fmla="*/ 253030 h 736361"/>
                  <a:gd name="connsiteX35" fmla="*/ 574374 w 675041"/>
                  <a:gd name="connsiteY35" fmla="*/ 256213 h 736361"/>
                  <a:gd name="connsiteX36" fmla="*/ 514760 w 675041"/>
                  <a:gd name="connsiteY36" fmla="*/ 265676 h 736361"/>
                  <a:gd name="connsiteX37" fmla="*/ 511577 w 675041"/>
                  <a:gd name="connsiteY37" fmla="*/ 332004 h 736361"/>
                  <a:gd name="connsiteX38" fmla="*/ 605772 w 675041"/>
                  <a:gd name="connsiteY38" fmla="*/ 328821 h 736361"/>
                  <a:gd name="connsiteX39" fmla="*/ 646547 w 675041"/>
                  <a:gd name="connsiteY39" fmla="*/ 322541 h 736361"/>
                  <a:gd name="connsiteX40" fmla="*/ 674763 w 675041"/>
                  <a:gd name="connsiteY40" fmla="*/ 404699 h 736361"/>
                  <a:gd name="connsiteX41" fmla="*/ 649644 w 675041"/>
                  <a:gd name="connsiteY41" fmla="*/ 404699 h 736361"/>
                  <a:gd name="connsiteX42" fmla="*/ 571191 w 675041"/>
                  <a:gd name="connsiteY42" fmla="*/ 401516 h 736361"/>
                  <a:gd name="connsiteX43" fmla="*/ 505298 w 675041"/>
                  <a:gd name="connsiteY43" fmla="*/ 410979 h 736361"/>
                  <a:gd name="connsiteX44" fmla="*/ 492738 w 675041"/>
                  <a:gd name="connsiteY44" fmla="*/ 638439 h 736361"/>
                  <a:gd name="connsiteX45" fmla="*/ 492738 w 675041"/>
                  <a:gd name="connsiteY45" fmla="*/ 660548 h 736361"/>
                  <a:gd name="connsiteX46" fmla="*/ 495921 w 675041"/>
                  <a:gd name="connsiteY46" fmla="*/ 726876 h 736361"/>
                  <a:gd name="connsiteX47" fmla="*/ 430028 w 675041"/>
                  <a:gd name="connsiteY47" fmla="*/ 726876 h 736361"/>
                  <a:gd name="connsiteX48" fmla="*/ 433124 w 675041"/>
                  <a:gd name="connsiteY48" fmla="*/ 717413 h 736361"/>
                  <a:gd name="connsiteX49" fmla="*/ 445684 w 675041"/>
                  <a:gd name="connsiteY49" fmla="*/ 695304 h 736361"/>
                  <a:gd name="connsiteX50" fmla="*/ 442501 w 675041"/>
                  <a:gd name="connsiteY50" fmla="*/ 537355 h 736361"/>
                  <a:gd name="connsiteX51" fmla="*/ 436222 w 675041"/>
                  <a:gd name="connsiteY51" fmla="*/ 420442 h 736361"/>
                  <a:gd name="connsiteX52" fmla="*/ 401726 w 675041"/>
                  <a:gd name="connsiteY52" fmla="*/ 423625 h 736361"/>
                  <a:gd name="connsiteX53" fmla="*/ 338930 w 675041"/>
                  <a:gd name="connsiteY53" fmla="*/ 433088 h 736361"/>
                  <a:gd name="connsiteX54" fmla="*/ 276133 w 675041"/>
                  <a:gd name="connsiteY54" fmla="*/ 458381 h 736361"/>
                  <a:gd name="connsiteX55" fmla="*/ 269853 w 675041"/>
                  <a:gd name="connsiteY55" fmla="*/ 461564 h 736361"/>
                  <a:gd name="connsiteX56" fmla="*/ 244735 w 675041"/>
                  <a:gd name="connsiteY56" fmla="*/ 429991 h 736361"/>
                  <a:gd name="connsiteX57" fmla="*/ 247832 w 675041"/>
                  <a:gd name="connsiteY57" fmla="*/ 398418 h 736361"/>
                  <a:gd name="connsiteX58" fmla="*/ 304348 w 675041"/>
                  <a:gd name="connsiteY58" fmla="*/ 398418 h 736361"/>
                  <a:gd name="connsiteX59" fmla="*/ 442501 w 675041"/>
                  <a:gd name="connsiteY59" fmla="*/ 344737 h 736361"/>
                  <a:gd name="connsiteX60" fmla="*/ 433124 w 675041"/>
                  <a:gd name="connsiteY60" fmla="*/ 287872 h 736361"/>
                  <a:gd name="connsiteX61" fmla="*/ 411189 w 675041"/>
                  <a:gd name="connsiteY61" fmla="*/ 294152 h 736361"/>
                  <a:gd name="connsiteX62" fmla="*/ 395532 w 675041"/>
                  <a:gd name="connsiteY62" fmla="*/ 297335 h 736361"/>
                  <a:gd name="connsiteX63" fmla="*/ 376694 w 675041"/>
                  <a:gd name="connsiteY63" fmla="*/ 281505 h 736361"/>
                  <a:gd name="connsiteX64" fmla="*/ 373511 w 675041"/>
                  <a:gd name="connsiteY64" fmla="*/ 272042 h 736361"/>
                  <a:gd name="connsiteX65" fmla="*/ 260477 w 675041"/>
                  <a:gd name="connsiteY65" fmla="*/ 344737 h 736361"/>
                  <a:gd name="connsiteX66" fmla="*/ 285595 w 675041"/>
                  <a:gd name="connsiteY66" fmla="*/ 284688 h 736361"/>
                  <a:gd name="connsiteX67" fmla="*/ 323273 w 675041"/>
                  <a:gd name="connsiteY67" fmla="*/ 208897 h 736361"/>
                  <a:gd name="connsiteX68" fmla="*/ 323273 w 675041"/>
                  <a:gd name="connsiteY68" fmla="*/ 202617 h 736361"/>
                  <a:gd name="connsiteX69" fmla="*/ 345209 w 675041"/>
                  <a:gd name="connsiteY69" fmla="*/ 164678 h 736361"/>
                  <a:gd name="connsiteX70" fmla="*/ 404823 w 675041"/>
                  <a:gd name="connsiteY70" fmla="*/ 218188 h 73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75041" h="736361">
                    <a:moveTo>
                      <a:pt x="87743" y="316175"/>
                    </a:moveTo>
                    <a:cubicBezTo>
                      <a:pt x="100303" y="297249"/>
                      <a:pt x="123270" y="254062"/>
                      <a:pt x="156819" y="186616"/>
                    </a:cubicBezTo>
                    <a:cubicBezTo>
                      <a:pt x="192347" y="117104"/>
                      <a:pt x="215401" y="76069"/>
                      <a:pt x="225896" y="63422"/>
                    </a:cubicBezTo>
                    <a:cubicBezTo>
                      <a:pt x="261423" y="71853"/>
                      <a:pt x="286542" y="87683"/>
                      <a:pt x="301252" y="110824"/>
                    </a:cubicBezTo>
                    <a:cubicBezTo>
                      <a:pt x="299101" y="115040"/>
                      <a:pt x="292822" y="124589"/>
                      <a:pt x="282412" y="139300"/>
                    </a:cubicBezTo>
                    <a:cubicBezTo>
                      <a:pt x="261509" y="173023"/>
                      <a:pt x="247918" y="197283"/>
                      <a:pt x="241638" y="211994"/>
                    </a:cubicBezTo>
                    <a:cubicBezTo>
                      <a:pt x="239488" y="216210"/>
                      <a:pt x="231143" y="226791"/>
                      <a:pt x="216519" y="243567"/>
                    </a:cubicBezTo>
                    <a:cubicBezTo>
                      <a:pt x="178842" y="289936"/>
                      <a:pt x="165250" y="315229"/>
                      <a:pt x="175744" y="319358"/>
                    </a:cubicBezTo>
                    <a:cubicBezTo>
                      <a:pt x="177809" y="323573"/>
                      <a:pt x="182025" y="326757"/>
                      <a:pt x="188304" y="328821"/>
                    </a:cubicBezTo>
                    <a:cubicBezTo>
                      <a:pt x="209207" y="337252"/>
                      <a:pt x="219702" y="346715"/>
                      <a:pt x="219702" y="357297"/>
                    </a:cubicBezTo>
                    <a:cubicBezTo>
                      <a:pt x="217552" y="359448"/>
                      <a:pt x="215487" y="368911"/>
                      <a:pt x="213423" y="385772"/>
                    </a:cubicBezTo>
                    <a:cubicBezTo>
                      <a:pt x="194584" y="467930"/>
                      <a:pt x="186239" y="525913"/>
                      <a:pt x="188304" y="559550"/>
                    </a:cubicBezTo>
                    <a:cubicBezTo>
                      <a:pt x="188304" y="565831"/>
                      <a:pt x="189337" y="573315"/>
                      <a:pt x="191401" y="581660"/>
                    </a:cubicBezTo>
                    <a:cubicBezTo>
                      <a:pt x="193465" y="587940"/>
                      <a:pt x="194584" y="592241"/>
                      <a:pt x="194584" y="594306"/>
                    </a:cubicBezTo>
                    <a:cubicBezTo>
                      <a:pt x="165250" y="619599"/>
                      <a:pt x="145378" y="621663"/>
                      <a:pt x="134970" y="600586"/>
                    </a:cubicBezTo>
                    <a:cubicBezTo>
                      <a:pt x="141249" y="571078"/>
                      <a:pt x="144432" y="532193"/>
                      <a:pt x="144432" y="483673"/>
                    </a:cubicBezTo>
                    <a:cubicBezTo>
                      <a:pt x="142282" y="418377"/>
                      <a:pt x="139185" y="379406"/>
                      <a:pt x="134970" y="366760"/>
                    </a:cubicBezTo>
                    <a:cubicBezTo>
                      <a:pt x="128690" y="370975"/>
                      <a:pt x="118196" y="377341"/>
                      <a:pt x="103572" y="385686"/>
                    </a:cubicBezTo>
                    <a:cubicBezTo>
                      <a:pt x="34496" y="427841"/>
                      <a:pt x="0" y="442551"/>
                      <a:pt x="0" y="429905"/>
                    </a:cubicBezTo>
                    <a:cubicBezTo>
                      <a:pt x="0" y="421474"/>
                      <a:pt x="26151" y="386719"/>
                      <a:pt x="78453" y="325638"/>
                    </a:cubicBezTo>
                    <a:cubicBezTo>
                      <a:pt x="82496" y="321423"/>
                      <a:pt x="85593" y="318326"/>
                      <a:pt x="87743" y="316175"/>
                    </a:cubicBezTo>
                    <a:close/>
                    <a:moveTo>
                      <a:pt x="404823" y="218188"/>
                    </a:moveTo>
                    <a:cubicBezTo>
                      <a:pt x="429941" y="218188"/>
                      <a:pt x="445598" y="211908"/>
                      <a:pt x="451877" y="199262"/>
                    </a:cubicBezTo>
                    <a:lnTo>
                      <a:pt x="451877" y="196079"/>
                    </a:lnTo>
                    <a:cubicBezTo>
                      <a:pt x="453942" y="154011"/>
                      <a:pt x="454975" y="117104"/>
                      <a:pt x="454975" y="85532"/>
                    </a:cubicBezTo>
                    <a:cubicBezTo>
                      <a:pt x="454975" y="62390"/>
                      <a:pt x="453856" y="37098"/>
                      <a:pt x="451877" y="9740"/>
                    </a:cubicBezTo>
                    <a:cubicBezTo>
                      <a:pt x="451877" y="5525"/>
                      <a:pt x="451877" y="2342"/>
                      <a:pt x="451877" y="277"/>
                    </a:cubicBezTo>
                    <a:cubicBezTo>
                      <a:pt x="487405" y="-1787"/>
                      <a:pt x="515706" y="7676"/>
                      <a:pt x="536610" y="28753"/>
                    </a:cubicBezTo>
                    <a:cubicBezTo>
                      <a:pt x="536610" y="32968"/>
                      <a:pt x="534459" y="43550"/>
                      <a:pt x="530330" y="60325"/>
                    </a:cubicBezTo>
                    <a:cubicBezTo>
                      <a:pt x="524051" y="79252"/>
                      <a:pt x="521900" y="89833"/>
                      <a:pt x="524051" y="91898"/>
                    </a:cubicBezTo>
                    <a:cubicBezTo>
                      <a:pt x="517771" y="110824"/>
                      <a:pt x="514674" y="131901"/>
                      <a:pt x="514674" y="155129"/>
                    </a:cubicBezTo>
                    <a:cubicBezTo>
                      <a:pt x="512523" y="178357"/>
                      <a:pt x="514674" y="189885"/>
                      <a:pt x="520954" y="189885"/>
                    </a:cubicBezTo>
                    <a:cubicBezTo>
                      <a:pt x="523018" y="189885"/>
                      <a:pt x="527234" y="188852"/>
                      <a:pt x="533513" y="186702"/>
                    </a:cubicBezTo>
                    <a:cubicBezTo>
                      <a:pt x="552352" y="180422"/>
                      <a:pt x="564911" y="180422"/>
                      <a:pt x="571191" y="186702"/>
                    </a:cubicBezTo>
                    <a:cubicBezTo>
                      <a:pt x="594159" y="224640"/>
                      <a:pt x="602589" y="246750"/>
                      <a:pt x="596310" y="253030"/>
                    </a:cubicBezTo>
                    <a:cubicBezTo>
                      <a:pt x="590030" y="255181"/>
                      <a:pt x="582632" y="256213"/>
                      <a:pt x="574374" y="256213"/>
                    </a:cubicBezTo>
                    <a:cubicBezTo>
                      <a:pt x="547191" y="260428"/>
                      <a:pt x="527319" y="263611"/>
                      <a:pt x="514760" y="265676"/>
                    </a:cubicBezTo>
                    <a:cubicBezTo>
                      <a:pt x="510545" y="288904"/>
                      <a:pt x="509512" y="311013"/>
                      <a:pt x="511577" y="332004"/>
                    </a:cubicBezTo>
                    <a:cubicBezTo>
                      <a:pt x="532481" y="334155"/>
                      <a:pt x="563879" y="333123"/>
                      <a:pt x="605772" y="328821"/>
                    </a:cubicBezTo>
                    <a:cubicBezTo>
                      <a:pt x="624611" y="326757"/>
                      <a:pt x="638203" y="324606"/>
                      <a:pt x="646547" y="322541"/>
                    </a:cubicBezTo>
                    <a:cubicBezTo>
                      <a:pt x="667451" y="343618"/>
                      <a:pt x="676827" y="371061"/>
                      <a:pt x="674763" y="404699"/>
                    </a:cubicBezTo>
                    <a:cubicBezTo>
                      <a:pt x="672612" y="406849"/>
                      <a:pt x="664268" y="406849"/>
                      <a:pt x="649644" y="404699"/>
                    </a:cubicBezTo>
                    <a:cubicBezTo>
                      <a:pt x="618245" y="402634"/>
                      <a:pt x="592094" y="401516"/>
                      <a:pt x="571191" y="401516"/>
                    </a:cubicBezTo>
                    <a:cubicBezTo>
                      <a:pt x="529298" y="403666"/>
                      <a:pt x="507362" y="406763"/>
                      <a:pt x="505298" y="410979"/>
                    </a:cubicBezTo>
                    <a:cubicBezTo>
                      <a:pt x="501082" y="463628"/>
                      <a:pt x="496868" y="539506"/>
                      <a:pt x="492738" y="638439"/>
                    </a:cubicBezTo>
                    <a:cubicBezTo>
                      <a:pt x="492738" y="649020"/>
                      <a:pt x="492738" y="656333"/>
                      <a:pt x="492738" y="660548"/>
                    </a:cubicBezTo>
                    <a:cubicBezTo>
                      <a:pt x="492738" y="700552"/>
                      <a:pt x="493770" y="722661"/>
                      <a:pt x="495921" y="726876"/>
                    </a:cubicBezTo>
                    <a:cubicBezTo>
                      <a:pt x="466588" y="739523"/>
                      <a:pt x="444652" y="739523"/>
                      <a:pt x="430028" y="726876"/>
                    </a:cubicBezTo>
                    <a:cubicBezTo>
                      <a:pt x="430028" y="724726"/>
                      <a:pt x="431060" y="721629"/>
                      <a:pt x="433124" y="717413"/>
                    </a:cubicBezTo>
                    <a:cubicBezTo>
                      <a:pt x="441469" y="706832"/>
                      <a:pt x="445684" y="699519"/>
                      <a:pt x="445684" y="695304"/>
                    </a:cubicBezTo>
                    <a:cubicBezTo>
                      <a:pt x="445684" y="627943"/>
                      <a:pt x="444565" y="575208"/>
                      <a:pt x="442501" y="537355"/>
                    </a:cubicBezTo>
                    <a:cubicBezTo>
                      <a:pt x="440351" y="493136"/>
                      <a:pt x="438286" y="454165"/>
                      <a:pt x="436222" y="420442"/>
                    </a:cubicBezTo>
                    <a:cubicBezTo>
                      <a:pt x="434071" y="420442"/>
                      <a:pt x="422544" y="421560"/>
                      <a:pt x="401726" y="423625"/>
                    </a:cubicBezTo>
                    <a:cubicBezTo>
                      <a:pt x="380823" y="425776"/>
                      <a:pt x="359833" y="428873"/>
                      <a:pt x="338930" y="433088"/>
                    </a:cubicBezTo>
                    <a:cubicBezTo>
                      <a:pt x="320091" y="437304"/>
                      <a:pt x="299187" y="445734"/>
                      <a:pt x="276133" y="458381"/>
                    </a:cubicBezTo>
                    <a:lnTo>
                      <a:pt x="269853" y="461564"/>
                    </a:lnTo>
                    <a:cubicBezTo>
                      <a:pt x="261423" y="459499"/>
                      <a:pt x="253079" y="448918"/>
                      <a:pt x="244735" y="429991"/>
                    </a:cubicBezTo>
                    <a:cubicBezTo>
                      <a:pt x="238455" y="411065"/>
                      <a:pt x="239488" y="400483"/>
                      <a:pt x="247832" y="398418"/>
                    </a:cubicBezTo>
                    <a:cubicBezTo>
                      <a:pt x="277080" y="400569"/>
                      <a:pt x="295918" y="400569"/>
                      <a:pt x="304348" y="398418"/>
                    </a:cubicBezTo>
                    <a:cubicBezTo>
                      <a:pt x="356651" y="385772"/>
                      <a:pt x="402673" y="367878"/>
                      <a:pt x="442501" y="344737"/>
                    </a:cubicBezTo>
                    <a:cubicBezTo>
                      <a:pt x="440351" y="308949"/>
                      <a:pt x="437253" y="290022"/>
                      <a:pt x="433124" y="287872"/>
                    </a:cubicBezTo>
                    <a:cubicBezTo>
                      <a:pt x="428910" y="287872"/>
                      <a:pt x="421598" y="290022"/>
                      <a:pt x="411189" y="294152"/>
                    </a:cubicBezTo>
                    <a:cubicBezTo>
                      <a:pt x="402759" y="296302"/>
                      <a:pt x="397512" y="297335"/>
                      <a:pt x="395532" y="297335"/>
                    </a:cubicBezTo>
                    <a:cubicBezTo>
                      <a:pt x="389253" y="297335"/>
                      <a:pt x="382973" y="292087"/>
                      <a:pt x="376694" y="281505"/>
                    </a:cubicBezTo>
                    <a:lnTo>
                      <a:pt x="373511" y="272042"/>
                    </a:lnTo>
                    <a:cubicBezTo>
                      <a:pt x="325338" y="335273"/>
                      <a:pt x="287660" y="359448"/>
                      <a:pt x="260477" y="344737"/>
                    </a:cubicBezTo>
                    <a:cubicBezTo>
                      <a:pt x="254197" y="342672"/>
                      <a:pt x="262542" y="322627"/>
                      <a:pt x="285595" y="284688"/>
                    </a:cubicBezTo>
                    <a:cubicBezTo>
                      <a:pt x="304435" y="248901"/>
                      <a:pt x="316994" y="223608"/>
                      <a:pt x="323273" y="208897"/>
                    </a:cubicBezTo>
                    <a:lnTo>
                      <a:pt x="323273" y="202617"/>
                    </a:lnTo>
                    <a:cubicBezTo>
                      <a:pt x="327403" y="175260"/>
                      <a:pt x="334715" y="162614"/>
                      <a:pt x="345209" y="164678"/>
                    </a:cubicBezTo>
                    <a:cubicBezTo>
                      <a:pt x="370242" y="168722"/>
                      <a:pt x="390113" y="186616"/>
                      <a:pt x="404823" y="218188"/>
                    </a:cubicBezTo>
                    <a:close/>
                  </a:path>
                </a:pathLst>
              </a:custGeom>
              <a:grpFill/>
              <a:ln w="860" cap="flat">
                <a:noFill/>
                <a:prstDash val="solid"/>
                <a:miter/>
              </a:ln>
            </p:spPr>
            <p:txBody>
              <a:bodyPr rtlCol="0" anchor="ctr"/>
              <a:lstStyle/>
              <a:p>
                <a:endParaRPr lang="zh-CN" altLang="en-US"/>
              </a:p>
            </p:txBody>
          </p:sp>
        </p:grpSp>
        <p:sp>
          <p:nvSpPr>
            <p:cNvPr id="16" name="任意形状 11"/>
            <p:cNvSpPr/>
            <p:nvPr/>
          </p:nvSpPr>
          <p:spPr>
            <a:xfrm>
              <a:off x="3053892" y="1820519"/>
              <a:ext cx="2572423" cy="650807"/>
            </a:xfrm>
            <a:custGeom>
              <a:avLst/>
              <a:gdLst>
                <a:gd name="connsiteX0" fmla="*/ 5935 w 2572423"/>
                <a:gd name="connsiteY0" fmla="*/ 89556 h 650807"/>
                <a:gd name="connsiteX1" fmla="*/ 349682 w 2572423"/>
                <a:gd name="connsiteY1" fmla="*/ 89556 h 650807"/>
                <a:gd name="connsiteX2" fmla="*/ 0 w 2572423"/>
                <a:gd name="connsiteY2" fmla="*/ 561252 h 650807"/>
                <a:gd name="connsiteX3" fmla="*/ 0 w 2572423"/>
                <a:gd name="connsiteY3" fmla="*/ 650808 h 650807"/>
                <a:gd name="connsiteX4" fmla="*/ 598632 w 2572423"/>
                <a:gd name="connsiteY4" fmla="*/ 650808 h 650807"/>
                <a:gd name="connsiteX5" fmla="*/ 598632 w 2572423"/>
                <a:gd name="connsiteY5" fmla="*/ 561252 h 650807"/>
                <a:gd name="connsiteX6" fmla="*/ 254885 w 2572423"/>
                <a:gd name="connsiteY6" fmla="*/ 561252 h 650807"/>
                <a:gd name="connsiteX7" fmla="*/ 598632 w 2572423"/>
                <a:gd name="connsiteY7" fmla="*/ 89556 h 650807"/>
                <a:gd name="connsiteX8" fmla="*/ 598632 w 2572423"/>
                <a:gd name="connsiteY8" fmla="*/ 0 h 650807"/>
                <a:gd name="connsiteX9" fmla="*/ 5935 w 2572423"/>
                <a:gd name="connsiteY9" fmla="*/ 0 h 650807"/>
                <a:gd name="connsiteX10" fmla="*/ 5935 w 2572423"/>
                <a:gd name="connsiteY10" fmla="*/ 89556 h 650807"/>
                <a:gd name="connsiteX11" fmla="*/ 663923 w 2572423"/>
                <a:gd name="connsiteY11" fmla="*/ 650808 h 650807"/>
                <a:gd name="connsiteX12" fmla="*/ 1256620 w 2572423"/>
                <a:gd name="connsiteY12" fmla="*/ 650808 h 650807"/>
                <a:gd name="connsiteX13" fmla="*/ 1256620 w 2572423"/>
                <a:gd name="connsiteY13" fmla="*/ 561252 h 650807"/>
                <a:gd name="connsiteX14" fmla="*/ 871324 w 2572423"/>
                <a:gd name="connsiteY14" fmla="*/ 561252 h 650807"/>
                <a:gd name="connsiteX15" fmla="*/ 871324 w 2572423"/>
                <a:gd name="connsiteY15" fmla="*/ 364246 h 650807"/>
                <a:gd name="connsiteX16" fmla="*/ 1221006 w 2572423"/>
                <a:gd name="connsiteY16" fmla="*/ 364246 h 650807"/>
                <a:gd name="connsiteX17" fmla="*/ 1221006 w 2572423"/>
                <a:gd name="connsiteY17" fmla="*/ 280626 h 650807"/>
                <a:gd name="connsiteX18" fmla="*/ 871324 w 2572423"/>
                <a:gd name="connsiteY18" fmla="*/ 280626 h 650807"/>
                <a:gd name="connsiteX19" fmla="*/ 871324 w 2572423"/>
                <a:gd name="connsiteY19" fmla="*/ 89556 h 650807"/>
                <a:gd name="connsiteX20" fmla="*/ 1256620 w 2572423"/>
                <a:gd name="connsiteY20" fmla="*/ 89556 h 650807"/>
                <a:gd name="connsiteX21" fmla="*/ 1256620 w 2572423"/>
                <a:gd name="connsiteY21" fmla="*/ 0 h 650807"/>
                <a:gd name="connsiteX22" fmla="*/ 663923 w 2572423"/>
                <a:gd name="connsiteY22" fmla="*/ 0 h 650807"/>
                <a:gd name="connsiteX23" fmla="*/ 663923 w 2572423"/>
                <a:gd name="connsiteY23" fmla="*/ 650808 h 650807"/>
                <a:gd name="connsiteX24" fmla="*/ 1321825 w 2572423"/>
                <a:gd name="connsiteY24" fmla="*/ 650808 h 650807"/>
                <a:gd name="connsiteX25" fmla="*/ 1529312 w 2572423"/>
                <a:gd name="connsiteY25" fmla="*/ 650808 h 650807"/>
                <a:gd name="connsiteX26" fmla="*/ 1529312 w 2572423"/>
                <a:gd name="connsiteY26" fmla="*/ 364246 h 650807"/>
                <a:gd name="connsiteX27" fmla="*/ 1884930 w 2572423"/>
                <a:gd name="connsiteY27" fmla="*/ 364246 h 650807"/>
                <a:gd name="connsiteX28" fmla="*/ 1884930 w 2572423"/>
                <a:gd name="connsiteY28" fmla="*/ 280626 h 650807"/>
                <a:gd name="connsiteX29" fmla="*/ 1529312 w 2572423"/>
                <a:gd name="connsiteY29" fmla="*/ 280626 h 650807"/>
                <a:gd name="connsiteX30" fmla="*/ 1529312 w 2572423"/>
                <a:gd name="connsiteY30" fmla="*/ 83620 h 650807"/>
                <a:gd name="connsiteX31" fmla="*/ 1914607 w 2572423"/>
                <a:gd name="connsiteY31" fmla="*/ 83620 h 650807"/>
                <a:gd name="connsiteX32" fmla="*/ 1914607 w 2572423"/>
                <a:gd name="connsiteY32" fmla="*/ 0 h 650807"/>
                <a:gd name="connsiteX33" fmla="*/ 1321911 w 2572423"/>
                <a:gd name="connsiteY33" fmla="*/ 0 h 650807"/>
                <a:gd name="connsiteX34" fmla="*/ 1321911 w 2572423"/>
                <a:gd name="connsiteY34" fmla="*/ 650808 h 650807"/>
                <a:gd name="connsiteX35" fmla="*/ 2572423 w 2572423"/>
                <a:gd name="connsiteY35" fmla="*/ 0 h 650807"/>
                <a:gd name="connsiteX36" fmla="*/ 2364936 w 2572423"/>
                <a:gd name="connsiteY36" fmla="*/ 0 h 650807"/>
                <a:gd name="connsiteX37" fmla="*/ 2364936 w 2572423"/>
                <a:gd name="connsiteY37" fmla="*/ 405970 h 650807"/>
                <a:gd name="connsiteX38" fmla="*/ 2275989 w 2572423"/>
                <a:gd name="connsiteY38" fmla="*/ 555230 h 650807"/>
                <a:gd name="connsiteX39" fmla="*/ 2187042 w 2572423"/>
                <a:gd name="connsiteY39" fmla="*/ 405970 h 650807"/>
                <a:gd name="connsiteX40" fmla="*/ 2187042 w 2572423"/>
                <a:gd name="connsiteY40" fmla="*/ 0 h 650807"/>
                <a:gd name="connsiteX41" fmla="*/ 1979555 w 2572423"/>
                <a:gd name="connsiteY41" fmla="*/ 0 h 650807"/>
                <a:gd name="connsiteX42" fmla="*/ 1979555 w 2572423"/>
                <a:gd name="connsiteY42" fmla="*/ 400034 h 650807"/>
                <a:gd name="connsiteX43" fmla="*/ 2222569 w 2572423"/>
                <a:gd name="connsiteY43" fmla="*/ 644872 h 650807"/>
                <a:gd name="connsiteX44" fmla="*/ 2352979 w 2572423"/>
                <a:gd name="connsiteY44" fmla="*/ 644872 h 650807"/>
                <a:gd name="connsiteX45" fmla="*/ 2572251 w 2572423"/>
                <a:gd name="connsiteY45" fmla="*/ 406056 h 650807"/>
                <a:gd name="connsiteX46" fmla="*/ 2572423 w 2572423"/>
                <a:gd name="connsiteY46" fmla="*/ 0 h 65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72423" h="650807">
                  <a:moveTo>
                    <a:pt x="5935" y="89556"/>
                  </a:moveTo>
                  <a:lnTo>
                    <a:pt x="349682" y="89556"/>
                  </a:lnTo>
                  <a:lnTo>
                    <a:pt x="0" y="561252"/>
                  </a:lnTo>
                  <a:lnTo>
                    <a:pt x="0" y="650808"/>
                  </a:lnTo>
                  <a:lnTo>
                    <a:pt x="598632" y="650808"/>
                  </a:lnTo>
                  <a:lnTo>
                    <a:pt x="598632" y="561252"/>
                  </a:lnTo>
                  <a:lnTo>
                    <a:pt x="254885" y="561252"/>
                  </a:lnTo>
                  <a:lnTo>
                    <a:pt x="598632" y="89556"/>
                  </a:lnTo>
                  <a:lnTo>
                    <a:pt x="598632" y="0"/>
                  </a:lnTo>
                  <a:lnTo>
                    <a:pt x="5935" y="0"/>
                  </a:lnTo>
                  <a:lnTo>
                    <a:pt x="5935" y="89556"/>
                  </a:lnTo>
                  <a:close/>
                  <a:moveTo>
                    <a:pt x="663923" y="650808"/>
                  </a:moveTo>
                  <a:lnTo>
                    <a:pt x="1256620" y="650808"/>
                  </a:lnTo>
                  <a:lnTo>
                    <a:pt x="1256620" y="561252"/>
                  </a:lnTo>
                  <a:lnTo>
                    <a:pt x="871324" y="561252"/>
                  </a:lnTo>
                  <a:lnTo>
                    <a:pt x="871324" y="364246"/>
                  </a:lnTo>
                  <a:lnTo>
                    <a:pt x="1221006" y="364246"/>
                  </a:lnTo>
                  <a:lnTo>
                    <a:pt x="1221006" y="280626"/>
                  </a:lnTo>
                  <a:lnTo>
                    <a:pt x="871324" y="280626"/>
                  </a:lnTo>
                  <a:lnTo>
                    <a:pt x="871324" y="89556"/>
                  </a:lnTo>
                  <a:lnTo>
                    <a:pt x="1256620" y="89556"/>
                  </a:lnTo>
                  <a:lnTo>
                    <a:pt x="1256620" y="0"/>
                  </a:lnTo>
                  <a:lnTo>
                    <a:pt x="663923" y="0"/>
                  </a:lnTo>
                  <a:lnTo>
                    <a:pt x="663923" y="650808"/>
                  </a:lnTo>
                  <a:close/>
                  <a:moveTo>
                    <a:pt x="1321825" y="650808"/>
                  </a:moveTo>
                  <a:lnTo>
                    <a:pt x="1529312" y="650808"/>
                  </a:lnTo>
                  <a:lnTo>
                    <a:pt x="1529312" y="364246"/>
                  </a:lnTo>
                  <a:lnTo>
                    <a:pt x="1884930" y="364246"/>
                  </a:lnTo>
                  <a:lnTo>
                    <a:pt x="1884930" y="280626"/>
                  </a:lnTo>
                  <a:lnTo>
                    <a:pt x="1529312" y="280626"/>
                  </a:lnTo>
                  <a:lnTo>
                    <a:pt x="1529312" y="83620"/>
                  </a:lnTo>
                  <a:lnTo>
                    <a:pt x="1914607" y="83620"/>
                  </a:lnTo>
                  <a:lnTo>
                    <a:pt x="1914607" y="0"/>
                  </a:lnTo>
                  <a:lnTo>
                    <a:pt x="1321911" y="0"/>
                  </a:lnTo>
                  <a:lnTo>
                    <a:pt x="1321911" y="650808"/>
                  </a:lnTo>
                  <a:close/>
                  <a:moveTo>
                    <a:pt x="2572423" y="0"/>
                  </a:moveTo>
                  <a:lnTo>
                    <a:pt x="2364936" y="0"/>
                  </a:lnTo>
                  <a:cubicBezTo>
                    <a:pt x="2364936" y="0"/>
                    <a:pt x="2364765" y="356761"/>
                    <a:pt x="2364936" y="405970"/>
                  </a:cubicBezTo>
                  <a:cubicBezTo>
                    <a:pt x="2367947" y="471094"/>
                    <a:pt x="2343861" y="554197"/>
                    <a:pt x="2275989" y="555230"/>
                  </a:cubicBezTo>
                  <a:cubicBezTo>
                    <a:pt x="2215429" y="544992"/>
                    <a:pt x="2194784" y="531142"/>
                    <a:pt x="2187042" y="405970"/>
                  </a:cubicBezTo>
                  <a:cubicBezTo>
                    <a:pt x="2187730" y="337577"/>
                    <a:pt x="2187042" y="0"/>
                    <a:pt x="2187042" y="0"/>
                  </a:cubicBezTo>
                  <a:lnTo>
                    <a:pt x="1979555" y="0"/>
                  </a:lnTo>
                  <a:lnTo>
                    <a:pt x="1979555" y="400034"/>
                  </a:lnTo>
                  <a:cubicBezTo>
                    <a:pt x="1979555" y="400034"/>
                    <a:pt x="1997448" y="627580"/>
                    <a:pt x="2222569" y="644872"/>
                  </a:cubicBezTo>
                  <a:cubicBezTo>
                    <a:pt x="2348162" y="651066"/>
                    <a:pt x="2352979" y="644872"/>
                    <a:pt x="2352979" y="644872"/>
                  </a:cubicBezTo>
                  <a:cubicBezTo>
                    <a:pt x="2352979" y="644872"/>
                    <a:pt x="2532595" y="634376"/>
                    <a:pt x="2572251" y="406056"/>
                  </a:cubicBezTo>
                  <a:cubicBezTo>
                    <a:pt x="2571735" y="219631"/>
                    <a:pt x="2572423" y="0"/>
                    <a:pt x="2572423" y="0"/>
                  </a:cubicBezTo>
                  <a:close/>
                </a:path>
              </a:pathLst>
            </a:custGeom>
            <a:grpFill/>
            <a:ln w="860" cap="flat">
              <a:noFill/>
              <a:prstDash val="solid"/>
              <a:miter/>
            </a:ln>
          </p:spPr>
          <p:txBody>
            <a:bodyPr rtlCol="0" anchor="ctr"/>
            <a:lstStyle/>
            <a:p>
              <a:endParaRPr lang="zh-CN" altLang="en-US"/>
            </a:p>
          </p:txBody>
        </p:sp>
        <p:sp>
          <p:nvSpPr>
            <p:cNvPr id="17" name="任意形状 12"/>
            <p:cNvSpPr/>
            <p:nvPr/>
          </p:nvSpPr>
          <p:spPr>
            <a:xfrm>
              <a:off x="3026537" y="2626522"/>
              <a:ext cx="5852211" cy="31314"/>
            </a:xfrm>
            <a:custGeom>
              <a:avLst/>
              <a:gdLst>
                <a:gd name="connsiteX0" fmla="*/ 0 w 5852211"/>
                <a:gd name="connsiteY0" fmla="*/ 0 h 31314"/>
                <a:gd name="connsiteX1" fmla="*/ 5852212 w 5852211"/>
                <a:gd name="connsiteY1" fmla="*/ 0 h 31314"/>
                <a:gd name="connsiteX2" fmla="*/ 5852212 w 5852211"/>
                <a:gd name="connsiteY2" fmla="*/ 31314 h 31314"/>
                <a:gd name="connsiteX3" fmla="*/ 0 w 5852211"/>
                <a:gd name="connsiteY3" fmla="*/ 31314 h 31314"/>
              </a:gdLst>
              <a:ahLst/>
              <a:cxnLst>
                <a:cxn ang="0">
                  <a:pos x="connsiteX0" y="connsiteY0"/>
                </a:cxn>
                <a:cxn ang="0">
                  <a:pos x="connsiteX1" y="connsiteY1"/>
                </a:cxn>
                <a:cxn ang="0">
                  <a:pos x="connsiteX2" y="connsiteY2"/>
                </a:cxn>
                <a:cxn ang="0">
                  <a:pos x="connsiteX3" y="connsiteY3"/>
                </a:cxn>
              </a:cxnLst>
              <a:rect l="l" t="t" r="r" b="b"/>
              <a:pathLst>
                <a:path w="5852211" h="31314">
                  <a:moveTo>
                    <a:pt x="0" y="0"/>
                  </a:moveTo>
                  <a:lnTo>
                    <a:pt x="5852212" y="0"/>
                  </a:lnTo>
                  <a:lnTo>
                    <a:pt x="5852212" y="31314"/>
                  </a:lnTo>
                  <a:lnTo>
                    <a:pt x="0" y="31314"/>
                  </a:lnTo>
                  <a:close/>
                </a:path>
              </a:pathLst>
            </a:custGeom>
            <a:grpFill/>
            <a:ln w="860" cap="flat">
              <a:noFill/>
              <a:prstDash val="solid"/>
              <a:miter/>
            </a:ln>
          </p:spPr>
          <p:txBody>
            <a:bodyPr rtlCol="0" anchor="ctr"/>
            <a:lstStyle/>
            <a:p>
              <a:endParaRPr lang="zh-CN" altLang="en-US"/>
            </a:p>
          </p:txBody>
        </p:sp>
        <p:grpSp>
          <p:nvGrpSpPr>
            <p:cNvPr id="18" name="图形 4"/>
            <p:cNvGrpSpPr/>
            <p:nvPr/>
          </p:nvGrpSpPr>
          <p:grpSpPr>
            <a:xfrm>
              <a:off x="3476608" y="2737331"/>
              <a:ext cx="4951983" cy="337743"/>
              <a:chOff x="3476608" y="2737331"/>
              <a:chExt cx="4951983" cy="337743"/>
            </a:xfrm>
            <a:grpFill/>
          </p:grpSpPr>
          <p:grpSp>
            <p:nvGrpSpPr>
              <p:cNvPr id="19" name="图形 4"/>
              <p:cNvGrpSpPr/>
              <p:nvPr/>
            </p:nvGrpSpPr>
            <p:grpSpPr>
              <a:xfrm>
                <a:off x="3476608" y="2751071"/>
                <a:ext cx="1941052" cy="324003"/>
                <a:chOff x="3476608" y="2751071"/>
                <a:chExt cx="1941052" cy="324003"/>
              </a:xfrm>
              <a:grpFill/>
            </p:grpSpPr>
            <p:sp>
              <p:nvSpPr>
                <p:cNvPr id="25" name="任意形状 15"/>
                <p:cNvSpPr/>
                <p:nvPr/>
              </p:nvSpPr>
              <p:spPr>
                <a:xfrm>
                  <a:off x="3476608" y="2769502"/>
                  <a:ext cx="288606" cy="294384"/>
                </a:xfrm>
                <a:custGeom>
                  <a:avLst/>
                  <a:gdLst>
                    <a:gd name="connsiteX0" fmla="*/ 19011 w 288606"/>
                    <a:gd name="connsiteY0" fmla="*/ 102030 h 294384"/>
                    <a:gd name="connsiteX1" fmla="*/ 36646 w 288606"/>
                    <a:gd name="connsiteY1" fmla="*/ 99277 h 294384"/>
                    <a:gd name="connsiteX2" fmla="*/ 52904 w 288606"/>
                    <a:gd name="connsiteY2" fmla="*/ 96524 h 294384"/>
                    <a:gd name="connsiteX3" fmla="*/ 67786 w 288606"/>
                    <a:gd name="connsiteY3" fmla="*/ 89728 h 294384"/>
                    <a:gd name="connsiteX4" fmla="*/ 69162 w 288606"/>
                    <a:gd name="connsiteY4" fmla="*/ 40606 h 294384"/>
                    <a:gd name="connsiteX5" fmla="*/ 69162 w 288606"/>
                    <a:gd name="connsiteY5" fmla="*/ 35186 h 294384"/>
                    <a:gd name="connsiteX6" fmla="*/ 74582 w 288606"/>
                    <a:gd name="connsiteY6" fmla="*/ 16088 h 294384"/>
                    <a:gd name="connsiteX7" fmla="*/ 96259 w 288606"/>
                    <a:gd name="connsiteY7" fmla="*/ 28390 h 294384"/>
                    <a:gd name="connsiteX8" fmla="*/ 93507 w 288606"/>
                    <a:gd name="connsiteY8" fmla="*/ 33809 h 294384"/>
                    <a:gd name="connsiteX9" fmla="*/ 86711 w 288606"/>
                    <a:gd name="connsiteY9" fmla="*/ 65210 h 294384"/>
                    <a:gd name="connsiteX10" fmla="*/ 86711 w 288606"/>
                    <a:gd name="connsiteY10" fmla="*/ 78889 h 294384"/>
                    <a:gd name="connsiteX11" fmla="*/ 89378 w 288606"/>
                    <a:gd name="connsiteY11" fmla="*/ 83018 h 294384"/>
                    <a:gd name="connsiteX12" fmla="*/ 104260 w 288606"/>
                    <a:gd name="connsiteY12" fmla="*/ 83018 h 294384"/>
                    <a:gd name="connsiteX13" fmla="*/ 113722 w 288606"/>
                    <a:gd name="connsiteY13" fmla="*/ 100740 h 294384"/>
                    <a:gd name="connsiteX14" fmla="*/ 101507 w 288606"/>
                    <a:gd name="connsiteY14" fmla="*/ 111665 h 294384"/>
                    <a:gd name="connsiteX15" fmla="*/ 85249 w 288606"/>
                    <a:gd name="connsiteY15" fmla="*/ 122591 h 294384"/>
                    <a:gd name="connsiteX16" fmla="*/ 83872 w 288606"/>
                    <a:gd name="connsiteY16" fmla="*/ 133517 h 294384"/>
                    <a:gd name="connsiteX17" fmla="*/ 83872 w 288606"/>
                    <a:gd name="connsiteY17" fmla="*/ 140313 h 294384"/>
                    <a:gd name="connsiteX18" fmla="*/ 93335 w 288606"/>
                    <a:gd name="connsiteY18" fmla="*/ 136184 h 294384"/>
                    <a:gd name="connsiteX19" fmla="*/ 98754 w 288606"/>
                    <a:gd name="connsiteY19" fmla="*/ 132054 h 294384"/>
                    <a:gd name="connsiteX20" fmla="*/ 105550 w 288606"/>
                    <a:gd name="connsiteY20" fmla="*/ 136184 h 294384"/>
                    <a:gd name="connsiteX21" fmla="*/ 94711 w 288606"/>
                    <a:gd name="connsiteY21" fmla="*/ 149862 h 294384"/>
                    <a:gd name="connsiteX22" fmla="*/ 83872 w 288606"/>
                    <a:gd name="connsiteY22" fmla="*/ 163541 h 294384"/>
                    <a:gd name="connsiteX23" fmla="*/ 83872 w 288606"/>
                    <a:gd name="connsiteY23" fmla="*/ 174466 h 294384"/>
                    <a:gd name="connsiteX24" fmla="*/ 85249 w 288606"/>
                    <a:gd name="connsiteY24" fmla="*/ 272711 h 294384"/>
                    <a:gd name="connsiteX25" fmla="*/ 33807 w 288606"/>
                    <a:gd name="connsiteY25" fmla="*/ 244064 h 294384"/>
                    <a:gd name="connsiteX26" fmla="*/ 39226 w 288606"/>
                    <a:gd name="connsiteY26" fmla="*/ 245440 h 294384"/>
                    <a:gd name="connsiteX27" fmla="*/ 67700 w 288606"/>
                    <a:gd name="connsiteY27" fmla="*/ 227718 h 294384"/>
                    <a:gd name="connsiteX28" fmla="*/ 67700 w 288606"/>
                    <a:gd name="connsiteY28" fmla="*/ 179972 h 294384"/>
                    <a:gd name="connsiteX29" fmla="*/ 27097 w 288606"/>
                    <a:gd name="connsiteY29" fmla="*/ 222299 h 294384"/>
                    <a:gd name="connsiteX30" fmla="*/ 25721 w 288606"/>
                    <a:gd name="connsiteY30" fmla="*/ 225051 h 294384"/>
                    <a:gd name="connsiteX31" fmla="*/ 21678 w 288606"/>
                    <a:gd name="connsiteY31" fmla="*/ 230471 h 294384"/>
                    <a:gd name="connsiteX32" fmla="*/ 6796 w 288606"/>
                    <a:gd name="connsiteY32" fmla="*/ 219546 h 294384"/>
                    <a:gd name="connsiteX33" fmla="*/ 0 w 288606"/>
                    <a:gd name="connsiteY33" fmla="*/ 205867 h 294384"/>
                    <a:gd name="connsiteX34" fmla="*/ 4043 w 288606"/>
                    <a:gd name="connsiteY34" fmla="*/ 203114 h 294384"/>
                    <a:gd name="connsiteX35" fmla="*/ 20301 w 288606"/>
                    <a:gd name="connsiteY35" fmla="*/ 190812 h 294384"/>
                    <a:gd name="connsiteX36" fmla="*/ 37936 w 288606"/>
                    <a:gd name="connsiteY36" fmla="*/ 175843 h 294384"/>
                    <a:gd name="connsiteX37" fmla="*/ 66410 w 288606"/>
                    <a:gd name="connsiteY37" fmla="*/ 151325 h 294384"/>
                    <a:gd name="connsiteX38" fmla="*/ 66410 w 288606"/>
                    <a:gd name="connsiteY38" fmla="*/ 128097 h 294384"/>
                    <a:gd name="connsiteX39" fmla="*/ 62366 w 288606"/>
                    <a:gd name="connsiteY39" fmla="*/ 123968 h 294384"/>
                    <a:gd name="connsiteX40" fmla="*/ 55571 w 288606"/>
                    <a:gd name="connsiteY40" fmla="*/ 123968 h 294384"/>
                    <a:gd name="connsiteX41" fmla="*/ 36646 w 288606"/>
                    <a:gd name="connsiteY41" fmla="*/ 133517 h 294384"/>
                    <a:gd name="connsiteX42" fmla="*/ 31226 w 288606"/>
                    <a:gd name="connsiteY42" fmla="*/ 136270 h 294384"/>
                    <a:gd name="connsiteX43" fmla="*/ 20387 w 288606"/>
                    <a:gd name="connsiteY43" fmla="*/ 117171 h 294384"/>
                    <a:gd name="connsiteX44" fmla="*/ 19011 w 288606"/>
                    <a:gd name="connsiteY44" fmla="*/ 102030 h 294384"/>
                    <a:gd name="connsiteX45" fmla="*/ 193809 w 288606"/>
                    <a:gd name="connsiteY45" fmla="*/ 100740 h 294384"/>
                    <a:gd name="connsiteX46" fmla="*/ 193809 w 288606"/>
                    <a:gd name="connsiteY46" fmla="*/ 107536 h 294384"/>
                    <a:gd name="connsiteX47" fmla="*/ 197852 w 288606"/>
                    <a:gd name="connsiteY47" fmla="*/ 111665 h 294384"/>
                    <a:gd name="connsiteX48" fmla="*/ 234412 w 288606"/>
                    <a:gd name="connsiteY48" fmla="*/ 108913 h 294384"/>
                    <a:gd name="connsiteX49" fmla="*/ 262886 w 288606"/>
                    <a:gd name="connsiteY49" fmla="*/ 104783 h 294384"/>
                    <a:gd name="connsiteX50" fmla="*/ 270972 w 288606"/>
                    <a:gd name="connsiteY50" fmla="*/ 103407 h 294384"/>
                    <a:gd name="connsiteX51" fmla="*/ 288606 w 288606"/>
                    <a:gd name="connsiteY51" fmla="*/ 125258 h 294384"/>
                    <a:gd name="connsiteX52" fmla="*/ 283187 w 288606"/>
                    <a:gd name="connsiteY52" fmla="*/ 133431 h 294384"/>
                    <a:gd name="connsiteX53" fmla="*/ 279144 w 288606"/>
                    <a:gd name="connsiteY53" fmla="*/ 133431 h 294384"/>
                    <a:gd name="connsiteX54" fmla="*/ 245251 w 288606"/>
                    <a:gd name="connsiteY54" fmla="*/ 128011 h 294384"/>
                    <a:gd name="connsiteX55" fmla="*/ 228993 w 288606"/>
                    <a:gd name="connsiteY55" fmla="*/ 128011 h 294384"/>
                    <a:gd name="connsiteX56" fmla="*/ 222197 w 288606"/>
                    <a:gd name="connsiteY56" fmla="*/ 137560 h 294384"/>
                    <a:gd name="connsiteX57" fmla="*/ 222197 w 288606"/>
                    <a:gd name="connsiteY57" fmla="*/ 151239 h 294384"/>
                    <a:gd name="connsiteX58" fmla="*/ 237079 w 288606"/>
                    <a:gd name="connsiteY58" fmla="*/ 149862 h 294384"/>
                    <a:gd name="connsiteX59" fmla="*/ 256004 w 288606"/>
                    <a:gd name="connsiteY59" fmla="*/ 148486 h 294384"/>
                    <a:gd name="connsiteX60" fmla="*/ 264176 w 288606"/>
                    <a:gd name="connsiteY60" fmla="*/ 171714 h 294384"/>
                    <a:gd name="connsiteX61" fmla="*/ 260133 w 288606"/>
                    <a:gd name="connsiteY61" fmla="*/ 177133 h 294384"/>
                    <a:gd name="connsiteX62" fmla="*/ 254713 w 288606"/>
                    <a:gd name="connsiteY62" fmla="*/ 177133 h 294384"/>
                    <a:gd name="connsiteX63" fmla="*/ 230369 w 288606"/>
                    <a:gd name="connsiteY63" fmla="*/ 174381 h 294384"/>
                    <a:gd name="connsiteX64" fmla="*/ 219530 w 288606"/>
                    <a:gd name="connsiteY64" fmla="*/ 183930 h 294384"/>
                    <a:gd name="connsiteX65" fmla="*/ 218154 w 288606"/>
                    <a:gd name="connsiteY65" fmla="*/ 207157 h 294384"/>
                    <a:gd name="connsiteX66" fmla="*/ 226240 w 288606"/>
                    <a:gd name="connsiteY66" fmla="*/ 279508 h 294384"/>
                    <a:gd name="connsiteX67" fmla="*/ 227616 w 288606"/>
                    <a:gd name="connsiteY67" fmla="*/ 293186 h 294384"/>
                    <a:gd name="connsiteX68" fmla="*/ 173422 w 288606"/>
                    <a:gd name="connsiteY68" fmla="*/ 279508 h 294384"/>
                    <a:gd name="connsiteX69" fmla="*/ 142282 w 288606"/>
                    <a:gd name="connsiteY69" fmla="*/ 256280 h 294384"/>
                    <a:gd name="connsiteX70" fmla="*/ 154497 w 288606"/>
                    <a:gd name="connsiteY70" fmla="*/ 259033 h 294384"/>
                    <a:gd name="connsiteX71" fmla="*/ 196476 w 288606"/>
                    <a:gd name="connsiteY71" fmla="*/ 260409 h 294384"/>
                    <a:gd name="connsiteX72" fmla="*/ 200519 w 288606"/>
                    <a:gd name="connsiteY72" fmla="*/ 234515 h 294384"/>
                    <a:gd name="connsiteX73" fmla="*/ 200519 w 288606"/>
                    <a:gd name="connsiteY73" fmla="*/ 227718 h 294384"/>
                    <a:gd name="connsiteX74" fmla="*/ 199143 w 288606"/>
                    <a:gd name="connsiteY74" fmla="*/ 193565 h 294384"/>
                    <a:gd name="connsiteX75" fmla="*/ 199143 w 288606"/>
                    <a:gd name="connsiteY75" fmla="*/ 178596 h 294384"/>
                    <a:gd name="connsiteX76" fmla="*/ 144948 w 288606"/>
                    <a:gd name="connsiteY76" fmla="*/ 186769 h 294384"/>
                    <a:gd name="connsiteX77" fmla="*/ 155787 w 288606"/>
                    <a:gd name="connsiteY77" fmla="*/ 193565 h 294384"/>
                    <a:gd name="connsiteX78" fmla="*/ 173422 w 288606"/>
                    <a:gd name="connsiteY78" fmla="*/ 201738 h 294384"/>
                    <a:gd name="connsiteX79" fmla="*/ 159916 w 288606"/>
                    <a:gd name="connsiteY79" fmla="*/ 235891 h 294384"/>
                    <a:gd name="connsiteX80" fmla="*/ 147701 w 288606"/>
                    <a:gd name="connsiteY80" fmla="*/ 220922 h 294384"/>
                    <a:gd name="connsiteX81" fmla="*/ 130067 w 288606"/>
                    <a:gd name="connsiteY81" fmla="*/ 190898 h 294384"/>
                    <a:gd name="connsiteX82" fmla="*/ 123270 w 288606"/>
                    <a:gd name="connsiteY82" fmla="*/ 196318 h 294384"/>
                    <a:gd name="connsiteX83" fmla="*/ 116475 w 288606"/>
                    <a:gd name="connsiteY83" fmla="*/ 189521 h 294384"/>
                    <a:gd name="connsiteX84" fmla="*/ 116475 w 288606"/>
                    <a:gd name="connsiteY84" fmla="*/ 186769 h 294384"/>
                    <a:gd name="connsiteX85" fmla="*/ 113808 w 288606"/>
                    <a:gd name="connsiteY85" fmla="*/ 171800 h 294384"/>
                    <a:gd name="connsiteX86" fmla="*/ 123270 w 288606"/>
                    <a:gd name="connsiteY86" fmla="*/ 170423 h 294384"/>
                    <a:gd name="connsiteX87" fmla="*/ 134109 w 288606"/>
                    <a:gd name="connsiteY87" fmla="*/ 169047 h 294384"/>
                    <a:gd name="connsiteX88" fmla="*/ 197766 w 288606"/>
                    <a:gd name="connsiteY88" fmla="*/ 155368 h 294384"/>
                    <a:gd name="connsiteX89" fmla="*/ 196390 w 288606"/>
                    <a:gd name="connsiteY89" fmla="*/ 147195 h 294384"/>
                    <a:gd name="connsiteX90" fmla="*/ 195014 w 288606"/>
                    <a:gd name="connsiteY90" fmla="*/ 139023 h 294384"/>
                    <a:gd name="connsiteX91" fmla="*/ 180131 w 288606"/>
                    <a:gd name="connsiteY91" fmla="*/ 132226 h 294384"/>
                    <a:gd name="connsiteX92" fmla="*/ 166540 w 288606"/>
                    <a:gd name="connsiteY92" fmla="*/ 136356 h 294384"/>
                    <a:gd name="connsiteX93" fmla="*/ 112346 w 288606"/>
                    <a:gd name="connsiteY93" fmla="*/ 150034 h 294384"/>
                    <a:gd name="connsiteX94" fmla="*/ 106926 w 288606"/>
                    <a:gd name="connsiteY94" fmla="*/ 130936 h 294384"/>
                    <a:gd name="connsiteX95" fmla="*/ 109593 w 288606"/>
                    <a:gd name="connsiteY95" fmla="*/ 130936 h 294384"/>
                    <a:gd name="connsiteX96" fmla="*/ 143486 w 288606"/>
                    <a:gd name="connsiteY96" fmla="*/ 124140 h 294384"/>
                    <a:gd name="connsiteX97" fmla="*/ 150282 w 288606"/>
                    <a:gd name="connsiteY97" fmla="*/ 122763 h 294384"/>
                    <a:gd name="connsiteX98" fmla="*/ 163873 w 288606"/>
                    <a:gd name="connsiteY98" fmla="*/ 114591 h 294384"/>
                    <a:gd name="connsiteX99" fmla="*/ 158454 w 288606"/>
                    <a:gd name="connsiteY99" fmla="*/ 103665 h 294384"/>
                    <a:gd name="connsiteX100" fmla="*/ 142195 w 288606"/>
                    <a:gd name="connsiteY100" fmla="*/ 105041 h 294384"/>
                    <a:gd name="connsiteX101" fmla="*/ 135400 w 288606"/>
                    <a:gd name="connsiteY101" fmla="*/ 94116 h 294384"/>
                    <a:gd name="connsiteX102" fmla="*/ 132647 w 288606"/>
                    <a:gd name="connsiteY102" fmla="*/ 76394 h 294384"/>
                    <a:gd name="connsiteX103" fmla="*/ 143486 w 288606"/>
                    <a:gd name="connsiteY103" fmla="*/ 75017 h 294384"/>
                    <a:gd name="connsiteX104" fmla="*/ 159744 w 288606"/>
                    <a:gd name="connsiteY104" fmla="*/ 72264 h 294384"/>
                    <a:gd name="connsiteX105" fmla="*/ 165164 w 288606"/>
                    <a:gd name="connsiteY105" fmla="*/ 64091 h 294384"/>
                    <a:gd name="connsiteX106" fmla="*/ 167830 w 288606"/>
                    <a:gd name="connsiteY106" fmla="*/ 5420 h 294384"/>
                    <a:gd name="connsiteX107" fmla="*/ 178669 w 288606"/>
                    <a:gd name="connsiteY107" fmla="*/ 0 h 294384"/>
                    <a:gd name="connsiteX108" fmla="*/ 201723 w 288606"/>
                    <a:gd name="connsiteY108" fmla="*/ 9549 h 294384"/>
                    <a:gd name="connsiteX109" fmla="*/ 196304 w 288606"/>
                    <a:gd name="connsiteY109" fmla="*/ 19099 h 294384"/>
                    <a:gd name="connsiteX110" fmla="*/ 193551 w 288606"/>
                    <a:gd name="connsiteY110" fmla="*/ 25895 h 294384"/>
                    <a:gd name="connsiteX111" fmla="*/ 192175 w 288606"/>
                    <a:gd name="connsiteY111" fmla="*/ 54542 h 294384"/>
                    <a:gd name="connsiteX112" fmla="*/ 196218 w 288606"/>
                    <a:gd name="connsiteY112" fmla="*/ 61339 h 294384"/>
                    <a:gd name="connsiteX113" fmla="*/ 225982 w 288606"/>
                    <a:gd name="connsiteY113" fmla="*/ 58586 h 294384"/>
                    <a:gd name="connsiteX114" fmla="*/ 230025 w 288606"/>
                    <a:gd name="connsiteY114" fmla="*/ 70888 h 294384"/>
                    <a:gd name="connsiteX115" fmla="*/ 219186 w 288606"/>
                    <a:gd name="connsiteY115" fmla="*/ 84566 h 294384"/>
                    <a:gd name="connsiteX116" fmla="*/ 200261 w 288606"/>
                    <a:gd name="connsiteY116" fmla="*/ 91363 h 294384"/>
                    <a:gd name="connsiteX117" fmla="*/ 193809 w 288606"/>
                    <a:gd name="connsiteY117" fmla="*/ 100740 h 29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88606" h="294384">
                      <a:moveTo>
                        <a:pt x="19011" y="102030"/>
                      </a:moveTo>
                      <a:cubicBezTo>
                        <a:pt x="19871" y="101170"/>
                        <a:pt x="25807" y="100224"/>
                        <a:pt x="36646" y="99277"/>
                      </a:cubicBezTo>
                      <a:cubicBezTo>
                        <a:pt x="41119" y="98417"/>
                        <a:pt x="46538" y="97471"/>
                        <a:pt x="52904" y="96524"/>
                      </a:cubicBezTo>
                      <a:cubicBezTo>
                        <a:pt x="62797" y="95664"/>
                        <a:pt x="67786" y="93341"/>
                        <a:pt x="67786" y="89728"/>
                      </a:cubicBezTo>
                      <a:cubicBezTo>
                        <a:pt x="67786" y="63317"/>
                        <a:pt x="68216" y="46972"/>
                        <a:pt x="69162" y="40606"/>
                      </a:cubicBezTo>
                      <a:cubicBezTo>
                        <a:pt x="69162" y="39745"/>
                        <a:pt x="69162" y="37853"/>
                        <a:pt x="69162" y="35186"/>
                      </a:cubicBezTo>
                      <a:cubicBezTo>
                        <a:pt x="70969" y="24260"/>
                        <a:pt x="72775" y="17894"/>
                        <a:pt x="74582" y="16088"/>
                      </a:cubicBezTo>
                      <a:cubicBezTo>
                        <a:pt x="83614" y="16088"/>
                        <a:pt x="90840" y="20217"/>
                        <a:pt x="96259" y="28390"/>
                      </a:cubicBezTo>
                      <a:cubicBezTo>
                        <a:pt x="96259" y="30196"/>
                        <a:pt x="95313" y="32003"/>
                        <a:pt x="93507" y="33809"/>
                      </a:cubicBezTo>
                      <a:cubicBezTo>
                        <a:pt x="88087" y="41122"/>
                        <a:pt x="85851" y="51531"/>
                        <a:pt x="86711" y="65210"/>
                      </a:cubicBezTo>
                      <a:cubicBezTo>
                        <a:pt x="86711" y="70630"/>
                        <a:pt x="86711" y="75189"/>
                        <a:pt x="86711" y="78889"/>
                      </a:cubicBezTo>
                      <a:cubicBezTo>
                        <a:pt x="86711" y="81641"/>
                        <a:pt x="87571" y="83018"/>
                        <a:pt x="89378" y="83018"/>
                      </a:cubicBezTo>
                      <a:cubicBezTo>
                        <a:pt x="96603" y="80265"/>
                        <a:pt x="101593" y="80265"/>
                        <a:pt x="104260" y="83018"/>
                      </a:cubicBezTo>
                      <a:cubicBezTo>
                        <a:pt x="110539" y="89384"/>
                        <a:pt x="113722" y="95320"/>
                        <a:pt x="113722" y="100740"/>
                      </a:cubicBezTo>
                      <a:cubicBezTo>
                        <a:pt x="112776" y="105299"/>
                        <a:pt x="108733" y="108913"/>
                        <a:pt x="101507" y="111665"/>
                      </a:cubicBezTo>
                      <a:cubicBezTo>
                        <a:pt x="91528" y="115279"/>
                        <a:pt x="86109" y="118978"/>
                        <a:pt x="85249" y="122591"/>
                      </a:cubicBezTo>
                      <a:cubicBezTo>
                        <a:pt x="84302" y="124398"/>
                        <a:pt x="83872" y="128011"/>
                        <a:pt x="83872" y="133517"/>
                      </a:cubicBezTo>
                      <a:lnTo>
                        <a:pt x="83872" y="140313"/>
                      </a:lnTo>
                      <a:cubicBezTo>
                        <a:pt x="86625" y="140313"/>
                        <a:pt x="89722" y="138937"/>
                        <a:pt x="93335" y="136184"/>
                      </a:cubicBezTo>
                      <a:cubicBezTo>
                        <a:pt x="95141" y="134377"/>
                        <a:pt x="96948" y="133001"/>
                        <a:pt x="98754" y="132054"/>
                      </a:cubicBezTo>
                      <a:cubicBezTo>
                        <a:pt x="102367" y="131194"/>
                        <a:pt x="104604" y="132484"/>
                        <a:pt x="105550" y="136184"/>
                      </a:cubicBezTo>
                      <a:cubicBezTo>
                        <a:pt x="105550" y="137130"/>
                        <a:pt x="101937" y="141603"/>
                        <a:pt x="94711" y="149862"/>
                      </a:cubicBezTo>
                      <a:cubicBezTo>
                        <a:pt x="86625" y="158981"/>
                        <a:pt x="82926" y="163541"/>
                        <a:pt x="83872" y="163541"/>
                      </a:cubicBezTo>
                      <a:cubicBezTo>
                        <a:pt x="83872" y="164487"/>
                        <a:pt x="83872" y="168100"/>
                        <a:pt x="83872" y="174466"/>
                      </a:cubicBezTo>
                      <a:cubicBezTo>
                        <a:pt x="86625" y="239934"/>
                        <a:pt x="87055" y="272711"/>
                        <a:pt x="85249" y="272711"/>
                      </a:cubicBezTo>
                      <a:cubicBezTo>
                        <a:pt x="68044" y="269958"/>
                        <a:pt x="50926" y="260409"/>
                        <a:pt x="33807" y="244064"/>
                      </a:cubicBezTo>
                      <a:lnTo>
                        <a:pt x="39226" y="245440"/>
                      </a:lnTo>
                      <a:cubicBezTo>
                        <a:pt x="58151" y="248193"/>
                        <a:pt x="67700" y="242257"/>
                        <a:pt x="67700" y="227718"/>
                      </a:cubicBezTo>
                      <a:cubicBezTo>
                        <a:pt x="69506" y="198641"/>
                        <a:pt x="69506" y="182725"/>
                        <a:pt x="67700" y="179972"/>
                      </a:cubicBezTo>
                      <a:cubicBezTo>
                        <a:pt x="53248" y="190898"/>
                        <a:pt x="39657" y="205007"/>
                        <a:pt x="27097" y="222299"/>
                      </a:cubicBezTo>
                      <a:cubicBezTo>
                        <a:pt x="26151" y="223245"/>
                        <a:pt x="25721" y="224105"/>
                        <a:pt x="25721" y="225051"/>
                      </a:cubicBezTo>
                      <a:cubicBezTo>
                        <a:pt x="24775" y="229611"/>
                        <a:pt x="23484" y="231417"/>
                        <a:pt x="21678" y="230471"/>
                      </a:cubicBezTo>
                      <a:cubicBezTo>
                        <a:pt x="17118" y="230471"/>
                        <a:pt x="12215" y="226858"/>
                        <a:pt x="6796" y="219546"/>
                      </a:cubicBezTo>
                      <a:cubicBezTo>
                        <a:pt x="2237" y="213179"/>
                        <a:pt x="0" y="208620"/>
                        <a:pt x="0" y="205867"/>
                      </a:cubicBezTo>
                      <a:lnTo>
                        <a:pt x="4043" y="203114"/>
                      </a:lnTo>
                      <a:cubicBezTo>
                        <a:pt x="6710" y="201307"/>
                        <a:pt x="12129" y="197178"/>
                        <a:pt x="20301" y="190812"/>
                      </a:cubicBezTo>
                      <a:cubicBezTo>
                        <a:pt x="22968" y="189005"/>
                        <a:pt x="28904" y="184016"/>
                        <a:pt x="37936" y="175843"/>
                      </a:cubicBezTo>
                      <a:cubicBezTo>
                        <a:pt x="52388" y="161304"/>
                        <a:pt x="61850" y="153131"/>
                        <a:pt x="66410" y="151325"/>
                      </a:cubicBezTo>
                      <a:cubicBezTo>
                        <a:pt x="66410" y="150464"/>
                        <a:pt x="66410" y="142722"/>
                        <a:pt x="66410" y="128097"/>
                      </a:cubicBezTo>
                      <a:cubicBezTo>
                        <a:pt x="66410" y="125344"/>
                        <a:pt x="65033" y="123968"/>
                        <a:pt x="62366" y="123968"/>
                      </a:cubicBezTo>
                      <a:cubicBezTo>
                        <a:pt x="60560" y="123968"/>
                        <a:pt x="58323" y="123968"/>
                        <a:pt x="55571" y="123968"/>
                      </a:cubicBezTo>
                      <a:cubicBezTo>
                        <a:pt x="51011" y="123968"/>
                        <a:pt x="44732" y="127151"/>
                        <a:pt x="36646" y="133517"/>
                      </a:cubicBezTo>
                      <a:cubicBezTo>
                        <a:pt x="33893" y="135323"/>
                        <a:pt x="32087" y="136270"/>
                        <a:pt x="31226" y="136270"/>
                      </a:cubicBezTo>
                      <a:cubicBezTo>
                        <a:pt x="28560" y="137216"/>
                        <a:pt x="24860" y="130850"/>
                        <a:pt x="20387" y="117171"/>
                      </a:cubicBezTo>
                      <a:cubicBezTo>
                        <a:pt x="17635" y="108913"/>
                        <a:pt x="17205" y="103923"/>
                        <a:pt x="19011" y="102030"/>
                      </a:cubicBezTo>
                      <a:close/>
                      <a:moveTo>
                        <a:pt x="193809" y="100740"/>
                      </a:moveTo>
                      <a:lnTo>
                        <a:pt x="193809" y="107536"/>
                      </a:lnTo>
                      <a:cubicBezTo>
                        <a:pt x="193809" y="110289"/>
                        <a:pt x="195185" y="111665"/>
                        <a:pt x="197852" y="111665"/>
                      </a:cubicBezTo>
                      <a:cubicBezTo>
                        <a:pt x="215917" y="110805"/>
                        <a:pt x="228132" y="109859"/>
                        <a:pt x="234412" y="108913"/>
                      </a:cubicBezTo>
                      <a:cubicBezTo>
                        <a:pt x="243444" y="108052"/>
                        <a:pt x="252907" y="106676"/>
                        <a:pt x="262886" y="104783"/>
                      </a:cubicBezTo>
                      <a:cubicBezTo>
                        <a:pt x="266498" y="103923"/>
                        <a:pt x="269165" y="103407"/>
                        <a:pt x="270972" y="103407"/>
                      </a:cubicBezTo>
                      <a:cubicBezTo>
                        <a:pt x="277251" y="104353"/>
                        <a:pt x="283187" y="111580"/>
                        <a:pt x="288606" y="125258"/>
                      </a:cubicBezTo>
                      <a:cubicBezTo>
                        <a:pt x="288606" y="129818"/>
                        <a:pt x="286800" y="132570"/>
                        <a:pt x="283187" y="133431"/>
                      </a:cubicBezTo>
                      <a:cubicBezTo>
                        <a:pt x="282241" y="133431"/>
                        <a:pt x="280950" y="133431"/>
                        <a:pt x="279144" y="133431"/>
                      </a:cubicBezTo>
                      <a:cubicBezTo>
                        <a:pt x="264692" y="129818"/>
                        <a:pt x="253423" y="128011"/>
                        <a:pt x="245251" y="128011"/>
                      </a:cubicBezTo>
                      <a:lnTo>
                        <a:pt x="228993" y="128011"/>
                      </a:lnTo>
                      <a:cubicBezTo>
                        <a:pt x="224433" y="128011"/>
                        <a:pt x="222197" y="131194"/>
                        <a:pt x="222197" y="137560"/>
                      </a:cubicBezTo>
                      <a:lnTo>
                        <a:pt x="222197" y="151239"/>
                      </a:lnTo>
                      <a:cubicBezTo>
                        <a:pt x="228476" y="151239"/>
                        <a:pt x="233466" y="150809"/>
                        <a:pt x="237079" y="149862"/>
                      </a:cubicBezTo>
                      <a:cubicBezTo>
                        <a:pt x="247918" y="148056"/>
                        <a:pt x="254197" y="147625"/>
                        <a:pt x="256004" y="148486"/>
                      </a:cubicBezTo>
                      <a:cubicBezTo>
                        <a:pt x="259616" y="153906"/>
                        <a:pt x="262283" y="161648"/>
                        <a:pt x="264176" y="171714"/>
                      </a:cubicBezTo>
                      <a:cubicBezTo>
                        <a:pt x="263230" y="175327"/>
                        <a:pt x="261939" y="177133"/>
                        <a:pt x="260133" y="177133"/>
                      </a:cubicBezTo>
                      <a:cubicBezTo>
                        <a:pt x="258326" y="177133"/>
                        <a:pt x="256520" y="177133"/>
                        <a:pt x="254713" y="177133"/>
                      </a:cubicBezTo>
                      <a:cubicBezTo>
                        <a:pt x="246627" y="175327"/>
                        <a:pt x="238455" y="174381"/>
                        <a:pt x="230369" y="174381"/>
                      </a:cubicBezTo>
                      <a:cubicBezTo>
                        <a:pt x="223143" y="173520"/>
                        <a:pt x="219530" y="176703"/>
                        <a:pt x="219530" y="183930"/>
                      </a:cubicBezTo>
                      <a:cubicBezTo>
                        <a:pt x="218584" y="193909"/>
                        <a:pt x="218154" y="201652"/>
                        <a:pt x="218154" y="207157"/>
                      </a:cubicBezTo>
                      <a:cubicBezTo>
                        <a:pt x="219014" y="232622"/>
                        <a:pt x="221766" y="256710"/>
                        <a:pt x="226240" y="279508"/>
                      </a:cubicBezTo>
                      <a:cubicBezTo>
                        <a:pt x="227100" y="287680"/>
                        <a:pt x="227616" y="292240"/>
                        <a:pt x="227616" y="293186"/>
                      </a:cubicBezTo>
                      <a:cubicBezTo>
                        <a:pt x="214971" y="296799"/>
                        <a:pt x="196906" y="292240"/>
                        <a:pt x="173422" y="279508"/>
                      </a:cubicBezTo>
                      <a:cubicBezTo>
                        <a:pt x="155357" y="270389"/>
                        <a:pt x="144948" y="262646"/>
                        <a:pt x="142282" y="256280"/>
                      </a:cubicBezTo>
                      <a:cubicBezTo>
                        <a:pt x="142282" y="255420"/>
                        <a:pt x="146325" y="256280"/>
                        <a:pt x="154497" y="259033"/>
                      </a:cubicBezTo>
                      <a:cubicBezTo>
                        <a:pt x="174368" y="265399"/>
                        <a:pt x="188390" y="265829"/>
                        <a:pt x="196476" y="260409"/>
                      </a:cubicBezTo>
                      <a:cubicBezTo>
                        <a:pt x="200089" y="257656"/>
                        <a:pt x="201465" y="249053"/>
                        <a:pt x="200519" y="234515"/>
                      </a:cubicBezTo>
                      <a:cubicBezTo>
                        <a:pt x="200519" y="232708"/>
                        <a:pt x="200519" y="230385"/>
                        <a:pt x="200519" y="227718"/>
                      </a:cubicBezTo>
                      <a:cubicBezTo>
                        <a:pt x="199573" y="214986"/>
                        <a:pt x="199143" y="203630"/>
                        <a:pt x="199143" y="193565"/>
                      </a:cubicBezTo>
                      <a:cubicBezTo>
                        <a:pt x="199143" y="184446"/>
                        <a:pt x="199143" y="179456"/>
                        <a:pt x="199143" y="178596"/>
                      </a:cubicBezTo>
                      <a:cubicBezTo>
                        <a:pt x="175659" y="180403"/>
                        <a:pt x="157594" y="183155"/>
                        <a:pt x="144948" y="186769"/>
                      </a:cubicBezTo>
                      <a:cubicBezTo>
                        <a:pt x="144002" y="187715"/>
                        <a:pt x="147615" y="189952"/>
                        <a:pt x="155787" y="193565"/>
                      </a:cubicBezTo>
                      <a:cubicBezTo>
                        <a:pt x="165680" y="197178"/>
                        <a:pt x="171615" y="199931"/>
                        <a:pt x="173422" y="201738"/>
                      </a:cubicBezTo>
                      <a:cubicBezTo>
                        <a:pt x="171615" y="219976"/>
                        <a:pt x="167056" y="231332"/>
                        <a:pt x="159916" y="235891"/>
                      </a:cubicBezTo>
                      <a:cubicBezTo>
                        <a:pt x="157249" y="236837"/>
                        <a:pt x="153120" y="231762"/>
                        <a:pt x="147701" y="220922"/>
                      </a:cubicBezTo>
                      <a:cubicBezTo>
                        <a:pt x="140475" y="207243"/>
                        <a:pt x="134626" y="197264"/>
                        <a:pt x="130067" y="190898"/>
                      </a:cubicBezTo>
                      <a:lnTo>
                        <a:pt x="123270" y="196318"/>
                      </a:lnTo>
                      <a:cubicBezTo>
                        <a:pt x="120604" y="196318"/>
                        <a:pt x="118281" y="194081"/>
                        <a:pt x="116475" y="189521"/>
                      </a:cubicBezTo>
                      <a:cubicBezTo>
                        <a:pt x="116475" y="188661"/>
                        <a:pt x="116475" y="187715"/>
                        <a:pt x="116475" y="186769"/>
                      </a:cubicBezTo>
                      <a:cubicBezTo>
                        <a:pt x="112862" y="179456"/>
                        <a:pt x="111916" y="174466"/>
                        <a:pt x="113808" y="171800"/>
                      </a:cubicBezTo>
                      <a:lnTo>
                        <a:pt x="123270" y="170423"/>
                      </a:lnTo>
                      <a:cubicBezTo>
                        <a:pt x="125937" y="170423"/>
                        <a:pt x="129550" y="169993"/>
                        <a:pt x="134109" y="169047"/>
                      </a:cubicBezTo>
                      <a:cubicBezTo>
                        <a:pt x="153981" y="167240"/>
                        <a:pt x="175228" y="162681"/>
                        <a:pt x="197766" y="155368"/>
                      </a:cubicBezTo>
                      <a:lnTo>
                        <a:pt x="196390" y="147195"/>
                      </a:lnTo>
                      <a:cubicBezTo>
                        <a:pt x="195444" y="143582"/>
                        <a:pt x="195014" y="140829"/>
                        <a:pt x="195014" y="139023"/>
                      </a:cubicBezTo>
                      <a:cubicBezTo>
                        <a:pt x="194067" y="132657"/>
                        <a:pt x="189164" y="130420"/>
                        <a:pt x="180131" y="132226"/>
                      </a:cubicBezTo>
                      <a:cubicBezTo>
                        <a:pt x="176519" y="133173"/>
                        <a:pt x="171959" y="134549"/>
                        <a:pt x="166540" y="136356"/>
                      </a:cubicBezTo>
                      <a:cubicBezTo>
                        <a:pt x="135830" y="145475"/>
                        <a:pt x="117765" y="150034"/>
                        <a:pt x="112346" y="150034"/>
                      </a:cubicBezTo>
                      <a:cubicBezTo>
                        <a:pt x="107786" y="143668"/>
                        <a:pt x="105980" y="137302"/>
                        <a:pt x="106926" y="130936"/>
                      </a:cubicBezTo>
                      <a:lnTo>
                        <a:pt x="109593" y="130936"/>
                      </a:lnTo>
                      <a:cubicBezTo>
                        <a:pt x="120432" y="131882"/>
                        <a:pt x="131701" y="129559"/>
                        <a:pt x="143486" y="124140"/>
                      </a:cubicBezTo>
                      <a:cubicBezTo>
                        <a:pt x="144346" y="124140"/>
                        <a:pt x="146669" y="123709"/>
                        <a:pt x="150282" y="122763"/>
                      </a:cubicBezTo>
                      <a:cubicBezTo>
                        <a:pt x="159314" y="120957"/>
                        <a:pt x="163873" y="118204"/>
                        <a:pt x="163873" y="114591"/>
                      </a:cubicBezTo>
                      <a:cubicBezTo>
                        <a:pt x="163873" y="109171"/>
                        <a:pt x="162067" y="105471"/>
                        <a:pt x="158454" y="103665"/>
                      </a:cubicBezTo>
                      <a:cubicBezTo>
                        <a:pt x="151228" y="103665"/>
                        <a:pt x="145809" y="104095"/>
                        <a:pt x="142195" y="105041"/>
                      </a:cubicBezTo>
                      <a:cubicBezTo>
                        <a:pt x="140389" y="105988"/>
                        <a:pt x="138153" y="102288"/>
                        <a:pt x="135400" y="94116"/>
                      </a:cubicBezTo>
                      <a:cubicBezTo>
                        <a:pt x="131787" y="84136"/>
                        <a:pt x="130841" y="78200"/>
                        <a:pt x="132647" y="76394"/>
                      </a:cubicBezTo>
                      <a:cubicBezTo>
                        <a:pt x="133507" y="75533"/>
                        <a:pt x="137120" y="75017"/>
                        <a:pt x="143486" y="75017"/>
                      </a:cubicBezTo>
                      <a:cubicBezTo>
                        <a:pt x="150712" y="74157"/>
                        <a:pt x="156131" y="73211"/>
                        <a:pt x="159744" y="72264"/>
                      </a:cubicBezTo>
                      <a:cubicBezTo>
                        <a:pt x="163357" y="73211"/>
                        <a:pt x="165164" y="70458"/>
                        <a:pt x="165164" y="64091"/>
                      </a:cubicBezTo>
                      <a:cubicBezTo>
                        <a:pt x="166024" y="28648"/>
                        <a:pt x="166970" y="9033"/>
                        <a:pt x="167830" y="5420"/>
                      </a:cubicBezTo>
                      <a:cubicBezTo>
                        <a:pt x="168691" y="2667"/>
                        <a:pt x="172303" y="860"/>
                        <a:pt x="178669" y="0"/>
                      </a:cubicBezTo>
                      <a:cubicBezTo>
                        <a:pt x="189508" y="1807"/>
                        <a:pt x="197164" y="4990"/>
                        <a:pt x="201723" y="9549"/>
                      </a:cubicBezTo>
                      <a:cubicBezTo>
                        <a:pt x="201723" y="12302"/>
                        <a:pt x="199917" y="15485"/>
                        <a:pt x="196304" y="19099"/>
                      </a:cubicBezTo>
                      <a:cubicBezTo>
                        <a:pt x="194497" y="22712"/>
                        <a:pt x="193551" y="25034"/>
                        <a:pt x="193551" y="25895"/>
                      </a:cubicBezTo>
                      <a:cubicBezTo>
                        <a:pt x="192605" y="29508"/>
                        <a:pt x="192175" y="39057"/>
                        <a:pt x="192175" y="54542"/>
                      </a:cubicBezTo>
                      <a:cubicBezTo>
                        <a:pt x="192175" y="59962"/>
                        <a:pt x="193551" y="62285"/>
                        <a:pt x="196218" y="61339"/>
                      </a:cubicBezTo>
                      <a:cubicBezTo>
                        <a:pt x="210670" y="57725"/>
                        <a:pt x="220562" y="56779"/>
                        <a:pt x="225982" y="58586"/>
                      </a:cubicBezTo>
                      <a:cubicBezTo>
                        <a:pt x="227788" y="59532"/>
                        <a:pt x="229164" y="63575"/>
                        <a:pt x="230025" y="70888"/>
                      </a:cubicBezTo>
                      <a:cubicBezTo>
                        <a:pt x="230885" y="77254"/>
                        <a:pt x="227358" y="81813"/>
                        <a:pt x="219186" y="84566"/>
                      </a:cubicBezTo>
                      <a:cubicBezTo>
                        <a:pt x="211014" y="87319"/>
                        <a:pt x="204734" y="89556"/>
                        <a:pt x="200261" y="91363"/>
                      </a:cubicBezTo>
                      <a:cubicBezTo>
                        <a:pt x="195099" y="93857"/>
                        <a:pt x="192863" y="97041"/>
                        <a:pt x="193809" y="100740"/>
                      </a:cubicBezTo>
                      <a:close/>
                    </a:path>
                  </a:pathLst>
                </a:custGeom>
                <a:grpFill/>
                <a:ln w="860" cap="flat">
                  <a:noFill/>
                  <a:prstDash val="solid"/>
                  <a:miter/>
                </a:ln>
              </p:spPr>
              <p:txBody>
                <a:bodyPr rtlCol="0" anchor="ctr"/>
                <a:lstStyle/>
                <a:p>
                  <a:endParaRPr lang="zh-CN" altLang="en-US"/>
                </a:p>
              </p:txBody>
            </p:sp>
            <p:sp>
              <p:nvSpPr>
                <p:cNvPr id="26" name="任意形状 16"/>
                <p:cNvSpPr/>
                <p:nvPr/>
              </p:nvSpPr>
              <p:spPr>
                <a:xfrm>
                  <a:off x="4052576" y="2752007"/>
                  <a:ext cx="236394" cy="322645"/>
                </a:xfrm>
                <a:custGeom>
                  <a:avLst/>
                  <a:gdLst>
                    <a:gd name="connsiteX0" fmla="*/ 6061 w 236394"/>
                    <a:gd name="connsiteY0" fmla="*/ 86835 h 322645"/>
                    <a:gd name="connsiteX1" fmla="*/ 27739 w 236394"/>
                    <a:gd name="connsiteY1" fmla="*/ 85458 h 322645"/>
                    <a:gd name="connsiteX2" fmla="*/ 88729 w 236394"/>
                    <a:gd name="connsiteY2" fmla="*/ 69113 h 322645"/>
                    <a:gd name="connsiteX3" fmla="*/ 90105 w 236394"/>
                    <a:gd name="connsiteY3" fmla="*/ 29540 h 322645"/>
                    <a:gd name="connsiteX4" fmla="*/ 90105 w 236394"/>
                    <a:gd name="connsiteY4" fmla="*/ 3645 h 322645"/>
                    <a:gd name="connsiteX5" fmla="*/ 110407 w 236394"/>
                    <a:gd name="connsiteY5" fmla="*/ 892 h 322645"/>
                    <a:gd name="connsiteX6" fmla="*/ 136127 w 236394"/>
                    <a:gd name="connsiteY6" fmla="*/ 13194 h 322645"/>
                    <a:gd name="connsiteX7" fmla="*/ 130708 w 236394"/>
                    <a:gd name="connsiteY7" fmla="*/ 21367 h 322645"/>
                    <a:gd name="connsiteX8" fmla="*/ 126665 w 236394"/>
                    <a:gd name="connsiteY8" fmla="*/ 28163 h 322645"/>
                    <a:gd name="connsiteX9" fmla="*/ 123912 w 236394"/>
                    <a:gd name="connsiteY9" fmla="*/ 51391 h 322645"/>
                    <a:gd name="connsiteX10" fmla="*/ 126665 w 236394"/>
                    <a:gd name="connsiteY10" fmla="*/ 60940 h 322645"/>
                    <a:gd name="connsiteX11" fmla="*/ 199784 w 236394"/>
                    <a:gd name="connsiteY11" fmla="*/ 63693 h 322645"/>
                    <a:gd name="connsiteX12" fmla="*/ 236344 w 236394"/>
                    <a:gd name="connsiteY12" fmla="*/ 96470 h 322645"/>
                    <a:gd name="connsiteX13" fmla="*/ 197032 w 236394"/>
                    <a:gd name="connsiteY13" fmla="*/ 136043 h 322645"/>
                    <a:gd name="connsiteX14" fmla="*/ 192988 w 236394"/>
                    <a:gd name="connsiteY14" fmla="*/ 156518 h 322645"/>
                    <a:gd name="connsiteX15" fmla="*/ 191612 w 236394"/>
                    <a:gd name="connsiteY15" fmla="*/ 163314 h 322645"/>
                    <a:gd name="connsiteX16" fmla="*/ 152300 w 236394"/>
                    <a:gd name="connsiteY16" fmla="*/ 164691 h 322645"/>
                    <a:gd name="connsiteX17" fmla="*/ 125203 w 236394"/>
                    <a:gd name="connsiteY17" fmla="*/ 167444 h 322645"/>
                    <a:gd name="connsiteX18" fmla="*/ 117117 w 236394"/>
                    <a:gd name="connsiteY18" fmla="*/ 284787 h 322645"/>
                    <a:gd name="connsiteX19" fmla="*/ 119869 w 236394"/>
                    <a:gd name="connsiteY19" fmla="*/ 301133 h 322645"/>
                    <a:gd name="connsiteX20" fmla="*/ 122536 w 236394"/>
                    <a:gd name="connsiteY20" fmla="*/ 314811 h 322645"/>
                    <a:gd name="connsiteX21" fmla="*/ 96815 w 236394"/>
                    <a:gd name="connsiteY21" fmla="*/ 316188 h 322645"/>
                    <a:gd name="connsiteX22" fmla="*/ 96815 w 236394"/>
                    <a:gd name="connsiteY22" fmla="*/ 284787 h 322645"/>
                    <a:gd name="connsiteX23" fmla="*/ 99568 w 236394"/>
                    <a:gd name="connsiteY23" fmla="*/ 249343 h 322645"/>
                    <a:gd name="connsiteX24" fmla="*/ 94148 w 236394"/>
                    <a:gd name="connsiteY24" fmla="*/ 200221 h 322645"/>
                    <a:gd name="connsiteX25" fmla="*/ 92772 w 236394"/>
                    <a:gd name="connsiteY25" fmla="*/ 170197 h 322645"/>
                    <a:gd name="connsiteX26" fmla="*/ 48040 w 236394"/>
                    <a:gd name="connsiteY26" fmla="*/ 182499 h 322645"/>
                    <a:gd name="connsiteX27" fmla="*/ 34535 w 236394"/>
                    <a:gd name="connsiteY27" fmla="*/ 171573 h 322645"/>
                    <a:gd name="connsiteX28" fmla="*/ 14233 w 236394"/>
                    <a:gd name="connsiteY28" fmla="*/ 138796 h 322645"/>
                    <a:gd name="connsiteX29" fmla="*/ 728 w 236394"/>
                    <a:gd name="connsiteY29" fmla="*/ 108772 h 322645"/>
                    <a:gd name="connsiteX30" fmla="*/ 6061 w 236394"/>
                    <a:gd name="connsiteY30" fmla="*/ 86835 h 322645"/>
                    <a:gd name="connsiteX31" fmla="*/ 54836 w 236394"/>
                    <a:gd name="connsiteY31" fmla="*/ 152303 h 322645"/>
                    <a:gd name="connsiteX32" fmla="*/ 92772 w 236394"/>
                    <a:gd name="connsiteY32" fmla="*/ 141377 h 322645"/>
                    <a:gd name="connsiteX33" fmla="*/ 91395 w 236394"/>
                    <a:gd name="connsiteY33" fmla="*/ 114106 h 322645"/>
                    <a:gd name="connsiteX34" fmla="*/ 90019 w 236394"/>
                    <a:gd name="connsiteY34" fmla="*/ 92255 h 322645"/>
                    <a:gd name="connsiteX35" fmla="*/ 54836 w 236394"/>
                    <a:gd name="connsiteY35" fmla="*/ 101804 h 322645"/>
                    <a:gd name="connsiteX36" fmla="*/ 54836 w 236394"/>
                    <a:gd name="connsiteY36" fmla="*/ 152303 h 322645"/>
                    <a:gd name="connsiteX37" fmla="*/ 125289 w 236394"/>
                    <a:gd name="connsiteY37" fmla="*/ 137334 h 322645"/>
                    <a:gd name="connsiteX38" fmla="*/ 151009 w 236394"/>
                    <a:gd name="connsiteY38" fmla="*/ 133204 h 322645"/>
                    <a:gd name="connsiteX39" fmla="*/ 171311 w 236394"/>
                    <a:gd name="connsiteY39" fmla="*/ 127785 h 322645"/>
                    <a:gd name="connsiteX40" fmla="*/ 178107 w 236394"/>
                    <a:gd name="connsiteY40" fmla="*/ 84082 h 322645"/>
                    <a:gd name="connsiteX41" fmla="*/ 126665 w 236394"/>
                    <a:gd name="connsiteY41" fmla="*/ 84082 h 322645"/>
                    <a:gd name="connsiteX42" fmla="*/ 122622 w 236394"/>
                    <a:gd name="connsiteY42" fmla="*/ 114106 h 322645"/>
                    <a:gd name="connsiteX43" fmla="*/ 125289 w 236394"/>
                    <a:gd name="connsiteY43" fmla="*/ 137334 h 32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6394" h="322645">
                      <a:moveTo>
                        <a:pt x="6061" y="86835"/>
                      </a:moveTo>
                      <a:cubicBezTo>
                        <a:pt x="6921" y="86835"/>
                        <a:pt x="14147" y="86405"/>
                        <a:pt x="27739" y="85458"/>
                      </a:cubicBezTo>
                      <a:cubicBezTo>
                        <a:pt x="42191" y="84598"/>
                        <a:pt x="62492" y="79092"/>
                        <a:pt x="88729" y="69113"/>
                      </a:cubicBezTo>
                      <a:cubicBezTo>
                        <a:pt x="90535" y="68253"/>
                        <a:pt x="90965" y="55004"/>
                        <a:pt x="90105" y="29540"/>
                      </a:cubicBezTo>
                      <a:cubicBezTo>
                        <a:pt x="89159" y="15861"/>
                        <a:pt x="89159" y="7258"/>
                        <a:pt x="90105" y="3645"/>
                      </a:cubicBezTo>
                      <a:cubicBezTo>
                        <a:pt x="90965" y="32"/>
                        <a:pt x="97761" y="-914"/>
                        <a:pt x="110407" y="892"/>
                      </a:cubicBezTo>
                      <a:cubicBezTo>
                        <a:pt x="125719" y="4505"/>
                        <a:pt x="134321" y="8635"/>
                        <a:pt x="136127" y="13194"/>
                      </a:cubicBezTo>
                      <a:cubicBezTo>
                        <a:pt x="136127" y="15001"/>
                        <a:pt x="134321" y="17754"/>
                        <a:pt x="130708" y="21367"/>
                      </a:cubicBezTo>
                      <a:cubicBezTo>
                        <a:pt x="128041" y="24120"/>
                        <a:pt x="126665" y="26357"/>
                        <a:pt x="126665" y="28163"/>
                      </a:cubicBezTo>
                      <a:cubicBezTo>
                        <a:pt x="124859" y="35476"/>
                        <a:pt x="123912" y="43132"/>
                        <a:pt x="123912" y="51391"/>
                      </a:cubicBezTo>
                      <a:cubicBezTo>
                        <a:pt x="123912" y="57757"/>
                        <a:pt x="124772" y="60940"/>
                        <a:pt x="126665" y="60940"/>
                      </a:cubicBezTo>
                      <a:cubicBezTo>
                        <a:pt x="154622" y="56381"/>
                        <a:pt x="179053" y="57327"/>
                        <a:pt x="199784" y="63693"/>
                      </a:cubicBezTo>
                      <a:cubicBezTo>
                        <a:pt x="225075" y="73673"/>
                        <a:pt x="237290" y="84598"/>
                        <a:pt x="236344" y="96470"/>
                      </a:cubicBezTo>
                      <a:cubicBezTo>
                        <a:pt x="219139" y="107396"/>
                        <a:pt x="206064" y="120558"/>
                        <a:pt x="197032" y="136043"/>
                      </a:cubicBezTo>
                      <a:cubicBezTo>
                        <a:pt x="194365" y="140603"/>
                        <a:pt x="192988" y="147399"/>
                        <a:pt x="192988" y="156518"/>
                      </a:cubicBezTo>
                      <a:lnTo>
                        <a:pt x="191612" y="163314"/>
                      </a:lnTo>
                      <a:cubicBezTo>
                        <a:pt x="174407" y="163314"/>
                        <a:pt x="161332" y="163745"/>
                        <a:pt x="152300" y="164691"/>
                      </a:cubicBezTo>
                      <a:cubicBezTo>
                        <a:pt x="142321" y="165637"/>
                        <a:pt x="133375" y="166498"/>
                        <a:pt x="125203" y="167444"/>
                      </a:cubicBezTo>
                      <a:cubicBezTo>
                        <a:pt x="119783" y="187489"/>
                        <a:pt x="117117" y="226546"/>
                        <a:pt x="117117" y="284787"/>
                      </a:cubicBezTo>
                      <a:cubicBezTo>
                        <a:pt x="117117" y="287540"/>
                        <a:pt x="117977" y="292960"/>
                        <a:pt x="119869" y="301133"/>
                      </a:cubicBezTo>
                      <a:cubicBezTo>
                        <a:pt x="120729" y="307499"/>
                        <a:pt x="121676" y="312058"/>
                        <a:pt x="122536" y="314811"/>
                      </a:cubicBezTo>
                      <a:cubicBezTo>
                        <a:pt x="113503" y="324791"/>
                        <a:pt x="104901" y="325221"/>
                        <a:pt x="96815" y="316188"/>
                      </a:cubicBezTo>
                      <a:cubicBezTo>
                        <a:pt x="96815" y="308875"/>
                        <a:pt x="96815" y="298466"/>
                        <a:pt x="96815" y="284787"/>
                      </a:cubicBezTo>
                      <a:cubicBezTo>
                        <a:pt x="98622" y="269302"/>
                        <a:pt x="99568" y="257516"/>
                        <a:pt x="99568" y="249343"/>
                      </a:cubicBezTo>
                      <a:cubicBezTo>
                        <a:pt x="98622" y="233858"/>
                        <a:pt x="96815" y="217513"/>
                        <a:pt x="94148" y="200221"/>
                      </a:cubicBezTo>
                      <a:cubicBezTo>
                        <a:pt x="93202" y="187489"/>
                        <a:pt x="92772" y="177509"/>
                        <a:pt x="92772" y="170197"/>
                      </a:cubicBezTo>
                      <a:cubicBezTo>
                        <a:pt x="84600" y="168390"/>
                        <a:pt x="69718" y="172520"/>
                        <a:pt x="48040" y="182499"/>
                      </a:cubicBezTo>
                      <a:cubicBezTo>
                        <a:pt x="44427" y="184306"/>
                        <a:pt x="39954" y="180692"/>
                        <a:pt x="34535" y="171573"/>
                      </a:cubicBezTo>
                      <a:cubicBezTo>
                        <a:pt x="30922" y="164261"/>
                        <a:pt x="24126" y="153421"/>
                        <a:pt x="14233" y="138796"/>
                      </a:cubicBezTo>
                      <a:cubicBezTo>
                        <a:pt x="7007" y="131484"/>
                        <a:pt x="2448" y="121505"/>
                        <a:pt x="728" y="108772"/>
                      </a:cubicBezTo>
                      <a:cubicBezTo>
                        <a:pt x="-1165" y="95008"/>
                        <a:pt x="641" y="87695"/>
                        <a:pt x="6061" y="86835"/>
                      </a:cubicBezTo>
                      <a:close/>
                      <a:moveTo>
                        <a:pt x="54836" y="152303"/>
                      </a:moveTo>
                      <a:cubicBezTo>
                        <a:pt x="72901" y="149550"/>
                        <a:pt x="85546" y="145937"/>
                        <a:pt x="92772" y="141377"/>
                      </a:cubicBezTo>
                      <a:cubicBezTo>
                        <a:pt x="92772" y="140517"/>
                        <a:pt x="92342" y="131398"/>
                        <a:pt x="91395" y="114106"/>
                      </a:cubicBezTo>
                      <a:cubicBezTo>
                        <a:pt x="90449" y="107740"/>
                        <a:pt x="90019" y="100428"/>
                        <a:pt x="90019" y="92255"/>
                      </a:cubicBezTo>
                      <a:cubicBezTo>
                        <a:pt x="87353" y="91395"/>
                        <a:pt x="75567" y="94578"/>
                        <a:pt x="54836" y="101804"/>
                      </a:cubicBezTo>
                      <a:cubicBezTo>
                        <a:pt x="37717" y="119096"/>
                        <a:pt x="37717" y="135957"/>
                        <a:pt x="54836" y="152303"/>
                      </a:cubicBezTo>
                      <a:close/>
                      <a:moveTo>
                        <a:pt x="125289" y="137334"/>
                      </a:moveTo>
                      <a:cubicBezTo>
                        <a:pt x="133375" y="135527"/>
                        <a:pt x="141977" y="134151"/>
                        <a:pt x="151009" y="133204"/>
                      </a:cubicBezTo>
                      <a:cubicBezTo>
                        <a:pt x="162709" y="131398"/>
                        <a:pt x="169504" y="129591"/>
                        <a:pt x="171311" y="127785"/>
                      </a:cubicBezTo>
                      <a:cubicBezTo>
                        <a:pt x="178537" y="118666"/>
                        <a:pt x="180773" y="104127"/>
                        <a:pt x="178107" y="84082"/>
                      </a:cubicBezTo>
                      <a:cubicBezTo>
                        <a:pt x="155482" y="78662"/>
                        <a:pt x="138364" y="78662"/>
                        <a:pt x="126665" y="84082"/>
                      </a:cubicBezTo>
                      <a:cubicBezTo>
                        <a:pt x="123912" y="87695"/>
                        <a:pt x="122622" y="97761"/>
                        <a:pt x="122622" y="114106"/>
                      </a:cubicBezTo>
                      <a:cubicBezTo>
                        <a:pt x="121676" y="129591"/>
                        <a:pt x="122622" y="137334"/>
                        <a:pt x="125289" y="137334"/>
                      </a:cubicBezTo>
                      <a:close/>
                    </a:path>
                  </a:pathLst>
                </a:custGeom>
                <a:grpFill/>
                <a:ln w="860" cap="flat">
                  <a:noFill/>
                  <a:prstDash val="solid"/>
                  <a:miter/>
                </a:ln>
              </p:spPr>
              <p:txBody>
                <a:bodyPr rtlCol="0" anchor="ctr"/>
                <a:lstStyle/>
                <a:p>
                  <a:endParaRPr lang="zh-CN" altLang="en-US"/>
                </a:p>
              </p:txBody>
            </p:sp>
            <p:sp>
              <p:nvSpPr>
                <p:cNvPr id="27" name="任意形状 17"/>
                <p:cNvSpPr/>
                <p:nvPr/>
              </p:nvSpPr>
              <p:spPr>
                <a:xfrm>
                  <a:off x="4588823" y="2751071"/>
                  <a:ext cx="272058" cy="324003"/>
                </a:xfrm>
                <a:custGeom>
                  <a:avLst/>
                  <a:gdLst>
                    <a:gd name="connsiteX0" fmla="*/ 1779 w 272058"/>
                    <a:gd name="connsiteY0" fmla="*/ 188768 h 324003"/>
                    <a:gd name="connsiteX1" fmla="*/ 4446 w 272058"/>
                    <a:gd name="connsiteY1" fmla="*/ 188768 h 324003"/>
                    <a:gd name="connsiteX2" fmla="*/ 46424 w 272058"/>
                    <a:gd name="connsiteY2" fmla="*/ 179219 h 324003"/>
                    <a:gd name="connsiteX3" fmla="*/ 139931 w 272058"/>
                    <a:gd name="connsiteY3" fmla="*/ 158744 h 324003"/>
                    <a:gd name="connsiteX4" fmla="*/ 150770 w 272058"/>
                    <a:gd name="connsiteY4" fmla="*/ 155991 h 324003"/>
                    <a:gd name="connsiteX5" fmla="*/ 153437 w 272058"/>
                    <a:gd name="connsiteY5" fmla="*/ 151862 h 324003"/>
                    <a:gd name="connsiteX6" fmla="*/ 148017 w 272058"/>
                    <a:gd name="connsiteY6" fmla="*/ 109536 h 324003"/>
                    <a:gd name="connsiteX7" fmla="*/ 148017 w 272058"/>
                    <a:gd name="connsiteY7" fmla="*/ 102739 h 324003"/>
                    <a:gd name="connsiteX8" fmla="*/ 184577 w 272058"/>
                    <a:gd name="connsiteY8" fmla="*/ 109536 h 324003"/>
                    <a:gd name="connsiteX9" fmla="*/ 183201 w 272058"/>
                    <a:gd name="connsiteY9" fmla="*/ 113665 h 324003"/>
                    <a:gd name="connsiteX10" fmla="*/ 179158 w 272058"/>
                    <a:gd name="connsiteY10" fmla="*/ 132764 h 324003"/>
                    <a:gd name="connsiteX11" fmla="*/ 179158 w 272058"/>
                    <a:gd name="connsiteY11" fmla="*/ 140936 h 324003"/>
                    <a:gd name="connsiteX12" fmla="*/ 183201 w 272058"/>
                    <a:gd name="connsiteY12" fmla="*/ 151862 h 324003"/>
                    <a:gd name="connsiteX13" fmla="*/ 215717 w 272058"/>
                    <a:gd name="connsiteY13" fmla="*/ 150485 h 324003"/>
                    <a:gd name="connsiteX14" fmla="*/ 244191 w 272058"/>
                    <a:gd name="connsiteY14" fmla="*/ 150485 h 324003"/>
                    <a:gd name="connsiteX15" fmla="*/ 250987 w 272058"/>
                    <a:gd name="connsiteY15" fmla="*/ 149109 h 324003"/>
                    <a:gd name="connsiteX16" fmla="*/ 267245 w 272058"/>
                    <a:gd name="connsiteY16" fmla="*/ 172337 h 324003"/>
                    <a:gd name="connsiteX17" fmla="*/ 271288 w 272058"/>
                    <a:gd name="connsiteY17" fmla="*/ 191435 h 324003"/>
                    <a:gd name="connsiteX18" fmla="*/ 259073 w 272058"/>
                    <a:gd name="connsiteY18" fmla="*/ 190059 h 324003"/>
                    <a:gd name="connsiteX19" fmla="*/ 219760 w 272058"/>
                    <a:gd name="connsiteY19" fmla="*/ 179133 h 324003"/>
                    <a:gd name="connsiteX20" fmla="*/ 185867 w 272058"/>
                    <a:gd name="connsiteY20" fmla="*/ 181886 h 324003"/>
                    <a:gd name="connsiteX21" fmla="*/ 181824 w 272058"/>
                    <a:gd name="connsiteY21" fmla="*/ 192812 h 324003"/>
                    <a:gd name="connsiteX22" fmla="*/ 179158 w 272058"/>
                    <a:gd name="connsiteY22" fmla="*/ 251483 h 324003"/>
                    <a:gd name="connsiteX23" fmla="*/ 179158 w 272058"/>
                    <a:gd name="connsiteY23" fmla="*/ 281507 h 324003"/>
                    <a:gd name="connsiteX24" fmla="*/ 180534 w 272058"/>
                    <a:gd name="connsiteY24" fmla="*/ 297853 h 324003"/>
                    <a:gd name="connsiteX25" fmla="*/ 183201 w 272058"/>
                    <a:gd name="connsiteY25" fmla="*/ 323748 h 324003"/>
                    <a:gd name="connsiteX26" fmla="*/ 160147 w 272058"/>
                    <a:gd name="connsiteY26" fmla="*/ 319618 h 324003"/>
                    <a:gd name="connsiteX27" fmla="*/ 153351 w 272058"/>
                    <a:gd name="connsiteY27" fmla="*/ 318242 h 324003"/>
                    <a:gd name="connsiteX28" fmla="*/ 74812 w 272058"/>
                    <a:gd name="connsiteY28" fmla="*/ 290970 h 324003"/>
                    <a:gd name="connsiteX29" fmla="*/ 65349 w 272058"/>
                    <a:gd name="connsiteY29" fmla="*/ 285551 h 324003"/>
                    <a:gd name="connsiteX30" fmla="*/ 78855 w 272058"/>
                    <a:gd name="connsiteY30" fmla="*/ 284174 h 324003"/>
                    <a:gd name="connsiteX31" fmla="*/ 107329 w 272058"/>
                    <a:gd name="connsiteY31" fmla="*/ 286927 h 324003"/>
                    <a:gd name="connsiteX32" fmla="*/ 135802 w 272058"/>
                    <a:gd name="connsiteY32" fmla="*/ 289680 h 324003"/>
                    <a:gd name="connsiteX33" fmla="*/ 156103 w 272058"/>
                    <a:gd name="connsiteY33" fmla="*/ 261032 h 324003"/>
                    <a:gd name="connsiteX34" fmla="*/ 153437 w 272058"/>
                    <a:gd name="connsiteY34" fmla="*/ 196941 h 324003"/>
                    <a:gd name="connsiteX35" fmla="*/ 153437 w 272058"/>
                    <a:gd name="connsiteY35" fmla="*/ 186015 h 324003"/>
                    <a:gd name="connsiteX36" fmla="*/ 107415 w 272058"/>
                    <a:gd name="connsiteY36" fmla="*/ 192812 h 324003"/>
                    <a:gd name="connsiteX37" fmla="*/ 97952 w 272058"/>
                    <a:gd name="connsiteY37" fmla="*/ 194188 h 324003"/>
                    <a:gd name="connsiteX38" fmla="*/ 108791 w 272058"/>
                    <a:gd name="connsiteY38" fmla="*/ 210534 h 324003"/>
                    <a:gd name="connsiteX39" fmla="*/ 114211 w 272058"/>
                    <a:gd name="connsiteY39" fmla="*/ 214663 h 324003"/>
                    <a:gd name="connsiteX40" fmla="*/ 100705 w 272058"/>
                    <a:gd name="connsiteY40" fmla="*/ 246063 h 324003"/>
                    <a:gd name="connsiteX41" fmla="*/ 93909 w 272058"/>
                    <a:gd name="connsiteY41" fmla="*/ 237891 h 324003"/>
                    <a:gd name="connsiteX42" fmla="*/ 61392 w 272058"/>
                    <a:gd name="connsiteY42" fmla="*/ 199694 h 324003"/>
                    <a:gd name="connsiteX43" fmla="*/ 18037 w 272058"/>
                    <a:gd name="connsiteY43" fmla="*/ 216040 h 324003"/>
                    <a:gd name="connsiteX44" fmla="*/ 16661 w 272058"/>
                    <a:gd name="connsiteY44" fmla="*/ 217416 h 324003"/>
                    <a:gd name="connsiteX45" fmla="*/ 3155 w 272058"/>
                    <a:gd name="connsiteY45" fmla="*/ 202447 h 324003"/>
                    <a:gd name="connsiteX46" fmla="*/ 1779 w 272058"/>
                    <a:gd name="connsiteY46" fmla="*/ 188768 h 324003"/>
                    <a:gd name="connsiteX47" fmla="*/ 28876 w 272058"/>
                    <a:gd name="connsiteY47" fmla="*/ 130097 h 324003"/>
                    <a:gd name="connsiteX48" fmla="*/ 69479 w 272058"/>
                    <a:gd name="connsiteY48" fmla="*/ 102826 h 324003"/>
                    <a:gd name="connsiteX49" fmla="*/ 68102 w 272058"/>
                    <a:gd name="connsiteY49" fmla="*/ 112375 h 324003"/>
                    <a:gd name="connsiteX50" fmla="*/ 66726 w 272058"/>
                    <a:gd name="connsiteY50" fmla="*/ 132850 h 324003"/>
                    <a:gd name="connsiteX51" fmla="*/ 69479 w 272058"/>
                    <a:gd name="connsiteY51" fmla="*/ 147819 h 324003"/>
                    <a:gd name="connsiteX52" fmla="*/ 55887 w 272058"/>
                    <a:gd name="connsiteY52" fmla="*/ 149195 h 324003"/>
                    <a:gd name="connsiteX53" fmla="*/ 28876 w 272058"/>
                    <a:gd name="connsiteY53" fmla="*/ 130097 h 324003"/>
                    <a:gd name="connsiteX54" fmla="*/ 89780 w 272058"/>
                    <a:gd name="connsiteY54" fmla="*/ 109622 h 324003"/>
                    <a:gd name="connsiteX55" fmla="*/ 84361 w 272058"/>
                    <a:gd name="connsiteY55" fmla="*/ 89147 h 324003"/>
                    <a:gd name="connsiteX56" fmla="*/ 88404 w 272058"/>
                    <a:gd name="connsiteY56" fmla="*/ 89147 h 324003"/>
                    <a:gd name="connsiteX57" fmla="*/ 142598 w 272058"/>
                    <a:gd name="connsiteY57" fmla="*/ 75468 h 324003"/>
                    <a:gd name="connsiteX58" fmla="*/ 148017 w 272058"/>
                    <a:gd name="connsiteY58" fmla="*/ 72715 h 324003"/>
                    <a:gd name="connsiteX59" fmla="*/ 195416 w 272058"/>
                    <a:gd name="connsiteY59" fmla="*/ 61790 h 324003"/>
                    <a:gd name="connsiteX60" fmla="*/ 223890 w 272058"/>
                    <a:gd name="connsiteY60" fmla="*/ 75468 h 324003"/>
                    <a:gd name="connsiteX61" fmla="*/ 257782 w 272058"/>
                    <a:gd name="connsiteY61" fmla="*/ 127344 h 324003"/>
                    <a:gd name="connsiteX62" fmla="*/ 252363 w 272058"/>
                    <a:gd name="connsiteY62" fmla="*/ 130097 h 324003"/>
                    <a:gd name="connsiteX63" fmla="*/ 241524 w 272058"/>
                    <a:gd name="connsiteY63" fmla="*/ 131473 h 324003"/>
                    <a:gd name="connsiteX64" fmla="*/ 200921 w 272058"/>
                    <a:gd name="connsiteY64" fmla="*/ 134226 h 324003"/>
                    <a:gd name="connsiteX65" fmla="*/ 186040 w 272058"/>
                    <a:gd name="connsiteY65" fmla="*/ 128806 h 324003"/>
                    <a:gd name="connsiteX66" fmla="*/ 198255 w 272058"/>
                    <a:gd name="connsiteY66" fmla="*/ 123386 h 324003"/>
                    <a:gd name="connsiteX67" fmla="*/ 222599 w 272058"/>
                    <a:gd name="connsiteY67" fmla="*/ 104288 h 324003"/>
                    <a:gd name="connsiteX68" fmla="*/ 207717 w 272058"/>
                    <a:gd name="connsiteY68" fmla="*/ 82437 h 324003"/>
                    <a:gd name="connsiteX69" fmla="*/ 191459 w 272058"/>
                    <a:gd name="connsiteY69" fmla="*/ 79684 h 324003"/>
                    <a:gd name="connsiteX70" fmla="*/ 188792 w 272058"/>
                    <a:gd name="connsiteY70" fmla="*/ 79684 h 324003"/>
                    <a:gd name="connsiteX71" fmla="*/ 149480 w 272058"/>
                    <a:gd name="connsiteY71" fmla="*/ 91986 h 324003"/>
                    <a:gd name="connsiteX72" fmla="*/ 110167 w 272058"/>
                    <a:gd name="connsiteY72" fmla="*/ 106955 h 324003"/>
                    <a:gd name="connsiteX73" fmla="*/ 89780 w 272058"/>
                    <a:gd name="connsiteY73" fmla="*/ 109622 h 324003"/>
                    <a:gd name="connsiteX74" fmla="*/ 119630 w 272058"/>
                    <a:gd name="connsiteY74" fmla="*/ 46821 h 324003"/>
                    <a:gd name="connsiteX75" fmla="*/ 123673 w 272058"/>
                    <a:gd name="connsiteY75" fmla="*/ 11377 h 324003"/>
                    <a:gd name="connsiteX76" fmla="*/ 137178 w 272058"/>
                    <a:gd name="connsiteY76" fmla="*/ 451 h 324003"/>
                    <a:gd name="connsiteX77" fmla="*/ 141222 w 272058"/>
                    <a:gd name="connsiteY77" fmla="*/ 8624 h 324003"/>
                    <a:gd name="connsiteX78" fmla="*/ 158856 w 272058"/>
                    <a:gd name="connsiteY78" fmla="*/ 34519 h 324003"/>
                    <a:gd name="connsiteX79" fmla="*/ 164276 w 272058"/>
                    <a:gd name="connsiteY79" fmla="*/ 49488 h 324003"/>
                    <a:gd name="connsiteX80" fmla="*/ 152061 w 272058"/>
                    <a:gd name="connsiteY80" fmla="*/ 54908 h 324003"/>
                    <a:gd name="connsiteX81" fmla="*/ 119630 w 272058"/>
                    <a:gd name="connsiteY81" fmla="*/ 46821 h 3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2058" h="324003">
                      <a:moveTo>
                        <a:pt x="1779" y="188768"/>
                      </a:moveTo>
                      <a:lnTo>
                        <a:pt x="4446" y="188768"/>
                      </a:lnTo>
                      <a:cubicBezTo>
                        <a:pt x="15285" y="188768"/>
                        <a:pt x="29306" y="185585"/>
                        <a:pt x="46424" y="179219"/>
                      </a:cubicBezTo>
                      <a:cubicBezTo>
                        <a:pt x="66296" y="171907"/>
                        <a:pt x="97436" y="165110"/>
                        <a:pt x="139931" y="158744"/>
                      </a:cubicBezTo>
                      <a:cubicBezTo>
                        <a:pt x="143544" y="157884"/>
                        <a:pt x="147157" y="156938"/>
                        <a:pt x="150770" y="155991"/>
                      </a:cubicBezTo>
                      <a:cubicBezTo>
                        <a:pt x="151631" y="155131"/>
                        <a:pt x="152576" y="153755"/>
                        <a:pt x="153437" y="151862"/>
                      </a:cubicBezTo>
                      <a:cubicBezTo>
                        <a:pt x="153437" y="134570"/>
                        <a:pt x="151631" y="120461"/>
                        <a:pt x="148017" y="109536"/>
                      </a:cubicBezTo>
                      <a:cubicBezTo>
                        <a:pt x="147071" y="106783"/>
                        <a:pt x="147071" y="104546"/>
                        <a:pt x="148017" y="102739"/>
                      </a:cubicBezTo>
                      <a:cubicBezTo>
                        <a:pt x="159717" y="99126"/>
                        <a:pt x="171932" y="101363"/>
                        <a:pt x="184577" y="109536"/>
                      </a:cubicBezTo>
                      <a:cubicBezTo>
                        <a:pt x="184577" y="110482"/>
                        <a:pt x="184147" y="111859"/>
                        <a:pt x="183201" y="113665"/>
                      </a:cubicBezTo>
                      <a:cubicBezTo>
                        <a:pt x="179588" y="120031"/>
                        <a:pt x="178211" y="126397"/>
                        <a:pt x="179158" y="132764"/>
                      </a:cubicBezTo>
                      <a:cubicBezTo>
                        <a:pt x="179158" y="134570"/>
                        <a:pt x="179158" y="137323"/>
                        <a:pt x="179158" y="140936"/>
                      </a:cubicBezTo>
                      <a:cubicBezTo>
                        <a:pt x="180018" y="145496"/>
                        <a:pt x="181394" y="149109"/>
                        <a:pt x="183201" y="151862"/>
                      </a:cubicBezTo>
                      <a:cubicBezTo>
                        <a:pt x="192233" y="150055"/>
                        <a:pt x="203072" y="149625"/>
                        <a:pt x="215717" y="150485"/>
                      </a:cubicBezTo>
                      <a:cubicBezTo>
                        <a:pt x="231029" y="151432"/>
                        <a:pt x="240578" y="151432"/>
                        <a:pt x="244191" y="150485"/>
                      </a:cubicBezTo>
                      <a:cubicBezTo>
                        <a:pt x="246857" y="149625"/>
                        <a:pt x="249180" y="149109"/>
                        <a:pt x="250987" y="149109"/>
                      </a:cubicBezTo>
                      <a:cubicBezTo>
                        <a:pt x="254599" y="150916"/>
                        <a:pt x="260019" y="158658"/>
                        <a:pt x="267245" y="172337"/>
                      </a:cubicBezTo>
                      <a:cubicBezTo>
                        <a:pt x="271718" y="183262"/>
                        <a:pt x="273094" y="189629"/>
                        <a:pt x="271288" y="191435"/>
                      </a:cubicBezTo>
                      <a:cubicBezTo>
                        <a:pt x="269482" y="192382"/>
                        <a:pt x="265438" y="191865"/>
                        <a:pt x="259073" y="190059"/>
                      </a:cubicBezTo>
                      <a:cubicBezTo>
                        <a:pt x="250987" y="185499"/>
                        <a:pt x="237825" y="181886"/>
                        <a:pt x="219760" y="179133"/>
                      </a:cubicBezTo>
                      <a:cubicBezTo>
                        <a:pt x="210728" y="178273"/>
                        <a:pt x="199459" y="179133"/>
                        <a:pt x="185867" y="181886"/>
                      </a:cubicBezTo>
                      <a:cubicBezTo>
                        <a:pt x="183115" y="182832"/>
                        <a:pt x="181824" y="186445"/>
                        <a:pt x="181824" y="192812"/>
                      </a:cubicBezTo>
                      <a:cubicBezTo>
                        <a:pt x="181824" y="212856"/>
                        <a:pt x="180878" y="232385"/>
                        <a:pt x="179158" y="251483"/>
                      </a:cubicBezTo>
                      <a:cubicBezTo>
                        <a:pt x="179158" y="263355"/>
                        <a:pt x="179158" y="273335"/>
                        <a:pt x="179158" y="281507"/>
                      </a:cubicBezTo>
                      <a:cubicBezTo>
                        <a:pt x="179158" y="284260"/>
                        <a:pt x="179588" y="289680"/>
                        <a:pt x="180534" y="297853"/>
                      </a:cubicBezTo>
                      <a:cubicBezTo>
                        <a:pt x="183201" y="313338"/>
                        <a:pt x="184147" y="321941"/>
                        <a:pt x="183201" y="323748"/>
                      </a:cubicBezTo>
                      <a:cubicBezTo>
                        <a:pt x="182254" y="324608"/>
                        <a:pt x="174598" y="323317"/>
                        <a:pt x="160147" y="319618"/>
                      </a:cubicBezTo>
                      <a:cubicBezTo>
                        <a:pt x="157480" y="318672"/>
                        <a:pt x="155157" y="318242"/>
                        <a:pt x="153351" y="318242"/>
                      </a:cubicBezTo>
                      <a:cubicBezTo>
                        <a:pt x="120834" y="311876"/>
                        <a:pt x="94597" y="302756"/>
                        <a:pt x="74812" y="290970"/>
                      </a:cubicBezTo>
                      <a:cubicBezTo>
                        <a:pt x="68446" y="288218"/>
                        <a:pt x="65349" y="286411"/>
                        <a:pt x="65349" y="285551"/>
                      </a:cubicBezTo>
                      <a:cubicBezTo>
                        <a:pt x="67156" y="283744"/>
                        <a:pt x="71629" y="283314"/>
                        <a:pt x="78855" y="284174"/>
                      </a:cubicBezTo>
                      <a:cubicBezTo>
                        <a:pt x="90554" y="285981"/>
                        <a:pt x="100103" y="286927"/>
                        <a:pt x="107329" y="286927"/>
                      </a:cubicBezTo>
                      <a:cubicBezTo>
                        <a:pt x="115415" y="287787"/>
                        <a:pt x="124963" y="288734"/>
                        <a:pt x="135802" y="289680"/>
                      </a:cubicBezTo>
                      <a:cubicBezTo>
                        <a:pt x="152061" y="292433"/>
                        <a:pt x="158856" y="282884"/>
                        <a:pt x="156103" y="261032"/>
                      </a:cubicBezTo>
                      <a:cubicBezTo>
                        <a:pt x="156103" y="241934"/>
                        <a:pt x="155157" y="220599"/>
                        <a:pt x="153437" y="196941"/>
                      </a:cubicBezTo>
                      <a:cubicBezTo>
                        <a:pt x="153437" y="192382"/>
                        <a:pt x="153437" y="188768"/>
                        <a:pt x="153437" y="186015"/>
                      </a:cubicBezTo>
                      <a:cubicBezTo>
                        <a:pt x="142598" y="186015"/>
                        <a:pt x="127200" y="188338"/>
                        <a:pt x="107415" y="192812"/>
                      </a:cubicBezTo>
                      <a:cubicBezTo>
                        <a:pt x="103802" y="193758"/>
                        <a:pt x="100619" y="194188"/>
                        <a:pt x="97952" y="194188"/>
                      </a:cubicBezTo>
                      <a:cubicBezTo>
                        <a:pt x="99759" y="199608"/>
                        <a:pt x="103372" y="205114"/>
                        <a:pt x="108791" y="210534"/>
                      </a:cubicBezTo>
                      <a:cubicBezTo>
                        <a:pt x="111458" y="213286"/>
                        <a:pt x="113264" y="214663"/>
                        <a:pt x="114211" y="214663"/>
                      </a:cubicBezTo>
                      <a:cubicBezTo>
                        <a:pt x="113264" y="229202"/>
                        <a:pt x="108791" y="239697"/>
                        <a:pt x="100705" y="246063"/>
                      </a:cubicBezTo>
                      <a:cubicBezTo>
                        <a:pt x="98898" y="247010"/>
                        <a:pt x="96662" y="244257"/>
                        <a:pt x="93909" y="237891"/>
                      </a:cubicBezTo>
                      <a:cubicBezTo>
                        <a:pt x="84877" y="218792"/>
                        <a:pt x="74038" y="206060"/>
                        <a:pt x="61392" y="199694"/>
                      </a:cubicBezTo>
                      <a:cubicBezTo>
                        <a:pt x="40575" y="201501"/>
                        <a:pt x="26209" y="207006"/>
                        <a:pt x="18037" y="216040"/>
                      </a:cubicBezTo>
                      <a:lnTo>
                        <a:pt x="16661" y="217416"/>
                      </a:lnTo>
                      <a:cubicBezTo>
                        <a:pt x="13048" y="216556"/>
                        <a:pt x="8574" y="211480"/>
                        <a:pt x="3155" y="202447"/>
                      </a:cubicBezTo>
                      <a:cubicBezTo>
                        <a:pt x="-544" y="194188"/>
                        <a:pt x="-974" y="189629"/>
                        <a:pt x="1779" y="188768"/>
                      </a:cubicBezTo>
                      <a:close/>
                      <a:moveTo>
                        <a:pt x="28876" y="130097"/>
                      </a:moveTo>
                      <a:cubicBezTo>
                        <a:pt x="40575" y="114611"/>
                        <a:pt x="54167" y="105578"/>
                        <a:pt x="69479" y="102826"/>
                      </a:cubicBezTo>
                      <a:cubicBezTo>
                        <a:pt x="70339" y="102826"/>
                        <a:pt x="69909" y="106009"/>
                        <a:pt x="68102" y="112375"/>
                      </a:cubicBezTo>
                      <a:cubicBezTo>
                        <a:pt x="65436" y="122354"/>
                        <a:pt x="64919" y="129236"/>
                        <a:pt x="66726" y="132850"/>
                      </a:cubicBezTo>
                      <a:cubicBezTo>
                        <a:pt x="70339" y="141022"/>
                        <a:pt x="71199" y="146012"/>
                        <a:pt x="69479" y="147819"/>
                      </a:cubicBezTo>
                      <a:cubicBezTo>
                        <a:pt x="69479" y="149625"/>
                        <a:pt x="64919" y="150141"/>
                        <a:pt x="55887" y="149195"/>
                      </a:cubicBezTo>
                      <a:cubicBezTo>
                        <a:pt x="35155" y="147302"/>
                        <a:pt x="26123" y="140936"/>
                        <a:pt x="28876" y="130097"/>
                      </a:cubicBezTo>
                      <a:close/>
                      <a:moveTo>
                        <a:pt x="89780" y="109622"/>
                      </a:moveTo>
                      <a:cubicBezTo>
                        <a:pt x="84361" y="101449"/>
                        <a:pt x="82554" y="94653"/>
                        <a:pt x="84361" y="89147"/>
                      </a:cubicBezTo>
                      <a:lnTo>
                        <a:pt x="88404" y="89147"/>
                      </a:lnTo>
                      <a:cubicBezTo>
                        <a:pt x="101049" y="88287"/>
                        <a:pt x="119114" y="83727"/>
                        <a:pt x="142598" y="75468"/>
                      </a:cubicBezTo>
                      <a:cubicBezTo>
                        <a:pt x="143458" y="75468"/>
                        <a:pt x="145265" y="74608"/>
                        <a:pt x="148017" y="72715"/>
                      </a:cubicBezTo>
                      <a:cubicBezTo>
                        <a:pt x="167029" y="64543"/>
                        <a:pt x="182770" y="60930"/>
                        <a:pt x="195416" y="61790"/>
                      </a:cubicBezTo>
                      <a:cubicBezTo>
                        <a:pt x="206255" y="62736"/>
                        <a:pt x="215717" y="67210"/>
                        <a:pt x="223890" y="75468"/>
                      </a:cubicBezTo>
                      <a:cubicBezTo>
                        <a:pt x="250987" y="102739"/>
                        <a:pt x="262255" y="120031"/>
                        <a:pt x="257782" y="127344"/>
                      </a:cubicBezTo>
                      <a:cubicBezTo>
                        <a:pt x="256836" y="128290"/>
                        <a:pt x="255116" y="129150"/>
                        <a:pt x="252363" y="130097"/>
                      </a:cubicBezTo>
                      <a:cubicBezTo>
                        <a:pt x="246944" y="130097"/>
                        <a:pt x="243330" y="130527"/>
                        <a:pt x="241524" y="131473"/>
                      </a:cubicBezTo>
                      <a:cubicBezTo>
                        <a:pt x="227932" y="136893"/>
                        <a:pt x="214427" y="137839"/>
                        <a:pt x="200921" y="134226"/>
                      </a:cubicBezTo>
                      <a:cubicBezTo>
                        <a:pt x="190943" y="132419"/>
                        <a:pt x="186040" y="130613"/>
                        <a:pt x="186040" y="128806"/>
                      </a:cubicBezTo>
                      <a:cubicBezTo>
                        <a:pt x="185093" y="127000"/>
                        <a:pt x="189222" y="125193"/>
                        <a:pt x="198255" y="123386"/>
                      </a:cubicBezTo>
                      <a:cubicBezTo>
                        <a:pt x="214513" y="115214"/>
                        <a:pt x="222599" y="108848"/>
                        <a:pt x="222599" y="104288"/>
                      </a:cubicBezTo>
                      <a:cubicBezTo>
                        <a:pt x="219846" y="94309"/>
                        <a:pt x="214943" y="86996"/>
                        <a:pt x="207717" y="82437"/>
                      </a:cubicBezTo>
                      <a:cubicBezTo>
                        <a:pt x="204104" y="80630"/>
                        <a:pt x="198685" y="79684"/>
                        <a:pt x="191459" y="79684"/>
                      </a:cubicBezTo>
                      <a:cubicBezTo>
                        <a:pt x="190513" y="79684"/>
                        <a:pt x="189652" y="79684"/>
                        <a:pt x="188792" y="79684"/>
                      </a:cubicBezTo>
                      <a:cubicBezTo>
                        <a:pt x="176147" y="79684"/>
                        <a:pt x="163071" y="83813"/>
                        <a:pt x="149480" y="91986"/>
                      </a:cubicBezTo>
                      <a:cubicBezTo>
                        <a:pt x="137695" y="98352"/>
                        <a:pt x="124619" y="103342"/>
                        <a:pt x="110167" y="106955"/>
                      </a:cubicBezTo>
                      <a:cubicBezTo>
                        <a:pt x="99328" y="110482"/>
                        <a:pt x="92533" y="111428"/>
                        <a:pt x="89780" y="109622"/>
                      </a:cubicBezTo>
                      <a:close/>
                      <a:moveTo>
                        <a:pt x="119630" y="46821"/>
                      </a:moveTo>
                      <a:cubicBezTo>
                        <a:pt x="115071" y="36841"/>
                        <a:pt x="116447" y="24969"/>
                        <a:pt x="123673" y="11377"/>
                      </a:cubicBezTo>
                      <a:cubicBezTo>
                        <a:pt x="129092" y="2258"/>
                        <a:pt x="133566" y="-1355"/>
                        <a:pt x="137178" y="451"/>
                      </a:cubicBezTo>
                      <a:cubicBezTo>
                        <a:pt x="138039" y="1398"/>
                        <a:pt x="139415" y="4064"/>
                        <a:pt x="141222" y="8624"/>
                      </a:cubicBezTo>
                      <a:cubicBezTo>
                        <a:pt x="145695" y="18603"/>
                        <a:pt x="151631" y="27292"/>
                        <a:pt x="158856" y="34519"/>
                      </a:cubicBezTo>
                      <a:cubicBezTo>
                        <a:pt x="164276" y="40885"/>
                        <a:pt x="166082" y="45875"/>
                        <a:pt x="164276" y="49488"/>
                      </a:cubicBezTo>
                      <a:cubicBezTo>
                        <a:pt x="163329" y="53101"/>
                        <a:pt x="159286" y="54908"/>
                        <a:pt x="152061" y="54908"/>
                      </a:cubicBezTo>
                      <a:cubicBezTo>
                        <a:pt x="135888" y="55940"/>
                        <a:pt x="125049" y="53187"/>
                        <a:pt x="119630" y="46821"/>
                      </a:cubicBezTo>
                      <a:close/>
                    </a:path>
                  </a:pathLst>
                </a:custGeom>
                <a:grpFill/>
                <a:ln w="860" cap="flat">
                  <a:noFill/>
                  <a:prstDash val="solid"/>
                  <a:miter/>
                </a:ln>
              </p:spPr>
              <p:txBody>
                <a:bodyPr rtlCol="0" anchor="ctr"/>
                <a:lstStyle/>
                <a:p>
                  <a:endParaRPr lang="zh-CN" altLang="en-US"/>
                </a:p>
              </p:txBody>
            </p:sp>
            <p:sp>
              <p:nvSpPr>
                <p:cNvPr id="28" name="任意形状 18"/>
                <p:cNvSpPr/>
                <p:nvPr/>
              </p:nvSpPr>
              <p:spPr>
                <a:xfrm>
                  <a:off x="5138493" y="2802793"/>
                  <a:ext cx="279168" cy="227983"/>
                </a:xfrm>
                <a:custGeom>
                  <a:avLst/>
                  <a:gdLst>
                    <a:gd name="connsiteX0" fmla="*/ 146571 w 279168"/>
                    <a:gd name="connsiteY0" fmla="*/ 7401 h 227983"/>
                    <a:gd name="connsiteX1" fmla="*/ 211604 w 279168"/>
                    <a:gd name="connsiteY1" fmla="*/ 604 h 227983"/>
                    <a:gd name="connsiteX2" fmla="*/ 211604 w 279168"/>
                    <a:gd name="connsiteY2" fmla="*/ 16950 h 227983"/>
                    <a:gd name="connsiteX3" fmla="*/ 175044 w 279168"/>
                    <a:gd name="connsiteY3" fmla="*/ 41468 h 227983"/>
                    <a:gd name="connsiteX4" fmla="*/ 166958 w 279168"/>
                    <a:gd name="connsiteY4" fmla="*/ 83794 h 227983"/>
                    <a:gd name="connsiteX5" fmla="*/ 202141 w 279168"/>
                    <a:gd name="connsiteY5" fmla="*/ 74245 h 227983"/>
                    <a:gd name="connsiteX6" fmla="*/ 210227 w 279168"/>
                    <a:gd name="connsiteY6" fmla="*/ 101516 h 227983"/>
                    <a:gd name="connsiteX7" fmla="*/ 196722 w 279168"/>
                    <a:gd name="connsiteY7" fmla="*/ 106936 h 227983"/>
                    <a:gd name="connsiteX8" fmla="*/ 166958 w 279168"/>
                    <a:gd name="connsiteY8" fmla="*/ 121905 h 227983"/>
                    <a:gd name="connsiteX9" fmla="*/ 162915 w 279168"/>
                    <a:gd name="connsiteY9" fmla="*/ 132831 h 227983"/>
                    <a:gd name="connsiteX10" fmla="*/ 162915 w 279168"/>
                    <a:gd name="connsiteY10" fmla="*/ 158725 h 227983"/>
                    <a:gd name="connsiteX11" fmla="*/ 180550 w 279168"/>
                    <a:gd name="connsiteY11" fmla="*/ 171027 h 227983"/>
                    <a:gd name="connsiteX12" fmla="*/ 213066 w 279168"/>
                    <a:gd name="connsiteY12" fmla="*/ 171027 h 227983"/>
                    <a:gd name="connsiteX13" fmla="*/ 246959 w 279168"/>
                    <a:gd name="connsiteY13" fmla="*/ 168275 h 227983"/>
                    <a:gd name="connsiteX14" fmla="*/ 270013 w 279168"/>
                    <a:gd name="connsiteY14" fmla="*/ 173694 h 227983"/>
                    <a:gd name="connsiteX15" fmla="*/ 271390 w 279168"/>
                    <a:gd name="connsiteY15" fmla="*/ 211891 h 227983"/>
                    <a:gd name="connsiteX16" fmla="*/ 144076 w 279168"/>
                    <a:gd name="connsiteY16" fmla="*/ 202342 h 227983"/>
                    <a:gd name="connsiteX17" fmla="*/ 130571 w 279168"/>
                    <a:gd name="connsiteY17" fmla="*/ 203718 h 227983"/>
                    <a:gd name="connsiteX18" fmla="*/ 123775 w 279168"/>
                    <a:gd name="connsiteY18" fmla="*/ 203718 h 227983"/>
                    <a:gd name="connsiteX19" fmla="*/ 26225 w 279168"/>
                    <a:gd name="connsiteY19" fmla="*/ 220064 h 227983"/>
                    <a:gd name="connsiteX20" fmla="*/ 20806 w 279168"/>
                    <a:gd name="connsiteY20" fmla="*/ 224193 h 227983"/>
                    <a:gd name="connsiteX21" fmla="*/ 12634 w 279168"/>
                    <a:gd name="connsiteY21" fmla="*/ 225570 h 227983"/>
                    <a:gd name="connsiteX22" fmla="*/ 418 w 279168"/>
                    <a:gd name="connsiteY22" fmla="*/ 199675 h 227983"/>
                    <a:gd name="connsiteX23" fmla="*/ 62698 w 279168"/>
                    <a:gd name="connsiteY23" fmla="*/ 185997 h 227983"/>
                    <a:gd name="connsiteX24" fmla="*/ 64075 w 279168"/>
                    <a:gd name="connsiteY24" fmla="*/ 119152 h 227983"/>
                    <a:gd name="connsiteX25" fmla="*/ 62698 w 279168"/>
                    <a:gd name="connsiteY25" fmla="*/ 98677 h 227983"/>
                    <a:gd name="connsiteX26" fmla="*/ 70785 w 279168"/>
                    <a:gd name="connsiteY26" fmla="*/ 90505 h 227983"/>
                    <a:gd name="connsiteX27" fmla="*/ 103301 w 279168"/>
                    <a:gd name="connsiteY27" fmla="*/ 104183 h 227983"/>
                    <a:gd name="connsiteX28" fmla="*/ 95215 w 279168"/>
                    <a:gd name="connsiteY28" fmla="*/ 160102 h 227983"/>
                    <a:gd name="connsiteX29" fmla="*/ 97882 w 279168"/>
                    <a:gd name="connsiteY29" fmla="*/ 175071 h 227983"/>
                    <a:gd name="connsiteX30" fmla="*/ 107345 w 279168"/>
                    <a:gd name="connsiteY30" fmla="*/ 177824 h 227983"/>
                    <a:gd name="connsiteX31" fmla="*/ 126270 w 279168"/>
                    <a:gd name="connsiteY31" fmla="*/ 172404 h 227983"/>
                    <a:gd name="connsiteX32" fmla="*/ 130312 w 279168"/>
                    <a:gd name="connsiteY32" fmla="*/ 160102 h 227983"/>
                    <a:gd name="connsiteX33" fmla="*/ 128936 w 279168"/>
                    <a:gd name="connsiteY33" fmla="*/ 87752 h 227983"/>
                    <a:gd name="connsiteX34" fmla="*/ 128936 w 279168"/>
                    <a:gd name="connsiteY34" fmla="*/ 60480 h 227983"/>
                    <a:gd name="connsiteX35" fmla="*/ 119473 w 279168"/>
                    <a:gd name="connsiteY35" fmla="*/ 48178 h 227983"/>
                    <a:gd name="connsiteX36" fmla="*/ 96420 w 279168"/>
                    <a:gd name="connsiteY36" fmla="*/ 53598 h 227983"/>
                    <a:gd name="connsiteX37" fmla="*/ 76118 w 279168"/>
                    <a:gd name="connsiteY37" fmla="*/ 24951 h 227983"/>
                    <a:gd name="connsiteX38" fmla="*/ 76118 w 279168"/>
                    <a:gd name="connsiteY38" fmla="*/ 20821 h 227983"/>
                    <a:gd name="connsiteX39" fmla="*/ 89710 w 279168"/>
                    <a:gd name="connsiteY39" fmla="*/ 12649 h 227983"/>
                    <a:gd name="connsiteX40" fmla="*/ 146571 w 279168"/>
                    <a:gd name="connsiteY40" fmla="*/ 7401 h 2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9168" h="227983">
                      <a:moveTo>
                        <a:pt x="146571" y="7401"/>
                      </a:moveTo>
                      <a:cubicBezTo>
                        <a:pt x="169109" y="1035"/>
                        <a:pt x="190787" y="-1202"/>
                        <a:pt x="211604" y="604"/>
                      </a:cubicBezTo>
                      <a:cubicBezTo>
                        <a:pt x="209797" y="6024"/>
                        <a:pt x="209797" y="11530"/>
                        <a:pt x="211604" y="16950"/>
                      </a:cubicBezTo>
                      <a:cubicBezTo>
                        <a:pt x="214271" y="21510"/>
                        <a:pt x="202141" y="29682"/>
                        <a:pt x="175044" y="41468"/>
                      </a:cubicBezTo>
                      <a:cubicBezTo>
                        <a:pt x="169625" y="46888"/>
                        <a:pt x="166958" y="61083"/>
                        <a:pt x="166958" y="83794"/>
                      </a:cubicBezTo>
                      <a:cubicBezTo>
                        <a:pt x="184077" y="79235"/>
                        <a:pt x="195862" y="76052"/>
                        <a:pt x="202141" y="74245"/>
                      </a:cubicBezTo>
                      <a:cubicBezTo>
                        <a:pt x="207561" y="76998"/>
                        <a:pt x="210227" y="86117"/>
                        <a:pt x="210227" y="101516"/>
                      </a:cubicBezTo>
                      <a:cubicBezTo>
                        <a:pt x="207561" y="103323"/>
                        <a:pt x="203002" y="105129"/>
                        <a:pt x="196722" y="106936"/>
                      </a:cubicBezTo>
                      <a:cubicBezTo>
                        <a:pt x="187690" y="110549"/>
                        <a:pt x="177797" y="115625"/>
                        <a:pt x="166958" y="121905"/>
                      </a:cubicBezTo>
                      <a:cubicBezTo>
                        <a:pt x="165152" y="123712"/>
                        <a:pt x="163775" y="127325"/>
                        <a:pt x="162915" y="132831"/>
                      </a:cubicBezTo>
                      <a:cubicBezTo>
                        <a:pt x="161969" y="139197"/>
                        <a:pt x="161969" y="147800"/>
                        <a:pt x="162915" y="158725"/>
                      </a:cubicBezTo>
                      <a:cubicBezTo>
                        <a:pt x="162915" y="167844"/>
                        <a:pt x="168765" y="171888"/>
                        <a:pt x="180550" y="171027"/>
                      </a:cubicBezTo>
                      <a:cubicBezTo>
                        <a:pt x="187776" y="171027"/>
                        <a:pt x="198614" y="171027"/>
                        <a:pt x="213066" y="171027"/>
                      </a:cubicBezTo>
                      <a:cubicBezTo>
                        <a:pt x="229325" y="170167"/>
                        <a:pt x="240594" y="169221"/>
                        <a:pt x="246959" y="168275"/>
                      </a:cubicBezTo>
                      <a:cubicBezTo>
                        <a:pt x="258658" y="166468"/>
                        <a:pt x="266401" y="168275"/>
                        <a:pt x="270013" y="173694"/>
                      </a:cubicBezTo>
                      <a:cubicBezTo>
                        <a:pt x="281712" y="196406"/>
                        <a:pt x="282229" y="209138"/>
                        <a:pt x="271390" y="211891"/>
                      </a:cubicBezTo>
                      <a:cubicBezTo>
                        <a:pt x="236206" y="198213"/>
                        <a:pt x="193711" y="195030"/>
                        <a:pt x="144076" y="202342"/>
                      </a:cubicBezTo>
                      <a:cubicBezTo>
                        <a:pt x="136850" y="203288"/>
                        <a:pt x="132291" y="203718"/>
                        <a:pt x="130571" y="203718"/>
                      </a:cubicBezTo>
                      <a:cubicBezTo>
                        <a:pt x="128764" y="203718"/>
                        <a:pt x="126528" y="203718"/>
                        <a:pt x="123775" y="203718"/>
                      </a:cubicBezTo>
                      <a:cubicBezTo>
                        <a:pt x="89452" y="200105"/>
                        <a:pt x="56935" y="205525"/>
                        <a:pt x="26225" y="220064"/>
                      </a:cubicBezTo>
                      <a:cubicBezTo>
                        <a:pt x="24418" y="221010"/>
                        <a:pt x="22612" y="222387"/>
                        <a:pt x="20806" y="224193"/>
                      </a:cubicBezTo>
                      <a:cubicBezTo>
                        <a:pt x="17193" y="228753"/>
                        <a:pt x="14440" y="229183"/>
                        <a:pt x="12634" y="225570"/>
                      </a:cubicBezTo>
                      <a:cubicBezTo>
                        <a:pt x="2655" y="212837"/>
                        <a:pt x="-1388" y="204235"/>
                        <a:pt x="418" y="199675"/>
                      </a:cubicBezTo>
                      <a:cubicBezTo>
                        <a:pt x="35601" y="194255"/>
                        <a:pt x="56419" y="189696"/>
                        <a:pt x="62698" y="185997"/>
                      </a:cubicBezTo>
                      <a:cubicBezTo>
                        <a:pt x="67172" y="182383"/>
                        <a:pt x="67688" y="160102"/>
                        <a:pt x="64075" y="119152"/>
                      </a:cubicBezTo>
                      <a:cubicBezTo>
                        <a:pt x="63129" y="110979"/>
                        <a:pt x="62698" y="104183"/>
                        <a:pt x="62698" y="98677"/>
                      </a:cubicBezTo>
                      <a:cubicBezTo>
                        <a:pt x="62698" y="94118"/>
                        <a:pt x="65365" y="91365"/>
                        <a:pt x="70785" y="90505"/>
                      </a:cubicBezTo>
                      <a:cubicBezTo>
                        <a:pt x="93323" y="94118"/>
                        <a:pt x="104162" y="98677"/>
                        <a:pt x="103301" y="104183"/>
                      </a:cubicBezTo>
                      <a:cubicBezTo>
                        <a:pt x="93323" y="116055"/>
                        <a:pt x="90656" y="134637"/>
                        <a:pt x="95215" y="160102"/>
                      </a:cubicBezTo>
                      <a:cubicBezTo>
                        <a:pt x="96076" y="166468"/>
                        <a:pt x="97022" y="171458"/>
                        <a:pt x="97882" y="175071"/>
                      </a:cubicBezTo>
                      <a:cubicBezTo>
                        <a:pt x="97882" y="176877"/>
                        <a:pt x="101065" y="177824"/>
                        <a:pt x="107345" y="177824"/>
                      </a:cubicBezTo>
                      <a:cubicBezTo>
                        <a:pt x="114570" y="176964"/>
                        <a:pt x="120850" y="175071"/>
                        <a:pt x="126270" y="172404"/>
                      </a:cubicBezTo>
                      <a:cubicBezTo>
                        <a:pt x="128936" y="170597"/>
                        <a:pt x="130312" y="166468"/>
                        <a:pt x="130312" y="160102"/>
                      </a:cubicBezTo>
                      <a:cubicBezTo>
                        <a:pt x="130312" y="121045"/>
                        <a:pt x="129882" y="96871"/>
                        <a:pt x="128936" y="87752"/>
                      </a:cubicBezTo>
                      <a:cubicBezTo>
                        <a:pt x="128936" y="74073"/>
                        <a:pt x="128936" y="65040"/>
                        <a:pt x="128936" y="60480"/>
                      </a:cubicBezTo>
                      <a:cubicBezTo>
                        <a:pt x="127990" y="53168"/>
                        <a:pt x="124893" y="49125"/>
                        <a:pt x="119473" y="48178"/>
                      </a:cubicBezTo>
                      <a:cubicBezTo>
                        <a:pt x="114054" y="48178"/>
                        <a:pt x="106398" y="49985"/>
                        <a:pt x="96420" y="53598"/>
                      </a:cubicBezTo>
                      <a:cubicBezTo>
                        <a:pt x="90054" y="57211"/>
                        <a:pt x="83344" y="47662"/>
                        <a:pt x="76118" y="24951"/>
                      </a:cubicBezTo>
                      <a:cubicBezTo>
                        <a:pt x="76118" y="23144"/>
                        <a:pt x="76118" y="21767"/>
                        <a:pt x="76118" y="20821"/>
                      </a:cubicBezTo>
                      <a:cubicBezTo>
                        <a:pt x="74312" y="15401"/>
                        <a:pt x="78871" y="12649"/>
                        <a:pt x="89710" y="12649"/>
                      </a:cubicBezTo>
                      <a:cubicBezTo>
                        <a:pt x="112248" y="13767"/>
                        <a:pt x="131173" y="11960"/>
                        <a:pt x="146571" y="7401"/>
                      </a:cubicBezTo>
                      <a:close/>
                    </a:path>
                  </a:pathLst>
                </a:custGeom>
                <a:grpFill/>
                <a:ln w="860" cap="flat">
                  <a:noFill/>
                  <a:prstDash val="solid"/>
                  <a:miter/>
                </a:ln>
              </p:spPr>
              <p:txBody>
                <a:bodyPr rtlCol="0" anchor="ctr"/>
                <a:lstStyle/>
                <a:p>
                  <a:endParaRPr lang="zh-CN" altLang="en-US"/>
                </a:p>
              </p:txBody>
            </p:sp>
          </p:grpSp>
          <p:grpSp>
            <p:nvGrpSpPr>
              <p:cNvPr id="20" name="图形 4"/>
              <p:cNvGrpSpPr/>
              <p:nvPr/>
            </p:nvGrpSpPr>
            <p:grpSpPr>
              <a:xfrm>
                <a:off x="6477534" y="2737331"/>
                <a:ext cx="1951056" cy="319813"/>
                <a:chOff x="6477534" y="2737331"/>
                <a:chExt cx="1951056" cy="319813"/>
              </a:xfrm>
              <a:grpFill/>
            </p:grpSpPr>
            <p:sp>
              <p:nvSpPr>
                <p:cNvPr id="21" name="任意形状 20"/>
                <p:cNvSpPr/>
                <p:nvPr/>
              </p:nvSpPr>
              <p:spPr>
                <a:xfrm>
                  <a:off x="6477534" y="2776851"/>
                  <a:ext cx="298388" cy="236118"/>
                </a:xfrm>
                <a:custGeom>
                  <a:avLst/>
                  <a:gdLst>
                    <a:gd name="connsiteX0" fmla="*/ 160322 w 298388"/>
                    <a:gd name="connsiteY0" fmla="*/ 151805 h 236118"/>
                    <a:gd name="connsiteX1" fmla="*/ 164365 w 298388"/>
                    <a:gd name="connsiteY1" fmla="*/ 113608 h 236118"/>
                    <a:gd name="connsiteX2" fmla="*/ 171161 w 298388"/>
                    <a:gd name="connsiteY2" fmla="*/ 61733 h 236118"/>
                    <a:gd name="connsiteX3" fmla="*/ 182000 w 298388"/>
                    <a:gd name="connsiteY3" fmla="*/ 7190 h 236118"/>
                    <a:gd name="connsiteX4" fmla="*/ 207721 w 298388"/>
                    <a:gd name="connsiteY4" fmla="*/ 5814 h 236118"/>
                    <a:gd name="connsiteX5" fmla="*/ 210474 w 298388"/>
                    <a:gd name="connsiteY5" fmla="*/ 20783 h 236118"/>
                    <a:gd name="connsiteX6" fmla="*/ 196882 w 298388"/>
                    <a:gd name="connsiteY6" fmla="*/ 69905 h 236118"/>
                    <a:gd name="connsiteX7" fmla="*/ 190086 w 298388"/>
                    <a:gd name="connsiteY7" fmla="*/ 116275 h 236118"/>
                    <a:gd name="connsiteX8" fmla="*/ 188710 w 298388"/>
                    <a:gd name="connsiteY8" fmla="*/ 124448 h 236118"/>
                    <a:gd name="connsiteX9" fmla="*/ 195505 w 298388"/>
                    <a:gd name="connsiteY9" fmla="*/ 119028 h 236118"/>
                    <a:gd name="connsiteX10" fmla="*/ 233442 w 298388"/>
                    <a:gd name="connsiteY10" fmla="*/ 75325 h 236118"/>
                    <a:gd name="connsiteX11" fmla="*/ 257786 w 298388"/>
                    <a:gd name="connsiteY11" fmla="*/ 89004 h 236118"/>
                    <a:gd name="connsiteX12" fmla="*/ 255119 w 298388"/>
                    <a:gd name="connsiteY12" fmla="*/ 102682 h 236118"/>
                    <a:gd name="connsiteX13" fmla="*/ 195505 w 298388"/>
                    <a:gd name="connsiteY13" fmla="*/ 147675 h 236118"/>
                    <a:gd name="connsiteX14" fmla="*/ 184667 w 298388"/>
                    <a:gd name="connsiteY14" fmla="*/ 155848 h 236118"/>
                    <a:gd name="connsiteX15" fmla="*/ 182000 w 298388"/>
                    <a:gd name="connsiteY15" fmla="*/ 176323 h 236118"/>
                    <a:gd name="connsiteX16" fmla="*/ 211764 w 298388"/>
                    <a:gd name="connsiteY16" fmla="*/ 176323 h 236118"/>
                    <a:gd name="connsiteX17" fmla="*/ 274044 w 298388"/>
                    <a:gd name="connsiteY17" fmla="*/ 172194 h 236118"/>
                    <a:gd name="connsiteX18" fmla="*/ 288926 w 298388"/>
                    <a:gd name="connsiteY18" fmla="*/ 180366 h 236118"/>
                    <a:gd name="connsiteX19" fmla="*/ 298389 w 298388"/>
                    <a:gd name="connsiteY19" fmla="*/ 214520 h 236118"/>
                    <a:gd name="connsiteX20" fmla="*/ 295722 w 298388"/>
                    <a:gd name="connsiteY20" fmla="*/ 225445 h 236118"/>
                    <a:gd name="connsiteX21" fmla="*/ 284883 w 298388"/>
                    <a:gd name="connsiteY21" fmla="*/ 224069 h 236118"/>
                    <a:gd name="connsiteX22" fmla="*/ 217183 w 298388"/>
                    <a:gd name="connsiteY22" fmla="*/ 207723 h 236118"/>
                    <a:gd name="connsiteX23" fmla="*/ 172451 w 298388"/>
                    <a:gd name="connsiteY23" fmla="*/ 209100 h 236118"/>
                    <a:gd name="connsiteX24" fmla="*/ 156193 w 298388"/>
                    <a:gd name="connsiteY24" fmla="*/ 210477 h 236118"/>
                    <a:gd name="connsiteX25" fmla="*/ 134515 w 298388"/>
                    <a:gd name="connsiteY25" fmla="*/ 213229 h 236118"/>
                    <a:gd name="connsiteX26" fmla="*/ 106042 w 298388"/>
                    <a:gd name="connsiteY26" fmla="*/ 214606 h 236118"/>
                    <a:gd name="connsiteX27" fmla="*/ 19331 w 298388"/>
                    <a:gd name="connsiteY27" fmla="*/ 233704 h 236118"/>
                    <a:gd name="connsiteX28" fmla="*/ 9869 w 298388"/>
                    <a:gd name="connsiteY28" fmla="*/ 232328 h 236118"/>
                    <a:gd name="connsiteX29" fmla="*/ 3073 w 298388"/>
                    <a:gd name="connsiteY29" fmla="*/ 218649 h 236118"/>
                    <a:gd name="connsiteX30" fmla="*/ 320 w 298388"/>
                    <a:gd name="connsiteY30" fmla="*/ 211853 h 236118"/>
                    <a:gd name="connsiteX31" fmla="*/ 7116 w 298388"/>
                    <a:gd name="connsiteY31" fmla="*/ 209100 h 236118"/>
                    <a:gd name="connsiteX32" fmla="*/ 76192 w 298388"/>
                    <a:gd name="connsiteY32" fmla="*/ 198174 h 236118"/>
                    <a:gd name="connsiteX33" fmla="*/ 89697 w 298388"/>
                    <a:gd name="connsiteY33" fmla="*/ 194045 h 236118"/>
                    <a:gd name="connsiteX34" fmla="*/ 104580 w 298388"/>
                    <a:gd name="connsiteY34" fmla="*/ 179076 h 236118"/>
                    <a:gd name="connsiteX35" fmla="*/ 104580 w 298388"/>
                    <a:gd name="connsiteY35" fmla="*/ 150428 h 236118"/>
                    <a:gd name="connsiteX36" fmla="*/ 100536 w 298388"/>
                    <a:gd name="connsiteY36" fmla="*/ 145009 h 236118"/>
                    <a:gd name="connsiteX37" fmla="*/ 96494 w 298388"/>
                    <a:gd name="connsiteY37" fmla="*/ 147761 h 236118"/>
                    <a:gd name="connsiteX38" fmla="*/ 80235 w 298388"/>
                    <a:gd name="connsiteY38" fmla="*/ 165483 h 236118"/>
                    <a:gd name="connsiteX39" fmla="*/ 66644 w 298388"/>
                    <a:gd name="connsiteY39" fmla="*/ 164107 h 236118"/>
                    <a:gd name="connsiteX40" fmla="*/ 49009 w 298388"/>
                    <a:gd name="connsiteY40" fmla="*/ 140879 h 236118"/>
                    <a:gd name="connsiteX41" fmla="*/ 47632 w 298388"/>
                    <a:gd name="connsiteY41" fmla="*/ 131330 h 236118"/>
                    <a:gd name="connsiteX42" fmla="*/ 54428 w 298388"/>
                    <a:gd name="connsiteY42" fmla="*/ 129953 h 236118"/>
                    <a:gd name="connsiteX43" fmla="*/ 99160 w 298388"/>
                    <a:gd name="connsiteY43" fmla="*/ 117651 h 236118"/>
                    <a:gd name="connsiteX44" fmla="*/ 100536 w 298388"/>
                    <a:gd name="connsiteY44" fmla="*/ 108102 h 236118"/>
                    <a:gd name="connsiteX45" fmla="*/ 101913 w 298388"/>
                    <a:gd name="connsiteY45" fmla="*/ 53560 h 236118"/>
                    <a:gd name="connsiteX46" fmla="*/ 137096 w 298388"/>
                    <a:gd name="connsiteY46" fmla="*/ 50807 h 236118"/>
                    <a:gd name="connsiteX47" fmla="*/ 141139 w 298388"/>
                    <a:gd name="connsiteY47" fmla="*/ 65776 h 236118"/>
                    <a:gd name="connsiteX48" fmla="*/ 134344 w 298388"/>
                    <a:gd name="connsiteY48" fmla="*/ 173570 h 236118"/>
                    <a:gd name="connsiteX49" fmla="*/ 146559 w 298388"/>
                    <a:gd name="connsiteY49" fmla="*/ 174947 h 236118"/>
                    <a:gd name="connsiteX50" fmla="*/ 160322 w 298388"/>
                    <a:gd name="connsiteY50" fmla="*/ 151805 h 23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98388" h="236118">
                      <a:moveTo>
                        <a:pt x="160322" y="151805"/>
                      </a:moveTo>
                      <a:cubicBezTo>
                        <a:pt x="161182" y="143632"/>
                        <a:pt x="162559" y="130900"/>
                        <a:pt x="164365" y="113608"/>
                      </a:cubicBezTo>
                      <a:cubicBezTo>
                        <a:pt x="166172" y="94510"/>
                        <a:pt x="168408" y="77218"/>
                        <a:pt x="171161" y="61733"/>
                      </a:cubicBezTo>
                      <a:cubicBezTo>
                        <a:pt x="173828" y="35322"/>
                        <a:pt x="177441" y="17170"/>
                        <a:pt x="182000" y="7190"/>
                      </a:cubicBezTo>
                      <a:cubicBezTo>
                        <a:pt x="186473" y="-1929"/>
                        <a:pt x="195075" y="-2359"/>
                        <a:pt x="207721" y="5814"/>
                      </a:cubicBezTo>
                      <a:cubicBezTo>
                        <a:pt x="214000" y="10373"/>
                        <a:pt x="214947" y="15363"/>
                        <a:pt x="210474" y="20783"/>
                      </a:cubicBezTo>
                      <a:cubicBezTo>
                        <a:pt x="204108" y="28956"/>
                        <a:pt x="199635" y="45301"/>
                        <a:pt x="196882" y="69905"/>
                      </a:cubicBezTo>
                      <a:cubicBezTo>
                        <a:pt x="194129" y="89004"/>
                        <a:pt x="191893" y="104489"/>
                        <a:pt x="190086" y="116275"/>
                      </a:cubicBezTo>
                      <a:lnTo>
                        <a:pt x="188710" y="124448"/>
                      </a:lnTo>
                      <a:cubicBezTo>
                        <a:pt x="189570" y="124448"/>
                        <a:pt x="191893" y="122641"/>
                        <a:pt x="195505" y="119028"/>
                      </a:cubicBezTo>
                      <a:cubicBezTo>
                        <a:pt x="219850" y="94510"/>
                        <a:pt x="232495" y="79885"/>
                        <a:pt x="233442" y="75325"/>
                      </a:cubicBezTo>
                      <a:cubicBezTo>
                        <a:pt x="238861" y="69905"/>
                        <a:pt x="247033" y="74465"/>
                        <a:pt x="257786" y="89004"/>
                      </a:cubicBezTo>
                      <a:cubicBezTo>
                        <a:pt x="262259" y="98123"/>
                        <a:pt x="261399" y="102682"/>
                        <a:pt x="255119" y="102682"/>
                      </a:cubicBezTo>
                      <a:cubicBezTo>
                        <a:pt x="252367" y="102682"/>
                        <a:pt x="232495" y="117651"/>
                        <a:pt x="195505" y="147675"/>
                      </a:cubicBezTo>
                      <a:cubicBezTo>
                        <a:pt x="190946" y="152235"/>
                        <a:pt x="187333" y="154988"/>
                        <a:pt x="184667" y="155848"/>
                      </a:cubicBezTo>
                      <a:cubicBezTo>
                        <a:pt x="178301" y="162214"/>
                        <a:pt x="177441" y="169010"/>
                        <a:pt x="182000" y="176323"/>
                      </a:cubicBezTo>
                      <a:cubicBezTo>
                        <a:pt x="189226" y="176323"/>
                        <a:pt x="199119" y="176323"/>
                        <a:pt x="211764" y="176323"/>
                      </a:cubicBezTo>
                      <a:cubicBezTo>
                        <a:pt x="250560" y="175463"/>
                        <a:pt x="271378" y="174086"/>
                        <a:pt x="274044" y="172194"/>
                      </a:cubicBezTo>
                      <a:cubicBezTo>
                        <a:pt x="282130" y="170387"/>
                        <a:pt x="287120" y="173140"/>
                        <a:pt x="288926" y="180366"/>
                      </a:cubicBezTo>
                      <a:cubicBezTo>
                        <a:pt x="292539" y="192238"/>
                        <a:pt x="295722" y="203594"/>
                        <a:pt x="298389" y="214520"/>
                      </a:cubicBezTo>
                      <a:cubicBezTo>
                        <a:pt x="298389" y="220886"/>
                        <a:pt x="297442" y="224499"/>
                        <a:pt x="295722" y="225445"/>
                      </a:cubicBezTo>
                      <a:cubicBezTo>
                        <a:pt x="292969" y="227252"/>
                        <a:pt x="289356" y="226822"/>
                        <a:pt x="284883" y="224069"/>
                      </a:cubicBezTo>
                      <a:cubicBezTo>
                        <a:pt x="257786" y="213143"/>
                        <a:pt x="235162" y="207723"/>
                        <a:pt x="217183" y="207723"/>
                      </a:cubicBezTo>
                      <a:cubicBezTo>
                        <a:pt x="192839" y="207723"/>
                        <a:pt x="177871" y="208154"/>
                        <a:pt x="172451" y="209100"/>
                      </a:cubicBezTo>
                      <a:cubicBezTo>
                        <a:pt x="165226" y="209100"/>
                        <a:pt x="159806" y="209530"/>
                        <a:pt x="156193" y="210477"/>
                      </a:cubicBezTo>
                      <a:cubicBezTo>
                        <a:pt x="153440" y="211423"/>
                        <a:pt x="146215" y="212283"/>
                        <a:pt x="134515" y="213229"/>
                      </a:cubicBezTo>
                      <a:cubicBezTo>
                        <a:pt x="120924" y="214176"/>
                        <a:pt x="111461" y="214606"/>
                        <a:pt x="106042" y="214606"/>
                      </a:cubicBezTo>
                      <a:cubicBezTo>
                        <a:pt x="71719" y="214606"/>
                        <a:pt x="42815" y="220972"/>
                        <a:pt x="19331" y="233704"/>
                      </a:cubicBezTo>
                      <a:cubicBezTo>
                        <a:pt x="12965" y="237317"/>
                        <a:pt x="9869" y="236887"/>
                        <a:pt x="9869" y="232328"/>
                      </a:cubicBezTo>
                      <a:cubicBezTo>
                        <a:pt x="7116" y="225962"/>
                        <a:pt x="4879" y="221402"/>
                        <a:pt x="3073" y="218649"/>
                      </a:cubicBezTo>
                      <a:cubicBezTo>
                        <a:pt x="320" y="215896"/>
                        <a:pt x="-540" y="213660"/>
                        <a:pt x="320" y="211853"/>
                      </a:cubicBezTo>
                      <a:cubicBezTo>
                        <a:pt x="1180" y="210046"/>
                        <a:pt x="3503" y="209100"/>
                        <a:pt x="7116" y="209100"/>
                      </a:cubicBezTo>
                      <a:cubicBezTo>
                        <a:pt x="18815" y="209100"/>
                        <a:pt x="41869" y="205487"/>
                        <a:pt x="76192" y="198174"/>
                      </a:cubicBezTo>
                      <a:cubicBezTo>
                        <a:pt x="81611" y="196368"/>
                        <a:pt x="86085" y="194991"/>
                        <a:pt x="89697" y="194045"/>
                      </a:cubicBezTo>
                      <a:cubicBezTo>
                        <a:pt x="97870" y="191292"/>
                        <a:pt x="102773" y="186302"/>
                        <a:pt x="104580" y="179076"/>
                      </a:cubicBezTo>
                      <a:cubicBezTo>
                        <a:pt x="104580" y="169957"/>
                        <a:pt x="104580" y="160408"/>
                        <a:pt x="104580" y="150428"/>
                      </a:cubicBezTo>
                      <a:cubicBezTo>
                        <a:pt x="103633" y="146815"/>
                        <a:pt x="102343" y="145009"/>
                        <a:pt x="100536" y="145009"/>
                      </a:cubicBezTo>
                      <a:cubicBezTo>
                        <a:pt x="99590" y="144148"/>
                        <a:pt x="98300" y="145009"/>
                        <a:pt x="96494" y="147761"/>
                      </a:cubicBezTo>
                      <a:cubicBezTo>
                        <a:pt x="90128" y="155934"/>
                        <a:pt x="84708" y="161870"/>
                        <a:pt x="80235" y="165483"/>
                      </a:cubicBezTo>
                      <a:cubicBezTo>
                        <a:pt x="75676" y="171849"/>
                        <a:pt x="71203" y="171419"/>
                        <a:pt x="66644" y="164107"/>
                      </a:cubicBezTo>
                      <a:cubicBezTo>
                        <a:pt x="56665" y="154988"/>
                        <a:pt x="50815" y="147245"/>
                        <a:pt x="49009" y="140879"/>
                      </a:cubicBezTo>
                      <a:cubicBezTo>
                        <a:pt x="46256" y="137266"/>
                        <a:pt x="45826" y="134083"/>
                        <a:pt x="47632" y="131330"/>
                      </a:cubicBezTo>
                      <a:cubicBezTo>
                        <a:pt x="48493" y="129523"/>
                        <a:pt x="50815" y="129093"/>
                        <a:pt x="54428" y="129953"/>
                      </a:cubicBezTo>
                      <a:cubicBezTo>
                        <a:pt x="67934" y="132706"/>
                        <a:pt x="82902" y="128577"/>
                        <a:pt x="99160" y="117651"/>
                      </a:cubicBezTo>
                      <a:cubicBezTo>
                        <a:pt x="100020" y="117651"/>
                        <a:pt x="100536" y="114468"/>
                        <a:pt x="100536" y="108102"/>
                      </a:cubicBezTo>
                      <a:cubicBezTo>
                        <a:pt x="101397" y="104489"/>
                        <a:pt x="101913" y="86251"/>
                        <a:pt x="101913" y="53560"/>
                      </a:cubicBezTo>
                      <a:cubicBezTo>
                        <a:pt x="105526" y="39881"/>
                        <a:pt x="117225" y="39021"/>
                        <a:pt x="137096" y="50807"/>
                      </a:cubicBezTo>
                      <a:cubicBezTo>
                        <a:pt x="141569" y="54420"/>
                        <a:pt x="142946" y="59496"/>
                        <a:pt x="141139" y="65776"/>
                      </a:cubicBezTo>
                      <a:cubicBezTo>
                        <a:pt x="133913" y="86681"/>
                        <a:pt x="131677" y="122641"/>
                        <a:pt x="134344" y="173570"/>
                      </a:cubicBezTo>
                      <a:cubicBezTo>
                        <a:pt x="133397" y="176323"/>
                        <a:pt x="137526" y="176753"/>
                        <a:pt x="146559" y="174947"/>
                      </a:cubicBezTo>
                      <a:cubicBezTo>
                        <a:pt x="154903" y="174947"/>
                        <a:pt x="159376" y="167290"/>
                        <a:pt x="160322" y="151805"/>
                      </a:cubicBezTo>
                      <a:close/>
                    </a:path>
                  </a:pathLst>
                </a:custGeom>
                <a:grpFill/>
                <a:ln w="860" cap="flat">
                  <a:noFill/>
                  <a:prstDash val="solid"/>
                  <a:miter/>
                </a:ln>
              </p:spPr>
              <p:txBody>
                <a:bodyPr rtlCol="0" anchor="ctr"/>
                <a:lstStyle/>
                <a:p>
                  <a:endParaRPr lang="zh-CN" altLang="en-US"/>
                </a:p>
              </p:txBody>
            </p:sp>
            <p:sp>
              <p:nvSpPr>
                <p:cNvPr id="22" name="任意形状 21"/>
                <p:cNvSpPr/>
                <p:nvPr/>
              </p:nvSpPr>
              <p:spPr>
                <a:xfrm>
                  <a:off x="7027539" y="2737331"/>
                  <a:ext cx="312864" cy="319813"/>
                </a:xfrm>
                <a:custGeom>
                  <a:avLst/>
                  <a:gdLst>
                    <a:gd name="connsiteX0" fmla="*/ 86625 w 312864"/>
                    <a:gd name="connsiteY0" fmla="*/ 148999 h 319813"/>
                    <a:gd name="connsiteX1" fmla="*/ 86625 w 312864"/>
                    <a:gd name="connsiteY1" fmla="*/ 162677 h 319813"/>
                    <a:gd name="connsiteX2" fmla="*/ 129980 w 312864"/>
                    <a:gd name="connsiteY2" fmla="*/ 155881 h 319813"/>
                    <a:gd name="connsiteX3" fmla="*/ 158454 w 312864"/>
                    <a:gd name="connsiteY3" fmla="*/ 168183 h 319813"/>
                    <a:gd name="connsiteX4" fmla="*/ 155787 w 312864"/>
                    <a:gd name="connsiteY4" fmla="*/ 172313 h 319813"/>
                    <a:gd name="connsiteX5" fmla="*/ 140905 w 312864"/>
                    <a:gd name="connsiteY5" fmla="*/ 217306 h 319813"/>
                    <a:gd name="connsiteX6" fmla="*/ 126024 w 312864"/>
                    <a:gd name="connsiteY6" fmla="*/ 250083 h 319813"/>
                    <a:gd name="connsiteX7" fmla="*/ 109765 w 312864"/>
                    <a:gd name="connsiteY7" fmla="*/ 267805 h 319813"/>
                    <a:gd name="connsiteX8" fmla="*/ 93506 w 312864"/>
                    <a:gd name="connsiteY8" fmla="*/ 251459 h 319813"/>
                    <a:gd name="connsiteX9" fmla="*/ 67786 w 312864"/>
                    <a:gd name="connsiteY9" fmla="*/ 225564 h 319813"/>
                    <a:gd name="connsiteX10" fmla="*/ 65033 w 312864"/>
                    <a:gd name="connsiteY10" fmla="*/ 228317 h 319813"/>
                    <a:gd name="connsiteX11" fmla="*/ 44732 w 312864"/>
                    <a:gd name="connsiteY11" fmla="*/ 244663 h 319813"/>
                    <a:gd name="connsiteX12" fmla="*/ 0 w 312864"/>
                    <a:gd name="connsiteY12" fmla="*/ 252835 h 319813"/>
                    <a:gd name="connsiteX13" fmla="*/ 8172 w 312864"/>
                    <a:gd name="connsiteY13" fmla="*/ 247416 h 319813"/>
                    <a:gd name="connsiteX14" fmla="*/ 50151 w 312864"/>
                    <a:gd name="connsiteY14" fmla="*/ 206466 h 319813"/>
                    <a:gd name="connsiteX15" fmla="*/ 63657 w 312864"/>
                    <a:gd name="connsiteY15" fmla="*/ 154591 h 319813"/>
                    <a:gd name="connsiteX16" fmla="*/ 60904 w 312864"/>
                    <a:gd name="connsiteY16" fmla="*/ 124567 h 319813"/>
                    <a:gd name="connsiteX17" fmla="*/ 60904 w 312864"/>
                    <a:gd name="connsiteY17" fmla="*/ 116394 h 319813"/>
                    <a:gd name="connsiteX18" fmla="*/ 70367 w 312864"/>
                    <a:gd name="connsiteY18" fmla="*/ 115017 h 319813"/>
                    <a:gd name="connsiteX19" fmla="*/ 79829 w 312864"/>
                    <a:gd name="connsiteY19" fmla="*/ 115017 h 319813"/>
                    <a:gd name="connsiteX20" fmla="*/ 158368 w 312864"/>
                    <a:gd name="connsiteY20" fmla="*/ 101339 h 319813"/>
                    <a:gd name="connsiteX21" fmla="*/ 148905 w 312864"/>
                    <a:gd name="connsiteY21" fmla="*/ 56346 h 319813"/>
                    <a:gd name="connsiteX22" fmla="*/ 146153 w 312864"/>
                    <a:gd name="connsiteY22" fmla="*/ 40000 h 319813"/>
                    <a:gd name="connsiteX23" fmla="*/ 142109 w 312864"/>
                    <a:gd name="connsiteY23" fmla="*/ 11353 h 319813"/>
                    <a:gd name="connsiteX24" fmla="*/ 148905 w 312864"/>
                    <a:gd name="connsiteY24" fmla="*/ 1804 h 319813"/>
                    <a:gd name="connsiteX25" fmla="*/ 169206 w 312864"/>
                    <a:gd name="connsiteY25" fmla="*/ 427 h 319813"/>
                    <a:gd name="connsiteX26" fmla="*/ 166454 w 312864"/>
                    <a:gd name="connsiteY26" fmla="*/ 7223 h 319813"/>
                    <a:gd name="connsiteX27" fmla="*/ 163787 w 312864"/>
                    <a:gd name="connsiteY27" fmla="*/ 15396 h 319813"/>
                    <a:gd name="connsiteX28" fmla="*/ 180046 w 312864"/>
                    <a:gd name="connsiteY28" fmla="*/ 91790 h 319813"/>
                    <a:gd name="connsiteX29" fmla="*/ 185465 w 312864"/>
                    <a:gd name="connsiteY29" fmla="*/ 94542 h 319813"/>
                    <a:gd name="connsiteX30" fmla="*/ 197680 w 312864"/>
                    <a:gd name="connsiteY30" fmla="*/ 97296 h 319813"/>
                    <a:gd name="connsiteX31" fmla="*/ 203100 w 312864"/>
                    <a:gd name="connsiteY31" fmla="*/ 112264 h 319813"/>
                    <a:gd name="connsiteX32" fmla="*/ 196304 w 312864"/>
                    <a:gd name="connsiteY32" fmla="*/ 116394 h 319813"/>
                    <a:gd name="connsiteX33" fmla="*/ 193637 w 312864"/>
                    <a:gd name="connsiteY33" fmla="*/ 116394 h 319813"/>
                    <a:gd name="connsiteX34" fmla="*/ 186841 w 312864"/>
                    <a:gd name="connsiteY34" fmla="*/ 127319 h 319813"/>
                    <a:gd name="connsiteX35" fmla="*/ 189508 w 312864"/>
                    <a:gd name="connsiteY35" fmla="*/ 140998 h 319813"/>
                    <a:gd name="connsiteX36" fmla="*/ 193552 w 312864"/>
                    <a:gd name="connsiteY36" fmla="*/ 154677 h 319813"/>
                    <a:gd name="connsiteX37" fmla="*/ 197594 w 312864"/>
                    <a:gd name="connsiteY37" fmla="*/ 173775 h 319813"/>
                    <a:gd name="connsiteX38" fmla="*/ 204390 w 312864"/>
                    <a:gd name="connsiteY38" fmla="*/ 190120 h 319813"/>
                    <a:gd name="connsiteX39" fmla="*/ 224691 w 312864"/>
                    <a:gd name="connsiteY39" fmla="*/ 160097 h 319813"/>
                    <a:gd name="connsiteX40" fmla="*/ 231487 w 312864"/>
                    <a:gd name="connsiteY40" fmla="*/ 142375 h 319813"/>
                    <a:gd name="connsiteX41" fmla="*/ 234240 w 312864"/>
                    <a:gd name="connsiteY41" fmla="*/ 136955 h 319813"/>
                    <a:gd name="connsiteX42" fmla="*/ 253165 w 312864"/>
                    <a:gd name="connsiteY42" fmla="*/ 156053 h 319813"/>
                    <a:gd name="connsiteX43" fmla="*/ 235530 w 312864"/>
                    <a:gd name="connsiteY43" fmla="*/ 194250 h 319813"/>
                    <a:gd name="connsiteX44" fmla="*/ 224691 w 312864"/>
                    <a:gd name="connsiteY44" fmla="*/ 210595 h 319813"/>
                    <a:gd name="connsiteX45" fmla="*/ 217896 w 312864"/>
                    <a:gd name="connsiteY45" fmla="*/ 220144 h 319813"/>
                    <a:gd name="connsiteX46" fmla="*/ 235530 w 312864"/>
                    <a:gd name="connsiteY46" fmla="*/ 256965 h 319813"/>
                    <a:gd name="connsiteX47" fmla="*/ 236906 w 312864"/>
                    <a:gd name="connsiteY47" fmla="*/ 258341 h 319813"/>
                    <a:gd name="connsiteX48" fmla="*/ 276219 w 312864"/>
                    <a:gd name="connsiteY48" fmla="*/ 286989 h 319813"/>
                    <a:gd name="connsiteX49" fmla="*/ 292478 w 312864"/>
                    <a:gd name="connsiteY49" fmla="*/ 247416 h 319813"/>
                    <a:gd name="connsiteX50" fmla="*/ 293854 w 312864"/>
                    <a:gd name="connsiteY50" fmla="*/ 205089 h 319813"/>
                    <a:gd name="connsiteX51" fmla="*/ 295230 w 312864"/>
                    <a:gd name="connsiteY51" fmla="*/ 185991 h 319813"/>
                    <a:gd name="connsiteX52" fmla="*/ 312864 w 312864"/>
                    <a:gd name="connsiteY52" fmla="*/ 267890 h 319813"/>
                    <a:gd name="connsiteX53" fmla="*/ 304692 w 312864"/>
                    <a:gd name="connsiteY53" fmla="*/ 319766 h 319813"/>
                    <a:gd name="connsiteX54" fmla="*/ 234240 w 312864"/>
                    <a:gd name="connsiteY54" fmla="*/ 286989 h 319813"/>
                    <a:gd name="connsiteX55" fmla="*/ 207143 w 312864"/>
                    <a:gd name="connsiteY55" fmla="*/ 254212 h 319813"/>
                    <a:gd name="connsiteX56" fmla="*/ 199056 w 312864"/>
                    <a:gd name="connsiteY56" fmla="*/ 241910 h 319813"/>
                    <a:gd name="connsiteX57" fmla="*/ 195013 w 312864"/>
                    <a:gd name="connsiteY57" fmla="*/ 244663 h 319813"/>
                    <a:gd name="connsiteX58" fmla="*/ 185551 w 312864"/>
                    <a:gd name="connsiteY58" fmla="*/ 248792 h 319813"/>
                    <a:gd name="connsiteX59" fmla="*/ 176088 w 312864"/>
                    <a:gd name="connsiteY59" fmla="*/ 248792 h 319813"/>
                    <a:gd name="connsiteX60" fmla="*/ 166626 w 312864"/>
                    <a:gd name="connsiteY60" fmla="*/ 247416 h 319813"/>
                    <a:gd name="connsiteX61" fmla="*/ 159830 w 312864"/>
                    <a:gd name="connsiteY61" fmla="*/ 248792 h 319813"/>
                    <a:gd name="connsiteX62" fmla="*/ 143572 w 312864"/>
                    <a:gd name="connsiteY62" fmla="*/ 246039 h 319813"/>
                    <a:gd name="connsiteX63" fmla="*/ 165250 w 312864"/>
                    <a:gd name="connsiteY63" fmla="*/ 229694 h 319813"/>
                    <a:gd name="connsiteX64" fmla="*/ 177465 w 312864"/>
                    <a:gd name="connsiteY64" fmla="*/ 221521 h 319813"/>
                    <a:gd name="connsiteX65" fmla="*/ 186928 w 312864"/>
                    <a:gd name="connsiteY65" fmla="*/ 210595 h 319813"/>
                    <a:gd name="connsiteX66" fmla="*/ 181508 w 312864"/>
                    <a:gd name="connsiteY66" fmla="*/ 196917 h 319813"/>
                    <a:gd name="connsiteX67" fmla="*/ 170669 w 312864"/>
                    <a:gd name="connsiteY67" fmla="*/ 158720 h 319813"/>
                    <a:gd name="connsiteX68" fmla="*/ 163874 w 312864"/>
                    <a:gd name="connsiteY68" fmla="*/ 132825 h 319813"/>
                    <a:gd name="connsiteX69" fmla="*/ 162497 w 312864"/>
                    <a:gd name="connsiteY69" fmla="*/ 124653 h 319813"/>
                    <a:gd name="connsiteX70" fmla="*/ 146239 w 312864"/>
                    <a:gd name="connsiteY70" fmla="*/ 128782 h 319813"/>
                    <a:gd name="connsiteX71" fmla="*/ 92045 w 312864"/>
                    <a:gd name="connsiteY71" fmla="*/ 139708 h 319813"/>
                    <a:gd name="connsiteX72" fmla="*/ 86625 w 312864"/>
                    <a:gd name="connsiteY72" fmla="*/ 148999 h 319813"/>
                    <a:gd name="connsiteX73" fmla="*/ 93421 w 312864"/>
                    <a:gd name="connsiteY73" fmla="*/ 230898 h 319813"/>
                    <a:gd name="connsiteX74" fmla="*/ 113722 w 312864"/>
                    <a:gd name="connsiteY74" fmla="*/ 218596 h 319813"/>
                    <a:gd name="connsiteX75" fmla="*/ 123184 w 312864"/>
                    <a:gd name="connsiteY75" fmla="*/ 185819 h 319813"/>
                    <a:gd name="connsiteX76" fmla="*/ 113722 w 312864"/>
                    <a:gd name="connsiteY76" fmla="*/ 174893 h 319813"/>
                    <a:gd name="connsiteX77" fmla="*/ 83958 w 312864"/>
                    <a:gd name="connsiteY77" fmla="*/ 183066 h 319813"/>
                    <a:gd name="connsiteX78" fmla="*/ 69076 w 312864"/>
                    <a:gd name="connsiteY78" fmla="*/ 219887 h 319813"/>
                    <a:gd name="connsiteX79" fmla="*/ 93421 w 312864"/>
                    <a:gd name="connsiteY79" fmla="*/ 230898 h 319813"/>
                    <a:gd name="connsiteX80" fmla="*/ 224778 w 312864"/>
                    <a:gd name="connsiteY80" fmla="*/ 101253 h 319813"/>
                    <a:gd name="connsiteX81" fmla="*/ 222025 w 312864"/>
                    <a:gd name="connsiteY81" fmla="*/ 101253 h 319813"/>
                    <a:gd name="connsiteX82" fmla="*/ 211186 w 312864"/>
                    <a:gd name="connsiteY82" fmla="*/ 94457 h 319813"/>
                    <a:gd name="connsiteX83" fmla="*/ 215229 w 312864"/>
                    <a:gd name="connsiteY83" fmla="*/ 61679 h 319813"/>
                    <a:gd name="connsiteX84" fmla="*/ 236906 w 312864"/>
                    <a:gd name="connsiteY84" fmla="*/ 56260 h 319813"/>
                    <a:gd name="connsiteX85" fmla="*/ 240950 w 312864"/>
                    <a:gd name="connsiteY85" fmla="*/ 67185 h 319813"/>
                    <a:gd name="connsiteX86" fmla="*/ 246369 w 312864"/>
                    <a:gd name="connsiteY86" fmla="*/ 76735 h 319813"/>
                    <a:gd name="connsiteX87" fmla="*/ 255831 w 312864"/>
                    <a:gd name="connsiteY87" fmla="*/ 101253 h 319813"/>
                    <a:gd name="connsiteX88" fmla="*/ 231487 w 312864"/>
                    <a:gd name="connsiteY88" fmla="*/ 102629 h 319813"/>
                    <a:gd name="connsiteX89" fmla="*/ 224778 w 312864"/>
                    <a:gd name="connsiteY89" fmla="*/ 101253 h 31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2864" h="319813">
                      <a:moveTo>
                        <a:pt x="86625" y="148999"/>
                      </a:moveTo>
                      <a:lnTo>
                        <a:pt x="86625" y="162677"/>
                      </a:lnTo>
                      <a:cubicBezTo>
                        <a:pt x="96517" y="159924"/>
                        <a:pt x="110970" y="157688"/>
                        <a:pt x="129980" y="155881"/>
                      </a:cubicBezTo>
                      <a:cubicBezTo>
                        <a:pt x="144432" y="155881"/>
                        <a:pt x="153895" y="160010"/>
                        <a:pt x="158454" y="168183"/>
                      </a:cubicBezTo>
                      <a:cubicBezTo>
                        <a:pt x="158454" y="169130"/>
                        <a:pt x="157508" y="170506"/>
                        <a:pt x="155787" y="172313"/>
                      </a:cubicBezTo>
                      <a:cubicBezTo>
                        <a:pt x="149421" y="185045"/>
                        <a:pt x="144519" y="200100"/>
                        <a:pt x="140905" y="217306"/>
                      </a:cubicBezTo>
                      <a:cubicBezTo>
                        <a:pt x="139959" y="222725"/>
                        <a:pt x="135056" y="233651"/>
                        <a:pt x="126024" y="250083"/>
                      </a:cubicBezTo>
                      <a:cubicBezTo>
                        <a:pt x="121464" y="261008"/>
                        <a:pt x="116045" y="266944"/>
                        <a:pt x="109765" y="267805"/>
                      </a:cubicBezTo>
                      <a:cubicBezTo>
                        <a:pt x="107959" y="267805"/>
                        <a:pt x="102539" y="262385"/>
                        <a:pt x="93506" y="251459"/>
                      </a:cubicBezTo>
                      <a:cubicBezTo>
                        <a:pt x="78109" y="233307"/>
                        <a:pt x="69592" y="224618"/>
                        <a:pt x="67786" y="225564"/>
                      </a:cubicBezTo>
                      <a:cubicBezTo>
                        <a:pt x="66839" y="225564"/>
                        <a:pt x="65979" y="226511"/>
                        <a:pt x="65033" y="228317"/>
                      </a:cubicBezTo>
                      <a:cubicBezTo>
                        <a:pt x="58667" y="235630"/>
                        <a:pt x="51958" y="241050"/>
                        <a:pt x="44732" y="244663"/>
                      </a:cubicBezTo>
                      <a:cubicBezTo>
                        <a:pt x="26667" y="253782"/>
                        <a:pt x="11785" y="256535"/>
                        <a:pt x="0" y="252835"/>
                      </a:cubicBezTo>
                      <a:lnTo>
                        <a:pt x="8172" y="247416"/>
                      </a:lnTo>
                      <a:cubicBezTo>
                        <a:pt x="28043" y="233737"/>
                        <a:pt x="42065" y="220144"/>
                        <a:pt x="50151" y="206466"/>
                      </a:cubicBezTo>
                      <a:cubicBezTo>
                        <a:pt x="58324" y="192787"/>
                        <a:pt x="62797" y="175582"/>
                        <a:pt x="63657" y="154591"/>
                      </a:cubicBezTo>
                      <a:cubicBezTo>
                        <a:pt x="62710" y="143665"/>
                        <a:pt x="61850" y="133686"/>
                        <a:pt x="60904" y="124567"/>
                      </a:cubicBezTo>
                      <a:cubicBezTo>
                        <a:pt x="59958" y="120007"/>
                        <a:pt x="59958" y="117254"/>
                        <a:pt x="60904" y="116394"/>
                      </a:cubicBezTo>
                      <a:cubicBezTo>
                        <a:pt x="60904" y="115534"/>
                        <a:pt x="64087" y="115017"/>
                        <a:pt x="70367" y="115017"/>
                      </a:cubicBezTo>
                      <a:cubicBezTo>
                        <a:pt x="73120" y="115017"/>
                        <a:pt x="76216" y="115017"/>
                        <a:pt x="79829" y="115017"/>
                      </a:cubicBezTo>
                      <a:cubicBezTo>
                        <a:pt x="101507" y="113211"/>
                        <a:pt x="127658" y="108651"/>
                        <a:pt x="158368" y="101339"/>
                      </a:cubicBezTo>
                      <a:cubicBezTo>
                        <a:pt x="159228" y="102285"/>
                        <a:pt x="156132" y="87230"/>
                        <a:pt x="148905" y="56346"/>
                      </a:cubicBezTo>
                      <a:cubicBezTo>
                        <a:pt x="147960" y="49980"/>
                        <a:pt x="147099" y="44560"/>
                        <a:pt x="146153" y="40000"/>
                      </a:cubicBezTo>
                      <a:cubicBezTo>
                        <a:pt x="142539" y="24515"/>
                        <a:pt x="141163" y="14966"/>
                        <a:pt x="142109" y="11353"/>
                      </a:cubicBezTo>
                      <a:cubicBezTo>
                        <a:pt x="141163" y="6793"/>
                        <a:pt x="143486" y="3610"/>
                        <a:pt x="148905" y="1804"/>
                      </a:cubicBezTo>
                      <a:cubicBezTo>
                        <a:pt x="157938" y="-3"/>
                        <a:pt x="164734" y="-433"/>
                        <a:pt x="169206" y="427"/>
                      </a:cubicBezTo>
                      <a:cubicBezTo>
                        <a:pt x="169206" y="1373"/>
                        <a:pt x="168261" y="3610"/>
                        <a:pt x="166454" y="7223"/>
                      </a:cubicBezTo>
                      <a:cubicBezTo>
                        <a:pt x="164647" y="11783"/>
                        <a:pt x="163787" y="14536"/>
                        <a:pt x="163787" y="15396"/>
                      </a:cubicBezTo>
                      <a:cubicBezTo>
                        <a:pt x="164647" y="33634"/>
                        <a:pt x="170067" y="59099"/>
                        <a:pt x="180046" y="91790"/>
                      </a:cubicBezTo>
                      <a:cubicBezTo>
                        <a:pt x="180046" y="93596"/>
                        <a:pt x="181852" y="94542"/>
                        <a:pt x="185465" y="94542"/>
                      </a:cubicBezTo>
                      <a:cubicBezTo>
                        <a:pt x="190884" y="94542"/>
                        <a:pt x="194928" y="95489"/>
                        <a:pt x="197680" y="97296"/>
                      </a:cubicBezTo>
                      <a:cubicBezTo>
                        <a:pt x="202154" y="101855"/>
                        <a:pt x="203960" y="106845"/>
                        <a:pt x="203100" y="112264"/>
                      </a:cubicBezTo>
                      <a:cubicBezTo>
                        <a:pt x="203100" y="114071"/>
                        <a:pt x="200863" y="115447"/>
                        <a:pt x="196304" y="116394"/>
                      </a:cubicBezTo>
                      <a:lnTo>
                        <a:pt x="193637" y="116394"/>
                      </a:lnTo>
                      <a:cubicBezTo>
                        <a:pt x="187271" y="117340"/>
                        <a:pt x="185035" y="120953"/>
                        <a:pt x="186841" y="127319"/>
                      </a:cubicBezTo>
                      <a:cubicBezTo>
                        <a:pt x="187701" y="130933"/>
                        <a:pt x="188648" y="135492"/>
                        <a:pt x="189508" y="140998"/>
                      </a:cubicBezTo>
                      <a:cubicBezTo>
                        <a:pt x="190369" y="147364"/>
                        <a:pt x="191745" y="151924"/>
                        <a:pt x="193552" y="154677"/>
                      </a:cubicBezTo>
                      <a:cubicBezTo>
                        <a:pt x="194412" y="158290"/>
                        <a:pt x="195788" y="164656"/>
                        <a:pt x="197594" y="173775"/>
                      </a:cubicBezTo>
                      <a:cubicBezTo>
                        <a:pt x="200347" y="183754"/>
                        <a:pt x="202584" y="189260"/>
                        <a:pt x="204390" y="190120"/>
                      </a:cubicBezTo>
                      <a:cubicBezTo>
                        <a:pt x="208003" y="188314"/>
                        <a:pt x="214798" y="178335"/>
                        <a:pt x="224691" y="160097"/>
                      </a:cubicBezTo>
                      <a:cubicBezTo>
                        <a:pt x="227444" y="155537"/>
                        <a:pt x="229681" y="149687"/>
                        <a:pt x="231487" y="142375"/>
                      </a:cubicBezTo>
                      <a:cubicBezTo>
                        <a:pt x="232347" y="139622"/>
                        <a:pt x="233293" y="137815"/>
                        <a:pt x="234240" y="136955"/>
                      </a:cubicBezTo>
                      <a:cubicBezTo>
                        <a:pt x="244133" y="141514"/>
                        <a:pt x="250498" y="147880"/>
                        <a:pt x="253165" y="156053"/>
                      </a:cubicBezTo>
                      <a:cubicBezTo>
                        <a:pt x="252218" y="161473"/>
                        <a:pt x="246369" y="174291"/>
                        <a:pt x="235530" y="194250"/>
                      </a:cubicBezTo>
                      <a:cubicBezTo>
                        <a:pt x="233723" y="197863"/>
                        <a:pt x="230111" y="203369"/>
                        <a:pt x="224691" y="210595"/>
                      </a:cubicBezTo>
                      <a:cubicBezTo>
                        <a:pt x="221079" y="215155"/>
                        <a:pt x="218842" y="218338"/>
                        <a:pt x="217896" y="220144"/>
                      </a:cubicBezTo>
                      <a:cubicBezTo>
                        <a:pt x="215229" y="222898"/>
                        <a:pt x="221079" y="235114"/>
                        <a:pt x="235530" y="256965"/>
                      </a:cubicBezTo>
                      <a:cubicBezTo>
                        <a:pt x="235530" y="257911"/>
                        <a:pt x="235961" y="258341"/>
                        <a:pt x="236906" y="258341"/>
                      </a:cubicBezTo>
                      <a:cubicBezTo>
                        <a:pt x="252218" y="274687"/>
                        <a:pt x="265381" y="284236"/>
                        <a:pt x="276219" y="286989"/>
                      </a:cubicBezTo>
                      <a:cubicBezTo>
                        <a:pt x="283445" y="286043"/>
                        <a:pt x="288865" y="272880"/>
                        <a:pt x="292478" y="247416"/>
                      </a:cubicBezTo>
                      <a:cubicBezTo>
                        <a:pt x="293338" y="234683"/>
                        <a:pt x="293854" y="220575"/>
                        <a:pt x="293854" y="205089"/>
                      </a:cubicBezTo>
                      <a:cubicBezTo>
                        <a:pt x="293854" y="192357"/>
                        <a:pt x="294284" y="185991"/>
                        <a:pt x="295230" y="185991"/>
                      </a:cubicBezTo>
                      <a:cubicBezTo>
                        <a:pt x="305122" y="198723"/>
                        <a:pt x="311058" y="225994"/>
                        <a:pt x="312864" y="267890"/>
                      </a:cubicBezTo>
                      <a:cubicBezTo>
                        <a:pt x="311058" y="293355"/>
                        <a:pt x="308305" y="310647"/>
                        <a:pt x="304692" y="319766"/>
                      </a:cubicBezTo>
                      <a:cubicBezTo>
                        <a:pt x="280348" y="320626"/>
                        <a:pt x="256778" y="309787"/>
                        <a:pt x="234240" y="286989"/>
                      </a:cubicBezTo>
                      <a:cubicBezTo>
                        <a:pt x="222455" y="274257"/>
                        <a:pt x="213422" y="263331"/>
                        <a:pt x="207143" y="254212"/>
                      </a:cubicBezTo>
                      <a:lnTo>
                        <a:pt x="199056" y="241910"/>
                      </a:lnTo>
                      <a:cubicBezTo>
                        <a:pt x="198111" y="241910"/>
                        <a:pt x="196820" y="242856"/>
                        <a:pt x="195013" y="244663"/>
                      </a:cubicBezTo>
                      <a:cubicBezTo>
                        <a:pt x="190454" y="247416"/>
                        <a:pt x="187358" y="248792"/>
                        <a:pt x="185551" y="248792"/>
                      </a:cubicBezTo>
                      <a:cubicBezTo>
                        <a:pt x="182884" y="249738"/>
                        <a:pt x="179701" y="249738"/>
                        <a:pt x="176088" y="248792"/>
                      </a:cubicBezTo>
                      <a:cubicBezTo>
                        <a:pt x="171529" y="247932"/>
                        <a:pt x="168433" y="247416"/>
                        <a:pt x="166626" y="247416"/>
                      </a:cubicBezTo>
                      <a:cubicBezTo>
                        <a:pt x="164820" y="247416"/>
                        <a:pt x="162583" y="247846"/>
                        <a:pt x="159830" y="248792"/>
                      </a:cubicBezTo>
                      <a:cubicBezTo>
                        <a:pt x="148045" y="248792"/>
                        <a:pt x="142626" y="247932"/>
                        <a:pt x="143572" y="246039"/>
                      </a:cubicBezTo>
                      <a:cubicBezTo>
                        <a:pt x="143572" y="245179"/>
                        <a:pt x="150798" y="239673"/>
                        <a:pt x="165250" y="229694"/>
                      </a:cubicBezTo>
                      <a:cubicBezTo>
                        <a:pt x="170669" y="226081"/>
                        <a:pt x="174712" y="223328"/>
                        <a:pt x="177465" y="221521"/>
                      </a:cubicBezTo>
                      <a:cubicBezTo>
                        <a:pt x="183745" y="217908"/>
                        <a:pt x="186928" y="214209"/>
                        <a:pt x="186928" y="210595"/>
                      </a:cubicBezTo>
                      <a:lnTo>
                        <a:pt x="181508" y="196917"/>
                      </a:lnTo>
                      <a:cubicBezTo>
                        <a:pt x="177895" y="185991"/>
                        <a:pt x="174282" y="173259"/>
                        <a:pt x="170669" y="158720"/>
                      </a:cubicBezTo>
                      <a:cubicBezTo>
                        <a:pt x="167916" y="153300"/>
                        <a:pt x="165680" y="144611"/>
                        <a:pt x="163874" y="132825"/>
                      </a:cubicBezTo>
                      <a:lnTo>
                        <a:pt x="162497" y="124653"/>
                      </a:lnTo>
                      <a:cubicBezTo>
                        <a:pt x="161551" y="124653"/>
                        <a:pt x="156132" y="126029"/>
                        <a:pt x="146239" y="128782"/>
                      </a:cubicBezTo>
                      <a:cubicBezTo>
                        <a:pt x="135400" y="131535"/>
                        <a:pt x="117335" y="135148"/>
                        <a:pt x="92045" y="139708"/>
                      </a:cubicBezTo>
                      <a:cubicBezTo>
                        <a:pt x="88432" y="140396"/>
                        <a:pt x="86625" y="143579"/>
                        <a:pt x="86625" y="148999"/>
                      </a:cubicBezTo>
                      <a:close/>
                      <a:moveTo>
                        <a:pt x="93421" y="230898"/>
                      </a:moveTo>
                      <a:cubicBezTo>
                        <a:pt x="102453" y="230898"/>
                        <a:pt x="109249" y="226769"/>
                        <a:pt x="113722" y="218596"/>
                      </a:cubicBezTo>
                      <a:cubicBezTo>
                        <a:pt x="120002" y="204057"/>
                        <a:pt x="123184" y="193132"/>
                        <a:pt x="123184" y="185819"/>
                      </a:cubicBezTo>
                      <a:cubicBezTo>
                        <a:pt x="121378" y="178507"/>
                        <a:pt x="118195" y="174893"/>
                        <a:pt x="113722" y="174893"/>
                      </a:cubicBezTo>
                      <a:cubicBezTo>
                        <a:pt x="101077" y="174893"/>
                        <a:pt x="91098" y="177646"/>
                        <a:pt x="83958" y="183066"/>
                      </a:cubicBezTo>
                      <a:cubicBezTo>
                        <a:pt x="76732" y="188486"/>
                        <a:pt x="71743" y="200788"/>
                        <a:pt x="69076" y="219887"/>
                      </a:cubicBezTo>
                      <a:cubicBezTo>
                        <a:pt x="78969" y="227285"/>
                        <a:pt x="87055" y="230898"/>
                        <a:pt x="93421" y="230898"/>
                      </a:cubicBezTo>
                      <a:close/>
                      <a:moveTo>
                        <a:pt x="224778" y="101253"/>
                      </a:moveTo>
                      <a:cubicBezTo>
                        <a:pt x="223831" y="101253"/>
                        <a:pt x="222971" y="101253"/>
                        <a:pt x="222025" y="101253"/>
                      </a:cubicBezTo>
                      <a:cubicBezTo>
                        <a:pt x="215659" y="99446"/>
                        <a:pt x="212046" y="97123"/>
                        <a:pt x="211186" y="94457"/>
                      </a:cubicBezTo>
                      <a:cubicBezTo>
                        <a:pt x="208519" y="84477"/>
                        <a:pt x="209809" y="73551"/>
                        <a:pt x="215229" y="61679"/>
                      </a:cubicBezTo>
                      <a:cubicBezTo>
                        <a:pt x="222455" y="52561"/>
                        <a:pt x="229681" y="50754"/>
                        <a:pt x="236906" y="56260"/>
                      </a:cubicBezTo>
                      <a:cubicBezTo>
                        <a:pt x="237767" y="59013"/>
                        <a:pt x="239144" y="62626"/>
                        <a:pt x="240950" y="67185"/>
                      </a:cubicBezTo>
                      <a:cubicBezTo>
                        <a:pt x="242756" y="71745"/>
                        <a:pt x="244563" y="74928"/>
                        <a:pt x="246369" y="76735"/>
                      </a:cubicBezTo>
                      <a:cubicBezTo>
                        <a:pt x="253595" y="88607"/>
                        <a:pt x="256778" y="96779"/>
                        <a:pt x="255831" y="101253"/>
                      </a:cubicBezTo>
                      <a:cubicBezTo>
                        <a:pt x="254886" y="103059"/>
                        <a:pt x="246799" y="103575"/>
                        <a:pt x="231487" y="102629"/>
                      </a:cubicBezTo>
                      <a:cubicBezTo>
                        <a:pt x="227961" y="101683"/>
                        <a:pt x="225724" y="101253"/>
                        <a:pt x="224778" y="101253"/>
                      </a:cubicBezTo>
                      <a:close/>
                    </a:path>
                  </a:pathLst>
                </a:custGeom>
                <a:grpFill/>
                <a:ln w="860" cap="flat">
                  <a:noFill/>
                  <a:prstDash val="solid"/>
                  <a:miter/>
                </a:ln>
              </p:spPr>
              <p:txBody>
                <a:bodyPr rtlCol="0" anchor="ctr"/>
                <a:lstStyle/>
                <a:p>
                  <a:endParaRPr lang="zh-CN" altLang="en-US"/>
                </a:p>
              </p:txBody>
            </p:sp>
            <p:sp>
              <p:nvSpPr>
                <p:cNvPr id="23" name="任意形状 22"/>
                <p:cNvSpPr/>
                <p:nvPr/>
              </p:nvSpPr>
              <p:spPr>
                <a:xfrm>
                  <a:off x="7622896" y="2756598"/>
                  <a:ext cx="240010" cy="274750"/>
                </a:xfrm>
                <a:custGeom>
                  <a:avLst/>
                  <a:gdLst>
                    <a:gd name="connsiteX0" fmla="*/ 150547 w 240010"/>
                    <a:gd name="connsiteY0" fmla="*/ 47832 h 274750"/>
                    <a:gd name="connsiteX1" fmla="*/ 150547 w 240010"/>
                    <a:gd name="connsiteY1" fmla="*/ 76480 h 274750"/>
                    <a:gd name="connsiteX2" fmla="*/ 157343 w 240010"/>
                    <a:gd name="connsiteY2" fmla="*/ 84652 h 274750"/>
                    <a:gd name="connsiteX3" fmla="*/ 226419 w 240010"/>
                    <a:gd name="connsiteY3" fmla="*/ 73727 h 274750"/>
                    <a:gd name="connsiteX4" fmla="*/ 240010 w 240010"/>
                    <a:gd name="connsiteY4" fmla="*/ 110547 h 274750"/>
                    <a:gd name="connsiteX5" fmla="*/ 233214 w 240010"/>
                    <a:gd name="connsiteY5" fmla="*/ 110547 h 274750"/>
                    <a:gd name="connsiteX6" fmla="*/ 211537 w 240010"/>
                    <a:gd name="connsiteY6" fmla="*/ 106418 h 274750"/>
                    <a:gd name="connsiteX7" fmla="*/ 184440 w 240010"/>
                    <a:gd name="connsiteY7" fmla="*/ 109171 h 274750"/>
                    <a:gd name="connsiteX8" fmla="*/ 160009 w 240010"/>
                    <a:gd name="connsiteY8" fmla="*/ 111924 h 274750"/>
                    <a:gd name="connsiteX9" fmla="*/ 151923 w 240010"/>
                    <a:gd name="connsiteY9" fmla="*/ 121473 h 274750"/>
                    <a:gd name="connsiteX10" fmla="*/ 150547 w 240010"/>
                    <a:gd name="connsiteY10" fmla="*/ 195113 h 274750"/>
                    <a:gd name="connsiteX11" fmla="*/ 147794 w 240010"/>
                    <a:gd name="connsiteY11" fmla="*/ 240106 h 274750"/>
                    <a:gd name="connsiteX12" fmla="*/ 145127 w 240010"/>
                    <a:gd name="connsiteY12" fmla="*/ 253785 h 274750"/>
                    <a:gd name="connsiteX13" fmla="*/ 141084 w 240010"/>
                    <a:gd name="connsiteY13" fmla="*/ 274260 h 274750"/>
                    <a:gd name="connsiteX14" fmla="*/ 96352 w 240010"/>
                    <a:gd name="connsiteY14" fmla="*/ 264711 h 274750"/>
                    <a:gd name="connsiteX15" fmla="*/ 50330 w 240010"/>
                    <a:gd name="connsiteY15" fmla="*/ 241483 h 274750"/>
                    <a:gd name="connsiteX16" fmla="*/ 67965 w 240010"/>
                    <a:gd name="connsiteY16" fmla="*/ 241483 h 274750"/>
                    <a:gd name="connsiteX17" fmla="*/ 115363 w 240010"/>
                    <a:gd name="connsiteY17" fmla="*/ 237354 h 274750"/>
                    <a:gd name="connsiteX18" fmla="*/ 127578 w 240010"/>
                    <a:gd name="connsiteY18" fmla="*/ 156831 h 274750"/>
                    <a:gd name="connsiteX19" fmla="*/ 126202 w 240010"/>
                    <a:gd name="connsiteY19" fmla="*/ 132312 h 274750"/>
                    <a:gd name="connsiteX20" fmla="*/ 126202 w 240010"/>
                    <a:gd name="connsiteY20" fmla="*/ 128183 h 274750"/>
                    <a:gd name="connsiteX21" fmla="*/ 118116 w 240010"/>
                    <a:gd name="connsiteY21" fmla="*/ 120010 h 274750"/>
                    <a:gd name="connsiteX22" fmla="*/ 36824 w 240010"/>
                    <a:gd name="connsiteY22" fmla="*/ 133689 h 274750"/>
                    <a:gd name="connsiteX23" fmla="*/ 9727 w 240010"/>
                    <a:gd name="connsiteY23" fmla="*/ 144614 h 274750"/>
                    <a:gd name="connsiteX24" fmla="*/ 6974 w 240010"/>
                    <a:gd name="connsiteY24" fmla="*/ 144614 h 274750"/>
                    <a:gd name="connsiteX25" fmla="*/ 179 w 240010"/>
                    <a:gd name="connsiteY25" fmla="*/ 120096 h 274750"/>
                    <a:gd name="connsiteX26" fmla="*/ 8351 w 240010"/>
                    <a:gd name="connsiteY26" fmla="*/ 120096 h 274750"/>
                    <a:gd name="connsiteX27" fmla="*/ 27276 w 240010"/>
                    <a:gd name="connsiteY27" fmla="*/ 115967 h 274750"/>
                    <a:gd name="connsiteX28" fmla="*/ 116653 w 240010"/>
                    <a:gd name="connsiteY28" fmla="*/ 94116 h 274750"/>
                    <a:gd name="connsiteX29" fmla="*/ 122073 w 240010"/>
                    <a:gd name="connsiteY29" fmla="*/ 87319 h 274750"/>
                    <a:gd name="connsiteX30" fmla="*/ 119320 w 240010"/>
                    <a:gd name="connsiteY30" fmla="*/ 76394 h 274750"/>
                    <a:gd name="connsiteX31" fmla="*/ 115277 w 240010"/>
                    <a:gd name="connsiteY31" fmla="*/ 57295 h 274750"/>
                    <a:gd name="connsiteX32" fmla="*/ 104439 w 240010"/>
                    <a:gd name="connsiteY32" fmla="*/ 47746 h 274750"/>
                    <a:gd name="connsiteX33" fmla="*/ 77342 w 240010"/>
                    <a:gd name="connsiteY33" fmla="*/ 54542 h 274750"/>
                    <a:gd name="connsiteX34" fmla="*/ 70545 w 240010"/>
                    <a:gd name="connsiteY34" fmla="*/ 57295 h 274750"/>
                    <a:gd name="connsiteX35" fmla="*/ 61083 w 240010"/>
                    <a:gd name="connsiteY35" fmla="*/ 60048 h 274750"/>
                    <a:gd name="connsiteX36" fmla="*/ 52996 w 240010"/>
                    <a:gd name="connsiteY36" fmla="*/ 31401 h 274750"/>
                    <a:gd name="connsiteX37" fmla="*/ 73298 w 240010"/>
                    <a:gd name="connsiteY37" fmla="*/ 27271 h 274750"/>
                    <a:gd name="connsiteX38" fmla="*/ 100395 w 240010"/>
                    <a:gd name="connsiteY38" fmla="*/ 20475 h 274750"/>
                    <a:gd name="connsiteX39" fmla="*/ 127493 w 240010"/>
                    <a:gd name="connsiteY39" fmla="*/ 13679 h 274750"/>
                    <a:gd name="connsiteX40" fmla="*/ 185730 w 240010"/>
                    <a:gd name="connsiteY40" fmla="*/ 0 h 274750"/>
                    <a:gd name="connsiteX41" fmla="*/ 199235 w 240010"/>
                    <a:gd name="connsiteY41" fmla="*/ 32777 h 274750"/>
                    <a:gd name="connsiteX42" fmla="*/ 193816 w 240010"/>
                    <a:gd name="connsiteY42" fmla="*/ 34154 h 274750"/>
                    <a:gd name="connsiteX43" fmla="*/ 164052 w 240010"/>
                    <a:gd name="connsiteY43" fmla="*/ 35530 h 274750"/>
                    <a:gd name="connsiteX44" fmla="*/ 150547 w 240010"/>
                    <a:gd name="connsiteY44" fmla="*/ 47832 h 27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0010" h="274750">
                      <a:moveTo>
                        <a:pt x="150547" y="47832"/>
                      </a:moveTo>
                      <a:lnTo>
                        <a:pt x="150547" y="76480"/>
                      </a:lnTo>
                      <a:cubicBezTo>
                        <a:pt x="150547" y="83792"/>
                        <a:pt x="152783" y="86459"/>
                        <a:pt x="157343" y="84652"/>
                      </a:cubicBezTo>
                      <a:cubicBezTo>
                        <a:pt x="188052" y="78286"/>
                        <a:pt x="211107" y="74673"/>
                        <a:pt x="226419" y="73727"/>
                      </a:cubicBezTo>
                      <a:cubicBezTo>
                        <a:pt x="235451" y="84652"/>
                        <a:pt x="240010" y="96955"/>
                        <a:pt x="240010" y="110547"/>
                      </a:cubicBezTo>
                      <a:cubicBezTo>
                        <a:pt x="239064" y="111493"/>
                        <a:pt x="236827" y="111493"/>
                        <a:pt x="233214" y="110547"/>
                      </a:cubicBezTo>
                      <a:cubicBezTo>
                        <a:pt x="224182" y="107794"/>
                        <a:pt x="216956" y="106418"/>
                        <a:pt x="211537" y="106418"/>
                      </a:cubicBezTo>
                      <a:cubicBezTo>
                        <a:pt x="206117" y="106418"/>
                        <a:pt x="197085" y="107364"/>
                        <a:pt x="184440" y="109171"/>
                      </a:cubicBezTo>
                      <a:cubicBezTo>
                        <a:pt x="173600" y="110977"/>
                        <a:pt x="165515" y="111924"/>
                        <a:pt x="160009" y="111924"/>
                      </a:cubicBezTo>
                      <a:cubicBezTo>
                        <a:pt x="154590" y="113730"/>
                        <a:pt x="151923" y="116913"/>
                        <a:pt x="151923" y="121473"/>
                      </a:cubicBezTo>
                      <a:cubicBezTo>
                        <a:pt x="151923" y="159670"/>
                        <a:pt x="151492" y="184274"/>
                        <a:pt x="150547" y="195113"/>
                      </a:cubicBezTo>
                      <a:cubicBezTo>
                        <a:pt x="149601" y="210599"/>
                        <a:pt x="148740" y="225568"/>
                        <a:pt x="147794" y="240106"/>
                      </a:cubicBezTo>
                      <a:cubicBezTo>
                        <a:pt x="146848" y="245526"/>
                        <a:pt x="145988" y="250086"/>
                        <a:pt x="145127" y="253785"/>
                      </a:cubicBezTo>
                      <a:cubicBezTo>
                        <a:pt x="144181" y="266517"/>
                        <a:pt x="142890" y="273314"/>
                        <a:pt x="141084" y="274260"/>
                      </a:cubicBezTo>
                      <a:cubicBezTo>
                        <a:pt x="132998" y="276067"/>
                        <a:pt x="118030" y="272884"/>
                        <a:pt x="96352" y="264711"/>
                      </a:cubicBezTo>
                      <a:cubicBezTo>
                        <a:pt x="69255" y="256538"/>
                        <a:pt x="53857" y="248795"/>
                        <a:pt x="50330" y="241483"/>
                      </a:cubicBezTo>
                      <a:lnTo>
                        <a:pt x="67965" y="241483"/>
                      </a:lnTo>
                      <a:cubicBezTo>
                        <a:pt x="95922" y="242429"/>
                        <a:pt x="111751" y="241053"/>
                        <a:pt x="115363" y="237354"/>
                      </a:cubicBezTo>
                      <a:cubicBezTo>
                        <a:pt x="124395" y="230041"/>
                        <a:pt x="128439" y="203200"/>
                        <a:pt x="127578" y="156831"/>
                      </a:cubicBezTo>
                      <a:cubicBezTo>
                        <a:pt x="126632" y="146851"/>
                        <a:pt x="126202" y="138679"/>
                        <a:pt x="126202" y="132312"/>
                      </a:cubicBezTo>
                      <a:cubicBezTo>
                        <a:pt x="126202" y="130506"/>
                        <a:pt x="126202" y="129129"/>
                        <a:pt x="126202" y="128183"/>
                      </a:cubicBezTo>
                      <a:cubicBezTo>
                        <a:pt x="126202" y="122763"/>
                        <a:pt x="123535" y="120010"/>
                        <a:pt x="118116" y="120010"/>
                      </a:cubicBezTo>
                      <a:cubicBezTo>
                        <a:pt x="84653" y="123624"/>
                        <a:pt x="57556" y="128183"/>
                        <a:pt x="36824" y="133689"/>
                      </a:cubicBezTo>
                      <a:cubicBezTo>
                        <a:pt x="22373" y="138248"/>
                        <a:pt x="13340" y="141862"/>
                        <a:pt x="9727" y="144614"/>
                      </a:cubicBezTo>
                      <a:lnTo>
                        <a:pt x="6974" y="144614"/>
                      </a:lnTo>
                      <a:cubicBezTo>
                        <a:pt x="1555" y="136442"/>
                        <a:pt x="-681" y="128269"/>
                        <a:pt x="179" y="120096"/>
                      </a:cubicBezTo>
                      <a:lnTo>
                        <a:pt x="8351" y="120096"/>
                      </a:lnTo>
                      <a:cubicBezTo>
                        <a:pt x="14631" y="119236"/>
                        <a:pt x="20997" y="117859"/>
                        <a:pt x="27276" y="115967"/>
                      </a:cubicBezTo>
                      <a:cubicBezTo>
                        <a:pt x="67019" y="105988"/>
                        <a:pt x="96782" y="98675"/>
                        <a:pt x="116653" y="94116"/>
                      </a:cubicBezTo>
                      <a:cubicBezTo>
                        <a:pt x="120266" y="94116"/>
                        <a:pt x="122073" y="91879"/>
                        <a:pt x="122073" y="87319"/>
                      </a:cubicBezTo>
                      <a:cubicBezTo>
                        <a:pt x="121127" y="83706"/>
                        <a:pt x="120266" y="80007"/>
                        <a:pt x="119320" y="76394"/>
                      </a:cubicBezTo>
                      <a:cubicBezTo>
                        <a:pt x="117513" y="68221"/>
                        <a:pt x="116137" y="61855"/>
                        <a:pt x="115277" y="57295"/>
                      </a:cubicBezTo>
                      <a:cubicBezTo>
                        <a:pt x="112611" y="49123"/>
                        <a:pt x="108911" y="45940"/>
                        <a:pt x="104439" y="47746"/>
                      </a:cubicBezTo>
                      <a:cubicBezTo>
                        <a:pt x="93599" y="49553"/>
                        <a:pt x="84567" y="51875"/>
                        <a:pt x="77342" y="54542"/>
                      </a:cubicBezTo>
                      <a:cubicBezTo>
                        <a:pt x="75535" y="55489"/>
                        <a:pt x="73298" y="56349"/>
                        <a:pt x="70545" y="57295"/>
                      </a:cubicBezTo>
                      <a:cubicBezTo>
                        <a:pt x="65986" y="60048"/>
                        <a:pt x="62889" y="60908"/>
                        <a:pt x="61083" y="60048"/>
                      </a:cubicBezTo>
                      <a:cubicBezTo>
                        <a:pt x="56524" y="54628"/>
                        <a:pt x="53857" y="45079"/>
                        <a:pt x="52996" y="31401"/>
                      </a:cubicBezTo>
                      <a:cubicBezTo>
                        <a:pt x="52051" y="30540"/>
                        <a:pt x="58847" y="29164"/>
                        <a:pt x="73298" y="27271"/>
                      </a:cubicBezTo>
                      <a:cubicBezTo>
                        <a:pt x="78718" y="26411"/>
                        <a:pt x="87750" y="24088"/>
                        <a:pt x="100395" y="20475"/>
                      </a:cubicBezTo>
                      <a:cubicBezTo>
                        <a:pt x="112094" y="17722"/>
                        <a:pt x="121127" y="15485"/>
                        <a:pt x="127493" y="13679"/>
                      </a:cubicBezTo>
                      <a:cubicBezTo>
                        <a:pt x="152783" y="6366"/>
                        <a:pt x="172224" y="1893"/>
                        <a:pt x="185730" y="0"/>
                      </a:cubicBezTo>
                      <a:cubicBezTo>
                        <a:pt x="195623" y="9979"/>
                        <a:pt x="200182" y="20905"/>
                        <a:pt x="199235" y="32777"/>
                      </a:cubicBezTo>
                      <a:cubicBezTo>
                        <a:pt x="198289" y="33723"/>
                        <a:pt x="196483" y="34154"/>
                        <a:pt x="193816" y="34154"/>
                      </a:cubicBezTo>
                      <a:cubicBezTo>
                        <a:pt x="189257" y="32347"/>
                        <a:pt x="179364" y="32777"/>
                        <a:pt x="164052" y="35530"/>
                      </a:cubicBezTo>
                      <a:cubicBezTo>
                        <a:pt x="155020" y="37423"/>
                        <a:pt x="150547" y="41552"/>
                        <a:pt x="150547" y="47832"/>
                      </a:cubicBezTo>
                      <a:close/>
                    </a:path>
                  </a:pathLst>
                </a:custGeom>
                <a:grpFill/>
                <a:ln w="860" cap="flat">
                  <a:noFill/>
                  <a:prstDash val="solid"/>
                  <a:miter/>
                </a:ln>
              </p:spPr>
              <p:txBody>
                <a:bodyPr rtlCol="0" anchor="ctr"/>
                <a:lstStyle/>
                <a:p>
                  <a:endParaRPr lang="zh-CN" altLang="en-US"/>
                </a:p>
              </p:txBody>
            </p:sp>
            <p:sp>
              <p:nvSpPr>
                <p:cNvPr id="24" name="任意形状 23"/>
                <p:cNvSpPr/>
                <p:nvPr/>
              </p:nvSpPr>
              <p:spPr>
                <a:xfrm>
                  <a:off x="8164075" y="2743344"/>
                  <a:ext cx="264516" cy="297062"/>
                </a:xfrm>
                <a:custGeom>
                  <a:avLst/>
                  <a:gdLst>
                    <a:gd name="connsiteX0" fmla="*/ 59955 w 264516"/>
                    <a:gd name="connsiteY0" fmla="*/ 136189 h 297062"/>
                    <a:gd name="connsiteX1" fmla="*/ 92471 w 264516"/>
                    <a:gd name="connsiteY1" fmla="*/ 122510 h 297062"/>
                    <a:gd name="connsiteX2" fmla="*/ 116902 w 264516"/>
                    <a:gd name="connsiteY2" fmla="*/ 112961 h 297062"/>
                    <a:gd name="connsiteX3" fmla="*/ 130408 w 264516"/>
                    <a:gd name="connsiteY3" fmla="*/ 107541 h 297062"/>
                    <a:gd name="connsiteX4" fmla="*/ 158881 w 264516"/>
                    <a:gd name="connsiteY4" fmla="*/ 88443 h 297062"/>
                    <a:gd name="connsiteX5" fmla="*/ 194065 w 264516"/>
                    <a:gd name="connsiteY5" fmla="*/ 46117 h 297062"/>
                    <a:gd name="connsiteX6" fmla="*/ 203527 w 264516"/>
                    <a:gd name="connsiteY6" fmla="*/ 41987 h 297062"/>
                    <a:gd name="connsiteX7" fmla="*/ 204903 w 264516"/>
                    <a:gd name="connsiteY7" fmla="*/ 43364 h 297062"/>
                    <a:gd name="connsiteX8" fmla="*/ 208946 w 264516"/>
                    <a:gd name="connsiteY8" fmla="*/ 44740 h 297062"/>
                    <a:gd name="connsiteX9" fmla="*/ 210322 w 264516"/>
                    <a:gd name="connsiteY9" fmla="*/ 54289 h 297062"/>
                    <a:gd name="connsiteX10" fmla="*/ 190021 w 264516"/>
                    <a:gd name="connsiteY10" fmla="*/ 74764 h 297062"/>
                    <a:gd name="connsiteX11" fmla="*/ 171096 w 264516"/>
                    <a:gd name="connsiteY11" fmla="*/ 95239 h 297062"/>
                    <a:gd name="connsiteX12" fmla="*/ 167053 w 264516"/>
                    <a:gd name="connsiteY12" fmla="*/ 100659 h 297062"/>
                    <a:gd name="connsiteX13" fmla="*/ 172472 w 264516"/>
                    <a:gd name="connsiteY13" fmla="*/ 103412 h 297062"/>
                    <a:gd name="connsiteX14" fmla="*/ 198194 w 264516"/>
                    <a:gd name="connsiteY14" fmla="*/ 118381 h 297062"/>
                    <a:gd name="connsiteX15" fmla="*/ 194150 w 264516"/>
                    <a:gd name="connsiteY15" fmla="*/ 127930 h 297062"/>
                    <a:gd name="connsiteX16" fmla="*/ 153547 w 264516"/>
                    <a:gd name="connsiteY16" fmla="*/ 152448 h 297062"/>
                    <a:gd name="connsiteX17" fmla="*/ 156215 w 264516"/>
                    <a:gd name="connsiteY17" fmla="*/ 164750 h 297062"/>
                    <a:gd name="connsiteX18" fmla="*/ 165677 w 264516"/>
                    <a:gd name="connsiteY18" fmla="*/ 167503 h 297062"/>
                    <a:gd name="connsiteX19" fmla="*/ 192774 w 264516"/>
                    <a:gd name="connsiteY19" fmla="*/ 166127 h 297062"/>
                    <a:gd name="connsiteX20" fmla="*/ 244216 w 264516"/>
                    <a:gd name="connsiteY20" fmla="*/ 159330 h 297062"/>
                    <a:gd name="connsiteX21" fmla="*/ 264517 w 264516"/>
                    <a:gd name="connsiteY21" fmla="*/ 190731 h 297062"/>
                    <a:gd name="connsiteX22" fmla="*/ 261765 w 264516"/>
                    <a:gd name="connsiteY22" fmla="*/ 200280 h 297062"/>
                    <a:gd name="connsiteX23" fmla="*/ 253593 w 264516"/>
                    <a:gd name="connsiteY23" fmla="*/ 198904 h 297062"/>
                    <a:gd name="connsiteX24" fmla="*/ 168258 w 264516"/>
                    <a:gd name="connsiteY24" fmla="*/ 189355 h 297062"/>
                    <a:gd name="connsiteX25" fmla="*/ 161462 w 264516"/>
                    <a:gd name="connsiteY25" fmla="*/ 197527 h 297062"/>
                    <a:gd name="connsiteX26" fmla="*/ 157418 w 264516"/>
                    <a:gd name="connsiteY26" fmla="*/ 267125 h 297062"/>
                    <a:gd name="connsiteX27" fmla="*/ 156042 w 264516"/>
                    <a:gd name="connsiteY27" fmla="*/ 291643 h 297062"/>
                    <a:gd name="connsiteX28" fmla="*/ 153376 w 264516"/>
                    <a:gd name="connsiteY28" fmla="*/ 297063 h 297062"/>
                    <a:gd name="connsiteX29" fmla="*/ 147956 w 264516"/>
                    <a:gd name="connsiteY29" fmla="*/ 297063 h 297062"/>
                    <a:gd name="connsiteX30" fmla="*/ 68041 w 264516"/>
                    <a:gd name="connsiteY30" fmla="*/ 267038 h 297062"/>
                    <a:gd name="connsiteX31" fmla="*/ 63998 w 264516"/>
                    <a:gd name="connsiteY31" fmla="*/ 261619 h 297062"/>
                    <a:gd name="connsiteX32" fmla="*/ 70794 w 264516"/>
                    <a:gd name="connsiteY32" fmla="*/ 261619 h 297062"/>
                    <a:gd name="connsiteX33" fmla="*/ 120945 w 264516"/>
                    <a:gd name="connsiteY33" fmla="*/ 269792 h 297062"/>
                    <a:gd name="connsiteX34" fmla="*/ 131784 w 264516"/>
                    <a:gd name="connsiteY34" fmla="*/ 257489 h 297062"/>
                    <a:gd name="connsiteX35" fmla="*/ 131784 w 264516"/>
                    <a:gd name="connsiteY35" fmla="*/ 234262 h 297062"/>
                    <a:gd name="connsiteX36" fmla="*/ 133161 w 264516"/>
                    <a:gd name="connsiteY36" fmla="*/ 200108 h 297062"/>
                    <a:gd name="connsiteX37" fmla="*/ 129117 w 264516"/>
                    <a:gd name="connsiteY37" fmla="*/ 195979 h 297062"/>
                    <a:gd name="connsiteX38" fmla="*/ 18062 w 264516"/>
                    <a:gd name="connsiteY38" fmla="*/ 217830 h 297062"/>
                    <a:gd name="connsiteX39" fmla="*/ 5847 w 264516"/>
                    <a:gd name="connsiteY39" fmla="*/ 216454 h 297062"/>
                    <a:gd name="connsiteX40" fmla="*/ 1804 w 264516"/>
                    <a:gd name="connsiteY40" fmla="*/ 206904 h 297062"/>
                    <a:gd name="connsiteX41" fmla="*/ 427 w 264516"/>
                    <a:gd name="connsiteY41" fmla="*/ 202775 h 297062"/>
                    <a:gd name="connsiteX42" fmla="*/ 5847 w 264516"/>
                    <a:gd name="connsiteY42" fmla="*/ 201399 h 297062"/>
                    <a:gd name="connsiteX43" fmla="*/ 30191 w 264516"/>
                    <a:gd name="connsiteY43" fmla="*/ 195979 h 297062"/>
                    <a:gd name="connsiteX44" fmla="*/ 64084 w 264516"/>
                    <a:gd name="connsiteY44" fmla="*/ 189182 h 297062"/>
                    <a:gd name="connsiteX45" fmla="*/ 122321 w 264516"/>
                    <a:gd name="connsiteY45" fmla="*/ 176880 h 297062"/>
                    <a:gd name="connsiteX46" fmla="*/ 126365 w 264516"/>
                    <a:gd name="connsiteY46" fmla="*/ 175504 h 297062"/>
                    <a:gd name="connsiteX47" fmla="*/ 122321 w 264516"/>
                    <a:gd name="connsiteY47" fmla="*/ 168708 h 297062"/>
                    <a:gd name="connsiteX48" fmla="*/ 110106 w 264516"/>
                    <a:gd name="connsiteY48" fmla="*/ 160535 h 297062"/>
                    <a:gd name="connsiteX49" fmla="*/ 108730 w 264516"/>
                    <a:gd name="connsiteY49" fmla="*/ 152362 h 297062"/>
                    <a:gd name="connsiteX50" fmla="*/ 119568 w 264516"/>
                    <a:gd name="connsiteY50" fmla="*/ 148233 h 297062"/>
                    <a:gd name="connsiteX51" fmla="*/ 131784 w 264516"/>
                    <a:gd name="connsiteY51" fmla="*/ 148233 h 297062"/>
                    <a:gd name="connsiteX52" fmla="*/ 149418 w 264516"/>
                    <a:gd name="connsiteY52" fmla="*/ 135931 h 297062"/>
                    <a:gd name="connsiteX53" fmla="*/ 143999 w 264516"/>
                    <a:gd name="connsiteY53" fmla="*/ 119585 h 297062"/>
                    <a:gd name="connsiteX54" fmla="*/ 70880 w 264516"/>
                    <a:gd name="connsiteY54" fmla="*/ 149609 h 297062"/>
                    <a:gd name="connsiteX55" fmla="*/ 61417 w 264516"/>
                    <a:gd name="connsiteY55" fmla="*/ 149609 h 297062"/>
                    <a:gd name="connsiteX56" fmla="*/ 55998 w 264516"/>
                    <a:gd name="connsiteY56" fmla="*/ 144189 h 297062"/>
                    <a:gd name="connsiteX57" fmla="*/ 53245 w 264516"/>
                    <a:gd name="connsiteY57" fmla="*/ 140060 h 297062"/>
                    <a:gd name="connsiteX58" fmla="*/ 59955 w 264516"/>
                    <a:gd name="connsiteY58" fmla="*/ 136189 h 297062"/>
                    <a:gd name="connsiteX59" fmla="*/ 51869 w 264516"/>
                    <a:gd name="connsiteY59" fmla="*/ 52913 h 297062"/>
                    <a:gd name="connsiteX60" fmla="*/ 100643 w 264516"/>
                    <a:gd name="connsiteY60" fmla="*/ 25642 h 297062"/>
                    <a:gd name="connsiteX61" fmla="*/ 108730 w 264516"/>
                    <a:gd name="connsiteY61" fmla="*/ 22889 h 297062"/>
                    <a:gd name="connsiteX62" fmla="*/ 162924 w 264516"/>
                    <a:gd name="connsiteY62" fmla="*/ 2414 h 297062"/>
                    <a:gd name="connsiteX63" fmla="*/ 176430 w 264516"/>
                    <a:gd name="connsiteY63" fmla="*/ 3790 h 297062"/>
                    <a:gd name="connsiteX64" fmla="*/ 185892 w 264516"/>
                    <a:gd name="connsiteY64" fmla="*/ 13340 h 297062"/>
                    <a:gd name="connsiteX65" fmla="*/ 187268 w 264516"/>
                    <a:gd name="connsiteY65" fmla="*/ 20136 h 297062"/>
                    <a:gd name="connsiteX66" fmla="*/ 179183 w 264516"/>
                    <a:gd name="connsiteY66" fmla="*/ 22889 h 297062"/>
                    <a:gd name="connsiteX67" fmla="*/ 110106 w 264516"/>
                    <a:gd name="connsiteY67" fmla="*/ 46117 h 297062"/>
                    <a:gd name="connsiteX68" fmla="*/ 97891 w 264516"/>
                    <a:gd name="connsiteY68" fmla="*/ 54289 h 297062"/>
                    <a:gd name="connsiteX69" fmla="*/ 81633 w 264516"/>
                    <a:gd name="connsiteY69" fmla="*/ 57042 h 297062"/>
                    <a:gd name="connsiteX70" fmla="*/ 53160 w 264516"/>
                    <a:gd name="connsiteY70" fmla="*/ 59795 h 297062"/>
                    <a:gd name="connsiteX71" fmla="*/ 46363 w 264516"/>
                    <a:gd name="connsiteY71" fmla="*/ 58419 h 297062"/>
                    <a:gd name="connsiteX72" fmla="*/ 51869 w 264516"/>
                    <a:gd name="connsiteY72" fmla="*/ 52913 h 297062"/>
                    <a:gd name="connsiteX73" fmla="*/ 73546 w 264516"/>
                    <a:gd name="connsiteY73" fmla="*/ 107541 h 297062"/>
                    <a:gd name="connsiteX74" fmla="*/ 64084 w 264516"/>
                    <a:gd name="connsiteY74" fmla="*/ 100745 h 297062"/>
                    <a:gd name="connsiteX75" fmla="*/ 55998 w 264516"/>
                    <a:gd name="connsiteY75" fmla="*/ 93949 h 297062"/>
                    <a:gd name="connsiteX76" fmla="*/ 51955 w 264516"/>
                    <a:gd name="connsiteY76" fmla="*/ 89819 h 297062"/>
                    <a:gd name="connsiteX77" fmla="*/ 58751 w 264516"/>
                    <a:gd name="connsiteY77" fmla="*/ 84399 h 297062"/>
                    <a:gd name="connsiteX78" fmla="*/ 102106 w 264516"/>
                    <a:gd name="connsiteY78" fmla="*/ 73474 h 297062"/>
                    <a:gd name="connsiteX79" fmla="*/ 106149 w 264516"/>
                    <a:gd name="connsiteY79" fmla="*/ 74850 h 297062"/>
                    <a:gd name="connsiteX80" fmla="*/ 103396 w 264516"/>
                    <a:gd name="connsiteY80" fmla="*/ 78980 h 297062"/>
                    <a:gd name="connsiteX81" fmla="*/ 85762 w 264516"/>
                    <a:gd name="connsiteY81" fmla="*/ 103498 h 297062"/>
                    <a:gd name="connsiteX82" fmla="*/ 73546 w 264516"/>
                    <a:gd name="connsiteY82" fmla="*/ 107541 h 297062"/>
                    <a:gd name="connsiteX83" fmla="*/ 127655 w 264516"/>
                    <a:gd name="connsiteY83" fmla="*/ 78893 h 297062"/>
                    <a:gd name="connsiteX84" fmla="*/ 123612 w 264516"/>
                    <a:gd name="connsiteY84" fmla="*/ 66591 h 297062"/>
                    <a:gd name="connsiteX85" fmla="*/ 127655 w 264516"/>
                    <a:gd name="connsiteY85" fmla="*/ 58419 h 297062"/>
                    <a:gd name="connsiteX86" fmla="*/ 145290 w 264516"/>
                    <a:gd name="connsiteY86" fmla="*/ 54289 h 297062"/>
                    <a:gd name="connsiteX87" fmla="*/ 157505 w 264516"/>
                    <a:gd name="connsiteY87" fmla="*/ 51536 h 297062"/>
                    <a:gd name="connsiteX88" fmla="*/ 160258 w 264516"/>
                    <a:gd name="connsiteY88" fmla="*/ 52913 h 297062"/>
                    <a:gd name="connsiteX89" fmla="*/ 158881 w 264516"/>
                    <a:gd name="connsiteY89" fmla="*/ 55666 h 297062"/>
                    <a:gd name="connsiteX90" fmla="*/ 139956 w 264516"/>
                    <a:gd name="connsiteY90" fmla="*/ 78893 h 297062"/>
                    <a:gd name="connsiteX91" fmla="*/ 133161 w 264516"/>
                    <a:gd name="connsiteY91" fmla="*/ 84313 h 297062"/>
                    <a:gd name="connsiteX92" fmla="*/ 127655 w 264516"/>
                    <a:gd name="connsiteY92" fmla="*/ 78893 h 29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64516" h="297062">
                      <a:moveTo>
                        <a:pt x="59955" y="136189"/>
                      </a:moveTo>
                      <a:cubicBezTo>
                        <a:pt x="69847" y="133436"/>
                        <a:pt x="80687" y="128876"/>
                        <a:pt x="92471" y="122510"/>
                      </a:cubicBezTo>
                      <a:cubicBezTo>
                        <a:pt x="97891" y="120704"/>
                        <a:pt x="106064" y="117521"/>
                        <a:pt x="116902" y="112961"/>
                      </a:cubicBezTo>
                      <a:cubicBezTo>
                        <a:pt x="120515" y="112101"/>
                        <a:pt x="124989" y="110208"/>
                        <a:pt x="130408" y="107541"/>
                      </a:cubicBezTo>
                      <a:cubicBezTo>
                        <a:pt x="138493" y="105734"/>
                        <a:pt x="148042" y="99368"/>
                        <a:pt x="158881" y="88443"/>
                      </a:cubicBezTo>
                      <a:cubicBezTo>
                        <a:pt x="167053" y="81130"/>
                        <a:pt x="178753" y="67108"/>
                        <a:pt x="194065" y="46117"/>
                      </a:cubicBezTo>
                      <a:cubicBezTo>
                        <a:pt x="195871" y="42503"/>
                        <a:pt x="199054" y="41127"/>
                        <a:pt x="203527" y="41987"/>
                      </a:cubicBezTo>
                      <a:cubicBezTo>
                        <a:pt x="203527" y="42933"/>
                        <a:pt x="203957" y="43364"/>
                        <a:pt x="204903" y="43364"/>
                      </a:cubicBezTo>
                      <a:cubicBezTo>
                        <a:pt x="206710" y="44310"/>
                        <a:pt x="208086" y="44740"/>
                        <a:pt x="208946" y="44740"/>
                      </a:cubicBezTo>
                      <a:cubicBezTo>
                        <a:pt x="213420" y="46547"/>
                        <a:pt x="213936" y="49730"/>
                        <a:pt x="210322" y="54289"/>
                      </a:cubicBezTo>
                      <a:cubicBezTo>
                        <a:pt x="204903" y="59709"/>
                        <a:pt x="198108" y="66591"/>
                        <a:pt x="190021" y="74764"/>
                      </a:cubicBezTo>
                      <a:cubicBezTo>
                        <a:pt x="181935" y="83883"/>
                        <a:pt x="175570" y="90679"/>
                        <a:pt x="171096" y="95239"/>
                      </a:cubicBezTo>
                      <a:cubicBezTo>
                        <a:pt x="168430" y="97992"/>
                        <a:pt x="167053" y="99799"/>
                        <a:pt x="167053" y="100659"/>
                      </a:cubicBezTo>
                      <a:cubicBezTo>
                        <a:pt x="167053" y="102466"/>
                        <a:pt x="168860" y="103412"/>
                        <a:pt x="172472" y="103412"/>
                      </a:cubicBezTo>
                      <a:cubicBezTo>
                        <a:pt x="185118" y="107025"/>
                        <a:pt x="193720" y="112101"/>
                        <a:pt x="198194" y="118381"/>
                      </a:cubicBezTo>
                      <a:cubicBezTo>
                        <a:pt x="200860" y="122940"/>
                        <a:pt x="199570" y="126123"/>
                        <a:pt x="194150" y="127930"/>
                      </a:cubicBezTo>
                      <a:cubicBezTo>
                        <a:pt x="178753" y="137909"/>
                        <a:pt x="165247" y="146168"/>
                        <a:pt x="153547" y="152448"/>
                      </a:cubicBezTo>
                      <a:cubicBezTo>
                        <a:pt x="148988" y="155201"/>
                        <a:pt x="149935" y="159245"/>
                        <a:pt x="156215" y="164750"/>
                      </a:cubicBezTo>
                      <a:cubicBezTo>
                        <a:pt x="158021" y="167503"/>
                        <a:pt x="161204" y="168363"/>
                        <a:pt x="165677" y="167503"/>
                      </a:cubicBezTo>
                      <a:cubicBezTo>
                        <a:pt x="172903" y="167503"/>
                        <a:pt x="181935" y="167073"/>
                        <a:pt x="192774" y="166127"/>
                      </a:cubicBezTo>
                      <a:cubicBezTo>
                        <a:pt x="215312" y="164320"/>
                        <a:pt x="232517" y="161997"/>
                        <a:pt x="244216" y="159330"/>
                      </a:cubicBezTo>
                      <a:cubicBezTo>
                        <a:pt x="251442" y="162944"/>
                        <a:pt x="258237" y="173439"/>
                        <a:pt x="264517" y="190731"/>
                      </a:cubicBezTo>
                      <a:cubicBezTo>
                        <a:pt x="264517" y="196151"/>
                        <a:pt x="263571" y="199420"/>
                        <a:pt x="261765" y="200280"/>
                      </a:cubicBezTo>
                      <a:cubicBezTo>
                        <a:pt x="259958" y="201226"/>
                        <a:pt x="257205" y="200710"/>
                        <a:pt x="253593" y="198904"/>
                      </a:cubicBezTo>
                      <a:cubicBezTo>
                        <a:pt x="230108" y="188924"/>
                        <a:pt x="201634" y="185741"/>
                        <a:pt x="168258" y="189355"/>
                      </a:cubicBezTo>
                      <a:cubicBezTo>
                        <a:pt x="163699" y="189355"/>
                        <a:pt x="161462" y="192107"/>
                        <a:pt x="161462" y="197527"/>
                      </a:cubicBezTo>
                      <a:cubicBezTo>
                        <a:pt x="160516" y="228498"/>
                        <a:pt x="159225" y="251639"/>
                        <a:pt x="157418" y="267125"/>
                      </a:cubicBezTo>
                      <a:cubicBezTo>
                        <a:pt x="154666" y="276244"/>
                        <a:pt x="154236" y="284416"/>
                        <a:pt x="156042" y="291643"/>
                      </a:cubicBezTo>
                      <a:cubicBezTo>
                        <a:pt x="156042" y="294396"/>
                        <a:pt x="155096" y="296202"/>
                        <a:pt x="153376" y="297063"/>
                      </a:cubicBezTo>
                      <a:lnTo>
                        <a:pt x="147956" y="297063"/>
                      </a:lnTo>
                      <a:cubicBezTo>
                        <a:pt x="112773" y="289750"/>
                        <a:pt x="86106" y="279771"/>
                        <a:pt x="68041" y="267038"/>
                      </a:cubicBezTo>
                      <a:cubicBezTo>
                        <a:pt x="64428" y="264286"/>
                        <a:pt x="63052" y="262479"/>
                        <a:pt x="63998" y="261619"/>
                      </a:cubicBezTo>
                      <a:cubicBezTo>
                        <a:pt x="63998" y="260758"/>
                        <a:pt x="66234" y="260758"/>
                        <a:pt x="70794" y="261619"/>
                      </a:cubicBezTo>
                      <a:cubicBezTo>
                        <a:pt x="89805" y="267985"/>
                        <a:pt x="106494" y="270738"/>
                        <a:pt x="120945" y="269792"/>
                      </a:cubicBezTo>
                      <a:cubicBezTo>
                        <a:pt x="127225" y="269792"/>
                        <a:pt x="130838" y="265662"/>
                        <a:pt x="131784" y="257489"/>
                      </a:cubicBezTo>
                      <a:cubicBezTo>
                        <a:pt x="131784" y="252930"/>
                        <a:pt x="131784" y="245187"/>
                        <a:pt x="131784" y="234262"/>
                      </a:cubicBezTo>
                      <a:cubicBezTo>
                        <a:pt x="132644" y="219723"/>
                        <a:pt x="133161" y="208367"/>
                        <a:pt x="133161" y="200108"/>
                      </a:cubicBezTo>
                      <a:cubicBezTo>
                        <a:pt x="133161" y="197355"/>
                        <a:pt x="131784" y="195979"/>
                        <a:pt x="129117" y="195979"/>
                      </a:cubicBezTo>
                      <a:cubicBezTo>
                        <a:pt x="67697" y="200538"/>
                        <a:pt x="30621" y="207851"/>
                        <a:pt x="18062" y="217830"/>
                      </a:cubicBezTo>
                      <a:cubicBezTo>
                        <a:pt x="11696" y="221443"/>
                        <a:pt x="7653" y="221013"/>
                        <a:pt x="5847" y="216454"/>
                      </a:cubicBezTo>
                      <a:cubicBezTo>
                        <a:pt x="4040" y="214647"/>
                        <a:pt x="2664" y="211464"/>
                        <a:pt x="1804" y="206904"/>
                      </a:cubicBezTo>
                      <a:cubicBezTo>
                        <a:pt x="-3" y="205098"/>
                        <a:pt x="-433" y="203721"/>
                        <a:pt x="427" y="202775"/>
                      </a:cubicBezTo>
                      <a:cubicBezTo>
                        <a:pt x="427" y="201915"/>
                        <a:pt x="2234" y="201399"/>
                        <a:pt x="5847" y="201399"/>
                      </a:cubicBezTo>
                      <a:cubicBezTo>
                        <a:pt x="11266" y="202345"/>
                        <a:pt x="19352" y="200538"/>
                        <a:pt x="30191" y="195979"/>
                      </a:cubicBezTo>
                      <a:cubicBezTo>
                        <a:pt x="38363" y="193226"/>
                        <a:pt x="49632" y="190989"/>
                        <a:pt x="64084" y="189182"/>
                      </a:cubicBezTo>
                      <a:cubicBezTo>
                        <a:pt x="97461" y="183763"/>
                        <a:pt x="116902" y="179633"/>
                        <a:pt x="122321" y="176880"/>
                      </a:cubicBezTo>
                      <a:cubicBezTo>
                        <a:pt x="124989" y="176880"/>
                        <a:pt x="126365" y="176450"/>
                        <a:pt x="126365" y="175504"/>
                      </a:cubicBezTo>
                      <a:cubicBezTo>
                        <a:pt x="126365" y="174644"/>
                        <a:pt x="124989" y="172321"/>
                        <a:pt x="122321" y="168708"/>
                      </a:cubicBezTo>
                      <a:cubicBezTo>
                        <a:pt x="116902" y="165094"/>
                        <a:pt x="112859" y="162341"/>
                        <a:pt x="110106" y="160535"/>
                      </a:cubicBezTo>
                      <a:cubicBezTo>
                        <a:pt x="106494" y="158728"/>
                        <a:pt x="106064" y="155975"/>
                        <a:pt x="108730" y="152362"/>
                      </a:cubicBezTo>
                      <a:cubicBezTo>
                        <a:pt x="111483" y="148749"/>
                        <a:pt x="115009" y="147372"/>
                        <a:pt x="119568" y="148233"/>
                      </a:cubicBezTo>
                      <a:cubicBezTo>
                        <a:pt x="122321" y="150039"/>
                        <a:pt x="126365" y="150039"/>
                        <a:pt x="131784" y="148233"/>
                      </a:cubicBezTo>
                      <a:cubicBezTo>
                        <a:pt x="134537" y="148233"/>
                        <a:pt x="140386" y="144103"/>
                        <a:pt x="149418" y="135931"/>
                      </a:cubicBezTo>
                      <a:cubicBezTo>
                        <a:pt x="154838" y="128618"/>
                        <a:pt x="153032" y="123198"/>
                        <a:pt x="143999" y="119585"/>
                      </a:cubicBezTo>
                      <a:cubicBezTo>
                        <a:pt x="132214" y="119585"/>
                        <a:pt x="107870" y="129565"/>
                        <a:pt x="70880" y="149609"/>
                      </a:cubicBezTo>
                      <a:cubicBezTo>
                        <a:pt x="66321" y="152362"/>
                        <a:pt x="63224" y="152362"/>
                        <a:pt x="61417" y="149609"/>
                      </a:cubicBezTo>
                      <a:cubicBezTo>
                        <a:pt x="58665" y="147803"/>
                        <a:pt x="56858" y="145996"/>
                        <a:pt x="55998" y="144189"/>
                      </a:cubicBezTo>
                      <a:cubicBezTo>
                        <a:pt x="53245" y="142383"/>
                        <a:pt x="52385" y="141006"/>
                        <a:pt x="53245" y="140060"/>
                      </a:cubicBezTo>
                      <a:cubicBezTo>
                        <a:pt x="53160" y="138425"/>
                        <a:pt x="55396" y="137049"/>
                        <a:pt x="59955" y="136189"/>
                      </a:cubicBezTo>
                      <a:close/>
                      <a:moveTo>
                        <a:pt x="51869" y="52913"/>
                      </a:moveTo>
                      <a:cubicBezTo>
                        <a:pt x="68987" y="41987"/>
                        <a:pt x="85246" y="32954"/>
                        <a:pt x="100643" y="25642"/>
                      </a:cubicBezTo>
                      <a:cubicBezTo>
                        <a:pt x="102450" y="25642"/>
                        <a:pt x="105117" y="24781"/>
                        <a:pt x="108730" y="22889"/>
                      </a:cubicBezTo>
                      <a:cubicBezTo>
                        <a:pt x="127741" y="16523"/>
                        <a:pt x="145720" y="9726"/>
                        <a:pt x="162924" y="2414"/>
                      </a:cubicBezTo>
                      <a:cubicBezTo>
                        <a:pt x="169204" y="-1199"/>
                        <a:pt x="173763" y="-769"/>
                        <a:pt x="176430" y="3790"/>
                      </a:cubicBezTo>
                      <a:cubicBezTo>
                        <a:pt x="177290" y="6543"/>
                        <a:pt x="180473" y="9726"/>
                        <a:pt x="185892" y="13340"/>
                      </a:cubicBezTo>
                      <a:cubicBezTo>
                        <a:pt x="187699" y="16092"/>
                        <a:pt x="188129" y="18329"/>
                        <a:pt x="187268" y="20136"/>
                      </a:cubicBezTo>
                      <a:cubicBezTo>
                        <a:pt x="185462" y="21942"/>
                        <a:pt x="182709" y="22889"/>
                        <a:pt x="179183" y="22889"/>
                      </a:cubicBezTo>
                      <a:cubicBezTo>
                        <a:pt x="140300" y="29255"/>
                        <a:pt x="117332" y="36998"/>
                        <a:pt x="110106" y="46117"/>
                      </a:cubicBezTo>
                      <a:cubicBezTo>
                        <a:pt x="107440" y="51536"/>
                        <a:pt x="103311" y="54289"/>
                        <a:pt x="97891" y="54289"/>
                      </a:cubicBezTo>
                      <a:cubicBezTo>
                        <a:pt x="94278" y="55236"/>
                        <a:pt x="88859" y="56096"/>
                        <a:pt x="81633" y="57042"/>
                      </a:cubicBezTo>
                      <a:cubicBezTo>
                        <a:pt x="69847" y="58849"/>
                        <a:pt x="60385" y="59795"/>
                        <a:pt x="53160" y="59795"/>
                      </a:cubicBezTo>
                      <a:cubicBezTo>
                        <a:pt x="49546" y="59795"/>
                        <a:pt x="47309" y="59365"/>
                        <a:pt x="46363" y="58419"/>
                      </a:cubicBezTo>
                      <a:cubicBezTo>
                        <a:pt x="46449" y="57472"/>
                        <a:pt x="48170" y="55666"/>
                        <a:pt x="51869" y="52913"/>
                      </a:cubicBezTo>
                      <a:close/>
                      <a:moveTo>
                        <a:pt x="73546" y="107541"/>
                      </a:moveTo>
                      <a:cubicBezTo>
                        <a:pt x="70794" y="106681"/>
                        <a:pt x="67697" y="104358"/>
                        <a:pt x="64084" y="100745"/>
                      </a:cubicBezTo>
                      <a:cubicBezTo>
                        <a:pt x="60471" y="97992"/>
                        <a:pt x="57719" y="95755"/>
                        <a:pt x="55998" y="93949"/>
                      </a:cubicBezTo>
                      <a:cubicBezTo>
                        <a:pt x="52385" y="92142"/>
                        <a:pt x="51009" y="90766"/>
                        <a:pt x="51955" y="89819"/>
                      </a:cubicBezTo>
                      <a:cubicBezTo>
                        <a:pt x="51955" y="88013"/>
                        <a:pt x="54191" y="86206"/>
                        <a:pt x="58751" y="84399"/>
                      </a:cubicBezTo>
                      <a:cubicBezTo>
                        <a:pt x="73203" y="78980"/>
                        <a:pt x="87654" y="75280"/>
                        <a:pt x="102106" y="73474"/>
                      </a:cubicBezTo>
                      <a:cubicBezTo>
                        <a:pt x="104859" y="73474"/>
                        <a:pt x="106149" y="73904"/>
                        <a:pt x="106149" y="74850"/>
                      </a:cubicBezTo>
                      <a:cubicBezTo>
                        <a:pt x="106149" y="75797"/>
                        <a:pt x="105203" y="77173"/>
                        <a:pt x="103396" y="78980"/>
                      </a:cubicBezTo>
                      <a:cubicBezTo>
                        <a:pt x="95311" y="86292"/>
                        <a:pt x="89375" y="94465"/>
                        <a:pt x="85762" y="103498"/>
                      </a:cubicBezTo>
                      <a:cubicBezTo>
                        <a:pt x="83009" y="110724"/>
                        <a:pt x="78880" y="112101"/>
                        <a:pt x="73546" y="107541"/>
                      </a:cubicBezTo>
                      <a:close/>
                      <a:moveTo>
                        <a:pt x="127655" y="78893"/>
                      </a:moveTo>
                      <a:cubicBezTo>
                        <a:pt x="124902" y="73474"/>
                        <a:pt x="123612" y="69344"/>
                        <a:pt x="123612" y="66591"/>
                      </a:cubicBezTo>
                      <a:cubicBezTo>
                        <a:pt x="120945" y="62032"/>
                        <a:pt x="122236" y="59279"/>
                        <a:pt x="127655" y="58419"/>
                      </a:cubicBezTo>
                      <a:cubicBezTo>
                        <a:pt x="130321" y="57558"/>
                        <a:pt x="136257" y="56182"/>
                        <a:pt x="145290" y="54289"/>
                      </a:cubicBezTo>
                      <a:cubicBezTo>
                        <a:pt x="148903" y="53429"/>
                        <a:pt x="152946" y="52483"/>
                        <a:pt x="157505" y="51536"/>
                      </a:cubicBezTo>
                      <a:cubicBezTo>
                        <a:pt x="159311" y="51536"/>
                        <a:pt x="160258" y="51966"/>
                        <a:pt x="160258" y="52913"/>
                      </a:cubicBezTo>
                      <a:cubicBezTo>
                        <a:pt x="161118" y="52913"/>
                        <a:pt x="160688" y="53859"/>
                        <a:pt x="158881" y="55666"/>
                      </a:cubicBezTo>
                      <a:cubicBezTo>
                        <a:pt x="150795" y="62978"/>
                        <a:pt x="144429" y="70635"/>
                        <a:pt x="139956" y="78893"/>
                      </a:cubicBezTo>
                      <a:cubicBezTo>
                        <a:pt x="137290" y="82507"/>
                        <a:pt x="134967" y="84313"/>
                        <a:pt x="133161" y="84313"/>
                      </a:cubicBezTo>
                      <a:cubicBezTo>
                        <a:pt x="132214" y="84313"/>
                        <a:pt x="130408" y="82507"/>
                        <a:pt x="127655" y="78893"/>
                      </a:cubicBezTo>
                      <a:close/>
                    </a:path>
                  </a:pathLst>
                </a:custGeom>
                <a:grpFill/>
                <a:ln w="860" cap="flat">
                  <a:noFill/>
                  <a:prstDash val="solid"/>
                  <a:miter/>
                </a:ln>
              </p:spPr>
              <p:txBody>
                <a:bodyPr rtlCol="0" anchor="ctr"/>
                <a:lstStyle/>
                <a:p>
                  <a:endParaRPr lang="zh-CN" altLang="en-US"/>
                </a:p>
              </p:txBody>
            </p:sp>
          </p:grpSp>
        </p:grpSp>
      </p:grpSp>
      <p:grpSp>
        <p:nvGrpSpPr>
          <p:cNvPr id="9" name="组合 8"/>
          <p:cNvGrpSpPr/>
          <p:nvPr/>
        </p:nvGrpSpPr>
        <p:grpSpPr>
          <a:xfrm>
            <a:off x="6381192" y="1170644"/>
            <a:ext cx="4408738" cy="669118"/>
            <a:chOff x="6493736" y="1170644"/>
            <a:chExt cx="4408738" cy="669118"/>
          </a:xfrm>
        </p:grpSpPr>
        <p:sp>
          <p:nvSpPr>
            <p:cNvPr id="42" name="îsļíḋè"/>
            <p:cNvSpPr/>
            <p:nvPr/>
          </p:nvSpPr>
          <p:spPr>
            <a:xfrm>
              <a:off x="6617587" y="1170644"/>
              <a:ext cx="4284887" cy="669118"/>
            </a:xfrm>
            <a:prstGeom prst="roundRect">
              <a:avLst>
                <a:gd name="adj" fmla="val 50000"/>
              </a:avLst>
            </a:prstGeom>
            <a:gradFill>
              <a:gsLst>
                <a:gs pos="0">
                  <a:schemeClr val="accent1">
                    <a:tint val="66000"/>
                    <a:satMod val="160000"/>
                  </a:schemeClr>
                </a:gs>
                <a:gs pos="54000">
                  <a:schemeClr val="accent1">
                    <a:tint val="44500"/>
                    <a:satMod val="160000"/>
                    <a:alpha val="31000"/>
                  </a:schemeClr>
                </a:gs>
                <a:gs pos="100000">
                  <a:schemeClr val="accent1">
                    <a:tint val="23500"/>
                    <a:satMod val="160000"/>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islïdê"/>
            <p:cNvSpPr txBox="1"/>
            <p:nvPr/>
          </p:nvSpPr>
          <p:spPr>
            <a:xfrm>
              <a:off x="7090408" y="1300162"/>
              <a:ext cx="3489386" cy="410082"/>
            </a:xfrm>
            <a:prstGeom prst="rect">
              <a:avLst/>
            </a:prstGeom>
            <a:noFill/>
            <a:ln>
              <a:noFill/>
            </a:ln>
            <a:effectLst>
              <a:outerShdw blurRad="50800" dist="38100" dir="2700000" algn="tl" rotWithShape="0">
                <a:schemeClr val="bg1">
                  <a:alpha val="70000"/>
                </a:schemeClr>
              </a:outerShdw>
            </a:effectLst>
          </p:spPr>
          <p:txBody>
            <a:bodyPr wrap="square" lIns="91440" tIns="45720" rIns="91440" bIns="45720" anchor="ctr" anchorCtr="0">
              <a:noAutofit/>
            </a:bodyPr>
            <a:lstStyle/>
            <a:p>
              <a:pPr>
                <a:buSzPct val="25000"/>
              </a:pPr>
              <a:r>
                <a:rPr lang="zh-CN" altLang="en-US" sz="2100" b="1" dirty="0">
                  <a:solidFill>
                    <a:schemeClr val="tx2">
                      <a:lumMod val="50000"/>
                    </a:schemeClr>
                  </a:solidFill>
                  <a:latin typeface="微软雅黑" panose="020B0503020204020204" pitchFamily="34" charset="-122"/>
                  <a:ea typeface="微软雅黑" panose="020B0503020204020204" pitchFamily="34" charset="-122"/>
                </a:rPr>
                <a:t>政策</a:t>
              </a:r>
              <a:r>
                <a:rPr lang="zh-CN" altLang="en-US" sz="2100" b="1" dirty="0">
                  <a:solidFill>
                    <a:schemeClr val="tx2">
                      <a:lumMod val="50000"/>
                    </a:schemeClr>
                  </a:solidFill>
                  <a:latin typeface="微软雅黑" panose="020B0503020204020204" pitchFamily="34" charset="-122"/>
                  <a:ea typeface="微软雅黑" panose="020B0503020204020204" pitchFamily="34" charset="-122"/>
                </a:rPr>
                <a:t>背景</a:t>
              </a:r>
              <a:endParaRPr lang="zh-CN" altLang="en-US" sz="2100" b="1" dirty="0">
                <a:solidFill>
                  <a:schemeClr val="tx2">
                    <a:lumMod val="50000"/>
                  </a:schemeClr>
                </a:solidFill>
                <a:latin typeface="微软雅黑" panose="020B0503020204020204" pitchFamily="34" charset="-122"/>
                <a:ea typeface="微软雅黑" panose="020B0503020204020204" pitchFamily="34" charset="-122"/>
              </a:endParaRPr>
            </a:p>
          </p:txBody>
        </p:sp>
        <p:sp>
          <p:nvSpPr>
            <p:cNvPr id="44" name="íṣ1îďe"/>
            <p:cNvSpPr/>
            <p:nvPr/>
          </p:nvSpPr>
          <p:spPr>
            <a:xfrm>
              <a:off x="6493736" y="1235949"/>
              <a:ext cx="538508" cy="538508"/>
            </a:xfrm>
            <a:prstGeom prst="ellipse">
              <a:avLst/>
            </a:prstGeom>
            <a:solidFill>
              <a:srgbClr val="2277C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b="1" dirty="0" smtClean="0">
                  <a:latin typeface="微软雅黑" panose="020B0503020204020204" pitchFamily="34" charset="-122"/>
                  <a:ea typeface="微软雅黑" panose="020B0503020204020204" pitchFamily="34" charset="-122"/>
                </a:rPr>
                <a:t>01</a:t>
              </a:r>
              <a:endParaRPr lang="zh-CN" altLang="en-US" b="1" dirty="0">
                <a:latin typeface="微软雅黑" panose="020B0503020204020204" pitchFamily="34" charset="-122"/>
                <a:ea typeface="微软雅黑" panose="020B0503020204020204" pitchFamily="34" charset="-122"/>
              </a:endParaRPr>
            </a:p>
          </p:txBody>
        </p:sp>
      </p:grpSp>
      <p:grpSp>
        <p:nvGrpSpPr>
          <p:cNvPr id="2" name="组合 1"/>
          <p:cNvGrpSpPr/>
          <p:nvPr/>
        </p:nvGrpSpPr>
        <p:grpSpPr>
          <a:xfrm>
            <a:off x="6522551" y="2273639"/>
            <a:ext cx="4408738" cy="669118"/>
            <a:chOff x="6522551" y="2273639"/>
            <a:chExt cx="4408738" cy="669118"/>
          </a:xfrm>
        </p:grpSpPr>
        <p:sp>
          <p:nvSpPr>
            <p:cNvPr id="46" name="îsļíḋè"/>
            <p:cNvSpPr/>
            <p:nvPr/>
          </p:nvSpPr>
          <p:spPr>
            <a:xfrm>
              <a:off x="6646402" y="2273639"/>
              <a:ext cx="4284887" cy="669118"/>
            </a:xfrm>
            <a:prstGeom prst="roundRect">
              <a:avLst>
                <a:gd name="adj" fmla="val 50000"/>
              </a:avLst>
            </a:prstGeom>
            <a:gradFill>
              <a:gsLst>
                <a:gs pos="0">
                  <a:schemeClr val="accent1">
                    <a:tint val="66000"/>
                    <a:satMod val="160000"/>
                  </a:schemeClr>
                </a:gs>
                <a:gs pos="54000">
                  <a:schemeClr val="accent1">
                    <a:tint val="44500"/>
                    <a:satMod val="160000"/>
                    <a:alpha val="31000"/>
                  </a:schemeClr>
                </a:gs>
                <a:gs pos="100000">
                  <a:schemeClr val="accent1">
                    <a:tint val="23500"/>
                    <a:satMod val="160000"/>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islïdê"/>
            <p:cNvSpPr txBox="1"/>
            <p:nvPr/>
          </p:nvSpPr>
          <p:spPr>
            <a:xfrm>
              <a:off x="7119223" y="2403157"/>
              <a:ext cx="3489386" cy="410082"/>
            </a:xfrm>
            <a:prstGeom prst="rect">
              <a:avLst/>
            </a:prstGeom>
            <a:noFill/>
            <a:ln>
              <a:noFill/>
            </a:ln>
            <a:effectLst>
              <a:outerShdw blurRad="50800" dist="38100" dir="2700000" algn="tl" rotWithShape="0">
                <a:schemeClr val="bg1">
                  <a:alpha val="70000"/>
                </a:schemeClr>
              </a:outerShdw>
            </a:effectLst>
          </p:spPr>
          <p:txBody>
            <a:bodyPr wrap="square" lIns="91440" tIns="45720" rIns="91440" bIns="45720" anchor="ctr" anchorCtr="0">
              <a:noAutofit/>
            </a:bodyPr>
            <a:lstStyle/>
            <a:p>
              <a:pPr>
                <a:buSzPct val="25000"/>
              </a:pPr>
              <a:r>
                <a:rPr lang="zh-CN" altLang="en-US" sz="2100" b="1" dirty="0">
                  <a:solidFill>
                    <a:schemeClr val="tx2">
                      <a:lumMod val="50000"/>
                    </a:schemeClr>
                  </a:solidFill>
                  <a:latin typeface="微软雅黑" panose="020B0503020204020204" pitchFamily="34" charset="-122"/>
                  <a:ea typeface="微软雅黑" panose="020B0503020204020204" pitchFamily="34" charset="-122"/>
                </a:rPr>
                <a:t>现状</a:t>
              </a:r>
              <a:r>
                <a:rPr lang="zh-CN" altLang="en-US" sz="2100" b="1" dirty="0">
                  <a:solidFill>
                    <a:schemeClr val="tx2">
                      <a:lumMod val="50000"/>
                    </a:schemeClr>
                  </a:solidFill>
                  <a:latin typeface="微软雅黑" panose="020B0503020204020204" pitchFamily="34" charset="-122"/>
                  <a:ea typeface="微软雅黑" panose="020B0503020204020204" pitchFamily="34" charset="-122"/>
                </a:rPr>
                <a:t>分析</a:t>
              </a:r>
              <a:endParaRPr lang="zh-CN" altLang="en-US" sz="2100" b="1" dirty="0">
                <a:solidFill>
                  <a:schemeClr val="tx2">
                    <a:lumMod val="50000"/>
                  </a:schemeClr>
                </a:solidFill>
                <a:latin typeface="微软雅黑" panose="020B0503020204020204" pitchFamily="34" charset="-122"/>
                <a:ea typeface="微软雅黑" panose="020B0503020204020204" pitchFamily="34" charset="-122"/>
              </a:endParaRPr>
            </a:p>
          </p:txBody>
        </p:sp>
        <p:sp>
          <p:nvSpPr>
            <p:cNvPr id="48" name="íṣ1îďe"/>
            <p:cNvSpPr/>
            <p:nvPr/>
          </p:nvSpPr>
          <p:spPr>
            <a:xfrm>
              <a:off x="6522551" y="2338944"/>
              <a:ext cx="538508" cy="538508"/>
            </a:xfrm>
            <a:prstGeom prst="ellipse">
              <a:avLst/>
            </a:prstGeom>
            <a:solidFill>
              <a:srgbClr val="2277C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b="1" dirty="0">
                  <a:latin typeface="微软雅黑" panose="020B0503020204020204" pitchFamily="34" charset="-122"/>
                  <a:ea typeface="微软雅黑" panose="020B0503020204020204" pitchFamily="34" charset="-122"/>
                </a:rPr>
                <a:t>02</a:t>
              </a:r>
              <a:endParaRPr lang="zh-CN" altLang="en-US" b="1" dirty="0">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10000"/>
                                  </p:iterate>
                                  <p:childTnLst>
                                    <p:set>
                                      <p:cBhvr>
                                        <p:cTn id="6" dur="1" fill="hold">
                                          <p:stCondLst>
                                            <p:cond delay="0"/>
                                          </p:stCondLst>
                                        </p:cTn>
                                        <p:tgtEl>
                                          <p:spTgt spid="91"/>
                                        </p:tgtEl>
                                        <p:attrNameLst>
                                          <p:attrName>style.visibility</p:attrName>
                                        </p:attrNameLst>
                                      </p:cBhvr>
                                      <p:to>
                                        <p:strVal val="visible"/>
                                      </p:to>
                                    </p:set>
                                    <p:anim calcmode="lin" valueType="num">
                                      <p:cBhvr>
                                        <p:cTn id="7" dur="500" fill="hold"/>
                                        <p:tgtEl>
                                          <p:spTgt spid="91"/>
                                        </p:tgtEl>
                                        <p:attrNameLst>
                                          <p:attrName>ppt_w</p:attrName>
                                        </p:attrNameLst>
                                      </p:cBhvr>
                                      <p:tavLst>
                                        <p:tav tm="0">
                                          <p:val>
                                            <p:fltVal val="0"/>
                                          </p:val>
                                        </p:tav>
                                        <p:tav tm="100000">
                                          <p:val>
                                            <p:strVal val="#ppt_w"/>
                                          </p:val>
                                        </p:tav>
                                      </p:tavLst>
                                    </p:anim>
                                    <p:anim calcmode="lin" valueType="num">
                                      <p:cBhvr>
                                        <p:cTn id="8" dur="500" fill="hold"/>
                                        <p:tgtEl>
                                          <p:spTgt spid="91"/>
                                        </p:tgtEl>
                                        <p:attrNameLst>
                                          <p:attrName>ppt_h</p:attrName>
                                        </p:attrNameLst>
                                      </p:cBhvr>
                                      <p:tavLst>
                                        <p:tav tm="0">
                                          <p:val>
                                            <p:fltVal val="0"/>
                                          </p:val>
                                        </p:tav>
                                        <p:tav tm="100000">
                                          <p:val>
                                            <p:strVal val="#ppt_h"/>
                                          </p:val>
                                        </p:tav>
                                      </p:tavLst>
                                    </p:anim>
                                    <p:anim calcmode="lin" valueType="num">
                                      <p:cBhvr>
                                        <p:cTn id="9" dur="500" fill="hold"/>
                                        <p:tgtEl>
                                          <p:spTgt spid="91"/>
                                        </p:tgtEl>
                                        <p:attrNameLst>
                                          <p:attrName>style.rotation</p:attrName>
                                        </p:attrNameLst>
                                      </p:cBhvr>
                                      <p:tavLst>
                                        <p:tav tm="0">
                                          <p:val>
                                            <p:fltVal val="360"/>
                                          </p:val>
                                        </p:tav>
                                        <p:tav tm="100000">
                                          <p:val>
                                            <p:fltVal val="0"/>
                                          </p:val>
                                        </p:tav>
                                      </p:tavLst>
                                    </p:anim>
                                    <p:animEffect transition="in" filter="fade">
                                      <p:cBhvr>
                                        <p:cTn id="10"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bldLvl="0" animBg="1"/>
    </p:bldLst>
  </p:timing>
</p:sld>
</file>

<file path=ppt/tags/tag1.xml><?xml version="1.0" encoding="utf-8"?>
<p:tagLst xmlns:p="http://schemas.openxmlformats.org/presentationml/2006/main">
  <p:tag name="KSO_WM_UNIT_PLACING_PICTURE_USER_VIEWPORT" val="{&quot;height&quot;:10838.71496062992,&quot;width&quot;:19200}"/>
</p:tagLst>
</file>

<file path=ppt/tags/tag10.xml><?xml version="1.0" encoding="utf-8"?>
<p:tagLst xmlns:p="http://schemas.openxmlformats.org/presentationml/2006/main">
  <p:tag name="KSO_WM_TAG_VERSION" val="1.0"/>
  <p:tag name="KSO_WM_BEAUTIFY_FLAG" val="#wm#"/>
  <p:tag name="KSO_WM_TEMPLATE_CATEGORY" val="diagram"/>
  <p:tag name="KSO_WM_TEMPLATE_INDEX" val="20168417"/>
  <p:tag name="KSO_WM_UNIT_TYPE" val="l_h_a"/>
  <p:tag name="KSO_WM_UNIT_INDEX" val="1_1_1"/>
  <p:tag name="KSO_WM_UNIT_LAYERLEVEL" val="1_1_1"/>
  <p:tag name="KSO_WM_UNIT_VALUE" val="11"/>
  <p:tag name="KSO_WM_UNIT_HIGHLIGHT" val="0"/>
  <p:tag name="KSO_WM_UNIT_COMPATIBLE" val="0"/>
  <p:tag name="KSO_WM_UNIT_CLEAR" val="0"/>
  <p:tag name="KSO_WM_UNIT_PRESET_TEXT_INDEX" val="3"/>
  <p:tag name="KSO_WM_UNIT_PRESET_TEXT_LEN" val="12"/>
  <p:tag name="KSO_WM_DIAGRAM_GROUP_CODE" val="l1-1"/>
  <p:tag name="KSO_WM_UNIT_ID" val="diagram20168417_3*l_h_a*1_1_1"/>
  <p:tag name="KSO_WM_UNIT_TEXT_FILL_FORE_SCHEMECOLOR_INDEX" val="5"/>
  <p:tag name="KSO_WM_UNIT_TEXT_FILL_TYPE" val="1"/>
</p:tagLst>
</file>

<file path=ppt/tags/tag11.xml><?xml version="1.0" encoding="utf-8"?>
<p:tagLst xmlns:p="http://schemas.openxmlformats.org/presentationml/2006/main">
  <p:tag name="KSO_WM_TAG_VERSION" val="1.0"/>
  <p:tag name="KSO_WM_BEAUTIFY_FLAG" val="#wm#"/>
  <p:tag name="KSO_WM_TEMPLATE_CATEGORY" val="diagram"/>
  <p:tag name="KSO_WM_TEMPLATE_INDEX" val="20168417"/>
  <p:tag name="KSO_WM_UNIT_TYPE" val="l_h_f"/>
  <p:tag name="KSO_WM_UNIT_INDEX" val="1_1_1"/>
  <p:tag name="KSO_WM_UNIT_LAYERLEVEL" val="1_1_1"/>
  <p:tag name="KSO_WM_UNIT_VALUE" val="36"/>
  <p:tag name="KSO_WM_UNIT_HIGHLIGHT" val="0"/>
  <p:tag name="KSO_WM_UNIT_COMPATIBLE" val="0"/>
  <p:tag name="KSO_WM_UNIT_CLEAR" val="0"/>
  <p:tag name="KSO_WM_UNIT_PRESET_TEXT_INDEX" val="4"/>
  <p:tag name="KSO_WM_UNIT_PRESET_TEXT_LEN" val="57"/>
  <p:tag name="KSO_WM_DIAGRAM_GROUP_CODE" val="l1-1"/>
  <p:tag name="KSO_WM_UNIT_ID" val="diagram20168417_3*l_h_f*1_1_1"/>
  <p:tag name="KSO_WM_UNIT_TEXT_FILL_FORE_SCHEMECOLOR_INDEX" val="13"/>
  <p:tag name="KSO_WM_UNIT_TEXT_FILL_TYPE" val="1"/>
</p:tagLst>
</file>

<file path=ppt/tags/tag12.xml><?xml version="1.0" encoding="utf-8"?>
<p:tagLst xmlns:p="http://schemas.openxmlformats.org/presentationml/2006/main">
  <p:tag name="KSO_WM_TAG_VERSION" val="1.0"/>
  <p:tag name="KSO_WM_BEAUTIFY_FLAG" val="#wm#"/>
  <p:tag name="KSO_WM_TEMPLATE_CATEGORY" val="diagram"/>
  <p:tag name="KSO_WM_TEMPLATE_INDEX" val="20168417"/>
  <p:tag name="KSO_WM_UNIT_TYPE" val="l_h_f"/>
  <p:tag name="KSO_WM_UNIT_INDEX" val="1_2_1"/>
  <p:tag name="KSO_WM_UNIT_LAYERLEVEL" val="1_1_1"/>
  <p:tag name="KSO_WM_UNIT_VALUE" val="36"/>
  <p:tag name="KSO_WM_UNIT_HIGHLIGHT" val="0"/>
  <p:tag name="KSO_WM_UNIT_COMPATIBLE" val="0"/>
  <p:tag name="KSO_WM_UNIT_CLEAR" val="0"/>
  <p:tag name="KSO_WM_UNIT_PRESET_TEXT_INDEX" val="4"/>
  <p:tag name="KSO_WM_UNIT_PRESET_TEXT_LEN" val="57"/>
  <p:tag name="KSO_WM_DIAGRAM_GROUP_CODE" val="l1-1"/>
  <p:tag name="KSO_WM_UNIT_ID" val="diagram20168417_3*l_h_f*1_2_1"/>
  <p:tag name="KSO_WM_UNIT_TEXT_FILL_FORE_SCHEMECOLOR_INDEX" val="13"/>
  <p:tag name="KSO_WM_UNIT_TEXT_FILL_TYPE" val="1"/>
</p:tagLst>
</file>

<file path=ppt/tags/tag13.xml><?xml version="1.0" encoding="utf-8"?>
<p:tagLst xmlns:p="http://schemas.openxmlformats.org/presentationml/2006/main">
  <p:tag name="KSO_WM_TAG_VERSION" val="1.0"/>
  <p:tag name="KSO_WM_BEAUTIFY_FLAG" val="#wm#"/>
  <p:tag name="KSO_WM_TEMPLATE_CATEGORY" val="diagram"/>
  <p:tag name="KSO_WM_TEMPLATE_INDEX" val="20168417"/>
  <p:tag name="KSO_WM_UNIT_TYPE" val="l_h_f"/>
  <p:tag name="KSO_WM_UNIT_INDEX" val="1_4_1"/>
  <p:tag name="KSO_WM_UNIT_LAYERLEVEL" val="1_1_1"/>
  <p:tag name="KSO_WM_UNIT_VALUE" val="33"/>
  <p:tag name="KSO_WM_UNIT_HIGHLIGHT" val="0"/>
  <p:tag name="KSO_WM_UNIT_COMPATIBLE" val="0"/>
  <p:tag name="KSO_WM_UNIT_CLEAR" val="0"/>
  <p:tag name="KSO_WM_UNIT_PRESET_TEXT_INDEX" val="4"/>
  <p:tag name="KSO_WM_UNIT_PRESET_TEXT_LEN" val="57"/>
  <p:tag name="KSO_WM_DIAGRAM_GROUP_CODE" val="l1-1"/>
  <p:tag name="KSO_WM_UNIT_ID" val="diagram20168417_3*l_h_f*1_4_1"/>
  <p:tag name="KSO_WM_UNIT_TEXT_FILL_FORE_SCHEMECOLOR_INDEX" val="13"/>
  <p:tag name="KSO_WM_UNIT_TEXT_FILL_TYPE" val="1"/>
</p:tagLst>
</file>

<file path=ppt/tags/tag14.xml><?xml version="1.0" encoding="utf-8"?>
<p:tagLst xmlns:p="http://schemas.openxmlformats.org/presentationml/2006/main">
  <p:tag name="KSO_WM_TAG_VERSION" val="1.0"/>
  <p:tag name="KSO_WM_BEAUTIFY_FLAG" val="#wm#"/>
  <p:tag name="KSO_WM_TEMPLATE_CATEGORY" val="diagram"/>
  <p:tag name="KSO_WM_TEMPLATE_INDEX" val="20168417"/>
  <p:tag name="KSO_WM_UNIT_TYPE" val="l_h_f"/>
  <p:tag name="KSO_WM_UNIT_INDEX" val="1_3_1"/>
  <p:tag name="KSO_WM_UNIT_LAYERLEVEL" val="1_1_1"/>
  <p:tag name="KSO_WM_UNIT_VALUE" val="36"/>
  <p:tag name="KSO_WM_UNIT_HIGHLIGHT" val="0"/>
  <p:tag name="KSO_WM_UNIT_COMPATIBLE" val="0"/>
  <p:tag name="KSO_WM_UNIT_CLEAR" val="0"/>
  <p:tag name="KSO_WM_UNIT_PRESET_TEXT_INDEX" val="4"/>
  <p:tag name="KSO_WM_UNIT_PRESET_TEXT_LEN" val="57"/>
  <p:tag name="KSO_WM_DIAGRAM_GROUP_CODE" val="l1-1"/>
  <p:tag name="KSO_WM_UNIT_ID" val="diagram20168417_3*l_h_f*1_3_1"/>
  <p:tag name="KSO_WM_UNIT_TEXT_FILL_FORE_SCHEMECOLOR_INDEX" val="13"/>
  <p:tag name="KSO_WM_UNIT_TEXT_FILL_TYPE" val="1"/>
</p:tagLst>
</file>

<file path=ppt/tags/tag15.xml><?xml version="1.0" encoding="utf-8"?>
<p:tagLst xmlns:p="http://schemas.openxmlformats.org/presentationml/2006/main">
  <p:tag name="KSO_WM_TAG_VERSION" val="1.0"/>
  <p:tag name="KSO_WM_BEAUTIFY_FLAG" val="#wm#"/>
  <p:tag name="KSO_WM_TEMPLATE_CATEGORY" val="diagram"/>
  <p:tag name="KSO_WM_TEMPLATE_INDEX" val="160110"/>
  <p:tag name="KSO_WM_UNIT_TYPE" val="m_i"/>
  <p:tag name="KSO_WM_UNIT_INDEX" val="1_1"/>
  <p:tag name="KSO_WM_UNIT_ID" val="diagram160110_6*m_i*1_1"/>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16.xml><?xml version="1.0" encoding="utf-8"?>
<p:tagLst xmlns:p="http://schemas.openxmlformats.org/presentationml/2006/main">
  <p:tag name="KSO_WM_TAG_VERSION" val="1.0"/>
  <p:tag name="KSO_WM_BEAUTIFY_FLAG" val="#wm#"/>
  <p:tag name="KSO_WM_TEMPLATE_CATEGORY" val="diagram"/>
  <p:tag name="KSO_WM_TEMPLATE_INDEX" val="160110"/>
  <p:tag name="KSO_WM_UNIT_TYPE" val="m_i"/>
  <p:tag name="KSO_WM_UNIT_INDEX" val="1_2"/>
  <p:tag name="KSO_WM_UNIT_ID" val="diagram160110_6*m_i*1_2"/>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17.xml><?xml version="1.0" encoding="utf-8"?>
<p:tagLst xmlns:p="http://schemas.openxmlformats.org/presentationml/2006/main">
  <p:tag name="KSO_WM_TAG_VERSION" val="1.0"/>
  <p:tag name="KSO_WM_BEAUTIFY_FLAG" val="#wm#"/>
  <p:tag name="KSO_WM_TEMPLATE_CATEGORY" val="diagram"/>
  <p:tag name="KSO_WM_TEMPLATE_INDEX" val="160110"/>
  <p:tag name="KSO_WM_UNIT_TYPE" val="m_i"/>
  <p:tag name="KSO_WM_UNIT_INDEX" val="1_3"/>
  <p:tag name="KSO_WM_UNIT_ID" val="diagram160110_6*m_i*1_3"/>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18.xml><?xml version="1.0" encoding="utf-8"?>
<p:tagLst xmlns:p="http://schemas.openxmlformats.org/presentationml/2006/main">
  <p:tag name="KSO_WM_TAG_VERSION" val="1.0"/>
  <p:tag name="KSO_WM_BEAUTIFY_FLAG" val="#wm#"/>
  <p:tag name="KSO_WM_TEMPLATE_CATEGORY" val="diagram"/>
  <p:tag name="KSO_WM_TEMPLATE_INDEX" val="160110"/>
  <p:tag name="KSO_WM_UNIT_TYPE" val="m_i"/>
  <p:tag name="KSO_WM_UNIT_INDEX" val="1_4"/>
  <p:tag name="KSO_WM_UNIT_ID" val="diagram160110_6*m_i*1_4"/>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19.xml><?xml version="1.0" encoding="utf-8"?>
<p:tagLst xmlns:p="http://schemas.openxmlformats.org/presentationml/2006/main">
  <p:tag name="KSO_WM_TAG_VERSION" val="1.0"/>
  <p:tag name="KSO_WM_BEAUTIFY_FLAG" val="#wm#"/>
  <p:tag name="KSO_WM_TEMPLATE_CATEGORY" val="diagram"/>
  <p:tag name="KSO_WM_TEMPLATE_INDEX" val="160110"/>
  <p:tag name="KSO_WM_UNIT_TYPE" val="m_i"/>
  <p:tag name="KSO_WM_UNIT_INDEX" val="1_5"/>
  <p:tag name="KSO_WM_UNIT_ID" val="diagram160110_6*m_i*1_5"/>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2.xml><?xml version="1.0" encoding="utf-8"?>
<p:tagLst xmlns:p="http://schemas.openxmlformats.org/presentationml/2006/main">
  <p:tag name="KSO_WM_UNIT_PLACING_PICTURE_USER_VIEWPORT" val="{&quot;height&quot;:3929,&quot;width&quot;:2790}"/>
</p:tagLst>
</file>

<file path=ppt/tags/tag20.xml><?xml version="1.0" encoding="utf-8"?>
<p:tagLst xmlns:p="http://schemas.openxmlformats.org/presentationml/2006/main">
  <p:tag name="KSO_WM_TAG_VERSION" val="1.0"/>
  <p:tag name="KSO_WM_BEAUTIFY_FLAG" val="#wm#"/>
  <p:tag name="KSO_WM_TEMPLATE_CATEGORY" val="diagram"/>
  <p:tag name="KSO_WM_TEMPLATE_INDEX" val="160110"/>
  <p:tag name="KSO_WM_UNIT_TYPE" val="m_i"/>
  <p:tag name="KSO_WM_UNIT_INDEX" val="1_6"/>
  <p:tag name="KSO_WM_UNIT_ID" val="diagram160110_6*m_i*1_6"/>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21.xml><?xml version="1.0" encoding="utf-8"?>
<p:tagLst xmlns:p="http://schemas.openxmlformats.org/presentationml/2006/main">
  <p:tag name="KSO_WM_TAG_VERSION" val="1.0"/>
  <p:tag name="KSO_WM_BEAUTIFY_FLAG" val="#wm#"/>
  <p:tag name="KSO_WM_TEMPLATE_CATEGORY" val="diagram"/>
  <p:tag name="KSO_WM_TEMPLATE_INDEX" val="160110"/>
  <p:tag name="KSO_WM_UNIT_TYPE" val="m_i"/>
  <p:tag name="KSO_WM_UNIT_INDEX" val="1_7"/>
  <p:tag name="KSO_WM_UNIT_ID" val="diagram160110_6*m_i*1_7"/>
  <p:tag name="KSO_WM_UNIT_CLEAR" val="1"/>
  <p:tag name="KSO_WM_UNIT_LAYERLEVEL" val="1_1"/>
  <p:tag name="KSO_WM_DIAGRAM_GROUP_CODE" val="m1-1"/>
  <p:tag name="KSO_WM_UNIT_LINE_FORE_SCHEMECOLOR_INDEX" val="15"/>
  <p:tag name="KSO_WM_UNIT_LINE_FILL_TYPE" val="2"/>
</p:tagLst>
</file>

<file path=ppt/tags/tag22.xml><?xml version="1.0" encoding="utf-8"?>
<p:tagLst xmlns:p="http://schemas.openxmlformats.org/presentationml/2006/main">
  <p:tag name="KSO_WM_TAG_VERSION" val="1.0"/>
  <p:tag name="KSO_WM_BEAUTIFY_FLAG" val="#wm#"/>
  <p:tag name="KSO_WM_TEMPLATE_CATEGORY" val="diagram"/>
  <p:tag name="KSO_WM_TEMPLATE_INDEX" val="160110"/>
  <p:tag name="KSO_WM_UNIT_TYPE" val="m_i"/>
  <p:tag name="KSO_WM_UNIT_INDEX" val="1_8"/>
  <p:tag name="KSO_WM_UNIT_ID" val="diagram160110_6*m_i*1_8"/>
  <p:tag name="KSO_WM_UNIT_CLEAR" val="1"/>
  <p:tag name="KSO_WM_UNIT_LAYERLEVEL" val="1_1"/>
  <p:tag name="KSO_WM_DIAGRAM_GROUP_CODE" val="m1-1"/>
  <p:tag name="KSO_WM_UNIT_LINE_FORE_SCHEMECOLOR_INDEX" val="15"/>
  <p:tag name="KSO_WM_UNIT_LINE_FILL_TYPE" val="2"/>
</p:tagLst>
</file>

<file path=ppt/tags/tag23.xml><?xml version="1.0" encoding="utf-8"?>
<p:tagLst xmlns:p="http://schemas.openxmlformats.org/presentationml/2006/main">
  <p:tag name="KSO_WM_TAG_VERSION" val="1.0"/>
  <p:tag name="KSO_WM_BEAUTIFY_FLAG" val="#wm#"/>
  <p:tag name="KSO_WM_TEMPLATE_CATEGORY" val="diagram"/>
  <p:tag name="KSO_WM_TEMPLATE_INDEX" val="160110"/>
  <p:tag name="KSO_WM_UNIT_TYPE" val="m_i"/>
  <p:tag name="KSO_WM_UNIT_INDEX" val="1_9"/>
  <p:tag name="KSO_WM_UNIT_ID" val="diagram160110_6*m_i*1_9"/>
  <p:tag name="KSO_WM_UNIT_CLEAR" val="1"/>
  <p:tag name="KSO_WM_UNIT_LAYERLEVEL" val="1_1"/>
  <p:tag name="KSO_WM_DIAGRAM_GROUP_CODE" val="m1-1"/>
  <p:tag name="KSO_WM_UNIT_LINE_FORE_SCHEMECOLOR_INDEX" val="15"/>
  <p:tag name="KSO_WM_UNIT_LINE_FILL_TYPE" val="2"/>
</p:tagLst>
</file>

<file path=ppt/tags/tag24.xml><?xml version="1.0" encoding="utf-8"?>
<p:tagLst xmlns:p="http://schemas.openxmlformats.org/presentationml/2006/main">
  <p:tag name="KSO_WM_TAG_VERSION" val="1.0"/>
  <p:tag name="KSO_WM_BEAUTIFY_FLAG" val="#wm#"/>
  <p:tag name="KSO_WM_TEMPLATE_CATEGORY" val="diagram"/>
  <p:tag name="KSO_WM_TEMPLATE_INDEX" val="160110"/>
  <p:tag name="KSO_WM_UNIT_TYPE" val="m_i"/>
  <p:tag name="KSO_WM_UNIT_INDEX" val="1_11"/>
  <p:tag name="KSO_WM_UNIT_ID" val="diagram160110_6*m_i*1_11"/>
  <p:tag name="KSO_WM_UNIT_CLEAR" val="1"/>
  <p:tag name="KSO_WM_UNIT_LAYERLEVEL" val="1_1"/>
  <p:tag name="KSO_WM_DIAGRAM_GROUP_CODE" val="m1-1"/>
  <p:tag name="KSO_WM_UNIT_LINE_FORE_SCHEMECOLOR_INDEX" val="15"/>
  <p:tag name="KSO_WM_UNIT_LINE_FILL_TYPE" val="2"/>
</p:tagLst>
</file>

<file path=ppt/tags/tag25.xml><?xml version="1.0" encoding="utf-8"?>
<p:tagLst xmlns:p="http://schemas.openxmlformats.org/presentationml/2006/main">
  <p:tag name="KSO_WM_TAG_VERSION" val="1.0"/>
  <p:tag name="KSO_WM_BEAUTIFY_FLAG" val="#wm#"/>
  <p:tag name="KSO_WM_TEMPLATE_CATEGORY" val="diagram"/>
  <p:tag name="KSO_WM_TEMPLATE_INDEX" val="160110"/>
  <p:tag name="KSO_WM_UNIT_TYPE" val="m_i"/>
  <p:tag name="KSO_WM_UNIT_INDEX" val="1_12"/>
  <p:tag name="KSO_WM_UNIT_ID" val="diagram160110_6*m_i*1_12"/>
  <p:tag name="KSO_WM_UNIT_CLEAR" val="1"/>
  <p:tag name="KSO_WM_UNIT_LAYERLEVEL" val="1_1"/>
  <p:tag name="KSO_WM_DIAGRAM_GROUP_CODE" val="m1-1"/>
  <p:tag name="KSO_WM_UNIT_LINE_FORE_SCHEMECOLOR_INDEX" val="15"/>
  <p:tag name="KSO_WM_UNIT_LINE_FILL_TYPE" val="2"/>
</p:tagLst>
</file>

<file path=ppt/tags/tag26.xml><?xml version="1.0" encoding="utf-8"?>
<p:tagLst xmlns:p="http://schemas.openxmlformats.org/presentationml/2006/main">
  <p:tag name="KSO_WM_TAG_VERSION" val="1.0"/>
  <p:tag name="KSO_WM_BEAUTIFY_FLAG" val="#wm#"/>
  <p:tag name="KSO_WM_TEMPLATE_CATEGORY" val="diagram"/>
  <p:tag name="KSO_WM_TEMPLATE_INDEX" val="160110"/>
  <p:tag name="KSO_WM_UNIT_TYPE" val="m_i"/>
  <p:tag name="KSO_WM_UNIT_INDEX" val="1_13"/>
  <p:tag name="KSO_WM_UNIT_ID" val="diagram160110_6*m_i*1_13"/>
  <p:tag name="KSO_WM_UNIT_CLEAR" val="1"/>
  <p:tag name="KSO_WM_UNIT_LAYERLEVEL" val="1_1"/>
  <p:tag name="KSO_WM_DIAGRAM_GROUP_CODE" val="m1-1"/>
  <p:tag name="KSO_WM_UNIT_LINE_FORE_SCHEMECOLOR_INDEX" val="15"/>
  <p:tag name="KSO_WM_UNIT_LINE_FILL_TYPE" val="2"/>
</p:tagLst>
</file>

<file path=ppt/tags/tag27.xml><?xml version="1.0" encoding="utf-8"?>
<p:tagLst xmlns:p="http://schemas.openxmlformats.org/presentationml/2006/main">
  <p:tag name="KSO_WM_TAG_VERSION" val="1.0"/>
  <p:tag name="KSO_WM_BEAUTIFY_FLAG" val="#wm#"/>
  <p:tag name="KSO_WM_TEMPLATE_CATEGORY" val="diagram"/>
  <p:tag name="KSO_WM_TEMPLATE_INDEX" val="160110"/>
  <p:tag name="KSO_WM_UNIT_TYPE" val="m_i"/>
  <p:tag name="KSO_WM_UNIT_INDEX" val="1_14"/>
  <p:tag name="KSO_WM_UNIT_ID" val="diagram160110_6*m_i*1_14"/>
  <p:tag name="KSO_WM_UNIT_CLEAR" val="1"/>
  <p:tag name="KSO_WM_UNIT_LAYERLEVEL" val="1_1"/>
  <p:tag name="KSO_WM_DIAGRAM_GROUP_CODE" val="m1-1"/>
  <p:tag name="KSO_WM_UNIT_LINE_FORE_SCHEMECOLOR_INDEX" val="15"/>
  <p:tag name="KSO_WM_UNIT_LINE_FILL_TYPE" val="2"/>
</p:tagLst>
</file>

<file path=ppt/tags/tag28.xml><?xml version="1.0" encoding="utf-8"?>
<p:tagLst xmlns:p="http://schemas.openxmlformats.org/presentationml/2006/main">
  <p:tag name="KSO_WM_TAG_VERSION" val="1.0"/>
  <p:tag name="KSO_WM_BEAUTIFY_FLAG" val="#wm#"/>
  <p:tag name="KSO_WM_TEMPLATE_CATEGORY" val="diagram"/>
  <p:tag name="KSO_WM_TEMPLATE_INDEX" val="160110"/>
  <p:tag name="KSO_WM_UNIT_TYPE" val="m_i"/>
  <p:tag name="KSO_WM_UNIT_INDEX" val="1_15"/>
  <p:tag name="KSO_WM_UNIT_ID" val="diagram160110_6*m_i*1_15"/>
  <p:tag name="KSO_WM_UNIT_CLEAR" val="1"/>
  <p:tag name="KSO_WM_UNIT_LAYERLEVEL" val="1_1"/>
  <p:tag name="KSO_WM_DIAGRAM_GROUP_CODE" val="m1-1"/>
  <p:tag name="KSO_WM_UNIT_LINE_FORE_SCHEMECOLOR_INDEX" val="15"/>
  <p:tag name="KSO_WM_UNIT_LINE_FILL_TYPE" val="2"/>
</p:tagLst>
</file>

<file path=ppt/tags/tag29.xml><?xml version="1.0" encoding="utf-8"?>
<p:tagLst xmlns:p="http://schemas.openxmlformats.org/presentationml/2006/main">
  <p:tag name="KSO_WM_TAG_VERSION" val="1.0"/>
  <p:tag name="KSO_WM_BEAUTIFY_FLAG" val="#wm#"/>
  <p:tag name="KSO_WM_TEMPLATE_CATEGORY" val="diagram"/>
  <p:tag name="KSO_WM_TEMPLATE_INDEX" val="160110"/>
  <p:tag name="KSO_WM_UNIT_TYPE" val="m_i"/>
  <p:tag name="KSO_WM_UNIT_INDEX" val="1_16"/>
  <p:tag name="KSO_WM_UNIT_ID" val="diagram160110_6*m_i*1_16"/>
  <p:tag name="KSO_WM_UNIT_CLEAR" val="1"/>
  <p:tag name="KSO_WM_UNIT_LAYERLEVEL" val="1_1"/>
  <p:tag name="KSO_WM_DIAGRAM_GROUP_CODE" val="m1-1"/>
  <p:tag name="KSO_WM_UNIT_LINE_FORE_SCHEMECOLOR_INDEX" val="15"/>
  <p:tag name="KSO_WM_UNIT_LINE_FILL_TYPE" val="2"/>
</p:tagLst>
</file>

<file path=ppt/tags/tag3.xml><?xml version="1.0" encoding="utf-8"?>
<p:tagLst xmlns:p="http://schemas.openxmlformats.org/presentationml/2006/main">
  <p:tag name="KSO_WM_UNIT_PLACING_PICTURE_USER_VIEWPORT" val="{&quot;height&quot;:3899,&quot;width&quot;:2914}"/>
</p:tagLst>
</file>

<file path=ppt/tags/tag30.xml><?xml version="1.0" encoding="utf-8"?>
<p:tagLst xmlns:p="http://schemas.openxmlformats.org/presentationml/2006/main">
  <p:tag name="KSO_WM_TAG_VERSION" val="1.0"/>
  <p:tag name="KSO_WM_BEAUTIFY_FLAG" val="#wm#"/>
  <p:tag name="KSO_WM_TEMPLATE_CATEGORY" val="diagram"/>
  <p:tag name="KSO_WM_TEMPLATE_INDEX" val="160110"/>
  <p:tag name="KSO_WM_UNIT_TYPE" val="m_i"/>
  <p:tag name="KSO_WM_UNIT_INDEX" val="1_17"/>
  <p:tag name="KSO_WM_UNIT_ID" val="diagram160110_6*m_i*1_17"/>
  <p:tag name="KSO_WM_UNIT_CLEAR" val="1"/>
  <p:tag name="KSO_WM_UNIT_LAYERLEVEL" val="1_1"/>
  <p:tag name="KSO_WM_DIAGRAM_GROUP_CODE" val="m1-1"/>
  <p:tag name="KSO_WM_UNIT_LINE_FORE_SCHEMECOLOR_INDEX" val="15"/>
  <p:tag name="KSO_WM_UNIT_LINE_FILL_TYPE" val="2"/>
</p:tagLst>
</file>

<file path=ppt/tags/tag31.xml><?xml version="1.0" encoding="utf-8"?>
<p:tagLst xmlns:p="http://schemas.openxmlformats.org/presentationml/2006/main">
  <p:tag name="KSO_WM_TAG_VERSION" val="1.0"/>
  <p:tag name="KSO_WM_BEAUTIFY_FLAG" val="#wm#"/>
  <p:tag name="KSO_WM_TEMPLATE_CATEGORY" val="diagram"/>
  <p:tag name="KSO_WM_TEMPLATE_INDEX" val="160110"/>
  <p:tag name="KSO_WM_UNIT_TYPE" val="m_i"/>
  <p:tag name="KSO_WM_UNIT_INDEX" val="1_18"/>
  <p:tag name="KSO_WM_UNIT_ID" val="diagram160110_6*m_i*1_18"/>
  <p:tag name="KSO_WM_UNIT_CLEAR" val="1"/>
  <p:tag name="KSO_WM_UNIT_LAYERLEVEL" val="1_1"/>
  <p:tag name="KSO_WM_DIAGRAM_GROUP_CODE" val="m1-1"/>
  <p:tag name="KSO_WM_UNIT_LINE_FORE_SCHEMECOLOR_INDEX" val="15"/>
  <p:tag name="KSO_WM_UNIT_LINE_FILL_TYPE" val="2"/>
</p:tagLst>
</file>

<file path=ppt/tags/tag32.xml><?xml version="1.0" encoding="utf-8"?>
<p:tagLst xmlns:p="http://schemas.openxmlformats.org/presentationml/2006/main">
  <p:tag name="KSO_WM_TAG_VERSION" val="1.0"/>
  <p:tag name="KSO_WM_BEAUTIFY_FLAG" val="#wm#"/>
  <p:tag name="KSO_WM_TEMPLATE_CATEGORY" val="diagram"/>
  <p:tag name="KSO_WM_TEMPLATE_INDEX" val="160110"/>
  <p:tag name="KSO_WM_UNIT_TYPE" val="m_i"/>
  <p:tag name="KSO_WM_UNIT_INDEX" val="1_14"/>
  <p:tag name="KSO_WM_UNIT_ID" val="diagram160110_6*m_i*1_14"/>
  <p:tag name="KSO_WM_UNIT_CLEAR" val="1"/>
  <p:tag name="KSO_WM_UNIT_LAYERLEVEL" val="1_1"/>
  <p:tag name="KSO_WM_DIAGRAM_GROUP_CODE" val="m1-1"/>
  <p:tag name="KSO_WM_UNIT_LINE_FORE_SCHEMECOLOR_INDEX" val="15"/>
  <p:tag name="KSO_WM_UNIT_LINE_FILL_TYPE" val="2"/>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5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5_1"/>
  <p:tag name="KSO_WM_UNIT_FILL_FORE_SCHEMECOLOR_INDEX" val="5"/>
  <p:tag name="KSO_WM_UNIT_FILL_TYPE" val="1"/>
  <p:tag name="KSO_WM_UNIT_LINE_FORE_SCHEMECOLOR_INDEX" val="16"/>
  <p:tag name="KSO_WM_UNIT_LINE_FILL_TYPE" val="2"/>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4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4_1"/>
  <p:tag name="KSO_WM_UNIT_FILL_FORE_SCHEMECOLOR_INDEX" val="6"/>
  <p:tag name="KSO_WM_UNIT_FILL_TYPE" val="1"/>
  <p:tag name="KSO_WM_UNIT_LINE_FORE_SCHEMECOLOR_INDEX" val="16"/>
  <p:tag name="KSO_WM_UNIT_LINE_FILL_TYPE" val="2"/>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3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3_1"/>
  <p:tag name="KSO_WM_UNIT_FILL_FORE_SCHEMECOLOR_INDEX" val="5"/>
  <p:tag name="KSO_WM_UNIT_FILL_TYPE" val="1"/>
  <p:tag name="KSO_WM_UNIT_LINE_FORE_SCHEMECOLOR_INDEX" val="16"/>
  <p:tag name="KSO_WM_UNIT_LINE_FILL_TYPE" val="2"/>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2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2_1"/>
  <p:tag name="KSO_WM_UNIT_FILL_FORE_SCHEMECOLOR_INDEX" val="6"/>
  <p:tag name="KSO_WM_UNIT_FILL_TYPE" val="1"/>
  <p:tag name="KSO_WM_UNIT_LINE_FORE_SCHEMECOLOR_INDEX" val="16"/>
  <p:tag name="KSO_WM_UNIT_LINE_FILL_TYPE" val="2"/>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1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1_1"/>
  <p:tag name="KSO_WM_UNIT_FILL_FORE_SCHEMECOLOR_INDEX" val="5"/>
  <p:tag name="KSO_WM_UNIT_FILL_TYPE" val="1"/>
  <p:tag name="KSO_WM_UNIT_LINE_FORE_SCHEMECOLOR_INDEX" val="16"/>
  <p:tag name="KSO_WM_UNIT_LINE_FILL_TYPE" val="2"/>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wm#"/>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2_1"/>
  <p:tag name="KSO_WM_TEMPLATE_CATEGORY" val="diagram"/>
  <p:tag name="KSO_WM_TEMPLATE_INDEX" val="20201466"/>
  <p:tag name="KSO_WM_UNIT_LAYERLEVEL" val="1_1_1"/>
  <p:tag name="KSO_WM_TAG_VERSION" val="1.0"/>
  <p:tag name="KSO_WM_BEAUTIFY_FLAG" val="#wm#"/>
  <p:tag name="KSO_WM_UNIT_ISCONTENTSTITLE" val="0"/>
  <p:tag name="KSO_WM_UNIT_NOCLEAR" val="0"/>
  <p:tag name="KSO_WM_DIAGRAM_GROUP_CODE" val="m1-1"/>
  <p:tag name="KSO_WM_UNIT_TYPE" val="m_h_a"/>
  <p:tag name="KSO_WM_UNIT_INDEX" val="1_2_1"/>
  <p:tag name="KSO_WM_UNIT_PRESET_TEXT" val="添加标题"/>
  <p:tag name="KSO_WM_UNIT_VALUE" val="7"/>
</p:tagLst>
</file>

<file path=ppt/tags/tag4.xml><?xml version="1.0" encoding="utf-8"?>
<p:tagLst xmlns:p="http://schemas.openxmlformats.org/presentationml/2006/main">
  <p:tag name="KSO_WM_UNIT_PLACING_PICTURE_USER_VIEWPORT" val="{&quot;height&quot;:3932,&quot;width&quot;:2790}"/>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3_1"/>
  <p:tag name="KSO_WM_TEMPLATE_CATEGORY" val="diagram"/>
  <p:tag name="KSO_WM_TEMPLATE_INDEX" val="20201466"/>
  <p:tag name="KSO_WM_UNIT_LAYERLEVEL" val="1_1_1"/>
  <p:tag name="KSO_WM_TAG_VERSION" val="1.0"/>
  <p:tag name="KSO_WM_BEAUTIFY_FLAG" val="#wm#"/>
  <p:tag name="KSO_WM_UNIT_ISCONTENTSTITLE" val="0"/>
  <p:tag name="KSO_WM_UNIT_NOCLEAR" val="0"/>
  <p:tag name="KSO_WM_DIAGRAM_GROUP_CODE" val="m1-1"/>
  <p:tag name="KSO_WM_UNIT_TYPE" val="m_h_a"/>
  <p:tag name="KSO_WM_UNIT_INDEX" val="1_3_1"/>
  <p:tag name="KSO_WM_UNIT_PRESET_TEXT" val="添加标题"/>
  <p:tag name="KSO_WM_UNIT_VALUE" val="7"/>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4_1"/>
  <p:tag name="KSO_WM_TEMPLATE_CATEGORY" val="diagram"/>
  <p:tag name="KSO_WM_TEMPLATE_INDEX" val="20201466"/>
  <p:tag name="KSO_WM_UNIT_LAYERLEVEL" val="1_1_1"/>
  <p:tag name="KSO_WM_TAG_VERSION" val="1.0"/>
  <p:tag name="KSO_WM_BEAUTIFY_FLAG" val="#wm#"/>
  <p:tag name="KSO_WM_UNIT_ISCONTENTSTITLE" val="0"/>
  <p:tag name="KSO_WM_UNIT_NOCLEAR" val="0"/>
  <p:tag name="KSO_WM_DIAGRAM_GROUP_CODE" val="m1-1"/>
  <p:tag name="KSO_WM_UNIT_TYPE" val="m_h_a"/>
  <p:tag name="KSO_WM_UNIT_INDEX" val="1_4_1"/>
  <p:tag name="KSO_WM_UNIT_PRESET_TEXT" val="添加标题"/>
  <p:tag name="KSO_WM_UNIT_VALUE" val="6"/>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5_1"/>
  <p:tag name="KSO_WM_TEMPLATE_CATEGORY" val="diagram"/>
  <p:tag name="KSO_WM_TEMPLATE_INDEX" val="20201466"/>
  <p:tag name="KSO_WM_UNIT_LAYERLEVEL" val="1_1_1"/>
  <p:tag name="KSO_WM_TAG_VERSION" val="1.0"/>
  <p:tag name="KSO_WM_BEAUTIFY_FLAG" val="#wm#"/>
  <p:tag name="KSO_WM_UNIT_ISCONTENTSTITLE" val="0"/>
  <p:tag name="KSO_WM_UNIT_NOCLEAR" val="0"/>
  <p:tag name="KSO_WM_DIAGRAM_GROUP_CODE" val="m1-1"/>
  <p:tag name="KSO_WM_UNIT_TYPE" val="m_h_a"/>
  <p:tag name="KSO_WM_UNIT_INDEX" val="1_5_1"/>
  <p:tag name="KSO_WM_UNIT_PRESET_TEXT" val="添加标题"/>
  <p:tag name="KSO_WM_UNIT_VALUE" val="6"/>
</p:tagLst>
</file>

<file path=ppt/tags/tag43.xml><?xml version="1.0" encoding="utf-8"?>
<p:tagLst xmlns:p="http://schemas.openxmlformats.org/presentationml/2006/main">
  <p:tag name="KSO_WM_FULL_TEXT_BEAUTIFY_COPY_ID" val="39"/>
</p:tagLst>
</file>

<file path=ppt/tags/tag44.xml><?xml version="1.0" encoding="utf-8"?>
<p:tagLst xmlns:p="http://schemas.openxmlformats.org/presentationml/2006/main">
  <p:tag name="PA" val="v5.2.11"/>
</p:tagLst>
</file>

<file path=ppt/tags/tag45.xml><?xml version="1.0" encoding="utf-8"?>
<p:tagLst xmlns:p="http://schemas.openxmlformats.org/presentationml/2006/main">
  <p:tag name="PA" val="v5.2.11"/>
</p:tagLst>
</file>

<file path=ppt/tags/tag46.xml><?xml version="1.0" encoding="utf-8"?>
<p:tagLst xmlns:p="http://schemas.openxmlformats.org/presentationml/2006/main">
  <p:tag name="PA" val="v5.2.11"/>
</p:tagLst>
</file>

<file path=ppt/tags/tag47.xml><?xml version="1.0" encoding="utf-8"?>
<p:tagLst xmlns:p="http://schemas.openxmlformats.org/presentationml/2006/main">
  <p:tag name="PA" val="v5.2.11"/>
</p:tagLst>
</file>

<file path=ppt/tags/tag48.xml><?xml version="1.0" encoding="utf-8"?>
<p:tagLst xmlns:p="http://schemas.openxmlformats.org/presentationml/2006/main">
  <p:tag name="COMMONDATA" val="eyJoZGlkIjoiNjJjODcyNTQ4NDM2MDUzMjkxNWE3NzcwNGNiZDdjNzQifQ=="/>
</p:tagLst>
</file>

<file path=ppt/tags/tag5.xml><?xml version="1.0" encoding="utf-8"?>
<p:tagLst xmlns:p="http://schemas.openxmlformats.org/presentationml/2006/main">
  <p:tag name="KSO_WM_UNIT_PLACING_PICTURE_USER_VIEWPORT" val="{&quot;height&quot;:3927,&quot;width&quot;:2866}"/>
</p:tagLst>
</file>

<file path=ppt/tags/tag6.xml><?xml version="1.0" encoding="utf-8"?>
<p:tagLst xmlns:p="http://schemas.openxmlformats.org/presentationml/2006/main">
  <p:tag name="KSO_WM_UNIT_PLACING_PICTURE_USER_VIEWPORT" val="{&quot;height&quot;:3891,&quot;width&quot;:2898}"/>
</p:tagLst>
</file>

<file path=ppt/tags/tag7.xml><?xml version="1.0" encoding="utf-8"?>
<p:tagLst xmlns:p="http://schemas.openxmlformats.org/presentationml/2006/main">
  <p:tag name="KSO_WM_TAG_VERSION" val="1.0"/>
  <p:tag name="KSO_WM_BEAUTIFY_FLAG" val="#wm#"/>
  <p:tag name="KSO_WM_TEMPLATE_CATEGORY" val="diagram"/>
  <p:tag name="KSO_WM_TEMPLATE_INDEX" val="20168417"/>
  <p:tag name="KSO_WM_UNIT_TYPE" val="l_h_a"/>
  <p:tag name="KSO_WM_UNIT_INDEX" val="1_4_1"/>
  <p:tag name="KSO_WM_UNIT_LAYERLEVEL" val="1_1_1"/>
  <p:tag name="KSO_WM_UNIT_VALUE" val="11"/>
  <p:tag name="KSO_WM_UNIT_HIGHLIGHT" val="0"/>
  <p:tag name="KSO_WM_UNIT_COMPATIBLE" val="0"/>
  <p:tag name="KSO_WM_UNIT_CLEAR" val="0"/>
  <p:tag name="KSO_WM_UNIT_PRESET_TEXT_INDEX" val="3"/>
  <p:tag name="KSO_WM_UNIT_PRESET_TEXT_LEN" val="12"/>
  <p:tag name="KSO_WM_DIAGRAM_GROUP_CODE" val="l1-1"/>
  <p:tag name="KSO_WM_UNIT_ID" val="diagram20168417_3*l_h_a*1_4_1"/>
  <p:tag name="KSO_WM_UNIT_TEXT_FILL_FORE_SCHEMECOLOR_INDEX" val="8"/>
  <p:tag name="KSO_WM_UNIT_TEXT_FILL_TYPE" val="1"/>
</p:tagLst>
</file>

<file path=ppt/tags/tag8.xml><?xml version="1.0" encoding="utf-8"?>
<p:tagLst xmlns:p="http://schemas.openxmlformats.org/presentationml/2006/main">
  <p:tag name="KSO_WM_TAG_VERSION" val="1.0"/>
  <p:tag name="KSO_WM_BEAUTIFY_FLAG" val="#wm#"/>
  <p:tag name="KSO_WM_TEMPLATE_CATEGORY" val="diagram"/>
  <p:tag name="KSO_WM_TEMPLATE_INDEX" val="20168417"/>
  <p:tag name="KSO_WM_UNIT_TYPE" val="l_h_a"/>
  <p:tag name="KSO_WM_UNIT_INDEX" val="1_3_1"/>
  <p:tag name="KSO_WM_UNIT_LAYERLEVEL" val="1_1_1"/>
  <p:tag name="KSO_WM_UNIT_VALUE" val="11"/>
  <p:tag name="KSO_WM_UNIT_HIGHLIGHT" val="0"/>
  <p:tag name="KSO_WM_UNIT_COMPATIBLE" val="0"/>
  <p:tag name="KSO_WM_UNIT_CLEAR" val="0"/>
  <p:tag name="KSO_WM_UNIT_PRESET_TEXT_INDEX" val="3"/>
  <p:tag name="KSO_WM_UNIT_PRESET_TEXT_LEN" val="12"/>
  <p:tag name="KSO_WM_DIAGRAM_GROUP_CODE" val="l1-1"/>
  <p:tag name="KSO_WM_UNIT_ID" val="diagram20168417_3*l_h_a*1_3_1"/>
  <p:tag name="KSO_WM_UNIT_TEXT_FILL_FORE_SCHEMECOLOR_INDEX" val="7"/>
  <p:tag name="KSO_WM_UNIT_TEXT_FILL_TYPE" val="1"/>
</p:tagLst>
</file>

<file path=ppt/tags/tag9.xml><?xml version="1.0" encoding="utf-8"?>
<p:tagLst xmlns:p="http://schemas.openxmlformats.org/presentationml/2006/main">
  <p:tag name="KSO_WM_TAG_VERSION" val="1.0"/>
  <p:tag name="KSO_WM_BEAUTIFY_FLAG" val="#wm#"/>
  <p:tag name="KSO_WM_TEMPLATE_CATEGORY" val="diagram"/>
  <p:tag name="KSO_WM_TEMPLATE_INDEX" val="20168417"/>
  <p:tag name="KSO_WM_UNIT_TYPE" val="l_h_a"/>
  <p:tag name="KSO_WM_UNIT_INDEX" val="1_2_1"/>
  <p:tag name="KSO_WM_UNIT_LAYERLEVEL" val="1_1_1"/>
  <p:tag name="KSO_WM_UNIT_VALUE" val="11"/>
  <p:tag name="KSO_WM_UNIT_HIGHLIGHT" val="0"/>
  <p:tag name="KSO_WM_UNIT_COMPATIBLE" val="0"/>
  <p:tag name="KSO_WM_UNIT_CLEAR" val="0"/>
  <p:tag name="KSO_WM_UNIT_PRESET_TEXT_INDEX" val="3"/>
  <p:tag name="KSO_WM_UNIT_PRESET_TEXT_LEN" val="12"/>
  <p:tag name="KSO_WM_DIAGRAM_GROUP_CODE" val="l1-1"/>
  <p:tag name="KSO_WM_UNIT_ID" val="diagram20168417_3*l_h_a*1_2_1"/>
  <p:tag name="KSO_WM_UNIT_TEXT_FILL_FORE_SCHEMECOLOR_INDEX" val="6"/>
  <p:tag name="KSO_WM_UNIT_TEXT_FILL_TYPE"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7779</Words>
  <Application>WPS 演示</Application>
  <PresentationFormat>宽屏</PresentationFormat>
  <Paragraphs>1583</Paragraphs>
  <Slides>39</Slides>
  <Notes>14</Notes>
  <HiddenSlides>0</HiddenSlides>
  <MMClips>0</MMClips>
  <ScaleCrop>false</ScaleCrop>
  <HeadingPairs>
    <vt:vector size="6" baseType="variant">
      <vt:variant>
        <vt:lpstr>已用的字体</vt:lpstr>
      </vt:variant>
      <vt:variant>
        <vt:i4>47</vt:i4>
      </vt:variant>
      <vt:variant>
        <vt:lpstr>主题</vt:lpstr>
      </vt:variant>
      <vt:variant>
        <vt:i4>22</vt:i4>
      </vt:variant>
      <vt:variant>
        <vt:lpstr>幻灯片标题</vt:lpstr>
      </vt:variant>
      <vt:variant>
        <vt:i4>39</vt:i4>
      </vt:variant>
    </vt:vector>
  </HeadingPairs>
  <TitlesOfParts>
    <vt:vector size="108" baseType="lpstr">
      <vt:lpstr>Arial</vt:lpstr>
      <vt:lpstr>宋体</vt:lpstr>
      <vt:lpstr>Wingdings</vt:lpstr>
      <vt:lpstr>微软雅黑</vt:lpstr>
      <vt:lpstr>汉仪旗黑</vt:lpstr>
      <vt:lpstr>微软雅黑</vt:lpstr>
      <vt:lpstr>Wingdings</vt:lpstr>
      <vt:lpstr>Calibri</vt:lpstr>
      <vt:lpstr>Source Han Sans CN Bold</vt:lpstr>
      <vt:lpstr>字魂58号-创中黑</vt:lpstr>
      <vt:lpstr>思源黑体 CN Bold</vt:lpstr>
      <vt:lpstr>DengXian</vt:lpstr>
      <vt:lpstr>字魂105号-简雅黑</vt:lpstr>
      <vt:lpstr>Source Han Sans CN Normal</vt:lpstr>
      <vt:lpstr>字魂35号-经典雅黑</vt:lpstr>
      <vt:lpstr>Times New Roman</vt:lpstr>
      <vt:lpstr>Calibri</vt:lpstr>
      <vt:lpstr>Helvetica Neue</vt:lpstr>
      <vt:lpstr>汉仪书宋二KW</vt:lpstr>
      <vt:lpstr>Calibri Light</vt:lpstr>
      <vt:lpstr>苹方-简</vt:lpstr>
      <vt:lpstr>汉仪中黑KW</vt:lpstr>
      <vt:lpstr>汉仪中等线KW</vt:lpstr>
      <vt:lpstr>宋体</vt:lpstr>
      <vt:lpstr>Arial Unicode MS</vt:lpstr>
      <vt:lpstr>Arial</vt:lpstr>
      <vt:lpstr>字魂59号-创粗黑</vt:lpstr>
      <vt:lpstr>等线</vt:lpstr>
      <vt:lpstr>华文楷体</vt:lpstr>
      <vt:lpstr>字魂70号-灵悦黑体</vt:lpstr>
      <vt:lpstr>Symbol</vt:lpstr>
      <vt:lpstr>Kingsoft Sign</vt:lpstr>
      <vt:lpstr>Microsoft YaHei UI</vt:lpstr>
      <vt:lpstr>思源黑体 CN Medium</vt:lpstr>
      <vt:lpstr>Microsoft YaHei UI</vt:lpstr>
      <vt:lpstr>Source Han Sans CN Bold</vt:lpstr>
      <vt:lpstr>Source Han Sans CN Normal</vt:lpstr>
      <vt:lpstr>字魂105号-简雅黑</vt:lpstr>
      <vt:lpstr>字魂35号-经典雅黑</vt:lpstr>
      <vt:lpstr>字魂58号-创中黑</vt:lpstr>
      <vt:lpstr>字魂59号-创粗黑</vt:lpstr>
      <vt:lpstr>字魂70号-灵悦黑体</vt:lpstr>
      <vt:lpstr>思源黑体 CN Bold</vt:lpstr>
      <vt:lpstr>思源黑体 CN Medium</vt:lpstr>
      <vt:lpstr>等线</vt:lpstr>
      <vt:lpstr>仿宋</vt:lpstr>
      <vt:lpstr>方正仿宋_GBK</vt:lpstr>
      <vt:lpstr>Office Theme</vt:lpstr>
      <vt:lpstr>1_Office Theme</vt:lpstr>
      <vt:lpstr>2_Office Theme</vt:lpstr>
      <vt:lpstr>4_Office Theme</vt:lpstr>
      <vt:lpstr>5_Office Theme</vt:lpstr>
      <vt:lpstr>12_Office Theme</vt:lpstr>
      <vt:lpstr>13_Office Theme</vt:lpstr>
      <vt:lpstr>14_Office Theme</vt:lpstr>
      <vt:lpstr>15_Office Theme</vt:lpstr>
      <vt:lpstr>16_Office Theme</vt:lpstr>
      <vt:lpstr>17_Office Theme</vt:lpstr>
      <vt:lpstr>Office Theme</vt:lpstr>
      <vt:lpstr>9_Office Theme</vt:lpstr>
      <vt:lpstr>10_Office Theme</vt:lpstr>
      <vt:lpstr>8_Office Theme</vt:lpstr>
      <vt:lpstr>7_Office Theme</vt:lpstr>
      <vt:lpstr>11_Office Theme</vt:lpstr>
      <vt:lpstr>18_Office Theme</vt:lpstr>
      <vt:lpstr>6_Office Theme</vt:lpstr>
      <vt:lpstr>19_Office Theme</vt:lpstr>
      <vt:lpstr>20_Office Theme</vt:lpstr>
      <vt:lpstr>21_Office Theme</vt:lpstr>
      <vt:lpstr>PowerPoint 演示文稿</vt:lpstr>
      <vt:lpstr>PowerPoint 演示文稿</vt:lpstr>
      <vt:lpstr>政策背景（1）</vt:lpstr>
      <vt:lpstr>政策背景（2）</vt:lpstr>
      <vt:lpstr>政策背景（2）</vt:lpstr>
      <vt:lpstr>PowerPoint 演示文稿</vt:lpstr>
      <vt:lpstr>国资监管现状</vt:lpstr>
      <vt:lpstr>企业经营治理现状</vt:lpstr>
      <vt:lpstr>PowerPoint 演示文稿</vt:lpstr>
      <vt:lpstr>业务解决方案</vt:lpstr>
      <vt:lpstr>整体建设内容</vt:lpstr>
      <vt:lpstr>PowerPoint 演示文稿</vt:lpstr>
      <vt:lpstr>监管内容全覆盖</vt:lpstr>
      <vt:lpstr>三个全覆盖</vt:lpstr>
      <vt:lpstr>三个加强</vt:lpstr>
      <vt:lpstr>PowerPoint 演示文稿</vt:lpstr>
      <vt:lpstr>企业经营治理决策管理架构</vt:lpstr>
      <vt:lpstr>议题决策全流程</vt:lpstr>
      <vt:lpstr>会议全过程管理</vt:lpstr>
      <vt:lpstr>明晰治理主体责权事项</vt:lpstr>
      <vt:lpstr>授权事项精细化管理</vt:lpstr>
      <vt:lpstr>决策会议运行规范化</vt:lpstr>
      <vt:lpstr>PowerPoint 演示文稿</vt:lpstr>
      <vt:lpstr>构建监管模型</vt:lpstr>
      <vt:lpstr>问诊——决策风险发现预警</vt:lpstr>
      <vt:lpstr>诊疗——决策风险处置反馈</vt:lpstr>
      <vt:lpstr>全级次风险处置流程</vt:lpstr>
      <vt:lpstr>合规内控风险一体化管理功能清单</vt:lpstr>
      <vt:lpstr>专题数智分析</vt:lpstr>
      <vt:lpstr>决策主体报告页面展示</vt:lpstr>
      <vt:lpstr>决策主体报告文档展示</vt:lpstr>
      <vt:lpstr>构建重大决策监管图谱</vt:lpstr>
      <vt:lpstr>PowerPoint 演示文稿</vt:lpstr>
      <vt:lpstr>云上模型</vt:lpstr>
      <vt:lpstr>云上模型</vt:lpstr>
      <vt:lpstr>应用互联、数智赋能</vt:lpstr>
      <vt:lpstr>云上模型</vt:lpstr>
      <vt:lpstr>三重一大上云</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sherlock</dc:creator>
  <cp:lastModifiedBy>chendengwei</cp:lastModifiedBy>
  <cp:revision>250</cp:revision>
  <dcterms:created xsi:type="dcterms:W3CDTF">2022-08-10T09:43:24Z</dcterms:created>
  <dcterms:modified xsi:type="dcterms:W3CDTF">2022-08-10T09:43:24Z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2052-4.5.0.7405</vt:lpwstr>
  </property>
  <property fmtid="{D5CDD505-2E9C-101B-9397-08002B2CF9AE}" pid="3" name="ICV">
    <vt:lpwstr>B6A540126F6B4AAE8ADC96F018A58987</vt:lpwstr>
  </property>
</Properties>
</file>